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59" r:id="rId5"/>
    <p:sldId id="258" r:id="rId6"/>
    <p:sldId id="260" r:id="rId7"/>
    <p:sldId id="261" r:id="rId8"/>
    <p:sldId id="272" r:id="rId9"/>
    <p:sldId id="264" r:id="rId10"/>
    <p:sldId id="262" r:id="rId11"/>
    <p:sldId id="265" r:id="rId12"/>
    <p:sldId id="263" r:id="rId13"/>
    <p:sldId id="266" r:id="rId14"/>
    <p:sldId id="267" r:id="rId15"/>
    <p:sldId id="269" r:id="rId16"/>
    <p:sldId id="270" r:id="rId17"/>
    <p:sldId id="273" r:id="rId18"/>
    <p:sldId id="275" r:id="rId19"/>
    <p:sldId id="274" r:id="rId20"/>
    <p:sldId id="277" r:id="rId21"/>
    <p:sldId id="278" r:id="rId22"/>
    <p:sldId id="279" r:id="rId23"/>
    <p:sldId id="268" r:id="rId24"/>
    <p:sldId id="276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2E30"/>
    <a:srgbClr val="FF0000"/>
    <a:srgbClr val="C43E1C"/>
    <a:srgbClr val="0086CC"/>
    <a:srgbClr val="000000"/>
    <a:srgbClr val="05ABE7"/>
    <a:srgbClr val="FFFFFF"/>
    <a:srgbClr val="323232"/>
    <a:srgbClr val="B83DDE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D4EF6E-80C3-B8B1-006F-46395BBD1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B291DC-294A-5EFA-B1D8-6813EB77A6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B8D876-7BDA-A657-DDC3-05A1FA1D0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1951-D42A-489C-80F1-7A9460A9A55B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B9E632-D60F-49EB-3F4A-426C1CB69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F342F3-9C6D-D371-876A-27AB261D4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C5D5-6F02-4930-9B90-84DBD765D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497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4E0EB3-0ECA-0FB8-2FF3-D1EB2B11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74AC86-4802-A012-B3FC-67522A8A5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622A4E-25AA-3E4E-166A-140218FCE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1951-D42A-489C-80F1-7A9460A9A55B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C38C27-0B21-C3F3-85A7-11AB36D48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3A612A-0658-8456-A731-870BF62E6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C5D5-6F02-4930-9B90-84DBD765D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12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9182A97-8A80-F642-FB54-CDED5511C0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799E64-60C6-C4EF-C437-CEAEBB045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63701A-9FB2-894C-502D-020E73D6A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1951-D42A-489C-80F1-7A9460A9A55B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E7DCB1-843D-BEB3-3AA8-800188165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2D1B3E-D760-8C73-E14C-E7EFA502D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C5D5-6F02-4930-9B90-84DBD765D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048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15B1D-47DE-E334-C7FE-369423B08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B8A574-530F-F9D0-7BD7-7F2E61E6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161E7A-D729-DD6D-E057-51A293F1F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1951-D42A-489C-80F1-7A9460A9A55B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F3C4B1-4D7E-1399-8049-C431E5A17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17DF68-6ED3-30BA-2149-5C92D729F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C5D5-6F02-4930-9B90-84DBD765D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801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C3161-1C43-536B-8B95-96C406089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2D0FBC-FD28-D73F-A440-35C49D7C0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F4AD1A-F288-0955-2FF1-B0E8A12A3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1951-D42A-489C-80F1-7A9460A9A55B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BDBED9-DDB1-10BC-539C-0AF7F8360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135C71-6116-EBCC-F319-F81FBD32F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C5D5-6F02-4930-9B90-84DBD765D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142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178EF-A345-1616-5882-777909823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DFBCC7-1B65-986C-29B7-28A3DD5E13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3A4584-41D9-DF0D-E15C-64246554C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765B67-2E18-B43B-B7A1-F71FBDD75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1951-D42A-489C-80F1-7A9460A9A55B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A5A380-F400-9BA2-1AA1-BE76DA64C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A52D3E-8FE1-9F09-56F6-E177EF691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C5D5-6F02-4930-9B90-84DBD765D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29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0C92EC-42F8-2D5F-25B9-8FEDD9088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B744CB-27A3-D38F-1FA4-0A841BCFA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13D0BA-02B7-CBF1-B395-B11E2EA1B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4A6F7E0-DF0E-C0A0-A728-20FE899B2A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7CB65AD-526F-12AE-8F68-5A01C18C78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45BA676-0405-9B08-23B9-4AFB40CC3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1951-D42A-489C-80F1-7A9460A9A55B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19FA6B-EC58-33EE-5CB0-3706695AC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40E4B8D-E92B-D409-7862-84901B5E7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C5D5-6F02-4930-9B90-84DBD765D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099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9D3A47-7E1A-A078-A5C3-950421ECC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8BD0E1-9AF5-C797-E0F3-06D8D375E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1951-D42A-489C-80F1-7A9460A9A55B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9505C5A-30F5-6829-ABA2-FB57314F4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408C4B-EED9-7B27-C6D3-62F64F2EB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C5D5-6F02-4930-9B90-84DBD765D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079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CD84C71-4A7B-72E4-C0F3-E7776FFE2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1951-D42A-489C-80F1-7A9460A9A55B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976B36-329A-D1EA-7E04-B72F0CF1C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937555-87ED-A192-1E50-2CBB9FF1C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C5D5-6F02-4930-9B90-84DBD765D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440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665FAE-53B4-EEF0-9BFC-138AA8DC4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ABBB8-3BD9-451E-22B8-3F4A8860B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CC4610-B349-F931-41AA-FBDC13CB2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8F943A-2C9C-FDA5-51C4-8CCFC0999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1951-D42A-489C-80F1-7A9460A9A55B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1CD3AB-779C-80B9-3B0F-F774A3847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312421-94F1-1171-0742-46C842DB1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C5D5-6F02-4930-9B90-84DBD765D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29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F11295-3574-D3BC-D0F1-C7A204D4B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7E0A11-915C-EEA3-ABE0-B1BB7C7B3F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615D42-68E8-43E9-FBEF-C0683C837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0A94CF-4FB7-22AC-696C-F552DFF36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1951-D42A-489C-80F1-7A9460A9A55B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B82087-3A67-BB7C-26B4-A6F76AF3C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B55ED0-BAD8-A795-2EB6-B90FBA83C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C5D5-6F02-4930-9B90-84DBD765D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842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9FADFF2-10AA-E151-75BC-D0A109B63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D1C8C3-3E68-211A-B3D8-3D53F74FE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BD2E44-9709-E769-B637-FE28A509C5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61951-D42A-489C-80F1-7A9460A9A55B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C97B11-32AA-EDE9-DDFA-5F3D62805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67A034-8578-94E1-E024-EF34FD180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8C5D5-6F02-4930-9B90-84DBD765D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622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4CBACC-5EF8-852F-6C65-666417611518}"/>
              </a:ext>
            </a:extLst>
          </p:cNvPr>
          <p:cNvSpPr/>
          <p:nvPr/>
        </p:nvSpPr>
        <p:spPr>
          <a:xfrm>
            <a:off x="3676650" y="2124075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600" dirty="0">
                <a:solidFill>
                  <a:srgbClr val="FFC000"/>
                </a:solidFill>
              </a:rPr>
              <a:t>개론</a:t>
            </a:r>
            <a:endParaRPr lang="en-US" altLang="ko-KR" sz="6600" dirty="0">
              <a:solidFill>
                <a:srgbClr val="FFC000"/>
              </a:solidFill>
            </a:endParaRPr>
          </a:p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오답노트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11873AF-7702-A647-E10C-08ADC739E442}"/>
              </a:ext>
            </a:extLst>
          </p:cNvPr>
          <p:cNvSpPr/>
          <p:nvPr/>
        </p:nvSpPr>
        <p:spPr>
          <a:xfrm>
            <a:off x="6615953" y="2186828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600" dirty="0">
                <a:solidFill>
                  <a:srgbClr val="FFC000"/>
                </a:solidFill>
              </a:rPr>
              <a:t>개론</a:t>
            </a:r>
            <a:endParaRPr lang="en-US" altLang="ko-KR" sz="6600" dirty="0">
              <a:solidFill>
                <a:srgbClr val="FFC000"/>
              </a:solidFill>
            </a:endParaRPr>
          </a:p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계산문제</a:t>
            </a:r>
          </a:p>
        </p:txBody>
      </p:sp>
    </p:spTree>
    <p:extLst>
      <p:ext uri="{BB962C8B-B14F-4D97-AF65-F5344CB8AC3E}">
        <p14:creationId xmlns:p14="http://schemas.microsoft.com/office/powerpoint/2010/main" val="3593579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C1A7912-836F-AAEC-0436-935FF975D1BF}"/>
              </a:ext>
            </a:extLst>
          </p:cNvPr>
          <p:cNvSpPr/>
          <p:nvPr/>
        </p:nvSpPr>
        <p:spPr>
          <a:xfrm>
            <a:off x="4957202" y="2290202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3326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5" name="그림 4" descr="스크린샷, 그래픽, 디자인이(가) 표시된 사진&#10;&#10;자동 생성된 설명">
            <a:extLst>
              <a:ext uri="{FF2B5EF4-FFF2-40B4-BE49-F238E27FC236}">
                <a16:creationId xmlns:a16="http://schemas.microsoft.com/office/drawing/2014/main" id="{E20A1273-10D6-41F9-DC15-C50A7D10A9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67" t="33558" r="35767" b="42181"/>
          <a:stretch/>
        </p:blipFill>
        <p:spPr>
          <a:xfrm>
            <a:off x="5257800" y="2735082"/>
            <a:ext cx="1695450" cy="144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733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1580A11-7696-87D7-342E-F1E5CC30684B}"/>
              </a:ext>
            </a:extLst>
          </p:cNvPr>
          <p:cNvSpPr/>
          <p:nvPr/>
        </p:nvSpPr>
        <p:spPr>
          <a:xfrm>
            <a:off x="4957202" y="2290202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0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5" name="그림 4" descr="블랙, 어둠이(가) 표시된 사진&#10;&#10;자동 생성된 설명">
            <a:extLst>
              <a:ext uri="{FF2B5EF4-FFF2-40B4-BE49-F238E27FC236}">
                <a16:creationId xmlns:a16="http://schemas.microsoft.com/office/drawing/2014/main" id="{EB060447-3DCE-86D0-98A3-48B87418C7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874" y="2670905"/>
            <a:ext cx="1238252" cy="155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702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2102D9D-A1CE-3BC2-BC22-A89D914D5446}"/>
              </a:ext>
            </a:extLst>
          </p:cNvPr>
          <p:cNvSpPr/>
          <p:nvPr/>
        </p:nvSpPr>
        <p:spPr>
          <a:xfrm>
            <a:off x="4957202" y="2290202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0263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4" name="그림 3" descr="그래픽, 로고, 그래픽 디자인, 스크린샷이(가) 표시된 사진&#10;&#10;자동 생성된 설명">
            <a:extLst>
              <a:ext uri="{FF2B5EF4-FFF2-40B4-BE49-F238E27FC236}">
                <a16:creationId xmlns:a16="http://schemas.microsoft.com/office/drawing/2014/main" id="{501E5604-7A7A-CE58-007E-052D159D97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12" t="31318" r="19485" b="31318"/>
          <a:stretch/>
        </p:blipFill>
        <p:spPr>
          <a:xfrm>
            <a:off x="5170394" y="3146013"/>
            <a:ext cx="1851212" cy="56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043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2799BD7-A25C-A456-444D-97F23730D2E8}"/>
              </a:ext>
            </a:extLst>
          </p:cNvPr>
          <p:cNvSpPr/>
          <p:nvPr/>
        </p:nvSpPr>
        <p:spPr>
          <a:xfrm>
            <a:off x="4957202" y="2290202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00CDF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6" name="그림 5" descr="그래픽, 폰트, 로고, 그래픽 디자인이(가) 표시된 사진&#10;&#10;자동 생성된 설명">
            <a:extLst>
              <a:ext uri="{FF2B5EF4-FFF2-40B4-BE49-F238E27FC236}">
                <a16:creationId xmlns:a16="http://schemas.microsoft.com/office/drawing/2014/main" id="{6F1883D2-E26A-372C-2021-0E76B7752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071" y="2372021"/>
            <a:ext cx="2094908" cy="209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996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E372801-5C2F-9770-4CD9-E3D29223918F}"/>
              </a:ext>
            </a:extLst>
          </p:cNvPr>
          <p:cNvSpPr/>
          <p:nvPr/>
        </p:nvSpPr>
        <p:spPr>
          <a:xfrm>
            <a:off x="4957202" y="2290202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4280E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8" name="그림 7" descr="다채로움, 그래픽, 원, 창의성이(가) 표시된 사진&#10;&#10;자동 생성된 설명">
            <a:extLst>
              <a:ext uri="{FF2B5EF4-FFF2-40B4-BE49-F238E27FC236}">
                <a16:creationId xmlns:a16="http://schemas.microsoft.com/office/drawing/2014/main" id="{93CF56E9-B66E-0B21-0718-C7182FB704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16" t="15430" r="16016" b="15430"/>
          <a:stretch/>
        </p:blipFill>
        <p:spPr>
          <a:xfrm>
            <a:off x="5286375" y="2605416"/>
            <a:ext cx="1619250" cy="164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616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F8C18A5-FAF5-2A5E-D45D-0B9D71E90BD3}"/>
              </a:ext>
            </a:extLst>
          </p:cNvPr>
          <p:cNvSpPr/>
          <p:nvPr/>
        </p:nvSpPr>
        <p:spPr>
          <a:xfrm>
            <a:off x="4957202" y="2290202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0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6" name="그림 5" descr="블랙, 어둠이(가) 표시된 사진&#10;&#10;자동 생성된 설명">
            <a:extLst>
              <a:ext uri="{FF2B5EF4-FFF2-40B4-BE49-F238E27FC236}">
                <a16:creationId xmlns:a16="http://schemas.microsoft.com/office/drawing/2014/main" id="{C3ECC279-CD33-A38C-93B0-FA8733314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300" y="2675861"/>
            <a:ext cx="1295400" cy="150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280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C64290E-05F2-0B97-97A7-ACB686F87E3E}"/>
              </a:ext>
            </a:extLst>
          </p:cNvPr>
          <p:cNvSpPr/>
          <p:nvPr/>
        </p:nvSpPr>
        <p:spPr>
          <a:xfrm>
            <a:off x="4957202" y="2290202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F008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917A3CD5-E82B-5FBE-91FE-BEB02D8EE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10175" y="2975285"/>
            <a:ext cx="1771650" cy="90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655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65A90EC-73F3-C0F5-E13F-A3654315018F}"/>
              </a:ext>
            </a:extLst>
          </p:cNvPr>
          <p:cNvSpPr/>
          <p:nvPr/>
        </p:nvSpPr>
        <p:spPr>
          <a:xfrm>
            <a:off x="4957202" y="2290202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05ABE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8" name="그림 7" descr="직사각형, 스크린샷, 라인, 사각형이(가) 표시된 사진&#10;&#10;자동 생성된 설명">
            <a:extLst>
              <a:ext uri="{FF2B5EF4-FFF2-40B4-BE49-F238E27FC236}">
                <a16:creationId xmlns:a16="http://schemas.microsoft.com/office/drawing/2014/main" id="{18C8366D-DCE8-EFD3-6118-74B9EF202C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541" y="2721356"/>
            <a:ext cx="1290918" cy="141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328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CE0D245-C11E-8895-3057-556FAFA8504C}"/>
              </a:ext>
            </a:extLst>
          </p:cNvPr>
          <p:cNvSpPr/>
          <p:nvPr/>
        </p:nvSpPr>
        <p:spPr>
          <a:xfrm>
            <a:off x="4957202" y="2290202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0086C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62C719E4-97E2-72E8-B0B8-E6C62130C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74024" y="3217180"/>
            <a:ext cx="2043952" cy="42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130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93D094A-958C-614E-849E-90A9C184FB8E}"/>
              </a:ext>
            </a:extLst>
          </p:cNvPr>
          <p:cNvSpPr/>
          <p:nvPr/>
        </p:nvSpPr>
        <p:spPr>
          <a:xfrm>
            <a:off x="4957202" y="2290202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0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6" name="그림 5" descr="폰트, 그래픽, 로고, 그래픽 디자인이(가) 표시된 사진&#10;&#10;자동 생성된 설명">
            <a:extLst>
              <a:ext uri="{FF2B5EF4-FFF2-40B4-BE49-F238E27FC236}">
                <a16:creationId xmlns:a16="http://schemas.microsoft.com/office/drawing/2014/main" id="{93B9C44F-FF69-0582-843E-EE850E72D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048" y="3116682"/>
            <a:ext cx="1873904" cy="62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074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07987DF-7635-69B5-373B-35EB626952DC}"/>
              </a:ext>
            </a:extLst>
          </p:cNvPr>
          <p:cNvSpPr/>
          <p:nvPr/>
        </p:nvSpPr>
        <p:spPr>
          <a:xfrm>
            <a:off x="5586132" y="285750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600" dirty="0">
                <a:solidFill>
                  <a:srgbClr val="FF0000"/>
                </a:solidFill>
              </a:rPr>
              <a:t>민법</a:t>
            </a:r>
            <a:endParaRPr lang="en-US" altLang="ko-KR" sz="6600" dirty="0">
              <a:solidFill>
                <a:srgbClr val="FF0000"/>
              </a:solidFill>
            </a:endParaRPr>
          </a:p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모의고사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C22A48C-8F09-E984-15F7-1D626CF42A7C}"/>
              </a:ext>
            </a:extLst>
          </p:cNvPr>
          <p:cNvSpPr/>
          <p:nvPr/>
        </p:nvSpPr>
        <p:spPr>
          <a:xfrm>
            <a:off x="8020049" y="285750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600" dirty="0">
                <a:solidFill>
                  <a:srgbClr val="00B050"/>
                </a:solidFill>
              </a:rPr>
              <a:t>중개</a:t>
            </a:r>
            <a:endParaRPr lang="en-US" altLang="ko-KR" sz="6600" dirty="0">
              <a:solidFill>
                <a:srgbClr val="00B050"/>
              </a:solidFill>
            </a:endParaRPr>
          </a:p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모의고사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B5D4EEE-4BCF-20FA-0605-34443C415F37}"/>
              </a:ext>
            </a:extLst>
          </p:cNvPr>
          <p:cNvSpPr/>
          <p:nvPr/>
        </p:nvSpPr>
        <p:spPr>
          <a:xfrm>
            <a:off x="3033154" y="285750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600" dirty="0">
                <a:solidFill>
                  <a:srgbClr val="002060"/>
                </a:solidFill>
              </a:rPr>
              <a:t>공법</a:t>
            </a:r>
            <a:endParaRPr lang="en-US" altLang="ko-KR" sz="6600" dirty="0">
              <a:solidFill>
                <a:srgbClr val="002060"/>
              </a:solidFill>
            </a:endParaRPr>
          </a:p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모의고사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1D5A4E5-B0A5-D83E-647C-365442D546DF}"/>
              </a:ext>
            </a:extLst>
          </p:cNvPr>
          <p:cNvSpPr/>
          <p:nvPr/>
        </p:nvSpPr>
        <p:spPr>
          <a:xfrm>
            <a:off x="3022509" y="2728352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600" dirty="0">
                <a:solidFill>
                  <a:schemeClr val="accent2">
                    <a:lumMod val="50000"/>
                  </a:schemeClr>
                </a:solidFill>
              </a:rPr>
              <a:t>공시</a:t>
            </a:r>
            <a:endParaRPr lang="en-US" altLang="ko-KR" sz="66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모의고사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6B2390-6D94-3023-C23C-E10909A951A1}"/>
              </a:ext>
            </a:extLst>
          </p:cNvPr>
          <p:cNvSpPr/>
          <p:nvPr/>
        </p:nvSpPr>
        <p:spPr>
          <a:xfrm>
            <a:off x="6250901" y="2728352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00B0F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600" dirty="0">
                <a:solidFill>
                  <a:srgbClr val="00B0F0"/>
                </a:solidFill>
              </a:rPr>
              <a:t>세법</a:t>
            </a:r>
            <a:endParaRPr lang="en-US" altLang="ko-KR" sz="6600" dirty="0">
              <a:solidFill>
                <a:srgbClr val="00B0F0"/>
              </a:solidFill>
            </a:endParaRPr>
          </a:p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모의고사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8E572C6-D04F-6207-61AE-CE0A4D673FB6}"/>
              </a:ext>
            </a:extLst>
          </p:cNvPr>
          <p:cNvSpPr/>
          <p:nvPr/>
        </p:nvSpPr>
        <p:spPr>
          <a:xfrm>
            <a:off x="8965526" y="2728352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00B0F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600" dirty="0">
                <a:solidFill>
                  <a:srgbClr val="00B0F0"/>
                </a:solidFill>
              </a:rPr>
              <a:t>개론</a:t>
            </a:r>
            <a:endParaRPr lang="en-US" altLang="ko-KR" sz="6600" dirty="0">
              <a:solidFill>
                <a:srgbClr val="00B0F0"/>
              </a:solidFill>
            </a:endParaRPr>
          </a:p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문제해설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5293C4A-C723-A7A2-4A31-98F7B490624B}"/>
              </a:ext>
            </a:extLst>
          </p:cNvPr>
          <p:cNvSpPr/>
          <p:nvPr/>
        </p:nvSpPr>
        <p:spPr>
          <a:xfrm>
            <a:off x="617500" y="285750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600" dirty="0">
                <a:solidFill>
                  <a:srgbClr val="002060"/>
                </a:solidFill>
              </a:rPr>
              <a:t>공법</a:t>
            </a:r>
            <a:endParaRPr lang="en-US" altLang="ko-KR" sz="6600" dirty="0">
              <a:solidFill>
                <a:srgbClr val="002060"/>
              </a:solidFill>
            </a:endParaRPr>
          </a:p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체 계 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51CCB1D-77CB-C39D-D217-1032F7B827F3}"/>
              </a:ext>
            </a:extLst>
          </p:cNvPr>
          <p:cNvSpPr/>
          <p:nvPr/>
        </p:nvSpPr>
        <p:spPr>
          <a:xfrm>
            <a:off x="269515" y="2907006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600" dirty="0">
                <a:solidFill>
                  <a:srgbClr val="FFC000"/>
                </a:solidFill>
              </a:rPr>
              <a:t>개론</a:t>
            </a:r>
            <a:endParaRPr lang="en-US" altLang="ko-KR" sz="6600" dirty="0">
              <a:solidFill>
                <a:srgbClr val="FFC000"/>
              </a:solidFill>
            </a:endParaRPr>
          </a:p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모의고사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0BCC32C-9928-3084-5B5C-78DC5F0C74E7}"/>
              </a:ext>
            </a:extLst>
          </p:cNvPr>
          <p:cNvSpPr/>
          <p:nvPr/>
        </p:nvSpPr>
        <p:spPr>
          <a:xfrm>
            <a:off x="3174909" y="2880752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600" dirty="0">
                <a:solidFill>
                  <a:schemeClr val="tx1"/>
                </a:solidFill>
              </a:rPr>
              <a:t>복습</a:t>
            </a:r>
            <a:endParaRPr lang="en-US" altLang="ko-KR" sz="6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9958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FDAA583-0F88-99A8-79A9-225CE7226C5B}"/>
              </a:ext>
            </a:extLst>
          </p:cNvPr>
          <p:cNvSpPr/>
          <p:nvPr/>
        </p:nvSpPr>
        <p:spPr>
          <a:xfrm>
            <a:off x="4957202" y="2290202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C43E1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8814DBCB-05A2-2E1C-9F79-6DBF78EA5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50358" y="2590800"/>
            <a:ext cx="1691284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7682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DDE365C-1461-CF63-F9F4-BF8E26B791BA}"/>
              </a:ext>
            </a:extLst>
          </p:cNvPr>
          <p:cNvSpPr/>
          <p:nvPr/>
        </p:nvSpPr>
        <p:spPr>
          <a:xfrm>
            <a:off x="4957202" y="2290202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6" name="그림 5" descr="그래픽, 로고, 상징, 레드이(가) 표시된 사진&#10;&#10;자동 생성된 설명">
            <a:extLst>
              <a:ext uri="{FF2B5EF4-FFF2-40B4-BE49-F238E27FC236}">
                <a16:creationId xmlns:a16="http://schemas.microsoft.com/office/drawing/2014/main" id="{D38F7733-8637-1636-34B0-B8D84460D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998" y="3147599"/>
            <a:ext cx="1876004" cy="56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2555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9DD115D-F426-9759-8127-FBCBD69DBBDF}"/>
              </a:ext>
            </a:extLst>
          </p:cNvPr>
          <p:cNvSpPr/>
          <p:nvPr/>
        </p:nvSpPr>
        <p:spPr>
          <a:xfrm>
            <a:off x="4957202" y="2290202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E2E3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5" name="그림 4" descr="원, 시계, 상징, 기어이(가) 표시된 사진&#10;&#10;자동 생성된 설명">
            <a:extLst>
              <a:ext uri="{FF2B5EF4-FFF2-40B4-BE49-F238E27FC236}">
                <a16:creationId xmlns:a16="http://schemas.microsoft.com/office/drawing/2014/main" id="{509D6372-502D-ED5F-DC1B-F4A4A9EDF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413" y="2502413"/>
            <a:ext cx="1853173" cy="185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8253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9002BEC-4C13-8AD1-9409-3E88351A075A}"/>
              </a:ext>
            </a:extLst>
          </p:cNvPr>
          <p:cNvSpPr/>
          <p:nvPr/>
        </p:nvSpPr>
        <p:spPr>
          <a:xfrm>
            <a:off x="4957202" y="2290202"/>
            <a:ext cx="2277596" cy="2277596"/>
          </a:xfrm>
          <a:prstGeom prst="rect">
            <a:avLst/>
          </a:prstGeom>
          <a:solidFill>
            <a:srgbClr val="C00000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</a:rPr>
              <a:t>대전 목동</a:t>
            </a:r>
            <a:endParaRPr lang="en-US" altLang="ko-KR" sz="32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3200" b="1" dirty="0">
                <a:solidFill>
                  <a:schemeClr val="bg1"/>
                </a:solidFill>
              </a:rPr>
              <a:t>아파트분양</a:t>
            </a:r>
            <a:endParaRPr lang="en-US" altLang="ko-KR" sz="32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3200" b="1" dirty="0">
                <a:solidFill>
                  <a:schemeClr val="bg1"/>
                </a:solidFill>
              </a:rPr>
              <a:t>제안</a:t>
            </a:r>
          </a:p>
        </p:txBody>
      </p:sp>
    </p:spTree>
    <p:extLst>
      <p:ext uri="{BB962C8B-B14F-4D97-AF65-F5344CB8AC3E}">
        <p14:creationId xmlns:p14="http://schemas.microsoft.com/office/powerpoint/2010/main" val="36887857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249052-C051-24EA-F7B4-0C7515777027}"/>
              </a:ext>
            </a:extLst>
          </p:cNvPr>
          <p:cNvSpPr txBox="1"/>
          <p:nvPr/>
        </p:nvSpPr>
        <p:spPr>
          <a:xfrm>
            <a:off x="5696691" y="3136612"/>
            <a:ext cx="7986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3/4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826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DF253F2-9679-E500-946F-54544D24986D}"/>
              </a:ext>
            </a:extLst>
          </p:cNvPr>
          <p:cNvSpPr/>
          <p:nvPr/>
        </p:nvSpPr>
        <p:spPr>
          <a:xfrm>
            <a:off x="5489215" y="2068806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B83DD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6" name="그림 5" descr="그래픽, 원, 클립아트, 그래픽 디자인이(가) 표시된 사진&#10;&#10;자동 생성된 설명">
            <a:extLst>
              <a:ext uri="{FF2B5EF4-FFF2-40B4-BE49-F238E27FC236}">
                <a16:creationId xmlns:a16="http://schemas.microsoft.com/office/drawing/2014/main" id="{C9EDFCE3-1607-027C-232E-90117AC5B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218" y="2413809"/>
            <a:ext cx="1587589" cy="158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28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7896134-02CD-7072-4A97-214AB4569BA6}"/>
              </a:ext>
            </a:extLst>
          </p:cNvPr>
          <p:cNvSpPr/>
          <p:nvPr/>
        </p:nvSpPr>
        <p:spPr>
          <a:xfrm>
            <a:off x="6096000" y="1443318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701C2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600">
                <a:solidFill>
                  <a:srgbClr val="701C20"/>
                </a:solidFill>
              </a:rPr>
              <a:t>전공</a:t>
            </a:r>
            <a:endParaRPr lang="en-US" altLang="ko-KR" sz="6600" dirty="0">
              <a:solidFill>
                <a:srgbClr val="701C20"/>
              </a:solidFill>
            </a:endParaRPr>
          </a:p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대학수업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96B7-6ABF-246D-4ED1-E02B5352C30B}"/>
              </a:ext>
            </a:extLst>
          </p:cNvPr>
          <p:cNvSpPr/>
          <p:nvPr/>
        </p:nvSpPr>
        <p:spPr>
          <a:xfrm>
            <a:off x="3250322" y="1443318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701C2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600" dirty="0">
                <a:solidFill>
                  <a:srgbClr val="701C20"/>
                </a:solidFill>
              </a:rPr>
              <a:t>교양</a:t>
            </a:r>
            <a:endParaRPr lang="en-US" altLang="ko-KR" sz="6600" dirty="0">
              <a:solidFill>
                <a:srgbClr val="701C20"/>
              </a:solidFill>
            </a:endParaRPr>
          </a:p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대학수업</a:t>
            </a:r>
          </a:p>
        </p:txBody>
      </p:sp>
    </p:spTree>
    <p:extLst>
      <p:ext uri="{BB962C8B-B14F-4D97-AF65-F5344CB8AC3E}">
        <p14:creationId xmlns:p14="http://schemas.microsoft.com/office/powerpoint/2010/main" val="3097695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6EAB792-CFEE-2211-B893-26466AA6F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2698" y="512579"/>
            <a:ext cx="2302648" cy="2302648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9354FED1-0001-E1C8-93BB-D7B1369106D8}"/>
              </a:ext>
            </a:extLst>
          </p:cNvPr>
          <p:cNvGrpSpPr/>
          <p:nvPr/>
        </p:nvGrpSpPr>
        <p:grpSpPr>
          <a:xfrm>
            <a:off x="2107978" y="2277675"/>
            <a:ext cx="2405752" cy="2277596"/>
            <a:chOff x="2264226" y="1828800"/>
            <a:chExt cx="2405752" cy="227759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A1009CC-D479-3CB1-AA8B-376EB9A4288A}"/>
                </a:ext>
              </a:extLst>
            </p:cNvPr>
            <p:cNvSpPr/>
            <p:nvPr/>
          </p:nvSpPr>
          <p:spPr>
            <a:xfrm>
              <a:off x="2328304" y="1828800"/>
              <a:ext cx="2277596" cy="22775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F2F2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b="1" dirty="0">
                <a:solidFill>
                  <a:schemeClr val="tx1"/>
                </a:solidFill>
              </a:endParaRPr>
            </a:p>
          </p:txBody>
        </p:sp>
        <p:pic>
          <p:nvPicPr>
            <p:cNvPr id="8" name="그림 7" descr="클립아트, 동물 피규어, 만화 영화, 예술이(가) 표시된 사진&#10;&#10;자동 생성된 설명">
              <a:extLst>
                <a:ext uri="{FF2B5EF4-FFF2-40B4-BE49-F238E27FC236}">
                  <a16:creationId xmlns:a16="http://schemas.microsoft.com/office/drawing/2014/main" id="{B07CB74C-378B-6062-D1D3-886DC6A52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4226" y="2085673"/>
              <a:ext cx="2405752" cy="1763849"/>
            </a:xfrm>
            <a:prstGeom prst="rect">
              <a:avLst/>
            </a:prstGeom>
          </p:spPr>
        </p:pic>
      </p:grpSp>
      <p:pic>
        <p:nvPicPr>
          <p:cNvPr id="7" name="그림 6" descr="폰트, 그래픽, 그래픽 디자인, 스크린샷이(가) 표시된 사진&#10;&#10;자동 생성된 설명">
            <a:extLst>
              <a:ext uri="{FF2B5EF4-FFF2-40B4-BE49-F238E27FC236}">
                <a16:creationId xmlns:a16="http://schemas.microsoft.com/office/drawing/2014/main" id="{3C6B82E9-0DF1-957E-676D-0C738D1D543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471"/>
          <a:stretch/>
        </p:blipFill>
        <p:spPr>
          <a:xfrm>
            <a:off x="3948269" y="4243387"/>
            <a:ext cx="3926541" cy="14192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4EDB08B-F0AD-C4CC-86E8-8E90D9C1A7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810" y="2252623"/>
            <a:ext cx="2302648" cy="230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716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3DCF2E3-833D-778C-D77A-D438077A4F7E}"/>
              </a:ext>
            </a:extLst>
          </p:cNvPr>
          <p:cNvSpPr/>
          <p:nvPr/>
        </p:nvSpPr>
        <p:spPr>
          <a:xfrm>
            <a:off x="4957202" y="2290202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006DB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9" name="그림 8" descr="폰트, 그래픽, 그래픽 디자인, 스크린샷이(가) 표시된 사진&#10;&#10;자동 생성된 설명">
            <a:extLst>
              <a:ext uri="{FF2B5EF4-FFF2-40B4-BE49-F238E27FC236}">
                <a16:creationId xmlns:a16="http://schemas.microsoft.com/office/drawing/2014/main" id="{7CF643BF-5C30-D98C-E8F3-E8ABD61328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471"/>
          <a:stretch/>
        </p:blipFill>
        <p:spPr>
          <a:xfrm>
            <a:off x="5217458" y="3111455"/>
            <a:ext cx="1757084" cy="635088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FC6C369E-0CF1-12A5-1C09-3FFF18445CBD}"/>
              </a:ext>
            </a:extLst>
          </p:cNvPr>
          <p:cNvGrpSpPr/>
          <p:nvPr/>
        </p:nvGrpSpPr>
        <p:grpSpPr>
          <a:xfrm>
            <a:off x="7592825" y="2290202"/>
            <a:ext cx="2277596" cy="2277596"/>
            <a:chOff x="7592825" y="2290202"/>
            <a:chExt cx="2277596" cy="2277596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504A53C-B2AE-A8A5-60D8-3A9F565EE377}"/>
                </a:ext>
              </a:extLst>
            </p:cNvPr>
            <p:cNvSpPr/>
            <p:nvPr/>
          </p:nvSpPr>
          <p:spPr>
            <a:xfrm>
              <a:off x="7592825" y="2290202"/>
              <a:ext cx="2277596" cy="22775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8F39A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b="1" dirty="0">
                <a:solidFill>
                  <a:schemeClr val="tx1"/>
                </a:solidFill>
              </a:endParaRPr>
            </a:p>
          </p:txBody>
        </p:sp>
        <p:pic>
          <p:nvPicPr>
            <p:cNvPr id="4" name="그림 3" descr="그래픽, 다채로움, 원, 그래픽 디자인이(가) 표시된 사진&#10;&#10;자동 생성된 설명">
              <a:extLst>
                <a:ext uri="{FF2B5EF4-FFF2-40B4-BE49-F238E27FC236}">
                  <a16:creationId xmlns:a16="http://schemas.microsoft.com/office/drawing/2014/main" id="{07E0E81D-0050-B3FB-27F5-33857E80E8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17" t="10810" r="11117" b="10810"/>
            <a:stretch/>
          </p:blipFill>
          <p:spPr>
            <a:xfrm>
              <a:off x="7881096" y="2571750"/>
              <a:ext cx="1701054" cy="1714498"/>
            </a:xfrm>
            <a:prstGeom prst="rect">
              <a:avLst/>
            </a:prstGeom>
          </p:spPr>
        </p:pic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7545A4E3-EE34-6BAF-2D93-DE1E11D8895D}"/>
              </a:ext>
            </a:extLst>
          </p:cNvPr>
          <p:cNvSpPr/>
          <p:nvPr/>
        </p:nvSpPr>
        <p:spPr>
          <a:xfrm>
            <a:off x="1410680" y="2290202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00358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10" name="그림 9" descr="폰트, 텍스트, 그래픽, 스크린샷이(가) 표시된 사진&#10;&#10;자동 생성된 설명">
            <a:extLst>
              <a:ext uri="{FF2B5EF4-FFF2-40B4-BE49-F238E27FC236}">
                <a16:creationId xmlns:a16="http://schemas.microsoft.com/office/drawing/2014/main" id="{5B21A1F2-8FC4-4E7A-7E17-59C6B30154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036" y="2964178"/>
            <a:ext cx="1990348" cy="96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167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097C83B7-6FF7-734F-DE55-DFF80F3E5284}"/>
              </a:ext>
            </a:extLst>
          </p:cNvPr>
          <p:cNvSpPr/>
          <p:nvPr/>
        </p:nvSpPr>
        <p:spPr>
          <a:xfrm>
            <a:off x="4957202" y="2290202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31F2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11" name="그림 10" descr="폰트, 스크린샷, 그래픽, 블랙이(가) 표시된 사진&#10;&#10;자동 생성된 설명">
            <a:extLst>
              <a:ext uri="{FF2B5EF4-FFF2-40B4-BE49-F238E27FC236}">
                <a16:creationId xmlns:a16="http://schemas.microsoft.com/office/drawing/2014/main" id="{3DEDC0FD-C64D-3422-CA17-D08CBFBBD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466" y="3255238"/>
            <a:ext cx="1767068" cy="34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509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DE4FC84-2B3D-09B2-AF7D-890C410784A3}"/>
              </a:ext>
            </a:extLst>
          </p:cNvPr>
          <p:cNvSpPr/>
          <p:nvPr/>
        </p:nvSpPr>
        <p:spPr>
          <a:xfrm>
            <a:off x="4957202" y="2290202"/>
            <a:ext cx="2277596" cy="2277596"/>
          </a:xfrm>
          <a:prstGeom prst="rect">
            <a:avLst/>
          </a:prstGeom>
          <a:solidFill>
            <a:srgbClr val="FFFFFF"/>
          </a:solidFill>
          <a:ln w="25400">
            <a:solidFill>
              <a:srgbClr val="32323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6" name="그림 5" descr="텍스트, 폰트, 그래픽, 로고이(가) 표시된 사진">
            <a:extLst>
              <a:ext uri="{FF2B5EF4-FFF2-40B4-BE49-F238E27FC236}">
                <a16:creationId xmlns:a16="http://schemas.microsoft.com/office/drawing/2014/main" id="{DCB39248-4644-9AED-24AA-7AC9BCD6F1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684" y="3194283"/>
            <a:ext cx="1882632" cy="46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218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89727F9-EAE5-7B49-48A9-C5DBB13F642B}"/>
              </a:ext>
            </a:extLst>
          </p:cNvPr>
          <p:cNvSpPr/>
          <p:nvPr/>
        </p:nvSpPr>
        <p:spPr>
          <a:xfrm>
            <a:off x="4957202" y="2290202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03CF5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6" name="그림 5" descr="그래픽, 그래픽 디자인, 폰트, 다채로움이(가) 표시된 사진&#10;&#10;자동 생성된 설명">
            <a:extLst>
              <a:ext uri="{FF2B5EF4-FFF2-40B4-BE49-F238E27FC236}">
                <a16:creationId xmlns:a16="http://schemas.microsoft.com/office/drawing/2014/main" id="{D6342785-F102-4C72-AC15-C3B73F9B6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942" y="3248316"/>
            <a:ext cx="1884116" cy="36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855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와이드스크린</PresentationFormat>
  <Paragraphs>29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최신호</dc:creator>
  <cp:lastModifiedBy>최신호</cp:lastModifiedBy>
  <cp:revision>30</cp:revision>
  <dcterms:created xsi:type="dcterms:W3CDTF">2023-06-04T05:00:34Z</dcterms:created>
  <dcterms:modified xsi:type="dcterms:W3CDTF">2023-09-11T03:58:47Z</dcterms:modified>
</cp:coreProperties>
</file>