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71" r:id="rId5"/>
    <p:sldId id="259" r:id="rId6"/>
    <p:sldId id="258" r:id="rId7"/>
    <p:sldId id="260" r:id="rId8"/>
    <p:sldId id="261" r:id="rId9"/>
    <p:sldId id="272" r:id="rId10"/>
    <p:sldId id="264" r:id="rId11"/>
    <p:sldId id="262" r:id="rId12"/>
    <p:sldId id="265" r:id="rId13"/>
    <p:sldId id="263" r:id="rId14"/>
    <p:sldId id="266" r:id="rId15"/>
    <p:sldId id="267" r:id="rId16"/>
    <p:sldId id="269" r:id="rId17"/>
    <p:sldId id="270" r:id="rId18"/>
    <p:sldId id="273" r:id="rId19"/>
    <p:sldId id="275" r:id="rId20"/>
    <p:sldId id="274" r:id="rId21"/>
    <p:sldId id="277" r:id="rId22"/>
    <p:sldId id="278" r:id="rId23"/>
    <p:sldId id="279" r:id="rId24"/>
    <p:sldId id="282" r:id="rId25"/>
    <p:sldId id="280" r:id="rId26"/>
    <p:sldId id="281" r:id="rId27"/>
    <p:sldId id="268" r:id="rId28"/>
    <p:sldId id="27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65E"/>
    <a:srgbClr val="FFFFFF"/>
    <a:srgbClr val="064A97"/>
    <a:srgbClr val="74AA9C"/>
    <a:srgbClr val="2E2E30"/>
    <a:srgbClr val="FF0000"/>
    <a:srgbClr val="C43E1C"/>
    <a:srgbClr val="0086CC"/>
    <a:srgbClr val="000000"/>
    <a:srgbClr val="05A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4EF6E-80C3-B8B1-006F-46395BBD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291DC-294A-5EFA-B1D8-6813EB77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8D876-7BDA-A657-DDC3-05A1FA1D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9E632-D60F-49EB-3F4A-426C1CB6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342F3-9C6D-D371-876A-27AB261D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E0EB3-0ECA-0FB8-2FF3-D1EB2B11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4AC86-4802-A012-B3FC-67522A8A5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22A4E-25AA-3E4E-166A-140218FC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38C27-0B21-C3F3-85A7-11AB36D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A612A-0658-8456-A731-870BF62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82A97-8A80-F642-FB54-CDED5511C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99E64-60C6-C4EF-C437-CEAEBB04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3701A-9FB2-894C-502D-020E73D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DCB1-843D-BEB3-3AA8-8001881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D1B3E-D760-8C73-E14C-E7EFA502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4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15B1D-47DE-E334-C7FE-369423B0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8A574-530F-F9D0-7BD7-7F2E61E6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61E7A-D729-DD6D-E057-51A293F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3C4B1-4D7E-1399-8049-C431E5A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7DF68-6ED3-30BA-2149-5C92D729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0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C3161-1C43-536B-8B95-96C40608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D0FBC-FD28-D73F-A440-35C49D7C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AD1A-F288-0955-2FF1-B0E8A12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BED9-DDB1-10BC-539C-0AF7F836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35C71-6116-EBCC-F319-F81FBD32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178EF-A345-1616-5882-77790982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FBCC7-1B65-986C-29B7-28A3DD5E1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A4584-41D9-DF0D-E15C-64246554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65B67-2E18-B43B-B7A1-F71FBDD7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5A380-F400-9BA2-1AA1-BE76DA64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52D3E-8FE1-9F09-56F6-E177EF69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92EC-42F8-2D5F-25B9-8FEDD908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744CB-27A3-D38F-1FA4-0A841BCF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3D0BA-02B7-CBF1-B395-B11E2EA1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6F7E0-DF0E-C0A0-A728-20FE899B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CB65AD-526F-12AE-8F68-5A01C18C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BA676-0405-9B08-23B9-4AFB40CC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9FA6B-EC58-33EE-5CB0-3706695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0E4B8D-E92B-D409-7862-84901B5E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9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D3A47-7E1A-A078-A5C3-950421E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8BD0E1-9AF5-C797-E0F3-06D8D375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505C5A-30F5-6829-ABA2-FB57314F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08C4B-EED9-7B27-C6D3-62F64F2E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84C71-4A7B-72E4-C0F3-E7776FFE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76B36-329A-D1EA-7E04-B72F0CF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37555-87ED-A192-1E50-2CBB9FF1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65FAE-53B4-EEF0-9BFC-138AA8DC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ABBB8-3BD9-451E-22B8-3F4A8860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C4610-B349-F931-41AA-FBDC13CB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F943A-2C9C-FDA5-51C4-8CCFC09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CD3AB-779C-80B9-3B0F-F774A384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12421-94F1-1171-0742-46C842DB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11295-3574-D3BC-D0F1-C7A204D4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E0A11-915C-EEA3-ABE0-B1BB7C7B3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15D42-68E8-43E9-FBEF-C0683C83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A94CF-4FB7-22AC-696C-F552DFF3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82087-3A67-BB7C-26B4-A6F76AF3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55ED0-BAD8-A795-2EB6-B90FBA83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FADFF2-10AA-E151-75BC-D0A109B6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1C8C3-3E68-211A-B3D8-3D53F74F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D2E44-9709-E769-B637-FE28A509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1951-D42A-489C-80F1-7A9460A9A55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97B11-32AA-EDE9-DDFA-5F3D62805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7A034-8578-94E1-E024-EF34FD180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4CBACC-5EF8-852F-6C65-666417611518}"/>
              </a:ext>
            </a:extLst>
          </p:cNvPr>
          <p:cNvSpPr/>
          <p:nvPr/>
        </p:nvSpPr>
        <p:spPr>
          <a:xfrm>
            <a:off x="3676650" y="2124075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오답노트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1873AF-7702-A647-E10C-08ADC739E442}"/>
              </a:ext>
            </a:extLst>
          </p:cNvPr>
          <p:cNvSpPr/>
          <p:nvPr/>
        </p:nvSpPr>
        <p:spPr>
          <a:xfrm>
            <a:off x="6615953" y="218682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계산문제</a:t>
            </a:r>
          </a:p>
        </p:txBody>
      </p:sp>
    </p:spTree>
    <p:extLst>
      <p:ext uri="{BB962C8B-B14F-4D97-AF65-F5344CB8AC3E}">
        <p14:creationId xmlns:p14="http://schemas.microsoft.com/office/powerpoint/2010/main" val="359357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9727F9-EAE5-7B49-48A9-C5DBB13F642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3CF5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그래픽 디자인, 폰트, 다채로움이(가) 표시된 사진&#10;&#10;자동 생성된 설명">
            <a:extLst>
              <a:ext uri="{FF2B5EF4-FFF2-40B4-BE49-F238E27FC236}">
                <a16:creationId xmlns:a16="http://schemas.microsoft.com/office/drawing/2014/main" id="{D6342785-F102-4C72-AC15-C3B73F9B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42" y="3248316"/>
            <a:ext cx="1884116" cy="3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1A7912-836F-AAEC-0436-935FF975D1B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3326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E20A1273-10D6-41F9-DC15-C50A7D10A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7" t="33558" r="35767" b="42181"/>
          <a:stretch/>
        </p:blipFill>
        <p:spPr>
          <a:xfrm>
            <a:off x="5257800" y="2735082"/>
            <a:ext cx="1695450" cy="14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3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580A11-7696-87D7-342E-F1E5CC30684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B060447-3DCE-86D0-98A3-48B87418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4" y="2670905"/>
            <a:ext cx="1238252" cy="15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102D9D-A1CE-3BC2-BC22-A89D914D5446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026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 descr="그래픽, 로고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501E5604-7A7A-CE58-007E-052D159D9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t="31318" r="19485" b="31318"/>
          <a:stretch/>
        </p:blipFill>
        <p:spPr>
          <a:xfrm>
            <a:off x="5170394" y="3146013"/>
            <a:ext cx="1851212" cy="5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799BD7-A25C-A456-444D-97F23730D2E8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C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F1883D2-E26A-372C-2021-0E76B775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71" y="2372021"/>
            <a:ext cx="2094908" cy="20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9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372801-5C2F-9770-4CD9-E3D292239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4280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다채로움, 그래픽, 원, 창의성이(가) 표시된 사진&#10;&#10;자동 생성된 설명">
            <a:extLst>
              <a:ext uri="{FF2B5EF4-FFF2-40B4-BE49-F238E27FC236}">
                <a16:creationId xmlns:a16="http://schemas.microsoft.com/office/drawing/2014/main" id="{93CF56E9-B66E-0B21-0718-C7182FB7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5430" r="16016" b="15430"/>
          <a:stretch/>
        </p:blipFill>
        <p:spPr>
          <a:xfrm>
            <a:off x="5286375" y="2605416"/>
            <a:ext cx="1619250" cy="16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8C18A5-FAF5-2A5E-D45D-0B9D71E90BD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C3ECC279-CD33-A38C-93B0-FA873331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675861"/>
            <a:ext cx="1295400" cy="1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8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64290E-05F2-0B97-97A7-ACB686F87E3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F0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17A3CD5-E82B-5FBE-91FE-BEB02D8E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175" y="2975285"/>
            <a:ext cx="1771650" cy="9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5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A90EC-73F3-C0F5-E13F-A36543150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5ABE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직사각형, 스크린샷, 라인, 사각형이(가) 표시된 사진&#10;&#10;자동 생성된 설명">
            <a:extLst>
              <a:ext uri="{FF2B5EF4-FFF2-40B4-BE49-F238E27FC236}">
                <a16:creationId xmlns:a16="http://schemas.microsoft.com/office/drawing/2014/main" id="{18C8366D-DCE8-EFD3-6118-74B9EF20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41" y="2721356"/>
            <a:ext cx="1290918" cy="14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E0D245-C11E-8895-3057-556FAFA8504C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86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2C719E4-97E2-72E8-B0B8-E6C62130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4024" y="3217180"/>
            <a:ext cx="2043952" cy="4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987DF-7635-69B5-373B-35EB626952DC}"/>
              </a:ext>
            </a:extLst>
          </p:cNvPr>
          <p:cNvSpPr/>
          <p:nvPr/>
        </p:nvSpPr>
        <p:spPr>
          <a:xfrm>
            <a:off x="5586132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0000"/>
                </a:solidFill>
              </a:rPr>
              <a:t>민법</a:t>
            </a:r>
            <a:endParaRPr lang="en-US" altLang="ko-KR" sz="6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 음 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22A48C-8F09-E984-15F7-1D626CF42A7C}"/>
              </a:ext>
            </a:extLst>
          </p:cNvPr>
          <p:cNvSpPr/>
          <p:nvPr/>
        </p:nvSpPr>
        <p:spPr>
          <a:xfrm>
            <a:off x="8020049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50"/>
                </a:solidFill>
              </a:rPr>
              <a:t>중개</a:t>
            </a:r>
            <a:endParaRPr lang="en-US" altLang="ko-KR" sz="6600" dirty="0">
              <a:solidFill>
                <a:srgbClr val="00B05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5D4EEE-4BCF-20FA-0605-34443C415F37}"/>
              </a:ext>
            </a:extLst>
          </p:cNvPr>
          <p:cNvSpPr/>
          <p:nvPr/>
        </p:nvSpPr>
        <p:spPr>
          <a:xfrm>
            <a:off x="3033154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D5A4E5-B0A5-D83E-647C-365442D546DF}"/>
              </a:ext>
            </a:extLst>
          </p:cNvPr>
          <p:cNvSpPr/>
          <p:nvPr/>
        </p:nvSpPr>
        <p:spPr>
          <a:xfrm>
            <a:off x="3022509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accent2">
                    <a:lumMod val="50000"/>
                  </a:schemeClr>
                </a:solidFill>
              </a:rPr>
              <a:t>공시</a:t>
            </a:r>
            <a:endParaRPr lang="en-US" altLang="ko-KR" sz="6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B2390-6D94-3023-C23C-E10909A951A1}"/>
              </a:ext>
            </a:extLst>
          </p:cNvPr>
          <p:cNvSpPr/>
          <p:nvPr/>
        </p:nvSpPr>
        <p:spPr>
          <a:xfrm>
            <a:off x="6250901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세법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 음 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E572C6-D04F-6207-61AE-CE0A4D673FB6}"/>
              </a:ext>
            </a:extLst>
          </p:cNvPr>
          <p:cNvSpPr/>
          <p:nvPr/>
        </p:nvSpPr>
        <p:spPr>
          <a:xfrm>
            <a:off x="8965526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개론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문제해설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293C4A-C723-A7A2-4A31-98F7B490624B}"/>
              </a:ext>
            </a:extLst>
          </p:cNvPr>
          <p:cNvSpPr/>
          <p:nvPr/>
        </p:nvSpPr>
        <p:spPr>
          <a:xfrm>
            <a:off x="617500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 음 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1CCB1D-77CB-C39D-D217-1032F7B827F3}"/>
              </a:ext>
            </a:extLst>
          </p:cNvPr>
          <p:cNvSpPr/>
          <p:nvPr/>
        </p:nvSpPr>
        <p:spPr>
          <a:xfrm>
            <a:off x="269515" y="29070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CC32C-9928-3084-5B5C-78DC5F0C74E7}"/>
              </a:ext>
            </a:extLst>
          </p:cNvPr>
          <p:cNvSpPr/>
          <p:nvPr/>
        </p:nvSpPr>
        <p:spPr>
          <a:xfrm>
            <a:off x="8300757" y="2459411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tx1"/>
                </a:solidFill>
              </a:rPr>
              <a:t>복습</a:t>
            </a:r>
            <a:endParaRPr lang="en-US" altLang="ko-KR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9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3D094A-958C-614E-849E-90A9C184FB8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93B9C44F-FF69-0582-843E-EE850E72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48" y="3116682"/>
            <a:ext cx="1873904" cy="6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7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DAA583-0F88-99A8-79A9-225CE7226C5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43E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814DBCB-05A2-2E1C-9F79-6DBF78EA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0358" y="2590800"/>
            <a:ext cx="169128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8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DE365C-1461-CF63-F9F4-BF8E26B791BA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로고, 상징, 레드이(가) 표시된 사진&#10;&#10;자동 생성된 설명">
            <a:extLst>
              <a:ext uri="{FF2B5EF4-FFF2-40B4-BE49-F238E27FC236}">
                <a16:creationId xmlns:a16="http://schemas.microsoft.com/office/drawing/2014/main" id="{D38F7733-8637-1636-34B0-B8D84460D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98" y="3147599"/>
            <a:ext cx="1876004" cy="5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5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DD115D-F426-9759-8127-FBCBD69DBBD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E2E3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원, 시계, 상징, 기어이(가) 표시된 사진&#10;&#10;자동 생성된 설명">
            <a:extLst>
              <a:ext uri="{FF2B5EF4-FFF2-40B4-BE49-F238E27FC236}">
                <a16:creationId xmlns:a16="http://schemas.microsoft.com/office/drawing/2014/main" id="{509D6372-502D-ED5F-DC1B-F4A4A9EDF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3" y="2502413"/>
            <a:ext cx="1853173" cy="18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50FEB9-A3BB-05AC-C585-EDF3AFF7E536}"/>
              </a:ext>
            </a:extLst>
          </p:cNvPr>
          <p:cNvSpPr/>
          <p:nvPr/>
        </p:nvSpPr>
        <p:spPr>
          <a:xfrm>
            <a:off x="4890527" y="2433077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B465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CBBD271A-8474-232D-F446-6C934F2F9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3537" y="2756087"/>
            <a:ext cx="1631576" cy="16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5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08A5D1-8AC9-16BA-6FCD-99C4F1C8DE17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4AA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2344895B-AC13-28B9-5AE5-06416E24A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3360" y="2626360"/>
            <a:ext cx="1605280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1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6B63B8-6341-241E-F508-68B72C684CB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/>
          </a:solidFill>
          <a:ln w="25400">
            <a:solidFill>
              <a:srgbClr val="064A9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로고, 원, 폰트이(가) 표시된 사진&#10;&#10;자동 생성된 설명">
            <a:extLst>
              <a:ext uri="{FF2B5EF4-FFF2-40B4-BE49-F238E27FC236}">
                <a16:creationId xmlns:a16="http://schemas.microsoft.com/office/drawing/2014/main" id="{88403316-8B41-02EE-B51A-94987B88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03" y="2510678"/>
            <a:ext cx="1874744" cy="1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62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002BEC-4C13-8AD1-9409-3E88351A075A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C0000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대전 목동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아파트분양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제안</a:t>
            </a:r>
          </a:p>
        </p:txBody>
      </p:sp>
    </p:spTree>
    <p:extLst>
      <p:ext uri="{BB962C8B-B14F-4D97-AF65-F5344CB8AC3E}">
        <p14:creationId xmlns:p14="http://schemas.microsoft.com/office/powerpoint/2010/main" val="3688785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49052-C051-24EA-F7B4-0C7515777027}"/>
              </a:ext>
            </a:extLst>
          </p:cNvPr>
          <p:cNvSpPr txBox="1"/>
          <p:nvPr/>
        </p:nvSpPr>
        <p:spPr>
          <a:xfrm>
            <a:off x="5696691" y="3136612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3/4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B7B4B5-D2E2-2CCD-BB1D-3CEF94EE84FB}"/>
              </a:ext>
            </a:extLst>
          </p:cNvPr>
          <p:cNvSpPr/>
          <p:nvPr/>
        </p:nvSpPr>
        <p:spPr>
          <a:xfrm>
            <a:off x="8020049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50"/>
                </a:solidFill>
              </a:rPr>
              <a:t>중개</a:t>
            </a:r>
            <a:endParaRPr lang="en-US" altLang="ko-KR" sz="6600" dirty="0">
              <a:solidFill>
                <a:srgbClr val="00B05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 음 집</a:t>
            </a:r>
          </a:p>
        </p:txBody>
      </p:sp>
    </p:spTree>
    <p:extLst>
      <p:ext uri="{BB962C8B-B14F-4D97-AF65-F5344CB8AC3E}">
        <p14:creationId xmlns:p14="http://schemas.microsoft.com/office/powerpoint/2010/main" val="204796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F253F2-9679-E500-946F-54544D24986D}"/>
              </a:ext>
            </a:extLst>
          </p:cNvPr>
          <p:cNvSpPr/>
          <p:nvPr/>
        </p:nvSpPr>
        <p:spPr>
          <a:xfrm>
            <a:off x="5489215" y="20688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B83DD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원, 클립아트, 그래픽 디자인이(가) 표시된 사진&#10;&#10;자동 생성된 설명">
            <a:extLst>
              <a:ext uri="{FF2B5EF4-FFF2-40B4-BE49-F238E27FC236}">
                <a16:creationId xmlns:a16="http://schemas.microsoft.com/office/drawing/2014/main" id="{C9EDFCE3-1607-027C-232E-90117AC5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18" y="2413809"/>
            <a:ext cx="1587589" cy="15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896134-02CD-7072-4A97-214AB4569BA6}"/>
              </a:ext>
            </a:extLst>
          </p:cNvPr>
          <p:cNvSpPr/>
          <p:nvPr/>
        </p:nvSpPr>
        <p:spPr>
          <a:xfrm>
            <a:off x="6096000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>
                <a:solidFill>
                  <a:srgbClr val="701C20"/>
                </a:solidFill>
              </a:rPr>
              <a:t>전공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96B7-6ABF-246D-4ED1-E02B5352C30B}"/>
              </a:ext>
            </a:extLst>
          </p:cNvPr>
          <p:cNvSpPr/>
          <p:nvPr/>
        </p:nvSpPr>
        <p:spPr>
          <a:xfrm>
            <a:off x="3250322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701C20"/>
                </a:solidFill>
              </a:rPr>
              <a:t>교양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</p:spTree>
    <p:extLst>
      <p:ext uri="{BB962C8B-B14F-4D97-AF65-F5344CB8AC3E}">
        <p14:creationId xmlns:p14="http://schemas.microsoft.com/office/powerpoint/2010/main" val="309769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EAB792-CFEE-2211-B893-26466AA6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98" y="512579"/>
            <a:ext cx="2302648" cy="230264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354FED1-0001-E1C8-93BB-D7B1369106D8}"/>
              </a:ext>
            </a:extLst>
          </p:cNvPr>
          <p:cNvGrpSpPr/>
          <p:nvPr/>
        </p:nvGrpSpPr>
        <p:grpSpPr>
          <a:xfrm>
            <a:off x="2107978" y="2277675"/>
            <a:ext cx="2405752" cy="2277596"/>
            <a:chOff x="2264226" y="1828800"/>
            <a:chExt cx="2405752" cy="22775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A1009CC-D479-3CB1-AA8B-376EB9A4288A}"/>
                </a:ext>
              </a:extLst>
            </p:cNvPr>
            <p:cNvSpPr/>
            <p:nvPr/>
          </p:nvSpPr>
          <p:spPr>
            <a:xfrm>
              <a:off x="2328304" y="1828800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F2F2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 descr="클립아트, 동물 피규어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B07CB74C-378B-6062-D1D3-886DC6A52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226" y="2085673"/>
              <a:ext cx="2405752" cy="1763849"/>
            </a:xfrm>
            <a:prstGeom prst="rect">
              <a:avLst/>
            </a:prstGeom>
          </p:spPr>
        </p:pic>
      </p:grpSp>
      <p:pic>
        <p:nvPicPr>
          <p:cNvPr id="7" name="그림 6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3C6B82E9-0DF1-957E-676D-0C738D1D54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3948269" y="4243387"/>
            <a:ext cx="3926541" cy="1419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EDB08B-F0AD-C4CC-86E8-8E90D9C1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10" y="2252623"/>
            <a:ext cx="2302648" cy="23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1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DCF2E3-833D-778C-D77A-D438077A4F7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6DB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7CF643BF-5C30-D98C-E8F3-E8ABD6132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5217458" y="3111455"/>
            <a:ext cx="1757084" cy="6350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6C369E-0CF1-12A5-1C09-3FFF18445CBD}"/>
              </a:ext>
            </a:extLst>
          </p:cNvPr>
          <p:cNvGrpSpPr/>
          <p:nvPr/>
        </p:nvGrpSpPr>
        <p:grpSpPr>
          <a:xfrm>
            <a:off x="7592825" y="2290202"/>
            <a:ext cx="2277596" cy="2277596"/>
            <a:chOff x="7592825" y="2290202"/>
            <a:chExt cx="2277596" cy="22775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504A53C-B2AE-A8A5-60D8-3A9F565EE377}"/>
                </a:ext>
              </a:extLst>
            </p:cNvPr>
            <p:cNvSpPr/>
            <p:nvPr/>
          </p:nvSpPr>
          <p:spPr>
            <a:xfrm>
              <a:off x="7592825" y="2290202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8F39A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 descr="그래픽, 다채로움, 원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07E0E81D-0050-B3FB-27F5-33857E80E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7" t="10810" r="11117" b="10810"/>
            <a:stretch/>
          </p:blipFill>
          <p:spPr>
            <a:xfrm>
              <a:off x="7881096" y="2571750"/>
              <a:ext cx="1701054" cy="171449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45A4E3-EE34-6BAF-2D93-DE1E11D8895D}"/>
              </a:ext>
            </a:extLst>
          </p:cNvPr>
          <p:cNvSpPr/>
          <p:nvPr/>
        </p:nvSpPr>
        <p:spPr>
          <a:xfrm>
            <a:off x="1410680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358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" name="그림 9" descr="폰트, 텍스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5B21A1F2-8FC4-4E7A-7E17-59C6B3015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36" y="2964178"/>
            <a:ext cx="1990348" cy="9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97C83B7-6FF7-734F-DE55-DFF80F3E5284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31F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1" name="그림 10" descr="폰트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3DEDC0FD-C64D-3422-CA17-D08CBFBB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66" y="3255238"/>
            <a:ext cx="1767068" cy="3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E4FC84-2B3D-09B2-AF7D-890C410784A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FFFFFF"/>
          </a:solidFill>
          <a:ln w="25400">
            <a:solidFill>
              <a:srgbClr val="3232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폰트, 그래픽, 로고이(가) 표시된 사진">
            <a:extLst>
              <a:ext uri="{FF2B5EF4-FFF2-40B4-BE49-F238E27FC236}">
                <a16:creationId xmlns:a16="http://schemas.microsoft.com/office/drawing/2014/main" id="{DCB39248-4644-9AED-24AA-7AC9BCD6F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84" y="3194283"/>
            <a:ext cx="1882632" cy="4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1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와이드스크린</PresentationFormat>
  <Paragraphs>31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34</cp:revision>
  <dcterms:created xsi:type="dcterms:W3CDTF">2023-06-04T05:00:34Z</dcterms:created>
  <dcterms:modified xsi:type="dcterms:W3CDTF">2023-10-13T11:58:16Z</dcterms:modified>
</cp:coreProperties>
</file>