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6EE42-2961-0F3C-2338-D9F5A30E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00A4A4-A7FC-1E91-CA8C-BED6CB348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04CAD-3BDD-E627-4267-1C7B856B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32A2-3526-474F-BB10-481DEA49EA6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749D3-2A6D-12C9-8C67-38B92FD6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5D19C-BB95-FE57-DD85-A9A0EFA2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BEE0-7E63-406B-BC9A-C85C1B28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8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4E232-2E26-AF32-DBD7-DE71A64D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70379-6D58-403B-D242-E1E324128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3C5F3-8129-78F3-B456-2194ECA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32A2-3526-474F-BB10-481DEA49EA6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1CF65-AF9B-37F2-ABA1-4F39D3E2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C905F-7954-A227-260D-A90BC4CB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BEE0-7E63-406B-BC9A-C85C1B28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0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EEB88-B6B7-C48C-6F06-9EBB05273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71A07D-BAE6-6C80-460B-155E16D10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C1A81-FED6-B4B0-A3C8-32210CC4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32A2-3526-474F-BB10-481DEA49EA6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F39D8-5840-ABB2-4594-89F31F74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D51EF-98A7-7BA2-083D-614EAA7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BEE0-7E63-406B-BC9A-C85C1B28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9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34E4A-2A3D-0A83-C3D7-905B9FD9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3D456-C491-AD72-7933-540BA73C2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42BD0-F74E-76F8-DE3A-85E06B4C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32A2-3526-474F-BB10-481DEA49EA6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F36B3-F6C4-67A3-31FE-B6BB11B3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C8564-C791-CB9D-A650-9D186A07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BEE0-7E63-406B-BC9A-C85C1B28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6D2E6-FDCD-6907-B683-ED39FCD5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8C5B6-DFF7-8DB8-2324-39784C06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97E6D-ACCC-CABD-1B47-F8350C22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32A2-3526-474F-BB10-481DEA49EA6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ADB3C-292D-C977-7B65-028A79AB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A495C-B242-7D81-A396-C289B54D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BEE0-7E63-406B-BC9A-C85C1B28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2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A3F38-FA7B-5CBF-ECEF-0CEA7829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DC007-9483-8104-C351-44750DECE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676B5B-445B-A121-CF2A-7E6D44A49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18C2D-2897-BE70-8F45-D6E0B151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32A2-3526-474F-BB10-481DEA49EA6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E77F05-12DC-5376-17DE-A0107A51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60834C-38C6-0FE0-8D7E-B16B38D7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BEE0-7E63-406B-BC9A-C85C1B28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6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E55DB-DA32-B72F-F9E2-CA111017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052F1-212B-94FC-98FB-CAC584A3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92B6B-E4D9-80E8-FA0E-98DA56F39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29E28A-7A28-2EF5-6FA5-851025C57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1E7B31-EFA0-6F69-828C-E5F793133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BD78AB-E96D-5992-4035-28B04BE6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32A2-3526-474F-BB10-481DEA49EA6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706E7-4CDA-5FA2-2FAA-57F59DC7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EA1A5E-6FE4-0590-D3FB-377D1B44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BEE0-7E63-406B-BC9A-C85C1B28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F466-1E1E-00C4-ED76-308F235B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A8C886-B1EA-5264-A863-1C19489A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32A2-3526-474F-BB10-481DEA49EA6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4F1F6D-01D3-1FCA-EAA5-3BDB827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5E417A-BB8E-4FA4-949F-A87D037C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BEE0-7E63-406B-BC9A-C85C1B28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9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701813-C5AC-2F61-406B-6269A5E8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32A2-3526-474F-BB10-481DEA49EA6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84CAD2-ADFF-80B3-B58D-DC043497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975CE5-0FAB-5308-3E42-6561A09E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BEE0-7E63-406B-BC9A-C85C1B28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8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87B2-862A-9368-E18B-AFB86507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289D3-2C1D-2004-4D34-3F449B4E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BC0FE8-FF44-4991-A6D2-AF45F21DB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6EC88-5BE8-9196-83BF-FDA8FA94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32A2-3526-474F-BB10-481DEA49EA6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4B105-651A-5780-8F8D-3CDC184F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0FECA-17DE-2C37-85D2-6BCF8994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BEE0-7E63-406B-BC9A-C85C1B28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77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BA55A-E0C2-8B50-5827-DA11E899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78B353-0ACA-FFA1-85CF-4CD1EC9A1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3003E4-BCD6-B240-0DAA-76D6F4A5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A360E8-B8B2-2A86-C417-B4F59495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32A2-3526-474F-BB10-481DEA49EA6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BA0D5-A882-0C1C-766A-13CBBE0F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B3D9C3-C386-B6D0-7D19-9C288CE6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BEE0-7E63-406B-BC9A-C85C1B28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9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D2AF1-C2D9-56E1-F726-361D1A5D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62B901-3E87-9063-AE69-B85ADE4B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491F3-408C-423D-0B48-6A33BEB4B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32A2-3526-474F-BB10-481DEA49EA6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AA8A6-0224-9546-A114-B551CCD17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6FCE0-7FF4-DDB3-05AD-1BA25A7BA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BEE0-7E63-406B-BC9A-C85C1B28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3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7028266-C46A-D977-FEC9-B377784BE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2057400"/>
            <a:ext cx="26098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0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로고이(가) 표시된 사진&#10;&#10;자동 생성된 설명">
            <a:extLst>
              <a:ext uri="{FF2B5EF4-FFF2-40B4-BE49-F238E27FC236}">
                <a16:creationId xmlns:a16="http://schemas.microsoft.com/office/drawing/2014/main" id="{BEA4EB96-60D3-5ED4-4EBF-031F1D490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3" y="1161853"/>
            <a:ext cx="8931414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9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최신호</dc:creator>
  <cp:lastModifiedBy>최신호</cp:lastModifiedBy>
  <cp:revision>1</cp:revision>
  <dcterms:created xsi:type="dcterms:W3CDTF">2023-03-20T02:30:34Z</dcterms:created>
  <dcterms:modified xsi:type="dcterms:W3CDTF">2023-03-20T02:31:50Z</dcterms:modified>
</cp:coreProperties>
</file>