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48" r:id="rId3"/>
    <p:sldId id="346" r:id="rId4"/>
    <p:sldId id="349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시각장애인의 편의를 위한 음성 인식 메모 앱</a:t>
            </a: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/>
              <a:t>시각장애인의 편의를 위한 음성 인식 메모 앱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가제 </a:t>
            </a:r>
            <a:r>
              <a:rPr lang="en-US" altLang="ko-KR" dirty="0"/>
              <a:t>: Vi </a:t>
            </a:r>
            <a:r>
              <a:rPr lang="ko-KR" altLang="en-US" dirty="0"/>
              <a:t>메모</a:t>
            </a:r>
            <a:r>
              <a:rPr lang="en-US" altLang="ko-KR" dirty="0"/>
              <a:t> (MEMO for the Visually Impaired)</a:t>
            </a: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D03ED-2BB5-6581-27B1-71A9594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r="2194" b="2260"/>
          <a:stretch/>
        </p:blipFill>
        <p:spPr>
          <a:xfrm>
            <a:off x="439947" y="1805255"/>
            <a:ext cx="1636027" cy="162374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7B34B0-EA43-0283-ED77-D79E4F9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26213"/>
            <a:ext cx="1632693" cy="34469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앱 아이콘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99CF20-21D6-AD7A-B006-432D0518B00A}"/>
              </a:ext>
            </a:extLst>
          </p:cNvPr>
          <p:cNvSpPr txBox="1">
            <a:spLocks/>
          </p:cNvSpPr>
          <p:nvPr/>
        </p:nvSpPr>
        <p:spPr>
          <a:xfrm>
            <a:off x="2143760" y="1426213"/>
            <a:ext cx="2191493" cy="34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앱 실행화면</a:t>
            </a:r>
            <a:endParaRPr lang="en-US" altLang="ko-KR" dirty="0"/>
          </a:p>
        </p:txBody>
      </p:sp>
      <p:pic>
        <p:nvPicPr>
          <p:cNvPr id="14" name="그림 13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3942FF69-6E34-62F5-95EF-C9174BE0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5" y="1790519"/>
            <a:ext cx="2407058" cy="4978661"/>
          </a:xfrm>
          <a:prstGeom prst="rect">
            <a:avLst/>
          </a:prstGeom>
        </p:spPr>
      </p:pic>
      <p:pic>
        <p:nvPicPr>
          <p:cNvPr id="15" name="그림 1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513B115E-95CB-8359-D927-02FC04BF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7" y="1790519"/>
            <a:ext cx="2407058" cy="4978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84C17-2186-6ED1-D8C3-E0AD213964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000" t="24503" r="29889" b="17499"/>
          <a:stretch/>
        </p:blipFill>
        <p:spPr>
          <a:xfrm>
            <a:off x="2577573" y="3525520"/>
            <a:ext cx="1619350" cy="118872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1CFCEB-AC74-C1A1-181D-7186FFD5E02F}"/>
              </a:ext>
            </a:extLst>
          </p:cNvPr>
          <p:cNvSpPr/>
          <p:nvPr/>
        </p:nvSpPr>
        <p:spPr>
          <a:xfrm>
            <a:off x="4991824" y="243840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음성 메모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D1EDD3-E57E-34B9-DFE7-72625AFBDC65}"/>
              </a:ext>
            </a:extLst>
          </p:cNvPr>
          <p:cNvSpPr/>
          <p:nvPr/>
        </p:nvSpPr>
        <p:spPr>
          <a:xfrm>
            <a:off x="4991824" y="290387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폴더 관리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7B8ABF-F87D-B2A3-D73B-F36D1648CA47}"/>
              </a:ext>
            </a:extLst>
          </p:cNvPr>
          <p:cNvSpPr/>
          <p:nvPr/>
        </p:nvSpPr>
        <p:spPr>
          <a:xfrm>
            <a:off x="4991824" y="336934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메모 찾기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0BDAA3-BC99-A692-DED4-6C8BCF5C10DD}"/>
              </a:ext>
            </a:extLst>
          </p:cNvPr>
          <p:cNvSpPr/>
          <p:nvPr/>
        </p:nvSpPr>
        <p:spPr>
          <a:xfrm>
            <a:off x="4991824" y="383481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최근 파일 재생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D67F587-3D83-BBD9-DBC1-9242F1F973D8}"/>
              </a:ext>
            </a:extLst>
          </p:cNvPr>
          <p:cNvSpPr/>
          <p:nvPr/>
        </p:nvSpPr>
        <p:spPr>
          <a:xfrm>
            <a:off x="4991824" y="430028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앱 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FCA573-A152-6A7E-7D63-2C6B2D6DC38D}"/>
              </a:ext>
            </a:extLst>
          </p:cNvPr>
          <p:cNvSpPr/>
          <p:nvPr/>
        </p:nvSpPr>
        <p:spPr>
          <a:xfrm>
            <a:off x="5307106" y="500351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0D3122-06C8-E8ED-D1BD-C02CC84D70F8}"/>
              </a:ext>
            </a:extLst>
          </p:cNvPr>
          <p:cNvSpPr/>
          <p:nvPr/>
        </p:nvSpPr>
        <p:spPr>
          <a:xfrm>
            <a:off x="5553636" y="5441576"/>
            <a:ext cx="413024" cy="41302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, 손, 장갑, 가까이이(가) 표시된 사진&#10;&#10;자동 생성된 설명">
            <a:extLst>
              <a:ext uri="{FF2B5EF4-FFF2-40B4-BE49-F238E27FC236}">
                <a16:creationId xmlns:a16="http://schemas.microsoft.com/office/drawing/2014/main" id="{960B4023-45E6-E084-541E-A1C43A32F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1"/>
          <a:stretch/>
        </p:blipFill>
        <p:spPr>
          <a:xfrm>
            <a:off x="5480719" y="5507985"/>
            <a:ext cx="1449247" cy="135001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3940F7F-2DCE-D3A6-8A9C-7AB8B6D52B87}"/>
              </a:ext>
            </a:extLst>
          </p:cNvPr>
          <p:cNvSpPr/>
          <p:nvPr/>
        </p:nvSpPr>
        <p:spPr>
          <a:xfrm>
            <a:off x="7620000" y="2856850"/>
            <a:ext cx="1246094" cy="1337340"/>
          </a:xfrm>
          <a:prstGeom prst="wedgeRectCallout">
            <a:avLst>
              <a:gd name="adj1" fmla="val -94264"/>
              <a:gd name="adj2" fmla="val -31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TTS</a:t>
            </a:r>
          </a:p>
          <a:p>
            <a:pPr algn="ctr"/>
            <a:r>
              <a:rPr lang="ko-KR" altLang="en-US" b="1" dirty="0"/>
              <a:t>엔진으로</a:t>
            </a:r>
            <a:endParaRPr lang="en-US" altLang="ko-KR" b="1" dirty="0"/>
          </a:p>
          <a:p>
            <a:pPr algn="ctr"/>
            <a:r>
              <a:rPr lang="ko-KR" altLang="en-US" b="1" dirty="0" err="1"/>
              <a:t>읽어줌</a:t>
            </a:r>
            <a:r>
              <a:rPr lang="en-US" altLang="ko-KR" b="1" dirty="0"/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F69437B-BE85-6141-633A-754B859B54BE}"/>
              </a:ext>
            </a:extLst>
          </p:cNvPr>
          <p:cNvSpPr/>
          <p:nvPr/>
        </p:nvSpPr>
        <p:spPr>
          <a:xfrm>
            <a:off x="7620000" y="4998186"/>
            <a:ext cx="1246094" cy="1337340"/>
          </a:xfrm>
          <a:prstGeom prst="wedgeRectCallout">
            <a:avLst>
              <a:gd name="adj1" fmla="val -161171"/>
              <a:gd name="adj2" fmla="val -32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공간 터치하면</a:t>
            </a:r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 err="1"/>
              <a:t>가</a:t>
            </a:r>
            <a:r>
              <a:rPr lang="ko-KR" altLang="en-US" b="1" dirty="0"/>
              <a:t> 생김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112DE-70CB-464F-F712-1AF50348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065F2-DF6F-384A-D854-02BB65A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68AAFC-58D2-A3B7-6F6C-300BEA6CB92B}"/>
              </a:ext>
            </a:extLst>
          </p:cNvPr>
          <p:cNvGrpSpPr/>
          <p:nvPr/>
        </p:nvGrpSpPr>
        <p:grpSpPr>
          <a:xfrm>
            <a:off x="2679689" y="304574"/>
            <a:ext cx="3784622" cy="6416899"/>
            <a:chOff x="4203689" y="220550"/>
            <a:chExt cx="3784622" cy="641689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4B7F545-8777-4E17-315B-806122640DB6}"/>
                </a:ext>
              </a:extLst>
            </p:cNvPr>
            <p:cNvSpPr/>
            <p:nvPr/>
          </p:nvSpPr>
          <p:spPr>
            <a:xfrm>
              <a:off x="4203689" y="620660"/>
              <a:ext cx="3784622" cy="6016789"/>
            </a:xfrm>
            <a:prstGeom prst="roundRect">
              <a:avLst>
                <a:gd name="adj" fmla="val 954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A10464-4330-BE8E-FA92-5E788C1D8AFD}"/>
                </a:ext>
              </a:extLst>
            </p:cNvPr>
            <p:cNvSpPr txBox="1"/>
            <p:nvPr/>
          </p:nvSpPr>
          <p:spPr>
            <a:xfrm>
              <a:off x="5001619" y="220550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스마트폰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1E900C1-C34A-657A-88C5-64E05856646F}"/>
                </a:ext>
              </a:extLst>
            </p:cNvPr>
            <p:cNvSpPr/>
            <p:nvPr/>
          </p:nvSpPr>
          <p:spPr>
            <a:xfrm>
              <a:off x="4390949" y="5711594"/>
              <a:ext cx="3410100" cy="7632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로컬</a:t>
              </a:r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06F79D1-A0C5-4D92-080C-710E6ACE14CF}"/>
                </a:ext>
              </a:extLst>
            </p:cNvPr>
            <p:cNvSpPr/>
            <p:nvPr/>
          </p:nvSpPr>
          <p:spPr>
            <a:xfrm>
              <a:off x="4390949" y="826337"/>
              <a:ext cx="3410100" cy="3758087"/>
            </a:xfrm>
            <a:prstGeom prst="roundRect">
              <a:avLst>
                <a:gd name="adj" fmla="val 763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스마트폰 </a:t>
              </a:r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89896DC-44B1-91A5-6B9F-79DDECBC496A}"/>
                </a:ext>
              </a:extLst>
            </p:cNvPr>
            <p:cNvSpPr/>
            <p:nvPr/>
          </p:nvSpPr>
          <p:spPr>
            <a:xfrm>
              <a:off x="4618947" y="2164222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음성파일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EC2304C-6937-133A-3722-1E4B2123C567}"/>
                </a:ext>
              </a:extLst>
            </p:cNvPr>
            <p:cNvSpPr/>
            <p:nvPr/>
          </p:nvSpPr>
          <p:spPr>
            <a:xfrm>
              <a:off x="4618947" y="2920496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디렉터리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FA506F3-EC52-E9C0-9155-30845C0DCCD0}"/>
                </a:ext>
              </a:extLst>
            </p:cNvPr>
            <p:cNvSpPr/>
            <p:nvPr/>
          </p:nvSpPr>
          <p:spPr>
            <a:xfrm>
              <a:off x="4618947" y="3676770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디렉터리 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037FA51-AA20-7F6C-5EFB-18CF22886CD9}"/>
                </a:ext>
              </a:extLst>
            </p:cNvPr>
            <p:cNvSpPr/>
            <p:nvPr/>
          </p:nvSpPr>
          <p:spPr>
            <a:xfrm>
              <a:off x="4618947" y="1407948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 녹음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91BBBD44-323D-4D61-07C9-1AD71EB6766A}"/>
                </a:ext>
              </a:extLst>
            </p:cNvPr>
            <p:cNvSpPr/>
            <p:nvPr/>
          </p:nvSpPr>
          <p:spPr>
            <a:xfrm>
              <a:off x="5853683" y="4790101"/>
              <a:ext cx="484632" cy="763292"/>
            </a:xfrm>
            <a:prstGeom prst="up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53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01CE-D12F-8911-C3C0-EE6EF94E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블록</a:t>
            </a:r>
            <a:r>
              <a:rPr lang="en-US" altLang="ko-KR" sz="2800" dirty="0"/>
              <a:t> </a:t>
            </a:r>
            <a:r>
              <a:rPr lang="ko-KR" altLang="en-US" sz="2800" dirty="0"/>
              <a:t>다이어그램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E7CF2-024D-97B5-714A-E3D3ECA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323A66-8AB5-A67B-3DC7-CC2B4B2E167E}"/>
              </a:ext>
            </a:extLst>
          </p:cNvPr>
          <p:cNvGrpSpPr/>
          <p:nvPr/>
        </p:nvGrpSpPr>
        <p:grpSpPr>
          <a:xfrm>
            <a:off x="1346537" y="1196078"/>
            <a:ext cx="6468177" cy="5661922"/>
            <a:chOff x="2396689" y="495038"/>
            <a:chExt cx="6468177" cy="56619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B04011-5AC4-72E7-42A1-D644D1C0E527}"/>
                </a:ext>
              </a:extLst>
            </p:cNvPr>
            <p:cNvSpPr/>
            <p:nvPr/>
          </p:nvSpPr>
          <p:spPr>
            <a:xfrm>
              <a:off x="2396689" y="895149"/>
              <a:ext cx="2338939" cy="526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DC4AA-74E0-2279-55F3-53AC7A712EB4}"/>
                </a:ext>
              </a:extLst>
            </p:cNvPr>
            <p:cNvSpPr/>
            <p:nvPr/>
          </p:nvSpPr>
          <p:spPr>
            <a:xfrm>
              <a:off x="6525927" y="895149"/>
              <a:ext cx="2338939" cy="145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3A785-BEB1-CDDB-7484-12A67127AE26}"/>
                </a:ext>
              </a:extLst>
            </p:cNvPr>
            <p:cNvSpPr txBox="1"/>
            <p:nvPr/>
          </p:nvSpPr>
          <p:spPr>
            <a:xfrm>
              <a:off x="2471777" y="495038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User</a:t>
              </a:r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41447-1882-5FE3-1484-0AFDB14ACD77}"/>
                </a:ext>
              </a:extLst>
            </p:cNvPr>
            <p:cNvSpPr txBox="1"/>
            <p:nvPr/>
          </p:nvSpPr>
          <p:spPr>
            <a:xfrm>
              <a:off x="6601015" y="495038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로컬 </a:t>
              </a:r>
              <a:r>
                <a:rPr lang="en-US" altLang="ko-KR" sz="2000" dirty="0"/>
                <a:t>DB</a:t>
              </a:r>
              <a:endParaRPr lang="ko-KR" altLang="en-US" sz="20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843AE52-3018-D8A4-FF5E-B96C257E350F}"/>
                </a:ext>
              </a:extLst>
            </p:cNvPr>
            <p:cNvSpPr/>
            <p:nvPr/>
          </p:nvSpPr>
          <p:spPr>
            <a:xfrm>
              <a:off x="2619472" y="1151410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MemoRecorder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녹음을 시작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1418427-C2DB-1297-9A85-854D85447E99}"/>
                </a:ext>
              </a:extLst>
            </p:cNvPr>
            <p:cNvSpPr/>
            <p:nvPr/>
          </p:nvSpPr>
          <p:spPr>
            <a:xfrm>
              <a:off x="2619472" y="2429706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MemoSaver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녹음 파일을 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C6B7C5D-A67E-25C6-2BB9-8C3FD0D34310}"/>
                </a:ext>
              </a:extLst>
            </p:cNvPr>
            <p:cNvSpPr/>
            <p:nvPr/>
          </p:nvSpPr>
          <p:spPr>
            <a:xfrm>
              <a:off x="2619472" y="3708002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메모 파일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B146C09-8358-5389-AEA9-7F69D1C8366D}"/>
                </a:ext>
              </a:extLst>
            </p:cNvPr>
            <p:cNvSpPr/>
            <p:nvPr/>
          </p:nvSpPr>
          <p:spPr>
            <a:xfrm>
              <a:off x="2619472" y="4986298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MemoPlayer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메모를 재생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BE34118-B76E-D8F1-3216-BD4B09243ACE}"/>
                </a:ext>
              </a:extLst>
            </p:cNvPr>
            <p:cNvSpPr/>
            <p:nvPr/>
          </p:nvSpPr>
          <p:spPr>
            <a:xfrm>
              <a:off x="6756931" y="1165718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FileManager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파일을 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25A71D2-CF1C-BE2B-D2F9-A8F3475DA4A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3557936" y="2065810"/>
              <a:ext cx="0" cy="363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9D4E6C9-D873-26A8-A316-435300530C12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 flipV="1">
              <a:off x="4496400" y="1622918"/>
              <a:ext cx="2260531" cy="1263988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78EC304-BFEC-A2C6-F463-C5B69162EE33}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>
              <a:off x="5053356" y="1523163"/>
              <a:ext cx="2085084" cy="319899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E9B5D8-1E68-7F0B-7604-735935C8828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3557936" y="4622402"/>
              <a:ext cx="0" cy="363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2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213</Words>
  <Application>Microsoft Office PowerPoint</Application>
  <PresentationFormat>화면 슬라이드 쇼(4:3)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예비캡스톤디자인 최종보고서 - 시각장애인의 편의를 위한 음성 인식 메모 앱- - ViProject -</vt:lpstr>
      <vt:lpstr>프로젝트 개요</vt:lpstr>
      <vt:lpstr>개발 하는 제품의 개념도 작성</vt:lpstr>
      <vt:lpstr>시스템 구성도</vt:lpstr>
      <vt:lpstr>블록 다이어그램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11</cp:revision>
  <dcterms:created xsi:type="dcterms:W3CDTF">2022-03-10T14:08:59Z</dcterms:created>
  <dcterms:modified xsi:type="dcterms:W3CDTF">2023-03-20T05:49:41Z</dcterms:modified>
</cp:coreProperties>
</file>