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99" d="100"/>
          <a:sy n="99" d="100"/>
        </p:scale>
        <p:origin x="30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프로토타입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파일을 찾는 두가지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1248032" y="977152"/>
            <a:ext cx="6647935" cy="5880848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파일을 찾았을 경우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 err="1"/>
              <a:t>조이패드</a:t>
            </a:r>
            <a:r>
              <a:rPr lang="ko-KR" altLang="en-US" dirty="0"/>
              <a:t> 예제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5F17F8-326A-89CF-0BFE-7FA5814A1871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A8D1-F8F1-4FA8-9C4A-248C5E25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 err="1"/>
              <a:t>조이패드</a:t>
            </a:r>
            <a:r>
              <a:rPr lang="ko-KR" altLang="en-US" dirty="0"/>
              <a:t>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11CF1D-FCA5-BCCA-306F-2938D320E155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홈화면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폴더 설정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파일을 저장할 폴더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폴더가 생성되었는 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녹음 화면에서 녹음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E18D06-240C-D101-3209-6E24B9FE11BE}"/>
              </a:ext>
            </a:extLst>
          </p:cNvPr>
          <p:cNvGrpSpPr/>
          <p:nvPr/>
        </p:nvGrpSpPr>
        <p:grpSpPr>
          <a:xfrm>
            <a:off x="1248032" y="977152"/>
            <a:ext cx="6647935" cy="5880848"/>
            <a:chOff x="3141524" y="977151"/>
            <a:chExt cx="6647935" cy="58808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65E4F2-EA6F-4607-E4D4-561BF2BE023B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4945F00-D728-1C5A-8E40-06855ADAB3A8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B27783-9D75-78D3-121B-F2851C9AB9CB}"/>
              </a:ext>
            </a:extLst>
          </p:cNvPr>
          <p:cNvSpPr/>
          <p:nvPr/>
        </p:nvSpPr>
        <p:spPr>
          <a:xfrm>
            <a:off x="4121826" y="2832848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녹음 완료 후 나타나는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파일 이름 설정하기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1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녹음된 파일 찾는 방법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8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</Words>
  <Application>Microsoft Office PowerPoint</Application>
  <PresentationFormat>화면 슬라이드 쇼(4:3)</PresentationFormat>
  <Paragraphs>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프로토타입 - 저시력자 및 시각장애인을 위한 키보드가 없는 메모장 - ViProject -</vt:lpstr>
      <vt:lpstr>1. 홈화면</vt:lpstr>
      <vt:lpstr>2. 폴더 설정 화면</vt:lpstr>
      <vt:lpstr>3. 파일을 저장할 폴더 생성</vt:lpstr>
      <vt:lpstr>4. 폴더가 생성되었는 지 확인</vt:lpstr>
      <vt:lpstr>5. 녹음 화면에서 녹음 시작</vt:lpstr>
      <vt:lpstr>7. 녹음 완료 후 나타나는 화면</vt:lpstr>
      <vt:lpstr>8. 파일 이름 설정하기</vt:lpstr>
      <vt:lpstr>9. 녹음된 파일 찾는 방법 선택</vt:lpstr>
      <vt:lpstr>10. 파일을 찾는 두가지 방법</vt:lpstr>
      <vt:lpstr>11. 파일을 찾았을 경우</vt:lpstr>
      <vt:lpstr>12. 조이패드 예제(1)</vt:lpstr>
      <vt:lpstr>12. 조이패드 예제(2)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29</cp:revision>
  <dcterms:created xsi:type="dcterms:W3CDTF">2022-03-10T14:08:59Z</dcterms:created>
  <dcterms:modified xsi:type="dcterms:W3CDTF">2023-05-03T06:53:43Z</dcterms:modified>
</cp:coreProperties>
</file>