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018"/>
    <a:srgbClr val="FFFFFF"/>
    <a:srgbClr val="4472C4"/>
    <a:srgbClr val="5A5D9D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85" d="100"/>
          <a:sy n="85" d="100"/>
        </p:scale>
        <p:origin x="6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주차별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보고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24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저시력자</a:t>
            </a:r>
            <a:r>
              <a:rPr lang="ko-KR" altLang="en-US" sz="24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및 시각장애인을 위한 키보드가 없는 메모장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en-US" altLang="ko-KR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ViProject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11353-19BC-1C73-B83E-B3CBA218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567C5A4-8B20-7528-477B-63EC9F2A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텍스트 내용 인식하여 전화하기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F60D8-AC2E-C22C-CD63-887541BA9491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텍스트로 작성된 메모에서 </a:t>
            </a:r>
            <a:r>
              <a:rPr lang="ko-KR" altLang="en-US" b="1" dirty="0">
                <a:solidFill>
                  <a:srgbClr val="FF0000"/>
                </a:solidFill>
              </a:rPr>
              <a:t>전화번호</a:t>
            </a:r>
            <a:r>
              <a:rPr lang="ko-KR" altLang="en-US" b="1" dirty="0"/>
              <a:t> 패턴을 인식하여 따로 추출한 후 전화를 걸 수 있습니다</a:t>
            </a:r>
            <a:r>
              <a:rPr lang="en-US" altLang="ko-KR" b="1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2B42E-A4D4-202C-FE55-D08170744EF9}"/>
              </a:ext>
            </a:extLst>
          </p:cNvPr>
          <p:cNvSpPr/>
          <p:nvPr/>
        </p:nvSpPr>
        <p:spPr>
          <a:xfrm>
            <a:off x="5394663" y="1250644"/>
            <a:ext cx="1870887" cy="38285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AAA54CB-75B3-2C3A-3C31-7CB4B0720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" t="4575" r="2978" b="50327"/>
          <a:stretch/>
        </p:blipFill>
        <p:spPr>
          <a:xfrm>
            <a:off x="1878450" y="1250644"/>
            <a:ext cx="3146611" cy="3092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BDAD2A-2113-E47E-75EA-E07C193DBDD1}"/>
              </a:ext>
            </a:extLst>
          </p:cNvPr>
          <p:cNvSpPr txBox="1"/>
          <p:nvPr/>
        </p:nvSpPr>
        <p:spPr>
          <a:xfrm>
            <a:off x="2897757" y="4468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ko-KR" altLang="en-US" b="1" dirty="0" err="1">
                <a:solidFill>
                  <a:srgbClr val="FF0000"/>
                </a:solidFill>
              </a:rPr>
              <a:t>예시문</a:t>
            </a:r>
            <a:r>
              <a:rPr lang="en-US" altLang="ko-KR" b="1" dirty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3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11353-19BC-1C73-B83E-B3CBA218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567C5A4-8B20-7528-477B-63EC9F2A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텍스트 내용 인식하여 전화하기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F60D8-AC2E-C22C-CD63-887541BA9491}"/>
              </a:ext>
            </a:extLst>
          </p:cNvPr>
          <p:cNvSpPr txBox="1"/>
          <p:nvPr/>
        </p:nvSpPr>
        <p:spPr>
          <a:xfrm>
            <a:off x="1134815" y="5332651"/>
            <a:ext cx="6874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텍스트로 작성된 메모에서 일정 및 </a:t>
            </a:r>
            <a:r>
              <a:rPr lang="ko-KR" altLang="en-US" b="1" dirty="0">
                <a:solidFill>
                  <a:srgbClr val="FF0000"/>
                </a:solidFill>
              </a:rPr>
              <a:t>시간 패턴</a:t>
            </a:r>
            <a:r>
              <a:rPr lang="ko-KR" altLang="en-US" b="1" dirty="0"/>
              <a:t>을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인식해서 알람을 설정할 수 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마지막으로 기능상 버그를 검토한 후 프로젝트를 완성했습니다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FA57F5-A1EF-25A4-2436-6CE7AB05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61" y="1250644"/>
            <a:ext cx="3200400" cy="31146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C53F59-6A2F-7A5B-E619-2830011F95F0}"/>
              </a:ext>
            </a:extLst>
          </p:cNvPr>
          <p:cNvSpPr/>
          <p:nvPr/>
        </p:nvSpPr>
        <p:spPr>
          <a:xfrm>
            <a:off x="5394663" y="1250644"/>
            <a:ext cx="1870887" cy="38285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3ADF5F-8496-04D5-A131-69DFD0E8AE4A}"/>
              </a:ext>
            </a:extLst>
          </p:cNvPr>
          <p:cNvSpPr txBox="1"/>
          <p:nvPr/>
        </p:nvSpPr>
        <p:spPr>
          <a:xfrm>
            <a:off x="2897757" y="4468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ko-KR" altLang="en-US" b="1" dirty="0" err="1">
                <a:solidFill>
                  <a:srgbClr val="FF0000"/>
                </a:solidFill>
              </a:rPr>
              <a:t>예시문</a:t>
            </a:r>
            <a:r>
              <a:rPr lang="en-US" altLang="ko-KR" b="1" dirty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0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EF8150-7AEB-1411-3D3E-750EAC95E2D8}"/>
              </a:ext>
            </a:extLst>
          </p:cNvPr>
          <p:cNvGrpSpPr/>
          <p:nvPr/>
        </p:nvGrpSpPr>
        <p:grpSpPr>
          <a:xfrm>
            <a:off x="1695063" y="0"/>
            <a:ext cx="6429753" cy="6858000"/>
            <a:chOff x="2006770" y="0"/>
            <a:chExt cx="6429753" cy="68580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29BF7C-3F01-2CD9-F443-151D73A1AC94}"/>
                </a:ext>
              </a:extLst>
            </p:cNvPr>
            <p:cNvSpPr txBox="1"/>
            <p:nvPr/>
          </p:nvSpPr>
          <p:spPr>
            <a:xfrm>
              <a:off x="5551945" y="3429000"/>
              <a:ext cx="2884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/>
                <a:t>이상입니다</a:t>
              </a:r>
              <a:r>
                <a:rPr lang="en-US" altLang="ko-KR" sz="4000" b="1" dirty="0"/>
                <a:t>.</a:t>
              </a:r>
              <a:endParaRPr lang="ko-KR" altLang="en-US" sz="4000" b="1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579734D-8BBF-4C04-35B3-63B3A1EF4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6770" y="0"/>
              <a:ext cx="3253454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53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1134815" y="1483460"/>
            <a:ext cx="1582582" cy="32385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0E75BA-EE19-2C74-0085-1C193F02EE1E}"/>
              </a:ext>
            </a:extLst>
          </p:cNvPr>
          <p:cNvSpPr/>
          <p:nvPr/>
        </p:nvSpPr>
        <p:spPr>
          <a:xfrm>
            <a:off x="2898744" y="1483461"/>
            <a:ext cx="1582582" cy="32385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E12C61-E127-3DD8-F2BC-3D435907427E}"/>
              </a:ext>
            </a:extLst>
          </p:cNvPr>
          <p:cNvSpPr/>
          <p:nvPr/>
        </p:nvSpPr>
        <p:spPr>
          <a:xfrm>
            <a:off x="4662673" y="1483461"/>
            <a:ext cx="1582582" cy="32385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336195-7AB5-78AB-6D3C-0CA556D2426C}"/>
              </a:ext>
            </a:extLst>
          </p:cNvPr>
          <p:cNvSpPr/>
          <p:nvPr/>
        </p:nvSpPr>
        <p:spPr>
          <a:xfrm>
            <a:off x="6426602" y="1483461"/>
            <a:ext cx="1582582" cy="323854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D25A4-859B-706B-1893-677B183B803E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기본적으로 </a:t>
            </a:r>
            <a:r>
              <a:rPr lang="en-US" altLang="ko-KR" b="1" dirty="0"/>
              <a:t>Text-to-Speech </a:t>
            </a:r>
            <a:r>
              <a:rPr lang="ko-KR" altLang="en-US" b="1" dirty="0"/>
              <a:t>기능을 </a:t>
            </a:r>
            <a:r>
              <a:rPr lang="ko-KR" altLang="en-US" b="1" dirty="0">
                <a:solidFill>
                  <a:srgbClr val="FF0000"/>
                </a:solidFill>
              </a:rPr>
              <a:t>전체 </a:t>
            </a:r>
            <a:r>
              <a:rPr lang="en-US" altLang="ko-KR" b="1" dirty="0">
                <a:solidFill>
                  <a:srgbClr val="FF0000"/>
                </a:solidFill>
              </a:rPr>
              <a:t>UI</a:t>
            </a:r>
            <a:r>
              <a:rPr lang="ko-KR" altLang="en-US" b="1" dirty="0"/>
              <a:t>에 적용했습니다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Speech-to-Text </a:t>
            </a:r>
            <a:r>
              <a:rPr lang="ko-KR" altLang="en-US" b="1" dirty="0"/>
              <a:t>기능을 </a:t>
            </a:r>
            <a:r>
              <a:rPr lang="ko-KR" altLang="en-US" b="1" dirty="0">
                <a:solidFill>
                  <a:srgbClr val="FF0000"/>
                </a:solidFill>
              </a:rPr>
              <a:t>폴더 생성</a:t>
            </a:r>
            <a:r>
              <a:rPr lang="ko-KR" altLang="en-US" b="1" dirty="0"/>
              <a:t> 및 </a:t>
            </a:r>
            <a:r>
              <a:rPr lang="ko-KR" altLang="en-US" b="1" dirty="0">
                <a:solidFill>
                  <a:srgbClr val="FF0000"/>
                </a:solidFill>
              </a:rPr>
              <a:t>파일 찾기</a:t>
            </a:r>
            <a:r>
              <a:rPr lang="ko-KR" altLang="en-US" b="1" dirty="0"/>
              <a:t>에 적용했습니다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13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B0B796-9EC9-673D-9BFF-E0F1571EB487}"/>
              </a:ext>
            </a:extLst>
          </p:cNvPr>
          <p:cNvGrpSpPr/>
          <p:nvPr/>
        </p:nvGrpSpPr>
        <p:grpSpPr>
          <a:xfrm>
            <a:off x="2408042" y="1238883"/>
            <a:ext cx="4327914" cy="3828528"/>
            <a:chOff x="2408042" y="1238883"/>
            <a:chExt cx="4327914" cy="382852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DF0773-B228-43F2-D648-FD18076F76CC}"/>
                </a:ext>
              </a:extLst>
            </p:cNvPr>
            <p:cNvSpPr/>
            <p:nvPr/>
          </p:nvSpPr>
          <p:spPr>
            <a:xfrm>
              <a:off x="4865069" y="1238883"/>
              <a:ext cx="1870887" cy="382852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EC92A95-CC3E-E874-DE6C-3B53F1BF098E}"/>
                </a:ext>
              </a:extLst>
            </p:cNvPr>
            <p:cNvGrpSpPr/>
            <p:nvPr/>
          </p:nvGrpSpPr>
          <p:grpSpPr>
            <a:xfrm>
              <a:off x="2408042" y="1238884"/>
              <a:ext cx="2507846" cy="3828527"/>
              <a:chOff x="1248032" y="977154"/>
              <a:chExt cx="3852202" cy="588084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F65E4F2-EA6F-4607-E4D4-561BF2BE023B}"/>
                  </a:ext>
                </a:extLst>
              </p:cNvPr>
              <p:cNvSpPr/>
              <p:nvPr/>
            </p:nvSpPr>
            <p:spPr>
              <a:xfrm>
                <a:off x="1248032" y="977154"/>
                <a:ext cx="2873794" cy="5880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화살표: 오른쪽 5">
                <a:extLst>
                  <a:ext uri="{FF2B5EF4-FFF2-40B4-BE49-F238E27FC236}">
                    <a16:creationId xmlns:a16="http://schemas.microsoft.com/office/drawing/2014/main" id="{96B27783-9D75-78D3-121B-F2851C9AB9CB}"/>
                  </a:ext>
                </a:extLst>
              </p:cNvPr>
              <p:cNvSpPr/>
              <p:nvPr/>
            </p:nvSpPr>
            <p:spPr>
              <a:xfrm>
                <a:off x="4121826" y="2832848"/>
                <a:ext cx="978408" cy="484632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2307D8-F7BD-2245-67FA-CB61CB763672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녹음을 완료했을 때 이어서 녹음할 지 다시 할 지를 묻는 화면을                                                                 만들었습니다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01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472BB2-46B1-9AE5-3678-955070F44D0B}"/>
              </a:ext>
            </a:extLst>
          </p:cNvPr>
          <p:cNvGrpSpPr/>
          <p:nvPr/>
        </p:nvGrpSpPr>
        <p:grpSpPr>
          <a:xfrm>
            <a:off x="2408043" y="1238883"/>
            <a:ext cx="4327914" cy="3828527"/>
            <a:chOff x="3141524" y="977151"/>
            <a:chExt cx="6647935" cy="58808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928206-3AB8-5220-536D-A50D6906832C}"/>
                </a:ext>
              </a:extLst>
            </p:cNvPr>
            <p:cNvSpPr/>
            <p:nvPr/>
          </p:nvSpPr>
          <p:spPr>
            <a:xfrm>
              <a:off x="3141524" y="977152"/>
              <a:ext cx="2873794" cy="58808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753547-0CC1-CB50-EBA1-BF3868451CB2}"/>
                </a:ext>
              </a:extLst>
            </p:cNvPr>
            <p:cNvSpPr/>
            <p:nvPr/>
          </p:nvSpPr>
          <p:spPr>
            <a:xfrm>
              <a:off x="6915665" y="977151"/>
              <a:ext cx="2873794" cy="588084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84AC576-B6ED-8849-DDDA-3B4137334F8E}"/>
              </a:ext>
            </a:extLst>
          </p:cNvPr>
          <p:cNvSpPr txBox="1"/>
          <p:nvPr/>
        </p:nvSpPr>
        <p:spPr>
          <a:xfrm>
            <a:off x="4331365" y="296848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0F42D-5D94-2D69-A9A7-B2839E77EB0C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녹음된 파일은 </a:t>
            </a:r>
            <a:r>
              <a:rPr lang="en-US" altLang="ko-KR" b="1" dirty="0">
                <a:solidFill>
                  <a:srgbClr val="FF0000"/>
                </a:solidFill>
              </a:rPr>
              <a:t>Speech-to-Text</a:t>
            </a:r>
            <a:r>
              <a:rPr lang="en-US" altLang="ko-KR" b="1" dirty="0"/>
              <a:t> </a:t>
            </a:r>
            <a:r>
              <a:rPr lang="ko-KR" altLang="en-US" b="1" dirty="0"/>
              <a:t>기능으로 찾을 수 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수동</a:t>
            </a:r>
            <a:r>
              <a:rPr lang="ko-KR" altLang="en-US" b="1" dirty="0"/>
              <a:t>으로 폴더를 탐색하여 찾는 방법도 지원하고 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334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636555" y="1188289"/>
            <a:ext cx="1870887" cy="382852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9356A-0090-A941-0DCF-A86954DD5619}"/>
              </a:ext>
            </a:extLst>
          </p:cNvPr>
          <p:cNvSpPr txBox="1"/>
          <p:nvPr/>
        </p:nvSpPr>
        <p:spPr>
          <a:xfrm>
            <a:off x="1134815" y="5332651"/>
            <a:ext cx="687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어떤 </a:t>
            </a:r>
            <a:r>
              <a:rPr lang="ko-KR" altLang="en-US" b="1" dirty="0" err="1"/>
              <a:t>방식으로든</a:t>
            </a:r>
            <a:r>
              <a:rPr lang="ko-KR" altLang="en-US" b="1" dirty="0"/>
              <a:t> 파일을 찾게 되면 자동으로 재생이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522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6B21-BAB4-5CFF-2FC5-63E0F162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조이패드</a:t>
            </a:r>
            <a:r>
              <a:rPr lang="ko-KR" altLang="en-US" dirty="0"/>
              <a:t> 구현 시도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19B50-84A2-2443-07AE-9CB954E0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D14838-EF04-6D40-1E6D-266A4CE2BBCC}"/>
              </a:ext>
            </a:extLst>
          </p:cNvPr>
          <p:cNvGrpSpPr/>
          <p:nvPr/>
        </p:nvGrpSpPr>
        <p:grpSpPr>
          <a:xfrm>
            <a:off x="2405278" y="1238884"/>
            <a:ext cx="4330679" cy="3828526"/>
            <a:chOff x="2405278" y="1238884"/>
            <a:chExt cx="4330679" cy="382852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CEEE27-8DFA-176C-1E2A-6702F7036164}"/>
                </a:ext>
              </a:extLst>
            </p:cNvPr>
            <p:cNvSpPr/>
            <p:nvPr/>
          </p:nvSpPr>
          <p:spPr>
            <a:xfrm>
              <a:off x="2405278" y="1238884"/>
              <a:ext cx="1870887" cy="382852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C1D3A2-FE7C-5637-2779-C9F742736DB3}"/>
                </a:ext>
              </a:extLst>
            </p:cNvPr>
            <p:cNvSpPr/>
            <p:nvPr/>
          </p:nvSpPr>
          <p:spPr>
            <a:xfrm>
              <a:off x="4865070" y="1238884"/>
              <a:ext cx="1870887" cy="382852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6760EF-5F86-2FFA-31F1-7369AF620529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 err="1"/>
              <a:t>저시력자의</a:t>
            </a:r>
            <a:r>
              <a:rPr lang="ko-KR" altLang="en-US" b="1" dirty="0"/>
              <a:t> 사용성을 높이기 위해 </a:t>
            </a:r>
            <a:r>
              <a:rPr lang="ko-KR" altLang="en-US" b="1" dirty="0" err="1">
                <a:solidFill>
                  <a:srgbClr val="FF0000"/>
                </a:solidFill>
              </a:rPr>
              <a:t>조이패드</a:t>
            </a:r>
            <a:r>
              <a:rPr lang="ko-KR" altLang="en-US" b="1" dirty="0"/>
              <a:t> 구현을 시도했습니다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결과적으로 레이아웃을 </a:t>
            </a:r>
            <a:r>
              <a:rPr lang="en-US" altLang="ko-KR" b="1" dirty="0">
                <a:solidFill>
                  <a:srgbClr val="FF0000"/>
                </a:solidFill>
              </a:rPr>
              <a:t>Overlay</a:t>
            </a:r>
            <a:r>
              <a:rPr lang="ko-KR" altLang="en-US" b="1" dirty="0"/>
              <a:t>하지 못해 적용하지 못했습니다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506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11353-19BC-1C73-B83E-B3CBA218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567C5A4-8B20-7528-477B-63EC9F2A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조이패드→제스처</a:t>
            </a:r>
            <a:r>
              <a:rPr lang="ko-KR" altLang="en-US" dirty="0"/>
              <a:t> 변경 적용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16D8C9-B685-D1B5-E48C-F2AA9371CC01}"/>
              </a:ext>
            </a:extLst>
          </p:cNvPr>
          <p:cNvSpPr/>
          <p:nvPr/>
        </p:nvSpPr>
        <p:spPr>
          <a:xfrm>
            <a:off x="1134815" y="1483460"/>
            <a:ext cx="1582582" cy="32385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53444F-F118-DDCE-2F02-4E6D8D4A74ED}"/>
              </a:ext>
            </a:extLst>
          </p:cNvPr>
          <p:cNvSpPr/>
          <p:nvPr/>
        </p:nvSpPr>
        <p:spPr>
          <a:xfrm>
            <a:off x="2898744" y="1483461"/>
            <a:ext cx="1582582" cy="32385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52EA3B-063B-A18D-8993-7ADEFBCE87FF}"/>
              </a:ext>
            </a:extLst>
          </p:cNvPr>
          <p:cNvSpPr/>
          <p:nvPr/>
        </p:nvSpPr>
        <p:spPr>
          <a:xfrm>
            <a:off x="4662673" y="1483461"/>
            <a:ext cx="1582582" cy="32385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5E82F3-7385-D5D0-7645-51095AA71540}"/>
              </a:ext>
            </a:extLst>
          </p:cNvPr>
          <p:cNvSpPr/>
          <p:nvPr/>
        </p:nvSpPr>
        <p:spPr>
          <a:xfrm>
            <a:off x="6426602" y="1483461"/>
            <a:ext cx="1582582" cy="323854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F60D8-AC2E-C22C-CD63-887541BA9491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조이패드를</a:t>
            </a:r>
            <a:r>
              <a:rPr lang="ko-KR" altLang="en-US" b="1" dirty="0"/>
              <a:t> 대체하기 위하여 화면 </a:t>
            </a:r>
            <a:r>
              <a:rPr lang="ko-KR" altLang="en-US" b="1" dirty="0">
                <a:solidFill>
                  <a:srgbClr val="FF0000"/>
                </a:solidFill>
              </a:rPr>
              <a:t>제스처</a:t>
            </a:r>
            <a:r>
              <a:rPr lang="ko-KR" altLang="en-US" b="1" dirty="0"/>
              <a:t>를 적용했습니다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일부 </a:t>
            </a:r>
            <a:r>
              <a:rPr lang="en-US" altLang="ko-KR" b="1" dirty="0"/>
              <a:t>UI</a:t>
            </a:r>
            <a:r>
              <a:rPr lang="ko-KR" altLang="en-US" b="1" dirty="0"/>
              <a:t>가 식별하기 쉽게 변경되었습니다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576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20AD8-0A88-D47E-34E7-C0A60498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녹음파일 텍스트로 변환 시도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90F10-CA5C-0997-3FFA-E6CB67D1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75F946-2F3A-02A2-CDF4-64D215D33F47}"/>
              </a:ext>
            </a:extLst>
          </p:cNvPr>
          <p:cNvSpPr/>
          <p:nvPr/>
        </p:nvSpPr>
        <p:spPr>
          <a:xfrm>
            <a:off x="2405278" y="1238884"/>
            <a:ext cx="1870887" cy="38285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2D07F-BFE7-EC89-B00C-BFFCFE546312}"/>
              </a:ext>
            </a:extLst>
          </p:cNvPr>
          <p:cNvSpPr/>
          <p:nvPr/>
        </p:nvSpPr>
        <p:spPr>
          <a:xfrm>
            <a:off x="4865070" y="1238884"/>
            <a:ext cx="1870887" cy="38285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2EECA74-1863-CACC-8871-603C71552AFE}"/>
              </a:ext>
            </a:extLst>
          </p:cNvPr>
          <p:cNvSpPr/>
          <p:nvPr/>
        </p:nvSpPr>
        <p:spPr>
          <a:xfrm>
            <a:off x="4278929" y="2446971"/>
            <a:ext cx="636959" cy="3155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BACB3-A0DB-D5EA-78CE-6F0B405ACF9B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녹음파일의 내용을 인식하여 텍스트로 변환하려는 시도를 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4633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11353-19BC-1C73-B83E-B3CBA218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567C5A4-8B20-7528-477B-63EC9F2A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주차 </a:t>
            </a:r>
            <a:r>
              <a:rPr lang="en-US" altLang="ko-KR" dirty="0"/>
              <a:t>: STT</a:t>
            </a:r>
            <a:r>
              <a:rPr lang="ko-KR" altLang="en-US" dirty="0"/>
              <a:t>를 활용한 텍스트 메모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F60D8-AC2E-C22C-CD63-887541BA9491}"/>
              </a:ext>
            </a:extLst>
          </p:cNvPr>
          <p:cNvSpPr txBox="1"/>
          <p:nvPr/>
        </p:nvSpPr>
        <p:spPr>
          <a:xfrm>
            <a:off x="1134815" y="5332651"/>
            <a:ext cx="6874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STT</a:t>
            </a:r>
            <a:r>
              <a:rPr lang="ko-KR" altLang="en-US" b="1" dirty="0"/>
              <a:t>를 활용하여 </a:t>
            </a:r>
            <a:r>
              <a:rPr lang="ko-KR" altLang="en-US" b="1" dirty="0">
                <a:solidFill>
                  <a:srgbClr val="FF0000"/>
                </a:solidFill>
              </a:rPr>
              <a:t>텍스트</a:t>
            </a:r>
            <a:r>
              <a:rPr lang="ko-KR" altLang="en-US" b="1" dirty="0"/>
              <a:t>를 입력하여 메모를 작성할 수 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텍스트 메모는 텍스트 </a:t>
            </a:r>
            <a:r>
              <a:rPr lang="ko-KR" altLang="en-US" b="1" dirty="0">
                <a:solidFill>
                  <a:srgbClr val="FF0000"/>
                </a:solidFill>
              </a:rPr>
              <a:t>전용 뷰어</a:t>
            </a:r>
            <a:r>
              <a:rPr lang="ko-KR" altLang="en-US" b="1" dirty="0"/>
              <a:t>를 통하여 확인할 수 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제스처를 할 때 화면 상에 </a:t>
            </a:r>
            <a:r>
              <a:rPr lang="ko-KR" altLang="en-US" b="1" dirty="0">
                <a:solidFill>
                  <a:srgbClr val="FF0000"/>
                </a:solidFill>
              </a:rPr>
              <a:t>제스처 아이콘</a:t>
            </a:r>
            <a:r>
              <a:rPr lang="ko-KR" altLang="en-US" b="1" dirty="0"/>
              <a:t>이 나타납니다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4548C-2081-4E78-4AC5-B4DC10FE482B}"/>
              </a:ext>
            </a:extLst>
          </p:cNvPr>
          <p:cNvSpPr/>
          <p:nvPr/>
        </p:nvSpPr>
        <p:spPr>
          <a:xfrm>
            <a:off x="3636556" y="1238884"/>
            <a:ext cx="1870887" cy="38285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519B95-08F9-6DDB-9A05-9D4D28AFB740}"/>
              </a:ext>
            </a:extLst>
          </p:cNvPr>
          <p:cNvSpPr/>
          <p:nvPr/>
        </p:nvSpPr>
        <p:spPr>
          <a:xfrm>
            <a:off x="5710865" y="1238884"/>
            <a:ext cx="1870887" cy="38285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2B42E-A4D4-202C-FE55-D08170744EF9}"/>
              </a:ext>
            </a:extLst>
          </p:cNvPr>
          <p:cNvSpPr/>
          <p:nvPr/>
        </p:nvSpPr>
        <p:spPr>
          <a:xfrm>
            <a:off x="1562247" y="1238884"/>
            <a:ext cx="1870887" cy="382852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57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310</Words>
  <Application>Microsoft Office PowerPoint</Application>
  <PresentationFormat>화면 슬라이드 쇼(4:3)</PresentationFormat>
  <Paragraphs>44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한컴산뜻돋움</vt:lpstr>
      <vt:lpstr>Arial</vt:lpstr>
      <vt:lpstr>Calibri</vt:lpstr>
      <vt:lpstr>Wingdings</vt:lpstr>
      <vt:lpstr>Office 테마</vt:lpstr>
      <vt:lpstr>캡스톤디자인 주차별 보고 - 저시력자 및 시각장애인을 위한 키보드가 없는 메모장 - ViProject -</vt:lpstr>
      <vt:lpstr>1주차~8주차 : 중간보고서 당시 </vt:lpstr>
      <vt:lpstr>1주차~8주차 : 중간보고서 당시</vt:lpstr>
      <vt:lpstr>1주차~8주차 : 중간보고서 당시</vt:lpstr>
      <vt:lpstr>1주차~8주차 : 중간보고서 당시</vt:lpstr>
      <vt:lpstr>9주차 : 조이패드 구현 시도</vt:lpstr>
      <vt:lpstr>10주차 : 조이패드→제스처 변경 적용</vt:lpstr>
      <vt:lpstr>11주차 : 녹음파일 텍스트로 변환 시도</vt:lpstr>
      <vt:lpstr>12주차 : STT를 활용한 텍스트 메모 기능</vt:lpstr>
      <vt:lpstr>13주차 : 텍스트 내용 인식하여 전화하기</vt:lpstr>
      <vt:lpstr>14주차 : 텍스트 내용 인식하여 전화하기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39</cp:revision>
  <dcterms:created xsi:type="dcterms:W3CDTF">2022-03-10T14:08:59Z</dcterms:created>
  <dcterms:modified xsi:type="dcterms:W3CDTF">2023-06-06T08:20:34Z</dcterms:modified>
</cp:coreProperties>
</file>