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589"/>
    <a:srgbClr val="621278"/>
    <a:srgbClr val="F8F8F8"/>
    <a:srgbClr val="4183F3"/>
    <a:srgbClr val="99428B"/>
    <a:srgbClr val="FFFFFF"/>
    <a:srgbClr val="6F1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82D7-4070-C6E6-7FA4-2C369F20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2805C-4DFF-3B12-2022-F9C87D1D9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F3540-CFB0-1D76-7025-578B358C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46189-175C-682C-9170-8AFE3C2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473FF-E899-5956-9FF5-C094AE0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599A6-F921-1ECF-0F9A-DAA8C84D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3158D-ECF7-18D9-17BB-B70F1C9C6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79518-4868-0B43-9D2E-CB0D783A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927AC-5E3F-4AB1-E5BF-C89C1F5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4B9A8-B911-F057-D03C-8B9F009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5848A-9C74-863A-84CE-A14594342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71F971-4F02-6BA5-489A-AF2EE011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09AB8-47BC-949A-959E-7EDDB5F5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005F5-CAAF-52AB-0D47-2DBB2706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2124D-1B98-DCE3-F562-26AA5171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1B91D-75CA-2CAE-A550-C52A7F20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3EFBE-BC66-9EC1-F982-BAD91646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8E26-E076-01BD-9DCD-879714AA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F50F-EAC6-E105-99F3-25AEC3DB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22980-EA90-62B5-344B-F9CEF9B3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6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91BC5-93C1-024B-5A06-77293BB1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A4C3A-59A8-014E-EA7C-43E9FA88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2D962-9A29-36C4-68B6-DF35B333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689D-3B2C-4792-6D36-A22ABF65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771E5-9D94-1C80-CBD4-DBDDB9D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F7B2-7FAB-3504-42B8-1027F03A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BAB9A-CCBA-AD65-4FDF-53A44AD6C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22A17-3102-21EC-6379-62DFB55C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4EFE1-0600-2F79-030F-1340B1B9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AF9A3-3578-4F7E-427E-710588B9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23CC6-FA2D-A8FD-ABFC-669B5AB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6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5BDB-E188-0107-E17B-D9F5A61C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9DC5E-5307-F796-9588-FE1F3172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595D3-B2D4-2468-6117-F44A8B06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C17FE-2785-2629-382A-176AF7E9C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807E5-44FA-0653-7C55-DFEE8E94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E1269-74DC-E98C-D7EF-D84AD856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DD369-DD66-F69F-319F-67B12A41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4A744-6ABF-EA85-6E55-90F4BF8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0557A-6438-A5FB-50A7-F024761F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7FED0C-55D1-6F44-9D2D-70EE0CCB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6406E1-F4D8-9C66-F1E4-84D6BB27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24C3AD-4BAA-3A2F-1204-DC9F49D3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9294EE-893A-B1D0-4011-8BDA707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0681CF-4F6D-C6A0-EA71-85EFDA7D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FB422-0BBD-28DA-3AC1-BEA2DC7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41B2-66D4-2B56-F0EC-8B45F19D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FB4E2-160A-280E-3E5F-64A2AE7D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55F83-B750-C58D-B339-E13BF5F5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D821E-815B-0BBE-13C8-D440AAA7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AC71F-B4D3-0117-5C00-415AA959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F5CE5-912F-85AB-F7A5-1541B914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6E8BE-3AD5-2BBE-85D1-7904A1DF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47230-9BF2-DDE7-2C6F-CE5819A97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0A4D9-F0C6-4C3C-A02A-5A4946DF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30A77-30AC-A00F-8B76-C5911D43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5EFD0-B6D9-1B0F-EF43-EAB57D99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B32D2-19A6-44A7-13B4-FC5B4D3D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C84792-ACF7-B859-A55C-4D87C25B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D4185-DB97-1BCA-010B-080C3C17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306A9-858E-6D7F-12F5-F17503CFB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F535-41B8-40E6-B4F3-F97914C7F9A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6CD4C-FF97-5759-CADE-9ADA783C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F4709-BE5E-014C-1261-60C6A437A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F20C-ADA5-4189-9F5D-C7AB75494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9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3EE1-2D9B-B416-B8D2-6FDAB200A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FE37E-3E24-5A7B-A698-3B8B75181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2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9AFA889E-82C5-0B1B-DF6A-F429054A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690562"/>
            <a:ext cx="94297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일락, 마젠타, 바이올렛색, 핑크이(가) 표시된 사진&#10;&#10;자동 생성된 설명">
            <a:extLst>
              <a:ext uri="{FF2B5EF4-FFF2-40B4-BE49-F238E27FC236}">
                <a16:creationId xmlns:a16="http://schemas.microsoft.com/office/drawing/2014/main" id="{30C7DD8C-584C-F97F-0082-EF8F067E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372CC9-D661-9104-1F9B-5F32EF0AD6A8}"/>
              </a:ext>
            </a:extLst>
          </p:cNvPr>
          <p:cNvSpPr/>
          <p:nvPr/>
        </p:nvSpPr>
        <p:spPr>
          <a:xfrm rot="9695657">
            <a:off x="5056872" y="3403066"/>
            <a:ext cx="344691" cy="1324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16BD80-5514-B144-2FAF-EA131BEE370D}"/>
              </a:ext>
            </a:extLst>
          </p:cNvPr>
          <p:cNvSpPr/>
          <p:nvPr/>
        </p:nvSpPr>
        <p:spPr>
          <a:xfrm rot="1910760">
            <a:off x="5516062" y="3218648"/>
            <a:ext cx="344691" cy="15610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D3CA72-7BA3-D779-4F6A-C405155329B7}"/>
              </a:ext>
            </a:extLst>
          </p:cNvPr>
          <p:cNvSpPr/>
          <p:nvPr/>
        </p:nvSpPr>
        <p:spPr>
          <a:xfrm>
            <a:off x="6289036" y="3436665"/>
            <a:ext cx="344691" cy="12674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B72BE5-841B-38AD-81CC-8A234C0439A2}"/>
              </a:ext>
            </a:extLst>
          </p:cNvPr>
          <p:cNvSpPr/>
          <p:nvPr/>
        </p:nvSpPr>
        <p:spPr>
          <a:xfrm>
            <a:off x="6038789" y="2694432"/>
            <a:ext cx="594938" cy="594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91699-6903-6BEF-4145-01A9AEC97BB5}"/>
              </a:ext>
            </a:extLst>
          </p:cNvPr>
          <p:cNvCxnSpPr>
            <a:stCxn id="6" idx="1"/>
          </p:cNvCxnSpPr>
          <p:nvPr/>
        </p:nvCxnSpPr>
        <p:spPr>
          <a:xfrm flipV="1">
            <a:off x="5542005" y="1603248"/>
            <a:ext cx="1166643" cy="230498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1CC0E8-8BA4-EB82-5CB8-8384B61DDC1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33727" y="1544320"/>
            <a:ext cx="0" cy="252605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491FFB3-4891-317B-8B0A-77E140B54A48}"/>
              </a:ext>
            </a:extLst>
          </p:cNvPr>
          <p:cNvSpPr/>
          <p:nvPr/>
        </p:nvSpPr>
        <p:spPr>
          <a:xfrm>
            <a:off x="6088836" y="2745756"/>
            <a:ext cx="494844" cy="4948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EFF425-E1D5-AC2F-BB9E-6CABA7B717B5}"/>
              </a:ext>
            </a:extLst>
          </p:cNvPr>
          <p:cNvSpPr/>
          <p:nvPr/>
        </p:nvSpPr>
        <p:spPr>
          <a:xfrm>
            <a:off x="6380130" y="3272790"/>
            <a:ext cx="168599" cy="16859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0CFE43-98C9-30CB-2C27-0C3C880E807A}"/>
              </a:ext>
            </a:extLst>
          </p:cNvPr>
          <p:cNvSpPr/>
          <p:nvPr/>
        </p:nvSpPr>
        <p:spPr>
          <a:xfrm>
            <a:off x="6027179" y="3170964"/>
            <a:ext cx="168599" cy="16859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203E38-0152-8DD4-8C68-2D7B3B673712}"/>
              </a:ext>
            </a:extLst>
          </p:cNvPr>
          <p:cNvCxnSpPr>
            <a:cxnSpLocks/>
            <a:stCxn id="6" idx="2"/>
            <a:endCxn id="17" idx="3"/>
          </p:cNvCxnSpPr>
          <p:nvPr/>
        </p:nvCxnSpPr>
        <p:spPr>
          <a:xfrm flipV="1">
            <a:off x="5276578" y="3168132"/>
            <a:ext cx="884726" cy="14940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5E0582-EF3D-F971-FA94-3C10E2211A3B}"/>
              </a:ext>
            </a:extLst>
          </p:cNvPr>
          <p:cNvCxnSpPr/>
          <p:nvPr/>
        </p:nvCxnSpPr>
        <p:spPr>
          <a:xfrm>
            <a:off x="5354320" y="4704080"/>
            <a:ext cx="16967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37F6E2-6EC3-4E4C-A885-87B8181F4FCD}"/>
              </a:ext>
            </a:extLst>
          </p:cNvPr>
          <p:cNvSpPr/>
          <p:nvPr/>
        </p:nvSpPr>
        <p:spPr>
          <a:xfrm>
            <a:off x="4373880" y="3436665"/>
            <a:ext cx="2087880" cy="6188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6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AA98A0-956A-3AAD-72FD-F5D77D046203}"/>
              </a:ext>
            </a:extLst>
          </p:cNvPr>
          <p:cNvSpPr/>
          <p:nvPr/>
        </p:nvSpPr>
        <p:spPr>
          <a:xfrm>
            <a:off x="2772895" y="842962"/>
            <a:ext cx="3074334" cy="547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6A2980-C8D3-FBB6-C467-F57B90C2C005}"/>
              </a:ext>
            </a:extLst>
          </p:cNvPr>
          <p:cNvSpPr/>
          <p:nvPr/>
        </p:nvSpPr>
        <p:spPr>
          <a:xfrm>
            <a:off x="2972920" y="1076325"/>
            <a:ext cx="2628900" cy="2628900"/>
          </a:xfrm>
          <a:prstGeom prst="roundRect">
            <a:avLst>
              <a:gd name="adj" fmla="val 816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7F10D-C5FC-962B-8329-EB85875E439A}"/>
              </a:ext>
            </a:extLst>
          </p:cNvPr>
          <p:cNvSpPr/>
          <p:nvPr/>
        </p:nvSpPr>
        <p:spPr>
          <a:xfrm>
            <a:off x="6344770" y="842962"/>
            <a:ext cx="3074334" cy="54768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4209A28-1DAF-ACD9-AFE4-30EB6689219B}"/>
              </a:ext>
            </a:extLst>
          </p:cNvPr>
          <p:cNvSpPr/>
          <p:nvPr/>
        </p:nvSpPr>
        <p:spPr>
          <a:xfrm>
            <a:off x="6544795" y="1076325"/>
            <a:ext cx="2628900" cy="2628900"/>
          </a:xfrm>
          <a:prstGeom prst="roundRect">
            <a:avLst>
              <a:gd name="adj" fmla="val 6619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5098B7-94FB-586E-04BC-0CCF3AA82AFB}"/>
              </a:ext>
            </a:extLst>
          </p:cNvPr>
          <p:cNvSpPr/>
          <p:nvPr/>
        </p:nvSpPr>
        <p:spPr>
          <a:xfrm>
            <a:off x="2972920" y="3924299"/>
            <a:ext cx="2628900" cy="810261"/>
          </a:xfrm>
          <a:prstGeom prst="roundRect">
            <a:avLst>
              <a:gd name="adj" fmla="val 2168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A20298-BF47-E994-0E33-B29EE6277A5F}"/>
              </a:ext>
            </a:extLst>
          </p:cNvPr>
          <p:cNvSpPr/>
          <p:nvPr/>
        </p:nvSpPr>
        <p:spPr>
          <a:xfrm>
            <a:off x="6564481" y="3924299"/>
            <a:ext cx="2628900" cy="810261"/>
          </a:xfrm>
          <a:prstGeom prst="roundRect">
            <a:avLst>
              <a:gd name="adj" fmla="val 21683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5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F1CAFD-204F-0255-5154-B6E30C778AED}"/>
              </a:ext>
            </a:extLst>
          </p:cNvPr>
          <p:cNvSpPr/>
          <p:nvPr/>
        </p:nvSpPr>
        <p:spPr>
          <a:xfrm>
            <a:off x="4558833" y="690563"/>
            <a:ext cx="3074334" cy="54768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818954-0011-04BE-F416-3F31C8F7E806}"/>
              </a:ext>
            </a:extLst>
          </p:cNvPr>
          <p:cNvSpPr/>
          <p:nvPr/>
        </p:nvSpPr>
        <p:spPr>
          <a:xfrm>
            <a:off x="5002866" y="1167934"/>
            <a:ext cx="2140884" cy="2140884"/>
          </a:xfrm>
          <a:prstGeom prst="round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sx="115000" sy="115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AC8FC2-DAD4-8179-F819-2AD29EDC1EA4}"/>
              </a:ext>
            </a:extLst>
          </p:cNvPr>
          <p:cNvSpPr/>
          <p:nvPr/>
        </p:nvSpPr>
        <p:spPr>
          <a:xfrm>
            <a:off x="4781550" y="3869532"/>
            <a:ext cx="2628900" cy="500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  <p:pic>
        <p:nvPicPr>
          <p:cNvPr id="12" name="그림 11" descr="로고, 그래픽, 상징이(가) 표시된 사진&#10;&#10;자동 생성된 설명">
            <a:extLst>
              <a:ext uri="{FF2B5EF4-FFF2-40B4-BE49-F238E27FC236}">
                <a16:creationId xmlns:a16="http://schemas.microsoft.com/office/drawing/2014/main" id="{7AB42EAE-28FB-0472-567C-1487CB784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54" y="1501308"/>
            <a:ext cx="1583672" cy="1583672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B2D195D-B793-6A4B-A304-6501438F1AAC}"/>
              </a:ext>
            </a:extLst>
          </p:cNvPr>
          <p:cNvSpPr/>
          <p:nvPr/>
        </p:nvSpPr>
        <p:spPr>
          <a:xfrm>
            <a:off x="4781550" y="4488097"/>
            <a:ext cx="2628900" cy="50006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E4229D9-CA2F-CD67-8491-0DFFAE92545D}"/>
              </a:ext>
            </a:extLst>
          </p:cNvPr>
          <p:cNvSpPr/>
          <p:nvPr/>
        </p:nvSpPr>
        <p:spPr>
          <a:xfrm>
            <a:off x="4781550" y="5106662"/>
            <a:ext cx="2628900" cy="500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</p:spTree>
    <p:extLst>
      <p:ext uri="{BB962C8B-B14F-4D97-AF65-F5344CB8AC3E}">
        <p14:creationId xmlns:p14="http://schemas.microsoft.com/office/powerpoint/2010/main" val="206335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E24274-3699-8176-4DCE-51B7DCCD0F54}"/>
              </a:ext>
            </a:extLst>
          </p:cNvPr>
          <p:cNvSpPr/>
          <p:nvPr/>
        </p:nvSpPr>
        <p:spPr>
          <a:xfrm>
            <a:off x="2156292" y="690563"/>
            <a:ext cx="3074334" cy="54768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F31C72-17AA-E01C-1706-1BFCB1102AA3}"/>
              </a:ext>
            </a:extLst>
          </p:cNvPr>
          <p:cNvSpPr/>
          <p:nvPr/>
        </p:nvSpPr>
        <p:spPr>
          <a:xfrm>
            <a:off x="2600325" y="1167934"/>
            <a:ext cx="2140884" cy="2140884"/>
          </a:xfrm>
          <a:prstGeom prst="round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sx="115000" sy="115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CC00C6-5EA0-0032-A6E7-6B470DFF743A}"/>
              </a:ext>
            </a:extLst>
          </p:cNvPr>
          <p:cNvSpPr/>
          <p:nvPr/>
        </p:nvSpPr>
        <p:spPr>
          <a:xfrm>
            <a:off x="2379009" y="3869532"/>
            <a:ext cx="2628900" cy="500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  <p:pic>
        <p:nvPicPr>
          <p:cNvPr id="7" name="그림 6" descr="로고, 그래픽, 상징이(가) 표시된 사진&#10;&#10;자동 생성된 설명">
            <a:extLst>
              <a:ext uri="{FF2B5EF4-FFF2-40B4-BE49-F238E27FC236}">
                <a16:creationId xmlns:a16="http://schemas.microsoft.com/office/drawing/2014/main" id="{69096883-72AA-C3F5-008E-E36221DB5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3" y="1501308"/>
            <a:ext cx="1583672" cy="158367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0704C7-35ED-E398-5EB2-323EE1D14959}"/>
              </a:ext>
            </a:extLst>
          </p:cNvPr>
          <p:cNvSpPr/>
          <p:nvPr/>
        </p:nvSpPr>
        <p:spPr>
          <a:xfrm>
            <a:off x="2379009" y="4488097"/>
            <a:ext cx="2628900" cy="50006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34E90E-F67A-E99E-3F8F-7AD43A64CAF4}"/>
              </a:ext>
            </a:extLst>
          </p:cNvPr>
          <p:cNvSpPr/>
          <p:nvPr/>
        </p:nvSpPr>
        <p:spPr>
          <a:xfrm>
            <a:off x="2379009" y="5106662"/>
            <a:ext cx="2628900" cy="500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음성메모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24317D-E2F4-DB3A-6D26-70FA75873D31}"/>
              </a:ext>
            </a:extLst>
          </p:cNvPr>
          <p:cNvSpPr/>
          <p:nvPr/>
        </p:nvSpPr>
        <p:spPr>
          <a:xfrm>
            <a:off x="5674659" y="690563"/>
            <a:ext cx="3074333" cy="54768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D57AD4C-D884-549E-3D50-44538C80A0F2}"/>
              </a:ext>
            </a:extLst>
          </p:cNvPr>
          <p:cNvSpPr/>
          <p:nvPr/>
        </p:nvSpPr>
        <p:spPr>
          <a:xfrm>
            <a:off x="5674659" y="1738498"/>
            <a:ext cx="3083857" cy="1109291"/>
          </a:xfrm>
          <a:prstGeom prst="roundRect">
            <a:avLst>
              <a:gd name="adj" fmla="val 48604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E9EAD-668C-9E4F-8D98-D1FAB96CAA8F}"/>
              </a:ext>
            </a:extLst>
          </p:cNvPr>
          <p:cNvSpPr/>
          <p:nvPr/>
        </p:nvSpPr>
        <p:spPr>
          <a:xfrm>
            <a:off x="5674660" y="2276475"/>
            <a:ext cx="3083856" cy="3890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81231-A579-5CA1-D80A-4FC75A2E5752}"/>
              </a:ext>
            </a:extLst>
          </p:cNvPr>
          <p:cNvSpPr txBox="1"/>
          <p:nvPr/>
        </p:nvSpPr>
        <p:spPr>
          <a:xfrm>
            <a:off x="6546418" y="102986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FF">
                    <a:alpha val="70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메모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5D94AC-6D33-BE64-C092-C5752EBB3A2B}"/>
              </a:ext>
            </a:extLst>
          </p:cNvPr>
          <p:cNvSpPr txBox="1"/>
          <p:nvPr/>
        </p:nvSpPr>
        <p:spPr>
          <a:xfrm>
            <a:off x="5871278" y="2647197"/>
            <a:ext cx="2681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내일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시에 한국교통대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정문쪽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카페에서 미팅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err="1">
                <a:solidFill>
                  <a:srgbClr val="4183F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입력중</a:t>
            </a:r>
            <a:r>
              <a:rPr lang="en-US" altLang="ko-KR" b="1" dirty="0">
                <a:solidFill>
                  <a:srgbClr val="4183F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b="1" dirty="0">
              <a:solidFill>
                <a:srgbClr val="4183F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5EE768E-D246-157D-2591-78ED191A89FE}"/>
              </a:ext>
            </a:extLst>
          </p:cNvPr>
          <p:cNvSpPr/>
          <p:nvPr/>
        </p:nvSpPr>
        <p:spPr>
          <a:xfrm>
            <a:off x="5871278" y="5328074"/>
            <a:ext cx="2628900" cy="5000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 저장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82290E-C475-1CC1-8935-E4B829AF1F3E}"/>
              </a:ext>
            </a:extLst>
          </p:cNvPr>
          <p:cNvSpPr/>
          <p:nvPr/>
        </p:nvSpPr>
        <p:spPr>
          <a:xfrm>
            <a:off x="5871278" y="4738127"/>
            <a:ext cx="2628900" cy="500061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ffectLst>
            <a:outerShdw blurRad="12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 입력</a:t>
            </a:r>
          </a:p>
        </p:txBody>
      </p:sp>
      <p:pic>
        <p:nvPicPr>
          <p:cNvPr id="28" name="그림 27" descr="그래픽, 클립아트, 상징, 그래픽 디자인이(가) 표시된 사진&#10;&#10;자동 생성된 설명">
            <a:extLst>
              <a:ext uri="{FF2B5EF4-FFF2-40B4-BE49-F238E27FC236}">
                <a16:creationId xmlns:a16="http://schemas.microsoft.com/office/drawing/2014/main" id="{3172339C-C587-CAE8-4C65-56196CDB1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90" y="1919441"/>
            <a:ext cx="637870" cy="6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C493869-39E7-1C4F-0992-6A1CBCC566DF}"/>
              </a:ext>
            </a:extLst>
          </p:cNvPr>
          <p:cNvGrpSpPr/>
          <p:nvPr/>
        </p:nvGrpSpPr>
        <p:grpSpPr>
          <a:xfrm>
            <a:off x="4171199" y="0"/>
            <a:ext cx="3849602" cy="6858000"/>
            <a:chOff x="4558833" y="690563"/>
            <a:chExt cx="3074334" cy="54768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295C4B-8A75-107F-CBD5-F9966A027743}"/>
                </a:ext>
              </a:extLst>
            </p:cNvPr>
            <p:cNvSpPr/>
            <p:nvPr/>
          </p:nvSpPr>
          <p:spPr>
            <a:xfrm>
              <a:off x="4558833" y="690563"/>
              <a:ext cx="3074334" cy="547687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CFA9148-56B9-E722-E0AF-2E92266CA59E}"/>
                </a:ext>
              </a:extLst>
            </p:cNvPr>
            <p:cNvSpPr/>
            <p:nvPr/>
          </p:nvSpPr>
          <p:spPr>
            <a:xfrm>
              <a:off x="5002866" y="1167934"/>
              <a:ext cx="2140884" cy="2140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outerShdw sx="115000" sy="11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24979AF-E917-43DB-58DC-819FB2587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754" y="1501308"/>
              <a:ext cx="1583672" cy="1583672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065CD8-A2E3-44CF-58B3-5D48E7F88AF9}"/>
              </a:ext>
            </a:extLst>
          </p:cNvPr>
          <p:cNvSpPr/>
          <p:nvPr/>
        </p:nvSpPr>
        <p:spPr>
          <a:xfrm>
            <a:off x="4171197" y="5253036"/>
            <a:ext cx="3849602" cy="1509713"/>
          </a:xfrm>
          <a:prstGeom prst="roundRect">
            <a:avLst>
              <a:gd name="adj" fmla="val 486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AFD06C-761E-EC60-81BB-70B0F4615FA7}"/>
              </a:ext>
            </a:extLst>
          </p:cNvPr>
          <p:cNvSpPr/>
          <p:nvPr/>
        </p:nvSpPr>
        <p:spPr>
          <a:xfrm>
            <a:off x="4171198" y="6004560"/>
            <a:ext cx="384960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4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715AD9-485B-72EB-A9DC-77C24806DFF8}"/>
              </a:ext>
            </a:extLst>
          </p:cNvPr>
          <p:cNvSpPr/>
          <p:nvPr/>
        </p:nvSpPr>
        <p:spPr>
          <a:xfrm>
            <a:off x="2608937" y="-224290"/>
            <a:ext cx="3669426" cy="70792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D6631A1-3D5D-019E-FEEB-E102227CC14D}"/>
              </a:ext>
            </a:extLst>
          </p:cNvPr>
          <p:cNvSpPr/>
          <p:nvPr/>
        </p:nvSpPr>
        <p:spPr>
          <a:xfrm>
            <a:off x="2608937" y="1531916"/>
            <a:ext cx="3669426" cy="1109291"/>
          </a:xfrm>
          <a:prstGeom prst="roundRect">
            <a:avLst>
              <a:gd name="adj" fmla="val 48604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445033-B721-2434-4874-E3F16A7EEFC7}"/>
              </a:ext>
            </a:extLst>
          </p:cNvPr>
          <p:cNvSpPr/>
          <p:nvPr/>
        </p:nvSpPr>
        <p:spPr>
          <a:xfrm>
            <a:off x="2608937" y="2086562"/>
            <a:ext cx="3669426" cy="4768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37D5A-9755-E739-8063-53D5D7674E93}"/>
              </a:ext>
            </a:extLst>
          </p:cNvPr>
          <p:cNvSpPr txBox="1"/>
          <p:nvPr/>
        </p:nvSpPr>
        <p:spPr>
          <a:xfrm>
            <a:off x="3586683" y="4229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FF">
                    <a:alpha val="70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메모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4ACD4-E2BD-B57E-1A82-3D834264A02D}"/>
              </a:ext>
            </a:extLst>
          </p:cNvPr>
          <p:cNvSpPr txBox="1"/>
          <p:nvPr/>
        </p:nvSpPr>
        <p:spPr>
          <a:xfrm>
            <a:off x="2866084" y="2670480"/>
            <a:ext cx="3281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내일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시에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교통대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정문쪽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카페에서 미팅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err="1">
                <a:solidFill>
                  <a:srgbClr val="7015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입력중</a:t>
            </a:r>
            <a:r>
              <a:rPr lang="en-US" altLang="ko-KR" sz="2400" b="1" dirty="0">
                <a:solidFill>
                  <a:srgbClr val="70158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2400" b="1" dirty="0">
              <a:solidFill>
                <a:srgbClr val="70158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 descr="그래픽, 클립아트, 상징, 그래픽 디자인이(가) 표시된 사진&#10;&#10;자동 생성된 설명">
            <a:extLst>
              <a:ext uri="{FF2B5EF4-FFF2-40B4-BE49-F238E27FC236}">
                <a16:creationId xmlns:a16="http://schemas.microsoft.com/office/drawing/2014/main" id="{6B1FC792-50EB-4829-2663-ACF3F848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14" y="1895879"/>
            <a:ext cx="637870" cy="63787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EBA32E-90C3-D4F4-535C-A3C910D8C092}"/>
              </a:ext>
            </a:extLst>
          </p:cNvPr>
          <p:cNvSpPr/>
          <p:nvPr/>
        </p:nvSpPr>
        <p:spPr>
          <a:xfrm>
            <a:off x="2866084" y="5221712"/>
            <a:ext cx="3155130" cy="6096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 입력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F157D5-D70C-B89F-2940-531188E29AAA}"/>
              </a:ext>
            </a:extLst>
          </p:cNvPr>
          <p:cNvSpPr/>
          <p:nvPr/>
        </p:nvSpPr>
        <p:spPr>
          <a:xfrm>
            <a:off x="2866084" y="5959623"/>
            <a:ext cx="315513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70158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 저장</a:t>
            </a:r>
            <a:endParaRPr lang="ko-KR" altLang="en-US" sz="2400" dirty="0">
              <a:solidFill>
                <a:srgbClr val="70158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0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>Office 테마</vt:lpstr>
      <vt:lpstr>vi디자인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9</cp:revision>
  <dcterms:created xsi:type="dcterms:W3CDTF">2023-08-30T23:58:34Z</dcterms:created>
  <dcterms:modified xsi:type="dcterms:W3CDTF">2023-10-01T16:26:05Z</dcterms:modified>
</cp:coreProperties>
</file>