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348" r:id="rId3"/>
    <p:sldId id="34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8E0A5-259F-4A8A-89B2-C238D7564785}" v="142" dt="2022-12-07T06:51:40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3" autoAdjust="0"/>
    <p:restoredTop sz="95865" autoAdjust="0"/>
  </p:normalViewPr>
  <p:slideViewPr>
    <p:cSldViewPr snapToGrid="0">
      <p:cViewPr varScale="1">
        <p:scale>
          <a:sx n="85" d="100"/>
          <a:sy n="85" d="100"/>
        </p:scale>
        <p:origin x="14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08A8E0A5-259F-4A8A-89B2-C238D7564785}"/>
    <pc:docChg chg="custSel addSld delSld modSld">
      <pc:chgData name="Song Seokil" userId="55e21934b449b532" providerId="LiveId" clId="{08A8E0A5-259F-4A8A-89B2-C238D7564785}" dt="2022-12-07T06:51:40.833" v="719"/>
      <pc:docMkLst>
        <pc:docMk/>
      </pc:docMkLst>
      <pc:sldChg chg="modSp mod">
        <pc:chgData name="Song Seokil" userId="55e21934b449b532" providerId="LiveId" clId="{08A8E0A5-259F-4A8A-89B2-C238D7564785}" dt="2022-12-07T06:51:40.833" v="719"/>
        <pc:sldMkLst>
          <pc:docMk/>
          <pc:sldMk cId="270456694" sldId="256"/>
        </pc:sldMkLst>
        <pc:spChg chg="mod">
          <ac:chgData name="Song Seokil" userId="55e21934b449b532" providerId="LiveId" clId="{08A8E0A5-259F-4A8A-89B2-C238D7564785}" dt="2022-12-07T06:51:27.510" v="702" actId="404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08A8E0A5-259F-4A8A-89B2-C238D7564785}" dt="2022-12-07T06:51:40.833" v="719"/>
          <ac:spMkLst>
            <pc:docMk/>
            <pc:sldMk cId="270456694" sldId="256"/>
            <ac:spMk id="3" creationId="{7C51EAE4-AF21-444C-A616-25A64899C55B}"/>
          </ac:spMkLst>
        </pc:spChg>
      </pc:sldChg>
      <pc:sldChg chg="addSp modSp mod">
        <pc:chgData name="Song Seokil" userId="55e21934b449b532" providerId="LiveId" clId="{08A8E0A5-259F-4A8A-89B2-C238D7564785}" dt="2022-12-07T06:45:54.669" v="221" actId="1076"/>
        <pc:sldMkLst>
          <pc:docMk/>
          <pc:sldMk cId="521887180" sldId="341"/>
        </pc:sldMkLst>
        <pc:spChg chg="mod">
          <ac:chgData name="Song Seokil" userId="55e21934b449b532" providerId="LiveId" clId="{08A8E0A5-259F-4A8A-89B2-C238D7564785}" dt="2022-12-07T06:45:31.796" v="217" actId="6549"/>
          <ac:spMkLst>
            <pc:docMk/>
            <pc:sldMk cId="521887180" sldId="341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5:47.146" v="219" actId="6549"/>
          <ac:spMkLst>
            <pc:docMk/>
            <pc:sldMk cId="521887180" sldId="341"/>
            <ac:spMk id="3" creationId="{87618EF2-A716-1517-1B8D-3D39C7A34D6B}"/>
          </ac:spMkLst>
        </pc:spChg>
        <pc:graphicFrameChg chg="add mod">
          <ac:chgData name="Song Seokil" userId="55e21934b449b532" providerId="LiveId" clId="{08A8E0A5-259F-4A8A-89B2-C238D7564785}" dt="2022-12-07T06:45:54.669" v="221" actId="1076"/>
          <ac:graphicFrameMkLst>
            <pc:docMk/>
            <pc:sldMk cId="521887180" sldId="341"/>
            <ac:graphicFrameMk id="5" creationId="{E920DE70-90AF-06BE-33D3-C3FDD31169D5}"/>
          </ac:graphicFrameMkLst>
        </pc:graphicFrameChg>
      </pc:sldChg>
      <pc:sldChg chg="del">
        <pc:chgData name="Song Seokil" userId="55e21934b449b532" providerId="LiveId" clId="{08A8E0A5-259F-4A8A-89B2-C238D7564785}" dt="2022-12-07T06:45:56.183" v="222" actId="47"/>
        <pc:sldMkLst>
          <pc:docMk/>
          <pc:sldMk cId="745780370" sldId="342"/>
        </pc:sldMkLst>
      </pc:sldChg>
      <pc:sldChg chg="modSp mod">
        <pc:chgData name="Song Seokil" userId="55e21934b449b532" providerId="LiveId" clId="{08A8E0A5-259F-4A8A-89B2-C238D7564785}" dt="2022-12-07T06:46:01.202" v="230" actId="6549"/>
        <pc:sldMkLst>
          <pc:docMk/>
          <pc:sldMk cId="1328283359" sldId="343"/>
        </pc:sldMkLst>
        <pc:spChg chg="mod">
          <ac:chgData name="Song Seokil" userId="55e21934b449b532" providerId="LiveId" clId="{08A8E0A5-259F-4A8A-89B2-C238D7564785}" dt="2022-12-07T06:46:01.202" v="230" actId="6549"/>
          <ac:spMkLst>
            <pc:docMk/>
            <pc:sldMk cId="1328283359" sldId="343"/>
            <ac:spMk id="2" creationId="{45D92B32-22A5-1A94-0CA6-734092EDE49A}"/>
          </ac:spMkLst>
        </pc:spChg>
      </pc:sldChg>
      <pc:sldChg chg="addSp modSp mod">
        <pc:chgData name="Song Seokil" userId="55e21934b449b532" providerId="LiveId" clId="{08A8E0A5-259F-4A8A-89B2-C238D7564785}" dt="2022-12-07T06:47:07.184" v="283" actId="6549"/>
        <pc:sldMkLst>
          <pc:docMk/>
          <pc:sldMk cId="3128905828" sldId="344"/>
        </pc:sldMkLst>
        <pc:spChg chg="mod">
          <ac:chgData name="Song Seokil" userId="55e21934b449b532" providerId="LiveId" clId="{08A8E0A5-259F-4A8A-89B2-C238D7564785}" dt="2022-12-07T06:46:17.721" v="237" actId="6549"/>
          <ac:spMkLst>
            <pc:docMk/>
            <pc:sldMk cId="3128905828" sldId="344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6:21.813" v="238" actId="6549"/>
          <ac:spMkLst>
            <pc:docMk/>
            <pc:sldMk cId="3128905828" sldId="344"/>
            <ac:spMk id="3" creationId="{87618EF2-A716-1517-1B8D-3D39C7A34D6B}"/>
          </ac:spMkLst>
        </pc:spChg>
        <pc:graphicFrameChg chg="add mod modGraphic">
          <ac:chgData name="Song Seokil" userId="55e21934b449b532" providerId="LiveId" clId="{08A8E0A5-259F-4A8A-89B2-C238D7564785}" dt="2022-12-07T06:47:07.184" v="283" actId="6549"/>
          <ac:graphicFrameMkLst>
            <pc:docMk/>
            <pc:sldMk cId="3128905828" sldId="344"/>
            <ac:graphicFrameMk id="5" creationId="{C7127AA4-778F-B997-173A-3F99D6E9479C}"/>
          </ac:graphicFrameMkLst>
        </pc:graphicFrameChg>
      </pc:sldChg>
      <pc:sldChg chg="del">
        <pc:chgData name="Song Seokil" userId="55e21934b449b532" providerId="LiveId" clId="{08A8E0A5-259F-4A8A-89B2-C238D7564785}" dt="2022-12-07T06:47:12.499" v="284" actId="47"/>
        <pc:sldMkLst>
          <pc:docMk/>
          <pc:sldMk cId="2562386594" sldId="345"/>
        </pc:sldMkLst>
      </pc:sldChg>
      <pc:sldChg chg="modSp mod">
        <pc:chgData name="Song Seokil" userId="55e21934b449b532" providerId="LiveId" clId="{08A8E0A5-259F-4A8A-89B2-C238D7564785}" dt="2022-12-07T06:46:07.411" v="231" actId="6549"/>
        <pc:sldMkLst>
          <pc:docMk/>
          <pc:sldMk cId="662905000" sldId="346"/>
        </pc:sldMkLst>
        <pc:spChg chg="mod">
          <ac:chgData name="Song Seokil" userId="55e21934b449b532" providerId="LiveId" clId="{08A8E0A5-259F-4A8A-89B2-C238D7564785}" dt="2022-12-07T06:46:07.411" v="231" actId="6549"/>
          <ac:spMkLst>
            <pc:docMk/>
            <pc:sldMk cId="662905000" sldId="346"/>
            <ac:spMk id="2" creationId="{68BC3196-CF9F-8773-77E7-FA4AA52E6ABF}"/>
          </ac:spMkLst>
        </pc:spChg>
      </pc:sldChg>
      <pc:sldChg chg="modSp mod">
        <pc:chgData name="Song Seokil" userId="55e21934b449b532" providerId="LiveId" clId="{08A8E0A5-259F-4A8A-89B2-C238D7564785}" dt="2022-12-07T06:42:17.240" v="6"/>
        <pc:sldMkLst>
          <pc:docMk/>
          <pc:sldMk cId="1892384581" sldId="347"/>
        </pc:sldMkLst>
        <pc:spChg chg="mod">
          <ac:chgData name="Song Seokil" userId="55e21934b449b532" providerId="LiveId" clId="{08A8E0A5-259F-4A8A-89B2-C238D7564785}" dt="2022-12-07T06:42:17.240" v="6"/>
          <ac:spMkLst>
            <pc:docMk/>
            <pc:sldMk cId="1892384581" sldId="347"/>
            <ac:spMk id="2" creationId="{4EADF9C3-5C22-2F52-32F2-7F991AEC346D}"/>
          </ac:spMkLst>
        </pc:spChg>
      </pc:sldChg>
      <pc:sldChg chg="modSp new mod">
        <pc:chgData name="Song Seokil" userId="55e21934b449b532" providerId="LiveId" clId="{08A8E0A5-259F-4A8A-89B2-C238D7564785}" dt="2022-12-07T06:45:19.647" v="210" actId="20577"/>
        <pc:sldMkLst>
          <pc:docMk/>
          <pc:sldMk cId="3510816088" sldId="348"/>
        </pc:sldMkLst>
        <pc:spChg chg="mod">
          <ac:chgData name="Song Seokil" userId="55e21934b449b532" providerId="LiveId" clId="{08A8E0A5-259F-4A8A-89B2-C238D7564785}" dt="2022-12-07T06:43:56.178" v="25"/>
          <ac:spMkLst>
            <pc:docMk/>
            <pc:sldMk cId="3510816088" sldId="348"/>
            <ac:spMk id="2" creationId="{4BA05C33-459D-3EDD-DFBB-38993875BF3F}"/>
          </ac:spMkLst>
        </pc:spChg>
        <pc:spChg chg="mod">
          <ac:chgData name="Song Seokil" userId="55e21934b449b532" providerId="LiveId" clId="{08A8E0A5-259F-4A8A-89B2-C238D7564785}" dt="2022-12-07T06:45:19.647" v="210" actId="20577"/>
          <ac:spMkLst>
            <pc:docMk/>
            <pc:sldMk cId="3510816088" sldId="348"/>
            <ac:spMk id="3" creationId="{39E3AD77-5534-9A6F-3E2F-1EF35B4361AA}"/>
          </ac:spMkLst>
        </pc:spChg>
      </pc:sldChg>
      <pc:sldChg chg="modSp new mod">
        <pc:chgData name="Song Seokil" userId="55e21934b449b532" providerId="LiveId" clId="{08A8E0A5-259F-4A8A-89B2-C238D7564785}" dt="2022-12-07T06:47:30.572" v="286"/>
        <pc:sldMkLst>
          <pc:docMk/>
          <pc:sldMk cId="3851533353" sldId="349"/>
        </pc:sldMkLst>
        <pc:spChg chg="mod">
          <ac:chgData name="Song Seokil" userId="55e21934b449b532" providerId="LiveId" clId="{08A8E0A5-259F-4A8A-89B2-C238D7564785}" dt="2022-12-07T06:47:30.572" v="286"/>
          <ac:spMkLst>
            <pc:docMk/>
            <pc:sldMk cId="3851533353" sldId="349"/>
            <ac:spMk id="2" creationId="{822112DE-70CB-464F-F712-1AF50348D75E}"/>
          </ac:spMkLst>
        </pc:spChg>
      </pc:sldChg>
      <pc:sldChg chg="new del">
        <pc:chgData name="Song Seokil" userId="55e21934b449b532" providerId="LiveId" clId="{08A8E0A5-259F-4A8A-89B2-C238D7564785}" dt="2022-12-07T06:45:28.133" v="211" actId="47"/>
        <pc:sldMkLst>
          <pc:docMk/>
          <pc:sldMk cId="4183275267" sldId="349"/>
        </pc:sldMkLst>
      </pc:sldChg>
      <pc:sldChg chg="modSp new mod">
        <pc:chgData name="Song Seokil" userId="55e21934b449b532" providerId="LiveId" clId="{08A8E0A5-259F-4A8A-89B2-C238D7564785}" dt="2022-12-07T06:47:41.627" v="288"/>
        <pc:sldMkLst>
          <pc:docMk/>
          <pc:sldMk cId="3455297731" sldId="350"/>
        </pc:sldMkLst>
        <pc:spChg chg="mod">
          <ac:chgData name="Song Seokil" userId="55e21934b449b532" providerId="LiveId" clId="{08A8E0A5-259F-4A8A-89B2-C238D7564785}" dt="2022-12-07T06:47:41.627" v="288"/>
          <ac:spMkLst>
            <pc:docMk/>
            <pc:sldMk cId="3455297731" sldId="350"/>
            <ac:spMk id="2" creationId="{932501CE-D12F-8911-C3C0-EE6EF94E24AC}"/>
          </ac:spMkLst>
        </pc:spChg>
      </pc:sldChg>
      <pc:sldChg chg="modSp new mod">
        <pc:chgData name="Song Seokil" userId="55e21934b449b532" providerId="LiveId" clId="{08A8E0A5-259F-4A8A-89B2-C238D7564785}" dt="2022-12-07T06:50:27.499" v="609" actId="6549"/>
        <pc:sldMkLst>
          <pc:docMk/>
          <pc:sldMk cId="1565239688" sldId="351"/>
        </pc:sldMkLst>
        <pc:spChg chg="mod">
          <ac:chgData name="Song Seokil" userId="55e21934b449b532" providerId="LiveId" clId="{08A8E0A5-259F-4A8A-89B2-C238D7564785}" dt="2022-12-07T06:47:52.571" v="306"/>
          <ac:spMkLst>
            <pc:docMk/>
            <pc:sldMk cId="1565239688" sldId="351"/>
            <ac:spMk id="2" creationId="{E507084E-D507-C0DC-BE2E-0FF1E465D8EF}"/>
          </ac:spMkLst>
        </pc:spChg>
        <pc:spChg chg="mod">
          <ac:chgData name="Song Seokil" userId="55e21934b449b532" providerId="LiveId" clId="{08A8E0A5-259F-4A8A-89B2-C238D7564785}" dt="2022-12-07T06:50:27.499" v="609" actId="6549"/>
          <ac:spMkLst>
            <pc:docMk/>
            <pc:sldMk cId="1565239688" sldId="351"/>
            <ac:spMk id="3" creationId="{C7A332B4-6145-8410-F868-0E0D84A5D949}"/>
          </ac:spMkLst>
        </pc:spChg>
      </pc:sldChg>
      <pc:sldChg chg="addSp delSp modSp new mod">
        <pc:chgData name="Song Seokil" userId="55e21934b449b532" providerId="LiveId" clId="{08A8E0A5-259F-4A8A-89B2-C238D7564785}" dt="2022-12-07T06:49:26.413" v="419" actId="6549"/>
        <pc:sldMkLst>
          <pc:docMk/>
          <pc:sldMk cId="3759672901" sldId="352"/>
        </pc:sldMkLst>
        <pc:spChg chg="mod">
          <ac:chgData name="Song Seokil" userId="55e21934b449b532" providerId="LiveId" clId="{08A8E0A5-259F-4A8A-89B2-C238D7564785}" dt="2022-12-07T06:48:01.332" v="323"/>
          <ac:spMkLst>
            <pc:docMk/>
            <pc:sldMk cId="3759672901" sldId="352"/>
            <ac:spMk id="2" creationId="{62F73A81-726C-007A-C2B5-03628E3FFFF1}"/>
          </ac:spMkLst>
        </pc:spChg>
        <pc:spChg chg="del">
          <ac:chgData name="Song Seokil" userId="55e21934b449b532" providerId="LiveId" clId="{08A8E0A5-259F-4A8A-89B2-C238D7564785}" dt="2022-12-07T06:48:07.302" v="324" actId="3680"/>
          <ac:spMkLst>
            <pc:docMk/>
            <pc:sldMk cId="3759672901" sldId="352"/>
            <ac:spMk id="3" creationId="{E9B947E3-C96F-74AE-DC59-32EB58A23EB9}"/>
          </ac:spMkLst>
        </pc:spChg>
        <pc:spChg chg="add mod">
          <ac:chgData name="Song Seokil" userId="55e21934b449b532" providerId="LiveId" clId="{08A8E0A5-259F-4A8A-89B2-C238D7564785}" dt="2022-12-07T06:49:26.413" v="419" actId="6549"/>
          <ac:spMkLst>
            <pc:docMk/>
            <pc:sldMk cId="3759672901" sldId="352"/>
            <ac:spMk id="7" creationId="{D6DE8D54-E104-01C6-EE9D-DB02E823A3D9}"/>
          </ac:spMkLst>
        </pc:spChg>
        <pc:graphicFrameChg chg="add del mod ord modGraphic">
          <ac:chgData name="Song Seokil" userId="55e21934b449b532" providerId="LiveId" clId="{08A8E0A5-259F-4A8A-89B2-C238D7564785}" dt="2022-12-07T06:49:07.157" v="348" actId="478"/>
          <ac:graphicFrameMkLst>
            <pc:docMk/>
            <pc:sldMk cId="3759672901" sldId="352"/>
            <ac:graphicFrameMk id="5" creationId="{5A580E5C-FA7D-D489-2A13-1C2D89B8EA0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분산처리기초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예비캡스톤디자인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최종보고서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r>
              <a:rPr lang="ko-KR" altLang="en-US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비법조인을 위한 판결 예상 및 유사 사례 검색</a:t>
            </a: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b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ko-KR" altLang="en-US" sz="32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만드로이드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성명 최신호</a:t>
            </a:r>
            <a:r>
              <a:rPr lang="en-US" altLang="ko-KR" dirty="0"/>
              <a:t>(1726052), </a:t>
            </a:r>
            <a:r>
              <a:rPr lang="ko-KR" altLang="en-US" dirty="0"/>
              <a:t>이동준</a:t>
            </a:r>
            <a:r>
              <a:rPr lang="en-US" altLang="ko-KR" dirty="0"/>
              <a:t>(1726036)</a:t>
            </a:r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05C33-459D-3EDD-DFBB-38993875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3AD77-5534-9A6F-3E2F-1EF35B43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명 </a:t>
            </a:r>
            <a:r>
              <a:rPr lang="en-US" altLang="ko-KR" dirty="0"/>
              <a:t>: </a:t>
            </a:r>
            <a:r>
              <a:rPr lang="ko-KR" altLang="en-US" dirty="0"/>
              <a:t>시각장애인의 편의를 위한 음성 인식 메모 앱</a:t>
            </a:r>
            <a:endParaRPr lang="en-US" altLang="ko-KR" dirty="0"/>
          </a:p>
          <a:p>
            <a:r>
              <a:rPr lang="ko-KR" altLang="en-US" dirty="0"/>
              <a:t>프로젝트 배경 </a:t>
            </a:r>
            <a:r>
              <a:rPr lang="en-US" altLang="ko-KR" dirty="0"/>
              <a:t>: </a:t>
            </a:r>
            <a:r>
              <a:rPr lang="ko-KR" altLang="en-US" dirty="0"/>
              <a:t>개발할 아이디어를 고민하던 중 저희 팀은 이런 의문이 들었습니다</a:t>
            </a:r>
            <a:r>
              <a:rPr lang="en-US" altLang="ko-KR" dirty="0"/>
              <a:t>. </a:t>
            </a:r>
            <a:r>
              <a:rPr lang="ko-KR" altLang="en-US" dirty="0"/>
              <a:t>시각장애인은 스마트폰을 어떻게 사용할까</a:t>
            </a:r>
            <a:r>
              <a:rPr lang="en-US" altLang="ko-KR" dirty="0"/>
              <a:t>, </a:t>
            </a:r>
            <a:r>
              <a:rPr lang="ko-KR" altLang="en-US" dirty="0"/>
              <a:t>더 나아가 메모를 하는 습관은 바쁜 현대 사회에 있어서 필수적으로 필요한 기능이라고 할 수 있는데</a:t>
            </a:r>
            <a:r>
              <a:rPr lang="en-US" altLang="ko-KR" dirty="0"/>
              <a:t>, </a:t>
            </a:r>
            <a:r>
              <a:rPr lang="ko-KR" altLang="en-US" dirty="0"/>
              <a:t>앞을 보지 못하는 시각장애인을 위한 서비스가 없다고 판단되었습니다</a:t>
            </a:r>
            <a:r>
              <a:rPr lang="en-US" altLang="ko-KR" dirty="0"/>
              <a:t>. </a:t>
            </a:r>
            <a:r>
              <a:rPr lang="ko-KR" altLang="en-US" dirty="0"/>
              <a:t>시각장애인이라면 타자를 타이핑하는 것이 제한되기 때문에 음성으로 녹음하는 방식이 더 메모의 기능에 충실할 수 있지 않을까 생각이 되었고</a:t>
            </a:r>
            <a:r>
              <a:rPr lang="en-US" altLang="ko-KR" dirty="0"/>
              <a:t>, TTS </a:t>
            </a:r>
            <a:r>
              <a:rPr lang="ko-KR" altLang="en-US" dirty="0"/>
              <a:t>엔진을 활용한 음성 안내 서비스가 더 도움이 될 것이라고 생각했습니다</a:t>
            </a:r>
            <a:r>
              <a:rPr lang="en-US" altLang="ko-KR" dirty="0"/>
              <a:t>. </a:t>
            </a:r>
            <a:r>
              <a:rPr lang="ko-KR" altLang="en-US" dirty="0"/>
              <a:t>이러한 차이점이 일반적인 메모장 앱에 비하여 더 시각장애인을 위한 서비스가 될 것이라고 확신했습니다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DD56A-8560-EA53-9490-5A060854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1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C3196-CF9F-8773-77E7-FA4AA52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하는 제품의 개념도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9A790-2731-B6C0-63AE-D5CBD3C5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19E91B-FF18-33C8-B9EF-16D9A5C9C4EA}"/>
              </a:ext>
            </a:extLst>
          </p:cNvPr>
          <p:cNvGrpSpPr/>
          <p:nvPr/>
        </p:nvGrpSpPr>
        <p:grpSpPr>
          <a:xfrm>
            <a:off x="1151965" y="1281953"/>
            <a:ext cx="6840070" cy="4885765"/>
            <a:chOff x="1192306" y="1147482"/>
            <a:chExt cx="5329238" cy="3198812"/>
          </a:xfrm>
        </p:grpSpPr>
        <p:pic>
          <p:nvPicPr>
            <p:cNvPr id="1027" name="_x103085544">
              <a:extLst>
                <a:ext uri="{FF2B5EF4-FFF2-40B4-BE49-F238E27FC236}">
                  <a16:creationId xmlns:a16="http://schemas.microsoft.com/office/drawing/2014/main" id="{B695946A-99DD-A9F1-4650-5D9FED42F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2306" y="1147482"/>
              <a:ext cx="1779588" cy="3176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_x103084752">
              <a:extLst>
                <a:ext uri="{FF2B5EF4-FFF2-40B4-BE49-F238E27FC236}">
                  <a16:creationId xmlns:a16="http://schemas.microsoft.com/office/drawing/2014/main" id="{C8646539-0CC8-E5AB-4C51-EE036CA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131" y="1147482"/>
              <a:ext cx="1793875" cy="3198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_x102960304">
              <a:extLst>
                <a:ext uri="{FF2B5EF4-FFF2-40B4-BE49-F238E27FC236}">
                  <a16:creationId xmlns:a16="http://schemas.microsoft.com/office/drawing/2014/main" id="{5F367FEE-5BC8-8CCB-6AA6-CBB038A61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6719" y="1147482"/>
              <a:ext cx="1774825" cy="3165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B5C9D146-EE79-0911-8E7C-E880FB61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06" y="69028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5FB32C6-3C44-04E8-3199-3BD91221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06" y="106883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0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1798</TotalTime>
  <Words>135</Words>
  <Application>Microsoft Office PowerPoint</Application>
  <PresentationFormat>화면 슬라이드 쇼(4:3)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한컴산뜻돋움</vt:lpstr>
      <vt:lpstr>함초롬바탕</vt:lpstr>
      <vt:lpstr>Arial</vt:lpstr>
      <vt:lpstr>Calibri</vt:lpstr>
      <vt:lpstr>Wingdings</vt:lpstr>
      <vt:lpstr>Office 테마</vt:lpstr>
      <vt:lpstr>예비캡스톤디자인 최종보고서 -비법조인을 위한 판결 예상 및 유사 사례 검색- - 만드로이드 -</vt:lpstr>
      <vt:lpstr>프로젝트 개요</vt:lpstr>
      <vt:lpstr>개발 하는 제품의 개념도 작성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최신호</cp:lastModifiedBy>
  <cp:revision>6</cp:revision>
  <dcterms:created xsi:type="dcterms:W3CDTF">2022-03-10T14:08:59Z</dcterms:created>
  <dcterms:modified xsi:type="dcterms:W3CDTF">2023-03-07T05:20:05Z</dcterms:modified>
</cp:coreProperties>
</file>