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5865" autoAdjust="0"/>
  </p:normalViewPr>
  <p:slideViewPr>
    <p:cSldViewPr snapToGrid="0">
      <p:cViewPr>
        <p:scale>
          <a:sx n="75" d="100"/>
          <a:sy n="75" d="100"/>
        </p:scale>
        <p:origin x="170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주차별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보고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47B1E7-B83F-6BCD-59A9-7192BC0BF738}"/>
              </a:ext>
            </a:extLst>
          </p:cNvPr>
          <p:cNvGrpSpPr/>
          <p:nvPr/>
        </p:nvGrpSpPr>
        <p:grpSpPr>
          <a:xfrm>
            <a:off x="1134815" y="1483460"/>
            <a:ext cx="6874369" cy="4495522"/>
            <a:chOff x="1134815" y="1271449"/>
            <a:chExt cx="6874369" cy="449552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10F8A15-3901-DA80-CC0E-25620BFBB2B0}"/>
                </a:ext>
              </a:extLst>
            </p:cNvPr>
            <p:cNvGrpSpPr/>
            <p:nvPr/>
          </p:nvGrpSpPr>
          <p:grpSpPr>
            <a:xfrm>
              <a:off x="1134815" y="1271449"/>
              <a:ext cx="6874369" cy="3238549"/>
              <a:chOff x="439947" y="1108889"/>
              <a:chExt cx="6874369" cy="323854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65E4F2-EA6F-4607-E4D4-561BF2BE023B}"/>
                  </a:ext>
                </a:extLst>
              </p:cNvPr>
              <p:cNvSpPr/>
              <p:nvPr/>
            </p:nvSpPr>
            <p:spPr>
              <a:xfrm>
                <a:off x="439947" y="1108889"/>
                <a:ext cx="1582582" cy="3238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0E75BA-EE19-2C74-0085-1C193F02EE1E}"/>
                  </a:ext>
                </a:extLst>
              </p:cNvPr>
              <p:cNvSpPr/>
              <p:nvPr/>
            </p:nvSpPr>
            <p:spPr>
              <a:xfrm>
                <a:off x="2203876" y="1108890"/>
                <a:ext cx="1582582" cy="3238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7E12C61-E127-3DD8-F2BC-3D435907427E}"/>
                  </a:ext>
                </a:extLst>
              </p:cNvPr>
              <p:cNvSpPr/>
              <p:nvPr/>
            </p:nvSpPr>
            <p:spPr>
              <a:xfrm>
                <a:off x="3967805" y="1108890"/>
                <a:ext cx="1582582" cy="3238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9336195-7AB5-78AB-6D3C-0CA556D2426C}"/>
                  </a:ext>
                </a:extLst>
              </p:cNvPr>
              <p:cNvSpPr/>
              <p:nvPr/>
            </p:nvSpPr>
            <p:spPr>
              <a:xfrm>
                <a:off x="5731734" y="1108890"/>
                <a:ext cx="1582582" cy="3238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D25A4-859B-706B-1893-677B183B803E}"/>
                </a:ext>
              </a:extLst>
            </p:cNvPr>
            <p:cNvSpPr txBox="1"/>
            <p:nvPr/>
          </p:nvSpPr>
          <p:spPr>
            <a:xfrm>
              <a:off x="1134815" y="5120640"/>
              <a:ext cx="6874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 </a:t>
              </a:r>
              <a:r>
                <a:rPr lang="en-US" altLang="ko-KR" b="1" dirty="0"/>
                <a:t>- </a:t>
              </a:r>
              <a:r>
                <a:rPr lang="ko-KR" altLang="en-US" b="1" dirty="0"/>
                <a:t>기본적으로 </a:t>
              </a:r>
              <a:r>
                <a:rPr lang="en-US" altLang="ko-KR" b="1" dirty="0"/>
                <a:t>Text-to-Speech </a:t>
              </a:r>
              <a:r>
                <a:rPr lang="ko-KR" altLang="en-US" b="1" dirty="0"/>
                <a:t>기능을 </a:t>
              </a:r>
              <a:r>
                <a:rPr lang="ko-KR" altLang="en-US" b="1" dirty="0">
                  <a:solidFill>
                    <a:srgbClr val="FF0000"/>
                  </a:solidFill>
                </a:rPr>
                <a:t>전체 </a:t>
              </a:r>
              <a:r>
                <a:rPr lang="en-US" altLang="ko-KR" b="1" dirty="0">
                  <a:solidFill>
                    <a:srgbClr val="FF0000"/>
                  </a:solidFill>
                </a:rPr>
                <a:t>UI</a:t>
              </a:r>
              <a:r>
                <a:rPr lang="ko-KR" altLang="en-US" b="1" dirty="0"/>
                <a:t>에 적용했습니다</a:t>
              </a:r>
              <a:r>
                <a:rPr lang="en-US" altLang="ko-KR" b="1" dirty="0"/>
                <a:t>.</a:t>
              </a:r>
            </a:p>
            <a:p>
              <a:r>
                <a:rPr lang="en-US" altLang="ko-KR" b="1" dirty="0"/>
                <a:t> - Speech-to-Text </a:t>
              </a:r>
              <a:r>
                <a:rPr lang="ko-KR" altLang="en-US" b="1" dirty="0"/>
                <a:t>기능을 </a:t>
              </a:r>
              <a:r>
                <a:rPr lang="ko-KR" altLang="en-US" b="1" dirty="0">
                  <a:solidFill>
                    <a:srgbClr val="FF0000"/>
                  </a:solidFill>
                </a:rPr>
                <a:t>폴더 생성</a:t>
              </a:r>
              <a:r>
                <a:rPr lang="ko-KR" altLang="en-US" b="1" dirty="0"/>
                <a:t> 및 </a:t>
              </a:r>
              <a:r>
                <a:rPr lang="ko-KR" altLang="en-US" b="1" dirty="0">
                  <a:solidFill>
                    <a:srgbClr val="FF0000"/>
                  </a:solidFill>
                </a:rPr>
                <a:t>파일 찾기</a:t>
              </a:r>
              <a:r>
                <a:rPr lang="ko-KR" altLang="en-US" b="1" dirty="0"/>
                <a:t>에 적용했습니다</a:t>
              </a: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13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B0B796-9EC9-673D-9BFF-E0F1571EB487}"/>
              </a:ext>
            </a:extLst>
          </p:cNvPr>
          <p:cNvGrpSpPr/>
          <p:nvPr/>
        </p:nvGrpSpPr>
        <p:grpSpPr>
          <a:xfrm>
            <a:off x="2408042" y="1238883"/>
            <a:ext cx="4327914" cy="3828528"/>
            <a:chOff x="2408042" y="1238883"/>
            <a:chExt cx="4327914" cy="382852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DF0773-B228-43F2-D648-FD18076F76CC}"/>
                </a:ext>
              </a:extLst>
            </p:cNvPr>
            <p:cNvSpPr/>
            <p:nvPr/>
          </p:nvSpPr>
          <p:spPr>
            <a:xfrm>
              <a:off x="4865069" y="1238883"/>
              <a:ext cx="1870887" cy="382852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EC92A95-CC3E-E874-DE6C-3B53F1BF098E}"/>
                </a:ext>
              </a:extLst>
            </p:cNvPr>
            <p:cNvGrpSpPr/>
            <p:nvPr/>
          </p:nvGrpSpPr>
          <p:grpSpPr>
            <a:xfrm>
              <a:off x="2408042" y="1238884"/>
              <a:ext cx="2507846" cy="3828527"/>
              <a:chOff x="1248032" y="977154"/>
              <a:chExt cx="3852202" cy="588084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65E4F2-EA6F-4607-E4D4-561BF2BE023B}"/>
                  </a:ext>
                </a:extLst>
              </p:cNvPr>
              <p:cNvSpPr/>
              <p:nvPr/>
            </p:nvSpPr>
            <p:spPr>
              <a:xfrm>
                <a:off x="1248032" y="977154"/>
                <a:ext cx="2873794" cy="58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96B27783-9D75-78D3-121B-F2851C9AB9CB}"/>
                  </a:ext>
                </a:extLst>
              </p:cNvPr>
              <p:cNvSpPr/>
              <p:nvPr/>
            </p:nvSpPr>
            <p:spPr>
              <a:xfrm>
                <a:off x="4121826" y="2832848"/>
                <a:ext cx="978408" cy="484632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2307D8-F7BD-2245-67FA-CB61CB763672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녹음을 완료했을 때 이어서 녹음할 지 다시 할 지를 묻는 화면을                                                                 만들었습니다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01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472BB2-46B1-9AE5-3678-955070F44D0B}"/>
              </a:ext>
            </a:extLst>
          </p:cNvPr>
          <p:cNvGrpSpPr/>
          <p:nvPr/>
        </p:nvGrpSpPr>
        <p:grpSpPr>
          <a:xfrm>
            <a:off x="2408043" y="1238883"/>
            <a:ext cx="4327914" cy="3828527"/>
            <a:chOff x="3141524" y="977151"/>
            <a:chExt cx="6647935" cy="58808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928206-3AB8-5220-536D-A50D6906832C}"/>
                </a:ext>
              </a:extLst>
            </p:cNvPr>
            <p:cNvSpPr/>
            <p:nvPr/>
          </p:nvSpPr>
          <p:spPr>
            <a:xfrm>
              <a:off x="3141524" y="977152"/>
              <a:ext cx="2873794" cy="58808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753547-0CC1-CB50-EBA1-BF3868451CB2}"/>
                </a:ext>
              </a:extLst>
            </p:cNvPr>
            <p:cNvSpPr/>
            <p:nvPr/>
          </p:nvSpPr>
          <p:spPr>
            <a:xfrm>
              <a:off x="6915665" y="977151"/>
              <a:ext cx="2873794" cy="588084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4AC576-B6ED-8849-DDDA-3B4137334F8E}"/>
              </a:ext>
            </a:extLst>
          </p:cNvPr>
          <p:cNvSpPr txBox="1"/>
          <p:nvPr/>
        </p:nvSpPr>
        <p:spPr>
          <a:xfrm>
            <a:off x="4331365" y="296848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0F42D-5D94-2D69-A9A7-B2839E77EB0C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녹음된 파일은 </a:t>
            </a:r>
            <a:r>
              <a:rPr lang="en-US" altLang="ko-KR" b="1" dirty="0">
                <a:solidFill>
                  <a:srgbClr val="FF0000"/>
                </a:solidFill>
              </a:rPr>
              <a:t>Speech-to-Text</a:t>
            </a:r>
            <a:r>
              <a:rPr lang="en-US" altLang="ko-KR" b="1" dirty="0"/>
              <a:t> </a:t>
            </a:r>
            <a:r>
              <a:rPr lang="ko-KR" altLang="en-US" b="1" dirty="0"/>
              <a:t>기능으로 찾을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수동</a:t>
            </a:r>
            <a:r>
              <a:rPr lang="ko-KR" altLang="en-US" b="1" dirty="0"/>
              <a:t>으로 폴더를 탐색하여 찾는 방법도 지원하고 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34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636555" y="1188289"/>
            <a:ext cx="1870887" cy="38285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9356A-0090-A941-0DCF-A86954DD5619}"/>
              </a:ext>
            </a:extLst>
          </p:cNvPr>
          <p:cNvSpPr txBox="1"/>
          <p:nvPr/>
        </p:nvSpPr>
        <p:spPr>
          <a:xfrm>
            <a:off x="1134815" y="5332651"/>
            <a:ext cx="687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어떤 </a:t>
            </a:r>
            <a:r>
              <a:rPr lang="ko-KR" altLang="en-US" b="1" dirty="0" err="1"/>
              <a:t>방식으로든</a:t>
            </a:r>
            <a:r>
              <a:rPr lang="ko-KR" altLang="en-US" b="1" dirty="0"/>
              <a:t> 파일을 찾게 되면 자동으로 재생이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522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6B21-BAB4-5CFF-2FC5-63E0F162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조이패드</a:t>
            </a:r>
            <a:r>
              <a:rPr lang="ko-KR" altLang="en-US" dirty="0"/>
              <a:t> 구현 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19B50-84A2-2443-07AE-9CB954E0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D14838-EF04-6D40-1E6D-266A4CE2BBCC}"/>
              </a:ext>
            </a:extLst>
          </p:cNvPr>
          <p:cNvGrpSpPr/>
          <p:nvPr/>
        </p:nvGrpSpPr>
        <p:grpSpPr>
          <a:xfrm>
            <a:off x="2405278" y="1238884"/>
            <a:ext cx="4330679" cy="3828526"/>
            <a:chOff x="2405278" y="1238884"/>
            <a:chExt cx="4330679" cy="382852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CEEE27-8DFA-176C-1E2A-6702F7036164}"/>
                </a:ext>
              </a:extLst>
            </p:cNvPr>
            <p:cNvSpPr/>
            <p:nvPr/>
          </p:nvSpPr>
          <p:spPr>
            <a:xfrm>
              <a:off x="2405278" y="1238884"/>
              <a:ext cx="1870887" cy="382852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C1D3A2-FE7C-5637-2779-C9F742736DB3}"/>
                </a:ext>
              </a:extLst>
            </p:cNvPr>
            <p:cNvSpPr/>
            <p:nvPr/>
          </p:nvSpPr>
          <p:spPr>
            <a:xfrm>
              <a:off x="4865070" y="1238884"/>
              <a:ext cx="1870887" cy="382852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6760EF-5F86-2FFA-31F1-7369AF620529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 err="1"/>
              <a:t>저시력자의</a:t>
            </a:r>
            <a:r>
              <a:rPr lang="ko-KR" altLang="en-US" b="1" dirty="0"/>
              <a:t> 사용성을 높이기 위해 </a:t>
            </a:r>
            <a:r>
              <a:rPr lang="ko-KR" altLang="en-US" b="1" dirty="0" err="1">
                <a:solidFill>
                  <a:srgbClr val="FF0000"/>
                </a:solidFill>
              </a:rPr>
              <a:t>조이패드</a:t>
            </a:r>
            <a:r>
              <a:rPr lang="ko-KR" altLang="en-US" b="1" dirty="0"/>
              <a:t> 구현을 시도했습니다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결과적으로 레이아웃을 </a:t>
            </a:r>
            <a:r>
              <a:rPr lang="en-US" altLang="ko-KR" b="1" dirty="0">
                <a:solidFill>
                  <a:srgbClr val="FF0000"/>
                </a:solidFill>
              </a:rPr>
              <a:t>Overlay</a:t>
            </a:r>
            <a:r>
              <a:rPr lang="ko-KR" altLang="en-US" b="1" dirty="0"/>
              <a:t>하지 못해 적용하지 못했습니다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506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67C5A4-8B20-7528-477B-63EC9F2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조이패드→제스처</a:t>
            </a:r>
            <a:r>
              <a:rPr lang="ko-KR" altLang="en-US" dirty="0"/>
              <a:t> 변경 적용</a:t>
            </a:r>
          </a:p>
        </p:txBody>
      </p:sp>
    </p:spTree>
    <p:extLst>
      <p:ext uri="{BB962C8B-B14F-4D97-AF65-F5344CB8AC3E}">
        <p14:creationId xmlns:p14="http://schemas.microsoft.com/office/powerpoint/2010/main" val="1935762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</Words>
  <Application>Microsoft Office PowerPoint</Application>
  <PresentationFormat>화면 슬라이드 쇼(4:3)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한컴산뜻돋움</vt:lpstr>
      <vt:lpstr>Arial</vt:lpstr>
      <vt:lpstr>Calibri</vt:lpstr>
      <vt:lpstr>Wingdings</vt:lpstr>
      <vt:lpstr>Office 테마</vt:lpstr>
      <vt:lpstr>캡스톤디자인 주차별 보고 - 저시력자 및 시각장애인을 위한 키보드가 없는 메모장 - ViProject -</vt:lpstr>
      <vt:lpstr>1주차~8주차 : 중간보고서 당시 </vt:lpstr>
      <vt:lpstr>1주차~8주차 : 중간보고서 당시</vt:lpstr>
      <vt:lpstr>1주차~8주차 : 중간보고서 당시</vt:lpstr>
      <vt:lpstr>1주차~8주차 : 중간보고서 당시</vt:lpstr>
      <vt:lpstr>9주차 : 조이패드 구현 시도</vt:lpstr>
      <vt:lpstr>10주차 : 조이패드→제스처 변경 적용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34</cp:revision>
  <dcterms:created xsi:type="dcterms:W3CDTF">2022-03-10T14:08:59Z</dcterms:created>
  <dcterms:modified xsi:type="dcterms:W3CDTF">2023-05-08T02:37:22Z</dcterms:modified>
</cp:coreProperties>
</file>