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57089" y="3578404"/>
            <a:ext cx="7879813" cy="18998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92297" y="5038802"/>
            <a:ext cx="9230878" cy="17893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7622" y="2773775"/>
            <a:ext cx="6765415" cy="16588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42858" y="4455139"/>
            <a:ext cx="6584358" cy="17205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960" y="265708"/>
              <a:ext cx="1052616" cy="3555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38095" y="2101909"/>
            <a:ext cx="6390476" cy="259995"/>
            <a:chOff x="10438095" y="2101909"/>
            <a:chExt cx="6390476" cy="2599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38095" y="2101909"/>
              <a:ext cx="6390476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960" y="265708"/>
              <a:ext cx="1052616" cy="355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9051" y="1296699"/>
            <a:ext cx="4382920" cy="26597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81104" y="6219070"/>
            <a:ext cx="3130028" cy="6337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71429" y="3371376"/>
            <a:ext cx="2670172" cy="2670172"/>
            <a:chOff x="5171429" y="3371376"/>
            <a:chExt cx="2670172" cy="267017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171429" y="3371376"/>
              <a:ext cx="2670172" cy="2670172"/>
              <a:chOff x="5171429" y="3371376"/>
              <a:chExt cx="2670172" cy="267017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171429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329839" y="3529787"/>
              <a:ext cx="2353351" cy="2353351"/>
              <a:chOff x="5329839" y="3529787"/>
              <a:chExt cx="2353351" cy="235335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29839" y="3529787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8387324" y="3371376"/>
            <a:ext cx="2670172" cy="2670172"/>
            <a:chOff x="8387324" y="3371376"/>
            <a:chExt cx="2670172" cy="267017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387324" y="3371376"/>
              <a:ext cx="2670172" cy="2670172"/>
              <a:chOff x="8387324" y="3371376"/>
              <a:chExt cx="2670172" cy="267017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387324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545734" y="3529787"/>
              <a:ext cx="2353351" cy="2353351"/>
              <a:chOff x="8545734" y="3529787"/>
              <a:chExt cx="2353351" cy="235335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545734" y="3529787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1603218" y="3371376"/>
            <a:ext cx="2670172" cy="2670172"/>
            <a:chOff x="11603218" y="3371376"/>
            <a:chExt cx="2670172" cy="267017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603218" y="3371376"/>
              <a:ext cx="2670172" cy="2670172"/>
              <a:chOff x="11603218" y="3371376"/>
              <a:chExt cx="2670172" cy="267017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603218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761629" y="3529787"/>
              <a:ext cx="2353351" cy="2353351"/>
              <a:chOff x="11761629" y="3529787"/>
              <a:chExt cx="2353351" cy="2353351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761629" y="3529787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4819113" y="3371376"/>
            <a:ext cx="2670172" cy="2670172"/>
            <a:chOff x="14819113" y="3371376"/>
            <a:chExt cx="2670172" cy="267017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819113" y="3371376"/>
              <a:ext cx="2670172" cy="2670172"/>
              <a:chOff x="14819113" y="3371376"/>
              <a:chExt cx="2670172" cy="267017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819113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977524" y="3529787"/>
              <a:ext cx="2353351" cy="2353351"/>
              <a:chOff x="14977524" y="3529787"/>
              <a:chExt cx="2353351" cy="2353351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977524" y="3529787"/>
                <a:ext cx="2353351" cy="2353351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47719" y="6977780"/>
            <a:ext cx="3146110" cy="226260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36892" y="6219070"/>
            <a:ext cx="3176342" cy="63370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03507" y="6977780"/>
            <a:ext cx="3146110" cy="226260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52787" y="6219070"/>
            <a:ext cx="3159361" cy="64322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019402" y="6977780"/>
            <a:ext cx="3146110" cy="226260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268682" y="6219070"/>
            <a:ext cx="3178961" cy="63370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235296" y="6977780"/>
            <a:ext cx="3146110" cy="2262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575" y="2773770"/>
            <a:ext cx="4501444" cy="16065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858" y="4473018"/>
            <a:ext cx="6600034" cy="45776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57143" y="1338095"/>
            <a:ext cx="7819048" cy="7819048"/>
            <a:chOff x="9657143" y="1338095"/>
            <a:chExt cx="7819048" cy="78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657143" y="1338095"/>
              <a:ext cx="7819048" cy="7819048"/>
              <a:chOff x="9657143" y="1338095"/>
              <a:chExt cx="7819048" cy="78190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57143" y="1338095"/>
                <a:ext cx="7819048" cy="781904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023810" y="1704762"/>
              <a:ext cx="7085714" cy="7085714"/>
              <a:chOff x="10023810" y="1704762"/>
              <a:chExt cx="7085714" cy="70857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23810" y="1704762"/>
                <a:ext cx="7085714" cy="708571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960" y="265708"/>
              <a:ext cx="1052616" cy="355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575" y="2773770"/>
            <a:ext cx="4448625" cy="16065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858" y="5282542"/>
            <a:ext cx="6520872" cy="3752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960" y="265708"/>
              <a:ext cx="1052616" cy="35555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3811" y="4419051"/>
            <a:ext cx="3134851" cy="6696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42685" y="1435112"/>
            <a:ext cx="7202754" cy="7202754"/>
            <a:chOff x="11642685" y="1435112"/>
            <a:chExt cx="7202754" cy="72027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42685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2857" y="2619277"/>
            <a:ext cx="4834423" cy="4834423"/>
            <a:chOff x="9142857" y="2619277"/>
            <a:chExt cx="4834423" cy="48344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26850" y="2619277"/>
            <a:ext cx="4834423" cy="4834423"/>
            <a:chOff x="12826850" y="2619277"/>
            <a:chExt cx="4834423" cy="48344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26850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26850" y="2619277"/>
            <a:ext cx="4834423" cy="4834423"/>
            <a:chOff x="12826850" y="2619277"/>
            <a:chExt cx="4834423" cy="483442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26850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63110" y="2561905"/>
            <a:ext cx="5161905" cy="5161905"/>
            <a:chOff x="12663110" y="2561905"/>
            <a:chExt cx="5161905" cy="516190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663110" y="2561905"/>
              <a:ext cx="5161905" cy="5161905"/>
              <a:chOff x="12663110" y="2561905"/>
              <a:chExt cx="5161905" cy="516190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663110" y="2561905"/>
                <a:ext cx="5161905" cy="51619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905172" y="2803967"/>
              <a:ext cx="4677780" cy="4677780"/>
              <a:chOff x="12905172" y="2803967"/>
              <a:chExt cx="4677780" cy="467778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905172" y="2803967"/>
                <a:ext cx="4677780" cy="467778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71605" y="3584032"/>
            <a:ext cx="6068221" cy="20731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70912" y="4332042"/>
            <a:ext cx="3586231" cy="259995"/>
            <a:chOff x="13470912" y="4332042"/>
            <a:chExt cx="3586231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70912" y="4332042"/>
              <a:ext cx="3586231" cy="2599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8238" y="5523810"/>
            <a:ext cx="6936272" cy="1654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2023-05-08T11:14:18Z</dcterms:created>
  <dcterms:modified xsi:type="dcterms:W3CDTF">2023-05-08T11:14:18Z</dcterms:modified>
</cp:coreProperties>
</file>