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5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44E"/>
    <a:srgbClr val="4A4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38476" y="702476"/>
            <a:ext cx="25945543" cy="129021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7281" y="7729583"/>
            <a:ext cx="3625630" cy="1537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3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2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88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676" y="1044985"/>
            <a:ext cx="2324385" cy="133511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622A9-B168-9EA3-34B1-91E3907D588E}"/>
              </a:ext>
            </a:extLst>
          </p:cNvPr>
          <p:cNvGrpSpPr/>
          <p:nvPr/>
        </p:nvGrpSpPr>
        <p:grpSpPr>
          <a:xfrm>
            <a:off x="4343400" y="2171700"/>
            <a:ext cx="6884472" cy="6320090"/>
            <a:chOff x="4038600" y="1044985"/>
            <a:chExt cx="6884472" cy="6320090"/>
          </a:xfrm>
        </p:grpSpPr>
        <p:pic>
          <p:nvPicPr>
            <p:cNvPr id="7" name="그림 6" descr="원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99F1AD53-4BA2-9016-3198-1FFCD8C6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1044985"/>
              <a:ext cx="2905560" cy="2905560"/>
            </a:xfrm>
            <a:prstGeom prst="rect">
              <a:avLst/>
            </a:prstGeom>
          </p:spPr>
        </p:pic>
        <p:pic>
          <p:nvPicPr>
            <p:cNvPr id="9" name="그림 8" descr="병, 화장품, 손가락, 디자인이(가) 표시된 사진&#10;&#10;자동 생성된 설명">
              <a:extLst>
                <a:ext uri="{FF2B5EF4-FFF2-40B4-BE49-F238E27FC236}">
                  <a16:creationId xmlns:a16="http://schemas.microsoft.com/office/drawing/2014/main" id="{CBFB375D-1BBD-566B-B2C7-4CF1DC39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512" y="1044986"/>
              <a:ext cx="2905560" cy="2905560"/>
            </a:xfrm>
            <a:prstGeom prst="rect">
              <a:avLst/>
            </a:prstGeom>
          </p:spPr>
        </p:pic>
        <p:pic>
          <p:nvPicPr>
            <p:cNvPr id="11" name="그림 10" descr="스크린샷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7B8B5C76-1ABB-3DC8-6FDE-5B153528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512" y="4459515"/>
              <a:ext cx="2905560" cy="2905560"/>
            </a:xfrm>
            <a:prstGeom prst="rect">
              <a:avLst/>
            </a:prstGeom>
          </p:spPr>
        </p:pic>
        <p:pic>
          <p:nvPicPr>
            <p:cNvPr id="13" name="그림 12" descr="클립아트, 그래픽, 만화 영화, 디자인이(가) 표시된 사진&#10;&#10;자동 생성된 설명">
              <a:extLst>
                <a:ext uri="{FF2B5EF4-FFF2-40B4-BE49-F238E27FC236}">
                  <a16:creationId xmlns:a16="http://schemas.microsoft.com/office/drawing/2014/main" id="{0763A58E-4307-668A-E1EC-AB0A1FDC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4457700"/>
              <a:ext cx="2905561" cy="2905561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B775BE-68C4-69F5-87F4-44DA971C53FB}"/>
              </a:ext>
            </a:extLst>
          </p:cNvPr>
          <p:cNvGrpSpPr/>
          <p:nvPr/>
        </p:nvGrpSpPr>
        <p:grpSpPr>
          <a:xfrm>
            <a:off x="12009735" y="1366941"/>
            <a:ext cx="5004486" cy="7420637"/>
            <a:chOff x="12424701" y="923263"/>
            <a:chExt cx="5004486" cy="742063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9965485-E471-E5FA-CA37-97E1F30E4815}"/>
                </a:ext>
              </a:extLst>
            </p:cNvPr>
            <p:cNvSpPr/>
            <p:nvPr/>
          </p:nvSpPr>
          <p:spPr>
            <a:xfrm>
              <a:off x="12954000" y="923263"/>
              <a:ext cx="3945888" cy="3945888"/>
            </a:xfrm>
            <a:prstGeom prst="round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  <a:effectLst>
              <a:outerShdw blurRad="152400" sx="103000" sy="103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D9F0BD2-E47C-B38D-D73C-A5CB94524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5" b="70000"/>
            <a:stretch/>
          </p:blipFill>
          <p:spPr>
            <a:xfrm>
              <a:off x="12424701" y="5676900"/>
              <a:ext cx="5004486" cy="266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676" y="1044985"/>
            <a:ext cx="2324385" cy="1335118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ECE9B0CA-65B7-7A6F-C77F-2CF260702BB4}"/>
              </a:ext>
            </a:extLst>
          </p:cNvPr>
          <p:cNvGrpSpPr/>
          <p:nvPr/>
        </p:nvGrpSpPr>
        <p:grpSpPr>
          <a:xfrm>
            <a:off x="7124789" y="923263"/>
            <a:ext cx="4038422" cy="4073745"/>
            <a:chOff x="11605201" y="3417853"/>
            <a:chExt cx="5335910" cy="5382582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E29B6D3A-DAEA-2790-DB71-9336769D3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5201" y="3417853"/>
              <a:ext cx="5335910" cy="538258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93BB7E-65C7-38D0-39B2-78045A7CADAB}"/>
              </a:ext>
            </a:extLst>
          </p:cNvPr>
          <p:cNvGrpSpPr/>
          <p:nvPr/>
        </p:nvGrpSpPr>
        <p:grpSpPr>
          <a:xfrm>
            <a:off x="12128395" y="925077"/>
            <a:ext cx="4267200" cy="8994887"/>
            <a:chOff x="3972041" y="1181288"/>
            <a:chExt cx="2628281" cy="554018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99B0432-C354-6F00-4E0F-C1058D766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2041" y="1181288"/>
              <a:ext cx="2628281" cy="5540188"/>
            </a:xfrm>
            <a:prstGeom prst="rect">
              <a:avLst/>
            </a:prstGeom>
          </p:spPr>
        </p:pic>
        <p:pic>
          <p:nvPicPr>
            <p:cNvPr id="14" name="그림 13" descr="텍스트, 스크린샷, 폰트, 그래픽이(가) 표시된 사진&#10;&#10;자동 생성된 설명">
              <a:extLst>
                <a:ext uri="{FF2B5EF4-FFF2-40B4-BE49-F238E27FC236}">
                  <a16:creationId xmlns:a16="http://schemas.microsoft.com/office/drawing/2014/main" id="{7291D3BB-03DC-6A64-52C1-88C96444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634" y="1653148"/>
              <a:ext cx="2260096" cy="436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396297" y="1784061"/>
            <a:ext cx="25412495" cy="7551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676" y="1044981"/>
            <a:ext cx="4246585" cy="13351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693" y="2907985"/>
            <a:ext cx="2510270" cy="13431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690" y="3997185"/>
            <a:ext cx="2481699" cy="13431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0690" y="5105290"/>
            <a:ext cx="6457509" cy="13431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80952" y="3333351"/>
            <a:ext cx="5335910" cy="5382582"/>
            <a:chOff x="11580952" y="3333351"/>
            <a:chExt cx="5335910" cy="53825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0952" y="3333351"/>
              <a:ext cx="5335910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0690" y="6241109"/>
            <a:ext cx="9576851" cy="1343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7D835C-820E-073F-146F-45B39AFD11FC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시각 능력이 제한되는 이용자의 특성에 따라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각 항목 당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인터페이스의 구조를 단순화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AF12D-30FD-7E4F-D64B-CFBC7A9FE5A7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190D75-1469-C145-EEFE-CADFA126911E}"/>
              </a:ext>
            </a:extLst>
          </p:cNvPr>
          <p:cNvSpPr/>
          <p:nvPr/>
        </p:nvSpPr>
        <p:spPr>
          <a:xfrm>
            <a:off x="8858987" y="3551884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어플리케이션의 사용자 경험을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제스처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위주로 설정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AECBB7-9017-4341-F6CD-D02A979EEC38}"/>
              </a:ext>
            </a:extLst>
          </p:cNvPr>
          <p:cNvSpPr/>
          <p:nvPr/>
        </p:nvSpPr>
        <p:spPr>
          <a:xfrm>
            <a:off x="8858987" y="5032341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포커스를 받은 항목에 대하여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음성으로 알림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D645CF-7CBA-3ADF-16A2-B627B2B32ADE}"/>
              </a:ext>
            </a:extLst>
          </p:cNvPr>
          <p:cNvSpPr/>
          <p:nvPr/>
        </p:nvSpPr>
        <p:spPr>
          <a:xfrm>
            <a:off x="8858987" y="6512798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현재 인식된 제스처를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토스트 메시지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로 알림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B7C234-2B8A-BDC1-E2EE-CE1C3ECAA43F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소프트 키보드 대신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음성으로 텍스트를 입력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하는 방식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(Text-to-Speech)</a:t>
            </a:r>
            <a:endParaRPr lang="ko-KR" altLang="en-US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69DBC-C683-B68C-B036-8D75898BBAD2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E39376-8DFA-D333-75B9-9A41FF3F4474}"/>
              </a:ext>
            </a:extLst>
          </p:cNvPr>
          <p:cNvSpPr/>
          <p:nvPr/>
        </p:nvSpPr>
        <p:spPr>
          <a:xfrm>
            <a:off x="8880758" y="354330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사용자는 음성으로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폴더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만들거나 관리할 수 있음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252205" y="613188"/>
            <a:ext cx="4447619" cy="9019048"/>
            <a:chOff x="8252205" y="61318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252205" y="613188"/>
              <a:ext cx="4438271" cy="9011718"/>
              <a:chOff x="8252205" y="613188"/>
              <a:chExt cx="4438271" cy="90117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52205" y="61318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13244" y="837583"/>
              <a:ext cx="3922844" cy="8557518"/>
              <a:chOff x="8513244" y="837583"/>
              <a:chExt cx="3922844" cy="855751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13244" y="837583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252205" y="613188"/>
            <a:ext cx="4447619" cy="9019048"/>
            <a:chOff x="8252205" y="61318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252205" y="613188"/>
              <a:ext cx="4438271" cy="9011718"/>
              <a:chOff x="8252205" y="613188"/>
              <a:chExt cx="4438271" cy="90117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52205" y="61318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13244" y="837583"/>
              <a:ext cx="3922844" cy="8557518"/>
              <a:chOff x="8513244" y="837583"/>
              <a:chExt cx="3922844" cy="855751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13244" y="837583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192" y="70530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76F1D-CA29-795C-5493-4C2B25D17BDB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C27492-DFBF-7DAC-277C-177EC3759BF7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사용자는 편의에 따라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 또는 텍스트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형태로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서로 다른 확장자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사용하는 메모를 생성 가능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FBE8C8-7B55-C562-7065-097279BA43F4}"/>
              </a:ext>
            </a:extLst>
          </p:cNvPr>
          <p:cNvSpPr/>
          <p:nvPr/>
        </p:nvSpPr>
        <p:spPr>
          <a:xfrm>
            <a:off x="8880758" y="354330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텍스트 내용 중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정규식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으로 구성된 패턴 인식하여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날짜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위치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전화번호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이메일 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등 </a:t>
            </a:r>
            <a:r>
              <a:rPr lang="ko-KR" altLang="en-US" sz="2400" dirty="0" err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인텐트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실행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BDA38-8C02-8AE1-CF1D-53A13F83F638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35299A-73F6-1348-EEA4-C42E553131EB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사용자는 음성 파일을 필요할 때마다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재생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할 수 있음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사용자 지정</PresentationFormat>
  <Paragraphs>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나눔명조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최신호</cp:lastModifiedBy>
  <cp:revision>3</cp:revision>
  <dcterms:created xsi:type="dcterms:W3CDTF">2023-09-25T19:04:55Z</dcterms:created>
  <dcterms:modified xsi:type="dcterms:W3CDTF">2023-09-25T10:49:03Z</dcterms:modified>
</cp:coreProperties>
</file>