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71" r:id="rId11"/>
    <p:sldId id="272" r:id="rId12"/>
    <p:sldId id="273" r:id="rId13"/>
    <p:sldId id="276" r:id="rId14"/>
    <p:sldId id="274" r:id="rId15"/>
    <p:sldId id="275" r:id="rId16"/>
    <p:sldId id="277" r:id="rId17"/>
    <p:sldId id="270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8D44E"/>
    <a:srgbClr val="4A4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26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youtu.be/_lSoAG8NgAs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youtu.be/g9H920J6hT0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youtu.be/HqfjXkzewjg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youtu.be/wJFAxzO-jOs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youtu.be/8ngXTAP7wE4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38476" y="702476"/>
            <a:ext cx="25945543" cy="129021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7281" y="7729583"/>
            <a:ext cx="3625630" cy="1537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3CC5FA-BEA5-37D3-C520-2909A3EE2E4E}"/>
              </a:ext>
            </a:extLst>
          </p:cNvPr>
          <p:cNvSpPr/>
          <p:nvPr/>
        </p:nvSpPr>
        <p:spPr>
          <a:xfrm>
            <a:off x="5105400" y="7414008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Intent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8" name="직사각형 17">
            <a:hlinkClick r:id="rId5"/>
            <a:extLst>
              <a:ext uri="{FF2B5EF4-FFF2-40B4-BE49-F238E27FC236}">
                <a16:creationId xmlns:a16="http://schemas.microsoft.com/office/drawing/2014/main" id="{F60C762A-722D-BF09-4466-C045C608C555}"/>
              </a:ext>
            </a:extLst>
          </p:cNvPr>
          <p:cNvSpPr/>
          <p:nvPr/>
        </p:nvSpPr>
        <p:spPr>
          <a:xfrm>
            <a:off x="8660452" y="2077238"/>
            <a:ext cx="8245669" cy="622958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625073-3E54-7742-A238-DF247D2AB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0" y="6624537"/>
            <a:ext cx="1399071" cy="1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8CB575-E3C6-F5B5-B1B2-29C92A8EDB3E}"/>
              </a:ext>
            </a:extLst>
          </p:cNvPr>
          <p:cNvSpPr/>
          <p:nvPr/>
        </p:nvSpPr>
        <p:spPr>
          <a:xfrm>
            <a:off x="5105400" y="7414008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Intent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직사각형 12">
            <a:hlinkClick r:id="rId5"/>
            <a:extLst>
              <a:ext uri="{FF2B5EF4-FFF2-40B4-BE49-F238E27FC236}">
                <a16:creationId xmlns:a16="http://schemas.microsoft.com/office/drawing/2014/main" id="{10F8262C-4B97-88BA-308E-3AB4514CC634}"/>
              </a:ext>
            </a:extLst>
          </p:cNvPr>
          <p:cNvSpPr/>
          <p:nvPr/>
        </p:nvSpPr>
        <p:spPr>
          <a:xfrm>
            <a:off x="8660452" y="2077238"/>
            <a:ext cx="8245669" cy="622958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A3AE77-2292-A618-F9D2-041D1ABCC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0" y="6624537"/>
            <a:ext cx="1399071" cy="1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FDE00F-3A67-4DDD-C4C5-E4EE5571867E}"/>
              </a:ext>
            </a:extLst>
          </p:cNvPr>
          <p:cNvSpPr/>
          <p:nvPr/>
        </p:nvSpPr>
        <p:spPr>
          <a:xfrm>
            <a:off x="5105400" y="7414008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Intent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직사각형 12">
            <a:hlinkClick r:id="rId5"/>
            <a:extLst>
              <a:ext uri="{FF2B5EF4-FFF2-40B4-BE49-F238E27FC236}">
                <a16:creationId xmlns:a16="http://schemas.microsoft.com/office/drawing/2014/main" id="{0D0CBDD1-6AAE-FC45-52F4-CD9C95903AE4}"/>
              </a:ext>
            </a:extLst>
          </p:cNvPr>
          <p:cNvSpPr/>
          <p:nvPr/>
        </p:nvSpPr>
        <p:spPr>
          <a:xfrm>
            <a:off x="8660452" y="2077238"/>
            <a:ext cx="8245669" cy="622958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D779CF-474A-075B-95E5-81254A7E7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0" y="6624537"/>
            <a:ext cx="1399071" cy="1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8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:a16="http://schemas.microsoft.com/office/drawing/2014/main" id="{81C57C08-CB82-D350-D181-773E49725E02}"/>
              </a:ext>
            </a:extLst>
          </p:cNvPr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50A9D298-11C2-C16D-6FF8-B008996BE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CEDC76E8-F24A-3DB3-D62E-E9D78552B0A9}"/>
              </a:ext>
            </a:extLst>
          </p:cNvPr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FEB178A-AE88-520A-EA34-FDEA4E78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8" name="Object 7">
            <a:extLst>
              <a:ext uri="{FF2B5EF4-FFF2-40B4-BE49-F238E27FC236}">
                <a16:creationId xmlns:a16="http://schemas.microsoft.com/office/drawing/2014/main" id="{D5E6D887-71FC-39D3-9B8B-9B582AEAC04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0C265C-85AE-7E46-4916-E0FDF8382D07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6CBB90-387E-0908-711E-CA873043109A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E3A63FF-3192-03C4-EFCC-E499291C800F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BF86CC-6EE7-2E63-E9B7-945389A0E169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4296CE-5ED9-86E2-3B0E-BECB254EE4E4}"/>
              </a:ext>
            </a:extLst>
          </p:cNvPr>
          <p:cNvSpPr/>
          <p:nvPr/>
        </p:nvSpPr>
        <p:spPr>
          <a:xfrm>
            <a:off x="5105400" y="7414008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Intent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4" name="직사각형 13">
            <a:hlinkClick r:id="rId5"/>
            <a:extLst>
              <a:ext uri="{FF2B5EF4-FFF2-40B4-BE49-F238E27FC236}">
                <a16:creationId xmlns:a16="http://schemas.microsoft.com/office/drawing/2014/main" id="{D0C3CA0B-8462-406B-18C5-83434767BE38}"/>
              </a:ext>
            </a:extLst>
          </p:cNvPr>
          <p:cNvSpPr/>
          <p:nvPr/>
        </p:nvSpPr>
        <p:spPr>
          <a:xfrm>
            <a:off x="8660452" y="2077238"/>
            <a:ext cx="8245669" cy="622958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43260E-47BB-F274-8F66-FCE47B9A6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0" y="6624537"/>
            <a:ext cx="1399071" cy="13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76" y="1044985"/>
            <a:ext cx="2324385" cy="133511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622A9-B168-9EA3-34B1-91E3907D588E}"/>
              </a:ext>
            </a:extLst>
          </p:cNvPr>
          <p:cNvGrpSpPr/>
          <p:nvPr/>
        </p:nvGrpSpPr>
        <p:grpSpPr>
          <a:xfrm>
            <a:off x="4343400" y="2171700"/>
            <a:ext cx="6884472" cy="6320090"/>
            <a:chOff x="4038600" y="1044985"/>
            <a:chExt cx="6884472" cy="6320090"/>
          </a:xfrm>
        </p:grpSpPr>
        <p:pic>
          <p:nvPicPr>
            <p:cNvPr id="7" name="그림 6" descr="원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99F1AD53-4BA2-9016-3198-1FFCD8C6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044985"/>
              <a:ext cx="2905560" cy="2905560"/>
            </a:xfrm>
            <a:prstGeom prst="rect">
              <a:avLst/>
            </a:prstGeom>
          </p:spPr>
        </p:pic>
        <p:pic>
          <p:nvPicPr>
            <p:cNvPr id="9" name="그림 8" descr="병, 화장품, 손가락, 디자인이(가) 표시된 사진&#10;&#10;자동 생성된 설명">
              <a:extLst>
                <a:ext uri="{FF2B5EF4-FFF2-40B4-BE49-F238E27FC236}">
                  <a16:creationId xmlns:a16="http://schemas.microsoft.com/office/drawing/2014/main" id="{CBFB375D-1BBD-566B-B2C7-4CF1DC39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512" y="1044986"/>
              <a:ext cx="2905560" cy="2905560"/>
            </a:xfrm>
            <a:prstGeom prst="rect">
              <a:avLst/>
            </a:prstGeom>
          </p:spPr>
        </p:pic>
        <p:pic>
          <p:nvPicPr>
            <p:cNvPr id="11" name="그림 10" descr="스크린샷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7B8B5C76-1ABB-3DC8-6FDE-5B153528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512" y="4459515"/>
              <a:ext cx="2905560" cy="2905560"/>
            </a:xfrm>
            <a:prstGeom prst="rect">
              <a:avLst/>
            </a:prstGeom>
          </p:spPr>
        </p:pic>
        <p:pic>
          <p:nvPicPr>
            <p:cNvPr id="13" name="그림 12" descr="클립아트, 그래픽, 만화 영화, 디자인이(가) 표시된 사진&#10;&#10;자동 생성된 설명">
              <a:extLst>
                <a:ext uri="{FF2B5EF4-FFF2-40B4-BE49-F238E27FC236}">
                  <a16:creationId xmlns:a16="http://schemas.microsoft.com/office/drawing/2014/main" id="{0763A58E-4307-668A-E1EC-AB0A1FDC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4457700"/>
              <a:ext cx="2905561" cy="2905561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B775BE-68C4-69F5-87F4-44DA971C53FB}"/>
              </a:ext>
            </a:extLst>
          </p:cNvPr>
          <p:cNvGrpSpPr/>
          <p:nvPr/>
        </p:nvGrpSpPr>
        <p:grpSpPr>
          <a:xfrm>
            <a:off x="12009735" y="1366941"/>
            <a:ext cx="5004486" cy="7420637"/>
            <a:chOff x="12424701" y="923263"/>
            <a:chExt cx="5004486" cy="74206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9965485-E471-E5FA-CA37-97E1F30E4815}"/>
                </a:ext>
              </a:extLst>
            </p:cNvPr>
            <p:cNvSpPr/>
            <p:nvPr/>
          </p:nvSpPr>
          <p:spPr>
            <a:xfrm>
              <a:off x="12954000" y="923263"/>
              <a:ext cx="3945888" cy="3945888"/>
            </a:xfrm>
            <a:prstGeom prst="round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  <a:effectLst>
              <a:outerShdw blurRad="152400" sx="103000" sy="103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D9F0BD2-E47C-B38D-D73C-A5CB94524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75" b="70000"/>
            <a:stretch/>
          </p:blipFill>
          <p:spPr>
            <a:xfrm>
              <a:off x="12424701" y="5676900"/>
              <a:ext cx="5004486" cy="266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76" y="1044985"/>
            <a:ext cx="2324385" cy="1335118"/>
          </a:xfrm>
          <a:prstGeom prst="rect">
            <a:avLst/>
          </a:prstGeom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ECE9B0CA-65B7-7A6F-C77F-2CF260702BB4}"/>
              </a:ext>
            </a:extLst>
          </p:cNvPr>
          <p:cNvGrpSpPr/>
          <p:nvPr/>
        </p:nvGrpSpPr>
        <p:grpSpPr>
          <a:xfrm>
            <a:off x="3581400" y="5846219"/>
            <a:ext cx="4038422" cy="4073745"/>
            <a:chOff x="11605201" y="3417853"/>
            <a:chExt cx="5335910" cy="5382582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E29B6D3A-DAEA-2790-DB71-9336769D3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05201" y="3417853"/>
              <a:ext cx="5335910" cy="538258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6FBB8D-B71A-7393-2AE1-EB977BEE292E}"/>
              </a:ext>
            </a:extLst>
          </p:cNvPr>
          <p:cNvGrpSpPr/>
          <p:nvPr/>
        </p:nvGrpSpPr>
        <p:grpSpPr>
          <a:xfrm>
            <a:off x="8382000" y="925077"/>
            <a:ext cx="4267200" cy="8994887"/>
            <a:chOff x="3972041" y="1181288"/>
            <a:chExt cx="2628281" cy="55401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C7FF25-E082-44B4-AA1C-350FCEF1D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2041" y="1181288"/>
              <a:ext cx="2628281" cy="5540188"/>
            </a:xfrm>
            <a:prstGeom prst="rect">
              <a:avLst/>
            </a:prstGeom>
          </p:spPr>
        </p:pic>
        <p:pic>
          <p:nvPicPr>
            <p:cNvPr id="8" name="그림 7" descr="텍스트, 스크린샷, 폰트, 그래픽이(가) 표시된 사진&#10;&#10;자동 생성된 설명">
              <a:extLst>
                <a:ext uri="{FF2B5EF4-FFF2-40B4-BE49-F238E27FC236}">
                  <a16:creationId xmlns:a16="http://schemas.microsoft.com/office/drawing/2014/main" id="{116BF979-85E6-9133-F2FF-45AC9774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775" y="1653148"/>
              <a:ext cx="2260096" cy="436216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5F93F1-0B36-0B75-64E5-5402FB40F39E}"/>
              </a:ext>
            </a:extLst>
          </p:cNvPr>
          <p:cNvGrpSpPr/>
          <p:nvPr/>
        </p:nvGrpSpPr>
        <p:grpSpPr>
          <a:xfrm>
            <a:off x="12966595" y="925077"/>
            <a:ext cx="4267200" cy="8994887"/>
            <a:chOff x="12128395" y="925077"/>
            <a:chExt cx="4267200" cy="899488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99B0432-C354-6F00-4E0F-C1058D766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28395" y="925077"/>
              <a:ext cx="4267200" cy="8994887"/>
            </a:xfrm>
            <a:prstGeom prst="rect">
              <a:avLst/>
            </a:prstGeom>
          </p:spPr>
        </p:pic>
        <p:pic>
          <p:nvPicPr>
            <p:cNvPr id="22" name="그림 21" descr="텍스트, 스크린샷, 폰트, 로고이(가) 표시된 사진&#10;&#10;자동 생성된 설명">
              <a:extLst>
                <a:ext uri="{FF2B5EF4-FFF2-40B4-BE49-F238E27FC236}">
                  <a16:creationId xmlns:a16="http://schemas.microsoft.com/office/drawing/2014/main" id="{F7C20C8D-833C-4DCE-8E11-CCC93435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5401" y="1691175"/>
              <a:ext cx="4178571" cy="7079741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629181-866F-D32E-F76C-C691C38741E6}"/>
              </a:ext>
            </a:extLst>
          </p:cNvPr>
          <p:cNvSpPr/>
          <p:nvPr/>
        </p:nvSpPr>
        <p:spPr>
          <a:xfrm>
            <a:off x="0" y="10676"/>
            <a:ext cx="18288000" cy="1027632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ED63D9-07F3-4806-D333-7DE32FBE78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27051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676" y="1044985"/>
            <a:ext cx="2324385" cy="13351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42F960-C08D-84A4-9A30-154E8618CBB5}"/>
              </a:ext>
            </a:extLst>
          </p:cNvPr>
          <p:cNvSpPr/>
          <p:nvPr/>
        </p:nvSpPr>
        <p:spPr>
          <a:xfrm>
            <a:off x="826577" y="2427129"/>
            <a:ext cx="16623224" cy="681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397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71A5E-6E1A-4EE8-B5E4-11843B71BB26}"/>
              </a:ext>
            </a:extLst>
          </p:cNvPr>
          <p:cNvSpPr txBox="1"/>
          <p:nvPr/>
        </p:nvSpPr>
        <p:spPr>
          <a:xfrm>
            <a:off x="1201642" y="3009900"/>
            <a:ext cx="15761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팀내 회의를 통해 졸업작품을 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11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월 초에 마무리를 해야 하는 현재의 상황에서 디자인을 모두 </a:t>
            </a:r>
            <a:r>
              <a:rPr lang="ko-KR" altLang="en-US" sz="24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리뉴얼하는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것보다는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차라리 앱에서 발생하는 자잘한 버그와 기존의 기능에 대한 완성도를 높이는 것이 더 낫지 않겠나 하는 결론을 내렸으며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다음달까지 앱의 완성을 위해 앞으로 남은 과제는 아래와 같습니다</a:t>
            </a:r>
            <a:r>
              <a:rPr lang="en-US" altLang="ko-KR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.</a:t>
            </a:r>
            <a:r>
              <a:rPr lang="ko-KR" altLang="en-US" sz="24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CD3E1A-1102-552B-7C02-803282CF2050}"/>
              </a:ext>
            </a:extLst>
          </p:cNvPr>
          <p:cNvGrpSpPr/>
          <p:nvPr/>
        </p:nvGrpSpPr>
        <p:grpSpPr>
          <a:xfrm>
            <a:off x="1186402" y="4610100"/>
            <a:ext cx="15761046" cy="3171628"/>
            <a:chOff x="1186402" y="4440772"/>
            <a:chExt cx="15761046" cy="317162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4A2CC7F-C079-D7A0-FEBD-AA5D0E4AA0F7}"/>
                </a:ext>
              </a:extLst>
            </p:cNvPr>
            <p:cNvSpPr/>
            <p:nvPr/>
          </p:nvSpPr>
          <p:spPr>
            <a:xfrm>
              <a:off x="1186402" y="4440772"/>
              <a:ext cx="15761046" cy="1464728"/>
            </a:xfrm>
            <a:prstGeom prst="roundRect">
              <a:avLst>
                <a:gd name="adj" fmla="val 436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메모에서 알람 설정을 위한 </a:t>
              </a:r>
              <a:r>
                <a:rPr lang="ko-KR" altLang="en-US" sz="24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날짜 등을 입력해도 </a:t>
              </a:r>
              <a:r>
                <a:rPr lang="ko-KR" altLang="en-US" sz="2400" b="1" dirty="0" err="1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정규식</a:t>
              </a:r>
              <a:r>
                <a:rPr lang="ko-KR" altLang="en-US" sz="24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기반의 인식이 잘 이루어지지 않으며</a:t>
              </a:r>
              <a:r>
                <a:rPr lang="en-US" altLang="ko-KR" sz="24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algn="ctr"/>
              <a:r>
                <a:rPr lang="ko-KR" altLang="en-US" sz="24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알람이 해당 날짜나 시간이 되어도 제대로 작동하지 않는 문제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있다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C56CE74-6A2F-BCEB-EBBB-0E98168AE2CB}"/>
                </a:ext>
              </a:extLst>
            </p:cNvPr>
            <p:cNvSpPr/>
            <p:nvPr/>
          </p:nvSpPr>
          <p:spPr>
            <a:xfrm>
              <a:off x="1186402" y="6147672"/>
              <a:ext cx="15761046" cy="1464728"/>
            </a:xfrm>
            <a:prstGeom prst="roundRect">
              <a:avLst>
                <a:gd name="adj" fmla="val 436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음성 녹음을 할 때 녹음을 하던 중 일시정지한 상태에서 다시 녹음을 재개할 때 발생하는 버그이며</a:t>
              </a: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algn="ctr"/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이때 </a:t>
              </a:r>
              <a:r>
                <a:rPr lang="ko-KR" altLang="en-US" sz="2400" b="1" dirty="0">
                  <a:solidFill>
                    <a:srgbClr val="FFFF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삭제되어야 할 음성파일이 알 수 없는 이름으로 저장되는 문제</a:t>
              </a:r>
              <a:r>
                <a: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가 있다</a:t>
              </a: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33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396297" y="1784061"/>
            <a:ext cx="25412495" cy="7551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676" y="1044981"/>
            <a:ext cx="4246585" cy="13351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693" y="2907985"/>
            <a:ext cx="2510270" cy="13431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690" y="3997185"/>
            <a:ext cx="2481699" cy="13431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0690" y="5105290"/>
            <a:ext cx="6457509" cy="1343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80952" y="3333351"/>
            <a:ext cx="5335910" cy="5382582"/>
            <a:chOff x="11580952" y="3333351"/>
            <a:chExt cx="5335910" cy="53825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0952" y="3333351"/>
              <a:ext cx="5335910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0690" y="6241109"/>
            <a:ext cx="9576851" cy="1343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E7D835C-820E-073F-146F-45B39AFD11FC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시각 능력이 제한되는 이용자의 특성에 따라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각 항목 당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인터페이스의 구조를 단순화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AF12D-30FD-7E4F-D64B-CFBC7A9FE5A7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0190D75-1469-C145-EEFE-CADFA126911E}"/>
              </a:ext>
            </a:extLst>
          </p:cNvPr>
          <p:cNvSpPr/>
          <p:nvPr/>
        </p:nvSpPr>
        <p:spPr>
          <a:xfrm>
            <a:off x="8858987" y="3551884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어플리케이션의 사용자 경험을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제스처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위주로 설정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AECBB7-9017-4341-F6CD-D02A979EEC38}"/>
              </a:ext>
            </a:extLst>
          </p:cNvPr>
          <p:cNvSpPr/>
          <p:nvPr/>
        </p:nvSpPr>
        <p:spPr>
          <a:xfrm>
            <a:off x="8858987" y="5032341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포커스를 받은 항목에 대하여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음성으로 알림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D645CF-7CBA-3ADF-16A2-B627B2B32ADE}"/>
              </a:ext>
            </a:extLst>
          </p:cNvPr>
          <p:cNvSpPr/>
          <p:nvPr/>
        </p:nvSpPr>
        <p:spPr>
          <a:xfrm>
            <a:off x="8858987" y="6512798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현재 인식된 제스처를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토스트 메시지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로 알림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B7C234-2B8A-BDC1-E2EE-CE1C3ECAA43F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소프트 키보드 대신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음성으로 텍스트를 입력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하는 방식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(Text-to-Speech)</a:t>
            </a:r>
            <a:endParaRPr lang="ko-KR" altLang="en-US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69DBC-C683-B68C-B036-8D75898BBAD2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E39376-8DFA-D333-75B9-9A41FF3F4474}"/>
              </a:ext>
            </a:extLst>
          </p:cNvPr>
          <p:cNvSpPr/>
          <p:nvPr/>
        </p:nvSpPr>
        <p:spPr>
          <a:xfrm>
            <a:off x="8880758" y="354330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사용자는 음성으로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폴더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만들거나 관리할 수 있음</a:t>
            </a:r>
            <a:endParaRPr lang="ko-KR" altLang="en-US" sz="2400" dirty="0">
              <a:solidFill>
                <a:srgbClr val="FF0000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52205" y="613188"/>
            <a:ext cx="4447619" cy="9019048"/>
            <a:chOff x="8252205" y="61318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52205" y="613188"/>
              <a:ext cx="4438271" cy="9011718"/>
              <a:chOff x="8252205" y="613188"/>
              <a:chExt cx="4438271" cy="90117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52205" y="61318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13244" y="837583"/>
              <a:ext cx="3922844" cy="8557518"/>
              <a:chOff x="8513244" y="837583"/>
              <a:chExt cx="3922844" cy="855751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13244" y="837583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252205" y="613188"/>
            <a:ext cx="4447619" cy="9019048"/>
            <a:chOff x="8252205" y="613188"/>
            <a:chExt cx="4447619" cy="90190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252205" y="613188"/>
              <a:ext cx="4438271" cy="9011718"/>
              <a:chOff x="8252205" y="613188"/>
              <a:chExt cx="4438271" cy="90117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252205" y="613188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513244" y="837583"/>
              <a:ext cx="3922844" cy="8557518"/>
              <a:chOff x="8513244" y="837583"/>
              <a:chExt cx="3922844" cy="855751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13244" y="837583"/>
                <a:ext cx="3922844" cy="8557518"/>
              </a:xfrm>
              <a:prstGeom prst="rect">
                <a:avLst/>
              </a:prstGeom>
            </p:spPr>
          </p:pic>
        </p:grpSp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192" y="70530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976F1D-CA29-795C-5493-4C2B25D17BDB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C27492-DFBF-7DAC-277C-177EC3759BF7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사용자는 편의에 따라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음성 또는 텍스트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형태로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서로 다른 확장자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를 사용하는 메모를 생성 가능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CFBE8C8-7B55-C562-7065-097279BA43F4}"/>
              </a:ext>
            </a:extLst>
          </p:cNvPr>
          <p:cNvSpPr/>
          <p:nvPr/>
        </p:nvSpPr>
        <p:spPr>
          <a:xfrm>
            <a:off x="8880758" y="354330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텍스트 내용 중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정규식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으로 구성된 패턴 인식하여</a:t>
            </a:r>
            <a:endParaRPr lang="en-US" altLang="ko-KR" sz="24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시간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날짜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위치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전화번호</a:t>
            </a:r>
            <a:r>
              <a:rPr lang="en-US" altLang="ko-KR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이메일 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등 </a:t>
            </a:r>
            <a:r>
              <a:rPr lang="ko-KR" altLang="en-US" sz="2400" dirty="0" err="1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인텐트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 실행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0863" y="652381"/>
            <a:ext cx="4447619" cy="9019048"/>
            <a:chOff x="3180863" y="652381"/>
            <a:chExt cx="4447619" cy="901904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80863" y="652381"/>
              <a:ext cx="4438271" cy="9011718"/>
              <a:chOff x="3180863" y="652381"/>
              <a:chExt cx="4438271" cy="90117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80863" y="652381"/>
                <a:ext cx="4438271" cy="90117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41903" y="876775"/>
              <a:ext cx="3922844" cy="8557518"/>
              <a:chOff x="3441903" y="876775"/>
              <a:chExt cx="3922844" cy="855751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41903" y="876775"/>
                <a:ext cx="3922844" cy="855751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BDA38-8C02-8AE1-CF1D-53A13F83F638}"/>
              </a:ext>
            </a:extLst>
          </p:cNvPr>
          <p:cNvSpPr txBox="1"/>
          <p:nvPr/>
        </p:nvSpPr>
        <p:spPr>
          <a:xfrm>
            <a:off x="11392522" y="1102363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r>
              <a:rPr lang="ko-KR" altLang="en-US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개발자 의도</a:t>
            </a:r>
            <a:r>
              <a:rPr lang="en-US" altLang="ko-KR" sz="32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-</a:t>
            </a:r>
            <a:endParaRPr lang="ko-KR" altLang="en-US" sz="32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35299A-73F6-1348-EEA4-C42E553131EB}"/>
              </a:ext>
            </a:extLst>
          </p:cNvPr>
          <p:cNvSpPr/>
          <p:nvPr/>
        </p:nvSpPr>
        <p:spPr>
          <a:xfrm>
            <a:off x="8858987" y="2076870"/>
            <a:ext cx="7848600" cy="1237830"/>
          </a:xfrm>
          <a:prstGeom prst="roundRect">
            <a:avLst>
              <a:gd name="adj" fmla="val 45238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사용자는 음성 파일을 필요할 때마다 </a:t>
            </a:r>
            <a:r>
              <a:rPr lang="ko-KR" altLang="en-US" sz="2400" dirty="0">
                <a:solidFill>
                  <a:srgbClr val="FF0000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재생</a:t>
            </a:r>
            <a:r>
              <a:rPr lang="ko-KR" altLang="en-US" sz="24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할 수 있음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4673" y="712631"/>
            <a:ext cx="9357231" cy="8958798"/>
            <a:chOff x="8104673" y="712631"/>
            <a:chExt cx="9357231" cy="8958798"/>
          </a:xfrm>
          <a:noFill/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4673" y="712631"/>
              <a:ext cx="9357231" cy="8958798"/>
            </a:xfrm>
            <a:prstGeom prst="rect">
              <a:avLst/>
            </a:prstGeom>
            <a:grpFill/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676" y="943413"/>
            <a:ext cx="1593985" cy="1487451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EF89DC-606C-7E2A-763D-1BB47DAA2FBA}"/>
              </a:ext>
            </a:extLst>
          </p:cNvPr>
          <p:cNvSpPr/>
          <p:nvPr/>
        </p:nvSpPr>
        <p:spPr>
          <a:xfrm>
            <a:off x="5105400" y="1135464"/>
            <a:ext cx="2438400" cy="1295400"/>
          </a:xfrm>
          <a:prstGeom prst="roundRect">
            <a:avLst>
              <a:gd name="adj" fmla="val 33229"/>
            </a:avLst>
          </a:prstGeom>
          <a:solidFill>
            <a:srgbClr val="F8D4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Gesture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067F9-2431-F1A5-D94E-F03390F5DB20}"/>
              </a:ext>
            </a:extLst>
          </p:cNvPr>
          <p:cNvSpPr/>
          <p:nvPr/>
        </p:nvSpPr>
        <p:spPr>
          <a:xfrm>
            <a:off x="5105400" y="2705100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Record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F8FD77-FFAA-907D-9083-193BCC998F01}"/>
              </a:ext>
            </a:extLst>
          </p:cNvPr>
          <p:cNvSpPr/>
          <p:nvPr/>
        </p:nvSpPr>
        <p:spPr>
          <a:xfrm>
            <a:off x="5105400" y="4274736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Text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ED93EC-45B0-A6B7-7335-ADB9B9A076A8}"/>
              </a:ext>
            </a:extLst>
          </p:cNvPr>
          <p:cNvSpPr/>
          <p:nvPr/>
        </p:nvSpPr>
        <p:spPr>
          <a:xfrm>
            <a:off x="5105400" y="5844372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Play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D9AD42-4F55-ECD8-C533-9BD3AF01992A}"/>
              </a:ext>
            </a:extLst>
          </p:cNvPr>
          <p:cNvSpPr/>
          <p:nvPr/>
        </p:nvSpPr>
        <p:spPr>
          <a:xfrm>
            <a:off x="5105400" y="7414008"/>
            <a:ext cx="2438400" cy="1295400"/>
          </a:xfrm>
          <a:prstGeom prst="roundRect">
            <a:avLst>
              <a:gd name="adj" fmla="val 332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Intent</a:t>
            </a:r>
            <a:endParaRPr lang="ko-KR" altLang="en-US" sz="3600" dirty="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8" name="직사각형 27">
            <a:hlinkClick r:id="rId5"/>
            <a:extLst>
              <a:ext uri="{FF2B5EF4-FFF2-40B4-BE49-F238E27FC236}">
                <a16:creationId xmlns:a16="http://schemas.microsoft.com/office/drawing/2014/main" id="{7A24ACC8-4F60-24C9-1C97-4C0553087D7D}"/>
              </a:ext>
            </a:extLst>
          </p:cNvPr>
          <p:cNvSpPr/>
          <p:nvPr/>
        </p:nvSpPr>
        <p:spPr>
          <a:xfrm>
            <a:off x="8660452" y="2077238"/>
            <a:ext cx="8245669" cy="622958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623B397-7D53-68AF-3CA4-48C7EFB6E1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0" y="6624537"/>
            <a:ext cx="1399071" cy="1399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사용자 지정</PresentationFormat>
  <Paragraphs>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나눔명조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최신호</cp:lastModifiedBy>
  <cp:revision>10</cp:revision>
  <dcterms:created xsi:type="dcterms:W3CDTF">2023-09-25T19:04:55Z</dcterms:created>
  <dcterms:modified xsi:type="dcterms:W3CDTF">2023-10-24T05:07:57Z</dcterms:modified>
</cp:coreProperties>
</file>