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48" r:id="rId3"/>
    <p:sldId id="346" r:id="rId4"/>
    <p:sldId id="361" r:id="rId5"/>
    <p:sldId id="351" r:id="rId6"/>
    <p:sldId id="353" r:id="rId7"/>
    <p:sldId id="352" r:id="rId8"/>
    <p:sldId id="354" r:id="rId9"/>
    <p:sldId id="355" r:id="rId10"/>
    <p:sldId id="356" r:id="rId11"/>
    <p:sldId id="357" r:id="rId12"/>
    <p:sldId id="358" r:id="rId13"/>
    <p:sldId id="359" r:id="rId14"/>
    <p:sldId id="3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6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ndb796/22130262234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hoish@gmail.com&#8217;&#51060;&#46972;&#44256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예비캡스톤디자인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최종보고서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ADE48-5588-3731-A317-6FD0F9EC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663C6-3048-D6B7-BCBD-24D57460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주소를 기록하면</a:t>
            </a:r>
            <a:r>
              <a:rPr lang="en-US" altLang="ko-KR" dirty="0"/>
              <a:t>, </a:t>
            </a:r>
            <a:r>
              <a:rPr lang="ko-KR" altLang="en-US" dirty="0"/>
              <a:t>메모를 빠져나오기 전에 지도로 연결할 지를 물어보고 음성으로 길 안내를 해주기 까지를 기능을 제공합니다</a:t>
            </a:r>
            <a:r>
              <a:rPr lang="en-US" altLang="ko-KR" dirty="0"/>
              <a:t>. </a:t>
            </a:r>
            <a:r>
              <a:rPr lang="ko-KR" altLang="en-US" dirty="0"/>
              <a:t>네이버지도 또는 구글 지도의 </a:t>
            </a:r>
            <a:r>
              <a:rPr lang="en-US" altLang="ko-KR" dirty="0"/>
              <a:t>API</a:t>
            </a:r>
            <a:r>
              <a:rPr lang="ko-KR" altLang="en-US" dirty="0"/>
              <a:t>를 활용해 해당하는 장소까지 음성으로 안내하도록 구현할 예정입니다</a:t>
            </a:r>
            <a:r>
              <a:rPr lang="en-US" altLang="ko-KR" dirty="0"/>
              <a:t>. </a:t>
            </a:r>
            <a:r>
              <a:rPr lang="ko-KR" altLang="en-US" dirty="0"/>
              <a:t>음성 안내의 경우 해당하는 지도 앱의 자체 기능을 사용합니다</a:t>
            </a:r>
            <a:r>
              <a:rPr lang="en-US" altLang="ko-KR" dirty="0"/>
              <a:t>. (</a:t>
            </a:r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길안내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FDA79-B448-562D-5C8B-6B22D574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1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8098-9710-2FE1-77B3-C607CC95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8426A-9869-B3C4-3EA1-3C398FAE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3894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음성으로 메모를 작성할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키보드를 사용하기 어려울 수 있기 때문에 음성으로 메모를 작성하는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음성으로 메모의 제목과 내용을 구분하고</a:t>
            </a:r>
            <a:r>
              <a:rPr lang="en-US" altLang="ko-KR" dirty="0"/>
              <a:t>, </a:t>
            </a:r>
            <a:r>
              <a:rPr lang="ko-KR" altLang="en-US" dirty="0"/>
              <a:t>수정하고</a:t>
            </a:r>
            <a:r>
              <a:rPr lang="en-US" altLang="ko-KR" dirty="0"/>
              <a:t>, </a:t>
            </a:r>
            <a:r>
              <a:rPr lang="ko-KR" altLang="en-US" dirty="0"/>
              <a:t>삭제할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메모를 저장하고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화면을 보기 어려울 수 있기 때문에 음성으로 메모를 저장하고 관리하는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폴더별로 메모를 관리하고</a:t>
            </a:r>
            <a:r>
              <a:rPr lang="en-US" altLang="ko-KR" dirty="0"/>
              <a:t>, </a:t>
            </a:r>
            <a:r>
              <a:rPr lang="ko-KR" altLang="en-US" dirty="0"/>
              <a:t>검색하여 내용을 다시 확인하거나 인식되는 기능을 수행합니다</a:t>
            </a:r>
            <a:r>
              <a:rPr lang="en-US" altLang="ko-KR" dirty="0"/>
              <a:t>. </a:t>
            </a:r>
            <a:r>
              <a:rPr lang="ko-KR" altLang="en-US" dirty="0"/>
              <a:t>음성으로 된 메모는 카카오톡이나 기타 메시지로 보내거나</a:t>
            </a:r>
            <a:r>
              <a:rPr lang="en-US" altLang="ko-KR" dirty="0"/>
              <a:t>, SNS</a:t>
            </a:r>
            <a:r>
              <a:rPr lang="ko-KR" altLang="en-US" dirty="0"/>
              <a:t>에 게시할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앱 내 캘린더와 알람 기능은 음성으로 일정의 제목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r>
              <a:rPr lang="en-US" altLang="ko-KR" dirty="0"/>
              <a:t>, </a:t>
            </a:r>
            <a:r>
              <a:rPr lang="ko-KR" altLang="en-US" dirty="0"/>
              <a:t>만나야 할 사람</a:t>
            </a:r>
            <a:r>
              <a:rPr lang="en-US" altLang="ko-KR" dirty="0"/>
              <a:t> </a:t>
            </a:r>
            <a:r>
              <a:rPr lang="ko-KR" altLang="en-US" dirty="0"/>
              <a:t>등을 기록한 상태에서 알림을 받을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기능은 스마트폰 자체 음성비서 서비스에 비해 더 구체적이고 사용자에게 친화적입니다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밖에도 메모에서 전화번호나 이메일 주소 등을 자동으로 인식하고 연락처에 추가할 지를 묻거나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주소를 인식하여 지도를 열어서 음성으로 길 안내를 할 지를 묻는 등을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이에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따라 사용자의 의존도가 높아지면서 향후 업데이트를 통해 더 많은 기능을 추가할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09EEB-402F-C85C-FD0F-F577A16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E78C1-FE3B-5F6A-5117-77AFD9B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취약점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4B080-B56E-C8E8-CE78-12D5033D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 인식의 정확도와 속도는 사용자가 음성으로 메모를 작성하고 관리할 때 매우 중요한 요소입니다</a:t>
            </a:r>
            <a:r>
              <a:rPr lang="en-US" altLang="ko-KR" dirty="0"/>
              <a:t>. </a:t>
            </a:r>
            <a:r>
              <a:rPr lang="ko-KR" altLang="en-US" dirty="0"/>
              <a:t>사용자가 말한 내용을 정확하게 텍스트로 변환하고</a:t>
            </a:r>
            <a:r>
              <a:rPr lang="en-US" altLang="ko-KR" dirty="0"/>
              <a:t>, </a:t>
            </a:r>
            <a:r>
              <a:rPr lang="ko-KR" altLang="en-US" dirty="0"/>
              <a:t>빠르게 저장하고 검색할 수 있어야 합니다</a:t>
            </a:r>
            <a:r>
              <a:rPr lang="en-US" altLang="ko-KR" dirty="0"/>
              <a:t>. </a:t>
            </a:r>
            <a:r>
              <a:rPr lang="ko-KR" altLang="en-US" dirty="0"/>
              <a:t>음성 인식의 오류나 지연이 발생하면 사용자의 만족도가 떨어질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사투리</a:t>
            </a:r>
            <a:r>
              <a:rPr lang="en-US" altLang="ko-KR" dirty="0"/>
              <a:t>(</a:t>
            </a:r>
            <a:r>
              <a:rPr lang="ko-KR" altLang="en-US" dirty="0"/>
              <a:t>방언</a:t>
            </a:r>
            <a:r>
              <a:rPr lang="en-US" altLang="ko-KR" dirty="0"/>
              <a:t>), </a:t>
            </a:r>
            <a:r>
              <a:rPr lang="ko-KR" altLang="en-US" dirty="0"/>
              <a:t>외국어와 같이 지원하지 않는 용어를 사용하게 될 경우 메모의 인식 기능이 원활하게 작동하지 않을 수 있으므로 이에 대한 예외처리가 준비되어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9A0F6-89A5-561D-75D9-6E98470F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6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E1AC-1751-6043-F8C8-B467C92C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E81B0-843C-16FB-6729-371AD053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는 음성 인식에 대해 다양한 기능과 서비스를 제공하는 인공지능 </a:t>
            </a:r>
            <a:r>
              <a:rPr lang="en-US" altLang="ko-KR" dirty="0" err="1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음성 명령 인식</a:t>
            </a:r>
            <a:r>
              <a:rPr lang="en-US" altLang="ko-KR" dirty="0"/>
              <a:t>, </a:t>
            </a:r>
            <a:r>
              <a:rPr lang="ko-KR" altLang="en-US" dirty="0" err="1"/>
              <a:t>딕테이션</a:t>
            </a:r>
            <a:r>
              <a:rPr lang="en-US" altLang="ko-KR" dirty="0"/>
              <a:t>(STT/TTS </a:t>
            </a:r>
            <a:r>
              <a:rPr lang="ko-KR" altLang="en-US" dirty="0"/>
              <a:t>엔진</a:t>
            </a:r>
            <a:r>
              <a:rPr lang="en-US" altLang="ko-KR" dirty="0"/>
              <a:t>), </a:t>
            </a:r>
            <a:r>
              <a:rPr lang="ko-KR" altLang="en-US" dirty="0"/>
              <a:t>화자 인식 등의 기술을 활용할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네이버와 라인의 방대한 데이터를 기반으로 인하여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구글에 비해 더 정확하고 다양한 한국어 음성을 인식할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다양한 말하기 스타일과 감정을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자연스럽고 현실적인 음성을 생성할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dirty="0"/>
              <a:t>또한 한국어와 더불어 일본어</a:t>
            </a:r>
            <a:r>
              <a:rPr lang="en-US" altLang="ko-KR" dirty="0"/>
              <a:t>,</a:t>
            </a:r>
            <a:r>
              <a:rPr lang="ko-KR" altLang="en-US" dirty="0"/>
              <a:t> 영어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 </a:t>
            </a:r>
            <a:r>
              <a:rPr lang="ko-KR" altLang="en-US" dirty="0"/>
              <a:t>등 다양한 언어를 지원합니다</a:t>
            </a:r>
            <a:r>
              <a:rPr lang="en-US" altLang="ko-KR" dirty="0"/>
              <a:t>. </a:t>
            </a:r>
            <a:r>
              <a:rPr lang="ko-KR" altLang="en-US" dirty="0"/>
              <a:t>따라서 외국어와 방언에 대한 예외처리에 대한 문제점 역시 충족시킬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출처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dirty="0">
                <a:hlinkClick r:id="rId2"/>
              </a:rPr>
              <a:t>네이버 </a:t>
            </a:r>
            <a:r>
              <a:rPr lang="ko-KR" altLang="en-US" dirty="0" err="1">
                <a:hlinkClick r:id="rId2"/>
              </a:rPr>
              <a:t>클로바</a:t>
            </a:r>
            <a:r>
              <a:rPr lang="ko-KR" altLang="en-US" dirty="0">
                <a:hlinkClick r:id="rId2"/>
              </a:rPr>
              <a:t> 음성 인식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Clova</a:t>
            </a:r>
            <a:r>
              <a:rPr lang="en-US" altLang="ko-KR" dirty="0">
                <a:hlinkClick r:id="rId2"/>
              </a:rPr>
              <a:t> CSR) </a:t>
            </a:r>
            <a:r>
              <a:rPr lang="ko-KR" altLang="en-US" dirty="0">
                <a:hlinkClick r:id="rId2"/>
              </a:rPr>
              <a:t>인공지능 </a:t>
            </a:r>
            <a:r>
              <a:rPr lang="en-US" altLang="ko-KR" dirty="0">
                <a:hlinkClick r:id="rId2"/>
              </a:rPr>
              <a:t>API</a:t>
            </a:r>
            <a:r>
              <a:rPr lang="ko-KR" altLang="en-US" dirty="0">
                <a:hlinkClick r:id="rId2"/>
              </a:rPr>
              <a:t>를 이용해보자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네이버 블로그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E6111-CC21-0E43-3D36-B670F79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480D4-3F66-118D-AA47-92602635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CB9DE-6C83-2B8B-231B-D97911F6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23D145-7890-DFC3-6407-7F3F763EFBB6}"/>
              </a:ext>
            </a:extLst>
          </p:cNvPr>
          <p:cNvSpPr/>
          <p:nvPr/>
        </p:nvSpPr>
        <p:spPr>
          <a:xfrm>
            <a:off x="308470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E8E4910-09C0-7A59-6936-76AECDDEEEC6}"/>
              </a:ext>
            </a:extLst>
          </p:cNvPr>
          <p:cNvSpPr/>
          <p:nvPr/>
        </p:nvSpPr>
        <p:spPr>
          <a:xfrm>
            <a:off x="809886" y="2096845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04F25-D193-675F-EE97-2D1A1AA0C61C}"/>
              </a:ext>
            </a:extLst>
          </p:cNvPr>
          <p:cNvSpPr txBox="1"/>
          <p:nvPr/>
        </p:nvSpPr>
        <p:spPr>
          <a:xfrm>
            <a:off x="125506" y="172751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음성비서로 실행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5A2885-10A9-50F3-BBA6-493EDC274FEB}"/>
              </a:ext>
            </a:extLst>
          </p:cNvPr>
          <p:cNvSpPr/>
          <p:nvPr/>
        </p:nvSpPr>
        <p:spPr>
          <a:xfrm>
            <a:off x="2433105" y="155950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메모</a:t>
            </a: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E0622518-7465-525B-1191-D664C28F40C4}"/>
              </a:ext>
            </a:extLst>
          </p:cNvPr>
          <p:cNvSpPr/>
          <p:nvPr/>
        </p:nvSpPr>
        <p:spPr>
          <a:xfrm>
            <a:off x="8104094" y="162114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24128D5-760A-3F00-E81C-93961132FE3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778682" y="1927473"/>
            <a:ext cx="654423" cy="100204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7D57D0-E2B4-A728-EC1A-7BA11918652F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3903317" y="1927472"/>
            <a:ext cx="4200777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FA7B51-A7CB-42F7-D94B-A3F7A66C35AB}"/>
              </a:ext>
            </a:extLst>
          </p:cNvPr>
          <p:cNvSpPr txBox="1"/>
          <p:nvPr/>
        </p:nvSpPr>
        <p:spPr>
          <a:xfrm>
            <a:off x="4398248" y="14920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녹음 후 메모 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0D3E4AB-CC8C-4337-0AA7-2D786BB71B9A}"/>
              </a:ext>
            </a:extLst>
          </p:cNvPr>
          <p:cNvSpPr/>
          <p:nvPr/>
        </p:nvSpPr>
        <p:spPr>
          <a:xfrm>
            <a:off x="243310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메모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5F4603-16CA-BB04-73B4-2A628841815A}"/>
              </a:ext>
            </a:extLst>
          </p:cNvPr>
          <p:cNvSpPr/>
          <p:nvPr/>
        </p:nvSpPr>
        <p:spPr>
          <a:xfrm>
            <a:off x="426618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 선택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EFF7E93-927A-10E9-525C-B5E0998C730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1778682" y="2929513"/>
            <a:ext cx="654423" cy="1270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06D988-D8B8-B09D-AADF-66C2ACB6F25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90331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CF8C22-D93C-E541-DA32-3BFE4D7F110C}"/>
              </a:ext>
            </a:extLst>
          </p:cNvPr>
          <p:cNvSpPr/>
          <p:nvPr/>
        </p:nvSpPr>
        <p:spPr>
          <a:xfrm>
            <a:off x="609926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 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7F4E4D3-0E61-B3FC-4272-18AFD157C1E9}"/>
              </a:ext>
            </a:extLst>
          </p:cNvPr>
          <p:cNvCxnSpPr>
            <a:stCxn id="19" idx="3"/>
            <a:endCxn id="37" idx="1"/>
          </p:cNvCxnSpPr>
          <p:nvPr/>
        </p:nvCxnSpPr>
        <p:spPr>
          <a:xfrm>
            <a:off x="573639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2510C73-8401-5518-B6AF-D0FA433B7826}"/>
              </a:ext>
            </a:extLst>
          </p:cNvPr>
          <p:cNvCxnSpPr>
            <a:stCxn id="37" idx="3"/>
            <a:endCxn id="10" idx="3"/>
          </p:cNvCxnSpPr>
          <p:nvPr/>
        </p:nvCxnSpPr>
        <p:spPr>
          <a:xfrm flipV="1">
            <a:off x="7569477" y="2233796"/>
            <a:ext cx="991817" cy="695717"/>
          </a:xfrm>
          <a:prstGeom prst="bentConnector2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997CE02-B43D-BFFB-9C63-0AD4E3D8C174}"/>
              </a:ext>
            </a:extLst>
          </p:cNvPr>
          <p:cNvSpPr/>
          <p:nvPr/>
        </p:nvSpPr>
        <p:spPr>
          <a:xfrm>
            <a:off x="4207426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 실행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A022C5E-BD3E-763C-6068-7ED45D3D726D}"/>
              </a:ext>
            </a:extLst>
          </p:cNvPr>
          <p:cNvSpPr/>
          <p:nvPr/>
        </p:nvSpPr>
        <p:spPr>
          <a:xfrm>
            <a:off x="5877854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실행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CACC5CE-399E-B1E5-6DEA-2ACAC53EBE83}"/>
              </a:ext>
            </a:extLst>
          </p:cNvPr>
          <p:cNvSpPr/>
          <p:nvPr/>
        </p:nvSpPr>
        <p:spPr>
          <a:xfrm>
            <a:off x="7548282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지도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4F68417-7610-406A-B886-8A586BDBAECA}"/>
              </a:ext>
            </a:extLst>
          </p:cNvPr>
          <p:cNvSpPr/>
          <p:nvPr/>
        </p:nvSpPr>
        <p:spPr>
          <a:xfrm>
            <a:off x="2433105" y="3665444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일정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FB8B42B-CF77-0409-9B28-84D0220A8457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5400000">
            <a:off x="5361430" y="2878581"/>
            <a:ext cx="1054044" cy="189183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688662F-F6EF-4DD1-419B-800B7FD3DF9D}"/>
              </a:ext>
            </a:extLst>
          </p:cNvPr>
          <p:cNvCxnSpPr>
            <a:stCxn id="37" idx="2"/>
            <a:endCxn id="64" idx="0"/>
          </p:cNvCxnSpPr>
          <p:nvPr/>
        </p:nvCxnSpPr>
        <p:spPr>
          <a:xfrm rot="5400000">
            <a:off x="6196644" y="3713795"/>
            <a:ext cx="1054044" cy="22141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A33A549-1B3C-0D6D-96EC-6C1D703F5894}"/>
              </a:ext>
            </a:extLst>
          </p:cNvPr>
          <p:cNvCxnSpPr>
            <a:stCxn id="37" idx="2"/>
            <a:endCxn id="65" idx="0"/>
          </p:cNvCxnSpPr>
          <p:nvPr/>
        </p:nvCxnSpPr>
        <p:spPr>
          <a:xfrm rot="16200000" flipH="1">
            <a:off x="7031857" y="3099991"/>
            <a:ext cx="1054044" cy="144901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7875D4AB-5404-7C5D-8081-790D21142F85}"/>
              </a:ext>
            </a:extLst>
          </p:cNvPr>
          <p:cNvCxnSpPr>
            <a:stCxn id="5" idx="3"/>
            <a:endCxn id="69" idx="1"/>
          </p:cNvCxnSpPr>
          <p:nvPr/>
        </p:nvCxnSpPr>
        <p:spPr>
          <a:xfrm>
            <a:off x="1778682" y="2929513"/>
            <a:ext cx="654423" cy="110389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96FDBDA9-312A-AABB-97B5-5D62B34DF7C0}"/>
              </a:ext>
            </a:extLst>
          </p:cNvPr>
          <p:cNvSpPr/>
          <p:nvPr/>
        </p:nvSpPr>
        <p:spPr>
          <a:xfrm>
            <a:off x="809886" y="5262777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507B37-1426-FD9C-5D4C-CF2D2B15401D}"/>
              </a:ext>
            </a:extLst>
          </p:cNvPr>
          <p:cNvSpPr txBox="1"/>
          <p:nvPr/>
        </p:nvSpPr>
        <p:spPr>
          <a:xfrm>
            <a:off x="99059" y="4893445"/>
            <a:ext cx="19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일정이 시작될 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0E78F48-375E-D019-C111-8DBFD44B21D8}"/>
              </a:ext>
            </a:extLst>
          </p:cNvPr>
          <p:cNvSpPr/>
          <p:nvPr/>
        </p:nvSpPr>
        <p:spPr>
          <a:xfrm>
            <a:off x="308470" y="5726112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704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 err="1"/>
              <a:t>저시력자</a:t>
            </a:r>
            <a:r>
              <a:rPr lang="ko-KR" altLang="en-US" dirty="0"/>
              <a:t> 및 시각장애인을 위한 키보드가 없는 메모장</a:t>
            </a:r>
            <a:endParaRPr lang="en-US" altLang="ko-KR" dirty="0"/>
          </a:p>
          <a:p>
            <a:r>
              <a:rPr lang="ko-KR" altLang="en-US" dirty="0"/>
              <a:t>앱 이름 </a:t>
            </a:r>
            <a:r>
              <a:rPr lang="en-US" altLang="ko-KR" dirty="0"/>
              <a:t>: Vi </a:t>
            </a:r>
            <a:r>
              <a:rPr lang="ko-KR" altLang="en-US" dirty="0"/>
              <a:t>메모</a:t>
            </a:r>
            <a:r>
              <a:rPr lang="en-US" altLang="ko-KR" dirty="0"/>
              <a:t> (MEMO for the Visually Impaired)</a:t>
            </a:r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D03ED-2BB5-6581-27B1-71A9594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" r="2194" b="2260"/>
          <a:stretch/>
        </p:blipFill>
        <p:spPr>
          <a:xfrm>
            <a:off x="439947" y="1805255"/>
            <a:ext cx="1636027" cy="1623746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97B34B0-EA43-0283-ED77-D79E4F9E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426213"/>
            <a:ext cx="1632693" cy="34469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앱 아이콘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99CF20-21D6-AD7A-B006-432D0518B00A}"/>
              </a:ext>
            </a:extLst>
          </p:cNvPr>
          <p:cNvSpPr txBox="1">
            <a:spLocks/>
          </p:cNvSpPr>
          <p:nvPr/>
        </p:nvSpPr>
        <p:spPr>
          <a:xfrm>
            <a:off x="2143760" y="1426213"/>
            <a:ext cx="2191493" cy="34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앱 실행화면</a:t>
            </a:r>
            <a:endParaRPr lang="en-US" altLang="ko-KR" dirty="0"/>
          </a:p>
        </p:txBody>
      </p:sp>
      <p:pic>
        <p:nvPicPr>
          <p:cNvPr id="14" name="그림 13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3942FF69-6E34-62F5-95EF-C9174BE0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5" y="1790519"/>
            <a:ext cx="2407058" cy="4978661"/>
          </a:xfrm>
          <a:prstGeom prst="rect">
            <a:avLst/>
          </a:prstGeom>
        </p:spPr>
      </p:pic>
      <p:pic>
        <p:nvPicPr>
          <p:cNvPr id="15" name="그림 1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513B115E-95CB-8359-D927-02FC04BF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7" y="1790519"/>
            <a:ext cx="2407058" cy="49786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984C17-2186-6ED1-D8C3-E0AD213964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000" t="24503" r="29889" b="17499"/>
          <a:stretch/>
        </p:blipFill>
        <p:spPr>
          <a:xfrm>
            <a:off x="2577573" y="3525520"/>
            <a:ext cx="1619350" cy="118872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1CFCEB-AC74-C1A1-181D-7186FFD5E02F}"/>
              </a:ext>
            </a:extLst>
          </p:cNvPr>
          <p:cNvSpPr/>
          <p:nvPr/>
        </p:nvSpPr>
        <p:spPr>
          <a:xfrm>
            <a:off x="4991824" y="243840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새 메모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ED1EDD3-E57E-34B9-DFE7-72625AFBDC65}"/>
              </a:ext>
            </a:extLst>
          </p:cNvPr>
          <p:cNvSpPr/>
          <p:nvPr/>
        </p:nvSpPr>
        <p:spPr>
          <a:xfrm>
            <a:off x="4991824" y="290387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메모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7B8ABF-F87D-B2A3-D73B-F36D1648CA47}"/>
              </a:ext>
            </a:extLst>
          </p:cNvPr>
          <p:cNvSpPr/>
          <p:nvPr/>
        </p:nvSpPr>
        <p:spPr>
          <a:xfrm>
            <a:off x="4991824" y="336934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0BDAA3-BC99-A692-DED4-6C8BCF5C10DD}"/>
              </a:ext>
            </a:extLst>
          </p:cNvPr>
          <p:cNvSpPr/>
          <p:nvPr/>
        </p:nvSpPr>
        <p:spPr>
          <a:xfrm>
            <a:off x="4991824" y="383481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종료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FCA573-A152-6A7E-7D63-2C6B2D6DC38D}"/>
              </a:ext>
            </a:extLst>
          </p:cNvPr>
          <p:cNvSpPr/>
          <p:nvPr/>
        </p:nvSpPr>
        <p:spPr>
          <a:xfrm>
            <a:off x="5307106" y="5003519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0D3122-06C8-E8ED-D1BD-C02CC84D70F8}"/>
              </a:ext>
            </a:extLst>
          </p:cNvPr>
          <p:cNvSpPr/>
          <p:nvPr/>
        </p:nvSpPr>
        <p:spPr>
          <a:xfrm>
            <a:off x="5553636" y="5441576"/>
            <a:ext cx="413024" cy="41302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사람, 손, 장갑, 가까이이(가) 표시된 사진&#10;&#10;자동 생성된 설명">
            <a:extLst>
              <a:ext uri="{FF2B5EF4-FFF2-40B4-BE49-F238E27FC236}">
                <a16:creationId xmlns:a16="http://schemas.microsoft.com/office/drawing/2014/main" id="{960B4023-45E6-E084-541E-A1C43A32F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1"/>
          <a:stretch/>
        </p:blipFill>
        <p:spPr>
          <a:xfrm>
            <a:off x="5480719" y="5507985"/>
            <a:ext cx="1449247" cy="1350015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3940F7F-2DCE-D3A6-8A9C-7AB8B6D52B87}"/>
              </a:ext>
            </a:extLst>
          </p:cNvPr>
          <p:cNvSpPr/>
          <p:nvPr/>
        </p:nvSpPr>
        <p:spPr>
          <a:xfrm>
            <a:off x="7620000" y="2856850"/>
            <a:ext cx="1246094" cy="1337340"/>
          </a:xfrm>
          <a:prstGeom prst="wedgeRectCallout">
            <a:avLst>
              <a:gd name="adj1" fmla="val -94264"/>
              <a:gd name="adj2" fmla="val -31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TTS</a:t>
            </a:r>
          </a:p>
          <a:p>
            <a:pPr algn="ctr"/>
            <a:r>
              <a:rPr lang="ko-KR" altLang="en-US" b="1" dirty="0"/>
              <a:t>엔진으로</a:t>
            </a:r>
            <a:endParaRPr lang="en-US" altLang="ko-KR" b="1" dirty="0"/>
          </a:p>
          <a:p>
            <a:pPr algn="ctr"/>
            <a:r>
              <a:rPr lang="ko-KR" altLang="en-US" b="1" dirty="0" err="1"/>
              <a:t>읽어줌</a:t>
            </a:r>
            <a:r>
              <a:rPr lang="en-US" altLang="ko-KR" b="1" dirty="0"/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F69437B-BE85-6141-633A-754B859B54BE}"/>
              </a:ext>
            </a:extLst>
          </p:cNvPr>
          <p:cNvSpPr/>
          <p:nvPr/>
        </p:nvSpPr>
        <p:spPr>
          <a:xfrm>
            <a:off x="7620000" y="4998186"/>
            <a:ext cx="1246094" cy="1337340"/>
          </a:xfrm>
          <a:prstGeom prst="wedgeRectCallout">
            <a:avLst>
              <a:gd name="adj1" fmla="val -161171"/>
              <a:gd name="adj2" fmla="val -32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공간 터치하면</a:t>
            </a:r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 err="1"/>
              <a:t>가</a:t>
            </a:r>
            <a:r>
              <a:rPr lang="ko-KR" altLang="en-US" b="1" dirty="0"/>
              <a:t> 생김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F84397-B49E-1557-F2ED-F31B6E97A009}"/>
              </a:ext>
            </a:extLst>
          </p:cNvPr>
          <p:cNvSpPr/>
          <p:nvPr/>
        </p:nvSpPr>
        <p:spPr>
          <a:xfrm>
            <a:off x="3845859" y="1882588"/>
            <a:ext cx="2106706" cy="210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8FFC5-3F6E-8D7E-D161-BF212110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7203-831F-40BF-A2A6-F812E0F1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주된 이용자가 시력이 낮은 노약자나 장애의 정도가 심하지 않은 시각장애인을 대상으로 하고 있기 때문에 인터페이스를 단순화하고 손가락 제스처 위주로 조작을 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29F96-FE88-44AC-F9EB-51E22BA4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5E76BE-3637-DBFB-7AF8-5295A3F5D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07" t="13164" r="16372" b="18662"/>
          <a:stretch/>
        </p:blipFill>
        <p:spPr bwMode="auto">
          <a:xfrm>
            <a:off x="1429532" y="2968962"/>
            <a:ext cx="6302188" cy="2689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0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BB7-8D7C-1D03-7A8F-76BCEE98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0D84D-F072-3B2B-EB2C-B9526D62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스마트폰에 내장되어 있는 음성 비서 서비스로 앱 실행 가능</a:t>
            </a:r>
            <a:r>
              <a:rPr lang="en-US" altLang="ko-KR" dirty="0"/>
              <a:t>, </a:t>
            </a:r>
            <a:r>
              <a:rPr lang="ko-KR" altLang="en-US" dirty="0"/>
              <a:t>그 밖에도 시각이 제한되는 사람들이 더 쉽게 앱을 실행할 수 있도록 기능을 구현합니다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F6292-33F1-EC24-0919-7610704B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2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07D8-6E8D-EF30-29D4-F04AF4DD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777E5-DF02-D973-58C4-C30EC18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저시력자나</a:t>
            </a:r>
            <a:r>
              <a:rPr lang="ko-KR" altLang="en-US" dirty="0"/>
              <a:t> 장애의 정도가 심하지 않은 시각장애인이 자신이 기록한 내용을 직접 읽어볼 수 있도록 글자 크기를 키우는 기능이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TTS </a:t>
            </a:r>
            <a:r>
              <a:rPr lang="ko-KR" altLang="en-US" dirty="0"/>
              <a:t>음성으로 내용을 대신 읽어줄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4AAC7-585D-E043-DA6C-77A9A78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941FAA0D-744F-9F43-AF6F-27408C8D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3" y="2417313"/>
            <a:ext cx="2158445" cy="44644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D4357F-D61B-507A-A422-2D51FD697DAB}"/>
              </a:ext>
            </a:extLst>
          </p:cNvPr>
          <p:cNvSpPr/>
          <p:nvPr/>
        </p:nvSpPr>
        <p:spPr>
          <a:xfrm>
            <a:off x="815787" y="3039035"/>
            <a:ext cx="1631577" cy="1206690"/>
          </a:xfrm>
          <a:prstGeom prst="rect">
            <a:avLst/>
          </a:prstGeom>
          <a:solidFill>
            <a:srgbClr val="5A5D9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한국교통대 </a:t>
            </a:r>
            <a:r>
              <a:rPr lang="ko-KR" altLang="en-US" sz="2000" dirty="0" err="1"/>
              <a:t>화이팅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1859C3-A4C5-A59C-57C1-27F0786A902E}"/>
              </a:ext>
            </a:extLst>
          </p:cNvPr>
          <p:cNvSpPr/>
          <p:nvPr/>
        </p:nvSpPr>
        <p:spPr>
          <a:xfrm>
            <a:off x="815787" y="4649533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메모 읽기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BE49EF-50BC-325E-28E8-7F634C28250A}"/>
              </a:ext>
            </a:extLst>
          </p:cNvPr>
          <p:cNvSpPr/>
          <p:nvPr/>
        </p:nvSpPr>
        <p:spPr>
          <a:xfrm>
            <a:off x="815787" y="5129024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뒤로 가기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55B574-CAFA-C335-8A5B-03FC36FB9F4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47364" y="3536576"/>
            <a:ext cx="1927412" cy="1058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FB6A0-623E-50D3-1505-B76C0B2F83EB}"/>
              </a:ext>
            </a:extLst>
          </p:cNvPr>
          <p:cNvSpPr txBox="1"/>
          <p:nvPr/>
        </p:nvSpPr>
        <p:spPr>
          <a:xfrm>
            <a:off x="4374776" y="335191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손가락 제스처로 확대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4CD72-2B0C-FF00-FA66-5C279572D37B}"/>
              </a:ext>
            </a:extLst>
          </p:cNvPr>
          <p:cNvCxnSpPr/>
          <p:nvPr/>
        </p:nvCxnSpPr>
        <p:spPr>
          <a:xfrm flipV="1">
            <a:off x="2447364" y="4804593"/>
            <a:ext cx="192741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25451F-9982-18C2-A067-5E7B311D1BE6}"/>
              </a:ext>
            </a:extLst>
          </p:cNvPr>
          <p:cNvSpPr txBox="1"/>
          <p:nvPr/>
        </p:nvSpPr>
        <p:spPr>
          <a:xfrm>
            <a:off x="4374776" y="466806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메모 내용을 </a:t>
            </a:r>
            <a:r>
              <a:rPr lang="ko-KR" altLang="en-US" b="1" dirty="0" err="1">
                <a:solidFill>
                  <a:srgbClr val="FF0000"/>
                </a:solidFill>
              </a:rPr>
              <a:t>읽어줌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5FC5-204F-B5B5-5E59-9BA38518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CD1FC-C346-DE47-0A1C-E983E7E2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날짜나 시간을 입력하면 앱 내 존재하는 캘린더 기능과 알람 기능에 자동으로 등록되어 음성으로 알려주는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‘</a:t>
            </a:r>
            <a:r>
              <a:rPr lang="ko-KR" altLang="en-US" dirty="0"/>
              <a:t>내일 오후 </a:t>
            </a:r>
            <a:r>
              <a:rPr lang="en-US" altLang="ko-KR" dirty="0"/>
              <a:t>1</a:t>
            </a:r>
            <a:r>
              <a:rPr lang="ko-KR" altLang="en-US" dirty="0"/>
              <a:t>시에 </a:t>
            </a:r>
            <a:r>
              <a:rPr lang="ko-KR" altLang="en-US" dirty="0" err="1"/>
              <a:t>인공지능’을</a:t>
            </a:r>
            <a:r>
              <a:rPr lang="ko-KR" altLang="en-US" dirty="0"/>
              <a:t> 기록하게 되면 앱 내 캘린더에 자동으로 해당 일정이 등록되고</a:t>
            </a:r>
            <a:r>
              <a:rPr lang="en-US" altLang="ko-KR" dirty="0"/>
              <a:t>, </a:t>
            </a:r>
            <a:r>
              <a:rPr lang="ko-KR" altLang="en-US" dirty="0"/>
              <a:t>당일 오후 </a:t>
            </a:r>
            <a:r>
              <a:rPr lang="en-US" altLang="ko-KR" dirty="0"/>
              <a:t>1</a:t>
            </a:r>
            <a:r>
              <a:rPr lang="ko-KR" altLang="en-US" dirty="0"/>
              <a:t>시에 음성으로 알림이 오도록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A7F1E-9BCA-7D5A-B32F-AE5B2C45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1400-60D4-788E-02AF-DF6C99A4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91B8-0B87-1095-BB98-92FA1B52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 상에서 전화번호나 이메일 주소를 말하게 되면 해당하는 연락처를 추가할 지를 녹음을 종료한 후 묻는 기능이 있습니다</a:t>
            </a:r>
            <a:r>
              <a:rPr lang="en-US" altLang="ko-KR" dirty="0"/>
              <a:t>.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녹음 앱에서 </a:t>
            </a:r>
            <a:r>
              <a:rPr lang="en-US" altLang="ko-KR" dirty="0"/>
              <a:t>＇</a:t>
            </a:r>
            <a:r>
              <a:rPr lang="ko-KR" altLang="en-US" dirty="0"/>
              <a:t>최신호 </a:t>
            </a:r>
            <a:r>
              <a:rPr lang="en-US" altLang="ko-KR" dirty="0"/>
              <a:t>01012345678 </a:t>
            </a:r>
            <a:r>
              <a:rPr lang="en-US" altLang="ko-KR" dirty="0">
                <a:hlinkClick r:id="rId2"/>
              </a:rPr>
              <a:t>choish@gmail.com’</a:t>
            </a:r>
            <a:r>
              <a:rPr lang="ko-KR" altLang="en-US" dirty="0">
                <a:hlinkClick r:id="rId2"/>
              </a:rPr>
              <a:t>이라고</a:t>
            </a:r>
            <a:r>
              <a:rPr lang="ko-KR" altLang="en-US" dirty="0"/>
              <a:t> 말하면 이를 인식하여 연락처에 추가할 지를 묻는 기능이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@</a:t>
            </a:r>
            <a:r>
              <a:rPr lang="ko-KR" altLang="en-US" dirty="0"/>
              <a:t>의 경우 일반적으로 </a:t>
            </a:r>
            <a:r>
              <a:rPr lang="en-US" altLang="ko-KR" dirty="0"/>
              <a:t>“</a:t>
            </a:r>
            <a:r>
              <a:rPr lang="ko-KR" altLang="en-US" dirty="0" err="1"/>
              <a:t>골뱅이</a:t>
            </a:r>
            <a:r>
              <a:rPr lang="en-US" altLang="ko-KR" dirty="0"/>
              <a:t>”</a:t>
            </a:r>
            <a:r>
              <a:rPr lang="ko-KR" altLang="en-US" dirty="0"/>
              <a:t>라고 발음하는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또한 자동으로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76701-7789-2AEE-5467-F1B7AF3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8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2311</TotalTime>
  <Words>818</Words>
  <Application>Microsoft Office PowerPoint</Application>
  <PresentationFormat>화면 슬라이드 쇼(4:3)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-apple-system</vt:lpstr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예비캡스톤디자인 최종보고서 - 저시력자 및 시각장애인을 위한 키보드가 없는 메모장 - ViProject -</vt:lpstr>
      <vt:lpstr>프로젝트 개요</vt:lpstr>
      <vt:lpstr>개발 하는 제품의 개념도 작성</vt:lpstr>
      <vt:lpstr>PowerPoint 프레젠테이션</vt:lpstr>
      <vt:lpstr>주요 기능 </vt:lpstr>
      <vt:lpstr>주요 기능 </vt:lpstr>
      <vt:lpstr>주요 기능 </vt:lpstr>
      <vt:lpstr>주요 기능 </vt:lpstr>
      <vt:lpstr>주요 기능 </vt:lpstr>
      <vt:lpstr>주요 기능 </vt:lpstr>
      <vt:lpstr>장점 분석</vt:lpstr>
      <vt:lpstr>취약점 분석</vt:lpstr>
      <vt:lpstr>해결방안</vt:lpstr>
      <vt:lpstr>시스템 구성도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24</cp:revision>
  <dcterms:created xsi:type="dcterms:W3CDTF">2022-03-10T14:08:59Z</dcterms:created>
  <dcterms:modified xsi:type="dcterms:W3CDTF">2023-04-08T05:50:07Z</dcterms:modified>
</cp:coreProperties>
</file>