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8A542-FE48-4399-AB43-29ACFBAF31CD}" v="120" dt="2022-11-15T05:53:59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494" autoAdjust="0"/>
  </p:normalViewPr>
  <p:slideViewPr>
    <p:cSldViewPr snapToGrid="0">
      <p:cViewPr varScale="1">
        <p:scale>
          <a:sx n="99" d="100"/>
          <a:sy n="99" d="100"/>
        </p:scale>
        <p:origin x="10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B49A-8F43-4CF9-B085-69C69D1B3D60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70CA2-088E-4D0D-B5C5-C02741551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7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70CA2-088E-4D0D-B5C5-C02741551B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12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67375"/>
          </a:xfrm>
        </p:spPr>
        <p:txBody>
          <a:bodyPr anchor="b">
            <a:normAutofit/>
          </a:bodyPr>
          <a:lstStyle>
            <a:lvl1pPr algn="ctr">
              <a:defRPr sz="4800">
                <a:latin typeface="-윤고딕350" panose="02030504000101010101" pitchFamily="18" charset="-127"/>
                <a:ea typeface="-윤고딕350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25766"/>
            <a:ext cx="6858000" cy="1660634"/>
          </a:xfrm>
        </p:spPr>
        <p:txBody>
          <a:bodyPr/>
          <a:lstStyle>
            <a:lvl1pPr marL="0" indent="0" algn="ctr">
              <a:buNone/>
              <a:defRPr sz="2400">
                <a:latin typeface="-윤고딕340" panose="02030504000101010101" pitchFamily="18" charset="-127"/>
                <a:ea typeface="-윤고딕340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9FFC-8D05-4E8B-AECF-63C49924AB3B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0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996A-55C9-4FC4-9FAD-43CDF5337A82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1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2988-F4FD-4FFA-AEBD-7EFB811AAAD8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C9B9-9768-4AEC-90A6-FCDB144951DD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1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2803-01A0-4A7B-BCD3-5EA4F2EF937C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27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B7ECE-5F70-405D-A609-62D2A54CBAB0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45241-5B34-4930-A70F-B900F66E34BD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1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6551-4774-472D-97BE-525318D57D87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2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22FDA-75CC-4266-AEEA-C7390980CC60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7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2AB2-0E5B-4DA1-AF4E-1FEAFA604FD3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ED54-2302-41EB-8F99-B26A6089B6DA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3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1692" y="264643"/>
            <a:ext cx="8460712" cy="712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692" y="1219200"/>
            <a:ext cx="8460712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BFAEF28A-7A30-4070-A4D5-923460F85E5A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</a:lstStyle>
          <a:p>
            <a:fld id="{787C15D4-49CF-4C1F-B8D0-82C94AE947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0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함초롬돋움" panose="020B0604000101010101" pitchFamily="50" charset="-127"/>
          <a:cs typeface="Arial Unicode MS" panose="020B06040202020202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upbit.readthedocs.io/en/lates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과학 프로젝트</a:t>
            </a:r>
            <a:br>
              <a:rPr lang="en-US" altLang="ko-KR" dirty="0"/>
            </a:br>
            <a:r>
              <a:rPr lang="en-US" altLang="ko-KR" b="1" dirty="0"/>
              <a:t>2023</a:t>
            </a:r>
            <a:r>
              <a:rPr lang="ko-KR" altLang="en-US" b="1" dirty="0"/>
              <a:t>년 </a:t>
            </a:r>
            <a:r>
              <a:rPr lang="ko-KR" altLang="en-US" b="1" dirty="0" err="1">
                <a:solidFill>
                  <a:srgbClr val="FF0000"/>
                </a:solidFill>
              </a:rPr>
              <a:t>비트코인</a:t>
            </a:r>
            <a:r>
              <a:rPr lang="ko-KR" altLang="en-US" b="1" dirty="0"/>
              <a:t> 시세 예측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최신호</a:t>
            </a:r>
            <a:r>
              <a:rPr lang="en-US" altLang="ko-KR" dirty="0"/>
              <a:t>(1726052), </a:t>
            </a:r>
            <a:r>
              <a:rPr lang="ko-KR" altLang="en-US" dirty="0"/>
              <a:t>이건</a:t>
            </a:r>
            <a:r>
              <a:rPr lang="en-US" altLang="ko-KR" dirty="0"/>
              <a:t>(1726035)</a:t>
            </a:r>
          </a:p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최신호</a:t>
            </a:r>
          </a:p>
        </p:txBody>
      </p:sp>
    </p:spTree>
    <p:extLst>
      <p:ext uri="{BB962C8B-B14F-4D97-AF65-F5344CB8AC3E}">
        <p14:creationId xmlns:p14="http://schemas.microsoft.com/office/powerpoint/2010/main" val="1202290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개요</a:t>
            </a:r>
            <a:endParaRPr lang="en-US" altLang="ko-KR" dirty="0"/>
          </a:p>
          <a:p>
            <a:pPr lvl="1"/>
            <a:r>
              <a:rPr lang="ko-KR" altLang="en-US" dirty="0"/>
              <a:t>코로나</a:t>
            </a:r>
            <a:r>
              <a:rPr lang="en-US" altLang="ko-KR" dirty="0"/>
              <a:t>19 </a:t>
            </a:r>
            <a:r>
              <a:rPr lang="ko-KR" altLang="en-US" dirty="0"/>
              <a:t>유행 이후 </a:t>
            </a:r>
            <a:r>
              <a:rPr lang="ko-KR" altLang="en-US" dirty="0" err="1"/>
              <a:t>비트코인</a:t>
            </a:r>
            <a:r>
              <a:rPr lang="ko-KR" altLang="en-US" dirty="0"/>
              <a:t> 시세 변화 분석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분석 개요</a:t>
            </a:r>
            <a:endParaRPr lang="en-US" altLang="ko-KR" dirty="0"/>
          </a:p>
          <a:p>
            <a:pPr lvl="1"/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부터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간의 종가</a:t>
            </a:r>
            <a:r>
              <a:rPr lang="en-US" altLang="ko-KR" dirty="0"/>
              <a:t>, </a:t>
            </a:r>
            <a:r>
              <a:rPr lang="ko-KR" altLang="en-US" dirty="0"/>
              <a:t>시가</a:t>
            </a:r>
            <a:r>
              <a:rPr lang="en-US" altLang="ko-KR" dirty="0"/>
              <a:t>, </a:t>
            </a:r>
            <a:r>
              <a:rPr lang="ko-KR" altLang="en-US" dirty="0"/>
              <a:t>고가</a:t>
            </a:r>
            <a:r>
              <a:rPr lang="en-US" altLang="ko-KR" dirty="0"/>
              <a:t>, </a:t>
            </a:r>
            <a:r>
              <a:rPr lang="ko-KR" altLang="en-US" dirty="0"/>
              <a:t>저가를 </a:t>
            </a:r>
            <a:r>
              <a:rPr lang="ko-KR" altLang="en-US" dirty="0" err="1"/>
              <a:t>업비트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사용하여 불러온다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B498-B904-4F41-ACBB-CA15CB20E74D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59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데이터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원본 출처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https://pyupbit.readthedocs.io/en/latest/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내용 캡처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4E12-7E2A-4D5F-9ECA-30115D6EF32E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science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C15D4-49CF-4C1F-B8D0-82C94AE9478D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869590-7323-7CFD-FBAC-BB64A90D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3024136"/>
            <a:ext cx="6609058" cy="33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2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함초롬돋움"/>
        <a:cs typeface=""/>
      </a:majorFont>
      <a:minorFont>
        <a:latin typeface="Arial"/>
        <a:ea typeface="함초롬돋움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12703</TotalTime>
  <Words>91</Words>
  <Application>Microsoft Office PowerPoint</Application>
  <PresentationFormat>화면 슬라이드 쇼(4:3)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-윤고딕330</vt:lpstr>
      <vt:lpstr>-윤고딕340</vt:lpstr>
      <vt:lpstr>-윤고딕350</vt:lpstr>
      <vt:lpstr>Arial</vt:lpstr>
      <vt:lpstr>Arial Black</vt:lpstr>
      <vt:lpstr>Office 테마</vt:lpstr>
      <vt:lpstr>데이터 과학 프로젝트 2023년 비트코인 시세 예측</vt:lpstr>
      <vt:lpstr>프로젝트 개요</vt:lpstr>
      <vt:lpstr>분석 데이터 준비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seokil</dc:creator>
  <cp:lastModifiedBy>최신호</cp:lastModifiedBy>
  <cp:revision>244</cp:revision>
  <dcterms:created xsi:type="dcterms:W3CDTF">2014-08-25T05:09:13Z</dcterms:created>
  <dcterms:modified xsi:type="dcterms:W3CDTF">2022-12-04T17:35:00Z</dcterms:modified>
</cp:coreProperties>
</file>