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notesSlides/notesSlide2.xml" ContentType="application/vnd.openxmlformats-officedocument.presentationml.notesSlide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342" r:id="rId3"/>
    <p:sldId id="359" r:id="rId4"/>
    <p:sldId id="354" r:id="rId5"/>
    <p:sldId id="360" r:id="rId6"/>
    <p:sldId id="361" r:id="rId7"/>
    <p:sldId id="362" r:id="rId8"/>
    <p:sldId id="358" r:id="rId9"/>
    <p:sldId id="563" r:id="rId10"/>
    <p:sldId id="564" r:id="rId11"/>
    <p:sldId id="565" r:id="rId12"/>
    <p:sldId id="363" r:id="rId13"/>
    <p:sldId id="566" r:id="rId14"/>
    <p:sldId id="364" r:id="rId15"/>
    <p:sldId id="567" r:id="rId16"/>
    <p:sldId id="365" r:id="rId17"/>
    <p:sldId id="366" r:id="rId18"/>
    <p:sldId id="305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561" r:id="rId30"/>
    <p:sldId id="268" r:id="rId31"/>
    <p:sldId id="558" r:id="rId32"/>
    <p:sldId id="541" r:id="rId33"/>
    <p:sldId id="542" r:id="rId34"/>
    <p:sldId id="543" r:id="rId35"/>
    <p:sldId id="544" r:id="rId36"/>
    <p:sldId id="560" r:id="rId37"/>
    <p:sldId id="545" r:id="rId38"/>
    <p:sldId id="546" r:id="rId39"/>
    <p:sldId id="54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9444FD-0FFD-AA47-8F36-B29147492B55}" v="90" dt="2022-09-05T00:00:44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40" autoAdjust="0"/>
    <p:restoredTop sz="95865" autoAdjust="0"/>
  </p:normalViewPr>
  <p:slideViewPr>
    <p:cSldViewPr snapToGrid="0">
      <p:cViewPr varScale="1">
        <p:scale>
          <a:sx n="97" d="100"/>
          <a:sy n="97" d="100"/>
        </p:scale>
        <p:origin x="86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18FF1C94-001D-4003-BC3B-E6E86E230711}"/>
    <pc:docChg chg="undo redo custSel addSld delSld modSld">
      <pc:chgData name="Song Seokil" userId="55e21934b449b532" providerId="LiveId" clId="{18FF1C94-001D-4003-BC3B-E6E86E230711}" dt="2022-06-03T04:50:15.194" v="4715" actId="6549"/>
      <pc:docMkLst>
        <pc:docMk/>
      </pc:docMkLst>
      <pc:sldChg chg="modSp mod">
        <pc:chgData name="Song Seokil" userId="55e21934b449b532" providerId="LiveId" clId="{18FF1C94-001D-4003-BC3B-E6E86E230711}" dt="2022-06-03T03:19:21.376" v="80" actId="20577"/>
        <pc:sldMkLst>
          <pc:docMk/>
          <pc:sldMk cId="270456694" sldId="256"/>
        </pc:sldMkLst>
        <pc:spChg chg="mod">
          <ac:chgData name="Song Seokil" userId="55e21934b449b532" providerId="LiveId" clId="{18FF1C94-001D-4003-BC3B-E6E86E230711}" dt="2022-06-03T03:19:21.376" v="80" actId="20577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18FF1C94-001D-4003-BC3B-E6E86E230711}" dt="2022-06-03T03:19:07.547" v="47" actId="20577"/>
          <ac:spMkLst>
            <pc:docMk/>
            <pc:sldMk cId="270456694" sldId="256"/>
            <ac:spMk id="3" creationId="{7C51EAE4-AF21-444C-A616-25A64899C55B}"/>
          </ac:spMkLst>
        </pc:spChg>
      </pc:sldChg>
      <pc:sldChg chg="addSp delSp modSp mod">
        <pc:chgData name="Song Seokil" userId="55e21934b449b532" providerId="LiveId" clId="{18FF1C94-001D-4003-BC3B-E6E86E230711}" dt="2022-06-03T03:53:13.519" v="1565"/>
        <pc:sldMkLst>
          <pc:docMk/>
          <pc:sldMk cId="236467780" sldId="257"/>
        </pc:sldMkLst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2" creationId="{0DB0522A-1313-4EEA-B74C-5B704F0998B3}"/>
          </ac:spMkLst>
        </pc:spChg>
        <pc:spChg chg="mod">
          <ac:chgData name="Song Seokil" userId="55e21934b449b532" providerId="LiveId" clId="{18FF1C94-001D-4003-BC3B-E6E86E230711}" dt="2022-06-03T03:53:13.519" v="1565"/>
          <ac:spMkLst>
            <pc:docMk/>
            <pc:sldMk cId="236467780" sldId="257"/>
            <ac:spMk id="3" creationId="{36FB0CD3-2B0E-494A-86F8-1D2EC1D9AE0B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4" creationId="{9D7D0C69-9A0F-4FA4-BD23-8611936620DC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5" creationId="{418823B8-6047-4C4B-87A8-43CC389C847A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6" creationId="{D304D4B1-BDDC-4738-B14C-044FF3E624CB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7" creationId="{2161B6EC-E708-C74F-4816-5FB95E10867F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8" creationId="{2A0E492F-6BE7-D318-E219-918F4545E390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9" creationId="{9BE8E7E2-629E-B3EB-2AE9-2218613867B9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10" creationId="{87137100-DE2F-5037-5C5E-474AE08D106E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11" creationId="{B95D81DC-B85D-54A3-5A92-542AA9321164}"/>
          </ac:spMkLst>
        </pc:spChg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1247344593" sldId="258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2369123153" sldId="259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1764675791" sldId="260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642437433" sldId="261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966960825" sldId="262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36405519" sldId="263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974125703" sldId="264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331871327" sldId="265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213786405" sldId="266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2063874523" sldId="267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457271579" sldId="268"/>
        </pc:sldMkLst>
      </pc:sldChg>
      <pc:sldChg chg="del">
        <pc:chgData name="Song Seokil" userId="55e21934b449b532" providerId="LiveId" clId="{18FF1C94-001D-4003-BC3B-E6E86E230711}" dt="2022-06-03T04:20:19.929" v="4096" actId="47"/>
        <pc:sldMkLst>
          <pc:docMk/>
          <pc:sldMk cId="685956049" sldId="269"/>
        </pc:sldMkLst>
      </pc:sldChg>
      <pc:sldChg chg="addSp delSp modSp mod">
        <pc:chgData name="Song Seokil" userId="55e21934b449b532" providerId="LiveId" clId="{18FF1C94-001D-4003-BC3B-E6E86E230711}" dt="2022-06-03T03:25:32.649" v="108" actId="1076"/>
        <pc:sldMkLst>
          <pc:docMk/>
          <pc:sldMk cId="1445639925" sldId="270"/>
        </pc:sldMkLst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2" creationId="{7C37608F-B1D3-5AF4-E434-FDE09D01E701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3" creationId="{6F487997-4D81-434F-8D57-095A56114763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4" creationId="{6006CAF6-6577-4C77-AB3B-2A0DC9E90B71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5" creationId="{F65BFE71-BBC2-4BBA-8E93-3EBDD1BBF0DD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6" creationId="{544C7DF0-08B7-20DA-7114-8E01A4056788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8" creationId="{A19CF127-68B0-4C8C-A17F-0BDE2BE3ACBB}"/>
          </ac:spMkLst>
        </pc:spChg>
        <pc:spChg chg="mod">
          <ac:chgData name="Song Seokil" userId="55e21934b449b532" providerId="LiveId" clId="{18FF1C94-001D-4003-BC3B-E6E86E230711}" dt="2022-06-03T03:25:20.214" v="107" actId="15"/>
          <ac:spMkLst>
            <pc:docMk/>
            <pc:sldMk cId="1445639925" sldId="270"/>
            <ac:spMk id="9" creationId="{37CEC79A-0367-4CFD-BA4B-0A98D173BD3A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0" creationId="{F7B544ED-ECB1-E494-1B82-59C92E9F0749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1" creationId="{40F48977-35A3-0994-89BD-F994D38CCB99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2" creationId="{BB9D1D44-A095-67E9-2125-0A82AD1D7AD7}"/>
          </ac:spMkLst>
        </pc:spChg>
        <pc:picChg chg="mod">
          <ac:chgData name="Song Seokil" userId="55e21934b449b532" providerId="LiveId" clId="{18FF1C94-001D-4003-BC3B-E6E86E230711}" dt="2022-06-03T03:25:32.649" v="108" actId="1076"/>
          <ac:picMkLst>
            <pc:docMk/>
            <pc:sldMk cId="1445639925" sldId="270"/>
            <ac:picMk id="7" creationId="{E27F7618-42DA-4789-A00C-1B9810466EEB}"/>
          </ac:picMkLst>
        </pc:picChg>
      </pc:sldChg>
      <pc:sldChg chg="modSp new mod">
        <pc:chgData name="Song Seokil" userId="55e21934b449b532" providerId="LiveId" clId="{18FF1C94-001D-4003-BC3B-E6E86E230711}" dt="2022-06-03T04:24:08.310" v="4566" actId="404"/>
        <pc:sldMkLst>
          <pc:docMk/>
          <pc:sldMk cId="3552238157" sldId="271"/>
        </pc:sldMkLst>
        <pc:spChg chg="mod">
          <ac:chgData name="Song Seokil" userId="55e21934b449b532" providerId="LiveId" clId="{18FF1C94-001D-4003-BC3B-E6E86E230711}" dt="2022-06-03T03:25:44.546" v="110"/>
          <ac:spMkLst>
            <pc:docMk/>
            <pc:sldMk cId="3552238157" sldId="271"/>
            <ac:spMk id="2" creationId="{D95AB66C-5DEE-BB64-78E8-025BBE9A0A45}"/>
          </ac:spMkLst>
        </pc:spChg>
        <pc:spChg chg="mod">
          <ac:chgData name="Song Seokil" userId="55e21934b449b532" providerId="LiveId" clId="{18FF1C94-001D-4003-BC3B-E6E86E230711}" dt="2022-06-03T04:24:08.310" v="4566" actId="404"/>
          <ac:spMkLst>
            <pc:docMk/>
            <pc:sldMk cId="3552238157" sldId="271"/>
            <ac:spMk id="3" creationId="{381C522C-78FE-228F-5A11-195FB61CD99D}"/>
          </ac:spMkLst>
        </pc:spChg>
      </pc:sldChg>
      <pc:sldChg chg="modSp new mod chgLayout">
        <pc:chgData name="Song Seokil" userId="55e21934b449b532" providerId="LiveId" clId="{18FF1C94-001D-4003-BC3B-E6E86E230711}" dt="2022-06-03T03:58:00.934" v="1764" actId="20577"/>
        <pc:sldMkLst>
          <pc:docMk/>
          <pc:sldMk cId="4023708438" sldId="272"/>
        </pc:sldMkLst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2" creationId="{36C9F469-3BBF-A021-B087-FC54909BFD9E}"/>
          </ac:spMkLst>
        </pc:spChg>
        <pc:spChg chg="mod ord">
          <ac:chgData name="Song Seokil" userId="55e21934b449b532" providerId="LiveId" clId="{18FF1C94-001D-4003-BC3B-E6E86E230711}" dt="2022-06-03T03:58:00.934" v="1764" actId="20577"/>
          <ac:spMkLst>
            <pc:docMk/>
            <pc:sldMk cId="4023708438" sldId="272"/>
            <ac:spMk id="3" creationId="{593A7A70-E511-5BB2-9478-575BF87119E0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4" creationId="{134B25D3-7D84-9272-C7D1-AB817E2FD088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5" creationId="{F59929BE-ECE3-21B3-9CF2-3F4D6CE017D5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6" creationId="{1AD694E4-B383-BF39-0963-4900544E08E6}"/>
          </ac:spMkLst>
        </pc:spChg>
      </pc:sldChg>
      <pc:sldChg chg="new del">
        <pc:chgData name="Song Seokil" userId="55e21934b449b532" providerId="LiveId" clId="{18FF1C94-001D-4003-BC3B-E6E86E230711}" dt="2022-06-03T03:36:27.029" v="935" actId="47"/>
        <pc:sldMkLst>
          <pc:docMk/>
          <pc:sldMk cId="634617869" sldId="273"/>
        </pc:sldMkLst>
      </pc:sldChg>
      <pc:sldChg chg="modSp add mod">
        <pc:chgData name="Song Seokil" userId="55e21934b449b532" providerId="LiveId" clId="{18FF1C94-001D-4003-BC3B-E6E86E230711}" dt="2022-06-03T04:00:12.199" v="2161" actId="20577"/>
        <pc:sldMkLst>
          <pc:docMk/>
          <pc:sldMk cId="1203445806" sldId="274"/>
        </pc:sldMkLst>
        <pc:spChg chg="mod">
          <ac:chgData name="Song Seokil" userId="55e21934b449b532" providerId="LiveId" clId="{18FF1C94-001D-4003-BC3B-E6E86E230711}" dt="2022-06-03T04:00:12.199" v="2161" actId="20577"/>
          <ac:spMkLst>
            <pc:docMk/>
            <pc:sldMk cId="1203445806" sldId="274"/>
            <ac:spMk id="3" creationId="{381C522C-78FE-228F-5A11-195FB61CD99D}"/>
          </ac:spMkLst>
        </pc:spChg>
      </pc:sldChg>
      <pc:sldChg chg="modSp new mod">
        <pc:chgData name="Song Seokil" userId="55e21934b449b532" providerId="LiveId" clId="{18FF1C94-001D-4003-BC3B-E6E86E230711}" dt="2022-06-03T04:50:15.194" v="4715" actId="6549"/>
        <pc:sldMkLst>
          <pc:docMk/>
          <pc:sldMk cId="2532135031" sldId="275"/>
        </pc:sldMkLst>
        <pc:spChg chg="mod">
          <ac:chgData name="Song Seokil" userId="55e21934b449b532" providerId="LiveId" clId="{18FF1C94-001D-4003-BC3B-E6E86E230711}" dt="2022-06-03T04:00:49.436" v="2253" actId="20577"/>
          <ac:spMkLst>
            <pc:docMk/>
            <pc:sldMk cId="2532135031" sldId="275"/>
            <ac:spMk id="2" creationId="{52AB29EB-8502-9DE9-83C6-8FF31770ADE1}"/>
          </ac:spMkLst>
        </pc:spChg>
        <pc:spChg chg="mod">
          <ac:chgData name="Song Seokil" userId="55e21934b449b532" providerId="LiveId" clId="{18FF1C94-001D-4003-BC3B-E6E86E230711}" dt="2022-06-03T04:50:15.194" v="4715" actId="6549"/>
          <ac:spMkLst>
            <pc:docMk/>
            <pc:sldMk cId="2532135031" sldId="275"/>
            <ac:spMk id="3" creationId="{08980CDE-6E1B-6BED-DFFA-5ED4438B0205}"/>
          </ac:spMkLst>
        </pc:spChg>
      </pc:sldChg>
      <pc:sldChg chg="addSp delSp modSp new mod modClrScheme chgLayout">
        <pc:chgData name="Song Seokil" userId="55e21934b449b532" providerId="LiveId" clId="{18FF1C94-001D-4003-BC3B-E6E86E230711}" dt="2022-06-03T04:24:29.654" v="4593" actId="20577"/>
        <pc:sldMkLst>
          <pc:docMk/>
          <pc:sldMk cId="2494024494" sldId="276"/>
        </pc:sldMkLst>
        <pc:spChg chg="del mod ord">
          <ac:chgData name="Song Seokil" userId="55e21934b449b532" providerId="LiveId" clId="{18FF1C94-001D-4003-BC3B-E6E86E230711}" dt="2022-06-03T04:09:37.936" v="3724" actId="700"/>
          <ac:spMkLst>
            <pc:docMk/>
            <pc:sldMk cId="2494024494" sldId="276"/>
            <ac:spMk id="2" creationId="{4257EE4E-609F-3F00-99AF-552406C8DDA8}"/>
          </ac:spMkLst>
        </pc:spChg>
        <pc:spChg chg="del">
          <ac:chgData name="Song Seokil" userId="55e21934b449b532" providerId="LiveId" clId="{18FF1C94-001D-4003-BC3B-E6E86E230711}" dt="2022-06-03T04:09:37.936" v="3724" actId="700"/>
          <ac:spMkLst>
            <pc:docMk/>
            <pc:sldMk cId="2494024494" sldId="276"/>
            <ac:spMk id="3" creationId="{AB754A84-02C0-F8EA-5B69-60B1E3033B87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4" creationId="{921FBE40-89FA-2F72-2A0C-D9E04670F427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5" creationId="{1260959E-E4EF-F8C7-E618-98410CD3061A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6" creationId="{93E7C53C-3B5D-EE65-4665-9F95803A4EFB}"/>
          </ac:spMkLst>
        </pc:spChg>
        <pc:spChg chg="add 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7" creationId="{CDF0A406-A751-EAA3-266C-7226B1F6569F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8" creationId="{03D7E1BE-B7E9-1C31-EC90-F780E645A63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9" creationId="{467B93A4-567E-5F2E-FABB-30EA30A0945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0" creationId="{75676649-797F-D419-2FB1-721C2EAEEED1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1" creationId="{20AF50FF-77F5-62DE-D909-6D4A9B83F655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2" creationId="{6A50E74D-D73F-0216-CE3D-87F169D1626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3" creationId="{C1B9C9DD-B7D4-865E-A5C4-822C3922F1F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4" creationId="{B839F8E8-2397-E191-7413-0AD462A26EB6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5" creationId="{D16FD159-D5E2-8DAE-7DFD-4C32DE3AA5F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6" creationId="{F5A84A4D-AEC8-8E1B-6DDD-D4466E6B340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7" creationId="{9BCB6F03-9252-C249-0C60-53BFB309341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8" creationId="{9FD3F493-A70D-8A51-D204-51534ED4DBB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9" creationId="{DDA4CED0-C0DA-D754-85AA-68738D11C34F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0" creationId="{E32CD335-EBEF-027A-0AA6-1B13D047A68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1" creationId="{5723046B-9A15-2FD1-8DC1-E47B7623D645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2" creationId="{C919A4FB-0BBC-79C9-AA0D-7B45665BDF87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3" creationId="{741DABB9-A896-D9CD-7D8A-8B70F2FE1279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4" creationId="{EC00F359-650E-E5EB-C4C1-8C2CFC0D1E0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5" creationId="{BC64404D-0500-948C-A6E5-CA8346A0629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6" creationId="{9D8F5562-95C7-ED54-0BD8-57E17B597CF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7" creationId="{E240BECB-07B3-3FA2-F5C4-A9E122549CA9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8" creationId="{27B5527D-E981-3584-B7E4-458AF47D218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9" creationId="{29B2FB85-8F4D-DBE6-033A-53C32F9BFE3B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0" creationId="{A77F916C-43DB-E445-01C1-18D91F8684CB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1" creationId="{9E70042B-7784-21AD-A86F-0CB058E300D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2" creationId="{D269B757-BB90-6114-1C6F-17B3B75F918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3" creationId="{7A61C650-8EF2-9C1A-947D-F267507DF047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4" creationId="{5A0982B6-AB9F-E0F0-C5A4-2CB2F0C93201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5" creationId="{7DE19641-2AD5-36FD-0667-A0F06529563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6" creationId="{9D1E5A6B-8A9E-96DF-2DDF-0E3B67922F25}"/>
          </ac:spMkLst>
        </pc:spChg>
        <pc:spChg chg="add mod">
          <ac:chgData name="Song Seokil" userId="55e21934b449b532" providerId="LiveId" clId="{18FF1C94-001D-4003-BC3B-E6E86E230711}" dt="2022-06-03T04:24:29.654" v="4593" actId="20577"/>
          <ac:spMkLst>
            <pc:docMk/>
            <pc:sldMk cId="2494024494" sldId="276"/>
            <ac:spMk id="37" creationId="{CA4DE680-319A-5C34-F8B9-269952BFA343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8" creationId="{3ED7492C-37E0-1939-F887-61267213173F}"/>
          </ac:spMkLst>
        </pc:spChg>
        <pc:spChg chg="add mod ord">
          <ac:chgData name="Song Seokil" userId="55e21934b449b532" providerId="LiveId" clId="{18FF1C94-001D-4003-BC3B-E6E86E230711}" dt="2022-06-03T04:14:56.189" v="3981" actId="1076"/>
          <ac:spMkLst>
            <pc:docMk/>
            <pc:sldMk cId="2494024494" sldId="276"/>
            <ac:spMk id="39" creationId="{37315EC7-1768-CD89-6B6F-435B44B5BD73}"/>
          </ac:spMkLst>
        </pc:spChg>
      </pc:sldChg>
      <pc:sldChg chg="modSp new mod">
        <pc:chgData name="Song Seokil" userId="55e21934b449b532" providerId="LiveId" clId="{18FF1C94-001D-4003-BC3B-E6E86E230711}" dt="2022-06-03T04:23:22.432" v="4565" actId="20577"/>
        <pc:sldMkLst>
          <pc:docMk/>
          <pc:sldMk cId="1464332151" sldId="277"/>
        </pc:sldMkLst>
        <pc:spChg chg="mod">
          <ac:chgData name="Song Seokil" userId="55e21934b449b532" providerId="LiveId" clId="{18FF1C94-001D-4003-BC3B-E6E86E230711}" dt="2022-06-03T04:20:27.926" v="4117" actId="20577"/>
          <ac:spMkLst>
            <pc:docMk/>
            <pc:sldMk cId="1464332151" sldId="277"/>
            <ac:spMk id="2" creationId="{8953325D-B04D-8F06-1495-33407CE5B790}"/>
          </ac:spMkLst>
        </pc:spChg>
        <pc:spChg chg="mod">
          <ac:chgData name="Song Seokil" userId="55e21934b449b532" providerId="LiveId" clId="{18FF1C94-001D-4003-BC3B-E6E86E230711}" dt="2022-06-03T04:23:22.432" v="4565" actId="20577"/>
          <ac:spMkLst>
            <pc:docMk/>
            <pc:sldMk cId="1464332151" sldId="277"/>
            <ac:spMk id="3" creationId="{9735CDDB-A596-2B20-7695-2A988973939D}"/>
          </ac:spMkLst>
        </pc:spChg>
      </pc:sldChg>
    </pc:docChg>
  </pc:docChgLst>
  <pc:docChgLst>
    <pc:chgData name="Song Seokil" userId="55e21934b449b532" providerId="LiveId" clId="{BD9444FD-0FFD-AA47-8F36-B29147492B55}"/>
    <pc:docChg chg="undo custSel addSld delSld modSld">
      <pc:chgData name="Song Seokil" userId="55e21934b449b532" providerId="LiveId" clId="{BD9444FD-0FFD-AA47-8F36-B29147492B55}" dt="2022-09-05T00:01:25.434" v="420" actId="20577"/>
      <pc:docMkLst>
        <pc:docMk/>
      </pc:docMkLst>
      <pc:sldChg chg="modSp mod">
        <pc:chgData name="Song Seokil" userId="55e21934b449b532" providerId="LiveId" clId="{BD9444FD-0FFD-AA47-8F36-B29147492B55}" dt="2022-09-04T16:28:39.900" v="21" actId="404"/>
        <pc:sldMkLst>
          <pc:docMk/>
          <pc:sldMk cId="270456694" sldId="256"/>
        </pc:sldMkLst>
        <pc:spChg chg="mod">
          <ac:chgData name="Song Seokil" userId="55e21934b449b532" providerId="LiveId" clId="{BD9444FD-0FFD-AA47-8F36-B29147492B55}" dt="2022-09-04T16:28:39.900" v="21" actId="404"/>
          <ac:spMkLst>
            <pc:docMk/>
            <pc:sldMk cId="270456694" sldId="256"/>
            <ac:spMk id="2" creationId="{0F045604-65DC-4B9E-B66B-29FE92886330}"/>
          </ac:spMkLst>
        </pc:spChg>
      </pc:sldChg>
      <pc:sldChg chg="modSp add">
        <pc:chgData name="Song Seokil" userId="55e21934b449b532" providerId="LiveId" clId="{BD9444FD-0FFD-AA47-8F36-B29147492B55}" dt="2022-09-05T00:00:02.002" v="379" actId="1076"/>
        <pc:sldMkLst>
          <pc:docMk/>
          <pc:sldMk cId="982068267" sldId="258"/>
        </pc:sldMkLst>
        <pc:picChg chg="mod">
          <ac:chgData name="Song Seokil" userId="55e21934b449b532" providerId="LiveId" clId="{BD9444FD-0FFD-AA47-8F36-B29147492B55}" dt="2022-09-05T00:00:02.002" v="379" actId="1076"/>
          <ac:picMkLst>
            <pc:docMk/>
            <pc:sldMk cId="982068267" sldId="258"/>
            <ac:picMk id="1026" creationId="{076AB234-2904-4353-AC90-0D78766478B0}"/>
          </ac:picMkLst>
        </pc:picChg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2201473210" sldId="259"/>
        </pc:sldMkLst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3211361470" sldId="260"/>
        </pc:sldMkLst>
      </pc:sldChg>
      <pc:sldChg chg="modSp add mod">
        <pc:chgData name="Song Seokil" userId="55e21934b449b532" providerId="LiveId" clId="{BD9444FD-0FFD-AA47-8F36-B29147492B55}" dt="2022-09-05T00:00:14.799" v="380" actId="1076"/>
        <pc:sldMkLst>
          <pc:docMk/>
          <pc:sldMk cId="1491598246" sldId="261"/>
        </pc:sldMkLst>
        <pc:picChg chg="mod">
          <ac:chgData name="Song Seokil" userId="55e21934b449b532" providerId="LiveId" clId="{BD9444FD-0FFD-AA47-8F36-B29147492B55}" dt="2022-09-05T00:00:14.799" v="380" actId="1076"/>
          <ac:picMkLst>
            <pc:docMk/>
            <pc:sldMk cId="1491598246" sldId="261"/>
            <ac:picMk id="6" creationId="{904B9EE2-F6DD-4C55-8FF6-E251CE5474F2}"/>
          </ac:picMkLst>
        </pc:picChg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1350478719" sldId="262"/>
        </pc:sldMkLst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3108282169" sldId="263"/>
        </pc:sldMkLst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3782136415" sldId="264"/>
        </pc:sldMkLst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4137482471" sldId="265"/>
        </pc:sldMkLst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1476496745" sldId="266"/>
        </pc:sldMkLst>
      </pc:sldChg>
      <pc:sldChg chg="modSp add mod">
        <pc:chgData name="Song Seokil" userId="55e21934b449b532" providerId="LiveId" clId="{BD9444FD-0FFD-AA47-8F36-B29147492B55}" dt="2022-09-05T00:00:34.169" v="384" actId="1076"/>
        <pc:sldMkLst>
          <pc:docMk/>
          <pc:sldMk cId="3666076889" sldId="267"/>
        </pc:sldMkLst>
        <pc:picChg chg="mod">
          <ac:chgData name="Song Seokil" userId="55e21934b449b532" providerId="LiveId" clId="{BD9444FD-0FFD-AA47-8F36-B29147492B55}" dt="2022-09-05T00:00:34.169" v="384" actId="1076"/>
          <ac:picMkLst>
            <pc:docMk/>
            <pc:sldMk cId="3666076889" sldId="267"/>
            <ac:picMk id="6" creationId="{79055A53-5251-4FBE-865A-9C0D977BC49C}"/>
          </ac:picMkLst>
        </pc:picChg>
      </pc:sldChg>
      <pc:sldChg chg="addSp delSp modSp add mod">
        <pc:chgData name="Song Seokil" userId="55e21934b449b532" providerId="LiveId" clId="{BD9444FD-0FFD-AA47-8F36-B29147492B55}" dt="2022-09-05T00:00:42.270" v="386" actId="21"/>
        <pc:sldMkLst>
          <pc:docMk/>
          <pc:sldMk cId="1769327762" sldId="268"/>
        </pc:sldMkLst>
        <pc:spChg chg="mod">
          <ac:chgData name="Song Seokil" userId="55e21934b449b532" providerId="LiveId" clId="{BD9444FD-0FFD-AA47-8F36-B29147492B55}" dt="2022-09-05T00:00:42.270" v="386" actId="21"/>
          <ac:spMkLst>
            <pc:docMk/>
            <pc:sldMk cId="1769327762" sldId="268"/>
            <ac:spMk id="2" creationId="{6928CDF6-275D-4EBF-980A-92F829E7B68A}"/>
          </ac:spMkLst>
        </pc:spChg>
        <pc:spChg chg="add del mod">
          <ac:chgData name="Song Seokil" userId="55e21934b449b532" providerId="LiveId" clId="{BD9444FD-0FFD-AA47-8F36-B29147492B55}" dt="2022-09-05T00:00:32.873" v="383" actId="767"/>
          <ac:spMkLst>
            <pc:docMk/>
            <pc:sldMk cId="1769327762" sldId="268"/>
            <ac:spMk id="3" creationId="{064FD9E2-234A-F785-A85E-0F4D729C835A}"/>
          </ac:spMkLst>
        </pc:spChg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184949544" sldId="305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60550924" sldId="307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140687359" sldId="309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4171548835" sldId="310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634097634" sldId="311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3825893019" sldId="314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3833575237" sldId="315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859310681" sldId="317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2521391246" sldId="319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567905024" sldId="324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521330141" sldId="326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350137985" sldId="327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152430303" sldId="328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23627136" sldId="330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3173015159" sldId="331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3214137177" sldId="332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3215427855" sldId="333"/>
        </pc:sldMkLst>
      </pc:sldChg>
      <pc:sldChg chg="del">
        <pc:chgData name="Song Seokil" userId="55e21934b449b532" providerId="LiveId" clId="{BD9444FD-0FFD-AA47-8F36-B29147492B55}" dt="2022-09-04T16:27:22.432" v="2" actId="2696"/>
        <pc:sldMkLst>
          <pc:docMk/>
          <pc:sldMk cId="2766953892" sldId="334"/>
        </pc:sldMkLst>
      </pc:sldChg>
      <pc:sldChg chg="del">
        <pc:chgData name="Song Seokil" userId="55e21934b449b532" providerId="LiveId" clId="{BD9444FD-0FFD-AA47-8F36-B29147492B55}" dt="2022-09-04T16:27:18.928" v="1" actId="2696"/>
        <pc:sldMkLst>
          <pc:docMk/>
          <pc:sldMk cId="3077017268" sldId="340"/>
        </pc:sldMkLst>
      </pc:sldChg>
      <pc:sldChg chg="addSp delSp modSp add del mod modClrScheme chgLayout">
        <pc:chgData name="Song Seokil" userId="55e21934b449b532" providerId="LiveId" clId="{BD9444FD-0FFD-AA47-8F36-B29147492B55}" dt="2022-09-04T17:04:40.941" v="175" actId="2696"/>
        <pc:sldMkLst>
          <pc:docMk/>
          <pc:sldMk cId="0" sldId="344"/>
        </pc:sldMkLst>
        <pc:spChg chg="add del mod ord">
          <ac:chgData name="Song Seokil" userId="55e21934b449b532" providerId="LiveId" clId="{BD9444FD-0FFD-AA47-8F36-B29147492B55}" dt="2022-09-04T17:04:19.206" v="172" actId="700"/>
          <ac:spMkLst>
            <pc:docMk/>
            <pc:sldMk cId="0" sldId="344"/>
            <ac:spMk id="2" creationId="{C482FBED-0E76-FC2D-9EB7-59991F46EC04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44"/>
            <ac:spMk id="3" creationId="{CC941F39-8B51-7205-9578-7C561D91E51D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44"/>
            <ac:spMk id="4" creationId="{15180DED-3414-7817-6DA2-B5EB59F061E0}"/>
          </ac:spMkLst>
        </pc:spChg>
        <pc:spChg chg="add mod ord">
          <ac:chgData name="Song Seokil" userId="55e21934b449b532" providerId="LiveId" clId="{BD9444FD-0FFD-AA47-8F36-B29147492B55}" dt="2022-09-04T17:04:29.486" v="173" actId="700"/>
          <ac:spMkLst>
            <pc:docMk/>
            <pc:sldMk cId="0" sldId="344"/>
            <ac:spMk id="5" creationId="{00A2D0C9-B32D-87E1-5129-87A288EECD75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44"/>
            <ac:spMk id="12290" creationId="{E7430BC6-5F91-E0EB-9C01-983BFA094633}"/>
          </ac:spMkLst>
        </pc:spChg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620292914" sldId="346"/>
        </pc:sldMkLst>
      </pc:sldChg>
      <pc:sldChg chg="addSp delSp modSp add mod modClrScheme chgLayout">
        <pc:chgData name="Song Seokil" userId="55e21934b449b532" providerId="LiveId" clId="{BD9444FD-0FFD-AA47-8F36-B29147492B55}" dt="2022-09-04T23:47:20.233" v="241" actId="1076"/>
        <pc:sldMkLst>
          <pc:docMk/>
          <pc:sldMk cId="0" sldId="347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47"/>
            <ac:spMk id="2" creationId="{69180DA4-2EE5-F16E-9B40-AE2D523C1071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47"/>
            <ac:spMk id="3" creationId="{A527DDDA-484C-035D-C630-2DCBA8511EE0}"/>
          </ac:spMkLst>
        </pc:spChg>
        <pc:spChg chg="add del mod">
          <ac:chgData name="Song Seokil" userId="55e21934b449b532" providerId="LiveId" clId="{BD9444FD-0FFD-AA47-8F36-B29147492B55}" dt="2022-09-04T17:05:35.917" v="184"/>
          <ac:spMkLst>
            <pc:docMk/>
            <pc:sldMk cId="0" sldId="347"/>
            <ac:spMk id="4" creationId="{96465773-1F28-EC9E-3945-321B2B7D3C91}"/>
          </ac:spMkLst>
        </pc:spChg>
        <pc:spChg chg="add del mod">
          <ac:chgData name="Song Seokil" userId="55e21934b449b532" providerId="LiveId" clId="{BD9444FD-0FFD-AA47-8F36-B29147492B55}" dt="2022-09-04T17:05:35.917" v="184"/>
          <ac:spMkLst>
            <pc:docMk/>
            <pc:sldMk cId="0" sldId="347"/>
            <ac:spMk id="5" creationId="{47B3EB80-C448-A144-5D85-A06284269BA2}"/>
          </ac:spMkLst>
        </pc:spChg>
        <pc:spChg chg="mod ord">
          <ac:chgData name="Song Seokil" userId="55e21934b449b532" providerId="LiveId" clId="{BD9444FD-0FFD-AA47-8F36-B29147492B55}" dt="2022-09-04T23:44:39.437" v="234" actId="6549"/>
          <ac:spMkLst>
            <pc:docMk/>
            <pc:sldMk cId="0" sldId="347"/>
            <ac:spMk id="9" creationId="{EFEA034E-DB96-E37F-3351-7D1015D8047B}"/>
          </ac:spMkLst>
        </pc:spChg>
        <pc:spChg chg="mod ord">
          <ac:chgData name="Song Seokil" userId="55e21934b449b532" providerId="LiveId" clId="{BD9444FD-0FFD-AA47-8F36-B29147492B55}" dt="2022-09-04T23:43:12.260" v="224" actId="20577"/>
          <ac:spMkLst>
            <pc:docMk/>
            <pc:sldMk cId="0" sldId="347"/>
            <ac:spMk id="13314" creationId="{E04FDF5E-1555-E680-28D6-196DACF657B7}"/>
          </ac:spMkLst>
        </pc:spChg>
        <pc:spChg chg="del mod">
          <ac:chgData name="Song Seokil" userId="55e21934b449b532" providerId="LiveId" clId="{BD9444FD-0FFD-AA47-8F36-B29147492B55}" dt="2022-09-04T17:05:08.788" v="180" actId="478"/>
          <ac:spMkLst>
            <pc:docMk/>
            <pc:sldMk cId="0" sldId="347"/>
            <ac:spMk id="13315" creationId="{372C5543-BB42-27C7-4F7A-332B3477E417}"/>
          </ac:spMkLst>
        </pc:spChg>
        <pc:picChg chg="mod">
          <ac:chgData name="Song Seokil" userId="55e21934b449b532" providerId="LiveId" clId="{BD9444FD-0FFD-AA47-8F36-B29147492B55}" dt="2022-09-04T23:47:18.672" v="240" actId="1076"/>
          <ac:picMkLst>
            <pc:docMk/>
            <pc:sldMk cId="0" sldId="347"/>
            <ac:picMk id="13317" creationId="{6F41560C-EB27-6D4F-4E42-098BCED72F15}"/>
          </ac:picMkLst>
        </pc:picChg>
        <pc:picChg chg="mod">
          <ac:chgData name="Song Seokil" userId="55e21934b449b532" providerId="LiveId" clId="{BD9444FD-0FFD-AA47-8F36-B29147492B55}" dt="2022-09-04T23:47:20.233" v="241" actId="1076"/>
          <ac:picMkLst>
            <pc:docMk/>
            <pc:sldMk cId="0" sldId="347"/>
            <ac:picMk id="13318" creationId="{F76407E5-FBE4-1539-CBF7-0E4B09FB3B96}"/>
          </ac:picMkLst>
        </pc:picChg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111603517" sldId="347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813194231" sldId="348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649061339" sldId="349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3142267821" sldId="351"/>
        </pc:sldMkLst>
      </pc:sldChg>
      <pc:sldChg chg="addSp delSp modSp add mod modClrScheme chgLayout">
        <pc:chgData name="Song Seokil" userId="55e21934b449b532" providerId="LiveId" clId="{BD9444FD-0FFD-AA47-8F36-B29147492B55}" dt="2022-09-04T23:54:03.884" v="297" actId="113"/>
        <pc:sldMkLst>
          <pc:docMk/>
          <pc:sldMk cId="0" sldId="354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54"/>
            <ac:spMk id="2" creationId="{BD6BDF82-6BAD-4FFC-A1BA-CAF76450666F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54"/>
            <ac:spMk id="3" creationId="{589D59B6-E8B6-9A1E-4784-3338D3DEDFC9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54"/>
            <ac:spMk id="4" creationId="{D350171C-C3A5-8573-3416-7868CB479C80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54"/>
            <ac:spMk id="5" creationId="{C24CCE04-49A1-1CC7-CA82-F4A0B802B2DF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54"/>
            <ac:spMk id="6" creationId="{BEFA3D60-F6CA-CBF4-FEF4-C22FA6B15A7F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54"/>
            <ac:spMk id="7" creationId="{DFF50335-E77D-DD98-8FD3-08ACB38019B8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54"/>
            <ac:spMk id="8" creationId="{C91FE80D-F7CF-0F46-C6F8-A8A021A000B5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54"/>
            <ac:spMk id="9" creationId="{67EED636-739D-975A-DBE3-A65CD152008B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54"/>
            <ac:spMk id="10" creationId="{BCDDFA97-65C0-F359-525A-50F1EB86F8EA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54"/>
            <ac:spMk id="11" creationId="{C2251DF4-A09A-826F-7096-E527C0B5003C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54"/>
            <ac:spMk id="12" creationId="{D303D53B-872F-2B1C-F20F-4AC1AFFB3313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54"/>
            <ac:spMk id="13" creationId="{EB7869A7-9773-DEFD-82D8-7983F8A1B4F7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54"/>
            <ac:spMk id="14" creationId="{6A83A580-B70E-7183-E934-A527BCE8CDB3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54"/>
            <ac:spMk id="15" creationId="{3BE5FA7E-1CC7-1F02-E70B-DB2075741C23}"/>
          </ac:spMkLst>
        </pc:spChg>
        <pc:spChg chg="mod ord">
          <ac:chgData name="Song Seokil" userId="55e21934b449b532" providerId="LiveId" clId="{BD9444FD-0FFD-AA47-8F36-B29147492B55}" dt="2022-09-04T23:54:03.884" v="297" actId="113"/>
          <ac:spMkLst>
            <pc:docMk/>
            <pc:sldMk cId="0" sldId="354"/>
            <ac:spMk id="13315" creationId="{C7925B96-8640-5AE0-C263-21B2FC57CAA6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54"/>
            <ac:spMk id="21506" creationId="{B582826F-1EB1-8B72-90E0-71EC532B5AAC}"/>
          </ac:spMkLst>
        </pc:spChg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3780897965" sldId="355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598645966" sldId="356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4041692220" sldId="357"/>
        </pc:sldMkLst>
      </pc:sldChg>
      <pc:sldChg chg="addSp delSp modSp add mod modClrScheme chgLayout">
        <pc:chgData name="Song Seokil" userId="55e21934b449b532" providerId="LiveId" clId="{BD9444FD-0FFD-AA47-8F36-B29147492B55}" dt="2022-09-04T23:58:11.762" v="339" actId="14"/>
        <pc:sldMkLst>
          <pc:docMk/>
          <pc:sldMk cId="0" sldId="358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58"/>
            <ac:spMk id="2" creationId="{C7ACA379-0A67-C796-D9C5-C0563668694E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58"/>
            <ac:spMk id="3" creationId="{D7B77DCC-0E3B-4017-4D26-8BF7F31FA910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58"/>
            <ac:spMk id="4" creationId="{38F7EE02-078F-025F-401F-6FA7C618D028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58"/>
            <ac:spMk id="5" creationId="{187A37CA-3044-9C0E-6EA7-736B027887AA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58"/>
            <ac:spMk id="6" creationId="{415B8100-C224-2D05-C853-3C8D3BAA8111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58"/>
            <ac:spMk id="7" creationId="{E3529085-244B-D348-7D79-5788D0FD6DAD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58"/>
            <ac:spMk id="8" creationId="{2101D0E4-C6D5-A0AD-FC3D-06D2C5E8C6D5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58"/>
            <ac:spMk id="9" creationId="{FDBFAB91-835F-7D7B-9CB4-A65BBECD5D1F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58"/>
            <ac:spMk id="10" creationId="{CF8B0E80-4367-5219-F660-CFB65B235595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58"/>
            <ac:spMk id="11" creationId="{86EE7D4C-8132-B313-8B26-49DD6FFAC46A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58"/>
            <ac:spMk id="12" creationId="{BA4EDA71-64A8-26EA-40CE-E2E0C89391F2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58"/>
            <ac:spMk id="13" creationId="{B179C704-14CF-6570-5201-4A98329A056D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58"/>
            <ac:spMk id="14" creationId="{B1F0D52A-5A1D-4FD1-3F77-5A2109EED0F3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58"/>
            <ac:spMk id="15" creationId="{2E0B869D-A6F5-7F9D-6F7A-02188CD2043F}"/>
          </ac:spMkLst>
        </pc:spChg>
        <pc:spChg chg="mod ord">
          <ac:chgData name="Song Seokil" userId="55e21934b449b532" providerId="LiveId" clId="{BD9444FD-0FFD-AA47-8F36-B29147492B55}" dt="2022-09-04T23:58:11.762" v="339" actId="14"/>
          <ac:spMkLst>
            <pc:docMk/>
            <pc:sldMk cId="0" sldId="358"/>
            <ac:spMk id="13315" creationId="{4D5F2B7A-9DE5-5C60-AD75-72D5E1990878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58"/>
            <ac:spMk id="25602" creationId="{9F054ADE-FA61-80EE-E0FF-32EDB224C69C}"/>
          </ac:spMkLst>
        </pc:spChg>
        <pc:picChg chg="del">
          <ac:chgData name="Song Seokil" userId="55e21934b449b532" providerId="LiveId" clId="{BD9444FD-0FFD-AA47-8F36-B29147492B55}" dt="2022-09-04T23:57:05.183" v="317" actId="21"/>
          <ac:picMkLst>
            <pc:docMk/>
            <pc:sldMk cId="0" sldId="358"/>
            <ac:picMk id="25604" creationId="{79B9A6BD-8823-EFD9-E177-7BE1384259BC}"/>
          </ac:picMkLst>
        </pc:picChg>
        <pc:picChg chg="del">
          <ac:chgData name="Song Seokil" userId="55e21934b449b532" providerId="LiveId" clId="{BD9444FD-0FFD-AA47-8F36-B29147492B55}" dt="2022-09-04T23:57:05.183" v="317" actId="21"/>
          <ac:picMkLst>
            <pc:docMk/>
            <pc:sldMk cId="0" sldId="358"/>
            <ac:picMk id="25605" creationId="{F59D89ED-CE8E-4439-CBA8-7BAEF6C28930}"/>
          </ac:picMkLst>
        </pc:picChg>
        <pc:picChg chg="del">
          <ac:chgData name="Song Seokil" userId="55e21934b449b532" providerId="LiveId" clId="{BD9444FD-0FFD-AA47-8F36-B29147492B55}" dt="2022-09-04T23:57:05.183" v="317" actId="21"/>
          <ac:picMkLst>
            <pc:docMk/>
            <pc:sldMk cId="0" sldId="358"/>
            <ac:picMk id="25606" creationId="{47D61CCE-CED7-A9B5-846D-82ACEDFE7DAC}"/>
          </ac:picMkLst>
        </pc:picChg>
      </pc:sldChg>
      <pc:sldChg chg="del">
        <pc:chgData name="Song Seokil" userId="55e21934b449b532" providerId="LiveId" clId="{BD9444FD-0FFD-AA47-8F36-B29147492B55}" dt="2022-09-04T16:27:17.690" v="0" actId="2696"/>
        <pc:sldMkLst>
          <pc:docMk/>
          <pc:sldMk cId="1706973430" sldId="358"/>
        </pc:sldMkLst>
      </pc:sldChg>
      <pc:sldChg chg="modSp mod">
        <pc:chgData name="Song Seokil" userId="55e21934b449b532" providerId="LiveId" clId="{BD9444FD-0FFD-AA47-8F36-B29147492B55}" dt="2022-09-04T16:39:56.564" v="154" actId="20577"/>
        <pc:sldMkLst>
          <pc:docMk/>
          <pc:sldMk cId="1761163034" sldId="359"/>
        </pc:sldMkLst>
        <pc:spChg chg="mod">
          <ac:chgData name="Song Seokil" userId="55e21934b449b532" providerId="LiveId" clId="{BD9444FD-0FFD-AA47-8F36-B29147492B55}" dt="2022-09-04T16:39:56.564" v="154" actId="20577"/>
          <ac:spMkLst>
            <pc:docMk/>
            <pc:sldMk cId="1761163034" sldId="359"/>
            <ac:spMk id="2" creationId="{2C4E028F-F7D9-CEFB-A22E-3F0F341ED68F}"/>
          </ac:spMkLst>
        </pc:spChg>
      </pc:sldChg>
      <pc:sldChg chg="addSp delSp modSp add mod modClrScheme chgLayout">
        <pc:chgData name="Song Seokil" userId="55e21934b449b532" providerId="LiveId" clId="{BD9444FD-0FFD-AA47-8F36-B29147492B55}" dt="2022-09-04T23:54:36.775" v="304" actId="20577"/>
        <pc:sldMkLst>
          <pc:docMk/>
          <pc:sldMk cId="0" sldId="360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0"/>
            <ac:spMk id="2" creationId="{3CA4F155-95D4-85AC-1783-75A1AC337923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0"/>
            <ac:spMk id="3" creationId="{8F1D1FC9-8BEF-6CF8-12EF-F0C312ACCC60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0"/>
            <ac:spMk id="4" creationId="{67355D58-7D25-854E-101E-7FCD629BCD18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0"/>
            <ac:spMk id="5" creationId="{5EFE6377-63C3-63A7-BF24-2FD769D15A39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0"/>
            <ac:spMk id="6" creationId="{9C4EE14D-04CB-2BAE-F31B-3AAE3A5EF0CD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0"/>
            <ac:spMk id="7" creationId="{81A70EED-A424-C7D5-3AC0-C1288A3B5875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0"/>
            <ac:spMk id="8" creationId="{74D4C4D2-975D-CBB0-1212-0BDE937C1ABC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0"/>
            <ac:spMk id="9" creationId="{B1622D0F-C78F-9A1A-07A9-554D1DB196B1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0"/>
            <ac:spMk id="10" creationId="{70592FF4-B986-879C-DCFA-A68184446CC6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0"/>
            <ac:spMk id="11" creationId="{81AB4816-1F3B-04FB-E825-8C7AF6D04945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0"/>
            <ac:spMk id="12" creationId="{727583AC-BF29-C778-53CE-14FFE49A754E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0"/>
            <ac:spMk id="13" creationId="{37C96EB6-C6DE-D0D2-3B4D-8B0C7E23DE99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0"/>
            <ac:spMk id="14" creationId="{092E13CB-7D45-5E8E-850D-0091A4055EA7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0"/>
            <ac:spMk id="15" creationId="{4FEEBF90-C5F6-22E7-EB29-3C7E79FC75B9}"/>
          </ac:spMkLst>
        </pc:spChg>
        <pc:spChg chg="mod ord">
          <ac:chgData name="Song Seokil" userId="55e21934b449b532" providerId="LiveId" clId="{BD9444FD-0FFD-AA47-8F36-B29147492B55}" dt="2022-09-04T23:54:36.775" v="304" actId="20577"/>
          <ac:spMkLst>
            <pc:docMk/>
            <pc:sldMk cId="0" sldId="360"/>
            <ac:spMk id="13315" creationId="{1FF057EB-7918-5776-6B94-39D33FC189C5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60"/>
            <ac:spMk id="22530" creationId="{5C9B72BF-4138-3060-771C-2C5954DF3E0D}"/>
          </ac:spMkLst>
        </pc:spChg>
      </pc:sldChg>
      <pc:sldChg chg="addSp delSp modSp add mod modClrScheme chgLayout">
        <pc:chgData name="Song Seokil" userId="55e21934b449b532" providerId="LiveId" clId="{BD9444FD-0FFD-AA47-8F36-B29147492B55}" dt="2022-09-04T23:56:23.175" v="311" actId="14"/>
        <pc:sldMkLst>
          <pc:docMk/>
          <pc:sldMk cId="0" sldId="361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1"/>
            <ac:spMk id="2" creationId="{CFCCC3FF-E207-3DD0-FD69-EADA0A2D6328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1"/>
            <ac:spMk id="3" creationId="{3C55CFBB-766D-BB3C-8A03-70F49AA88844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1"/>
            <ac:spMk id="4" creationId="{34CC8B33-462C-7890-ECC2-D3BDEAB9438C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1"/>
            <ac:spMk id="5" creationId="{7472352C-C99A-4C01-FAAC-C83D1BD67A8F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1"/>
            <ac:spMk id="6" creationId="{87AEE826-BE11-C354-27A3-F9EA42955439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1"/>
            <ac:spMk id="7" creationId="{F92C275F-9B2F-28AA-781D-390739F746E1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1"/>
            <ac:spMk id="8" creationId="{5F096C0A-1581-666C-B4D5-D775957EA91F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1"/>
            <ac:spMk id="9" creationId="{9051E73B-341E-2A94-2AC1-6DFA9795152E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1"/>
            <ac:spMk id="10" creationId="{96182104-7931-2509-85AA-ECC8FD812FBF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1"/>
            <ac:spMk id="11" creationId="{84D8D3F8-7923-7C15-F2F5-2DC37C22040A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1"/>
            <ac:spMk id="12" creationId="{24B6F958-2834-AC4F-7E6F-F9CE4940E6FA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1"/>
            <ac:spMk id="13" creationId="{321A9CB4-E1D7-0CF4-A5D0-A2D1AB3CC98A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1"/>
            <ac:spMk id="14" creationId="{B54EBF34-787D-F51E-7F57-00789367DDBB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1"/>
            <ac:spMk id="15" creationId="{F8942236-62AD-31EE-7214-7AA802B202F7}"/>
          </ac:spMkLst>
        </pc:spChg>
        <pc:spChg chg="mod ord">
          <ac:chgData name="Song Seokil" userId="55e21934b449b532" providerId="LiveId" clId="{BD9444FD-0FFD-AA47-8F36-B29147492B55}" dt="2022-09-04T23:56:23.175" v="311" actId="14"/>
          <ac:spMkLst>
            <pc:docMk/>
            <pc:sldMk cId="0" sldId="361"/>
            <ac:spMk id="13315" creationId="{9CD4A8DD-9B9B-F160-47EB-AC835FD01C64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61"/>
            <ac:spMk id="23554" creationId="{4DC96DD9-F01D-5BC3-DAB3-86FEF63B4CD1}"/>
          </ac:spMkLst>
        </pc:spChg>
        <pc:picChg chg="mod">
          <ac:chgData name="Song Seokil" userId="55e21934b449b532" providerId="LiveId" clId="{BD9444FD-0FFD-AA47-8F36-B29147492B55}" dt="2022-09-04T23:55:11.904" v="307" actId="1076"/>
          <ac:picMkLst>
            <pc:docMk/>
            <pc:sldMk cId="0" sldId="361"/>
            <ac:picMk id="23556" creationId="{F09EB867-1397-51D0-189A-863A9E234410}"/>
          </ac:picMkLst>
        </pc:picChg>
      </pc:sldChg>
      <pc:sldChg chg="addSp delSp modSp add mod modClrScheme chgLayout">
        <pc:chgData name="Song Seokil" userId="55e21934b449b532" providerId="LiveId" clId="{BD9444FD-0FFD-AA47-8F36-B29147492B55}" dt="2022-09-04T23:56:38.817" v="315" actId="1076"/>
        <pc:sldMkLst>
          <pc:docMk/>
          <pc:sldMk cId="0" sldId="362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2"/>
            <ac:spMk id="2" creationId="{382F3AB6-0C01-AEF5-62EE-CD57BDE73DD8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2"/>
            <ac:spMk id="3" creationId="{F4D58807-4A0D-630A-8A43-18DD506083F3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2"/>
            <ac:spMk id="4" creationId="{DBCE3C90-A52E-9F57-73DD-BEE9792E1C27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2"/>
            <ac:spMk id="5" creationId="{F4525585-E80C-2BF4-0E5D-F3B55D173D3D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2"/>
            <ac:spMk id="6" creationId="{F55A4846-99E6-C5A9-2C68-59A03DC0CF89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2"/>
            <ac:spMk id="7" creationId="{844A483C-2893-BA3D-1C7B-2FF287776E99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2"/>
            <ac:spMk id="8" creationId="{5436BA3F-05FA-12A8-F6AB-507BBDEA324D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2"/>
            <ac:spMk id="9" creationId="{B7ED4B58-1837-E281-45DD-EBD7455865DE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2"/>
            <ac:spMk id="10" creationId="{65ACA76D-68B4-1FD5-FF82-B6EDAF4441E7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2"/>
            <ac:spMk id="11" creationId="{4D645F4E-D192-2AC3-A453-9D118B3311D7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2"/>
            <ac:spMk id="12" creationId="{61549890-ADAA-D610-910E-1BAC1302504B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2"/>
            <ac:spMk id="13" creationId="{8B7B42CA-4B6F-22F5-E39A-F157C8FA77B9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2"/>
            <ac:spMk id="14" creationId="{778A058A-6FB9-67B5-36F8-5AC8DCB6749A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2"/>
            <ac:spMk id="15" creationId="{EBE67D76-5177-B2BB-30C5-EAD444E84C11}"/>
          </ac:spMkLst>
        </pc:spChg>
        <pc:spChg chg="mod ord">
          <ac:chgData name="Song Seokil" userId="55e21934b449b532" providerId="LiveId" clId="{BD9444FD-0FFD-AA47-8F36-B29147492B55}" dt="2022-09-04T23:56:17.610" v="310" actId="14"/>
          <ac:spMkLst>
            <pc:docMk/>
            <pc:sldMk cId="0" sldId="362"/>
            <ac:spMk id="13315" creationId="{375814E3-2909-BC83-5AF9-6A83CDE8B743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62"/>
            <ac:spMk id="24578" creationId="{AA68F1A7-56FD-98E9-DF8F-EC1EE1997B27}"/>
          </ac:spMkLst>
        </pc:spChg>
        <pc:picChg chg="mod">
          <ac:chgData name="Song Seokil" userId="55e21934b449b532" providerId="LiveId" clId="{BD9444FD-0FFD-AA47-8F36-B29147492B55}" dt="2022-09-04T23:56:38.817" v="315" actId="1076"/>
          <ac:picMkLst>
            <pc:docMk/>
            <pc:sldMk cId="0" sldId="362"/>
            <ac:picMk id="24580" creationId="{9FAC105D-2CA6-F50C-1470-86B85CCDDE1F}"/>
          </ac:picMkLst>
        </pc:picChg>
      </pc:sldChg>
      <pc:sldChg chg="addSp delSp modSp add mod modClrScheme chgLayout">
        <pc:chgData name="Song Seokil" userId="55e21934b449b532" providerId="LiveId" clId="{BD9444FD-0FFD-AA47-8F36-B29147492B55}" dt="2022-09-04T23:58:51.826" v="351" actId="14"/>
        <pc:sldMkLst>
          <pc:docMk/>
          <pc:sldMk cId="0" sldId="363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3"/>
            <ac:spMk id="2" creationId="{E9C03BBD-8660-30F7-CF28-470C9B7A3573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3"/>
            <ac:spMk id="3" creationId="{4D8E9E9E-E1DA-325B-9CEB-4EFD2ADCE04F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3"/>
            <ac:spMk id="4" creationId="{1E178C7A-0B61-D2B1-642B-D8C0A392C752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3"/>
            <ac:spMk id="5" creationId="{28893941-5573-988B-5F4B-5DB12C686A2F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3"/>
            <ac:spMk id="6" creationId="{9155E855-C72D-0171-0C4D-3650FBC2DFFB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3"/>
            <ac:spMk id="7" creationId="{9C4BBFDD-0047-3B8C-D158-E513E7CFBD40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3"/>
            <ac:spMk id="8" creationId="{4E0000EF-E4C0-37DA-CD12-26B512CF582B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3"/>
            <ac:spMk id="9" creationId="{DE45F48E-3F22-CF98-2E39-295608EFFE04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3"/>
            <ac:spMk id="10" creationId="{0F0CA713-064B-EBA5-7A97-894FC1530AC6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3"/>
            <ac:spMk id="11" creationId="{9ED45B43-4AEE-B310-523D-9A6DC0CB6AC5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3"/>
            <ac:spMk id="12" creationId="{DF7981E1-1AF3-1E6F-23A5-4650146267EF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3"/>
            <ac:spMk id="13" creationId="{9FC151F4-BF6D-6E01-141F-40D4D2F21F97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3"/>
            <ac:spMk id="14" creationId="{74F9B72C-FB10-7CC1-64D1-23BDB742FC7C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3"/>
            <ac:spMk id="15" creationId="{D3CACDB8-DD60-74BE-3C2A-B5BC3121FD05}"/>
          </ac:spMkLst>
        </pc:spChg>
        <pc:spChg chg="mod ord">
          <ac:chgData name="Song Seokil" userId="55e21934b449b532" providerId="LiveId" clId="{BD9444FD-0FFD-AA47-8F36-B29147492B55}" dt="2022-09-04T23:58:51.826" v="351" actId="14"/>
          <ac:spMkLst>
            <pc:docMk/>
            <pc:sldMk cId="0" sldId="363"/>
            <ac:spMk id="13315" creationId="{87C1822F-111C-F98E-1D94-2CBB3A303B68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63"/>
            <ac:spMk id="26626" creationId="{BD44B702-DAD4-C7FC-6502-8B1A3C43124F}"/>
          </ac:spMkLst>
        </pc:spChg>
        <pc:picChg chg="del">
          <ac:chgData name="Song Seokil" userId="55e21934b449b532" providerId="LiveId" clId="{BD9444FD-0FFD-AA47-8F36-B29147492B55}" dt="2022-09-04T23:58:42.067" v="345" actId="21"/>
          <ac:picMkLst>
            <pc:docMk/>
            <pc:sldMk cId="0" sldId="363"/>
            <ac:picMk id="26628" creationId="{AEEE77D4-672B-5AD4-D595-82303F0B36C8}"/>
          </ac:picMkLst>
        </pc:picChg>
      </pc:sldChg>
      <pc:sldChg chg="addSp delSp modSp add mod modClrScheme chgLayout">
        <pc:chgData name="Song Seokil" userId="55e21934b449b532" providerId="LiveId" clId="{BD9444FD-0FFD-AA47-8F36-B29147492B55}" dt="2022-09-04T23:59:05.178" v="352" actId="21"/>
        <pc:sldMkLst>
          <pc:docMk/>
          <pc:sldMk cId="0" sldId="364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4"/>
            <ac:spMk id="2" creationId="{6A80B26D-1B6A-1171-4B6F-329056950232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4"/>
            <ac:spMk id="3" creationId="{5286ED75-7C40-600E-A9FB-B0769BB2DA81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4"/>
            <ac:spMk id="4" creationId="{F26F2594-A8D6-FA89-9B74-2521CBC22563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4"/>
            <ac:spMk id="5" creationId="{0E6C9B21-9826-0A63-F0FD-09796FC89E8F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4"/>
            <ac:spMk id="6" creationId="{E2C4D7D4-ABAE-B4B4-916C-D1B6DC021A66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4"/>
            <ac:spMk id="7" creationId="{27FB714B-2233-DA42-D400-C49DA14F0076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4"/>
            <ac:spMk id="8" creationId="{876CDFED-9541-E1D2-430A-AA571185E86A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4"/>
            <ac:spMk id="9" creationId="{2A234D90-7745-09A9-FFCE-4F59E15E3832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4"/>
            <ac:spMk id="10" creationId="{16EE140D-DAC2-B758-5DA8-7DDC759DBE47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4"/>
            <ac:spMk id="11" creationId="{7256248D-F4F7-750E-1EAD-951B6824843D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4"/>
            <ac:spMk id="12" creationId="{D514EED3-3BA1-DBDC-EDFB-AB1531A004B1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4"/>
            <ac:spMk id="13" creationId="{187C82D1-C6B9-1DE5-C377-BB37D6A3F7C3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4"/>
            <ac:spMk id="14" creationId="{368CF48D-DE82-78A8-44E3-59D0D5D20D62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4"/>
            <ac:spMk id="15" creationId="{2DCFD0AF-83E6-E38E-6DA3-95A48384158C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64"/>
            <ac:spMk id="13315" creationId="{EC8B02AC-8F9C-5215-D8C1-CE0CD367BC61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64"/>
            <ac:spMk id="27650" creationId="{2CAB0773-60EE-9256-D6FD-08E751438582}"/>
          </ac:spMkLst>
        </pc:spChg>
        <pc:picChg chg="del">
          <ac:chgData name="Song Seokil" userId="55e21934b449b532" providerId="LiveId" clId="{BD9444FD-0FFD-AA47-8F36-B29147492B55}" dt="2022-09-04T23:59:05.178" v="352" actId="21"/>
          <ac:picMkLst>
            <pc:docMk/>
            <pc:sldMk cId="0" sldId="364"/>
            <ac:picMk id="27652" creationId="{ED9BCEC7-E089-2F7A-609B-CF1398C49262}"/>
          </ac:picMkLst>
        </pc:picChg>
      </pc:sldChg>
      <pc:sldChg chg="addSp delSp modSp add mod modClrScheme chgLayout">
        <pc:chgData name="Song Seokil" userId="55e21934b449b532" providerId="LiveId" clId="{BD9444FD-0FFD-AA47-8F36-B29147492B55}" dt="2022-09-04T23:59:35.297" v="362" actId="14"/>
        <pc:sldMkLst>
          <pc:docMk/>
          <pc:sldMk cId="0" sldId="365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5"/>
            <ac:spMk id="2" creationId="{91112C3C-4999-064D-7F79-7A2231F406AA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5"/>
            <ac:spMk id="3" creationId="{6602B7A2-136F-5C9D-CFA7-EA4FECAE3866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5"/>
            <ac:spMk id="4" creationId="{D6507A38-DE3B-04F0-C266-7E2008A9D611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5"/>
            <ac:spMk id="5" creationId="{CD43EE33-F162-42D5-F1F7-2CFC4AF59A78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5"/>
            <ac:spMk id="6" creationId="{4694C146-58AA-CBB6-6B11-87DE6E67F20E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5"/>
            <ac:spMk id="7" creationId="{F60FF27A-420B-F994-387C-86CB92244716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5"/>
            <ac:spMk id="8" creationId="{06962F7B-BD36-9EEF-7211-AC4D7C104D76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5"/>
            <ac:spMk id="9" creationId="{B12880C9-A33C-CE7E-5148-DE725952E6F4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5"/>
            <ac:spMk id="10" creationId="{433A31E7-A89C-7AD0-3A88-724F7ED83BEF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5"/>
            <ac:spMk id="11" creationId="{2EDC4D37-9E0E-5336-E998-6C54AAAAC768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5"/>
            <ac:spMk id="12" creationId="{A0C75CB9-74A2-1236-C70C-9CB64BE4C708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5"/>
            <ac:spMk id="13" creationId="{BC91FD88-EA72-CC7D-FF49-094C1B2D1652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5"/>
            <ac:spMk id="14" creationId="{4A46BFD8-72A9-32A4-6341-DC3F7BB53B18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5"/>
            <ac:spMk id="15" creationId="{8E87539E-7565-40F9-D272-331CA1F0F175}"/>
          </ac:spMkLst>
        </pc:spChg>
        <pc:spChg chg="mod ord">
          <ac:chgData name="Song Seokil" userId="55e21934b449b532" providerId="LiveId" clId="{BD9444FD-0FFD-AA47-8F36-B29147492B55}" dt="2022-09-04T23:59:35.297" v="362" actId="14"/>
          <ac:spMkLst>
            <pc:docMk/>
            <pc:sldMk cId="0" sldId="365"/>
            <ac:spMk id="13315" creationId="{18111707-8D04-BCD6-4C3A-F552FBECAEE7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65"/>
            <ac:spMk id="28674" creationId="{14F10570-F2BF-4A75-52A9-103781F06A7F}"/>
          </ac:spMkLst>
        </pc:spChg>
      </pc:sldChg>
      <pc:sldChg chg="modSp new mod">
        <pc:chgData name="Song Seokil" userId="55e21934b449b532" providerId="LiveId" clId="{BD9444FD-0FFD-AA47-8F36-B29147492B55}" dt="2022-09-04T23:59:45.950" v="378" actId="20577"/>
        <pc:sldMkLst>
          <pc:docMk/>
          <pc:sldMk cId="736688641" sldId="366"/>
        </pc:sldMkLst>
        <pc:spChg chg="mod">
          <ac:chgData name="Song Seokil" userId="55e21934b449b532" providerId="LiveId" clId="{BD9444FD-0FFD-AA47-8F36-B29147492B55}" dt="2022-09-04T23:59:45.950" v="378" actId="20577"/>
          <ac:spMkLst>
            <pc:docMk/>
            <pc:sldMk cId="736688641" sldId="366"/>
            <ac:spMk id="2" creationId="{E800DB21-EC8B-0145-7A6B-7B714D06141D}"/>
          </ac:spMkLst>
        </pc:spChg>
      </pc:sldChg>
      <pc:sldChg chg="addSp delSp modSp add mod modClrScheme chgLayout">
        <pc:chgData name="Song Seokil" userId="55e21934b449b532" providerId="LiveId" clId="{BD9444FD-0FFD-AA47-8F36-B29147492B55}" dt="2022-09-04T23:49:39.731" v="251" actId="1076"/>
        <pc:sldMkLst>
          <pc:docMk/>
          <pc:sldMk cId="0" sldId="382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2"/>
            <ac:spMk id="2" creationId="{720921FB-0E2C-5513-CFA7-109D2A9BF909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2"/>
            <ac:spMk id="3" creationId="{0F39C9AC-3215-0084-A38F-C32F1920BAAE}"/>
          </ac:spMkLst>
        </pc:spChg>
        <pc:spChg chg="add del mod">
          <ac:chgData name="Song Seokil" userId="55e21934b449b532" providerId="LiveId" clId="{BD9444FD-0FFD-AA47-8F36-B29147492B55}" dt="2022-09-04T17:05:33.149" v="183"/>
          <ac:spMkLst>
            <pc:docMk/>
            <pc:sldMk cId="0" sldId="382"/>
            <ac:spMk id="4" creationId="{AB7A1339-FFAB-4F8D-3459-25B41530F93F}"/>
          </ac:spMkLst>
        </pc:spChg>
        <pc:spChg chg="add del mod">
          <ac:chgData name="Song Seokil" userId="55e21934b449b532" providerId="LiveId" clId="{BD9444FD-0FFD-AA47-8F36-B29147492B55}" dt="2022-09-04T17:05:33.149" v="183"/>
          <ac:spMkLst>
            <pc:docMk/>
            <pc:sldMk cId="0" sldId="382"/>
            <ac:spMk id="5" creationId="{0E78BE38-4143-E46E-BF0F-61E83F172755}"/>
          </ac:spMkLst>
        </pc:spChg>
        <pc:spChg chg="mod ord">
          <ac:chgData name="Song Seokil" userId="55e21934b449b532" providerId="LiveId" clId="{BD9444FD-0FFD-AA47-8F36-B29147492B55}" dt="2022-09-04T23:47:50.550" v="244" actId="14"/>
          <ac:spMkLst>
            <pc:docMk/>
            <pc:sldMk cId="0" sldId="382"/>
            <ac:spMk id="9" creationId="{B237BD8A-1CA6-D1CD-0D2A-84BC0C4DAAFF}"/>
          </ac:spMkLst>
        </pc:spChg>
        <pc:spChg chg="mod ord">
          <ac:chgData name="Song Seokil" userId="55e21934b449b532" providerId="LiveId" clId="{BD9444FD-0FFD-AA47-8F36-B29147492B55}" dt="2022-09-04T17:05:33.149" v="183"/>
          <ac:spMkLst>
            <pc:docMk/>
            <pc:sldMk cId="0" sldId="382"/>
            <ac:spMk id="14338" creationId="{48E0740D-8F49-945F-53C5-F9F952C72BAB}"/>
          </ac:spMkLst>
        </pc:spChg>
        <pc:picChg chg="add mod">
          <ac:chgData name="Song Seokil" userId="55e21934b449b532" providerId="LiveId" clId="{BD9444FD-0FFD-AA47-8F36-B29147492B55}" dt="2022-09-04T23:49:39.731" v="251" actId="1076"/>
          <ac:picMkLst>
            <pc:docMk/>
            <pc:sldMk cId="0" sldId="382"/>
            <ac:picMk id="6" creationId="{5A0AC175-44A8-B631-2095-7F1E7F8B1889}"/>
          </ac:picMkLst>
        </pc:picChg>
        <pc:picChg chg="del mod">
          <ac:chgData name="Song Seokil" userId="55e21934b449b532" providerId="LiveId" clId="{BD9444FD-0FFD-AA47-8F36-B29147492B55}" dt="2022-09-04T23:49:26.657" v="247" actId="478"/>
          <ac:picMkLst>
            <pc:docMk/>
            <pc:sldMk cId="0" sldId="382"/>
            <ac:picMk id="14341" creationId="{2FB2EE6E-8AF0-86EC-901D-2F6B6485AFE6}"/>
          </ac:picMkLst>
        </pc:picChg>
      </pc:sldChg>
      <pc:sldChg chg="addSp delSp modSp add mod modClrScheme chgLayout">
        <pc:chgData name="Song Seokil" userId="55e21934b449b532" providerId="LiveId" clId="{BD9444FD-0FFD-AA47-8F36-B29147492B55}" dt="2022-09-04T23:52:59.503" v="254"/>
        <pc:sldMkLst>
          <pc:docMk/>
          <pc:sldMk cId="0" sldId="383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3"/>
            <ac:spMk id="2" creationId="{595E4BFB-7632-1130-7F53-F00DC3636FB4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3"/>
            <ac:spMk id="3" creationId="{32B23F37-76EA-6438-BACA-17AE7B18A749}"/>
          </ac:spMkLst>
        </pc:spChg>
        <pc:spChg chg="add del mod">
          <ac:chgData name="Song Seokil" userId="55e21934b449b532" providerId="LiveId" clId="{BD9444FD-0FFD-AA47-8F36-B29147492B55}" dt="2022-09-04T23:52:59.503" v="254"/>
          <ac:spMkLst>
            <pc:docMk/>
            <pc:sldMk cId="0" sldId="383"/>
            <ac:spMk id="4" creationId="{70C263BF-3791-E7C3-0FCF-8BFD95AE5B57}"/>
          </ac:spMkLst>
        </pc:spChg>
        <pc:spChg chg="add del mod">
          <ac:chgData name="Song Seokil" userId="55e21934b449b532" providerId="LiveId" clId="{BD9444FD-0FFD-AA47-8F36-B29147492B55}" dt="2022-09-04T23:52:59.503" v="254"/>
          <ac:spMkLst>
            <pc:docMk/>
            <pc:sldMk cId="0" sldId="383"/>
            <ac:spMk id="5" creationId="{52906D52-AF87-A0E1-75AD-6ABCB31D5CD3}"/>
          </ac:spMkLst>
        </pc:spChg>
        <pc:spChg chg="mod ord">
          <ac:chgData name="Song Seokil" userId="55e21934b449b532" providerId="LiveId" clId="{BD9444FD-0FFD-AA47-8F36-B29147492B55}" dt="2022-09-04T23:52:59.503" v="254"/>
          <ac:spMkLst>
            <pc:docMk/>
            <pc:sldMk cId="0" sldId="383"/>
            <ac:spMk id="9" creationId="{3A32F9D2-CE88-59A6-F94C-DDB246E0B526}"/>
          </ac:spMkLst>
        </pc:spChg>
        <pc:spChg chg="mod ord">
          <ac:chgData name="Song Seokil" userId="55e21934b449b532" providerId="LiveId" clId="{BD9444FD-0FFD-AA47-8F36-B29147492B55}" dt="2022-09-04T23:52:59.503" v="254"/>
          <ac:spMkLst>
            <pc:docMk/>
            <pc:sldMk cId="0" sldId="383"/>
            <ac:spMk id="15362" creationId="{90F71683-EAD3-1D6F-37CF-47B0ED5C597C}"/>
          </ac:spMkLst>
        </pc:spChg>
        <pc:picChg chg="add del">
          <ac:chgData name="Song Seokil" userId="55e21934b449b532" providerId="LiveId" clId="{BD9444FD-0FFD-AA47-8F36-B29147492B55}" dt="2022-09-04T23:52:43.685" v="253" actId="478"/>
          <ac:picMkLst>
            <pc:docMk/>
            <pc:sldMk cId="0" sldId="383"/>
            <ac:picMk id="15365" creationId="{4F204277-AD3E-3167-F10C-EFF84E72C750}"/>
          </ac:picMkLst>
        </pc:picChg>
      </pc:sldChg>
      <pc:sldChg chg="addSp delSp modSp add mod modClrScheme chgLayout">
        <pc:chgData name="Song Seokil" userId="55e21934b449b532" providerId="LiveId" clId="{BD9444FD-0FFD-AA47-8F36-B29147492B55}" dt="2022-09-04T23:53:03.342" v="255"/>
        <pc:sldMkLst>
          <pc:docMk/>
          <pc:sldMk cId="0" sldId="384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4"/>
            <ac:spMk id="2" creationId="{0CF5F777-6134-222A-3AC5-459FC8683D1C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4"/>
            <ac:spMk id="3" creationId="{F0701BDF-4A60-7720-A4B6-299AE150A562}"/>
          </ac:spMkLst>
        </pc:spChg>
        <pc:spChg chg="add del mod">
          <ac:chgData name="Song Seokil" userId="55e21934b449b532" providerId="LiveId" clId="{BD9444FD-0FFD-AA47-8F36-B29147492B55}" dt="2022-09-04T23:53:03.342" v="255"/>
          <ac:spMkLst>
            <pc:docMk/>
            <pc:sldMk cId="0" sldId="384"/>
            <ac:spMk id="4" creationId="{BE95A9FB-C17D-3CBE-00A1-CDC561A6541A}"/>
          </ac:spMkLst>
        </pc:spChg>
        <pc:spChg chg="add del mod">
          <ac:chgData name="Song Seokil" userId="55e21934b449b532" providerId="LiveId" clId="{BD9444FD-0FFD-AA47-8F36-B29147492B55}" dt="2022-09-04T23:53:03.342" v="255"/>
          <ac:spMkLst>
            <pc:docMk/>
            <pc:sldMk cId="0" sldId="384"/>
            <ac:spMk id="5" creationId="{7902FAA2-CEE4-BD9A-0729-382DF586222E}"/>
          </ac:spMkLst>
        </pc:spChg>
        <pc:spChg chg="mod ord">
          <ac:chgData name="Song Seokil" userId="55e21934b449b532" providerId="LiveId" clId="{BD9444FD-0FFD-AA47-8F36-B29147492B55}" dt="2022-09-04T23:53:03.342" v="255"/>
          <ac:spMkLst>
            <pc:docMk/>
            <pc:sldMk cId="0" sldId="384"/>
            <ac:spMk id="9" creationId="{F667CF82-299E-6580-69D3-347FDFD97094}"/>
          </ac:spMkLst>
        </pc:spChg>
        <pc:spChg chg="mod ord">
          <ac:chgData name="Song Seokil" userId="55e21934b449b532" providerId="LiveId" clId="{BD9444FD-0FFD-AA47-8F36-B29147492B55}" dt="2022-09-04T23:53:03.342" v="255"/>
          <ac:spMkLst>
            <pc:docMk/>
            <pc:sldMk cId="0" sldId="384"/>
            <ac:spMk id="16386" creationId="{6510FBC5-FAD6-B169-EDFC-E21A2CB99238}"/>
          </ac:spMkLst>
        </pc:spChg>
      </pc:sldChg>
      <pc:sldChg chg="addSp delSp modSp add mod modClrScheme chgLayout">
        <pc:chgData name="Song Seokil" userId="55e21934b449b532" providerId="LiveId" clId="{BD9444FD-0FFD-AA47-8F36-B29147492B55}" dt="2022-09-04T23:53:05.459" v="256"/>
        <pc:sldMkLst>
          <pc:docMk/>
          <pc:sldMk cId="0" sldId="385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5"/>
            <ac:spMk id="2" creationId="{6FF4FF86-23A9-4F3C-5F77-1065A0219608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5"/>
            <ac:spMk id="3" creationId="{951DFE03-4862-A316-3DCE-2607726B3AEB}"/>
          </ac:spMkLst>
        </pc:spChg>
        <pc:spChg chg="add del mod">
          <ac:chgData name="Song Seokil" userId="55e21934b449b532" providerId="LiveId" clId="{BD9444FD-0FFD-AA47-8F36-B29147492B55}" dt="2022-09-04T23:53:05.459" v="256"/>
          <ac:spMkLst>
            <pc:docMk/>
            <pc:sldMk cId="0" sldId="385"/>
            <ac:spMk id="4" creationId="{09FBAD5E-72E9-4525-0A31-5769759BDA89}"/>
          </ac:spMkLst>
        </pc:spChg>
        <pc:spChg chg="add del mod">
          <ac:chgData name="Song Seokil" userId="55e21934b449b532" providerId="LiveId" clId="{BD9444FD-0FFD-AA47-8F36-B29147492B55}" dt="2022-09-04T23:53:05.459" v="256"/>
          <ac:spMkLst>
            <pc:docMk/>
            <pc:sldMk cId="0" sldId="385"/>
            <ac:spMk id="5" creationId="{54025471-3460-E406-073E-99FA4818A0E4}"/>
          </ac:spMkLst>
        </pc:spChg>
        <pc:spChg chg="mod ord">
          <ac:chgData name="Song Seokil" userId="55e21934b449b532" providerId="LiveId" clId="{BD9444FD-0FFD-AA47-8F36-B29147492B55}" dt="2022-09-04T23:53:05.459" v="256"/>
          <ac:spMkLst>
            <pc:docMk/>
            <pc:sldMk cId="0" sldId="385"/>
            <ac:spMk id="9" creationId="{81C771B8-FDD6-D522-E09B-65EF0E945D9A}"/>
          </ac:spMkLst>
        </pc:spChg>
        <pc:spChg chg="mod ord">
          <ac:chgData name="Song Seokil" userId="55e21934b449b532" providerId="LiveId" clId="{BD9444FD-0FFD-AA47-8F36-B29147492B55}" dt="2022-09-04T23:53:05.459" v="256"/>
          <ac:spMkLst>
            <pc:docMk/>
            <pc:sldMk cId="0" sldId="385"/>
            <ac:spMk id="17410" creationId="{1C56C298-2018-B28E-7A69-378514DEF871}"/>
          </ac:spMkLst>
        </pc:spChg>
      </pc:sldChg>
      <pc:sldChg chg="addSp delSp modSp add mod modClrScheme chgLayout">
        <pc:chgData name="Song Seokil" userId="55e21934b449b532" providerId="LiveId" clId="{BD9444FD-0FFD-AA47-8F36-B29147492B55}" dt="2022-09-04T23:53:08.130" v="257"/>
        <pc:sldMkLst>
          <pc:docMk/>
          <pc:sldMk cId="0" sldId="386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6"/>
            <ac:spMk id="2" creationId="{0F08B030-C1AB-3C3D-3A00-F0E45246601D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6"/>
            <ac:spMk id="3" creationId="{959F19BF-3552-080E-2628-A94BCA38CDAF}"/>
          </ac:spMkLst>
        </pc:spChg>
        <pc:spChg chg="add del mod">
          <ac:chgData name="Song Seokil" userId="55e21934b449b532" providerId="LiveId" clId="{BD9444FD-0FFD-AA47-8F36-B29147492B55}" dt="2022-09-04T23:53:08.130" v="257"/>
          <ac:spMkLst>
            <pc:docMk/>
            <pc:sldMk cId="0" sldId="386"/>
            <ac:spMk id="4" creationId="{75BA2546-3B89-67B2-3AC8-44E73BD25ED3}"/>
          </ac:spMkLst>
        </pc:spChg>
        <pc:spChg chg="add del mod">
          <ac:chgData name="Song Seokil" userId="55e21934b449b532" providerId="LiveId" clId="{BD9444FD-0FFD-AA47-8F36-B29147492B55}" dt="2022-09-04T23:53:08.130" v="257"/>
          <ac:spMkLst>
            <pc:docMk/>
            <pc:sldMk cId="0" sldId="386"/>
            <ac:spMk id="5" creationId="{63E764FB-CCE0-1141-7D5B-B8D122CE39F0}"/>
          </ac:spMkLst>
        </pc:spChg>
        <pc:spChg chg="mod ord">
          <ac:chgData name="Song Seokil" userId="55e21934b449b532" providerId="LiveId" clId="{BD9444FD-0FFD-AA47-8F36-B29147492B55}" dt="2022-09-04T23:53:08.130" v="257"/>
          <ac:spMkLst>
            <pc:docMk/>
            <pc:sldMk cId="0" sldId="386"/>
            <ac:spMk id="9" creationId="{DD806B9E-CD64-3BEA-E2E3-7640DE4825F6}"/>
          </ac:spMkLst>
        </pc:spChg>
        <pc:spChg chg="mod ord">
          <ac:chgData name="Song Seokil" userId="55e21934b449b532" providerId="LiveId" clId="{BD9444FD-0FFD-AA47-8F36-B29147492B55}" dt="2022-09-04T23:53:08.130" v="257"/>
          <ac:spMkLst>
            <pc:docMk/>
            <pc:sldMk cId="0" sldId="386"/>
            <ac:spMk id="18434" creationId="{AE7E134D-748B-A48C-8D03-9892FCDB346F}"/>
          </ac:spMkLst>
        </pc:spChg>
      </pc:sldChg>
      <pc:sldChg chg="addSp delSp modSp add mod modClrScheme chgLayout">
        <pc:chgData name="Song Seokil" userId="55e21934b449b532" providerId="LiveId" clId="{BD9444FD-0FFD-AA47-8F36-B29147492B55}" dt="2022-09-04T23:53:11.069" v="258"/>
        <pc:sldMkLst>
          <pc:docMk/>
          <pc:sldMk cId="0" sldId="387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7"/>
            <ac:spMk id="2" creationId="{B590A234-0258-AC32-779D-1D7F1E6821F9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7"/>
            <ac:spMk id="3" creationId="{6025EA73-0ECB-153C-5423-14EAFA59ED0F}"/>
          </ac:spMkLst>
        </pc:spChg>
        <pc:spChg chg="add del mod">
          <ac:chgData name="Song Seokil" userId="55e21934b449b532" providerId="LiveId" clId="{BD9444FD-0FFD-AA47-8F36-B29147492B55}" dt="2022-09-04T23:53:11.069" v="258"/>
          <ac:spMkLst>
            <pc:docMk/>
            <pc:sldMk cId="0" sldId="387"/>
            <ac:spMk id="4" creationId="{F590BDFA-53C3-70F4-7E5A-A9C6244B9A1C}"/>
          </ac:spMkLst>
        </pc:spChg>
        <pc:spChg chg="add del mod">
          <ac:chgData name="Song Seokil" userId="55e21934b449b532" providerId="LiveId" clId="{BD9444FD-0FFD-AA47-8F36-B29147492B55}" dt="2022-09-04T23:53:11.069" v="258"/>
          <ac:spMkLst>
            <pc:docMk/>
            <pc:sldMk cId="0" sldId="387"/>
            <ac:spMk id="5" creationId="{B98D97E1-CDDF-B4E1-02DA-9C67D2EDB655}"/>
          </ac:spMkLst>
        </pc:spChg>
        <pc:spChg chg="mod ord">
          <ac:chgData name="Song Seokil" userId="55e21934b449b532" providerId="LiveId" clId="{BD9444FD-0FFD-AA47-8F36-B29147492B55}" dt="2022-09-04T23:53:11.069" v="258"/>
          <ac:spMkLst>
            <pc:docMk/>
            <pc:sldMk cId="0" sldId="387"/>
            <ac:spMk id="9" creationId="{08B01B47-9E4E-5D45-EDFF-75FB4F9A67E7}"/>
          </ac:spMkLst>
        </pc:spChg>
        <pc:spChg chg="mod ord">
          <ac:chgData name="Song Seokil" userId="55e21934b449b532" providerId="LiveId" clId="{BD9444FD-0FFD-AA47-8F36-B29147492B55}" dt="2022-09-04T23:53:11.069" v="258"/>
          <ac:spMkLst>
            <pc:docMk/>
            <pc:sldMk cId="0" sldId="387"/>
            <ac:spMk id="19458" creationId="{6E3A018E-53F2-C589-5B90-F8996284C4A1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88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8"/>
            <ac:spMk id="2" creationId="{CF5AE112-E466-434E-FD74-FDBC2726E595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8"/>
            <ac:spMk id="3" creationId="{9C6F98F8-38C4-5D62-66CE-DDD1B44BE5EE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88"/>
            <ac:spMk id="9" creationId="{B483B751-CB92-6293-A32A-4FD9D905BFE1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88"/>
            <ac:spMk id="20482" creationId="{84D160CD-99A5-3ED5-60F8-17233ACC4CB0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89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9"/>
            <ac:spMk id="2" creationId="{B093B189-A954-C807-FE63-D6C58F4AC615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9"/>
            <ac:spMk id="3" creationId="{80DEE2E1-14C2-2EC0-BDE9-C2D9E956213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89"/>
            <ac:spMk id="9" creationId="{8CE8F029-7702-3FC9-2245-AB2E869CC7B1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89"/>
            <ac:spMk id="21506" creationId="{8B5F4BE2-48B3-D5E3-F9A9-F8A30F2138DE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90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0"/>
            <ac:spMk id="2" creationId="{4A3B37F1-4368-1422-7E8C-6E31E5878EED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0"/>
            <ac:spMk id="3" creationId="{2003C025-867C-E26B-0CC8-5671217E2585}"/>
          </ac:spMkLst>
        </pc:spChg>
        <pc:spChg chg="mod ord">
          <ac:chgData name="Song Seokil" userId="55e21934b449b532" providerId="LiveId" clId="{BD9444FD-0FFD-AA47-8F36-B29147492B55}" dt="2022-09-04T17:04:29.508" v="174" actId="27636"/>
          <ac:spMkLst>
            <pc:docMk/>
            <pc:sldMk cId="0" sldId="390"/>
            <ac:spMk id="9" creationId="{A70C58C9-06A8-747B-6AD2-2C6D8623421D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0"/>
            <ac:spMk id="22530" creationId="{E1D8002D-BE12-3752-71F4-EFC761DC10DF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91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1"/>
            <ac:spMk id="2" creationId="{D35CBC3B-244F-FB13-1942-51947A5F5A3F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1"/>
            <ac:spMk id="3" creationId="{8085A6AB-5B3B-AACB-F26F-88285B901295}"/>
          </ac:spMkLst>
        </pc:spChg>
        <pc:spChg chg="add del mod">
          <ac:chgData name="Song Seokil" userId="55e21934b449b532" providerId="LiveId" clId="{BD9444FD-0FFD-AA47-8F36-B29147492B55}" dt="2022-09-04T17:07:45.427" v="185"/>
          <ac:spMkLst>
            <pc:docMk/>
            <pc:sldMk cId="0" sldId="391"/>
            <ac:spMk id="4" creationId="{6F61A269-11EF-F7E4-7739-152C58E71A6B}"/>
          </ac:spMkLst>
        </pc:spChg>
        <pc:spChg chg="mod">
          <ac:chgData name="Song Seokil" userId="55e21934b449b532" providerId="LiveId" clId="{BD9444FD-0FFD-AA47-8F36-B29147492B55}" dt="2022-09-04T17:08:25.349" v="194" actId="403"/>
          <ac:spMkLst>
            <pc:docMk/>
            <pc:sldMk cId="0" sldId="391"/>
            <ac:spMk id="5" creationId="{0365C1AE-9D18-AF69-AB2F-5C4A6919DD7F}"/>
          </ac:spMkLst>
        </pc:spChg>
        <pc:spChg chg="add del mod">
          <ac:chgData name="Song Seokil" userId="55e21934b449b532" providerId="LiveId" clId="{BD9444FD-0FFD-AA47-8F36-B29147492B55}" dt="2022-09-04T17:07:45.427" v="185"/>
          <ac:spMkLst>
            <pc:docMk/>
            <pc:sldMk cId="0" sldId="391"/>
            <ac:spMk id="6" creationId="{B82B5E6F-8E36-630F-D0FE-2FBF1C3518A6}"/>
          </ac:spMkLst>
        </pc:spChg>
        <pc:spChg chg="add del mod">
          <ac:chgData name="Song Seokil" userId="55e21934b449b532" providerId="LiveId" clId="{BD9444FD-0FFD-AA47-8F36-B29147492B55}" dt="2022-09-04T17:08:27.894" v="195"/>
          <ac:spMkLst>
            <pc:docMk/>
            <pc:sldMk cId="0" sldId="391"/>
            <ac:spMk id="8" creationId="{D473F2E3-6CF2-387B-5EC7-D27FE7F5F41A}"/>
          </ac:spMkLst>
        </pc:spChg>
        <pc:spChg chg="mod ord">
          <ac:chgData name="Song Seokil" userId="55e21934b449b532" providerId="LiveId" clId="{BD9444FD-0FFD-AA47-8F36-B29147492B55}" dt="2022-09-04T17:08:27.894" v="195"/>
          <ac:spMkLst>
            <pc:docMk/>
            <pc:sldMk cId="0" sldId="391"/>
            <ac:spMk id="9" creationId="{2601907F-CCBC-3389-117C-17206991F48D}"/>
          </ac:spMkLst>
        </pc:spChg>
        <pc:spChg chg="add del mod">
          <ac:chgData name="Song Seokil" userId="55e21934b449b532" providerId="LiveId" clId="{BD9444FD-0FFD-AA47-8F36-B29147492B55}" dt="2022-09-04T17:08:27.894" v="195"/>
          <ac:spMkLst>
            <pc:docMk/>
            <pc:sldMk cId="0" sldId="391"/>
            <ac:spMk id="10" creationId="{54212717-22FC-71E2-EBD2-63915B76E463}"/>
          </ac:spMkLst>
        </pc:spChg>
        <pc:spChg chg="mod ord">
          <ac:chgData name="Song Seokil" userId="55e21934b449b532" providerId="LiveId" clId="{BD9444FD-0FFD-AA47-8F36-B29147492B55}" dt="2022-09-04T17:08:27.894" v="195"/>
          <ac:spMkLst>
            <pc:docMk/>
            <pc:sldMk cId="0" sldId="391"/>
            <ac:spMk id="23555" creationId="{A1ED8A20-5291-D491-295A-590AC43CFF3C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92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2"/>
            <ac:spMk id="2" creationId="{A6496292-2CBA-1A98-8ED8-B199553AA6F4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2"/>
            <ac:spMk id="3" creationId="{98257877-4C96-718E-9827-4C0C5F0F7131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2"/>
            <ac:spMk id="9" creationId="{49882444-1EED-159A-D92C-48689A30F6D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2"/>
            <ac:spMk id="24578" creationId="{FC594A23-4AFE-9060-1399-B7C14B04F8F1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93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3"/>
            <ac:spMk id="2" creationId="{BE5F6957-8EB2-6F96-24FB-551B84D0BBF8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3"/>
            <ac:spMk id="3" creationId="{D685C155-2B28-9522-D852-5D41E07F5B30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3"/>
            <ac:spMk id="9" creationId="{19F0A01C-F5E7-7377-E5F5-7EA669ED9D85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3"/>
            <ac:spMk id="25602" creationId="{3DE5EE8D-072D-B8F0-8C96-480475D247AA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94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4"/>
            <ac:spMk id="3" creationId="{0387E53B-ABC3-B255-86CC-3152416489AA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4"/>
            <ac:spMk id="4" creationId="{95B4DC17-4AE0-D28A-FC47-E87CB2C6E4E3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4"/>
            <ac:spMk id="9" creationId="{680F99BB-57CE-A4AA-E16B-F90E05E02BF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4"/>
            <ac:spMk id="26627" creationId="{88B0F2F2-0958-B257-8548-1C6BCCF18350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95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5"/>
            <ac:spMk id="2" creationId="{BAEDF5CF-8AC1-D0DD-7306-2923349EE870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5"/>
            <ac:spMk id="3" creationId="{278218CF-B442-5C20-07A1-805A46648BB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5"/>
            <ac:spMk id="9" creationId="{FB39DADE-D0B5-68EA-14C4-64C1F8F3780E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5"/>
            <ac:spMk id="28675" creationId="{7EBF0B16-05C8-A72B-FB11-EC3AB23F826E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96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6"/>
            <ac:spMk id="2" creationId="{C06961DC-4C6C-E3B0-A038-73D12932B173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6"/>
            <ac:spMk id="3" creationId="{A2BC0E07-A794-F047-6403-1C6F076E58FC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6"/>
            <ac:spMk id="9" creationId="{27E5B4D5-3334-1E90-D3EF-1FC0E4A74CB7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6"/>
            <ac:spMk id="27650" creationId="{C24ACD73-96CB-7298-2C1E-D472CDFD5F0B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97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7"/>
            <ac:spMk id="2" creationId="{5AD10C52-0EA0-DBD0-ADC6-C1B5977AD3A4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7"/>
            <ac:spMk id="3" creationId="{0B79DA0A-CE46-032E-324F-A1C3185B48E4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7"/>
            <ac:spMk id="9" creationId="{79275EEE-3CF4-E8D9-2441-904A6CF6FB61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7"/>
            <ac:spMk id="29698" creationId="{1A90C236-912D-79BA-350D-494097258FB7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98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8"/>
            <ac:spMk id="2" creationId="{06B837BF-CE17-FDAF-8874-909F2F0202C7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8"/>
            <ac:spMk id="3" creationId="{0A0E1F38-BB9D-CC26-44A8-905FF6A75DF4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8"/>
            <ac:spMk id="9" creationId="{5580E41E-ECA0-5DF9-7BFD-B4458059F88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8"/>
            <ac:spMk id="31747" creationId="{59BF96AC-D743-F869-40F2-522717F91ACE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99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9"/>
            <ac:spMk id="2" creationId="{D1EA1E58-EB38-A9CD-C236-A3F0D320AC56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9"/>
            <ac:spMk id="3" creationId="{44CC9C51-EA37-FE46-5ED8-7346754E5428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9"/>
            <ac:spMk id="9" creationId="{5BE6377F-5ADC-2689-D033-E663FA1A011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9"/>
            <ac:spMk id="30723" creationId="{34513CB3-1F6E-BB47-09A0-B548A5215C5A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00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0"/>
            <ac:spMk id="2" creationId="{190F1964-A7BB-4326-5973-9C7D2D41DFE2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0"/>
            <ac:spMk id="3" creationId="{0A911019-F6B8-5A45-EEEA-C904B8F7B2BB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0"/>
            <ac:spMk id="9" creationId="{6E3AB10C-D6CC-99D5-8A2E-FEC6CF29CC5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0"/>
            <ac:spMk id="33795" creationId="{76608F81-9D0F-2828-CCEF-89CA4D07EAB0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01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1"/>
            <ac:spMk id="2" creationId="{C17018D9-28A3-85E1-8D33-58A3620CD262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1"/>
            <ac:spMk id="3" creationId="{00FE4AC9-9E25-4A89-DB71-06D290AA914A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1"/>
            <ac:spMk id="9" creationId="{484C3A3D-8405-7470-540E-C92CAB74E7BC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1"/>
            <ac:spMk id="34818" creationId="{6A144E8C-2F0A-9CDA-D8CD-26318B92954C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02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2"/>
            <ac:spMk id="2" creationId="{6720D86B-3B77-E455-607C-2BC5412CABE6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2"/>
            <ac:spMk id="3" creationId="{39D79AF6-88E2-9FD2-6F1E-7226405267C7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2"/>
            <ac:spMk id="9" creationId="{9AF6FF9D-937C-FB1A-AFE7-EC479CE8FD71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2"/>
            <ac:spMk id="35842" creationId="{6B11F1C4-2128-BB56-76E5-E708A27D6826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03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3"/>
            <ac:spMk id="2" creationId="{BDCA67BF-1F4C-2730-7D39-505F1744865C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3"/>
            <ac:spMk id="3" creationId="{D0D743B9-1C90-125E-EDFF-3488088208BB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3"/>
            <ac:spMk id="9" creationId="{6FBB3903-4DEA-B391-96D0-E1E494E37F1A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3"/>
            <ac:spMk id="36866" creationId="{2BF7AA98-E9AD-B38B-9B14-6E9D69696ED6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04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4"/>
            <ac:spMk id="2" creationId="{5D40BF5E-151C-3DAC-3C76-0285F2AD2B95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4"/>
            <ac:spMk id="3" creationId="{A9A128A0-64B1-F5E0-AF60-98AE2F635073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4"/>
            <ac:spMk id="9" creationId="{9F090FA5-978D-D453-E71D-8DFD0705DFC6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4"/>
            <ac:spMk id="37890" creationId="{89157F5B-6293-B5B8-09F0-428A5E7EE850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05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5"/>
            <ac:spMk id="2" creationId="{39FC6D79-DDC0-ABA7-0459-14BEA51B2206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5"/>
            <ac:spMk id="3" creationId="{A9D74877-3FDB-49F5-57B7-390665F0EB1D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5"/>
            <ac:spMk id="9" creationId="{FD55B065-DAE1-D610-D8A4-1FCCBB805D4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5"/>
            <ac:spMk id="38914" creationId="{3B511AF6-A821-3DB0-BD61-451A289B728A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06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6"/>
            <ac:spMk id="2" creationId="{61CD40E6-992E-1FF0-6946-B1ECEC1E1030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6"/>
            <ac:spMk id="3" creationId="{82A6E3CE-C919-6DDF-9779-B44897F90C93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6"/>
            <ac:spMk id="9" creationId="{5718FD8D-0056-53EE-58D5-E14F19856A00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6"/>
            <ac:spMk id="39938" creationId="{287F84EE-3C3B-0708-0F30-2D85EFCEFC50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07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7"/>
            <ac:spMk id="2" creationId="{E0B337D7-A5E2-7816-FC44-AEB553B7658D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7"/>
            <ac:spMk id="3" creationId="{01533954-8DA6-B20C-9289-3AE5D1D90DBD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7"/>
            <ac:spMk id="9" creationId="{87A89807-DD1B-5A13-8D6F-2D7EF72CA421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7"/>
            <ac:spMk id="40962" creationId="{F46FF069-C560-D33F-7623-E94038D03FFF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08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8"/>
            <ac:spMk id="2" creationId="{64EE8B1F-074A-4341-CDCA-6BE5711255B0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8"/>
            <ac:spMk id="3" creationId="{B5840B82-7A9F-6AE4-F3B8-0067D9DA54A9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8"/>
            <ac:spMk id="9" creationId="{93631179-2556-1E4B-9ECB-696D5353EFD7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8"/>
            <ac:spMk id="41986" creationId="{587DA7E5-F024-3643-D2DF-93453B99296D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09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9"/>
            <ac:spMk id="2" creationId="{EAB29ADC-9116-9456-B316-A759524CE4AB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9"/>
            <ac:spMk id="3" creationId="{5530964D-AA32-441C-304D-41EB8DCAF6D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9"/>
            <ac:spMk id="9" creationId="{EAE28F9C-377B-0BDB-7D62-D9CAD6E47025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9"/>
            <ac:spMk id="43010" creationId="{E09EA97F-4BE2-C87B-C170-F755459192C5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10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0"/>
            <ac:spMk id="2" creationId="{09A9AF05-880A-CC29-5EA6-689991EE0BB7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0"/>
            <ac:spMk id="3" creationId="{576E0594-E937-B45E-7903-31E8E6A7C422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0"/>
            <ac:spMk id="9" creationId="{C30D83EA-A671-6BE7-6C69-4D938D649D26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0"/>
            <ac:spMk id="44034" creationId="{0482FD32-B2BA-F767-73EE-16B7FFEAD507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11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1"/>
            <ac:spMk id="2" creationId="{F2D3B22D-5FA0-0902-8731-BA4246F90455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1"/>
            <ac:spMk id="3" creationId="{E3F2F543-4A38-5488-23C1-7E72E2A3FC8A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1"/>
            <ac:spMk id="9" creationId="{1E58CD56-5931-604E-ECE2-37E6BA923678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1"/>
            <ac:spMk id="45058" creationId="{1AE40130-C833-F8F4-D257-5F33877111D8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12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2"/>
            <ac:spMk id="2" creationId="{DB641E8F-E3C8-D0AD-9153-5A51613C2E7B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2"/>
            <ac:spMk id="3" creationId="{385B0751-D4D7-7CEF-CE88-BB6E6F354F03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2"/>
            <ac:spMk id="9" creationId="{7B2CB258-9AC4-D2A1-4C82-19B513496925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2"/>
            <ac:spMk id="46082" creationId="{66F8B139-9A10-CF38-70F8-6225DF94D7A8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13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3"/>
            <ac:spMk id="2" creationId="{F0D9C6B2-22F0-3EBF-2125-91A25A96D270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3"/>
            <ac:spMk id="3" creationId="{2D58DF8A-5D2B-C2FC-94F9-315C0E5967B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3"/>
            <ac:spMk id="9" creationId="{DBD16A24-F457-80E5-A4CB-28BE194FB057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3"/>
            <ac:spMk id="47106" creationId="{6BCF4BC9-B951-9015-C8E2-BC4E4566084D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14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4"/>
            <ac:spMk id="2" creationId="{F5CC7E79-50C6-2F43-A1D0-020253BC0247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4"/>
            <ac:spMk id="3" creationId="{F5E74E8F-4E4B-5CF6-9D39-CF6A8F5AE653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4"/>
            <ac:spMk id="9" creationId="{D1206FA9-B1D1-3EA8-2D33-D063D5A31574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4"/>
            <ac:spMk id="48130" creationId="{1C32616D-9171-8ACF-40CD-40E1BF41DB79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15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5"/>
            <ac:spMk id="2" creationId="{B160E86D-B411-250B-2E90-871F305192CB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5"/>
            <ac:spMk id="3" creationId="{03766752-3DD8-F24B-226A-3DFFABC134DC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5"/>
            <ac:spMk id="9" creationId="{96859DDE-E7FA-9D8F-60E5-1E1CF978B345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5"/>
            <ac:spMk id="49154" creationId="{EF55E511-6549-11DA-4933-FFB5976A4029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16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6"/>
            <ac:spMk id="2" creationId="{17EBAB52-5777-3F8C-9432-9A2D376F0952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6"/>
            <ac:spMk id="3" creationId="{2B7FE73B-BC5B-67B9-96CB-0FF86FF792F7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6"/>
            <ac:spMk id="9" creationId="{FED2046F-37C9-8588-ED4E-F52AB3111C20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6"/>
            <ac:spMk id="50179" creationId="{6DD162FD-9CC8-576C-145A-00A252C13C84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17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7"/>
            <ac:spMk id="2" creationId="{D92FC88E-271C-FBA7-7BCE-6F2EC62CD2C6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7"/>
            <ac:spMk id="3" creationId="{772717E2-DF65-B67D-98EA-F75A196355C7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7"/>
            <ac:spMk id="9" creationId="{DDE26D1D-B9D3-793C-B335-CE9FF12527F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7"/>
            <ac:spMk id="52227" creationId="{75657910-4990-D9C4-14AC-1D512F2F6FB1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18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8"/>
            <ac:spMk id="2" creationId="{CBD92E8F-DCC5-CEB1-C70E-4981658DA994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8"/>
            <ac:spMk id="3" creationId="{0377C148-819B-3A04-CBD0-F2C966E243E0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8"/>
            <ac:spMk id="9" creationId="{3802222F-B040-8BCD-D1C5-0D132E498852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8"/>
            <ac:spMk id="51202" creationId="{9A159745-4C97-6EDF-8374-58BA883FC14F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19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9"/>
            <ac:spMk id="2" creationId="{36F95426-3E8A-F504-2F4F-351485EDFAC7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9"/>
            <ac:spMk id="3" creationId="{17AF4BDF-25CA-1A11-1273-4AA066DB34D5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9"/>
            <ac:spMk id="9" creationId="{86405C12-D3D0-2580-CCA0-4726C82D4A0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9"/>
            <ac:spMk id="53250" creationId="{348F528E-AF84-3B8E-097D-7114595EE972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20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0"/>
            <ac:spMk id="2" creationId="{7E2DEC12-EDF8-497E-8533-B769D418E035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0"/>
            <ac:spMk id="3" creationId="{26B4569E-8D56-9BC4-81B2-D3D2B8148CCB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0"/>
            <ac:spMk id="9" creationId="{8FEE8CA9-DD5D-3B7A-786F-0C311EA54909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0"/>
            <ac:spMk id="54275" creationId="{E4742FCE-9CD4-EDD7-FDB1-4B46078BB76D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21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1"/>
            <ac:spMk id="2" creationId="{FC31B376-F9F8-E883-1B7B-1FD1E2E4B864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1"/>
            <ac:spMk id="3" creationId="{7F5A518F-E4DB-7AB5-5237-73EB387EE1E3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1"/>
            <ac:spMk id="9" creationId="{A1D150A2-4389-E8A8-3FF0-83397E0A8257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1"/>
            <ac:spMk id="55298" creationId="{CCD8E864-9457-29A1-A9B1-CF2FF6B0029C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22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2"/>
            <ac:spMk id="2" creationId="{ECBF1957-4EC1-77CB-B844-35AE18E2C806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2"/>
            <ac:spMk id="3" creationId="{097FD9D8-21E2-DBCC-71FE-E3955075A692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2"/>
            <ac:spMk id="9" creationId="{8CA7E4E4-AF02-6625-34D6-6B29429BBD8C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2"/>
            <ac:spMk id="56323" creationId="{2976E5D7-0960-80B6-9413-380A8CD731C7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23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3"/>
            <ac:spMk id="2" creationId="{D3DEB24E-F2C0-E48D-8973-1B8CE0515E92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3"/>
            <ac:spMk id="3" creationId="{6CC1ABD9-1B86-0F8B-3183-9B10627D49B2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3"/>
            <ac:spMk id="9" creationId="{70E0261F-8E02-E9EE-3A0A-D1E16F972D4D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3"/>
            <ac:spMk id="57347" creationId="{383A1AB1-63C4-22FC-2CD8-30BA20798E1A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24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4"/>
            <ac:spMk id="2" creationId="{CA2C41F0-0741-1168-781B-42D2D9D9F174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4"/>
            <ac:spMk id="3" creationId="{C04ABB95-D293-61EE-EB0E-2815D9527D49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4"/>
            <ac:spMk id="9" creationId="{A6AABC95-002F-6070-E944-53CB89E1F393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4"/>
            <ac:spMk id="58371" creationId="{DD97F7EE-C637-A78C-3A38-C8A76080B991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25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5"/>
            <ac:spMk id="2" creationId="{04BCC6F4-4EBD-AE2C-975B-BBE40B3B5B3C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5"/>
            <ac:spMk id="3" creationId="{5BCBE325-1DEF-BE57-F35B-459BE26EE894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5"/>
            <ac:spMk id="9" creationId="{1C029903-89EA-07FE-2E4B-E6A9B768DB3E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5"/>
            <ac:spMk id="59394" creationId="{F8770805-2CA9-0F0B-BEC8-8293C7DB2E1C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26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6"/>
            <ac:spMk id="2" creationId="{CEC82400-D010-F6F6-933D-B173F1422A67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6"/>
            <ac:spMk id="3" creationId="{F736F96B-D2E0-1B20-57EE-B81896A5B66A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6"/>
            <ac:spMk id="9" creationId="{2B9CF772-DE00-7D1C-4D99-96BD46A5C3A6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6"/>
            <ac:spMk id="60418" creationId="{65C26293-4A37-50F4-435D-8D3D565AFB1F}"/>
          </ac:spMkLst>
        </pc:spChg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2740995728" sldId="541"/>
        </pc:sldMkLst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1103626678" sldId="542"/>
        </pc:sldMkLst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1960586754" sldId="543"/>
        </pc:sldMkLst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2833473077" sldId="544"/>
        </pc:sldMkLst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3838140644" sldId="545"/>
        </pc:sldMkLst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239088805" sldId="546"/>
        </pc:sldMkLst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3979964040" sldId="547"/>
        </pc:sldMkLst>
      </pc:sldChg>
      <pc:sldChg chg="modSp add mod">
        <pc:chgData name="Song Seokil" userId="55e21934b449b532" providerId="LiveId" clId="{BD9444FD-0FFD-AA47-8F36-B29147492B55}" dt="2022-09-05T00:01:25.434" v="420" actId="20577"/>
        <pc:sldMkLst>
          <pc:docMk/>
          <pc:sldMk cId="448250152" sldId="551"/>
        </pc:sldMkLst>
        <pc:spChg chg="mod">
          <ac:chgData name="Song Seokil" userId="55e21934b449b532" providerId="LiveId" clId="{BD9444FD-0FFD-AA47-8F36-B29147492B55}" dt="2022-09-05T00:01:25.434" v="420" actId="20577"/>
          <ac:spMkLst>
            <pc:docMk/>
            <pc:sldMk cId="448250152" sldId="551"/>
            <ac:spMk id="2" creationId="{00000000-0000-0000-0000-000000000000}"/>
          </ac:spMkLst>
        </pc:spChg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175726473" sldId="558"/>
        </pc:sldMkLst>
      </pc:sldChg>
      <pc:sldChg chg="add del">
        <pc:chgData name="Song Seokil" userId="55e21934b449b532" providerId="LiveId" clId="{BD9444FD-0FFD-AA47-8F36-B29147492B55}" dt="2022-09-05T00:01:15.788" v="419" actId="2696"/>
        <pc:sldMkLst>
          <pc:docMk/>
          <pc:sldMk cId="1960448290" sldId="559"/>
        </pc:sldMkLst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767890899" sldId="560"/>
        </pc:sldMkLst>
      </pc:sldChg>
      <pc:sldChg chg="modSp new mod">
        <pc:chgData name="Song Seokil" userId="55e21934b449b532" providerId="LiveId" clId="{BD9444FD-0FFD-AA47-8F36-B29147492B55}" dt="2022-09-05T00:01:00.929" v="418" actId="20577"/>
        <pc:sldMkLst>
          <pc:docMk/>
          <pc:sldMk cId="1568634025" sldId="561"/>
        </pc:sldMkLst>
        <pc:spChg chg="mod">
          <ac:chgData name="Song Seokil" userId="55e21934b449b532" providerId="LiveId" clId="{BD9444FD-0FFD-AA47-8F36-B29147492B55}" dt="2022-09-05T00:01:00.929" v="418" actId="20577"/>
          <ac:spMkLst>
            <pc:docMk/>
            <pc:sldMk cId="1568634025" sldId="561"/>
            <ac:spMk id="2" creationId="{B48D9F4D-20DC-958E-1D59-E998347B6EBA}"/>
          </ac:spMkLst>
        </pc:spChg>
        <pc:spChg chg="mod">
          <ac:chgData name="Song Seokil" userId="55e21934b449b532" providerId="LiveId" clId="{BD9444FD-0FFD-AA47-8F36-B29147492B55}" dt="2022-09-04T23:43:39.432" v="227"/>
          <ac:spMkLst>
            <pc:docMk/>
            <pc:sldMk cId="1568634025" sldId="561"/>
            <ac:spMk id="3" creationId="{5FF27CA0-B45E-4CC1-122B-3508224418A9}"/>
          </ac:spMkLst>
        </pc:spChg>
      </pc:sldChg>
      <pc:sldChg chg="modSp add mod">
        <pc:chgData name="Song Seokil" userId="55e21934b449b532" providerId="LiveId" clId="{BD9444FD-0FFD-AA47-8F36-B29147492B55}" dt="2022-09-04T23:53:34.180" v="294" actId="20577"/>
        <pc:sldMkLst>
          <pc:docMk/>
          <pc:sldMk cId="1621611497" sldId="562"/>
        </pc:sldMkLst>
        <pc:spChg chg="mod">
          <ac:chgData name="Song Seokil" userId="55e21934b449b532" providerId="LiveId" clId="{BD9444FD-0FFD-AA47-8F36-B29147492B55}" dt="2022-09-04T23:53:34.180" v="294" actId="20577"/>
          <ac:spMkLst>
            <pc:docMk/>
            <pc:sldMk cId="1621611497" sldId="562"/>
            <ac:spMk id="7" creationId="{36151D17-7CA0-420E-90CB-97275B5B36C2}"/>
          </ac:spMkLst>
        </pc:spChg>
      </pc:sldChg>
      <pc:sldChg chg="addSp delSp modSp new mod modClrScheme chgLayout">
        <pc:chgData name="Song Seokil" userId="55e21934b449b532" providerId="LiveId" clId="{BD9444FD-0FFD-AA47-8F36-B29147492B55}" dt="2022-09-04T23:57:51.339" v="333" actId="21"/>
        <pc:sldMkLst>
          <pc:docMk/>
          <pc:sldMk cId="3200374086" sldId="563"/>
        </pc:sldMkLst>
        <pc:spChg chg="del">
          <ac:chgData name="Song Seokil" userId="55e21934b449b532" providerId="LiveId" clId="{BD9444FD-0FFD-AA47-8F36-B29147492B55}" dt="2022-09-04T23:57:20" v="320" actId="700"/>
          <ac:spMkLst>
            <pc:docMk/>
            <pc:sldMk cId="3200374086" sldId="563"/>
            <ac:spMk id="2" creationId="{990CAB6C-5598-48B0-6CC8-EFBB244711FF}"/>
          </ac:spMkLst>
        </pc:spChg>
        <pc:spChg chg="del">
          <ac:chgData name="Song Seokil" userId="55e21934b449b532" providerId="LiveId" clId="{BD9444FD-0FFD-AA47-8F36-B29147492B55}" dt="2022-09-04T23:57:20" v="320" actId="700"/>
          <ac:spMkLst>
            <pc:docMk/>
            <pc:sldMk cId="3200374086" sldId="563"/>
            <ac:spMk id="3" creationId="{512EA798-B615-ACBC-1D24-BE822EF1EB0C}"/>
          </ac:spMkLst>
        </pc:spChg>
        <pc:spChg chg="mod ord">
          <ac:chgData name="Song Seokil" userId="55e21934b449b532" providerId="LiveId" clId="{BD9444FD-0FFD-AA47-8F36-B29147492B55}" dt="2022-09-04T23:57:20" v="320" actId="700"/>
          <ac:spMkLst>
            <pc:docMk/>
            <pc:sldMk cId="3200374086" sldId="563"/>
            <ac:spMk id="4" creationId="{9AF05167-66B0-153D-7862-2B7812A3AA6C}"/>
          </ac:spMkLst>
        </pc:spChg>
        <pc:picChg chg="add mod">
          <ac:chgData name="Song Seokil" userId="55e21934b449b532" providerId="LiveId" clId="{BD9444FD-0FFD-AA47-8F36-B29147492B55}" dt="2022-09-04T23:57:49.875" v="332" actId="1076"/>
          <ac:picMkLst>
            <pc:docMk/>
            <pc:sldMk cId="3200374086" sldId="563"/>
            <ac:picMk id="5" creationId="{2C930B18-5093-B222-2249-D5E0DE50E804}"/>
          </ac:picMkLst>
        </pc:picChg>
        <pc:picChg chg="add del mod">
          <ac:chgData name="Song Seokil" userId="55e21934b449b532" providerId="LiveId" clId="{BD9444FD-0FFD-AA47-8F36-B29147492B55}" dt="2022-09-04T23:57:36.578" v="325" actId="21"/>
          <ac:picMkLst>
            <pc:docMk/>
            <pc:sldMk cId="3200374086" sldId="563"/>
            <ac:picMk id="6" creationId="{01E7916C-65DD-82DC-4D60-56597CB24E01}"/>
          </ac:picMkLst>
        </pc:picChg>
        <pc:picChg chg="add del mod">
          <ac:chgData name="Song Seokil" userId="55e21934b449b532" providerId="LiveId" clId="{BD9444FD-0FFD-AA47-8F36-B29147492B55}" dt="2022-09-04T23:57:51.339" v="333" actId="21"/>
          <ac:picMkLst>
            <pc:docMk/>
            <pc:sldMk cId="3200374086" sldId="563"/>
            <ac:picMk id="7" creationId="{951525D1-2954-0878-83C4-762EA3D27EF0}"/>
          </ac:picMkLst>
        </pc:picChg>
      </pc:sldChg>
      <pc:sldChg chg="addSp modSp new">
        <pc:chgData name="Song Seokil" userId="55e21934b449b532" providerId="LiveId" clId="{BD9444FD-0FFD-AA47-8F36-B29147492B55}" dt="2022-09-04T23:57:42.568" v="329" actId="1076"/>
        <pc:sldMkLst>
          <pc:docMk/>
          <pc:sldMk cId="3544745371" sldId="564"/>
        </pc:sldMkLst>
        <pc:picChg chg="add mod">
          <ac:chgData name="Song Seokil" userId="55e21934b449b532" providerId="LiveId" clId="{BD9444FD-0FFD-AA47-8F36-B29147492B55}" dt="2022-09-04T23:57:42.568" v="329" actId="1076"/>
          <ac:picMkLst>
            <pc:docMk/>
            <pc:sldMk cId="3544745371" sldId="564"/>
            <ac:picMk id="3" creationId="{48A4C808-7CEC-2FDE-CD23-E726952C6C36}"/>
          </ac:picMkLst>
        </pc:picChg>
      </pc:sldChg>
      <pc:sldChg chg="addSp modSp new">
        <pc:chgData name="Song Seokil" userId="55e21934b449b532" providerId="LiveId" clId="{BD9444FD-0FFD-AA47-8F36-B29147492B55}" dt="2022-09-04T23:58:00.968" v="338" actId="1076"/>
        <pc:sldMkLst>
          <pc:docMk/>
          <pc:sldMk cId="2920892606" sldId="565"/>
        </pc:sldMkLst>
        <pc:picChg chg="add mod">
          <ac:chgData name="Song Seokil" userId="55e21934b449b532" providerId="LiveId" clId="{BD9444FD-0FFD-AA47-8F36-B29147492B55}" dt="2022-09-04T23:58:00.968" v="338" actId="1076"/>
          <ac:picMkLst>
            <pc:docMk/>
            <pc:sldMk cId="2920892606" sldId="565"/>
            <ac:picMk id="3" creationId="{77156E01-78E0-7AC2-B78B-67992B29A6ED}"/>
          </ac:picMkLst>
        </pc:picChg>
      </pc:sldChg>
      <pc:sldChg chg="addSp delSp modSp new">
        <pc:chgData name="Song Seokil" userId="55e21934b449b532" providerId="LiveId" clId="{BD9444FD-0FFD-AA47-8F36-B29147492B55}" dt="2022-09-04T23:58:46.727" v="349"/>
        <pc:sldMkLst>
          <pc:docMk/>
          <pc:sldMk cId="1421467368" sldId="566"/>
        </pc:sldMkLst>
        <pc:spChg chg="del">
          <ac:chgData name="Song Seokil" userId="55e21934b449b532" providerId="LiveId" clId="{BD9444FD-0FFD-AA47-8F36-B29147492B55}" dt="2022-09-04T23:58:46.727" v="349"/>
          <ac:spMkLst>
            <pc:docMk/>
            <pc:sldMk cId="1421467368" sldId="566"/>
            <ac:spMk id="3" creationId="{18C922D9-A4A1-0F2D-994F-9FCA75CBA3A6}"/>
          </ac:spMkLst>
        </pc:spChg>
        <pc:picChg chg="add del mod">
          <ac:chgData name="Song Seokil" userId="55e21934b449b532" providerId="LiveId" clId="{BD9444FD-0FFD-AA47-8F36-B29147492B55}" dt="2022-09-04T23:58:45.865" v="348"/>
          <ac:picMkLst>
            <pc:docMk/>
            <pc:sldMk cId="1421467368" sldId="566"/>
            <ac:picMk id="5" creationId="{4B58C551-DB91-6A13-C57E-D6445106E056}"/>
          </ac:picMkLst>
        </pc:picChg>
        <pc:picChg chg="add mod">
          <ac:chgData name="Song Seokil" userId="55e21934b449b532" providerId="LiveId" clId="{BD9444FD-0FFD-AA47-8F36-B29147492B55}" dt="2022-09-04T23:58:46.727" v="349"/>
          <ac:picMkLst>
            <pc:docMk/>
            <pc:sldMk cId="1421467368" sldId="566"/>
            <ac:picMk id="6" creationId="{5FB940CF-4124-6094-53F6-AD9F289FA972}"/>
          </ac:picMkLst>
        </pc:picChg>
      </pc:sldChg>
      <pc:sldChg chg="addSp delSp modSp new mod modClrScheme chgLayout">
        <pc:chgData name="Song Seokil" userId="55e21934b449b532" providerId="LiveId" clId="{BD9444FD-0FFD-AA47-8F36-B29147492B55}" dt="2022-09-04T23:59:28.031" v="360" actId="1076"/>
        <pc:sldMkLst>
          <pc:docMk/>
          <pc:sldMk cId="168748278" sldId="567"/>
        </pc:sldMkLst>
        <pc:spChg chg="del">
          <ac:chgData name="Song Seokil" userId="55e21934b449b532" providerId="LiveId" clId="{BD9444FD-0FFD-AA47-8F36-B29147492B55}" dt="2022-09-04T23:59:19.780" v="357" actId="700"/>
          <ac:spMkLst>
            <pc:docMk/>
            <pc:sldMk cId="168748278" sldId="567"/>
            <ac:spMk id="2" creationId="{35C8B8D3-18A8-94B5-ACD1-8EE4A8820F99}"/>
          </ac:spMkLst>
        </pc:spChg>
        <pc:spChg chg="del">
          <ac:chgData name="Song Seokil" userId="55e21934b449b532" providerId="LiveId" clId="{BD9444FD-0FFD-AA47-8F36-B29147492B55}" dt="2022-09-04T23:59:09.956" v="354"/>
          <ac:spMkLst>
            <pc:docMk/>
            <pc:sldMk cId="168748278" sldId="567"/>
            <ac:spMk id="3" creationId="{B62D4208-A4A6-5563-5A99-559E9E6D5896}"/>
          </ac:spMkLst>
        </pc:spChg>
        <pc:spChg chg="mod ord">
          <ac:chgData name="Song Seokil" userId="55e21934b449b532" providerId="LiveId" clId="{BD9444FD-0FFD-AA47-8F36-B29147492B55}" dt="2022-09-04T23:59:19.780" v="357" actId="700"/>
          <ac:spMkLst>
            <pc:docMk/>
            <pc:sldMk cId="168748278" sldId="567"/>
            <ac:spMk id="4" creationId="{6A54D029-E68D-11C5-2B14-B017CE24AACD}"/>
          </ac:spMkLst>
        </pc:spChg>
        <pc:spChg chg="add del mod">
          <ac:chgData name="Song Seokil" userId="55e21934b449b532" providerId="LiveId" clId="{BD9444FD-0FFD-AA47-8F36-B29147492B55}" dt="2022-09-04T23:59:17.487" v="356" actId="767"/>
          <ac:spMkLst>
            <pc:docMk/>
            <pc:sldMk cId="168748278" sldId="567"/>
            <ac:spMk id="6" creationId="{646DF0A8-114B-B44E-C662-F9E2F58CE417}"/>
          </ac:spMkLst>
        </pc:spChg>
        <pc:picChg chg="add mod ord">
          <ac:chgData name="Song Seokil" userId="55e21934b449b532" providerId="LiveId" clId="{BD9444FD-0FFD-AA47-8F36-B29147492B55}" dt="2022-09-04T23:59:28.031" v="360" actId="1076"/>
          <ac:picMkLst>
            <pc:docMk/>
            <pc:sldMk cId="168748278" sldId="567"/>
            <ac:picMk id="5" creationId="{C41B0476-2352-9F97-D284-108D23A35D06}"/>
          </ac:picMkLst>
        </pc:picChg>
      </pc:sldChg>
    </pc:docChg>
  </pc:docChgLst>
  <pc:docChgLst>
    <pc:chgData name="Song Seokil" userId="55e21934b449b532" providerId="LiveId" clId="{D3D9A806-737D-8948-AFEB-3879F7681FA6}"/>
    <pc:docChg chg="undo custSel addSld delSld modSld sldOrd modMainMaster">
      <pc:chgData name="Song Seokil" userId="55e21934b449b532" providerId="LiveId" clId="{D3D9A806-737D-8948-AFEB-3879F7681FA6}" dt="2022-08-28T04:51:04.824" v="435" actId="27636"/>
      <pc:docMkLst>
        <pc:docMk/>
      </pc:docMkLst>
      <pc:sldChg chg="modSp mod">
        <pc:chgData name="Song Seokil" userId="55e21934b449b532" providerId="LiveId" clId="{D3D9A806-737D-8948-AFEB-3879F7681FA6}" dt="2022-08-28T03:28:20.881" v="278" actId="20577"/>
        <pc:sldMkLst>
          <pc:docMk/>
          <pc:sldMk cId="270456694" sldId="256"/>
        </pc:sldMkLst>
        <pc:spChg chg="mod">
          <ac:chgData name="Song Seokil" userId="55e21934b449b532" providerId="LiveId" clId="{D3D9A806-737D-8948-AFEB-3879F7681FA6}" dt="2022-08-28T03:28:20.881" v="278" actId="20577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D3D9A806-737D-8948-AFEB-3879F7681FA6}" dt="2022-08-28T03:17:46.489" v="66" actId="20577"/>
          <ac:spMkLst>
            <pc:docMk/>
            <pc:sldMk cId="270456694" sldId="256"/>
            <ac:spMk id="3" creationId="{7C51EAE4-AF21-444C-A616-25A64899C55B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92242555" sldId="257"/>
        </pc:sldMkLst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36467780" sldId="257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36467780" sldId="257"/>
            <ac:spMk id="4" creationId="{9D7D0C69-9A0F-4FA4-BD23-8611936620DC}"/>
          </ac:spMkLst>
        </pc:spChg>
      </pc:sldChg>
      <pc:sldChg chg="new del">
        <pc:chgData name="Song Seokil" userId="55e21934b449b532" providerId="LiveId" clId="{D3D9A806-737D-8948-AFEB-3879F7681FA6}" dt="2022-08-28T03:35:42.588" v="342" actId="2696"/>
        <pc:sldMkLst>
          <pc:docMk/>
          <pc:sldMk cId="250501091" sldId="257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143518696" sldId="258"/>
        </pc:sldMkLst>
      </pc:sldChg>
      <pc:sldChg chg="new del">
        <pc:chgData name="Song Seokil" userId="55e21934b449b532" providerId="LiveId" clId="{D3D9A806-737D-8948-AFEB-3879F7681FA6}" dt="2022-08-28T03:35:43.183" v="343" actId="2696"/>
        <pc:sldMkLst>
          <pc:docMk/>
          <pc:sldMk cId="3735231501" sldId="258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94440229" sldId="259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61229600" sldId="260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955168536" sldId="261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391636003" sldId="262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791573540" sldId="26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77117732" sldId="264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944048589" sldId="265"/>
        </pc:sldMkLst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445639925" sldId="270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445639925" sldId="270"/>
            <ac:spMk id="3" creationId="{6F487997-4D81-434F-8D57-095A56114763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3552238157" sldId="271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3552238157" sldId="271"/>
            <ac:spMk id="4" creationId="{8EC02664-D1E8-C5F2-DDD4-D28AE6C780A1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4023708438" sldId="272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4023708438" sldId="272"/>
            <ac:spMk id="4" creationId="{134B25D3-7D84-9272-C7D1-AB817E2FD088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203445806" sldId="274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203445806" sldId="274"/>
            <ac:spMk id="4" creationId="{8EC02664-D1E8-C5F2-DDD4-D28AE6C780A1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532135031" sldId="275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532135031" sldId="275"/>
            <ac:spMk id="4" creationId="{6756A01F-9917-C1CC-A6D3-BE5437BA7243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494024494" sldId="276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494024494" sldId="276"/>
            <ac:spMk id="4" creationId="{921FBE40-89FA-2F72-2A0C-D9E04670F427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464332151" sldId="277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464332151" sldId="277"/>
            <ac:spMk id="4" creationId="{3814FC53-9A94-6156-154C-D59C5AC8B21A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93582241" sldId="289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614668866" sldId="290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742982997" sldId="291"/>
        </pc:sldMkLst>
      </pc:sldChg>
      <pc:sldChg chg="modSp add mod">
        <pc:chgData name="Song Seokil" userId="55e21934b449b532" providerId="LiveId" clId="{D3D9A806-737D-8948-AFEB-3879F7681FA6}" dt="2022-08-28T03:36:44.594" v="345" actId="27636"/>
        <pc:sldMkLst>
          <pc:docMk/>
          <pc:sldMk cId="3546980334" sldId="292"/>
        </pc:sldMkLst>
        <pc:spChg chg="mod">
          <ac:chgData name="Song Seokil" userId="55e21934b449b532" providerId="LiveId" clId="{D3D9A806-737D-8948-AFEB-3879F7681FA6}" dt="2022-08-28T03:36:44.594" v="345" actId="27636"/>
          <ac:spMkLst>
            <pc:docMk/>
            <pc:sldMk cId="3546980334" sldId="292"/>
            <ac:spMk id="3" creationId="{C02DB848-3E9F-4B21-9DC9-2FDA5F2AA15E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330860997" sldId="29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278341772" sldId="294"/>
        </pc:sldMkLst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2636902076" sldId="295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984842192" sldId="296"/>
        </pc:sldMkLst>
      </pc:sldChg>
      <pc:sldChg chg="add del ord">
        <pc:chgData name="Song Seokil" userId="55e21934b449b532" providerId="LiveId" clId="{D3D9A806-737D-8948-AFEB-3879F7681FA6}" dt="2022-08-28T03:35:09.561" v="337" actId="20578"/>
        <pc:sldMkLst>
          <pc:docMk/>
          <pc:sldMk cId="3833575237" sldId="315"/>
        </pc:sldMkLst>
      </pc:sldChg>
      <pc:sldChg chg="add del ord">
        <pc:chgData name="Song Seokil" userId="55e21934b449b532" providerId="LiveId" clId="{D3D9A806-737D-8948-AFEB-3879F7681FA6}" dt="2022-08-28T03:35:09.561" v="337" actId="20578"/>
        <pc:sldMkLst>
          <pc:docMk/>
          <pc:sldMk cId="859310681" sldId="317"/>
        </pc:sldMkLst>
      </pc:sldChg>
      <pc:sldChg chg="add del ord">
        <pc:chgData name="Song Seokil" userId="55e21934b449b532" providerId="LiveId" clId="{D3D9A806-737D-8948-AFEB-3879F7681FA6}" dt="2022-08-28T03:35:22.794" v="339" actId="20578"/>
        <pc:sldMkLst>
          <pc:docMk/>
          <pc:sldMk cId="2521391246" sldId="319"/>
        </pc:sldMkLst>
      </pc:sldChg>
      <pc:sldChg chg="modSp add del mod chgLayout">
        <pc:chgData name="Song Seokil" userId="55e21934b449b532" providerId="LiveId" clId="{D3D9A806-737D-8948-AFEB-3879F7681FA6}" dt="2022-08-28T03:34:41.783" v="335" actId="700"/>
        <pc:sldMkLst>
          <pc:docMk/>
          <pc:sldMk cId="4230036838" sldId="321"/>
        </pc:sldMkLst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2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3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6" creationId="{00000000-0000-0000-0000-000000000000}"/>
          </ac:spMkLst>
        </pc:spChg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1383476133" sldId="322"/>
        </pc:sldMkLst>
      </pc:sldChg>
      <pc:sldChg chg="modSp add del mod ord chgLayout">
        <pc:chgData name="Song Seokil" userId="55e21934b449b532" providerId="LiveId" clId="{D3D9A806-737D-8948-AFEB-3879F7681FA6}" dt="2022-08-28T03:35:35.358" v="341" actId="20578"/>
        <pc:sldMkLst>
          <pc:docMk/>
          <pc:sldMk cId="2766953892" sldId="334"/>
        </pc:sldMkLst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8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5122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5123" creationId="{00000000-0000-0000-0000-000000000000}"/>
          </ac:spMkLst>
        </pc:spChg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3977166884" sldId="337"/>
        </pc:sldMkLst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4052422056" sldId="338"/>
        </pc:sldMkLst>
      </pc:sldChg>
      <pc:sldChg chg="modSp add del mod chgLayout">
        <pc:chgData name="Song Seokil" userId="55e21934b449b532" providerId="LiveId" clId="{D3D9A806-737D-8948-AFEB-3879F7681FA6}" dt="2022-08-28T03:34:04.008" v="330" actId="700"/>
        <pc:sldMkLst>
          <pc:docMk/>
          <pc:sldMk cId="3077017268" sldId="340"/>
        </pc:sldMkLst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2" creationId="{E3F1F156-34F5-4E92-9702-78906A012C72}"/>
          </ac:spMkLst>
        </pc:spChg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3" creationId="{636B2505-2338-41D7-93D3-FA43769386E1}"/>
          </ac:spMkLst>
        </pc:spChg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6" creationId="{A598290F-32A3-409E-BB58-9A3D742958D2}"/>
          </ac:spMkLst>
        </pc:spChg>
      </pc:sldChg>
      <pc:sldChg chg="addSp delSp modSp add del mod ord modClrScheme chgLayout">
        <pc:chgData name="Song Seokil" userId="55e21934b449b532" providerId="LiveId" clId="{D3D9A806-737D-8948-AFEB-3879F7681FA6}" dt="2022-08-28T03:35:26.584" v="340" actId="20578"/>
        <pc:sldMkLst>
          <pc:docMk/>
          <pc:sldMk cId="2742510181" sldId="342"/>
        </pc:sldMkLst>
        <pc:spChg chg="add 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3" creationId="{26FB51EA-63EC-FDE8-3AB3-BBFDE80C4B8F}"/>
          </ac:spMkLst>
        </pc:spChg>
        <pc:spChg chg="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6" creationId="{AE6F9DC3-0629-40D0-A6AE-913B18CA78CE}"/>
          </ac:spMkLst>
        </pc:spChg>
        <pc:spChg chg="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7" creationId="{D382615C-1DC5-4F14-8473-F246776384DB}"/>
          </ac:spMkLst>
        </pc:spChg>
        <pc:spChg chg="del">
          <ac:chgData name="Song Seokil" userId="55e21934b449b532" providerId="LiveId" clId="{D3D9A806-737D-8948-AFEB-3879F7681FA6}" dt="2022-08-28T03:34:23.855" v="332" actId="478"/>
          <ac:spMkLst>
            <pc:docMk/>
            <pc:sldMk cId="2742510181" sldId="342"/>
            <ac:spMk id="9" creationId="{11924720-662E-4552-ADB6-E17422680B21}"/>
          </ac:spMkLst>
        </pc:spChg>
        <pc:spChg chg="del">
          <ac:chgData name="Song Seokil" userId="55e21934b449b532" providerId="LiveId" clId="{D3D9A806-737D-8948-AFEB-3879F7681FA6}" dt="2022-08-28T03:34:23.855" v="332" actId="478"/>
          <ac:spMkLst>
            <pc:docMk/>
            <pc:sldMk cId="2742510181" sldId="342"/>
            <ac:spMk id="12" creationId="{CB672E02-523B-443D-A1C5-57466C848EFD}"/>
          </ac:spMkLst>
        </pc:spChg>
        <pc:picChg chg="del">
          <ac:chgData name="Song Seokil" userId="55e21934b449b532" providerId="LiveId" clId="{D3D9A806-737D-8948-AFEB-3879F7681FA6}" dt="2022-08-28T03:34:23.855" v="332" actId="478"/>
          <ac:picMkLst>
            <pc:docMk/>
            <pc:sldMk cId="2742510181" sldId="342"/>
            <ac:picMk id="2" creationId="{00000000-0000-0000-0000-000000000000}"/>
          </ac:picMkLst>
        </pc:picChg>
        <pc:picChg chg="del">
          <ac:chgData name="Song Seokil" userId="55e21934b449b532" providerId="LiveId" clId="{D3D9A806-737D-8948-AFEB-3879F7681FA6}" dt="2022-08-28T03:34:25.549" v="333" actId="478"/>
          <ac:picMkLst>
            <pc:docMk/>
            <pc:sldMk cId="2742510181" sldId="342"/>
            <ac:picMk id="10" creationId="{E728673F-4302-4E2B-AEFC-43722D71BCB9}"/>
          </ac:picMkLst>
        </pc:picChg>
        <pc:picChg chg="del">
          <ac:chgData name="Song Seokil" userId="55e21934b449b532" providerId="LiveId" clId="{D3D9A806-737D-8948-AFEB-3879F7681FA6}" dt="2022-08-28T03:34:23.855" v="332" actId="478"/>
          <ac:picMkLst>
            <pc:docMk/>
            <pc:sldMk cId="2742510181" sldId="342"/>
            <ac:picMk id="11" creationId="{584B4CBD-7459-4B90-A500-A2CEF21376E0}"/>
          </ac:picMkLst>
        </pc:picChg>
      </pc:sldChg>
      <pc:sldChg chg="add del">
        <pc:chgData name="Song Seokil" userId="55e21934b449b532" providerId="LiveId" clId="{D3D9A806-737D-8948-AFEB-3879F7681FA6}" dt="2022-08-28T03:36:58.293" v="346" actId="2696"/>
        <pc:sldMkLst>
          <pc:docMk/>
          <pc:sldMk cId="3660823908" sldId="34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124647121" sldId="344"/>
        </pc:sldMkLst>
      </pc:sldChg>
      <pc:sldChg chg="modSp new mod">
        <pc:chgData name="Song Seokil" userId="55e21934b449b532" providerId="LiveId" clId="{D3D9A806-737D-8948-AFEB-3879F7681FA6}" dt="2022-08-28T04:33:00.602" v="351"/>
        <pc:sldMkLst>
          <pc:docMk/>
          <pc:sldMk cId="2536654864" sldId="345"/>
        </pc:sldMkLst>
        <pc:spChg chg="mod">
          <ac:chgData name="Song Seokil" userId="55e21934b449b532" providerId="LiveId" clId="{D3D9A806-737D-8948-AFEB-3879F7681FA6}" dt="2022-08-28T04:33:00.602" v="351"/>
          <ac:spMkLst>
            <pc:docMk/>
            <pc:sldMk cId="2536654864" sldId="345"/>
            <ac:spMk id="3" creationId="{C5450DE6-AA53-0E61-71CA-86C6AD165A67}"/>
          </ac:spMkLst>
        </pc:spChg>
      </pc:sldChg>
      <pc:sldChg chg="modSp new mod">
        <pc:chgData name="Song Seokil" userId="55e21934b449b532" providerId="LiveId" clId="{D3D9A806-737D-8948-AFEB-3879F7681FA6}" dt="2022-08-28T04:36:19.367" v="366" actId="27636"/>
        <pc:sldMkLst>
          <pc:docMk/>
          <pc:sldMk cId="620292914" sldId="346"/>
        </pc:sldMkLst>
        <pc:spChg chg="mod">
          <ac:chgData name="Song Seokil" userId="55e21934b449b532" providerId="LiveId" clId="{D3D9A806-737D-8948-AFEB-3879F7681FA6}" dt="2022-08-28T04:36:19.367" v="366" actId="27636"/>
          <ac:spMkLst>
            <pc:docMk/>
            <pc:sldMk cId="620292914" sldId="346"/>
            <ac:spMk id="3" creationId="{C86A955A-8CFF-1F4A-79D6-625E49BB5A5A}"/>
          </ac:spMkLst>
        </pc:spChg>
      </pc:sldChg>
      <pc:sldChg chg="modSp new mod">
        <pc:chgData name="Song Seokil" userId="55e21934b449b532" providerId="LiveId" clId="{D3D9A806-737D-8948-AFEB-3879F7681FA6}" dt="2022-08-28T04:38:13.114" v="373" actId="27636"/>
        <pc:sldMkLst>
          <pc:docMk/>
          <pc:sldMk cId="1111603517" sldId="347"/>
        </pc:sldMkLst>
        <pc:spChg chg="mod">
          <ac:chgData name="Song Seokil" userId="55e21934b449b532" providerId="LiveId" clId="{D3D9A806-737D-8948-AFEB-3879F7681FA6}" dt="2022-08-28T04:38:13.114" v="373" actId="27636"/>
          <ac:spMkLst>
            <pc:docMk/>
            <pc:sldMk cId="1111603517" sldId="347"/>
            <ac:spMk id="3" creationId="{70851383-E3A8-582B-C028-5E013F61DCBC}"/>
          </ac:spMkLst>
        </pc:spChg>
      </pc:sldChg>
      <pc:sldChg chg="modSp new mod">
        <pc:chgData name="Song Seokil" userId="55e21934b449b532" providerId="LiveId" clId="{D3D9A806-737D-8948-AFEB-3879F7681FA6}" dt="2022-08-28T04:45:10.526" v="379"/>
        <pc:sldMkLst>
          <pc:docMk/>
          <pc:sldMk cId="1813194231" sldId="348"/>
        </pc:sldMkLst>
        <pc:spChg chg="mod">
          <ac:chgData name="Song Seokil" userId="55e21934b449b532" providerId="LiveId" clId="{D3D9A806-737D-8948-AFEB-3879F7681FA6}" dt="2022-08-28T04:45:10.526" v="379"/>
          <ac:spMkLst>
            <pc:docMk/>
            <pc:sldMk cId="1813194231" sldId="348"/>
            <ac:spMk id="3" creationId="{B3BBBC89-1A84-C1AA-2FB1-2DB00B65924D}"/>
          </ac:spMkLst>
        </pc:spChg>
      </pc:sldChg>
      <pc:sldChg chg="modSp new">
        <pc:chgData name="Song Seokil" userId="55e21934b449b532" providerId="LiveId" clId="{D3D9A806-737D-8948-AFEB-3879F7681FA6}" dt="2022-08-28T04:45:53.089" v="381"/>
        <pc:sldMkLst>
          <pc:docMk/>
          <pc:sldMk cId="649061339" sldId="349"/>
        </pc:sldMkLst>
        <pc:spChg chg="mod">
          <ac:chgData name="Song Seokil" userId="55e21934b449b532" providerId="LiveId" clId="{D3D9A806-737D-8948-AFEB-3879F7681FA6}" dt="2022-08-28T04:45:53.089" v="381"/>
          <ac:spMkLst>
            <pc:docMk/>
            <pc:sldMk cId="649061339" sldId="349"/>
            <ac:spMk id="3" creationId="{522F2130-EF29-FE70-9A94-7237489E55A6}"/>
          </ac:spMkLst>
        </pc:spChg>
      </pc:sldChg>
      <pc:sldChg chg="modSp new mod">
        <pc:chgData name="Song Seokil" userId="55e21934b449b532" providerId="LiveId" clId="{D3D9A806-737D-8948-AFEB-3879F7681FA6}" dt="2022-08-28T04:48:27.594" v="388" actId="20577"/>
        <pc:sldMkLst>
          <pc:docMk/>
          <pc:sldMk cId="1723765253" sldId="350"/>
        </pc:sldMkLst>
        <pc:spChg chg="mod">
          <ac:chgData name="Song Seokil" userId="55e21934b449b532" providerId="LiveId" clId="{D3D9A806-737D-8948-AFEB-3879F7681FA6}" dt="2022-08-28T04:48:27.594" v="388" actId="20577"/>
          <ac:spMkLst>
            <pc:docMk/>
            <pc:sldMk cId="1723765253" sldId="350"/>
            <ac:spMk id="3" creationId="{B0D9B59D-B45B-AE63-015D-DA561EED686B}"/>
          </ac:spMkLst>
        </pc:spChg>
      </pc:sldChg>
      <pc:sldChg chg="modSp new mod">
        <pc:chgData name="Song Seokil" userId="55e21934b449b532" providerId="LiveId" clId="{D3D9A806-737D-8948-AFEB-3879F7681FA6}" dt="2022-08-28T04:49:14.766" v="401" actId="27636"/>
        <pc:sldMkLst>
          <pc:docMk/>
          <pc:sldMk cId="3142267821" sldId="351"/>
        </pc:sldMkLst>
        <pc:spChg chg="mod">
          <ac:chgData name="Song Seokil" userId="55e21934b449b532" providerId="LiveId" clId="{D3D9A806-737D-8948-AFEB-3879F7681FA6}" dt="2022-08-28T04:49:07.623" v="397" actId="20577"/>
          <ac:spMkLst>
            <pc:docMk/>
            <pc:sldMk cId="3142267821" sldId="351"/>
            <ac:spMk id="2" creationId="{2C9AC45F-6C6B-70FB-571B-35D2218B633D}"/>
          </ac:spMkLst>
        </pc:spChg>
        <pc:spChg chg="mod">
          <ac:chgData name="Song Seokil" userId="55e21934b449b532" providerId="LiveId" clId="{D3D9A806-737D-8948-AFEB-3879F7681FA6}" dt="2022-08-28T04:49:14.766" v="401" actId="27636"/>
          <ac:spMkLst>
            <pc:docMk/>
            <pc:sldMk cId="3142267821" sldId="351"/>
            <ac:spMk id="3" creationId="{5FB18649-BDB8-8964-E016-D3746D4298B5}"/>
          </ac:spMkLst>
        </pc:spChg>
      </pc:sldChg>
      <pc:sldChg chg="modSp new mod">
        <pc:chgData name="Song Seokil" userId="55e21934b449b532" providerId="LiveId" clId="{D3D9A806-737D-8948-AFEB-3879F7681FA6}" dt="2022-08-28T04:50:07.960" v="418" actId="20577"/>
        <pc:sldMkLst>
          <pc:docMk/>
          <pc:sldMk cId="1270184858" sldId="352"/>
        </pc:sldMkLst>
        <pc:spChg chg="mod">
          <ac:chgData name="Song Seokil" userId="55e21934b449b532" providerId="LiveId" clId="{D3D9A806-737D-8948-AFEB-3879F7681FA6}" dt="2022-08-28T04:50:07.960" v="418" actId="20577"/>
          <ac:spMkLst>
            <pc:docMk/>
            <pc:sldMk cId="1270184858" sldId="352"/>
            <ac:spMk id="3" creationId="{97F6AF7D-AC83-DB25-F3D6-682C2AA1FCF8}"/>
          </ac:spMkLst>
        </pc:spChg>
      </pc:sldChg>
      <pc:sldChg chg="modSp new mod">
        <pc:chgData name="Song Seokil" userId="55e21934b449b532" providerId="LiveId" clId="{D3D9A806-737D-8948-AFEB-3879F7681FA6}" dt="2022-08-28T04:50:47.416" v="427" actId="15"/>
        <pc:sldMkLst>
          <pc:docMk/>
          <pc:sldMk cId="3586785381" sldId="353"/>
        </pc:sldMkLst>
        <pc:spChg chg="mod">
          <ac:chgData name="Song Seokil" userId="55e21934b449b532" providerId="LiveId" clId="{D3D9A806-737D-8948-AFEB-3879F7681FA6}" dt="2022-08-28T04:50:47.416" v="427" actId="15"/>
          <ac:spMkLst>
            <pc:docMk/>
            <pc:sldMk cId="3586785381" sldId="353"/>
            <ac:spMk id="3" creationId="{F6470AC0-3CA5-1993-7164-326E1695ED3E}"/>
          </ac:spMkLst>
        </pc:spChg>
      </pc:sldChg>
      <pc:sldChg chg="modSp new mod">
        <pc:chgData name="Song Seokil" userId="55e21934b449b532" providerId="LiveId" clId="{D3D9A806-737D-8948-AFEB-3879F7681FA6}" dt="2022-08-28T04:51:04.824" v="435" actId="27636"/>
        <pc:sldMkLst>
          <pc:docMk/>
          <pc:sldMk cId="389714387" sldId="354"/>
        </pc:sldMkLst>
        <pc:spChg chg="mod">
          <ac:chgData name="Song Seokil" userId="55e21934b449b532" providerId="LiveId" clId="{D3D9A806-737D-8948-AFEB-3879F7681FA6}" dt="2022-08-28T04:51:04.824" v="435" actId="27636"/>
          <ac:spMkLst>
            <pc:docMk/>
            <pc:sldMk cId="389714387" sldId="354"/>
            <ac:spMk id="3" creationId="{3648493A-D440-0F56-ABF6-8C9403962029}"/>
          </ac:spMkLst>
        </pc:spChg>
      </pc:sldChg>
      <pc:sldMasterChg chg="delSp modSp mod modSldLayout">
        <pc:chgData name="Song Seokil" userId="55e21934b449b532" providerId="LiveId" clId="{D3D9A806-737D-8948-AFEB-3879F7681FA6}" dt="2022-08-28T03:33:48.614" v="329" actId="242"/>
        <pc:sldMasterMkLst>
          <pc:docMk/>
          <pc:sldMasterMk cId="2443837898" sldId="2147483660"/>
        </pc:sldMasterMkLst>
        <pc:spChg chg="mod">
          <ac:chgData name="Song Seokil" userId="55e21934b449b532" providerId="LiveId" clId="{D3D9A806-737D-8948-AFEB-3879F7681FA6}" dt="2022-08-28T03:33:48.614" v="329" actId="242"/>
          <ac:spMkLst>
            <pc:docMk/>
            <pc:sldMasterMk cId="2443837898" sldId="2147483660"/>
            <ac:spMk id="2" creationId="{00000000-0000-0000-0000-000000000000}"/>
          </ac:spMkLst>
        </pc:spChg>
        <pc:spChg chg="mod">
          <ac:chgData name="Song Seokil" userId="55e21934b449b532" providerId="LiveId" clId="{D3D9A806-737D-8948-AFEB-3879F7681FA6}" dt="2022-08-28T03:27:24.287" v="243" actId="207"/>
          <ac:spMkLst>
            <pc:docMk/>
            <pc:sldMasterMk cId="2443837898" sldId="2147483660"/>
            <ac:spMk id="3" creationId="{00000000-0000-0000-0000-000000000000}"/>
          </ac:spMkLst>
        </pc:spChg>
        <pc:spChg chg="del">
          <ac:chgData name="Song Seokil" userId="55e21934b449b532" providerId="LiveId" clId="{D3D9A806-737D-8948-AFEB-3879F7681FA6}" dt="2022-08-28T03:23:07.492" v="214" actId="21"/>
          <ac:spMkLst>
            <pc:docMk/>
            <pc:sldMasterMk cId="2443837898" sldId="2147483660"/>
            <ac:spMk id="9" creationId="{952B7429-5FE2-4D32-9498-DBBC4BFE0E21}"/>
          </ac:spMkLst>
        </pc:spChg>
        <pc:picChg chg="del">
          <ac:chgData name="Song Seokil" userId="55e21934b449b532" providerId="LiveId" clId="{D3D9A806-737D-8948-AFEB-3879F7681FA6}" dt="2022-08-28T03:23:07.492" v="214" actId="21"/>
          <ac:picMkLst>
            <pc:docMk/>
            <pc:sldMasterMk cId="2443837898" sldId="2147483660"/>
            <ac:picMk id="8" creationId="{0FB51DBD-BFA1-486E-A216-41680283DC7A}"/>
          </ac:picMkLst>
        </pc:picChg>
        <pc:picChg chg="del">
          <ac:chgData name="Song Seokil" userId="55e21934b449b532" providerId="LiveId" clId="{D3D9A806-737D-8948-AFEB-3879F7681FA6}" dt="2022-08-28T03:19:56.925" v="188" actId="478"/>
          <ac:picMkLst>
            <pc:docMk/>
            <pc:sldMasterMk cId="2443837898" sldId="2147483660"/>
            <ac:picMk id="12" creationId="{5E97A94C-3C3D-4B6A-AA41-1A894928E4BD}"/>
          </ac:picMkLst>
        </pc:picChg>
        <pc:sldLayoutChg chg="addSp delSp modSp mod">
          <pc:chgData name="Song Seokil" userId="55e21934b449b532" providerId="LiveId" clId="{D3D9A806-737D-8948-AFEB-3879F7681FA6}" dt="2022-08-28T03:29:10.511" v="289" actId="14100"/>
          <pc:sldLayoutMkLst>
            <pc:docMk/>
            <pc:sldMasterMk cId="2443837898" sldId="2147483660"/>
            <pc:sldLayoutMk cId="2004912258" sldId="2147483661"/>
          </pc:sldLayoutMkLst>
          <pc:spChg chg="mod">
            <ac:chgData name="Song Seokil" userId="55e21934b449b532" providerId="LiveId" clId="{D3D9A806-737D-8948-AFEB-3879F7681FA6}" dt="2022-08-28T03:29:10.511" v="289" actId="14100"/>
            <ac:spMkLst>
              <pc:docMk/>
              <pc:sldMasterMk cId="2443837898" sldId="2147483660"/>
              <pc:sldLayoutMk cId="2004912258" sldId="2147483661"/>
              <ac:spMk id="2" creationId="{00000000-0000-0000-0000-000000000000}"/>
            </ac:spMkLst>
          </pc:spChg>
          <pc:spChg chg="mod">
            <ac:chgData name="Song Seokil" userId="55e21934b449b532" providerId="LiveId" clId="{D3D9A806-737D-8948-AFEB-3879F7681FA6}" dt="2022-08-28T03:29:06.738" v="288" actId="14100"/>
            <ac:spMkLst>
              <pc:docMk/>
              <pc:sldMasterMk cId="2443837898" sldId="2147483660"/>
              <pc:sldLayoutMk cId="2004912258" sldId="2147483661"/>
              <ac:spMk id="3" creationId="{00000000-0000-0000-0000-000000000000}"/>
            </ac:spMkLst>
          </pc:spChg>
          <pc:picChg chg="add del mod">
            <ac:chgData name="Song Seokil" userId="55e21934b449b532" providerId="LiveId" clId="{D3D9A806-737D-8948-AFEB-3879F7681FA6}" dt="2022-08-28T03:25:38.413" v="232" actId="478"/>
            <ac:picMkLst>
              <pc:docMk/>
              <pc:sldMasterMk cId="2443837898" sldId="2147483660"/>
              <pc:sldLayoutMk cId="2004912258" sldId="2147483661"/>
              <ac:picMk id="9" creationId="{AEF2482D-FCC3-4330-B6B7-17DE058F7F93}"/>
            </ac:picMkLst>
          </pc:picChg>
          <pc:picChg chg="mod">
            <ac:chgData name="Song Seokil" userId="55e21934b449b532" providerId="LiveId" clId="{D3D9A806-737D-8948-AFEB-3879F7681FA6}" dt="2022-08-28T03:28:55.737" v="286" actId="1038"/>
            <ac:picMkLst>
              <pc:docMk/>
              <pc:sldMasterMk cId="2443837898" sldId="2147483660"/>
              <pc:sldLayoutMk cId="2004912258" sldId="2147483661"/>
              <ac:picMk id="15" creationId="{73256B2C-7DCA-4A2A-8266-F32966F1D48A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06.474" v="318" actId="1035"/>
          <pc:sldLayoutMkLst>
            <pc:docMk/>
            <pc:sldMasterMk cId="2443837898" sldId="2147483660"/>
            <pc:sldLayoutMk cId="982942425" sldId="2147483662"/>
          </pc:sldLayoutMkLst>
          <pc:spChg chg="mod">
            <ac:chgData name="Song Seokil" userId="55e21934b449b532" providerId="LiveId" clId="{D3D9A806-737D-8948-AFEB-3879F7681FA6}" dt="2022-08-28T03:31:17.440" v="295" actId="14100"/>
            <ac:spMkLst>
              <pc:docMk/>
              <pc:sldMasterMk cId="2443837898" sldId="2147483660"/>
              <pc:sldLayoutMk cId="982942425" sldId="2147483662"/>
              <ac:spMk id="3" creationId="{00000000-0000-0000-0000-000000000000}"/>
            </ac:spMkLst>
          </pc:spChg>
          <pc:spChg chg="add mod">
            <ac:chgData name="Song Seokil" userId="55e21934b449b532" providerId="LiveId" clId="{D3D9A806-737D-8948-AFEB-3879F7681FA6}" dt="2022-08-28T03:33:06.474" v="318" actId="1035"/>
            <ac:spMkLst>
              <pc:docMk/>
              <pc:sldMasterMk cId="2443837898" sldId="2147483660"/>
              <pc:sldLayoutMk cId="982942425" sldId="2147483662"/>
              <ac:spMk id="8" creationId="{CB794B9E-4289-5D99-827C-C13DB1C3E52C}"/>
            </ac:spMkLst>
          </pc:spChg>
          <pc:picChg chg="add mod">
            <ac:chgData name="Song Seokil" userId="55e21934b449b532" providerId="LiveId" clId="{D3D9A806-737D-8948-AFEB-3879F7681FA6}" dt="2022-08-28T03:33:06.474" v="318" actId="1035"/>
            <ac:picMkLst>
              <pc:docMk/>
              <pc:sldMasterMk cId="2443837898" sldId="2147483660"/>
              <pc:sldLayoutMk cId="982942425" sldId="2147483662"/>
              <ac:picMk id="7" creationId="{896EB4D9-63DD-27A8-B8A9-1B7B0D606F80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14.100" v="323" actId="1035"/>
          <pc:sldLayoutMkLst>
            <pc:docMk/>
            <pc:sldMasterMk cId="2443837898" sldId="2147483660"/>
            <pc:sldLayoutMk cId="3934626871" sldId="2147483664"/>
          </pc:sldLayoutMkLst>
          <pc:spChg chg="mod">
            <ac:chgData name="Song Seokil" userId="55e21934b449b532" providerId="LiveId" clId="{D3D9A806-737D-8948-AFEB-3879F7681FA6}" dt="2022-08-28T03:31:23.464" v="296" actId="14100"/>
            <ac:spMkLst>
              <pc:docMk/>
              <pc:sldMasterMk cId="2443837898" sldId="2147483660"/>
              <pc:sldLayoutMk cId="3934626871" sldId="2147483664"/>
              <ac:spMk id="3" creationId="{00000000-0000-0000-0000-000000000000}"/>
            </ac:spMkLst>
          </pc:spChg>
          <pc:spChg chg="mod">
            <ac:chgData name="Song Seokil" userId="55e21934b449b532" providerId="LiveId" clId="{D3D9A806-737D-8948-AFEB-3879F7681FA6}" dt="2022-08-28T03:31:23.464" v="296" actId="14100"/>
            <ac:spMkLst>
              <pc:docMk/>
              <pc:sldMasterMk cId="2443837898" sldId="2147483660"/>
              <pc:sldLayoutMk cId="3934626871" sldId="2147483664"/>
              <ac:spMk id="4" creationId="{00000000-0000-0000-0000-000000000000}"/>
            </ac:spMkLst>
          </pc:spChg>
          <pc:spChg chg="add mod">
            <ac:chgData name="Song Seokil" userId="55e21934b449b532" providerId="LiveId" clId="{D3D9A806-737D-8948-AFEB-3879F7681FA6}" dt="2022-08-28T03:33:14.100" v="323" actId="1035"/>
            <ac:spMkLst>
              <pc:docMk/>
              <pc:sldMasterMk cId="2443837898" sldId="2147483660"/>
              <pc:sldLayoutMk cId="3934626871" sldId="2147483664"/>
              <ac:spMk id="9" creationId="{7B3F8452-45AF-57BC-A027-75A124914F75}"/>
            </ac:spMkLst>
          </pc:spChg>
          <pc:picChg chg="add mod">
            <ac:chgData name="Song Seokil" userId="55e21934b449b532" providerId="LiveId" clId="{D3D9A806-737D-8948-AFEB-3879F7681FA6}" dt="2022-08-28T03:33:14.100" v="323" actId="1035"/>
            <ac:picMkLst>
              <pc:docMk/>
              <pc:sldMasterMk cId="2443837898" sldId="2147483660"/>
              <pc:sldLayoutMk cId="3934626871" sldId="2147483664"/>
              <ac:picMk id="8" creationId="{81A130BC-6177-0016-6D1A-D4CE68592C7C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20.360" v="328" actId="1035"/>
          <pc:sldLayoutMkLst>
            <pc:docMk/>
            <pc:sldMasterMk cId="2443837898" sldId="2147483660"/>
            <pc:sldLayoutMk cId="690378171" sldId="2147483666"/>
          </pc:sldLayoutMkLst>
          <pc:spChg chg="add mod">
            <ac:chgData name="Song Seokil" userId="55e21934b449b532" providerId="LiveId" clId="{D3D9A806-737D-8948-AFEB-3879F7681FA6}" dt="2022-08-28T03:33:20.360" v="328" actId="1035"/>
            <ac:spMkLst>
              <pc:docMk/>
              <pc:sldMasterMk cId="2443837898" sldId="2147483660"/>
              <pc:sldLayoutMk cId="690378171" sldId="2147483666"/>
              <ac:spMk id="7" creationId="{7B8B7032-858E-1E7C-6BD1-B8B58B8CF61C}"/>
            </ac:spMkLst>
          </pc:spChg>
          <pc:picChg chg="add mod">
            <ac:chgData name="Song Seokil" userId="55e21934b449b532" providerId="LiveId" clId="{D3D9A806-737D-8948-AFEB-3879F7681FA6}" dt="2022-08-28T03:33:20.360" v="328" actId="1035"/>
            <ac:picMkLst>
              <pc:docMk/>
              <pc:sldMasterMk cId="2443837898" sldId="2147483660"/>
              <pc:sldLayoutMk cId="690378171" sldId="2147483666"/>
              <ac:picMk id="6" creationId="{E4B605D8-2DB4-F199-6D45-5C1765712D37}"/>
            </ac:picMkLst>
          </pc:picChg>
        </pc:sldLayoutChg>
        <pc:sldLayoutChg chg="addSp modSp">
          <pc:chgData name="Song Seokil" userId="55e21934b449b532" providerId="LiveId" clId="{D3D9A806-737D-8948-AFEB-3879F7681FA6}" dt="2022-08-28T03:26:23.870" v="238"/>
          <pc:sldLayoutMkLst>
            <pc:docMk/>
            <pc:sldMasterMk cId="2443837898" sldId="2147483660"/>
            <pc:sldLayoutMk cId="1536290153" sldId="2147483670"/>
          </pc:sldLayoutMkLst>
          <pc:spChg chg="add mod">
            <ac:chgData name="Song Seokil" userId="55e21934b449b532" providerId="LiveId" clId="{D3D9A806-737D-8948-AFEB-3879F7681FA6}" dt="2022-08-28T03:26:23.870" v="238"/>
            <ac:spMkLst>
              <pc:docMk/>
              <pc:sldMasterMk cId="2443837898" sldId="2147483660"/>
              <pc:sldLayoutMk cId="1536290153" sldId="2147483670"/>
              <ac:spMk id="8" creationId="{A54E47E7-2E06-1C87-0E49-90654156720A}"/>
            </ac:spMkLst>
          </pc:spChg>
          <pc:picChg chg="add mod">
            <ac:chgData name="Song Seokil" userId="55e21934b449b532" providerId="LiveId" clId="{D3D9A806-737D-8948-AFEB-3879F7681FA6}" dt="2022-08-28T03:26:23.870" v="238"/>
            <ac:picMkLst>
              <pc:docMk/>
              <pc:sldMasterMk cId="2443837898" sldId="2147483660"/>
              <pc:sldLayoutMk cId="1536290153" sldId="2147483670"/>
              <ac:picMk id="7" creationId="{EB25BCDF-037C-54DD-E19F-C9D52C7BE215}"/>
            </ac:picMkLst>
          </pc:picChg>
        </pc:sldLayoutChg>
      </pc:sldMasterChg>
    </pc:docChg>
  </pc:docChgLst>
  <pc:docChgLst>
    <pc:chgData name="Song Seokil" userId="55e21934b449b532" providerId="LiveId" clId="{B7A894BB-50F5-4A4E-B9B1-8E3B5331DDC8}"/>
    <pc:docChg chg="undo redo custSel addSld delSld modSld sldOrd modMainMaster">
      <pc:chgData name="Song Seokil" userId="55e21934b449b532" providerId="LiveId" clId="{B7A894BB-50F5-4A4E-B9B1-8E3B5331DDC8}" dt="2022-03-24T05:37:33.236" v="4027"/>
      <pc:docMkLst>
        <pc:docMk/>
      </pc:docMkLst>
      <pc:sldChg chg="modSp mod">
        <pc:chgData name="Song Seokil" userId="55e21934b449b532" providerId="LiveId" clId="{B7A894BB-50F5-4A4E-B9B1-8E3B5331DDC8}" dt="2022-03-24T05:37:33.236" v="4027"/>
        <pc:sldMkLst>
          <pc:docMk/>
          <pc:sldMk cId="270456694" sldId="256"/>
        </pc:sldMkLst>
        <pc:spChg chg="mod">
          <ac:chgData name="Song Seokil" userId="55e21934b449b532" providerId="LiveId" clId="{B7A894BB-50F5-4A4E-B9B1-8E3B5331DDC8}" dt="2022-03-24T05:37:33.236" v="4027"/>
          <ac:spMkLst>
            <pc:docMk/>
            <pc:sldMk cId="270456694" sldId="256"/>
            <ac:spMk id="2" creationId="{0F045604-65DC-4B9E-B66B-29FE92886330}"/>
          </ac:spMkLst>
        </pc:spChg>
      </pc:sldChg>
      <pc:sldChg chg="modSp mod">
        <pc:chgData name="Song Seokil" userId="55e21934b449b532" providerId="LiveId" clId="{B7A894BB-50F5-4A4E-B9B1-8E3B5331DDC8}" dt="2022-03-11T05:25:37.851" v="3031"/>
        <pc:sldMkLst>
          <pc:docMk/>
          <pc:sldMk cId="236467780" sldId="257"/>
        </pc:sldMkLst>
        <pc:spChg chg="mod">
          <ac:chgData name="Song Seokil" userId="55e21934b449b532" providerId="LiveId" clId="{B7A894BB-50F5-4A4E-B9B1-8E3B5331DDC8}" dt="2022-03-11T05:25:37.851" v="3031"/>
          <ac:spMkLst>
            <pc:docMk/>
            <pc:sldMk cId="236467780" sldId="257"/>
            <ac:spMk id="3" creationId="{36FB0CD3-2B0E-494A-86F8-1D2EC1D9AE0B}"/>
          </ac:spMkLst>
        </pc:spChg>
      </pc:sldChg>
      <pc:sldChg chg="addSp delSp modSp mod">
        <pc:chgData name="Song Seokil" userId="55e21934b449b532" providerId="LiveId" clId="{B7A894BB-50F5-4A4E-B9B1-8E3B5331DDC8}" dt="2022-03-11T03:18:57.827" v="373" actId="404"/>
        <pc:sldMkLst>
          <pc:docMk/>
          <pc:sldMk cId="1247344593" sldId="258"/>
        </pc:sldMkLst>
        <pc:spChg chg="mod">
          <ac:chgData name="Song Seokil" userId="55e21934b449b532" providerId="LiveId" clId="{B7A894BB-50F5-4A4E-B9B1-8E3B5331DDC8}" dt="2022-03-11T03:14:00.477" v="347" actId="20577"/>
          <ac:spMkLst>
            <pc:docMk/>
            <pc:sldMk cId="1247344593" sldId="258"/>
            <ac:spMk id="2" creationId="{863EFD44-C0D8-488D-9953-7629D5CEADC0}"/>
          </ac:spMkLst>
        </pc:spChg>
        <pc:spChg chg="mod">
          <ac:chgData name="Song Seokil" userId="55e21934b449b532" providerId="LiveId" clId="{B7A894BB-50F5-4A4E-B9B1-8E3B5331DDC8}" dt="2022-03-11T03:08:36.788" v="268" actId="20577"/>
          <ac:spMkLst>
            <pc:docMk/>
            <pc:sldMk cId="1247344593" sldId="258"/>
            <ac:spMk id="3" creationId="{4AB6C417-6728-4F08-8AD5-8FB51EA27AC0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4" creationId="{EEE3ACBA-F547-4807-AF9E-94A0DCF700E7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5" creationId="{3BA634EF-625E-4993-9AE9-74726E6FDFD2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6" creationId="{C0419193-D523-49C6-B5C6-5E298C54278F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7" creationId="{26AD2CC5-9455-4B20-9874-D66D637408FA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8" creationId="{C916211A-7E66-4413-824D-F607DC2A8605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9" creationId="{4135FB93-F012-42D7-9336-1D014082D44B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10" creationId="{C38EE55C-7E1C-47F6-8AE9-C06B55B0BCBD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11" creationId="{CFFE13E5-E14F-4302-BC51-1F752D002C88}"/>
          </ac:spMkLst>
        </pc:spChg>
        <pc:spChg chg="add mod">
          <ac:chgData name="Song Seokil" userId="55e21934b449b532" providerId="LiveId" clId="{B7A894BB-50F5-4A4E-B9B1-8E3B5331DDC8}" dt="2022-03-11T03:17:53.119" v="356" actId="1076"/>
          <ac:spMkLst>
            <pc:docMk/>
            <pc:sldMk cId="1247344593" sldId="258"/>
            <ac:spMk id="13" creationId="{1B5FFEDB-1E61-4DF0-8859-D7D4556C7C11}"/>
          </ac:spMkLst>
        </pc:spChg>
        <pc:spChg chg="add mod">
          <ac:chgData name="Song Seokil" userId="55e21934b449b532" providerId="LiveId" clId="{B7A894BB-50F5-4A4E-B9B1-8E3B5331DDC8}" dt="2022-03-11T03:18:03.811" v="359" actId="1076"/>
          <ac:spMkLst>
            <pc:docMk/>
            <pc:sldMk cId="1247344593" sldId="258"/>
            <ac:spMk id="15" creationId="{39A63CB4-F2D1-4ED4-B5CA-07BA82AA26F3}"/>
          </ac:spMkLst>
        </pc:spChg>
        <pc:spChg chg="add mod">
          <ac:chgData name="Song Seokil" userId="55e21934b449b532" providerId="LiveId" clId="{B7A894BB-50F5-4A4E-B9B1-8E3B5331DDC8}" dt="2022-03-11T03:18:57.827" v="373" actId="404"/>
          <ac:spMkLst>
            <pc:docMk/>
            <pc:sldMk cId="1247344593" sldId="258"/>
            <ac:spMk id="18" creationId="{5FFF23DB-01DF-47D3-9675-D2953A982965}"/>
          </ac:spMkLst>
        </pc:spChg>
        <pc:picChg chg="add mod">
          <ac:chgData name="Song Seokil" userId="55e21934b449b532" providerId="LiveId" clId="{B7A894BB-50F5-4A4E-B9B1-8E3B5331DDC8}" dt="2022-03-11T03:17:53.119" v="356" actId="1076"/>
          <ac:picMkLst>
            <pc:docMk/>
            <pc:sldMk cId="1247344593" sldId="258"/>
            <ac:picMk id="12" creationId="{75427D46-E6E3-4AA9-8E1B-76DE4396D505}"/>
          </ac:picMkLst>
        </pc:picChg>
        <pc:picChg chg="add del mod">
          <ac:chgData name="Song Seokil" userId="55e21934b449b532" providerId="LiveId" clId="{B7A894BB-50F5-4A4E-B9B1-8E3B5331DDC8}" dt="2022-03-11T03:17:39.685" v="348" actId="478"/>
          <ac:picMkLst>
            <pc:docMk/>
            <pc:sldMk cId="1247344593" sldId="258"/>
            <ac:picMk id="14" creationId="{29F166DD-E074-4F18-A819-7C8E0026A994}"/>
          </ac:picMkLst>
        </pc:picChg>
        <pc:picChg chg="add mod">
          <ac:chgData name="Song Seokil" userId="55e21934b449b532" providerId="LiveId" clId="{B7A894BB-50F5-4A4E-B9B1-8E3B5331DDC8}" dt="2022-03-11T03:17:59.886" v="358" actId="14100"/>
          <ac:picMkLst>
            <pc:docMk/>
            <pc:sldMk cId="1247344593" sldId="258"/>
            <ac:picMk id="16" creationId="{D48B82BE-9DB3-4889-B81B-E799BA9C0316}"/>
          </ac:picMkLst>
        </pc:picChg>
        <pc:picChg chg="add mod">
          <ac:chgData name="Song Seokil" userId="55e21934b449b532" providerId="LiveId" clId="{B7A894BB-50F5-4A4E-B9B1-8E3B5331DDC8}" dt="2022-03-11T03:18:44.106" v="367" actId="14100"/>
          <ac:picMkLst>
            <pc:docMk/>
            <pc:sldMk cId="1247344593" sldId="258"/>
            <ac:picMk id="17" creationId="{750F5030-C888-4734-B43B-5CC5566FDB2A}"/>
          </ac:picMkLst>
        </pc:picChg>
      </pc:sldChg>
      <pc:sldChg chg="addSp delSp modSp new mod">
        <pc:chgData name="Song Seokil" userId="55e21934b449b532" providerId="LiveId" clId="{B7A894BB-50F5-4A4E-B9B1-8E3B5331DDC8}" dt="2022-03-11T03:25:53.313" v="529" actId="20577"/>
        <pc:sldMkLst>
          <pc:docMk/>
          <pc:sldMk cId="2369123153" sldId="259"/>
        </pc:sldMkLst>
        <pc:spChg chg="del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2" creationId="{EB604964-1C7F-47D7-B88C-7AA2166771B2}"/>
          </ac:spMkLst>
        </pc:spChg>
        <pc:spChg chg="mod">
          <ac:chgData name="Song Seokil" userId="55e21934b449b532" providerId="LiveId" clId="{B7A894BB-50F5-4A4E-B9B1-8E3B5331DDC8}" dt="2022-03-11T03:25:53.313" v="529" actId="20577"/>
          <ac:spMkLst>
            <pc:docMk/>
            <pc:sldMk cId="2369123153" sldId="259"/>
            <ac:spMk id="3" creationId="{EA7B9FB4-2A29-489D-B7D7-DA3EA75C666D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4" creationId="{0B817273-0F09-48A2-8CAD-4678C5295E50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5" creationId="{01D9FC58-3636-4C8E-A0F7-177E9A3DBA52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6" creationId="{4FAA7E2E-1577-4E67-9DCC-7450EA22246A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7" creationId="{589888AC-1C4B-4D9C-8775-9F48DB0AADA2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8" creationId="{CC438FBA-7761-4B12-A25F-39558330EA19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9" creationId="{59BD866A-300C-413D-B286-71E9D19E9754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10" creationId="{D4BCA39C-43A0-4CCF-8883-D9021067CC6A}"/>
          </ac:spMkLst>
        </pc:spChg>
        <pc:spChg chg="add mod">
          <ac:chgData name="Song Seokil" userId="55e21934b449b532" providerId="LiveId" clId="{B7A894BB-50F5-4A4E-B9B1-8E3B5331DDC8}" dt="2022-03-11T03:21:11.578" v="416" actId="27636"/>
          <ac:spMkLst>
            <pc:docMk/>
            <pc:sldMk cId="2369123153" sldId="259"/>
            <ac:spMk id="11" creationId="{1B23C834-7CD8-4D44-A57D-003E96D87A79}"/>
          </ac:spMkLst>
        </pc:spChg>
      </pc:sldChg>
      <pc:sldChg chg="addSp delSp modSp new mod modClrScheme chgLayout">
        <pc:chgData name="Song Seokil" userId="55e21934b449b532" providerId="LiveId" clId="{B7A894BB-50F5-4A4E-B9B1-8E3B5331DDC8}" dt="2022-03-11T03:33:13.069" v="560" actId="27636"/>
        <pc:sldMkLst>
          <pc:docMk/>
          <pc:sldMk cId="1764675791" sldId="260"/>
        </pc:sldMkLst>
        <pc:spChg chg="del 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2" creationId="{9FFF96CD-0216-4A15-873E-DBDB870393A4}"/>
          </ac:spMkLst>
        </pc:spChg>
        <pc:spChg chg="del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3" creationId="{A12B5CCF-0CDC-49F7-9B6A-4AE2D8C9584E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4" creationId="{DBA0C6D1-FB6A-4AAF-9901-B96CAD20BD7A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5" creationId="{908C6623-8F9B-4A48-AC1E-16884633AD7C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6" creationId="{006EB7CE-06A9-4E33-B44A-0C474B1662FF}"/>
          </ac:spMkLst>
        </pc:spChg>
        <pc:spChg chg="add mod ord">
          <ac:chgData name="Song Seokil" userId="55e21934b449b532" providerId="LiveId" clId="{B7A894BB-50F5-4A4E-B9B1-8E3B5331DDC8}" dt="2022-03-11T03:33:13.069" v="560" actId="27636"/>
          <ac:spMkLst>
            <pc:docMk/>
            <pc:sldMk cId="1764675791" sldId="260"/>
            <ac:spMk id="7" creationId="{850361A3-7DBA-4D9B-964E-9807B7DB4107}"/>
          </ac:spMkLst>
        </pc:spChg>
        <pc:picChg chg="add mod modCrop">
          <ac:chgData name="Song Seokil" userId="55e21934b449b532" providerId="LiveId" clId="{B7A894BB-50F5-4A4E-B9B1-8E3B5331DDC8}" dt="2022-03-11T03:32:39.755" v="558" actId="1076"/>
          <ac:picMkLst>
            <pc:docMk/>
            <pc:sldMk cId="1764675791" sldId="260"/>
            <ac:picMk id="8" creationId="{D2916180-5757-47ED-B8A8-D71F8623326E}"/>
          </ac:picMkLst>
        </pc:picChg>
        <pc:picChg chg="add mod modCrop">
          <ac:chgData name="Song Seokil" userId="55e21934b449b532" providerId="LiveId" clId="{B7A894BB-50F5-4A4E-B9B1-8E3B5331DDC8}" dt="2022-03-11T03:32:39.755" v="558" actId="1076"/>
          <ac:picMkLst>
            <pc:docMk/>
            <pc:sldMk cId="1764675791" sldId="260"/>
            <ac:picMk id="9" creationId="{8D8DD1F5-4654-4420-8ED4-F6B3EC5EDF31}"/>
          </ac:picMkLst>
        </pc:picChg>
        <pc:cxnChg chg="add mod">
          <ac:chgData name="Song Seokil" userId="55e21934b449b532" providerId="LiveId" clId="{B7A894BB-50F5-4A4E-B9B1-8E3B5331DDC8}" dt="2022-03-11T03:32:39.755" v="558" actId="1076"/>
          <ac:cxnSpMkLst>
            <pc:docMk/>
            <pc:sldMk cId="1764675791" sldId="260"/>
            <ac:cxnSpMk id="11" creationId="{D73D0D73-4C87-4E68-8C47-8B473F4D7739}"/>
          </ac:cxnSpMkLst>
        </pc:cxnChg>
      </pc:sldChg>
      <pc:sldChg chg="addSp delSp modSp new mod">
        <pc:chgData name="Song Seokil" userId="55e21934b449b532" providerId="LiveId" clId="{B7A894BB-50F5-4A4E-B9B1-8E3B5331DDC8}" dt="2022-03-11T04:39:51.709" v="1532" actId="1076"/>
        <pc:sldMkLst>
          <pc:docMk/>
          <pc:sldMk cId="3642437433" sldId="261"/>
        </pc:sldMkLst>
        <pc:spChg chg="mod">
          <ac:chgData name="Song Seokil" userId="55e21934b449b532" providerId="LiveId" clId="{B7A894BB-50F5-4A4E-B9B1-8E3B5331DDC8}" dt="2022-03-11T03:43:18.056" v="644" actId="27636"/>
          <ac:spMkLst>
            <pc:docMk/>
            <pc:sldMk cId="3642437433" sldId="261"/>
            <ac:spMk id="2" creationId="{1549E1FE-F50A-43F2-9437-26D18595F25A}"/>
          </ac:spMkLst>
        </pc:spChg>
        <pc:spChg chg="add del mod">
          <ac:chgData name="Song Seokil" userId="55e21934b449b532" providerId="LiveId" clId="{B7A894BB-50F5-4A4E-B9B1-8E3B5331DDC8}" dt="2022-03-11T04:39:42.938" v="1527" actId="478"/>
          <ac:spMkLst>
            <pc:docMk/>
            <pc:sldMk cId="3642437433" sldId="261"/>
            <ac:spMk id="8" creationId="{11E453AF-CC7D-46F5-B732-B16818A848C8}"/>
          </ac:spMkLst>
        </pc:spChg>
        <pc:spChg chg="add mod">
          <ac:chgData name="Song Seokil" userId="55e21934b449b532" providerId="LiveId" clId="{B7A894BB-50F5-4A4E-B9B1-8E3B5331DDC8}" dt="2022-03-11T04:08:26.477" v="661" actId="404"/>
          <ac:spMkLst>
            <pc:docMk/>
            <pc:sldMk cId="3642437433" sldId="261"/>
            <ac:spMk id="11" creationId="{95560FFD-96A5-4D11-985A-32CFDED26A01}"/>
          </ac:spMkLst>
        </pc:spChg>
        <pc:spChg chg="add mod">
          <ac:chgData name="Song Seokil" userId="55e21934b449b532" providerId="LiveId" clId="{B7A894BB-50F5-4A4E-B9B1-8E3B5331DDC8}" dt="2022-03-11T03:38:11.297" v="639" actId="1076"/>
          <ac:spMkLst>
            <pc:docMk/>
            <pc:sldMk cId="3642437433" sldId="261"/>
            <ac:spMk id="12" creationId="{1B6E61A8-4FCF-4645-9E03-74997EF82FD1}"/>
          </ac:spMkLst>
        </pc:spChg>
        <pc:spChg chg="add mod">
          <ac:chgData name="Song Seokil" userId="55e21934b449b532" providerId="LiveId" clId="{B7A894BB-50F5-4A4E-B9B1-8E3B5331DDC8}" dt="2022-03-11T04:39:34.177" v="1521" actId="1076"/>
          <ac:spMkLst>
            <pc:docMk/>
            <pc:sldMk cId="3642437433" sldId="261"/>
            <ac:spMk id="15" creationId="{015A9BF4-704D-4955-B5A3-5A1D7A8C4978}"/>
          </ac:spMkLst>
        </pc:spChg>
        <pc:spChg chg="add mod">
          <ac:chgData name="Song Seokil" userId="55e21934b449b532" providerId="LiveId" clId="{B7A894BB-50F5-4A4E-B9B1-8E3B5331DDC8}" dt="2022-03-11T04:39:51.709" v="1532" actId="1076"/>
          <ac:spMkLst>
            <pc:docMk/>
            <pc:sldMk cId="3642437433" sldId="261"/>
            <ac:spMk id="16" creationId="{7CBA216A-192B-4EF9-8331-8C2E2BFC3839}"/>
          </ac:spMkLst>
        </pc:spChg>
        <pc:picChg chg="add mod modCrop">
          <ac:chgData name="Song Seokil" userId="55e21934b449b532" providerId="LiveId" clId="{B7A894BB-50F5-4A4E-B9B1-8E3B5331DDC8}" dt="2022-03-11T03:35:48.087" v="567" actId="1076"/>
          <ac:picMkLst>
            <pc:docMk/>
            <pc:sldMk cId="3642437433" sldId="261"/>
            <ac:picMk id="6" creationId="{CF8CC6D8-13E3-490B-9A8D-A0A33C298CAF}"/>
          </ac:picMkLst>
        </pc:picChg>
        <pc:picChg chg="add mod modCrop">
          <ac:chgData name="Song Seokil" userId="55e21934b449b532" providerId="LiveId" clId="{B7A894BB-50F5-4A4E-B9B1-8E3B5331DDC8}" dt="2022-03-11T03:37:07.899" v="589" actId="1076"/>
          <ac:picMkLst>
            <pc:docMk/>
            <pc:sldMk cId="3642437433" sldId="261"/>
            <ac:picMk id="7" creationId="{F400FDDF-F11C-4559-B1E6-5A1FEE697718}"/>
          </ac:picMkLst>
        </pc:picChg>
        <pc:cxnChg chg="add mod">
          <ac:chgData name="Song Seokil" userId="55e21934b449b532" providerId="LiveId" clId="{B7A894BB-50F5-4A4E-B9B1-8E3B5331DDC8}" dt="2022-03-11T03:37:24.817" v="592" actId="1582"/>
          <ac:cxnSpMkLst>
            <pc:docMk/>
            <pc:sldMk cId="3642437433" sldId="261"/>
            <ac:cxnSpMk id="10" creationId="{C3D53BEC-0316-4C8E-9C6D-59D1BD6133EA}"/>
          </ac:cxnSpMkLst>
        </pc:cxnChg>
        <pc:cxnChg chg="add mod">
          <ac:chgData name="Song Seokil" userId="55e21934b449b532" providerId="LiveId" clId="{B7A894BB-50F5-4A4E-B9B1-8E3B5331DDC8}" dt="2022-03-11T03:38:30.805" v="642" actId="1582"/>
          <ac:cxnSpMkLst>
            <pc:docMk/>
            <pc:sldMk cId="3642437433" sldId="261"/>
            <ac:cxnSpMk id="14" creationId="{9173E7F4-2E8B-4CBA-B050-5FBDD39E0037}"/>
          </ac:cxnSpMkLst>
        </pc:cxnChg>
      </pc:sldChg>
      <pc:sldChg chg="addSp del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966960825" sldId="262"/>
        </pc:sldMkLst>
        <pc:spChg chg="mod ord">
          <ac:chgData name="Song Seokil" userId="55e21934b449b532" providerId="LiveId" clId="{B7A894BB-50F5-4A4E-B9B1-8E3B5331DDC8}" dt="2022-03-11T04:16:09.954" v="704" actId="27636"/>
          <ac:spMkLst>
            <pc:docMk/>
            <pc:sldMk cId="966960825" sldId="262"/>
            <ac:spMk id="2" creationId="{21B1E7DC-837D-4893-903F-267CD95EDA81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3" creationId="{F82D6E40-8FE5-4D58-9F99-01F0280A7FBD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4" creationId="{246C9C81-4633-46D3-98C2-2A475252AC51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5" creationId="{75E91C32-488A-4F4A-8125-488FA123C2BA}"/>
          </ac:spMkLst>
        </pc:spChg>
        <pc:spChg chg="add mod ord">
          <ac:chgData name="Song Seokil" userId="55e21934b449b532" providerId="LiveId" clId="{B7A894BB-50F5-4A4E-B9B1-8E3B5331DDC8}" dt="2022-03-11T04:28:06.881" v="1216" actId="20577"/>
          <ac:spMkLst>
            <pc:docMk/>
            <pc:sldMk cId="966960825" sldId="262"/>
            <ac:spMk id="6" creationId="{3412CC95-532B-496A-9246-D49585C01DA9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7" creationId="{61EDFF99-A379-427C-92F3-4854D15A4FCE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8" creationId="{C6BEB4DD-10E9-42A7-B090-059E20A10DF9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9" creationId="{476BBA1B-9FD3-4B13-9560-41E4AE573DB6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10" creationId="{4FCF2E4F-6B9C-45B1-A367-51BAB755B17F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11" creationId="{391320A7-A813-48D9-AB39-25E89352C729}"/>
          </ac:spMkLst>
        </pc:spChg>
      </pc:sldChg>
      <pc:sldChg chg="addSp delSp modSp new mod ord">
        <pc:chgData name="Song Seokil" userId="55e21934b449b532" providerId="LiveId" clId="{B7A894BB-50F5-4A4E-B9B1-8E3B5331DDC8}" dt="2022-03-11T05:26:04.178" v="3033"/>
        <pc:sldMkLst>
          <pc:docMk/>
          <pc:sldMk cId="336405519" sldId="263"/>
        </pc:sldMkLst>
        <pc:spChg chg="mod">
          <ac:chgData name="Song Seokil" userId="55e21934b449b532" providerId="LiveId" clId="{B7A894BB-50F5-4A4E-B9B1-8E3B5331DDC8}" dt="2022-03-11T04:13:52.375" v="696" actId="27636"/>
          <ac:spMkLst>
            <pc:docMk/>
            <pc:sldMk cId="336405519" sldId="263"/>
            <ac:spMk id="2" creationId="{A58200CC-021C-4210-92BF-5ABCC0A1BE13}"/>
          </ac:spMkLst>
        </pc:spChg>
        <pc:spChg chg="add mod">
          <ac:chgData name="Song Seokil" userId="55e21934b449b532" providerId="LiveId" clId="{B7A894BB-50F5-4A4E-B9B1-8E3B5331DDC8}" dt="2022-03-11T04:34:50.204" v="1413" actId="947"/>
          <ac:spMkLst>
            <pc:docMk/>
            <pc:sldMk cId="336405519" sldId="263"/>
            <ac:spMk id="7" creationId="{6DE9AFA0-FB2E-43A3-B111-85C579C23EE6}"/>
          </ac:spMkLst>
        </pc:spChg>
        <pc:spChg chg="add mod">
          <ac:chgData name="Song Seokil" userId="55e21934b449b532" providerId="LiveId" clId="{B7A894BB-50F5-4A4E-B9B1-8E3B5331DDC8}" dt="2022-03-11T04:12:32.370" v="686" actId="1076"/>
          <ac:spMkLst>
            <pc:docMk/>
            <pc:sldMk cId="336405519" sldId="263"/>
            <ac:spMk id="8" creationId="{CEDD184A-EB13-486F-91F2-FAFF22C2BD8B}"/>
          </ac:spMkLst>
        </pc:spChg>
        <pc:spChg chg="add del mod">
          <ac:chgData name="Song Seokil" userId="55e21934b449b532" providerId="LiveId" clId="{B7A894BB-50F5-4A4E-B9B1-8E3B5331DDC8}" dt="2022-03-11T04:39:26.859" v="1519" actId="21"/>
          <ac:spMkLst>
            <pc:docMk/>
            <pc:sldMk cId="336405519" sldId="263"/>
            <ac:spMk id="19" creationId="{16AE95A3-1297-4618-BA43-94B2D65C829D}"/>
          </ac:spMkLst>
        </pc:spChg>
        <pc:spChg chg="add mod">
          <ac:chgData name="Song Seokil" userId="55e21934b449b532" providerId="LiveId" clId="{B7A894BB-50F5-4A4E-B9B1-8E3B5331DDC8}" dt="2022-03-11T04:41:12.250" v="1567" actId="1076"/>
          <ac:spMkLst>
            <pc:docMk/>
            <pc:sldMk cId="336405519" sldId="263"/>
            <ac:spMk id="22" creationId="{44DF2F44-D8E9-4B69-A4A4-89E6BB3384F6}"/>
          </ac:spMkLst>
        </pc:spChg>
        <pc:picChg chg="add mod">
          <ac:chgData name="Song Seokil" userId="55e21934b449b532" providerId="LiveId" clId="{B7A894BB-50F5-4A4E-B9B1-8E3B5331DDC8}" dt="2022-03-11T04:12:32.370" v="686" actId="1076"/>
          <ac:picMkLst>
            <pc:docMk/>
            <pc:sldMk cId="336405519" sldId="263"/>
            <ac:picMk id="6" creationId="{06E34FD8-B1CF-4553-8061-615A0B68C7CE}"/>
          </ac:picMkLst>
        </pc:picChg>
        <pc:picChg chg="add mod">
          <ac:chgData name="Song Seokil" userId="55e21934b449b532" providerId="LiveId" clId="{B7A894BB-50F5-4A4E-B9B1-8E3B5331DDC8}" dt="2022-03-11T04:41:43.730" v="1568"/>
          <ac:picMkLst>
            <pc:docMk/>
            <pc:sldMk cId="336405519" sldId="263"/>
            <ac:picMk id="20" creationId="{860259BB-DDDD-4695-AA2A-5B2A7703EBF1}"/>
          </ac:picMkLst>
        </pc:pic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9" creationId="{3CC36DF4-F605-4A35-96B9-C3DDD0F854A1}"/>
          </ac:cxnSpMkLst>
        </pc:cxn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12" creationId="{04927208-2681-4826-8F5F-8A1CAC38BEEF}"/>
          </ac:cxnSpMkLst>
        </pc:cxn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13" creationId="{205479BF-0760-4D6E-A689-080FE39DD57F}"/>
          </ac:cxnSpMkLst>
        </pc:cxnChg>
      </pc:sldChg>
      <pc:sldChg chg="add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974125703" sldId="264"/>
        </pc:sldMkLst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2" creationId="{AA8BF405-D50C-4648-BC65-437608F55997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3" creationId="{20345A29-7A31-4DD0-BD56-E5B4B3B0D4E1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4" creationId="{0DDB9217-631C-4A86-8DFE-18E528F4B682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5" creationId="{D5C8E72B-E721-432C-A8FB-3B55A1FE1C10}"/>
          </ac:spMkLst>
        </pc:spChg>
        <pc:spChg chg="add mod ord">
          <ac:chgData name="Song Seokil" userId="55e21934b449b532" providerId="LiveId" clId="{B7A894BB-50F5-4A4E-B9B1-8E3B5331DDC8}" dt="2022-03-11T04:29:24.602" v="1309"/>
          <ac:spMkLst>
            <pc:docMk/>
            <pc:sldMk cId="974125703" sldId="264"/>
            <ac:spMk id="7" creationId="{A1838549-9CD1-46F6-8EDF-38A3E3FF44C5}"/>
          </ac:spMkLst>
        </pc:spChg>
        <pc:picChg chg="add mod">
          <ac:chgData name="Song Seokil" userId="55e21934b449b532" providerId="LiveId" clId="{B7A894BB-50F5-4A4E-B9B1-8E3B5331DDC8}" dt="2022-03-11T04:29:36.348" v="1313" actId="1076"/>
          <ac:picMkLst>
            <pc:docMk/>
            <pc:sldMk cId="974125703" sldId="264"/>
            <ac:picMk id="6" creationId="{5CC4825F-D09F-4174-AC24-B974CB65BAB7}"/>
          </ac:picMkLst>
        </pc:picChg>
      </pc:sldChg>
      <pc:sldChg chg="add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3331871327" sldId="265"/>
        </pc:sldMkLst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2" creationId="{0C660074-033D-487F-947A-828CF15B8445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3" creationId="{D2CAA86B-7D47-4A1C-8A2C-028A4558EC83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4" creationId="{FCEF334B-6809-4F25-82A2-DD6208CF6161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5" creationId="{1E2134C7-72F0-42A6-9CAC-D1B9472EF798}"/>
          </ac:spMkLst>
        </pc:spChg>
        <pc:spChg chg="add mod ord">
          <ac:chgData name="Song Seokil" userId="55e21934b449b532" providerId="LiveId" clId="{B7A894BB-50F5-4A4E-B9B1-8E3B5331DDC8}" dt="2022-03-11T04:31:42.855" v="1406" actId="20577"/>
          <ac:spMkLst>
            <pc:docMk/>
            <pc:sldMk cId="3331871327" sldId="265"/>
            <ac:spMk id="7" creationId="{02A9E06E-4AB2-4D8C-9C90-D6ECEE540157}"/>
          </ac:spMkLst>
        </pc:spChg>
        <pc:picChg chg="add mod">
          <ac:chgData name="Song Seokil" userId="55e21934b449b532" providerId="LiveId" clId="{B7A894BB-50F5-4A4E-B9B1-8E3B5331DDC8}" dt="2022-03-11T04:13:38.096" v="693" actId="1076"/>
          <ac:picMkLst>
            <pc:docMk/>
            <pc:sldMk cId="3331871327" sldId="265"/>
            <ac:picMk id="6" creationId="{9AB78093-0F8F-4B23-A103-FA6F59A58905}"/>
          </ac:picMkLst>
        </pc:picChg>
      </pc:sldChg>
      <pc:sldChg chg="addSp del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3213786405" sldId="266"/>
        </pc:sldMkLst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2" creationId="{B4C70A93-8B9B-4986-8706-C00F2E01DD89}"/>
          </ac:spMkLst>
        </pc:spChg>
        <pc:spChg chg="del">
          <ac:chgData name="Song Seokil" userId="55e21934b449b532" providerId="LiveId" clId="{B7A894BB-50F5-4A4E-B9B1-8E3B5331DDC8}" dt="2022-03-11T04:33:57.766" v="1408"/>
          <ac:spMkLst>
            <pc:docMk/>
            <pc:sldMk cId="3213786405" sldId="266"/>
            <ac:spMk id="3" creationId="{9EE62FA4-3D3E-4C0B-9C14-488A2012B9A7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4" creationId="{F9CC5EEF-4739-4AE1-9091-461A527AC78A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5" creationId="{96E9A4A5-E561-4790-A44B-E6E23694FA2F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6" creationId="{C75169E2-4C44-448F-B03D-8686DDFFA69A}"/>
          </ac:spMkLst>
        </pc:spChg>
        <pc:spChg chg="add del mo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9" creationId="{2670E124-2118-4A4D-B495-BED1A8F3BBED}"/>
          </ac:spMkLst>
        </pc:spChg>
        <pc:spChg chg="add mod">
          <ac:chgData name="Song Seokil" userId="55e21934b449b532" providerId="LiveId" clId="{B7A894BB-50F5-4A4E-B9B1-8E3B5331DDC8}" dt="2022-03-11T04:35:20.399" v="1417" actId="1076"/>
          <ac:spMkLst>
            <pc:docMk/>
            <pc:sldMk cId="3213786405" sldId="266"/>
            <ac:spMk id="11" creationId="{62CBD0ED-B14C-44CE-B71D-5AED8BF5E4C4}"/>
          </ac:spMkLst>
        </pc:spChg>
        <pc:spChg chg="add mod">
          <ac:chgData name="Song Seokil" userId="55e21934b449b532" providerId="LiveId" clId="{B7A894BB-50F5-4A4E-B9B1-8E3B5331DDC8}" dt="2022-03-11T04:35:20.399" v="1417" actId="1076"/>
          <ac:spMkLst>
            <pc:docMk/>
            <pc:sldMk cId="3213786405" sldId="266"/>
            <ac:spMk id="12" creationId="{1AFDC0B5-AB56-4697-A4A4-6E36B616AD88}"/>
          </ac:spMkLst>
        </pc:spChg>
        <pc:spChg chg="add mod">
          <ac:chgData name="Song Seokil" userId="55e21934b449b532" providerId="LiveId" clId="{B7A894BB-50F5-4A4E-B9B1-8E3B5331DDC8}" dt="2022-03-11T04:38:07.159" v="1450" actId="403"/>
          <ac:spMkLst>
            <pc:docMk/>
            <pc:sldMk cId="3213786405" sldId="266"/>
            <ac:spMk id="26" creationId="{FC27E419-F93A-45FE-9C81-BD382318E0A6}"/>
          </ac:spMkLst>
        </pc:spChg>
        <pc:spChg chg="add mod">
          <ac:chgData name="Song Seokil" userId="55e21934b449b532" providerId="LiveId" clId="{B7A894BB-50F5-4A4E-B9B1-8E3B5331DDC8}" dt="2022-03-11T04:39:18.665" v="1516" actId="113"/>
          <ac:spMkLst>
            <pc:docMk/>
            <pc:sldMk cId="3213786405" sldId="266"/>
            <ac:spMk id="33" creationId="{2210BA71-28A4-4755-9569-39496270E363}"/>
          </ac:spMkLst>
        </pc:spChg>
        <pc:spChg chg="add mod">
          <ac:chgData name="Song Seokil" userId="55e21934b449b532" providerId="LiveId" clId="{B7A894BB-50F5-4A4E-B9B1-8E3B5331DDC8}" dt="2022-03-11T04:43:48.075" v="1611" actId="207"/>
          <ac:spMkLst>
            <pc:docMk/>
            <pc:sldMk cId="3213786405" sldId="266"/>
            <ac:spMk id="34" creationId="{B59EBD14-1E65-4292-8A74-CD387510E3C5}"/>
          </ac:spMkLst>
        </pc:spChg>
        <pc:spChg chg="add mod">
          <ac:chgData name="Song Seokil" userId="55e21934b449b532" providerId="LiveId" clId="{B7A894BB-50F5-4A4E-B9B1-8E3B5331DDC8}" dt="2022-03-11T04:43:31.075" v="1607" actId="207"/>
          <ac:spMkLst>
            <pc:docMk/>
            <pc:sldMk cId="3213786405" sldId="266"/>
            <ac:spMk id="35" creationId="{7A32B015-E7CC-4111-BB27-ACE362EFC512}"/>
          </ac:spMkLst>
        </pc:spChg>
        <pc:spChg chg="add mod">
          <ac:chgData name="Song Seokil" userId="55e21934b449b532" providerId="LiveId" clId="{B7A894BB-50F5-4A4E-B9B1-8E3B5331DDC8}" dt="2022-03-11T04:44:41.575" v="1641" actId="1076"/>
          <ac:spMkLst>
            <pc:docMk/>
            <pc:sldMk cId="3213786405" sldId="266"/>
            <ac:spMk id="36" creationId="{A7D4AC74-130E-4444-AD4A-8CF7ECB8EF03}"/>
          </ac:spMkLst>
        </pc:spChg>
        <pc:spChg chg="add del mod">
          <ac:chgData name="Song Seokil" userId="55e21934b449b532" providerId="LiveId" clId="{B7A894BB-50F5-4A4E-B9B1-8E3B5331DDC8}" dt="2022-03-11T04:46:33.531" v="1675" actId="478"/>
          <ac:spMkLst>
            <pc:docMk/>
            <pc:sldMk cId="3213786405" sldId="266"/>
            <ac:spMk id="41" creationId="{B55F3AD9-CBE4-4F69-B2B9-B9314EB5C4EA}"/>
          </ac:spMkLst>
        </pc:spChg>
        <pc:picChg chg="add del mod">
          <ac:chgData name="Song Seokil" userId="55e21934b449b532" providerId="LiveId" clId="{B7A894BB-50F5-4A4E-B9B1-8E3B5331DDC8}" dt="2022-03-11T04:35:04.486" v="1414" actId="478"/>
          <ac:picMkLst>
            <pc:docMk/>
            <pc:sldMk cId="3213786405" sldId="266"/>
            <ac:picMk id="7" creationId="{4D0587FA-A8DF-4CC1-9AE0-62EF13975581}"/>
          </ac:picMkLst>
        </pc:picChg>
        <pc:picChg chg="add mod modCrop">
          <ac:chgData name="Song Seokil" userId="55e21934b449b532" providerId="LiveId" clId="{B7A894BB-50F5-4A4E-B9B1-8E3B5331DDC8}" dt="2022-03-11T04:36:14.917" v="1420" actId="732"/>
          <ac:picMkLst>
            <pc:docMk/>
            <pc:sldMk cId="3213786405" sldId="266"/>
            <ac:picMk id="10" creationId="{BB9C0665-A958-46B8-98A3-680799683D6F}"/>
          </ac:picMkLst>
        </pc:picChg>
        <pc:picChg chg="add mod modCrop">
          <ac:chgData name="Song Seokil" userId="55e21934b449b532" providerId="LiveId" clId="{B7A894BB-50F5-4A4E-B9B1-8E3B5331DDC8}" dt="2022-03-11T04:37:06.629" v="1434" actId="1076"/>
          <ac:picMkLst>
            <pc:docMk/>
            <pc:sldMk cId="3213786405" sldId="266"/>
            <ac:picMk id="17" creationId="{A938966D-CDAB-4289-BB2B-96B1AA6D3468}"/>
          </ac:picMkLst>
        </pc:picChg>
        <pc:picChg chg="add mod modCrop">
          <ac:chgData name="Song Seokil" userId="55e21934b449b532" providerId="LiveId" clId="{B7A894BB-50F5-4A4E-B9B1-8E3B5331DDC8}" dt="2022-03-11T04:37:06.629" v="1434" actId="1076"/>
          <ac:picMkLst>
            <pc:docMk/>
            <pc:sldMk cId="3213786405" sldId="266"/>
            <ac:picMk id="18" creationId="{30E251E4-BA98-4E2E-A230-C6623AF3BF74}"/>
          </ac:picMkLst>
        </pc:picChg>
        <pc:picChg chg="add mod">
          <ac:chgData name="Song Seokil" userId="55e21934b449b532" providerId="LiveId" clId="{B7A894BB-50F5-4A4E-B9B1-8E3B5331DDC8}" dt="2022-03-11T04:38:24.796" v="1455" actId="1076"/>
          <ac:picMkLst>
            <pc:docMk/>
            <pc:sldMk cId="3213786405" sldId="266"/>
            <ac:picMk id="25" creationId="{1F6AB555-F092-45C2-A9DB-57A48D794F43}"/>
          </ac:picMkLst>
        </pc:picChg>
        <pc:picChg chg="add mod">
          <ac:chgData name="Song Seokil" userId="55e21934b449b532" providerId="LiveId" clId="{B7A894BB-50F5-4A4E-B9B1-8E3B5331DDC8}" dt="2022-03-11T04:46:31.271" v="1674" actId="1076"/>
          <ac:picMkLst>
            <pc:docMk/>
            <pc:sldMk cId="3213786405" sldId="266"/>
            <ac:picMk id="42" creationId="{5ADC768A-8ACE-4217-AA3D-C0F2AAEE7D3C}"/>
          </ac:picMkLst>
        </pc:pic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3" creationId="{42FADB9B-1D38-44B1-A3FC-AD05B133F063}"/>
          </ac:cxnSpMkLst>
        </pc:cxn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4" creationId="{403CAD84-983E-4C88-8F10-A8F5BDE872DE}"/>
          </ac:cxnSpMkLst>
        </pc:cxn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5" creationId="{F23CAD32-44AE-4E04-8981-F993C1A37ED7}"/>
          </ac:cxnSpMkLst>
        </pc:cxnChg>
        <pc:cxnChg chg="add mod">
          <ac:chgData name="Song Seokil" userId="55e21934b449b532" providerId="LiveId" clId="{B7A894BB-50F5-4A4E-B9B1-8E3B5331DDC8}" dt="2022-03-11T04:37:26.725" v="1437" actId="14100"/>
          <ac:cxnSpMkLst>
            <pc:docMk/>
            <pc:sldMk cId="3213786405" sldId="266"/>
            <ac:cxnSpMk id="19" creationId="{4250967B-5101-4802-92B6-63A5047218A4}"/>
          </ac:cxnSpMkLst>
        </pc:cxnChg>
        <pc:cxnChg chg="add mod">
          <ac:chgData name="Song Seokil" userId="55e21934b449b532" providerId="LiveId" clId="{B7A894BB-50F5-4A4E-B9B1-8E3B5331DDC8}" dt="2022-03-11T04:37:33.554" v="1440" actId="14100"/>
          <ac:cxnSpMkLst>
            <pc:docMk/>
            <pc:sldMk cId="3213786405" sldId="266"/>
            <ac:cxnSpMk id="22" creationId="{D53DFE1D-BA41-4321-B5DA-5CF3BBC68BC8}"/>
          </ac:cxnSpMkLst>
        </pc:cxnChg>
        <pc:cxnChg chg="add mod">
          <ac:chgData name="Song Seokil" userId="55e21934b449b532" providerId="LiveId" clId="{B7A894BB-50F5-4A4E-B9B1-8E3B5331DDC8}" dt="2022-03-11T04:38:29.080" v="1456" actId="14100"/>
          <ac:cxnSpMkLst>
            <pc:docMk/>
            <pc:sldMk cId="3213786405" sldId="266"/>
            <ac:cxnSpMk id="27" creationId="{99D8D0F2-4690-47C9-9CEE-92BE3A18B17B}"/>
          </ac:cxnSpMkLst>
        </pc:cxnChg>
        <pc:cxnChg chg="add mod">
          <ac:chgData name="Song Seokil" userId="55e21934b449b532" providerId="LiveId" clId="{B7A894BB-50F5-4A4E-B9B1-8E3B5331DDC8}" dt="2022-03-11T04:38:36.131" v="1458" actId="14100"/>
          <ac:cxnSpMkLst>
            <pc:docMk/>
            <pc:sldMk cId="3213786405" sldId="266"/>
            <ac:cxnSpMk id="29" creationId="{4D0EA6BD-6604-4A50-B4ED-444ECE7028EB}"/>
          </ac:cxnSpMkLst>
        </pc:cxnChg>
        <pc:cxnChg chg="add mod">
          <ac:chgData name="Song Seokil" userId="55e21934b449b532" providerId="LiveId" clId="{B7A894BB-50F5-4A4E-B9B1-8E3B5331DDC8}" dt="2022-03-11T04:44:41.575" v="1641" actId="1076"/>
          <ac:cxnSpMkLst>
            <pc:docMk/>
            <pc:sldMk cId="3213786405" sldId="266"/>
            <ac:cxnSpMk id="37" creationId="{2CF2F60A-C250-4607-9AD2-63AE701578AA}"/>
          </ac:cxnSpMkLst>
        </pc:cxnChg>
      </pc:sldChg>
      <pc:sldChg chg="addSp delSp modSp new mod ord modClrScheme chgLayout">
        <pc:chgData name="Song Seokil" userId="55e21934b449b532" providerId="LiveId" clId="{B7A894BB-50F5-4A4E-B9B1-8E3B5331DDC8}" dt="2022-03-11T05:01:47.658" v="1917"/>
        <pc:sldMkLst>
          <pc:docMk/>
          <pc:sldMk cId="2063874523" sldId="267"/>
        </pc:sldMkLst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2" creationId="{58196879-A846-4F48-9FF6-C087E1FB20B6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3" creationId="{02D7A0D7-877B-4774-B375-54309B9A201B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4" creationId="{842EB3D9-28E3-4F0B-8029-8F1A88E69B28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5" creationId="{60BC3B9B-B2D5-4101-9179-5399873F6408}"/>
          </ac:spMkLst>
        </pc:spChg>
        <pc:spChg chg="add mod ord">
          <ac:chgData name="Song Seokil" userId="55e21934b449b532" providerId="LiveId" clId="{B7A894BB-50F5-4A4E-B9B1-8E3B5331DDC8}" dt="2022-03-11T04:56:14.978" v="1763" actId="20577"/>
          <ac:spMkLst>
            <pc:docMk/>
            <pc:sldMk cId="2063874523" sldId="267"/>
            <ac:spMk id="7" creationId="{569BF3A0-FC26-4E86-B367-7CB3DB0068E2}"/>
          </ac:spMkLst>
        </pc:spChg>
        <pc:spChg chg="add mod ord">
          <ac:chgData name="Song Seokil" userId="55e21934b449b532" providerId="LiveId" clId="{B7A894BB-50F5-4A4E-B9B1-8E3B5331DDC8}" dt="2022-03-11T04:57:53.163" v="1835" actId="1076"/>
          <ac:spMkLst>
            <pc:docMk/>
            <pc:sldMk cId="2063874523" sldId="267"/>
            <ac:spMk id="9" creationId="{9E2CD410-466A-4771-8E8E-46BEBD060DF3}"/>
          </ac:spMkLst>
        </pc:spChg>
        <pc:spChg chg="add mod">
          <ac:chgData name="Song Seokil" userId="55e21934b449b532" providerId="LiveId" clId="{B7A894BB-50F5-4A4E-B9B1-8E3B5331DDC8}" dt="2022-03-11T04:57:53.163" v="1835" actId="1076"/>
          <ac:spMkLst>
            <pc:docMk/>
            <pc:sldMk cId="2063874523" sldId="267"/>
            <ac:spMk id="12" creationId="{49EA4F94-FF45-484A-A5A0-DA2469285049}"/>
          </ac:spMkLst>
        </pc:spChg>
        <pc:spChg chg="add mod">
          <ac:chgData name="Song Seokil" userId="55e21934b449b532" providerId="LiveId" clId="{B7A894BB-50F5-4A4E-B9B1-8E3B5331DDC8}" dt="2022-03-11T04:58:26.401" v="1840" actId="1076"/>
          <ac:spMkLst>
            <pc:docMk/>
            <pc:sldMk cId="2063874523" sldId="267"/>
            <ac:spMk id="13" creationId="{3F810120-E012-4772-9D41-3F8C10A66E7F}"/>
          </ac:spMkLst>
        </pc:spChg>
        <pc:spChg chg="add mod">
          <ac:chgData name="Song Seokil" userId="55e21934b449b532" providerId="LiveId" clId="{B7A894BB-50F5-4A4E-B9B1-8E3B5331DDC8}" dt="2022-03-11T04:59:06.411" v="1900" actId="20577"/>
          <ac:spMkLst>
            <pc:docMk/>
            <pc:sldMk cId="2063874523" sldId="267"/>
            <ac:spMk id="16" creationId="{623C95FE-694D-4AC5-A890-AB9D7EDE4C29}"/>
          </ac:spMkLst>
        </pc:spChg>
        <pc:picChg chg="add del mod modCrop">
          <ac:chgData name="Song Seokil" userId="55e21934b449b532" providerId="LiveId" clId="{B7A894BB-50F5-4A4E-B9B1-8E3B5331DDC8}" dt="2022-03-11T04:53:05.701" v="1711" actId="478"/>
          <ac:picMkLst>
            <pc:docMk/>
            <pc:sldMk cId="2063874523" sldId="267"/>
            <ac:picMk id="6" creationId="{0EEDE824-8783-4FA4-81E4-54F8927EB440}"/>
          </ac:picMkLst>
        </pc:picChg>
        <pc:picChg chg="add del mod">
          <ac:chgData name="Song Seokil" userId="55e21934b449b532" providerId="LiveId" clId="{B7A894BB-50F5-4A4E-B9B1-8E3B5331DDC8}" dt="2022-03-11T04:53:06.296" v="1712" actId="478"/>
          <ac:picMkLst>
            <pc:docMk/>
            <pc:sldMk cId="2063874523" sldId="267"/>
            <ac:picMk id="10" creationId="{45060CF4-2E54-48DC-9225-049F9536CBDC}"/>
          </ac:picMkLst>
        </pc:picChg>
        <pc:picChg chg="add mod">
          <ac:chgData name="Song Seokil" userId="55e21934b449b532" providerId="LiveId" clId="{B7A894BB-50F5-4A4E-B9B1-8E3B5331DDC8}" dt="2022-03-11T04:57:53.163" v="1835" actId="1076"/>
          <ac:picMkLst>
            <pc:docMk/>
            <pc:sldMk cId="2063874523" sldId="267"/>
            <ac:picMk id="11" creationId="{ED164D0F-8B93-46F5-BF36-5FE945661CCB}"/>
          </ac:picMkLst>
        </pc:picChg>
        <pc:cxnChg chg="add mod">
          <ac:chgData name="Song Seokil" userId="55e21934b449b532" providerId="LiveId" clId="{B7A894BB-50F5-4A4E-B9B1-8E3B5331DDC8}" dt="2022-03-11T04:59:24.212" v="1903" actId="14100"/>
          <ac:cxnSpMkLst>
            <pc:docMk/>
            <pc:sldMk cId="2063874523" sldId="267"/>
            <ac:cxnSpMk id="15" creationId="{C3BE08D9-12AC-4398-B5F6-349EAC8AF159}"/>
          </ac:cxnSpMkLst>
        </pc:cxnChg>
      </pc:sldChg>
      <pc:sldChg chg="addSp delSp modSp new mod ord">
        <pc:chgData name="Song Seokil" userId="55e21934b449b532" providerId="LiveId" clId="{B7A894BB-50F5-4A4E-B9B1-8E3B5331DDC8}" dt="2022-03-11T05:06:36.914" v="2164" actId="20577"/>
        <pc:sldMkLst>
          <pc:docMk/>
          <pc:sldMk cId="3457271579" sldId="268"/>
        </pc:sldMkLst>
        <pc:spChg chg="mod">
          <ac:chgData name="Song Seokil" userId="55e21934b449b532" providerId="LiveId" clId="{B7A894BB-50F5-4A4E-B9B1-8E3B5331DDC8}" dt="2022-03-11T05:02:15.590" v="1927" actId="27636"/>
          <ac:spMkLst>
            <pc:docMk/>
            <pc:sldMk cId="3457271579" sldId="268"/>
            <ac:spMk id="2" creationId="{4FD930BA-1656-4034-8B8D-4D02EAFFBFD7}"/>
          </ac:spMkLst>
        </pc:spChg>
        <pc:spChg chg="mod">
          <ac:chgData name="Song Seokil" userId="55e21934b449b532" providerId="LiveId" clId="{B7A894BB-50F5-4A4E-B9B1-8E3B5331DDC8}" dt="2022-03-11T05:06:36.914" v="2164" actId="20577"/>
          <ac:spMkLst>
            <pc:docMk/>
            <pc:sldMk cId="3457271579" sldId="268"/>
            <ac:spMk id="3" creationId="{260941E0-1BA6-4370-9E34-881DA9171454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4" creationId="{62E3FCF6-6265-4E3E-B542-68C0595FBC47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5" creationId="{2ABD5C9F-EDE0-41F7-B1DD-70C11BFF35B9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6" creationId="{9FDABCBE-44BC-4AFC-99A8-6B6350644E35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8" creationId="{748F9F15-F529-4718-B4F0-F7E4739A54A0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9" creationId="{FA92619B-4A84-4B30-8235-7D6BEA77422D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0" creationId="{ACA5FCC3-37D2-4CDB-9CF8-B4A0BAF63B34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1" creationId="{27F02879-8417-456B-9AB2-A9EE6E99A18A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2" creationId="{C8A5EA12-2FA4-4527-BD9E-9E6FE8B286A9}"/>
          </ac:spMkLst>
        </pc:spChg>
        <pc:picChg chg="add mod modCrop">
          <ac:chgData name="Song Seokil" userId="55e21934b449b532" providerId="LiveId" clId="{B7A894BB-50F5-4A4E-B9B1-8E3B5331DDC8}" dt="2022-03-11T05:06:09.613" v="2124" actId="1076"/>
          <ac:picMkLst>
            <pc:docMk/>
            <pc:sldMk cId="3457271579" sldId="268"/>
            <ac:picMk id="7" creationId="{2DEA86C6-3705-45CB-97B0-61B0662F169E}"/>
          </ac:picMkLst>
        </pc:picChg>
      </pc:sldChg>
      <pc:sldChg chg="modSp new mod">
        <pc:chgData name="Song Seokil" userId="55e21934b449b532" providerId="LiveId" clId="{B7A894BB-50F5-4A4E-B9B1-8E3B5331DDC8}" dt="2022-03-11T05:38:27.888" v="4026" actId="207"/>
        <pc:sldMkLst>
          <pc:docMk/>
          <pc:sldMk cId="685956049" sldId="269"/>
        </pc:sldMkLst>
        <pc:spChg chg="mod">
          <ac:chgData name="Song Seokil" userId="55e21934b449b532" providerId="LiveId" clId="{B7A894BB-50F5-4A4E-B9B1-8E3B5331DDC8}" dt="2022-03-11T05:15:32.166" v="2206"/>
          <ac:spMkLst>
            <pc:docMk/>
            <pc:sldMk cId="685956049" sldId="269"/>
            <ac:spMk id="2" creationId="{63B65042-B6EA-4B03-BE11-A8185A1957D4}"/>
          </ac:spMkLst>
        </pc:spChg>
        <pc:spChg chg="mod">
          <ac:chgData name="Song Seokil" userId="55e21934b449b532" providerId="LiveId" clId="{B7A894BB-50F5-4A4E-B9B1-8E3B5331DDC8}" dt="2022-03-11T05:38:27.888" v="4026" actId="207"/>
          <ac:spMkLst>
            <pc:docMk/>
            <pc:sldMk cId="685956049" sldId="269"/>
            <ac:spMk id="3" creationId="{25E61B84-79E1-4853-B234-D75004221BA6}"/>
          </ac:spMkLst>
        </pc:spChg>
      </pc:sldChg>
      <pc:sldChg chg="addSp delSp modSp new mod modClrScheme chgLayout">
        <pc:chgData name="Song Seokil" userId="55e21934b449b532" providerId="LiveId" clId="{B7A894BB-50F5-4A4E-B9B1-8E3B5331DDC8}" dt="2022-03-11T05:37:01.556" v="4022"/>
        <pc:sldMkLst>
          <pc:docMk/>
          <pc:sldMk cId="1445639925" sldId="270"/>
        </pc:sldMkLst>
        <pc:spChg chg="del 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2" creationId="{BC20841E-6C9E-40A2-9309-65655B319389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3" creationId="{6F487997-4D81-434F-8D57-095A56114763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4" creationId="{6006CAF6-6577-4C77-AB3B-2A0DC9E90B71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5" creationId="{F65BFE71-BBC2-4BBA-8E93-3EBDD1BBF0DD}"/>
          </ac:spMkLst>
        </pc:spChg>
        <pc:spChg chg="add mod ord">
          <ac:chgData name="Song Seokil" userId="55e21934b449b532" providerId="LiveId" clId="{B7A894BB-50F5-4A4E-B9B1-8E3B5331DDC8}" dt="2022-03-11T05:24:41.780" v="3026" actId="20577"/>
          <ac:spMkLst>
            <pc:docMk/>
            <pc:sldMk cId="1445639925" sldId="270"/>
            <ac:spMk id="8" creationId="{A19CF127-68B0-4C8C-A17F-0BDE2BE3ACBB}"/>
          </ac:spMkLst>
        </pc:spChg>
        <pc:spChg chg="add mod ord">
          <ac:chgData name="Song Seokil" userId="55e21934b449b532" providerId="LiveId" clId="{B7A894BB-50F5-4A4E-B9B1-8E3B5331DDC8}" dt="2022-03-11T05:37:01.556" v="4022"/>
          <ac:spMkLst>
            <pc:docMk/>
            <pc:sldMk cId="1445639925" sldId="270"/>
            <ac:spMk id="9" creationId="{37CEC79A-0367-4CFD-BA4B-0A98D173BD3A}"/>
          </ac:spMkLst>
        </pc:spChg>
        <pc:picChg chg="add mod">
          <ac:chgData name="Song Seokil" userId="55e21934b449b532" providerId="LiveId" clId="{B7A894BB-50F5-4A4E-B9B1-8E3B5331DDC8}" dt="2022-03-11T05:35:15.949" v="3739" actId="1076"/>
          <ac:picMkLst>
            <pc:docMk/>
            <pc:sldMk cId="1445639925" sldId="270"/>
            <ac:picMk id="7" creationId="{E27F7618-42DA-4789-A00C-1B9810466EEB}"/>
          </ac:picMkLst>
        </pc:picChg>
      </pc:sldChg>
      <pc:sldChg chg="new del">
        <pc:chgData name="Song Seokil" userId="55e21934b449b532" providerId="LiveId" clId="{B7A894BB-50F5-4A4E-B9B1-8E3B5331DDC8}" dt="2022-03-11T05:24:02.741" v="2998" actId="680"/>
        <pc:sldMkLst>
          <pc:docMk/>
          <pc:sldMk cId="2789470085" sldId="270"/>
        </pc:sldMkLst>
      </pc:sldChg>
      <pc:sldMasterChg chg="modSp mod">
        <pc:chgData name="Song Seokil" userId="55e21934b449b532" providerId="LiveId" clId="{B7A894BB-50F5-4A4E-B9B1-8E3B5331DDC8}" dt="2022-03-11T03:08:08.816" v="241" actId="404"/>
        <pc:sldMasterMkLst>
          <pc:docMk/>
          <pc:sldMasterMk cId="2443837898" sldId="2147483660"/>
        </pc:sldMasterMkLst>
        <pc:spChg chg="mod">
          <ac:chgData name="Song Seokil" userId="55e21934b449b532" providerId="LiveId" clId="{B7A894BB-50F5-4A4E-B9B1-8E3B5331DDC8}" dt="2022-03-11T03:08:02.832" v="235" actId="404"/>
          <ac:spMkLst>
            <pc:docMk/>
            <pc:sldMasterMk cId="2443837898" sldId="2147483660"/>
            <ac:spMk id="2" creationId="{00000000-0000-0000-0000-000000000000}"/>
          </ac:spMkLst>
        </pc:spChg>
        <pc:spChg chg="mod">
          <ac:chgData name="Song Seokil" userId="55e21934b449b532" providerId="LiveId" clId="{B7A894BB-50F5-4A4E-B9B1-8E3B5331DDC8}" dt="2022-03-11T03:08:08.816" v="241" actId="404"/>
          <ac:spMkLst>
            <pc:docMk/>
            <pc:sldMasterMk cId="2443837898" sldId="2147483660"/>
            <ac:spMk id="3" creationId="{00000000-0000-0000-0000-000000000000}"/>
          </ac:spMkLst>
        </pc:spChg>
      </pc:sldMasterChg>
    </pc:docChg>
  </pc:docChgLst>
  <pc:docChgLst>
    <pc:chgData name="Song Seokil" userId="55e21934b449b532" providerId="LiveId" clId="{764BA1F0-E179-4259-91AE-FE7665784060}"/>
    <pc:docChg chg="undo custSel addSld delSld modSld sldOrd">
      <pc:chgData name="Song Seokil" userId="55e21934b449b532" providerId="LiveId" clId="{764BA1F0-E179-4259-91AE-FE7665784060}" dt="2022-08-30T05:58:08.425" v="2197"/>
      <pc:docMkLst>
        <pc:docMk/>
      </pc:docMkLst>
      <pc:sldChg chg="del">
        <pc:chgData name="Song Seokil" userId="55e21934b449b532" providerId="LiveId" clId="{764BA1F0-E179-4259-91AE-FE7665784060}" dt="2022-08-28T23:58:37.467" v="1555" actId="47"/>
        <pc:sldMkLst>
          <pc:docMk/>
          <pc:sldMk cId="192242555" sldId="257"/>
        </pc:sldMkLst>
      </pc:sldChg>
      <pc:sldChg chg="modSp del mod">
        <pc:chgData name="Song Seokil" userId="55e21934b449b532" providerId="LiveId" clId="{764BA1F0-E179-4259-91AE-FE7665784060}" dt="2022-08-28T23:58:38.858" v="1556" actId="47"/>
        <pc:sldMkLst>
          <pc:docMk/>
          <pc:sldMk cId="3143518696" sldId="258"/>
        </pc:sldMkLst>
        <pc:spChg chg="mod">
          <ac:chgData name="Song Seokil" userId="55e21934b449b532" providerId="LiveId" clId="{764BA1F0-E179-4259-91AE-FE7665784060}" dt="2022-08-28T23:31:24.816" v="57" actId="27636"/>
          <ac:spMkLst>
            <pc:docMk/>
            <pc:sldMk cId="3143518696" sldId="258"/>
            <ac:spMk id="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39.483" v="1557" actId="47"/>
        <pc:sldMkLst>
          <pc:docMk/>
          <pc:sldMk cId="394440229" sldId="259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61229600" sldId="260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955168536" sldId="261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391636003" sldId="262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1791573540" sldId="263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77117732" sldId="264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1944048589" sldId="265"/>
        </pc:sldMkLst>
      </pc:sldChg>
      <pc:sldChg chg="del">
        <pc:chgData name="Song Seokil" userId="55e21934b449b532" providerId="LiveId" clId="{764BA1F0-E179-4259-91AE-FE7665784060}" dt="2022-08-28T23:58:50.078" v="1558" actId="47"/>
        <pc:sldMkLst>
          <pc:docMk/>
          <pc:sldMk cId="93582241" sldId="289"/>
        </pc:sldMkLst>
      </pc:sldChg>
      <pc:sldChg chg="del">
        <pc:chgData name="Song Seokil" userId="55e21934b449b532" providerId="LiveId" clId="{764BA1F0-E179-4259-91AE-FE7665784060}" dt="2022-08-28T23:58:51.032" v="1559" actId="47"/>
        <pc:sldMkLst>
          <pc:docMk/>
          <pc:sldMk cId="1614668866" sldId="290"/>
        </pc:sldMkLst>
      </pc:sldChg>
      <pc:sldChg chg="del">
        <pc:chgData name="Song Seokil" userId="55e21934b449b532" providerId="LiveId" clId="{764BA1F0-E179-4259-91AE-FE7665784060}" dt="2022-08-28T23:58:51.609" v="1560" actId="47"/>
        <pc:sldMkLst>
          <pc:docMk/>
          <pc:sldMk cId="1742982997" sldId="291"/>
        </pc:sldMkLst>
      </pc:sldChg>
      <pc:sldChg chg="del">
        <pc:chgData name="Song Seokil" userId="55e21934b449b532" providerId="LiveId" clId="{764BA1F0-E179-4259-91AE-FE7665784060}" dt="2022-08-28T23:58:52.046" v="1561" actId="47"/>
        <pc:sldMkLst>
          <pc:docMk/>
          <pc:sldMk cId="3546980334" sldId="292"/>
        </pc:sldMkLst>
      </pc:sldChg>
      <pc:sldChg chg="del">
        <pc:chgData name="Song Seokil" userId="55e21934b449b532" providerId="LiveId" clId="{764BA1F0-E179-4259-91AE-FE7665784060}" dt="2022-08-28T23:58:53.172" v="1562" actId="47"/>
        <pc:sldMkLst>
          <pc:docMk/>
          <pc:sldMk cId="3330860997" sldId="293"/>
        </pc:sldMkLst>
      </pc:sldChg>
      <pc:sldChg chg="del">
        <pc:chgData name="Song Seokil" userId="55e21934b449b532" providerId="LiveId" clId="{764BA1F0-E179-4259-91AE-FE7665784060}" dt="2022-08-28T23:58:53.453" v="1563" actId="47"/>
        <pc:sldMkLst>
          <pc:docMk/>
          <pc:sldMk cId="1278341772" sldId="294"/>
        </pc:sldMkLst>
      </pc:sldChg>
      <pc:sldChg chg="del">
        <pc:chgData name="Song Seokil" userId="55e21934b449b532" providerId="LiveId" clId="{764BA1F0-E179-4259-91AE-FE7665784060}" dt="2022-08-28T23:58:36.842" v="1554" actId="47"/>
        <pc:sldMkLst>
          <pc:docMk/>
          <pc:sldMk cId="2636902076" sldId="295"/>
        </pc:sldMkLst>
      </pc:sldChg>
      <pc:sldChg chg="del">
        <pc:chgData name="Song Seokil" userId="55e21934b449b532" providerId="LiveId" clId="{764BA1F0-E179-4259-91AE-FE7665784060}" dt="2022-08-28T23:58:54.218" v="1565" actId="47"/>
        <pc:sldMkLst>
          <pc:docMk/>
          <pc:sldMk cId="2984842192" sldId="296"/>
        </pc:sldMkLst>
      </pc:sldChg>
      <pc:sldChg chg="addSp delSp modSp add">
        <pc:chgData name="Song Seokil" userId="55e21934b449b532" providerId="LiveId" clId="{764BA1F0-E179-4259-91AE-FE7665784060}" dt="2022-08-30T05:40:43.394" v="1870"/>
        <pc:sldMkLst>
          <pc:docMk/>
          <pc:sldMk cId="60550924" sldId="307"/>
        </pc:sldMkLst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2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3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4" creationId="{32D627C6-DCD4-1CE3-C92F-721E1A8D6F3D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5" creationId="{49790AF3-C7AC-0E7F-3348-84D2077FA5E5}"/>
          </ac:spMkLst>
        </pc:spChg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6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7" creationId="{4A1BF664-94DF-A364-8DC0-F3EF7397743F}"/>
          </ac:spMkLst>
        </pc:spChg>
      </pc:sldChg>
      <pc:sldChg chg="add del">
        <pc:chgData name="Song Seokil" userId="55e21934b449b532" providerId="LiveId" clId="{764BA1F0-E179-4259-91AE-FE7665784060}" dt="2022-08-30T05:36:28.472" v="1789" actId="47"/>
        <pc:sldMkLst>
          <pc:docMk/>
          <pc:sldMk cId="867389612" sldId="308"/>
        </pc:sldMkLst>
      </pc:sldChg>
      <pc:sldChg chg="addSp delSp modSp add mod modClrScheme chgLayout">
        <pc:chgData name="Song Seokil" userId="55e21934b449b532" providerId="LiveId" clId="{764BA1F0-E179-4259-91AE-FE7665784060}" dt="2022-08-30T05:41:41.919" v="1883"/>
        <pc:sldMkLst>
          <pc:docMk/>
          <pc:sldMk cId="1140687359" sldId="309"/>
        </pc:sldMkLst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4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8.518" v="1871"/>
          <ac:spMkLst>
            <pc:docMk/>
            <pc:sldMk cId="1140687359" sldId="309"/>
            <ac:spMk id="9" creationId="{083EE34D-8FBF-679F-C463-6899DFFBCCC1}"/>
          </ac:spMkLst>
        </pc:spChg>
        <pc:spChg chg="add del mod">
          <ac:chgData name="Song Seokil" userId="55e21934b449b532" providerId="LiveId" clId="{764BA1F0-E179-4259-91AE-FE7665784060}" dt="2022-08-30T05:40:48.518" v="1871"/>
          <ac:spMkLst>
            <pc:docMk/>
            <pc:sldMk cId="1140687359" sldId="309"/>
            <ac:spMk id="10" creationId="{49F314B0-9E63-1B83-D566-1F0DA1E3C9FF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1" creationId="{0485905C-D069-AD32-79C1-CBC2FD80DFDE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2" creationId="{1F761D98-96DE-F05D-DE6B-0484A440BEF9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3" creationId="{3E733175-63A0-42F1-4B31-7D8E3785624F}"/>
          </ac:spMkLst>
        </pc:spChg>
        <pc:spChg chg="mod">
          <ac:chgData name="Song Seokil" userId="55e21934b449b532" providerId="LiveId" clId="{764BA1F0-E179-4259-91AE-FE7665784060}" dt="2022-08-30T05:37:25.135" v="1822" actId="1076"/>
          <ac:spMkLst>
            <pc:docMk/>
            <pc:sldMk cId="1140687359" sldId="309"/>
            <ac:spMk id="15" creationId="{00000000-0000-0000-0000-000000000000}"/>
          </ac:spMkLst>
        </pc:spChg>
        <pc:grpChg chg="del">
          <ac:chgData name="Song Seokil" userId="55e21934b449b532" providerId="LiveId" clId="{764BA1F0-E179-4259-91AE-FE7665784060}" dt="2022-08-30T05:38:13.003" v="1826" actId="478"/>
          <ac:grpSpMkLst>
            <pc:docMk/>
            <pc:sldMk cId="1140687359" sldId="309"/>
            <ac:grpSpMk id="16" creationId="{00000000-0000-0000-0000-000000000000}"/>
          </ac:grpSpMkLst>
        </pc:grpChg>
        <pc:picChg chg="del mod">
          <ac:chgData name="Song Seokil" userId="55e21934b449b532" providerId="LiveId" clId="{764BA1F0-E179-4259-91AE-FE7665784060}" dt="2022-08-30T05:38:11.538" v="1824" actId="478"/>
          <ac:picMkLst>
            <pc:docMk/>
            <pc:sldMk cId="1140687359" sldId="309"/>
            <ac:picMk id="5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0:57.257" v="1874" actId="1076"/>
          <ac:picMkLst>
            <pc:docMk/>
            <pc:sldMk cId="1140687359" sldId="309"/>
            <ac:picMk id="6" creationId="{00000000-0000-0000-0000-000000000000}"/>
          </ac:picMkLst>
        </pc:picChg>
        <pc:picChg chg="del">
          <ac:chgData name="Song Seokil" userId="55e21934b449b532" providerId="LiveId" clId="{764BA1F0-E179-4259-91AE-FE7665784060}" dt="2022-08-30T05:38:12.441" v="1825" actId="478"/>
          <ac:picMkLst>
            <pc:docMk/>
            <pc:sldMk cId="1140687359" sldId="309"/>
            <ac:picMk id="8" creationId="{00000000-0000-0000-0000-000000000000}"/>
          </ac:picMkLst>
        </pc:picChg>
      </pc:sldChg>
      <pc:sldChg chg="addSp delSp modSp add mod modClrScheme chgLayout">
        <pc:chgData name="Song Seokil" userId="55e21934b449b532" providerId="LiveId" clId="{764BA1F0-E179-4259-91AE-FE7665784060}" dt="2022-08-30T05:41:48.465" v="1884"/>
        <pc:sldMkLst>
          <pc:docMk/>
          <pc:sldMk cId="4171548835" sldId="310"/>
        </pc:sldMkLst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0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38:50.495" v="1838" actId="1076"/>
          <ac:spMkLst>
            <pc:docMk/>
            <pc:sldMk cId="4171548835" sldId="310"/>
            <ac:spMk id="11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2" creationId="{9E52607B-C970-AEE7-06B5-3E355D77D753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3" creationId="{139B8F8C-3195-289D-0BE5-5C72D7D6C1DB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4" creationId="{2D6A1C21-B884-8B52-0DE6-C161180FE806}"/>
          </ac:spMkLst>
        </pc:sp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4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5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6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7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8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9" creationId="{00000000-0000-0000-0000-000000000000}"/>
          </ac:picMkLst>
        </pc:picChg>
      </pc:sldChg>
      <pc:sldChg chg="addSp delSp modSp add mod modClrScheme chgLayout">
        <pc:chgData name="Song Seokil" userId="55e21934b449b532" providerId="LiveId" clId="{764BA1F0-E179-4259-91AE-FE7665784060}" dt="2022-08-30T05:41:53.056" v="1885"/>
        <pc:sldMkLst>
          <pc:docMk/>
          <pc:sldMk cId="1634097634" sldId="311"/>
        </pc:sldMkLst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5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6" creationId="{ACB31DBD-554F-EEC5-9F4D-7B6A77E2D84A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7" creationId="{CE829776-E60E-7786-D8E6-3E1B6FAD267B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8" creationId="{41160514-9997-1E6A-2E3F-EF663FC5FB84}"/>
          </ac:spMkLst>
        </pc:spChg>
        <pc:picChg chg="del mod">
          <ac:chgData name="Song Seokil" userId="55e21934b449b532" providerId="LiveId" clId="{764BA1F0-E179-4259-91AE-FE7665784060}" dt="2022-08-30T05:39:04.215" v="1841" actId="478"/>
          <ac:picMkLst>
            <pc:docMk/>
            <pc:sldMk cId="1634097634" sldId="311"/>
            <ac:picMk id="4" creationId="{00000000-0000-0000-0000-000000000000}"/>
          </ac:picMkLst>
        </pc:pic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3825893019" sldId="314"/>
        </pc:sldMkLst>
      </pc:sldChg>
      <pc:sldChg chg="addSp modSp mod modClrScheme chgLayout">
        <pc:chgData name="Song Seokil" userId="55e21934b449b532" providerId="LiveId" clId="{764BA1F0-E179-4259-91AE-FE7665784060}" dt="2022-08-28T23:42:22.168" v="477"/>
        <pc:sldMkLst>
          <pc:docMk/>
          <pc:sldMk cId="3833575237" sldId="315"/>
        </pc:sldMkLst>
        <pc:spChg chg="add mod ord">
          <ac:chgData name="Song Seokil" userId="55e21934b449b532" providerId="LiveId" clId="{764BA1F0-E179-4259-91AE-FE7665784060}" dt="2022-08-28T23:42:22.168" v="477"/>
          <ac:spMkLst>
            <pc:docMk/>
            <pc:sldMk cId="3833575237" sldId="315"/>
            <ac:spMk id="2" creationId="{D8A848FC-8DFD-383D-56A9-8C281A9D8C21}"/>
          </ac:spMkLst>
        </pc:spChg>
        <pc:spChg chg="mod ord">
          <ac:chgData name="Song Seokil" userId="55e21934b449b532" providerId="LiveId" clId="{764BA1F0-E179-4259-91AE-FE7665784060}" dt="2022-08-28T23:32:50.151" v="233" actId="700"/>
          <ac:spMkLst>
            <pc:docMk/>
            <pc:sldMk cId="3833575237" sldId="315"/>
            <ac:spMk id="6" creationId="{00000000-0000-0000-0000-000000000000}"/>
          </ac:spMkLst>
        </pc:spChg>
        <pc:picChg chg="mod ord">
          <ac:chgData name="Song Seokil" userId="55e21934b449b532" providerId="LiveId" clId="{764BA1F0-E179-4259-91AE-FE7665784060}" dt="2022-08-28T23:32:54.170" v="234" actId="1076"/>
          <ac:picMkLst>
            <pc:docMk/>
            <pc:sldMk cId="3833575237" sldId="315"/>
            <ac:picMk id="7" creationId="{00000000-0000-0000-0000-000000000000}"/>
          </ac:picMkLst>
        </pc:picChg>
      </pc:sldChg>
      <pc:sldChg chg="addSp delSp modSp mod">
        <pc:chgData name="Song Seokil" userId="55e21934b449b532" providerId="LiveId" clId="{764BA1F0-E179-4259-91AE-FE7665784060}" dt="2022-08-30T05:29:31.075" v="1625"/>
        <pc:sldMkLst>
          <pc:docMk/>
          <pc:sldMk cId="2521391246" sldId="319"/>
        </pc:sldMkLst>
        <pc:spChg chg="mod">
          <ac:chgData name="Song Seokil" userId="55e21934b449b532" providerId="LiveId" clId="{764BA1F0-E179-4259-91AE-FE7665784060}" dt="2022-08-30T05:29:31.075" v="1625"/>
          <ac:spMkLst>
            <pc:docMk/>
            <pc:sldMk cId="2521391246" sldId="319"/>
            <ac:spMk id="6" creationId="{00000000-0000-0000-0000-000000000000}"/>
          </ac:spMkLst>
        </pc:spChg>
        <pc:spChg chg="del mod">
          <ac:chgData name="Song Seokil" userId="55e21934b449b532" providerId="LiveId" clId="{764BA1F0-E179-4259-91AE-FE7665784060}" dt="2022-08-30T05:29:10.031" v="1621" actId="22"/>
          <ac:spMkLst>
            <pc:docMk/>
            <pc:sldMk cId="2521391246" sldId="319"/>
            <ac:spMk id="7" creationId="{00000000-0000-0000-0000-000000000000}"/>
          </ac:spMkLst>
        </pc:spChg>
        <pc:picChg chg="add mod ord">
          <ac:chgData name="Song Seokil" userId="55e21934b449b532" providerId="LiveId" clId="{764BA1F0-E179-4259-91AE-FE7665784060}" dt="2022-08-30T05:29:10.031" v="1621" actId="22"/>
          <ac:picMkLst>
            <pc:docMk/>
            <pc:sldMk cId="2521391246" sldId="319"/>
            <ac:picMk id="3" creationId="{CFDB1660-8166-0308-B7D1-1174C65D2DDE}"/>
          </ac:picMkLst>
        </pc:picChg>
      </pc:sldChg>
      <pc:sldChg chg="modSp del mod">
        <pc:chgData name="Song Seokil" userId="55e21934b449b532" providerId="LiveId" clId="{764BA1F0-E179-4259-91AE-FE7665784060}" dt="2022-08-30T05:32:05.260" v="1651" actId="47"/>
        <pc:sldMkLst>
          <pc:docMk/>
          <pc:sldMk cId="4230036838" sldId="321"/>
        </pc:sldMkLst>
        <pc:spChg chg="mod">
          <ac:chgData name="Song Seokil" userId="55e21934b449b532" providerId="LiveId" clId="{764BA1F0-E179-4259-91AE-FE7665784060}" dt="2022-08-30T05:30:32.903" v="1639" actId="21"/>
          <ac:spMkLst>
            <pc:docMk/>
            <pc:sldMk cId="4230036838" sldId="321"/>
            <ac:spMk id="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26.201" v="1553" actId="47"/>
        <pc:sldMkLst>
          <pc:docMk/>
          <pc:sldMk cId="1383476133" sldId="322"/>
        </pc:sldMkLst>
      </pc:sldChg>
      <pc:sldChg chg="modSp add mod">
        <pc:chgData name="Song Seokil" userId="55e21934b449b532" providerId="LiveId" clId="{764BA1F0-E179-4259-91AE-FE7665784060}" dt="2022-08-29T00:01:27.220" v="1567" actId="27636"/>
        <pc:sldMkLst>
          <pc:docMk/>
          <pc:sldMk cId="1567905024" sldId="324"/>
        </pc:sldMkLst>
        <pc:spChg chg="mod">
          <ac:chgData name="Song Seokil" userId="55e21934b449b532" providerId="LiveId" clId="{764BA1F0-E179-4259-91AE-FE7665784060}" dt="2022-08-29T00:01:27.220" v="1567" actId="27636"/>
          <ac:spMkLst>
            <pc:docMk/>
            <pc:sldMk cId="1567905024" sldId="324"/>
            <ac:spMk id="7" creationId="{00000000-0000-0000-0000-000000000000}"/>
          </ac:spMkLst>
        </pc:sp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521330141" sldId="326"/>
        </pc:sldMkLst>
      </pc:sldChg>
      <pc:sldChg chg="addSp delSp modSp add mod modClrScheme chgLayout">
        <pc:chgData name="Song Seokil" userId="55e21934b449b532" providerId="LiveId" clId="{764BA1F0-E179-4259-91AE-FE7665784060}" dt="2022-08-30T05:43:15.696" v="1903"/>
        <pc:sldMkLst>
          <pc:docMk/>
          <pc:sldMk cId="1350137985" sldId="327"/>
        </pc:sldMkLst>
        <pc:spChg chg="add mod ord">
          <ac:chgData name="Song Seokil" userId="55e21934b449b532" providerId="LiveId" clId="{764BA1F0-E179-4259-91AE-FE7665784060}" dt="2022-08-30T05:43:08.495" v="1901" actId="27636"/>
          <ac:spMkLst>
            <pc:docMk/>
            <pc:sldMk cId="1350137985" sldId="327"/>
            <ac:spMk id="2" creationId="{708B16A2-0E15-86BF-E0AA-D4B16A1EAA6C}"/>
          </ac:spMkLst>
        </pc:spChg>
        <pc:spChg chg="add del mod ord">
          <ac:chgData name="Song Seokil" userId="55e21934b449b532" providerId="LiveId" clId="{764BA1F0-E179-4259-91AE-FE7665784060}" dt="2022-08-30T05:43:15.696" v="1903"/>
          <ac:spMkLst>
            <pc:docMk/>
            <pc:sldMk cId="1350137985" sldId="327"/>
            <ac:spMk id="3" creationId="{BA727250-BC10-F026-7476-7DA2E2FD57B9}"/>
          </ac:spMkLst>
        </pc:spChg>
        <pc:spChg chg="mod ord">
          <ac:chgData name="Song Seokil" userId="55e21934b449b532" providerId="LiveId" clId="{764BA1F0-E179-4259-91AE-FE7665784060}" dt="2022-08-30T05:43:03.273" v="1897" actId="700"/>
          <ac:spMkLst>
            <pc:docMk/>
            <pc:sldMk cId="1350137985" sldId="327"/>
            <ac:spMk id="4" creationId="{00000000-0000-0000-0000-000000000000}"/>
          </ac:spMkLst>
        </pc:spChg>
        <pc:spChg chg="del mod">
          <ac:chgData name="Song Seokil" userId="55e21934b449b532" providerId="LiveId" clId="{764BA1F0-E179-4259-91AE-FE7665784060}" dt="2022-08-30T05:43:00.695" v="1896"/>
          <ac:spMkLst>
            <pc:docMk/>
            <pc:sldMk cId="1350137985" sldId="327"/>
            <ac:spMk id="6" creationId="{00000000-0000-0000-0000-000000000000}"/>
          </ac:spMkLst>
        </pc:spChg>
        <pc:picChg chg="del">
          <ac:chgData name="Song Seokil" userId="55e21934b449b532" providerId="LiveId" clId="{764BA1F0-E179-4259-91AE-FE7665784060}" dt="2022-08-30T05:43:11.023" v="1902" actId="21"/>
          <ac:picMkLst>
            <pc:docMk/>
            <pc:sldMk cId="1350137985" sldId="327"/>
            <ac:picMk id="5" creationId="{00000000-0000-0000-0000-000000000000}"/>
          </ac:picMkLst>
        </pc:picChg>
        <pc:picChg chg="add mod">
          <ac:chgData name="Song Seokil" userId="55e21934b449b532" providerId="LiveId" clId="{764BA1F0-E179-4259-91AE-FE7665784060}" dt="2022-08-30T05:43:15.696" v="1903"/>
          <ac:picMkLst>
            <pc:docMk/>
            <pc:sldMk cId="1350137985" sldId="327"/>
            <ac:picMk id="7" creationId="{FAE5E691-CA11-66B2-5EC4-85D2BBBA9AFE}"/>
          </ac:picMkLst>
        </pc:pic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152430303" sldId="328"/>
        </pc:sldMkLst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23627136" sldId="330"/>
        </pc:sldMkLst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3173015159" sldId="331"/>
        </pc:sldMkLst>
      </pc:sldChg>
      <pc:sldChg chg="addSp delSp modSp add mod chgLayout">
        <pc:chgData name="Song Seokil" userId="55e21934b449b532" providerId="LiveId" clId="{764BA1F0-E179-4259-91AE-FE7665784060}" dt="2022-08-30T05:42:36.025" v="1890" actId="1076"/>
        <pc:sldMkLst>
          <pc:docMk/>
          <pc:sldMk cId="3214137177" sldId="332"/>
        </pc:sldMkLst>
        <pc:spChg chg="add del mo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2" creationId="{2F7F49C6-9712-94B7-FE77-D60C93715750}"/>
          </ac:spMkLst>
        </pc:spChg>
        <pc:spChg chg="add del mo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3" creationId="{DE6DB18A-7494-9788-9934-662FA8A9FA34}"/>
          </ac:spMkLst>
        </pc:spChg>
        <pc:spChg chg="mod or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4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5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7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20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21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2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3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7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8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64" creationId="{00000000-0000-0000-0000-000000000000}"/>
          </ac:spMkLst>
        </pc:spChg>
        <pc:picChg chg="mod">
          <ac:chgData name="Song Seokil" userId="55e21934b449b532" providerId="LiveId" clId="{764BA1F0-E179-4259-91AE-FE7665784060}" dt="2022-08-30T05:42:30.761" v="1889" actId="1076"/>
          <ac:picMkLst>
            <pc:docMk/>
            <pc:sldMk cId="3214137177" sldId="332"/>
            <ac:picMk id="1026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2:36.025" v="1890" actId="1076"/>
          <ac:picMkLst>
            <pc:docMk/>
            <pc:sldMk cId="3214137177" sldId="332"/>
            <ac:picMk id="1027" creationId="{00000000-0000-0000-0000-000000000000}"/>
          </ac:picMkLst>
        </pc:picChg>
      </pc:sldChg>
      <pc:sldChg chg="modSp add mod">
        <pc:chgData name="Song Seokil" userId="55e21934b449b532" providerId="LiveId" clId="{764BA1F0-E179-4259-91AE-FE7665784060}" dt="2022-08-30T05:42:51.750" v="1893" actId="1076"/>
        <pc:sldMkLst>
          <pc:docMk/>
          <pc:sldMk cId="3215427855" sldId="333"/>
        </pc:sldMkLst>
        <pc:spChg chg="mod">
          <ac:chgData name="Song Seokil" userId="55e21934b449b532" providerId="LiveId" clId="{764BA1F0-E179-4259-91AE-FE7665784060}" dt="2022-08-30T05:42:51.750" v="1893" actId="1076"/>
          <ac:spMkLst>
            <pc:docMk/>
            <pc:sldMk cId="3215427855" sldId="333"/>
            <ac:spMk id="15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46.797" v="1892" actId="1076"/>
          <ac:spMkLst>
            <pc:docMk/>
            <pc:sldMk cId="3215427855" sldId="333"/>
            <ac:spMk id="21" creationId="{00000000-0000-0000-0000-000000000000}"/>
          </ac:spMkLst>
        </pc:spChg>
      </pc:sldChg>
      <pc:sldChg chg="modSp mod">
        <pc:chgData name="Song Seokil" userId="55e21934b449b532" providerId="LiveId" clId="{764BA1F0-E179-4259-91AE-FE7665784060}" dt="2022-08-28T23:31:24.488" v="52"/>
        <pc:sldMkLst>
          <pc:docMk/>
          <pc:sldMk cId="2766953892" sldId="334"/>
        </pc:sldMkLst>
        <pc:spChg chg="mod">
          <ac:chgData name="Song Seokil" userId="55e21934b449b532" providerId="LiveId" clId="{764BA1F0-E179-4259-91AE-FE7665784060}" dt="2022-08-28T23:31:24.488" v="52"/>
          <ac:spMkLst>
            <pc:docMk/>
            <pc:sldMk cId="2766953892" sldId="334"/>
            <ac:spMk id="512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23.561" v="1551" actId="47"/>
        <pc:sldMkLst>
          <pc:docMk/>
          <pc:sldMk cId="3977166884" sldId="337"/>
        </pc:sldMkLst>
      </pc:sldChg>
      <pc:sldChg chg="del">
        <pc:chgData name="Song Seokil" userId="55e21934b449b532" providerId="LiveId" clId="{764BA1F0-E179-4259-91AE-FE7665784060}" dt="2022-08-28T23:58:25.311" v="1552" actId="47"/>
        <pc:sldMkLst>
          <pc:docMk/>
          <pc:sldMk cId="4052422056" sldId="338"/>
        </pc:sldMkLst>
      </pc:sldChg>
      <pc:sldChg chg="modSp mod">
        <pc:chgData name="Song Seokil" userId="55e21934b449b532" providerId="LiveId" clId="{764BA1F0-E179-4259-91AE-FE7665784060}" dt="2022-08-28T23:32:37.606" v="232" actId="20577"/>
        <pc:sldMkLst>
          <pc:docMk/>
          <pc:sldMk cId="3077017268" sldId="340"/>
        </pc:sldMkLst>
        <pc:spChg chg="mod">
          <ac:chgData name="Song Seokil" userId="55e21934b449b532" providerId="LiveId" clId="{764BA1F0-E179-4259-91AE-FE7665784060}" dt="2022-08-28T23:32:37.606" v="232" actId="20577"/>
          <ac:spMkLst>
            <pc:docMk/>
            <pc:sldMk cId="3077017268" sldId="340"/>
            <ac:spMk id="3" creationId="{636B2505-2338-41D7-93D3-FA43769386E1}"/>
          </ac:spMkLst>
        </pc:spChg>
      </pc:sldChg>
      <pc:sldChg chg="addSp delSp modSp mod modClrScheme chgLayout">
        <pc:chgData name="Song Seokil" userId="55e21934b449b532" providerId="LiveId" clId="{764BA1F0-E179-4259-91AE-FE7665784060}" dt="2022-08-28T23:30:44.419" v="44" actId="400"/>
        <pc:sldMkLst>
          <pc:docMk/>
          <pc:sldMk cId="2742510181" sldId="342"/>
        </pc:sldMkLst>
        <pc:spChg chg="del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3" creationId="{26FB51EA-63EC-FDE8-3AB3-BBFDE80C4B8F}"/>
          </ac:spMkLst>
        </pc:spChg>
        <pc:spChg chg="mod ord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6" creationId="{AE6F9DC3-0629-40D0-A6AE-913B18CA78CE}"/>
          </ac:spMkLst>
        </pc:spChg>
        <pc:spChg chg="mod ord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7" creationId="{D382615C-1DC5-4F14-8473-F246776384DB}"/>
          </ac:spMkLst>
        </pc:spChg>
        <pc:spChg chg="add mod">
          <ac:chgData name="Song Seokil" userId="55e21934b449b532" providerId="LiveId" clId="{764BA1F0-E179-4259-91AE-FE7665784060}" dt="2022-08-28T23:30:44.419" v="44" actId="400"/>
          <ac:spMkLst>
            <pc:docMk/>
            <pc:sldMk cId="2742510181" sldId="342"/>
            <ac:spMk id="8" creationId="{9501EB14-E2D6-1F2E-9FE5-C3BEDCEE5C23}"/>
          </ac:spMkLst>
        </pc:spChg>
        <pc:picChg chg="add mod">
          <ac:chgData name="Song Seokil" userId="55e21934b449b532" providerId="LiveId" clId="{764BA1F0-E179-4259-91AE-FE7665784060}" dt="2022-08-28T17:01:03.111" v="3" actId="1076"/>
          <ac:picMkLst>
            <pc:docMk/>
            <pc:sldMk cId="2742510181" sldId="342"/>
            <ac:picMk id="4" creationId="{B9556660-D3FA-5011-B3EE-89725044ED5D}"/>
          </ac:picMkLst>
        </pc:picChg>
      </pc:sldChg>
      <pc:sldChg chg="del">
        <pc:chgData name="Song Seokil" userId="55e21934b449b532" providerId="LiveId" clId="{764BA1F0-E179-4259-91AE-FE7665784060}" dt="2022-08-28T23:58:53.796" v="1564" actId="47"/>
        <pc:sldMkLst>
          <pc:docMk/>
          <pc:sldMk cId="1124647121" sldId="344"/>
        </pc:sldMkLst>
      </pc:sldChg>
      <pc:sldChg chg="modSp del mod">
        <pc:chgData name="Song Seokil" userId="55e21934b449b532" providerId="LiveId" clId="{764BA1F0-E179-4259-91AE-FE7665784060}" dt="2022-08-28T23:40:08.542" v="406" actId="47"/>
        <pc:sldMkLst>
          <pc:docMk/>
          <pc:sldMk cId="2536654864" sldId="345"/>
        </pc:sldMkLst>
        <pc:spChg chg="mod">
          <ac:chgData name="Song Seokil" userId="55e21934b449b532" providerId="LiveId" clId="{764BA1F0-E179-4259-91AE-FE7665784060}" dt="2022-08-28T23:31:24.645" v="53" actId="27636"/>
          <ac:spMkLst>
            <pc:docMk/>
            <pc:sldMk cId="2536654864" sldId="345"/>
            <ac:spMk id="3" creationId="{C5450DE6-AA53-0E61-71CA-86C6AD165A67}"/>
          </ac:spMkLst>
        </pc:spChg>
      </pc:sldChg>
      <pc:sldChg chg="addSp delSp modSp mod ord">
        <pc:chgData name="Song Seokil" userId="55e21934b449b532" providerId="LiveId" clId="{764BA1F0-E179-4259-91AE-FE7665784060}" dt="2022-08-30T05:55:11.690" v="2078" actId="20577"/>
        <pc:sldMkLst>
          <pc:docMk/>
          <pc:sldMk cId="620292914" sldId="346"/>
        </pc:sldMkLst>
        <pc:spChg chg="mod">
          <ac:chgData name="Song Seokil" userId="55e21934b449b532" providerId="LiveId" clId="{764BA1F0-E179-4259-91AE-FE7665784060}" dt="2022-08-30T05:29:49.241" v="1632"/>
          <ac:spMkLst>
            <pc:docMk/>
            <pc:sldMk cId="620292914" sldId="346"/>
            <ac:spMk id="2" creationId="{733E0756-9B54-1856-F8E3-B478549DA15D}"/>
          </ac:spMkLst>
        </pc:spChg>
        <pc:spChg chg="mod">
          <ac:chgData name="Song Seokil" userId="55e21934b449b532" providerId="LiveId" clId="{764BA1F0-E179-4259-91AE-FE7665784060}" dt="2022-08-30T05:50:04.961" v="1910" actId="207"/>
          <ac:spMkLst>
            <pc:docMk/>
            <pc:sldMk cId="620292914" sldId="346"/>
            <ac:spMk id="3" creationId="{C86A955A-8CFF-1F4A-79D6-625E49BB5A5A}"/>
          </ac:spMkLst>
        </pc:spChg>
        <pc:spChg chg="add mod">
          <ac:chgData name="Song Seokil" userId="55e21934b449b532" providerId="LiveId" clId="{764BA1F0-E179-4259-91AE-FE7665784060}" dt="2022-08-30T05:52:42.575" v="1913" actId="1076"/>
          <ac:spMkLst>
            <pc:docMk/>
            <pc:sldMk cId="620292914" sldId="346"/>
            <ac:spMk id="6" creationId="{5F910436-428E-2BA7-774A-CCEB32F7B2DE}"/>
          </ac:spMkLst>
        </pc:spChg>
        <pc:spChg chg="add mod">
          <ac:chgData name="Song Seokil" userId="55e21934b449b532" providerId="LiveId" clId="{764BA1F0-E179-4259-91AE-FE7665784060}" dt="2022-08-30T05:55:11.690" v="2078" actId="20577"/>
          <ac:spMkLst>
            <pc:docMk/>
            <pc:sldMk cId="620292914" sldId="346"/>
            <ac:spMk id="7" creationId="{E4267D1A-7C8B-D7FB-6C95-46D34ECEC7B4}"/>
          </ac:spMkLst>
        </pc:spChg>
        <pc:spChg chg="add del mod">
          <ac:chgData name="Song Seokil" userId="55e21934b449b532" providerId="LiveId" clId="{764BA1F0-E179-4259-91AE-FE7665784060}" dt="2022-08-30T05:53:06.611" v="1917" actId="478"/>
          <ac:spMkLst>
            <pc:docMk/>
            <pc:sldMk cId="620292914" sldId="346"/>
            <ac:spMk id="8" creationId="{73112D9F-AE2F-22C7-574B-4EB37DE0E9CF}"/>
          </ac:spMkLst>
        </pc:spChg>
      </pc:sldChg>
      <pc:sldChg chg="modSp mod ord">
        <pc:chgData name="Song Seokil" userId="55e21934b449b532" providerId="LiveId" clId="{764BA1F0-E179-4259-91AE-FE7665784060}" dt="2022-08-30T05:29:54.115" v="1634"/>
        <pc:sldMkLst>
          <pc:docMk/>
          <pc:sldMk cId="1111603517" sldId="347"/>
        </pc:sldMkLst>
        <pc:spChg chg="mod">
          <ac:chgData name="Song Seokil" userId="55e21934b449b532" providerId="LiveId" clId="{764BA1F0-E179-4259-91AE-FE7665784060}" dt="2022-08-30T05:29:54.115" v="1634"/>
          <ac:spMkLst>
            <pc:docMk/>
            <pc:sldMk cId="1111603517" sldId="347"/>
            <ac:spMk id="2" creationId="{DED70BC9-C4A7-5438-906E-7C7978E93612}"/>
          </ac:spMkLst>
        </pc:spChg>
        <pc:spChg chg="mod">
          <ac:chgData name="Song Seokil" userId="55e21934b449b532" providerId="LiveId" clId="{764BA1F0-E179-4259-91AE-FE7665784060}" dt="2022-08-30T05:23:58.175" v="1602" actId="20577"/>
          <ac:spMkLst>
            <pc:docMk/>
            <pc:sldMk cId="1111603517" sldId="347"/>
            <ac:spMk id="3" creationId="{70851383-E3A8-582B-C028-5E013F61DCBC}"/>
          </ac:spMkLst>
        </pc:spChg>
      </pc:sldChg>
      <pc:sldChg chg="modSp mod ord">
        <pc:chgData name="Song Seokil" userId="55e21934b449b532" providerId="LiveId" clId="{764BA1F0-E179-4259-91AE-FE7665784060}" dt="2022-08-30T05:55:52.522" v="2100" actId="20577"/>
        <pc:sldMkLst>
          <pc:docMk/>
          <pc:sldMk cId="1813194231" sldId="348"/>
        </pc:sldMkLst>
        <pc:spChg chg="mod">
          <ac:chgData name="Song Seokil" userId="55e21934b449b532" providerId="LiveId" clId="{764BA1F0-E179-4259-91AE-FE7665784060}" dt="2022-08-28T23:42:55.363" v="557"/>
          <ac:spMkLst>
            <pc:docMk/>
            <pc:sldMk cId="1813194231" sldId="348"/>
            <ac:spMk id="2" creationId="{92683B54-958D-9C59-813D-8DCA3933AA7F}"/>
          </ac:spMkLst>
        </pc:spChg>
        <pc:spChg chg="mod">
          <ac:chgData name="Song Seokil" userId="55e21934b449b532" providerId="LiveId" clId="{764BA1F0-E179-4259-91AE-FE7665784060}" dt="2022-08-30T05:55:52.522" v="2100" actId="20577"/>
          <ac:spMkLst>
            <pc:docMk/>
            <pc:sldMk cId="1813194231" sldId="348"/>
            <ac:spMk id="3" creationId="{B3BBBC89-1A84-C1AA-2FB1-2DB00B65924D}"/>
          </ac:spMkLst>
        </pc:spChg>
      </pc:sldChg>
      <pc:sldChg chg="modSp mod ord">
        <pc:chgData name="Song Seokil" userId="55e21934b449b532" providerId="LiveId" clId="{764BA1F0-E179-4259-91AE-FE7665784060}" dt="2022-08-30T05:58:08.425" v="2197"/>
        <pc:sldMkLst>
          <pc:docMk/>
          <pc:sldMk cId="649061339" sldId="349"/>
        </pc:sldMkLst>
        <pc:spChg chg="mod">
          <ac:chgData name="Song Seokil" userId="55e21934b449b532" providerId="LiveId" clId="{764BA1F0-E179-4259-91AE-FE7665784060}" dt="2022-08-30T05:57:40.767" v="2149"/>
          <ac:spMkLst>
            <pc:docMk/>
            <pc:sldMk cId="649061339" sldId="349"/>
            <ac:spMk id="2" creationId="{A8656D8D-E68D-DA91-D67B-AB1ED0A7E491}"/>
          </ac:spMkLst>
        </pc:spChg>
        <pc:spChg chg="mod">
          <ac:chgData name="Song Seokil" userId="55e21934b449b532" providerId="LiveId" clId="{764BA1F0-E179-4259-91AE-FE7665784060}" dt="2022-08-30T05:58:08.425" v="2197"/>
          <ac:spMkLst>
            <pc:docMk/>
            <pc:sldMk cId="649061339" sldId="349"/>
            <ac:spMk id="3" creationId="{522F2130-EF29-FE70-9A94-7237489E55A6}"/>
          </ac:spMkLst>
        </pc:spChg>
      </pc:sldChg>
      <pc:sldChg chg="modSp del mod">
        <pc:chgData name="Song Seokil" userId="55e21934b449b532" providerId="LiveId" clId="{764BA1F0-E179-4259-91AE-FE7665784060}" dt="2022-08-28T23:53:13.428" v="1429" actId="47"/>
        <pc:sldMkLst>
          <pc:docMk/>
          <pc:sldMk cId="1723765253" sldId="350"/>
        </pc:sldMkLst>
        <pc:spChg chg="mod">
          <ac:chgData name="Song Seokil" userId="55e21934b449b532" providerId="LiveId" clId="{764BA1F0-E179-4259-91AE-FE7665784060}" dt="2022-08-28T23:51:08.422" v="1340" actId="27636"/>
          <ac:spMkLst>
            <pc:docMk/>
            <pc:sldMk cId="1723765253" sldId="350"/>
            <ac:spMk id="3" creationId="{B0D9B59D-B45B-AE63-015D-DA561EED686B}"/>
          </ac:spMkLst>
        </pc:spChg>
      </pc:sldChg>
      <pc:sldChg chg="modSp mod ord">
        <pc:chgData name="Song Seokil" userId="55e21934b449b532" providerId="LiveId" clId="{764BA1F0-E179-4259-91AE-FE7665784060}" dt="2022-08-30T05:33:15.816" v="1657"/>
        <pc:sldMkLst>
          <pc:docMk/>
          <pc:sldMk cId="3142267821" sldId="351"/>
        </pc:sldMkLst>
        <pc:spChg chg="mod">
          <ac:chgData name="Song Seokil" userId="55e21934b449b532" providerId="LiveId" clId="{764BA1F0-E179-4259-91AE-FE7665784060}" dt="2022-08-28T23:53:33.797" v="1438"/>
          <ac:spMkLst>
            <pc:docMk/>
            <pc:sldMk cId="3142267821" sldId="351"/>
            <ac:spMk id="2" creationId="{2C9AC45F-6C6B-70FB-571B-35D2218B633D}"/>
          </ac:spMkLst>
        </pc:spChg>
        <pc:spChg chg="mod">
          <ac:chgData name="Song Seokil" userId="55e21934b449b532" providerId="LiveId" clId="{764BA1F0-E179-4259-91AE-FE7665784060}" dt="2022-08-28T23:57:33.264" v="1544" actId="5793"/>
          <ac:spMkLst>
            <pc:docMk/>
            <pc:sldMk cId="3142267821" sldId="351"/>
            <ac:spMk id="3" creationId="{5FB18649-BDB8-8964-E016-D3746D4298B5}"/>
          </ac:spMkLst>
        </pc:spChg>
      </pc:sldChg>
      <pc:sldChg chg="del">
        <pc:chgData name="Song Seokil" userId="55e21934b449b532" providerId="LiveId" clId="{764BA1F0-E179-4259-91AE-FE7665784060}" dt="2022-08-28T23:57:17.076" v="1532" actId="47"/>
        <pc:sldMkLst>
          <pc:docMk/>
          <pc:sldMk cId="1270184858" sldId="352"/>
        </pc:sldMkLst>
      </pc:sldChg>
      <pc:sldChg chg="modSp del mod">
        <pc:chgData name="Song Seokil" userId="55e21934b449b532" providerId="LiveId" clId="{764BA1F0-E179-4259-91AE-FE7665784060}" dt="2022-08-28T23:57:17.076" v="1532" actId="47"/>
        <pc:sldMkLst>
          <pc:docMk/>
          <pc:sldMk cId="3586785381" sldId="353"/>
        </pc:sldMkLst>
        <pc:spChg chg="mod">
          <ac:chgData name="Song Seokil" userId="55e21934b449b532" providerId="LiveId" clId="{764BA1F0-E179-4259-91AE-FE7665784060}" dt="2022-08-28T23:55:57.776" v="1480" actId="27636"/>
          <ac:spMkLst>
            <pc:docMk/>
            <pc:sldMk cId="3586785381" sldId="353"/>
            <ac:spMk id="3" creationId="{F6470AC0-3CA5-1993-7164-326E1695ED3E}"/>
          </ac:spMkLst>
        </pc:spChg>
      </pc:sldChg>
      <pc:sldChg chg="del">
        <pc:chgData name="Song Seokil" userId="55e21934b449b532" providerId="LiveId" clId="{764BA1F0-E179-4259-91AE-FE7665784060}" dt="2022-08-28T23:57:17.076" v="1532" actId="47"/>
        <pc:sldMkLst>
          <pc:docMk/>
          <pc:sldMk cId="389714387" sldId="354"/>
        </pc:sldMkLst>
      </pc:sldChg>
      <pc:sldChg chg="modSp new mod">
        <pc:chgData name="Song Seokil" userId="55e21934b449b532" providerId="LiveId" clId="{764BA1F0-E179-4259-91AE-FE7665784060}" dt="2022-08-30T05:55:38.150" v="2099" actId="20577"/>
        <pc:sldMkLst>
          <pc:docMk/>
          <pc:sldMk cId="3780897965" sldId="355"/>
        </pc:sldMkLst>
        <pc:spChg chg="mod">
          <ac:chgData name="Song Seokil" userId="55e21934b449b532" providerId="LiveId" clId="{764BA1F0-E179-4259-91AE-FE7665784060}" dt="2022-08-30T05:29:58.921" v="1638"/>
          <ac:spMkLst>
            <pc:docMk/>
            <pc:sldMk cId="3780897965" sldId="355"/>
            <ac:spMk id="2" creationId="{06AA381B-B5EA-AC05-190E-CE7523881952}"/>
          </ac:spMkLst>
        </pc:spChg>
        <pc:spChg chg="mod">
          <ac:chgData name="Song Seokil" userId="55e21934b449b532" providerId="LiveId" clId="{764BA1F0-E179-4259-91AE-FE7665784060}" dt="2022-08-30T05:55:38.150" v="2099" actId="20577"/>
          <ac:spMkLst>
            <pc:docMk/>
            <pc:sldMk cId="3780897965" sldId="355"/>
            <ac:spMk id="3" creationId="{8BD9743C-4362-84B8-8E65-6741B1181B46}"/>
          </ac:spMkLst>
        </pc:sp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598645966" sldId="356"/>
        </pc:sldMkLst>
      </pc:sldChg>
      <pc:sldChg chg="modSp new mod">
        <pc:chgData name="Song Seokil" userId="55e21934b449b532" providerId="LiveId" clId="{764BA1F0-E179-4259-91AE-FE7665784060}" dt="2022-08-30T05:35:50.691" v="1788" actId="404"/>
        <pc:sldMkLst>
          <pc:docMk/>
          <pc:sldMk cId="4041692220" sldId="357"/>
        </pc:sldMkLst>
        <pc:spChg chg="mod">
          <ac:chgData name="Song Seokil" userId="55e21934b449b532" providerId="LiveId" clId="{764BA1F0-E179-4259-91AE-FE7665784060}" dt="2022-08-30T05:35:50.691" v="1788" actId="404"/>
          <ac:spMkLst>
            <pc:docMk/>
            <pc:sldMk cId="4041692220" sldId="357"/>
            <ac:spMk id="2" creationId="{2C4E028F-F7D9-CEFB-A22E-3F0F341ED68F}"/>
          </ac:spMkLst>
        </pc:spChg>
      </pc:sldChg>
      <pc:sldChg chg="modSp add mod">
        <pc:chgData name="Song Seokil" userId="55e21934b449b532" providerId="LiveId" clId="{764BA1F0-E179-4259-91AE-FE7665784060}" dt="2022-08-30T05:35:14.864" v="1774" actId="404"/>
        <pc:sldMkLst>
          <pc:docMk/>
          <pc:sldMk cId="1706973430" sldId="358"/>
        </pc:sldMkLst>
        <pc:spChg chg="mod">
          <ac:chgData name="Song Seokil" userId="55e21934b449b532" providerId="LiveId" clId="{764BA1F0-E179-4259-91AE-FE7665784060}" dt="2022-08-30T05:35:14.864" v="1774" actId="404"/>
          <ac:spMkLst>
            <pc:docMk/>
            <pc:sldMk cId="1706973430" sldId="358"/>
            <ac:spMk id="2" creationId="{2C4E028F-F7D9-CEFB-A22E-3F0F341ED68F}"/>
          </ac:spMkLst>
        </pc:spChg>
      </pc:sldChg>
      <pc:sldChg chg="modSp add mod">
        <pc:chgData name="Song Seokil" userId="55e21934b449b532" providerId="LiveId" clId="{764BA1F0-E179-4259-91AE-FE7665784060}" dt="2022-08-30T05:35:40.706" v="1787" actId="20577"/>
        <pc:sldMkLst>
          <pc:docMk/>
          <pc:sldMk cId="1761163034" sldId="359"/>
        </pc:sldMkLst>
        <pc:spChg chg="mod">
          <ac:chgData name="Song Seokil" userId="55e21934b449b532" providerId="LiveId" clId="{764BA1F0-E179-4259-91AE-FE7665784060}" dt="2022-08-30T05:35:40.706" v="1787" actId="20577"/>
          <ac:spMkLst>
            <pc:docMk/>
            <pc:sldMk cId="1761163034" sldId="359"/>
            <ac:spMk id="2" creationId="{2C4E028F-F7D9-CEFB-A22E-3F0F341ED68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15:27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67 219 4609 0 0,'-1'0'133'0'0,"1"0"0"0"0,-1 0 0 0 0,0 0 0 0 0,0 0-1 0 0,0-1 1 0 0,0 1 0 0 0,1 0 0 0 0,-1 0 0 0 0,0-1 0 0 0,0 1 0 0 0,0 0 0 0 0,1-1 0 0 0,-1 1 0 0 0,0-1-1 0 0,0 1 1 0 0,1-1 0 0 0,-1 1 0 0 0,1-1 0 0 0,-1 1 0 0 0,0-1 0 0 0,1 0 0 0 0,-1 1 0 0 0,1-1 0 0 0,-1 0-1 0 0,1 0 1 0 0,0 1 0 0 0,-1-1 0 0 0,1 0 0 0 0,0 0 0 0 0,-1-1 0 0 0,-11-32 1728 0 0,10 26-1002 0 0,-3-6 1282 0 0,-1 1-1 0 0,0 0 0 0 0,-10-14 1 0 0,73 30-1266 0 0,-44-5-862 0 0,1 0-1 0 0,0 0 1 0 0,-1-1 0 0 0,0-1-1 0 0,0 0 1 0 0,0-1 0 0 0,0-1-1 0 0,-1 0 1 0 0,0 0 0 0 0,14-10 0 0 0,47-22 134 0 0,-72 37-260 0 0,-1 1 1 0 0,1 0-1 0 0,0-1 1 0 0,-1 1-1 0 0,1 0 1 0 0,0 0-1 0 0,0 0 1 0 0,-1 0-1 0 0,1 0 1 0 0,0 0-1 0 0,0 0 1 0 0,0 0-1 0 0,-1 0 1 0 0,1 0-1 0 0,0 0 1 0 0,0 0-1 0 0,-1 1 1 0 0,1-1-1 0 0,0 0 1 0 0,-1 1-1 0 0,1-1 1 0 0,1 1-1 0 0,-1 1-1867 0 0,0-1 1650 0 0,-1-1 0 0 0,0 1 0 0 0,0-1 0 0 0,0 0 0 0 0,1 1 0 0 0,-1-1 0 0 0,0 1 0 0 0,0-1 0 0 0,0 1 0 0 0,0-1 0 0 0,0 1 0 0 0,0-1 0 0 0,0 1 0 0 0,0-1 0 0 0,0 1 0 0 0,0-1 0 0 0,0 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15:30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24 6633 0 0,'-1'-10'2159'0'0,"0"-3"3583"0"0,-3 23-2364 0 0,-15 160-462 0 0,18-152-2779 0 0,1 1 0 0 0,3 29 0 0 0,-3-41-339 0 0,2 0-1 0 0,-1 0 1 0 0,1 0-1 0 0,0 0 1 0 0,0 0 0 0 0,1 0-1 0 0,0-1 1 0 0,0 0-1 0 0,8 12 1 0 0,-11-18 51 0 0,1 1 0 0 0,-1-1 0 0 0,0 0 0 0 0,1 1 0 0 0,-1-1 0 0 0,0 0 0 0 0,1 1 0 0 0,-1-1 0 0 0,1 0 0 0 0,-1 0 0 0 0,0 1 0 0 0,1-1 0 0 0,-1 0 0 0 0,1 0 0 0 0,-1 0 0 0 0,1 1 0 0 0,-1-1 0 0 0,1 0 0 0 0,-1 0 0 0 0,0 0 0 0 0,1 0 0 0 0,-1 0 0 0 0,2 0 0 0 0,5-4-5116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11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12379 0 0,'1'0'240'0'0,"0"0"1"0"0,-1 0-1 0 0,1 0 1 0 0,-1 0-1 0 0,1 0 1 0 0,-1 0 0 0 0,1 0-1 0 0,-1 0 1 0 0,1 1-1 0 0,-1-1 1 0 0,1 0-1 0 0,-1 0 1 0 0,1 1 0 0 0,-1-1-1 0 0,0 0 1 0 0,1 1-1 0 0,-1-1 1 0 0,1 0-1 0 0,-1 1 1 0 0,0-1-1 0 0,1 0 1 0 0,-1 1 0 0 0,0-1-1 0 0,1 1 1 0 0,-1-1-1 0 0,0 1 1 0 0,0-1-1 0 0,1 1 1 0 0,0 19 1995 0 0,-11 24-2501 0 0,9-39 729 0 0,-25 68-1139 0 0,23-68 235 0 0,1 1 0 0 0,-1-1 0 0 0,0-1-1 0 0,0 1 1 0 0,0 0 0 0 0,0-1 0 0 0,-1 1 0 0 0,0-1-1 0 0,0 0 1 0 0,0 0 0 0 0,-7 4 0 0 0,11-8 400 0 0,0 0 0 0 0,0 0 0 0 0,0 0 0 0 0,0-1 0 0 0,0 1 0 0 0,0 0 0 0 0,0 0 0 0 0,0-1 1 0 0,0 1-1 0 0,0 0 0 0 0,0 0 0 0 0,0-1 0 0 0,0 1 0 0 0,0 0 0 0 0,0 0 0 0 0,0-1 0 0 0,0 1 0 0 0,0 0 0 0 0,0 0 1 0 0,-1-1-1 0 0,1 1 0 0 0,0 0 0 0 0,0 0 0 0 0,0 0 0 0 0,0 0 0 0 0,-1-1 0 0 0,1 1 0 0 0,0 0 0 0 0,0 0 1 0 0,0 0-1 0 0,0 0 0 0 0,-1-1 0 0 0,1 1 0 0 0,0 0 0 0 0,0 0 0 0 0,-1 0 0 0 0,1 0 0 0 0,0 0 0 0 0,0 0 0 0 0,-1 0 1 0 0,1 0-1 0 0,0 0 0 0 0,0 0 0 0 0,-1 0 0 0 0,1 0 0 0 0,0 0 0 0 0,0 0 0 0 0,0 0 0 0 0,-1 0 0 0 0,1 0 1 0 0,0 0-1 0 0,0 0 0 0 0,-1 0 0 0 0,16-20 134 0 0,-11 18-103 0 0,1 0 0 0 0,-1 0 0 0 0,1 1 0 0 0,-1-1-1 0 0,1 1 1 0 0,0 0 0 0 0,0 1 0 0 0,-1-1 0 0 0,9 1 0 0 0,-8 0-237 0 0,0-1 0 0 0,0 1 0 0 0,0-1 0 0 0,0 1 0 0 0,0-1 0 0 0,-1-1 0 0 0,1 1 0 0 0,0-1 0 0 0,7-3 0 0 0,-9 3-99 0 0,0 0 0 0 0,-1 1 0 0 0,1 0 0 0 0,0-1 0 0 0,0 1 1 0 0,0 0-1 0 0,0 1 0 0 0,5-2 0 0 0,-7 2 279 0 0,-1 0 0 0 0,1 0 0 0 0,0 0 1 0 0,-1 0-1 0 0,1 0 0 0 0,0 0 0 0 0,-1 1 0 0 0,1-1 1 0 0,0 0-1 0 0,-1 0 0 0 0,1 0 0 0 0,0 1 1 0 0,-1-1-1 0 0,1 0 0 0 0,-1 1 0 0 0,1-1 0 0 0,-1 1 1 0 0,1-1-1 0 0,-1 1 0 0 0,1-1 0 0 0,-1 1 1 0 0,1-1-1 0 0,-1 1 0 0 0,1-1 0 0 0,-1 1 0 0 0,0 0 1 0 0,1-1-1 0 0,-1 1 0 0 0,0-1 0 0 0,0 1 1 0 0,1 0-1 0 0,-1-1 0 0 0,0 1 0 0 0,0 0 0 0 0,0 0 1 0 0,0-1-1 0 0,0 1 0 0 0,0 0 0 0 0,0-1 1 0 0,0 1-1 0 0,0 0 0 0 0,0-1 0 0 0,-1 1 0 0 0,1 0 1 0 0,0-1-1 0 0,0 2 0 0 0,-2 2-1338 0 0,0 2-913 0 0</inkml:trace>
  <inkml:trace contextRef="#ctx0" brushRef="#br0" timeOffset="1">116 193 6745 0 0,'-1'1'511'0'0,"-1"1"0"0"0,1-1 0 0 0,0 1 0 0 0,-1-1 0 0 0,1 1 0 0 0,0-1 0 0 0,0 1 0 0 0,0 0 0 0 0,0 0 0 0 0,0-1-1 0 0,1 1 1 0 0,-1 0 0 0 0,0 3 0 0 0,-3 27 2559 0 0,5-29-3103 0 0,-1 0 1 0 0,0 0-1 0 0,0 0 1 0 0,0 1 0 0 0,0-1-1 0 0,-1 0 1 0 0,1 0-1 0 0,-1 0 1 0 0,0 0 0 0 0,0 0-1 0 0,0 0 1 0 0,0 0 0 0 0,-1 0-1 0 0,1-1 1 0 0,-1 1-1 0 0,0 0 1 0 0,1-1 0 0 0,-1 1-1 0 0,0-1 1 0 0,-4 4-1 0 0,1 0-1439 0 0,12-6 781 0 0,27-7 659 0 0,0 0 95 0 0,3 10 157 0 0,-20 4-1255 0 0,-5 5-3372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09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8106 0 0,'4'-2'7834'0'0,"10"4"-5715"0"0,10 4-1182 0 0,-9 1-457 0 0,0 0-1 0 0,0 1 1 0 0,-1 0 0 0 0,0 1 0 0 0,0 0-1 0 0,12 13 1 0 0,-21-18-641 0 0,0 1 0 0 0,-1-1-1 0 0,0 1 1 0 0,0 0 0 0 0,0 1 0 0 0,0-1-1 0 0,-1 1 1 0 0,0-1 0 0 0,0 1 0 0 0,-1 0 0 0 0,0 0-1 0 0,0 0 1 0 0,0 0 0 0 0,0 1 0 0 0,-1-1-1 0 0,0 0 1 0 0,-1 1 0 0 0,1 10 0 0 0,-1-16-188 0 0,-1 0-1 0 0,1 0 1 0 0,0 0 0 0 0,0 0 0 0 0,0 0 0 0 0,-1 0-1 0 0,1 0 1 0 0,0 0 0 0 0,-1 0 0 0 0,1 0 0 0 0,-1 0-1 0 0,1-1 1 0 0,-1 1 0 0 0,1 0 0 0 0,-1 0-1 0 0,0 0 1 0 0,1-1 0 0 0,-1 1 0 0 0,0-1 0 0 0,0 1-1 0 0,1 0 1 0 0,-1-1 0 0 0,0 1 0 0 0,0-1 0 0 0,0 1-1 0 0,0-1 1 0 0,0 0 0 0 0,0 1 0 0 0,1-1 0 0 0,-1 0-1 0 0,0 0 1 0 0,-2 0 0 0 0,-9 3-4497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09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5961 0 0,'14'10'8781'0'0,"3"17"-6393"0"0,-15-25-1862 0 0,1 5-250 0 0,1 0 0 0 0,-1 0 0 0 0,-1 1 0 0 0,1-1 0 0 0,-1 1 0 0 0,0-1 0 0 0,1 16 0 0 0,-3-21-333 0 0,1 0-1 0 0,-1 0 0 0 0,0 0 1 0 0,0 1-1 0 0,0-1 1 0 0,0 0-1 0 0,0 0 0 0 0,0 1 1 0 0,-1-1-1 0 0,1 0 1 0 0,-1 0-1 0 0,0 0 0 0 0,1 0 1 0 0,-1 0-1 0 0,0 1 1 0 0,0-1-1 0 0,-1-1 0 0 0,1 1 1 0 0,0 0-1 0 0,0 0 1 0 0,-1 0-1 0 0,1-1 0 0 0,-1 1 1 0 0,0-1-1 0 0,1 1 1 0 0,-1-1-1 0 0,0 0 1 0 0,0 1-1 0 0,0-1 0 0 0,0 0 1 0 0,-3 1-1 0 0,4-2 27 0 0,0 0 1 0 0,0 0-1 0 0,0 0 0 0 0,0 0 1 0 0,0 0-1 0 0,0 0 0 0 0,-1-1 0 0 0,1 1 1 0 0,0 0-1 0 0,0-1 0 0 0,0 1 0 0 0,0 0 1 0 0,0-1-1 0 0,0 0 0 0 0,1 1 1 0 0,-1-1-1 0 0,0 1 0 0 0,0-1 0 0 0,0 0 1 0 0,0 0-1 0 0,1 1 0 0 0,-1-1 0 0 0,-1-2 1 0 0,2 3 43 0 0,-1 0 0 0 0,1-1 0 0 0,0 1 1 0 0,-1-1-1 0 0,1 1 0 0 0,0 0 0 0 0,0-1 1 0 0,0 1-1 0 0,-1-1 0 0 0,1 1 0 0 0,0-1 0 0 0,0 1 1 0 0,0-1-1 0 0,0 1 0 0 0,0-1 0 0 0,0 1 1 0 0,0-1-1 0 0,0 1 0 0 0,0-1 0 0 0,0 1 1 0 0,0-1-1 0 0,0 1 0 0 0,0-1 0 0 0,0 1 1 0 0,0-1-1 0 0,0 1 0 0 0,1 0 0 0 0,-1-1 0 0 0,0 1 1 0 0,0-1-1 0 0,1 1 0 0 0,-1-1 0 0 0,0 1 1 0 0,1 0-1 0 0,-1-1 0 0 0,0 1 0 0 0,1 0 1 0 0,-1-1-1 0 0,0 1 0 0 0,1 0 0 0 0,-1 0 0 0 0,1-1 1 0 0,-1 1-1 0 0,1 0 0 0 0,-1 0 0 0 0,0 0 1 0 0,1-1-1 0 0,-1 1 0 0 0,1 0 0 0 0,-1 0 1 0 0,2 0-1 0 0,64-12 19 0 0,-41 9-1300 0 0,44-13 0 0 0,-59 13-656 0 0,-1-1 0 0 0,1 0-1 0 0,-1 0 1 0 0,12-9 0 0 0,-10 6-1715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09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14 5401 0 0,'-2'-2'336'0'0,"1"1"-1"0"0,-1-1 0 0 0,0 1 1 0 0,0 0-1 0 0,0 0 0 0 0,0 0 1 0 0,0 0-1 0 0,0 0 1 0 0,0 0-1 0 0,-1 1 0 0 0,1-1 1 0 0,-4 0-1 0 0,5 1-126 0 0,0 0-1 0 0,0 0 1 0 0,0 1 0 0 0,0-1-1 0 0,0 0 1 0 0,0 0-1 0 0,0 0 1 0 0,0 1-1 0 0,0-1 1 0 0,0 1 0 0 0,0-1-1 0 0,0 1 1 0 0,0-1-1 0 0,1 1 1 0 0,-1-1 0 0 0,0 1-1 0 0,0 0 1 0 0,0-1-1 0 0,1 1 1 0 0,-2 1 0 0 0,1 0-32 0 0,0 0 0 0 0,0 1 0 0 0,0-1 1 0 0,0 1-1 0 0,0-1 0 0 0,0 1 1 0 0,1-1-1 0 0,-1 1 0 0 0,1-1 1 0 0,0 1-1 0 0,0-1 0 0 0,0 1 1 0 0,0 0-1 0 0,0-1 0 0 0,0 1 1 0 0,1-1-1 0 0,-1 1 0 0 0,1-1 1 0 0,0 1-1 0 0,1 2 0 0 0,-2-3-182 0 0,1 0 1 0 0,0 1-1 0 0,0-1 0 0 0,0 0 1 0 0,0 0-1 0 0,0 0 0 0 0,0 0 1 0 0,0 0-1 0 0,1 0 0 0 0,-1-1 1 0 0,1 1-1 0 0,0 0 0 0 0,-1-1 1 0 0,1 1-1 0 0,0-1 0 0 0,0 1 1 0 0,0-1-1 0 0,0 0 0 0 0,0 0 1 0 0,0 0-1 0 0,0 0 0 0 0,3 1 1 0 0,-1-2-18 0 0,0 0 0 0 0,0 0 0 0 0,0 0 0 0 0,0 0 0 0 0,-1-1 0 0 0,1 1 0 0 0,0-1 0 0 0,0 0 0 0 0,-1 0 0 0 0,1 0 0 0 0,0-1 0 0 0,5-2 0 0 0,-4 1 119 0 0,1 1 0 0 0,0 0-1 0 0,1 0 1 0 0,-1 1 0 0 0,0 0 0 0 0,8-1 0 0 0,-12 2-216 0 0,0 0 1 0 0,0 0-1 0 0,0 0 1 0 0,0 0-1 0 0,0 1 1 0 0,0-1-1 0 0,0 1 1 0 0,0-1-1 0 0,0 1 1 0 0,3 1-1 0 0,-4-2-195 0 0,-1 1-1 0 0,1 0 1 0 0,0-1-1 0 0,0 1 1 0 0,0 0-1 0 0,-1-1 0 0 0,1 1 1 0 0,0 0-1 0 0,-1 0 1 0 0,1 0-1 0 0,-1-1 1 0 0,1 1-1 0 0,-1 0 1 0 0,1 0-1 0 0,-1 0 0 0 0,0 0 1 0 0,1 0-1 0 0,-1 0 1 0 0,0 0-1 0 0,0 0 1 0 0,0 2-1 0 0,1 6-5634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1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6 332 8514 0 0,'0'0'166'0'0,"-1"0"0"0"0,1 0 0 0 0,-1 0-1 0 0,1-1 1 0 0,0 1 0 0 0,0 0 0 0 0,-1-1 0 0 0,1 1 0 0 0,0 0 0 0 0,-1-1 0 0 0,1 1 0 0 0,0 0 0 0 0,0-1-1 0 0,-1 1 1 0 0,1 0 0 0 0,0-1 0 0 0,0 1 0 0 0,0-1 0 0 0,0 1 0 0 0,0 0 0 0 0,0-1 0 0 0,0 1 0 0 0,0-1-1 0 0,0 1 1 0 0,0-1 0 0 0,0 1 0 0 0,0 0 0 0 0,0-1 0 0 0,0 1 0 0 0,0-1 0 0 0,0 1 0 0 0,0-1 0 0 0,0 1-1 0 0,0 0 1 0 0,1-1 0 0 0,-1 1 0 0 0,0-1 0 0 0,0 1 0 0 0,0 0 0 0 0,1-1 0 0 0,20-13 1752 0 0,-17 12-1877 0 0,-1 1-1 0 0,1 0 0 0 0,-1 0 1 0 0,1 0-1 0 0,-1 0 1 0 0,1 0-1 0 0,0 1 1 0 0,-1 0-1 0 0,1-1 0 0 0,0 1 1 0 0,-1 1-1 0 0,7 0 1 0 0,-9-1-7 0 0,0 1 0 0 0,-1 0 0 0 0,1-1 0 0 0,-1 1-1 0 0,1 0 1 0 0,0-1 0 0 0,-1 1 0 0 0,1 0 0 0 0,-1 0 0 0 0,0-1 0 0 0,1 1 0 0 0,-1 0 0 0 0,0 0 0 0 0,1 0 0 0 0,-1 0 0 0 0,0 0 0 0 0,0-1 0 0 0,0 1 0 0 0,0 0-1 0 0,0 0 1 0 0,0 0 0 0 0,0 0 0 0 0,0 0 0 0 0,0 0 0 0 0,0 0 0 0 0,0-1 0 0 0,-1 1 0 0 0,0 2 0 0 0,-11 30 349 0 0,7-20-309 0 0,4-11-74 0 0,1 0-1 0 0,-1 0 1 0 0,1-1-1 0 0,-1 1 1 0 0,1 0-1 0 0,0 0 1 0 0,0 0-1 0 0,0 0 0 0 0,0 0 1 0 0,0 0-1 0 0,0-1 1 0 0,1 1-1 0 0,-1 0 1 0 0,1 0-1 0 0,-1 0 1 0 0,1-1-1 0 0,-1 1 0 0 0,1 0 1 0 0,0 0-1 0 0,0-1 1 0 0,0 1-1 0 0,0-1 1 0 0,2 3-1 0 0,-1-2 10 0 0,1 0 0 0 0,0 0 0 0 0,0 0 0 0 0,0 0 0 0 0,0 0 0 0 0,0-1 0 0 0,0 1 0 0 0,1-1 0 0 0,-1 0 1 0 0,0 0-1 0 0,7 1 0 0 0,1 0-122 0 0,1-1 0 0 0,-1-1 1 0 0,1 1-1 0 0,-1-2 0 0 0,1 0 1 0 0,22-4-1 0 0,-29 4-396 0 0,0-1 0 0 0,-1 1 0 0 0,1-1 0 0 0,0 0 0 0 0,7-5 0 0 0,-10 6-137 0 0,1-1 1 0 0,-1 0-1 0 0,0-1 1 0 0,1 1-1 0 0,-1 0 0 0 0,0-1 1 0 0,0 1-1 0 0,0-1 1 0 0,2-4-1 0 0,6-10-4975 0 0</inkml:trace>
  <inkml:trace contextRef="#ctx0" brushRef="#br0" timeOffset="1">200 24 11018 0 0,'7'4'2961'0'0,"2"-1"-1961"0"0,5 0-480 0 0,1-1-128 0 0,-3-3-128 0 0,2-2-96 0 0,2 0-87 0 0,-2-1-25 0 0,-1-2 8 0 0,2 1-144 0 0,-2 1-385 0 0,-2-1-407 0 0,-3 2-536 0 0,-3 1-520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10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10138 0 0,'1'-3'238'0'0,"0"0"-1"0"0,1 0 1 0 0,-1 0 0 0 0,1-1-1 0 0,-1 1 1 0 0,1 1 0 0 0,0-1-1 0 0,0 0 1 0 0,0 0 0 0 0,0 1-1 0 0,1-1 1 0 0,-1 1 0 0 0,1 0-1 0 0,0 0 1 0 0,3-3 0 0 0,-5 4-200 0 0,0 1 0 0 0,0-1 0 0 0,0 0 0 0 0,0 1 0 0 0,0-1 0 0 0,0 1 0 0 0,0 0 0 0 0,0-1 0 0 0,1 1 0 0 0,-1 0 0 0 0,0 0 0 0 0,0 0 0 0 0,0-1 0 0 0,0 1 0 0 0,0 0 0 0 0,1 1 0 0 0,-1-1 0 0 0,0 0 0 0 0,0 0 0 0 0,0 0 0 0 0,0 1 0 0 0,0-1 0 0 0,1 0 0 0 0,-1 1 0 0 0,0-1 0 0 0,0 1 0 0 0,0 0 0 0 0,0-1 0 0 0,0 1 0 0 0,0 0 0 0 0,-1-1 0 0 0,1 1 0 0 0,0 0 0 0 0,0 0 0 0 0,0 0 0 0 0,-1 0 0 0 0,1 0 0 0 0,0 0 0 0 0,-1 0 0 0 0,1 0 0 0 0,-1 0 0 0 0,1 0 0 0 0,-1 0 0 0 0,0 0 0 0 0,1 0 0 0 0,-1 2 0 0 0,10 42 1787 0 0,-8-31-1467 0 0,1-1 0 0 0,8 25 0 0 0,-10-35-344 0 0,0 0-1 0 0,0 0 1 0 0,1-1-1 0 0,-1 1 0 0 0,1 0 1 0 0,0 0-1 0 0,0-1 1 0 0,0 1-1 0 0,0-1 1 0 0,0 0-1 0 0,1 0 0 0 0,-1 0 1 0 0,1 0-1 0 0,-1 0 1 0 0,1 0-1 0 0,0 0 1 0 0,3 0-1 0 0,-5-1-18 0 0,0-1 1 0 0,0 1-1 0 0,0-1 1 0 0,1 0-1 0 0,-1 0 0 0 0,0 0 1 0 0,0 0-1 0 0,0 0 0 0 0,1 0 1 0 0,-1 0-1 0 0,0 0 1 0 0,0 0-1 0 0,1-1 0 0 0,-1 1 1 0 0,0 0-1 0 0,0-1 0 0 0,0 1 1 0 0,0-1-1 0 0,0 0 1 0 0,1 1-1 0 0,-1-1 0 0 0,0 0 1 0 0,0 1-1 0 0,-1-1 0 0 0,1 0 1 0 0,0 0-1 0 0,0 0 1 0 0,0 0-1 0 0,0 0 0 0 0,-1 0 1 0 0,1 0-1 0 0,-1 0 0 0 0,1 0 1 0 0,0 0-1 0 0,-1 0 1 0 0,0-1-1 0 0,1 1 0 0 0,-1 0 1 0 0,0 0-1 0 0,0 0 0 0 0,1-2 1 0 0,0-4-10 0 0,1 0-1 0 0,-1 0 1 0 0,0 0 0 0 0,0-1-1 0 0,-2-12 1 0 0,0 14-123 0 0,0-1 0 0 0,0 1 0 0 0,-1-1 0 0 0,0 1 0 0 0,-1 0 0 0 0,0-1 1 0 0,0 1-1 0 0,0 0 0 0 0,0 1 0 0 0,-8-11 0 0 0,9 14-42 0 0,1 0 0 0 0,-1 0 0 0 0,1 1 0 0 0,-1-1 0 0 0,0 0 0 0 0,1 1 0 0 0,-1-1 0 0 0,0 1 0 0 0,0-1 0 0 0,0 1 0 0 0,0 0 0 0 0,-1 0 0 0 0,1 0 0 0 0,0 0 0 0 0,0 0 0 0 0,-1 1 0 0 0,1-1 0 0 0,0 1 1 0 0,-1-1-1 0 0,1 1 0 0 0,-1 0 0 0 0,1 0 0 0 0,0 0 0 0 0,-1 0 0 0 0,1 0 0 0 0,-1 1 0 0 0,1-1 0 0 0,0 1 0 0 0,-1-1 0 0 0,1 1 0 0 0,0 0 0 0 0,0 0 0 0 0,-3 2 0 0 0,3-2 81 0 0,0 1 0 0 0,0 0-1 0 0,0 0 1 0 0,0 0 0 0 0,0 1 0 0 0,1-1 0 0 0,-1 0 0 0 0,1 1-1 0 0,-1-1 1 0 0,1 1 0 0 0,0-1 0 0 0,0 1 0 0 0,0 0 0 0 0,0-1-1 0 0,1 1 1 0 0,-1 0 0 0 0,1 0 0 0 0,0-1 0 0 0,-1 1 0 0 0,1 0-1 0 0,1 0 1 0 0,-1 2 0 0 0,1 11 35 0 0,1 1 0 0 0,6 23 1 0 0,-6-30 26 0 0,-1-5-63 0 0,2 8 1256 0 0,0 0 0 0 0,1 25 1 0 0,-4-34-855 0 0,-1 0 1 0 0,1 0-1 0 0,-1 0 0 0 0,1 1 1 0 0,-1-1-1 0 0,0 0 0 0 0,-1 0 1 0 0,1 0-1 0 0,-1 0 0 0 0,1 0 1 0 0,-1 0-1 0 0,-5 6 0 0 0,6-9-273 0 0,0 0 0 0 0,0 0 0 0 0,1 0 0 0 0,-1 0 0 0 0,0 0 0 0 0,1 0 0 0 0,-1 0 0 0 0,0 0 0 0 0,1 0 0 0 0,-1 1 0 0 0,1-1 0 0 0,0 0 0 0 0,-1 0 0 0 0,1 1 0 0 0,0-1 0 0 0,0 0 0 0 0,0 0 0 0 0,0 1 0 0 0,0-1 0 0 0,0 0 0 0 0,0 1 0 0 0,0-1 0 0 0,1 0 0 0 0,-1 0 0 0 0,0 1 0 0 0,2 1 0 0 0,-1-1-6 0 0,1-1 0 0 0,-1 1-1 0 0,1-1 1 0 0,-1 0 0 0 0,1 1-1 0 0,0-1 1 0 0,0 0 0 0 0,0 0-1 0 0,-1 0 1 0 0,1 0 0 0 0,0 0-1 0 0,0-1 1 0 0,0 1 0 0 0,4 0-1 0 0,3 1-10 0 0,1-1 0 0 0,0 0 0 0 0,-1 0 0 0 0,1-1 1 0 0,0 0-1 0 0,10-2 0 0 0,22-9-2242 0 0,-14 1-3479 0 0,-13 5 102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11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11370 0 0,'1'14'5274'0'0,"-1"1"-3050"0"0,2 4-632 0 0,-4 0-375 0 0,0-2-497 0 0,0 1-384 0 0,-1 1-208 0 0,0-1-88 0 0,0 0-208 0 0,1-2-456 0 0,0 0-809 0 0,-1-2-1367 0 0,0-3-1801 0 0,-2-1-3561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11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16 6377 0 0,'-1'-1'370'0'0,"1"-1"0"0"0,-1 1 0 0 0,1 0 0 0 0,-1 0-1 0 0,0 0 1 0 0,0 1 0 0 0,1-1 0 0 0,-1 0 0 0 0,0 0 0 0 0,0 0-1 0 0,0 0 1 0 0,0 1 0 0 0,0-1 0 0 0,0 0 0 0 0,0 1-1 0 0,-2-1 1 0 0,2 1-175 0 0,1 0 0 0 0,-1 0 0 0 0,0 0-1 0 0,1 0 1 0 0,-1 0 0 0 0,1 0 0 0 0,-1 0 0 0 0,0 0-1 0 0,1 0 1 0 0,-1 1 0 0 0,0-1 0 0 0,1 0 0 0 0,-1 1-1 0 0,1-1 1 0 0,-1 0 0 0 0,1 1 0 0 0,-1-1 0 0 0,1 0-1 0 0,-1 1 1 0 0,1-1 0 0 0,-1 1 0 0 0,0 0 0 0 0,-2 4 473 0 0,-1 1 0 0 0,1 0 0 0 0,0-1 1 0 0,0 1-1 0 0,-1 7 0 0 0,-1 0-679 0 0,-9 22 482 0 0,-12 50-1 0 0,6-20-1520 0 0,-4-2-3782 0 0,16-53 278 0 0,6-18 1441 0 0,6-21 1750 0 0,-3 27 1409 0 0,0-1-1 0 0,0 1 0 0 0,0 0 1 0 0,0 0-1 0 0,1 0 0 0 0,-1 0 1 0 0,1 0-1 0 0,0 0 0 0 0,-1 0 1 0 0,1 1-1 0 0,0-1 1 0 0,0 1-1 0 0,0-1 0 0 0,0 1 1 0 0,0 0-1 0 0,0-1 0 0 0,1 1 1 0 0,-1 0-1 0 0,4-1 0 0 0,-1 1 74 0 0,0 1-1 0 0,0-1 0 0 0,0 0 1 0 0,1 1-1 0 0,-1 0 0 0 0,0 1 1 0 0,0-1-1 0 0,0 1 1 0 0,7 1-1 0 0,-2 1-442 0 0,-1 0 0 0 0,1 0 0 0 0,0 1 0 0 0,-1 0 0 0 0,0 1 1 0 0,0 0-1 0 0,0 0 0 0 0,-1 1 0 0 0,11 10 0 0 0,-11-8-3243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12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7810 0 0,'1'4'593'0'0,"0"1"1"0"0,1-1 0 0 0,0 0-1 0 0,0 1 1 0 0,0-1 0 0 0,1 0-1 0 0,-1 0 1 0 0,1-1 0 0 0,0 1-1 0 0,0-1 1 0 0,7 7 0 0 0,-6-7-445 0 0,-1 1 0 0 0,1-1-1 0 0,-1 1 1 0 0,0 0 0 0 0,0 0 0 0 0,0 0 0 0 0,-1 0 0 0 0,0 1 0 0 0,1-1 0 0 0,-1 1 0 0 0,2 8 0 0 0,-3-4-31 0 0,0 1 1 0 0,0-1-1 0 0,-1 0 1 0 0,-1 1-1 0 0,-2 16 1 0 0,3-23-197 0 0,0-1-1 0 0,-1 1 1 0 0,1-1 0 0 0,-1 0 0 0 0,1 1 0 0 0,-1-1-1 0 0,0 0 1 0 0,0 1 0 0 0,0-1 0 0 0,-1 0 0 0 0,1 0-1 0 0,0 0 1 0 0,-1 0 0 0 0,1 0 0 0 0,-1 0 0 0 0,0 0 0 0 0,1 0-1 0 0,-1-1 1 0 0,0 1 0 0 0,0-1 0 0 0,0 1 0 0 0,0-1-1 0 0,-1 0 1 0 0,1 0 0 0 0,0 0 0 0 0,-5 1 0 0 0,0-2-431 0 0,8-4 927 0 0,15-3 826 0 0,12 5-726 0 0,-3 1-206 0 0,38-6 0 0 0,-53 4-2119 0 0,0 1 0 0 0,0-1 0 0 0,17-8 0 0 0,-10 2-4332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12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7570 0 0,'12'-1'4771'0'0,"12"-9"-2717"0"0,-10 4-1134 0 0,-2 2-663 0 0,1 0-1 0 0,0 1 1 0 0,0 1 0 0 0,1 0-1 0 0,-1 1 1 0 0,0 1-1 0 0,1 0 1 0 0,18 2-1 0 0,-28-1-212 0 0,0-1 0 0 0,0 1 0 0 0,0 0 0 0 0,0 1 0 0 0,0-1 0 0 0,-1 1-1 0 0,1-1 1 0 0,0 1 0 0 0,-1 0 0 0 0,1 1 0 0 0,-1-1 0 0 0,0 1 0 0 0,1-1-1 0 0,-1 1 1 0 0,-1 0 0 0 0,1 0 0 0 0,0 0 0 0 0,-1 0 0 0 0,1 1 0 0 0,-1-1 0 0 0,0 1-1 0 0,0 0 1 0 0,0-1 0 0 0,-1 1 0 0 0,0 0 0 0 0,1 0 0 0 0,-1 0 0 0 0,0 0-1 0 0,-1 0 1 0 0,1 0 0 0 0,-1 5 0 0 0,1-1-204 0 0,0 22-2409 0 0,-1-28 1984 0 0,0 0 0 0 0,-1 0 0 0 0,1 0 0 0 0,-1 0 0 0 0,1 0 0 0 0,-1 0 0 0 0,0 0 0 0 0,0 0 0 0 0,1 0 0 0 0,-1-1 0 0 0,-1 1 0 0 0,-1 2 0 0 0,-6 5-4820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13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8658 0 0,'4'1'779'0'0,"-1"0"-1"0"0,0 0 1 0 0,0 0 0 0 0,0 0-1 0 0,-1 1 1 0 0,1-1 0 0 0,0 1 0 0 0,0 0-1 0 0,3 3 1 0 0,21 26 1998 0 0,-23-24-2647 0 0,0 0 1 0 0,0 0 0 0 0,-1 0-1 0 0,0 0 1 0 0,0 1 0 0 0,-1 0-1 0 0,3 14 1 0 0,-7 14-324 0 0,2-34 112 0 0,-1 0-1 0 0,1 0 1 0 0,-1 0 0 0 0,1-1 0 0 0,-1 1-1 0 0,0 0 1 0 0,1 0 0 0 0,-1-1-1 0 0,0 1 1 0 0,0-1 0 0 0,0 1-1 0 0,0-1 1 0 0,-1 1 0 0 0,1-1 0 0 0,0 1-1 0 0,-3 1 1 0 0,1-4-134 0 0,7-5 491 0 0,8-8 236 0 0,3 7-393 0 0,0 0 0 0 0,0 2 0 0 0,21-6 0 0 0,-19 6-1139 0 0,1-1 1 0 0,17-8-1 0 0,-29 10-680 0 0,1 1-1 0 0,-1-1 0 0 0,0 0 1 0 0,10-10-1 0 0,-4 5-3373 0 0</inkml:trace>
  <inkml:trace contextRef="#ctx0" brushRef="#br0" timeOffset="1">284 1 3649 0 0,'1'14'8367'0'0,"0"11"-4354"0"0,-1-17-3633 0 0,1-1 0 0 0,0 0-1 0 0,1 0 1 0 0,2 10-1 0 0,-3-15-321 0 0,-1-1 0 0 0,1 1 0 0 0,0 0 0 0 0,0 0-1 0 0,0 0 1 0 0,0 0 0 0 0,0-1 0 0 0,0 1-1 0 0,0 0 1 0 0,1-1 0 0 0,-1 1 0 0 0,1-1-1 0 0,-1 1 1 0 0,1-1 0 0 0,-1 0 0 0 0,1 0-1 0 0,0 0 1 0 0,0 0 0 0 0,-1 0 0 0 0,1 0-1 0 0,0 0 1 0 0,0 0 0 0 0,0-1 0 0 0,0 1 0 0 0,0-1-1 0 0,0 1 1 0 0,0-1 0 0 0,0 0 0 0 0,0 0-1 0 0,0 0 1 0 0,0 0 0 0 0,0 0 0 0 0,0-1-1 0 0,0 1 1 0 0,3-1 0 0 0,3-1-35 0 0,0-1 0 0 0,0 1 0 0 0,-1-1 0 0 0,14-8 1 0 0,-3-3-4082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11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5641 0 0,'-5'4'1368'0'0,"1"-1"-1"0"0,-1 0 1 0 0,1 1-1 0 0,-1 0 1 0 0,1 0-1 0 0,-4 6 1 0 0,6-8-1181 0 0,0 1 1 0 0,1 0-1 0 0,-1-1 1 0 0,1 1-1 0 0,0 0 0 0 0,0 0 1 0 0,0 0-1 0 0,1 0 1 0 0,-1 0-1 0 0,1 0 1 0 0,-1 0-1 0 0,1 6 0 0 0,-2 4-3782 0 0,1 3-891 0 0,1-16 4503 0 0,1 0 0 0 0,-1 1 1 0 0,1-1-1 0 0,-1 0 0 0 0,1 0 1 0 0,-1 0-1 0 0,1 0 1 0 0,-1 0-1 0 0,1 0 0 0 0,-1 0 1 0 0,1 0-1 0 0,-1 0 1 0 0,1 0-1 0 0,-1 0 0 0 0,1 0 1 0 0,-1 0-1 0 0,1 0 0 0 0,-1 0 1 0 0,1 0-1 0 0,-1-1 1 0 0,1 1-1 0 0,-1 0 0 0 0,1 0 1 0 0,-1-1-1 0 0,1 1 0 0 0,-1 0 1 0 0,1-1-1 0 0,-1 1 1 0 0,0 0-1 0 0,1-1 0 0 0,-1 1 1 0 0,0-1-1 0 0,1 1 0 0 0,-1-1 1 0 0,18-13 1044 0 0,-13 10-1026 0 0,-1-1 0 0 0,2 1-1 0 0,-1 1 1 0 0,0-1 0 0 0,1 0-1 0 0,-1 1 1 0 0,1 0 0 0 0,0 1-1 0 0,12-5 1 0 0,-1 13-4316 0 0,-11-2 13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13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12051 0 0,'4'-4'1741'0'0,"35"-31"3439"0"0,-37 33-5097 0 0,0 0 0 0 0,1 0 0 0 0,0 0 0 0 0,-1 1 0 0 0,1-1-1 0 0,0 1 1 0 0,-1 0 0 0 0,1 0 0 0 0,0 0 0 0 0,0 0 0 0 0,0 1-1 0 0,0-1 1 0 0,0 1 0 0 0,4-1 0 0 0,-7 2-58 0 0,1-1 0 0 0,-1 0 0 0 0,1 0 0 0 0,0 1 0 0 0,-1-1 0 0 0,1 1 1 0 0,-1-1-1 0 0,1 0 0 0 0,-1 1 0 0 0,1-1 0 0 0,-1 1 0 0 0,0 0 0 0 0,1-1 0 0 0,-1 1 0 0 0,1-1 0 0 0,-1 1 0 0 0,0-1 0 0 0,0 1 1 0 0,1 0-1 0 0,-1-1 0 0 0,0 1 0 0 0,0 0 0 0 0,0-1 0 0 0,0 1 0 0 0,0 0 0 0 0,0-1 0 0 0,0 1 0 0 0,0 0 0 0 0,0-1 0 0 0,0 2 0 0 0,-2 25 236 0 0,1-22-221 0 0,-1 4-51 0 0,1 0 1 0 0,1 0-1 0 0,-1-1 1 0 0,2 1 0 0 0,-1 0-1 0 0,3 14 1 0 0,-2-21 6 0 0,-1 0 1 0 0,1 0-1 0 0,0 0 1 0 0,0 1-1 0 0,0-1 1 0 0,1 0-1 0 0,-1-1 1 0 0,0 1 0 0 0,1 0-1 0 0,-1 0 1 0 0,1-1-1 0 0,0 1 1 0 0,-1 0-1 0 0,1-1 1 0 0,0 0-1 0 0,0 1 1 0 0,0-1-1 0 0,0 0 1 0 0,0 0-1 0 0,0 0 1 0 0,0 0-1 0 0,1-1 1 0 0,-1 1-1 0 0,0 0 1 0 0,0-1-1 0 0,1 0 1 0 0,-1 1-1 0 0,0-1 1 0 0,0 0-1 0 0,1 0 1 0 0,2-1 0 0 0,0 1-140 0 0,0-1 1 0 0,0 1-1 0 0,0-1 1 0 0,-1 0-1 0 0,1-1 1 0 0,0 1-1 0 0,0-1 1 0 0,-1 0-1 0 0,1 0 1 0 0,6-5-1 0 0,-6 4-1077 0 0,-1 0 0 0 0,0 0 0 0 0,0-1-1 0 0,-1 1 1 0 0,1-1 0 0 0,3-5 0 0 0,2-5-5531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13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13355 0 0,'1'-3'3369'0'0,"4"-2"-2017"0"0,3-1-472 0 0,2 0-264 0 0,2 1-304 0 0,1 0-216 0 0,0 2-56 0 0,1 1-40 0 0,-1-1 0 0 0,1 2-16 0 0,-4 1-104 0 0,0 1-272 0 0,-2 3-360 0 0,-3 0-744 0 0,-1 4-817 0 0,-2 1-759 0 0,-4 3-97 0 0,-3 3-2440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14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9890 0 0,'3'-3'1058'0'0,"-1"1"-493"0"0,0 0 0 0 0,0 0 0 0 0,0 0-1 0 0,0 0 1 0 0,0 0 0 0 0,0 1 0 0 0,1-1 0 0 0,-1 1 0 0 0,4-2-1 0 0,3 7 340 0 0,-1 14-534 0 0,-6-10-329 0 0,1 0-1 0 0,0 0 1 0 0,1 0-1 0 0,0-1 0 0 0,0 0 1 0 0,1 0-1 0 0,0 0 0 0 0,0 0 1 0 0,0-1-1 0 0,1 0 0 0 0,12 11 1 0 0,-16-15-34 0 0,1 0 0 0 0,-1 0 0 0 0,0-1 1 0 0,1 1-1 0 0,-1 0 0 0 0,1-1 0 0 0,0 0 0 0 0,-1 1 1 0 0,1-1-1 0 0,0 0 0 0 0,0-1 0 0 0,0 1 0 0 0,0 0 1 0 0,-1-1-1 0 0,1 0 0 0 0,0 1 0 0 0,0-1 1 0 0,0 0-1 0 0,0-1 0 0 0,0 1 0 0 0,0 0 0 0 0,0-1 1 0 0,0 0-1 0 0,0 1 0 0 0,0-1 0 0 0,-1 0 0 0 0,1-1 1 0 0,0 1-1 0 0,-1 0 0 0 0,1-1 0 0 0,-1 0 0 0 0,1 1 1 0 0,-1-1-1 0 0,0 0 0 0 0,0 0 0 0 0,4-5 0 0 0,-4 5-68 0 0,0 0 1 0 0,0 0-1 0 0,-1 0 0 0 0,1-1 0 0 0,-1 1 0 0 0,0-1 0 0 0,0 1 0 0 0,0-1 0 0 0,0 1 0 0 0,0-1 1 0 0,0 1-1 0 0,-1-1 0 0 0,1 0 0 0 0,-1 1 0 0 0,0-1 0 0 0,0 0 0 0 0,0 0 0 0 0,0 1 0 0 0,0-1 0 0 0,0 0 1 0 0,-1 1-1 0 0,1-1 0 0 0,-1 0 0 0 0,0 1 0 0 0,0-1 0 0 0,0 1 0 0 0,0-1 0 0 0,0 1 0 0 0,-1 0 1 0 0,1-1-1 0 0,-1 1 0 0 0,-2-3 0 0 0,1 2-542 0 0,0-1 0 0 0,0 1 0 0 0,-1 0 0 0 0,0-1 0 0 0,0 2 0 0 0,0-1 0 0 0,0 0 0 0 0,0 1 0 0 0,0 0 0 0 0,-1 0-1 0 0,1 0 1 0 0,-1 0 0 0 0,1 1 0 0 0,-1 0 0 0 0,0 0 0 0 0,1 0 0 0 0,-9 0 0 0 0,-2 2-2561 0 0</inkml:trace>
  <inkml:trace contextRef="#ctx0" brushRef="#br0" timeOffset="1">91 103 4473 0 0,'14'34'4588'0'0,"-9"-25"-2504"0"0,-1 1 0 0 0,0 0 1 0 0,3 18-1 0 0,-6-24-1922 0 0,-1 0-1 0 0,1 0 1 0 0,-1 1 0 0 0,0-1 0 0 0,-1 0 0 0 0,1 0-1 0 0,-1 0 1 0 0,1 1 0 0 0,-1-1 0 0 0,-1 0 0 0 0,1 0-1 0 0,-1 0 1 0 0,-1 4 0 0 0,-3 2-224 0 0,-1 1 0 0 0,0-1 1 0 0,-8 10-1 0 0,-9 11-86 0 0,24-31 179 0 0,-1 0 0 0 0,1 0 0 0 0,0 1 0 0 0,0-1-1 0 0,0 0 1 0 0,0 0 0 0 0,0 0 0 0 0,0 0 0 0 0,0 0 0 0 0,0 1 0 0 0,0-1-1 0 0,0 0 1 0 0,0 0 0 0 0,-1 0 0 0 0,1 0 0 0 0,0 1 0 0 0,0-1-1 0 0,0 0 1 0 0,0 0 0 0 0,0 0 0 0 0,0 1 0 0 0,1-1 0 0 0,-1 0 0 0 0,0 0-1 0 0,0 0 1 0 0,0 0 0 0 0,0 1 0 0 0,0-1 0 0 0,0 0 0 0 0,0 0 0 0 0,0 0-1 0 0,0 0 1 0 0,0 0 0 0 0,0 1 0 0 0,1-1 0 0 0,-1 0 0 0 0,0 0 0 0 0,0 0-1 0 0,0 0 1 0 0,0 0 0 0 0,0 0 0 0 0,1 1 0 0 0,10 1 1055 0 0,20-3 277 0 0,-24 0-1159 0 0,73 1 886 0 0,7 0-1183 0 0,-31-5-4873 0 0,-48 3-306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15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44 7810 0 0,'-2'1'289'0'0,"1"-1"0"0"0,0 0 0 0 0,0 0 0 0 0,0 0 1 0 0,0 1-1 0 0,-1-1 0 0 0,1-1 0 0 0,0 1 0 0 0,0 0 1 0 0,0 0-1 0 0,0 0 0 0 0,0-1 0 0 0,0 1 0 0 0,-1 0 1 0 0,1-1-1 0 0,0 1 0 0 0,0-1 0 0 0,0 1 0 0 0,0-1 1 0 0,0 0-1 0 0,0 1 0 0 0,1-1 0 0 0,-1 0 0 0 0,0 0 1 0 0,0 0-1 0 0,0 1 0 0 0,1-1 0 0 0,-1 0 0 0 0,0 0 1 0 0,1 0-1 0 0,-1 0 0 0 0,0-2 0 0 0,1 2-198 0 0,0 0-1 0 0,0 0 1 0 0,0 0-1 0 0,0 0 1 0 0,0 0-1 0 0,0 0 1 0 0,0 0-1 0 0,1 0 1 0 0,-1 0-1 0 0,0 0 1 0 0,1 0-1 0 0,-1 1 1 0 0,0-1-1 0 0,1 0 1 0 0,-1 0-1 0 0,1 0 1 0 0,0 0-1 0 0,-1 0 1 0 0,1 1-1 0 0,0-1 1 0 0,-1 0-1 0 0,1 1 1 0 0,0-1-1 0 0,0 0 1 0 0,-1 1 0 0 0,1-1-1 0 0,0 1 1 0 0,0-1-1 0 0,0 1 1 0 0,0 0-1 0 0,0-1 1 0 0,0 1-1 0 0,0 0 1 0 0,0-1-1 0 0,0 1 1 0 0,0 0-1 0 0,0 0 1 0 0,1 0-1 0 0,6-1-1 0 0,1 0 0 0 0,-1 1 0 0 0,0 0 0 0 0,1 1 0 0 0,-1 0 0 0 0,1 0 0 0 0,-1 1 0 0 0,0 0 0 0 0,13 4 0 0 0,-8-1-22 0 0,0 1 0 0 0,0 0 0 0 0,-1 0 0 0 0,0 1 0 0 0,13 10 0 0 0,-21-13-24 0 0,0 0-1 0 0,0 0 1 0 0,0 1-1 0 0,-1-1 1 0 0,1 1-1 0 0,-1 0 1 0 0,0 0-1 0 0,-1 0 1 0 0,1 0-1 0 0,-1 0 1 0 0,0 1 0 0 0,0-1-1 0 0,1 10 1 0 0,2 10-754 0 0,1 47 0 0 0,-2-24-2812 0 0,0-14-3718 0 0,-2-21 849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15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7546 0 0,'1'-1'174'0'0,"-1"1"1"0"0,0 0-1 0 0,1-1 1 0 0,-1 1-1 0 0,1 0 1 0 0,-1-1-1 0 0,0 1 1 0 0,1 0-1 0 0,-1 0 1 0 0,1 0-1 0 0,-1 0 1 0 0,1-1 0 0 0,-1 1-1 0 0,1 0 1 0 0,-1 0-1 0 0,1 0 1 0 0,-1 0-1 0 0,1 0 1 0 0,-1 0-1 0 0,1 0 1 0 0,-1 0-1 0 0,0 0 1 0 0,1 0-1 0 0,-1 0 1 0 0,1 1-1 0 0,-1-1 1 0 0,1 0 0 0 0,-1 0-1 0 0,1 0 1 0 0,0 1-1 0 0,7 14 2552 0 0,-2 24-771 0 0,-6-36-1692 0 0,0 24 419 0 0,0-20-722 0 0,0 0 1 0 0,0 0 0 0 0,0 0 0 0 0,1 0 0 0 0,0 0 0 0 0,0 0 0 0 0,1 0-1 0 0,3 8 1 0 0,-4-14 39 0 0,0 1-1 0 0,0-1 1 0 0,0 0-1 0 0,0 0 0 0 0,1 0 1 0 0,-1 0-1 0 0,0 0 1 0 0,1 0-1 0 0,-1-1 1 0 0,1 1-1 0 0,-1 0 0 0 0,1-1 1 0 0,-1 1-1 0 0,1-1 1 0 0,0 1-1 0 0,-1-1 1 0 0,1 0-1 0 0,-1 0 0 0 0,1 0 1 0 0,3 0-1 0 0,37-4 248 0 0,-33 3-274 0 0,-2 0-196 0 0,48-3 519 0 0,-27 8-1929 0 0,-6 8-3525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16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10698 0 0,'1'1'714'0'0,"0"0"-1"0"0,1 0 0 0 0,-1-1 0 0 0,0 1 1 0 0,0 0-1 0 0,1-1 0 0 0,-1 1 0 0 0,1-1 1 0 0,-1 0-1 0 0,0 1 0 0 0,1-1 0 0 0,2 0 1 0 0,37-1 228 0 0,-26 0-145 0 0,2 0-589 0 0,61-4 263 0 0,-71 4-493 0 0,0 0 0 0 0,0 0 0 0 0,0-1 1 0 0,0 0-1 0 0,-1-1 0 0 0,1 1 0 0 0,-1-1 1 0 0,10-6-1 0 0,-16 9 6 0 0,1 0 0 0 0,-1 0 0 0 0,0 0 1 0 0,0 0-1 0 0,0 0 0 0 0,1-1 0 0 0,-1 1 0 0 0,0 0 1 0 0,0 0-1 0 0,1 0 0 0 0,-1 0 0 0 0,0-1 0 0 0,0 1 1 0 0,0 0-1 0 0,0 0 0 0 0,1-1 0 0 0,-1 1 0 0 0,0 0 1 0 0,0 0-1 0 0,0 0 0 0 0,0-1 0 0 0,0 1 0 0 0,0 0 1 0 0,0 0-1 0 0,0-1 0 0 0,0 1 0 0 0,0 0 0 0 0,0-1 1 0 0,0 1-1 0 0,0 0 0 0 0,0 0 0 0 0,0-1 0 0 0,0 1 1 0 0,0 0-1 0 0,0 0 0 0 0,0-1 0 0 0,0 1 0 0 0,0 0 1 0 0,0 0-1 0 0,0-1 0 0 0,0 1 0 0 0,-1 0 0 0 0,1 0 1 0 0,-14-8-369 0 0,-18 3 176 0 0,27 5 202 0 0,0 1 0 0 0,0 0 1 0 0,0 0-1 0 0,0 0 0 0 0,0 0 0 0 0,0 1 1 0 0,0 0-1 0 0,1 0 0 0 0,-1 0 0 0 0,1 1 1 0 0,-1-1-1 0 0,1 1 0 0 0,0 0 0 0 0,0 0 1 0 0,0 1-1 0 0,0-1 0 0 0,1 1 1 0 0,0 0-1 0 0,-1 0 0 0 0,-3 7 0 0 0,4-6 5 0 0,2 0 0 0 0,-1-1 0 0 0,1 1 0 0 0,-1 0 0 0 0,1 0 0 0 0,0 0-1 0 0,1 0 1 0 0,0 0 0 0 0,-1 0 0 0 0,1 0 0 0 0,1 0 0 0 0,-1 0 0 0 0,1 0-1 0 0,0 0 1 0 0,0 0 0 0 0,1 0 0 0 0,-1 0 0 0 0,1 0 0 0 0,0-1 0 0 0,0 1 0 0 0,3 4-1 0 0,-1-3-2 0 0,0 1-1 0 0,0-1 1 0 0,1 0-1 0 0,0 0 0 0 0,0-1 1 0 0,0 0-1 0 0,1 0 0 0 0,0 0 1 0 0,-1 0-1 0 0,13 6 0 0 0,-15-9-107 0 0,0 0 0 0 0,1-1 0 0 0,-1 1 0 0 0,1-1 0 0 0,-1 0 0 0 0,1 0 0 0 0,0 0-1 0 0,-1 0 1 0 0,1-1 0 0 0,0 0 0 0 0,0 0 0 0 0,-1 0 0 0 0,1 0 0 0 0,0 0 0 0 0,0-1-1 0 0,-1 1 1 0 0,1-1 0 0 0,0 0 0 0 0,-1 0 0 0 0,1 0 0 0 0,-1-1 0 0 0,1 1 0 0 0,3-3 0 0 0,-6 3-190 0 0,1-1 1 0 0,-1 1 0 0 0,0 0-1 0 0,1 0 1 0 0,-1 0 0 0 0,0-1-1 0 0,0 1 1 0 0,0 0 0 0 0,0-1-1 0 0,0 1 1 0 0,0-1 0 0 0,-1 0-1 0 0,1 1 1 0 0,0-1 0 0 0,-1 0-1 0 0,1 1 1 0 0,-1-1-1 0 0,0 0 1 0 0,1 1 0 0 0,-1-1-1 0 0,0 0 1 0 0,0 0 0 0 0,0 1-1 0 0,0-1 1 0 0,0 0 0 0 0,-1 0-1 0 0,1 1 1 0 0,-1-1 0 0 0,1 0-1 0 0,-1 1 1 0 0,1-1 0 0 0,-1 0-1 0 0,0 1 1 0 0,0-1 0 0 0,0 1-1 0 0,0-1 1 0 0,0 1 0 0 0,0 0-1 0 0,0-1 1 0 0,0 1 0 0 0,-3-2-1 0 0,-7-5-2932 0 0</inkml:trace>
  <inkml:trace contextRef="#ctx0" brushRef="#br0" timeOffset="1">131 115 5033 0 0,'-48'-12'7155'0'0,"53"18"-2889"0"0,11 6-3031 0 0,-6-8-1215 0 0,-1 0 1 0 0,1-1-1 0 0,0 0 0 0 0,0 0 1 0 0,1-1-1 0 0,-1-1 0 0 0,0 0 1 0 0,1 0-1 0 0,18-2 0 0 0,11-6-3158 0 0,1-7-3513 0 0,-22 7 1501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16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2 9330 0 0,'-1'0'249'0'0,"1"0"0"0"0,-1 0 0 0 0,1-1 0 0 0,-1 1 0 0 0,0 0 0 0 0,1 0 0 0 0,-1 0-1 0 0,1 0 1 0 0,-1 0 0 0 0,0 0 0 0 0,1 0 0 0 0,-1 0 0 0 0,0 0 0 0 0,1 0 0 0 0,-1 0 0 0 0,1 1 0 0 0,-1-1 0 0 0,0 0 0 0 0,1 0 0 0 0,-1 1 0 0 0,1-1-1 0 0,-1 0 1 0 0,1 1 0 0 0,-1-1 0 0 0,1 0 0 0 0,-1 1 0 0 0,1-1 0 0 0,-1 1 0 0 0,1-1 0 0 0,0 1 0 0 0,-1-1 0 0 0,1 2 0 0 0,-1-1-40 0 0,1 1 0 0 0,0-1 1 0 0,-1 1-1 0 0,1 0 0 0 0,0-1 1 0 0,0 1-1 0 0,0 0 1 0 0,0-1-1 0 0,1 1 0 0 0,-1 0 1 0 0,0-1-1 0 0,1 3 0 0 0,2 3-23 0 0,-1 0 0 0 0,1-1 0 0 0,0 1-1 0 0,8 11 1 0 0,-4-8-118 0 0,1-1 0 0 0,-1-1 0 0 0,17 14 0 0 0,-22-20-76 0 0,0-1 1 0 0,0 1-1 0 0,0 0 0 0 0,0-1 1 0 0,0 0-1 0 0,0 1 0 0 0,1-1 1 0 0,-1 0-1 0 0,0 0 0 0 0,1 0 1 0 0,-1 0-1 0 0,1-1 0 0 0,-1 1 1 0 0,1-1-1 0 0,-1 1 0 0 0,1-1 1 0 0,0 0-1 0 0,-1 0 0 0 0,1 0 1 0 0,-1 0-1 0 0,1-1 1 0 0,0 1-1 0 0,2-2 0 0 0,-4 1-9 0 0,1 0 0 0 0,0 0 0 0 0,-1 0 0 0 0,1 0 0 0 0,-1 0 0 0 0,0-1-1 0 0,1 1 1 0 0,-1-1 0 0 0,0 1 0 0 0,0-1 0 0 0,0 1 0 0 0,0-1 0 0 0,0 0 0 0 0,0 1 0 0 0,-1-1-1 0 0,1 0 1 0 0,0 0 0 0 0,-1 0 0 0 0,1 0 0 0 0,-1 1 0 0 0,0-1 0 0 0,0 0 0 0 0,0 0 0 0 0,0 0-1 0 0,0 0 1 0 0,0 0 0 0 0,0 0 0 0 0,-1 0 0 0 0,1 1 0 0 0,0-1 0 0 0,-1 0 0 0 0,0 0-1 0 0,-1-2 1 0 0,1 0-149 0 0,-1-1 0 0 0,0 1 0 0 0,0 0-1 0 0,0-1 1 0 0,0 1 0 0 0,-1 0 0 0 0,0 1-1 0 0,1-1 1 0 0,-2 0 0 0 0,1 1 0 0 0,0 0-1 0 0,-7-6 1 0 0,4 7-400 0 0,-1-1 1 0 0,1 1-1 0 0,-1 0 0 0 0,1 0 0 0 0,-1 1 1 0 0,0 0-1 0 0,0 0 0 0 0,0 0 0 0 0,0 1 1 0 0,1 0-1 0 0,-1 1 0 0 0,0-1 1 0 0,0 1-1 0 0,0 1 0 0 0,1-1 0 0 0,-9 4 1 0 0,9-3 513 0 0,1-1 0 0 0,0 2 0 0 0,-1-1 0 0 0,1 1 0 0 0,0 0 1 0 0,0 0-1 0 0,0 0 0 0 0,0 1 0 0 0,1-1 0 0 0,-1 1 0 0 0,-6 9 0 0 0,10-11 306 0 0,-1 0-1 0 0,1 0 0 0 0,0 0 0 0 0,0 0 0 0 0,1 0 1 0 0,-1 0-1 0 0,0 1 0 0 0,1-1 0 0 0,-1 0 0 0 0,1 0 1 0 0,0 1-1 0 0,-1-1 0 0 0,1 0 0 0 0,0 1 0 0 0,1-1 1 0 0,-1 0-1 0 0,0 1 0 0 0,1-1 0 0 0,-1 0 1 0 0,1 0-1 0 0,0 1 0 0 0,-1-1 0 0 0,1 0 0 0 0,0 0 1 0 0,0 0-1 0 0,1 0 0 0 0,-1 0 0 0 0,0 0 0 0 0,1 0 1 0 0,-1-1-1 0 0,4 4 0 0 0,5 5 977 0 0,1 1 1 0 0,1-2 0 0 0,22 16-1 0 0,-21-16-1129 0 0,-5-4 52 0 0,1 1-1 0 0,-1-1 1 0 0,1-1 0 0 0,0 1 0 0 0,1-2-1 0 0,-1 1 1 0 0,1-1 0 0 0,0 0 0 0 0,10 1-1 0 0,-16-4-362 0 0,0 0 0 0 0,0 0 0 0 0,0 0 0 0 0,0 0 0 0 0,0 0-1 0 0,0-1 1 0 0,0 0 0 0 0,0 0 0 0 0,0 0 0 0 0,7-3 0 0 0,-7 2-496 0 0,-1 0 0 0 0,-1 0 0 0 0,1 0 0 0 0,0 0 0 0 0,0 0 0 0 0,-1-1 0 0 0,1 1 0 0 0,-1-1 0 0 0,0 0 0 0 0,0 0 0 0 0,0 1-1 0 0,0-1 1 0 0,-1 0 0 0 0,3-6 0 0 0,-10 18-2164 0 0,2-5 3650 0 0,1 1 0 0 0,-1 0 0 0 0,1 1 0 0 0,0-1 0 0 0,0 0 0 0 0,-3 10 0 0 0,5-7-75 0 0,0-1 0 0 0,0 1 0 0 0,0 0 0 0 0,1-1 0 0 0,0 1 0 0 0,1 0 0 0 0,-1-1 0 0 0,2 1 0 0 0,-1-1 0 0 0,4 11 0 0 0,-2-10-430 0 0,0-1 1 0 0,0 1-1 0 0,1-1 0 0 0,0 0 0 0 0,0 0 1 0 0,0-1-1 0 0,1 1 0 0 0,0-1 0 0 0,9 8 0 0 0,-10-10-410 0 0,1 1-1 0 0,0-2 1 0 0,0 1-1 0 0,0 0 0 0 0,1-1 1 0 0,-1 0-1 0 0,1 0 0 0 0,0-1 1 0 0,-1 0-1 0 0,1 0 1 0 0,0 0-1 0 0,1 0 0 0 0,-1-1 1 0 0,0 0-1 0 0,0-1 0 0 0,0 1 1 0 0,1-1-1 0 0,-1 0 0 0 0,0-1 1 0 0,1 1-1 0 0,-1-1 1 0 0,0-1-1 0 0,0 1 0 0 0,0-1 1 0 0,0 0-1 0 0,0 0 0 0 0,8-5 1 0 0,1-6-7680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26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 4641 0 0,'0'1'209'0'0,"0"0"0"0"0,1-1 0 0 0,-1 1 0 0 0,0 0 0 0 0,0 0 0 0 0,1 0 0 0 0,-1 0 0 0 0,0 0 0 0 0,1 0 0 0 0,-1 0 0 0 0,1 0 0 0 0,-1-1-1 0 0,1 1 1 0 0,-1 0 0 0 0,1 0 0 0 0,-1-1 0 0 0,1 1 0 0 0,0 0 0 0 0,0-1 0 0 0,-1 1 0 0 0,1 0 0 0 0,1 0 0 0 0,2-2 2602 0 0,-12-10-2357 0 0,7 11-456 0 0,1 0 1 0 0,0-1-1 0 0,0 1 1 0 0,0 0-1 0 0,0 0 1 0 0,0 0-1 0 0,0 0 0 0 0,-1 0 1 0 0,1-1-1 0 0,0 1 1 0 0,0 0-1 0 0,0 0 0 0 0,0 0 1 0 0,0 0-1 0 0,0 0 1 0 0,0-1-1 0 0,0 1 1 0 0,0 0-1 0 0,0 0 0 0 0,0 0 1 0 0,0-1-1 0 0,0 1 1 0 0,0 0-1 0 0,0 0 0 0 0,0 0 1 0 0,0 0-1 0 0,0-1 1 0 0,0 1-1 0 0,0 0 1 0 0,0 0-1 0 0,0 0 0 0 0,0 0 1 0 0,0-1-1 0 0,1 1 1 0 0,-1 0-1 0 0,0 0 0 0 0,0 0 1 0 0,0 0-1 0 0,0 0 1 0 0,0 0-1 0 0,0-1 1 0 0,0 1-1 0 0,1 0 0 0 0,-1 0 1 0 0,-4-2-85 0 0,4 2 75 0 0,0 1-273 0 0,0-1 279 0 0,0 0 1 0 0,0 0 0 0 0,0 0-1 0 0,0 0 1 0 0,0 0-1 0 0,0 0 1 0 0,1 0 0 0 0,-1 0-1 0 0,0 0 1 0 0,0-1-1 0 0,0 1 1 0 0,0 0 0 0 0,0 0-1 0 0,1 0 1 0 0,-1 0 0 0 0,0 0-1 0 0,0 1 1 0 0,0-1-1 0 0,0 0 1 0 0,0 0 0 0 0,1 0-1 0 0,-1 0 1 0 0,0 0-1 0 0,0 0 1 0 0,0 0 0 0 0,0 0-1 0 0,0 0 1 0 0,0 0 0 0 0,1 0-1 0 0,-1 0 1 0 0,0 0-1 0 0,0 1 1 0 0,0-1 0 0 0,0 0-1 0 0,0 0 1 0 0,0 0-1 0 0,0 0 1 0 0,0 0 0 0 0,0 0-1 0 0,0 1 1 0 0,0-1 0 0 0,1 0-1 0 0,-1 0 1 0 0,0 0-1 0 0,0 0 1 0 0,0 0 0 0 0,0 0-1 0 0,0 1 1 0 0,0-1-1 0 0,0 0 1 0 0,0 0 0 0 0,0 0-1 0 0,0 0 1 0 0,0 0 0 0 0,0 1-1 0 0,-1-1 1 0 0,1 0-1 0 0,0 0 1 0 0,0 0 0 0 0,0 0-1 0 0,0 0 1 0 0,0 1 0 0 0,0-1-1 0 0,0 0 1 0 0,0 0-1 0 0,0 0 1 0 0,0 0 0 0 0,-1 0-1 0 0,2 0 3 0 0,-4 11 19 0 0,3-11-17 0 0,0 1-1 0 0,0-1 0 0 0,0 0 0 0 0,0 1 0 0 0,0-1 0 0 0,0 1 0 0 0,0-1 1 0 0,0 1-1 0 0,0-1 0 0 0,0 1 0 0 0,0-1 0 0 0,0 1 0 0 0,0-1 1 0 0,0 1-1 0 0,0-1 0 0 0,0 1 0 0 0,1-1 0 0 0,-1 1 0 0 0,0-1 0 0 0,0 1 1 0 0,0-1-1 0 0,1 1 0 0 0,-1-1 0 0 0,0 0 0 0 0,1 1 0 0 0,-1-1 0 0 0,0 0 1 0 0,1 1-1 0 0,-1-1 0 0 0,1 0 0 0 0,0 1 0 0 0,-1-2 4 0 0,0 1 4 0 0,1 0-14 0 0,-7-6 70 0 0,0 5 723 0 0,4 1-400 0 0,7 0-312 0 0,-8 5 16 0 0,4-3-103 0 0,2-5 19 0 0,-3 3-4 0 0,1 1-1 0 0,-1-1 0 0 0,0 1 1 0 0,0 0-1 0 0,1-1 1 0 0,-1 0-1 0 0,0 1 1 0 0,0-1-1 0 0,1 1 0 0 0,-1-1 1 0 0,1 1-1 0 0,-1-1 1 0 0,0 0-1 0 0,1 1 0 0 0,-1-1 1 0 0,1 0-1 0 0,-1 1 1 0 0,1-1-1 0 0,-1 0 1 0 0,1 0-1 0 0,-1 1 0 0 0,1-1 1 0 0,0 0-1 0 0,-1 0 1 0 0,1 0-1 0 0,-1 0 1 0 0,1 0-1 0 0,-1 0 0 0 0,1 0 1 0 0,1 0-1 0 0,-2 1 1 0 0,1 0 0 0 0,-1 0-1 0 0,1 0 1 0 0,-1-1 0 0 0,1 1 0 0 0,-1 0-1 0 0,0 0 1 0 0,1 0 0 0 0,-1 0 0 0 0,0 0-1 0 0,0 0 1 0 0,0 0 0 0 0,1 0 0 0 0,-1 0-1 0 0,0 0 1 0 0,0 0 0 0 0,-1 0 0 0 0,1 0-1 0 0,0 1 1 0 0,0 7 20 0 0,3-10-12 0 0,-2-2-36 0 0,6 5 21 0 0,-7-2 27 0 0,0 0-16 0 0,0 9 3 0 0,0-9-9 0 0,0 0 0 0 0,0 0 1 0 0,0 1-1 0 0,0-1 0 0 0,0 0 0 0 0,0 0 1 0 0,0 1-1 0 0,0-1 0 0 0,1 0 0 0 0,-1 1 1 0 0,0-1-1 0 0,0 0 0 0 0,0 0 0 0 0,0 1 1 0 0,0-1-1 0 0,0 0 0 0 0,1 0 0 0 0,-1 0 1 0 0,0 1-1 0 0,0-1 0 0 0,0 0 0 0 0,1 0 1 0 0,-1 0-1 0 0,0 0 0 0 0,0 1 0 0 0,1-1 1 0 0,-1 0-1 0 0,0 0 0 0 0,0 0 0 0 0,1 0 1 0 0,-1 0-1 0 0,0 0 0 0 0,1 0 1 0 0,-1 0-1 0 0,0 0 0 0 0,0 0 0 0 0,1 0 1 0 0,-1 0-1 0 0,0 0 0 0 0,0 0 0 0 0,1 0 1 0 0,-1 0-1 0 0,0 0 0 0 0,1 0 0 0 0,-1 0 1 0 0,0 0-1 0 0,0 0 0 0 0,1 0 0 0 0,-1-1 1 0 0,1 1 20 0 0,-1 0-21 0 0,0 1-1 0 0,0-1 1 0 0,0 1 0 0 0,0-1-1 0 0,0 0 1 0 0,0 1 0 0 0,0-1 0 0 0,0 1-1 0 0,1-1 1 0 0,-1 0 0 0 0,0 1-1 0 0,0-1 1 0 0,0 1 0 0 0,1-1-1 0 0,-1 0 1 0 0,0 1 0 0 0,1-1 0 0 0,-1 0-1 0 0,0 0 1 0 0,1 1 0 0 0,-1-1-1 0 0,0 0 1 0 0,1 0 0 0 0,-1 1-1 0 0,0-1 1 0 0,1 0 0 0 0,-1 0 0 0 0,1 0-1 0 0,-1 0 1 0 0,0 1 0 0 0,1-1-1 0 0,-1 0 1 0 0,1 0 0 0 0,-1 0 1 0 0,0 0 0 0 0,0 0 1 0 0,0 0-1 0 0,0 0 0 0 0,0 0 1 0 0,0 0-1 0 0,0 0 0 0 0,0 0 1 0 0,0 0-1 0 0,0 0 0 0 0,0 0 0 0 0,0 0 1 0 0,0 0-1 0 0,0 1 0 0 0,0-1 1 0 0,0 0-1 0 0,0 0 0 0 0,0 0 1 0 0,0 0-1 0 0,0 0 0 0 0,0 0 1 0 0,0 0-1 0 0,0 0 0 0 0,0 0-1 0 0,0 0 0 0 0,1 0 0 0 0,-1 0 0 0 0,0 0 0 0 0,0 0 1 0 0,0 0-1 0 0,0 0 0 0 0,0 0 0 0 0,0 0 0 0 0,0 1 0 0 0,0-1 0 0 0,0 0 0 0 0,0 0 0 0 0,0 0 0 0 0,0 0 0 0 0,0 0 0 0 0,0 0 0 0 0,0 0 0 0 0,0 0 0 0 0,0 0 0 0 0,0 0 0 0 0,0 0 0 0 0,0 0 0 0 0,0 0 0 0 0,0 1 1 0 0,0-1-1 0 0,0 0 0 0 0,0 0 0 0 0,0 0 0 0 0,0 0 0 0 0,0 0 0 0 0,0 0 0 0 0,0 0 0 0 0,0 0 0 0 0,0 0 0 0 0,0 0 0 0 0,0 0 0 0 0,0 0 0 0 0,0 0 0 0 0,0 0 0 0 0,0 0 0 0 0,0 1 0 0 0,0-1 0 0 0,0 0 0 0 0,0 0 1 0 0,-1 0-1 0 0,1 0 0 0 0,0 0 0 0 0,0 0 0 0 0,0 0 0 0 0,0 0 0 0 0,0 0 0 0 0,0 0 0 0 0,0 0 0 0 0,0 0 0 0 0,0 0 0 0 0,0 0 0 0 0,0 0 0 0 0,0 0 0 0 0,0 0 0 0 0,-1 0 0 0 0,1 0 0 0 0,0 0 0 0 0,0 0 1 0 0,0 0-1 0 0,0 0 0 0 0,0 0 0 0 0,-6-7-1 0 0,6 6 1 0 0,0 1 18 0 0,0 0-1 0 0,0 0 1 0 0,0 0 0 0 0,1 0-1 0 0,-1 0 1 0 0,0 0 0 0 0,0 0-1 0 0,0 0 1 0 0,0 0 0 0 0,0 0-1 0 0,0 0 1 0 0,0 0-1 0 0,0 0 1 0 0,0 0 0 0 0,1-1-1 0 0,-1 1 1 0 0,0 0 0 0 0,0 0-1 0 0,0 0 1 0 0,0 0 0 0 0,0 0-1 0 0,0 0 1 0 0,0 0 0 0 0,0 0-1 0 0,0 0 1 0 0,0-1 0 0 0,0 1-1 0 0,0 0 1 0 0,0 0 0 0 0,0 0-1 0 0,0 0 1 0 0,0 0 0 0 0,0 0-1 0 0,0 0 1 0 0,0-1 0 0 0,0 1-1 0 0,0 0 1 0 0,0 0 0 0 0,0 0-1 0 0,0 0 1 0 0,0 0 0 0 0,0 0-1 0 0,0 0 1 0 0,0 0 0 0 0,0-1-1 0 0,0 1 1 0 0,0 0 0 0 0,0 0-1 0 0,0 0 1 0 0,0 0 0 0 0,-1 0-1 0 0,1 0 1 0 0,0 0 0 0 0,0 0-1 0 0,0 0 1 0 0,0 0 0 0 0,0 0-1 0 0,0-1 1 0 0,0 1 0 0 0,0 0-1 0 0,-1 0 1 0 0,1 0 0 0 0,0 0-1 0 0,0 0 1 0 0,0 0 0 0 0,0 0-1 0 0,0 0 1 0 0,0 0 0 0 0,-1 0-1 0 0,2 0 40 0 0,1-1 1 0 0,-1 1-1 0 0,0 0 0 0 0,0-1 0 0 0,0 1 0 0 0,0 0 0 0 0,0 0 1 0 0,0 0-1 0 0,0 0 0 0 0,0 0 0 0 0,0 0 0 0 0,0 0 1 0 0,1 0-1 0 0,-1 0 0 0 0,0 0 0 0 0,2 1 0 0 0,32 4 423 0 0,-29-4-286 0 0,1-1 1 0 0,0 1-1 0 0,0 0 0 0 0,-1 1 1 0 0,1-1-1 0 0,0 1 0 0 0,-1 1 1 0 0,0-1-1 0 0,10 6 1 0 0,-14-4-4 0 0,0 0 0 0 0,0-1-1 0 0,0 1 1 0 0,0 0 0 0 0,-1 0 0 0 0,0 0 0 0 0,0 0 0 0 0,0 0 0 0 0,-1 1 0 0 0,1-1 0 0 0,-1 0 0 0 0,0 0 0 0 0,-1 9 0 0 0,2-1 36 0 0,-1 54 260 0 0,-1-44-457 0 0,1-1 0 0 0,1 1 1 0 0,1-1-1 0 0,1 1 0 0 0,7 28 0 0 0,-10-49-94 0 0,0-1 0 0 0,0 0-1 0 0,0 0 1 0 0,0 1 0 0 0,0-1-1 0 0,0 0 1 0 0,0 0 0 0 0,0 1-1 0 0,0-1 1 0 0,0 0 0 0 0,1 0-1 0 0,-1 1 1 0 0,0-1-1 0 0,0 0 1 0 0,0 0 0 0 0,0 0-1 0 0,0 1 1 0 0,1-1 0 0 0,-1 0-1 0 0,0 0 1 0 0,0 0 0 0 0,0 1-1 0 0,1-1 1 0 0,-1 0 0 0 0,0 0-1 0 0,0 0 1 0 0,1 0 0 0 0,-1 0-1 0 0,0 0 1 0 0,0 0 0 0 0,1 1-1 0 0,-1-1 1 0 0,0 0 0 0 0,0 0-1 0 0,1 0 1 0 0,-1 0 0 0 0,0 0-1 0 0,0 0 1 0 0,1 0-1 0 0,-1 0 1 0 0,0 0 0 0 0,0 0-1 0 0,1-1 1 0 0,9-10-2592 0 0,5-22-1832 0 0,-15 32 4200 0 0,23-60-5718 0 0,-14 41 2824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26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21 3449 0 0,'3'-20'4744'0'0,"-9"34"3418"0"0,5-8-7527 0 0,-1 0-1 0 0,2 0 0 0 0,-1 0 0 0 0,1 0 0 0 0,1 12 0 0 0,13 60 352 0 0,-8-49-738 0 0,-1-3-334 0 0,14 62 446 0 0,-16-79-661 0 0,-1-1-1 0 0,2 1 1 0 0,-1-1 0 0 0,1 1-1 0 0,0-1 1 0 0,1-1 0 0 0,7 11-1 0 0,-11-17 109 0 0,-1-1-1 0 0,0 1 0 0 0,1-1 0 0 0,-1 1 0 0 0,0-1 1 0 0,1 1-1 0 0,-1-1 0 0 0,0 0 0 0 0,1 1 0 0 0,-1-1 1 0 0,1 1-1 0 0,-1-1 0 0 0,1 0 0 0 0,-1 0 0 0 0,1 1 0 0 0,-1-1 1 0 0,1 0-1 0 0,0 0 0 0 0,-1 0 0 0 0,1 1 0 0 0,-1-1 1 0 0,1 0-1 0 0,-1 0 0 0 0,1 0 0 0 0,0 0 0 0 0,-1 0 1 0 0,1 0-1 0 0,-1 0 0 0 0,1 0 0 0 0,-1 0 0 0 0,1-1 0 0 0,0 1 1 0 0,-1 0-1 0 0,1 0 0 0 0,-1 0 0 0 0,1-1 0 0 0,-1 1 1 0 0,1 0-1 0 0,-1-1 0 0 0,1 1 0 0 0,-1 0 0 0 0,1-1 1 0 0,-1 1-1 0 0,0 0 0 0 0,1-1 0 0 0,-1 1 0 0 0,1-1 0 0 0,-1 1 1 0 0,0-1-1 0 0,0 1 0 0 0,1-1 0 0 0,-1 1 0 0 0,0-1 1 0 0,0 1-1 0 0,0-1 0 0 0,1 0 0 0 0,-1 0 0 0 0,2-8-4693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6249 0 0,'4'-4'399'0'0,"1"-1"0"0"0,0 1 0 0 0,0 0-1 0 0,0 1 1 0 0,0-1 0 0 0,0 1 0 0 0,1 0 0 0 0,0 0-1 0 0,-1 1 1 0 0,1 0 0 0 0,0 0 0 0 0,0 0 0 0 0,1 1-1 0 0,-1 0 1 0 0,0 0 0 0 0,7 0 0 0 0,-8 1-436 0 0,1 0 0 0 0,-1 0-1 0 0,0 0 1 0 0,1 1 0 0 0,-1 0 0 0 0,0 0 0 0 0,0 0 0 0 0,9 4 0 0 0,-11-4-232 0 0,0 1 0 0 0,0 0 0 0 0,-1-1 0 0 0,1 1 1 0 0,0 0-1 0 0,-1 0 0 0 0,1 0 0 0 0,-1 1 0 0 0,0-1 0 0 0,0 0 0 0 0,0 1 0 0 0,0 0 1 0 0,0-1-1 0 0,3 6 0 0 0,-3 1-2013 0 0,-2-1-1641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12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46 9290 0 0,'-1'-2'243'0'0,"0"1"1"0"0,0 0-1 0 0,0 0 1 0 0,1-1-1 0 0,-1 1 1 0 0,0 0-1 0 0,1-1 1 0 0,-1 1-1 0 0,0 0 1 0 0,1-1-1 0 0,0 1 1 0 0,-1-1-1 0 0,1 1 1 0 0,0-1-1 0 0,0 1 1 0 0,0-1-1 0 0,0 1 1 0 0,0-1-1 0 0,0 0 1 0 0,0 1-1 0 0,0-1 1 0 0,1 1-1 0 0,-1-1 1 0 0,1-1-1 0 0,0 2-134 0 0,1 0 0 0 0,-1 0 0 0 0,0 1 0 0 0,0-1 0 0 0,0 0 0 0 0,1 1 0 0 0,-1-1 0 0 0,0 1 0 0 0,1-1 0 0 0,-1 1 0 0 0,1 0 0 0 0,-1 0 0 0 0,0-1 0 0 0,1 1 0 0 0,-1 0 0 0 0,1 0 0 0 0,-1 0-1 0 0,1 1 1 0 0,-1-1 0 0 0,0 0 0 0 0,1 0 0 0 0,-1 1 0 0 0,0-1 0 0 0,1 1 0 0 0,-1-1 0 0 0,0 1 0 0 0,2 1 0 0 0,5 1-21 0 0,0 0 1 0 0,-1 1-1 0 0,0 0 0 0 0,1 0 1 0 0,-2 1-1 0 0,1-1 0 0 0,0 2 0 0 0,-1-1 1 0 0,0 1-1 0 0,0 0 0 0 0,-1 0 1 0 0,0 1-1 0 0,0-1 0 0 0,0 1 1 0 0,-1 0-1 0 0,6 12 0 0 0,-6-8-146 0 0,-1-1 0 0 0,0 0 0 0 0,0 1 0 0 0,-1-1 0 0 0,0 1-1 0 0,-1 0 1 0 0,0-1 0 0 0,-1 1 0 0 0,0 0 0 0 0,-1 0 0 0 0,0 0 0 0 0,-3 13-1 0 0,2-16-1138 0 0,1-3-1454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27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7674 0 0,'20'-2'5382'0'0,"19"9"-3903"0"0,-20-3-940 0 0,-1-3-361 0 0,-13-1-121 0 0,0 0 0 0 0,0 0 1 0 0,1 1-1 0 0,-1 0 1 0 0,0 0-1 0 0,0 0 1 0 0,0 1-1 0 0,0-1 0 0 0,0 1 1 0 0,0 0-1 0 0,7 5 1 0 0,-12-7-35 0 0,0 1 1 0 0,1-1-1 0 0,-1 1 1 0 0,0-1-1 0 0,0 1 0 0 0,1-1 1 0 0,-1 1-1 0 0,0-1 1 0 0,0 1-1 0 0,0-1 1 0 0,0 1-1 0 0,1-1 1 0 0,-1 1-1 0 0,0-1 0 0 0,0 1 1 0 0,0 0-1 0 0,0-1 1 0 0,0 1-1 0 0,-1-1 1 0 0,1 1-1 0 0,0-1 1 0 0,0 1-1 0 0,0-1 1 0 0,0 1-1 0 0,-1-1 0 0 0,1 1 1 0 0,0-1-1 0 0,0 1 1 0 0,-1-1-1 0 0,1 1 1 0 0,-1-1-1 0 0,1 1 1 0 0,0-1-1 0 0,-1 1 0 0 0,1-1 1 0 0,-1 0-1 0 0,1 1 1 0 0,-1-1-1 0 0,1 0 1 0 0,0 0-1 0 0,-1 1 1 0 0,0-1-1 0 0,1 0 0 0 0,-1 0 1 0 0,-28 14 284 0 0,26-12-251 0 0,-3 0-19 0 0,1 1 1 0 0,-1-1-1 0 0,1 2 0 0 0,0-1 0 0 0,0 0 1 0 0,1 1-1 0 0,-1 0 0 0 0,1 0 0 0 0,-1 0 1 0 0,1 1-1 0 0,-6 9 0 0 0,9-12-18 0 0,0 0-1 0 0,0 0 1 0 0,0 0-1 0 0,0 0 1 0 0,1 0-1 0 0,-1 0 1 0 0,1 0 0 0 0,-1 0-1 0 0,1 0 1 0 0,0 0-1 0 0,0 1 1 0 0,0-1-1 0 0,0 0 1 0 0,0 0-1 0 0,1 0 1 0 0,-1 0-1 0 0,0 0 1 0 0,1 0-1 0 0,0 0 1 0 0,-1 0-1 0 0,1 0 1 0 0,0 0 0 0 0,0 0-1 0 0,0 0 1 0 0,1 0-1 0 0,-1-1 1 0 0,0 1-1 0 0,0 0 1 0 0,1-1-1 0 0,-1 1 1 0 0,1-1-1 0 0,0 0 1 0 0,-1 1-1 0 0,1-1 1 0 0,0 0 0 0 0,0 0-1 0 0,3 1 1 0 0,-2 0-17 0 0,-1 0 0 0 0,1 0 1 0 0,0-1-1 0 0,1 1 0 0 0,-1-1 0 0 0,0 0 1 0 0,0 0-1 0 0,0 0 0 0 0,1 0 1 0 0,-1-1-1 0 0,0 1 0 0 0,1-1 1 0 0,-1 0-1 0 0,1 0 0 0 0,-1 0 1 0 0,0 0-1 0 0,1-1 0 0 0,-1 1 0 0 0,0-1 1 0 0,1 0-1 0 0,-1 0 0 0 0,0 0 1 0 0,0 0-1 0 0,0-1 0 0 0,0 1 1 0 0,0-1-1 0 0,0 0 0 0 0,0 0 0 0 0,5-4 1 0 0,-4 2-46 0 0,-1 0 0 0 0,1 0 0 0 0,-1-1 0 0 0,1 1 0 0 0,-1-1 0 0 0,-1 0 0 0 0,1 0 0 0 0,-1 0-1 0 0,0 0 1 0 0,0 0 0 0 0,0-1 0 0 0,0 1 0 0 0,-1 0 0 0 0,0-1 0 0 0,-1 0 0 0 0,1 1 0 0 0,-1-10 0 0 0,0 14-90 0 0,0 0-1 0 0,0 1 0 0 0,0-1 1 0 0,0 0-1 0 0,0 0 1 0 0,-1 1-1 0 0,1-1 0 0 0,0 0 1 0 0,0 1-1 0 0,-1-1 1 0 0,1 0-1 0 0,0 0 0 0 0,-1 1 1 0 0,1-1-1 0 0,-1 1 1 0 0,1-1-1 0 0,-1 0 1 0 0,1 1-1 0 0,-1-1 0 0 0,1 1 1 0 0,-1-1-1 0 0,1 1 1 0 0,-1-1-1 0 0,0 1 0 0 0,1 0 1 0 0,-1-1-1 0 0,0 1 1 0 0,0 0-1 0 0,1-1 0 0 0,-2 1 1 0 0,0 0-143 0 0,-1-1 1 0 0,1 1-1 0 0,0 0 1 0 0,-1 0-1 0 0,1 1 1 0 0,0-1-1 0 0,-1 0 1 0 0,1 1-1 0 0,0-1 0 0 0,-4 2 1 0 0,3-1 170 0 0,0 0 1 0 0,0 0-1 0 0,0 0 1 0 0,1 1-1 0 0,-1-1 1 0 0,0 1-1 0 0,1-1 1 0 0,-1 1-1 0 0,1 0 1 0 0,0 0-1 0 0,-1 0 0 0 0,1 0 1 0 0,0 0-1 0 0,0 1 1 0 0,0-1-1 0 0,1 1 1 0 0,-3 3-1 0 0,3 5 721 0 0,0 0 0 0 0,1 0 0 0 0,1 0 0 0 0,0 0 0 0 0,3 16 0 0 0,2 22 293 0 0,-5-30-831 0 0,1 31-27 0 0,-2-48-77 0 0,0 1 0 0 0,0-1 1 0 0,0 0-1 0 0,-1 0 0 0 0,1 1 0 0 0,-1-1 1 0 0,1 0-1 0 0,-1 0 0 0 0,0 1 1 0 0,0-1-1 0 0,0 0 0 0 0,0 0 0 0 0,0 0 1 0 0,0 0-1 0 0,0 0 0 0 0,-3 1 0 0 0,2-1 12 0 0,0-1 0 0 0,-1 0-1 0 0,1 0 1 0 0,-1 0-1 0 0,1 0 1 0 0,-1 0 0 0 0,1-1-1 0 0,-1 1 1 0 0,-2-1-1 0 0,3 0 24 0 0,0 0 0 0 0,1 0 0 0 0,-1 0 0 0 0,1 1 0 0 0,-1-1 0 0 0,0 0 0 0 0,1 1 0 0 0,-1-1 0 0 0,1 1 0 0 0,-1-1 0 0 0,1 1 0 0 0,-1 0 0 0 0,1-1 0 0 0,0 1 0 0 0,-1 0 0 0 0,1 0 0 0 0,0 0 0 0 0,0 0 0 0 0,-1 0 0 0 0,1 1-1 0 0,0-1 1 0 0,0 0 0 0 0,0 0 0 0 0,0 1 0 0 0,1-1 0 0 0,-2 3 0 0 0,2-4 28 0 0,0 1 0 0 0,0-1 0 0 0,1 1 0 0 0,-1 0 1 0 0,0-1-1 0 0,0 1 0 0 0,1-1 0 0 0,-1 1 0 0 0,0-1 0 0 0,1 1 0 0 0,-1-1 0 0 0,0 1 0 0 0,1-1 0 0 0,-1 1 0 0 0,1-1 0 0 0,-1 1 0 0 0,1-1 0 0 0,-1 0 1 0 0,1 1-1 0 0,0-1 0 0 0,-1 0 0 0 0,1 1 0 0 0,-1-1 0 0 0,1 0 0 0 0,0 0 0 0 0,-1 0 0 0 0,2 1 0 0 0,20 5 803 0 0,-19-5-697 0 0,13 3 377 0 0,1-2-1 0 0,-1 1 1 0 0,1-2-1 0 0,0 0 1 0 0,30-3-1 0 0,40-11-1760 0 0,-51 8-4672 0 0,-19 3-749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27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 13739 0 0,'0'-1'100'0'0,"-1"1"-1"0"0,1-1 1 0 0,0 1 0 0 0,0-1 0 0 0,-1 1-1 0 0,1-1 1 0 0,0 1 0 0 0,0-1 0 0 0,0 1-1 0 0,0-1 1 0 0,0 1 0 0 0,0-1 0 0 0,0 0 0 0 0,0 1-1 0 0,0-1 1 0 0,0 1 0 0 0,0-1 0 0 0,0 1-1 0 0,0-1 1 0 0,0 1 0 0 0,1-1 0 0 0,-1 1-1 0 0,0-1 1 0 0,0 1 0 0 0,0-1 0 0 0,1 1-1 0 0,-1-1 1 0 0,0 1 0 0 0,1-1 0 0 0,-1 1-1 0 0,0 0 1 0 0,1-1 0 0 0,-1 1 0 0 0,1-1-1 0 0,-1 1 1 0 0,1 0 0 0 0,-1 0 0 0 0,1-1-1 0 0,-1 1 1 0 0,1 0 0 0 0,-1 0 0 0 0,1-1-1 0 0,-1 1 1 0 0,1 0 0 0 0,-1 0 0 0 0,1 0-1 0 0,-1 0 1 0 0,1 0 0 0 0,-1 0 0 0 0,1 0 0 0 0,-1 0-1 0 0,1 0 1 0 0,0 0 0 0 0,32 0 134 0 0,-22 2-237 0 0,0 1 0 0 0,-1 1-1 0 0,0 0 1 0 0,1 0 0 0 0,-2 1-1 0 0,1 1 1 0 0,12 8 0 0 0,-17-10-372 0 0,0-1 0 0 0,-1 1 1 0 0,0 0-1 0 0,0 0 0 0 0,-1 1 0 0 0,1-1 1 0 0,3 6-1 0 0,-6-7-279 0 0,1 0 0 0 0,-1 0 0 0 0,1 0-1 0 0,-1 0 1 0 0,0 1 0 0 0,0-1 0 0 0,-1 0 0 0 0,1 1 0 0 0,-1-1 0 0 0,1 0 0 0 0,-1 1-1 0 0,-1 5 1 0 0,-1 7-4249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28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10 9346 0 0,'0'0'127'0'0,"0"-1"-1"0"0,0 1 1 0 0,0 0-1 0 0,0-1 1 0 0,0 1-1 0 0,0 0 1 0 0,0-1-1 0 0,0 1 1 0 0,0-1-1 0 0,0 1 1 0 0,0 0-1 0 0,1-1 1 0 0,-1 1-1 0 0,0 0 1 0 0,0-1 0 0 0,0 1-1 0 0,1 0 1 0 0,-1 0-1 0 0,0-1 1 0 0,0 1-1 0 0,1 0 1 0 0,-1 0-1 0 0,0-1 1 0 0,0 1-1 0 0,1 0 1 0 0,-1 0-1 0 0,0 0 1 0 0,1-1-1 0 0,-1 1 1 0 0,0 0-1 0 0,1 0 1 0 0,-1 0 0 0 0,0 0-1 0 0,1 0 1 0 0,-1 0-1 0 0,0 0 1 0 0,1 0-1 0 0,-1 0 1 0 0,1 0-1 0 0,-1 0 1 0 0,0 0-1 0 0,1 0 1 0 0,-1 0-1 0 0,0 0 1 0 0,1 0-1 0 0,-1 0 1 0 0,0 0 0 0 0,1 1-1 0 0,-1-1 1 0 0,0 0-1 0 0,1 0 1 0 0,-1 0-1 0 0,1 1 1 0 0,21 7 983 0 0,-16-6-868 0 0,15 8 294 0 0,0 0 0 0 0,34 23 0 0 0,-52-31-492 0 0,1 1 0 0 0,-1-1 0 0 0,1 1 0 0 0,-1 0 0 0 0,0 0 0 0 0,0 0 0 0 0,0 0 0 0 0,0 0 1 0 0,0 1-1 0 0,-1-1 0 0 0,0 1 0 0 0,1 0 0 0 0,-1 0 0 0 0,-1 0 0 0 0,1 0 0 0 0,-1 0 0 0 0,1 0 0 0 0,-1 0 0 0 0,0 0 0 0 0,-1 1 0 0 0,1-1 0 0 0,-1 5 0 0 0,0-8-50 0 0,-1 1-1 0 0,1 0 0 0 0,-1-1 1 0 0,1 1-1 0 0,-1 0 1 0 0,0-1-1 0 0,0 1 0 0 0,0-1 1 0 0,0 0-1 0 0,0 1 0 0 0,0-1 1 0 0,-1 0-1 0 0,1 0 1 0 0,0 1-1 0 0,-1-1 0 0 0,1 0 1 0 0,0 0-1 0 0,-1 0 0 0 0,1-1 1 0 0,-1 1-1 0 0,0 0 1 0 0,1-1-1 0 0,-1 1 0 0 0,0-1 1 0 0,-3 1-1 0 0,-51 7-1603 0 0,41-6 828 0 0,-68-1-3402 0 0,50-1 3223 0 0,94 26 4379 0 0,-47-22-3270 0 0,0 0 0 0 0,1-1 0 0 0,-1-1 0 0 0,1-1 0 0 0,0 0 0 0 0,-1-1 0 0 0,21-2 0 0 0,-21 1-930 0 0,0-2 0 0 0,0 1 0 0 0,0-2 0 0 0,19-7 0 0 0,-29 9-4 0 0,-1 0 0 0 0,1 0 0 0 0,0-1 0 0 0,-1 1 0 0 0,0-1-1 0 0,0 0 1 0 0,0 1 0 0 0,6-8 0 0 0,18-29-958 0 0,-18 25 1954 0 0,-3 2-423 0 0,-3-5 5321 0 0,-3 17-5006 0 0,0 0 0 0 0,0 0 0 0 0,0-1 0 0 0,0 1 0 0 0,0 0 0 0 0,0 0 0 0 0,0 0 0 0 0,0 0 0 0 0,0 0 0 0 0,-1-3 1836 0 0,1 3-1836 0 0,-1 0 0 0 0,1 0 0 0 0,0 0 0 0 0,0 0 0 0 0,0 0 0 0 0,0 0 0 0 0,0 0 0 0 0,0 0 0 0 0,-1 0 0 0 0,1 0 0 0 0,0 0 0 0 0,0 0 0 0 0,0 0 0 0 0,0 0 0 0 0,0 0 0 0 0,-1 0 0 0 0,1 0 0 0 0,0 0 0 0 0,0 0 0 0 0,0 0 0 0 0,-12 14 1758 0 0,7-6-1664 0 0,1 1 1 0 0,0 0-1 0 0,1 0 1 0 0,0 0-1 0 0,0 0 0 0 0,1 0 1 0 0,-2 18-1 0 0,3-24-190 0 0,1 1 0 0 0,0-1 0 0 0,0 1 0 0 0,0-1-1 0 0,1 0 1 0 0,-1 1 0 0 0,1-1 0 0 0,0 0 0 0 0,0 0 0 0 0,0 1 0 0 0,2 3-1 0 0,-1-5-18 0 0,-1 0-1 0 0,0-1 1 0 0,0 1-1 0 0,0-1 1 0 0,1 0-1 0 0,-1 1 0 0 0,1-1 1 0 0,-1 0-1 0 0,1 0 1 0 0,-1 0-1 0 0,1 0 1 0 0,0 0-1 0 0,0 0 0 0 0,-1-1 1 0 0,1 1-1 0 0,0 0 1 0 0,0-1-1 0 0,0 0 1 0 0,0 1-1 0 0,0-1 0 0 0,3 0 1 0 0,-2 0-6 0 0,-1 0 1 0 0,1-1-1 0 0,0 1 0 0 0,-1-1 1 0 0,1 1-1 0 0,-1-1 1 0 0,1 0-1 0 0,-1 0 0 0 0,1 0 1 0 0,-1 0-1 0 0,1 0 1 0 0,-1-1-1 0 0,0 1 0 0 0,0-1 1 0 0,0 0-1 0 0,0 0 1 0 0,3-2-1 0 0,22-15-1465 0 0,-27 19 1348 0 0,0 0 1 0 0,0 0-1 0 0,1 0 1 0 0,-1 0 0 0 0,0 0-1 0 0,0 1 1 0 0,1-1-1 0 0,-1 0 1 0 0,0 0-1 0 0,0 0 1 0 0,0 0 0 0 0,1 0-1 0 0,-1 0 1 0 0,0 0-1 0 0,0 0 1 0 0,1 0-1 0 0,-1 1 1 0 0,0-1-1 0 0,0 0 1 0 0,0 0 0 0 0,0 0-1 0 0,1 0 1 0 0,-1 1-1 0 0,0-1 1 0 0,0 0-1 0 0,0 0 1 0 0,0 1 0 0 0,0-1-1 0 0,0 0 1 0 0,1 0-1 0 0,-1 0 1 0 0,0 1-1 0 0,0-1 1 0 0,0 0-1 0 0,0 0 1 0 0,0 1 0 0 0,0-1-1 0 0,0 0 1 0 0,0 0-1 0 0,0 1 1 0 0,0-1-1 0 0,0 0 1 0 0,0 0 0 0 0,0 1-1 0 0,0-1 1 0 0,-1 0-1 0 0,1 0 1 0 0,0 0-1 0 0,0 1 1 0 0,0-1-1 0 0,0 0 1 0 0,0 0 0 0 0,-1 1-1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2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10330 0 0,'-1'1'290'0'0,"1"0"0"0"0,0 0 0 0 0,-1 0 0 0 0,1 0 0 0 0,0 0 0 0 0,0 0 0 0 0,0 1 0 0 0,0-1-1 0 0,0 0 1 0 0,0 0 0 0 0,1 0 0 0 0,-1 0 0 0 0,0 0 0 0 0,0 0 0 0 0,1 0 0 0 0,-1 0 0 0 0,1 0 0 0 0,-1 0 0 0 0,1 0 0 0 0,-1 0 0 0 0,1 0-1 0 0,0 0 1 0 0,-1 0 0 0 0,2 1 0 0 0,24 12 1041 0 0,-23-13-1334 0 0,-1 0 1 0 0,1 0-1 0 0,-1 0 0 0 0,1 0 0 0 0,-1 1 0 0 0,0-1 0 0 0,0 0 0 0 0,1 1 0 0 0,-1 0 1 0 0,0-1-1 0 0,-1 1 0 0 0,4 3 0 0 0,-5-4-89 0 0,0 0 0 0 0,0 0 0 0 0,0 0 0 0 0,0 0 0 0 0,0 0 0 0 0,0 0 0 0 0,0 0 0 0 0,0 0 0 0 0,0 0 0 0 0,0 0 0 0 0,-1 0 0 0 0,1 0-1 0 0,0-1 1 0 0,-1 1 0 0 0,1 0 0 0 0,-1 0 0 0 0,1 0 0 0 0,-1 0 0 0 0,1 0 0 0 0,-1-1 0 0 0,1 1 0 0 0,-1 0 0 0 0,0 0 0 0 0,1-1 0 0 0,-1 1 0 0 0,0-1 0 0 0,0 1 0 0 0,0-1 0 0 0,1 1 0 0 0,-1-1 0 0 0,-1 1 0 0 0,-29 16-3774 0 0,30-16 3654 0 0,-1 0 185 0 0,-1 0-1 0 0,1 0 1 0 0,0 0 0 0 0,0 0-1 0 0,1 0 1 0 0,-1 0 0 0 0,0 1-1 0 0,0-1 1 0 0,0 1 0 0 0,1-1-1 0 0,-3 4 1 0 0,6 4 1865 0 0,14 0-134 0 0,-1-5-1345 0 0,0-1-1 0 0,0-1 1 0 0,0 0 0 0 0,29-1-1 0 0,-2 1-185 0 0,-22 0-201 0 0,75 2-2862 0 0,-95-4 2710 0 0,1 0 0 0 0,0 0 0 0 0,0 0 0 0 0,0 0 0 0 0,0 0 0 0 0,0 0 1 0 0,0 0-1 0 0,-1 0 0 0 0,1 0 0 0 0,0-1 0 0 0,0 1 0 0 0,0 0 0 0 0,0-1 0 0 0,-1 1 0 0 0,1-1 0 0 0,0 1 0 0 0,0-1 0 0 0,-1 1 0 0 0,1-1 0 0 0,0 1 1 0 0,-1-1-1 0 0,1 1 0 0 0,-1-1 0 0 0,1 0 0 0 0,-1 0 0 0 0,1 0 0 0 0,2-3-977 0 0,9-4-3970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28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12563 0 0,'5'-1'5775'0'0,"19"-3"-4637"0"0,-17 4-1047 0 0,-1 2-1 0 0,1-1 0 0 0,-1 1 1 0 0,0-1-1 0 0,0 2 1 0 0,1-1-1 0 0,-2 1 1 0 0,1 0-1 0 0,0 0 1 0 0,0 1-1 0 0,-1-1 0 0 0,0 1 1 0 0,0 1-1 0 0,0-1 1 0 0,0 1-1 0 0,-1-1 1 0 0,0 1-1 0 0,1 1 1 0 0,-2-1-1 0 0,1 0 0 0 0,-1 1 1 0 0,0 0-1 0 0,0 0 1 0 0,2 6-1 0 0,1 4 50 0 0,-1 0 1 0 0,0 0-1 0 0,-1 0 0 0 0,-1 1 1 0 0,0 0-1 0 0,-1-1 0 0 0,-1 1 0 0 0,-2 21 1 0 0,-3-16-401 0 0,0 2-1198 0 0,4-13-2540 0 0,7-22-5762 0 0,-2 0 4941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29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10434 0 0,'0'-1'361'0'0,"0"0"1"0"0,0 0-1 0 0,0 0 0 0 0,0 0 1 0 0,1 0-1 0 0,-1 0 0 0 0,0 0 0 0 0,1 0 1 0 0,-1 1-1 0 0,1-1 0 0 0,-1 0 0 0 0,1 0 1 0 0,-1 0-1 0 0,1 1 0 0 0,-1-1 0 0 0,1 0 1 0 0,0 1-1 0 0,-1-1 0 0 0,1 1 1 0 0,0-1-1 0 0,1 0 0 0 0,-2 1-166 0 0,1 1 0 0 0,0-1 0 0 0,-1 1 0 0 0,1-1 0 0 0,-1 1 0 0 0,1-1 0 0 0,-1 1 0 0 0,1-1 0 0 0,-1 1 0 0 0,0-1 0 0 0,1 1 0 0 0,-1 0 0 0 0,0-1 0 0 0,1 1 0 0 0,-1 0 0 0 0,0-1 0 0 0,0 1 0 0 0,0 0 0 0 0,0 0 0 0 0,1 0 0 0 0,6 48 1915 0 0,-7-47-2048 0 0,4 98 875 0 0,2 17-1205 0 0,8-43-3499 0 0,-10-62 633 0 0,0-3-1933 0 0,-1 0-2650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29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9650 0 0,'-4'1'670'0'0,"1"-1"-1"0"0,-1 1 1 0 0,0 0 0 0 0,1 0 0 0 0,-1 1-1 0 0,1-1 1 0 0,-1 1 0 0 0,1 0 0 0 0,0 0-1 0 0,0 0 1 0 0,0 0 0 0 0,0 0-1 0 0,-5 5 1 0 0,4-1-137 0 0,-1-1-1 0 0,1 1 1 0 0,0 0 0 0 0,0 0-1 0 0,1 0 1 0 0,-6 13 0 0 0,4-5-308 0 0,1 1 0 0 0,0 0-1 0 0,1 0 1 0 0,1 0 0 0 0,0 0 0 0 0,0 19 0 0 0,4-14-322 0 0,0 0 1 0 0,1 0-1 0 0,1 0 0 0 0,1-1 0 0 0,1 0 1 0 0,0 0-1 0 0,2 0 0 0 0,0 0 0 0 0,1-1 1 0 0,1-1-1 0 0,0 0 0 0 0,2 0 0 0 0,0-1 1 0 0,0 0-1 0 0,2-1 0 0 0,0-1 0 0 0,25 21 0 0 0,-33-31-658 0 0,0 1-1 0 0,0-1 0 0 0,1 0 0 0 0,10 3 0 0 0,-16-6 290 0 0,1 0-1 0 0,0 0 1 0 0,0-1-1 0 0,0 1 0 0 0,0-1 1 0 0,0 0-1 0 0,0 1 1 0 0,0-1-1 0 0,0 0 1 0 0,0 0-1 0 0,0 0 1 0 0,0-1-1 0 0,0 1 1 0 0,-1 0-1 0 0,1-1 1 0 0,0 1-1 0 0,0-1 1 0 0,0 0-1 0 0,0 1 1 0 0,0-1-1 0 0,2-2 0 0 0,8-5-5012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29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88 12635 0 0,'-1'6'1093'0'0,"0"0"1"0"0,1 0-1 0 0,0 0 1 0 0,0 0-1 0 0,1 12 0 0 0,17 55 394 0 0,-6-30-1046 0 0,-7-22-323 0 0,-1-4-44 0 0,0 0 0 0 0,-1 1 1 0 0,0 18-1 0 0,-8-43-246 0 0,0 0 1 0 0,1 0-1 0 0,-1-1 1 0 0,-2-7-1 0 0,1-4 104 0 0,1 0-1 0 0,1 0 1 0 0,1-1-1 0 0,1 1 0 0 0,-1-37 1 0 0,3 46 49 0 0,1 0 0 0 0,0 0 0 0 0,0 0 1 0 0,0 0-1 0 0,2 1 0 0 0,-1-1 0 0 0,1 1 0 0 0,0-1 1 0 0,1 1-1 0 0,0 0 0 0 0,1 0 0 0 0,0 1 0 0 0,9-13 1 0 0,-13 19 21 0 0,0 1 1 0 0,1-1 0 0 0,-1 1-1 0 0,1-1 1 0 0,-1 1-1 0 0,1-1 1 0 0,0 1 0 0 0,0 0-1 0 0,0 0 1 0 0,-1 0 0 0 0,1 0-1 0 0,0 0 1 0 0,0 0 0 0 0,0 1-1 0 0,1-1 1 0 0,-1 1 0 0 0,0-1-1 0 0,0 1 1 0 0,0 0 0 0 0,0 0-1 0 0,0 0 1 0 0,0 0-1 0 0,1 0 1 0 0,-1 0 0 0 0,0 1-1 0 0,0-1 1 0 0,0 0 0 0 0,0 1-1 0 0,0 0 1 0 0,0 0 0 0 0,0 0-1 0 0,0-1 1 0 0,0 2 0 0 0,0-1-1 0 0,-1 0 1 0 0,1 0 0 0 0,0 1-1 0 0,-1-1 1 0 0,2 2-1 0 0,2 1 31 0 0,-1 0-1 0 0,-1 1 0 0 0,1-1 0 0 0,-1 1 0 0 0,0-1 0 0 0,0 1 0 0 0,0 0 0 0 0,0 0 1 0 0,-1 1-1 0 0,0-1 0 0 0,0 1 0 0 0,-1-1 0 0 0,2 11 0 0 0,-2-8-49 0 0,-1 1 0 0 0,0 0-1 0 0,-1 0 1 0 0,0-1 0 0 0,-1 1 0 0 0,0-1-1 0 0,0 1 1 0 0,0-1 0 0 0,-1 0-1 0 0,-1 1 1 0 0,1-1 0 0 0,-8 11 0 0 0,1-5-143 0 0,0 0 1 0 0,0 0 0 0 0,-2-1-1 0 0,1-1 1 0 0,-19 16-1 0 0,30-28 158 0 0,-1 0 0 0 0,1 0 0 0 0,0 0 0 0 0,0 1-1 0 0,-1-1 1 0 0,1 0 0 0 0,0 0 0 0 0,0 1-1 0 0,0-1 1 0 0,0 0 0 0 0,-1 1 0 0 0,1-1 0 0 0,0 0-1 0 0,0 0 1 0 0,0 1 0 0 0,0-1 0 0 0,0 0 0 0 0,0 1-1 0 0,0-1 1 0 0,0 0 0 0 0,-1 1 0 0 0,1-1-1 0 0,1 1 1 0 0,-1-1 0 0 0,0 0 0 0 0,0 1 0 0 0,0-1-1 0 0,0 0 1 0 0,0 1 0 0 0,0-1 0 0 0,0 0-1 0 0,0 0 1 0 0,0 1 0 0 0,1-1 0 0 0,-1 0 0 0 0,0 1-1 0 0,1-1 1 0 0,14 12 135 0 0,28 5 170 0 0,-38-15-306 0 0,68 18 170 0 0,-67-18-387 0 0,1-1 0 0 0,0 0 0 0 0,-1-1 0 0 0,1 0 0 0 0,0 0 0 0 0,0 0 0 0 0,-1-1 0 0 0,1 0 0 0 0,7-2 0 0 0,-13 3-71 0 0,0 0-1 0 0,0 0 1 0 0,0-1-1 0 0,0 1 1 0 0,0-1-1 0 0,0 1 1 0 0,0-1-1 0 0,0 1 1 0 0,0-1-1 0 0,-1 1 1 0 0,1-1-1 0 0,0 0 1 0 0,0 0-1 0 0,-1 1 1 0 0,1-1-1 0 0,0 0 1 0 0,-1 0-1 0 0,1 0 1 0 0,-1 0-1 0 0,1 0 0 0 0,-1 0 1 0 0,1 0-1 0 0,-1 0 1 0 0,0 0-1 0 0,1 0 1 0 0,-1 0-1 0 0,0 0 1 0 0,0 0-1 0 0,0-1 1 0 0,0-11-5327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30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7746 0 0,'5'0'2192'0'0,"2"0"-904"0"0,1 2-527 0 0,2-2-201 0 0,1-2-168 0 0,-2 2-208 0 0,2-1-136 0 0,0 0-24 0 0,-1-1-16 0 0,2-1-8 0 0,0 0-200 0 0,-1-1-416 0 0,-1-1-873 0 0,-3-1-831 0 0,-2-1-3017 0 0</inkml:trace>
  <inkml:trace contextRef="#ctx0" brushRef="#br0" timeOffset="1">150 1 4873 0 0,'3'10'7379'0'0,"-3"14"-4472"0"0,0-17-1916 0 0,-2 60 1544 0 0,1-32-2426 0 0,0 1 0 0 0,3-1 0 0 0,6 39 0 0 0,-8-71-448 0 0,1-1 0 0 0,0 1-1 0 0,-1 0 1 0 0,1-1-1 0 0,0 1 1 0 0,1-1 0 0 0,-1 0-1 0 0,0 1 1 0 0,3 2-1 0 0,-4-5 219 0 0,0 0 1 0 0,0 0-1 0 0,1 1 0 0 0,-1-1 0 0 0,0 0 0 0 0,0 0 0 0 0,0 0 0 0 0,0 0 0 0 0,1 1 1 0 0,-1-1-1 0 0,0 0 0 0 0,0 0 0 0 0,1 0 0 0 0,-1 0 0 0 0,0 0 0 0 0,0 0 0 0 0,0 0 1 0 0,1 0-1 0 0,-1 0 0 0 0,0 0 0 0 0,0 0 0 0 0,1 0 0 0 0,-1 0 0 0 0,0 0 0 0 0,0 0 1 0 0,1 0-1 0 0,-1 0 0 0 0,0 0 0 0 0,0 0 0 0 0,1 0 0 0 0,-1 0 0 0 0,0 0 0 0 0,0 0 1 0 0,0-1-1 0 0,1 1 0 0 0,6-16-3317 0 0,-4-5 1184 0 0,0-2-1310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30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6977 0 0,'3'5'5353'0'0,"2"27"-2636"0"0,0 23-1062 0 0,13 103 276 0 0,-12-126-5035 0 0,12 38 0 0 0,-7-52-4665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12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9402 0 0,'1'5'5030'0'0,"1"17"-3924"0"0,-5 4-819 0 0,2-21-354 0 0,0 0 0 0 0,1 0 0 0 0,-1 0 0 0 0,1 0 1 0 0,0 0-1 0 0,0 0 0 0 0,1 0 0 0 0,0 0 1 0 0,-1 0-1 0 0,2 0 0 0 0,1 6 0 0 0,-1-11 69 0 0,0 0-1 0 0,1 0 1 0 0,-1-1-1 0 0,0 1 1 0 0,1 0-1 0 0,-1-1 1 0 0,0 0-1 0 0,0 0 1 0 0,0 1-1 0 0,0-1 1 0 0,0 0-1 0 0,3-2 1 0 0,4-1 85 0 0,-5 2-73 0 0,-1 2 1 0 0,1-1 0 0 0,-1 0-1 0 0,1 1 1 0 0,-1-1-1 0 0,1 1 1 0 0,-1 0-1 0 0,1 0 1 0 0,0 1 0 0 0,-1-1-1 0 0,1 1 1 0 0,4 1-1 0 0,-7-2-160 0 0,0 1 0 0 0,1-1 0 0 0,-1 1-1 0 0,1 0 1 0 0,-1 0 0 0 0,0-1 0 0 0,0 1 0 0 0,1 0-1 0 0,-1 0 1 0 0,0 0 0 0 0,0 0 0 0 0,0 0 0 0 0,0 1-1 0 0,0-1 1 0 0,0 0 0 0 0,-1 0 0 0 0,1 1 0 0 0,0-1 0 0 0,0 0-1 0 0,-1 1 1 0 0,1-1 0 0 0,-1 1 0 0 0,0-1 0 0 0,1 1-1 0 0,-1-1 1 0 0,0 1 0 0 0,0-1 0 0 0,0 1 0 0 0,0-1-1 0 0,0 1 1 0 0,0 1 0 0 0,-5 5-3839 0 0,0-5-78 0 0</inkml:trace>
  <inkml:trace contextRef="#ctx0" brushRef="#br0" timeOffset="1">1 226 9026 0 0,'0'6'683'0'0,"0"17"1098"0"0,0 0-1 0 0,6 27 1 0 0,-6-45-1657 0 0,1-1 1 0 0,0 1-1 0 0,0 0 0 0 0,0-1 1 0 0,1 1-1 0 0,0-1 0 0 0,0 1 1 0 0,0-1-1 0 0,0 0 0 0 0,0 0 1 0 0,1 0-1 0 0,0 0 0 0 0,0 0 1 0 0,0 0-1 0 0,0-1 0 0 0,1 0 1 0 0,4 4-1 0 0,-6-6-97 0 0,0 0 0 0 0,-1 0 0 0 0,1 0 0 0 0,0 0 0 0 0,0-1 1 0 0,0 1-1 0 0,0-1 0 0 0,0 1 0 0 0,-1-1 0 0 0,1 0 0 0 0,0 1 0 0 0,0-1 0 0 0,0 0 0 0 0,0-1 0 0 0,0 1 0 0 0,0 0 1 0 0,0 0-1 0 0,0-1 0 0 0,0 1 0 0 0,3-2 0 0 0,-2 0-5 0 0,0 0 0 0 0,0 0 1 0 0,1 0-1 0 0,-1 0 0 0 0,0-1 0 0 0,-1 1 0 0 0,1-1 0 0 0,0 0 1 0 0,-1 0-1 0 0,3-4 0 0 0,0 1-194 0 0,-1-2 1 0 0,0 1-1 0 0,0-1 1 0 0,-1 1-1 0 0,0-1 1 0 0,0 0-1 0 0,-1 0 0 0 0,0 0 1 0 0,2-10-1 0 0,-4 15-157 0 0,0-1 0 0 0,-1 0-1 0 0,1 1 1 0 0,-1-1 0 0 0,0 1-1 0 0,1 0 1 0 0,-1-1 0 0 0,-1 1-1 0 0,1 0 1 0 0,-1-1 0 0 0,-2-4 0 0 0,3 7 106 0 0,0-1 1 0 0,0 1 0 0 0,0-1 0 0 0,0 1 0 0 0,0 0 0 0 0,0 0 0 0 0,0 0 0 0 0,0-1 0 0 0,0 1 0 0 0,-1 0 0 0 0,1 1 0 0 0,0-1 0 0 0,-1 0 0 0 0,1 0 0 0 0,-1 0-1 0 0,1 1 1 0 0,-1-1 0 0 0,1 1 0 0 0,-1-1 0 0 0,0 1 0 0 0,1 0 0 0 0,-1-1 0 0 0,0 1 0 0 0,1 0 0 0 0,-1 0 0 0 0,-2 1 0 0 0,-7 5-3160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3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7138 0 0,'5'-1'357'0'0,"-1"0"0"0"0,1 0 1 0 0,0 0-1 0 0,-1 1 1 0 0,1 0-1 0 0,0 0 0 0 0,-1 0 1 0 0,1 1-1 0 0,0-1 1 0 0,-1 1-1 0 0,1 0 0 0 0,4 2 1 0 0,9 1 65 0 0,1-2-265 0 0,0 0 1 0 0,23-1-1 0 0,-38-1-87 0 0,0 0-1 0 0,0 0 1 0 0,0-1 0 0 0,1 1 0 0 0,-1-1-1 0 0,0 0 1 0 0,0-1 0 0 0,0 1 0 0 0,0 0-1 0 0,-1-1 1 0 0,1 0 0 0 0,0 0-1 0 0,-1 0 1 0 0,1-1 0 0 0,-1 1 0 0 0,6-6-1 0 0,-9 8-56 0 0,1 0 0 0 0,-1-1 0 0 0,0 1 0 0 0,1 0 0 0 0,-1-1 1 0 0,0 1-1 0 0,0 0 0 0 0,0-1 0 0 0,1 1 0 0 0,-1-1 0 0 0,0 1 0 0 0,0-1 0 0 0,0 1 0 0 0,0 0 0 0 0,0-1 0 0 0,1 1 0 0 0,-1-1 0 0 0,0 1 0 0 0,0-1 0 0 0,0 1 0 0 0,0-1 0 0 0,0 1 0 0 0,-1 0 0 0 0,1-1 0 0 0,0 1 0 0 0,0-1 0 0 0,0 1 0 0 0,0-1 0 0 0,0 1 0 0 0,-1 0 0 0 0,1-1 0 0 0,0 1 0 0 0,0-1 0 0 0,-1 0 0 0 0,-17-8 86 0 0,-22 3-287 0 0,34 7 244 0 0,0 0 0 0 0,1 0 0 0 0,-1 0 0 0 0,1 1 0 0 0,0 0 0 0 0,-1 0 0 0 0,1 0 0 0 0,0 1 0 0 0,0-1 0 0 0,0 1 0 0 0,0 0 0 0 0,1 1-1 0 0,-1-1 1 0 0,1 1 0 0 0,0 0 0 0 0,0 0 0 0 0,0 0 0 0 0,0 1 0 0 0,1-1 0 0 0,0 1 0 0 0,0 0 0 0 0,0 0 0 0 0,1 0 0 0 0,-1 0 0 0 0,1 1 0 0 0,0-1 0 0 0,-1 6-1 0 0,1-5 28 0 0,1 1-1 0 0,-1-1 0 0 0,1 1 0 0 0,0-1 1 0 0,0 1-1 0 0,1-1 0 0 0,0 1 0 0 0,0-1 0 0 0,1 1 1 0 0,-1-1-1 0 0,1 1 0 0 0,1-1 0 0 0,-1 1 1 0 0,1-1-1 0 0,1 0 0 0 0,-1 0 0 0 0,1 0 0 0 0,0 0 1 0 0,0 0-1 0 0,0 0 0 0 0,1-1 0 0 0,0 0 1 0 0,6 7-1 0 0,-3-7-59 0 0,0 1 0 0 0,0-1 1 0 0,1 0-1 0 0,0 0 0 0 0,-1-1 0 0 0,2 0 1 0 0,15 5-1 0 0,-20-8-251 0 0,1 0 1 0 0,-1 0-1 0 0,0 0 0 0 0,1 0 1 0 0,-1-1-1 0 0,1 1 1 0 0,-1-1-1 0 0,1 0 0 0 0,-1-1 1 0 0,1 1-1 0 0,-1-1 1 0 0,1 0-1 0 0,-1 0 0 0 0,0 0 1 0 0,0-1-1 0 0,1 1 1 0 0,5-4-1 0 0,-8 4-100 0 0,-1 0 0 0 0,0 0-1 0 0,-1 1 1 0 0,1-1 0 0 0,0 0 0 0 0,0 0 0 0 0,0 0 0 0 0,0 0-1 0 0,-1 0 1 0 0,1 0 0 0 0,0 0 0 0 0,-1 0 0 0 0,1 0-1 0 0,-1 0 1 0 0,1-1 0 0 0,-1 1 0 0 0,1-2 0 0 0,-1-9-4754 0 0</inkml:trace>
  <inkml:trace contextRef="#ctx0" brushRef="#br0" timeOffset="1">86 177 12643 0 0,'5'4'3496'0'0,"3"1"-1743"0"0,4 1-833 0 0,3-3-336 0 0,-1 1-312 0 0,3-3-184 0 0,0 0-72 0 0,-1-1-48 0 0,0-1-136 0 0,-1 0-432 0 0,-1-2-720 0 0,-2 0-1025 0 0,-4-4-1272 0 0,-21-26-823 0 0,19 25-666 0 0</inkml:trace>
  <inkml:trace contextRef="#ctx0" brushRef="#br0" timeOffset="2">370 88 9554 0 0,'1'-3'1981'0'0,"-1"3"-1871"0"0,0 0 0 0 0,1 0 0 0 0,-1 0 0 0 0,0 0 0 0 0,0 0 0 0 0,0 0 0 0 0,0 0 0 0 0,0 0 0 0 0,1 0 0 0 0,-1 0 0 0 0,0 0 0 0 0,0 0 1 0 0,0 0-1 0 0,0 0 0 0 0,0 0 0 0 0,1 0 0 0 0,-1 0 0 0 0,0 0 0 0 0,0 0 0 0 0,0 0 0 0 0,0 0 0 0 0,1 1 770 0 0,0-1-770 0 0,3 10 1976 0 0,2 18-1549 0 0,-6-26-186 0 0,5 62 618 0 0,-6-50-918 0 0,2 1 0 0 0,0 0 0 0 0,7 27 0 0 0,-8-42-56 0 0,0 1 0 0 0,0-1 0 0 0,0 1-1 0 0,0-1 1 0 0,0 0 0 0 0,0 1-1 0 0,0-1 1 0 0,1 1 0 0 0,-1-1-1 0 0,0 0 1 0 0,0 1 0 0 0,0-1 0 0 0,1 0-1 0 0,-1 1 1 0 0,0-1 0 0 0,0 0-1 0 0,1 1 1 0 0,-1-1 0 0 0,0 0 0 0 0,1 0-1 0 0,-1 1 1 0 0,0-1 0 0 0,1 0-1 0 0,-1 0 1 0 0,0 1 0 0 0,1-1 0 0 0,-1 0-1 0 0,1 0 1 0 0,-1 0 0 0 0,0 0-1 0 0,1 0 1 0 0,-1 0 0 0 0,1 0-1 0 0,-1 0 1 0 0,0 0 0 0 0,2 0 0 0 0,13-11-214 0 0,9-25-133 0 0,-23 35 333 0 0,8-15-443 0 0,-5 8 340 0 0,1 0 1 0 0,0 0-1 0 0,12-14 0 0 0,4 7-2664 0 0,-19 15 2234 0 0,-1-1 0 0 0,1 1 0 0 0,0-1 0 0 0,0 1 0 0 0,0-1 0 0 0,0 1 0 0 0,0 0 0 0 0,0 0 0 0 0,0 0 1 0 0,0 0-1 0 0,3 1 0 0 0,4 1-4469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31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11514 0 0,'7'16'1691'0'0,"0"-1"0"0"0,16 23 0 0 0,-15-25-1807 0 0,0 1 0 0 0,-1-1 0 0 0,10 27 0 0 0,-12-25-1052 0 0,-9-25 195 0 0,-6-28 235 0 0,9 28 681 0 0,0-1 0 0 0,1 0 0 0 0,1 1-1 0 0,0-1 1 0 0,0 0 0 0 0,1 1 0 0 0,0-1-1 0 0,5-13 1 0 0,-6 20 162 0 0,0 0-1 0 0,0 1 1 0 0,1-1-1 0 0,-1 1 1 0 0,1 0-1 0 0,-1-1 1 0 0,1 1-1 0 0,0 0 1 0 0,1 0-1 0 0,-1 0 1 0 0,0 0-1 0 0,1 1 1 0 0,0-1-1 0 0,-1 0 1 0 0,1 1-1 0 0,0 0 1 0 0,0 0-1 0 0,1 0 1 0 0,-1 0-1 0 0,0 0 1 0 0,1 1-1 0 0,-1-1 1 0 0,1 1-1 0 0,-1 0 1 0 0,1 0-1 0 0,-1 1 1 0 0,5-1-1 0 0,-5 1 26 0 0,-1 1-1 0 0,0 0 1 0 0,1-1-1 0 0,-1 1 1 0 0,0 1-1 0 0,0-1 0 0 0,0 0 1 0 0,0 0-1 0 0,0 1 1 0 0,0-1-1 0 0,0 1 1 0 0,0 0-1 0 0,-1-1 1 0 0,1 1-1 0 0,0 0 1 0 0,-1 0-1 0 0,0 0 0 0 0,1 0 1 0 0,-1 0-1 0 0,0 1 1 0 0,0-1-1 0 0,0 0 1 0 0,1 4-1 0 0,1 2-61 0 0,0 0 0 0 0,-1 1 0 0 0,1-1 0 0 0,-2 1 0 0 0,2 12-1 0 0,-2-19-62 0 0,-1 1-1 0 0,0-1 0 0 0,0 1 0 0 0,-1-1 0 0 0,1 0 1 0 0,0 1-1 0 0,-1-1 0 0 0,0 1 0 0 0,1-1 0 0 0,-1 0 0 0 0,0 1 1 0 0,0-1-1 0 0,0 0 0 0 0,-1 0 0 0 0,1 0 0 0 0,0 0 0 0 0,-1 0 1 0 0,0 0-1 0 0,-2 3 0 0 0,0-3-59 0 0,1 1 0 0 0,-1-1 0 0 0,0 0 0 0 0,1 0 0 0 0,-1-1 0 0 0,0 1 0 0 0,0-1-1 0 0,0 0 1 0 0,0 0 0 0 0,-8 1 0 0 0,-5-1-93 0 0,0 0-1 0 0,0-2 0 0 0,-1 0 1 0 0,-24-5-1 0 0,118 31 750 0 0,-50-20-909 0 0,45 7-1023 0 0,-26-14-4569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31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8522 0 0,'11'-9'1424'0'0,"0"1"-1"0"0,1 0 1 0 0,0 0 0 0 0,21-8 0 0 0,-28 13-1125 0 0,1 1 1 0 0,-1 0-1 0 0,1 0 1 0 0,0 0 0 0 0,0 1-1 0 0,0 0 1 0 0,0 0-1 0 0,0 0 1 0 0,0 1 0 0 0,0 0-1 0 0,0 0 1 0 0,0 0-1 0 0,7 2 1 0 0,-10 0-151 0 0,0 0 1 0 0,1 0 0 0 0,-1 0-1 0 0,0 0 1 0 0,0 0-1 0 0,0 1 1 0 0,0-1 0 0 0,-1 1-1 0 0,1 0 1 0 0,-1 0-1 0 0,1 0 1 0 0,-1 0-1 0 0,0 1 1 0 0,0-1 0 0 0,-1 0-1 0 0,3 6 1 0 0,-3-7-197 0 0,0 0 1 0 0,0 0-1 0 0,0-1 1 0 0,-1 1-1 0 0,1 0 1 0 0,0 0-1 0 0,-1 0 1 0 0,0 0-1 0 0,1 0 1 0 0,-1 0-1 0 0,0 0 1 0 0,0 0-1 0 0,0 0 1 0 0,0 0-1 0 0,-1 0 1 0 0,1 0-1 0 0,0 0 1 0 0,-1 0-1 0 0,1 0 1 0 0,-1 0-1 0 0,0 0 1 0 0,0-1-1 0 0,0 1 1 0 0,0 0-1 0 0,0 0 1 0 0,0-1-1 0 0,0 1 1 0 0,0-1-1 0 0,-1 1 1 0 0,1-1-1 0 0,0 1 1 0 0,-4 1-1 0 0,3-2-567 0 0,-1 0 0 0 0,1-1 0 0 0,-1 1-1 0 0,1-1 1 0 0,-1 1 0 0 0,0-1 0 0 0,0 0-1 0 0,1 0 1 0 0,-1 0 0 0 0,0 0 0 0 0,-4-1 0 0 0,4 0 561 0 0,1 1 0 0 0,0 0 1 0 0,-1-1-1 0 0,1 1 1 0 0,0 0-1 0 0,-1 0 0 0 0,1 1 1 0 0,0-1-1 0 0,-1 0 1 0 0,1 1-1 0 0,0-1 0 0 0,-1 1 1 0 0,-3 2-1 0 0,5-3 257 0 0,1 1 1 0 0,-1 0-1 0 0,1 0 0 0 0,-1 0 0 0 0,1 0 1 0 0,-1 0-1 0 0,1-1 0 0 0,0 1 0 0 0,-1 0 1 0 0,1 0-1 0 0,0 0 0 0 0,0 0 0 0 0,0 0 1 0 0,0 0-1 0 0,0 0 0 0 0,0 0 0 0 0,0 0 1 0 0,0 0-1 0 0,0 0 0 0 0,0 0 0 0 0,0 0 1 0 0,1 0-1 0 0,-1 0 0 0 0,0 0 0 0 0,1 0 1 0 0,-1 0-1 0 0,1 0 0 0 0,0 0 0 0 0,15 31 2550 0 0,-14-28-2309 0 0,1 1-243 0 0,0 0 0 0 0,1 0 0 0 0,-1 0 0 0 0,1 0 0 0 0,0-1 0 0 0,0 1 0 0 0,0-1 0 0 0,8 6 0 0 0,-10-9-274 0 0,0 0-1 0 0,-1-1 1 0 0,1 1 0 0 0,0 0-1 0 0,0-1 1 0 0,-1 1 0 0 0,1-1 0 0 0,0 1-1 0 0,0-1 1 0 0,0 0 0 0 0,0 0 0 0 0,0 0-1 0 0,-1 0 1 0 0,1 0 0 0 0,0 0-1 0 0,0 0 1 0 0,0-1 0 0 0,0 1 0 0 0,0-1-1 0 0,-1 1 1 0 0,1-1 0 0 0,0 0-1 0 0,-1 0 1 0 0,1 0 0 0 0,0 0 0 0 0,-1 0-1 0 0,1 0 1 0 0,-1 0 0 0 0,1 0 0 0 0,1-3-1 0 0,13-12-3875 0 0,-1-1 0 0 0,15-20 0 0 0,-14 16-2090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3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11266 0 0,'15'4'6008'0'0,"18"-5"-3864"0"0,-20 0-1275 0 0,-2 1-681 0 0,0 1 0 0 0,0-1 0 0 0,-1 2 0 0 0,1-1 0 0 0,-1 2 0 0 0,1-1 0 0 0,18 8 0 0 0,-25-8-128 0 0,-1 0 0 0 0,0-1 1 0 0,0 1-1 0 0,0 0 0 0 0,0 1 0 0 0,0-1 1 0 0,0 0-1 0 0,0 1 0 0 0,-1 0 0 0 0,1 0 0 0 0,-1-1 1 0 0,0 1-1 0 0,0 1 0 0 0,0-1 0 0 0,0 0 1 0 0,-1 0-1 0 0,1 1 0 0 0,-1-1 0 0 0,0 1 0 0 0,0-1 1 0 0,0 1-1 0 0,0 0 0 0 0,-1-1 0 0 0,1 1 1 0 0,-1 0-1 0 0,0 5 0 0 0,-1 0-21 0 0,0 1 1 0 0,0-1-1 0 0,-1 1 0 0 0,0-1 0 0 0,0 0 1 0 0,-1 1-1 0 0,0-1 0 0 0,-7 11 0 0 0,0-2-188 0 0,-1 0-1 0 0,-23 28 0 0 0,37-49 111 0 0,0 0-1 0 0,0 1 1 0 0,1-1 0 0 0,-1 1 0 0 0,1 0-1 0 0,0 0 1 0 0,0 0 0 0 0,0 1-1 0 0,0-1 1 0 0,0 1 0 0 0,0 0 0 0 0,0 0-1 0 0,0 0 1 0 0,0 1 0 0 0,1-1-1 0 0,-1 1 1 0 0,6 1 0 0 0,15-1 65 0 0,42 7-1 0 0,-51-4-85 0 0,9 0-147 0 0,29 4-1343 0 0,-20-10-2905 0 0,-33 3 4235 0 0,-1 0 1 0 0,1 0-1 0 0,0 0 0 0 0,-1-1 1 0 0,1 1-1 0 0,0 0 0 0 0,-1 0 1 0 0,1-1-1 0 0,0 1 0 0 0,-1-1 1 0 0,1 1-1 0 0,-1 0 0 0 0,1-1 1 0 0,-1 1-1 0 0,1-1 0 0 0,-1 1 1 0 0,1-1-1 0 0,-1 0 1 0 0,1 1-1 0 0,-1-1 0 0 0,0 1 1 0 0,1-1-1 0 0,-1 0 0 0 0,0 1 1 0 0,0-1-1 0 0,1 0 0 0 0,-1 1 1 0 0,0-1-1 0 0,0 0 0 0 0,0 0 1 0 0,0 1-1 0 0,0-2 0 0 0,0 0-287 0 0,4-12-5121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32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9514 0 0,'5'7'2080'0'0,"-1"1"-1"0"0,0 0 1 0 0,0 0 0 0 0,5 17-1 0 0,-6-13-1499 0 0,0-1-1 0 0,-1 1 1 0 0,0 14 0 0 0,-1-1-1084 0 0,-2 1 0 0 0,-7 46 0 0 0,8-71 474 0 0,0-1 1 0 0,0 0-1 0 0,0 0 0 0 0,0 0 0 0 0,0 0 1 0 0,0 1-1 0 0,0-1 0 0 0,0 0 0 0 0,0 0 1 0 0,0 0-1 0 0,0 0 0 0 0,0 1 0 0 0,0-1 1 0 0,0 0-1 0 0,0 0 0 0 0,0 0 0 0 0,0 0 1 0 0,0 1-1 0 0,0-1 0 0 0,0 0 0 0 0,1 0 1 0 0,-1 0-1 0 0,0 0 0 0 0,0 0 0 0 0,0 0 1 0 0,0 0-1 0 0,0 1 0 0 0,0-1 0 0 0,1 0 1 0 0,-1 0-1 0 0,0 0 0 0 0,0 0 0 0 0,0 0 1 0 0,0 0-1 0 0,0 0 0 0 0,1 0 1 0 0,-1 0-1 0 0,0 0 0 0 0,0 0 0 0 0,0 0 1 0 0,0 0-1 0 0,1 0 0 0 0,11-2-526 0 0,21-12 560 0 0,-18 7-4 0 0,2 2-162 0 0,26-11 290 0 0,-41 15-430 0 0,0 0 0 0 0,-1 0 0 0 0,1 0 0 0 0,0 0 0 0 0,-1-1 1 0 0,1 1-1 0 0,-1-1 0 0 0,1 1 0 0 0,-1-1 0 0 0,3-3 0 0 0,0-2-3456 0 0,6 5-2536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33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10282 0 0,'1'-1'295'0'0,"0"0"-1"0"0,0-1 1 0 0,0 1-1 0 0,0 0 0 0 0,0 0 1 0 0,0 0-1 0 0,1 0 1 0 0,-1 0-1 0 0,0 0 1 0 0,1 0-1 0 0,-1 0 1 0 0,1 0-1 0 0,-1 1 1 0 0,1-1-1 0 0,-1 1 0 0 0,1-1 1 0 0,0 1-1 0 0,2-1 1 0 0,36-2 1568 0 0,-26 3-1079 0 0,-1-1-278 0 0,115-3 1820 0 0,-110 5-2188 0 0,-1 0-1 0 0,0 1 1 0 0,1 1 0 0 0,-1 0-1 0 0,21 8 1 0 0,-37-11-66 0 0,1 1 0 0 0,0 0 0 0 0,0-1 0 0 0,0 1 1 0 0,0 0-1 0 0,-1 0 0 0 0,1 0 0 0 0,-1 1 0 0 0,1-1 0 0 0,-1 0 0 0 0,1 1 0 0 0,-1-1 0 0 0,3 3 0 0 0,-4-3-59 0 0,0 0-1 0 0,0 0 0 0 0,0-1 1 0 0,0 1-1 0 0,0 0 0 0 0,0-1 0 0 0,0 1 1 0 0,0 0-1 0 0,0 0 0 0 0,0-1 1 0 0,0 1-1 0 0,0 0 0 0 0,0 0 0 0 0,-1-1 1 0 0,1 1-1 0 0,0 0 0 0 0,-1-1 1 0 0,1 1-1 0 0,0 0 0 0 0,-1-1 0 0 0,1 1 1 0 0,-1-1-1 0 0,1 1 0 0 0,-1 0 1 0 0,1-1-1 0 0,-1 1 0 0 0,1-1 0 0 0,-1 0 1 0 0,0 1-1 0 0,1-1 0 0 0,-1 1 1 0 0,0-1-1 0 0,1 0 0 0 0,-1 0 1 0 0,0 1-1 0 0,0-1 0 0 0,0 0 0 0 0,-14 7-82 0 0,3-2-58 0 0,1 1 0 0 0,-1 0 0 0 0,-14 11 0 0 0,24-16 116 0 0,0 0 1 0 0,1 1-1 0 0,-1-1 1 0 0,1 0 0 0 0,-1 1-1 0 0,1-1 1 0 0,-1 1-1 0 0,1-1 1 0 0,0 1-1 0 0,0-1 1 0 0,0 1 0 0 0,0 0-1 0 0,0 0 1 0 0,0 0-1 0 0,0-1 1 0 0,1 1-1 0 0,-1 0 1 0 0,1 0 0 0 0,-1 0-1 0 0,1 0 1 0 0,0 0-1 0 0,0 0 1 0 0,0 0-1 0 0,0 0 1 0 0,0 0 0 0 0,0 0-1 0 0,0 0 1 0 0,1 0-1 0 0,0 3 1 0 0,2-1-31 0 0,0 0-1 0 0,0-1 1 0 0,1 1 0 0 0,-1-1 0 0 0,1 1-1 0 0,0-1 1 0 0,0 0 0 0 0,0-1 0 0 0,1 1 0 0 0,-1-1-1 0 0,0 1 1 0 0,9 2 0 0 0,20 13-177 0 0,-31-17 216 0 0,4 4 18 0 0,1 0 1 0 0,-1 0 0 0 0,0 0 0 0 0,0 1 0 0 0,-1 0 0 0 0,7 9 0 0 0,-12-14-53 0 0,0-1 1 0 0,-1 1 0 0 0,1-1-1 0 0,0 1 1 0 0,-1-1 0 0 0,1 0-1 0 0,0 1 1 0 0,-1-1 0 0 0,1 1-1 0 0,-1-1 1 0 0,1 0-1 0 0,-1 0 1 0 0,1 1 0 0 0,-1-1-1 0 0,1 0 1 0 0,-1 0 0 0 0,1 1-1 0 0,-1-1 1 0 0,1 0 0 0 0,-1 0-1 0 0,1 0 1 0 0,-1 0 0 0 0,0 0-1 0 0,1 0 1 0 0,-1 0 0 0 0,1 0-1 0 0,-1 0 1 0 0,1 0 0 0 0,-1 0-1 0 0,0-1 1 0 0,-17 5 26 0 0,-16 21 1011 0 0,32-24-935 0 0,0 0 0 0 0,1 0 1 0 0,0 0-1 0 0,-1 1 0 0 0,1-1 0 0 0,0 0 0 0 0,0 1 0 0 0,0-1 0 0 0,0 1 0 0 0,0-1 0 0 0,0 1 0 0 0,0-1 0 0 0,0 1 0 0 0,0 0 1 0 0,1-1-1 0 0,-1 1 0 0 0,1 0 0 0 0,-1 0 0 0 0,1 0 0 0 0,0 1 0 0 0,0-2-49 0 0,0-1 0 0 0,1 1 0 0 0,-1 0 0 0 0,1-1 0 0 0,-1 0 0 0 0,1 1 1 0 0,-1-1-1 0 0,1 1 0 0 0,-1-1 0 0 0,1 1 0 0 0,-1-1 0 0 0,1 0 0 0 0,0 1 0 0 0,-1-1 0 0 0,1 0 0 0 0,0 0 0 0 0,-1 0 0 0 0,1 1 0 0 0,0-1 1 0 0,-1 0-1 0 0,1 0 0 0 0,0 0 0 0 0,-1 0 0 0 0,1 0 0 0 0,0 0 0 0 0,-1 0 0 0 0,1 0 0 0 0,0-1 0 0 0,-1 1 0 0 0,1 0 0 0 0,-1 0 1 0 0,1 0-1 0 0,0-1 0 0 0,-1 1 0 0 0,1 0 0 0 0,-1-1 0 0 0,2 0 0 0 0,28-13 306 0 0,-26 12-221 0 0,-2 0-259 0 0,6-2 404 0 0,1 0 0 0 0,-1 0-1 0 0,0 0 1 0 0,1 1 0 0 0,13-3 0 0 0,-21 6-319 0 0,1 0 1 0 0,-1 0-1 0 0,1 0 1 0 0,-1 0-1 0 0,1 0 0 0 0,-1 0 1 0 0,1 0-1 0 0,-1 0 1 0 0,1 1-1 0 0,-1-1 1 0 0,1 1-1 0 0,-1-1 1 0 0,1 1-1 0 0,-1-1 0 0 0,0 1 1 0 0,3 1-1 0 0,-3 0-314 0 0,1-1 0 0 0,-1 0-1 0 0,0 1 1 0 0,0-1-1 0 0,0 1 1 0 0,0-1 0 0 0,0 1-1 0 0,-1 0 1 0 0,1-1 0 0 0,0 1-1 0 0,-1 0 1 0 0,1 0 0 0 0,-1 0-1 0 0,0-1 1 0 0,0 1-1 0 0,1 0 1 0 0,-2 3 0 0 0,1 14-9300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33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169 154 8154 0 0,'-4'-4'1323'0'0,"-1"-1"0"0"0,0 1 1 0 0,0 1-1 0 0,0-1 1 0 0,-1 1-1 0 0,-10-5 0 0 0,13 7-977 0 0,-1 0 0 0 0,0 1 0 0 0,1-1-1 0 0,-1 1 1 0 0,0 0 0 0 0,1 0 0 0 0,-1 0-1 0 0,0 1 1 0 0,1-1 0 0 0,-1 1 0 0 0,0 0 0 0 0,1 0-1 0 0,-4 1 1 0 0,-2 1-24 0 0,0 0 1 0 0,0 1-1 0 0,-15 9 1 0 0,23-13-320 0 0,0 1 1 0 0,0-1 0 0 0,0 1 0 0 0,0-1 0 0 0,0 1 0 0 0,0-1 0 0 0,0 1-1 0 0,0 0 1 0 0,0 0 0 0 0,0-1 0 0 0,1 1 0 0 0,-1 0 0 0 0,0 0 0 0 0,1 0-1 0 0,-1 0 1 0 0,0 0 0 0 0,1 0 0 0 0,-1 0 0 0 0,1 0 0 0 0,0 0 0 0 0,-1 0-1 0 0,1 0 1 0 0,0 0 0 0 0,-1 0 0 0 0,1 0 0 0 0,0 1 0 0 0,0-1 0 0 0,0 0-1 0 0,0 0 1 0 0,0 0 0 0 0,0 0 0 0 0,1 0 0 0 0,-1 0 0 0 0,0 0 0 0 0,0 0-1 0 0,1 1 1 0 0,-1-1 0 0 0,1 0 0 0 0,-1 0 0 0 0,1 0 0 0 0,-1 0-1 0 0,1-1 1 0 0,0 1 0 0 0,0 1 0 0 0,7 6-39 0 0,0 0 0 0 0,1 0 0 0 0,-1-1-1 0 0,1 0 1 0 0,1-1 0 0 0,-1 0 0 0 0,1 0 0 0 0,0-1 0 0 0,1 0 0 0 0,13 4-1 0 0,-21-8-13 0 0,1 0-1 0 0,0 0 0 0 0,-1 0 0 0 0,1-1 1 0 0,0 1-1 0 0,-1-1 0 0 0,1 0 0 0 0,0 0 1 0 0,-1 0-1 0 0,1-1 0 0 0,0 1 0 0 0,-1-1 1 0 0,1 0-1 0 0,-1 0 0 0 0,1 0 0 0 0,-1 0 0 0 0,1-1 1 0 0,-1 1-1 0 0,0-1 0 0 0,0 0 0 0 0,1 0 1 0 0,-2 0-1 0 0,1-1 0 0 0,0 1 0 0 0,0 0 1 0 0,-1-1-1 0 0,1 0 0 0 0,-1 0 0 0 0,0 0 0 0 0,0 0 1 0 0,0 0-1 0 0,0 0 0 0 0,0 0 0 0 0,2-7 1 0 0,-2 3 0 0 0,0 0 1 0 0,0 0 0 0 0,-1 0-1 0 0,1 0 1 0 0,-2-1 0 0 0,1 1-1 0 0,-1 0 1 0 0,0-1 0 0 0,-1 1 0 0 0,1-1-1 0 0,-1 1 1 0 0,-1 0 0 0 0,0 0-1 0 0,0 0 1 0 0,-5-13 0 0 0,5 15 52 0 0,-1-1 0 0 0,1 1 1 0 0,-1 0-1 0 0,0 0 0 0 0,0 0 1 0 0,0 1-1 0 0,-1-1 0 0 0,0 1 1 0 0,0 0-1 0 0,0 0 1 0 0,0 0-1 0 0,-1 1 0 0 0,1-1 1 0 0,-1 1-1 0 0,0 0 0 0 0,0 0 1 0 0,0 1-1 0 0,-1 0 0 0 0,1-1 1 0 0,-10-1-1 0 0,14 4-77 0 0,0-1 0 0 0,0 1-1 0 0,0 0 1 0 0,0 0 0 0 0,0 0 0 0 0,-1 0-1 0 0,1 0 1 0 0,0 0 0 0 0,0 0-1 0 0,0 0 1 0 0,0 0 0 0 0,0 0 0 0 0,0 0-1 0 0,0 1 1 0 0,0-1 0 0 0,0 0 0 0 0,0 1-1 0 0,0-1 1 0 0,0 1 0 0 0,0-1-1 0 0,0 1 1 0 0,0 0 0 0 0,1-1 0 0 0,-1 1-1 0 0,0 0 1 0 0,0 0 0 0 0,1-1 0 0 0,-1 1-1 0 0,0 0 1 0 0,1 0 0 0 0,-1 0-1 0 0,1 0 1 0 0,-1 0 0 0 0,1 0 0 0 0,-1 0-1 0 0,1 1 1 0 0,-1 0-429 0 0,1 0 1 0 0,0 0-1 0 0,0 0 1 0 0,0 0-1 0 0,0 0 0 0 0,1 0 1 0 0,-1 0-1 0 0,0 0 0 0 0,1-1 1 0 0,-1 1-1 0 0,1 0 0 0 0,0 0 1 0 0,0 0-1 0 0,-1-1 0 0 0,1 1 1 0 0,0 0-1 0 0,0-1 1 0 0,1 1-1 0 0,-1-1 0 0 0,2 2 1 0 0,8 5-4396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34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10666 0 0,'2'2'870'0'0,"1"-1"0"0"0,0 1-1 0 0,-1 0 1 0 0,1 0 0 0 0,-1 0 0 0 0,0 0-1 0 0,0 1 1 0 0,0-1 0 0 0,2 3 0 0 0,14 30 2564 0 0,4 39-2041 0 0,-21-69-1120 0 0,5 17-236 0 0,13 67 414 0 0,-16-30-4310 0 0,-3-59 3503 0 0,0 1 0 0 0,-1 0 0 0 0,1 0 0 0 0,0-1 0 0 0,0 1 0 0 0,-1 0 0 0 0,1-1 0 0 0,0 1 0 0 0,-1-1 1 0 0,1 1-1 0 0,-1 0 0 0 0,1-1 0 0 0,-1 1 0 0 0,1-1 0 0 0,-1 1 0 0 0,1-1 0 0 0,-1 1 0 0 0,1-1 1 0 0,-1 1-1 0 0,0-1 0 0 0,1 0 0 0 0,-1 1 0 0 0,0-1 0 0 0,1 0 0 0 0,-1 0 0 0 0,0 0 0 0 0,0 1 0 0 0,1-1 1 0 0,-1 0-1 0 0,0 0 0 0 0,0 0 0 0 0,-32 0-4222 0 0,13 0 3686 0 0,16 1 1205 0 0,0 0-1 0 0,0 0 1 0 0,0 0-1 0 0,0 1 0 0 0,0 0 1 0 0,0 0-1 0 0,0 0 1 0 0,1 0-1 0 0,-1 0 1 0 0,1 1-1 0 0,-1-1 0 0 0,1 1 1 0 0,0 0-1 0 0,0 0 1 0 0,-4 6-1 0 0,3-3 425 0 0,0 0-1 0 0,1 0 0 0 0,-1 1 1 0 0,1-1-1 0 0,1 1 1 0 0,-1-1-1 0 0,1 1 0 0 0,0 0 1 0 0,0 9-1 0 0,0-8-131 0 0,2-1 0 0 0,-1 1 0 0 0,1 0 0 0 0,1 0 0 0 0,-1 0 0 0 0,1-1 0 0 0,0 1 0 0 0,1 0 0 0 0,0-1-1 0 0,4 11 1 0 0,-4-13-596 0 0,0-1 0 0 0,0 0 0 0 0,1 0 0 0 0,-1 0 0 0 0,1 0 0 0 0,0-1 0 0 0,0 1 0 0 0,0-1 0 0 0,1 0 0 0 0,6 6 0 0 0,-6-7-40 0 0,1 0 0 0 0,-1 0 0 0 0,1 0-1 0 0,0-1 1 0 0,-1 1 0 0 0,1-1 0 0 0,0 0-1 0 0,0-1 1 0 0,0 1 0 0 0,0-1 0 0 0,0 0-1 0 0,0 0 1 0 0,0 0 0 0 0,0-1 0 0 0,0 0-1 0 0,-1 0 1 0 0,1 0 0 0 0,0 0 0 0 0,7-4-1 0 0,2-1-911 0 0,1 0 0 0 0,-1-1 0 0 0,-1-1 0 0 0,26-18 1 0 0,-30 19-964 0 0,0-1 1 0 0,-1 0-1 0 0,11-12 1 0 0,-1-4-4539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34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11010 0 0,'-11'23'7710'0'0,"2"2"-4965"0"0,-9 17-1137 0 0,-55 92-261 0 0,16-48-5229 0 0,70-111-2556 0 0,12-20 5608 0 0,-21 40 838 0 0,0 0 0 0 0,0 1 0 0 0,0-1 1 0 0,1 1-1 0 0,-1 0 0 0 0,1 0 1 0 0,0 0-1 0 0,0 1 0 0 0,0 0 1 0 0,1 0-1 0 0,-1 0 0 0 0,1 0 1 0 0,8-2-1 0 0,-9 4-135 0 0,1 1 1 0 0,-1-1-1 0 0,0 1 0 0 0,0-1 1 0 0,1 2-1 0 0,-1-1 0 0 0,0 0 1 0 0,1 1-1 0 0,-1 0 1 0 0,0 0-1 0 0,0 1 0 0 0,0-1 1 0 0,0 1-1 0 0,0 0 0 0 0,8 5 1 0 0,16 6-7564 0 0,-23-12 4756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34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6 8722 0 0,'0'0'256'0'0,"0"-1"1"0"0,1 1-1 0 0,-1-1 1 0 0,1 1-1 0 0,-1-1 1 0 0,1 1-1 0 0,-1 0 1 0 0,1-1-1 0 0,-1 1 1 0 0,1 0-1 0 0,0 0 1 0 0,-1-1-1 0 0,1 1 1 0 0,-1 0-1 0 0,1 0 1 0 0,0 0-1 0 0,-1 0 1 0 0,1 0-1 0 0,0-1 1 0 0,-1 1-1 0 0,1 1 1 0 0,-1-1-1 0 0,1 0 1 0 0,0 0-1 0 0,-1 0 1 0 0,1 0-1 0 0,0 0 1 0 0,-1 0-1 0 0,1 1 1 0 0,-1-1-1 0 0,1 0 1 0 0,-1 1-1 0 0,1-1 1 0 0,0 1-1 0 0,0 0 33 0 0,0 1 0 0 0,0-1-1 0 0,-1 1 1 0 0,1 0 0 0 0,0-1 0 0 0,-1 1-1 0 0,1 0 1 0 0,-1-1 0 0 0,0 1 0 0 0,0 0-1 0 0,0 0 1 0 0,0 2 0 0 0,-6 61 914 0 0,6-60-886 0 0,-3 13-376 0 0,-2 14 137 0 0,-9 34 0 0 0,12-57-788 0 0,-1-1 0 0 0,0 0 0 0 0,0 0 0 0 0,-1-1 0 0 0,0 1 0 0 0,0-1 0 0 0,-1 0 0 0 0,1 0 0 0 0,-10 9 0 0 0,12-13-237 0 0,-1-1-1 0 0,0 1 1 0 0,-1-1 0 0 0,1 0-1 0 0,0 0 1 0 0,-1-1-1 0 0,-4 3 1 0 0,-8 2-4491 0 0</inkml:trace>
  <inkml:trace contextRef="#ctx0" brushRef="#br0" timeOffset="1">0 452 6729 0 0,'41'-6'10300'0'0,"19"-18"-6607"0"0,-45 17-3588 0 0,0 0 0 0 0,26-6 1 0 0,-35 12-58 0 0,-1 0 1 0 0,1 0 0 0 0,-1 1-1 0 0,1 0 1 0 0,0 0-1 0 0,-1 0 1 0 0,1 1 0 0 0,-1 0-1 0 0,1 0 1 0 0,-1 0-1 0 0,1 1 1 0 0,-1-1 0 0 0,0 1-1 0 0,9 5 1 0 0,-12-6-104 0 0,0 1 1 0 0,0-1 0 0 0,0 1-1 0 0,0 0 1 0 0,0-1 0 0 0,0 1-1 0 0,0 0 1 0 0,0 0-1 0 0,-1 1 1 0 0,1-1 0 0 0,-1 0-1 0 0,0 0 1 0 0,1 1-1 0 0,-1-1 1 0 0,0 1 0 0 0,0-1-1 0 0,0 4 1 0 0,0-3-305 0 0,-1 1 0 0 0,0-1 0 0 0,0 0 0 0 0,0 1 0 0 0,0-1 0 0 0,0 1 0 0 0,-1-1-1 0 0,0 0 1 0 0,1 1 0 0 0,-3 3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12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2857 0 0,'-4'2'568'0'0,"0"0"1"0"0,0-1 0 0 0,0 2-1 0 0,0-1 1 0 0,1 0 0 0 0,-8 6 0 0 0,11-7-451 0 0,-1-1 0 0 0,1 1 1 0 0,-1 0-1 0 0,0-1 1 0 0,1 1-1 0 0,-1 0 1 0 0,1-1-1 0 0,0 1 1 0 0,-1 0-1 0 0,1-1 0 0 0,0 1 1 0 0,-1 0-1 0 0,1 0 1 0 0,0 0-1 0 0,0-1 1 0 0,0 1-1 0 0,-1 0 1 0 0,1 0-1 0 0,0 0 0 0 0,0 0 1 0 0,0-1-1 0 0,0 1 1 0 0,1 0-1 0 0,-1 0 1 0 0,0 0-1 0 0,0 0 0 0 0,0-1 1 0 0,1 1-1 0 0,-1 0 1 0 0,0 0-1 0 0,1-1 1 0 0,-1 1-1 0 0,1 0 1 0 0,-1 0-1 0 0,1-1 0 0 0,-1 1 1 0 0,1-1-1 0 0,-1 1 1 0 0,1 0-1 0 0,0-1 1 0 0,-1 1-1 0 0,1-1 0 0 0,0 1 1 0 0,-1-1-1 0 0,1 0 1 0 0,0 1-1 0 0,1-1 1 0 0,2 2 214 0 0,0 0 0 0 0,0 0-1 0 0,0 0 1 0 0,0-1 0 0 0,0 0 0 0 0,0 0 0 0 0,1 0 0 0 0,-1 0 0 0 0,1-1 0 0 0,4 0 0 0 0,50-2-1143 0 0,-34 0-793 0 0,1 0-3396 0 0,-15-1-229 0 0</inkml:trace>
  <inkml:trace contextRef="#ctx0" brushRef="#br0" timeOffset="1">250 9 6753 0 0,'-3'31'5578'0'0,"-10"13"-3160"0"0,-1 6-1858 0 0,14-50-561 0 0,1 1 0 0 0,-1-1 0 0 0,0 1 0 0 0,0-1 0 0 0,0 0 0 0 0,0 1 0 0 0,0-1 0 0 0,0 0 0 0 0,1 1 0 0 0,-1-1 0 0 0,0 0 0 0 0,0 0 1 0 0,1 1-1 0 0,-1-1 0 0 0,0 0 0 0 0,0 1 0 0 0,1-1 0 0 0,-1 0 0 0 0,0 0 0 0 0,1 0 0 0 0,-1 1 0 0 0,0-1 0 0 0,1 0 0 0 0,-1 0 0 0 0,0 0 1 0 0,1 0-1 0 0,-1 0 0 0 0,0 0 0 0 0,1 1 0 0 0,-1-1 0 0 0,1 0 0 0 0,-1 0 0 0 0,0 0 0 0 0,1 0 0 0 0,0-1 0 0 0,24 2 688 0 0,2 1 292 0 0,-19 1-773 0 0,0 0 0 0 0,0 1 0 0 0,0 0 0 0 0,10 7 0 0 0,6 3-1875 0 0,1-3-5351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35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113 386 10042 0 0,'-1'-1'309'0'0,"1"0"1"0"0,-1 1-1 0 0,0-1 0 0 0,1 0 0 0 0,-1 0 1 0 0,1 0-1 0 0,0 1 0 0 0,-1-1 0 0 0,1 0 1 0 0,0 0-1 0 0,-1 0 0 0 0,1 0 0 0 0,0 0 1 0 0,0 0-1 0 0,0 0 0 0 0,0 0 1 0 0,0 0-1 0 0,0-1 0 0 0,7-19 1654 0 0,20-16-730 0 0,-26 35-914 0 0,173-188 1982 0 0,-171 187-2615 0 0,0-1 0 0 0,0 0 1 0 0,0 0-1 0 0,-1 0 0 0 0,1-1 1 0 0,-1 1-1 0 0,0 0 0 0 0,0-1 0 0 0,-1 0 1 0 0,2-4-1 0 0,-3 6-259 0 0,1 0 0 0 0,-1 0 0 0 0,0 1 0 0 0,0-1 0 0 0,-1 0 0 0 0,1 0 0 0 0,0 0 1 0 0,-1 1-1 0 0,0-1 0 0 0,0 0 0 0 0,1 1 0 0 0,-2-1 0 0 0,1 0 0 0 0,0 1 0 0 0,0-1 0 0 0,-1 1 0 0 0,0 0 0 0 0,-2-4 1 0 0,-7-6-4249 0 0</inkml:trace>
  <inkml:trace contextRef="#ctx0" brushRef="#br0" timeOffset="1">1 58 17548 0 0,'7'11'1064'0'0,"0"0"1"0"0,1 0 0 0 0,1-1 0 0 0,0 0-1 0 0,14 12 1 0 0,56 41-421 0 0,-64-52-343 0 0,13 10-535 0 0,1-2 0 0 0,53 27 0 0 0,-31-26-4461 0 0,1-7-5979 0 0,-41-12 4977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35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18220 0 0,'25'22'1697'0'0,"-1"2"0"0"0,29 36 0 0 0,-46-50-1482 0 0,0 0 1 0 0,-1 1-1 0 0,0 0 0 0 0,-1 0 1 0 0,0 1-1 0 0,0-1 0 0 0,-1 1 0 0 0,-1 0 1 0 0,4 21-1 0 0,-5-11-32 0 0,-1 0 0 0 0,-1-1 0 0 0,-1 1 0 0 0,0-1 0 0 0,-2 1 0 0 0,-8 34 0 0 0,-47 123-1641 0 0,37-120-1164 0 0,21-58 2011 0 0,-4 6-2308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44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30 8602 0 0,'-28'-8'2687'0'0,"21"6"-1372"0"0,0-1 1 0 0,0 1 0 0 0,0 1 0 0 0,-12-2 0 0 0,40 3 3444 0 0,16-5-3807 0 0,-20 3-839 0 0,0 0-1 0 0,0 1 1 0 0,0 0 0 0 0,0 2-1 0 0,28 3 1 0 0,81 25-154 0 0,-21-5-5030 0 0,-79-22-2770 0 0,-18-3 1040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44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10298 0 0,'0'0'207'0'0,"0"1"0"0"0,-1-1 0 0 0,1 1 0 0 0,0-1 0 0 0,0 1 0 0 0,-1-1 0 0 0,1 1 0 0 0,0-1 0 0 0,0 1 0 0 0,0-1 0 0 0,0 1 0 0 0,-1-1 0 0 0,1 1 0 0 0,0 0 0 0 0,0-1 1 0 0,0 1-1 0 0,0-1 0 0 0,0 1 0 0 0,1-1 0 0 0,-1 1 0 0 0,0-1 0 0 0,0 1 0 0 0,0-1 0 0 0,0 1 0 0 0,1-1 0 0 0,-1 1 0 0 0,0-1 0 0 0,0 1 0 0 0,1-1 0 0 0,-1 1 0 0 0,0-1 0 0 0,1 1 0 0 0,-1-1 0 0 0,1 1 0 0 0,16 19 912 0 0,-14-17-609 0 0,17 17 367 0 0,33 25-1 0 0,11 9-589 0 0,-62-51-222 0 0,1 0 1 0 0,0 0 0 0 0,-1 1 0 0 0,0-1-1 0 0,1 1 1 0 0,-1-1 0 0 0,-1 1-1 0 0,1 0 1 0 0,0 0 0 0 0,-1-1 0 0 0,0 1-1 0 0,0 0 1 0 0,0 0 0 0 0,-1 0 0 0 0,1 5-1 0 0,-1-1 37 0 0,0-1 0 0 0,-1 0 0 0 0,0 0 0 0 0,0 0-1 0 0,0 0 1 0 0,-1 0 0 0 0,0 0 0 0 0,-4 8 0 0 0,1-4-88 0 0,0-1 1 0 0,-1 0-1 0 0,0-1 1 0 0,0 1 0 0 0,-1-1-1 0 0,0 0 1 0 0,-1-1-1 0 0,0 0 1 0 0,0 0-1 0 0,-18 13 1 0 0,-9-2-1420 0 0,20-15-2914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45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11 7001 0 0,'0'0'133'0'0,"-31"-9"4095"0"0,30 9-3955 0 0,0 0 0 0 0,-1-1-1 0 0,1 1 1 0 0,0 0 0 0 0,0-1 0 0 0,0 1 0 0 0,-1 0 0 0 0,1 0 0 0 0,0 0 0 0 0,0 0-1 0 0,-1 0 1 0 0,1 0 0 0 0,0 1 0 0 0,0-1 0 0 0,0 0 0 0 0,-1 0 0 0 0,1 1 0 0 0,0-1-1 0 0,0 1 1 0 0,0-1 0 0 0,-2 2 0 0 0,3-1-204 0 0,0-1-1 0 0,1 1 1 0 0,-1-1-1 0 0,0 0 1 0 0,0 1 0 0 0,1-1-1 0 0,-1 1 1 0 0,0-1-1 0 0,1 0 1 0 0,-1 1-1 0 0,0-1 1 0 0,1 0 0 0 0,-1 1-1 0 0,1-1 1 0 0,-1 0-1 0 0,0 1 1 0 0,1-1-1 0 0,-1 0 1 0 0,1 0 0 0 0,-1 0-1 0 0,1 0 1 0 0,-1 1-1 0 0,1-1 1 0 0,-1 0 0 0 0,1 0-1 0 0,0 0 1 0 0,20 5 57 0 0,-18-4 16 0 0,64 10 238 0 0,-49-9-324 0 0,1 1 1 0 0,-1 1-1 0 0,0 0 0 0 0,30 12 1 0 0,-47-16-35 0 0,0 1 0 0 0,0-1 0 0 0,0 1 0 0 0,0-1 0 0 0,0 1-1 0 0,-1-1 1 0 0,1 1 0 0 0,0 0 0 0 0,0-1 0 0 0,-1 1 0 0 0,1 0 0 0 0,-1-1 0 0 0,1 1 0 0 0,0 0 0 0 0,-1 0 0 0 0,1 0-1 0 0,-1 0 1 0 0,0-1 0 0 0,1 1 0 0 0,-1 0 0 0 0,0 0 0 0 0,1 0 0 0 0,-1 0 0 0 0,0 2 0 0 0,0-1 7 0 0,0 0 1 0 0,-1 0-1 0 0,1 0 1 0 0,0 0-1 0 0,-1 0 0 0 0,0 0 1 0 0,0 0-1 0 0,1 0 1 0 0,-1 0-1 0 0,0 0 1 0 0,-2 2-1 0 0,-4 6 37 0 0,0-1-1 0 0,-1 0 1 0 0,-12 11-1 0 0,15-15-64 0 0,-14 13-12 0 0,-25 24 4 0 0,43-40 1 0 0,-1 0 0 0 0,0 0 1 0 0,0 0-1 0 0,1 0 0 0 0,0 1 0 0 0,-1-1 0 0 0,1 1 1 0 0,0-1-1 0 0,0 1 0 0 0,0-1 0 0 0,0 1 0 0 0,1 0 1 0 0,-1-1-1 0 0,1 1 0 0 0,0 0 0 0 0,0-1 0 0 0,0 4 1 0 0,0-4-9 0 0,1 0 1 0 0,0 0 0 0 0,1 0-1 0 0,-1 0 1 0 0,0 0-1 0 0,0 0 1 0 0,1-1 0 0 0,-1 1-1 0 0,1 0 1 0 0,0-1 0 0 0,-1 0-1 0 0,1 1 1 0 0,0-1 0 0 0,0 0-1 0 0,0 0 1 0 0,0 0 0 0 0,0 0-1 0 0,0 0 1 0 0,2 0 0 0 0,42 14 21 0 0,-27-12-108 0 0,0 0-1 0 0,0-1 1 0 0,0-1 0 0 0,0-1-1 0 0,25-3 1 0 0,3-4-2790 0 0,-3-5-3606 0 0,-23 4 19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45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13275 0 0,'-2'19'1707'0'0,"0"1"-1"0"0,1 0 1 0 0,2 20 0 0 0,19 112-1889 0 0,-14-115 162 0 0,-5-29-252 0 0,-1-5 47 0 0,0 0 1 0 0,1 0-1 0 0,-1 0 0 0 0,1 0 1 0 0,-1 0-1 0 0,1 0 0 0 0,0-1 0 0 0,0 1 1 0 0,0 0-1 0 0,1 0 0 0 0,2 4 1 0 0,-2-10 88 0 0,-1 0 0 0 0,1 0 0 0 0,-1 0 1 0 0,0 0-1 0 0,0 0 0 0 0,0-1 1 0 0,0 1-1 0 0,0-6 0 0 0,-1 7 83 0 0,0-1 83 0 0,1 0 0 0 0,0 1 1 0 0,-1-1-1 0 0,1 0 0 0 0,0 1 1 0 0,0-1-1 0 0,0 1 0 0 0,1-1 1 0 0,-1 1-1 0 0,0 0 0 0 0,1 0 1 0 0,0-1-1 0 0,-1 1 0 0 0,1 0 0 0 0,0 0 1 0 0,0 1-1 0 0,0-1 0 0 0,1 0 1 0 0,-1 1-1 0 0,3-3 0 0 0,2 2-98 0 0,-1 0-1 0 0,1 0 1 0 0,0 1-1 0 0,-1 0 1 0 0,1 0 0 0 0,13 0-1 0 0,-18 1-443 0 0,1 0 1 0 0,-1-1-1 0 0,0 1 1 0 0,1-1-1 0 0,-1 1 0 0 0,0-1 1 0 0,0 0-1 0 0,0 1 1 0 0,0-1-1 0 0,1 0 0 0 0,-1-1 1 0 0,2 0-1 0 0,2-6-4986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46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12939 0 0,'-7'8'1181'0'0,"1"0"1"0"0,0 1 0 0 0,0-1-1 0 0,1 1 1 0 0,0 1-1 0 0,-4 10 1 0 0,5-9-696 0 0,0 0 1 0 0,1 1-1 0 0,0-1 1 0 0,1 1-1 0 0,-2 17 0 0 0,4-22-467 0 0,-1 1 1 0 0,1-1-1 0 0,1 0 0 0 0,-1 0 0 0 0,1 0 0 0 0,0 0 1 0 0,1 0-1 0 0,0 0 0 0 0,0 0 0 0 0,0 0 0 0 0,1-1 1 0 0,0 1-1 0 0,0-1 0 0 0,1 0 0 0 0,0 1 0 0 0,0-2 1 0 0,0 1-1 0 0,1 0 0 0 0,0-1 0 0 0,0 0 0 0 0,11 9 1 0 0,-14-12-29 0 0,0-1 1 0 0,0 1-1 0 0,0-1 1 0 0,0 1-1 0 0,1-1 0 0 0,-1 0 1 0 0,0 0-1 0 0,1 0 1 0 0,-1 0-1 0 0,1 0 1 0 0,-1 0-1 0 0,1-1 1 0 0,-1 1-1 0 0,1-1 1 0 0,0 0-1 0 0,-1 0 1 0 0,1 0-1 0 0,-1 0 1 0 0,1 0-1 0 0,0-1 1 0 0,-1 1-1 0 0,1-1 1 0 0,-1 1-1 0 0,1-1 1 0 0,-1 0-1 0 0,0 0 1 0 0,1 0-1 0 0,-1 0 1 0 0,0-1-1 0 0,1 1 1 0 0,-1-1-1 0 0,0 1 1 0 0,0-1-1 0 0,0 0 1 0 0,-1 1-1 0 0,1-1 0 0 0,3-4 1 0 0,-1-1-17 0 0,0 0 0 0 0,0 0 0 0 0,-1 0 0 0 0,0 0 0 0 0,0-1 0 0 0,-1 0 0 0 0,0 1 0 0 0,0-1 0 0 0,-1 0 0 0 0,0 0 0 0 0,0-9-1 0 0,0-1-106 0 0,-2 1 0 0 0,0 0 0 0 0,-6-27 0 0 0,6 40 35 0 0,0 0 1 0 0,0 0 0 0 0,0 0-1 0 0,0-1 1 0 0,0 2-1 0 0,-1-1 1 0 0,0 0 0 0 0,0 0-1 0 0,0 0 1 0 0,0 1 0 0 0,-1-1-1 0 0,0 1 1 0 0,1 0 0 0 0,-1 0-1 0 0,0 0 1 0 0,0 0-1 0 0,-1 0 1 0 0,1 1 0 0 0,0-1-1 0 0,-6-1 1 0 0,9 3-10 0 0,-1 1 1 0 0,0 0-1 0 0,1-1 0 0 0,-1 1 1 0 0,0 0-1 0 0,1 0 0 0 0,-1 0 1 0 0,0-1-1 0 0,1 1 0 0 0,-1 0 0 0 0,0 0 1 0 0,0 0-1 0 0,1 0 0 0 0,-1 0 1 0 0,0 1-1 0 0,1-1 0 0 0,-1 0 1 0 0,0 0-1 0 0,1 0 0 0 0,-1 0 1 0 0,0 1-1 0 0,1-1 0 0 0,-1 0 1 0 0,0 1-1 0 0,1-1 0 0 0,-1 1 1 0 0,1-1-1 0 0,-1 0 0 0 0,1 1 1 0 0,-1-1-1 0 0,1 1 0 0 0,-1 0 1 0 0,1-1-1 0 0,-1 1 0 0 0,1-1 1 0 0,-1 2-1 0 0,0 0-502 0 0,1 0 1 0 0,-1-1-1 0 0,1 1 1 0 0,0 0-1 0 0,0 0 0 0 0,-1 0 1 0 0,1 0-1 0 0,0-1 1 0 0,0 1-1 0 0,1 0 1 0 0,-1 0-1 0 0,0 0 0 0 0,1 2 1 0 0,3 5-4838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46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12083 0 0,'4'5'2112'0'0,"1"2"-392"0"0,0 4-55 0 0,1 3-273 0 0,-3 1-368 0 0,2 4-256 0 0,0 2-175 0 0,0 4-169 0 0,0 3-152 0 0,1 0-152 0 0,2 2-184 0 0,-1-1-352 0 0,2-3-553 0 0,0-3-799 0 0,0-4-929 0 0,1-4-807 0 0,-2-5 79 0 0,1-4-2544 0 0</inkml:trace>
  <inkml:trace contextRef="#ctx0" brushRef="#br0" timeOffset="1">198 15 8850 0 0,'-14'-14'8859'0'0,"14"14"-8777"0"0,11 26 4291 0 0,-1-3-4524 0 0,0 5 331 0 0,24 57 4 0 0,-31-79-187 0 0,0 0 0 0 0,0 0 1 0 0,1 0-1 0 0,0 0 1 0 0,0-1-1 0 0,0 1 1 0 0,1-1-1 0 0,0-1 1 0 0,0 1-1 0 0,8 5 1 0 0,-11-9-9 0 0,-1 1-1 0 0,1-1 1 0 0,0 0 0 0 0,0 0 0 0 0,1 0 0 0 0,-1-1-1 0 0,0 1 1 0 0,0 0 0 0 0,0-1 0 0 0,0 1 0 0 0,1-1-1 0 0,-1 0 1 0 0,0 0 0 0 0,0 0 0 0 0,1 0 0 0 0,-1 0 0 0 0,0 0-1 0 0,0-1 1 0 0,1 1 0 0 0,-1-1 0 0 0,0 1 0 0 0,0-1-1 0 0,3-1 1 0 0,-2 0 13 0 0,1-1 0 0 0,-1 1 0 0 0,0-1 0 0 0,0 0-1 0 0,-1 1 1 0 0,1-1 0 0 0,-1 0 0 0 0,1-1 0 0 0,-1 1 0 0 0,0 0-1 0 0,0-1 1 0 0,2-5 0 0 0,-1 2-247 0 0,0 0 0 0 0,0 0-1 0 0,-1 0 1 0 0,0 0 0 0 0,-1-1 0 0 0,0 1-1 0 0,0 0 1 0 0,0-1 0 0 0,-1 1 0 0 0,0-1-1 0 0,-1 1 1 0 0,1-1 0 0 0,-2 1 0 0 0,-1-10-1 0 0,1 13-440 0 0,-1 0 0 0 0,1 1 0 0 0,-1-1 0 0 0,0 0-1 0 0,0 1 1 0 0,0 0 0 0 0,0 0 0 0 0,-1 0 0 0 0,1 0-1 0 0,-1 0 1 0 0,0 1 0 0 0,1-1 0 0 0,-1 1 0 0 0,-1 0 0 0 0,1 0-1 0 0,0 1 1 0 0,0-1 0 0 0,-5 0 0 0 0,-8 0-2678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4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6153 0 0,'-1'3'403'0'0,"0"-1"0"0"0,1 1 0 0 0,-1 0 0 0 0,1-1 0 0 0,-1 1 0 0 0,1-1 0 0 0,0 1 0 0 0,0 0 0 0 0,0-1 0 0 0,0 1 0 0 0,0 0 0 0 0,1-1 0 0 0,0 1 0 0 0,-1 0 0 0 0,1-1 0 0 0,0 1 0 0 0,0-1 0 0 0,0 1 0 0 0,0-1 0 0 0,3 5 0 0 0,-1-5-186 0 0,-1-1 0 0 0,1 1 0 0 0,0 0 0 0 0,-1-1 0 0 0,1 1 0 0 0,0-1 0 0 0,0 0 0 0 0,0 0 0 0 0,0 0 0 0 0,0 0 0 0 0,0 0-1 0 0,0-1 1 0 0,0 1 0 0 0,0-1 0 0 0,0 0 0 0 0,0 0 0 0 0,5-1 0 0 0,2 0-106 0 0,-1 0-1 0 0,0-1 1 0 0,0 0-1 0 0,12-5 0 0 0,25-5-1514 0 0,-16 13-3661 0 0,-26-1 1506 0 0,-9-2 998 0 0,5 7-1659 0 0</inkml:trace>
  <inkml:trace contextRef="#ctx0" brushRef="#br0" timeOffset="1">85 274 8386 0 0,'0'4'5065'0'0,"5"-4"-3073"0"0,1-3-351 0 0,5 1-385 0 0,-1-1-432 0 0,2 0-272 0 0,3-1-176 0 0,3 2-152 0 0,2 1-72 0 0,3 1-88 0 0,2 2-104 0 0,0 2-456 0 0,0 2-920 0 0,-1 0-1329 0 0,0-2-1319 0 0,-4-1-3258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4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12595 0 0,'6'3'399'0'0,"0"0"1"0"0,0-1-1 0 0,0 0 1 0 0,1-1 0 0 0,-1 1-1 0 0,1-1 1 0 0,-1 0-1 0 0,9 0 1 0 0,18 3 429 0 0,-22-2-666 0 0,-1 1 1 0 0,0 0 0 0 0,0 0-1 0 0,0 1 1 0 0,14 8-1 0 0,-22-11-132 0 0,0 0-1 0 0,0 0 0 0 0,0 0 0 0 0,0 0 0 0 0,-1 1 1 0 0,1-1-1 0 0,-1 1 0 0 0,1-1 0 0 0,-1 1 0 0 0,1-1 1 0 0,-1 1-1 0 0,0 0 0 0 0,0 0 0 0 0,0-1 1 0 0,0 1-1 0 0,0 0 0 0 0,0 0 0 0 0,-1 0 0 0 0,1 0 1 0 0,0 0-1 0 0,-1 0 0 0 0,0 0 0 0 0,1 1 0 0 0,-1-1 1 0 0,0 0-1 0 0,0 0 0 0 0,0 0 0 0 0,0 0 0 0 0,-1 0 1 0 0,1 0-1 0 0,-1 0 0 0 0,1 0 0 0 0,-1 0 1 0 0,-1 4-1 0 0,-33 49 182 0 0,26-42-184 0 0,0 0-1 0 0,-12 27 1 0 0,19-36 8 0 0,1 0 1 0 0,-1 0-1 0 0,1 1 1 0 0,0-1-1 0 0,0 0 1 0 0,0 1-1 0 0,1-1 0 0 0,0 0 1 0 0,-1 1-1 0 0,2-1 1 0 0,-1 1-1 0 0,0-1 0 0 0,1 0 1 0 0,2 8-1 0 0,-2-9-29 0 0,0 0 0 0 0,1 0-1 0 0,-1 0 1 0 0,1 0 0 0 0,0 0 0 0 0,0 0-1 0 0,0-1 1 0 0,0 1 0 0 0,0-1 0 0 0,1 1-1 0 0,-1-1 1 0 0,1 0 0 0 0,-1 0-1 0 0,1 0 1 0 0,0 0 0 0 0,0-1 0 0 0,0 1-1 0 0,0-1 1 0 0,0 0 0 0 0,0 1 0 0 0,1-1-1 0 0,-1-1 1 0 0,0 1 0 0 0,0 0-1 0 0,1-1 1 0 0,-1 0 0 0 0,0 0 0 0 0,5 0-1 0 0,2 0-296 0 0,-1-1 1 0 0,1 0-1 0 0,-1 0 0 0 0,0-1 0 0 0,1 0 0 0 0,-1-1 0 0 0,0 0 0 0 0,14-7 0 0 0,11-11-3168 0 0,-17 1-2171 0 0,-15 10 471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13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16740 0 0,'4'5'2648'0'0,"-1"2"-1200"0"0,-1 0-583 0 0,-2 1-153 0 0,-1-3-352 0 0,-3 1-280 0 0,2-2-272 0 0,-2 0-568 0 0,1-3-977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47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15979 0 0,'8'5'465'0'0,"-1"1"-1"0"0,2-2 0 0 0,-1 1 0 0 0,0-1 1 0 0,1 0-1 0 0,0-1 0 0 0,0 0 0 0 0,0-1 0 0 0,0 0 1 0 0,0 0-1 0 0,13 1 0 0 0,-18-3-655 0 0,1 0 1 0 0,-1 0-1 0 0,1 0 1 0 0,-1-1-1 0 0,0 1 0 0 0,1-1 1 0 0,-1 0-1 0 0,0 0 1 0 0,1-1-1 0 0,-1 1 0 0 0,0-1 1 0 0,0 0-1 0 0,0 0 1 0 0,0-1-1 0 0,-1 1 0 0 0,1-1 1 0 0,0 1-1 0 0,-1-1 0 0 0,0 0 1 0 0,0-1-1 0 0,0 1 1 0 0,0 0-1 0 0,0-1 0 0 0,-1 0 1 0 0,4-6-1 0 0,5-8-2231 0 0,7-15-2197 0 0,-15 17 4941 0 0,-11 5 9425 0 0,5 23-7863 0 0,0 11-932 0 0,-2 44-589 0 0,3-1 0 0 0,10 103-1 0 0,-8-168-419 0 0,10 46-2191 0 0,1-25-1213 0 0,-11-21 3033 0 0,1 0-1 0 0,-1 0 1 0 0,1 0 0 0 0,0-1 0 0 0,0 1-1 0 0,0 0 1 0 0,-1-1 0 0 0,1 1 0 0 0,0 0-1 0 0,0-1 1 0 0,0 1 0 0 0,0-1 0 0 0,0 0-1 0 0,0 1 1 0 0,0-1 0 0 0,0 0 0 0 0,2 1-1 0 0,4-2-5817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47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12675 0 0,'3'-3'254'0'0,"0"1"-1"0"0,0-1 1 0 0,0 1 0 0 0,0 0 0 0 0,0 0 0 0 0,1 0-1 0 0,-1 0 1 0 0,1 0 0 0 0,-1 1 0 0 0,1-1 0 0 0,0 1 0 0 0,-1 0-1 0 0,1 0 1 0 0,0 1 0 0 0,0-1 0 0 0,0 1 0 0 0,0 0 0 0 0,0 0-1 0 0,6 1 1 0 0,9 0 587 0 0,-1 1 0 0 0,30 8 0 0 0,-47-10-767 0 0,0 1-1 0 0,0-1 1 0 0,0 0 0 0 0,0 1 0 0 0,0-1 0 0 0,0 1 0 0 0,0-1 0 0 0,0 1-1 0 0,0 0 1 0 0,0-1 0 0 0,0 1 0 0 0,0 0 0 0 0,0 0 0 0 0,0 0 0 0 0,-1-1 0 0 0,1 1-1 0 0,0 0 1 0 0,-1 0 0 0 0,1 0 0 0 0,-1 0 0 0 0,1 0 0 0 0,-1 0 0 0 0,1 1-1 0 0,-1-1 1 0 0,0 0 0 0 0,1 0 0 0 0,-1 0 0 0 0,0 0 0 0 0,0 0 0 0 0,0 0 0 0 0,0 1-1 0 0,0-1 1 0 0,0 0 0 0 0,0 0 0 0 0,-1 0 0 0 0,1 0 0 0 0,0 2 0 0 0,-3 6 20 0 0,1 0 0 0 0,-1 0 0 0 0,-8 15 0 0 0,3-6-26 0 0,4-8-60 0 0,-24 76 74 0 0,26-78-76 0 0,0-1 0 0 0,1 1-1 0 0,0 0 1 0 0,0 1 0 0 0,1-1-1 0 0,0 0 1 0 0,1 0 0 0 0,1 14-1 0 0,-1-21-7 0 0,0 0-1 0 0,-1 0 0 0 0,1 0 0 0 0,0 0 0 0 0,0 0 0 0 0,-1 0 1 0 0,1 0-1 0 0,0 0 0 0 0,0 0 0 0 0,0 0 0 0 0,0-1 0 0 0,0 1 1 0 0,0 0-1 0 0,0-1 0 0 0,1 1 0 0 0,-1-1 0 0 0,0 1 0 0 0,0-1 1 0 0,0 1-1 0 0,1-1 0 0 0,-1 0 0 0 0,0 0 0 0 0,0 0 0 0 0,1 0 1 0 0,-1 0-1 0 0,0 0 0 0 0,0 0 0 0 0,1 0 0 0 0,-1 0 0 0 0,2-1 1 0 0,44-8-210 0 0,-40 8 155 0 0,-7 0 82 0 0,36-8-465 0 0,-27 7-1057 0 0,-1-1-1 0 0,0 0 0 0 0,15-8 0 0 0,-19 8 887 0 0,-1 1-1 0 0,1 0 1 0 0,-1-1 0 0 0,0 0-1 0 0,0 0 1 0 0,0 0 0 0 0,0 0-1 0 0,-1 0 1 0 0,1 0 0 0 0,-1-1-1 0 0,0 1 1 0 0,0-1-1 0 0,0 0 1 0 0,0 0 0 0 0,-1 0-1 0 0,1 0 1 0 0,-1 0 0 0 0,0 0-1 0 0,0-4 1 0 0,0-2 724 0 0,0 0 1 0 0,-1 0-1 0 0,0 0 0 0 0,-1 0 1 0 0,0 0-1 0 0,-5-16 0 0 0,1-4 3420 0 0,5 4 9344 0 0,11 65-10951 0 0,-3 20-1751 0 0,10 62 1789 0 0,-2-63-5099 0 0,8-5-6007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48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14187 0 0,'14'25'6915'0'0,"-3"17"-4977"0"0,8 50-2476 0 0,-17-80 970 0 0,21 116-453 0 0,-23-128-3 0 0,0 0 1 0 0,0 0 0 0 0,0 0-1 0 0,0 0 1 0 0,0 0-1 0 0,0 0 1 0 0,0 0-1 0 0,0 0 1 0 0,-1 0-1 0 0,1 0 1 0 0,0 0 0 0 0,0 0-1 0 0,0 0 1 0 0,0 0-1 0 0,0 0 1 0 0,0 0-1 0 0,0 0 1 0 0,0 0-1 0 0,0 0 1 0 0,0 1-1 0 0,0-1 1 0 0,0 0 0 0 0,0 0-1 0 0,0 0 1 0 0,0 0-1 0 0,0 0 1 0 0,0 0-1 0 0,0 0 1 0 0,0 0-1 0 0,0 0 1 0 0,-6-14-434 0 0,-4-24 21 0 0,8 17 313 0 0,0-1 1 0 0,3-35-1 0 0,0 49 109 0 0,-1 1 0 0 0,2-1 0 0 0,-1 0 0 0 0,1 1 0 0 0,0-1 0 0 0,0 1 0 0 0,1 0 0 0 0,0-1 0 0 0,1 1 0 0 0,7-11 0 0 0,-9 16 12 0 0,0-1 1 0 0,0 1-1 0 0,0 0 1 0 0,1 0-1 0 0,-1 0 0 0 0,1 0 1 0 0,0 1-1 0 0,-1-1 0 0 0,1 1 1 0 0,0-1-1 0 0,0 1 1 0 0,0 0-1 0 0,0 0 0 0 0,0 0 1 0 0,0 1-1 0 0,0-1 0 0 0,1 1 1 0 0,-1 0-1 0 0,0-1 1 0 0,0 1-1 0 0,0 1 0 0 0,0-1 1 0 0,1 0-1 0 0,-1 1 0 0 0,0 0 1 0 0,0 0-1 0 0,0 0 1 0 0,0 0-1 0 0,0 0 0 0 0,0 0 1 0 0,-1 1-1 0 0,1-1 0 0 0,3 3 1 0 0,-3-2-5 0 0,0 0 1 0 0,0 0 0 0 0,0 0-1 0 0,-1 1 1 0 0,1-1-1 0 0,-1 1 1 0 0,1-1 0 0 0,-1 1-1 0 0,0 0 1 0 0,0 0-1 0 0,0 0 1 0 0,0 0 0 0 0,-1 0-1 0 0,1 0 1 0 0,-1 1-1 0 0,0-1 1 0 0,0 0 0 0 0,0 1-1 0 0,0-1 1 0 0,0 1-1 0 0,-1-1 1 0 0,0 1 0 0 0,1-1-1 0 0,-2 1 1 0 0,1-1-1 0 0,0 1 1 0 0,-1-1 0 0 0,1 1-1 0 0,-3 6 1 0 0,1-5-25 0 0,-1 0 1 0 0,0 0-1 0 0,0-1 1 0 0,0 1-1 0 0,-1-1 1 0 0,0 0 0 0 0,1 0-1 0 0,-2 0 1 0 0,1 0-1 0 0,0-1 1 0 0,-1 0-1 0 0,1 0 1 0 0,-1 0-1 0 0,-9 4 1 0 0,7-4 8 0 0,-1 1-1 0 0,0-2 1 0 0,1 1 0 0 0,-1-1-1 0 0,0-1 1 0 0,0 1 0 0 0,0-1 0 0 0,0-1-1 0 0,-13 0 1 0 0,63 10-982 0 0,-29-6 1146 0 0,0 0-1 0 0,0-1 0 0 0,0-1 0 0 0,18 2 0 0 0,-27-4-403 0 0,0-1 0 0 0,0 1 0 0 0,-1 0 0 0 0,1-1 0 0 0,0 0 1 0 0,0 0-1 0 0,0 0 0 0 0,4-2 0 0 0,-6 1-277 0 0,1 1 0 0 0,0-1-1 0 0,-1 1 1 0 0,1-1 0 0 0,-1 0 0 0 0,1 0 0 0 0,-1 0 0 0 0,0-1-1 0 0,0 1 1 0 0,0 0 0 0 0,2-5 0 0 0,4-8-5942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49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12603 0 0,'-7'50'6031'0'0,"-2"27"-4498"0"0,3-17-1117 0 0,5-54-422 0 0,-3 40 200 0 0,4-43-246 0 0,0-1 0 0 0,0 1 0 0 0,0-1 1 0 0,0 0-1 0 0,0 1 0 0 0,1-1 0 0 0,-1 1 0 0 0,1-1 0 0 0,-1 0 1 0 0,1 0-1 0 0,0 1 0 0 0,0-1 0 0 0,0 0 0 0 0,0 0 0 0 0,2 3 1 0 0,-2-5 12 0 0,0 0 0 0 0,-1 0 0 0 0,1 0 0 0 0,-1 0 0 0 0,1 0 0 0 0,-1 0 0 0 0,1 0 0 0 0,0 0 0 0 0,-1 0 0 0 0,1 0 0 0 0,-1 0 0 0 0,1 0 1 0 0,0 0-1 0 0,-1 0 0 0 0,1-1 0 0 0,-1 1 0 0 0,1 0 0 0 0,-1 0 0 0 0,1-1 0 0 0,-1 1 0 0 0,1 0 0 0 0,-1-1 0 0 0,1 1 0 0 0,-1 0 0 0 0,0-1 1 0 0,1 1-1 0 0,-1-1 0 0 0,0 1 0 0 0,1-1 0 0 0,-1 1 0 0 0,1-1 0 0 0,14-20-97 0 0,-12 16 43 0 0,-1 2 55 0 0,0 0 0 0 0,1 0 0 0 0,-1 0 1 0 0,1 1-1 0 0,0-1 0 0 0,0 1 0 0 0,0-1 1 0 0,0 1-1 0 0,0 0 0 0 0,1 0 0 0 0,-1 0 1 0 0,0 1-1 0 0,7-3 0 0 0,-2 2-1060 0 0,1 1 0 0 0,-1 0 1 0 0,1 0-1 0 0,14 2 0 0 0,-9-1-1465 0 0,3 0-3386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49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12635 0 0,'54'-10'2565'0'0,"-44"9"-2581"0"0,0 0 1 0 0,0-1-1 0 0,0 0 1 0 0,10-4-1 0 0,-20 6 22 0 0,0 0 0 0 0,1 0 1 0 0,-1 0-1 0 0,0 0 0 0 0,1-1 0 0 0,-1 1 1 0 0,0 0-1 0 0,0 0 0 0 0,1 0 0 0 0,-1 0 0 0 0,0 0 1 0 0,0 0-1 0 0,1-1 0 0 0,-1 1 0 0 0,0 0 1 0 0,0 0-1 0 0,0 0 0 0 0,1 0 0 0 0,-1-1 1 0 0,0 1-1 0 0,0 0 0 0 0,0 0 0 0 0,0-1 0 0 0,1 1 1 0 0,-1 0-1 0 0,0 0 0 0 0,0-1 0 0 0,0 1 1 0 0,0 0-1 0 0,0-1 0 0 0,0 1 0 0 0,0 0 1 0 0,0 0-1 0 0,0-1 0 0 0,0 1 0 0 0,-8-7 181 0 0,-17 0 58 0 0,23 6-187 0 0,-1 1 0 0 0,0 0 1 0 0,0 0-1 0 0,0 0 0 0 0,0 0 0 0 0,0 0 0 0 0,1 1 0 0 0,-1-1 1 0 0,0 1-1 0 0,0 0 0 0 0,1-1 0 0 0,-1 2 0 0 0,0-1 0 0 0,1 0 1 0 0,-1 0-1 0 0,1 1 0 0 0,-1-1 0 0 0,1 1 0 0 0,0 0 0 0 0,-1 0 1 0 0,1 0-1 0 0,0 0 0 0 0,0 0 0 0 0,1 0 0 0 0,-1 0 0 0 0,0 1 1 0 0,1-1-1 0 0,-1 1 0 0 0,1-1 0 0 0,0 1 0 0 0,0-1 0 0 0,0 1 1 0 0,0 0-1 0 0,0 0 0 0 0,1-1 0 0 0,-1 1 0 0 0,1 0 0 0 0,0 0 1 0 0,0 4-1 0 0,0 3 121 0 0,1 1 1 0 0,0 0-1 0 0,0 0 1 0 0,1-1-1 0 0,0 1 1 0 0,1-1 0 0 0,1 0-1 0 0,-1 0 1 0 0,8 14-1 0 0,-4-11-353 0 0,1-1 1 0 0,0 0-1 0 0,0 0 0 0 0,1 0 0 0 0,1-1 0 0 0,19 17 0 0 0,-26-25-52 0 0,0-1-1 0 0,0 1 0 0 0,1-1 1 0 0,-1 0-1 0 0,1 0 0 0 0,0 0 1 0 0,0-1-1 0 0,0 1 0 0 0,0-1 0 0 0,0 0 1 0 0,0 0-1 0 0,5 0 0 0 0,-6-1 4 0 0,0 0 0 0 0,0 0-1 0 0,0-1 1 0 0,0 1 0 0 0,0-1 0 0 0,0 0-1 0 0,0 0 1 0 0,-1 0 0 0 0,1 0-1 0 0,0-1 1 0 0,-1 1 0 0 0,1-1-1 0 0,-1 1 1 0 0,1-1 0 0 0,-1 0 0 0 0,0 0-1 0 0,0 0 1 0 0,0 0 0 0 0,3-3-1 0 0,0-2 178 0 0,-1 0 0 0 0,0-1-1 0 0,0 1 1 0 0,-1-1 0 0 0,0 0-1 0 0,0 0 1 0 0,0 0 0 0 0,-1 0-1 0 0,-1 0 1 0 0,1 0 0 0 0,-1-1-1 0 0,-1 1 1 0 0,1 0 0 0 0,-2-12-1 0 0,1 5 2142 0 0,1 0 0 0 0,6-30 145 0 0,-7 46-2168 0 0,0-1 0 0 0,0 0 1 0 0,0 0-1 0 0,0 0 1 0 0,0 0-1 0 0,0 0 1 0 0,0 0-1 0 0,1 0 1 0 0,-1 0-1 0 0,0 0 1 0 0,0 0-1 0 0,0 0 1 0 0,0 0-1 0 0,0 0 1 0 0,0 0-1 0 0,0 0 0 0 0,0 0 1 0 0,1 0-1 0 0,-1 0 1 0 0,0 0-1 0 0,0 0 1 0 0,0 0-1 0 0,0 0 1 0 0,0 0-1 0 0,1-1 798 0 0,-1 1-798 0 0,0 0 1 0 0,0 0-1 0 0,0 0 1 0 0,0 0-1 0 0,1 0 1 0 0,-1-1-1 0 0,0 1 1 0 0,0 0-1 0 0,0 0 0 0 0,0 0 1 0 0,0 0-1 0 0,0 0 1 0 0,0 0-1 0 0,0 0 1 0 0,0-1-1 0 0,0 1 1 0 0,0 0-1 0 0,0 0 1 0 0,0 0-1 0 0,4 15 1385 0 0,0 21-925 0 0,-3 20-286 0 0,-2-41-338 0 0,1-1 0 0 0,0 1 0 0 0,1-1 0 0 0,0 1-1 0 0,1-1 1 0 0,1 0 0 0 0,6 18 0 0 0,-9-31 63 0 0,1 0 0 0 0,-1 0-1 0 0,1 0 1 0 0,-1 0 0 0 0,1-1 0 0 0,0 1 0 0 0,-1 0 0 0 0,1 0 0 0 0,0-1 0 0 0,-1 1-1 0 0,1 0 1 0 0,0-1 0 0 0,0 1 0 0 0,0-1 0 0 0,0 1 0 0 0,0-1 0 0 0,-1 0 0 0 0,1 1-1 0 0,0-1 1 0 0,0 0 0 0 0,0 1 0 0 0,0-1 0 0 0,0 0 0 0 0,0 0 0 0 0,0 0 0 0 0,0 0-1 0 0,0 0 1 0 0,0 0 0 0 0,0 0 0 0 0,0 0 0 0 0,0 0 0 0 0,0-1 0 0 0,0 1-1 0 0,0 0 1 0 0,0-1 0 0 0,0 1 0 0 0,1-1 0 0 0,42-26-190 0 0,-18 11 197 0 0,-23 15-54 0 0,1 0-1 0 0,-1 0 1 0 0,1 0 0 0 0,-1 0 0 0 0,0 0 0 0 0,1 1 0 0 0,0 0 0 0 0,-1-1 0 0 0,1 1 0 0 0,-1 1 0 0 0,1-1 0 0 0,-1 0 0 0 0,1 1 0 0 0,-1 0 0 0 0,4 1 0 0 0,-5-1-692 0 0,0 0 0 0 0,0 0 1 0 0,0 0-1 0 0,-1 0 0 0 0,1 0 0 0 0,-1 0 0 0 0,1 1 1 0 0,-1-1-1 0 0,1 0 0 0 0,-1 1 0 0 0,2 1 0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50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37 9290 0 0,'-7'-2'1498'0'0,"-19"-6"1851"0"0,25 7-3113 0 0,0 1-1 0 0,0 0 0 0 0,0-1 0 0 0,0 1 0 0 0,0-1 0 0 0,0 1 0 0 0,0-1 0 0 0,0 1 0 0 0,0-1 0 0 0,0 0 0 0 0,0 1 0 0 0,1-1 0 0 0,-1 0 1 0 0,0 0-1 0 0,1 0 0 0 0,-1 1 0 0 0,0-1 0 0 0,0-2 0 0 0,1 3-144 0 0,0-1 1 0 0,0 0-1 0 0,1 1 0 0 0,-1-1 1 0 0,0 1-1 0 0,0-1 0 0 0,1 1 1 0 0,-1 0-1 0 0,0-1 0 0 0,0 1 0 0 0,1-1 1 0 0,-1 1-1 0 0,1-1 0 0 0,-1 1 1 0 0,0 0-1 0 0,1-1 0 0 0,-1 1 1 0 0,1 0-1 0 0,-1-1 0 0 0,1 1 1 0 0,-1 0-1 0 0,1 0 0 0 0,-1 0 1 0 0,1-1-1 0 0,-1 1 0 0 0,1 0 1 0 0,-1 0-1 0 0,1 0 0 0 0,-1 0 1 0 0,2 0-1 0 0,17-3 672 0 0,19 5-495 0 0,0 2 0 0 0,0 2 0 0 0,-1 1 0 0 0,0 2 0 0 0,40 14 0 0 0,-72-21-204 0 0,0-1-1 0 0,0 1 1 0 0,0 0-1 0 0,0 0 1 0 0,-1 1-1 0 0,1-1 1 0 0,-1 1-1 0 0,6 5 0 0 0,-9-7-49 0 0,0 0-1 0 0,-1 0 0 0 0,1 0 0 0 0,0 0 1 0 0,0 0-1 0 0,-1 0 0 0 0,1 1 0 0 0,0-1 0 0 0,-1 0 1 0 0,0 1-1 0 0,1-1 0 0 0,-1 0 0 0 0,0 1 1 0 0,1-1-1 0 0,-1 0 0 0 0,0 1 0 0 0,0-1 0 0 0,0 1 1 0 0,0-1-1 0 0,0 0 0 0 0,-1 1 0 0 0,1-1 0 0 0,0 0 1 0 0,-1 1-1 0 0,1-1 0 0 0,-1 0 0 0 0,1 1 1 0 0,-1-1-1 0 0,0 0 0 0 0,1 0 0 0 0,-1 0 0 0 0,0 1 1 0 0,0-1-1 0 0,0 0 0 0 0,-1 1 0 0 0,-3 5-297 0 0,-1-1 0 0 0,0 0-1 0 0,0 0 1 0 0,-1 0-1 0 0,1 0 1 0 0,-1-1 0 0 0,0-1-1 0 0,-1 1 1 0 0,1-1 0 0 0,-1 0-1 0 0,-15 5 1 0 0,8-4-403 0 0,-1-2 0 0 0,1 0 0 0 0,-1 0 0 0 0,0-2 1 0 0,-23 1-1 0 0,87 18 316 0 0,-10-5 367 0 0,-1-2 0 0 0,56 11 1 0 0,-20-13-3883 0 0,-71-11 3545 0 0,-1 1 0 0 0,1-1 0 0 0,-1 0 0 0 0,1 1 0 0 0,-1-1 0 0 0,1 0 0 0 0,-1 0 0 0 0,1 0 0 0 0,-1 0 0 0 0,1-1-1 0 0,-1 1 1 0 0,1 0 0 0 0,-1-1 0 0 0,1 1 0 0 0,-1-1 0 0 0,1 1 0 0 0,-1-1 0 0 0,0 0 0 0 0,1 1 0 0 0,-1-1 0 0 0,0 0 0 0 0,3-2 0 0 0,-4-1-2851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50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4961 0 0,'-2'0'454'0'0,"0"0"1"0"0,1 1-1 0 0,-1 0 0 0 0,1-1 0 0 0,0 1 1 0 0,-1 0-1 0 0,1 0 0 0 0,-1-1 0 0 0,1 1 1 0 0,0 0-1 0 0,0 0 0 0 0,-1 1 0 0 0,1-1 1 0 0,0 0-1 0 0,0 0 0 0 0,0 1 1 0 0,0-1-1 0 0,1 0 0 0 0,-1 1 0 0 0,-1 2 1 0 0,-6 34 3537 0 0,8-33-3909 0 0,-1 0 0 0 0,1 0 0 0 0,-1 0 0 0 0,-1 0 0 0 0,1 0 0 0 0,0 0 0 0 0,-1 0 0 0 0,-5 8 0 0 0,6-10-105 0 0,-1 0 1 0 0,0-1-1 0 0,0 1 0 0 0,0-1 1 0 0,0 1-1 0 0,-1-1 0 0 0,1 0 0 0 0,-1 0 1 0 0,1 0-1 0 0,-1 0 0 0 0,0-1 0 0 0,1 1 1 0 0,-6 2-1 0 0,38-3 825 0 0,40 8 0 0 0,-39-5-1259 0 0,41 2 0 0 0,-60-6-1315 0 0,1-1 0 0 0,-1 0 1 0 0,21-5-1 0 0,-11 2-5495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51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11931 0 0,'9'-5'744'0'0,"0"0"0"0"0,0 1 0 0 0,1 0 0 0 0,-1 0 0 0 0,1 1 0 0 0,16-3 0 0 0,-15 4-469 0 0,0 0-1 0 0,0 1 1 0 0,1 0 0 0 0,-1 0-1 0 0,0 2 1 0 0,1-1 0 0 0,-1 1-1 0 0,0 1 1 0 0,21 6 0 0 0,-25-5-150 0 0,0 1 0 0 0,0 0 1 0 0,0 0-1 0 0,0 1 1 0 0,-1 0-1 0 0,1 0 0 0 0,-2 0 1 0 0,1 1-1 0 0,0 0 0 0 0,-1 0 1 0 0,0 1-1 0 0,-1-1 1 0 0,1 1-1 0 0,-1 0 0 0 0,0 0 1 0 0,3 9-1 0 0,-5-10-205 0 0,0-1 0 0 0,-1 1-1 0 0,1 0 1 0 0,-1 0-1 0 0,0 0 1 0 0,0 0 0 0 0,-1 0-1 0 0,0 0 1 0 0,0 0 0 0 0,-1 6-1 0 0,0-8-298 0 0,1 1 0 0 0,-2-1 0 0 0,1 0 0 0 0,0 0 0 0 0,-1 0-1 0 0,0 0 1 0 0,0 0 0 0 0,0-1 0 0 0,0 1 0 0 0,-1 0 0 0 0,1-1-1 0 0,-1 0 1 0 0,0 1 0 0 0,-6 4 0 0 0,5-5-177 0 0,1-1 1 0 0,-1 0-1 0 0,0 1 1 0 0,1-2-1 0 0,-1 1 1 0 0,0 0-1 0 0,0-1 1 0 0,0 0-1 0 0,0 0 1 0 0,0 0-1 0 0,0 0 1 0 0,0-1-1 0 0,-1 1 1 0 0,-7-2-1 0 0,-4 0-187 0 0,0-1 0 0 0,-25-6 0 0 0,-4-1 5389 0 0,80 17 2184 0 0,-27-5-6826 0 0,1 0 1 0 0,0-1-1 0 0,1 0 0 0 0,-1-1 1 0 0,16 1-1 0 0,-12-3-83 0 0,-1-1 0 0 0,0 0 0 0 0,17-6 0 0 0,12-6-3034 0 0,-40 13 2805 0 0,0 1-1 0 0,0-1 1 0 0,1 1-1 0 0,-1-1 0 0 0,0 0 1 0 0,0 0-1 0 0,0 1 1 0 0,0-1-1 0 0,0 0 1 0 0,0 0-1 0 0,0 0 0 0 0,0 0 1 0 0,-1 0-1 0 0,1 0 1 0 0,1-2-1 0 0,0-1-976 0 0,6-2-3210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51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6433 0 0,'-3'2'963'0'0,"1"-1"-1"0"0,-1 1 1 0 0,0 0 0 0 0,1 1-1 0 0,-1-1 1 0 0,1 0-1 0 0,0 1 1 0 0,0-1-1 0 0,0 1 1 0 0,0 0-1 0 0,-2 4 1 0 0,2-2-350 0 0,0 0 1 0 0,0 0-1 0 0,0 0 1 0 0,1 0 0 0 0,0 1-1 0 0,-1 7 1 0 0,1 6-677 0 0,2 0 0 0 0,0-1 0 0 0,4 24 0 0 0,-2-22 489 0 0,-5-28-1827 0 0,1 0 1156 0 0,-1 0 1 0 0,1 0-1 0 0,0 0 0 0 0,1 0 0 0 0,0-9 0 0 0,1 15 241 0 0,-1 1 0 0 0,0-1-1 0 0,0 1 1 0 0,0-1 0 0 0,1 1 0 0 0,-1-1-1 0 0,0 1 1 0 0,1-1 0 0 0,0 1 0 0 0,-1-1-1 0 0,1 1 1 0 0,0 0 0 0 0,0-1 0 0 0,0 1-1 0 0,0 0 1 0 0,0 0 0 0 0,0 0 0 0 0,0 0-1 0 0,0 0 1 0 0,0 0 0 0 0,0 0 0 0 0,1 0-1 0 0,-1 0 1 0 0,0 0 0 0 0,1 1 0 0 0,-1-1-1 0 0,0 0 1 0 0,1 1 0 0 0,-1-1-1 0 0,1 1 1 0 0,-1 0 0 0 0,1-1 0 0 0,-1 1-1 0 0,1 0 1 0 0,0 0 0 0 0,-1 0 0 0 0,3 0-1 0 0,4 1-4 0 0,0-1-1 0 0,0 1 1 0 0,0 1-1 0 0,0-1 1 0 0,0 1-1 0 0,0 1 1 0 0,-1-1-1 0 0,1 1 1 0 0,13 8-1 0 0,-19-10 25 0 0,0 1-1 0 0,0 0 1 0 0,0-1-1 0 0,0 1 0 0 0,0 0 1 0 0,0 0-1 0 0,0 0 1 0 0,-1 1-1 0 0,1-1 1 0 0,-1 0-1 0 0,0 1 1 0 0,0-1-1 0 0,0 0 1 0 0,0 1-1 0 0,0 0 0 0 0,0-1 1 0 0,0 1-1 0 0,-1-1 1 0 0,1 1-1 0 0,-1 0 1 0 0,0-1-1 0 0,0 1 1 0 0,0 0-1 0 0,0-1 0 0 0,-1 1 1 0 0,1 0-1 0 0,-1-1 1 0 0,1 1-1 0 0,-1 0 1 0 0,0-1-1 0 0,0 1 1 0 0,0-1-1 0 0,-2 3 1 0 0,2-2-13 0 0,-1 1 0 0 0,0-1 0 0 0,0 0 1 0 0,-1-1-1 0 0,1 1 0 0 0,-1 0 1 0 0,1-1-1 0 0,-1 1 0 0 0,0-1 0 0 0,0 0 1 0 0,0 1-1 0 0,-5 1 0 0 0,6-3-8 0 0,0 0 0 0 0,0 0-1 0 0,0 0 1 0 0,0 0 0 0 0,1 0-1 0 0,-1-1 1 0 0,0 1 0 0 0,-1-1-1 0 0,1 1 1 0 0,0-1-1 0 0,0 0 1 0 0,0 0 0 0 0,0 0-1 0 0,0 0 1 0 0,0 0 0 0 0,0-1-1 0 0,0 1 1 0 0,0 0 0 0 0,0-1-1 0 0,0 0 1 0 0,0 1 0 0 0,0-1-1 0 0,-3-2 1 0 0,5 3 6 0 0,0 0 1 0 0,0-1 0 0 0,0 1-1 0 0,0 0 1 0 0,0 0-1 0 0,0-1 1 0 0,0 1-1 0 0,0 0 1 0 0,0 0-1 0 0,0 0 1 0 0,0-1 0 0 0,0 1-1 0 0,1 0 1 0 0,-1 0-1 0 0,0 0 1 0 0,0-1-1 0 0,0 1 1 0 0,0 0-1 0 0,0 0 1 0 0,1 0 0 0 0,-1 0-1 0 0,0-1 1 0 0,0 1-1 0 0,0 0 1 0 0,1 0-1 0 0,-1 0 1 0 0,0 0-1 0 0,0 0 1 0 0,0 0 0 0 0,1 0-1 0 0,-1 0 1 0 0,0 0-1 0 0,0 0 1 0 0,0 0-1 0 0,1-1 1 0 0,-1 1-1 0 0,0 0 1 0 0,0 0 0 0 0,1 1-1 0 0,-1-1 1 0 0,0 0-1 0 0,0 0 1 0 0,0 0-1 0 0,1 0 1 0 0,-1 0-1 0 0,0 0 1 0 0,14-2 84 0 0,62 13 70 0 0,-10-2-2460 0 0,-22-7-3158 0 0,-13-2-1801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51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11739 0 0,'-3'1'298'0'0,"0"1"0"0"0,0-1 0 0 0,0 1 0 0 0,0 0 0 0 0,1 0 0 0 0,-1 0 0 0 0,1 0 0 0 0,0 0 0 0 0,0 1 0 0 0,-1-1 0 0 0,1 1 0 0 0,1-1 0 0 0,-1 1 0 0 0,0 0 0 0 0,1 0 0 0 0,-1 0 0 0 0,1 0 0 0 0,-1 3 0 0 0,-3 10-334 0 0,0 0-1 0 0,-3 21 1 0 0,4-17 318 0 0,-41 199-5707 0 0,47-222 5384 0 0,-1 0-1 0 0,1 1 1 0 0,-1-1-1 0 0,1 1 1 0 0,0 0-1 0 0,0-1 1 0 0,1 1-1 0 0,-1 0 1 0 0,0 0-1 0 0,1 1 1 0 0,-1-1-1 0 0,4-1 0 0 0,37-20 770 0 0,-37 20-681 0 0,0 2-1 0 0,0-1 1 0 0,0 1-1 0 0,0 0 1 0 0,0 0-1 0 0,0 1 1 0 0,1-1-1 0 0,-1 2 0 0 0,0-1 1 0 0,0 0-1 0 0,0 1 1 0 0,0 1-1 0 0,1-1 1 0 0,-1 1-1 0 0,-1 0 1 0 0,7 2-1 0 0,4 5-537 0 0,0 0 0 0 0,0 1 0 0 0,-1 1-1 0 0,14 12 1 0 0,0 0-2916 0 0,-17-13-728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13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 9090 0 0,'-2'-2'1692'0'0,"2"2"-1504"0"0,0 0-1 0 0,0 0 1 0 0,-1 0 0 0 0,1 0 0 0 0,0 0 0 0 0,0-1 0 0 0,-1 1 0 0 0,1 0 0 0 0,0 0 0 0 0,0 0 0 0 0,-1 0 0 0 0,1 0 0 0 0,0 0 0 0 0,-1 0 0 0 0,1 0 0 0 0,0 0 0 0 0,0 0 0 0 0,-1 0 0 0 0,1 0 0 0 0,0 0 0 0 0,0 0 0 0 0,-1 0 0 0 0,1 1 0 0 0,-3 0 2067 0 0,3 0-2067 0 0,0-1 0 0 0,-6 19 2460 0 0,2 25-2711 0 0,4-42 305 0 0,-1 8-357 0 0,1 48-937 0 0,1-55 470 0 0,-1 1 0 0 0,1 0 0 0 0,0-1 0 0 0,0 1 0 0 0,0 0 0 0 0,0-1 0 0 0,2 4 1 0 0,-3-6 474 0 0,1-1 1 0 0,-1 0-1 0 0,0 0 1 0 0,0 0 0 0 0,0 0-1 0 0,0 0 1 0 0,1 1 0 0 0,-1-1-1 0 0,0 0 1 0 0,0 0 0 0 0,0 0-1 0 0,1 0 1 0 0,-1 0 0 0 0,0 0-1 0 0,0 0 1 0 0,0 0-1 0 0,1 0 1 0 0,-1 0 0 0 0,0 0-1 0 0,0 0 1 0 0,0 0 0 0 0,1 0-1 0 0,-1 0 1 0 0,0 0 0 0 0,0 0-1 0 0,1 0 1 0 0,-1 0 0 0 0,0 0-1 0 0,0 0 1 0 0,0 0 0 0 0,1 0-1 0 0,-1-1 1 0 0,0 1-1 0 0,0 0 1 0 0,0 0 0 0 0,0 0-1 0 0,1 0 1 0 0,-1 0 0 0 0,0-1-1 0 0,0 1 1 0 0,0 0 0 0 0,0 0-1 0 0,0 0 1 0 0,0 0 0 0 0,1-1-1 0 0,-1 1 1 0 0,0 0 0 0 0,0 0-1 0 0,0 0 1 0 0,0-1-1 0 0,0 1 1 0 0,0 0 0 0 0,0 0-1 0 0,0-1 1 0 0,0 1 0 0 0,0 0-1 0 0,0-1 1 0 0,7-17-1814 0 0,-6 15 1437 0 0,3-8-26 0 0,16-34 555 0 0,-19 43 216 0 0,0 0-1 0 0,0 0 1 0 0,1 0-1 0 0,-1 0 0 0 0,1 0 1 0 0,0 1-1 0 0,-1-1 1 0 0,1 1-1 0 0,0-1 0 0 0,3-1 1 0 0,-3 3 17 0 0,0 1-1 0 0,-1-1 1 0 0,1 1 0 0 0,0 0 0 0 0,0-1-1 0 0,-1 1 1 0 0,1 0 0 0 0,-1 0 0 0 0,1 0-1 0 0,-1 0 1 0 0,1 0 0 0 0,-1 1 0 0 0,0-1 0 0 0,1 0-1 0 0,-1 1 1 0 0,0-1 0 0 0,0 1 0 0 0,0-1-1 0 0,1 3 1 0 0,10 9 155 0 0,6 0-513 0 0,17 14-1881 0 0,-15-6-2285 0 0,-12-10-737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52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 12227 0 0,'-5'5'2304'0'0,"2"2"-1232"0"0,-1 5-328 0 0,-1 3-127 0 0,-1 6-201 0 0,-1 4-168 0 0,-2 2-152 0 0,0 3-424 0 0,-2 0-801 0 0,-1 0-1151 0 0,-1-1-1137 0 0,3 7-3048 0 0</inkml:trace>
  <inkml:trace contextRef="#ctx0" brushRef="#br0" timeOffset="1">0 372 7050 0 0,'0'0'251'0'0,"0"0"1"0"0,1 1-1 0 0,-1-1 1 0 0,0 1 0 0 0,0-1-1 0 0,0 1 1 0 0,1-1 0 0 0,-1 0-1 0 0,0 1 1 0 0,1-1 0 0 0,-1 0-1 0 0,0 1 1 0 0,1-1 0 0 0,-1 0-1 0 0,0 1 1 0 0,1-1-1 0 0,-1 0 1 0 0,1 0 0 0 0,-1 1-1 0 0,0-1 1 0 0,1 0 0 0 0,-1 0-1 0 0,1 0 1 0 0,-1 0 0 0 0,1 0-1 0 0,-1 0 1 0 0,1 0 0 0 0,-1 1-1 0 0,1-1 1 0 0,-1 0-1 0 0,1-1 1 0 0,-1 1 0 0 0,0 0-1 0 0,1 0 1 0 0,-1 0 0 0 0,1 0-1 0 0,0 0 1 0 0,27-6 2568 0 0,-15 3-1320 0 0,-4 3-1249 0 0,0 0 0 0 0,1 1-1 0 0,-1-1 1 0 0,1 2-1 0 0,-1-1 1 0 0,0 1 0 0 0,1 1-1 0 0,-1 0 1 0 0,-1 0-1 0 0,11 6 1 0 0,-13-7-229 0 0,0 1-1 0 0,-1 0 1 0 0,0 1-1 0 0,0-1 1 0 0,0 1-1 0 0,0 0 1 0 0,-1 0 0 0 0,1 1-1 0 0,-1-1 1 0 0,0 1-1 0 0,-1 0 1 0 0,1 0-1 0 0,-1 1 1 0 0,0-1 0 0 0,0 0-1 0 0,3 11 1 0 0,-5-15-134 0 0,-1 1 1 0 0,1 0-1 0 0,-1 0 1 0 0,0 0-1 0 0,0 0 1 0 0,0 0-1 0 0,0-1 1 0 0,0 1-1 0 0,0 0 0 0 0,0 0 1 0 0,-1 0-1 0 0,0 3 1 0 0,-4 2-3523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53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11 16083 0 0,'-23'6'2391'0'0,"21"-1"-1936"0"0,15-1-265 0 0,-2-2-132 0 0,0 0 0 0 0,1-2 0 0 0,-1 1 1 0 0,0-1-1 0 0,0-1 0 0 0,1 0 0 0 0,-1 0 0 0 0,0-2 1 0 0,0 1-1 0 0,19-8 0 0 0,-30 10-56 0 0,0 0 1 0 0,0 0-1 0 0,0 0 1 0 0,0 0-1 0 0,0 0 1 0 0,0 0-1 0 0,0 0 0 0 0,0 0 1 0 0,0 0-1 0 0,1 0 1 0 0,-1 0-1 0 0,0 0 1 0 0,0 0-1 0 0,0 0 0 0 0,0 0 1 0 0,0 0-1 0 0,0 0 1 0 0,0 0-1 0 0,0 0 1 0 0,0 0-1 0 0,0 0 1 0 0,0 0-1 0 0,1-1 0 0 0,-1 1 1 0 0,0 0-1 0 0,0 0 1 0 0,0 0-1 0 0,0 0 1 0 0,0 0-1 0 0,0 0 0 0 0,0 0 1 0 0,0 0-1 0 0,0 0 1 0 0,0-1-1 0 0,0 1 1 0 0,0 0-1 0 0,0 0 1 0 0,0 0-1 0 0,0 0 0 0 0,0 0 1 0 0,0 0-1 0 0,0 0 1 0 0,0 0-1 0 0,0-1 1 0 0,0 1-1 0 0,0 0 0 0 0,0 0 1 0 0,0 0-1 0 0,0 0 1 0 0,0 0-1 0 0,-1 0 1 0 0,1 0-1 0 0,0 0 1 0 0,0 0-1 0 0,0 0 0 0 0,0 0 1 0 0,0-1-1 0 0,0 1 1 0 0,0 0-1 0 0,0 0 1 0 0,0 0-1 0 0,0 0 0 0 0,0 0 1 0 0,-1 0-1 0 0,1 0 1 0 0,-11-4 299 0 0,-16 0 120 0 0,18 4-421 0 0,-1 0 0 0 0,1 0 0 0 0,-1 2 0 0 0,1-1 0 0 0,-1 1 0 0 0,1 0 0 0 0,0 1 0 0 0,0 0 0 0 0,0 1 0 0 0,0 0-1 0 0,-10 6 1 0 0,15-7 4 0 0,1-1-1 0 0,-1 1 0 0 0,1 0 1 0 0,0 1-1 0 0,-1-1 1 0 0,1 1-1 0 0,1-1 0 0 0,-1 1 1 0 0,1 0-1 0 0,-1 0 0 0 0,1 0 1 0 0,0 0-1 0 0,0 0 0 0 0,1 1 1 0 0,-1-1-1 0 0,1 1 0 0 0,0-1 1 0 0,0 1-1 0 0,1-1 0 0 0,-1 1 1 0 0,1-1-1 0 0,0 1 0 0 0,0-1 1 0 0,1 1-1 0 0,0 5 0 0 0,0-2 48 0 0,1 0-1 0 0,0 0 0 0 0,0 0 1 0 0,1 0-1 0 0,0-1 0 0 0,0 1 0 0 0,0-1 1 0 0,1 0-1 0 0,0 0 0 0 0,1 0 1 0 0,0 0-1 0 0,0-1 0 0 0,0 0 0 0 0,11 10 1 0 0,-11-11-187 0 0,1-2 0 0 0,-1 1 0 0 0,1-1 0 0 0,-1 1 0 0 0,1-2 0 0 0,0 1 0 0 0,0 0-1 0 0,0-1 1 0 0,1-1 0 0 0,-1 1 0 0 0,0-1 0 0 0,1 0 0 0 0,-1 0 0 0 0,1-1 0 0 0,-1 1 0 0 0,1-2 0 0 0,-1 1 0 0 0,12-2 0 0 0,-7-1-969 0 0,0 0 1 0 0,0 0-1 0 0,0-1 1 0 0,-1 0-1 0 0,1 0 1 0 0,-1-1-1 0 0,12-9 0 0 0,0 1-1837 0 0,7 9-1276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53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7 4217 0 0,'0'-1'224'0'0,"-1"1"-1"0"0,1-1 1 0 0,0 1 0 0 0,0 0 0 0 0,0-1 0 0 0,-1 1-1 0 0,1 0 1 0 0,0-1 0 0 0,-1 1 0 0 0,1 0 0 0 0,0 0-1 0 0,-1-1 1 0 0,1 1 0 0 0,0 0 0 0 0,-1 0 0 0 0,1-1-1 0 0,0 1 1 0 0,-1 0 0 0 0,1 0 0 0 0,-1 0 0 0 0,1 0-1 0 0,0 0 1 0 0,-1 0 0 0 0,1-1 0 0 0,-1 1 0 0 0,1 0-1 0 0,0 0 1 0 0,-1 0 0 0 0,1 0 0 0 0,-1 1 0 0 0,0-1-1 0 0,-7 11 3971 0 0,1 27-877 0 0,6-34-2954 0 0,-6 48 961 0 0,-1 78-1 0 0,13-133-1447 0 0,0 1 0 0 0,0 0-1 0 0,0 0 1 0 0,1 0 0 0 0,-1 0 0 0 0,1 1-1 0 0,-1 0 1 0 0,1 1 0 0 0,10-1-1 0 0,-4 2-855 0 0,0 0 0 0 0,0 2 0 0 0,0-1 0 0 0,12 5 0 0 0,23 13-8696 0 0,-31-13 5220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54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11082 0 0,'5'-1'268'0'0,"0"-1"-1"0"0,0 1 1 0 0,0 0-1 0 0,0 1 1 0 0,0-1-1 0 0,0 1 1 0 0,0 0-1 0 0,0 0 1 0 0,0 1-1 0 0,0-1 1 0 0,0 1-1 0 0,0 0 1 0 0,6 3-1 0 0,-9-4-227 0 0,0 1-1 0 0,0 0 1 0 0,0 0-1 0 0,0 0 1 0 0,0 1-1 0 0,0-1 1 0 0,0 0-1 0 0,-1 1 1 0 0,1-1-1 0 0,0 1 1 0 0,-1-1-1 0 0,0 1 1 0 0,1 0-1 0 0,-1 0 1 0 0,0 0-1 0 0,0-1 1 0 0,1 1-1 0 0,-1 0 1 0 0,-1 1-1 0 0,1-1 1 0 0,0 0-1 0 0,-1 0 1 0 0,1 0-1 0 0,-1 0 1 0 0,1 1-1 0 0,-1-1 0 0 0,0 0 1 0 0,0 0-1 0 0,0 0 1 0 0,-1 5-1 0 0,1-4-2 0 0,-1 1 0 0 0,1-1 0 0 0,-1 1 0 0 0,0-1 0 0 0,0 1 0 0 0,0-1 0 0 0,-1 0 0 0 0,1 1 0 0 0,-1-1 0 0 0,0 0 0 0 0,0 0-1 0 0,0 0 1 0 0,0 0 0 0 0,-3 2 0 0 0,0 0 40 0 0,-1-1-1 0 0,0 0 0 0 0,0 0 1 0 0,0 0-1 0 0,-9 3 0 0 0,-9 6 191 0 0,23-13-163 0 0,-1 1 0 0 0,1-1 0 0 0,0 1 0 0 0,0 0 0 0 0,0 0-1 0 0,0-1 1 0 0,0 1 0 0 0,0 0 0 0 0,1 0 0 0 0,-1 0 0 0 0,0 0 0 0 0,0 0-1 0 0,1 0 1 0 0,-1 0 0 0 0,0 0 0 0 0,1 1 0 0 0,-1-1 0 0 0,1 0 0 0 0,0 0-1 0 0,-1 0 1 0 0,1 1 0 0 0,0-1 0 0 0,0 0 0 0 0,0 0 0 0 0,0 3 0 0 0,0-2 7 0 0,1 1 1 0 0,-1 0-1 0 0,1-1 1 0 0,0 1-1 0 0,0 0 1 0 0,0-1-1 0 0,0 1 1 0 0,1-1-1 0 0,-1 0 1 0 0,1 1-1 0 0,2 2 1 0 0,1 1-6 0 0,1 0-1 0 0,0 0 1 0 0,0 0 0 0 0,1-1 0 0 0,-1 1 0 0 0,1-2 0 0 0,8 5-1 0 0,-9-6-77 0 0,0-1 0 0 0,1 1 0 0 0,0-2-1 0 0,-1 1 1 0 0,1-1 0 0 0,0 0 0 0 0,-1 0-1 0 0,1 0 1 0 0,0-1 0 0 0,0 0-1 0 0,9-2 1 0 0,-1-1-1185 0 0,0 0 0 0 0,1-1 0 0 0,25-11 0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54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15627 0 0,'7'2'2881'0'0,"2"3"-1361"0"0,3 1-287 0 0,2 0-161 0 0,3-2-256 0 0,1 1-200 0 0,1 0-160 0 0,4-3-128 0 0,2-2-104 0 0,0-1-128 0 0,1-1-96 0 0,-1-1-272 0 0,-1 1-544 0 0,-2 0-792 0 0,-3 2-1281 0 0,-4-2-1608 0 0,-17-14-280 0 0,13 17-1968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55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19 17372 0 0,'1'-1'157'0'0,"-1"0"0"0"0,1 0 0 0 0,-1 0 1 0 0,1 1-1 0 0,0-1 0 0 0,0 0 0 0 0,-1 1 1 0 0,1-1-1 0 0,0 1 0 0 0,0-1 0 0 0,0 1 0 0 0,-1-1 1 0 0,1 1-1 0 0,0-1 0 0 0,0 1 0 0 0,0 0 1 0 0,0-1-1 0 0,0 1 0 0 0,0 0 0 0 0,2 0 0 0 0,25-6-336 0 0,-25 6 427 0 0,10-1-540 0 0,1 1 0 0 0,0 0 0 0 0,18 3 0 0 0,-69-2-328 0 0,25-1 682 0 0,1 0 0 0 0,0 1 0 0 0,-1 0 0 0 0,-18 5 0 0 0,27-5 37 0 0,0 0 0 0 0,0 1-1 0 0,0-1 1 0 0,0 1-1 0 0,0-1 1 0 0,0 1 0 0 0,0 0-1 0 0,0 0 1 0 0,1 0 0 0 0,-1 0-1 0 0,1 1 1 0 0,-1-1-1 0 0,1 1 1 0 0,0 0 0 0 0,0-1-1 0 0,0 1 1 0 0,1 0-1 0 0,-1 0 1 0 0,1 0 0 0 0,-2 5-1 0 0,0-1 12 0 0,1 1 0 0 0,1 0 0 0 0,-1 0-1 0 0,1 0 1 0 0,0 0 0 0 0,1 0 0 0 0,0 0 0 0 0,0 0-1 0 0,1-1 1 0 0,0 1 0 0 0,0 0 0 0 0,1 0 0 0 0,0 0-1 0 0,1-1 1 0 0,-1 1 0 0 0,1-1 0 0 0,1 1 0 0 0,-1-1-1 0 0,1 0 1 0 0,1-1 0 0 0,-1 1 0 0 0,1-1 0 0 0,6 7-1 0 0,-6-8-217 0 0,-1-1 0 0 0,1 0-1 0 0,0 0 1 0 0,0 0-1 0 0,0 0 1 0 0,0-1-1 0 0,1 0 1 0 0,0 0 0 0 0,-1 0-1 0 0,1-1 1 0 0,0 0-1 0 0,0 0 1 0 0,0 0-1 0 0,0-1 1 0 0,1 0 0 0 0,-1 0-1 0 0,0-1 1 0 0,1 0-1 0 0,-1 0 1 0 0,0 0 0 0 0,0-1-1 0 0,1 0 1 0 0,-1 0-1 0 0,0 0 1 0 0,0-1-1 0 0,0 0 1 0 0,0 0 0 0 0,0 0-1 0 0,9-6 1 0 0,17-15-4083 0 0,-29 20 3035 0 0,1-1 0 0 0,-1 1-1 0 0,-1-1 1 0 0,1 1 0 0 0,0-1 0 0 0,3-7 0 0 0,0-3-4333 0 0</inkml:trace>
  <inkml:trace contextRef="#ctx0" brushRef="#br0" timeOffset="1">327 114 8146 0 0,'-10'25'2125'0'0,"0"0"0"0"0,2 0 1 0 0,1 1-1 0 0,1 0 0 0 0,-5 45 1 0 0,11-69-2154 0 0,-1 1 0 0 0,1-1 0 0 0,0 0 1 0 0,0 1-1 0 0,0-1 0 0 0,0 0 0 0 0,1 0 1 0 0,-1 1-1 0 0,1-1 0 0 0,-1 0 0 0 0,2 3 0 0 0,6-2-221 0 0,7-13 93 0 0,3-8-27 0 0,-6 5-483 0 0,2 0 0 0 0,15-12 0 0 0,-23 21-581 0 0,0 0 1 0 0,1 0-1 0 0,-1 0 1 0 0,14-4-1 0 0,-5 5-2006 0 0,7 9-1782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00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7338 0 0,'-16'-1'10272'0'0,"32"0"-6816"0"0,33 0-2849 0 0,-40 1-562 0 0,0 0 1 0 0,-1 1 0 0 0,1 0 0 0 0,0 1 0 0 0,-1 0-1 0 0,1 0 1 0 0,-1 1 0 0 0,0 0 0 0 0,8 5-1 0 0,-11-6 18 0 0,-1 1 0 0 0,0 0 0 0 0,-1 0-1 0 0,1 0 1 0 0,-1 1 0 0 0,1-1 0 0 0,-1 1-1 0 0,0 0 1 0 0,0 0 0 0 0,0 0 0 0 0,-1 0-1 0 0,0 1 1 0 0,0-1 0 0 0,0 0-1 0 0,0 1 1 0 0,0 0 0 0 0,1 8 0 0 0,16 90 45 0 0,-14-33-5892 0 0,-9-47-2281 0 0,-1-14 1955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00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27 170 8442 0 0,'1'0'309'0'0,"0"0"0"0"0,0 1 0 0 0,0-1 0 0 0,0 1 0 0 0,0-1 0 0 0,0 1 0 0 0,-1-1 0 0 0,1 1 0 0 0,0-1 1 0 0,0 1-1 0 0,0 0 0 0 0,-1-1 0 0 0,1 1 0 0 0,0 0 0 0 0,0 0 0 0 0,-1 0 0 0 0,1 0 0 0 0,-1-1 0 0 0,1 1 0 0 0,-1 0 0 0 0,1 0 0 0 0,-1 0 1 0 0,0 0-1 0 0,1 0 0 0 0,-1 0 0 0 0,0 0 0 0 0,0 0 0 0 0,0 2 0 0 0,3 29 1864 0 0,-14 24-1354 0 0,10-52-811 0 0,0 0 0 0 0,-1 0 1 0 0,0 0-1 0 0,1 0 0 0 0,-1-1 0 0 0,0 1 0 0 0,-1 0 0 0 0,1-1 1 0 0,-1 0-1 0 0,1 1 0 0 0,-5 3 0 0 0,-2-2 341 0 0,29-7 822 0 0,13 3-893 0 0,0-2 0 0 0,42-5 0 0 0,-28-3-3327 0 0,-1-2-4768 0 0,-26 4 451 0 0</inkml:trace>
  <inkml:trace contextRef="#ctx0" brushRef="#br0" timeOffset="1">589 3 10578 0 0,'28'-1'9018'0'0,"14"-1"-6575"0"0,-34 2-2909 0 0,1 0 0 0 0,-1 1 0 0 0,0 0 1 0 0,0 0-1 0 0,13 5 0 0 0,-21-6 295 0 0,0 0-1 0 0,1 0 1 0 0,-1 0-1 0 0,0 0 1 0 0,1 0-1 0 0,-1 0 1 0 0,0 0-1 0 0,1 0 1 0 0,-1 0-1 0 0,0 0 1 0 0,0 0-1 0 0,1 1 1 0 0,-1-1-1 0 0,0 0 1 0 0,0 0-1 0 0,1 0 1 0 0,-1 0-1 0 0,0 1 1 0 0,0-1-1 0 0,0 0 1 0 0,1 0-1 0 0,-1 1 1 0 0,0-1 0 0 0,0 0-1 0 0,0 0 1 0 0,0 1-1 0 0,1-1 1 0 0,-1 0-1 0 0,0 1 1 0 0,0-1-1 0 0,0 0 1 0 0,0 0-1 0 0,0 1 1 0 0,0-1-1 0 0,0 0 1 0 0,0 1-1 0 0,0-1 1 0 0,0 0-1 0 0,0 1 1 0 0,0-1-1 0 0,0 0 1 0 0,0 1-1 0 0,-10 7-5810 0 0,1-4 2110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01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8482 0 0,'57'6'6149'0'0,"-49"-6"-5834"0"0,0 0 0 0 0,0 0 0 0 0,1 1 1 0 0,-1 1-1 0 0,0-1 0 0 0,0 1 0 0 0,11 4 0 0 0,-19-5-285 0 0,1-1 0 0 0,-1 1 0 0 0,1-1 0 0 0,-1 0 0 0 0,0 1-1 0 0,1-1 1 0 0,-1 1 0 0 0,0-1 0 0 0,0 1 0 0 0,1 0 0 0 0,-1-1 0 0 0,0 1 0 0 0,0-1 0 0 0,0 1 0 0 0,1-1 0 0 0,-1 1 0 0 0,0-1 0 0 0,0 1 0 0 0,0 0 0 0 0,0-1 0 0 0,0 1 0 0 0,0-1 0 0 0,0 1 0 0 0,-1 0 0 0 0,1-1 0 0 0,0 1 0 0 0,0-1 0 0 0,0 1 0 0 0,-1-1 0 0 0,1 1 0 0 0,0-1 0 0 0,0 1 0 0 0,-1-1 0 0 0,1 1 0 0 0,0-1 0 0 0,-1 1-1 0 0,1-1 1 0 0,-1 1 0 0 0,1-1 0 0 0,-1 1 0 0 0,-22 25 294 0 0,16-20-240 0 0,5-3-58 0 0,-1 0-1 0 0,1 0 1 0 0,0 0 0 0 0,0 1-1 0 0,0-1 1 0 0,0 1 0 0 0,1-1-1 0 0,-1 1 1 0 0,1 0 0 0 0,0 0-1 0 0,0-1 1 0 0,1 1 0 0 0,-1 0-1 0 0,1 0 1 0 0,-1 0 0 0 0,1 0-1 0 0,0 0 1 0 0,1 0 0 0 0,-1-1-1 0 0,1 1 1 0 0,0 0 0 0 0,1 4-1 0 0,0-2 48 0 0,0-1 0 0 0,1 1 0 0 0,0-1 0 0 0,0 0-1 0 0,0 0 1 0 0,0 0 0 0 0,1 0 0 0 0,0 0 0 0 0,0-1 0 0 0,0 1 0 0 0,1-1-1 0 0,-1-1 1 0 0,1 1 0 0 0,5 3 0 0 0,-8-6-34 0 0,0 1 0 0 0,-1-1 0 0 0,1 0 0 0 0,0 0 0 0 0,0 0-1 0 0,0 0 1 0 0,0-1 0 0 0,0 1 0 0 0,0 0 0 0 0,0-1 0 0 0,1 1 0 0 0,-1-1 0 0 0,0 0 0 0 0,0 0 0 0 0,0 0-1 0 0,0 0 1 0 0,0 0 0 0 0,1 0 0 0 0,-1-1 0 0 0,0 1 0 0 0,4-2 0 0 0,-4 1-11 0 0,0-1-1 0 0,0 1 1 0 0,0-1 0 0 0,0 0-1 0 0,0 0 1 0 0,0 1 0 0 0,-1-1-1 0 0,1 0 1 0 0,-1-1 0 0 0,1 1 0 0 0,-1 0-1 0 0,0 0 1 0 0,0-1 0 0 0,0 1-1 0 0,2-5 1 0 0,-1-1 0 0 0,0 0 0 0 0,-1 0 0 0 0,1-1 1 0 0,-1 1-1 0 0,-1 0 0 0 0,0-1 0 0 0,0 1 0 0 0,-1-1 0 0 0,0 1 0 0 0,-2-11 0 0 0,0 11-43 0 0,0 0 0 0 0,0 1-1 0 0,-1-1 1 0 0,0 1 0 0 0,-1 0-1 0 0,-7-10 1 0 0,11 15 7 0 0,0 1 0 0 0,0-1 0 0 0,0 0 0 0 0,-1 1-1 0 0,1-1 1 0 0,-1 1 0 0 0,1-1 0 0 0,-1 1 0 0 0,0 0 0 0 0,0-1 0 0 0,1 1 0 0 0,-1 0 0 0 0,0 0 0 0 0,0 1 0 0 0,0-1 0 0 0,0 0 0 0 0,0 0 0 0 0,0 1 0 0 0,0 0 0 0 0,0-1 0 0 0,0 1-1 0 0,-1 0 1 0 0,1 0 0 0 0,0 0 0 0 0,0 0 0 0 0,0 0 0 0 0,0 1 0 0 0,0-1 0 0 0,0 0 0 0 0,-3 2 0 0 0,4-1-150 0 0,-1 0 1 0 0,1 0-1 0 0,-1 0 1 0 0,1 1-1 0 0,0-1 1 0 0,-1 0-1 0 0,1 1 1 0 0,0-1-1 0 0,0 1 1 0 0,0-1-1 0 0,0 1 1 0 0,0 0-1 0 0,1-1 1 0 0,-1 1-1 0 0,0 0 1 0 0,1 0-1 0 0,-1 3 1 0 0,1 19-8506 0 0</inkml:trace>
  <inkml:trace contextRef="#ctx0" brushRef="#br0" timeOffset="1">282 2 9034 0 0,'1'-1'487'0'0,"1"1"1"0"0,-1 0 0 0 0,1-1-1 0 0,0 1 1 0 0,-1 0-1 0 0,1 0 1 0 0,-1 0-1 0 0,1 0 1 0 0,0 0-1 0 0,-1 1 1 0 0,1-1-1 0 0,-1 1 1 0 0,1-1 0 0 0,-1 1-1 0 0,1-1 1 0 0,-1 1-1 0 0,1 0 1 0 0,-1-1-1 0 0,1 1 1 0 0,1 2-1 0 0,-2-2-221 0 0,1 1 0 0 0,-1 0 0 0 0,1 0 0 0 0,-1 0 0 0 0,0 0 0 0 0,0 0 0 0 0,0 1 0 0 0,0-1 0 0 0,0 0 0 0 0,0 0 0 0 0,-1 1 0 0 0,2 3 0 0 0,-1 7-457 0 0,0 1 1 0 0,-1 0-1 0 0,0 0 1 0 0,-3 14 0 0 0,2-6 1005 0 0,0-20-814 0 0,1 1-1 0 0,0 0 1 0 0,0-1 0 0 0,0 1 0 0 0,0 0 0 0 0,0 0 0 0 0,1-1-1 0 0,-1 1 1 0 0,1-1 0 0 0,-1 1 0 0 0,1 0 0 0 0,0-1-1 0 0,0 0 1 0 0,1 1 0 0 0,-1-1 0 0 0,0 1 0 0 0,4 3 0 0 0,-3-5-32 0 0,0 0 1 0 0,0 0 0 0 0,1 0-1 0 0,-1 0 1 0 0,0 0 0 0 0,1 0-1 0 0,-1 0 1 0 0,1-1 0 0 0,-1 1-1 0 0,1-1 1 0 0,0 0 0 0 0,-1 0-1 0 0,1 0 1 0 0,-1 0 0 0 0,1 0-1 0 0,-1-1 1 0 0,1 1 0 0 0,3-2-1 0 0,5 1-616 0 0,14-4-1965 0 0,-11-1-3173 0 0,-16 0 2415 0 0,-10-9 12 0 0,6 11-933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01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29 112 10842 0 0,'-2'12'4089'0'0,"2"-10"-3772"0"0,0 1 0 0 0,0 0 1 0 0,-1-1-1 0 0,1 1 0 0 0,-1-1 0 0 0,1 1 0 0 0,-1-1 0 0 0,0 1 0 0 0,0-1 1 0 0,0 1-1 0 0,-1-1 0 0 0,1 0 0 0 0,0 1 0 0 0,-4 2 0 0 0,5-5-318 0 0,-1 0 1 0 0,1 0-1 0 0,0 0 0 0 0,-1-1 0 0 0,1 1 1 0 0,-1 0-1 0 0,1 0 0 0 0,-1 0 1 0 0,1-1-1 0 0,0 1 0 0 0,-1 0 0 0 0,1 0 1 0 0,-1-1-1 0 0,1 1 0 0 0,0 0 0 0 0,-1-1 1 0 0,1 1-1 0 0,0 0 0 0 0,-1-1 0 0 0,1 1 1 0 0,0-1-1 0 0,0 1 0 0 0,0-1 0 0 0,-1 1 1 0 0,1 0-1 0 0,0-1 0 0 0,0 1 0 0 0,0-1 1 0 0,0 1-1 0 0,0-1 0 0 0,0 1 0 0 0,0-1 1 0 0,0 1-1 0 0,0-1 0 0 0,0 1 0 0 0,0-1 1 0 0,0 0-1 0 0,-2-20 43 0 0,2 12 81 0 0,1 1 1 0 0,1-1 0 0 0,-1 0-1 0 0,2 1 1 0 0,-1-1 0 0 0,8-15-1 0 0,-9 20-61 0 0,0 1 0 0 0,0 0 0 0 0,1 0 0 0 0,0 0 0 0 0,0 0-1 0 0,0 0 1 0 0,0 0 0 0 0,0 0 0 0 0,0 1 0 0 0,1-1 0 0 0,-1 1-1 0 0,1-1 1 0 0,0 1 0 0 0,0 0 0 0 0,0 0 0 0 0,0 0 0 0 0,0 1-1 0 0,0-1 1 0 0,0 1 0 0 0,4-2 0 0 0,-4 4-14 0 0,0-1 1 0 0,-1 0-1 0 0,1 1 1 0 0,0-1-1 0 0,-1 1 0 0 0,1 0 1 0 0,-1 0-1 0 0,1 0 1 0 0,-1 0-1 0 0,1 0 0 0 0,-1 0 1 0 0,0 1-1 0 0,0-1 1 0 0,1 1-1 0 0,-1 0 0 0 0,0 0 1 0 0,-1 0-1 0 0,1-1 1 0 0,0 2-1 0 0,0-1 0 0 0,-1 0 1 0 0,1 0-1 0 0,1 4 1 0 0,2 3 23 0 0,0 0 1 0 0,-1-1-1 0 0,0 2 0 0 0,0-1 1 0 0,2 11-1 0 0,-6-18-54 0 0,1 0-1 0 0,0 0 1 0 0,-1 1 0 0 0,0-1-1 0 0,1 0 1 0 0,-1 1-1 0 0,0-1 1 0 0,0 0-1 0 0,0 1 1 0 0,0-1-1 0 0,-1 0 1 0 0,1 0-1 0 0,-1 1 1 0 0,1-1-1 0 0,-1 0 1 0 0,0 0 0 0 0,0 0-1 0 0,0 1 1 0 0,0-1-1 0 0,0 0 1 0 0,-1-1-1 0 0,1 1 1 0 0,0 0-1 0 0,-1 0 1 0 0,-1 1-1 0 0,-2 1 8 0 0,0-1-1 0 0,0-1 1 0 0,0 1 0 0 0,0-1-1 0 0,0 0 1 0 0,0 0-1 0 0,-1 0 1 0 0,1-1-1 0 0,-8 2 1 0 0,-13 9 21 0 0,15-1-72 0 0,11-11 23 0 0,0 1-1 0 0,0-1 0 0 0,0 0 0 0 0,-1 1 0 0 0,1-1 1 0 0,0 0-1 0 0,0 1 0 0 0,0-1 0 0 0,0 0 1 0 0,0 1-1 0 0,0-1 0 0 0,0 0 0 0 0,0 1 0 0 0,0-1 1 0 0,1 0-1 0 0,-1 1 0 0 0,0-1 0 0 0,0 0 0 0 0,0 1 1 0 0,0-1-1 0 0,0 0 0 0 0,0 0 0 0 0,1 1 0 0 0,-1-1 1 0 0,0 0-1 0 0,0 1 0 0 0,1-1 0 0 0,-1 0 1 0 0,0 0-1 0 0,0 0 0 0 0,1 1 0 0 0,-1-1 0 0 0,0 0 1 0 0,1 0-1 0 0,4 2-236 0 0,0 0 1 0 0,0-1-1 0 0,0 1 1 0 0,0-1-1 0 0,1-1 1 0 0,-1 1-1 0 0,0-1 1 0 0,10 0-1 0 0,4 0-1564 0 0,29 4-5989 0 0,-24-3 351 0 0</inkml:trace>
  <inkml:trace contextRef="#ctx0" brushRef="#br0" timeOffset="1">456 216 22109 0 0,'10'-1'1688'0'0,"-2"1"-624"0"0,0 0-352 0 0,-2 2-231 0 0,-2-2-281 0 0,-1 0-136 0 0,0-1-56 0 0,-1 0-192 0 0,1-1-537 0 0,-2-1-919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16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43 6353 0 0,'-3'2'252'0'0,"0"1"-1"0"0,0 0 0 0 0,1-1 0 0 0,-1 1 1 0 0,1 0-1 0 0,-1 0 0 0 0,1 1 1 0 0,-3 6-1 0 0,-1 0 1192 0 0,-1-7 1207 0 0,1-1-1175 0 0,5 11-1284 0 0,4 2-89 0 0,1 1 1 0 0,0-2-1 0 0,1 1 1 0 0,0 0 0 0 0,1-1-1 0 0,1 0 1 0 0,0-1-1 0 0,1 1 1 0 0,10 11 0 0 0,-11-14-83 0 0,1-1 0 0 0,1 0 0 0 0,0-1 1 0 0,0 0-1 0 0,1 0 0 0 0,0-1 1 0 0,0 0-1 0 0,1-1 0 0 0,0 0 1 0 0,0-1-1 0 0,14 6 0 0 0,-22-11-13 0 0,0 0-1 0 0,0 0 0 0 0,0 0 1 0 0,0 0-1 0 0,0 0 0 0 0,1-1 1 0 0,-1 0-1 0 0,0 0 0 0 0,0 0 0 0 0,1 0 1 0 0,-1 0-1 0 0,0 0 0 0 0,0-1 1 0 0,1 0-1 0 0,-1 0 0 0 0,0 0 1 0 0,0 0-1 0 0,0 0 0 0 0,0 0 1 0 0,3-3-1 0 0,-1 1 1 0 0,-1-1 0 0 0,0 1 0 0 0,-1-1 0 0 0,1 0 0 0 0,-1 0 0 0 0,0 0 1 0 0,0 0-1 0 0,0-1 0 0 0,0 1 0 0 0,-1-1 0 0 0,4-8 0 0 0,-2 1 21 0 0,0-1 0 0 0,0 1-1 0 0,-2-1 1 0 0,1 0 0 0 0,-2 0-1 0 0,0 0 1 0 0,0 0 0 0 0,-1 0-1 0 0,-3-21 1 0 0,1 25-96 0 0,-1-1-1 0 0,0 1 0 0 0,0-1 1 0 0,-1 1-1 0 0,0 0 1 0 0,0 0-1 0 0,-1 1 0 0 0,-1-1 1 0 0,-9-11-1 0 0,11 15-274 0 0,0 1 1 0 0,0 0-1 0 0,0 0 1 0 0,0 0-1 0 0,0 0 0 0 0,-1 1 1 0 0,0 0-1 0 0,0 0 0 0 0,0 0 1 0 0,0 1-1 0 0,0-1 0 0 0,0 1 1 0 0,-1 0-1 0 0,1 1 1 0 0,-1-1-1 0 0,1 1 0 0 0,-12-1 1 0 0,6 5-1724 0 0,10 10-1872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24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30 5593 0 0,'-27'-11'4538'0'0,"26"11"-4206"0"0,0 0 0 0 0,0 0 0 0 0,0-1 0 0 0,1 1 0 0 0,-1 0 0 0 0,0-1-1 0 0,0 1 1 0 0,0-1 0 0 0,1 1 0 0 0,-1-1 0 0 0,0 1 0 0 0,1-1 0 0 0,-1 1 0 0 0,0-1 0 0 0,1 0 0 0 0,-1 1-1 0 0,1-1 1 0 0,-1 0 0 0 0,1 0 0 0 0,-1 1 0 0 0,1-1 0 0 0,-1 0 0 0 0,1 0 0 0 0,0 0 0 0 0,0 0 0 0 0,-1 1-1 0 0,1-1 1 0 0,0-2 0 0 0,32 16 2327 0 0,-13-5-2580 0 0,13 8 70 0 0,1-3 0 0 0,0-1-1 0 0,42 10 1 0 0,-64-19-295 0 0,0-2 0 0 0,-1 1 0 0 0,1-2 1 0 0,0 1-1 0 0,0-1 0 0 0,0-1 0 0 0,0 0 0 0 0,0-1 1 0 0,-1 0-1 0 0,1 0 0 0 0,-1-1 0 0 0,1-1 0 0 0,-1 0 1 0 0,18-9-1 0 0,-12 3-719 0 0,-12 7-55 0 0,0 0 0 0 0,1 1 0 0 0,-1-1-1 0 0,1 1 1 0 0,0 0 0 0 0,-1 0 0 0 0,10-2 0 0 0,-13 4 845 0 0,-1 0-1 0 0,0 0 1 0 0,0 0 0 0 0,0 0 0 0 0,1 0-1 0 0,-1 0 1 0 0,0 0 0 0 0,0 0-1 0 0,0 0 1 0 0,1 0 0 0 0,-1 0-1 0 0,0 0 1 0 0,0 0 0 0 0,0-1-1 0 0,0 1 1 0 0,1 0 0 0 0,-1 0-1 0 0,0 0 1 0 0,0 0 0 0 0,0 0 0 0 0,0 0-1 0 0,1-1 1 0 0,-1 1 0 0 0,0 0-1 0 0,0 0 1 0 0,0 0 0 0 0,0 0-1 0 0,0-1 1 0 0,0 1 0 0 0,0 0-1 0 0,0 0 1 0 0,1 0 0 0 0,-1 0 0 0 0,0-1-1 0 0,0 1 1 0 0,0 0 0 0 0,0 0-1 0 0,0-1 1 0 0,0 1 0 0 0,0 0-1 0 0,0 0 1 0 0,0 0 0 0 0,0-1-1 0 0,0 1 1 0 0,0 0 0 0 0,-1 0 0 0 0,1 0-1 0 0,0 0 1 0 0,0-1 0 0 0,0 1-1 0 0,0 0 1 0 0,0 0 0 0 0,0 0-1 0 0,0-1 1 0 0,0 1 0 0 0,-1 0-1 0 0,1 0 1 0 0,0 0 0 0 0,0 0 0 0 0,0 0-1 0 0,0 0 1 0 0,-1-1 0 0 0,1 1-1 0 0,0 0 1 0 0,-2-3-1201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25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 7418 0 0,'0'0'182'0'0,"-1"-1"0"0"0,1 1 1 0 0,-1 0-1 0 0,1-1 1 0 0,-1 1-1 0 0,1 0 1 0 0,-1 0-1 0 0,1-1 1 0 0,-1 1-1 0 0,1 0 1 0 0,-1 0-1 0 0,0 0 1 0 0,1 0-1 0 0,-1 0 0 0 0,1 0 1 0 0,-1 0-1 0 0,1 0 1 0 0,-1 0-1 0 0,0 0 1 0 0,1 0-1 0 0,-1 0 1 0 0,1 0-1 0 0,-1 1 1 0 0,1-1-1 0 0,-1 0 0 0 0,1 0 1 0 0,-1 1-1 0 0,1-1 1 0 0,-1 0-1 0 0,0 1 1 0 0,7 15 1672 0 0,25 17-1485 0 0,4-8-255 0 0,-27-21-52 0 0,0 1 1 0 0,-1 0 0 0 0,0 1 0 0 0,-1-1-1 0 0,9 10 1 0 0,-13-13 50 0 0,0 1 0 0 0,-1 0 0 0 0,1-1 0 0 0,0 1 0 0 0,-1 0 0 0 0,0 0 0 0 0,0 0 0 0 0,0 1 0 0 0,0-1 0 0 0,0 0 0 0 0,-1 0 0 0 0,1 0 0 0 0,-1 1 0 0 0,0-1 0 0 0,0 0 0 0 0,0 1 0 0 0,0-1 0 0 0,-2 5 1 0 0,1 1 147 0 0,-2 0 1 0 0,1 0 0 0 0,-1-1 0 0 0,-1 1 0 0 0,1-1 0 0 0,-1 1-1 0 0,-1-1 1 0 0,-9 13 0 0 0,-3 0-620 0 0,-32 31 1 0 0,49-51 145 0 0,0-1 0 0 0,-1 0 0 0 0,-2 3-2952 0 0,2-3 2952 0 0,1 0 0 0 0,0 0 1 0 0,0 0-1 0 0,-1 0 0 0 0,1 0 0 0 0,0 0 0 0 0,-1 0 0 0 0,1 0 0 0 0,0 0 1 0 0,-1 0-1 0 0,1 0 0 0 0,0 0 0 0 0,0 0 0 0 0,-1-1 0 0 0,1 1 0 0 0,0 0 0 0 0,0 0 1 0 0,-1 0-1 0 0,1 0 0 0 0,0 0 0 0 0,-1-1 0 0 0,-3-5-2401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2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81 9218 0 0,'-3'0'652'0'0,"0"1"0"0"0,1-1 0 0 0,-1 0 0 0 0,0 1 0 0 0,0 0 0 0 0,1-1 0 0 0,-1 1 0 0 0,1 0 0 0 0,-1 0 0 0 0,1 1 0 0 0,-1-1 0 0 0,1 0 0 0 0,0 1 0 0 0,0 0 0 0 0,0-1 0 0 0,0 1 0 0 0,-2 2 0 0 0,2-1-492 0 0,1 0 0 0 0,-1-1-1 0 0,1 1 1 0 0,0 0-1 0 0,0 0 1 0 0,0 0-1 0 0,1 0 1 0 0,-1 0 0 0 0,1 0-1 0 0,0 0 1 0 0,-1 0-1 0 0,1 0 1 0 0,1 0 0 0 0,-1 0-1 0 0,1 5 1 0 0,31 149 134 0 0,-18-96-454 0 0,-11-127-3082 0 0,-6 19 2829 0 0,0-65 80 0 0,4 102 319 0 0,0 0 0 0 0,0 0 1 0 0,1 0-1 0 0,0 1 0 0 0,1-1 0 0 0,0 0 0 0 0,0 1 0 0 0,9-16 1 0 0,-10 22 9 0 0,0 0 0 0 0,0 0 0 0 0,1 0 0 0 0,-1 0 0 0 0,1 0 0 0 0,0 0 0 0 0,0 1 0 0 0,0-1 0 0 0,0 1 0 0 0,0 0 1 0 0,1 0-1 0 0,-1 0 0 0 0,1 0 0 0 0,-1 1 0 0 0,1-1 0 0 0,0 1 0 0 0,-1 0 0 0 0,1 0 0 0 0,0 0 0 0 0,0 1 1 0 0,0-1-1 0 0,0 1 0 0 0,0 0 0 0 0,-1 0 0 0 0,1 1 0 0 0,0-1 0 0 0,0 1 0 0 0,0-1 0 0 0,0 1 0 0 0,-1 0 0 0 0,7 3 1 0 0,-6-2 17 0 0,0-1 1 0 0,0 1-1 0 0,0 0 1 0 0,0 1 0 0 0,-1-1-1 0 0,1 0 1 0 0,-1 1-1 0 0,1 0 1 0 0,-1 0 0 0 0,0 0-1 0 0,0 0 1 0 0,0 1-1 0 0,-1-1 1 0 0,1 1 0 0 0,-1-1-1 0 0,0 1 1 0 0,0 0 0 0 0,0 0-1 0 0,0 0 1 0 0,-1 0-1 0 0,0 0 1 0 0,0 1 0 0 0,0-1-1 0 0,0 0 1 0 0,-1 0-1 0 0,1 1 1 0 0,-1-1 0 0 0,0 7-1 0 0,-2 0 13 0 0,-1-1-1 0 0,0 1 1 0 0,0-1 0 0 0,-1 1-1 0 0,0-1 1 0 0,-1 0-1 0 0,0-1 1 0 0,-1 1-1 0 0,0-1 1 0 0,-8 10 0 0 0,0-3-28 0 0,0 0 0 0 0,0-1 1 0 0,-2-1-1 0 0,-22 17 1 0 0,38-30 0 0 0,-1-1 1 0 0,1 0 0 0 0,0 0 0 0 0,0 0-1 0 0,0 0 1 0 0,0 1 0 0 0,0-1 0 0 0,0 0 0 0 0,0 0-1 0 0,0 0 1 0 0,0 0 0 0 0,0 1 0 0 0,0-1-1 0 0,0 0 1 0 0,0 0 0 0 0,0 0 0 0 0,0 1-1 0 0,0-1 1 0 0,0 0 0 0 0,0 0 0 0 0,0 0-1 0 0,0 1 1 0 0,0-1 0 0 0,0 0 0 0 0,0 0 0 0 0,0 0-1 0 0,0 0 1 0 0,0 1 0 0 0,0-1 0 0 0,1 0-1 0 0,-1 0 1 0 0,0 0 0 0 0,0 0 0 0 0,0 0-1 0 0,0 1 1 0 0,0-1 0 0 0,1 0 0 0 0,-1 0-1 0 0,0 0 1 0 0,0 0 0 0 0,0 0 0 0 0,0 0 0 0 0,1 0-1 0 0,-1 0 1 0 0,0 0 0 0 0,0 0 0 0 0,0 1-1 0 0,1-1 1 0 0,-1 0 0 0 0,19 8 50 0 0,19 3-4 0 0,-29-9-102 0 0,1-1 1 0 0,-1 0-1 0 0,1 0 0 0 0,-1-1 1 0 0,1-1-1 0 0,-1 1 1 0 0,1-1-1 0 0,-1-1 1 0 0,1 0-1 0 0,-1 0 0 0 0,10-5 1 0 0,16-12-3555 0 0,-4-10-4473 0 0,-21 18 3343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26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3 158 14123 0 0,'-3'-3'2721'0'0,"6"1"-1009"0"0,1 1-576 0 0,8 1-336 0 0,5 5-328 0 0,2 0-215 0 0,2 1-89 0 0,-1 0-72 0 0,1-1-72 0 0,1-1-256 0 0,-2 0-713 0 0,-1-3-911 0 0,-2-2-1137 0 0,-3-3-928 0 0,3 2-3104 0 0</inkml:trace>
  <inkml:trace contextRef="#ctx0" brushRef="#br0" timeOffset="1">235 0 9082 0 0,'-3'17'2953'0'0,"2"3"-673"0"0,1 7-304 0 0,0 1-343 0 0,-1 0-457 0 0,1 3-368 0 0,0 4-256 0 0,1 2-208 0 0,0 0-144 0 0,2-3-95 0 0,-1-2-129 0 0,4-6-361 0 0,1-3-671 0 0,2-5-1072 0 0,0-5-1105 0 0,1-5-480 0 0,-16-14 729 0 0,15 0-2001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26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9082 0 0,'-1'1'297'0'0,"1"-1"0"0"0,-1 0-1 0 0,1 0 1 0 0,-1 0 0 0 0,1 1 0 0 0,-1-1 0 0 0,1 0 0 0 0,-1 1-1 0 0,1-1 1 0 0,-1 0 0 0 0,1 1 0 0 0,0-1 0 0 0,-1 1 0 0 0,1-1-1 0 0,0 0 1 0 0,-1 1 0 0 0,1-1 0 0 0,0 1 0 0 0,0-1-1 0 0,-1 1 1 0 0,1-1 0 0 0,0 2 0 0 0,-7 23 1646 0 0,6-22-1434 0 0,-5 29 1381 0 0,-4 64-1 0 0,9-58-1830 0 0,2 0 0 0 0,2-1 0 0 0,8 45-1 0 0,6-20-2460 0 0,-1-34-1496 0 0,-14-25 3067 0 0,-1-1-1 0 0,1 0 1 0 0,0 0-1 0 0,0 0 0 0 0,0 0 1 0 0,0-1-1 0 0,1 1 1 0 0,3 2-1 0 0,5 0-4582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26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17396 0 0,'14'2'4542'0'0,"44"3"-3614"0"0,107 2-1735 0 0,-198-10-772 0 0,25 2 1545 0 0,0 0 1 0 0,1 0-1 0 0,-1 1 0 0 0,0 0 1 0 0,0 0-1 0 0,-14 3 0 0 0,12 0 84 0 0,0 1 0 0 0,0 0 0 0 0,1 1 0 0 0,-1 0 0 0 0,1 0 0 0 0,0 1 0 0 0,1 0 0 0 0,0 1 0 0 0,0-1 0 0 0,0 2 0 0 0,1-1 0 0 0,0 1 0 0 0,0 0 0 0 0,1 1 0 0 0,0-1 0 0 0,0 1 0 0 0,1 1 0 0 0,0-1 0 0 0,1 1 0 0 0,-6 18 0 0 0,7-21-22 0 0,1 0 0 0 0,1 0 0 0 0,-1 0 0 0 0,1 0 0 0 0,0 0 0 0 0,1 0 1 0 0,0 0-1 0 0,0 1 0 0 0,0-1 0 0 0,1 0 0 0 0,0 0 0 0 0,1 0 0 0 0,-1 0 0 0 0,2 0 0 0 0,-1 0 0 0 0,0 0 0 0 0,1-1 1 0 0,1 1-1 0 0,-1-1 0 0 0,1 0 0 0 0,0 0 0 0 0,0 0 0 0 0,1 0 0 0 0,-1-1 0 0 0,1 0 0 0 0,1 0 0 0 0,-1 0 0 0 0,1 0 0 0 0,-1-1 1 0 0,1 0-1 0 0,8 4 0 0 0,-8-6-29 0 0,0 1 0 0 0,0-1 1 0 0,0 0-1 0 0,1-1 1 0 0,-1 1-1 0 0,1-1 0 0 0,-1 0 1 0 0,1-1-1 0 0,-1 0 0 0 0,1 0 1 0 0,-1 0-1 0 0,1-1 0 0 0,8-1 1 0 0,-11 1-200 0 0,0 0 0 0 0,0-1 0 0 0,-1 1 0 0 0,1-1 0 0 0,0 1 0 0 0,0-1 1 0 0,-1 0-1 0 0,1-1 0 0 0,5-4 0 0 0,-7 5-231 0 0,0 0 0 0 0,0 0 0 0 0,0 0 1 0 0,0-1-1 0 0,-1 1 0 0 0,1-1 0 0 0,-1 1 1 0 0,0-1-1 0 0,0 1 0 0 0,0-1 0 0 0,0 0 0 0 0,0 1 1 0 0,0-1-1 0 0,-1 0 0 0 0,1-4 0 0 0,-1 4 63 0 0,0 1 0 0 0,0 0 1 0 0,-1-1-1 0 0,1 1 0 0 0,-1-1 0 0 0,1 1 0 0 0,-1 0 0 0 0,0-1 0 0 0,0 1 0 0 0,0 0 0 0 0,0 0 1 0 0,0 0-1 0 0,-1 0 0 0 0,1 0 0 0 0,-4-4 0 0 0,0-1-825 0 0,-7-13-3068 0 0</inkml:trace>
  <inkml:trace contextRef="#ctx0" brushRef="#br0" timeOffset="1">0 214 10178 0 0,'2'5'2817'0'0,"4"1"-1249"0"0,4 1-400 0 0,4-1-159 0 0,4-1-217 0 0,6-2-136 0 0,4 1-216 0 0,2-3-176 0 0,2 0-112 0 0,0-2-96 0 0,2-1-320 0 0,-2-2-624 0 0,0-1-769 0 0,-3 1-895 0 0,-3-2-681 0 0,-16-13 401 0 0,9 13-2169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27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8298 0 0,'1'20'8795'0'0,"0"1"-5663"0"0,1 27-1719 0 0,-8 30-119 0 0,4-53-1462 0 0,0-1-1 0 0,1 2 1 0 0,1-1-1 0 0,7 44 1 0 0,-2-79-2855 0 0,18-35 2489 0 0,-20 38 368 0 0,1 1-1 0 0,0 0 1 0 0,0 0-1 0 0,0 1 0 0 0,1-1 1 0 0,0 1-1 0 0,9-8 1 0 0,-12 12-101 0 0,1-1 0 0 0,0 0 0 0 0,0 1 0 0 0,0-1-1 0 0,0 1 1 0 0,0 0 0 0 0,0 0 0 0 0,0 0 0 0 0,0 1 0 0 0,0-1 0 0 0,0 1 0 0 0,1-1 0 0 0,-1 1 0 0 0,0 0 0 0 0,0 0 0 0 0,0 1 0 0 0,1-1 0 0 0,-1 1 0 0 0,3 0 0 0 0,13 0-4081 0 0,-11-2-123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27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17 10666 0 0,'-1'0'215'0'0,"1"0"-1"0"0,-1 1 0 0 0,1-1 0 0 0,-1 0 1 0 0,1 1-1 0 0,-1-1 0 0 0,1 1 0 0 0,-1-1 0 0 0,1 1 1 0 0,-1-1-1 0 0,1 1 0 0 0,-1-1 0 0 0,1 1 1 0 0,0-1-1 0 0,-1 1 0 0 0,1 0 0 0 0,0-1 1 0 0,-1 1-1 0 0,1-1 0 0 0,0 1 0 0 0,0 0 1 0 0,0-1-1 0 0,0 1 0 0 0,0 0 0 0 0,0-1 1 0 0,0 1-1 0 0,0 0 0 0 0,0 0 0 0 0,0-1 1 0 0,0 1-1 0 0,0 0 0 0 0,0-1 0 0 0,1 2 1 0 0,7 27 718 0 0,-6-22-341 0 0,2 6-168 0 0,4 15 32 0 0,1 0 0 0 0,1 0 0 0 0,21 40 1 0 0,-29-88-4101 0 0,-3-12 1392 0 0,-4 1 937 0 0,3 19 1393 0 0,0 0 0 0 0,0-1 0 0 0,1 1 0 0 0,1-1 0 0 0,0 1 0 0 0,1 0-1 0 0,0-1 1 0 0,5-20 0 0 0,-5 32 46 0 0,0-1 0 0 0,0 0 0 0 0,0 1-1 0 0,1-1 1 0 0,-1 1 0 0 0,0 0 0 0 0,0-1 0 0 0,1 1-1 0 0,-1 0 1 0 0,1 0 0 0 0,0 0 0 0 0,-1 0 0 0 0,1 0-1 0 0,-1 0 1 0 0,1 1 0 0 0,0-1 0 0 0,0 0-1 0 0,0 1 1 0 0,-1-1 0 0 0,1 1 0 0 0,0 0 0 0 0,0 0-1 0 0,0 0 1 0 0,0 0 0 0 0,0 0 0 0 0,0 0 0 0 0,-1 0-1 0 0,1 0 1 0 0,0 1 0 0 0,0-1 0 0 0,2 1 0 0 0,0 0-60 0 0,0 0 0 0 0,0 0 1 0 0,0 0-1 0 0,0 1 1 0 0,-1-1-1 0 0,1 1 1 0 0,0 0-1 0 0,0 0 1 0 0,-1 1-1 0 0,0-1 1 0 0,1 0-1 0 0,-1 1 0 0 0,4 4 1 0 0,-6-5-13 0 0,-1-1 1 0 0,1 1-1 0 0,-1 0 1 0 0,1-1-1 0 0,-1 1 0 0 0,0-1 1 0 0,0 1-1 0 0,0 0 0 0 0,0-1 1 0 0,0 1-1 0 0,0-1 1 0 0,-1 1-1 0 0,1 0 0 0 0,0-1 1 0 0,-1 1-1 0 0,1-1 1 0 0,-1 1-1 0 0,0-1 0 0 0,1 1 1 0 0,-3 2-1 0 0,-18 29 95 0 0,20-32-135 0 0,-6 7 1 0 0,0 0 0 0 0,-1 0 1 0 0,0 0-1 0 0,0-1 0 0 0,-1-1 1 0 0,0 1-1 0 0,-10 4 0 0 0,0 2-40 0 0,53-11 141 0 0,37 4 68 0 0,1 0-1399 0 0,-26-7-3953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28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15875 0 0,'10'-4'4676'0'0,"15"2"-3622"0"0,-22 2-652 0 0,90-3 1172 0 0,-83 4-1537 0 0,1 0-1 0 0,0 0 1 0 0,-1 1-1 0 0,1 0 1 0 0,-1 1 0 0 0,17 7-1 0 0,-24-9-14 0 0,-1 1 0 0 0,0 0 0 0 0,0 0 0 0 0,0 0 0 0 0,0 1 0 0 0,0-1-1 0 0,0 0 1 0 0,-1 1 0 0 0,1-1 0 0 0,-1 1 0 0 0,0 0 0 0 0,1-1 0 0 0,-1 1 0 0 0,0 0 0 0 0,-1 0 0 0 0,1 0-1 0 0,0-1 1 0 0,-1 1 0 0 0,0 0 0 0 0,1 5 0 0 0,-5 29-1093 0 0,3-35 703 0 0,1 0 0 0 0,-1 0 0 0 0,0 0 0 0 0,0 0 0 0 0,0 0 0 0 0,0 0 0 0 0,0-1 0 0 0,0 1 0 0 0,0 0-1 0 0,-1-1 1 0 0,1 1 0 0 0,-3 2 0 0 0,2-4-192 0 0,0 1 1 0 0,0 0-1 0 0,0-1 0 0 0,1 0 0 0 0,-1 1 0 0 0,0-1 1 0 0,0 0-1 0 0,0 0 0 0 0,0 0 0 0 0,0 0 0 0 0,0 0 1 0 0,0 0-1 0 0,1-1 0 0 0,-1 1 0 0 0,0-1 0 0 0,0 1 1 0 0,0-1-1 0 0,1 0 0 0 0,-1 0 0 0 0,-2-1 0 0 0,-10-5-3604 0 0</inkml:trace>
  <inkml:trace contextRef="#ctx0" brushRef="#br0" timeOffset="1">103 88 6409 0 0,'-1'0'481'0'0,"0"0"0"0"0,0 0 0 0 0,0 1 0 0 0,0-1 0 0 0,0 0 0 0 0,0 1 0 0 0,0-1 0 0 0,0 1 0 0 0,0 0 0 0 0,0-1 0 0 0,0 1 0 0 0,0 0 0 0 0,1-1 0 0 0,-1 1 0 0 0,0 0 0 0 0,0 0 0 0 0,1 0 0 0 0,-1 0 0 0 0,1 0 0 0 0,-1 0 0 0 0,0 1 0 0 0,-4 28 4407 0 0,5-18-4114 0 0,1-1 0 0 0,1 1 0 0 0,3 12 0 0 0,-5-21-746 0 0,1 1 1 0 0,0-1-1 0 0,0 0 1 0 0,0 0-1 0 0,0 0 1 0 0,1 0-1 0 0,-1 0 1 0 0,1-1-1 0 0,0 1 1 0 0,-1 0-1 0 0,1-1 1 0 0,1 1-1 0 0,-1-1 1 0 0,0 0-1 0 0,1 1 1 0 0,-1-1-1 0 0,1 0 1 0 0,-1-1-1 0 0,1 1 1 0 0,0 0-1 0 0,0-1 1 0 0,0 1-1 0 0,0-1 1 0 0,0 0-1 0 0,0 0 1 0 0,0 0-1 0 0,0-1 1 0 0,1 1-1 0 0,-1-1 1 0 0,5 1-1 0 0,-1-1-447 0 0,0-1 0 0 0,0 1 0 0 0,0-1 0 0 0,0-1 0 0 0,12-2 0 0 0,31-19-6304 0 0,-34 12 1743 0 0,0-1-2164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28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7866 0 0,'0'-1'562'0'0,"0"0"1"0"0,1 0 0 0 0,0 0 0 0 0,-1 0-1 0 0,1 0 1 0 0,0 0 0 0 0,-1 0 0 0 0,1 0-1 0 0,0 0 1 0 0,0 0 0 0 0,0 0 0 0 0,0 1-1 0 0,0-1 1 0 0,2-1 0 0 0,19-6 2475 0 0,26 5-1636 0 0,-44 3-850 0 0,2 0-452 0 0,1 0 0 0 0,-1 0 0 0 0,1 1 0 0 0,-1 0 1 0 0,0 0-1 0 0,1 0 0 0 0,-1 1 0 0 0,0 0 0 0 0,0 0 0 0 0,0 1 0 0 0,0-1 0 0 0,0 1 0 0 0,-1 1 0 0 0,1-1 0 0 0,-1 1 0 0 0,0 0 0 0 0,0 0 0 0 0,0 0 0 0 0,-1 1 0 0 0,0 0 0 0 0,1 0 0 0 0,-1 0 1 0 0,-1 0-1 0 0,1 0 0 0 0,-1 1 0 0 0,0 0 0 0 0,0 0 0 0 0,-1 0 0 0 0,0 0 0 0 0,0 0 0 0 0,0 0 0 0 0,-1 0 0 0 0,0 1 0 0 0,0-1 0 0 0,0 0 0 0 0,-1 1 0 0 0,0-1 0 0 0,0 1 0 0 0,-3 12 0 0 0,0-6-514 0 0,-1 0 0 0 0,0 0 0 0 0,-1 0 0 0 0,0 0 0 0 0,-1-1 0 0 0,-1 0 0 0 0,0 0 0 0 0,0-1-1 0 0,-15 17 1 0 0,16-19-375 0 0,6-9 756 0 0,-1 0-1 0 0,1 0 1 0 0,0 0-1 0 0,0 1 1 0 0,0-1 0 0 0,0 0-1 0 0,-1 0 1 0 0,1 1 0 0 0,0-1-1 0 0,0 0 1 0 0,0 0-1 0 0,0 1 1 0 0,0-1 0 0 0,0 0-1 0 0,0 0 1 0 0,0 1-1 0 0,-1-1 1 0 0,1 0 0 0 0,0 1-1 0 0,0-1 1 0 0,0 0-1 0 0,0 0 1 0 0,0 1 0 0 0,1-1-1 0 0,-1 0 1 0 0,0 0-1 0 0,0 1 1 0 0,0-1 0 0 0,0 0-1 0 0,0 1 1 0 0,0-1 0 0 0,0 0-1 0 0,0 0 1 0 0,1 0-1 0 0,-1 1 1 0 0,0-1 0 0 0,0 0-1 0 0,0 0 1 0 0,1 1-1 0 0,-1-1 1 0 0,0 0 0 0 0,17 4-318 0 0,19-6 332 0 0,-34 2 7 0 0,74-13-785 0 0,-69 11-50 0 0,0 0 1 0 0,-1 0-1 0 0,1-1 1 0 0,-1 0-1 0 0,7-4 1 0 0,-12 6 621 0 0,0 1 0 0 0,0-1 0 0 0,0 0 0 0 0,0 1 0 0 0,-1-1-1 0 0,1 0 1 0 0,0 1 0 0 0,-1-1 0 0 0,1 0 0 0 0,0 0 0 0 0,-1 0 0 0 0,1 0 0 0 0,-1 0 0 0 0,1 0 0 0 0,-1 0 0 0 0,0 1 0 0 0,1-1 0 0 0,-1 0 0 0 0,0-1 0 0 0,0 1 0 0 0,1 0 0 0 0,-1 0 0 0 0,0 0 0 0 0,0-1 0 0 0,1-6-1439 0 0,6-8-2301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16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4649 0 0,'1'1'137'0'0,"-1"0"0"0"0,0-1-1 0 0,0 1 1 0 0,1-1 0 0 0,-1 1 0 0 0,0 0-1 0 0,1-1 1 0 0,-1 1 0 0 0,1-1 0 0 0,-1 1 0 0 0,0-1-1 0 0,1 1 1 0 0,-1-1 0 0 0,1 0 0 0 0,0 1 0 0 0,-1-1-1 0 0,1 0 1 0 0,-1 1 0 0 0,1-1 0 0 0,-1 0-1 0 0,1 1 1 0 0,0-1 0 0 0,-1 0 0 0 0,1 0 0 0 0,0 0-1 0 0,-1 0 1 0 0,1 0 0 0 0,0 0 0 0 0,-1 0 0 0 0,1 0-1 0 0,0 0 1 0 0,-1 0 0 0 0,2 0 0 0 0,22-14 3038 0 0,-22 12-2970 0 0,1 0 1 0 0,-1 0 0 0 0,1 0 0 0 0,0 1 0 0 0,0-1 0 0 0,0 1 0 0 0,4-2 0 0 0,1 2-86 0 0,-1 1 0 0 0,1 0 0 0 0,-1 0 0 0 0,0 1 0 0 0,1 0 0 0 0,-1 0 0 0 0,1 0 0 0 0,-1 1 0 0 0,13 5 0 0 0,-7-1-399 0 0,0-1 0 0 0,-1 2 0 0 0,0-1 0 0 0,16 13 0 0 0,-13-6-1904 0 0,-8-3-3550 0 0,-4 0 1442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2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6073 0 0,'10'18'8596'0'0,"1"9"-3279"0"0,12 49-1649 0 0,-12-29-3876 0 0,7 69 0 0 0,-20-97-110 0 0,2-19 86 0 0,7-9 129 0 0,-4 4-18 0 0,0 1 1 0 0,1 0 0 0 0,-1 0-1 0 0,1 1 1 0 0,0-1 0 0 0,0 1-1 0 0,1 0 1 0 0,-1 0 0 0 0,1 0-1 0 0,-1 0 1 0 0,1 1 0 0 0,0 0-1 0 0,0 0 1 0 0,0 0 0 0 0,8-1-1 0 0,-4 2-1349 0 0,-1 0 0 0 0,1 0 1 0 0,0 1-1 0 0,0 0 0 0 0,9 2 0 0 0,-9-2-1922 0 0,-1 0-1831 0 0</inkml:trace>
  <inkml:trace contextRef="#ctx0" brushRef="#br0" timeOffset="1">164 5 10962 0 0,'14'2'6828'0'0,"20"-5"-3994"0"0,2 0-1475 0 0,-30 3-1276 0 0,1 0-1 0 0,-1 0 0 0 0,0 1 0 0 0,1 0 0 0 0,-1 0 1 0 0,0 1-1 0 0,0-1 0 0 0,0 1 0 0 0,0 1 0 0 0,0-1 1 0 0,-1 1-1 0 0,1 0 0 0 0,-1 0 0 0 0,0 1 0 0 0,0-1 1 0 0,0 1-1 0 0,0 1 0 0 0,0-1 0 0 0,-1 0 0 0 0,0 1 1 0 0,0 0-1 0 0,0 0 0 0 0,-1 0 0 0 0,1 1 1 0 0,-1-1-1 0 0,0 1 0 0 0,-1 0 0 0 0,0 0 0 0 0,1 0 1 0 0,-2 0-1 0 0,1 0 0 0 0,-1 0 0 0 0,0 0 0 0 0,0 0 1 0 0,-1 1-1 0 0,0-1 0 0 0,0 0 0 0 0,-2 12 0 0 0,-3 25-318 0 0,-2 34-1355 0 0,12-40-2825 0 0,9-2-4369 0 0,-7-26 2449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29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17876 0 0,'14'30'5432'0'0,"-7"5"-3383"0"0,-6 40-2398 0 0,-1-41 849 0 0,-3 15-467 0 0,2-38-235 0 0,0 1 1 0 0,1 0-1 0 0,0 0 1 0 0,0 0-1 0 0,1-1 1 0 0,5 23-1 0 0,-5-34 156 0 0,-1 1 0 0 0,0 0-1 0 0,0 0 1 0 0,0-1-1 0 0,1 1 1 0 0,-1 0-1 0 0,0-1 1 0 0,1 1-1 0 0,-1 0 1 0 0,1-1-1 0 0,-1 1 1 0 0,1-1-1 0 0,-1 1 1 0 0,1-1 0 0 0,-1 1-1 0 0,1-1 1 0 0,-1 1-1 0 0,1-1 1 0 0,0 1-1 0 0,-1-1 1 0 0,1 0-1 0 0,-1 1 1 0 0,1-1-1 0 0,0 0 1 0 0,0 0-1 0 0,-1 0 1 0 0,1 1 0 0 0,0-1-1 0 0,-1 0 1 0 0,1 0-1 0 0,0 0 1 0 0,0 0-1 0 0,-1 0 1 0 0,1 0-1 0 0,0 0 1 0 0,0 0-1 0 0,-1-1 1 0 0,1 1-1 0 0,0 0 1 0 0,-1 0 0 0 0,1-1-1 0 0,0 1 1 0 0,-1 0-1 0 0,1-1 1 0 0,0 1-1 0 0,-1 0 1 0 0,2-2-1 0 0,33-29 199 0 0,-21 17-246 0 0,33-17 244 0 0,-20 21-2464 0 0,-1 9-6439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29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 6105 0 0,'-5'0'789'0'0,"0"0"-1"0"0,0 1 1 0 0,0-1-1 0 0,0 1 1 0 0,0 1-1 0 0,0-1 0 0 0,1 1 1 0 0,-1 0-1 0 0,1 0 1 0 0,-1 0-1 0 0,1 0 1 0 0,0 1-1 0 0,-1 0 1 0 0,-6 6-1 0 0,7-4-442 0 0,0-1-1 0 0,1 1 1 0 0,0 1-1 0 0,0-1 1 0 0,0 0 0 0 0,0 1-1 0 0,1 0 1 0 0,0-1 0 0 0,0 1-1 0 0,0 0 1 0 0,-1 11-1 0 0,1-7-235 0 0,1-1-1 0 0,1 0 0 0 0,-1 1 0 0 0,1-1 1 0 0,1 0-1 0 0,0 1 0 0 0,0-1 0 0 0,1 0 1 0 0,0 0-1 0 0,1 0 0 0 0,0 0 0 0 0,0 0 1 0 0,8 14-1 0 0,-8-18-111 0 0,0-1 0 0 0,0 1-1 0 0,0-1 1 0 0,0 0 0 0 0,1 0 0 0 0,0 0 0 0 0,0 0-1 0 0,0-1 1 0 0,0 1 0 0 0,1-1 0 0 0,-1 0 0 0 0,1-1-1 0 0,0 1 1 0 0,0-1 0 0 0,-1 0 0 0 0,2 0 0 0 0,-1 0-1 0 0,0-1 1 0 0,0 1 0 0 0,1-1 0 0 0,-1-1-1 0 0,0 1 1 0 0,1-1 0 0 0,-1 0 0 0 0,7-1 0 0 0,-9 1 4 0 0,0 0-1 0 0,0 0 1 0 0,-1-1 0 0 0,1 1 0 0 0,0-1 0 0 0,0 1 0 0 0,-1-1 0 0 0,1 0-1 0 0,-1 0 1 0 0,1-1 0 0 0,-1 1 0 0 0,1 0 0 0 0,-1-1 0 0 0,0 1 0 0 0,1-1-1 0 0,-1 0 1 0 0,0 0 0 0 0,0 0 0 0 0,-1 0 0 0 0,1 0 0 0 0,0 0 0 0 0,-1 0-1 0 0,1-1 1 0 0,-1 1 0 0 0,1-1 0 0 0,-1 1 0 0 0,0-1 0 0 0,0 1 0 0 0,-1-1-1 0 0,1 0 1 0 0,0 0 0 0 0,-1 1 0 0 0,1-1 0 0 0,-1 0 0 0 0,0 0 0 0 0,-1-4 0 0 0,1-1 10 0 0,-1 1 0 0 0,0-1 0 0 0,-1 1 0 0 0,0-1 1 0 0,0 1-1 0 0,0-1 0 0 0,-1 1 0 0 0,0 0 1 0 0,-1 0-1 0 0,1 1 0 0 0,-1-1 0 0 0,-6-7 1 0 0,-1 2-522 0 0,-1 0 0 0 0,0 1 0 0 0,-15-11 1 0 0,-10-8-4705 0 0,33 26 2450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30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6841 0 0,'3'-1'643'0'0,"0"1"-1"0"0,0 0 1 0 0,0 1-1 0 0,0-1 1 0 0,0 0-1 0 0,0 1 0 0 0,0-1 1 0 0,-1 1-1 0 0,1 0 1 0 0,0 0-1 0 0,-1 0 0 0 0,1 0 1 0 0,0 1-1 0 0,4 2 1 0 0,-4-1-137 0 0,1 0 0 0 0,-1 0 1 0 0,0 1-1 0 0,0-1 0 0 0,0 1 0 0 0,0-1 1 0 0,-1 1-1 0 0,4 7 0 0 0,1 5 112 0 0,-1 1 0 0 0,0-1 0 0 0,6 34 0 0 0,-10-37-214 0 0,33 193 502 0 0,-22-69-5667 0 0,-13-142 4329 0 0,0-1-1 0 0,0 1 1 0 0,0 0-1 0 0,1-1 1 0 0,2-8-1 0 0,-1 7 547 0 0,1 0 1 0 0,-1 1-1 0 0,1 0 0 0 0,0-1 0 0 0,1 1 0 0 0,-1 0 0 0 0,8-7 0 0 0,-6 6-64 0 0,1 0-1 0 0,1 1 1 0 0,-1 0-1 0 0,1 0 1 0 0,14-8 0 0 0,24-7-3739 0 0,-45 21 3539 0 0,1 0 0 0 0,0 0-1 0 0,-1 0 1 0 0,1-1 0 0 0,0 1 0 0 0,-1 0 0 0 0,1 0 0 0 0,0-1-1 0 0,-1 1 1 0 0,1-1 0 0 0,-1 1 0 0 0,1-1 0 0 0,-1 1 0 0 0,1-1-1 0 0,-1 1 1 0 0,1-1 0 0 0,-1 1 0 0 0,1-1 0 0 0,-1 1 0 0 0,0-1-1 0 0,1 0 1 0 0,-1 1 0 0 0,0-1 0 0 0,0 0 0 0 0,1 1 0 0 0,-1-1-1 0 0,0 0 1 0 0,0 1 0 0 0,0-1 0 0 0,0 0 0 0 0,0 0 0 0 0,0 0 0 0 0,1-8-1703 0 0,0 8 1605 0 0,-1 1-1 0 0,0-1 1 0 0,1 1 0 0 0,-1-1 0 0 0,0 1-1 0 0,1-1 1 0 0,-1 1 0 0 0,1-1 0 0 0,-1 1-1 0 0,1-1 1 0 0,-1 1 0 0 0,1 0 0 0 0,-1-1-1 0 0,1 1 1 0 0,-1 0 0 0 0,1 0 0 0 0,-1-1-1 0 0,1 1 1 0 0,-1 0 0 0 0,2 0 0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30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 7138 0 0,'0'0'204'0'0,"-1"0"0"0"0,1-1 1 0 0,0 1-1 0 0,0 0 1 0 0,-1 0-1 0 0,1 0 1 0 0,0 0-1 0 0,-1-1 1 0 0,1 1-1 0 0,0 0 1 0 0,0 0-1 0 0,-1 0 0 0 0,1 0 1 0 0,0 0-1 0 0,-1 0 1 0 0,1 0-1 0 0,0 0 1 0 0,-1 0-1 0 0,1 0 1 0 0,0 0-1 0 0,0 0 1 0 0,-1 0-1 0 0,1 0 1 0 0,0 0-1 0 0,-1 1 0 0 0,1-1 1 0 0,0 0-1 0 0,0 0 1 0 0,-1 0-1 0 0,1 0 1 0 0,-1 1-1 0 0,-4 9 2810 0 0,2 19-815 0 0,3-26-1595 0 0,-1 13 68 0 0,1 1 0 0 0,1-1 0 0 0,1 1 0 0 0,0-1-1 0 0,1 0 1 0 0,0 0 0 0 0,2 0 0 0 0,7 18 0 0 0,-10-28-632 0 0,1-1 1 0 0,0 1 0 0 0,0-1-1 0 0,0 0 1 0 0,1 0 0 0 0,0 0-1 0 0,0-1 1 0 0,0 1 0 0 0,0-1 0 0 0,1 0-1 0 0,5 4 1 0 0,-6-5-64 0 0,0-1 0 0 0,0 0 1 0 0,1-1-1 0 0,-1 1 0 0 0,0-1 1 0 0,1 1-1 0 0,-1-1 0 0 0,1-1 0 0 0,-1 1 1 0 0,1 0-1 0 0,0-1 0 0 0,-1 0 0 0 0,1 0 1 0 0,-1-1-1 0 0,1 1 0 0 0,7-3 0 0 0,-7 2-284 0 0,-1 0-1 0 0,1-1 0 0 0,-1 1 0 0 0,1-1 1 0 0,-1 0-1 0 0,1-1 0 0 0,-1 1 0 0 0,0-1 1 0 0,0 0-1 0 0,0 0 0 0 0,4-4 0 0 0,-3 2-769 0 0,-1 0 0 0 0,-1 0 0 0 0,1-1 0 0 0,-1 1 0 0 0,0-1 0 0 0,0 1-1 0 0,0-1 1 0 0,-1 0 0 0 0,0 0 0 0 0,0 0 0 0 0,-1-1 0 0 0,2-8 0 0 0,2-6-4024 0 0</inkml:trace>
  <inkml:trace contextRef="#ctx0" brushRef="#br0" timeOffset="1">253 35 9434 0 0,'0'10'3729'0'0,"1"3"-849"0"0,0 5-735 0 0,2 5-593 0 0,-2 2-568 0 0,0 2-423 0 0,2 2-193 0 0,-2 0-136 0 0,1-2-88 0 0,-1-2-184 0 0,2-3-464 0 0,-1-5-689 0 0,1-4-951 0 0,-2-4-1121 0 0,-1-4-792 0 0</inkml:trace>
  <inkml:trace contextRef="#ctx0" brushRef="#br0" timeOffset="2">159 312 10466 0 0,'-4'8'704'0'0,"0"1"0"0"0,1 0 1 0 0,0 1-1 0 0,1-1 0 0 0,0 0 0 0 0,1 1 0 0 0,0 0 0 0 0,0-1 0 0 0,1 1 0 0 0,0-1 1 0 0,1 1-1 0 0,0 0 0 0 0,3 11 0 0 0,-3-14-572 0 0,1 0 0 0 0,1-1 0 0 0,-1 1 0 0 0,1-1 0 0 0,0 1 1 0 0,0-1-1 0 0,1 0 0 0 0,0 0 0 0 0,0-1 0 0 0,0 1 0 0 0,1-1 0 0 0,0 0 0 0 0,0 0 1 0 0,0 0-1 0 0,1-1 0 0 0,-1 0 0 0 0,1 0 0 0 0,0 0 0 0 0,7 3 0 0 0,-8-5-152 0 0,1 0 0 0 0,-1 0 0 0 0,1-1 0 0 0,0 0 0 0 0,0 0 0 0 0,-1 0 0 0 0,1-1-1 0 0,0 1 1 0 0,0-1 0 0 0,0-1 0 0 0,0 1 0 0 0,-1-1 0 0 0,1 0 0 0 0,7-2 0 0 0,31-16-2584 0 0,-5-8-4169 0 0,-18 7-1082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31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76 14155 0 0,'-1'0'187'0'0,"1"0"-1"0"0,-1 0 1 0 0,1 1 0 0 0,-1-1-1 0 0,1 0 1 0 0,-1 0 0 0 0,1 0-1 0 0,-1 0 1 0 0,1 0 0 0 0,-1 0-1 0 0,1-1 1 0 0,-1 1 0 0 0,1 0-1 0 0,-1 0 1 0 0,1 0 0 0 0,-1 0-1 0 0,1-1 1 0 0,-1 1 0 0 0,1 0-1 0 0,-1 0 1 0 0,1-1 0 0 0,0 1-1 0 0,-1 0 1 0 0,1-1 0 0 0,0 1-1 0 0,-1 0 1 0 0,1-1 0 0 0,0 1-1 0 0,-1-1 1 0 0,1 1-1 0 0,0-1 1 0 0,-1 1 0 0 0,1 0-1 0 0,0-2 1 0 0,17-12 1750 0 0,-3 6-1745 0 0,1 1 1 0 0,-1 0-1 0 0,1 1 1 0 0,0 1-1 0 0,1 0 1 0 0,25-5-1 0 0,-30 8-109 0 0,1 1 1 0 0,-1-1-1 0 0,1 2 1 0 0,0 0-1 0 0,-1 0 1 0 0,1 1-1 0 0,0 0 1 0 0,-1 1-1 0 0,21 6 1 0 0,-25-5-35 0 0,-1 0 1 0 0,0 0 0 0 0,0 1 0 0 0,-1 0-1 0 0,1 0 1 0 0,-1 0 0 0 0,0 1 0 0 0,0 0-1 0 0,0 0 1 0 0,0 0 0 0 0,-1 0 0 0 0,0 1-1 0 0,0-1 1 0 0,-1 1 0 0 0,1 0 0 0 0,-1 0-1 0 0,0 1 1 0 0,-1-1 0 0 0,0 1 0 0 0,3 11-1 0 0,1 11 24 0 0,-2 0-1 0 0,-1 0 0 0 0,-1 46 1 0 0,-1-44-88 0 0,-1 16-468 0 0,-1-18-658 0 0,5 39 0 0 0,-3-60-765 0 0,0 0 1 0 0,1 0 0 0 0,0-1 0 0 0,1 1-1 0 0,4 10 1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31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 15723 0 0,'4'14'1849'0'0,"2"8"-193"0"0,3 11-176 0 0,-2 10-263 0 0,0 6-345 0 0,-2 4-336 0 0,0 0-240 0 0,-1 1-104 0 0,1-5-104 0 0,0-3-88 0 0,1-7-128 0 0,0-7-304 0 0,0-6-608 0 0,0-7-897 0 0,1-7-1039 0 0,0-9-969 0 0,-2-6 128 0 0,1-9-2392 0 0</inkml:trace>
  <inkml:trace contextRef="#ctx0" brushRef="#br0" timeOffset="1">76 78 14355 0 0,'2'6'752'0'0,"3"-1"-552"0"0,4 1-160 0 0,4-5-16 0 0,1-3 8 0 0,3-3 32 0 0,1-5-8 0 0,0-3 24 0 0,2-2-8 0 0,0-1-32 0 0,1 2-152 0 0,-3 3-328 0 0,-2 5-408 0 0,-4 3-384 0 0,-5 5-136 0 0,-2 3-201 0 0,-6 3-359 0 0,-3 4-3025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31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12211 0 0,'3'0'468'0'0,"51"-7"4557"0"0,-45 6-4792 0 0,0 1 0 0 0,-1 0 0 0 0,1 0 0 0 0,0 0-1 0 0,0 1 1 0 0,0 1 0 0 0,9 2 0 0 0,-13-1-204 0 0,0 1 1 0 0,-1-1-1 0 0,0 1 0 0 0,0 0 1 0 0,0 1-1 0 0,0-1 0 0 0,-1 0 1 0 0,1 1-1 0 0,-1 0 0 0 0,0 0 1 0 0,-1 0-1 0 0,4 7 0 0 0,4 6 34 0 0,-6-12-49 0 0,0 0 0 0 0,0-1 0 0 0,1 0 1 0 0,0 1-1 0 0,0-2 0 0 0,0 1 0 0 0,1-1 0 0 0,0 1 0 0 0,0-2 1 0 0,0 1-1 0 0,0-1 0 0 0,0 1 0 0 0,1-2 0 0 0,10 4 0 0 0,-12-4-22 0 0,-1-1-1 0 0,1 0 1 0 0,-1 0-1 0 0,1-1 0 0 0,-1 1 1 0 0,1-1-1 0 0,-1 0 0 0 0,1 0 1 0 0,0-1-1 0 0,-1 1 1 0 0,1-1-1 0 0,-1 0 0 0 0,1 0 1 0 0,-1 0-1 0 0,0-1 0 0 0,1 0 1 0 0,-1 0-1 0 0,0 0 0 0 0,0 0 1 0 0,0 0-1 0 0,-1-1 1 0 0,1 0-1 0 0,5-5 0 0 0,-8 7-61 0 0,0 0 0 0 0,0 0 0 0 0,0-1 0 0 0,0 1 0 0 0,0 0 0 0 0,0-1 0 0 0,0 1 0 0 0,0-1 0 0 0,-1 1 0 0 0,1-1 0 0 0,-1 1 0 0 0,1-1 0 0 0,-1 0 0 0 0,1 1 0 0 0,-1-1 0 0 0,0 0 0 0 0,0 1 0 0 0,0-1 0 0 0,0 0 0 0 0,0 1 0 0 0,0-1 0 0 0,-1-1 0 0 0,0-1-106 0 0,0 1 0 0 0,0 0 0 0 0,-1 0 0 0 0,1 0-1 0 0,-1 0 1 0 0,0 1 0 0 0,0-1 0 0 0,0 0 0 0 0,0 1 0 0 0,-5-5-1 0 0,1 2-275 0 0,0-1 0 0 0,-1 1-1 0 0,0 1 1 0 0,0-1 0 0 0,-1 1-1 0 0,1 0 1 0 0,-1 1 0 0 0,-10-4-1 0 0,11 6 275 0 0,0-1 0 0 0,-1 1 0 0 0,1 1-1 0 0,0-1 1 0 0,-1 1 0 0 0,1 1 0 0 0,0 0-1 0 0,-1 0 1 0 0,1 0 0 0 0,0 0 0 0 0,0 1-1 0 0,0 1 1 0 0,-8 3 0 0 0,13-5 325 0 0,-1 0 0 0 0,1 0-1 0 0,0 1 1 0 0,0-1 0 0 0,0 1 0 0 0,0-1 0 0 0,0 1-1 0 0,0 0 1 0 0,0 0 0 0 0,0 0 0 0 0,1 0 0 0 0,-1 0-1 0 0,1 0 1 0 0,0 0 0 0 0,-1 0 0 0 0,1 1 0 0 0,0-1-1 0 0,0 1 1 0 0,0-1 0 0 0,1 1 0 0 0,-1-1 0 0 0,1 1-1 0 0,-1-1 1 0 0,1 1 0 0 0,0-1 0 0 0,0 1 0 0 0,0 0-1 0 0,0-1 1 0 0,1 1 0 0 0,-1-1 0 0 0,1 1 0 0 0,-1-1-1 0 0,1 1 1 0 0,0-1 0 0 0,0 1 0 0 0,0-1 0 0 0,0 0-1 0 0,0 0 1 0 0,1 1 0 0 0,1 1 0 0 0,10 20 1847 0 0,-3-8-955 0 0,-1 0-1 0 0,-1 1 1 0 0,11 31 0 0 0,-18-44-999 0 0,0 1 1 0 0,0 0-1 0 0,0-1 1 0 0,0 1-1 0 0,-1 0 1 0 0,0 0 0 0 0,0-1-1 0 0,0 1 1 0 0,-1 0-1 0 0,1 0 1 0 0,-1-1-1 0 0,0 1 1 0 0,-1-1 0 0 0,1 1-1 0 0,-1-1 1 0 0,0 1-1 0 0,0-1 1 0 0,0 0-1 0 0,-5 8 1 0 0,5-11-55 0 0,1 1 0 0 0,-1 0 1 0 0,1-1-1 0 0,-1 1 0 0 0,0-1 0 0 0,0 1 1 0 0,0-1-1 0 0,0 0 0 0 0,0 0 0 0 0,0 0 1 0 0,0 0-1 0 0,0 0 0 0 0,-1 0 0 0 0,1-1 0 0 0,0 1 1 0 0,0-1-1 0 0,-1 0 0 0 0,1 1 0 0 0,0-1 1 0 0,-1 0-1 0 0,1 0 0 0 0,0-1 0 0 0,-1 1 1 0 0,-2-1-1 0 0,86 9 887 0 0,40 7-907 0 0,-60-17-2478 0 0,-49 1 659 0 0,-1-1-1 0 0,0-1 1 0 0,14-4 0 0 0,0-3-5853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32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15379 0 0,'-1'-3'276'0'0,"2"1"0"0"0,-1 0-1 0 0,0-1 1 0 0,0 1 0 0 0,1 0 0 0 0,-1-1-1 0 0,1 1 1 0 0,0 0 0 0 0,-1 0-1 0 0,1-1 1 0 0,0 1 0 0 0,0 0 0 0 0,1 0-1 0 0,-1 0 1 0 0,0 0 0 0 0,1 0-1 0 0,-1 1 1 0 0,1-1 0 0 0,0 0 0 0 0,1-1-1 0 0,1 1-29 0 0,-1 0 0 0 0,1 0 0 0 0,0 0 0 0 0,0 0 0 0 0,-1 1 0 0 0,1 0 0 0 0,0 0 0 0 0,0 0 0 0 0,0 0 0 0 0,8 0 0 0 0,-1 0-60 0 0,0 1 1 0 0,1 1-1 0 0,-1 0 0 0 0,0 0 1 0 0,0 1-1 0 0,0 1 0 0 0,19 6 0 0 0,-27-8-163 0 0,-1 0-1 0 0,0 0 0 0 0,1 0 1 0 0,-1 1-1 0 0,0-1 0 0 0,0 1 1 0 0,0-1-1 0 0,0 1 0 0 0,2 1 1 0 0,-4-2-14 0 0,1 0 1 0 0,-1-1-1 0 0,1 1 1 0 0,-1 0 0 0 0,0-1-1 0 0,1 1 1 0 0,-1 0 0 0 0,0 0-1 0 0,1-1 1 0 0,-1 1-1 0 0,0 0 1 0 0,0 0 0 0 0,0 0-1 0 0,0-1 1 0 0,0 1 0 0 0,0 0-1 0 0,0 0 1 0 0,0 0-1 0 0,0 1 1 0 0,-1 1-27 0 0,-1 0 0 0 0,1-1 0 0 0,-1 1 1 0 0,0 0-1 0 0,0-1 0 0 0,0 1 0 0 0,0-1 0 0 0,0 1 0 0 0,0-1 0 0 0,-1 0 0 0 0,1 0 0 0 0,-5 2 0 0 0,-4 4-34 0 0,1 1-1 0 0,0 0 1 0 0,0 1-1 0 0,1-1 0 0 0,-12 18 1 0 0,19-25 55 0 0,1 1 0 0 0,-1 0 0 0 0,1 0 0 0 0,-1-1 1 0 0,1 1-1 0 0,0 0 0 0 0,0 0 0 0 0,0 1 0 0 0,1-1 0 0 0,-1 0 0 0 0,1 0 1 0 0,-1 6-1 0 0,2-7-2 0 0,-1 0 0 0 0,1 0 0 0 0,-1 0 0 0 0,1 0 0 0 0,0 0-1 0 0,0 0 1 0 0,-1 0 0 0 0,2 0 0 0 0,-1 0 0 0 0,0 0 0 0 0,0-1 0 0 0,0 1 0 0 0,1 0 0 0 0,-1-1 0 0 0,1 1 0 0 0,0-1 0 0 0,-1 1 0 0 0,1-1 0 0 0,0 0 0 0 0,4 2 0 0 0,1 1-29 0 0,0-1-1 0 0,1 0 1 0 0,-1 0 0 0 0,1-1 0 0 0,0 0 0 0 0,0 0 0 0 0,0-1 0 0 0,0 0 0 0 0,0 0-1 0 0,0-1 1 0 0,0 0 0 0 0,0 0 0 0 0,0-1 0 0 0,0 0 0 0 0,0-1 0 0 0,10-2 0 0 0,-13 2-618 0 0,0 0 1 0 0,1 0 0 0 0,-1-1 0 0 0,0 1 0 0 0,0-1 0 0 0,0-1-1 0 0,-1 1 1 0 0,9-8 0 0 0,-29 2-12933 0 0,14 9 13228 0 0,0 0 0 0 0,-1 0 0 0 0,1 1 0 0 0,0-1 0 0 0,0 1 0 0 0,0 0 0 0 0,0-1 1 0 0,-1 1-1 0 0,-1 1 0 0 0,-16 14 11246 0 0,20-15-10149 0 0,-1 0 0 0 0,0 0 0 0 0,1 0 0 0 0,0 0 1 0 0,-1 0-1 0 0,1 0 0 0 0,-1 2 0 0 0,1 12 2482 0 0,-1-9-3075 0 0,1 0-1 0 0,-1 0 1 0 0,0 1 0 0 0,0-1-1 0 0,0 0 1 0 0,-1 0 0 0 0,0 0-1 0 0,0-1 1 0 0,-1 1-1 0 0,0 0 1 0 0,0-1 0 0 0,0 1-1 0 0,0-1 1 0 0,-1 0 0 0 0,-6 6-1 0 0,4-3-190 0 0,1-1 1 0 0,0 1-1 0 0,0 1 0 0 0,0-1 0 0 0,-3 10 0 0 0,15-17 249 0 0,1 0 0 0 0,0-1 0 0 0,-1 0-1 0 0,1 0 1 0 0,10-3 0 0 0,-15 3-164 0 0,22-3 14 0 0,0 2 1 0 0,0 1-1 0 0,47 6 0 0 0,-60-4-1890 0 0,0 1 0 0 0,23 8 0 0 0,-29-8-3153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33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20044 0 0,'3'-3'1000'0'0,"3"-2"-343"0"0,5-2-153 0 0,4-1-32 0 0,2 2-152 0 0,2 2-168 0 0,3 3-72 0 0,1 2-16 0 0,0 1-48 0 0,0 4-112 0 0,-1 2-344 0 0,-3 1-472 0 0,-4 1-657 0 0,-4 2-511 0 0,-4-2-409 0 0,-3 2-463 0 0,-5 2-217 0 0,-5 0-2840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17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9122 0 0,'0'0'261'0'0,"1"1"0"0"0,-1 0 0 0 0,1-1 0 0 0,-1 1 0 0 0,1 0 0 0 0,-1-1 0 0 0,1 1 0 0 0,-1 0 0 0 0,1-1 0 0 0,0 1 1 0 0,-1-1-1 0 0,1 1 0 0 0,0-1 0 0 0,0 1 0 0 0,-1-1 0 0 0,1 0 0 0 0,0 1 0 0 0,0-1 0 0 0,-1 0 0 0 0,1 0 0 0 0,0 1 0 0 0,0-1 0 0 0,0 0 0 0 0,0 0 0 0 0,1 0 0 0 0,24 2 1138 0 0,-4-2-1323 0 0,0-2 0 0 0,0 0 0 0 0,-1-1 0 0 0,1-1 0 0 0,-1-1 0 0 0,0-1 0 0 0,40-17 0 0 0,-44 109-644 0 0,-17-56 1400 0 0,0-28-1080 0 0,0 0 1 0 0,-1 0-1 0 0,1-1 0 0 0,-1 1 1 0 0,0-1-1 0 0,0 1 0 0 0,1-1 1 0 0,-1 1-1 0 0,0-1 0 0 0,0 1 1 0 0,-3 1-1 0 0,2-1-167 0 0,0-1 0 0 0,0 0-1 0 0,0 1 1 0 0,0-1 0 0 0,0 0-1 0 0,0 0 1 0 0,-1-1 0 0 0,1 1-1 0 0,0 0 1 0 0,-1-1 0 0 0,1 1-1 0 0,-1-1 1 0 0,1 0 0 0 0,-1 0 0 0 0,1 0-1 0 0,-1 0 1 0 0,1 0 0 0 0,0-1-1 0 0,-1 1 1 0 0,-3-2 0 0 0,-13-3-713 0 0,14 3 1463 0 0,1 1 0 0 0,-1-1-1 0 0,0 1 1 0 0,0 0-1 0 0,1 1 1 0 0,-11-1-1 0 0,14 1-152 0 0,1 0 0 0 0,-1 1 0 0 0,0-1 0 0 0,0 1 0 0 0,0-1 0 0 0,0 0 0 0 0,0 1 0 0 0,0-1-1 0 0,0 1 1 0 0,1 0 0 0 0,-1-1 0 0 0,0 1 0 0 0,0 0 0 0 0,1-1 0 0 0,-1 1 0 0 0,0 0 0 0 0,1 0-1 0 0,-1 0 1 0 0,1 0 0 0 0,-1-1 0 0 0,1 1 0 0 0,-1 0 0 0 0,1 0 0 0 0,0 0 0 0 0,0 0 0 0 0,-1 0-1 0 0,1 0 1 0 0,0 0 0 0 0,0 0 0 0 0,0 0 0 0 0,0 0 0 0 0,0 0 0 0 0,0 0 0 0 0,0 0 0 0 0,0 0-1 0 0,1 0 1 0 0,-1 0 0 0 0,1 2 0 0 0,-1 1 53 0 0,0 1 0 0 0,1-1 0 0 0,0 0 0 0 0,0 1 0 0 0,0-1 0 0 0,0 0 0 0 0,1 0 0 0 0,0 0 0 0 0,-1 0 0 0 0,1 0 0 0 0,1 0 0 0 0,4 6-1 0 0,-5-8-230 0 0,0 0 0 0 0,1-1 0 0 0,-1 1 0 0 0,0-1-1 0 0,1 0 1 0 0,-1 1 0 0 0,1-1 0 0 0,0 0 0 0 0,-1-1 0 0 0,1 1-1 0 0,0 0 1 0 0,-1-1 0 0 0,1 0 0 0 0,0 1 0 0 0,0-1-1 0 0,0 0 1 0 0,-1 0 0 0 0,1-1 0 0 0,0 1 0 0 0,0-1-1 0 0,4-1 1 0 0,12-2-583 0 0,0-1-1 0 0,0-1 1 0 0,24-12-1 0 0,18-15-5605 0 0,-42 19 756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3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10882 0 0,'35'3'5526'0'0,"20"8"-3074"0"0,-26-5-1294 0 0,-27-5-1105 0 0,1-1 1 0 0,-1 1-1 0 0,1-1 1 0 0,-1 1 0 0 0,1 0-1 0 0,-1 0 1 0 0,1 0-1 0 0,-1 0 1 0 0,0 0-1 0 0,0 1 1 0 0,0-1 0 0 0,0 1-1 0 0,0-1 1 0 0,0 1-1 0 0,0 0 1 0 0,0 0 0 0 0,0 0-1 0 0,-1 0 1 0 0,1 0-1 0 0,-1 0 1 0 0,0 0-1 0 0,1 0 1 0 0,-1 1 0 0 0,0-1-1 0 0,0 1 1 0 0,0 3-1 0 0,1 2-42 0 0,-2 1-1 0 0,1-1 1 0 0,-1 0-1 0 0,-1 1 1 0 0,1-1-1 0 0,-5 17 1 0 0,4-16-330 0 0,-1-1-1 0 0,-1 1 1 0 0,0-1 0 0 0,0 0 0 0 0,-1 0-1 0 0,0 0 1 0 0,0 0 0 0 0,-6 7-1 0 0,7-11 132 0 0,0 0 0 0 0,0 0-1 0 0,0-1 1 0 0,0 1 0 0 0,0-1 0 0 0,-1 0-1 0 0,0 0 1 0 0,1 0 0 0 0,-1-1-1 0 0,0 1 1 0 0,-1-1 0 0 0,1 0-1 0 0,0 0 1 0 0,-1-1 0 0 0,1 1 0 0 0,-9 1-1 0 0,40-5 3106 0 0,47 4 1 0 0,-53 0-3269 0 0,-1-2 1 0 0,1 1-1 0 0,-1-2 1 0 0,0-1-1 0 0,1 0 1 0 0,27-8-1 0 0,-44 8-378 0 0,0 0-1 0 0,0 0 1 0 0,-1 0 0 0 0,1 0-1 0 0,0 0 1 0 0,-1-1 0 0 0,1 1 0 0 0,-1-1-1 0 0,0 0 1 0 0,0 0 0 0 0,0-1-1 0 0,-1 1 1 0 0,1 0 0 0 0,2-7-1 0 0,4-6-4157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34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16 6177 0 0,'0'-1'273'0'0,"-1"0"0"0"0,0 0-1 0 0,0 0 1 0 0,0-1-1 0 0,0 1 1 0 0,0 1 0 0 0,0-1-1 0 0,0 0 1 0 0,0 0 0 0 0,-1 0-1 0 0,1 0 1 0 0,0 1 0 0 0,0-1-1 0 0,-1 1 1 0 0,1-1-1 0 0,0 1 1 0 0,-1-1 0 0 0,1 1-1 0 0,-1 0 1 0 0,-1 0 0 0 0,2 0-115 0 0,0 0 0 0 0,0 1 0 0 0,-1-1 1 0 0,1 1-1 0 0,0-1 0 0 0,1 1 1 0 0,-1-1-1 0 0,0 1 0 0 0,0 0 1 0 0,0-1-1 0 0,0 1 0 0 0,0 0 1 0 0,1 0-1 0 0,-1 0 0 0 0,0 0 1 0 0,1 0-1 0 0,-1 0 0 0 0,0 0 0 0 0,1 0 1 0 0,-1 1-1 0 0,-1 3 163 0 0,0 0 1 0 0,0 0-1 0 0,1 1 1 0 0,0-1-1 0 0,0 1 1 0 0,0-1-1 0 0,1 1 0 0 0,-1-1 1 0 0,2 7-1 0 0,-1-3-124 0 0,1-1-1 0 0,0 0 1 0 0,1 1-1 0 0,0-1 1 0 0,0 0 0 0 0,6 13-1 0 0,-6-19-156 0 0,-1 1 0 0 0,1-1 1 0 0,0 1-1 0 0,0-1 0 0 0,0 0 0 0 0,0 0 0 0 0,0 0 0 0 0,0 0 0 0 0,1 0 1 0 0,-1 0-1 0 0,1-1 0 0 0,-1 1 0 0 0,1-1 0 0 0,0 0 0 0 0,-1 1 0 0 0,1-1 1 0 0,0 0-1 0 0,0-1 0 0 0,0 1 0 0 0,0-1 0 0 0,0 1 0 0 0,3-1 0 0 0,4 0 42 0 0,0 0 0 0 0,0-1 1 0 0,-1 0-1 0 0,1-1 0 0 0,0 0 0 0 0,15-5 0 0 0,-17 4-511 0 0,0 0 0 0 0,1 1 0 0 0,-1 0 0 0 0,1 1 0 0 0,-1 0 0 0 0,1 0 0 0 0,0 1 0 0 0,11 0 0 0 0,-19 0 220 0 0,-1 0 0 0 0,1 0 0 0 0,-1 0 0 0 0,1 0-1 0 0,-1 0 1 0 0,1 0 0 0 0,-1 0 0 0 0,1 0 0 0 0,-1 1 0 0 0,1-1-1 0 0,-1 0 1 0 0,1 0 0 0 0,-1 0 0 0 0,1 0 0 0 0,-1 1-1 0 0,1-1 1 0 0,-1 0 0 0 0,1 0 0 0 0,-1 1 0 0 0,0-1-1 0 0,1 0 1 0 0,-1 1 0 0 0,0-1 0 0 0,1 1 0 0 0,-1-1 0 0 0,0 0-1 0 0,1 1 1 0 0,-1-1 0 0 0,0 1 0 0 0,0-1 0 0 0,0 1-1 0 0,1-1 1 0 0,-1 1 0 0 0,0-1 0 0 0,0 1 0 0 0,0-1-1 0 0,0 1 1 0 0,0-1 0 0 0,0 1 0 0 0,0-1 0 0 0,0 1 0 0 0,-2 9-5123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34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0 463 17900 0 0,'43'-2'4916'0'0,"36"2"-2859"0"0,-71 1-2044 0 0,-1 0-1 0 0,0 0 1 0 0,1 1-1 0 0,-1 0 0 0 0,0 0 1 0 0,0 0-1 0 0,0 1 1 0 0,8 5-1 0 0,-13-7-44 0 0,-1 0-1 0 0,1-1 1 0 0,-1 1-1 0 0,0 0 1 0 0,0 0-1 0 0,1 1 1 0 0,-1-1-1 0 0,0 0 1 0 0,0 0-1 0 0,0 0 1 0 0,0 1-1 0 0,0-1 1 0 0,0 1-1 0 0,-1-1 1 0 0,1 0-1 0 0,0 1 1 0 0,-1 0-1 0 0,1-1 1 0 0,-1 1-1 0 0,1-1 1 0 0,-1 1-1 0 0,0 0 1 0 0,0 2-1 0 0,0-1-75 0 0,0 0-1 0 0,-1 0 0 0 0,0 1 1 0 0,0-1-1 0 0,0 0 1 0 0,0 0-1 0 0,0 0 1 0 0,-1 0-1 0 0,1-1 1 0 0,-1 1-1 0 0,-3 3 1 0 0,-1 2-195 0 0,0 0 1 0 0,-1-1 0 0 0,0 0 0 0 0,-1 0 0 0 0,1-1-1 0 0,-16 10 1 0 0,7-10 135 0 0,20-12 387 0 0,24-15 542 0 0,-17 17-759 0 0,0 1 1 0 0,0 0-1 0 0,0 1 1 0 0,0 0-1 0 0,1 0 1 0 0,-1 2-1 0 0,1-1 1 0 0,-1 1-1 0 0,0 1 1 0 0,1 0-1 0 0,14 3 1 0 0,35 2-8999 0 0,-45-6 1675 0 0</inkml:trace>
  <inkml:trace contextRef="#ctx0" brushRef="#br0" timeOffset="1">389 0 15019 0 0,'0'16'1361'0'0,"1"0"0"0"0,1 0-1 0 0,8 29 1 0 0,-8-36-1140 0 0,1 0-1 0 0,0 0 1 0 0,1 0 0 0 0,0 0-1 0 0,0-1 1 0 0,1 1 0 0 0,10 12-1 0 0,-12-17-184 0 0,1-1 0 0 0,0 0 0 0 0,1 0-1 0 0,-1 0 1 0 0,0-1 0 0 0,1 1-1 0 0,0-1 1 0 0,-1 0 0 0 0,1 0 0 0 0,0-1-1 0 0,0 1 1 0 0,0-1 0 0 0,0 0-1 0 0,0-1 1 0 0,0 1 0 0 0,0-1 0 0 0,1 0-1 0 0,-1 0 1 0 0,6-2 0 0 0,-2 1-204 0 0,0 0 1 0 0,0-1 0 0 0,-1 0-1 0 0,14-5 1 0 0,-17 5-435 0 0,1-1 0 0 0,-1 0-1 0 0,1 0 1 0 0,-1 0 0 0 0,0 0-1 0 0,7-7 1 0 0,-12 10 495 0 0,0 0-198 0 0,1-1-1 0 0,0 1 1 0 0,-1-1 0 0 0,1 1-1 0 0,-1-1 1 0 0,1 1-1 0 0,-1-1 1 0 0,1 1 0 0 0,-1-1-1 0 0,0 1 1 0 0,1-1 0 0 0,-1 0-1 0 0,0 1 1 0 0,1-1-1 0 0,-1 0 1 0 0,0 1 0 0 0,0-1-1 0 0,0 0 1 0 0,0 1-1 0 0,1-1 1 0 0,-1-1 0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34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18532 0 0,'4'6'354'0'0,"0"-1"-1"0"0,0 0 1 0 0,0 0 0 0 0,0-1-1 0 0,1 1 1 0 0,0-1 0 0 0,0 0-1 0 0,0 0 1 0 0,0 0 0 0 0,1-1-1 0 0,0 0 1 0 0,-1 0 0 0 0,1 0-1 0 0,0-1 1 0 0,0 0 0 0 0,10 2-1 0 0,3-1-522 0 0,0-1 0 0 0,0-1-1 0 0,1-1 1 0 0,21-3 0 0 0,16 1-4604 0 0,-81 3-943 0 0,4 5 6687 0 0,18-5-741 0 0,1 0 1 0 0,0 0-1 0 0,0 0 0 0 0,0 0 0 0 0,0 1 0 0 0,0-1 0 0 0,0 0 1 0 0,0 0-1 0 0,1 1 0 0 0,-1-1 0 0 0,0 1 0 0 0,1-1 0 0 0,-1 1 1 0 0,1-1-1 0 0,-1 0 0 0 0,1 1 0 0 0,0 0 0 0 0,-1-1 0 0 0,1 1 1 0 0,0-1-1 0 0,0 1 0 0 0,0-1 0 0 0,0 1 0 0 0,1-1 0 0 0,-1 1 1 0 0,0-1-1 0 0,1 1 0 0 0,0 2 0 0 0,1 4 14 0 0,0 1-1 0 0,1-1 1 0 0,0 0 0 0 0,1 1-1 0 0,0-2 1 0 0,0 1 0 0 0,1 0-1 0 0,0-1 1 0 0,0 0 0 0 0,1 0-1 0 0,-1 0 1 0 0,2-1 0 0 0,-1 0-1 0 0,1 0 1 0 0,0 0-1 0 0,0-1 1 0 0,13 7 0 0 0,-13-8-452 0 0,0 0 0 0 0,1-1 0 0 0,0 0 0 0 0,0 0 0 0 0,0-1 0 0 0,0 0 0 0 0,0-1 1 0 0,11 2-1 0 0,-12-3-284 0 0,0 0 1 0 0,-1 0-1 0 0,1-1 0 0 0,0 0 1 0 0,-1 0-1 0 0,1-1 1 0 0,-1 1-1 0 0,0-1 1 0 0,1-1-1 0 0,11-5 0 0 0,26-20-5578 0 0,-21 11-645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35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8530 0 0,'-4'0'557'0'0,"1"0"0"0"0,-1 0 1 0 0,0 1-1 0 0,1 0 0 0 0,-1 0 1 0 0,1 0-1 0 0,-1 0 0 0 0,1 0 1 0 0,-1 1-1 0 0,1-1 0 0 0,0 1 1 0 0,0 0-1 0 0,-1 0 0 0 0,-3 4 1 0 0,4-3-308 0 0,1 0 0 0 0,-1 1 0 0 0,1-1 0 0 0,0 1 1 0 0,1 0-1 0 0,-1-1 0 0 0,0 1 0 0 0,1 0 0 0 0,0 0 1 0 0,0 0-1 0 0,0 0 0 0 0,0 0 0 0 0,1 5 0 0 0,-1 4-64 0 0,0 1 0 0 0,1-1 0 0 0,1 1-1 0 0,1-1 1 0 0,-1 1 0 0 0,2-1 0 0 0,0 0-1 0 0,1 0 1 0 0,0 0 0 0 0,1-1-1 0 0,0 1 1 0 0,12 19 0 0 0,-6-15-144 0 0,0 0 0 0 0,1-1 1 0 0,0-1-1 0 0,1 0 0 0 0,1-1 0 0 0,0 0 1 0 0,33 23-1 0 0,-44-34-33 0 0,1 0 0 0 0,0-1 0 0 0,-1 0 0 0 0,1 0 1 0 0,0 0-1 0 0,0 0 0 0 0,0 0 0 0 0,1-1 0 0 0,-1 0 0 0 0,0 1 0 0 0,0-2 0 0 0,1 1 1 0 0,-1 0-1 0 0,1-1 0 0 0,-1 0 0 0 0,0 0 0 0 0,1 0 0 0 0,-1-1 0 0 0,1 0 0 0 0,-1 1 1 0 0,0-1-1 0 0,0-1 0 0 0,1 1 0 0 0,-1-1 0 0 0,0 0 0 0 0,0 1 0 0 0,0-2 0 0 0,-1 1 1 0 0,1 0-1 0 0,0-1 0 0 0,-1 0 0 0 0,0 0 0 0 0,1 0 0 0 0,-1 0 0 0 0,-1 0 0 0 0,1-1 1 0 0,4-5-1 0 0,1-3-78 0 0,-1-1 1 0 0,0 0-1 0 0,0 0 1 0 0,-1 0-1 0 0,-1-1 1 0 0,-1 0-1 0 0,1 0 1 0 0,-2 0-1 0 0,0-1 1 0 0,1-17-1 0 0,-3 20-368 0 0,-1 0 0 0 0,0 0-1 0 0,0 0 1 0 0,-2 1 0 0 0,1-1 0 0 0,-1 0-1 0 0,-7-21 1 0 0,6 27-49 0 0,0 1 0 0 0,0-1 0 0 0,0 1-1 0 0,-1 0 1 0 0,0 0 0 0 0,0 0 0 0 0,0 0 0 0 0,0 1-1 0 0,-1-1 1 0 0,0 1 0 0 0,0 0 0 0 0,0 1 0 0 0,0-1-1 0 0,-1 1 1 0 0,1 0 0 0 0,-1 1 0 0 0,0-1 0 0 0,0 1-1 0 0,0 0 1 0 0,-7-1 0 0 0,-28-6-4975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35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7570 0 0,'10'23'2488'0'0,"1"-3"-199"0"0,4 4-545 0 0,4-5-456 0 0,2-7-472 0 0,0 0-327 0 0,3-4-273 0 0,-1-2-136 0 0,2-2-24 0 0,1-4-48 0 0,2-4-224 0 0,0-2-545 0 0,0-3-839 0 0,-3-3-1016 0 0,-5-3-401 0 0,-1 0-2608 0 0</inkml:trace>
  <inkml:trace contextRef="#ctx0" brushRef="#br0" timeOffset="1">462 1 7714 0 0,'-5'40'11284'0'0,"-14"23"-9435"0"0,1 0-1897 0 0,16-55 63 0 0,1-6-21 0 0,1 1-1 0 0,-1-1 1 0 0,1 1 0 0 0,-1-1-1 0 0,1 0 1 0 0,0 1 0 0 0,0-1 0 0 0,1 6-1 0 0,-1-8 5 0 0,1 1-1 0 0,-1 0 1 0 0,1-1-1 0 0,-1 1 1 0 0,1 0-1 0 0,-1-1 1 0 0,1 1-1 0 0,-1-1 1 0 0,1 1-1 0 0,0-1 1 0 0,0 1 0 0 0,-1-1-1 0 0,1 1 1 0 0,0-1-1 0 0,0 0 1 0 0,-1 0-1 0 0,1 1 1 0 0,0-1-1 0 0,0 0 1 0 0,0 0-1 0 0,-1 0 1 0 0,1 0-1 0 0,0 0 1 0 0,0 0-1 0 0,0 0 1 0 0,-1 0-1 0 0,1 0 1 0 0,0 0-1 0 0,0 0 1 0 0,0 0-1 0 0,0-1 1 0 0,83 1-606 0 0,-49 1-2133 0 0,-1-2-4030 0 0,-23 1 590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3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12899 0 0,'4'14'598'0'0,"1"0"1"0"0,1-1-1 0 0,0 0 1 0 0,0 0 0 0 0,2 0-1 0 0,-1-1 1 0 0,2 0-1 0 0,-1 0 1 0 0,2-1-1 0 0,13 13 1 0 0,-19-19-523 0 0,1 0 0 0 0,0-1 0 0 0,0 0 0 0 0,1 0 0 0 0,-1 0 0 0 0,1-1 0 0 0,-1 1 0 0 0,1-2 0 0 0,0 1 0 0 0,1 0 0 0 0,-1-1 0 0 0,0 0 0 0 0,1-1 0 0 0,-1 0 0 0 0,1 0 0 0 0,-1 0 0 0 0,1 0 0 0 0,0-1 0 0 0,-1 0 0 0 0,1-1 0 0 0,-1 1 0 0 0,1-1 0 0 0,-1-1 0 0 0,11-2 0 0 0,-11 1-40 0 0,-1 0 1 0 0,0-1-1 0 0,0 1 0 0 0,0-1 0 0 0,-1 0 1 0 0,1 0-1 0 0,-1 0 0 0 0,0-1 0 0 0,0 1 0 0 0,0-1 1 0 0,-1 0-1 0 0,0 0 0 0 0,0 0 0 0 0,0-1 1 0 0,0 1-1 0 0,-1-1 0 0 0,0 0 0 0 0,2-10 0 0 0,-2 12-12 0 0,-1-1-1 0 0,0 1 0 0 0,0-1 0 0 0,-1 1 0 0 0,1-1 0 0 0,-1 1 0 0 0,0-1 0 0 0,0 1 0 0 0,-1-1 0 0 0,1 0 0 0 0,-1 1 0 0 0,0-1 0 0 0,0 1 0 0 0,-1 0 0 0 0,1-1 0 0 0,-1 1 0 0 0,0 0 0 0 0,0 0 0 0 0,-1 0 0 0 0,1 0 0 0 0,-1 0 0 0 0,1 1 0 0 0,-1-1 0 0 0,0 1 0 0 0,-6-5 0 0 0,5 6-11 0 0,0 0 0 0 0,0 0 1 0 0,0 1-1 0 0,0-1 0 0 0,-1 1 0 0 0,1 0 0 0 0,0 1 0 0 0,-1-1 1 0 0,1 1-1 0 0,0 0 0 0 0,-1 0 0 0 0,1 0 0 0 0,0 0 0 0 0,-1 1 0 0 0,1-1 1 0 0,0 1-1 0 0,-8 3 0 0 0,1-1-150 0 0,0 1 0 0 0,1 0 0 0 0,-1 1 0 0 0,1 0 0 0 0,-16 12 0 0 0,5 4-1255 0 0,15-8-1501 0 0,6-12 2604 0 0,0 0 0 0 0,0-1 0 0 0,0 1 1 0 0,0-1-1 0 0,1 1 0 0 0,-1-1 0 0 0,0 1 1 0 0,0-1-1 0 0,0 1 0 0 0,0-1 1 0 0,1 0-1 0 0,-1 1 0 0 0,0-1 0 0 0,0 1 1 0 0,1-1-1 0 0,-1 1 0 0 0,0-1 0 0 0,1 0 1 0 0,-1 1-1 0 0,1-1 0 0 0,-1 0 0 0 0,0 1 1 0 0,1-1-1 0 0,0 1 0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36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16644 0 0,'-2'2'300'0'0,"0"0"1"0"0,0 0 0 0 0,1 1-1 0 0,-1-1 1 0 0,0 0 0 0 0,1 1 0 0 0,-1-1-1 0 0,1 1 1 0 0,0 0 0 0 0,0 0-1 0 0,0-1 1 0 0,0 1 0 0 0,0 0 0 0 0,1 0-1 0 0,-1 0 1 0 0,1 0 0 0 0,0 0-1 0 0,0 3 1 0 0,4 60 281 0 0,-2-48-204 0 0,1 15-70 0 0,2-1 0 0 0,16 60 0 0 0,-18-82-300 0 0,1 1-1 0 0,0-1 1 0 0,0 0 0 0 0,1 0-1 0 0,0-1 1 0 0,1 0-1 0 0,0 0 1 0 0,0 0 0 0 0,1 0-1 0 0,1-1 1 0 0,-1 0-1 0 0,14 10 1 0 0,-18-15-6 0 0,0-1 0 0 0,0-1 0 0 0,0 1 0 0 0,0 0 0 0 0,0-1 0 0 0,0 1 0 0 0,1-1 0 0 0,-1 0 0 0 0,1 0 0 0 0,-1 0 0 0 0,1-1 0 0 0,-1 1 0 0 0,1-1 0 0 0,-1 0 0 0 0,1 0 0 0 0,-1 0 0 0 0,1 0 0 0 0,-1-1 0 0 0,1 0 0 0 0,-1 1 0 0 0,1-1 0 0 0,-1 0 0 0 0,1-1-1 0 0,-1 1 1 0 0,0 0 0 0 0,0-1 0 0 0,0 0 0 0 0,0 0 0 0 0,0 0 0 0 0,0 0 0 0 0,0 0 0 0 0,-1-1 0 0 0,1 1 0 0 0,2-5 0 0 0,2-1 5 0 0,0 0-1 0 0,-1-1 0 0 0,0 0 1 0 0,-1 0-1 0 0,0 0 0 0 0,0-1 0 0 0,-1 0 1 0 0,0 0-1 0 0,-1 0 0 0 0,4-16 1 0 0,-5 11-257 0 0,-1 0 0 0 0,0 0 0 0 0,-1-1 1 0 0,0 1-1 0 0,-2 0 0 0 0,0 0 0 0 0,0 0 1 0 0,-1 0-1 0 0,-10-28 0 0 0,10 36-63 0 0,0 0-1 0 0,-1 0 1 0 0,0 0-1 0 0,0 1 1 0 0,0-1 0 0 0,-1 1-1 0 0,1 0 1 0 0,-2 0-1 0 0,-7-7 1 0 0,9 10 55 0 0,-1 0-1 0 0,1 0 1 0 0,-1 0 0 0 0,1 1 0 0 0,-1-1-1 0 0,0 1 1 0 0,0 0 0 0 0,0 1-1 0 0,-1-1 1 0 0,1 1 0 0 0,0 0-1 0 0,0 0 1 0 0,-1 1 0 0 0,-8-1 0 0 0,9 2 180 0 0,-1 0 1 0 0,1 0-1 0 0,0 0 1 0 0,0 1-1 0 0,0-1 1 0 0,0 1 0 0 0,0 0-1 0 0,0 1 1 0 0,0-1-1 0 0,1 1 1 0 0,-1 0 0 0 0,1 0-1 0 0,0 1 1 0 0,0-1-1 0 0,0 1 1 0 0,0 0-1 0 0,1 0 1 0 0,-1 0 0 0 0,1 0-1 0 0,0 1 1 0 0,1-1-1 0 0,-1 1 1 0 0,-3 8 0 0 0,5-10 207 0 0,-1 0 0 0 0,1 1 1 0 0,0-1-1 0 0,0 0 0 0 0,0 1 1 0 0,0-1-1 0 0,1 1 0 0 0,0-1 1 0 0,-1 1-1 0 0,1-1 0 0 0,0 1 1 0 0,1-1-1 0 0,-1 1 0 0 0,1-1 1 0 0,-1 1-1 0 0,1-1 0 0 0,0 0 1 0 0,0 1-1 0 0,1-1 0 0 0,-1 0 1 0 0,1 0-1 0 0,-1 0 0 0 0,1 0 1 0 0,0 0-1 0 0,0 0 0 0 0,1 0 1 0 0,-1-1-1 0 0,0 1 0 0 0,1-1 1 0 0,0 1-1 0 0,-1-1 0 0 0,1 0 1 0 0,0 0-1 0 0,0 0 0 0 0,0-1 1 0 0,5 3-1 0 0,-3-2 121 0 0,1-1 0 0 0,-1 1-1 0 0,1-1 1 0 0,-1 0 0 0 0,1 0-1 0 0,0-1 1 0 0,-1 0 0 0 0,1 0-1 0 0,0 0 1 0 0,0 0 0 0 0,7-3-1 0 0,10-2 39 0 0,33-12 1 0 0,-16 5-347 0 0,39-3-2194 0 0,-55 12-2540 0 0,45-13 1 0 0,-66 15 4590 0 0,0-1 0 0 0,0 1 0 0 0,0 0-1 0 0,0-1 1 0 0,0 0 0 0 0,-1 1 0 0 0,1-1 0 0 0,0 0-1 0 0,-1-1 1 0 0,0 1 0 0 0,1 0 0 0 0,-1-1-1 0 0,0 1 1 0 0,0-1 0 0 0,0 0 0 0 0,-1 0-1 0 0,1 1 1 0 0,1-5 0 0 0,6-25 3549 0 0,-7-2 4673 0 0,-7 113-129 0 0,-4 4-6430 0 0,-6 73-3725 0 0,15-146 2163 0 0,-2 15-4947 0 0,2-24 4831 0 0,0-1-1 0 0,-1 0 0 0 0,1 1 0 0 0,0-1 0 0 0,-1 1 0 0 0,1-1 0 0 0,0 0 1 0 0,-1 1-1 0 0,1-1 0 0 0,-1 0 0 0 0,1 0 0 0 0,0 1 0 0 0,-1-1 1 0 0,1 0-1 0 0,-1 0 0 0 0,1 1 0 0 0,-1-1 0 0 0,1 0 0 0 0,-1 0 0 0 0,1 0 1 0 0,-1 0-1 0 0,1 0 0 0 0,-1 0 0 0 0,1 0 0 0 0,-1 0 0 0 0,1 0 0 0 0,-1 0 1 0 0,1 0-1 0 0,-1 0 0 0 0,1 0 0 0 0,-1-1 0 0 0,1 1 0 0 0,-1 0 0 0 0,1 0 1 0 0,-1 0-1 0 0,1-1 0 0 0,0 1 0 0 0,-1 0 0 0 0,1 0 0 0 0,-1-1 0 0 0,1 1 1 0 0,0 0-1 0 0,-1-1 0 0 0,1 0 0 0 0,-15-7-2717 0 0,0 3-1252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36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84 9090 0 0,'-4'8'904'0'0,"0"0"0"0"0,1 1-1 0 0,0-1 1 0 0,1 1 0 0 0,-1-1 0 0 0,2 1 0 0 0,-1 0 0 0 0,1 0-1 0 0,0-1 1 0 0,1 1 0 0 0,1 10 0 0 0,0-13-789 0 0,0-1 0 0 0,0 0 1 0 0,0 0-1 0 0,1 0 0 0 0,-1 0 1 0 0,1 0-1 0 0,1 0 0 0 0,-1 0 0 0 0,1-1 1 0 0,0 1-1 0 0,0-1 0 0 0,0 1 1 0 0,0-1-1 0 0,1 0 0 0 0,0-1 0 0 0,0 1 1 0 0,0-1-1 0 0,0 1 0 0 0,0-1 0 0 0,6 3 1 0 0,-6-4-111 0 0,1 1-1 0 0,0-1 1 0 0,0 0 0 0 0,0 0 0 0 0,0-1 0 0 0,0 1-1 0 0,0-1 1 0 0,0 0 0 0 0,0-1 0 0 0,0 1-1 0 0,0-1 1 0 0,1 0 0 0 0,-1 0 0 0 0,0 0 0 0 0,0-1-1 0 0,0 0 1 0 0,8-2 0 0 0,-6 0 36 0 0,-1 1 1 0 0,0-1-1 0 0,1-1 1 0 0,-1 1-1 0 0,0-1 1 0 0,0 0-1 0 0,-1 0 1 0 0,1-1-1 0 0,-1 0 1 0 0,0 0-1 0 0,8-11 1 0 0,-8 10-195 0 0,0 0 1 0 0,-1-1-1 0 0,0 0 0 0 0,0 1 1 0 0,-1-1-1 0 0,0-1 0 0 0,0 1 1 0 0,0 0-1 0 0,-1-1 1 0 0,0 1-1 0 0,-1-1 0 0 0,0 0 1 0 0,0 1-1 0 0,0-1 1 0 0,-1 0-1 0 0,0 0 0 0 0,-1 0 1 0 0,0 1-1 0 0,0-1 1 0 0,0 0-1 0 0,-1 1 0 0 0,0-1 1 0 0,-1 1-1 0 0,-3-8 0 0 0,2 10-217 0 0,1 1 0 0 0,-1 0-1 0 0,0 0 1 0 0,-1 0-1 0 0,1 0 1 0 0,-1 0-1 0 0,1 1 1 0 0,-1 0 0 0 0,0 0-1 0 0,0 0 1 0 0,-1 1-1 0 0,1 0 1 0 0,0 0-1 0 0,-1 0 1 0 0,1 1-1 0 0,-1-1 1 0 0,0 1 0 0 0,1 0-1 0 0,-1 1 1 0 0,-9 0-1 0 0,3-1-214 0 0,0 2 0 0 0,-1-1 0 0 0,-20 5 0 0 0,25-3 912 0 0,-1 0 0 0 0,0 1 0 0 0,1 0 0 0 0,-15 7 0 0 0,21-10-113 0 0,1 1 1 0 0,-1 0-1 0 0,1 0 0 0 0,0 0 1 0 0,-1 0-1 0 0,1 0 0 0 0,0 0 1 0 0,-1 0-1 0 0,1 1 1 0 0,0-1-1 0 0,0 0 0 0 0,0 1 1 0 0,0-1-1 0 0,0 0 0 0 0,1 1 1 0 0,-1-1-1 0 0,0 1 1 0 0,1 0-1 0 0,-1-1 0 0 0,1 1 1 0 0,-1 0-1 0 0,1-1 0 0 0,0 1 1 0 0,0 2-1 0 0,0-1 45 0 0,0 1 1 0 0,1-1-1 0 0,0 1 0 0 0,0-1 0 0 0,0 0 1 0 0,0 0-1 0 0,1 1 0 0 0,-1-1 0 0 0,1 0 0 0 0,0 0 1 0 0,3 4-1 0 0,1 1 100 0 0,1 0-1 0 0,0-1 1 0 0,0 0-1 0 0,1 0 1 0 0,0 0-1 0 0,0-1 1 0 0,14 8-1 0 0,-9-8-143 0 0,0-2 1 0 0,1 0-1 0 0,-1 0 0 0 0,1-1 0 0 0,0-1 0 0 0,20 1 0 0 0,-13-1-1388 0 0,-1 0 0 0 0,21 6 0 0 0,-25-5-852 0 0,7 1-4827 0 0,3 7-204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5:37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22581 0 0,'2'-1'2896'0'0,"1"0"-1911"0"0,-1-2-281 0 0,0 2-280 0 0,-3-3-232 0 0,1 1-248 0 0,-1 1-384 0 0,0-1-600 0 0,0 0-1257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15:3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15 7346 0 0,'-8'-4'4761'0'0,"9"0"-1945"0"0,18-1-1205 0 0,30 3-1757 0 0,-41 3 278 0 0,0-1 0 0 0,0 2 0 0 0,1-1 1 0 0,-1 1-1 0 0,0 0 0 0 0,0 1 1 0 0,0 0-1 0 0,-1 0 0 0 0,1 1 0 0 0,-1 0 1 0 0,0 0-1 0 0,0 0 0 0 0,0 1 1 0 0,0 0-1 0 0,-1 1 0 0 0,0-1 1 0 0,0 1-1 0 0,0 1 0 0 0,-1-1 0 0 0,0 1 1 0 0,0 0-1 0 0,-1 0 0 0 0,0 0 1 0 0,0 1-1 0 0,-1-1 0 0 0,1 1 0 0 0,-2 0 1 0 0,1 0-1 0 0,1 9 0 0 0,-4-14-168 0 0,12 61-1721 0 0,-12-59 1033 0 0,0-1 1 0 0,0 0-1 0 0,0 1 0 0 0,0-1 0 0 0,-1 1 0 0 0,1-1 1 0 0,-1 0-1 0 0,0 1 0 0 0,-1-1 0 0 0,1 0 1 0 0,-1 0-1 0 0,-2 6 0 0 0,-3-2-4589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17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39 12643 0 0,'-16'-3'1439'0'0,"15"0"-369"0"0,25-1 111 0 0,0 1-988 0 0,-3-2-248 0 0,29-6 175 0 0,-15 9-3221 0 0,-62-2-3057 0 0,22 3 6100 0 0,1 0 0 0 0,-1 1-1 0 0,1-1 1 0 0,-1 1 0 0 0,0 0-1 0 0,-8 1 1 0 0,12-1 201 0 0,-1 1 0 0 0,0 0 0 0 0,1-1 0 0 0,-1 1 0 0 0,1 0 0 0 0,0 0-1 0 0,-1-1 1 0 0,1 1 0 0 0,-1 0 0 0 0,1 1 0 0 0,0-1 0 0 0,0 0 0 0 0,0 0 0 0 0,0 0 0 0 0,0 1 0 0 0,0-1 0 0 0,0 0 0 0 0,0 1-1 0 0,0-1 1 0 0,1 1 0 0 0,-1-1 0 0 0,0 1 0 0 0,1 0 0 0 0,-1 1 0 0 0,-1 6 346 0 0,0 0-1 0 0,1 0 1 0 0,0 0-1 0 0,1 0 1 0 0,0 0 0 0 0,1 10-1 0 0,0-3-379 0 0,2 0-1 0 0,0 1 0 0 0,1-1 1 0 0,10 28-1 0 0,0-22-133 0 0,-14-22-51 0 0,0 0 0 0 0,1 1 0 0 0,-1-1 0 0 0,1 0 0 0 0,-1 1-1 0 0,1-1 1 0 0,-1 0 0 0 0,0 0 0 0 0,1 0 0 0 0,-1 1 0 0 0,1-1-1 0 0,-1 0 1 0 0,1 0 0 0 0,-1 0 0 0 0,1 0 0 0 0,0 0 0 0 0,-1 0-1 0 0,1 0 1 0 0,-1 0 0 0 0,1 0 0 0 0,-1 0 0 0 0,1 0 0 0 0,-1 0-1 0 0,1 0 1 0 0,0-1 0 0 0,0 0-165 0 0,1-1 0 0 0,-1 1-1 0 0,1-1 1 0 0,-1 1 0 0 0,1-1-1 0 0,-1 0 1 0 0,0 0 0 0 0,0 1 0 0 0,0-1-1 0 0,0 0 1 0 0,0 0 0 0 0,0 0-1 0 0,-1 0 1 0 0,1 0 0 0 0,-1 0 0 0 0,1 0-1 0 0,-1-3 1 0 0,3-14-588 0 0,-1-1-1 0 0,-1-18 1 0 0,-1 21 1506 0 0,0 1 1 0 0,2 0-1 0 0,5-27 0 0 0,-7 42-615 0 0,0 1-1 0 0,0-1 0 0 0,0 1 1 0 0,0 0-1 0 0,0-1 0 0 0,0 1 1 0 0,0 0-1 0 0,0-1 0 0 0,0 1 1 0 0,0 0-1 0 0,1-1 0 0 0,-1 1 1 0 0,0 0-1 0 0,0-1 0 0 0,0 1 0 0 0,0 0 1 0 0,1-1-1 0 0,-1 1 0 0 0,0 0 1 0 0,1 0-1 0 0,-1-1 0 0 0,0 1 1 0 0,0 0-1 0 0,1 0 0 0 0,-1-1 1 0 0,0 1-1 0 0,1 0 0 0 0,-1 0 1 0 0,0 0-1 0 0,1 0 0 0 0,-1 0 0 0 0,0 0 1 0 0,1 0-1 0 0,-1-1 0 0 0,1 1 1 0 0,-1 0-1 0 0,0 0 0 0 0,1 0 1 0 0,-1 0-1 0 0,0 0 0 0 0,1 1 1 0 0,-1-1-1 0 0,0 0 0 0 0,1 0 1 0 0,-1 0-1 0 0,1 0 0 0 0,-1 0 0 0 0,0 0 1 0 0,0 1-1 0 0,1-1 0 0 0,-1 0 1 0 0,0 0-1 0 0,1 0 0 0 0,-1 1 1 0 0,0-1-1 0 0,0 0 0 0 0,1 0 1 0 0,-1 1-1 0 0,0-1 0 0 0,0 0 1 0 0,1 1-1 0 0,-1-1 0 0 0,0 0 0 0 0,0 1 1 0 0,0-1-1 0 0,0 0 0 0 0,0 1 1 0 0,0-1-1 0 0,1 1 0 0 0,12 23 783 0 0,-12-21-826 0 0,1 1-1 0 0,-1-1 1 0 0,0 0-1 0 0,0 1 1 0 0,0-1-1 0 0,0 1 1 0 0,-1-1-1 0 0,1 1 1 0 0,-1-1-1 0 0,0 1 1 0 0,0-1-1 0 0,0 1 1 0 0,-1-1-1 0 0,1 1 1 0 0,-1-1-1 0 0,0 1 1 0 0,0-1-1 0 0,0 1 1 0 0,0-1-1 0 0,-1 0 1 0 0,1 0-1 0 0,-1 0 0 0 0,0 1 1 0 0,0-2-1 0 0,0 1 1 0 0,0 0-1 0 0,-1 0 1 0 0,1-1-1 0 0,-1 1 1 0 0,1-1-1 0 0,-1 0 1 0 0,0 0-1 0 0,0 0 1 0 0,-5 3-1 0 0,-79 47-77 0 0,125-39 2013 0 0,-9-8-1573 0 0,53 4 0 0 0,-7-7-4266 0 0,-69-3 1809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7:00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72 724 13339 0 0,'-4'0'558'0'0,"0"0"1"0"0,1 0 0 0 0,-1 0-1 0 0,0-1 1 0 0,1 1-1 0 0,-1-1 1 0 0,0 0 0 0 0,1 0-1 0 0,-1 0 1 0 0,1 0-1 0 0,-1-1 1 0 0,1 0-1 0 0,0 1 1 0 0,-4-4 0 0 0,5 3-479 0 0,1 1 0 0 0,-1-1 1 0 0,1 0-1 0 0,0 0 0 0 0,0 0 1 0 0,0-1-1 0 0,0 1 1 0 0,0 0-1 0 0,0 0 0 0 0,0 0 1 0 0,1-1-1 0 0,-1 1 0 0 0,1 0 1 0 0,-1-1-1 0 0,1 1 0 0 0,0-1 1 0 0,0 1-1 0 0,0 0 1 0 0,0-1-1 0 0,1 1 0 0 0,-1-1 1 0 0,1 1-1 0 0,1-4 0 0 0,3-12-22 0 0,1 0 0 0 0,0 0 0 0 0,2 0-1 0 0,0 1 1 0 0,1 0 0 0 0,22-29 0 0 0,-3 9 56 0 0,55-56 1 0 0,-35 47-83 0 0,1 2-1 0 0,2 2 1 0 0,1 2 0 0 0,61-33-1 0 0,-63 45-1669 0 0,53-21 0 0 0,-74 35-2294 0 0,-26 13 3103 0 0,-1-1 1 0 0,1 0 0 0 0,-1 1 0 0 0,1-1-1 0 0,-1-1 1 0 0,0 1 0 0 0,0 0 0 0 0,2-3-1 0 0,3-7-5393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7:01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11178 0 0,'-1'1'167'0'0,"1"0"0"0"0,0-1-1 0 0,-1 1 1 0 0,1 0 0 0 0,0 0 0 0 0,0-1-1 0 0,-1 1 1 0 0,1 0 0 0 0,0 0-1 0 0,0 0 1 0 0,0-1 0 0 0,0 1-1 0 0,0 0 1 0 0,0 0 0 0 0,0 0-1 0 0,0 0 1 0 0,0-1 0 0 0,1 1 0 0 0,-1 0-1 0 0,0 0 1 0 0,0-1 0 0 0,1 1-1 0 0,-1 0 1 0 0,1 0 0 0 0,-1-1-1 0 0,0 1 1 0 0,1 0 0 0 0,-1-1-1 0 0,1 1 1 0 0,0-1 0 0 0,-1 1-1 0 0,1 0 1 0 0,0 0 0 0 0,24 21 698 0 0,-23-21-656 0 0,8 7-118 0 0,0-1 0 0 0,0 0 0 0 0,1-1 0 0 0,0-1 0 0 0,1 1 0 0 0,-1-2 0 0 0,1 1 0 0 0,0-2 0 0 0,20 4 0 0 0,4-2-40 0 0,-1-2 0 0 0,38-3 0 0 0,-57 0 22 0 0,-13 0 48 0 0,0 0-1 0 0,1 0 0 0 0,-1 0 1 0 0,0 0-1 0 0,0 1 1 0 0,0-1-1 0 0,0 1 0 0 0,-1 0 1 0 0,1 0-1 0 0,0 0 1 0 0,0 0-1 0 0,0 0 1 0 0,0 1-1 0 0,-1-1 0 0 0,1 1 1 0 0,-1-1-1 0 0,1 1 1 0 0,-1 0-1 0 0,0 0 1 0 0,0 0-1 0 0,0 1 0 0 0,3 3 1 0 0,-3-2 75 0 0,0 1 1 0 0,0 0 0 0 0,0-1-1 0 0,-1 1 1 0 0,0 0 0 0 0,0 0-1 0 0,0 0 1 0 0,-1 0-1 0 0,0 0 1 0 0,0 0 0 0 0,0 0-1 0 0,0 0 1 0 0,-2 5 0 0 0,-3 16 23 0 0,-1 0 0 0 0,-1 0 0 0 0,-2-1 1 0 0,-20 42-1 0 0,19-46-428 0 0,1 0 1 0 0,0 1-1 0 0,2 0 0 0 0,0 0 1 0 0,2 1-1 0 0,-5 37 1 0 0,10-59 56 0 0,0-1 1 0 0,-1 1-1 0 0,1 0 1 0 0,0 0-1 0 0,0-1 1 0 0,0 1-1 0 0,0 0 1 0 0,0 0 0 0 0,0-1-1 0 0,0 1 1 0 0,1 0-1 0 0,-1 0 1 0 0,0-1-1 0 0,0 1 1 0 0,0 0-1 0 0,1-1 1 0 0,-1 1 0 0 0,0 0-1 0 0,1-1 1 0 0,-1 1-1 0 0,1-1 1 0 0,-1 1-1 0 0,0 0 1 0 0,1-1 0 0 0,0 1-1 0 0,-1-1 1 0 0,1 1-1 0 0,-1-1 1 0 0,1 0-1 0 0,-1 1 1 0 0,1-1-1 0 0,0 1 1 0 0,0-1 0 0 0,1 0-380 0 0,-1 0 0 0 0,1 0 0 0 0,-1 0 0 0 0,1-1 0 0 0,-1 1 0 0 0,1-1 0 0 0,-1 1 0 0 0,1-1 0 0 0,-1 1 0 0 0,0-1 0 0 0,1 0 0 0 0,-1 1 0 0 0,0-1 0 0 0,0 0 0 0 0,3-2 0 0 0,12-12-5997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7:01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42 8266 0 0,'0'1'144'0'0,"0"-1"0"0"0,0 1-1 0 0,0-1 1 0 0,0 0 0 0 0,0 1 0 0 0,-1-1 0 0 0,1 1 0 0 0,0-1 0 0 0,0 0 0 0 0,0 1 0 0 0,0-1 0 0 0,1 1 0 0 0,-1-1-1 0 0,0 1 1 0 0,0-1 0 0 0,0 0 0 0 0,0 1 0 0 0,0-1 0 0 0,0 1 0 0 0,1-1 0 0 0,-1 0 0 0 0,0 1 0 0 0,0-1-1 0 0,0 0 1 0 0,1 1 0 0 0,-1-1 0 0 0,0 0 0 0 0,1 1 0 0 0,-1-1 0 0 0,0 0 0 0 0,1 0 0 0 0,-1 1 0 0 0,0-1-1 0 0,1 0 1 0 0,18 1 2716 0 0,18-11-115 0 0,87-34-90 0 0,-124 44-2638 0 0,0 0 0 0 0,0 0-1 0 0,0 0 1 0 0,0 0 0 0 0,0 0 0 0 0,0 0 0 0 0,0 0-1 0 0,0 0 1 0 0,0 0 0 0 0,0 0 0 0 0,0 0 0 0 0,0 0-1 0 0,0 0 1 0 0,0 0 0 0 0,0 0 0 0 0,0-1 0 0 0,0 1 0 0 0,0 0-1 0 0,0 0 1 0 0,-1 0 0 0 0,1 0 0 0 0,0 0 0 0 0,0 0-1 0 0,0 0 1 0 0,0 0 0 0 0,0 0 0 0 0,0 0 0 0 0,0 0-1 0 0,0 0 1 0 0,0 0 0 0 0,0 0 0 0 0,0 0 0 0 0,0 0-1 0 0,0 0 1 0 0,0 0 0 0 0,0 0 0 0 0,1 0 0 0 0,-1-1 0 0 0,-11 2 208 0 0,-16 3-195 0 0,7 2-32 0 0,1 1 1 0 0,-1 2 0 0 0,2 0-1 0 0,-1 1 1 0 0,2 0-1 0 0,-33 25 1 0 0,44-29 2 0 0,-1-1-1 0 0,1 1 1 0 0,0 1 0 0 0,1-1 0 0 0,-1 1 0 0 0,1 0-1 0 0,1 0 1 0 0,-1 0 0 0 0,1 1 0 0 0,0-1-1 0 0,1 1 1 0 0,0 0 0 0 0,0 0 0 0 0,1 0-1 0 0,0 1 1 0 0,0-1 0 0 0,1 1 0 0 0,0-1-1 0 0,0 12 1 0 0,2-10-22 0 0,0 1 0 0 0,1-1-1 0 0,0 0 1 0 0,0 0 0 0 0,1 1 0 0 0,1-2-1 0 0,0 1 1 0 0,0 0 0 0 0,1-1-1 0 0,0 0 1 0 0,1 0 0 0 0,-1 0 0 0 0,2-1-1 0 0,-1 1 1 0 0,14 11 0 0 0,-16-16 4 0 0,1 0 0 0 0,0-1 0 0 0,0 1 0 0 0,0-1 0 0 0,0 0 0 0 0,0 0 0 0 0,1 0 1 0 0,0-1-1 0 0,-1 0 0 0 0,1 0 0 0 0,0 0 0 0 0,0-1 0 0 0,0 0 0 0 0,0 0 0 0 0,0-1 0 0 0,0 1 0 0 0,0-1 0 0 0,0-1 0 0 0,0 1 1 0 0,0-1-1 0 0,1 0 0 0 0,-2 0 0 0 0,1-1 0 0 0,0 1 0 0 0,0-2 0 0 0,0 1 0 0 0,-1 0 0 0 0,6-5 0 0 0,6-2-166 0 0,-1-2 0 0 0,25-20 0 0 0,-34 25-610 0 0,0 0-1 0 0,-1-1 1 0 0,0 0-1 0 0,0 0 1 0 0,0 0-1 0 0,-1-1 0 0 0,8-14 1 0 0,-13 20 463 0 0,1 1 1 0 0,-1-1-1 0 0,0 1 0 0 0,1 0 1 0 0,-1-1-1 0 0,0 1 1 0 0,0-1-1 0 0,0 1 0 0 0,0-1 1 0 0,0 1-1 0 0,0-1 1 0 0,0 1-1 0 0,0-1 1 0 0,-1 1-1 0 0,1-1 0 0 0,0 1 1 0 0,-1 0-1 0 0,1-1 1 0 0,-1 1-1 0 0,-1-2 0 0 0,-5-9-4649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7:01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10674 0 0,'1'1'401'0'0,"0"0"0"0"0,0 1 0 0 0,1-1 0 0 0,-1 0-1 0 0,0 1 1 0 0,1-1 0 0 0,-1 0 0 0 0,1 0 0 0 0,-1 0 0 0 0,1 0-1 0 0,0-1 1 0 0,-1 1 0 0 0,1 0 0 0 0,0-1 0 0 0,2 1 0 0 0,-1 0-133 0 0,0-1 0 0 0,0 0 1 0 0,1 0-1 0 0,-1 0 0 0 0,0 0 0 0 0,0-1 1 0 0,0 1-1 0 0,4-2 0 0 0,6-3-338 0 0,-1 0-1 0 0,1 0 0 0 0,16-11 1 0 0,-8 4 484 0 0,-11 7-826 0 0,1 0 1 0 0,0 1 0 0 0,15-5 0 0 0,-23 8-202 0 0,1 1 0 0 0,-1-1 0 0 0,1 1 0 0 0,0 0 0 0 0,-1-1 0 0 0,1 2 1 0 0,-1-1-1 0 0,1 0 0 0 0,4 2 0 0 0,-7-2 440 0 0,-1 0-1 0 0,0 0 1 0 0,1 0 0 0 0,-1 0 0 0 0,1 0 0 0 0,-1 0-1 0 0,1 0 1 0 0,-1 1 0 0 0,1-1 0 0 0,-1 0 0 0 0,0 0-1 0 0,1 1 1 0 0,-1-1 0 0 0,0 0 0 0 0,1 0 0 0 0,-1 1-1 0 0,0-1 1 0 0,1 0 0 0 0,-1 1 0 0 0,0-1 0 0 0,1 1-1 0 0,-1-1 1 0 0,0 0 0 0 0,0 1 0 0 0,0-1 0 0 0,1 1-1 0 0,-1-1 1 0 0,0 1 0 0 0,0-1 0 0 0,0 0 0 0 0,0 2-1 0 0,0 9-3790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7:02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14251 0 0,'0'2'301'0'0,"0"0"-1"0"0,1 0 0 0 0,-1 0 1 0 0,0 0-1 0 0,1 0 1 0 0,-1 0-1 0 0,1 0 1 0 0,0 0-1 0 0,0 0 1 0 0,0 0-1 0 0,0-1 1 0 0,0 1-1 0 0,0 0 0 0 0,0 0 1 0 0,0-1-1 0 0,1 1 1 0 0,-1-1-1 0 0,1 1 1 0 0,-1-1-1 0 0,1 0 1 0 0,-1 1-1 0 0,5 1 1 0 0,-3-2-175 0 0,1 0 1 0 0,-1 0-1 0 0,1 0 0 0 0,-1-1 1 0 0,1 1-1 0 0,-1-1 1 0 0,1 0-1 0 0,-1 0 1 0 0,1 0-1 0 0,0 0 0 0 0,-1-1 1 0 0,5-1-1 0 0,10-2-141 0 0,-1-2-1 0 0,1-1 1 0 0,-1 0-1 0 0,17-10 1 0 0,-18 8-138 0 0,4-2-39 0 0,0 1 0 0 0,22-8 0 0 0,-38 17-256 0 0,0-1-1 0 0,1 1 1 0 0,-1 0 0 0 0,1 0-1 0 0,0 0 1 0 0,-1 0 0 0 0,1 1-1 0 0,0 0 1 0 0,-1 0 0 0 0,1 0-1 0 0,0 1 1 0 0,-1-1 0 0 0,1 1-1 0 0,0 0 1 0 0,7 3 0 0 0,-11-3 177 0 0,0-1 0 0 0,0 1 1 0 0,0-1-1 0 0,0 1 0 0 0,-1 0 0 0 0,1 0 0 0 0,0-1 1 0 0,0 1-1 0 0,-1 0 0 0 0,1 0 0 0 0,-1 0 1 0 0,1-1-1 0 0,0 1 0 0 0,-1 0 0 0 0,0 0 1 0 0,1 0-1 0 0,-1 0 0 0 0,0 0 0 0 0,1 0 0 0 0,-1 0 1 0 0,0 0-1 0 0,0 0 0 0 0,0 0 0 0 0,0 0 1 0 0,0 0-1 0 0,0 0 0 0 0,0 0 0 0 0,0 1 1 0 0,-1 0-1 0 0,-2 13-3911 0 0</inkml:trace>
  <inkml:trace contextRef="#ctx0" brushRef="#br0" timeOffset="0.99">182 171 9234 0 0,'4'-6'8363'0'0,"8"5"-5024"0"0,14 4-2882 0 0,-20-2 451 0 0,40 3-241 0 0,51-3 0 0 0,-51-2-572 0 0,-44 1-77 0 0,0 1-1 0 0,0-1 0 0 0,0 0 1 0 0,0 1-1 0 0,0-1 0 0 0,0 1 1 0 0,0-1-1 0 0,-1 1 0 0 0,1 0 1 0 0,0 0-1 0 0,0 0 0 0 0,-1 0 0 0 0,1 0 1 0 0,0 0-1 0 0,-1 1 0 0 0,1-1 1 0 0,-1 0-1 0 0,0 1 0 0 0,1-1 1 0 0,-1 1-1 0 0,0 0 0 0 0,0-1 1 0 0,0 1-1 0 0,0 0 0 0 0,0 0 1 0 0,-1-1-1 0 0,1 1 0 0 0,0 0 0 0 0,-1 0 1 0 0,1 0-1 0 0,-1 2 0 0 0,5 34-1526 0 0,-5-2-5346 0 0,0-21 565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7:02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10610 0 0,'12'1'1273'0'0,"1"0"-345"0"0,5-1 40 0 0,-1-1-56 0 0,1-4-280 0 0,1 0-184 0 0,0 2-152 0 0,-1 0-112 0 0,-1 3-112 0 0,-2 4-168 0 0,-4 1-344 0 0,-2 1-552 0 0,-5 2-600 0 0,-4 3-665 0 0,-3 0-135 0 0,6-1-2393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7:03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8474 0 0,'22'-4'1697'0'0,"2"1"1"0"0,-1 1 0 0 0,23 1-1 0 0,40-3 32 0 0,-85 3-1664 0 0,0 1 1 0 0,0 0-1 0 0,0 0 0 0 0,0 0 0 0 0,0-1 1 0 0,0 1-1 0 0,0 0 0 0 0,0 0 1 0 0,0 0-1 0 0,0 1 0 0 0,0-1 0 0 0,-1 0 1 0 0,1 0-1 0 0,0 0 0 0 0,0 1 1 0 0,0-1-1 0 0,0 1 0 0 0,0-1 1 0 0,0 0-1 0 0,1 2 0 0 0,-2-2-32 0 0,0 1 0 0 0,0-1 0 0 0,0 1 0 0 0,0 0 0 0 0,0-1 0 0 0,0 1 0 0 0,0-1 1 0 0,0 1-1 0 0,0 0 0 0 0,0-1 0 0 0,0 1 0 0 0,0-1 0 0 0,-1 1 0 0 0,1 0 0 0 0,0-1 0 0 0,0 1 0 0 0,-1-1 0 0 0,1 1 0 0 0,0-1 0 0 0,-1 1 0 0 0,1-1 0 0 0,0 1 0 0 0,-2 0 0 0 0,-36 36 513 0 0,28-28-477 0 0,1 0 36 0 0,1-1 0 0 0,0 2 0 0 0,0-1 0 0 0,1 1 0 0 0,0 0 0 0 0,1 1 0 0 0,0 0 0 0 0,1 0 0 0 0,0 0 0 0 0,-3 13 0 0 0,6-19-44 0 0,1 1 0 0 0,0-1 0 0 0,0 1 0 0 0,0 0 0 0 0,1-1 0 0 0,0 1 0 0 0,0 0 0 0 0,1-1 0 0 0,-1 1 0 0 0,1 0 0 0 0,1-1 0 0 0,-1 1 0 0 0,1-1 0 0 0,0 1 0 0 0,0-1 0 0 0,0 0 0 0 0,1 0 0 0 0,0 0 0 0 0,0 0 0 0 0,0 0 0 0 0,0-1 0 0 0,1 1 0 0 0,7 6 0 0 0,-9-9-56 0 0,0 0 0 0 0,-1 0 0 0 0,2-1 0 0 0,-1 1 0 0 0,0 0 0 0 0,0-1 0 0 0,0 0 0 0 0,1 1 0 0 0,-1-1 0 0 0,1 0 0 0 0,-1 0 0 0 0,1-1 0 0 0,-1 1 0 0 0,1 0 0 0 0,0-1 0 0 0,-1 0 0 0 0,1 1 0 0 0,0-1 0 0 0,-1 0 0 0 0,4-1 0 0 0,-2 0 23 0 0,0 0 1 0 0,-1 0 0 0 0,1 0 0 0 0,-1-1 0 0 0,0 0 0 0 0,1 1 0 0 0,-1-1 0 0 0,0 0 0 0 0,0-1 0 0 0,0 1 0 0 0,0-1 0 0 0,-1 1-1 0 0,3-4 1 0 0,1-1 46 0 0,0-1-1 0 0,-1 1 0 0 0,1-1 0 0 0,-2-1 1 0 0,1 1-1 0 0,-1-1 0 0 0,-1 1 0 0 0,0-1 1 0 0,0 0-1 0 0,3-16 0 0 0,-6 19-59 0 0,0 0 0 0 0,0 0 0 0 0,0 0 0 0 0,-1 0 0 0 0,0 0 0 0 0,-2-9 0 0 0,3 14-56 0 0,-1-1 0 0 0,1 0 0 0 0,-1 0 0 0 0,1 1 1 0 0,-1-1-1 0 0,0 0 0 0 0,0 1 0 0 0,0-1 0 0 0,0 0 0 0 0,0 1 0 0 0,0-1 1 0 0,0 1-1 0 0,0 0 0 0 0,0-1 0 0 0,-1 1 0 0 0,1 0 0 0 0,-1 0 0 0 0,1 0 1 0 0,-1 0-1 0 0,1 0 0 0 0,-1 0 0 0 0,1 0 0 0 0,-1 1 0 0 0,0-1 0 0 0,-2 0 1 0 0,3 1-10 0 0,1 0 0 0 0,-1 0 1 0 0,1 0-1 0 0,-1 0 0 0 0,1 0 1 0 0,0 0-1 0 0,-1 0 0 0 0,1 0 1 0 0,-1 1-1 0 0,1-1 1 0 0,-1 0-1 0 0,1 0 0 0 0,0 0 1 0 0,-1 1-1 0 0,1-1 0 0 0,-1 0 1 0 0,1 1-1 0 0,0-1 1 0 0,-1 0-1 0 0,1 1 0 0 0,0-1 1 0 0,0 0-1 0 0,-1 1 0 0 0,1-1 1 0 0,0 1-1 0 0,0-1 1 0 0,-1 0-1 0 0,1 1 0 0 0,0-1 1 0 0,0 1-1 0 0,0-1 0 0 0,0 1 1 0 0,0-1-1 0 0,0 1 0 0 0,0-1 1 0 0,0 1-1 0 0,0-1 1 0 0,0 0-1 0 0,0 1 0 0 0,0-1 1 0 0,0 1-1 0 0,0-1 0 0 0,0 1 1 0 0,0-1-1 0 0,0 1 1 0 0,1 0-1 0 0,-1 0 32 0 0,1 0-1 0 0,-1 0 1 0 0,0-1 0 0 0,0 1-1 0 0,1 0 1 0 0,-1 0 0 0 0,1 0-1 0 0,-1 0 1 0 0,1-1 0 0 0,-1 1-1 0 0,1 0 1 0 0,0 0 0 0 0,-1-1-1 0 0,1 1 1 0 0,0 0 0 0 0,-1-1-1 0 0,1 1 1 0 0,0-1 0 0 0,0 1-1 0 0,0-1 1 0 0,-1 1 0 0 0,1-1-1 0 0,0 0 1 0 0,0 1 0 0 0,0-1-1 0 0,0 0 1 0 0,1 0 0 0 0,0 0 86 0 0,0 0 1 0 0,0-1 0 0 0,-1 1 0 0 0,1-1 0 0 0,0 1 0 0 0,0-1 0 0 0,-1 0 0 0 0,1 0 0 0 0,0 1 0 0 0,-1-1-1 0 0,1-1 1 0 0,-1 1 0 0 0,1 0 0 0 0,-1 0 0 0 0,0 0 0 0 0,2-2 0 0 0,22-30 1087 0 0,-1 4-940 0 0,25-4-1123 0 0,-39 27-233 0 0,0 0 1 0 0,-1-1-1 0 0,1 0 1 0 0,-1 0-1 0 0,-1-1 1 0 0,9-9-1 0 0,-15 15 968 0 0,0 0-1 0 0,-1-1 1 0 0,0 1-1 0 0,1-1 0 0 0,-1 1 1 0 0,0-1-1 0 0,0 1 0 0 0,0-1 1 0 0,-1 0-1 0 0,1 1 1 0 0,-1-1-1 0 0,1-4 0 0 0,-1 3 314 0 0,0 1-1 0 0,-1-1 1 0 0,1 1-1 0 0,-1-1 0 0 0,0 1 1 0 0,0 0-1 0 0,0-1 1 0 0,-1 1-1 0 0,1 0 1 0 0,-1 0-1 0 0,0 0 0 0 0,-2-3 1 0 0,3 4 215 0 0,0 0 1 0 0,0 0 0 0 0,0 1-1 0 0,-1-1 1 0 0,1 1 0 0 0,-1-1-1 0 0,1 1 1 0 0,-1-1-1 0 0,1 1 1 0 0,-1 0 0 0 0,0 0-1 0 0,0 0 1 0 0,0 0 0 0 0,1 0-1 0 0,-4-1 1 0 0,4 2-231 0 0,1 0-1 0 0,0 0 1 0 0,-1 0 0 0 0,1 0 0 0 0,-1 0 0 0 0,1 0 0 0 0,0 0-1 0 0,-1 0 1 0 0,1 0 0 0 0,-1 0 0 0 0,1 1 0 0 0,0-1 0 0 0,-1 0-1 0 0,1 0 1 0 0,0 0 0 0 0,-1 1 0 0 0,1-1 0 0 0,0 0 0 0 0,-1 0-1 0 0,1 1 1 0 0,0-1 0 0 0,0 0 0 0 0,-1 0 0 0 0,1 1 0 0 0,0-1-1 0 0,0 0 1 0 0,-1 1 0 0 0,1 0 0 0 0,-2 20 1461 0 0,27 178 748 0 0,-18-158-2770 0 0,3 0 0 0 0,24 69 0 0 0,-18-78-1664 0 0,-1-17-2489 0 0,-15-15 4453 0 0,0 0 1 0 0,1 0-1 0 0,-1 0 1 0 0,0 0-1 0 0,0 0 0 0 0,1 1 1 0 0,-1-1-1 0 0,0 0 1 0 0,0 0-1 0 0,1 0 1 0 0,-1 0-1 0 0,0 0 0 0 0,0 0 1 0 0,1 0-1 0 0,-1 0 1 0 0,0 0-1 0 0,1 0 0 0 0,-1 0 1 0 0,0-1-1 0 0,0 1 1 0 0,1 0-1 0 0,-1 0 1 0 0,0 0-1 0 0,0 0 0 0 0,0 0 1 0 0,1 0-1 0 0,-1-1 1 0 0,0 1-1 0 0,0 0 0 0 0,1 0 1 0 0,-1 0-1 0 0,0 0 1 0 0,0-1-1 0 0,0 1 1 0 0,0 0-1 0 0,0 0 0 0 0,1-1 1 0 0,-1 1-1 0 0,0 0 1 0 0,0 0-1 0 0,0-1 0 0 0,0 1 1 0 0,0 0-1 0 0,0 0 1 0 0,0-1-1 0 0,0 1 1 0 0,0 0-1 0 0,0 0 0 0 0,0-1 1 0 0,0 1-1 0 0,0 0 1 0 0,0 0-1 0 0,0-1 0 0 0,0 1 1 0 0,0 0-1 0 0,0-1 1 0 0,0-2-1220 0 0,5-11-4764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7:03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62 14043 0 0,'-2'7'1023'0'0,"1"-1"1"0"0,0 1-1 0 0,1 0 1 0 0,-1-1-1 0 0,2 12 0 0 0,9 31 1811 0 0,0-25-2707 0 0,0-1 0 0 0,15 24 1 0 0,10 21 87 0 0,-22-36-260 0 0,-3-6-355 0 0,26 46 0 0 0,-44-112-1022 0 0,4 16 942 0 0,-3-13-312 0 0,-20-119-2190 0 0,25 137 2958 0 0,0 0 0 0 0,2 0 0 0 0,0 0 0 0 0,2-1 0 0 0,0 2 0 0 0,5-23 0 0 0,-6 39 129 0 0,-1 0-1 0 0,1 0 1 0 0,-1-1 0 0 0,1 1 0 0 0,0 0 0 0 0,0 0-1 0 0,0 0 1 0 0,0 0 0 0 0,0 0 0 0 0,0 0-1 0 0,0 1 1 0 0,1-1 0 0 0,-1 0 0 0 0,1 0 0 0 0,-1 1-1 0 0,1-1 1 0 0,0 1 0 0 0,0 0 0 0 0,0-1-1 0 0,-1 1 1 0 0,1 0 0 0 0,4-1 0 0 0,-4 1-18 0 0,1 1 0 0 0,-1 0 1 0 0,0 0-1 0 0,0 0 0 0 0,1 1 1 0 0,-1-1-1 0 0,0 0 0 0 0,0 1 1 0 0,0 0-1 0 0,1-1 0 0 0,-1 1 1 0 0,0 0-1 0 0,0 0 0 0 0,0 0 1 0 0,0 1-1 0 0,0-1 0 0 0,-1 0 1 0 0,1 1-1 0 0,0-1 0 0 0,0 1 1 0 0,-1-1-1 0 0,2 3 0 0 0,2 1-19 0 0,-1 0-1 0 0,0 0 0 0 0,0 1 1 0 0,-1-1-1 0 0,0 1 1 0 0,0 0-1 0 0,0 0 0 0 0,0 0 1 0 0,-1 0-1 0 0,0 0 1 0 0,0 1-1 0 0,-1-1 0 0 0,0 1 1 0 0,0-1-1 0 0,0 1 1 0 0,-1-1-1 0 0,0 1 0 0 0,0-1 1 0 0,-1 1-1 0 0,0-1 1 0 0,-2 8-1 0 0,2-9-219 0 0,-1 1 1 0 0,0 0-1 0 0,0-1 0 0 0,0 1 1 0 0,-1-1-1 0 0,0 0 1 0 0,0 0-1 0 0,-1 0 0 0 0,1 0 1 0 0,-1-1-1 0 0,0 1 0 0 0,0-1 1 0 0,0 0-1 0 0,-1 0 0 0 0,0 0 1 0 0,1-1-1 0 0,-1 0 1 0 0,-1 1-1 0 0,1-2 0 0 0,0 1 1 0 0,-1-1-1 0 0,1 0 0 0 0,-10 3 1 0 0,-6-3-52 0 0,20-2 227 0 0,0 1 0 0 0,0-1 0 0 0,1 0 0 0 0,-1 0 0 0 0,0 0-1 0 0,0 0 1 0 0,1 0 0 0 0,-1 0 0 0 0,0 0 0 0 0,0-1 0 0 0,1 1 0 0 0,-1 0 0 0 0,0 0 0 0 0,1 0 0 0 0,-1-1-1 0 0,0 1 1 0 0,0 0 0 0 0,1-1 0 0 0,-1 1 0 0 0,1-1 0 0 0,-1 1 0 0 0,0-1 0 0 0,1 1 0 0 0,-1-1 0 0 0,2 0 40 0 0,0 0 1 0 0,0 1-1 0 0,0-1 0 0 0,0 1 1 0 0,0 0-1 0 0,0-1 1 0 0,0 1-1 0 0,0 0 1 0 0,0 0-1 0 0,0-1 1 0 0,0 1-1 0 0,0 0 1 0 0,0 0-1 0 0,0 0 1 0 0,1 0-1 0 0,0 1 1 0 0,1-1 48 0 0,225-25 791 0 0,-230 26-1373 0 0,-1 1 1 0 0,1-1-1 0 0,0 1 0 0 0,-1-1 0 0 0,1 1 0 0 0,0 0 0 0 0,0 0 0 0 0,0 0 0 0 0,0 0 0 0 0,0 0 1 0 0,1 1-1 0 0,-1-1 0 0 0,0 1 0 0 0,1-1 0 0 0,0 1 0 0 0,0-1 0 0 0,-2 5 0 0 0,1-1-333 0 0,-1 0 0 0 0,0-1 0 0 0,-1 0 0 0 0,1 1 0 0 0,-1-1-1 0 0,-8 8 1 0 0,-12 3-1754 0 0,23-14 2186 0 0,-1 0-1 0 0,1 0 1 0 0,-1 0 0 0 0,1 0 0 0 0,0 0 0 0 0,0 1 0 0 0,0-1 0 0 0,-2 5-1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7:03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6073 0 0,'1'-5'919'0'0,"0"0"-1"0"0,0 0 1 0 0,1 0-1 0 0,0 0 0 0 0,0 0 1 0 0,0 0-1 0 0,0 0 1 0 0,1 1-1 0 0,-1-1 0 0 0,1 1 1 0 0,0 0-1 0 0,6-6 1 0 0,-4 5-505 0 0,-1 1 0 0 0,1-1 0 0 0,0 2 0 0 0,1-1 1 0 0,-1 0-1 0 0,1 1 0 0 0,0 0 0 0 0,-1 0 0 0 0,12-3 1 0 0,-13 4-390 0 0,1 1 0 0 0,-1 0 0 0 0,1 0 0 0 0,-1 0 1 0 0,1 1-1 0 0,0-1 0 0 0,-1 1 0 0 0,1 0 0 0 0,-1 0 1 0 0,1 1-1 0 0,0 0 0 0 0,-1-1 0 0 0,1 1 0 0 0,-1 1 1 0 0,0-1-1 0 0,1 1 0 0 0,-1 0 0 0 0,0 0 0 0 0,0 0 0 0 0,0 0 1 0 0,0 1-1 0 0,0-1 0 0 0,0 1 0 0 0,-1 0 0 0 0,0 0 1 0 0,1 1-1 0 0,-1-1 0 0 0,0 1 0 0 0,-1-1 0 0 0,5 8 1 0 0,-1 0-8 0 0,-1 0 0 0 0,-1 0 1 0 0,0 0-1 0 0,5 23 0 0 0,-7-29-193 0 0,-2-1 0 0 0,1 1 0 0 0,0 0 0 0 0,-1 0 0 0 0,0-1 0 0 0,0 1 0 0 0,0 0 0 0 0,-1 0 0 0 0,0-1 0 0 0,1 1 0 0 0,-2 0 0 0 0,1-1 0 0 0,-1 1 0 0 0,1-1 0 0 0,-4 6 0 0 0,5-9-84 0 0,-1-1 0 0 0,1 1 0 0 0,-1 0 0 0 0,1-1 0 0 0,-1 1 0 0 0,0 0 1 0 0,1-1-1 0 0,-1 1 0 0 0,0-1 0 0 0,1 0 0 0 0,-1 1 0 0 0,0-1 0 0 0,1 1 0 0 0,-1-1 0 0 0,0 0 0 0 0,0 0 0 0 0,0 1 0 0 0,1-1 1 0 0,-1 0-1 0 0,0 0 0 0 0,0 0 0 0 0,0 0 0 0 0,1 0 0 0 0,-1 0 0 0 0,0 0 0 0 0,0 0 0 0 0,0 0 0 0 0,-1-1 0 0 0,-19-9-4169 0 0,15 7 3510 0 0,-11-2-3981 0 0</inkml:trace>
  <inkml:trace contextRef="#ctx0" brushRef="#br0" timeOffset="1">87 210 9242 0 0,'-1'7'1567'0'0,"-1"0"0"0"0,1 0-1 0 0,0 0 1 0 0,0 1 0 0 0,1 10 0 0 0,1-6-307 0 0,0 0 1 0 0,6 24-1 0 0,-4-25-1064 0 0,1 1 0 0 0,0 0-1 0 0,1-1 1 0 0,0 0-1 0 0,1 0 1 0 0,0 0 0 0 0,10 13-1 0 0,-13-21-192 0 0,0 0 1 0 0,-1 1-1 0 0,1-1 1 0 0,0 0-1 0 0,1 0 0 0 0,-1-1 1 0 0,0 1-1 0 0,1-1 0 0 0,0 0 1 0 0,-1 0-1 0 0,1 0 0 0 0,0 0 1 0 0,0 0-1 0 0,0-1 0 0 0,0 0 1 0 0,0 0-1 0 0,1 0 0 0 0,6 0 1 0 0,-5-1-128 0 0,-1-1 0 0 0,1 1 1 0 0,-1-1-1 0 0,0-1 0 0 0,1 1 0 0 0,-1-1 1 0 0,0 0-1 0 0,0 0 0 0 0,0 0 1 0 0,0-1-1 0 0,0 0 0 0 0,8-6 1 0 0,-3 1-649 0 0,0-1 0 0 0,-1 0 1 0 0,1-1-1 0 0,-2 0 1 0 0,9-11-1 0 0,-9 9-1028 0 0,-1 0 0 0 0,0 0-1 0 0,0-1 1 0 0,4-13 0 0 0,2-12-3829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7:04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14 11522 0 0,'-12'-13'7182'0'0,"12"13"-7103"0"0,0 0 0 0 0,0 0 0 0 0,0 0 0 0 0,0 0 0 0 0,-1 0-1 0 0,1 0 1 0 0,0 0 0 0 0,0-1 0 0 0,0 1 0 0 0,0 0 0 0 0,0 0 0 0 0,0 0 0 0 0,0 0 0 0 0,-1 0 0 0 0,1 0-1 0 0,0 0 1 0 0,0 0 0 0 0,0 0 0 0 0,0 0 0 0 0,0 0 0 0 0,0 1 0 0 0,0-1 0 0 0,-2 0 946 0 0,2 0-946 0 0,0 1 0 0 0,0-1 0 0 0,0 0 0 0 0,0 0 0 0 0,0 0 0 0 0,0 0 0 0 0,0 0 0 0 0,0 0 0 0 0,0 0-1 0 0,0 1 1 0 0,0-1 0 0 0,0 0 0 0 0,0 0 0 0 0,2 28 3086 0 0,1-6-3049 0 0,-3 35 28 0 0,-3 0 1 0 0,-15 88 0 0 0,3-35-1600 0 0,17-94-1428 0 0,7-20 1493 0 0,19-33 982 0 0,-14 18 216 0 0,-11 16 200 0 0,0 0-1 0 0,0 0 1 0 0,0 1-1 0 0,0-1 1 0 0,0 1-1 0 0,1 0 1 0 0,-1 0-1 0 0,1 0 1 0 0,-1 0-1 0 0,1 1 1 0 0,0-1-1 0 0,0 1 1 0 0,0 0-1 0 0,-1 0 1 0 0,1 0-1 0 0,0 1 1 0 0,7-1-1 0 0,1 2 25 0 0,0 0 0 0 0,0 1-1 0 0,-1 0 1 0 0,18 6-1 0 0,30 6-2879 0 0</inkml:trace>
  <inkml:trace contextRef="#ctx0" brushRef="#br0" timeOffset="1">129 217 14851 0 0,'12'2'2729'0'0,"3"-2"-1585"0"0,2-2-272 0 0,1-1-128 0 0,-2-2-320 0 0,1 1-272 0 0,-1-2-64 0 0,0 2-64 0 0,-2-1-200 0 0,1-1-544 0 0,-5 0-976 0 0,0 0-1025 0 0,-4-2-935 0 0,-2-1 351 0 0,-2 0-2392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18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6553 0 0,'-2'40'8051'0'0,"-8"3"-5841"0"0,9-39-2319 0 0,0 0-1 0 0,0 0 1 0 0,-1 0 0 0 0,0 0-1 0 0,1 0 1 0 0,-1-1-1 0 0,-1 1 1 0 0,1-1-1 0 0,-1 1 1 0 0,1-1 0 0 0,-1 0-1 0 0,0 0 1 0 0,0 0-1 0 0,0 0 1 0 0,0-1-1 0 0,-1 1 1 0 0,-6 3 0 0 0,10-6 91 0 0,0 0 0 0 0,0 1 1 0 0,-1-1-1 0 0,1 0 1 0 0,0 0-1 0 0,-1 1 1 0 0,1-1-1 0 0,-1 0 1 0 0,1 0-1 0 0,0 0 1 0 0,-1 0-1 0 0,1 0 1 0 0,0 0-1 0 0,-1 0 1 0 0,1 1-1 0 0,-1-1 1 0 0,1 0-1 0 0,0 0 1 0 0,-1 0-1 0 0,1-1 1 0 0,-1 1-1 0 0,1 0 1 0 0,0 0-1 0 0,-1 0 1 0 0,1 0-1 0 0,-1 0 1 0 0,1 0-1 0 0,0 0 1 0 0,-1-1-1 0 0,1 1 1 0 0,0 0-1 0 0,-1 0 0 0 0,1-1 1 0 0,0 1-1 0 0,-1 0 1 0 0,1 0-1 0 0,0-1 1 0 0,0 1-1 0 0,-1 0 1 0 0,1-1-1 0 0,0 1 1 0 0,0 0-1 0 0,0-1 1 0 0,-1 1-1 0 0,1 0 1 0 0,0-1-1 0 0,0 0 1 0 0,0 1 47 0 0,0-1 0 0 0,0 0 0 0 0,0 0-1 0 0,1 1 1 0 0,-1-1 0 0 0,0 0 0 0 0,1 1 0 0 0,-1-1 0 0 0,0 1 0 0 0,1-1 0 0 0,-1 0 0 0 0,0 1 0 0 0,1-1 0 0 0,-1 1-1 0 0,1-1 1 0 0,0 1 0 0 0,-1-1 0 0 0,1 1 0 0 0,-1-1 0 0 0,1 1 0 0 0,-1 0 0 0 0,1-1 0 0 0,0 1 0 0 0,-1 0 0 0 0,1 0-1 0 0,0-1 1 0 0,0 1 0 0 0,0 0 0 0 0,9-1 141 0 0,0 0 0 0 0,0 0 0 0 0,0 1 0 0 0,1 1 0 0 0,-1 0 0 0 0,-1 0 0 0 0,20 5 0 0 0,12 2-1951 0 0,1-7-3497 0 0,-30-3-48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7:04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8690 0 0,'-3'1'11116'0'0,"4"12"-7093"0"0,7 20-3850 0 0,-7-27 892 0 0,34 212 1406 0 0,-3-11-3375 0 0,-29-194-89 0 0,0 0 1 0 0,10 22-1 0 0,-11-31-280 0 0,0 0-1 0 0,1 0 0 0 0,-1 0 0 0 0,1 0 0 0 0,0 0 0 0 0,6 6 0 0 0,4 0-7440 0 0</inkml:trace>
  <inkml:trace contextRef="#ctx0" brushRef="#br0" timeOffset="1">544 412 15219 0 0,'11'-4'6954'0'0,"0"1"-5362"0"0,2-1-384 0 0,-1 2-407 0 0,-5-1-257 0 0,0 3-288 0 0,-1 0-128 0 0,-1 0-112 0 0,-2 0-320 0 0,0 0-577 0 0,0 0-991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05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10 8690 0 0,'-2'-1'350'0'0,"-23"-7"4515"0"0,18 12-2415 0 0,9 10-592 0 0,19 52 226 0 0,23 133-1 0 0,-10 72-2009 0 0,-9-55-802 0 0,-24-210 430 0 0,0-3-55 0 0,-1 0 0 0 0,0 1 0 0 0,1-1 0 0 0,-1 0 0 0 0,1 0 0 0 0,0 0 0 0 0,0 0 0 0 0,0-1 0 0 0,1 1 0 0 0,2 5 0 0 0,-3-8 301 0 0,-1 1-1 0 0,0-1 1 0 0,0 0 0 0 0,0 0-1 0 0,0 0 1 0 0,0 0 0 0 0,0 0-1 0 0,0 0 1 0 0,0 0 0 0 0,0 0-1 0 0,0 1 1 0 0,0-1-1 0 0,1 0 1 0 0,-1 0 0 0 0,0 0-1 0 0,0 0 1 0 0,0 0 0 0 0,0 0-1 0 0,0 0 1 0 0,0 0 0 0 0,1 0-1 0 0,-1 0 1 0 0,0 0-1 0 0,0 0 1 0 0,0 0 0 0 0,0 0-1 0 0,0 0 1 0 0,0 0 0 0 0,1 0-1 0 0,-1 0 1 0 0,0 0 0 0 0,0 0-1 0 0,0 0 1 0 0,0 0 0 0 0,0 0-1 0 0,0 0 1 0 0,0 0 0 0 0,1 0-1 0 0,-1 0 1 0 0,0 0-1 0 0,0-1 1 0 0,0 1 0 0 0,0 0-1 0 0,0 0 1 0 0,0 0 0 0 0,0 0-1 0 0,0 0 1 0 0,0 0 0 0 0,1 0-1 0 0,-1 0 1 0 0,0-1 0 0 0,0 1-1 0 0,0 0 1 0 0,0 0-1 0 0,0 0 1 0 0,0 0 0 0 0,0 0-1 0 0,0-1 1 0 0,3-12-1157 0 0,-3-14 106 0 0,-1 14-209 0 0,-1 0-1 0 0,-1 0 1 0 0,-7-23 0 0 0,3 7-2878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05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16 166 8842 0 0,'-2'-4'747'0'0,"0"0"0"0"0,0 0 1 0 0,0 0-1 0 0,0-1 0 0 0,1 1 1 0 0,-1-1-1 0 0,1 1 0 0 0,1-1 0 0 0,-1 0 1 0 0,1 1-1 0 0,-1-1 0 0 0,1-4 1 0 0,1 4-377 0 0,0 1 0 0 0,-1 0 1 0 0,1 0-1 0 0,1 0 0 0 0,-1 1 1 0 0,0-1-1 0 0,1 0 1 0 0,0 0-1 0 0,0 1 0 0 0,0-1 1 0 0,5-5-1 0 0,-2 4-241 0 0,0 0 0 0 0,-1 1 0 0 0,2-1 1 0 0,-1 1-1 0 0,0 1 0 0 0,1-1 0 0 0,0 1 0 0 0,0 0 0 0 0,0 0 0 0 0,0 0 1 0 0,0 1-1 0 0,1 0 0 0 0,-1 1 0 0 0,1-1 0 0 0,-1 1 0 0 0,11 0 0 0 0,-5 0-268 0 0,0 2-1 0 0,1-1 0 0 0,-1 2 0 0 0,-1 0 0 0 0,1 0 1 0 0,17 6-1 0 0,3 4-3482 0 0,-1 2-4085 0 0,-17-8 28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06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4 106 8362 0 0,'-4'2'5848'0'0,"11"-3"-2182"0"0,27-7-962 0 0,48-15-2354 0 0,-21 2-402 0 0,56-18-2491 0 0,-95 34-3573 0 0,37-5 0 0 0,-39 10 1573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06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16147 0 0,'11'61'7629'0'0,"-6"33"-5868"0"0,1 5-1586 0 0,1-41-538 0 0,3 0 0 0 0,3-1-1 0 0,1 0 1 0 0,40 96 0 0 0,-35-119-2555 0 0,-7-20-1069 0 0</inkml:trace>
  <inkml:trace contextRef="#ctx0" brushRef="#br0" timeOffset="1">125 269 9706 0 0,'-1'-4'558'0'0,"1"1"0"0"0,0-1 1 0 0,0 0-1 0 0,1 0 0 0 0,-1 1 0 0 0,1-1 0 0 0,0 0 1 0 0,0 1-1 0 0,0-1 0 0 0,0 1 0 0 0,1-1 0 0 0,0 1 1 0 0,-1-1-1 0 0,1 1 0 0 0,0 0 0 0 0,1 0 0 0 0,2-4 0 0 0,-1 3-289 0 0,1 0 1 0 0,-1 0-1 0 0,1 0 0 0 0,0 1 0 0 0,0-1 0 0 0,1 1 0 0 0,-1 0 0 0 0,0 1 0 0 0,1-1 0 0 0,8-1 0 0 0,-8 2-238 0 0,0 0 1 0 0,-1 0 0 0 0,1 1-1 0 0,0 0 1 0 0,0 1-1 0 0,1-1 1 0 0,-1 1 0 0 0,0 0-1 0 0,0 1 1 0 0,0-1-1 0 0,0 1 1 0 0,0 0 0 0 0,0 1-1 0 0,0-1 1 0 0,-1 1-1 0 0,1 1 1 0 0,0-1 0 0 0,-1 1-1 0 0,1 0 1 0 0,-1 0-1 0 0,0 0 1 0 0,8 8 0 0 0,-10-8 0 0 0,-1 1 0 0 0,0-1 0 0 0,0 1-1 0 0,0 0 1 0 0,-1 0 0 0 0,1 0 0 0 0,-1 0 0 0 0,0 0 0 0 0,0 0 0 0 0,-1 0 0 0 0,1 0 0 0 0,-1 0 0 0 0,0 1 0 0 0,0-1 0 0 0,0 0 0 0 0,0 0 0 0 0,-1 0 0 0 0,1 0 0 0 0,-1 1 0 0 0,-1-1 0 0 0,-1 6-1 0 0,-5 11 201 0 0,-1 0 0 0 0,-19 34 0 0 0,22-44-214 0 0,-25 42-192 0 0,19-34 38 0 0,1 0-1 0 0,0 2 1 0 0,-8 21 0 0 0,18-40 133 0 0,1-1 1 0 0,-1 0-1 0 0,1 0 0 0 0,0 1 0 0 0,-1-1 1 0 0,1 0-1 0 0,0 1 0 0 0,0-1 0 0 0,0 0 0 0 0,0 1 1 0 0,0-1-1 0 0,0 0 0 0 0,0 1 0 0 0,1-1 1 0 0,-1 0-1 0 0,0 1 0 0 0,1-1 0 0 0,-1 0 1 0 0,1 1-1 0 0,-1-1 0 0 0,1 0 0 0 0,0 0 0 0 0,1 2 1 0 0,0-1 20 0 0,0-1 0 0 0,0 1 0 0 0,0-1 1 0 0,0 1-1 0 0,0-1 0 0 0,0 0 0 0 0,0 0 1 0 0,1 0-1 0 0,-1 0 0 0 0,0 0 0 0 0,1-1 1 0 0,2 1-1 0 0,8 1 72 0 0,1-1 0 0 0,0 0 0 0 0,23-2 0 0 0,-35 1-105 0 0,138-14 163 0 0,0 0-1970 0 0,-46 12-8960 0 0,-77 3 3346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06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31 12291 0 0,'-1'0'184'0'0,"1"0"-1"0"0,-1-1 1 0 0,1 1 0 0 0,-1-1 0 0 0,1 1 0 0 0,-1 0 0 0 0,1-1 0 0 0,-1 1 0 0 0,1-1 0 0 0,0 0 0 0 0,-1 1 0 0 0,1-1 0 0 0,0 1 0 0 0,0-1 0 0 0,-1 1-1 0 0,1-1 1 0 0,0 0 0 0 0,0 1 0 0 0,0-1 0 0 0,0 0 0 0 0,0 1 0 0 0,-1-1 0 0 0,1 0 0 0 0,1 1 0 0 0,-1-1 0 0 0,0 0 0 0 0,0 1 0 0 0,0-2 0 0 0,1 1-50 0 0,0 1-1 0 0,-1-1 1 0 0,1 0 0 0 0,0 0 0 0 0,0 1 0 0 0,0-1 0 0 0,0 0 0 0 0,0 1 0 0 0,0-1 0 0 0,0 1 0 0 0,0 0 0 0 0,0-1 0 0 0,0 1 0 0 0,0 0 0 0 0,2-1 0 0 0,52-4 246 0 0,-43 5 95 0 0,210 4-1916 0 0,-114 2-8519 0 0,-90-6 4395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07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10042 0 0,'1'4'857'0'0,"0"0"0"0"0,0-1-1 0 0,0 1 1 0 0,0 0 0 0 0,1-1-1 0 0,0 0 1 0 0,0 1 0 0 0,0-1-1 0 0,0 0 1 0 0,2 3 0 0 0,1-1-248 0 0,-1 0 1 0 0,1 0 0 0 0,0-1-1 0 0,0 0 1 0 0,8 5-1 0 0,6 2-665 0 0,1-1 0 0 0,34 11-1 0 0,-20-7 719 0 0,3 1-602 0 0,-22-10-7 0 0,-1 0 1 0 0,0 1-1 0 0,0 1 0 0 0,0 1 1 0 0,22 16-1 0 0,-35-24-10 0 0,0 1 1 0 0,0 0-1 0 0,-1 0 1 0 0,1 0-1 0 0,0 0 1 0 0,0 0-1 0 0,-1 0 1 0 0,1 0-1 0 0,-1 0 1 0 0,1 0 0 0 0,-1 0-1 0 0,1 0 1 0 0,-1 0-1 0 0,0 0 1 0 0,1 0-1 0 0,-1 0 1 0 0,0 0-1 0 0,0 1 1 0 0,0-1-1 0 0,0 0 1 0 0,0 0-1 0 0,0 0 1 0 0,0 2-1 0 0,-1-1 33 0 0,0 1 0 0 0,0 0-1 0 0,0-1 1 0 0,0 1 0 0 0,0-1-1 0 0,-1 1 1 0 0,1-1 0 0 0,-1 0-1 0 0,-2 4 1 0 0,-6 4 98 0 0,0 0-1 0 0,0-1 1 0 0,-14 9-1 0 0,18-13-158 0 0,-77 47 124 0 0,64-42-150 0 0,1 1 0 0 0,0 0 0 0 0,1 2 0 0 0,1 0 0 0 0,-21 20 0 0 0,35-30-140 0 0,0-1 0 0 0,0 0-1 0 0,0 1 1 0 0,0-1 0 0 0,1 1 0 0 0,0 0-1 0 0,-1 0 1 0 0,1-1 0 0 0,0 1 0 0 0,0 0 0 0 0,1 0-1 0 0,-1 0 1 0 0,1 0 0 0 0,-1 0 0 0 0,1 5-1 0 0,0-6-469 0 0,0 0-1 0 0,1 0 1 0 0,-1 0-1 0 0,1 0 0 0 0,-1 0 1 0 0,1 0-1 0 0,0-1 1 0 0,-1 1-1 0 0,1 0 0 0 0,0 0 1 0 0,0-1-1 0 0,1 1 1 0 0,-1 0-1 0 0,0-1 0 0 0,3 3 1 0 0,7 5-7728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07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13883 0 0,'-1'2'659'0'0,"0"-1"0"0"0,-1 1 1 0 0,1 0-1 0 0,0 0 0 0 0,0 0 0 0 0,0 0 0 0 0,0 0 1 0 0,0 0-1 0 0,0 4 0 0 0,-5 37 1434 0 0,4-23-1532 0 0,-26 125 464 0 0,-3 25-5033 0 0,31-169 3952 0 0,0-1 0 0 0,1 0 0 0 0,-1 1 1 0 0,0-1-1 0 0,0 1 0 0 0,1-1 0 0 0,-1 0 1 0 0,1 1-1 0 0,-1-1 0 0 0,0 0 0 0 0,1 0 1 0 0,-1 1-1 0 0,1-1 0 0 0,-1 0 0 0 0,0 0 1 0 0,1 0-1 0 0,-1 1 0 0 0,1-1 0 0 0,-1 0 1 0 0,1 0-1 0 0,-1 0 0 0 0,1 0 0 0 0,-1 0 1 0 0,1 0-1 0 0,-1 0 0 0 0,1 0 0 0 0,-1 0 1 0 0,1 0-1 0 0,-1 0 0 0 0,1 0 1 0 0,-1 0-1 0 0,0-1 0 0 0,1 1 0 0 0,-1 0 1 0 0,1 0-1 0 0,0-1 0 0 0,28-6 284 0 0,-22 4-356 0 0,17-2 150 0 0,0 0 1 0 0,-1 2 0 0 0,2 0-1 0 0,25 1 1 0 0,-35 3-620 0 0,-1 0 0 0 0,0 1 0 0 0,17 4 0 0 0,-21-4-876 0 0,0 2-1 0 0,1 0 0 0 0,-1 0 0 0 0,17 10 0 0 0,-9-2-3800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08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12115 0 0,'2'3'618'0'0,"1"1"0"0"0,0-1 1 0 0,-1 1-1 0 0,0 0 0 0 0,0 0 1 0 0,0 0-1 0 0,0 0 0 0 0,0 0 1 0 0,-1 0-1 0 0,0 1 0 0 0,1 4 1 0 0,-2-5-461 0 0,1-1 1 0 0,-1 1-1 0 0,0-1 1 0 0,-1 1-1 0 0,1-1 1 0 0,-1 1-1 0 0,1-1 1 0 0,-1 0-1 0 0,0 1 0 0 0,0-1 1 0 0,-1 0-1 0 0,-1 4 1 0 0,0-2-237 0 0,0-1 0 0 0,0 0 0 0 0,0 0 0 0 0,0 0 0 0 0,-1-1 0 0 0,1 1 0 0 0,-1-1 0 0 0,0 0 0 0 0,0 0 0 0 0,-1 0 0 0 0,1-1 0 0 0,0 1 0 0 0,-1-1 0 0 0,0 0 0 0 0,1 0 0 0 0,-1-1 0 0 0,0 0 0 0 0,0 1 0 0 0,-7-1 0 0 0,-3 0-243 0 0,12-1 334 0 0,0 0 0 0 0,0 0 0 0 0,0 0-1 0 0,0 0 1 0 0,0 0 0 0 0,0 1 0 0 0,0-1 0 0 0,0 1-1 0 0,0 0 1 0 0,-5 2 0 0 0,37 9 2361 0 0,-4-6-1984 0 0,1-1 1 0 0,0-1 0 0 0,0-2-1 0 0,0 0 1 0 0,0-2-1 0 0,37-4 1 0 0,10-8-4198 0 0,-3-9-6367 0 0,-49 13 3361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08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 16532 0 0,'-4'5'660'0'0,"-1"1"0"0"0,1 0 0 0 0,1 0 0 0 0,-6 11 0 0 0,-14 54 85 0 0,10-29-644 0 0,-2 3-64 0 0,1-4-953 0 0,-29 63 1 0 0,43-103 812 0 0,-1 1 1 0 0,1-1-1 0 0,-1 0 0 0 0,0 0 1 0 0,1 0-1 0 0,-1 1 0 0 0,0-1 1 0 0,0 0-1 0 0,0 0 0 0 0,0 0 1 0 0,0 0-1 0 0,0-1 0 0 0,0 1 1 0 0,0 0-1 0 0,0 0 0 0 0,-1 0 0 0 0,1-1 1 0 0,0 1-1 0 0,0-1 0 0 0,-1 1 1 0 0,1-1-1 0 0,0 0 0 0 0,-1 1 1 0 0,1-1-1 0 0,-2 0 0 0 0,2 0 66 0 0,1 0-1 0 0,0 0 0 0 0,-1 0 0 0 0,1 0 1 0 0,-1-1-1 0 0,1 1 0 0 0,0 0 1 0 0,-1 0-1 0 0,1 0 0 0 0,0-1 0 0 0,-1 1 1 0 0,1 0-1 0 0,0-1 0 0 0,-1 1 0 0 0,1 0 1 0 0,0-1-1 0 0,0 1 0 0 0,-1 0 1 0 0,1-1-1 0 0,0 1 0 0 0,0 0 0 0 0,0-1 1 0 0,0 1-1 0 0,-1-1 0 0 0,1 1 0 0 0,0 0 1 0 0,0-1-1 0 0,5-21 443 0 0,-3 19-221 0 0,1-1-1 0 0,-1 1 0 0 0,1 0 0 0 0,0 0 1 0 0,0 0-1 0 0,1 0 0 0 0,-1 0 0 0 0,0 0 1 0 0,1 1-1 0 0,0 0 0 0 0,-1 0 0 0 0,1 0 1 0 0,0 0-1 0 0,0 1 0 0 0,0-1 1 0 0,0 1-1 0 0,1 0 0 0 0,3 0 0 0 0,12-3 220 0 0,0 1 0 0 0,28 0 0 0 0,-36 3-488 0 0,0 0 0 0 0,0 1 1 0 0,0 0-1 0 0,15 4 0 0 0,8 8-3037 0 0,-31-11 1852 0 0,0 1 0 0 0,0-1 1 0 0,-1 1-1 0 0,1-1 0 0 0,-1 1 0 0 0,4 4 0 0 0</inkml:trace>
  <inkml:trace contextRef="#ctx0" brushRef="#br0" timeOffset="1">1 499 8594 0 0,'0'1'363'0'0,"0"0"0"0"0,0 0 0 0 0,0 0 0 0 0,0 0-1 0 0,0 0 1 0 0,1 0 0 0 0,-1 0 0 0 0,0 0 0 0 0,1 0 0 0 0,-1 0 0 0 0,1 0 0 0 0,-1-1 0 0 0,1 1 0 0 0,-1 0 0 0 0,1 0 0 0 0,0 0 0 0 0,-1-1 0 0 0,1 1 0 0 0,0 0-1 0 0,0-1 1 0 0,0 1 0 0 0,25 9 3185 0 0,-18-9-2990 0 0,1 0 1 0 0,0 0-1 0 0,-1-1 1 0 0,10-1-1 0 0,73-16 1245 0 0,-4 0-3632 0 0,-29 15-6076 0 0,-44 4 3204 0 0,-2 4-1744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18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12027 0 0,'-2'0'2056'0'0,"0"3"-480"0"0,0 1-247 0 0,0 3-313 0 0,1 5-400 0 0,0 3-320 0 0,1 1-168 0 0,0 1-72 0 0,0-1-32 0 0,2 1-216 0 0,1-2-376 0 0,0-2-560 0 0,-1-3-737 0 0,2-1-783 0 0,-2-4-417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09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9314 0 0,'-12'-1'6360'0'0,"24"5"-3271"0"0,10 4-2110 0 0,25 14-461 0 0,65 27 394 0 0,-97-43-1968 0 0,0-1 0 0 0,1-1 0 0 0,-1 0 0 0 0,1-2 0 0 0,22 2 0 0 0,-38-3 858 0 0,1-1 0 0 0,0 0 0 0 0,0 0-1 0 0,-1 0 1 0 0,1 0 0 0 0,0 0-1 0 0,0 0 1 0 0,-1 0 0 0 0,1 0-1 0 0,0-1 1 0 0,0 1 0 0 0,0 0 0 0 0,-1 0-1 0 0,1-1 1 0 0,0 1 0 0 0,-1 0-1 0 0,1-1 1 0 0,0 1 0 0 0,-1-1-1 0 0,1 1 1 0 0,0-1 0 0 0,-1 1 0 0 0,1-1-1 0 0,-1 1 1 0 0,1-1 0 0 0,-1 1-1 0 0,1-1 1 0 0,0-1 0 0 0,1-1-928 0 0,8-4-3937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0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11835 0 0,'62'40'5243'0'0,"33"17"-3350"0"0,-2-1-1583 0 0,-90-54-226 0 0,1 0 0 0 0,-1 0 0 0 0,0 0 0 0 0,0 1 0 0 0,0-1-1 0 0,0 1 1 0 0,0-1 0 0 0,-1 1 0 0 0,1 0 0 0 0,2 4-1 0 0,-5-5 29 0 0,1 0-1 0 0,-1 0 1 0 0,1 0-1 0 0,-1 0 1 0 0,0 0-1 0 0,1 0 1 0 0,-1 0-1 0 0,0 0 1 0 0,0 0-1 0 0,0 0 1 0 0,-1 0-1 0 0,1 0 1 0 0,0-1-1 0 0,-1 1 1 0 0,1 0-1 0 0,-1 0 1 0 0,0 0-1 0 0,0 0 1 0 0,0 0-1 0 0,1-1 1 0 0,-2 1-1 0 0,0 1 1 0 0,-5 9 170 0 0,-1-1 1 0 0,-1 0-1 0 0,0-1 1 0 0,0 0-1 0 0,-1 0 1 0 0,0-1-1 0 0,-19 13 1 0 0,-8 2-40 0 0,-41 20 0 0 0,55-32-190 0 0,21-11-159 0 0,0 0 0 0 0,0 0 0 0 0,1 0 0 0 0,-1 1 0 0 0,0-1 0 0 0,0 0 0 0 0,1 1 0 0 0,-1-1 0 0 0,0 1 0 0 0,1 0 0 0 0,0-1 1 0 0,-2 4-1 0 0,3-5-29 0 0,0 0 0 0 0,-1 1 0 0 0,1-1 1 0 0,0 0-1 0 0,0 0 0 0 0,0 1 1 0 0,0-1-1 0 0,0 0 0 0 0,0 1 1 0 0,0-1-1 0 0,0 0 0 0 0,0 1 0 0 0,0-1 1 0 0,1 0-1 0 0,-1 1 0 0 0,0-1 1 0 0,0 0-1 0 0,0 0 0 0 0,0 1 0 0 0,0-1 1 0 0,0 0-1 0 0,1 0 0 0 0,-1 1 1 0 0,0-1-1 0 0,0 0 0 0 0,0 0 0 0 0,1 1 1 0 0,-1-1-1 0 0,0 0 0 0 0,1 0 1 0 0,18 6-6839 0 0,-2-6-651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0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7146 0 0,'-7'5'1137'0'0,"0"0"0"0"0,1 0 0 0 0,0 1 0 0 0,0-1 1 0 0,0 1-1 0 0,-7 10 0 0 0,11-12-825 0 0,0-1-1 0 0,0 1 1 0 0,0 0 0 0 0,1 0-1 0 0,-1 0 1 0 0,1 1-1 0 0,0-1 1 0 0,0 0 0 0 0,0 0-1 0 0,1 1 1 0 0,0-1-1 0 0,0 0 1 0 0,0 1 0 0 0,0 4-1 0 0,3 15 95 0 0,1 0-1 0 0,1 0 0 0 0,1 0 1 0 0,1-1-1 0 0,16 35 0 0 0,-18-45-337 0 0,2 0 0 0 0,-1-1 0 0 0,2 0 0 0 0,-1-1 0 0 0,2 0 0 0 0,-1 0 0 0 0,2 0 0 0 0,-1-1 0 0 0,1-1 0 0 0,1 1 0 0 0,13 8 0 0 0,-21-16-63 0 0,0 0 1 0 0,0 0 0 0 0,0 0 0 0 0,0-1 0 0 0,0 1 0 0 0,0-1 0 0 0,1 0-1 0 0,-1 0 1 0 0,0 0 0 0 0,1 0 0 0 0,-1 0 0 0 0,1-1 0 0 0,-1 0-1 0 0,0 1 1 0 0,1-1 0 0 0,-1-1 0 0 0,1 1 0 0 0,-1 0 0 0 0,1-1 0 0 0,-1 0-1 0 0,0 0 1 0 0,1 0 0 0 0,-1 0 0 0 0,0 0 0 0 0,0-1 0 0 0,0 1-1 0 0,0-1 1 0 0,0 0 0 0 0,0 0 0 0 0,0 0 0 0 0,-1 0 0 0 0,1 0 0 0 0,-1-1-1 0 0,1 1 1 0 0,-1-1 0 0 0,0 0 0 0 0,4-5 0 0 0,1-5 20 0 0,0 0 1 0 0,0-1-1 0 0,-1 0 0 0 0,-1 0 1 0 0,-1 0-1 0 0,0 0 1 0 0,4-23-1 0 0,0-14-819 0 0,4-83 0 0 0,-12 133 642 0 0,0 0-1 0 0,1 0 0 0 0,-1 1 0 0 0,0-1 1 0 0,0 0-1 0 0,0 0 0 0 0,0 0 0 0 0,0 0 1 0 0,0 0-1 0 0,-1 0 0 0 0,1 0 1 0 0,0 0-1 0 0,0 0 0 0 0,-1 0 0 0 0,1 0 1 0 0,0 0-1 0 0,-1 1 0 0 0,1-1 0 0 0,-1 0 1 0 0,1 0-1 0 0,-1 0 0 0 0,0 1 1 0 0,1-1-1 0 0,-1 0 0 0 0,0 1 0 0 0,1-1 1 0 0,-1 0-1 0 0,0 1 0 0 0,0-1 0 0 0,0 1 1 0 0,1 0-1 0 0,-1-1 0 0 0,0 1 0 0 0,0-1 1 0 0,0 1-1 0 0,0 0 0 0 0,0 0 1 0 0,-1-1-1 0 0,-2 2-743 0 0,0-1 0 0 0,1 1 0 0 0,-1 0 0 0 0,0 0 1 0 0,1 0-1 0 0,-1 1 0 0 0,1-1 0 0 0,-6 4 0 0 0,-13 8-4080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0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4945 0 0,'-3'10'1968'0'0,"3"-2"257"0"0,3 1 191 0 0,6-3 1 0 0,2-4-289 0 0,4-1-423 0 0,2-1-457 0 0,3 0-416 0 0,0-2-336 0 0,3 1-200 0 0,0-1-168 0 0,0 2-376 0 0,-2 2-728 0 0,-1-1-1112 0 0,-3 0-1153 0 0,-4 0-672 0 0,-3 3-2648 0 0</inkml:trace>
  <inkml:trace contextRef="#ctx0" brushRef="#br0" timeOffset="1">151 166 9298 0 0,'-2'12'2362'0'0,"-13"40"3901"0"0,12-44-6102 0 0,0 1-1 0 0,-1-1 1 0 0,1 0-1 0 0,-2 0 1 0 0,0-1 0 0 0,0 1-1 0 0,-6 6 1 0 0,2 3-399 0 0,9-17 237 0 0,0 0 0 0 0,0 1 0 0 0,0-1 0 0 0,0 0-1 0 0,0 0 1 0 0,0 1 0 0 0,0-1 0 0 0,0 0 0 0 0,0 0 0 0 0,0 0 0 0 0,1 1 0 0 0,-1-1-1 0 0,0 0 1 0 0,0 0 0 0 0,0 1 0 0 0,0-1 0 0 0,0 0 0 0 0,1 0 0 0 0,-1 0 0 0 0,0 0-1 0 0,0 1 1 0 0,0-1 0 0 0,1 0 0 0 0,-1 0 0 0 0,0 0 0 0 0,0 0 0 0 0,1 0 0 0 0,-1 0-1 0 0,0 0 1 0 0,0 1 0 0 0,1-1 0 0 0,-1 0 0 0 0,0 0 0 0 0,0 0 0 0 0,1 0 0 0 0,-1 0-1 0 0,35-5 410 0 0,-22 2-108 0 0,28-6 70 0 0,26-4-520 0 0,-23 11-3292 0 0,-44 2 3268 0 0,1 0 0 0 0,-1 0 0 0 0,1 0 0 0 0,-1 0-1 0 0,0 0 1 0 0,1 0 0 0 0,-1 0 0 0 0,1 0 0 0 0,-1 0 0 0 0,0 0 0 0 0,1 0-1 0 0,-1 0 1 0 0,1 0 0 0 0,-1 0 0 0 0,0 0 0 0 0,1 1 0 0 0,-1-1 0 0 0,1 0-1 0 0,-1 0 1 0 0,0 0 0 0 0,1 1 0 0 0,-1-1 0 0 0,0 0 0 0 0,0 1 0 0 0,1-1 0 0 0,-1 0-1 0 0,0 1 1 0 0,1-1 0 0 0,-1 0 0 0 0,0 1 0 0 0,0-1 0 0 0,0 0 0 0 0,0 1-1 0 0,1-1 1 0 0,-1 0 0 0 0,0 1 0 0 0,0-1 0 0 0,0 1 0 0 0,0-1 0 0 0,0 1-1 0 0,0-1 1 0 0,0 0 0 0 0,0 1 0 0 0,0 0 0 0 0,-3 7-4979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1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8026 0 0,'1'2'745'0'0,"0"-1"1"0"0,0 0-1 0 0,0 0 1 0 0,0 1-1 0 0,0-1 1 0 0,0 0-1 0 0,0 0 1 0 0,0 0-1 0 0,0 0 1 0 0,1 0-1 0 0,-1-1 1 0 0,2 2-1 0 0,22 6 2837 0 0,25-3-2223 0 0,-47-5-1004 0 0,24 0 169 0 0,-18-1-338 0 0,-1 1 0 0 0,1 0 0 0 0,0 1 0 0 0,-1 0 0 0 0,16 4 0 0 0,-21-4-157 0 0,0 0 1 0 0,-1 0-1 0 0,1 1 1 0 0,0-1-1 0 0,-1 1 1 0 0,0 0-1 0 0,1 0 1 0 0,-1-1-1 0 0,0 2 1 0 0,0-1-1 0 0,0 0 1 0 0,0 0-1 0 0,0 0 1 0 0,-1 1-1 0 0,1-1 0 0 0,-1 1 1 0 0,1 0-1 0 0,-1-1 1 0 0,0 1-1 0 0,0 0 1 0 0,1 4-1 0 0,0-1-49 0 0,-1 1 0 0 0,0-1-1 0 0,0 0 1 0 0,-1 1-1 0 0,0-1 1 0 0,0 0-1 0 0,0 1 1 0 0,-1-1 0 0 0,0 1-1 0 0,-2 8 1 0 0,-11 16-7819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1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11963 0 0,'-6'14'7255'0'0,"1"1"-3311"0"0,-6 33-3086 0 0,3-17-399 0 0,-6 29-408 0 0,7-28-771 0 0,-1-1 0 0 0,-1 1-1 0 0,-2-1 1 0 0,-17 34-1 0 0,18-52-949 0 0,4-12-522 0 0,6-3 2146 0 0,1 1 0 0 0,-1 0 0 0 0,0 0 0 0 0,1 0 0 0 0,-1 0 0 0 0,0 0 0 0 0,1 0 0 0 0,-1 0 0 0 0,1 0 0 0 0,0 0 0 0 0,-1 0 0 0 0,1 0 0 0 0,0 0 0 0 0,0 0 0 0 0,-1 0 0 0 0,1 1 0 0 0,0-1 0 0 0,0 0 0 0 0,0 1 0 0 0,0-1 0 0 0,1 0 0 0 0,3-2 273 0 0,-1 0-1 0 0,0 1 1 0 0,1 0-1 0 0,0 0 1 0 0,-1 0-1 0 0,1 0 0 0 0,0 1 1 0 0,0 0-1 0 0,0 0 1 0 0,0 0-1 0 0,0 0 1 0 0,0 1-1 0 0,10 0 1 0 0,1 2-37 0 0,-1 1-1 0 0,1 0 1 0 0,16 6 0 0 0,1 0-2316 0 0,-33-8 1820 0 0,1-1-1 0 0,0 0 1 0 0,-1 0-1 0 0,1 0 1 0 0,0 0-1 0 0,-1 0 1 0 0,1 0-1 0 0,0 0 0 0 0,-1 0 1 0 0,1 0-1 0 0,0 0 1 0 0,-1 0-1 0 0,1 0 1 0 0,0 0-1 0 0,0 0 0 0 0,-1-1 1 0 0,1 1-1 0 0,-1 0 1 0 0,1 0-1 0 0,0-1 1 0 0,-1 1-1 0 0,1-1 0 0 0,-1 1 1 0 0,1 0-1 0 0,0-1 1 0 0,-1 1-1 0 0,0-1 1 0 0,1 1-1 0 0,-1-1 1 0 0,1 0-1 0 0,0 0 0 0 0,2-7-4852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1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11122 0 0,'4'13'3044'0'0,"0"1"-1"0"0,2 27 0 0 0,-4 29 221 0 0,-19 70-3905 0 0,10-90 1248 0 0,8-53-629 0 0,0 0 1 0 0,1 0-1 0 0,-1 1 0 0 0,1-1 0 0 0,0 1 0 0 0,0-1 0 0 0,-1 1 0 0 0,2 0 0 0 0,-1 0 0 0 0,0 0 0 0 0,0 0 0 0 0,1 0 1 0 0,-1 0-1 0 0,4-1 0 0 0,40-24-38 0 0,-7 13-192 0 0,0-1-3823 0 0,-16 2-4791 0 0,-15 5 2574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2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32 9914 0 0,'-1'-1'290'0'0,"1"0"1"0"0,-1 0-1 0 0,0 0 0 0 0,1 0 1 0 0,-1 0-1 0 0,0 0 0 0 0,1 0 1 0 0,-1 0-1 0 0,1 0 0 0 0,0 0 1 0 0,-1-1-1 0 0,1 1 0 0 0,0 0 1 0 0,0 0-1 0 0,-1 0 0 0 0,1-1 1 0 0,0 1-1 0 0,0-1 0 0 0,1 1-185 0 0,-1 0 0 0 0,1 1-1 0 0,-1-1 1 0 0,0 1 0 0 0,1-1 0 0 0,-1 1-1 0 0,1-1 1 0 0,-1 1 0 0 0,1-1 0 0 0,-1 1-1 0 0,1-1 1 0 0,-1 1 0 0 0,1 0 0 0 0,0-1-1 0 0,-1 1 1 0 0,1 0 0 0 0,0 0-1 0 0,-1 0 1 0 0,1-1 0 0 0,0 1 0 0 0,-1 0-1 0 0,1 0 1 0 0,1 0 0 0 0,6 0 4 0 0,1 0 1 0 0,0 0-1 0 0,0 1 1 0 0,9 2-1 0 0,-2-1 12 0 0,-11-1-166 0 0,5-1-227 0 0,1 1-1 0 0,-1 0 0 0 0,0 1 0 0 0,0 0 1 0 0,0 1-1 0 0,-1 0 0 0 0,1 0 0 0 0,12 7 1 0 0,-21-10 171 0 0,-1 1-1 0 0,0-1 1 0 0,1 0 0 0 0,-1 1 0 0 0,1-1 0 0 0,-1 0 0 0 0,1 1 0 0 0,-1-1-1 0 0,0 1 1 0 0,1-1 0 0 0,-1 1 0 0 0,0-1 0 0 0,0 0 0 0 0,1 1-1 0 0,-1-1 1 0 0,0 1 0 0 0,0-1 0 0 0,0 1 0 0 0,1 0 0 0 0,-1-1 0 0 0,0 1-1 0 0,0-1 1 0 0,0 1 0 0 0,0-1 0 0 0,0 1 0 0 0,0-1 0 0 0,0 1 0 0 0,0-1-1 0 0,0 1 1 0 0,0 0 0 0 0,-1-1 0 0 0,1 1 0 0 0,0-1 0 0 0,0 1-1 0 0,0-1 1 0 0,-1 1 0 0 0,1-1 0 0 0,0 0 0 0 0,-1 1 0 0 0,1-1 0 0 0,0 1-1 0 0,-1-1 1 0 0,1 1 0 0 0,0-1 0 0 0,-1 0 0 0 0,0 1 0 0 0,-23 15-4898 0 0,9-10 1112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2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7922 0 0,'29'0'7962'0'0,"0"-2"-3787"0"0,10-2-3475 0 0,58-13 0 0 0,-93 16-716 0 0,1 0-1 0 0,0 0 1 0 0,0 0-1 0 0,0 1 1 0 0,0 0-1 0 0,8 0 0 0 0,-12 0 4 0 0,-1 0 0 0 0,1 0 0 0 0,-1 0 0 0 0,1 1 0 0 0,-1-1 0 0 0,1 0 0 0 0,0 0 0 0 0,-1 1 0 0 0,0-1 0 0 0,1 0 0 0 0,-1 0 0 0 0,1 1 0 0 0,-1-1 0 0 0,1 1 0 0 0,-1-1 0 0 0,0 0 0 0 0,1 1 0 0 0,-1-1 0 0 0,0 1 0 0 0,1-1 0 0 0,-1 1 0 0 0,0-1 0 0 0,0 1 0 0 0,1 0 0 0 0,-1 1-4 0 0,0-1 0 0 0,0 1 0 0 0,0-1 0 0 0,0 1 0 0 0,0-1 0 0 0,0 1 0 0 0,-1 0 0 0 0,1-1 0 0 0,-1 1 0 0 0,1-1 0 0 0,-1 0 0 0 0,1 1 0 0 0,-2 1 0 0 0,-28 46-13 0 0,23-40 43 0 0,1 1 0 0 0,0 0 0 0 0,0 0 0 0 0,-7 18 0 0 0,12-24 31 0 0,0-1 1 0 0,0 1 0 0 0,1 0 0 0 0,-1 0-1 0 0,1-1 1 0 0,0 1 0 0 0,0 0 0 0 0,0 0-1 0 0,0-1 1 0 0,1 1 0 0 0,0 0-1 0 0,-1-1 1 0 0,1 1 0 0 0,1 0 0 0 0,-1-1-1 0 0,0 1 1 0 0,1-1 0 0 0,3 6 0 0 0,-2-4 19 0 0,0-1 0 0 0,1 1 0 0 0,-1-1 0 0 0,1 0-1 0 0,0 0 1 0 0,0 0 0 0 0,0 0 0 0 0,1-1 0 0 0,-1 0 0 0 0,1 0 0 0 0,5 3 0 0 0,-8-5-44 0 0,0 0-1 0 0,0-1 1 0 0,0 1 0 0 0,0-1-1 0 0,0 1 1 0 0,0-1-1 0 0,0 1 1 0 0,0-1-1 0 0,0 0 1 0 0,0 0-1 0 0,0 0 1 0 0,-1 0 0 0 0,1-1-1 0 0,0 1 1 0 0,0 0-1 0 0,0-1 1 0 0,0 0-1 0 0,0 1 1 0 0,0-1 0 0 0,0 0-1 0 0,-1 0 1 0 0,1 0-1 0 0,0 0 1 0 0,-1 0-1 0 0,1 0 1 0 0,-1 0-1 0 0,1-1 1 0 0,-1 1 0 0 0,1-1-1 0 0,-1 1 1 0 0,0-1-1 0 0,0 1 1 0 0,0-1-1 0 0,2-2 1 0 0,2-6-15 0 0,0 0 0 0 0,0 0 0 0 0,-1-1 0 0 0,0 1 1 0 0,-1-1-1 0 0,0 0 0 0 0,0 0 0 0 0,-2 0 0 0 0,1 0 0 0 0,-1 0 0 0 0,-1-1 1 0 0,0 1-1 0 0,0 0 0 0 0,-2 0 0 0 0,-3-22 0 0 0,2 22-1693 0 0,0 1 0 0 0,-1-1 0 0 0,0 1 0 0 0,-1 0 0 0 0,-10-16 0 0 0,15 25 1454 0 0,0 1 0 0 0,0 0 0 0 0,-1 0 0 0 0,1-1 0 0 0,0 1 0 0 0,0 0 0 0 0,-1-1 0 0 0,1 1 0 0 0,0 0 0 0 0,0-1 0 0 0,0 1 0 0 0,0 0 0 0 0,-1-1 0 0 0,1 1 0 0 0,0 0 0 0 0,0-1 0 0 0,0 1 0 0 0,0 0 0 0 0,0-1 0 0 0,0 1 0 0 0,0-1 0 0 0,0 1 0 0 0,0 0 0 0 0,0-1 0 0 0,0 1 0 0 0,0 0 0 0 0,0-1 0 0 0,0 1 0 0 0,1-1 0 0 0,-1 1 0 0 0,0 0 0 0 0,0-1 0 0 0,7 3-3139 0 0</inkml:trace>
  <inkml:trace contextRef="#ctx0" brushRef="#br0" timeOffset="1">379 9 7146 0 0,'4'-1'10208'0'0,"-3"1"-10057"0"0,6 14 2826 0 0,5 17-2056 0 0,2 29 200 0 0,-10-40-1021 0 0,1 0 0 0 0,10 27 0 0 0,-15-46-123 0 0,0 0 0 0 0,1 0 0 0 0,-1-1 1 0 0,1 1-1 0 0,-1 0 0 0 0,1-1 1 0 0,0 1-1 0 0,-1 0 0 0 0,1-1 0 0 0,0 1 1 0 0,-1 0-1 0 0,1-1 0 0 0,0 1 1 0 0,0-1-1 0 0,-1 0 0 0 0,1 1 1 0 0,0-1-1 0 0,0 0 0 0 0,0 1 0 0 0,0-1 1 0 0,0 0-1 0 0,-1 0 0 0 0,1 0 1 0 0,0 1-1 0 0,0-1 0 0 0,0 0 0 0 0,0 0 1 0 0,0 0-1 0 0,0-1 0 0 0,0 1 1 0 0,-1 0-1 0 0,1 0 0 0 0,0 0 1 0 0,0-1-1 0 0,0 1 0 0 0,0 0 0 0 0,0-1 1 0 0,-1 1-1 0 0,1-1 0 0 0,0 1 1 0 0,0-1-1 0 0,-1 1 0 0 0,1-1 0 0 0,0 0 1 0 0,0 0-1 0 0,41-37-1474 0 0,-32 27 542 0 0,-6 7-466 0 0,1-1 1 0 0,-1 1 0 0 0,0-1 0 0 0,0 0-1 0 0,6-10 1 0 0,-10 15 1270 0 0,0-1 1 0 0,0 1-1 0 0,1 0 0 0 0,-1-1 1 0 0,0 1-1 0 0,0-1 0 0 0,1 1 1 0 0,-1 0-1 0 0,0-1 0 0 0,1 1 1 0 0,-1 0-1 0 0,1-1 1 0 0,-1 1-1 0 0,0 0 0 0 0,1 0 1 0 0,-1 0-1 0 0,1-1 0 0 0,-1 1 1 0 0,0 0-1 0 0,1 0 0 0 0,-1 0 1 0 0,1 0-1 0 0,-1 0 0 0 0,1-1 1 0 0,-1 1-1 0 0,1 0 0 0 0,-1 0 1 0 0,1 0-1 0 0,-1 1 1 0 0,1-1-1 0 0,5-1-1526 0 0,-2-6-1662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2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4449 0 0,'0'-1'249'0'0,"0"1"-1"0"0,0 0 1 0 0,0-1 0 0 0,0 1-1 0 0,0-1 1 0 0,0 1 0 0 0,0 0-1 0 0,0-1 1 0 0,0 1 0 0 0,0 0 0 0 0,0-1-1 0 0,0 1 1 0 0,1-1 0 0 0,-1 1-1 0 0,0 0 1 0 0,0-1 0 0 0,0 1-1 0 0,2-1 996 0 0,-2 0-995 0 0,0 1-1 0 0,0 0 1 0 0,1 0 0 0 0,-1 0-1 0 0,0-1 1 0 0,1 1 0 0 0,-1 0-1 0 0,1 0 1 0 0,5 10 4313 0 0,1 23-1365 0 0,-5 82-372 0 0,2 24-3119 0 0,-2-122-1347 0 0,1 0 0 0 0,1 0 0 0 0,6 19 0 0 0,-5-24-3326 0 0,1-3-2006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1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 11234 0 0,'-3'-1'4217'0'0,"2"1"-4151"0"0,1 0 0 0 0,0 0 0 0 0,-3 12 2331 0 0,-2 31-1315 0 0,-1 2-923 0 0,2-22-450 0 0,-2 9-2071 0 0,0-13-2967 0 0</inkml:trace>
  <inkml:trace contextRef="#ctx0" brushRef="#br0" timeOffset="1">16 140 5617 0 0,'1'-1'130'0'0,"-1"0"0"0"0,1-1 0 0 0,-1 1-1 0 0,1 0 1 0 0,-1 0 0 0 0,1 0 0 0 0,0 0 0 0 0,-1 0-1 0 0,1 0 1 0 0,0 1 0 0 0,0-1 0 0 0,0 0 0 0 0,0 0-1 0 0,0 1 1 0 0,0-1 0 0 0,0 0 0 0 0,0 1-1 0 0,0-1 1 0 0,0 1 0 0 0,0-1 0 0 0,1 1 0 0 0,-1 0-1 0 0,0-1 1 0 0,0 1 0 0 0,0 0 0 0 0,1 0 0 0 0,-1 0-1 0 0,0 0 1 0 0,0 0 0 0 0,0 0 0 0 0,1 0 0 0 0,-1 0-1 0 0,0 0 1 0 0,0 1 0 0 0,2 0 0 0 0,4 2-77 0 0,-1 0 0 0 0,1 1 1 0 0,-1 0-1 0 0,0 0 0 0 0,7 6 1 0 0,9 7 121 0 0,-18-14-171 0 0,1-1-1 0 0,0 0 1 0 0,0 1-1 0 0,-1-1 1 0 0,2-1 0 0 0,-1 1-1 0 0,5 0 1 0 0,-8-1-91 0 0,-1-1-1 0 0,0 0 1 0 0,1 0-1 0 0,-1 0 1 0 0,1 0 0 0 0,-1 0-1 0 0,1 0 1 0 0,-1 0-1 0 0,0-1 1 0 0,1 1 0 0 0,-1 0-1 0 0,0-1 1 0 0,1 1-1 0 0,-1-1 1 0 0,0 0-1 0 0,1 1 1 0 0,-1-1 0 0 0,0 0-1 0 0,0 0 1 0 0,0 1-1 0 0,0-1 1 0 0,0 0 0 0 0,0 0-1 0 0,0 0 1 0 0,0-1-1 0 0,0 1 1 0 0,0 0 0 0 0,0 0-1 0 0,-1 0 1 0 0,2-3-1 0 0,-2 3-9 0 0,0 0 0 0 0,1 0-1 0 0,-1 0 1 0 0,0 1-1 0 0,0-1 1 0 0,0 0-1 0 0,0 0 1 0 0,0 0 0 0 0,0 0-1 0 0,0 0 1 0 0,0 0-1 0 0,0 0 1 0 0,-1 0-1 0 0,1 0 1 0 0,0 0 0 0 0,-1 0-1 0 0,1 0 1 0 0,-1 1-1 0 0,0-3 1 0 0,-2-3-659 0 0,2-7-2476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3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 11186 0 0,'-9'-3'10490'0'0,"8"4"-10252"0"0,-6 14 3279 0 0,-1 29-3890 0 0,7-39 1173 0 0,-39 216-434 0 0,-1-78-5904 0 0,42-146 5433 0 0,0 0 0 0 0,0 0 0 0 0,1 0 0 0 0,-1 0 0 0 0,1 1 0 0 0,0-1 0 0 0,0 0 0 0 0,0 1 1 0 0,0-1-1 0 0,1 1 0 0 0,-1 0 0 0 0,1 0 0 0 0,-1 0 0 0 0,1 0 0 0 0,0 0 0 0 0,-1 0 0 0 0,1 1 0 0 0,0 0 0 0 0,4-2 1 0 0,0 1 138 0 0,1 0 1 0 0,-1 1 0 0 0,0 0-1 0 0,0 0 1 0 0,1 1 0 0 0,-1 0 0 0 0,1 0-1 0 0,9 2 1 0 0,12 4 175 0 0,0 1 1 0 0,0 1-1 0 0,38 17 1 0 0,-63-23-448 0 0,36 10-101 0 0,-21-12-2476 0 0,-19 0 2538 0 0,1 0 1 0 0,-1-1-1 0 0,1 1 1 0 0,-1 0-1 0 0,1 0 1 0 0,-1-1-1 0 0,1 1 1 0 0,-1 0-1 0 0,1-1 1 0 0,-1 1-1 0 0,0-1 1 0 0,1 1-1 0 0,-1-1 1 0 0,1 1-1 0 0,-1-1 1 0 0,0 1-1 0 0,1-1 1 0 0,-1 1-1 0 0,0-1 1 0 0,0 1-1 0 0,0-1 1 0 0,1 1-1 0 0,-1-1 1 0 0,0 1-1 0 0,0-2 1 0 0,0-6-5466 0 0</inkml:trace>
  <inkml:trace contextRef="#ctx0" brushRef="#br0" timeOffset="1">226 201 16692 0 0,'10'-4'1080'0'0,"0"-1"-400"0"0,5 0-104 0 0,-2 2-112 0 0,0 2-272 0 0,0 1-256 0 0,0 2-456 0 0,0-1-736 0 0,1 0-1017 0 0,-5-2-983 0 0,0-1-49 0 0</inkml:trace>
  <inkml:trace contextRef="#ctx0" brushRef="#br0" timeOffset="2">368 46 9834 0 0,'2'1'869'0'0,"0"0"0"0"0,0 0-1 0 0,0 0 1 0 0,-1 0 0 0 0,1 0-1 0 0,0 0 1 0 0,-1 0 0 0 0,1 1 0 0 0,-1-1-1 0 0,0 1 1 0 0,2 1 0 0 0,12 23 3133 0 0,3 35-4053 0 0,-13-42 932 0 0,77 337-1605 0 0,-79-339 33 0 0,7 33-1780 0 0,0-20-4871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4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10002 0 0,'-20'5'10665'0'0,"35"-3"-10115"0"0,5 0-382 0 0,0 1 0 0 0,0 0 0 0 0,-1 1 0 0 0,0 1 0 0 0,0 1 0 0 0,0 1 0 0 0,0 1 0 0 0,20 12 0 0 0,-32-16-142 0 0,0 0 1 0 0,-1 0-1 0 0,0 1 1 0 0,0 0-1 0 0,0 0 0 0 0,-1 0 1 0 0,1 1-1 0 0,-1 0 1 0 0,0 0-1 0 0,-1 0 0 0 0,0 1 1 0 0,0-1-1 0 0,0 1 1 0 0,-1 0-1 0 0,0 0 0 0 0,0 1 1 0 0,-1-1-1 0 0,0 1 1 0 0,0-1-1 0 0,-1 1 0 0 0,0-1 1 0 0,0 1-1 0 0,0 0 1 0 0,-2 8-1 0 0,1-3 1 0 0,-2 0 1 0 0,0 0-1 0 0,0 0 0 0 0,-1-1 0 0 0,-1 1 1 0 0,0-1-1 0 0,0 0 0 0 0,-8 14 0 0 0,8-19-48 0 0,-1 1 0 0 0,0-1-1 0 0,-1 0 1 0 0,1 0 0 0 0,-1 0-1 0 0,0-1 1 0 0,-1 0 0 0 0,0 0-1 0 0,0 0 1 0 0,0-1 0 0 0,-1 0-1 0 0,-12 6 1 0 0,19-11 12 0 0,1 0-1 0 0,0 0 1 0 0,0 0-1 0 0,0 0 1 0 0,0 0 0 0 0,-1 0-1 0 0,1 0 1 0 0,0 0 0 0 0,0 0-1 0 0,0 0 1 0 0,0 0-1 0 0,0 1 1 0 0,-1-1 0 0 0,1 0-1 0 0,0 0 1 0 0,0 0-1 0 0,0 0 1 0 0,0 0 0 0 0,0 0-1 0 0,0 0 1 0 0,-1 1-1 0 0,1-1 1 0 0,0 0 0 0 0,0 0-1 0 0,0 0 1 0 0,0 0 0 0 0,0 0-1 0 0,0 1 1 0 0,0-1-1 0 0,0 0 1 0 0,0 0 0 0 0,0 0-1 0 0,0 0 1 0 0,0 1-1 0 0,0-1 1 0 0,0 0 0 0 0,0 0-1 0 0,0 0 1 0 0,0 0 0 0 0,0 1-1 0 0,0-1 1 0 0,0 0-1 0 0,0 0 1 0 0,0 0 0 0 0,0 0-1 0 0,0 1 1 0 0,0-1-1 0 0,0 0 1 0 0,0 0 0 0 0,1 0-1 0 0,-1 0 1 0 0,0 0 0 0 0,0 1-1 0 0,0-1 1 0 0,0 0-1 0 0,0 0 1 0 0,0 0 0 0 0,1 0-1 0 0,-1 0 1 0 0,0 0-1 0 0,0 0 1 0 0,19 8-218 0 0,40 6 245 0 0,-42-10-45 0 0,102 26 20 0 0,31 7-3 0 0,-50-20-3627 0 0,-95-16 2590 0 0,8-1-5546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4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10 189 11202 0 0,'-6'4'3009'0'0,"3"0"-985"0"0,2 1-215 0 0,3-2-409 0 0,6-3-600 0 0,1 1-360 0 0,4 1-208 0 0,3-2-120 0 0,3 0-71 0 0,1 0-154 0 0,5-2-399 0 0,1 0-744 0 0,0 0-872 0 0,-2-2-1097 0 0,-1-4-424 0 0,-4-4-2720 0 0</inkml:trace>
  <inkml:trace contextRef="#ctx0" brushRef="#br0" timeOffset="1">285 1 9666 0 0,'-3'11'8179'0'0,"6"14"-5966"0"0,-2-15-1291 0 0,1 150 115 0 0,-10-54-8611 0 0,7-104 7098 0 0,1 1-1 0 0,-1-1 1 0 0,1 1 0 0 0,-1-1-1 0 0,0 0 1 0 0,0 1 0 0 0,0-1-1 0 0,0 0 1 0 0,0 1 0 0 0,0-1-1 0 0,-1 0 1 0 0,1 0 0 0 0,-3 3-1 0 0,0 0-837 0 0,-4 12-3202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4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 9490 0 0,'-2'8'739'0'0,"0"0"0"0"0,0 0 1 0 0,1 1-1 0 0,-1-1 0 0 0,2 0 0 0 0,-1 0 0 0 0,2 1 0 0 0,-1-1 0 0 0,1 0 1 0 0,0 0-1 0 0,0 1 0 0 0,1-1 0 0 0,4 9 0 0 0,-5-13-665 0 0,1 0-1 0 0,0 0 1 0 0,0 0 0 0 0,1 0-1 0 0,-1-1 1 0 0,1 1-1 0 0,0-1 1 0 0,0 1-1 0 0,0-1 1 0 0,0 0 0 0 0,0 0-1 0 0,1 0 1 0 0,-1-1-1 0 0,1 1 1 0 0,0-1-1 0 0,0 0 1 0 0,0 0 0 0 0,0 0-1 0 0,0-1 1 0 0,0 0-1 0 0,1 1 1 0 0,-1-1-1 0 0,0-1 1 0 0,1 1 0 0 0,-1 0-1 0 0,6-1 1 0 0,-4-1-37 0 0,0 1 1 0 0,0-1-1 0 0,-1 0 1 0 0,1-1 0 0 0,-1 1-1 0 0,1-1 1 0 0,-1 0-1 0 0,0-1 1 0 0,0 1 0 0 0,0-1-1 0 0,0 0 1 0 0,0 0-1 0 0,0-1 1 0 0,-1 1-1 0 0,0-1 1 0 0,1 0 0 0 0,-1 0-1 0 0,-1-1 1 0 0,5-4-1 0 0,-6 6-14 0 0,1-1-1 0 0,-1 1 0 0 0,1-1 0 0 0,-1 1 0 0 0,0-1 0 0 0,-1 0 0 0 0,1 0 0 0 0,-1 0 0 0 0,0 0 0 0 0,1 0 0 0 0,-2 0 1 0 0,1 0-1 0 0,0 0 0 0 0,-1 0 0 0 0,0 0 0 0 0,0-1 0 0 0,0 1 0 0 0,0 0 0 0 0,-1 0 0 0 0,0 0 0 0 0,0 0 0 0 0,0 0 1 0 0,0 0-1 0 0,0 0 0 0 0,-1 0 0 0 0,-4-7 0 0 0,4 9-5 0 0,0 0 0 0 0,0 0 0 0 0,-1 0-1 0 0,1 0 1 0 0,-1 1 0 0 0,1-1 0 0 0,-1 1 0 0 0,0-1 0 0 0,0 1 0 0 0,1 0 0 0 0,-1 0 0 0 0,0 0-1 0 0,0 1 1 0 0,0-1 0 0 0,0 1 0 0 0,0-1 0 0 0,0 1 0 0 0,0 0 0 0 0,0 0 0 0 0,0 1-1 0 0,0-1 1 0 0,0 0 0 0 0,0 1 0 0 0,-3 1 0 0 0,-10 1-236 0 0,-1 2-1 0 0,-27 10 1 0 0,22-3-568 0 0,14-5-1807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5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12699 0 0,'2'-1'646'0'0,"0"-1"1"0"0,0 0-1 0 0,1 1 0 0 0,-1 0 1 0 0,0-1-1 0 0,1 1 1 0 0,-1 0-1 0 0,0 0 0 0 0,4-1 1 0 0,28-4 1386 0 0,33 7-1342 0 0,-63 0-423 0 0,20 1-50 0 0,1 1-1 0 0,-1 1 0 0 0,0 2 0 0 0,0 0 0 0 0,-1 1 1 0 0,24 12-1 0 0,-38-16-191 0 0,0 1 1 0 0,0 1 0 0 0,0 0-1 0 0,-1 0 1 0 0,1 1 0 0 0,-1-1-1 0 0,-1 2 1 0 0,1-1 0 0 0,-1 1-1 0 0,-1 0 1 0 0,1 1 0 0 0,-1 0-1 0 0,0 0 1 0 0,-1 0 0 0 0,0 1-1 0 0,0-1 1 0 0,6 18 0 0 0,-10-22-142 0 0,-1 1 0 0 0,1-1 0 0 0,-1 0 1 0 0,0 0-1 0 0,0 1 0 0 0,-1-1 0 0 0,0 0 1 0 0,1 1-1 0 0,-1-1 0 0 0,0 0 0 0 0,-1 0 0 0 0,1 0 1 0 0,-1 0-1 0 0,0 0 0 0 0,0 0 0 0 0,0 0 1 0 0,-1-1-1 0 0,1 1 0 0 0,-1-1 0 0 0,0 0 0 0 0,0 1 1 0 0,0-1-1 0 0,-6 4 0 0 0,1 0-981 0 0,-1 0 1 0 0,1-1-1 0 0,-1 0 0 0 0,-1-1 1 0 0,1 0-1 0 0,-1 0 0 0 0,0-1 1 0 0,-17 5-1 0 0,8-5-379 0 0,1-1 1 0 0,-1 0 0 0 0,-22-1-1 0 0,32-2 1469 0 0,0 0 1 0 0,0-1-1 0 0,1 0 0 0 0,-1 0 0 0 0,0-1 0 0 0,0 0 0 0 0,1-1 0 0 0,-17-6 0 0 0,24 8 243 0 0,0 1 1 0 0,0 0-1 0 0,0-1 0 0 0,0 1 1 0 0,0-1-1 0 0,0 1 0 0 0,0-1 1 0 0,0 0-1 0 0,1 1 0 0 0,-1-1 1 0 0,0 0-1 0 0,0 1 0 0 0,1-1 0 0 0,-1 0 1 0 0,0 0-1 0 0,1 0 0 0 0,-1 0 1 0 0,1 0-1 0 0,-1 0 0 0 0,0-1 1 0 0,1 1 3 0 0,1 1 1 0 0,-1-1 0 0 0,1 1 0 0 0,-1-1 0 0 0,1 1 0 0 0,-1-1-1 0 0,1 1 1 0 0,-1 0 0 0 0,1-1 0 0 0,-1 1 0 0 0,1 0 0 0 0,-1-1 0 0 0,1 1-1 0 0,-1 0 1 0 0,1-1 0 0 0,0 1 0 0 0,-1 0 0 0 0,1 0 0 0 0,0 0 0 0 0,-1 0-1 0 0,1 0 1 0 0,0 0 0 0 0,0 0 0 0 0,26-2 4073 0 0,-6 3-3801 0 0,16 2 47 0 0,46-2 0 0 0,-71-2-1322 0 0,0 0 1 0 0,0-1-1 0 0,1 0 1 0 0,14-6-1 0 0,-26 8 533 0 0,0 0 0 0 0,0-1 0 0 0,0 1-1 0 0,0 0 1 0 0,0-1 0 0 0,0 1 0 0 0,0-1 0 0 0,-1 1-1 0 0,1-1 1 0 0,0 1 0 0 0,0-1 0 0 0,-1 1 0 0 0,1-1-1 0 0,0 0 1 0 0,-1 1 0 0 0,1-1 0 0 0,0 0-1 0 0,0-1 1 0 0,-1 1 45 0 0,0 1-1 0 0,0-1 1 0 0,0 1-1 0 0,0-1 0 0 0,0 1 1 0 0,0-1-1 0 0,0 1 1 0 0,0-1-1 0 0,0 1 1 0 0,-1-1-1 0 0,1 1 1 0 0,0-1-1 0 0,0 1 0 0 0,0-1 1 0 0,-1 1-1 0 0,1 0 1 0 0,0-1-1 0 0,-1 1 1 0 0,1 0-1 0 0,0-1 1 0 0,-1 1-1 0 0,1-1 0 0 0,0 1 1 0 0,-1 0-1 0 0,0-1 1 0 0,-16-7-3168 0 0,-3 7 3278 0 0,18 2 424 0 0,-1 0-1 0 0,0 1 0 0 0,0-1 0 0 0,1 0 0 0 0,-1 1 1 0 0,0 0-1 0 0,1 0 0 0 0,0-1 0 0 0,-1 1 0 0 0,1 1 1 0 0,0-1-1 0 0,0 0 0 0 0,0 0 0 0 0,0 1 1 0 0,1-1-1 0 0,-1 1 0 0 0,1 0 0 0 0,-1-1 0 0 0,1 1 1 0 0,0 0-1 0 0,0 0 0 0 0,0 0 0 0 0,1 0 1 0 0,-2 5-1 0 0,-1 11 1920 0 0,0 0 0 0 0,1 34 0 0 0,1-34-2239 0 0,0-5-45 0 0,1 54 802 0 0,0-64-1080 0 0,1 0 0 0 0,-1 0 0 0 0,1 0 0 0 0,0 0-1 0 0,0 0 1 0 0,0 0 0 0 0,0 0 0 0 0,1 0 0 0 0,0 0 0 0 0,0-1 0 0 0,0 1 0 0 0,0-1 0 0 0,4 5 0 0 0,-6-8 116 0 0,0 1 0 0 0,0-1 0 0 0,1 0 0 0 0,-1 1 0 0 0,0-1 0 0 0,1 0 0 0 0,-1 0 0 0 0,0 0 1 0 0,1 1-1 0 0,-1-1 0 0 0,0 0 0 0 0,1 0 0 0 0,-1 0 0 0 0,1 0 0 0 0,-1 1 0 0 0,0-1 0 0 0,1 0 0 0 0,-1 0 1 0 0,1 0-1 0 0,-1 0 0 0 0,0 0 0 0 0,1 0 0 0 0,-1 0 0 0 0,1 0 0 0 0,-1 0 0 0 0,0-1 0 0 0,1 1 1 0 0,-1 0-1 0 0,1 0 0 0 0,-1 0 0 0 0,0 0 0 0 0,1-1 0 0 0,-1 1 0 0 0,0 0 0 0 0,1 0 0 0 0,-1 0 0 0 0,0-1 1 0 0,1 0-1 0 0,5-2-2477 0 0,9 0-2588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5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1 430 10106 0 0,'2'6'3161'0'0,"3"3"-969"0"0,0 5-431 0 0,-1 4-313 0 0,1 3-320 0 0,-1 1-288 0 0,-1 5-263 0 0,0 0-161 0 0,-3 3-160 0 0,1 1-152 0 0,-1-2-256 0 0,0-3-528 0 0,2-5-809 0 0,3-5-1047 0 0,0-7-1257 0 0,9 0-3617 0 0</inkml:trace>
  <inkml:trace contextRef="#ctx0" brushRef="#br0" timeOffset="1">155 96 12427 0 0,'3'-19'2912'0'0,"3"1"-2528"0"0,6-4 264 0 0,5 3 249 0 0,3 9 263 0 0,3 4-168 0 0,5 4-192 0 0,2 6-248 0 0,1 3-239 0 0,1 5-498 0 0,-1 4-695 0 0,-3-1-872 0 0,-6 0-769 0 0,-4-5-431 0 0,-6-3-241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5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7586 0 0,'-5'9'1407'0'0,"1"0"0"0"0,0 1 0 0 0,1 0 0 0 0,0 0 0 0 0,-2 12 0 0 0,3-8-566 0 0,0 0 1 0 0,2 1-1 0 0,0 18 0 0 0,2-12-1591 0 0,1 0-1 0 0,1 0 1 0 0,0 0-1 0 0,2 0 0 0 0,9 21 1 0 0,-15-42 566 0 0,0 0 0 0 0,0 1 0 0 0,0-1 0 0 0,0 1-1 0 0,0-1 1 0 0,0 0 0 0 0,0 1 0 0 0,0-1 0 0 0,0 0 0 0 0,0 1 0 0 0,0-1 0 0 0,1 0 0 0 0,-1 1 0 0 0,0-1 0 0 0,0 0-1 0 0,1 1 1 0 0,-1-1 0 0 0,0 0 0 0 0,0 1 0 0 0,1-1 0 0 0,-1 0 0 0 0,0 0 0 0 0,0 0 0 0 0,1 1 0 0 0,-1-1 0 0 0,0 0 0 0 0,1 0-1 0 0,-1 0 1 0 0,1 1 0 0 0,-1-1 0 0 0,0 0 0 0 0,1 0 0 0 0,-1 0 0 0 0,0 0 0 0 0,1 0 0 0 0,-1 0 0 0 0,1 0 0 0 0,-1 0 0 0 0,0 0-1 0 0,1 0 1 0 0,-1 0 0 0 0,0 0 0 0 0,1 0 0 0 0,-1-1 0 0 0,1 1 0 0 0,-1 0 0 0 0,1 0 0 0 0,13-22-1589 0 0,6-40 2324 0 0,-16 39-1271 0 0,6 8-1632 0 0</inkml:trace>
  <inkml:trace contextRef="#ctx0" brushRef="#br0" timeOffset="1">146 57 7658 0 0,'-5'22'6947'0'0,"5"17"-4357"0"0,1-15-1524 0 0,-1-9-1003 0 0,-1 0 0 0 0,-1 0 0 0 0,0 1 0 0 0,-8 27 0 0 0,9-40-229 0 0,0 0 1 0 0,0 0 0 0 0,0 0-1 0 0,0 0 1 0 0,0-1-1 0 0,-1 1 1 0 0,1 0 0 0 0,-1-1-1 0 0,0 1 1 0 0,0-1-1 0 0,0 0 1 0 0,0 0 0 0 0,0 1-1 0 0,0-1 1 0 0,-1-1-1 0 0,1 1 1 0 0,0 0-1 0 0,-1 0 1 0 0,0-1 0 0 0,1 0-1 0 0,-1 1 1 0 0,0-1-1 0 0,0 0 1 0 0,0 0 0 0 0,0-1-1 0 0,0 1 1 0 0,0-1-1 0 0,0 1 1 0 0,0-1 0 0 0,0 0-1 0 0,0 0 1 0 0,-3-1-1 0 0,1 0 1165 0 0,9 1 334 0 0,14 3 207 0 0,69 24 27 0 0,-78-25-2144 0 0,1 0 0 0 0,0-1-1 0 0,0 1 1 0 0,0-2 0 0 0,0 0-1 0 0,0 0 1 0 0,10-2 0 0 0,-3-3-3348 0 0,-2-4-2175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6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13267 0 0,'-7'11'1635'0'0,"-3"5"659"0"0,0 0 0 0 0,-13 32 1 0 0,21-43-2451 0 0,1 0-1 0 0,-1 0 1 0 0,1 0-1 0 0,0 1 1 0 0,0-1-1 0 0,0 1 1 0 0,1-1 0 0 0,0 0-1 0 0,0 1 1 0 0,1-1-1 0 0,-1 0 1 0 0,1 1 0 0 0,0-1-1 0 0,3 8 1 0 0,-4-12-68 0 0,0 0 1 0 0,0 0 0 0 0,0 0-1 0 0,1 0 1 0 0,-1 0-1 0 0,0 0 1 0 0,1 0 0 0 0,-1 0-1 0 0,0-1 1 0 0,1 1-1 0 0,-1 0 1 0 0,1 0 0 0 0,0 0-1 0 0,-1-1 1 0 0,1 1-1 0 0,-1 0 1 0 0,1-1-1 0 0,0 1 1 0 0,0 0 0 0 0,-1-1-1 0 0,1 1 1 0 0,0-1-1 0 0,0 1 1 0 0,0-1 0 0 0,0 0-1 0 0,-1 1 1 0 0,1-1-1 0 0,0 0 1 0 0,0 0 0 0 0,0 1-1 0 0,0-1 1 0 0,0 0-1 0 0,0 0 1 0 0,0 0 0 0 0,0 0-1 0 0,0 0 1 0 0,0 0-1 0 0,0-1 1 0 0,0 1 0 0 0,-1 0-1 0 0,1 0 1 0 0,0-1-1 0 0,0 1 1 0 0,0 0-1 0 0,0-1 1 0 0,0 1 0 0 0,-1-1-1 0 0,1 1 1 0 0,0-1-1 0 0,0 0 1 0 0,-1 1 0 0 0,1-1-1 0 0,0 0 1 0 0,-1 1-1 0 0,1-1 1 0 0,-1 0 0 0 0,2-1-1 0 0,3-4-62 0 0,1-1 0 0 0,-1 0 1 0 0,0 0-1 0 0,7-14 0 0 0,-5 7 625 0 0,0-2 743 0 0,1 1 0 0 0,11-16 1 0 0,-17 28-714 0 0,0 0 1 0 0,0 1-1 0 0,0-1 1 0 0,0 1-1 0 0,0-1 1 0 0,0 1-1 0 0,1 0 1 0 0,-1 0-1 0 0,1 0 1 0 0,0 0-1 0 0,0 0 1 0 0,0 1-1 0 0,-1-1 1 0 0,1 1-1 0 0,1 0 1 0 0,-1 0-1 0 0,6-1 1 0 0,-8 2-272 0 0,-1 0 0 0 0,1 0 0 0 0,0 0 0 0 0,0 0 0 0 0,0 0 0 0 0,0 0 0 0 0,-1 0 0 0 0,1 0 0 0 0,0 1 0 0 0,0-1 0 0 0,0 0 0 0 0,-1 1 0 0 0,1-1 0 0 0,0 0 0 0 0,-1 1 0 0 0,1-1 0 0 0,0 1 0 0 0,-1-1 0 0 0,1 1 0 0 0,0 0 0 0 0,-1-1 0 0 0,1 1 0 0 0,-1 0 0 0 0,1-1 0 0 0,0 2 0 0 0,5 24 887 0 0,-6-18-885 0 0,0 0-1 0 0,0-1 0 0 0,-1 1 1 0 0,-3 13-1 0 0,1-12-144 0 0,-1-1-1 0 0,0 0 1 0 0,-1 0 0 0 0,1-1 0 0 0,-2 0 0 0 0,1 1-1 0 0,-1-2 1 0 0,0 1 0 0 0,0-1 0 0 0,-1 0 0 0 0,1 0 0 0 0,-1 0-1 0 0,-1-1 1 0 0,1 0 0 0 0,-1-1 0 0 0,-10 5 0 0 0,21-7 494 0 0,1 0 0 0 0,0 0 1 0 0,0 0-1 0 0,0-1 1 0 0,0 1-1 0 0,0-1 1 0 0,8 1-1 0 0,1 0-651 0 0,0 0-1 0 0,1-1 1 0 0,-1-1 0 0 0,0 0 0 0 0,1 0-1 0 0,-1-2 1 0 0,14-2 0 0 0,-18 2-1178 0 0,0-1 0 0 0,0 0 0 0 0,-1 0 0 0 0,1-1 1 0 0,-1 0-1 0 0,14-9 0 0 0,0-3-5280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6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15227 0 0,'13'3'4217'0'0,"2"-1"-3833"0"0,7 0-232 0 0,2 1 8 0 0,0-1-32 0 0,0 1-64 0 0,0 0-24 0 0,-2 2-232 0 0,0 0-496 0 0,-5 2-752 0 0,-7-1-793 0 0,-4 1-687 0 0,-6 0-401 0 0,-6 2-2712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7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10514 0 0,'2'0'528'0'0,"46"-10"4432"0"0,-36 8-4612 0 0,1 0 0 0 0,-1 1 0 0 0,23 0 0 0 0,-34 1-338 0 0,-1 0-1 0 0,0 0 0 0 0,0 0 1 0 0,0 0-1 0 0,1 0 0 0 0,-1 0 0 0 0,0 0 1 0 0,0 1-1 0 0,1-1 0 0 0,-1 0 0 0 0,0 0 1 0 0,0 0-1 0 0,0 0 0 0 0,0 0 1 0 0,1 0-1 0 0,-1 0 0 0 0,0 0 0 0 0,0 1 1 0 0,0-1-1 0 0,0 0 0 0 0,1 0 0 0 0,-1 0 1 0 0,0 0-1 0 0,0 1 0 0 0,0-1 1 0 0,0 0-1 0 0,0 0 0 0 0,0 0 0 0 0,0 0 1 0 0,0 1-1 0 0,1-1 0 0 0,-1 0 1 0 0,0 0-1 0 0,0 1 0 0 0,0-1 0 0 0,0 0 1 0 0,0 0-1 0 0,0 0 0 0 0,0 1 0 0 0,-5 10 216 0 0,-12 13 44 0 0,15-22-199 0 0,-4 6 127 0 0,1 0-1 0 0,0 0 0 0 0,1 1 1 0 0,0-1-1 0 0,0 1 1 0 0,1 0-1 0 0,0 0 0 0 0,1 0 1 0 0,0 0-1 0 0,0 1 1 0 0,1-1-1 0 0,0 18 1 0 0,0-20-144 0 0,2-1 1 0 0,-1 0-1 0 0,1 1 1 0 0,0-1-1 0 0,0 1 1 0 0,0-1 0 0 0,1 0-1 0 0,0 0 1 0 0,0 1-1 0 0,1-2 1 0 0,0 1-1 0 0,0 0 1 0 0,0 0 0 0 0,1-1-1 0 0,0 0 1 0 0,0 0-1 0 0,0 0 1 0 0,0 0-1 0 0,9 7 1 0 0,-11-11-39 0 0,-1 0 0 0 0,1 0 0 0 0,0 0 0 0 0,0 0 0 0 0,-1 0 0 0 0,1 0 0 0 0,0-1 0 0 0,0 1 0 0 0,0-1 0 0 0,0 1 0 0 0,0-1-1 0 0,0 0 1 0 0,0 1 0 0 0,0-1 0 0 0,0 0 0 0 0,0 0 0 0 0,0-1 0 0 0,0 1 0 0 0,0 0 0 0 0,2-1 0 0 0,-1 0 15 0 0,0-1 0 0 0,0 1 0 0 0,0-1 0 0 0,0 0 0 0 0,0 0 0 0 0,0 0 0 0 0,-1 0 0 0 0,1 0 0 0 0,-1 0 0 0 0,5-6 0 0 0,-1 1-2 0 0,-1-1 0 0 0,0 0 0 0 0,0-1 0 0 0,0 1-1 0 0,-1-1 1 0 0,-1 0 0 0 0,5-13 0 0 0,-6 14-255 0 0,-1 0 0 0 0,0 0 0 0 0,0 0 0 0 0,-1 0 0 0 0,0 0 0 0 0,0 0 0 0 0,-1 0 0 0 0,0 0 0 0 0,-2-8 0 0 0,3 13-24 0 0,-1 0 0 0 0,0 0 0 0 0,0 0 0 0 0,0 0 0 0 0,-1 0 0 0 0,1 0 0 0 0,-1 0 0 0 0,1 1 0 0 0,-1-1 0 0 0,0 0 0 0 0,0 1 0 0 0,0 0 0 0 0,0-1 0 0 0,-1 1 0 0 0,1 0 0 0 0,0 0 0 0 0,-1 0 0 0 0,0 1 0 0 0,1-1 0 0 0,-1 1 1 0 0,0-1-1 0 0,0 1 0 0 0,0 0 0 0 0,0 0 0 0 0,-5-1 0 0 0,17-1 818 0 0,0 1 1 0 0,0-2 0 0 0,-1 1-1 0 0,1-1 1 0 0,-1-1 0 0 0,0 0-1 0 0,0 0 1 0 0,10-9 0 0 0,-17 14-552 0 0,8-8 418 0 0,1 0 0 0 0,0 1 0 0 0,13-7-1 0 0,-21 13-418 0 0,0 1-1 0 0,-1-1 0 0 0,1 0 1 0 0,-1 1-1 0 0,1-1 1 0 0,0 1-1 0 0,-1-1 0 0 0,1 1 1 0 0,0 0-1 0 0,0 0 1 0 0,-1 0-1 0 0,1 0 0 0 0,0 0 1 0 0,2 0-1 0 0,-3 1-70 0 0,0-1-1 0 0,-1 1 1 0 0,1-1 0 0 0,0 1-1 0 0,0-1 1 0 0,-1 1 0 0 0,1 0-1 0 0,0 0 1 0 0,-1-1 0 0 0,1 1-1 0 0,0 0 1 0 0,-1 0 0 0 0,1 0-1 0 0,-1-1 1 0 0,0 1 0 0 0,1 0-1 0 0,-1 0 1 0 0,0 0 0 0 0,1 0-1 0 0,-1 0 1 0 0,0 0 0 0 0,0 0-1 0 0,0 0 1 0 0,0 0 0 0 0,0 0-1 0 0,0 0 1 0 0,0 0 0 0 0,0 1-1 0 0,0-1-205 0 0,0 0 0 0 0,0 0 0 0 0,0 0 0 0 0,0 0 0 0 0,0 0 0 0 0,0-1 0 0 0,0 1 0 0 0,0 0 0 0 0,-1 0 0 0 0,1 0 0 0 0,0 0 0 0 0,-1 0-1 0 0,1 0 1 0 0,0 0 0 0 0,-1-1 0 0 0,1 1 0 0 0,-1 0 0 0 0,1 0 0 0 0,-1-1 0 0 0,0 1 0 0 0,1 0 0 0 0,-1-1 0 0 0,0 1 0 0 0,1 0 0 0 0,-1-1 0 0 0,0 1 0 0 0,0-1 0 0 0,-1 1 0 0 0,-22 0-4337 0 0,16-2 3754 0 0,7 2 572 0 0,0-1-1 0 0,0 0 0 0 0,0 0 1 0 0,0 0-1 0 0,0 1 0 0 0,0-1 1 0 0,0 0-1 0 0,0 1 0 0 0,0-1 1 0 0,0 1-1 0 0,0-1 0 0 0,0 1 1 0 0,0 0-1 0 0,-1 1 0 0 0</inkml:trace>
  <inkml:trace contextRef="#ctx0" brushRef="#br0" timeOffset="1">228 171 10410 0 0,'4'8'4073'0'0,"0"-4"-776"0"0,6 2-913 0 0,3-3-887 0 0,3-3-665 0 0,3 0-408 0 0,0-4-224 0 0,1-2-120 0 0,2 0-120 0 0,-3-1-424 0 0,-1 0-808 0 0,-3 0-1425 0 0,-4-1-1304 0 0,-3 0-320 0 0,-3-3-2464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19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9050 0 0,'6'47'6326'0'0,"14"25"-5017"0"0,-2-7-1426 0 0,-15-51-205 0 0,7 25-1129 0 0,0-16-3207 0 0</inkml:trace>
  <inkml:trace contextRef="#ctx0" brushRef="#br0" timeOffset="1">25 51 6345 0 0,'0'-2'297'0'0,"0"0"-1"0"0,0 0 0 0 0,0-1 0 0 0,0 1 0 0 0,0 0 1 0 0,1 0-1 0 0,-1-1 0 0 0,1 1 0 0 0,-1 0 0 0 0,1 0 1 0 0,0 0-1 0 0,0 0 0 0 0,0 0 0 0 0,0 0 1 0 0,0 0-1 0 0,0 0 0 0 0,0 0 0 0 0,1 0 0 0 0,-1 1 1 0 0,1-1-1 0 0,2-2 0 0 0,-2 3-154 0 0,0 1 0 0 0,0-1 0 0 0,0 1 1 0 0,0-1-1 0 0,0 1 0 0 0,0 0 0 0 0,0 0 0 0 0,0 0 0 0 0,0 0 0 0 0,0 0 1 0 0,0 1-1 0 0,0-1 0 0 0,-1 0 0 0 0,1 1 0 0 0,0 0 0 0 0,0-1 0 0 0,0 1 1 0 0,0 0-1 0 0,-1 0 0 0 0,1 0 0 0 0,0 0 0 0 0,-1 0 0 0 0,1 0 0 0 0,2 3 1 0 0,14 10 5 0 0,0 1 1 0 0,-1 1 0 0 0,0 0 0 0 0,-2 1 0 0 0,22 30 0 0 0,-35-42-380 0 0,0 1 1 0 0,-1-1-1 0 0,1 1 1 0 0,-1 0-1 0 0,0 0 1 0 0,-1-1-1 0 0,1 1 1 0 0,-1 0-1 0 0,0 0 0 0 0,-1-1 1 0 0,0 1-1 0 0,-2 11 1 0 0,0 18-7598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7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10658 0 0,'16'48'9733'0'0,"-8"5"-7315"0"0,-6 54-4370 0 0,-2-98 2138 0 0,0 4-759 0 0,-4 54-4082 0 0,4-62 4023 0 0,-1 0 0 0 0,0 0 1 0 0,0 0-1 0 0,0 0 0 0 0,-1 0 0 0 0,0 0 1 0 0,0 0-1 0 0,0-1 0 0 0,0 1 1 0 0,-4 4-1 0 0,5-9 581 0 0,1 1 1 0 0,-1 0-1 0 0,1-1 0 0 0,-1 1 1 0 0,1-1-1 0 0,-1 0 0 0 0,0 1 1 0 0,1-1-1 0 0,-1 1 0 0 0,0-1 1 0 0,1 0-1 0 0,-1 0 0 0 0,0 1 1 0 0,0-1-1 0 0,1 0 0 0 0,-1 0 1 0 0,0 0-1 0 0,0 0 0 0 0,1 0 1 0 0,-1 0-1 0 0,0 0 0 0 0,-1 0 1 0 0,-7 2 3493 0 0,7 13 736 0 0,3 3-1991 0 0,1-1 0 0 0,7 27 0 0 0,-8-37-2038 0 0,1-1-1 0 0,0 1 1 0 0,1-1-1 0 0,0 1 1 0 0,0-1-1 0 0,0 0 1 0 0,0 0-1 0 0,1 0 1 0 0,7 7-1 0 0,-10-11-269 0 0,1-1-1 0 0,-1 1 1 0 0,1-1 0 0 0,0 0-1 0 0,0 0 1 0 0,-1 0-1 0 0,1 0 1 0 0,0 0-1 0 0,0 0 1 0 0,0 0 0 0 0,0-1-1 0 0,1 1 1 0 0,-1-1-1 0 0,0 0 1 0 0,0 1-1 0 0,0-1 1 0 0,0 0 0 0 0,0 0-1 0 0,0 0 1 0 0,1 0-1 0 0,-1-1 1 0 0,0 1-1 0 0,0-1 1 0 0,0 1 0 0 0,0-1-1 0 0,0 0 1 0 0,0 0-1 0 0,0 1 1 0 0,0-1-1 0 0,0-1 1 0 0,-1 1 0 0 0,1 0-1 0 0,0 0 1 0 0,2-3-1 0 0,3-2-1385 0 0,-1 0 0 0 0,1-1-1 0 0,-1 0 1 0 0,0 0 0 0 0,0 0-1 0 0,7-13 1 0 0,1-6-4012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7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13187 0 0,'-7'12'3023'0'0,"1"1"0"0"0,-7 24 0 0 0,-9 64-756 0 0,1-6-2664 0 0,20-91 317 0 0,-3 13-870 0 0,-1-1-1 0 0,-1 0 1 0 0,0 0 0 0 0,-1-1-1 0 0,-13 22 1 0 0,21-39 1015 0 0,1 0 0 0 0,0 0 0 0 0,0 1 1 0 0,0-1-1 0 0,1 1 0 0 0,-1-1 0 0 0,0 1 0 0 0,0 0 1 0 0,1 0-1 0 0,-1 0 0 0 0,1 0 0 0 0,-1 0 0 0 0,1 0 0 0 0,-1 1 1 0 0,1-1-1 0 0,0 1 0 0 0,-1 0 0 0 0,1 0 0 0 0,0 0 1 0 0,-1 0-1 0 0,1 0 0 0 0,-1 1 0 0 0,5 0 0 0 0,23 5 855 0 0,47 14-1 0 0,-9 5-3176 0 0,-54-22-389 0 0,-14-3 2408 0 0,1 0 0 0 0,-1 0 1 0 0,1 0-1 0 0,0 0 0 0 0,-1 0 0 0 0,1 0 0 0 0,-1 0 0 0 0,0 0 0 0 0,1 0 0 0 0,-1 0 0 0 0,1-1 0 0 0,-1 1 0 0 0,1 0 0 0 0,-1 0 0 0 0,1 0 0 0 0,-1-1 0 0 0,1 1 0 0 0,-1 0 0 0 0,0-1 0 0 0,1 1 1 0 0,-1 0-1 0 0,0-1 0 0 0,1 1 0 0 0,-1-1 0 0 0,0 1 0 0 0,1 0 0 0 0,-1-1 0 0 0,0 1 0 0 0,0-1 0 0 0,0 1 0 0 0,1-1 0 0 0,-1 1 0 0 0,0-1 0 0 0,0 1 0 0 0,0-1 0 0 0,0 0 0 0 0,2-9-4865 0 0</inkml:trace>
  <inkml:trace contextRef="#ctx0" brushRef="#br0" timeOffset="1">297 121 17844 0 0,'1'6'2648'0'0,"1"5"-1055"0"0,1 5-449 0 0,0 5-424 0 0,-3 2-368 0 0,0 3-184 0 0,-1 4-144 0 0,-1 0-296 0 0,-3 2-576 0 0,-2 2-872 0 0,-2-2-913 0 0,-3-1-952 0 0,-2-4-776 0 0,-3-3-2640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8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9690 0 0,'3'3'893'0'0,"0"-1"-1"0"0,-1 1 1 0 0,1-1 0 0 0,1 0 0 0 0,-1 0-1 0 0,0 0 1 0 0,6 2 0 0 0,23 2 2860 0 0,-20-6-3393 0 0,1-1 0 0 0,-1-1-1 0 0,20-5 1 0 0,-21 5-298 0 0,0-1-1 0 0,0 1 1 0 0,0 1 0 0 0,17 0 0 0 0,-26 1-51 0 0,0 0 0 0 0,0 1 1 0 0,1-1-1 0 0,-1 0 0 0 0,0 1 1 0 0,0 0-1 0 0,0 0 0 0 0,0-1 0 0 0,0 1 1 0 0,-1 0-1 0 0,1 0 0 0 0,0 1 1 0 0,0-1-1 0 0,0 0 0 0 0,-1 1 1 0 0,1-1-1 0 0,-1 1 0 0 0,1-1 0 0 0,1 4 1 0 0,-1-1 36 0 0,1 0 1 0 0,-1 0-1 0 0,-1 1 1 0 0,1-1-1 0 0,0 0 0 0 0,-1 1 1 0 0,0 0-1 0 0,1 7 1 0 0,-1 6-407 0 0,-1 0 0 0 0,0 0 0 0 0,-4 29 0 0 0,3-42-248 0 0,-3 16-2381 0 0,-2-9-3446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8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12635 0 0,'72'146'5415'0'0,"-54"-113"-5192"0"0,0 1-1 0 0,-2 0 1 0 0,-2 1-1 0 0,12 40 1 0 0,-26-72-130 0 0,1 0 1 0 0,-1 1 0 0 0,0-1-1 0 0,0 0 1 0 0,0 0 0 0 0,0 0-1 0 0,0 0 1 0 0,-1 0 0 0 0,0 3-1 0 0,1-5-79 0 0,0-1-1 0 0,0 0 1 0 0,0 1-1 0 0,-1-1 0 0 0,1 0 1 0 0,0 1-1 0 0,0-1 1 0 0,0 0-1 0 0,0 0 1 0 0,-1 1-1 0 0,1-1 0 0 0,0 0 1 0 0,0 0-1 0 0,0 1 1 0 0,-1-1-1 0 0,1 0 1 0 0,0 0-1 0 0,0 0 0 0 0,-1 1 1 0 0,1-1-1 0 0,0 0 1 0 0,-1 0-1 0 0,1 0 1 0 0,0 0-1 0 0,0 0 0 0 0,-1 1 1 0 0,1-1-1 0 0,0 0 1 0 0,-1 0-1 0 0,1 0 1 0 0,-1 0-1 0 0,0-1-23 0 0,0 1 0 0 0,0-1-1 0 0,0 1 1 0 0,0-1 0 0 0,0 0-1 0 0,0 0 1 0 0,0 1 0 0 0,0-1 0 0 0,1 0-1 0 0,-1 0 1 0 0,0 0 0 0 0,0 0 0 0 0,1 0-1 0 0,-2-1 1 0 0,-5-11-293 0 0,0 0 0 0 0,1-1 0 0 0,0 1 0 0 0,1-1 0 0 0,1 0 0 0 0,0-1 0 0 0,-3-22 0 0 0,3 3 185 0 0,1 0 0 0 0,2-38 0 0 0,2 57 115 0 0,0-1-1 0 0,1 1 1 0 0,1 0 0 0 0,1 0-1 0 0,0 1 1 0 0,0-1 0 0 0,8-14-1 0 0,-10 25 28 0 0,0 0-1 0 0,0 0 1 0 0,0 0-1 0 0,1 1 0 0 0,0-1 1 0 0,-1 1-1 0 0,1 0 1 0 0,0 0-1 0 0,1 0 0 0 0,-1 0 1 0 0,1 0-1 0 0,5-3 1 0 0,-6 5 10 0 0,0-1 1 0 0,-1 2 0 0 0,1-1-1 0 0,0 0 1 0 0,0 1 0 0 0,0-1-1 0 0,0 1 1 0 0,0 0 0 0 0,0 0-1 0 0,0 0 1 0 0,0 0 0 0 0,0 1-1 0 0,0-1 1 0 0,0 1 0 0 0,-1 0-1 0 0,1-1 1 0 0,0 1 0 0 0,0 1-1 0 0,-1-1 1 0 0,6 3 0 0 0,0 1 71 0 0,-1 1 0 0 0,1 0 0 0 0,-1 0 0 0 0,0 0 0 0 0,0 1 0 0 0,-1 0 0 0 0,0 1 0 0 0,0-1 0 0 0,-1 1 0 0 0,0 0 0 0 0,0 1 0 0 0,-1-1 0 0 0,0 1 0 0 0,-1 0 0 0 0,0 0 0 0 0,0 0 0 0 0,-1 0 0 0 0,2 14 0 0 0,-2-16-89 0 0,-1 0 0 0 0,0 0 0 0 0,-1 0 1 0 0,0 0-1 0 0,0 0 0 0 0,0 0 0 0 0,-1 0 0 0 0,0 0 0 0 0,0 0 1 0 0,-1 0-1 0 0,0 0 0 0 0,0 0 0 0 0,-1 0 0 0 0,0-1 0 0 0,0 0 1 0 0,0 1-1 0 0,-1-1 0 0 0,0 0 0 0 0,0 0 0 0 0,0-1 0 0 0,-1 0 1 0 0,0 1-1 0 0,0-1 0 0 0,0-1 0 0 0,-7 5 0 0 0,2-3-81 0 0,-1-2 0 0 0,1 1 0 0 0,-18 4 0 0 0,20-7 83 0 0,0 1-1 0 0,0-1 1 0 0,0 2-1 0 0,0-1 1 0 0,0 1-1 0 0,1 0 1 0 0,-11 8-1 0 0,18-12 0 0 0,-1 1 0 0 0,1-1 0 0 0,-1 1 0 0 0,1-1 0 0 0,0 1 0 0 0,0-1 0 0 0,-1 1 0 0 0,1 0 0 0 0,0-1 0 0 0,0 1 1 0 0,0-1-1 0 0,0 1 0 0 0,0-1 0 0 0,-1 1 0 0 0,1 0 0 0 0,0-1 0 0 0,0 1 0 0 0,0-1 0 0 0,1 1 0 0 0,-1 0 0 0 0,0-1 0 0 0,0 1 0 0 0,0-1 0 0 0,0 1 0 0 0,0-1 0 0 0,1 1 0 0 0,-1-1 0 0 0,0 1 0 0 0,1-1 0 0 0,-1 1 0 0 0,0-1 0 0 0,1 1 0 0 0,-1-1 0 0 0,0 1 0 0 0,1-1 0 0 0,-1 1 0 0 0,1-1 0 0 0,-1 0 0 0 0,1 1 1 0 0,-1-1-1 0 0,1 0 0 0 0,-1 0 0 0 0,1 1 0 0 0,0-1 0 0 0,26 14 234 0 0,-16-10-220 0 0,-1 0-1 0 0,1-1 1 0 0,0-1-1 0 0,-1 1 0 0 0,1-2 1 0 0,1 1-1 0 0,-1-2 1 0 0,0 0-1 0 0,0 0 0 0 0,0 0 1 0 0,12-4-1 0 0,-3 0-390 0 0,-1-1 0 0 0,1-1 0 0 0,-1-1 0 0 0,0-1 0 0 0,21-13 0 0 0,-29 16-593 0 0,15-8-2174 0 0,-25 12 2795 0 0,0 1 1 0 0,0 0-1 0 0,-1-1 0 0 0,1 1 0 0 0,0-1 0 0 0,-1 1 1 0 0,1-1-1 0 0,-1 1 0 0 0,1-1 0 0 0,-1 0 1 0 0,1 1-1 0 0,-1-1 0 0 0,1 1 0 0 0,-1-1 1 0 0,1 0-1 0 0,-1 0 0 0 0,0 1 0 0 0,0-1 1 0 0,1 0-1 0 0,-1 0 0 0 0,0 1 0 0 0,0-1 1 0 0,0 0-1 0 0,0 0 0 0 0,0 0 0 0 0,0-1 1 0 0,-1-4-4311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9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8570 0 0,'1'0'1648'0'0,"2"-1"-944"0"0,3 2-112 0 0,3 0-31 0 0,0 2-113 0 0,3-2-232 0 0,0 0-112 0 0,0-1-48 0 0,1 0-72 0 0,-1 0-192 0 0,0-2-352 0 0,-2-2-409 0 0,-1-2-399 0 0,-1-1-248 0 0,-4-1 55 0 0,0-3 393 0 0,1 5-2065 0 0</inkml:trace>
  <inkml:trace contextRef="#ctx0" brushRef="#br0" timeOffset="1">130 1 6729 0 0,'8'0'7378'0'0,"-8"0"-7224"0"0,4 15 2698 0 0,-2 16-1172 0 0,-10 100 54 0 0,3-87-2425 0 0,3 1 0 0 0,3 51 1 0 0,-1-96 667 0 0,6 33-2666 0 0,-6-32 2483 0 0,0-1 0 0 0,0 1 0 0 0,0 0 0 0 0,0-1 0 0 0,0 1 0 0 0,0 0-1 0 0,0-1 1 0 0,0 1 0 0 0,0 0 0 0 0,1-1 0 0 0,-1 1 0 0 0,0-1 0 0 0,1 1 0 0 0,-1 0 0 0 0,0-1 0 0 0,1 1 0 0 0,-1-1 0 0 0,1 1 0 0 0,-1-1 0 0 0,0 1 0 0 0,1-1 0 0 0,-1 1 0 0 0,1-1 0 0 0,0 0 0 0 0,-1 1 0 0 0,1-1 0 0 0,-1 0-1 0 0,1 1 1 0 0,0-1 0 0 0,-1 0 0 0 0,1 0 0 0 0,-1 1 0 0 0,1-1 0 0 0,0 0 0 0 0,-1 0 0 0 0,1 0 0 0 0,0 0 0 0 0,-1 0 0 0 0,1 0 0 0 0,0 0 0 0 0,-1 0 0 0 0,2-1 0 0 0,5-4-4052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9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9378 0 0,'1'17'3137'0'0,"2"6"-1593"0"0,0 8-368 0 0,0 6-152 0 0,-2-1-271 0 0,1 1-289 0 0,-1 0-264 0 0,1-2-432 0 0,2-2-512 0 0,1-4-593 0 0,-1-4-871 0 0,1-6-873 0 0,13-2-3088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19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17772 0 0,'6'38'4108'0'0,"16"20"-3829"0"0,-5-14-168 0 0,-11-24-84 0 0,-4-10-16 0 0,1 0 1 0 0,0-1 0 0 0,1 0-1 0 0,0 1 1 0 0,0-1 0 0 0,1-1-1 0 0,8 13 1 0 0,-13-20-10 0 0,0-1-1 0 0,1 0 1 0 0,-1 0 0 0 0,0 1-1 0 0,0-1 1 0 0,0 0 0 0 0,0 0-1 0 0,0 0 1 0 0,1 0-1 0 0,-1 1 1 0 0,0-1 0 0 0,0 0-1 0 0,1 0 1 0 0,-1 0 0 0 0,0 0-1 0 0,0 0 1 0 0,0 1-1 0 0,1-1 1 0 0,-1 0 0 0 0,0 0-1 0 0,0 0 1 0 0,1 0 0 0 0,-1 0-1 0 0,0 0 1 0 0,0 0 0 0 0,1 0-1 0 0,-1 0 1 0 0,0 0-1 0 0,0 0 1 0 0,1 0 0 0 0,-1 0-1 0 0,0 0 1 0 0,0 0 0 0 0,1-1-1 0 0,-1 1 1 0 0,0 0-1 0 0,0 0 1 0 0,1 0 0 0 0,-1 0-1 0 0,5-12-15 0 0,-2-17-248 0 0,-6-50-847 0 0,1 34 327 0 0,4-62 0 0 0,0 94 759 0 0,-1 0 0 0 0,2 0 0 0 0,0 0 0 0 0,0 1 1 0 0,1 0-1 0 0,0-1 0 0 0,1 1 0 0 0,1 1 0 0 0,9-17 0 0 0,-13 26 59 0 0,-1 0-1 0 0,1 0 0 0 0,-1 0 0 0 0,1 0 1 0 0,0 0-1 0 0,0 0 0 0 0,0 0 0 0 0,0 1 1 0 0,0-1-1 0 0,5-2 0 0 0,-6 4 8 0 0,0-1 1 0 0,1 1-1 0 0,-1 0 1 0 0,0-1-1 0 0,0 1 1 0 0,0 0-1 0 0,1 0 1 0 0,-1 0-1 0 0,0 0 0 0 0,0 0 1 0 0,1 0-1 0 0,-1 0 1 0 0,0 0-1 0 0,0 1 1 0 0,0-1-1 0 0,1 0 1 0 0,0 2-1 0 0,2 0 47 0 0,-1 0-1 0 0,1 1 1 0 0,-1-1 0 0 0,0 1-1 0 0,0 0 1 0 0,0 0 0 0 0,0 0-1 0 0,-1 1 1 0 0,0-1 0 0 0,1 1-1 0 0,-1-1 1 0 0,2 6 0 0 0,-1-4-1 0 0,0 1 0 0 0,-1-1 0 0 0,0 1 0 0 0,0-1 0 0 0,0 1 0 0 0,-1 0 0 0 0,0-1 0 0 0,0 1 0 0 0,0 0 0 0 0,-1 0 0 0 0,0 0 0 0 0,0 0 0 0 0,0 0 0 0 0,-2 7 0 0 0,1-9-62 0 0,0-1 0 0 0,-1 1-1 0 0,1 0 1 0 0,-1 0 0 0 0,0-1-1 0 0,0 1 1 0 0,-1-1-1 0 0,1 0 1 0 0,-1 1 0 0 0,1-1-1 0 0,-1 0 1 0 0,0-1 0 0 0,0 1-1 0 0,0 0 1 0 0,-1-1 0 0 0,1 0-1 0 0,-1 0 1 0 0,1 0-1 0 0,-1 0 1 0 0,0 0 0 0 0,-4 1-1 0 0,-31 9-94 0 0,27-10 14 0 0,1 2 0 0 0,0 0 0 0 0,-13 6 0 0 0,23-10 49 0 0,1 0-1 0 0,0 1 0 0 0,0-1 1 0 0,0 0-1 0 0,-1 0 0 0 0,1 0 1 0 0,0 0-1 0 0,0 1 0 0 0,0-1 0 0 0,0 0 1 0 0,-1 0-1 0 0,1 0 0 0 0,0 1 1 0 0,0-1-1 0 0,0 0 0 0 0,0 0 1 0 0,0 1-1 0 0,0-1 0 0 0,0 0 1 0 0,0 0-1 0 0,0 1 0 0 0,0-1 1 0 0,0 0-1 0 0,0 0 0 0 0,0 1 0 0 0,0-1 1 0 0,0 0-1 0 0,0 0 0 0 0,0 1 1 0 0,0-1-1 0 0,0 0 0 0 0,0 0 1 0 0,0 1-1 0 0,0-1 0 0 0,0 0 1 0 0,1 0-1 0 0,-1 0 0 0 0,0 1 1 0 0,0-1-1 0 0,0 0 0 0 0,0 0 0 0 0,1 0 1 0 0,-1 1-1 0 0,0-1 0 0 0,0 0 1 0 0,0 0-1 0 0,1 0 0 0 0,-1 0 1 0 0,0 0-1 0 0,0 0 0 0 0,0 1 1 0 0,1-1-1 0 0,-1 0 0 0 0,0 0 1 0 0,0 0-1 0 0,1 0 0 0 0,-1 0 0 0 0,0 0 1 0 0,1 0-1 0 0,19 9-44 0 0,-17-8 45 0 0,29 10-134 0 0,0-2 1 0 0,1-1-1 0 0,50 6 0 0 0,-4-5-5238 0 0,-59-7 2703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20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0 8522 0 0,'-4'23'5202'0'0,"3"-15"-3633"0"0,-1 0 0 0 0,1 0 0 0 0,-2 0 0 0 0,-5 15 0 0 0,7-20-1522 0 0,-1 0-1 0 0,0 0 0 0 0,0-1 1 0 0,0 1-1 0 0,-1 0 0 0 0,1-1 1 0 0,0 0-1 0 0,-1 1 0 0 0,0-1 0 0 0,1 0 1 0 0,-1 0-1 0 0,0-1 0 0 0,0 1 1 0 0,0-1-1 0 0,-6 3 0 0 0,4-2-65 0 0,0 0 0 0 0,-1 0-1 0 0,1-1 1 0 0,-1 0 0 0 0,1 0-1 0 0,-1 0 1 0 0,0 0 0 0 0,1-1 0 0 0,-1 0-1 0 0,-6-1 1 0 0,36 7-160 0 0,0 0 0 0 0,1-2 0 0 0,-1 0 0 0 0,1-2 0 0 0,0-1 0 0 0,0-1 0 0 0,0-1 0 0 0,0-1 0 0 0,41-9 0 0 0,-43 5-3249 0 0,-1-1 0 0 0,39-17-1 0 0,-36 11-2913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20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14771 0 0,'3'-2'466'0'0,"-1"-1"0"0"0,1 0 0 0 0,-1 0-1 0 0,1 1 1 0 0,0 0 0 0 0,0 0 0 0 0,0-1-1 0 0,0 2 1 0 0,1-1 0 0 0,-1 0 0 0 0,0 1 0 0 0,1-1-1 0 0,5 0 1 0 0,-2 0-202 0 0,0 1 0 0 0,0 0-1 0 0,0 0 1 0 0,0 1 0 0 0,0 0 0 0 0,13 2-1 0 0,-8 0-163 0 0,-1 0-1 0 0,0 1 0 0 0,1 0 0 0 0,-1 1 1 0 0,0 0-1 0 0,0 1 0 0 0,-1 0 1 0 0,14 9-1 0 0,-19-10-63 0 0,0-1 1 0 0,-1 0 0 0 0,0 1 0 0 0,0 0-1 0 0,0 0 1 0 0,0 1 0 0 0,0-1-1 0 0,-1 1 1 0 0,0-1 0 0 0,0 1-1 0 0,4 8 1 0 0,-7-10-50 0 0,1 0-1 0 0,0 0 1 0 0,-1 0-1 0 0,1 0 1 0 0,-1 0 0 0 0,0 0-1 0 0,0 0 1 0 0,0 0-1 0 0,0 0 1 0 0,0 0 0 0 0,-1 0-1 0 0,0 0 1 0 0,1 0-1 0 0,-1 0 1 0 0,0-1 0 0 0,0 1-1 0 0,-1 0 1 0 0,1 0-1 0 0,0-1 1 0 0,-1 1 0 0 0,0-1-1 0 0,0 1 1 0 0,-2 2-1 0 0,-3 2-16 0 0,-1 0-1 0 0,1 0 1 0 0,-1-1-1 0 0,-10 6 0 0 0,10-7 17 0 0,0 1-1 0 0,1 0 0 0 0,-1 0 0 0 0,-10 12 1 0 0,18-17 15 0 0,-1-1 1 0 0,1 1-1 0 0,0 0 1 0 0,-1-1-1 0 0,1 1 0 0 0,0 0 1 0 0,0 0-1 0 0,0-1 1 0 0,0 1-1 0 0,0 0 1 0 0,-1 0-1 0 0,1-1 1 0 0,1 1-1 0 0,-1 0 0 0 0,0 0 1 0 0,0-1-1 0 0,0 1 1 0 0,0 0-1 0 0,0 0 1 0 0,1-1-1 0 0,-1 1 1 0 0,0 0-1 0 0,1-1 1 0 0,-1 1-1 0 0,0 0 0 0 0,1-1 1 0 0,-1 1-1 0 0,1-1 1 0 0,-1 1-1 0 0,1 0 1 0 0,-1-1-1 0 0,1 1 1 0 0,0-1-1 0 0,-1 0 0 0 0,1 1 1 0 0,-1-1-1 0 0,1 1 1 0 0,0-1-1 0 0,-1 0 1 0 0,1 1-1 0 0,0-1 1 0 0,0 0-1 0 0,0 0 0 0 0,33 12 49 0 0,-27-12-107 0 0,-1 1 0 0 0,1-1 0 0 0,0-1 0 0 0,-1 1 0 0 0,1-1 0 0 0,-1 0 0 0 0,1-1 0 0 0,-1 1 0 0 0,1-1-1 0 0,-1-1 1 0 0,8-3 0 0 0,7-5-2360 0 0,36-27 0 0 0,-38 25-2990 0 0,34-19-1 0 0,-34 23 2770 0 0,-3-3 4186 0 0,-16 11-1397 0 0,1 1 1 0 0,-1-1 0 0 0,0 1 0 0 0,1-1-1 0 0,-1 1 1 0 0,0-1 0 0 0,1 1 0 0 0,-1-1 0 0 0,0 1-1 0 0,0-1 1 0 0,1 1 0 0 0,-1-1 0 0 0,0 1-1 0 0,0-1 1 0 0,0 0 0 0 0,0 1 0 0 0,0-1-1 0 0,0 1 1 0 0,0-1 0 0 0,0 0 0 0 0,0 1 0 0 0,0-1-1 0 0,0 0 1 0 0,-1 0 76 0 0,0-1 0 0 0,1 1 0 0 0,-1 0 0 0 0,0 0 0 0 0,0 0 0 0 0,0 0 0 0 0,0 0 0 0 0,0 1 0 0 0,0-1 0 0 0,0 0 0 0 0,0 0 0 0 0,0 1 0 0 0,-1-1 0 0 0,1 0 0 0 0,-2 0 0 0 0,3 1-100 0 0,-1 0-1 0 0,1 0 1 0 0,-1 0-1 0 0,1-1 1 0 0,-1 1 0 0 0,1 0-1 0 0,0 0 1 0 0,-1 0 0 0 0,1 0-1 0 0,-1 0 1 0 0,1 0-1 0 0,-1 0 1 0 0,1 0 0 0 0,-1 0-1 0 0,1 0 1 0 0,-1 0 0 0 0,1 0-1 0 0,-1 1 1 0 0,1-1-1 0 0,-1 0 1 0 0,1 0 0 0 0,0 0-1 0 0,-1 1 1 0 0,1-1 0 0 0,-1 0-1 0 0,1 0 1 0 0,0 1 0 0 0,-1-1-1 0 0,1 0 1 0 0,0 1-1 0 0,-1 0 1 0 0,-7 18 1602 0 0,2 27-1080 0 0,5-41-426 0 0,1-1-118 0 0,-1 0 0 0 0,1-1 1 0 0,0 1-1 0 0,0 0 0 0 0,0 0 0 0 0,1-1 0 0 0,-1 1 1 0 0,1 0-1 0 0,0-1 0 0 0,0 1 0 0 0,2 3 0 0 0,-2-5-74 0 0,0-1 0 0 0,0 0 0 0 0,0 0 0 0 0,0 0 0 0 0,0 0 0 0 0,0 0 0 0 0,1 0 0 0 0,-1-1-1 0 0,0 1 1 0 0,0 0 0 0 0,1-1 0 0 0,-1 1 0 0 0,0 0 0 0 0,1-1 0 0 0,-1 0 0 0 0,1 1 0 0 0,-1-1 0 0 0,1 0-1 0 0,-1 0 1 0 0,1 0 0 0 0,-1 0 0 0 0,1 0 0 0 0,-1 0 0 0 0,0 0 0 0 0,1 0 0 0 0,-1-1 0 0 0,1 1 0 0 0,-1 0-1 0 0,1-1 1 0 0,1 0 0 0 0,2-1-194 0 0,-1 1-1 0 0,0 0 0 0 0,1 1 0 0 0,-1-1 1 0 0,1 1-1 0 0,-1 0 0 0 0,1 0 1 0 0,0 0-1 0 0,4 1 0 0 0,19 9-9679 0 0,-39-15 6171 0 0,10 5 3574 0 0,1 0 1 0 0,0-1 0 0 0,0 1-1 0 0,0 0 1 0 0,0 0 0 0 0,0 0-1 0 0,0 0 1 0 0,0 1 0 0 0,-1-1-1 0 0,1 0 1 0 0,0 0 0 0 0,0 0-1 0 0,0 0 1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20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17316 0 0,'4'12'530'0'0,"1"1"1"0"0,0-1 0 0 0,0 0-1 0 0,2 0 1 0 0,-1-1 0 0 0,1 1 0 0 0,1-2-1 0 0,9 12 1 0 0,-14-19-458 0 0,1 0-1 0 0,-1 0 1 0 0,0 0 0 0 0,1 0-1 0 0,0-1 1 0 0,0 1 0 0 0,-1-1-1 0 0,1 0 1 0 0,1 0 0 0 0,-1-1-1 0 0,0 1 1 0 0,0-1 0 0 0,1 0-1 0 0,-1 0 1 0 0,0 0 0 0 0,1-1-1 0 0,-1 0 1 0 0,1 1 0 0 0,-1-2-1 0 0,1 1 1 0 0,-1 0-1 0 0,0-1 1 0 0,1 0 0 0 0,-1 0-1 0 0,0 0 1 0 0,1-1 0 0 0,6-2-1 0 0,-6 1-64 0 0,0 1 0 0 0,0-1 0 0 0,0 0 0 0 0,0 0 0 0 0,-1-1 0 0 0,1 0 0 0 0,-1 0 0 0 0,0 0 0 0 0,0 0 0 0 0,0 0 0 0 0,0-1 0 0 0,-1 0 0 0 0,0 0 0 0 0,0 0 0 0 0,2-5 0 0 0,-3 7-5 0 0,-1 0-1 0 0,0 0 1 0 0,0 0 0 0 0,-1 0 0 0 0,1 0 0 0 0,0 0-1 0 0,-1-1 1 0 0,0 1 0 0 0,0 0 0 0 0,0 0-1 0 0,0 0 1 0 0,0 0 0 0 0,-1-1 0 0 0,1 1 0 0 0,-1 0-1 0 0,0 0 1 0 0,0 0 0 0 0,0 0 0 0 0,0 0-1 0 0,-1 0 1 0 0,1 1 0 0 0,-1-1 0 0 0,0 0 0 0 0,0 1-1 0 0,0-1 1 0 0,0 1 0 0 0,0 0 0 0 0,0-1-1 0 0,-3-1 1 0 0,-9-6-34 0 0,0 0-1 0 0,-1 0 0 0 0,0 2 1 0 0,0-1-1 0 0,-1 2 0 0 0,0 0 1 0 0,0 2-1 0 0,-1-1 0 0 0,1 2 1 0 0,-19-3-1 0 0,33 6 26 0 0,0 1 1 0 0,0 0-1 0 0,0 0 0 0 0,0 0 0 0 0,0 0 0 0 0,0 0 1 0 0,0 1-1 0 0,0-1 0 0 0,0 0 0 0 0,0 1 1 0 0,0 0-1 0 0,0-1 0 0 0,0 1 0 0 0,0 0 1 0 0,-2 1-1 0 0,3-1-24 0 0,0 0 0 0 0,1 0 1 0 0,-1-1-1 0 0,0 1 0 0 0,1 0 0 0 0,-1 0 1 0 0,1 0-1 0 0,-1 0 0 0 0,0-1 0 0 0,1 1 1 0 0,0 0-1 0 0,-1 0 0 0 0,1 0 1 0 0,0 0-1 0 0,-1 0 0 0 0,1 0 0 0 0,0 0 1 0 0,0 0-1 0 0,0 0 0 0 0,0 0 0 0 0,0 2 1 0 0,0-1-252 0 0,1 0 0 0 0,-1-1 0 0 0,1 1 0 0 0,-1 0 0 0 0,1 0 0 0 0,-1-1 0 0 0,1 1 0 0 0,0-1 0 0 0,0 1 0 0 0,0-1 0 0 0,0 1 0 0 0,0-1 0 0 0,2 3 0 0 0,-1-3-483 0 0,0 1 0 0 0,0 0 0 0 0,0-1 0 0 0,0 0 0 0 0,0 1 1 0 0,0-1-1 0 0,1 0 0 0 0,-1 0 0 0 0,0 0 0 0 0,0-1 0 0 0,1 1 0 0 0,2 0 0 0 0,10 1-5261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19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8738 0 0,'0'-1'5394'0'0,"4"8"-3718"0"0,5 13-1309 0 0,8 81-384 0 0,-16-101 15 0 0,-1 1 1 0 0,0-1-1 0 0,1 0 0 0 0,-1 1 1 0 0,1-1-1 0 0,-1 0 0 0 0,0 1 1 0 0,1-1-1 0 0,-1 0 0 0 0,1 0 1 0 0,-1 1-1 0 0,1-1 0 0 0,-1 0 1 0 0,1 0-1 0 0,-1 0 0 0 0,1 1 1 0 0,-1-1-1 0 0,1 0 0 0 0,0 0 1 0 0,-1 0-1 0 0,1 0 0 0 0,-1 0 0 0 0,1 0 1 0 0,-1 0-1 0 0,1-1 0 0 0,-1 1 1 0 0,1 0-1 0 0,-1 0 0 0 0,1 0 1 0 0,-1 0-1 0 0,1-1 0 0 0,-1 1 1 0 0,1 0-1 0 0,-1 0 0 0 0,1-1 1 0 0,28-11-60 0 0,-21 8 51 0 0,0 1-174 0 0,1 1-1 0 0,-1-1 1 0 0,1 2-1 0 0,11-2 1 0 0,-18 3 130 0 0,1 0-1 0 0,-1-1 1 0 0,1 1 0 0 0,0 0 0 0 0,-1 0 0 0 0,1 1 0 0 0,-1-1 0 0 0,1 1 0 0 0,0-1 0 0 0,-1 1 0 0 0,1 0 0 0 0,-1 0 0 0 0,0 0 0 0 0,1 0 0 0 0,-1 0 0 0 0,0 0 0 0 0,0 1 0 0 0,4 2 0 0 0,-6-3-85 0 0,0-1 0 0 0,-1 1 1 0 0,1-1-1 0 0,0 1 0 0 0,0-1 1 0 0,-1 0-1 0 0,1 1 0 0 0,-1-1 1 0 0,1 1-1 0 0,0-1 1 0 0,-1 0-1 0 0,1 1 0 0 0,-1-1 1 0 0,1 0-1 0 0,-1 1 0 0 0,1-1 1 0 0,-1 0-1 0 0,1 0 0 0 0,-1 1 1 0 0,1-1-1 0 0,-1 0 0 0 0,1 0 1 0 0,-1 0-1 0 0,0 0 0 0 0,1 0 1 0 0,-1 0-1 0 0,1 0 0 0 0,-1 0 1 0 0,1 0-1 0 0,-1 0 1 0 0,1 0-1 0 0,-2 0 0 0 0,-1 0-1129 0 0,-7 2-3525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24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10250 0 0,'-7'5'1306'0'0,"-7"4"498"0"0,1 0 0 0 0,0 1 0 0 0,1 0 1 0 0,-15 16-1 0 0,24-23-1676 0 0,1 0-1 0 0,-1 0 1 0 0,1 0 0 0 0,0 0 0 0 0,0 1-1 0 0,0-1 1 0 0,0 1 0 0 0,1-1-1 0 0,-1 1 1 0 0,1 0 0 0 0,0 0 0 0 0,0-1-1 0 0,1 1 1 0 0,-1 0 0 0 0,1 0 0 0 0,0 0-1 0 0,-1 0 1 0 0,2 0 0 0 0,-1 0-1 0 0,0 0 1 0 0,1 0 0 0 0,0 0 0 0 0,1 4-1 0 0,5 10-12 0 0,1-1 0 0 0,0 0 0 0 0,1 0 0 0 0,1-1 0 0 0,0-1 0 0 0,20 24 0 0 0,-23-31-129 0 0,-1-1 1 0 0,1 0-1 0 0,0 0 1 0 0,0-1-1 0 0,1 0 1 0 0,0 0-1 0 0,0-1 1 0 0,0 0-1 0 0,1-1 0 0 0,0 1 1 0 0,0-2-1 0 0,0 1 1 0 0,0-1-1 0 0,16 3 1 0 0,-23-6-19 0 0,0 1 1 0 0,0-1-1 0 0,0 0 0 0 0,0 0 1 0 0,-1 0-1 0 0,1 0 1 0 0,0 0-1 0 0,0-1 0 0 0,0 1 1 0 0,0 0-1 0 0,-1-1 0 0 0,1 1 1 0 0,0-1-1 0 0,0 0 1 0 0,-1 0-1 0 0,1 0 0 0 0,0 1 1 0 0,-1-2-1 0 0,1 1 1 0 0,-1 0-1 0 0,1 0 0 0 0,-1 0 1 0 0,2-3-1 0 0,-1 2-174 0 0,-1-1 1 0 0,0 0-1 0 0,0 0 0 0 0,0 1 1 0 0,0-1-1 0 0,0 0 0 0 0,0 0 1 0 0,-1 0-1 0 0,1 0 0 0 0,-1-1 1 0 0,0 1-1 0 0,0-6 0 0 0,-2-7-889 0 0,-1-1 0 0 0,0 1 0 0 0,-1 0 1 0 0,-7-16-1 0 0,10 28 935 0 0,-26-65-1681 0 0,25 63 1992 0 0,-1 0 1 0 0,0 1-1 0 0,0-1 0 0 0,-1 1 1 0 0,0-1-1 0 0,0 1 1 0 0,0 1-1 0 0,0-1 0 0 0,-7-5 1 0 0,7 10 1809 0 0,5 8-770 0 0,6 9 391 0 0,-2-12-1352 0 0,-1-1 0 0 0,1 1-1 0 0,1-1 1 0 0,-1 1 0 0 0,1-2-1 0 0,-1 1 1 0 0,1 0 0 0 0,0-1-1 0 0,0 0 1 0 0,1-1 0 0 0,-1 1-1 0 0,1-1 1 0 0,-1-1 0 0 0,1 1-1 0 0,8 0 1 0 0,-1 0-309 0 0,0-1 1 0 0,0 0-1 0 0,0-1 0 0 0,0-1 0 0 0,0 0 0 0 0,20-5 1 0 0,-30 5-296 0 0,0 0 0 0 0,0-1 1 0 0,0 0-1 0 0,0 0 1 0 0,-1 0-1 0 0,1 0 0 0 0,-1 0 1 0 0,1-1-1 0 0,-1 0 1 0 0,0 1-1 0 0,0-1 0 0 0,0 0 1 0 0,0-1-1 0 0,-1 1 1 0 0,1 0-1 0 0,-1-1 1 0 0,0 0-1 0 0,0 1 0 0 0,0-1 1 0 0,0 0-1 0 0,0-4 1 0 0,0 2-128 0 0,0 0 1 0 0,0-1 0 0 0,-1 1 0 0 0,0 0 0 0 0,0-1 0 0 0,-1 1-1 0 0,0-9 1 0 0,-11-20 6219 0 0,10 35-5624 0 0,0 18 2453 0 0,1 24-30 0 0,0 8-1173 0 0,5 77 402 0 0,-4-113-2284 0 0,1 1-1 0 0,1-1 0 0 0,1 0 0 0 0,0 0 1 0 0,0 0-1 0 0,10 19 0 0 0,-14-33 324 0 0,0 1 1 0 0,0 0-1 0 0,0 0 0 0 0,1-1 1 0 0,-1 1-1 0 0,0 0 1 0 0,1 0-1 0 0,-1-1 0 0 0,0 1 1 0 0,1-1-1 0 0,-1 1 0 0 0,1 0 1 0 0,-1-1-1 0 0,1 1 0 0 0,-1-1 1 0 0,1 1-1 0 0,0-1 0 0 0,-1 1 1 0 0,1-1-1 0 0,0 1 0 0 0,-1-1 1 0 0,1 0-1 0 0,0 1 0 0 0,-1-1 1 0 0,1 0-1 0 0,0 0 0 0 0,0 1 1 0 0,-1-1-1 0 0,1 0 0 0 0,0 0 1 0 0,0 0-1 0 0,-1 0 0 0 0,1 0 1 0 0,0 0-1 0 0,0 0 1 0 0,0 0-1 0 0,-1-1 0 0 0,1 1 1 0 0,0 0-1 0 0,-1 0 0 0 0,1 0 1 0 0,0-1-1 0 0,0 1 0 0 0,-1-1 1 0 0,1 1-1 0 0,0 0 0 0 0,-1-1 1 0 0,1 1-1 0 0,-1-1 0 0 0,1 1 1 0 0,-1-1-1 0 0,1 0 0 0 0,-1 1 1 0 0,1-1-1 0 0,-1 1 0 0 0,1-1 1 0 0,0-1-1 0 0,10-14-5032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24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12091 0 0,'1'55'8571'0'0,"1"1"-4594"0"0,11 112-3567 0 0,-11-139 136 0 0,-1-15-888 0 0,1 13-313 0 0,7 35 0 0 0,5-20-3051 0 0,-12-38 2496 0 0,0 0 0 0 0,0 0 0 0 0,1 0 1 0 0,-1 0-1 0 0,1 0 0 0 0,6 5 0 0 0,2 0-5973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25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10154 0 0,'-4'4'494'0'0,"1"1"0"0"0,0 0-1 0 0,0 0 1 0 0,0 0 0 0 0,1 0 0 0 0,0 0-1 0 0,0 1 1 0 0,0-1 0 0 0,1 1-1 0 0,-1 0 1 0 0,1-1 0 0 0,1 1 0 0 0,-1 9-1 0 0,1-5-76 0 0,1-1 0 0 0,0 0 0 0 0,1 0-1 0 0,0 0 1 0 0,0 0 0 0 0,1 0 0 0 0,0 0 0 0 0,5 8-1 0 0,-2-5-289 0 0,1 1-1 0 0,0-1 0 0 0,1-1 0 0 0,0 0 1 0 0,1 0-1 0 0,0 0 0 0 0,1-1 1 0 0,0 0-1 0 0,0-1 0 0 0,1-1 0 0 0,14 10 1 0 0,-19-15-133 0 0,0 1-1 0 0,0-1 1 0 0,1 0 0 0 0,-1-1 0 0 0,1 0-1 0 0,-1 0 1 0 0,1 0 0 0 0,0-1 0 0 0,-1 0 0 0 0,1 0-1 0 0,0 0 1 0 0,0-1 0 0 0,0 0 0 0 0,0-1-1 0 0,0 0 1 0 0,-1 0 0 0 0,1 0 0 0 0,0 0 0 0 0,-1-1-1 0 0,1-1 1 0 0,-1 1 0 0 0,1-1 0 0 0,-1 0-1 0 0,0 0 1 0 0,0-1 0 0 0,0 1 0 0 0,-1-2 0 0 0,1 1-1 0 0,-1 0 1 0 0,0-1 0 0 0,-1 0 0 0 0,1 0-1 0 0,-1-1 1 0 0,0 1 0 0 0,5-9 0 0 0,-4 6-226 0 0,0-1 1 0 0,-1 1 0 0 0,0-1 0 0 0,0 1-1 0 0,-1-1 1 0 0,0-1 0 0 0,0 1 0 0 0,-1 0-1 0 0,1-15 1 0 0,-3 21-53 0 0,0-1 1 0 0,0 1-1 0 0,0-1 0 0 0,0 1 0 0 0,-1-1 1 0 0,0 1-1 0 0,1-1 0 0 0,-1 1 0 0 0,-1-1 0 0 0,1 1 1 0 0,0 0-1 0 0,-1-1 0 0 0,0 1 0 0 0,1 0 1 0 0,-1 0-1 0 0,-1 0 0 0 0,1 0 0 0 0,0 1 1 0 0,-1-1-1 0 0,1 1 0 0 0,-1-1 0 0 0,0 1 0 0 0,0 0 1 0 0,1 0-1 0 0,-2 0 0 0 0,1 0 0 0 0,-6-2 1 0 0,-19-5-3037 0 0,-4 2-1938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2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9138 0 0,'10'0'2801'0'0,"2"-2"-1297"0"0,5-1-336 0 0,-1-1-56 0 0,2-1-167 0 0,3 1-313 0 0,3 1-288 0 0,3 3-184 0 0,2 4-48 0 0,-1 2-80 0 0,1 2-136 0 0,-3 4-416 0 0,-3 1-601 0 0,-2 3-863 0 0,-6-1-1065 0 0,-29-19-535 0 0,21 22-1577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25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14171 0 0,'-3'29'1603'0'0,"3"-24"-1710"0"0,0 1 1 0 0,-1-1 0 0 0,1 0 0 0 0,-1 0 0 0 0,0 1 0 0 0,-1-1 0 0 0,1 0 0 0 0,-5 9 0 0 0,2-11 580 0 0,15-1 612 0 0,28 11-844 0 0,60 15 377 0 0,-88-26-906 0 0,0 0 1 0 0,0-1 0 0 0,0 0 0 0 0,1-1 0 0 0,-1 0-1 0 0,0 0 1 0 0,12-3 0 0 0,-11-1-1524 0 0</inkml:trace>
  <inkml:trace contextRef="#ctx0" brushRef="#br0" timeOffset="1">72 284 16363 0 0,'17'2'1435'0'0,"0"0"0"0"0,0-1 0 0 0,27-2 0 0 0,15 1-852 0 0,-53 1-480 0 0,0 0 1 0 0,0 0-1 0 0,0 1 0 0 0,-1 0 1 0 0,1 0-1 0 0,-1 0 0 0 0,1 1 0 0 0,-1 0 1 0 0,0 0-1 0 0,0 0 0 0 0,0 1 0 0 0,0-1 1 0 0,-1 1-1 0 0,0 1 0 0 0,1-1 0 0 0,-1 0 1 0 0,-1 1-1 0 0,1 0 0 0 0,-1 0 1 0 0,0 0-1 0 0,0 0 0 0 0,0 0 0 0 0,3 9 1 0 0,-5-9-464 0 0,1 0 0 0 0,-1 0 0 0 0,0-1 0 0 0,0 1 0 0 0,0 0 0 0 0,-1 0 0 0 0,0 0 1 0 0,0 0-1 0 0,0 0 0 0 0,-2 10 0 0 0,0-9-1689 0 0,-2 5-5329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26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12187 0 0,'-3'4'713'0'0,"0"0"1"0"0,1 0 0 0 0,-1 1-1 0 0,1-1 1 0 0,0 1 0 0 0,0-1 0 0 0,0 1-1 0 0,0-1 1 0 0,1 1 0 0 0,0 0-1 0 0,0 0 1 0 0,0 0 0 0 0,1 8-1 0 0,0-4-380 0 0,1 0 0 0 0,0 0 0 0 0,0 0 0 0 0,1 0 0 0 0,0 0-1 0 0,0 0 1 0 0,5 10 0 0 0,-2-8-337 0 0,1 1 1 0 0,0-1-1 0 0,0 0 0 0 0,1-1 1 0 0,0 0-1 0 0,1 0 1 0 0,0 0-1 0 0,0-1 0 0 0,1 0 1 0 0,0-1-1 0 0,12 8 0 0 0,-15-12-3 0 0,-1-1 0 0 0,0 0-1 0 0,1-1 1 0 0,0 1-1 0 0,0-1 1 0 0,0-1 0 0 0,0 1-1 0 0,0-1 1 0 0,0 0 0 0 0,0 0-1 0 0,0-1 1 0 0,1 1-1 0 0,-1-1 1 0 0,0-1 0 0 0,0 1-1 0 0,0-1 1 0 0,0 0 0 0 0,0-1-1 0 0,0 1 1 0 0,0-1 0 0 0,0-1-1 0 0,0 1 1 0 0,0-1-1 0 0,-1 0 1 0 0,0 0 0 0 0,8-6-1 0 0,-8 5-221 0 0,0 0 0 0 0,-1 0-1 0 0,0-1 1 0 0,0 0 0 0 0,0 0-1 0 0,0 0 1 0 0,-1 0-1 0 0,0 0 1 0 0,0-1 0 0 0,0 1-1 0 0,-1-1 1 0 0,1 0 0 0 0,-2 0-1 0 0,1 0 1 0 0,0 0-1 0 0,-1 0 1 0 0,0-9 0 0 0,-1 12-134 0 0,0 0 1 0 0,0 0-1 0 0,0 0 0 0 0,0 0 1 0 0,-1 0-1 0 0,1 0 0 0 0,-1 1 1 0 0,0-1-1 0 0,0 0 1 0 0,0 0-1 0 0,0 0 0 0 0,0 1 1 0 0,-1-1-1 0 0,1 0 1 0 0,-1 1-1 0 0,0 0 0 0 0,0-1 1 0 0,-3-2-1 0 0,1 1-352 0 0,0 1 0 0 0,0 0 0 0 0,-1 0 0 0 0,1 0 0 0 0,-1 0 0 0 0,0 1 0 0 0,0 0 0 0 0,0 0-1 0 0,-8-2 1 0 0,-16-3-3434 0 0</inkml:trace>
  <inkml:trace contextRef="#ctx0" brushRef="#br0" timeOffset="1">13 119 8338 0 0,'3'9'7677'0'0,"7"0"-4466"0"0,16 5-1535 0 0,-24-13-1095 0 0,19 8-184 0 0,1-1 0 0 0,-1 0 1 0 0,1-2-1 0 0,27 4 0 0 0,91 6-4315 0 0,-128-15 3164 0 0,-10-1 400 0 0,24 3-2704 0 0,-25-3 2752 0 0,0 0 0 0 0,0 0 0 0 0,-1 0 0 0 0,1 0 1 0 0,0 0-1 0 0,0 1 0 0 0,-1-1 0 0 0,1 0 0 0 0,0 0 0 0 0,-1 0 0 0 0,1 1 1 0 0,0-1-1 0 0,-1 1 0 0 0,1-1 0 0 0,0 0 0 0 0,-1 1 0 0 0,1-1 1 0 0,0 1-1 0 0,-1-1 0 0 0,1 1 0 0 0,-1 0 0 0 0,1-1 0 0 0,-1 1 0 0 0,0-1 1 0 0,1 1-1 0 0,0 1 0 0 0,-3 4-4316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26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18620 0 0,'6'3'177'0'0,"-1"0"-1"0"0,1-1 1 0 0,0 1-1 0 0,0-1 1 0 0,0 0 0 0 0,1-1-1 0 0,-1 0 1 0 0,0 0-1 0 0,12 0 1 0 0,64-3-55 0 0,-51 1 321 0 0,193 3 19 0 0,-224-2-460 0 0,1 1 0 0 0,-1-1 0 0 0,0 0 0 0 0,0 0 1 0 0,0 0-1 0 0,1 1 0 0 0,-1-1 0 0 0,0 0 0 0 0,0 0 1 0 0,0 1-1 0 0,0-1 0 0 0,0 0 0 0 0,0 0 0 0 0,0 1 1 0 0,1-1-1 0 0,-1 0 0 0 0,0 0 0 0 0,0 1 0 0 0,0-1 1 0 0,0 0-1 0 0,0 1 0 0 0,0-1 0 0 0,0 0 0 0 0,0 0 1 0 0,-1 1-1 0 0,1-1 0 0 0,0 0 0 0 0,0 0 0 0 0,0 1 1 0 0,0-1-1 0 0,0 0 0 0 0,0 0 0 0 0,0 1 0 0 0,-1-1 1 0 0,1 0-1 0 0,0 0 0 0 0,0 1 0 0 0,0-1 0 0 0,0 0 1 0 0,-1 0-1 0 0,1 0 0 0 0,0 0 0 0 0,-1 1 0 0 0,-12 18 66 0 0,7-11-14 0 0,0 3-1 0 0,2-1-1 0 0,-1 1 0 0 0,2 0 1 0 0,-1 0-1 0 0,-2 21 0 0 0,0 7-2774 0 0,5-34 2028 0 0,1-5 499 0 0,0 1-1 0 0,0-1 0 0 0,0 0 0 0 0,0 1 1 0 0,0-1-1 0 0,0 0 0 0 0,0 1 0 0 0,0-1 1 0 0,0 0-1 0 0,0 0 0 0 0,0 1 0 0 0,0-1 1 0 0,0 0-1 0 0,0 1 0 0 0,0-1 1 0 0,0 0-1 0 0,-1 0 0 0 0,1 1 0 0 0,0-1 1 0 0,0 0-1 0 0,0 0 0 0 0,0 1 0 0 0,-1-1 1 0 0,0 1-588 0 0,1-1 587 0 0,0 0 0 0 0,0 0 1 0 0,-1 0-1 0 0,1 1 0 0 0,0-1 0 0 0,0 0 1 0 0,-1 0-1 0 0,1 0 0 0 0,0 0 0 0 0,-1 0 1 0 0,1 0-1 0 0,0 0 0 0 0,-1 0 0 0 0,1 0 1 0 0,0 0-1 0 0,0 0 0 0 0,-1 0 1 0 0,1 0-1 0 0,0 0 0 0 0,-1 0 0 0 0,1 0 1 0 0,0 0-1 0 0,-1-1 0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27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7962 0 0,'8'0'2294'0'0,"1"-1"-1"0"0,-1 0 1 0 0,0-1 0 0 0,15-3 0 0 0,30-15 472 0 0,-41 15-2693 0 0,0 0 1 0 0,0 0 0 0 0,0 2 0 0 0,1-1 0 0 0,-1 2 0 0 0,27-3 0 0 0,-34 4-20 0 0,0 1 0 0 0,1 0 0 0 0,-1 1 0 0 0,1 0 0 0 0,-1-1 0 0 0,1 2-1 0 0,-1-1 1 0 0,0 0 0 0 0,0 1 0 0 0,1 0 0 0 0,5 4 0 0 0,-53-10-1321 0 0,32 3 1132 0 0,0 1 172 0 0,0 0 0 0 0,0 0 0 0 0,1 1 0 0 0,-1 0-1 0 0,0 0 1 0 0,0 1 0 0 0,1 0 0 0 0,-1 1-1 0 0,-9 4 1 0 0,17-6-10 0 0,-1 1-1 0 0,0-1 0 0 0,1 1 0 0 0,-1-1 1 0 0,1 1-1 0 0,0 0 0 0 0,-1 0 1 0 0,1 0-1 0 0,0 0 0 0 0,0 0 1 0 0,0 0-1 0 0,1 1 0 0 0,-1-1 0 0 0,0 1 1 0 0,1-1-1 0 0,0 1 0 0 0,0 0 1 0 0,0 0-1 0 0,0-1 0 0 0,0 1 0 0 0,0 0 1 0 0,0 0-1 0 0,1 0 0 0 0,0 0 1 0 0,0 0-1 0 0,-1 0 0 0 0,2 0 1 0 0,-1 0-1 0 0,0 0 0 0 0,0-1 0 0 0,1 1 1 0 0,0 0-1 0 0,0 0 0 0 0,1 3 1 0 0,0-1-32 0 0,-1 0 1 0 0,2 0-1 0 0,-1 0 1 0 0,0-1-1 0 0,1 1 1 0 0,0-1 0 0 0,0 1-1 0 0,0-1 1 0 0,1 0-1 0 0,-1-1 1 0 0,1 1-1 0 0,0 0 1 0 0,0-1-1 0 0,5 3 1 0 0,-2-1 67 0 0,1-1 0 0 0,-1-1 1 0 0,1 1-1 0 0,0-1 0 0 0,0 0 0 0 0,0-1 1 0 0,0 0-1 0 0,13 1 0 0 0,-12-1-311 0 0,0-1 0 0 0,1-1-1 0 0,-1 0 1 0 0,0 0 0 0 0,1-1 0 0 0,-1 0-1 0 0,0-1 1 0 0,1 0 0 0 0,-1 0-1 0 0,0-1 1 0 0,0 0 0 0 0,-1-1 0 0 0,1 0-1 0 0,-1 0 1 0 0,0-1 0 0 0,12-8 0 0 0,-19 12-104 0 0,0 0 1 0 0,0 0-1 0 0,0 0 1 0 0,0-1 0 0 0,0 1-1 0 0,0 0 1 0 0,-1 0 0 0 0,1-1-1 0 0,-1 1 1 0 0,1-1 0 0 0,-1 1-1 0 0,1 0 1 0 0,-1-1 0 0 0,0 1-1 0 0,1-1 1 0 0,-1 1-1 0 0,0-1 1 0 0,0 1 0 0 0,0-1-1 0 0,0 1 1 0 0,-1-1 0 0 0,1 1-1 0 0,0-1 1 0 0,-1 1 0 0 0,1-1-1 0 0,-1 1 1 0 0,1 0 0 0 0,-1-1-1 0 0,1 1 1 0 0,-1 0-1 0 0,0-1 1 0 0,0 1 0 0 0,0 0-1 0 0,0 0 1 0 0,0 0 0 0 0,0 0-1 0 0,0 0 1 0 0,-2-2 0 0 0,-10-5-3404 0 0</inkml:trace>
  <inkml:trace contextRef="#ctx0" brushRef="#br0" timeOffset="1">167 107 15627 0 0,'2'6'2953'0'0,"3"-2"-1369"0"0,3 4-784 0 0,4-4-359 0 0,4-1-193 0 0,-1-2-272 0 0,3 1-416 0 0,-1 0-553 0 0,1-1-703 0 0,0 0-577 0 0,0 0-535 0 0,0 0-481 0 0,-7-2 521 0 0,7 5-2169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8:27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14739 0 0,'15'1'3817'0'0,"-2"-1"-2849"0"0,3 1-696 0 0,-1 3-608 0 0,-4-2-832 0 0,0 4-1009 0 0,-3 0-1183 0 0,0-1-361 0 0,-1 1-2272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3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95 5969 0 0,'-9'-12'2113'0'0,"1"0"-1"0"0,1 0 0 0 0,-12-25 0 0 0,12 15 4353 0 0,16 180-4803 0 0,-9-112-2100 0 0,3 0 1 0 0,1-1-1 0 0,12 55 1 0 0,-15-98 272 0 0,7 25-940 0 0,-8-26 944 0 0,1 0-1 0 0,-1 0 0 0 0,0 0 1 0 0,1 0-1 0 0,-1 0 1 0 0,1 0-1 0 0,-1 0 0 0 0,1 0 1 0 0,0 0-1 0 0,-1 0 0 0 0,1-1 1 0 0,0 1-1 0 0,0 0 1 0 0,-1 0-1 0 0,1-1 0 0 0,0 1 1 0 0,0 0-1 0 0,0-1 0 0 0,2 1 1 0 0,-2-1-40 0 0,-1-1 1 0 0,1 0 0 0 0,0 0-1 0 0,0 0 1 0 0,0 0 0 0 0,0 0-1 0 0,-1-1 1 0 0,1 1 0 0 0,-1 0-1 0 0,1 0 1 0 0,0 0 0 0 0,-1-1-1 0 0,0 1 1 0 0,1 0-1 0 0,-1 0 1 0 0,0-1 0 0 0,0 1-1 0 0,0 0 1 0 0,0-2 0 0 0,0 1 25 0 0,3-18-305 0 0,-2-1 0 0 0,-2-35 0 0 0,-1 33 1997 0 0,4-39-1 0 0,-2 62-1454 0 0,0 0-1 0 0,0-1 0 0 0,0 1 0 0 0,0 0 1 0 0,0 0-1 0 0,0 0 0 0 0,0-1 0 0 0,0 1 1 0 0,0 0-1 0 0,0 0 0 0 0,0-1 1 0 0,0 1-1 0 0,0 0 0 0 0,0 0 0 0 0,0 0 1 0 0,0-1-1 0 0,1 1 0 0 0,-1 0 1 0 0,0 0-1 0 0,0 0 0 0 0,0 0 0 0 0,0-1 1 0 0,0 1-1 0 0,0 0 0 0 0,1 0 0 0 0,-1 0 1 0 0,0 0-1 0 0,0 0 0 0 0,0-1 1 0 0,1 1-1 0 0,-1 0 0 0 0,0 0 0 0 0,0 0 1 0 0,0 0-1 0 0,1 0 0 0 0,-1 0 1 0 0,0 0-1 0 0,0 0 0 0 0,0 0 0 0 0,1 0 1 0 0,-1 0-1 0 0,10 7 1306 0 0,9 20-449 0 0,-17-23-725 0 0,7 8-46 0 0,0 0 0 0 0,1-1 0 0 0,0 0 0 0 0,17 14 0 0 0,-23-21-467 0 0,1 0-1 0 0,-1-1 1 0 0,1 0 0 0 0,0 0-1 0 0,0 0 1 0 0,0-1 0 0 0,1 1-1 0 0,-1-1 1 0 0,0-1 0 0 0,1 1-1 0 0,0-1 1 0 0,-1 0 0 0 0,1 0-1 0 0,10 0 1 0 0,-15-1-32 0 0,0 0 0 0 0,1 0-1 0 0,-1-1 1 0 0,0 1 0 0 0,1 0 0 0 0,-1-1 0 0 0,0 1 0 0 0,1-1 0 0 0,-1 1-1 0 0,0-1 1 0 0,0 0 0 0 0,1 1 0 0 0,-1-1 0 0 0,0 0 0 0 0,0 0 0 0 0,0 0-1 0 0,0 0 1 0 0,0 0 0 0 0,0 0 0 0 0,1-2 0 0 0,2-6-4066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20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1 459 9042 0 0,'0'1'153'0'0,"0"-1"0"0"0,0 0 1 0 0,1 0-1 0 0,-1 0 0 0 0,0 1 0 0 0,0-1 0 0 0,1 0 1 0 0,-1 0-1 0 0,0 0 0 0 0,0 0 0 0 0,1 0 0 0 0,-1 0 1 0 0,0 1-1 0 0,1-1 0 0 0,-1 0 0 0 0,0 0 1 0 0,0 0-1 0 0,1 0 0 0 0,-1 0 0 0 0,0 0 0 0 0,1 0 1 0 0,-1 0-1 0 0,0 0 0 0 0,1 0 0 0 0,-1-1 0 0 0,0 1 1 0 0,1 0-1 0 0,-1 0 0 0 0,0 0 0 0 0,0 0 1 0 0,1 0-1 0 0,-1 0 0 0 0,0-1 0 0 0,0 1 0 0 0,1 0 1 0 0,-1 0-1 0 0,0 0 0 0 0,0-1 0 0 0,0 1 0 0 0,1 0 1 0 0,-1-1-1 0 0,15-13-261 0 0,-10 9 662 0 0,-2 1-495 0 0,1 1-1 0 0,0-1 0 0 0,0 1 0 0 0,0 0 1 0 0,1 1-1 0 0,-1-1 0 0 0,1 1 0 0 0,0-1 1 0 0,-1 2-1 0 0,1-1 0 0 0,0 0 0 0 0,0 1 1 0 0,0 0-1 0 0,0 0 0 0 0,1 0 0 0 0,-1 1 1 0 0,0 0-1 0 0,0 0 0 0 0,0 0 0 0 0,0 0 1 0 0,0 1-1 0 0,1 0 0 0 0,-1 0 1 0 0,0 1-1 0 0,0-1 0 0 0,-1 1 0 0 0,1 0 1 0 0,0 0-1 0 0,-1 0 0 0 0,1 1 0 0 0,-1 0 1 0 0,0 0-1 0 0,1 0 0 0 0,-2 0 0 0 0,1 1 1 0 0,0 0-1 0 0,-1-1 0 0 0,1 1 0 0 0,-1 0 1 0 0,0 1-1 0 0,0-1 0 0 0,-1 1 0 0 0,4 7 1 0 0,-5-10-469 0 0,7 19 1330 0 0,-8-10-3085 0 0</inkml:trace>
  <inkml:trace contextRef="#ctx0" brushRef="#br0" timeOffset="1">261 78 12315 0 0,'0'-1'100'0'0,"-1"-1"0"0"0,0 1-1 0 0,0-1 1 0 0,1 0 0 0 0,-1 1 0 0 0,1-1 0 0 0,0 0 0 0 0,-1 1 0 0 0,1-1 0 0 0,0 0 0 0 0,0 0 0 0 0,0 1 0 0 0,0-1 0 0 0,0 0 0 0 0,1 0 0 0 0,-1 1 0 0 0,0-1 0 0 0,1 0-1 0 0,-1 1 1 0 0,1-1 0 0 0,0 0 0 0 0,-1 1 0 0 0,1-1 0 0 0,0 1 0 0 0,0-1 0 0 0,0 1 0 0 0,0 0 0 0 0,0-1 0 0 0,1 1 0 0 0,-1 0 0 0 0,0 0 0 0 0,0-1 0 0 0,1 1 0 0 0,-1 0 0 0 0,1 1-1 0 0,1-2 1 0 0,5-1 48 0 0,1 1 0 0 0,-1 0 0 0 0,0 0 0 0 0,1 1 0 0 0,-1 0 0 0 0,12 0-1 0 0,1 0 214 0 0,3-2-297 0 0,-18 1-282 0 0,1 1 1 0 0,-1 0-1 0 0,1 0 0 0 0,-1 1 1 0 0,1 0-1 0 0,-1 0 0 0 0,0 1 1 0 0,1-1-1 0 0,-1 1 1 0 0,8 3-1 0 0,-13-4 21 0 0,-1 1 1 0 0,1-1-1 0 0,-1 1 1 0 0,1 0-1 0 0,-1-1 0 0 0,1 1 1 0 0,-1 0-1 0 0,1 0 1 0 0,-1-1-1 0 0,0 1 0 0 0,1 0 1 0 0,-1 0-1 0 0,0 0 1 0 0,0-1-1 0 0,0 1 1 0 0,1 0-1 0 0,-1 0 0 0 0,0 0 1 0 0,0 0-1 0 0,0-1 1 0 0,0 1-1 0 0,0 0 0 0 0,-1 0 1 0 0,1 0-1 0 0,0 0 1 0 0,0-1-1 0 0,-1 1 1 0 0,1 0-1 0 0,0 0 0 0 0,-1 0 1 0 0,1-1-1 0 0,-1 1 1 0 0,1 0-1 0 0,-1-1 0 0 0,1 1 1 0 0,-2 1-1 0 0,-5 9-4470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3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8050 0 0,'-5'2'5951'0'0,"5"8"-3594"0"0,3 14-1653 0 0,-2-20-76 0 0,6 49 321 0 0,11 61 129 0 0,-15-99-1866 0 0,1 0-1 0 0,1-1 1 0 0,0 1 0 0 0,1-1-1 0 0,10 18 1 0 0,-13-27-731 0 0,1 0-1 0 0,-1-1 1 0 0,1 1-1 0 0,0-1 1 0 0,8 8 0 0 0,1-7-3048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41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62 4017 0 0,'-11'-10'3305'0'0,"8"8"-2599"0"0,0 0 0 0 0,1-1-1 0 0,-1 1 1 0 0,1-1 0 0 0,-1 0-1 0 0,1 0 1 0 0,0 0 0 0 0,0 0-1 0 0,-3-6 1 0 0,6 9-630 0 0,-1-1 0 0 0,0 0 0 0 0,1 1-1 0 0,0-1 1 0 0,-1 0 0 0 0,1 1 0 0 0,-1-1 0 0 0,1 1 0 0 0,0-1 0 0 0,-1 1-1 0 0,1-1 1 0 0,0 1 0 0 0,0 0 0 0 0,-1-1 0 0 0,1 1 0 0 0,0 0 0 0 0,0 0-1 0 0,0-1 1 0 0,-1 1 0 0 0,1 0 0 0 0,0 0 0 0 0,0 0 0 0 0,1 0-1 0 0,27-3 162 0 0,-24 3-141 0 0,13-3-39 0 0,-6 2-32 0 0,1-1-1 0 0,0 1 1 0 0,-1 1-1 0 0,26 3 1 0 0,-36-3-8 0 0,0 0 0 0 0,1 1 0 0 0,-1-1 0 0 0,0 1 0 0 0,0 0 0 0 0,0 0 0 0 0,0-1 0 0 0,0 2 0 0 0,0-1 0 0 0,0 0 0 0 0,0 0 0 0 0,0 1 0 0 0,0-1 0 0 0,0 1 0 0 0,-1-1 0 0 0,1 1 0 0 0,-1 0 0 0 0,1-1 0 0 0,-1 1 0 0 0,0 0 0 0 0,0 0 0 0 0,0 0 0 0 0,0 0 0 0 0,0 0 0 0 0,0 1 0 0 0,0-1 0 0 0,-1 0 0 0 0,1 0 0 0 0,-1 0 0 0 0,1 1 0 0 0,-1-1 0 0 0,0 0 0 0 0,0 4 0 0 0,-1 6-14 0 0,0 0 0 0 0,-1-1 0 0 0,0 1-1 0 0,-1-1 1 0 0,0 1 0 0 0,-1-1 0 0 0,-9 19-1 0 0,-1-3-1325 0 0,-31 46 0 0 0,42-67 358 0 0,5-5 368 0 0,11-6 213 0 0,13-4 727 0 0,-13 8-56 0 0,0 1 1 0 0,0 1-1 0 0,0 0 1 0 0,-1 1-1 0 0,23 6 1 0 0,23 2-3702 0 0,-58-9 3315 0 0,0-1 0 0 0,1 0 0 0 0,-1 0 0 0 0,0 0 0 0 0,1 0 0 0 0,-1 0 0 0 0,0 0 0 0 0,1 0 0 0 0,-1 0 0 0 0,0 0 0 0 0,1 0 0 0 0,-1 0 0 0 0,0 0 0 0 0,0 0 0 0 0,1 0 0 0 0,-1 0 0 0 0,0 0 0 0 0,1-1 0 0 0,-1 1 0 0 0,0 0 0 0 0,1 0 0 0 0,-1 0 0 0 0,0 0 0 0 0,0-1 0 0 0,1 1 0 0 0,-1 0 0 0 0,0 0 0 0 0,0 0 0 0 0,1-1 0 0 0,-1 1 0 0 0,0 0 0 0 0,0 0 0 0 0,0-1 0 0 0,0 1 0 0 0,1 0 0 0 0,-1-1 0 0 0,0 1 0 0 0,0 0 0 0 0,0-1 0 0 0,0 1 0 0 0,2-5-1637 0 0,6-2-2115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42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61 5089 0 0,'-3'-7'853'0'0,"-11"-26"1987"0"0,13 13 2241 0 0,4 52-746 0 0,0-13-3869 0 0,-1 14-76 0 0,-2-9-521 0 0,1 1 0 0 0,2-1 0 0 0,10 46-1 0 0,-13-70 95 0 0,1 1-1 0 0,-1-1 1 0 0,0 0-1 0 0,0 1 1 0 0,1-1-1 0 0,-1 0 1 0 0,0 1-1 0 0,0-1 1 0 0,1 0-1 0 0,-1 0 1 0 0,0 1-1 0 0,1-1 1 0 0,-1 0-1 0 0,1 0 1 0 0,-1 1-1 0 0,0-1 1 0 0,1 0-1 0 0,-1 0 0 0 0,1 0 1 0 0,-1 0-1 0 0,0 0 1 0 0,1 0-1 0 0,-1 0 1 0 0,1 0-1 0 0,-1 0 1 0 0,1 0-1 0 0,-1 0 1 0 0,0 0-1 0 0,1 0 1 0 0,-1 0-1 0 0,1 0 1 0 0,-1 0-1 0 0,1 0 1 0 0,-1 0-1 0 0,0-1 1 0 0,1 1-1 0 0,-1 0 1 0 0,0 0-1 0 0,1-1 1 0 0,-1 1-1 0 0,1 0 1 0 0,-1 0-1 0 0,0-1 1 0 0,0 1-1 0 0,1 0 1 0 0,-1-1-1 0 0,0 1 1 0 0,0 0-1 0 0,1-1 0 0 0,25-25 16 0 0,-13 14-73 0 0,-8 8 92 0 0,1 0 1 0 0,0 0 0 0 0,0 1-1 0 0,0 0 1 0 0,0 0 0 0 0,1 1-1 0 0,-1 0 1 0 0,12-2 0 0 0,-17 3-36 0 0,1 1 0 0 0,0-1 1 0 0,0 1-1 0 0,0 0 0 0 0,-1-1 0 0 0,1 1 1 0 0,0 0-1 0 0,0 0 0 0 0,0 1 1 0 0,-1-1-1 0 0,1 0 0 0 0,0 0 0 0 0,0 1 1 0 0,-1-1-1 0 0,1 1 0 0 0,0 0 1 0 0,-1 0-1 0 0,1-1 0 0 0,0 1 1 0 0,-1 0-1 0 0,1 0 0 0 0,-1 0 0 0 0,0 1 1 0 0,1-1-1 0 0,-1 0 0 0 0,0 0 1 0 0,0 1-1 0 0,0-1 0 0 0,0 1 1 0 0,0-1-1 0 0,0 1 0 0 0,0-1 0 0 0,0 1 1 0 0,0 0-1 0 0,-1-1 0 0 0,1 1 1 0 0,0 2-1 0 0,-1-3-240 0 0,0-1 0 0 0,0 1 0 0 0,0-1 0 0 0,1 1 0 0 0,-1-1 1 0 0,0 1-1 0 0,0-1 0 0 0,0 1 0 0 0,0-1 0 0 0,0 1 0 0 0,0-1 0 0 0,-1 1 0 0 0,1 0 0 0 0,0-1 0 0 0,0 1 1 0 0,0-1-1 0 0,0 0 0 0 0,0 1 0 0 0,-1-1 0 0 0,1 1 0 0 0,0-1 0 0 0,-1 1 0 0 0,1 0 0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44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13 144 7017 0 0,'0'0'147'0'0,"-1"1"0"0"0,1-1 0 0 0,-1 0 0 0 0,1 1 0 0 0,0-1 0 0 0,-1 0-1 0 0,1 1 1 0 0,-1-1 0 0 0,1 0 0 0 0,0 0 0 0 0,-1 0 0 0 0,1 0 0 0 0,-1 1-1 0 0,1-1 1 0 0,-1 0 0 0 0,1 0 0 0 0,-1 0 0 0 0,1 0 0 0 0,-1 0 0 0 0,1 0-1 0 0,-1 0 1 0 0,1 0 0 0 0,-1 0 0 0 0,1 0 0 0 0,-1-1 0 0 0,0 1 0 0 0,2-11 3970 0 0,0 8-3600 0 0,1 0 0 0 0,-1 0 0 0 0,1 1 0 0 0,-1-1 0 0 0,1 1 0 0 0,0-1 1 0 0,0 1-1 0 0,0 0 0 0 0,2-3 0 0 0,1 3-220 0 0,-1 0 0 0 0,1-1 0 0 0,0 2 0 0 0,0-1-1 0 0,-1 0 1 0 0,1 1 0 0 0,0 0 0 0 0,0 0 0 0 0,0 1 0 0 0,8-1 0 0 0,56 6 542 0 0,-55-3-798 0 0,0 0-1 0 0,0-1 1 0 0,27-2 0 0 0,-31-2-43 0 0,1 0 1 0 0,-1 0-1 0 0,0-1 1 0 0,0 0-1 0 0,0-1 1 0 0,-1 0 0 0 0,1-1-1 0 0,15-12 1 0 0,-14 10 59 0 0,0 1 1 0 0,0 0-1 0 0,1 0 1 0 0,24-9 0 0 0,-33 15-6 0 0,0 0 1 0 0,0 0 0 0 0,0 1-1 0 0,0-1 1 0 0,0 1 0 0 0,0 0 0 0 0,0-1-1 0 0,0 1 1 0 0,0 1 0 0 0,0-1 0 0 0,0 0-1 0 0,0 1 1 0 0,0-1 0 0 0,0 1-1 0 0,0 0 1 0 0,0 0 0 0 0,0 0 0 0 0,-1 1-1 0 0,5 1 1 0 0,-4 0 26 0 0,1 0-1 0 0,-1 0 1 0 0,0 0-1 0 0,0 0 1 0 0,0 1-1 0 0,0 0 1 0 0,-1-1-1 0 0,1 1 1 0 0,-1 0-1 0 0,0 0 1 0 0,2 7-1 0 0,1 2-340 0 0,-2-1 0 0 0,1 1 0 0 0,1 18 0 0 0,0 30-4658 0 0,-4-21-2677 0 0,0-23-131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01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43 3593 0 0,'-2'0'158'0'0,"-1"1"0"0"0,0 0 0 0 0,0-1 0 0 0,0 0 0 0 0,0 0 0 0 0,0 0 0 0 0,1 0 1 0 0,-1 0-1 0 0,0 0 0 0 0,0-1 0 0 0,-4 0 0 0 0,5 0 651 0 0,-1 0 0 0 0,0 1 0 0 0,0 0 0 0 0,1-1 0 0 0,-1 1 0 0 0,0 0 0 0 0,0 0 0 0 0,0 1 0 0 0,-4 0 0 0 0,6-1-679 0 0,1 0 1 0 0,-1 0-1 0 0,1 0 0 0 0,-1 0 0 0 0,1 0 0 0 0,-1 0 1 0 0,1 0-1 0 0,0 1 0 0 0,-1-1 0 0 0,1 0 0 0 0,-1 0 1 0 0,1 0-1 0 0,-1 1 0 0 0,1-1 0 0 0,0 0 0 0 0,-1 1 1 0 0,1-1-1 0 0,0 0 0 0 0,-1 1 0 0 0,1-1 0 0 0,0 0 0 0 0,-1 1 1 0 0,1-1-1 0 0,0 1 0 0 0,0-1 0 0 0,-1 0 0 0 0,1 1 1 0 0,0-1-1 0 0,0 1 0 0 0,0-1 0 0 0,0 1 0 0 0,-1 0 1 0 0,14 10 1482 0 0,23 1-1133 0 0,-9-11-252 0 0,1-1 1 0 0,0-1 0 0 0,0-1-1 0 0,0-2 1 0 0,41-10 0 0 0,-39 7-254 0 0,1 1 1 0 0,0 2 0 0 0,0 1 0 0 0,37 1 0 0 0,-53 0-2362 0 0,-13-6-2839 0 0,-3 7 4657 0 0,1-1 1 0 0,-1 1-1 0 0,0-1 1 0 0,-1 1-1 0 0,1-1 1 0 0,0 1-1 0 0,0 0 1 0 0,0 0-1 0 0,-1 0 1 0 0,1-1-1 0 0,-1 1 1 0 0,-2-1-1 0 0,-6-2-3231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0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6025 0 0,'-1'0'194'0'0,"0"0"0"0"0,1 0 0 0 0,-1 0 0 0 0,0 0-1 0 0,1 0 1 0 0,-1 0 0 0 0,0 0 0 0 0,1 0 0 0 0,-1 0 0 0 0,1 1-1 0 0,-1-1 1 0 0,0 0 0 0 0,1 0 0 0 0,-1 0 0 0 0,0 1 0 0 0,1-1-1 0 0,-1 0 1 0 0,1 1 0 0 0,-1-1 0 0 0,1 1 0 0 0,-1-1 0 0 0,1 1-1 0 0,-1-1 1 0 0,1 1 0 0 0,0-1 0 0 0,-1 1 0 0 0,1-1 0 0 0,-1 1-1 0 0,1-1 1 0 0,0 1 0 0 0,0 0 0 0 0,-1-1 0 0 0,1 1 0 0 0,0-1-1 0 0,0 1 1 0 0,0 0 0 0 0,0-1 0 0 0,0 1 0 0 0,0 0 0 0 0,0-1-1 0 0,0 1 1 0 0,0 0 0 0 0,0-1 0 0 0,0 1 0 0 0,0 0 0 0 0,0-1-1 0 0,1 2 1 0 0,5 36 1664 0 0,-6-34-1536 0 0,21 81 865 0 0,13 70-862 0 0,5 19 158 0 0,-19-92-1269 0 0,-3 1-3494 0 0,-17-83 3629 0 0,-1 0 489 0 0,1 1-1 0 0,0-1 0 0 0,0 0 1 0 0,-1 0-1 0 0,1 0 0 0 0,0 0 1 0 0,0 0-1 0 0,0 0 1 0 0,-1 0-1 0 0,1 0 0 0 0,0 0 1 0 0,0 0-1 0 0,-1 0 0 0 0,1 0 1 0 0,0 0-1 0 0,0 0 0 0 0,-1 0 1 0 0,1 0-1 0 0,0 0 1 0 0,0 0-1 0 0,0 0 0 0 0,-1 0 1 0 0,1-1-1 0 0,0 1 0 0 0,0 0 1 0 0,0 0-1 0 0,-3-3-2276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02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6673 0 0,'-7'4'6989'0'0,"7"-4"-6756"0"0,0 1 0 0 0,0-1 0 0 0,0 1 0 0 0,1 13 2820 0 0,9 12-1748 0 0,41 73-259 0 0,-44-87-1035 0 0,1-1 1 0 0,0 0 0 0 0,1-1-1 0 0,0 1 1 0 0,0-2-1 0 0,14 12 1 0 0,-22-20 0 0 0,1 0 0 0 0,-1 0 0 0 0,1 0 1 0 0,-1 0-1 0 0,1 0 0 0 0,0 0 0 0 0,0 0 0 0 0,0-1 0 0 0,-1 1 0 0 0,1-1 1 0 0,0 1-1 0 0,0-1 0 0 0,0 0 0 0 0,0 1 0 0 0,0-1 0 0 0,0 0 0 0 0,0-1 1 0 0,0 1-1 0 0,0 0 0 0 0,2-1 0 0 0,-1 0 52 0 0,0 0 0 0 0,0-1 0 0 0,0 1 0 0 0,0-1 0 0 0,0 0 0 0 0,-1 0 0 0 0,1 0-1 0 0,0 0 1 0 0,-1 0 0 0 0,5-5 0 0 0,-1-1 104 0 0,0 0 0 0 0,0-1 0 0 0,0 0 0 0 0,-1 0 0 0 0,-1 0 0 0 0,6-16 0 0 0,-1-4-61 0 0,-3 10-583 0 0,15-35-1 0 0,-15 49-1997 0 0,-6 5 2212 0 0,0 0 0 0 0,1 0-1 0 0,-1 0 1 0 0,0 0 0 0 0,1 0 0 0 0,-1 0 0 0 0,0 0 0 0 0,1 0-1 0 0,-1 0 1 0 0,0 0 0 0 0,0 0 0 0 0,1 0 0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04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7978 0 0,'-33'0'6628'0'0,"33"0"-6483"0"0,-1-1-1 0 0,1 1 1 0 0,-1 0 0 0 0,1 0 0 0 0,-1 0-1 0 0,1 0 1 0 0,-1 0 0 0 0,1-1 0 0 0,-1 1-1 0 0,1 0 1 0 0,-1 0 0 0 0,1-1 0 0 0,-1 1-1 0 0,1 0 1 0 0,0-1 0 0 0,-1 1-1 0 0,1 0 1 0 0,0-1 0 0 0,-1 1 0 0 0,1-1-1 0 0,0 1 1 0 0,-1-1 0 0 0,1 0-38 0 0,0 0 1 0 0,0 0 0 0 0,0 1-1 0 0,1-1 1 0 0,-1 0 0 0 0,0 0-1 0 0,0 0 1 0 0,1 1-1 0 0,-1-1 1 0 0,0 0 0 0 0,1 1-1 0 0,-1-1 1 0 0,1 0 0 0 0,-1 1-1 0 0,1-1 1 0 0,-1 0-1 0 0,1 1 1 0 0,-1-1 0 0 0,1 1-1 0 0,0-1 1 0 0,3-3-1 0 0,0 2 1 0 0,1-1-1 0 0,-1 0 0 0 0,1 1 0 0 0,-1 0 1 0 0,1 0-1 0 0,0 0 0 0 0,0 0 1 0 0,0 1-1 0 0,0 0 0 0 0,0 0 0 0 0,0 0 1 0 0,0 1-1 0 0,0 0 0 0 0,1 0 0 0 0,-1 0 1 0 0,7 1-1 0 0,8 2-1700 0 0,1 0 0 0 0,37 12 1 0 0,-55-14 1117 0 0,0-1-578 0 0,0 1-1 0 0,-1 0 1 0 0,1 0 0 0 0,0 0 0 0 0,-1 0-1 0 0,1 1 1 0 0,-1-1 0 0 0,5 4 0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05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18 5921 0 0,'-61'44'8829'0'0,"53"-41"-5285"0"0,9-8-1080 0 0,10-9-881 0 0,-4 10-1464 0 0,0 1 1 0 0,0 1-1 0 0,0-1 1 0 0,0 1-1 0 0,0 1 1 0 0,1-1-1 0 0,12 0 1 0 0,57 2-597 0 0,-40 1-520 0 0,-37 2-146 0 0,-11 5 577 0 0,-26 16 458 0 0,3-3 174 0 0,24-14 95 0 0,1 0 0 0 0,0 0 1 0 0,0 0-1 0 0,1 1 0 0 0,-14 17 0 0 0,21-23-125 0 0,0 0 1 0 0,0-1-1 0 0,0 1 1 0 0,0 0-1 0 0,0 0 1 0 0,0 0 0 0 0,0-1-1 0 0,1 1 1 0 0,-1 0-1 0 0,1 0 1 0 0,-1 0-1 0 0,1 0 1 0 0,0 0-1 0 0,0 0 1 0 0,0 0-1 0 0,0 0 1 0 0,0 0-1 0 0,0 0 1 0 0,1 0-1 0 0,-1 0 1 0 0,1 0-1 0 0,-1 0 1 0 0,1 0-1 0 0,0 0 1 0 0,0 0-1 0 0,0 0 1 0 0,0-1-1 0 0,0 1 1 0 0,0 0 0 0 0,0-1-1 0 0,0 1 1 0 0,1-1-1 0 0,-1 1 1 0 0,1-1-1 0 0,-1 1 1 0 0,1-1-1 0 0,0 0 1 0 0,-1 0-1 0 0,1 0 1 0 0,0 0-1 0 0,2 1 1 0 0,-1 0-28 0 0,0-1 0 0 0,0 1 0 0 0,0 0 0 0 0,0-1 0 0 0,0 0 0 0 0,0 0 0 0 0,0 0 0 0 0,0 0 0 0 0,0 0 0 0 0,1-1-1 0 0,-1 1 1 0 0,0-1 0 0 0,1 0 0 0 0,-1 0 0 0 0,0 0 0 0 0,1-1 0 0 0,-1 1 0 0 0,0-1 0 0 0,0 0 0 0 0,1 0 0 0 0,-1 0 0 0 0,0 0 0 0 0,0 0 0 0 0,0-1 0 0 0,0 1 0 0 0,0-1 0 0 0,-1 0 0 0 0,1 0 0 0 0,0 0 0 0 0,-1 0 0 0 0,1 0 0 0 0,-1 0 0 0 0,0-1 0 0 0,0 1 0 0 0,0-1 0 0 0,3-4 0 0 0,-2 2-7 0 0,0 0 0 0 0,-1 0 0 0 0,1 0 1 0 0,-1 0-1 0 0,0 0 0 0 0,-1 0 0 0 0,1-1 1 0 0,-1 1-1 0 0,0 0 0 0 0,0-1 0 0 0,-1 1 1 0 0,1-1-1 0 0,-1 1 0 0 0,-1-1 0 0 0,1 1 1 0 0,-1-1-1 0 0,0 1 0 0 0,0-1 1 0 0,0 1-1 0 0,-1 0 0 0 0,-4-10 0 0 0,-10-8-495 0 0,15 22 374 0 0,1 1 1 0 0,-1-1-1 0 0,0 0 0 0 0,1 0 1 0 0,-1 1-1 0 0,0-1 0 0 0,0 1 1 0 0,0-1-1 0 0,1 0 0 0 0,-1 1 1 0 0,0 0-1 0 0,0-1 1 0 0,0 1-1 0 0,0-1 0 0 0,0 1 1 0 0,0 0-1 0 0,0 0 0 0 0,0-1 1 0 0,0 1-1 0 0,1 0 0 0 0,-1 0 1 0 0,0 0-1 0 0,0 0 0 0 0,0 0 1 0 0,0 0-1 0 0,-2 1 0 0 0,3-1 51 0 0,0 0-1 0 0,0 0 1 0 0,0 0-1 0 0,0 0 0 0 0,1 0 1 0 0,-1 0-1 0 0,0 0 1 0 0,0 0-1 0 0,0 0 1 0 0,0 0-1 0 0,0 0 0 0 0,0 0 1 0 0,1 0-1 0 0,-1 0 1 0 0,0 0-1 0 0,0 0 0 0 0,0 0 1 0 0,0 0-1 0 0,0 0 1 0 0,0 0-1 0 0,0 0 0 0 0,1 0 1 0 0,-1 0-1 0 0,0 1 1 0 0,0-1-1 0 0,0 0 0 0 0,0 0 1 0 0,0 0-1 0 0,0 0 1 0 0,0 0-1 0 0,0 0 1 0 0,0 0-1 0 0,0 0 0 0 0,0 0 1 0 0,1 1-1 0 0,-1-1 1 0 0,0 0-1 0 0,0 0 0 0 0,0 0 1 0 0,0 0-1 0 0,0 0 1 0 0,0 0-1 0 0,0 1 0 0 0,0-1 1 0 0,0 0-1 0 0,0 0 1 0 0,0 0-1 0 0,0 0 0 0 0,0 0 1 0 0,0 0-1 0 0,0 1 1 0 0,0-1-1 0 0,0 0 1 0 0,-1 0-1 0 0,1 0 0 0 0,0 0 1 0 0,0 0-1 0 0,0 0 1 0 0,0 0-1 0 0,0 1 0 0 0,0-1 1 0 0,0 0-1 0 0,0 0 1 0 0,0 0-1 0 0,0 0 0 0 0,0 0 1 0 0,-1 0-1 0 0,14 1-2629 0 0,-12-2 2363 0 0,1 1 1 0 0,0-1-1 0 0,0 0 1 0 0,0 0-1 0 0,-1 0 1 0 0,1 0-1 0 0,0 0 1 0 0,-1 0-1 0 0,1 0 1 0 0,-1-1-1 0 0,1 1 1 0 0,-1 0-1 0 0,0-1 1 0 0,1 1-1 0 0,-1-1 1 0 0,0 0 0 0 0,0 1-1 0 0,0-1 1 0 0,1-3-1 0 0,7-8-2790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05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6177 0 0,'1'-1'146'0'0,"-1"1"-1"0"0,0-1 0 0 0,0 1 0 0 0,0 0 1 0 0,0-1-1 0 0,1 1 0 0 0,-1-1 1 0 0,0 1-1 0 0,0 0 0 0 0,1-1 0 0 0,-1 1 1 0 0,0 0-1 0 0,1 0 0 0 0,-1-1 1 0 0,0 1-1 0 0,1 0 0 0 0,-1 0 0 0 0,1-1 1 0 0,-1 1-1 0 0,0 0 0 0 0,1 0 1 0 0,-1 0-1 0 0,1 0 0 0 0,-1-1 1 0 0,0 1-1 0 0,1 0 0 0 0,-1 0 0 0 0,1 0 1 0 0,-1 0-1 0 0,1 0 0 0 0,-1 0 1 0 0,1 0-1 0 0,-1 0 0 0 0,0 0 0 0 0,1 1 1 0 0,-1-1-1 0 0,1 0 0 0 0,-1 0 1 0 0,1 0-1 0 0,-1 0 0 0 0,0 1 0 0 0,1-1 1 0 0,-1 0-1 0 0,0 0 0 0 0,1 1 1 0 0,-1-1-1 0 0,0 0 0 0 0,1 1 0 0 0,-1-1 1 0 0,0 0-1 0 0,1 1 0 0 0,-1-1 1 0 0,0 0-1 0 0,0 1 0 0 0,0-1 0 0 0,1 0 1 0 0,-1 1-1 0 0,0-1 0 0 0,0 1 1 0 0,0-1-1 0 0,0 1 0 0 0,0-1 0 0 0,0 0 1 0 0,0 1-1 0 0,0-1 0 0 0,0 1 1 0 0,1 41 3347 0 0,-1-28-2967 0 0,1 7 142 0 0,-1-12-430 0 0,0 0 1 0 0,1 0 0 0 0,0 0-1 0 0,0 0 1 0 0,5 14 0 0 0,-5-21-233 0 0,0 0 1 0 0,-1-1 0 0 0,1 1-1 0 0,0 0 1 0 0,0 0 0 0 0,1-1-1 0 0,-1 1 1 0 0,0-1 0 0 0,0 1-1 0 0,1-1 1 0 0,-1 0 0 0 0,1 0 0 0 0,-1 1-1 0 0,1-1 1 0 0,0 0 0 0 0,-1 0-1 0 0,1-1 1 0 0,0 1 0 0 0,0 0-1 0 0,0 0 1 0 0,-1-1 0 0 0,1 1-1 0 0,0-1 1 0 0,0 0 0 0 0,0 1 0 0 0,0-1-1 0 0,0 0 1 0 0,0 0 0 0 0,0 0-1 0 0,0-1 1 0 0,2 1 0 0 0,2-1-300 0 0,33-5-1301 0 0,-37 6 991 0 0,0-1 0 0 0,0 1 0 0 0,0-1 0 0 0,0 1 1 0 0,0-1-1 0 0,0 0 0 0 0,0 0 0 0 0,0 0 0 0 0,-1 0 0 0 0,1 0 0 0 0,0 0 0 0 0,-1-1 0 0 0,1 1 0 0 0,2-3 0 0 0,-4 4 495 0 0,0-1-1 0 0,0 1 0 0 0,1 0 0 0 0,-1 0 1 0 0,0 0-1 0 0,0 0 0 0 0,0 0 0 0 0,0-1 1 0 0,0 1-1 0 0,0 0 0 0 0,0 0 0 0 0,0 0 0 0 0,1-1 1 0 0,-1 1-1 0 0,0 0 0 0 0,0 0 0 0 0,0 0 1 0 0,0-1-1 0 0,0 1 0 0 0,0 0 0 0 0,0 0 1 0 0,0 0-1 0 0,0 0 0 0 0,0-1 0 0 0,0 1 1 0 0,-1 0-1 0 0,1 0 0 0 0,0 0 0 0 0,0-1 0 0 0,0 1 1 0 0,0 0-1 0 0,0 0 0 0 0,0 0 0 0 0,0 0 1 0 0,0-1-1 0 0,0 1 0 0 0,-1 0 0 0 0,1 0 1 0 0,0 0-1 0 0,0 0 0 0 0,0 0 0 0 0,0 0 1 0 0,-1-1-1 0 0,-10 1-1235 0 0,-12 6 1321 0 0,-22 23 255 0 0,39-23 571 0 0,0 0 1 0 0,0 0-1 0 0,0 0 1 0 0,1 1 0 0 0,-1 0-1 0 0,2 0 1 0 0,-8 12-1 0 0,10-15-400 0 0,1-1 0 0 0,-1 1-1 0 0,1-1 1 0 0,0 1 0 0 0,0 0-1 0 0,0-1 1 0 0,1 1-1 0 0,-1 0 1 0 0,1 0 0 0 0,0 0-1 0 0,0 0 1 0 0,0-1-1 0 0,1 1 1 0 0,-1 0 0 0 0,1 0-1 0 0,0-1 1 0 0,2 6-1 0 0,-2-5-261 0 0,2 0-1 0 0,-1 0 1 0 0,0 0-1 0 0,1-1 1 0 0,0 1-1 0 0,0-1 1 0 0,0 1-1 0 0,0-1 1 0 0,0 0-1 0 0,1 0 1 0 0,4 2-1 0 0,-6-3-172 0 0,0 0 0 0 0,1-1 1 0 0,-1 1-1 0 0,1-1 0 0 0,0 0 0 0 0,-1 0 0 0 0,1 0 0 0 0,0 0 1 0 0,0 0-1 0 0,-1-1 0 0 0,1 1 0 0 0,0-1 0 0 0,0 0 0 0 0,0 0 1 0 0,0 0-1 0 0,0 0 0 0 0,-1 0 0 0 0,1-1 0 0 0,0 1 1 0 0,0-1-1 0 0,0 0 0 0 0,-1 1 0 0 0,1-2 0 0 0,0 1 0 0 0,-1 0 1 0 0,1 0-1 0 0,-1-1 0 0 0,1 1 0 0 0,-1-1 0 0 0,0 0 0 0 0,3-2 1 0 0,0-1-881 0 0,0 0 1 0 0,0-1 0 0 0,-1 1 0 0 0,0-1-1 0 0,0 0 1 0 0,0 0 0 0 0,-1-1 0 0 0,1 1 0 0 0,-2-1-1 0 0,1 1 1 0 0,2-13 0 0 0,0-5-4482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2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8682 0 0,'0'1'265'0'0,"1"1"0"0"0,-1-1 0 0 0,1 0 1 0 0,-1 0-1 0 0,1 0 0 0 0,-1 0 0 0 0,1 0 0 0 0,0-1 1 0 0,0 1-1 0 0,-1 0 0 0 0,1 0 0 0 0,0 0 0 0 0,0-1 1 0 0,0 1-1 0 0,0 0 0 0 0,0-1 0 0 0,2 2 0 0 0,25 12 52 0 0,-17-8 78 0 0,-9-5-356 0 0,-1 0 1 0 0,1 0-1 0 0,-1 1 1 0 0,1-1-1 0 0,-1 1 0 0 0,0-1 1 0 0,0 1-1 0 0,1-1 1 0 0,-1 1-1 0 0,0 0 0 0 0,0-1 1 0 0,-1 1-1 0 0,1 0 1 0 0,0 0-1 0 0,-1 0 0 0 0,1 0 1 0 0,-1 0-1 0 0,1 0 0 0 0,-1 0 1 0 0,0-1-1 0 0,0 5 1 0 0,0-3 36 0 0,1 0 1 0 0,-1 1 0 0 0,1-1-1 0 0,0 0 1 0 0,0 1-1 0 0,0-1 1 0 0,0 0 0 0 0,3 5-1 0 0,0-2 7 0 0,1 0-1 0 0,0 1 1 0 0,0-2-1 0 0,0 1 1 0 0,1-1-1 0 0,0 1 1 0 0,0-2-1 0 0,0 1 1 0 0,1-1 0 0 0,9 6-1 0 0,-14-9-67 0 0,0 0-1 0 0,1 0 1 0 0,-1-1-1 0 0,0 1 1 0 0,0 0-1 0 0,0-1 1 0 0,0 1-1 0 0,1-1 1 0 0,-1 0 0 0 0,0 0-1 0 0,0 0 1 0 0,1 0-1 0 0,-1 0 1 0 0,0 0-1 0 0,0-1 1 0 0,1 1-1 0 0,-1-1 1 0 0,0 1 0 0 0,0-1-1 0 0,0 0 1 0 0,0 0-1 0 0,0 0 1 0 0,0 0-1 0 0,0 0 1 0 0,0 0-1 0 0,0-1 1 0 0,0 1 0 0 0,-1-1-1 0 0,1 1 1 0 0,-1-1-1 0 0,1 0 1 0 0,-1 1-1 0 0,1-1 1 0 0,-1 0-1 0 0,0 0 1 0 0,0 0-1 0 0,0 0 1 0 0,0 0 0 0 0,0 0-1 0 0,0-3 1 0 0,1 0-13 0 0,0-1 0 0 0,-1 1 1 0 0,0 0-1 0 0,0-1 0 0 0,0 1 1 0 0,-1-1-1 0 0,0 1 0 0 0,0-1 1 0 0,0 1-1 0 0,-1-1 0 0 0,1 1 1 0 0,-1-1-1 0 0,-1 1 0 0 0,1 0 1 0 0,-1-1-1 0 0,-3-5 0 0 0,4 7-29 0 0,-1 0-1 0 0,0 0 0 0 0,-1 0 0 0 0,1 0 1 0 0,-1 1-1 0 0,0 0 0 0 0,1-1 1 0 0,-1 1-1 0 0,-1 0 0 0 0,1 0 1 0 0,0 0-1 0 0,-1 1 0 0 0,1-1 1 0 0,-1 1-1 0 0,0 0 0 0 0,0 0 1 0 0,0 0-1 0 0,0 1 0 0 0,0-1 1 0 0,0 1-1 0 0,-5-1 0 0 0,8 2 1 0 0,0 0 0 0 0,-1 0 0 0 0,1 0 0 0 0,0 0 0 0 0,0 0 1 0 0,-1 0-1 0 0,1 0 0 0 0,0 0 0 0 0,0 1 0 0 0,0-1 0 0 0,-1 0 0 0 0,1 1 0 0 0,0-1 0 0 0,0 1 0 0 0,0-1 0 0 0,0 1 0 0 0,0 0 0 0 0,0-1 0 0 0,0 1 0 0 0,0 0 0 0 0,0 0 0 0 0,0 0 0 0 0,0 0 0 0 0,1 0 0 0 0,-1 0 0 0 0,0 0 1 0 0,0 0-1 0 0,1 0 0 0 0,-1 0 0 0 0,1 0 0 0 0,-1 0 0 0 0,1 0 0 0 0,0 0 0 0 0,-1 1 0 0 0,1-1 0 0 0,0 0 0 0 0,0 0 0 0 0,0 0 0 0 0,-1 1 0 0 0,1-1 0 0 0,1 2 0 0 0,-2 8-71 0 0,2 0-1 0 0,-1 1 0 0 0,5 18 1 0 0,-3-12 137 0 0,-1 37 331 0 0,-1-53-355 0 0,0 1 0 0 0,0 0 0 0 0,-1 0-1 0 0,1 0 1 0 0,-1 0 0 0 0,0 0-1 0 0,0 0 1 0 0,0 0 0 0 0,0-1-1 0 0,0 1 1 0 0,-1 0 0 0 0,1-1 0 0 0,-1 1-1 0 0,0-1 1 0 0,0 0 0 0 0,-2 3-1 0 0,4-5-19 0 0,-1 1-1 0 0,1-1 1 0 0,-1 0-1 0 0,1 1 1 0 0,-1-1-1 0 0,1 0 0 0 0,-1 1 1 0 0,1-1-1 0 0,-1 0 1 0 0,1 0-1 0 0,-1 0 1 0 0,0 1-1 0 0,1-1 1 0 0,-1 0-1 0 0,1 0 0 0 0,-1 0 1 0 0,0 0-1 0 0,1 0 1 0 0,-1 0-1 0 0,1 0 1 0 0,-1-1-1 0 0,0 1 1 0 0,1 0-1 0 0,-1 0 0 0 0,1 0 1 0 0,-1 0-1 0 0,1-1 1 0 0,-1 1-1 0 0,0 0 1 0 0,1-1-1 0 0,-1 1 1 0 0,0-1-1 0 0,1 1 414 0 0,9 12 13 0 0,-7-10-398 0 0,-1 1 1 0 0,1 0-1 0 0,0-1 1 0 0,0 1-1 0 0,0-1 1 0 0,0 0-1 0 0,0 0 1 0 0,0 0-1 0 0,0 0 1 0 0,1 0 0 0 0,-1 0-1 0 0,1 0 1 0 0,-1-1-1 0 0,1 1 1 0 0,0-1-1 0 0,0 0 1 0 0,0 0-1 0 0,0 0 1 0 0,0 0-1 0 0,4 0 1 0 0,-3-1-20 0 0,1-1 1 0 0,-1 1 0 0 0,1-1 0 0 0,-1 0-1 0 0,0 0 1 0 0,1-1 0 0 0,-1 1 0 0 0,0-1-1 0 0,0 0 1 0 0,0 0 0 0 0,0-1-1 0 0,0 1 1 0 0,4-5 0 0 0,72-44-2357 0 0,6 11-5545 0 0,-66 33 3606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0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69 6105 0 0,'-1'-2'462'0'0,"0"1"0"0"0,1-1-1 0 0,-1 0 1 0 0,1 0-1 0 0,0 0 1 0 0,-1 1 0 0 0,1-1-1 0 0,0 0 1 0 0,0 0-1 0 0,0 0 1 0 0,0 0 0 0 0,0 0-1 0 0,1 1 1 0 0,-1-1-1 0 0,1 0 1 0 0,-1 0 0 0 0,1 0-1 0 0,1-2 1 0 0,-1 2-218 0 0,0 0 0 0 0,1 0 0 0 0,0 0 0 0 0,-1 0 1 0 0,1 0-1 0 0,0 0 0 0 0,0 1 0 0 0,-1-1 0 0 0,1 1 0 0 0,0-1 1 0 0,1 1-1 0 0,3-2 0 0 0,-3 2-194 0 0,0-1 0 0 0,0 1 0 0 0,0 0-1 0 0,1 1 1 0 0,-1-1 0 0 0,0 0 0 0 0,0 1 0 0 0,1 0 0 0 0,-1 0 0 0 0,0 0-1 0 0,1 0 1 0 0,-1 0 0 0 0,0 1 0 0 0,0-1 0 0 0,0 1 0 0 0,1 0-1 0 0,-1 0 1 0 0,0 0 0 0 0,0 0 0 0 0,0 1 0 0 0,4 2 0 0 0,-2 0 27 0 0,-1 1 0 0 0,0-1 1 0 0,0 0-1 0 0,0 1 0 0 0,-1 0 1 0 0,0 0-1 0 0,0 0 0 0 0,0 0 1 0 0,0 1-1 0 0,-1-1 0 0 0,0 1 1 0 0,0-1-1 0 0,0 1 0 0 0,0 8 1 0 0,1 8 213 0 0,-1 0 0 0 0,-1 35 0 0 0,-1-8-635 0 0,5-32-1579 0 0,-5-17 1772 0 0,1 0-1 0 0,-1 0 1 0 0,0 0 0 0 0,0 1 0 0 0,1-1 0 0 0,-1 0 0 0 0,0 0-1 0 0,1 0 1 0 0,-1 0 0 0 0,0 0 0 0 0,0 0 0 0 0,1 0 0 0 0,-1 1-1 0 0,0-1 1 0 0,1 0 0 0 0,-1 0 0 0 0,0 0 0 0 0,1 0 0 0 0,-1 0-1 0 0,0-1 1 0 0,1 1 0 0 0,-1 0 0 0 0,0 0 0 0 0,1 0 0 0 0,-1 0-1 0 0,0 0 1 0 0,1 0 0 0 0,-1 0 0 0 0,1-1 0 0 0,1-1-652 0 0,0 0 1 0 0,0 1-1 0 0,0-1 1 0 0,0-1-1 0 0,0 1 0 0 0,0 0 1 0 0,0 0-1 0 0,2-5 1 0 0,4-8-3456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06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 7474 0 0,'0'-1'281'0'0,"0"1"1"0"0,-1-1-1 0 0,1 1 0 0 0,0-1 1 0 0,-1 1-1 0 0,1 0 1 0 0,0-1-1 0 0,-1 1 1 0 0,1-1-1 0 0,-1 1 1 0 0,1 0-1 0 0,-1 0 1 0 0,1-1-1 0 0,-1 1 1 0 0,1 0-1 0 0,-1 0 1 0 0,1-1-1 0 0,-1 1 0 0 0,0 0 1 0 0,1 0-1 0 0,-1 0 1 0 0,1 0-1 0 0,-1 0 1 0 0,1 0-1 0 0,-1 0 1 0 0,0 0-1 0 0,1 0 1 0 0,-1 0-1 0 0,1 0 1 0 0,-1 0-1 0 0,1 1 0 0 0,-2-1 1 0 0,2 1-15 0 0,-1 0 0 0 0,0 0 0 0 0,0 0 0 0 0,0 0 0 0 0,1 0 0 0 0,-1 1 0 0 0,1-1 0 0 0,-1 0 0 0 0,1 0 0 0 0,-1 0 0 0 0,1 1 0 0 0,0-1 0 0 0,-1 2 0 0 0,-1 46 1218 0 0,2-47-1316 0 0,0 16 27 0 0,1 0 0 0 0,1 0 0 0 0,1 0-1 0 0,1 0 1 0 0,0-1 0 0 0,12 32 0 0 0,-16-49-214 0 0,0 1 1 0 0,0 0-1 0 0,0 0 0 0 0,0 0 1 0 0,1-1-1 0 0,-1 1 0 0 0,0 0 1 0 0,1 0-1 0 0,-1-1 0 0 0,0 1 1 0 0,1 0-1 0 0,-1-1 0 0 0,1 1 1 0 0,-1-1-1 0 0,1 1 0 0 0,-1 0 1 0 0,1-1-1 0 0,0 1 0 0 0,-1-1 1 0 0,1 0-1 0 0,0 1 0 0 0,-1-1 1 0 0,1 1-1 0 0,0-1 0 0 0,0 0 1 0 0,-1 1-1 0 0,1-1 0 0 0,0 0 1 0 0,0 0-1 0 0,-1 0 0 0 0,1 0 1 0 0,0 0-1 0 0,0 0 0 0 0,-1 0 1 0 0,1 0-1 0 0,0 0 0 0 0,0 0 1 0 0,0 0-1 0 0,-1 0 0 0 0,1 0 1 0 0,0-1-1 0 0,0 1 0 0 0,-1 0 1 0 0,1-1-1 0 0,0 1 0 0 0,-1 0 1 0 0,1-1-1 0 0,0 1 0 0 0,-1-1 1 0 0,1 1-1 0 0,0-2 0 0 0,5-3-211 0 0,-1-1 0 0 0,-1-1-1 0 0,1 1 1 0 0,5-12 0 0 0,2-1-737 0 0,21-12-2490 0 0,-26 25 2243 0 0,-1 1 0 0 0,0-1 0 0 0,0 1 0 0 0,5-9 0 0 0,-10 12 1100 0 0,1 0-1 0 0,-1-1 1 0 0,0 1-1 0 0,1-1 1 0 0,-1 1-1 0 0,0-1 1 0 0,-1 1-1 0 0,1-1 0 0 0,0 0 1 0 0,-1 1-1 0 0,0-1 1 0 0,1 0-1 0 0,-1 1 1 0 0,0-1-1 0 0,-1 0 1 0 0,1-4-1 0 0,-9-27 2183 0 0,-2 14 3793 0 0,12 28-878 0 0,0 16-3121 0 0,-1-6-1092 0 0,6 38 151 0 0,-2-3-1078 0 0,2-1 1 0 0,16 59-1 0 0,-22-110 56 0 0,9 24-1820 0 0,-1-14-1493 0 0,1-9-4356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06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39 3545 0 0,'-4'-1'502'0'0,"-1"1"-1"0"0,1 0 1 0 0,0 0 0 0 0,0 0 0 0 0,0 0 0 0 0,0 1 0 0 0,0 0 0 0 0,0-1-1 0 0,0 2 1 0 0,0-1 0 0 0,0 0 0 0 0,0 1 0 0 0,0 0 0 0 0,1 0-1 0 0,-8 4 1 0 0,9-3-79 0 0,-1 0-1 0 0,1 0 0 0 0,0 0 0 0 0,0 0 1 0 0,0 0-1 0 0,0 0 0 0 0,0 1 0 0 0,1-1 1 0 0,-1 1-1 0 0,1-1 0 0 0,0 1 1 0 0,0-1-1 0 0,0 1 0 0 0,1 0 0 0 0,-1-1 1 0 0,1 1-1 0 0,0 0 0 0 0,0 4 1 0 0,1-2-245 0 0,0 0 1 0 0,0 0 0 0 0,0 0 0 0 0,1-1 0 0 0,0 1 0 0 0,0 0-1 0 0,0 0 1 0 0,1-1 0 0 0,0 0 0 0 0,0 1 0 0 0,0-1 0 0 0,7 7-1 0 0,-8-10-171 0 0,-1 1 0 0 0,1-1-1 0 0,1 1 1 0 0,-1-1 0 0 0,0 0-1 0 0,0 0 1 0 0,1 0 0 0 0,0 0-1 0 0,-1 0 1 0 0,1-1 0 0 0,0 1-1 0 0,0-1 1 0 0,0 1 0 0 0,-1-1-1 0 0,1 0 1 0 0,1-1-1 0 0,-1 1 1 0 0,0 0 0 0 0,0-1-1 0 0,0 0 1 0 0,0 1 0 0 0,0-1-1 0 0,1 0 1 0 0,-1-1 0 0 0,5 0-1 0 0,-6 0-1 0 0,0 0-1 0 0,1 0 0 0 0,-1-1 0 0 0,0 1 0 0 0,0-1 0 0 0,0 1 1 0 0,0-1-1 0 0,0 0 0 0 0,0 0 0 0 0,0 0 0 0 0,-1 0 0 0 0,1 0 0 0 0,-1 0 1 0 0,1-1-1 0 0,-1 1 0 0 0,0 0 0 0 0,0-1 0 0 0,0 1 0 0 0,0-1 1 0 0,0 1-1 0 0,-1-1 0 0 0,1 1 0 0 0,-1-1 0 0 0,1 0 0 0 0,-1 1 1 0 0,0-1-1 0 0,0 0 0 0 0,0 1 0 0 0,-1-4 0 0 0,0-3 30 0 0,0-1 0 0 0,0 1 0 0 0,-1 0-1 0 0,-1 0 1 0 0,1 0 0 0 0,-9-17 0 0 0,7 19-3 0 0,0 0 1 0 0,0 0-1 0 0,-1 1 1 0 0,0 0-1 0 0,-1 0 0 0 0,1 0 1 0 0,-10-8-1 0 0,11 11-40 0 0,0 0 0 0 0,0 0 1 0 0,-1 0-1 0 0,1 1 0 0 0,0 0 0 0 0,-1-1 0 0 0,0 1 0 0 0,1 1 0 0 0,-1-1 0 0 0,0 1 0 0 0,0 0 0 0 0,0 0 0 0 0,-5 0 0 0 0,9 1-35 0 0,1 0 0 0 0,0-1-1 0 0,-1 1 1 0 0,1 0 0 0 0,-1 0-1 0 0,1 0 1 0 0,-1 0 0 0 0,1 0-1 0 0,-1 0 1 0 0,1 0 0 0 0,-1 0-1 0 0,1 1 1 0 0,-1-1 0 0 0,1 0-1 0 0,-1 0 1 0 0,1 0 0 0 0,-1 0-1 0 0,1 1 1 0 0,-1-1 0 0 0,1 0-1 0 0,0 1 1 0 0,-1-1 0 0 0,1 0-1 0 0,-1 1 1 0 0,1-1 0 0 0,0 0-1 0 0,-1 1 1 0 0,1-1 0 0 0,0 0-1 0 0,0 1 1 0 0,-1-1 0 0 0,1 1-1 0 0,0-1 1 0 0,-1 1 0 0 0,9 16-2448 0 0,22 13-2997 0 0,-1-17-2 0 0,-15-11 900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06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8586 0 0,'24'33'8666'0'0,"-8"9"-5116"0"0,3 45-2434 0 0,-16-71-516 0 0,4 27-485 0 0,9 41-592 0 0,3-34-5778 0 0,-19-49 5929 0 0,1 0 1 0 0,-1-1-1 0 0,1 1 1 0 0,-1 0-1 0 0,1-1 1 0 0,-1 1-1 0 0,1-1 1 0 0,-1 1-1 0 0,1-1 1 0 0,0 1-1 0 0,-1-1 1 0 0,1 1-1 0 0,0-1 1 0 0,-1 0-1 0 0,1 1 1 0 0,0-1-1 0 0,0 0 0 0 0,-1 0 1 0 0,1 1-1 0 0,0-1 1 0 0,0 0-1 0 0,-1 0 1 0 0,1 0-1 0 0,0 0 1 0 0,0 0-1 0 0,0 0 1 0 0,-1 0-1 0 0,2 0 1 0 0,-1-1-36 0 0,7 0-4323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07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15035 0 0,'-1'0'153'0'0,"1"0"0"0"0,0 0 0 0 0,-1-1 0 0 0,1 1 0 0 0,-1 0 0 0 0,1 0 0 0 0,-1 0 0 0 0,1 0 0 0 0,0 0 0 0 0,-1 0 1 0 0,1 1-1 0 0,-1-1 0 0 0,1 0 0 0 0,0 0 0 0 0,-1 0 0 0 0,1 0 0 0 0,0 0 0 0 0,-1 0 0 0 0,1 1 0 0 0,0-1 0 0 0,-1 0 0 0 0,1 0 0 0 0,0 1 0 0 0,-1-1 0 0 0,1 0 0 0 0,0 0 0 0 0,-1 1 0 0 0,1-1 0 0 0,0 0 0 0 0,0 1 0 0 0,0-1 0 0 0,-1 0 0 0 0,1 1 0 0 0,0-1 0 0 0,0 1 0 0 0,0-1 0 0 0,0 0 0 0 0,0 1 0 0 0,-1-1 0 0 0,1 1 0 0 0,0-1 0 0 0,0 0 0 0 0,0 1 0 0 0,0-1 0 0 0,0 1 0 0 0,0-1 0 0 0,1 1 1 0 0,-5 26 598 0 0,4-24-348 0 0,-5 91 485 0 0,4-30-3992 0 0,1-66 2891 0 0,0 0 0 0 0,0 0-1 0 0,0 0 1 0 0,0 0 0 0 0,1 0-1 0 0,-1 0 1 0 0,0 0 0 0 0,1 1 0 0 0,0-1-1 0 0,-1 0 1 0 0,1 0 0 0 0,0 1-1 0 0,0-1 1 0 0,0 0 0 0 0,0 1 0 0 0,0-1-1 0 0,0 1 1 0 0,0-1 0 0 0,1 1-1 0 0,-1-1 1 0 0,1 1 0 0 0,2-2-1 0 0,-1 2 123 0 0,0-1 0 0 0,0 1-1 0 0,1 0 1 0 0,-1 0 0 0 0,1 0-1 0 0,-1 0 1 0 0,1 1-1 0 0,-1-1 1 0 0,1 1 0 0 0,0 0-1 0 0,5 0 1 0 0,11 3 320 0 0,0 0 1 0 0,0 2 0 0 0,31 9-1 0 0,-37-9-611 0 0,-13-4 268 0 0,0-1-1 0 0,0 1 1 0 0,0-1 0 0 0,0 0 0 0 0,0 1 0 0 0,0-1 0 0 0,0 0-1 0 0,0 1 1 0 0,0-1 0 0 0,0 0 0 0 0,0 0 0 0 0,0 0 0 0 0,1 0-1 0 0,-1 0 1 0 0,0 0 0 0 0,0 0 0 0 0,0 0 0 0 0,0-1 0 0 0,0 1-1 0 0,0 0 1 0 0,0-1 0 0 0,0 1 0 0 0,0 0 0 0 0,0-1 0 0 0,0 0-1 0 0,0 1 1 0 0,0-1 0 0 0,0 1 0 0 0,0-1 0 0 0,-1 0 0 0 0,1 0-1 0 0,0 1 1 0 0,1-3 0 0 0,-2 0-458 0 0,1 0 0 0 0,0 0 1 0 0,-1 0-1 0 0,0 0 0 0 0,0 0 0 0 0,0 0 1 0 0,0 0-1 0 0,0 0 0 0 0,-1 0 0 0 0,0-5 1 0 0,-2-10-2977 0 0</inkml:trace>
  <inkml:trace contextRef="#ctx0" brushRef="#br0" timeOffset="1">198 40 6193 0 0,'0'1'436'0'0,"-1"0"-1"0"0,1 1 0 0 0,-1-1 1 0 0,1 0-1 0 0,-1 0 0 0 0,1 0 1 0 0,-1 1-1 0 0,1-1 0 0 0,0 0 1 0 0,0 0-1 0 0,0 1 0 0 0,0-1 1 0 0,0 0-1 0 0,0 0 0 0 0,0 1 1 0 0,0 1-1 0 0,2 25 1696 0 0,-2-27-1904 0 0,0 1 0 0 0,0 0 0 0 0,0 0 0 0 0,1 0 1 0 0,-1 0-1 0 0,0 0 0 0 0,1 0 0 0 0,-1 0 0 0 0,1 0 1 0 0,0 0-1 0 0,0-1 0 0 0,0 1 0 0 0,0 0 0 0 0,2 2 1 0 0,-2-3-99 0 0,1 0 0 0 0,-1-1 1 0 0,1 1-1 0 0,0-1 1 0 0,0 1-1 0 0,-1-1 0 0 0,1 0 1 0 0,0 0-1 0 0,-1 0 1 0 0,1 0-1 0 0,0 0 1 0 0,0 0-1 0 0,-1 0 0 0 0,1 0 1 0 0,0-1-1 0 0,2 0 1 0 0,36 0 564 0 0,-6 0-2575 0 0,-13-4-3781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07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9522 0 0,'1'13'1073'0'0,"1"-1"0"0"0,0 0 0 0 0,1 0 0 0 0,0 0 0 0 0,1 0 0 0 0,10 21 0 0 0,-11-27-960 0 0,1 1-1 0 0,-1-1 1 0 0,1 0-1 0 0,0-1 1 0 0,0 1 0 0 0,1-1-1 0 0,-1 1 1 0 0,1-1-1 0 0,0-1 1 0 0,1 1 0 0 0,-1-1-1 0 0,1 0 1 0 0,10 6-1 0 0,-14-9-107 0 0,-1-1 0 0 0,1 1 1 0 0,0 0-1 0 0,0 0 0 0 0,0-1 0 0 0,0 1 0 0 0,0-1 0 0 0,0 0 0 0 0,0 1 0 0 0,0-1 0 0 0,0 0 0 0 0,0 0 1 0 0,0 0-1 0 0,0-1 0 0 0,0 1 0 0 0,0 0 0 0 0,0-1 0 0 0,-1 1 0 0 0,1-1 0 0 0,0 0 0 0 0,0 0 0 0 0,0 0 1 0 0,0 1-1 0 0,-1-2 0 0 0,1 1 0 0 0,0 0 0 0 0,-1 0 0 0 0,1 0 0 0 0,-1-1 0 0 0,0 1 0 0 0,1-1 0 0 0,-1 1 0 0 0,2-4 1 0 0,-2 3 10 0 0,0-1 0 0 0,0 1 0 0 0,0-1 0 0 0,0 1 0 0 0,-1-1 0 0 0,1 1 0 0 0,-1-1 0 0 0,1 0 0 0 0,-1 1 0 0 0,0-1 0 0 0,0 0 0 0 0,0 1 0 0 0,-1-1 0 0 0,1 1 0 0 0,0-1 0 0 0,-1 0 0 0 0,0 1 0 0 0,0-1 0 0 0,0 1 0 0 0,0-1 0 0 0,0 1 0 0 0,0 0 0 0 0,-1-1 0 0 0,1 1 0 0 0,-3-2 0 0 0,0-1 12 0 0,0 1 1 0 0,-1 0 0 0 0,0 0 0 0 0,0 0-1 0 0,0 0 1 0 0,-1 1 0 0 0,1 0 0 0 0,-1 0-1 0 0,0 1 1 0 0,0-1 0 0 0,-6 0-1 0 0,9 1-51 0 0,1 2-1 0 0,-1-1 0 0 0,0 0 0 0 0,0 0 0 0 0,0 1 0 0 0,1 0 1 0 0,-1 0-1 0 0,0-1 0 0 0,0 2 0 0 0,0-1 0 0 0,0 0 0 0 0,1 0 1 0 0,-1 1-1 0 0,0 0 0 0 0,0-1 0 0 0,1 1 0 0 0,-1 0 0 0 0,0 1 1 0 0,1-1-1 0 0,-1 0 0 0 0,1 1 0 0 0,-1-1 0 0 0,1 1 1 0 0,0 0-1 0 0,0 0 0 0 0,-3 2 0 0 0,5-3-79 0 0,-1-1-1 0 0,1 1 1 0 0,0-1-1 0 0,-1 1 1 0 0,1-1 0 0 0,0 0-1 0 0,0 1 1 0 0,0 0-1 0 0,-1-1 1 0 0,1 1 0 0 0,0-1-1 0 0,0 1 1 0 0,0-1-1 0 0,0 1 1 0 0,0-1 0 0 0,0 1-1 0 0,0-1 1 0 0,0 1-1 0 0,0-1 1 0 0,0 1-1 0 0,0 0 1 0 0,1 0 0 0 0,-1-1-296 0 0,1 1 1 0 0,-1 0 0 0 0,1 0 0 0 0,-1-1 0 0 0,1 1-1 0 0,-1 0 1 0 0,1-1 0 0 0,0 1 0 0 0,-1-1 0 0 0,1 1 0 0 0,0-1-1 0 0,0 1 1 0 0,0-1 0 0 0,-1 1 0 0 0,1-1 0 0 0,0 0-1 0 0,0 1 1 0 0,0-1 0 0 0,1 0 0 0 0,8 3-4839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08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13 8298 0 0,'-3'-2'716'0'0,"0"0"-1"0"0,-1 1 1 0 0,1-1 0 0 0,0 1-1 0 0,0 0 1 0 0,-1 0 0 0 0,1 0 0 0 0,-1 0-1 0 0,-6 0 1 0 0,9 1-548 0 0,0 1 0 0 0,0-1 0 0 0,0 0 0 0 0,0 0 0 0 0,0 1-1 0 0,0-1 1 0 0,0 1 0 0 0,0-1 0 0 0,0 1 0 0 0,0-1 0 0 0,0 1 0 0 0,0 0 0 0 0,0 0 0 0 0,1-1-1 0 0,-1 1 1 0 0,0 0 0 0 0,1 0 0 0 0,-1 0 0 0 0,0 0 0 0 0,1 0 0 0 0,-1-1 0 0 0,1 1 0 0 0,-1 0-1 0 0,1 0 1 0 0,0 1 0 0 0,-1-1 0 0 0,1 0 0 0 0,0 0 0 0 0,0 0 0 0 0,0 0 0 0 0,-1 0 0 0 0,1 0-1 0 0,0 0 1 0 0,1 2 0 0 0,-2 9 127 0 0,1-1 1 0 0,1 1-1 0 0,0-1 0 0 0,0 0 0 0 0,1 1 1 0 0,0-1-1 0 0,1 0 0 0 0,1 0 0 0 0,0 0 1 0 0,0-1-1 0 0,1 1 0 0 0,0-1 0 0 0,12 17 0 0 0,-14-22-294 0 0,1 0-1 0 0,0 0 0 0 0,0-1 0 0 0,1 0 0 0 0,-1 0 0 0 0,1 0 0 0 0,0 0 1 0 0,0 0-1 0 0,0-1 0 0 0,1 0 0 0 0,-1 0 0 0 0,1-1 0 0 0,-1 1 0 0 0,1-1 0 0 0,0-1 1 0 0,0 1-1 0 0,0-1 0 0 0,0 0 0 0 0,0 0 0 0 0,0-1 0 0 0,0 1 0 0 0,1-1 0 0 0,-1-1 1 0 0,0 1-1 0 0,0-1 0 0 0,0 0 0 0 0,7-3 0 0 0,-10 4-77 0 0,0-1-1 0 0,0 0 0 0 0,0 0 1 0 0,0 0-1 0 0,0 0 1 0 0,-1 0-1 0 0,1-1 1 0 0,0 1-1 0 0,-1-1 1 0 0,1 0-1 0 0,-1 0 0 0 0,0 1 1 0 0,0-2-1 0 0,1 1 1 0 0,-1 0-1 0 0,-1 0 1 0 0,1-1-1 0 0,0 1 1 0 0,0-1-1 0 0,-1 1 1 0 0,0-1-1 0 0,1 0 0 0 0,-1 0 1 0 0,0 0-1 0 0,0 1 1 0 0,-1-1-1 0 0,1 0 1 0 0,0 0-1 0 0,-1 0 1 0 0,0 0-1 0 0,0 0 0 0 0,0 0 1 0 0,0 0-1 0 0,0 0 1 0 0,-1 0-1 0 0,1 0 1 0 0,-1 0-1 0 0,0 0 1 0 0,0 0-1 0 0,0 0 1 0 0,-1-3-1 0 0,-1-2-485 0 0,-1 0-1 0 0,0 0 1 0 0,0 1 0 0 0,-1-1 0 0 0,0 1 0 0 0,0 0-1 0 0,0 0 1 0 0,-1 0 0 0 0,0 1 0 0 0,0 0-1 0 0,-1 0 1 0 0,0 1 0 0 0,-10-7 0 0 0,8 7 19 0 0,-1 1 0 0 0,1 1 0 0 0,-1 0 0 0 0,0 0-1 0 0,0 1 1 0 0,0 0 0 0 0,-12-1 0 0 0,18 3 452 0 0,0 0 0 0 0,0 0 0 0 0,0 0-1 0 0,0 1 1 0 0,0 0 0 0 0,-1-1 0 0 0,1 1 0 0 0,0 1-1 0 0,-4 1 1 0 0,6-2 204 0 0,0 0 0 0 0,0 0 0 0 0,0 0 0 0 0,1 0 0 0 0,-1 1 0 0 0,1-1 0 0 0,-1 0 0 0 0,1 1 0 0 0,-1 0 0 0 0,1-1 0 0 0,0 1 0 0 0,0 0 0 0 0,-1-1 0 0 0,1 1 0 0 0,1 0 0 0 0,-1 0 0 0 0,0 0 0 0 0,0 0-1 0 0,0 2 1 0 0,1-2 23 0 0,-1 0-1 0 0,1 0 1 0 0,-1 0-1 0 0,1 0 1 0 0,0 0-1 0 0,0 0 0 0 0,0 1 1 0 0,0-1-1 0 0,0 0 1 0 0,1 0-1 0 0,-1 0 1 0 0,1 0-1 0 0,-1 0 1 0 0,1 0-1 0 0,-1-1 0 0 0,1 1 1 0 0,0 0-1 0 0,0 0 1 0 0,0 0-1 0 0,0-1 1 0 0,2 3-1 0 0,0-1-50 0 0,0-1 0 0 0,-1 0 0 0 0,1 0 0 0 0,0 0 0 0 0,0 0 0 0 0,0-1 0 0 0,0 1 0 0 0,0-1 0 0 0,0 0 1 0 0,1 0-1 0 0,5 2 0 0 0,0-2-54 0 0,-1 0 1 0 0,1 0 0 0 0,0 0 0 0 0,0-1 0 0 0,-1-1-1 0 0,1 1 1 0 0,0-1 0 0 0,0-1 0 0 0,10-3 0 0 0,-3-2-587 0 0,0 0 0 0 0,0-1 0 0 0,-1-1 0 0 0,25-19 0 0 0,-33 23 642 0 0,-7 5 46 0 0,1-1 0 0 0,0 1 1 0 0,0 0-1 0 0,-1 0 0 0 0,1 0 1 0 0,0 0-1 0 0,0-1 0 0 0,-1 1 0 0 0,1 0 1 0 0,0 0-1 0 0,0 0 0 0 0,-1 1 1 0 0,1-1-1 0 0,0 0 0 0 0,-1 0 1 0 0,1 0-1 0 0,0 0 0 0 0,0 1 0 0 0,-1-1 1 0 0,1 0-1 0 0,0 1 0 0 0,-1-1 1 0 0,1 1-1 0 0,-1-1 0 0 0,1 0 1 0 0,0 1-1 0 0,-1-1 0 0 0,1 1 0 0 0,-1 0 1 0 0,1-1-1 0 0,-1 1 0 0 0,0-1 1 0 0,1 1-1 0 0,-1 0 0 0 0,1-1 1 0 0,-1 1-1 0 0,0 0 0 0 0,0-1 0 0 0,1 1 1 0 0,-1 1-1 0 0,16 41 2071 0 0,-12-30-1634 0 0,5 14 137 0 0,-7-20-644 0 0,0 0 0 0 0,0 0 0 0 0,1-1-1 0 0,0 1 1 0 0,0 0 0 0 0,1-1 0 0 0,5 8-1 0 0,-8-13-67 0 0,0-1 0 0 0,-1 1 0 0 0,1-1-1 0 0,0 1 1 0 0,-1-1 0 0 0,1 1 0 0 0,0-1 0 0 0,0 0-1 0 0,-1 0 1 0 0,1 1 0 0 0,0-1 0 0 0,0 0-1 0 0,-1 0 1 0 0,1 0 0 0 0,0 0 0 0 0,0 1-1 0 0,0-1 1 0 0,-1 0 0 0 0,1-1 0 0 0,0 1 0 0 0,0 0-1 0 0,0 0 1 0 0,-1 0 0 0 0,1 0 0 0 0,0-1-1 0 0,0 1 1 0 0,-1 0 0 0 0,1-1 0 0 0,1 0-1 0 0,26-18-986 0 0,-6 4-4780 0 0,-43 15-4712 0 0,11 2 7608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08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5249 0 0,'-5'6'719'0'0,"1"0"0"0"0,0 0-1 0 0,0 1 1 0 0,0 0 0 0 0,1-1-1 0 0,0 1 1 0 0,1 0 0 0 0,-1 1-1 0 0,1-1 1 0 0,1 0 0 0 0,-1 1 0 0 0,1-1-1 0 0,1 0 1 0 0,-1 1 0 0 0,1 0-1 0 0,1-1 1 0 0,-1 1 0 0 0,1-1-1 0 0,0 0 1 0 0,1 1 0 0 0,3 10 0 0 0,0-6-426 0 0,-1 0 1 0 0,-1 0-1 0 0,0 1 1 0 0,1 22 0 0 0,1-3-37 0 0,-4-28-214 0 0,-1 0 0 0 0,1 0 0 0 0,0-1 0 0 0,1 1 0 0 0,-1-1 0 0 0,0 1 0 0 0,1-1 0 0 0,0 1 0 0 0,0-1 0 0 0,0 0 0 0 0,0 0 0 0 0,1 0 0 0 0,-1 0 0 0 0,1 0 0 0 0,0-1 0 0 0,0 1 0 0 0,-1-1 0 0 0,2 0 0 0 0,-1 0 0 0 0,0 0 0 0 0,0 0 0 0 0,1 0 0 0 0,-1-1 0 0 0,1 1 0 0 0,-1-1 0 0 0,1 0 0 0 0,6 1 0 0 0,-5-1-165 0 0,1-1 1 0 0,0 0-1 0 0,-1 0 1 0 0,1 0-1 0 0,0-1 1 0 0,-1 0-1 0 0,1 0 0 0 0,-1 0 1 0 0,1-1-1 0 0,-1 0 1 0 0,1 0-1 0 0,-1 0 0 0 0,0-1 1 0 0,0 1-1 0 0,6-5 1 0 0,23-27-4177 0 0,-11-6-3582 0 0,-15 21 1742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09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34 8362 0 0,'-5'2'12802'0'0,"17"22"-9619"0"0,25 29-3039 0 0,-27-41-33 0 0,1 0 0 0 0,1-1 0 0 0,17 13 0 0 0,-25-20-115 0 0,0-1 1 0 0,1 0-1 0 0,0 0 1 0 0,0-1 0 0 0,-1 1-1 0 0,2-1 1 0 0,-1 0-1 0 0,0-1 1 0 0,0 1-1 0 0,0-1 1 0 0,1 0 0 0 0,-1 0-1 0 0,9 0 1 0 0,-13-1-22 0 0,1-1 0 0 0,-1 1 0 0 0,0 0 0 0 0,0 0 0 0 0,0 0 0 0 0,0-1 0 0 0,1 1 1 0 0,-1-1-1 0 0,0 1 0 0 0,0-1 0 0 0,0 1 0 0 0,0-1 0 0 0,0 1 0 0 0,0-1 0 0 0,0 0 1 0 0,0 0-1 0 0,-1 0 0 0 0,1 1 0 0 0,0-1 0 0 0,0 0 0 0 0,-1 0 0 0 0,2-2 0 0 0,-1 0-20 0 0,0 1-1 0 0,0-1 1 0 0,0 0-1 0 0,0 0 1 0 0,0 0-1 0 0,-1 0 1 0 0,1 0-1 0 0,-1-5 1 0 0,0-5-169 0 0,-1 0 1 0 0,-1 0 0 0 0,-3-14-1 0 0,4 25 149 0 0,-1-9-66 0 0,1 4-253 0 0,-1-1 0 0 0,0 1 0 0 0,0 0 0 0 0,0 0 0 0 0,-1 0 0 0 0,-4-8 0 0 0,6 13 144 0 0,0 1 0 0 0,0 0-1 0 0,0 0 1 0 0,0-1 0 0 0,-1 1 0 0 0,1 0 0 0 0,0 0 0 0 0,-1 0-1 0 0,1 0 1 0 0,0 0 0 0 0,-1 1 0 0 0,1-1 0 0 0,-1 0 0 0 0,1 1-1 0 0,-1-1 1 0 0,0 1 0 0 0,1-1 0 0 0,-1 1 0 0 0,0 0 0 0 0,1 0-1 0 0,-1 0 1 0 0,0 0 0 0 0,1 0 0 0 0,-1 0 0 0 0,0 0 0 0 0,1 0-1 0 0,-1 1 1 0 0,1-1 0 0 0,-1 1 0 0 0,0-1 0 0 0,1 1 0 0 0,-1-1-1 0 0,-1 3 1 0 0,-25 6-2278 0 0,-19 9 761 0 0,43-17 2094 0 0,1 1 0 0 0,0-1 0 0 0,0 1 1 0 0,0 0-1 0 0,0 0 0 0 0,0 1 1 0 0,1-1-1 0 0,-1 0 0 0 0,1 1 0 0 0,-4 4 1 0 0,5-6-174 0 0,1 0 0 0 0,0-1 0 0 0,0 1 0 0 0,0-1 0 0 0,0 1 0 0 0,0 0 1 0 0,0-1-1 0 0,1 1 0 0 0,-1 0 0 0 0,0-1 0 0 0,0 1 0 0 0,0-1 0 0 0,0 1 0 0 0,1 0 0 0 0,-1-1 1 0 0,0 1-1 0 0,1-1 0 0 0,-1 1 0 0 0,0-1 0 0 0,1 1 0 0 0,-1-1 0 0 0,1 1 0 0 0,-1-1 0 0 0,1 1 1 0 0,-1-1-1 0 0,1 0 0 0 0,-1 1 0 0 0,1-1 0 0 0,-1 0 0 0 0,1 1 0 0 0,-1-1 0 0 0,1 0 1 0 0,0 0-1 0 0,-1 0 0 0 0,1 1 0 0 0,0-1 0 0 0,-1 0 0 0 0,2 0 0 0 0,30 9 1107 0 0,-27-8-923 0 0,20 6-114 0 0,28 7-408 0 0,-17-13-4619 0 0,-36-1 4676 0 0,0 1 0 0 0,0-1 0 0 0,1 0 0 0 0,-1 0 0 0 0,0 0 0 0 0,0 0 0 0 0,0 0 0 0 0,1 0 0 0 0,-1 0 0 0 0,0 0 0 0 0,0 0 0 0 0,1 0 1 0 0,-1 0-1 0 0,0 0 0 0 0,0 0 0 0 0,0 0 0 0 0,1 0 0 0 0,-1 0 0 0 0,0 0 0 0 0,0-1 0 0 0,1 1 0 0 0,-1 0 0 0 0,0 0 0 0 0,0 0 0 0 0,0 0 0 0 0,0 0 0 0 0,1 0 0 0 0,-1-1 0 0 0,0 1 1 0 0,0 0-1 0 0,0 0 0 0 0,0 0 0 0 0,1 0 0 0 0,-1-1 0 0 0,0 1 0 0 0,0 0 0 0 0,0 0 0 0 0,0-1 0 0 0,0 1 0 0 0,0 0 0 0 0,0 0 0 0 0,0 0 0 0 0,0-1 0 0 0,0 1 0 0 0,0 0 0 0 0,0 0 0 0 0,0-1 1 0 0,0 1-1 0 0,0 0 0 0 0,0 0 0 0 0,0 0 0 0 0,0-1 0 0 0,0 1 0 0 0,0 0 0 0 0,0 0 0 0 0,0 0 0 0 0,0-1 0 0 0,0 1 0 0 0,-1 0 0 0 0,-7-9-3191 0 0,3 6 95 0 0</inkml:trace>
  <inkml:trace contextRef="#ctx0" brushRef="#br0" timeOffset="1">174 132 6185 0 0,'1'5'1508'0'0,"-1"1"0"0"0,1 0 0 0 0,-1-1 0 0 0,0 1 0 0 0,0 0 0 0 0,-1-1 0 0 0,-1 7 0 0 0,0-3-707 0 0,0-1 0 0 0,-1 1-1 0 0,-8 15 1 0 0,4-9-836 0 0,-2-1 0 0 0,0 0 0 0 0,-1-1 0 0 0,-14 16 0 0 0,23-29 33 0 0,1 0 0 0 0,0 0 0 0 0,0 0 0 0 0,0 0 0 0 0,0 0 0 0 0,-1 0 0 0 0,1 0 0 0 0,0 1 0 0 0,0-1 0 0 0,0 0 0 0 0,0 0 0 0 0,0 0 0 0 0,-1 0 0 0 0,1 0 0 0 0,0 0 0 0 0,0 1 0 0 0,0-1 0 0 0,0 0 0 0 0,0 0 0 0 0,0 0 0 0 0,0 0 0 0 0,0 0 0 0 0,0 1 0 0 0,0-1 0 0 0,0 0 0 0 0,0 0 0 0 0,-1 0 0 0 0,1 0 0 0 0,0 1 0 0 0,0-1 0 0 0,0 0 0 0 0,0 0 0 0 0,0 0 0 0 0,1 0 0 0 0,-1 1 0 0 0,0-1 0 0 0,0 0 0 0 0,0 0 0 0 0,0 0 0 0 0,0 0 0 0 0,0 1 0 0 0,0-1 0 0 0,0 0 0 0 0,0 0 0 0 0,0 0 0 0 0,0 0 0 0 0,1 0 0 0 0,-1 1 0 0 0,0-1 0 0 0,0 0 0 0 0,0 0 0 0 0,0 0 0 0 0,0 0 0 0 0,0 0 0 0 0,1 0 0 0 0,-1 0 0 0 0,0 0 0 0 0,0 1 0 0 0,0-1 0 0 0,0 0 0 0 0,1 0 0 0 0,-1 0 0 0 0,0 0 0 0 0,0 0 0 0 0,0 0 0 0 0,1 0 0 0 0,19-2 14 0 0,25-10 215 0 0,0-4 65 0 0,-34 10-405 0 0,0 2 1 0 0,0 0 0 0 0,0 0 0 0 0,1 1-1 0 0,0 0 1 0 0,0 1 0 0 0,-1 1-1 0 0,15-1 1 0 0,-17 8-3417 0 0,-9-6 3434 0 0,0 1-1 0 0,0-1 1 0 0,0 0 0 0 0,0 0 0 0 0,0 0 0 0 0,0 0 0 0 0,1 0 0 0 0,-1 1 0 0 0,0-1-1 0 0,0 0 1 0 0,0 0 0 0 0,0 0 0 0 0,0 0 0 0 0,0 0 0 0 0,0 1 0 0 0,0-1 0 0 0,0 0-1 0 0,0 0 1 0 0,0 0 0 0 0,0 0 0 0 0,0 1 0 0 0,0-1 0 0 0,0 0 0 0 0,0 0 0 0 0,0 0-1 0 0,0 0 1 0 0,-1 1 0 0 0,1-1 0 0 0,0 0 0 0 0,0 0 0 0 0,0 0 0 0 0,0 0-1 0 0,0 0 1 0 0,0 0 0 0 0,0 1 0 0 0,0-1 0 0 0,-1 0 0 0 0,1 0 0 0 0,0 0 0 0 0,0 0-1 0 0,0 0 1 0 0,0 0 0 0 0,0 0 0 0 0,-1 0 0 0 0,1 0 0 0 0,0 0 0 0 0,0 1 0 0 0,0-1-1 0 0,0 0 1 0 0,0 0 0 0 0,-1 0 0 0 0,1 0 0 0 0,0 0 0 0 0,0 0 0 0 0,0 0 0 0 0,0 0-1 0 0,-1 0 1 0 0,1-1 0 0 0,-14 1-3668 0 0,4 11-1282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09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10802 0 0,'46'-11'9904'0'0,"-33"6"-9011"0"0,-1 0-1 0 0,1-1 0 0 0,11-8 1 0 0,-20 11-750 0 0,0 1-1 0 0,0 0 1 0 0,0 0 0 0 0,1 0-1 0 0,-1 1 1 0 0,0-1 0 0 0,1 1 0 0 0,-1 0-1 0 0,0 1 1 0 0,1-1 0 0 0,-1 1-1 0 0,6 0 1 0 0,-8 0-129 0 0,0 0 0 0 0,0 1 0 0 0,0-1 0 0 0,1 1 0 0 0,-1-1 0 0 0,0 1 0 0 0,0 0 0 0 0,0 0 0 0 0,0 0 0 0 0,0 0 0 0 0,-1 0 0 0 0,1 1 0 0 0,0-1 0 0 0,0 1 0 0 0,-1-1 0 0 0,1 1 0 0 0,-1-1 0 0 0,0 1 0 0 0,1 0 1 0 0,-1 0-1 0 0,0 0 0 0 0,0-1 0 0 0,0 1 0 0 0,0 0 0 0 0,0 0 0 0 0,1 5 0 0 0,2 9-523 0 0,0 1-1 0 0,2 28 1 0 0,-5-27-1637 0 0,2 0 0 0 0,6 24 0 0 0,-3-33-2062 0 0</inkml:trace>
  <inkml:trace contextRef="#ctx0" brushRef="#br0" timeOffset="1">549 81 17620 0 0,'4'2'5489'0'0,"1"3"-4569"0"0,1 0-136 0 0,-2 2-432 0 0,-1-4-184 0 0,2 2-224 0 0,-3-1-224 0 0,0-1-360 0 0,1-3-624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20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8514 0 0,'0'4'7289'0'0,"0"18"-5442"0"0,-19 97 505 0 0,19-119-2350 0 0,0 1 0 0 0,0-1-1 0 0,-1 0 1 0 0,1 1 0 0 0,0-1 0 0 0,0 1 0 0 0,0-1 0 0 0,0 0 0 0 0,0 1 0 0 0,0-1 0 0 0,0 1 0 0 0,0-1 0 0 0,0 0 0 0 0,0 1 0 0 0,0-1 0 0 0,0 0 0 0 0,0 1 0 0 0,1-1 0 0 0,-1 1 0 0 0,0-1 0 0 0,0 0-1 0 0,0 1 1 0 0,0-1 0 0 0,1 0 0 0 0,-1 1 0 0 0,0-1 0 0 0,0 0 0 0 0,1 0 0 0 0,-1 1 0 0 0,0-1 0 0 0,1 0 0 0 0,-1 0 0 0 0,0 1 0 0 0,1-1 0 0 0,-1 0 0 0 0,0 0 0 0 0,1 0 0 0 0,16-5 239 0 0,24-25 150 0 0,-34 25-439 0 0,2-2-163 0 0,33-22-2360 0 0,-13 19-6542 0 0,-22 11 3757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12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 4737 0 0,'-8'4'3490'0'0,"-6"4"-404"0"0,12-8-2039 0 0,9-5-404 0 0,-3 3-481 0 0,0 0 1 0 0,0 0 0 0 0,1 1-1 0 0,-1 0 1 0 0,0-1-1 0 0,1 2 1 0 0,-1-1 0 0 0,1 0-1 0 0,-1 1 1 0 0,1 0-1 0 0,-1 0 1 0 0,1 0 0 0 0,-1 1-1 0 0,7 1 1 0 0,10 2 316 0 0,34 11 0 0 0,-46-12-354 0 0,84 31 415 0 0,-53-18-322 0 0,51 13 0 0 0,-76-26-164 0 0,0 0 1 0 0,0-1-1 0 0,0 0 0 0 0,0-1 1 0 0,1-1-1 0 0,-1-1 0 0 0,19-2 1 0 0,21-7 282 0 0,-9 1 24 0 0,57-3 1 0 0,-91 11-294 0 0,1 1 0 0 0,-1 0 0 0 0,1 1-1 0 0,-1 0 1 0 0,0 1 0 0 0,0 1 0 0 0,0 0 0 0 0,0 0 0 0 0,19 9 0 0 0,-23-7-172 0 0,-11-4-1284 0 0,-15-9-1690 0 0,12 3 2015 0 0,1 1 131 0 0,0 0 0 0 0,-1 0 0 0 0,1 0 0 0 0,-1 1 0 0 0,1-1 0 0 0,-1 1 0 0 0,-7-2-1 0 0,1 2-2899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13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5025 0 0,'-1'1'360'0'0,"-1"1"1"0"0,1-1-1 0 0,0 1 0 0 0,-1-1 0 0 0,1 1 1 0 0,0 0-1 0 0,0 0 0 0 0,0 0 1 0 0,0 0-1 0 0,0-1 0 0 0,0 1 0 0 0,1 0 1 0 0,-1 1-1 0 0,1-1 0 0 0,-1 0 0 0 0,1 2 1 0 0,-4 36 1968 0 0,4-14-393 0 0,6 39 1 0 0,-5-57-1974 0 0,0 1 0 0 0,1-1 0 0 0,1 0 0 0 0,-1 0 0 0 0,1 0 0 0 0,0-1 0 0 0,1 1 1 0 0,8 13-1 0 0,-12-21-44 0 0,0 0 1 0 0,0 1 0 0 0,0-1 0 0 0,0 0-1 0 0,0 0 1 0 0,0 0 0 0 0,0 0 0 0 0,0 1-1 0 0,1-1 1 0 0,-1 0 0 0 0,0 0 0 0 0,0 0-1 0 0,0 0 1 0 0,0 0 0 0 0,0 0 0 0 0,0 1-1 0 0,0-1 1 0 0,0 0 0 0 0,0 0-1 0 0,1 0 1 0 0,-1 0 0 0 0,0 0 0 0 0,0 0-1 0 0,0 0 1 0 0,0 0 0 0 0,0 0 0 0 0,1 1-1 0 0,-1-1 1 0 0,0 0 0 0 0,0 0 0 0 0,0 0-1 0 0,0 0 1 0 0,0 0 0 0 0,1 0 0 0 0,-1 0-1 0 0,0 0 1 0 0,0 0 0 0 0,0 0 0 0 0,0 0-1 0 0,1 0 1 0 0,-1 0 0 0 0,0 0 0 0 0,0 0-1 0 0,0-1 1 0 0,0 1 0 0 0,0 0 0 0 0,1 0-1 0 0,-1 0 1 0 0,0 0 0 0 0,1-10-3139 0 0,-5-14-540 0 0,0 10 219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13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 5569 0 0,'-1'0'262'0'0,"0"-1"0"0"0,0 1 0 0 0,0-1 0 0 0,0 1 0 0 0,0 0 0 0 0,0-1 0 0 0,0 1 0 0 0,0 0 0 0 0,1 0 0 0 0,-1 0 0 0 0,0 0 0 0 0,0 0 0 0 0,0 0 0 0 0,0 0 0 0 0,0 0 0 0 0,0 0 0 0 0,0 0 0 0 0,0 0 0 0 0,0 1 0 0 0,0-1 0 0 0,0 0 0 0 0,0 1 0 0 0,0-1 0 0 0,0 0 0 0 0,0 1 0 0 0,1-1 0 0 0,-1 1 0 0 0,0 0 0 0 0,0-1 0 0 0,0 1 0 0 0,0 1 0 0 0,0 0-37 0 0,1 0-1 0 0,-1 0 1 0 0,1 0-1 0 0,-1 1 0 0 0,1-1 1 0 0,0 0-1 0 0,0 0 1 0 0,0 0-1 0 0,0 1 1 0 0,0-1-1 0 0,1 0 0 0 0,-1 0 1 0 0,1 0-1 0 0,0 3 1 0 0,8 21 435 0 0,-9-26-654 0 0,1 0 0 0 0,-1 0 0 0 0,0 0 1 0 0,0 1-1 0 0,0-1 0 0 0,0 0 0 0 0,0 0 0 0 0,0 0 0 0 0,0 0 0 0 0,0 1 1 0 0,0-1-1 0 0,0 0 0 0 0,0 0 0 0 0,1 0 0 0 0,-1 0 0 0 0,0 0 0 0 0,0 0 1 0 0,0 1-1 0 0,0-1 0 0 0,0 0 0 0 0,1 0 0 0 0,-1 0 0 0 0,0 0 1 0 0,0 0-1 0 0,0 0 0 0 0,0 0 0 0 0,0 0 0 0 0,1 0 0 0 0,-1 0 0 0 0,0 0 1 0 0,0 0-1 0 0,0 0 0 0 0,1 0 0 0 0,-1 0 0 0 0,0 0 0 0 0,0 0 0 0 0,0 0 1 0 0,0 0-1 0 0,1 0 0 0 0,-1 0 0 0 0,0 0 0 0 0,0 0 0 0 0,0 0 1 0 0,0 0-1 0 0,1 0 0 0 0,-1 0 0 0 0,0-1 0 0 0,0 1 0 0 0,0 0 0 0 0,9-29 84 0 0,-7 17-50 0 0,-1 12-39 0 0,-1-1 0 0 0,0 1 0 0 0,0 0 0 0 0,0 0 0 0 0,1-1 0 0 0,-1 1 0 0 0,0 0 0 0 0,0 0 0 0 0,1-1 0 0 0,-1 1-1 0 0,0 0 1 0 0,1 0 0 0 0,-1 0 0 0 0,0-1 0 0 0,0 1 0 0 0,1 0 0 0 0,-1 0 0 0 0,0 0 0 0 0,1 0 0 0 0,-1 0 0 0 0,0 0 0 0 0,1 0 0 0 0,-1 0 0 0 0,0 0-1 0 0,1 0 1 0 0,-1 0 0 0 0,1 0 0 0 0,-1 0 0 0 0,0 0 0 0 0,1 0 0 0 0,-1 0 0 0 0,0 0 0 0 0,1 0 0 0 0,-1 0 0 0 0,0 1 0 0 0,0-1 0 0 0,1 0 0 0 0,-1 0-1 0 0,0 0 1 0 0,1 1 0 0 0,-1-1 0 0 0,0 0 0 0 0,0 0 0 0 0,1 1 0 0 0,-1-1 0 0 0,2 2 0 0 0,-1-1 1 0 0,1 1-1 0 0,-1-1 1 0 0,0 1-1 0 0,0 0 1 0 0,1 0-1 0 0,-1 0 0 0 0,0-1 1 0 0,0 1-1 0 0,-1 0 1 0 0,1 0-1 0 0,0 0 1 0 0,0 4-1 0 0,9 56 3 0 0,-10-61-4 0 0,0 0 0 0 0,0 0 1 0 0,1 0-1 0 0,-1 0 0 0 0,0 0 0 0 0,0 0 0 0 0,1-1 1 0 0,-1 1-1 0 0,1 0 0 0 0,-1 0 0 0 0,1 0 0 0 0,-1 0 0 0 0,1 0 1 0 0,0-1-1 0 0,-1 1 0 0 0,1 0 0 0 0,0 0 0 0 0,0-1 1 0 0,-1 1-1 0 0,1 0 0 0 0,0-1 0 0 0,0 1 0 0 0,0-1 1 0 0,0 0-1 0 0,0 1 0 0 0,0-1 0 0 0,0 1 0 0 0,0-1 1 0 0,0 0-1 0 0,0 0 0 0 0,0 0 0 0 0,0 0 0 0 0,0 1 1 0 0,0-1-1 0 0,0-1 0 0 0,0 1 0 0 0,0 0 0 0 0,0 0 1 0 0,0 0-1 0 0,1-1 0 0 0,2 0 3 0 0,1-1 0 0 0,-1 1 1 0 0,1-1-1 0 0,-1-1 0 0 0,7-3 0 0 0,-9 5-1 0 0,13-9-23 0 0,-1-1 0 0 0,0 0 0 0 0,20-20-1 0 0,-8-2-4012 0 0,-22 26 481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14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91 4185 0 0,'-9'-7'1050'0'0,"-12"-12"427"0"0,15 3 4456 0 0,12 20-1042 0 0,18 9-3250 0 0,-14-10-1537 0 0,-1-1 0 0 0,0 0 0 0 0,1 0 0 0 0,0-1 0 0 0,-1 0 0 0 0,1 0 0 0 0,17-2 0 0 0,-19 0-84 0 0,1 0 0 0 0,-1 1 1 0 0,0 1-1 0 0,1-1 0 0 0,-1 1 1 0 0,1 1-1 0 0,-1-1 0 0 0,0 1 1 0 0,0 1-1 0 0,14 5 0 0 0,-21-7-5 0 0,0-1-1 0 0,0 1 0 0 0,0-1 1 0 0,0 1-1 0 0,0 0 0 0 0,0-1 1 0 0,-1 1-1 0 0,1 0 0 0 0,0-1 0 0 0,0 1 1 0 0,0 0-1 0 0,-1 0 0 0 0,1 0 1 0 0,-1 0-1 0 0,1 0 0 0 0,-1 0 1 0 0,1 0-1 0 0,-1 0 0 0 0,1 0 1 0 0,-1 0-1 0 0,0 0 0 0 0,1 0 1 0 0,-1 0-1 0 0,0 0 0 0 0,0 0 0 0 0,0 1 1 0 0,0 0-3 0 0,-1 0 0 0 0,1 0 0 0 0,-1-1-1 0 0,0 1 1 0 0,0 0 0 0 0,0-1 0 0 0,0 1 0 0 0,0-1 0 0 0,0 1 0 0 0,0-1 0 0 0,0 1 0 0 0,-1-1 0 0 0,1 0 0 0 0,-2 1-1 0 0,-4 4-16 0 0,-1 0 0 0 0,0-1 0 0 0,0-1-1 0 0,-17 8 1 0 0,14-8-43 0 0,6-3 26 0 0,0 0 0 0 0,1 1 0 0 0,-1 0 1 0 0,1 0-1 0 0,-1 0 0 0 0,1 1 0 0 0,-1-1 0 0 0,1 1 1 0 0,0 0-1 0 0,-6 6 0 0 0,10-8 11 0 0,0 0 0 0 0,0-1 0 0 0,-1 1 1 0 0,1 0-1 0 0,0 0 0 0 0,0-1 0 0 0,0 1 0 0 0,0 0 0 0 0,1-1 0 0 0,-1 1 0 0 0,0 0 0 0 0,0 0 1 0 0,0-1-1 0 0,1 1 0 0 0,-1 0 0 0 0,0-1 0 0 0,0 1 0 0 0,1 0 0 0 0,-1-1 0 0 0,1 1 1 0 0,-1-1-1 0 0,1 1 0 0 0,-1-1 0 0 0,1 1 0 0 0,-1-1 0 0 0,1 1 0 0 0,-1-1 0 0 0,1 1 0 0 0,0-1 1 0 0,-1 1-1 0 0,1-1 0 0 0,0 0 0 0 0,-1 0 0 0 0,1 1 0 0 0,0-1 0 0 0,-1 0 0 0 0,1 0 1 0 0,0 0-1 0 0,0 1 0 0 0,31 8-97 0 0,-20-7 186 0 0,1 0 0 0 0,0 0 0 0 0,0-2-1 0 0,0 1 1 0 0,0-2 0 0 0,0 0 0 0 0,0 0-1 0 0,17-5 1 0 0,45-18-1880 0 0,-24 4-4133 0 0,-48 19 5460 0 0,9-4-6616 0 0</inkml:trace>
  <inkml:trace contextRef="#ctx0" brushRef="#br0" timeOffset="1">530 97 9298 0 0,'-4'-2'401'0'0,"1"1"-1"0"0,0-1 1 0 0,0 0-1 0 0,0-1 1 0 0,1 1-1 0 0,-1 0 1 0 0,1-1-1 0 0,-1 1 1 0 0,1-1 0 0 0,0 0-1 0 0,0 0 1 0 0,0 0-1 0 0,0 0 1 0 0,-1-4-1 0 0,2 6-366 0 0,0-1 0 0 0,0 0 0 0 0,0 0-1 0 0,1 0 1 0 0,-1 0 0 0 0,1 0-1 0 0,0 0 1 0 0,-1 0 0 0 0,1 0 0 0 0,0 0-1 0 0,0 0 1 0 0,0 0 0 0 0,1 0-1 0 0,-1 0 1 0 0,0 0 0 0 0,1 0 0 0 0,-1 0-1 0 0,1 0 1 0 0,0 0 0 0 0,-1 1-1 0 0,1-1 1 0 0,0 0 0 0 0,0 0 0 0 0,0 1-1 0 0,1-1 1 0 0,1-2 0 0 0,-2 3-175 0 0,-1 1 0 0 0,0 0 1 0 0,1 0-1 0 0,-1 0 0 0 0,0-1 1 0 0,1 1-1 0 0,-1 0 0 0 0,1 0 1 0 0,-1 0-1 0 0,1 0 0 0 0,-1 0 0 0 0,0 0 1 0 0,1 0-1 0 0,-1 0 0 0 0,1 0 1 0 0,-1 0-1 0 0,0 0 0 0 0,1 0 1 0 0,-1 0-1 0 0,1 0 0 0 0,-1 0 1 0 0,1 0-1 0 0,-1 0 0 0 0,0 0 1 0 0,1 1-1 0 0,-1-1 0 0 0,0 0 0 0 0,1 0 1 0 0,-1 0-1 0 0,1 1 0 0 0,-1-1 1 0 0,0 0-1 0 0,1 1 0 0 0,-1-1 1 0 0,0 0-1 0 0,0 0 0 0 0,1 1 1 0 0,-1-1-1 0 0,0 1 0 0 0,0-1 0 0 0,0 0 1 0 0,1 1-1 0 0,-1-1 0 0 0,0 1 1 0 0,0-1-1 0 0,0 1 0 0 0,7 21-4205 0 0,-6-12 1328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14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4889 0 0,'-1'12'2109'0'0,"0"1"0"0"0,1-1-1 0 0,0 0 1 0 0,1 0 0 0 0,3 18 0 0 0,11 12 488 0 0,-12-37-3109 0 0,1 1 0 0 0,0 0 0 0 0,0-1 1 0 0,9 10-1 0 0,-13-15 258 0 0,0 1 1 0 0,1-1 0 0 0,-1 1-1 0 0,0-1 1 0 0,1 0 0 0 0,-1 1-1 0 0,0-1 1 0 0,1 0 0 0 0,-1 0-1 0 0,1 1 1 0 0,-1-1 0 0 0,1 0-1 0 0,-1 0 1 0 0,0 1 0 0 0,1-1-1 0 0,-1 0 1 0 0,1 0-1 0 0,-1 0 1 0 0,1 0 0 0 0,-1 0-1 0 0,1 0 1 0 0,-1 0 0 0 0,1 0-1 0 0,-1 0 1 0 0,1 0 0 0 0,-1 0-1 0 0,1 0 1 0 0,-1 0 0 0 0,1 0-1 0 0,-1 0 1 0 0,1-1 0 0 0,-1 1-1 0 0,2-1 1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15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7618 0 0,'17'27'7272'0'0,"1"26"-4730"0"0,-11-28-1451 0 0,0 1-600 0 0,-6-19-423 0 0,1 1-1 0 0,0-1 1 0 0,1 0-1 0 0,-1 0 0 0 0,6 10 1 0 0,-5-18-648 0 0,-1-7 137 0 0,-1-9-196 0 0,-18-68-1209 0 0,12 64 1615 0 0,0 0 1 0 0,2-1 0 0 0,-2-29-1 0 0,5 49 242 0 0,0 1 1 0 0,0 0-1 0 0,0-1 0 0 0,0 1 0 0 0,0 0 1 0 0,0-1-1 0 0,0 1 0 0 0,1 0 0 0 0,-1 0 0 0 0,0-1 1 0 0,1 1-1 0 0,-1 0 0 0 0,1 0 0 0 0,0 0 1 0 0,-1 0-1 0 0,1 0 0 0 0,0 0 0 0 0,0 0 1 0 0,0 0-1 0 0,-1 0 0 0 0,1 0 0 0 0,0 0 0 0 0,0 0 1 0 0,0 0-1 0 0,1 1 0 0 0,-1-1 0 0 0,0 0 1 0 0,0 1-1 0 0,0-1 0 0 0,0 1 0 0 0,1-1 1 0 0,-1 1-1 0 0,0 0 0 0 0,0 0 0 0 0,1-1 0 0 0,-1 1 1 0 0,0 0-1 0 0,1 0 0 0 0,-1 0 0 0 0,2 1 1 0 0,7 0 171 0 0,0 0 0 0 0,0 1 0 0 0,0 0 0 0 0,13 6 1 0 0,-2-2 191 0 0,-19-6-274 0 0,1 1 0 0 0,-1 0 0 0 0,1-1 0 0 0,-1 1 0 0 0,1 0 0 0 0,-1 0 0 0 0,1 1 0 0 0,-1-1-1 0 0,0 0 1 0 0,3 3 0 0 0,-5-4-65 0 0,0 0-1 0 0,0 1 0 0 0,1-1 0 0 0,-1 0 1 0 0,0 1-1 0 0,0-1 0 0 0,0 0 0 0 0,1 1 1 0 0,-1-1-1 0 0,0 0 0 0 0,0 1 0 0 0,0-1 0 0 0,0 1 1 0 0,0-1-1 0 0,0 0 0 0 0,0 1 0 0 0,0-1 1 0 0,0 1-1 0 0,0-1 0 0 0,0 1 0 0 0,0-1 1 0 0,0 0-1 0 0,0 1 0 0 0,0-1 0 0 0,-1 1 1 0 0,-12 13 233 0 0,9-11-338 0 0,1 0 0 0 0,-2 0-1 0 0,1 0 1 0 0,0-1-1 0 0,0 1 1 0 0,-1-1-1 0 0,0 0 1 0 0,1-1 0 0 0,-1 1-1 0 0,0-1 1 0 0,0 0-1 0 0,0 0 1 0 0,0 0 0 0 0,0-1-1 0 0,0 1 1 0 0,0-1-1 0 0,0 0 1 0 0,0-1 0 0 0,0 1-1 0 0,0-1 1 0 0,-6-2-1 0 0,54 10-9584 0 0,-29-6 5099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15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33 11210 0 0,'-15'5'1577'0'0,"5"-1"-601"0"0,0 0 0 0 0,-1 0 0 0 0,1 1 0 0 0,-17 11 0 0 0,24-14-877 0 0,1 0 1 0 0,-1 0-1 0 0,1 1 0 0 0,0-1 0 0 0,-1 1 0 0 0,1-1 0 0 0,0 1 0 0 0,1 0 0 0 0,-1-1 1 0 0,0 1-1 0 0,1 0 0 0 0,0 0 0 0 0,0 0 0 0 0,0 1 0 0 0,0-1 0 0 0,0 0 1 0 0,0 0-1 0 0,1 0 0 0 0,0 1 0 0 0,0-1 0 0 0,0 5 0 0 0,0-5-95 0 0,1 0-1 0 0,0-1 1 0 0,0 1-1 0 0,0 0 1 0 0,0-1-1 0 0,1 1 1 0 0,-1 0-1 0 0,1-1 1 0 0,-1 0-1 0 0,1 1 1 0 0,0-1 0 0 0,0 0-1 0 0,0 0 1 0 0,0 0-1 0 0,0 0 1 0 0,0 0-1 0 0,1 0 1 0 0,-1-1-1 0 0,1 1 1 0 0,-1-1-1 0 0,1 0 1 0 0,0 0-1 0 0,-1 0 1 0 0,1 0-1 0 0,0 0 1 0 0,0 0-1 0 0,3 0 1 0 0,2 1-5 0 0,-1-1 0 0 0,1 0 0 0 0,-1 0 0 0 0,1 0 0 0 0,-1-1 0 0 0,1 0 0 0 0,0 0 0 0 0,-1-1 1 0 0,12-2-1 0 0,-16 2 0 0 0,0 0 1 0 0,0 0-1 0 0,0 0 1 0 0,0-1-1 0 0,-1 1 1 0 0,1-1-1 0 0,0 1 1 0 0,-1-1-1 0 0,1 0 1 0 0,-1 0-1 0 0,1 0 1 0 0,-1 0 0 0 0,0-1-1 0 0,0 1 1 0 0,0-1-1 0 0,0 1 1 0 0,0-1-1 0 0,-1 0 1 0 0,1 0-1 0 0,-1 1 1 0 0,0-1-1 0 0,0 0 1 0 0,2-5-1 0 0,-3 3 27 0 0,1 0 0 0 0,-1 0 0 0 0,0 0 1 0 0,0 1-1 0 0,0-1 0 0 0,-1 0 0 0 0,0 0 0 0 0,0 0 0 0 0,0 0 0 0 0,0 1 0 0 0,-1-1 0 0 0,0 0 0 0 0,-4-8 0 0 0,3 8-18 0 0,0 1-1 0 0,0-1 1 0 0,0 1-1 0 0,-1-1 1 0 0,1 1-1 0 0,-1 0 1 0 0,0 0-1 0 0,0 0 1 0 0,-1 1 0 0 0,1 0-1 0 0,-1 0 1 0 0,-7-4-1 0 0,10 6-40 0 0,-1 0-1 0 0,0-1 0 0 0,0 2 0 0 0,0-1 0 0 0,0 0 1 0 0,0 1-1 0 0,0-1 0 0 0,0 1 0 0 0,0 0 1 0 0,0 0-1 0 0,0 0 0 0 0,0 0 0 0 0,0 1 1 0 0,0-1-1 0 0,0 1 0 0 0,0 0 0 0 0,0-1 0 0 0,0 2 1 0 0,1-1-1 0 0,-1 0 0 0 0,0 0 0 0 0,1 1 1 0 0,-4 2-1 0 0,3-1-310 0 0,0 0-1 0 0,0 1 1 0 0,0-1 0 0 0,0 1-1 0 0,1 0 1 0 0,0 0 0 0 0,0 0-1 0 0,0 0 1 0 0,0 0 0 0 0,0 0-1 0 0,1 0 1 0 0,0 1 0 0 0,0-1 0 0 0,0 1-1 0 0,0-1 1 0 0,1 1 0 0 0,0-1-1 0 0,0 10 1 0 0,1 3-1474 0 0,0 0-1 0 0,1 0 1 0 0,7 28 0 0 0,-6-39 2463 0 0,-1-1 1 0 0,1 1 0 0 0,0-1-1 0 0,0 1 1 0 0,1-1-1 0 0,0 0 1 0 0,0 0 0 0 0,0-1-1 0 0,0 1 1 0 0,1-1-1 0 0,-1 0 1 0 0,1 0 0 0 0,0 0-1 0 0,0-1 1 0 0,10 5-1 0 0,5 3 780 0 0,1-1 0 0 0,40 13 0 0 0,-52-20-1256 0 0,1 0 0 0 0,-1-1 0 0 0,1 0-1 0 0,0 0 1 0 0,0-1 0 0 0,0 0 0 0 0,19-1 0 0 0,-24-1-382 0 0,-1 0 1 0 0,0 0 0 0 0,1 0-1 0 0,-1 0 1 0 0,0-1 0 0 0,0 0-1 0 0,0 0 1 0 0,6-3 0 0 0,-6 2-600 0 0,-1 0 0 0 0,1 0 1 0 0,-1 0-1 0 0,1-1 0 0 0,-1 1 0 0 0,0-1 1 0 0,0 0-1 0 0,-1 0 0 0 0,3-4 0 0 0,4-9-6005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16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8370 0 0,'8'-3'944'0'0,"0"1"-1"0"0,1 0 1 0 0,-1 1 0 0 0,0 0-1 0 0,0 0 1 0 0,12 1 0 0 0,58 3 241 0 0,-31 8-446 0 0,-46-10-675 0 0,0-1 0 0 0,0 0 0 0 0,1 1 0 0 0,-1-1 0 0 0,0 1 0 0 0,0-1 1 0 0,1 1-1 0 0,-1-1 0 0 0,0 1 0 0 0,0 0 0 0 0,0 0 0 0 0,0 0 0 0 0,0-1 0 0 0,0 1 1 0 0,0 0-1 0 0,0 0 0 0 0,0 0 0 0 0,-1 1 0 0 0,1-1 0 0 0,0 0 0 0 0,-1 0 1 0 0,1 0-1 0 0,0 0 0 0 0,-1 1 0 0 0,0-1 0 0 0,1 0 0 0 0,-1 1 0 0 0,0-1 1 0 0,0 0-1 0 0,1 1 0 0 0,-1-1 0 0 0,0 2 0 0 0,-1-1-45 0 0,0-1 0 0 0,0 0 1 0 0,0 1-1 0 0,0-1 0 0 0,0 0 0 0 0,0 0 0 0 0,0 1 0 0 0,0-1 1 0 0,0 0-1 0 0,0 0 0 0 0,-1 0 0 0 0,1 0 0 0 0,-1-1 0 0 0,1 1 1 0 0,0 0-1 0 0,-1 0 0 0 0,1-1 0 0 0,-3 1 0 0 0,-35 10-460 0 0,20-6 169 0 0,15-4 249 0 0,0 0 0 0 0,0 1 0 0 0,0 0 0 0 0,0-1 0 0 0,0 1 0 0 0,0 0 1 0 0,1 1-1 0 0,-1-1 0 0 0,-4 5 0 0 0,7-6 21 0 0,0 1 0 0 0,1-1 1 0 0,-1 0-1 0 0,1 0 0 0 0,-1 0 0 0 0,1 0 0 0 0,0 0 1 0 0,-1 1-1 0 0,1-1 0 0 0,0 0 0 0 0,0 0 0 0 0,0 1 1 0 0,0-1-1 0 0,0 0 0 0 0,0 0 0 0 0,0 1 0 0 0,0-1 1 0 0,0 0-1 0 0,1 0 0 0 0,-1 0 0 0 0,0 1 0 0 0,1-1 1 0 0,-1 0-1 0 0,1 0 0 0 0,-1 0 0 0 0,1 0 0 0 0,0 0 1 0 0,0 0-1 0 0,-1 0 0 0 0,1 0 0 0 0,0 0 0 0 0,0 0 1 0 0,0 0-1 0 0,0 0 0 0 0,1 0 0 0 0,3 4-144 0 0,1 0 1 0 0,-1-1-1 0 0,1 0 0 0 0,-1 0 0 0 0,1 0 0 0 0,1 0 0 0 0,-1-1 0 0 0,0 0 1 0 0,10 3-1 0 0,-13-5-194 0 0,1 0-1 0 0,-1 0 1 0 0,1-1 0 0 0,-1 1 0 0 0,0-1 0 0 0,1 0 0 0 0,-1 1 0 0 0,1-1 0 0 0,-1-1 0 0 0,1 1 0 0 0,-1-1 0 0 0,1 1-1 0 0,-1-1 1 0 0,0 0 0 0 0,1 0 0 0 0,-1 0 0 0 0,0-1 0 0 0,0 1 0 0 0,0-1 0 0 0,0 0 0 0 0,3-2 0 0 0,-1 0-864 0 0,-10 7 1795 0 0,-11 9 1210 0 0,-2 8 978 0 0,-8 14-530 0 0,14-16-2053 0 0,10-17-134 0 0,1 1 0 0 0,-1 0 1 0 0,1-1-1 0 0,0 1 0 0 0,0 0 0 0 0,0 0 1 0 0,0 0-1 0 0,0 0 0 0 0,0 0 0 0 0,0 0 1 0 0,1 0-1 0 0,-2 5 0 0 0,3-6 27 0 0,-1 0 0 0 0,1 0 0 0 0,-1 0 0 0 0,1 0-1 0 0,0 0 1 0 0,-1-1 0 0 0,1 1 0 0 0,0 0 0 0 0,0 0 0 0 0,-1 0-1 0 0,1 0 1 0 0,0-1 0 0 0,0 1 0 0 0,0 0 0 0 0,0-1 0 0 0,0 1-1 0 0,0-1 1 0 0,0 1 0 0 0,0-1 0 0 0,0 0 0 0 0,0 1 0 0 0,0-1 0 0 0,1 0-1 0 0,-1 0 1 0 0,2 1 0 0 0,7 1-31 0 0,1 0 1 0 0,1-1-1 0 0,-1 0 0 0 0,0 0 0 0 0,0-1 1 0 0,0 0-1 0 0,20-4 0 0 0,-22 2-715 0 0,-1 0 0 0 0,1-1 0 0 0,0 1 0 0 0,9-6 0 0 0,-13 5-366 0 0,0 1 0 0 0,0-1 1 0 0,0 0-1 0 0,-1 0 1 0 0,0-1-1 0 0,1 0 1 0 0,4-5-1 0 0,1-4-3836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16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11210 0 0,'2'1'164'0'0,"-1"0"0"0"0,1 0-1 0 0,-1 0 1 0 0,1 0-1 0 0,0 0 1 0 0,0 0 0 0 0,-1-1-1 0 0,1 1 1 0 0,0-1-1 0 0,0 1 1 0 0,0-1-1 0 0,-1 0 1 0 0,1 0 0 0 0,0 1-1 0 0,0-1 1 0 0,0-1-1 0 0,0 1 1 0 0,0 0 0 0 0,0 0-1 0 0,-1-1 1 0 0,1 1-1 0 0,2-2 1 0 0,48-20 2148 0 0,-24 10-784 0 0,-26 11-1408 0 0,0 0 0 0 0,1 0-1 0 0,-1 0 1 0 0,0 1 0 0 0,0-1-1 0 0,1 1 1 0 0,-1 0 0 0 0,1-1 0 0 0,-1 1-1 0 0,0 0 1 0 0,1 1 0 0 0,-1-1-1 0 0,0 0 1 0 0,1 1 0 0 0,-1-1-1 0 0,0 1 1 0 0,0-1 0 0 0,1 1-1 0 0,-1 0 1 0 0,0 0 0 0 0,0 0 0 0 0,3 2-1 0 0,-3 0-3 0 0,1 0-1 0 0,-1 0 1 0 0,0 0 0 0 0,0 0-1 0 0,0 1 1 0 0,0-1 0 0 0,0 0-1 0 0,-1 1 1 0 0,1-1-1 0 0,-1 1 1 0 0,0 0 0 0 0,0-1-1 0 0,0 6 1 0 0,1 40 595 0 0,-1-31-2314 0 0,-1-35-8280 0 0,2-36 4823 0 0,-2 49 5227 0 0,0 1 1 0 0,1-1-1 0 0,-1 1 1 0 0,1 0-1 0 0,0-1 1 0 0,0 1-1 0 0,1 0 1 0 0,-1 0-1 0 0,1 0 1 0 0,-1 0-1 0 0,1 0 1 0 0,3-4-1 0 0,-4 6 237 0 0,0 1 0 0 0,0-1-1 0 0,0 0 1 0 0,1 1 0 0 0,-1-1-1 0 0,0 1 1 0 0,1-1 0 0 0,-1 1 0 0 0,0-1-1 0 0,0 1 1 0 0,1 0 0 0 0,-1 0-1 0 0,1 0 1 0 0,0 0 0 0 0,41 3 2942 0 0,-26 0-2711 0 0,-12-3-640 0 0,0 0 1 0 0,0 0-1 0 0,0 1 0 0 0,0 0 0 0 0,0 0 0 0 0,0 1 0 0 0,0-1 0 0 0,-1 1 1 0 0,1 0-1 0 0,-1 0 0 0 0,5 3 0 0 0,-7-3-165 0 0,0-1-1 0 0,-1 1 0 0 0,1 0 1 0 0,-1-1-1 0 0,1 1 0 0 0,-1 0 1 0 0,0 0-1 0 0,0 0 0 0 0,0 0 1 0 0,0 0-1 0 0,0 1 1 0 0,0-1-1 0 0,-1 0 0 0 0,1 0 1 0 0,-1 1-1 0 0,1-1 0 0 0,-1 0 1 0 0,0 0-1 0 0,0 1 1 0 0,0-1-1 0 0,0 0 0 0 0,0 1 1 0 0,-1-1-1 0 0,1 0 0 0 0,-1 0 1 0 0,-1 4-1 0 0,1-2-51 0 0,1-1 0 0 0,-1 0 0 0 0,-1 1 0 0 0,1-1 0 0 0,0 0 0 0 0,-1 0 0 0 0,0 0 0 0 0,1 0 0 0 0,-1 0 0 0 0,0-1 0 0 0,-1 1 0 0 0,1-1-1 0 0,0 1 1 0 0,-1-1 0 0 0,1 0 0 0 0,-1 1 0 0 0,0-1 0 0 0,0-1 0 0 0,0 1 0 0 0,0 0 0 0 0,0-1 0 0 0,0 1 0 0 0,-5 0 0 0 0,-5 1-320 0 0,1-1 1 0 0,-1 0 0 0 0,0-1-1 0 0,-1-1 1 0 0,-12-1-1 0 0,-43 4 535 0 0,65-3 240 0 0,-1 1 0 0 0,1 0-1 0 0,0 0 1 0 0,0 0 0 0 0,-1 0 0 0 0,1 1-1 0 0,0 0 1 0 0,1 0 0 0 0,-1 0 0 0 0,0 0 0 0 0,-6 6-1 0 0,9-8-49 0 0,0 1-1 0 0,0 0 0 0 0,0 0 1 0 0,0 0-1 0 0,0 0 0 0 0,1 0 1 0 0,-1 0-1 0 0,0 0 1 0 0,1 0-1 0 0,-1 0 0 0 0,0 0 1 0 0,1 0-1 0 0,0 0 0 0 0,-1 2 1 0 0,1-3-75 0 0,0 0 1 0 0,0 1-1 0 0,0-1 0 0 0,0 0 1 0 0,0 1-1 0 0,0-1 1 0 0,0 1-1 0 0,0-1 1 0 0,1 0-1 0 0,-1 1 0 0 0,0-1 1 0 0,0 0-1 0 0,0 1 1 0 0,0-1-1 0 0,1 0 1 0 0,-1 0-1 0 0,0 1 0 0 0,0-1 1 0 0,1 0-1 0 0,-1 0 1 0 0,0 1-1 0 0,1-1 1 0 0,-1 0-1 0 0,0 0 0 0 0,1 0 1 0 0,-1 1-1 0 0,0-1 1 0 0,1 0-1 0 0,-1 0 0 0 0,3 1 134 0 0,-1-1-1 0 0,0 0 0 0 0,1 1 0 0 0,-1-1 0 0 0,0 0 0 0 0,1 0 1 0 0,-1-1-1 0 0,0 1 0 0 0,1 0 0 0 0,-1-1 0 0 0,0 1 0 0 0,4-2 1 0 0,50-24 928 0 0,-32 14-907 0 0,36-13-1 0 0,-53 23-310 0 0,1 0 0 0 0,-1 0 0 0 0,1 0 0 0 0,-1 1-1 0 0,1 0 1 0 0,-1 1 0 0 0,1 0 0 0 0,0 0-1 0 0,11 2 1 0 0,-17-1-121 0 0,0-1 1 0 0,0 0-1 0 0,-1 1 0 0 0,1 0 1 0 0,-1-1-1 0 0,1 1 0 0 0,0 0 0 0 0,-1 0 1 0 0,1 0-1 0 0,-1 0 0 0 0,0 0 1 0 0,1 0-1 0 0,-1 0 0 0 0,0 0 0 0 0,1 1 1 0 0,-1-1-1 0 0,1 2 0 0 0,-1-2-186 0 0,-1 0 0 0 0,1 1 0 0 0,-1-1 0 0 0,1 0 0 0 0,-1 1 0 0 0,0-1 0 0 0,1 0 0 0 0,-1 1 0 0 0,0-1 0 0 0,0 1 1 0 0,0-1-1 0 0,0 0 0 0 0,0 1 0 0 0,0-1 0 0 0,0 1 0 0 0,-1-1 0 0 0,1 0 0 0 0,0 1 0 0 0,-1-1 0 0 0,1 0 0 0 0,-2 3 0 0 0,-5 7-4802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17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11242 0 0,'2'2'498'0'0,"-1"1"0"0"0,1-1 0 0 0,-1 0 0 0 0,1 0-1 0 0,0 0 1 0 0,0 0 0 0 0,0-1 0 0 0,0 1 0 0 0,0 0-1 0 0,0-1 1 0 0,1 1 0 0 0,3 0 0 0 0,-2 0-114 0 0,1 0 1 0 0,0 0 0 0 0,0-1-1 0 0,0 0 1 0 0,1 0 0 0 0,4 0 0 0 0,9-1-214 0 0,1 0 0 0 0,31-5 0 0 0,-22 1 495 0 0,-23 4-698 0 0,1-1-165 0 0,0 1 0 0 0,0-1-1 0 0,0 0 1 0 0,0 0 0 0 0,0-1 0 0 0,0 0-1 0 0,10-5 1 0 0,-27 5-3909 0 0,-15-1 3691 0 0,10 4 704 0 0,0 1-1 0 0,0 0 0 0 0,-28 8 1 0 0,39-9-119 0 0,1 1 1 0 0,-1-1 0 0 0,1 1-1 0 0,-1 0 1 0 0,1 0-1 0 0,0 0 1 0 0,-1 0 0 0 0,1 1-1 0 0,-3 3 1 0 0,5-5-117 0 0,0 0 0 0 0,0 0 0 0 0,0 1 0 0 0,0-1 0 0 0,0 1 0 0 0,0-1 0 0 0,1 0 0 0 0,-1 1 0 0 0,1-1-1 0 0,-1 1 1 0 0,1 0 0 0 0,0-1 0 0 0,-1 1 0 0 0,1-1 0 0 0,0 1 0 0 0,0 0 0 0 0,0-1 0 0 0,0 1 0 0 0,0-1 0 0 0,1 1 0 0 0,-1 0 0 0 0,1 2 0 0 0,1 1 10 0 0,1 0-1 0 0,-1-1 1 0 0,1 1-1 0 0,0-1 1 0 0,0 0-1 0 0,0 0 1 0 0,1 0-1 0 0,-1 0 1 0 0,1-1-1 0 0,0 1 1 0 0,0-1-1 0 0,5 3 1 0 0,-4-2 24 0 0,-1-1 0 0 0,1 0 0 0 0,-1 1 0 0 0,0 0 0 0 0,0 0 0 0 0,0 0 0 0 0,-1 1 0 0 0,0-1 0 0 0,0 1 0 0 0,5 8 0 0 0,-7-12-90 0 0,0 1 0 0 0,0-1 1 0 0,0 1-1 0 0,0-1 0 0 0,1 0 0 0 0,-1 1 1 0 0,0-1-1 0 0,1 0 0 0 0,-1 0 0 0 0,1 0 1 0 0,-1 0-1 0 0,1 0 0 0 0,0 0 0 0 0,0-1 1 0 0,-1 1-1 0 0,1 0 0 0 0,0-1 1 0 0,0 0-1 0 0,-1 1 0 0 0,1-1 0 0 0,3 0 1 0 0,44 2-56 0 0,-40-2 56 0 0,4 0-352 0 0,0 0 1 0 0,0-2 0 0 0,18-3-1 0 0,-29 5 54 0 0,0 0-1 0 0,0-1 0 0 0,1 1 0 0 0,-1-1 1 0 0,0 1-1 0 0,0-1 0 0 0,0 0 0 0 0,0 0 1 0 0,0 0-1 0 0,0 0 0 0 0,-1 0 0 0 0,1 0 0 0 0,0 0 1 0 0,0-1-1 0 0,-1 1 0 0 0,1-1 0 0 0,-1 1 1 0 0,1-1-1 0 0,-1 0 0 0 0,0 0 0 0 0,0 1 1 0 0,0-1-1 0 0,0 0 0 0 0,0 0 0 0 0,0 0 1 0 0,0 0-1 0 0,0 0 0 0 0,-1 0 0 0 0,1-3 1 0 0,-1 3-25 0 0,0 1 1 0 0,-1-1 0 0 0,1 1-1 0 0,0-1 1 0 0,-1 1 0 0 0,0 0-1 0 0,1-1 1 0 0,-1 1 0 0 0,0 0-1 0 0,0-1 1 0 0,1 1 0 0 0,-1 0 0 0 0,0 0-1 0 0,0 0 1 0 0,-2-2 0 0 0,-5-3-3068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21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13075 0 0,'9'3'4545'0'0,"0"-2"-3569"0"0,3 0-208 0 0,-2 1-312 0 0,-4-4-184 0 0,-2 0-168 0 0,0 2-232 0 0,-3 0-408 0 0,-1-2-520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17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37 6561 0 0,'-1'1'240'0'0,"0"0"-1"0"0,1 0 0 0 0,-1 0 1 0 0,1 0-1 0 0,0 0 0 0 0,-1 0 1 0 0,1 0-1 0 0,0 0 0 0 0,0 1 0 0 0,-1-1 1 0 0,1 0-1 0 0,0 0 0 0 0,0 0 1 0 0,0 0-1 0 0,1 1 0 0 0,-1-1 1 0 0,0 0-1 0 0,0 0 0 0 0,1 0 0 0 0,-1 0 1 0 0,0 0-1 0 0,1 0 0 0 0,-1 1 1 0 0,1-1-1 0 0,0 0 0 0 0,-1 0 1 0 0,1-1-1 0 0,0 1 0 0 0,-1 0 0 0 0,1 0 1 0 0,0 0-1 0 0,0 0 0 0 0,0-1 1 0 0,0 1-1 0 0,0 0 0 0 0,2 0 1 0 0,0 0-121 0 0,1 0 0 0 0,0-1 1 0 0,-1 0-1 0 0,1 0 1 0 0,0 0-1 0 0,0 0 1 0 0,-1-1-1 0 0,1 0 1 0 0,-1 1-1 0 0,1-1 0 0 0,4-2 1 0 0,7-2-668 0 0,-1-1 1 0 0,-1 0 0 0 0,15-10-1 0 0,16-12-6317 0 0,-31 19 2104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17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48 12603 0 0,'-1'0'428'0'0,"-1"0"1"0"0,0 0-1 0 0,1-1 0 0 0,-1 1 1 0 0,0 0-1 0 0,0 1 1 0 0,1-1-1 0 0,-1 0 1 0 0,0 0-1 0 0,0 1 1 0 0,1-1-1 0 0,-1 1 0 0 0,-3 1 1 0 0,5-2-252 0 0,-1 1 1 0 0,0-1-1 0 0,1 1 0 0 0,-1 0 1 0 0,1-1-1 0 0,-1 1 1 0 0,1 0-1 0 0,-1-1 0 0 0,1 1 1 0 0,-1 0-1 0 0,1 0 0 0 0,0-1 1 0 0,-1 1-1 0 0,1 0 1 0 0,0 0-1 0 0,0-1 0 0 0,0 1 1 0 0,0 0-1 0 0,-1 0 1 0 0,1 1-1 0 0,1 5 109 0 0,0-1 0 0 0,1 0 1 0 0,-1 0-1 0 0,1 0 0 0 0,0 0 0 0 0,4 7 1 0 0,-3-6-461 0 0,-1 0 188 0 0,1 0 0 0 0,1 0 0 0 0,-1-1 0 0 0,1 1 1 0 0,0-1-1 0 0,1 0 0 0 0,-1 0 0 0 0,9 8 0 0 0,-12-13-34 0 0,1 1 0 0 0,0-1 0 0 0,0 0 0 0 0,0 0 0 0 0,0 0 0 0 0,0 0 0 0 0,0 0 0 0 0,0 0 0 0 0,0 0 0 0 0,1-1 0 0 0,-1 1 0 0 0,0-1 0 0 0,0 1 0 0 0,1-1 0 0 0,-1 0 0 0 0,0 0 0 0 0,0 0 0 0 0,1 0 0 0 0,-1 0 0 0 0,0-1 0 0 0,0 1 0 0 0,1-1 0 0 0,-1 1 0 0 0,0-1 0 0 0,0 0 0 0 0,0 0-1 0 0,0 0 1 0 0,0 0 0 0 0,0 0 0 0 0,0-1 0 0 0,3-2 0 0 0,10-6-1152 0 0,-1-1 0 0 0,0-1-1 0 0,-1-1 1 0 0,0 0-1 0 0,-1 0 1 0 0,0-1 0 0 0,-1-1-1 0 0,16-27 1 0 0,-27 40 1115 0 0,0 1-1 0 0,0-1 1 0 0,1 0 0 0 0,-1 1 0 0 0,0-1-1 0 0,0 1 1 0 0,-1-1 0 0 0,1 1 0 0 0,0-1-1 0 0,0 1 1 0 0,-1-1 0 0 0,1 1 0 0 0,-1-1-1 0 0,0 1 1 0 0,1 0 0 0 0,-1-1 0 0 0,0 1-1 0 0,0 0 1 0 0,1-1 0 0 0,-1 1 0 0 0,-2-1-1 0 0,3 1 188 0 0,-1 0 1 0 0,0 0-1 0 0,0 0 0 0 0,1 0 0 0 0,-1 0 0 0 0,0 0 0 0 0,0 0 0 0 0,0 1 0 0 0,0-1 0 0 0,0 0 0 0 0,-1 1 1 0 0,1-1-1 0 0,0 0 0 0 0,0 1 0 0 0,0 0 0 0 0,0-1 0 0 0,-1 1 0 0 0,1 0 0 0 0,0 0 0 0 0,0-1 0 0 0,-1 1 1 0 0,1 0-1 0 0,0 0 0 0 0,0 0 0 0 0,-3 1 0 0 0,3 0 69 0 0,1-1-1 0 0,-1 1 1 0 0,1 0 0 0 0,0 0-1 0 0,-1 0 1 0 0,1 0-1 0 0,-1-1 1 0 0,1 1 0 0 0,0 0-1 0 0,0 0 1 0 0,0 0 0 0 0,-1 0-1 0 0,1 0 1 0 0,0 0 0 0 0,0 0-1 0 0,0 0 1 0 0,1 0 0 0 0,-1 0-1 0 0,0 0 1 0 0,0-1 0 0 0,0 1-1 0 0,1 0 1 0 0,-1 1-1 0 0,8 27 404 0 0,-7-26-458 0 0,1 3-137 0 0,0 0-1 0 0,1 0 1 0 0,-1 0 0 0 0,1 0-1 0 0,1-1 1 0 0,-1 1-1 0 0,1-1 1 0 0,0 0 0 0 0,8 8-1 0 0,-11-12-5 0 0,0 1 0 0 0,1-1 0 0 0,-1 0 0 0 0,1 0 0 0 0,-1 0 0 0 0,0 0 0 0 0,1-1 0 0 0,0 1 0 0 0,-1 0 0 0 0,1-1 0 0 0,-1 1 0 0 0,1-1 0 0 0,0 1 0 0 0,-1-1 0 0 0,1 0 0 0 0,0 0 0 0 0,-1 0 0 0 0,1 0 0 0 0,0 0 0 0 0,0 0 0 0 0,-1 0 0 0 0,1 0-1 0 0,0-1 1 0 0,-1 1 0 0 0,1-1 0 0 0,0 1 0 0 0,-1-1 0 0 0,1 1 0 0 0,-1-1 0 0 0,1 0 0 0 0,-1 0 0 0 0,1 0 0 0 0,-1 0 0 0 0,0 0 0 0 0,1 0 0 0 0,-1-1 0 0 0,0 1 0 0 0,0 0 0 0 0,0 0 0 0 0,0-1 0 0 0,1-1 0 0 0,6-18-442 0 0,-7 11-1519 0 0,-1 10 1847 0 0,0 0 0 0 0,0-1 0 0 0,0 1 0 0 0,-1 0 0 0 0,1 0-113 0 0,0 0 113 0 0,0 0-1 0 0,0 0 1 0 0,0-1 0 0 0,-1 1 0 0 0,1 0 0 0 0,0 0 0 0 0,0 0 0 0 0,0 0 0 0 0,0 0 0 0 0,-1 0 0 0 0,1 0 0 0 0,0 0 0 0 0,0 0-1 0 0,0 0 1 0 0,0 0 0 0 0,-1 0 0 0 0,1 0 0 0 0,0 0 0 0 0,0 0 0 0 0,0 0 0 0 0,-1 0 0 0 0,1 0 0 0 0,0 0 0 0 0,0 0 0 0 0,0 0-1 0 0,0 0 1 0 0,-1 0 0 0 0,1 0 0 0 0,0 1 0 0 0,0-1 0 0 0,0 0 0 0 0,0 0 0 0 0,0 0 0 0 0,-1 0-113 0 0,1 1 113 0 0,-2 1-610 0 0,0 0 0 0 0,0 1 0 0 0,0-1 0 0 0,0 1 0 0 0,1-1 0 0 0,-1 1 0 0 0,1 0 0 0 0,0 0 1 0 0,-2 3-1 0 0,-1 4-813 0 0,-1 2-1301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1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5406 820 7042 0 0,'-3'6'995'0'0,"1"1"1"0"0,-1-1-1 0 0,2 0 1 0 0,-1 0-1 0 0,1 1 1 0 0,0-1-1 0 0,0 1 1 0 0,1-1 0 0 0,0 1-1 0 0,0 7 1 0 0,1-6-832 0 0,0-1 0 0 0,0 1 0 0 0,1 0 1 0 0,0-1-1 0 0,0 0 0 0 0,1 1 0 0 0,0-1 1 0 0,0 0-1 0 0,0 0 0 0 0,1 0 1 0 0,0-1-1 0 0,1 0 0 0 0,8 11 0 0 0,-13-17-185 0 0,0 0-1 0 0,0 0 1 0 0,0 0-1 0 0,0 0 1 0 0,0 0-1 0 0,0 0 1 0 0,1 0-1 0 0,-1 0 1 0 0,0 0-1 0 0,0 0 1 0 0,0 0-1 0 0,0 0 0 0 0,0 0 1 0 0,0 0-1 0 0,0 0 1 0 0,0 0-1 0 0,1 0 1 0 0,-1 0-1 0 0,0 0 1 0 0,0 0-1 0 0,0 0 1 0 0,0 0-1 0 0,0 0 1 0 0,0 0-1 0 0,0 0 1 0 0,0 0-1 0 0,1 0 1 0 0,-1 0-1 0 0,0 0 1 0 0,0 0-1 0 0,0 0 0 0 0,0 0 1 0 0,0 0-1 0 0,0 0 1 0 0,0-1-1 0 0,0 1 1 0 0,0 0-1 0 0,0 0 1 0 0,0 0-1 0 0,1 0 1 0 0,-1 0-1 0 0,0 0 1 0 0,0 0-1 0 0,0 0 1 0 0,0 0-1 0 0,0-1 1 0 0,0 1-1 0 0,0 0 1 0 0,0 0-1 0 0,0 0 0 0 0,0 0 1 0 0,0 0-1 0 0,0 0 1 0 0,0 0-1 0 0,0 0 1 0 0,0-1-1 0 0,0 1 1 0 0,0 0-1 0 0,0 0 1 0 0,0 0-1 0 0,0 0 1 0 0,0 0-1 0 0,0 0 1 0 0,0 0-1 0 0,-1 0 1 0 0,1 0-1 0 0,0-1 0 0 0,0-15-550 0 0,-6-24 476 0 0,5 35 13 0 0,0-6 104 0 0,0 1 0 0 0,0-1 0 0 0,0 0 0 0 0,2 0 0 0 0,-1 0 1 0 0,3-13-1 0 0,-2 23 9 0 0,-1-1 1 0 0,0 0 0 0 0,1 0-1 0 0,-1 1 1 0 0,1-1 0 0 0,-1 0-1 0 0,1 0 1 0 0,0 1 0 0 0,0-1-1 0 0,0 1 1 0 0,0-1 0 0 0,0 1 0 0 0,0-1-1 0 0,0 1 1 0 0,1 0 0 0 0,-1-1-1 0 0,0 1 1 0 0,1 0 0 0 0,-1 0-1 0 0,1 0 1 0 0,-1 0 0 0 0,1 0-1 0 0,0 0 1 0 0,-1 1 0 0 0,1-1-1 0 0,0 1 1 0 0,-1-1 0 0 0,1 1 0 0 0,0-1-1 0 0,0 1 1 0 0,0 0 0 0 0,-1 0-1 0 0,1 0 1 0 0,0 0 0 0 0,0 0-1 0 0,0 0 1 0 0,-1 0 0 0 0,1 1-1 0 0,0-1 1 0 0,0 1 0 0 0,-1-1-1 0 0,1 1 1 0 0,0 0 0 0 0,2 1 0 0 0,1 1 52 0 0,0-1 0 0 0,0 1 0 0 0,-1 0 1 0 0,1 1-1 0 0,-1-1 0 0 0,0 1 1 0 0,0-1-1 0 0,0 2 0 0 0,-1-1 0 0 0,1 0 1 0 0,-1 0-1 0 0,0 1 0 0 0,0 0 1 0 0,0 0-1 0 0,2 7 0 0 0,-4-10-57 0 0,0 0 0 0 0,0 0 0 0 0,0 0 0 0 0,0 1-1 0 0,-1-1 1 0 0,1 0 0 0 0,-1 0 0 0 0,0 1 0 0 0,1-1 0 0 0,-1 0 0 0 0,0 1-1 0 0,0-1 1 0 0,-1 0 0 0 0,1 1 0 0 0,0-1 0 0 0,-1 0 0 0 0,1 0-1 0 0,-1 1 1 0 0,0-1 0 0 0,0 0 0 0 0,0 0 0 0 0,0 0 0 0 0,0 0-1 0 0,0 0 1 0 0,-1 0 0 0 0,1 0 0 0 0,-1 0 0 0 0,1-1 0 0 0,-1 1-1 0 0,1 0 1 0 0,-1-1 0 0 0,0 0 0 0 0,0 1 0 0 0,0-1 0 0 0,0 0-1 0 0,0 0 1 0 0,0 0 0 0 0,-4 1 0 0 0,2 0-440 0 0,-1-1-1 0 0,1 0 1 0 0,-1 0-1 0 0,1-1 1 0 0,-1 1-1 0 0,0-1 1 0 0,-4 0-1 0 0,6-1-1884 0 0,31 4-5231 0 0,-8-1 2258 0 0</inkml:trace>
  <inkml:trace contextRef="#ctx0" brushRef="#br0" timeOffset="1">5713 895 11811 0 0,'0'4'4873'0'0,"1"2"-3889"0"0,0 2-776 0 0,0-2-304 0 0,3 1-312 0 0,1-3-440 0 0,-3 2-569 0 0,-1-2-831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23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99 179 7250 0 0,'-5'-1'597'0'0,"0"1"0"0"0,1-1 1 0 0,-1 0-1 0 0,0 0 1 0 0,1 0-1 0 0,0-1 0 0 0,-1 1 1 0 0,1-1-1 0 0,0 0 1 0 0,-6-4-1 0 0,2-1 658 0 0,0 0 0 0 0,1 0 0 0 0,-11-14 0 0 0,17 21-1208 0 0,1 0-1 0 0,0 0 0 0 0,0 0 0 0 0,0-1 0 0 0,-1 1 0 0 0,1 0 0 0 0,0 0 0 0 0,0 0 1 0 0,0 0-1 0 0,0-1 0 0 0,0 1 0 0 0,0 0 0 0 0,-1 0 0 0 0,1 0 0 0 0,0-1 0 0 0,0 1 0 0 0,0 0 0 0 0,0 0 0 0 0,0-1 0 0 0,0 1 0 0 0,0 0 0 0 0,0 0 0 0 0,0 0 1 0 0,0-1-1 0 0,0 1 0 0 0,0 0 0 0 0,0 0 0 0 0,0-1 0 0 0,0 1 0 0 0,0 0 0 0 0,0 0 0 0 0,1 0 0 0 0,-1-1 0 0 0,0 1 0 0 0,0 0 0 0 0,0 0 0 0 0,0 0 0 0 0,0 0 1 0 0,0-1-1 0 0,1 1 0 0 0,-1 0 0 0 0,0 0 0 0 0,0 0 0 0 0,1-1 0 0 0,13-3 792 0 0,19 2-509 0 0,-32 2-248 0 0,88-3 241 0 0,98-19 1 0 0,77-3 282 0 0,-135 27-508 0 0,-66 0-71 0 0,1-2 1 0 0,-1-4 0 0 0,103-17 0 0 0,-127 11-331 0 0,55-10 840 0 0,-84 19-1028 0 0,0 0 0 0 0,0 1 1 0 0,0 0-1 0 0,0 0 1 0 0,0 1-1 0 0,-1 0 1 0 0,14 4-1 0 0,-19-3-2589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24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9274 0 0,'3'-5'5167'0'0,"4"-5"-500"0"0,-7 10-4621 0 0,0 0 0 0 0,0 0 0 0 0,1 1-1 0 0,-1-1 1 0 0,0 0 0 0 0,0 0 0 0 0,1 0-1 0 0,-1 0 1 0 0,0 0 0 0 0,0 1 0 0 0,1-1-1 0 0,-1 0 1 0 0,0 0 0 0 0,0 0 0 0 0,0 1-1 0 0,1-1 1 0 0,-1 0 0 0 0,0 0 0 0 0,0 1 0 0 0,0-1-1 0 0,0 0 1 0 0,0 0 0 0 0,1 1 0 0 0,-1-1-1 0 0,0 0 1 0 0,0 0 0 0 0,0 1 0 0 0,0-1-1 0 0,0 0 1 0 0,0 1 0 0 0,0-1 0 0 0,0 0-1 0 0,0 0 1 0 0,0 1 0 0 0,0-1 0 0 0,0 0 0 0 0,0 1-1 0 0,0-1 1 0 0,0 0 0 0 0,-1 0 0 0 0,1 1-1 0 0,0-1 1 0 0,0 0 0 0 0,5 190 2491 0 0,5 52-2300 0 0,-2-190-521 0 0,18 65 0 0 0,-1-10-2709 0 0,-24-90 1488 0 0,-2-9-1027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24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2 144 9818 0 0,'-1'-18'3598'0'0,"0"11"827"0"0,4 19-2172 0 0,-1-2-2055 0 0,1 0 0 0 0,0 0 0 0 0,0 0 0 0 0,1 0 0 0 0,0-1 1 0 0,1 0-1 0 0,0 0 0 0 0,1 0 0 0 0,11 15 0 0 0,-13-20-167 0 0,1 1-1 0 0,0-1 1 0 0,0 0-1 0 0,0 0 0 0 0,0 0 1 0 0,0-1-1 0 0,1 0 1 0 0,-1 0-1 0 0,1 0 1 0 0,0-1-1 0 0,0 1 1 0 0,0-2-1 0 0,0 1 1 0 0,1-1-1 0 0,-1 1 1 0 0,0-2-1 0 0,7 1 0 0 0,-2 0 1 0 0,-1-1 0 0 0,0 0-1 0 0,0-1 1 0 0,0 0 0 0 0,1-1-1 0 0,-1 0 1 0 0,0-1 0 0 0,10-4-1 0 0,-14 5 7 0 0,0-1 0 0 0,-1-1-1 0 0,1 1 1 0 0,-1-1 0 0 0,0 0-1 0 0,0 0 1 0 0,0-1 0 0 0,0 1 0 0 0,-1-1-1 0 0,0 0 1 0 0,0-1 0 0 0,0 1-1 0 0,5-12 1 0 0,3-7 53 0 0,-2-1 0 0 0,-1 0 0 0 0,10-43 1 0 0,-4 6-3521 0 0,-15 62 3406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28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 6833 0 0,'-1'-1'432'0'0,"1"0"-1"0"0,-1 0 0 0 0,0 1 0 0 0,1-1 0 0 0,-1 0 0 0 0,0 1 0 0 0,0-1 1 0 0,1 0-1 0 0,-1 1 0 0 0,0-1 0 0 0,0 1 0 0 0,0-1 0 0 0,0 1 0 0 0,0 0 1 0 0,0-1-1 0 0,0 1 0 0 0,0 0 0 0 0,-1 0 0 0 0,2 0-295 0 0,-1 0 1 0 0,1 1-1 0 0,0-1 0 0 0,-1 0 0 0 0,1 1 0 0 0,0-1 0 0 0,0 1 1 0 0,0-1-1 0 0,-1 1 0 0 0,1-1 0 0 0,0 1 0 0 0,0-1 0 0 0,0 0 1 0 0,0 1-1 0 0,0-1 0 0 0,0 1 0 0 0,0-1 0 0 0,0 1 0 0 0,0-1 1 0 0,0 1-1 0 0,0-1 0 0 0,0 1 0 0 0,0-1 0 0 0,0 1 1 0 0,0 0-1 0 0,12 43 502 0 0,-10-38-525 0 0,11 35 11 0 0,-4-18-32 0 0,-1 0 1 0 0,-2 1-1 0 0,0 0 0 0 0,-2 0 1 0 0,2 29-1 0 0,-5-60-71 0 0,0-1 0 0 0,1 1-1 0 0,-1 0 1 0 0,1 0 0 0 0,1 0 0 0 0,-1 0 0 0 0,1 1 0 0 0,1-1 0 0 0,-1 1-1 0 0,5-7 1 0 0,-5 9-25 0 0,0 0-1 0 0,0 0 1 0 0,0 0 0 0 0,1 1-1 0 0,-1 0 1 0 0,1 0 0 0 0,5-5-1 0 0,-7 7 7 0 0,0 0-1 0 0,0 0 1 0 0,-1 1-1 0 0,1-1 1 0 0,0 0 0 0 0,0 1-1 0 0,0-1 1 0 0,0 1-1 0 0,0-1 1 0 0,0 1-1 0 0,0 0 1 0 0,0 0 0 0 0,0 0-1 0 0,0 0 1 0 0,0 0-1 0 0,0 0 1 0 0,0 1-1 0 0,2 0 1 0 0,-1 1 21 0 0,1 0-1 0 0,0 0 1 0 0,-1 0 0 0 0,0 1-1 0 0,1-1 1 0 0,-1 1-1 0 0,0 0 1 0 0,0 0 0 0 0,0 0-1 0 0,-1 0 1 0 0,1 1 0 0 0,-1-1-1 0 0,0 1 1 0 0,0-1 0 0 0,0 1-1 0 0,0 0 1 0 0,1 5 0 0 0,3 7 88 0 0,-1 1 1 0 0,5 30 0 0 0,-8-28-222 0 0,3 17 304 0 0,-4-34-442 0 0,-1 0-1 0 0,0-1 1 0 0,1 1-1 0 0,0 0 1 0 0,-1-1 0 0 0,1 1-1 0 0,0 0 1 0 0,0-1-1 0 0,0 1 1 0 0,0-1 0 0 0,0 1-1 0 0,0-1 1 0 0,0 0-1 0 0,0 1 1 0 0,2 0 0 0 0,-2-1-14 0 0,-1-1 0 0 0,1 0 0 0 0,-1 0 0 0 0,1 0 0 0 0,-1 1 1 0 0,1-1-1 0 0,-1 0 0 0 0,1 0 0 0 0,0 0 0 0 0,-1 0 0 0 0,1 0 0 0 0,-1 0 1 0 0,1 0-1 0 0,-1 0 0 0 0,1 0 0 0 0,-1 0 0 0 0,1-1 0 0 0,-1 1 1 0 0,1 0-1 0 0,0 0 0 0 0,-1 0 0 0 0,1-1 0 0 0,-1 1 0 0 0,0 0 0 0 0,1-1 1 0 0,-1 1-1 0 0,1 0 0 0 0,0-1 0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2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39 7170 0 0,'-3'-3'580'0'0,"0"1"0"0"0,1-1 0 0 0,-1 0 0 0 0,1 1 0 0 0,-1-1 0 0 0,1 0 0 0 0,0 0 1 0 0,0 0-1 0 0,1-1 0 0 0,-3-5 0 0 0,38 18 2323 0 0,-4 5-2745 0 0,-11-4 118 0 0,36 12 1 0 0,-51-21-401 0 0,1 0 0 0 0,0 1-1 0 0,-1-1 1 0 0,1-1 0 0 0,0 1-1 0 0,0-1 1 0 0,-1 0 0 0 0,1 0-1 0 0,0 0 1 0 0,0-1 0 0 0,-1 0-1 0 0,1 1 1 0 0,7-4 0 0 0,3-5-5019 0 0,-4 11-706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29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8234 0 0,'8'6'5530'0'0,"-3"7"-3529"0"0,-1 19-1854 0 0,-3-26 569 0 0,4 55 419 0 0,10 60-40 0 0,-13-106-1365 0 0,2-1 1 0 0,0 0-1 0 0,0 0 0 0 0,1-1 1 0 0,1 1-1 0 0,7 12 0 0 0,3-6-2273 0 0,-15-20 2343 0 0,-1 0 1 0 0,1 1 0 0 0,-1-1-1 0 0,1 1 1 0 0,-1-1 0 0 0,1 0-1 0 0,0 1 1 0 0,-1-1 0 0 0,1 0-1 0 0,0 0 1 0 0,-1 1 0 0 0,1-1-1 0 0,-1 0 1 0 0,1 0 0 0 0,0 0-1 0 0,-1 0 1 0 0,1 0-1 0 0,0 0 1 0 0,-1 0 0 0 0,1 0-1 0 0,0 0 1 0 0,-1 0 0 0 0,1 0-1 0 0,0-1 1 0 0,-1 1 0 0 0,1 0-1 0 0,0 0 1 0 0,-1-1 0 0 0,1 1-1 0 0,-1 0 1 0 0,1-1 0 0 0,-1 1-1 0 0,1 0 1 0 0,0-2 0 0 0,4-3-4114 0 0</inkml:trace>
  <inkml:trace contextRef="#ctx0" brushRef="#br0" timeOffset="1">151 210 8490 0 0,'0'-1'237'0'0,"-1"0"1"0"0,1 0 0 0 0,-1 0-1 0 0,1 0 1 0 0,-1-1 0 0 0,1 1-1 0 0,0 0 1 0 0,0 0 0 0 0,-1 0-1 0 0,1 0 1 0 0,0 0-1 0 0,0 0 1 0 0,0-1 0 0 0,0 1-1 0 0,0 0 1 0 0,0 0 0 0 0,1 0-1 0 0,-1 0 1 0 0,0 0-1 0 0,1-1 1 0 0,-1 1 0 0 0,1 0-1 0 0,-1 0 1 0 0,1 0 0 0 0,-1 0-1 0 0,1 0 1 0 0,0 0 0 0 0,0-1-1 0 0,2 1-79 0 0,0 1-1 0 0,0-1 0 0 0,0 0 1 0 0,0 1-1 0 0,0 0 1 0 0,0 0-1 0 0,0 0 1 0 0,0 0-1 0 0,5 1 1 0 0,1-1-353 0 0,12 3 147 0 0,-17-2-101 0 0,0 0 1 0 0,0-1 0 0 0,0 1-1 0 0,0-1 1 0 0,0 1-1 0 0,0-1 1 0 0,0-1 0 0 0,0 1-1 0 0,0 0 1 0 0,0-1-1 0 0,0 0 1 0 0,0 0 0 0 0,8-3-1 0 0,-12 4-5 0 0,1-1 0 0 0,-1 1 0 0 0,0 0 0 0 0,1-1 0 0 0,-1 1 0 0 0,0-1 0 0 0,1 1-1 0 0,-1-1 1 0 0,0 1 0 0 0,0-1 0 0 0,1 1 0 0 0,-1-1 0 0 0,0 1 0 0 0,0-1 0 0 0,0 1 0 0 0,0-1 0 0 0,0 1 0 0 0,0-1 0 0 0,0 1-1 0 0,0-1 1 0 0,0 1 0 0 0,0-1 0 0 0,0 0 0 0 0,0 1 0 0 0,0-1 0 0 0,0 1 0 0 0,0-1 0 0 0,0 1 0 0 0,-1-1 0 0 0,1 1 0 0 0,0-1-1 0 0,-1 0 1 0 0,-10-13-1911 0 0,8 11 1367 0 0,-3-9-3480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30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8274 0 0,'6'106'5916'0'0,"-6"-76"-5427"0"0,2 0 0 0 0,0 0 0 0 0,3-1 0 0 0,14 56 1 0 0,10-14-361 0 0,-26-66-600 0 0,0 1 0 0 0,1 0 1 0 0,0-1-1 0 0,0 1 0 0 0,0-1 0 0 0,0 0 1 0 0,1-1-1 0 0,0 1 0 0 0,7 5 0 0 0,-3-6-2636 0 0,0-3-2170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15:3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7562 0 0,'-1'5'218'0'0,"0"-1"0"0"0,0 1 0 0 0,0-1 1 0 0,0 1-1 0 0,1-1 0 0 0,0 1 0 0 0,0 0 0 0 0,0-1 1 0 0,0 1-1 0 0,1-1 0 0 0,0 1 0 0 0,0-1 1 0 0,0 1-1 0 0,0-1 0 0 0,1 1 0 0 0,0-1 1 0 0,-1 0-1 0 0,2 0 0 0 0,-1 0 0 0 0,0 0 1 0 0,1 0-1 0 0,0-1 0 0 0,0 1 0 0 0,4 4 0 0 0,-7-8-218 0 0,0 0 0 0 0,0 0 0 0 0,0 0 1 0 0,0 0-1 0 0,0 0 0 0 0,0 0 0 0 0,0 0 0 0 0,0 0 0 0 0,0 0 0 0 0,0 0 0 0 0,-1 0 0 0 0,1 0 0 0 0,0 0 0 0 0,0 0 0 0 0,0 0 0 0 0,0 0 0 0 0,0 0 0 0 0,0 0 0 0 0,0 0 0 0 0,0 0 0 0 0,0 0 0 0 0,0 0 0 0 0,0 0 0 0 0,0 0 0 0 0,0 0 0 0 0,0 1 0 0 0,0-1 0 0 0,0 0 0 0 0,-1 0 0 0 0,1 0 0 0 0,0 0 0 0 0,0 0 0 0 0,0 0 0 0 0,0 0 0 0 0,0 0 0 0 0,0 0 0 0 0,0 0 0 0 0,0 0 0 0 0,0 0 0 0 0,0 0 0 0 0,0 1 0 0 0,0-1 0 0 0,0 0 0 0 0,0 0 0 0 0,0 0 0 0 0,0 0 0 0 0,0 0 0 0 0,0 0 0 0 0,0 0 0 0 0,-13-4-207 0 0,-3 0 295 0 0,16 4-72 0 0,0 0-1 0 0,0 0 0 0 0,0 0 0 0 0,0 0 0 0 0,0-1 1 0 0,0 1-1 0 0,0 0 0 0 0,0 0 0 0 0,-1 0 1 0 0,1 0-1 0 0,0 0 0 0 0,0 0 0 0 0,0 0 1 0 0,0 0-1 0 0,0 0 0 0 0,0 0 0 0 0,0 0 1 0 0,-1 0-1 0 0,1 0 0 0 0,0 0 0 0 0,0 0 1 0 0,0 0-1 0 0,0 0 0 0 0,0 0 0 0 0,0 0 1 0 0,-1 0-1 0 0,1 0 0 0 0,0 0 0 0 0,0 0 1 0 0,0 0-1 0 0,0 0 0 0 0,0 0 0 0 0,0 0 1 0 0,0 0-1 0 0,-1 0 0 0 0,1 0 0 0 0,0 0 1 0 0,0 0-1 0 0,0 0 0 0 0,0 0 0 0 0,0 0 1 0 0,0 1-1 0 0,0-1 0 0 0,0 0 0 0 0,0 0 1 0 0,0 0-1 0 0,-1 0 0 0 0,1 0 0 0 0,0 0 1 0 0,0 0-1 0 0,0 0 0 0 0,0 1 0 0 0,0-1 1 0 0,0 0-1 0 0,0 0 0 0 0,0 0 0 0 0,0 0 1 0 0,0 0-1 0 0,0 0 0 0 0,0 1 0 0 0,0-1 1 0 0,0 0-1 0 0,0 0 0 0 0,0 0 0 0 0,0 0 1 0 0,2 2 42 0 0,-1-1 1 0 0,1 1 0 0 0,-1-1-1 0 0,1 0 1 0 0,0 1 0 0 0,-1-1-1 0 0,1 0 1 0 0,0 0 0 0 0,0 0-1 0 0,0 0 1 0 0,0-1-1 0 0,0 1 1 0 0,0 0 0 0 0,0-1-1 0 0,0 1 1 0 0,0-1 0 0 0,0 0-1 0 0,0 0 1 0 0,0 0 0 0 0,4 0-1 0 0,47-6 1628 0 0,-48 5-1489 0 0,80-12 1339 0 0,-27 7-5713 0 0,-58 6 4091 0 0,0 0 0 0 0,1 0 0 0 0,-1 0 0 0 0,0 0 0 0 0,0 0 1 0 0,1 0-1 0 0,-1 0 0 0 0,0 0 0 0 0,0 0 0 0 0,1 0 0 0 0,-1 0 0 0 0,0 0 0 0 0,0 0 0 0 0,1 0 0 0 0,-1 0 0 0 0,0 0 0 0 0,0 0 1 0 0,1-1-1 0 0,-1 1 0 0 0,0 0 0 0 0,0 0 0 0 0,1 0 0 0 0,-1 0 0 0 0,0-1 0 0 0,0 1 0 0 0,0 0 0 0 0,1 0 0 0 0,-1 0 0 0 0,0-1 0 0 0,0 1 1 0 0,0 0-1 0 0,0 0 0 0 0,0-1 0 0 0,0 1 0 0 0,1 0 0 0 0,-1 0 0 0 0,0-1 0 0 0,0 1 0 0 0,0 0 0 0 0,0 0 0 0 0,0-1 0 0 0,0 1 1 0 0,0 0-1 0 0,0-1 0 0 0,0 1 0 0 0,0 0 0 0 0,0 0 0 0 0,0-1 0 0 0,0 1 0 0 0,-1 0 0 0 0,1-1 0 0 0,0-3-1478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57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10786 0 0,'0'-1'173'0'0,"0"0"0"0"0,0 0 0 0 0,0 0 0 0 0,0 0-1 0 0,0 0 1 0 0,0 0 0 0 0,1 0 0 0 0,-1 0 0 0 0,0 0 0 0 0,1 0-1 0 0,-1 1 1 0 0,0-1 0 0 0,1 0 0 0 0,-1 0 0 0 0,1 0-1 0 0,-1 0 1 0 0,1 1 0 0 0,0-1 0 0 0,-1 0 0 0 0,1 1 0 0 0,0-1-1 0 0,-1 0 1 0 0,1 1 0 0 0,0-1 0 0 0,0 1 0 0 0,0-1 0 0 0,0 1-1 0 0,-1 0 1 0 0,1-1 0 0 0,0 1 0 0 0,0 0 0 0 0,0 0-1 0 0,0-1 1 0 0,0 1 0 0 0,0 0 0 0 0,1 0 0 0 0,48-5 2542 0 0,-24 3-1891 0 0,50-19 660 0 0,-47 12-1002 0 0,34-6 0 0 0,-56 14-526 0 0,1 0 0 0 0,0 0 1 0 0,-1 0-1 0 0,1 1 0 0 0,0 1 0 0 0,-1-1 1 0 0,1 1-1 0 0,0 0 0 0 0,10 4 0 0 0,-15-4-215 0 0,0 0-1 0 0,0 0 1 0 0,0 1-1 0 0,-1-1 0 0 0,1 1 1 0 0,0 0-1 0 0,-1 0 1 0 0,1 0-1 0 0,-1 0 1 0 0,0 0-1 0 0,3 4 1 0 0,-3-4-225 0 0,-1 0 0 0 0,1 1 1 0 0,-1-1-1 0 0,0 0 1 0 0,0 1-1 0 0,0-1 1 0 0,0 1-1 0 0,0-1 1 0 0,-1 1-1 0 0,1 0 1 0 0,-1-1-1 0 0,0 1 1 0 0,0-1-1 0 0,0 1 1 0 0,0 0-1 0 0,0-1 1 0 0,0 1-1 0 0,-1 0 1 0 0,1-1-1 0 0,-1 1 0 0 0,-1 3 1 0 0,-6 12-4838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30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6033 0 0,'3'-5'824'0'0,"-1"-1"-175"0"0,2 2-193 0 0,-2-2-256 0 0,0 3-624 0 0,9 13-3641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30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7610 0 0,'5'73'7504'0'0,"-1"-45"-7091"0"0,2-1 0 0 0,1-1 0 0 0,1 1-1 0 0,12 27 1 0 0,-2-14-206 0 0,1-1 0 0 0,40 59-1 0 0,-52-83-30 0 0,-2 6-4343 0 0,-10-41-1241 0 0,-2-13 4617 0 0,-18-56 0 0 0,13 53 231 0 0,-8-46-1 0 0,18 69 1255 0 0,1 1 0 0 0,0 0 0 0 0,0-1 0 0 0,3-16 0 0 0,-2 28-538 0 0,0-1 0 0 0,0 1 1 0 0,0-1-1 0 0,1 1 0 0 0,-1 0 0 0 0,1-1 1 0 0,-1 1-1 0 0,1 0 0 0 0,-1-1 0 0 0,1 1 1 0 0,0 0-1 0 0,-1 0 0 0 0,1-1 0 0 0,0 1 1 0 0,0 0-1 0 0,0 0 0 0 0,0 0 0 0 0,0 0 0 0 0,0 0 1 0 0,0 1-1 0 0,1-1 0 0 0,-1 0 0 0 0,0 0 1 0 0,0 1-1 0 0,2-2 0 0 0,1 1-50 0 0,-1 1-1 0 0,0-1 1 0 0,1 1-1 0 0,-1-1 1 0 0,1 1-1 0 0,-1 0 1 0 0,0 0-1 0 0,1 1 0 0 0,-1-1 1 0 0,6 2-1 0 0,-1 0-80 0 0,0 0-1 0 0,0 1 1 0 0,0 0-1 0 0,0 1 1 0 0,0-1-1 0 0,-1 2 1 0 0,1-1-1 0 0,8 8 0 0 0,-14-11 63 0 0,-1 1 0 0 0,0-1-1 0 0,1 1 1 0 0,-1-1 0 0 0,0 1 0 0 0,0-1-1 0 0,0 1 1 0 0,0 0 0 0 0,-1-1-1 0 0,1 1 1 0 0,0 0 0 0 0,-1 0-1 0 0,1 0 1 0 0,-1 0 0 0 0,1 0-1 0 0,-1-1 1 0 0,0 1 0 0 0,0 0-1 0 0,0 0 1 0 0,0 3 0 0 0,-1 0 86 0 0,0-1 1 0 0,-1 0 0 0 0,1 1 0 0 0,-1-1 0 0 0,0 0-1 0 0,0 0 1 0 0,0 0 0 0 0,-4 6 0 0 0,-2 0 203 0 0,1-1 0 0 0,-1 0 0 0 0,-1 0 1 0 0,0 0-1 0 0,-18 12 0 0 0,-34 7-309 0 0,97-25-10879 0 0,-24-4 5155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9:31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10050 0 0,'0'-3'371'0'0,"0"-1"-1"0"0,1 1 0 0 0,-1 0 1 0 0,1-1-1 0 0,0 1 0 0 0,0 0 1 0 0,0 0-1 0 0,0 0 1 0 0,0 0-1 0 0,1 0 0 0 0,-1 0 1 0 0,1 0-1 0 0,0 0 1 0 0,0 0-1 0 0,0 1 0 0 0,0-1 1 0 0,4-2-1 0 0,-3 3-285 0 0,0 1 1 0 0,-1-1-1 0 0,1 1 0 0 0,0 0 0 0 0,0 0 1 0 0,1 0-1 0 0,-1 1 0 0 0,0-1 1 0 0,0 1-1 0 0,0 0 0 0 0,0-1 0 0 0,0 1 1 0 0,1 1-1 0 0,-1-1 0 0 0,0 0 0 0 0,0 1 1 0 0,0 0-1 0 0,5 1 0 0 0,0 0-35 0 0,0 1 0 0 0,0-1-1 0 0,0 2 1 0 0,-1-1 0 0 0,1 1-1 0 0,-1 0 1 0 0,0 1 0 0 0,12 9 0 0 0,-17-13-25 0 0,0 1 1 0 0,-1 0 0 0 0,1-1 0 0 0,0 1 0 0 0,-1 0 0 0 0,1 0 0 0 0,-1 0 0 0 0,0 0 0 0 0,0 0 0 0 0,0 0 0 0 0,0 1-1 0 0,0-1 1 0 0,0 0 0 0 0,0 1 0 0 0,-1-1 0 0 0,1 0 0 0 0,-1 1 0 0 0,0-1 0 0 0,0 1 0 0 0,0-1 0 0 0,0 1 0 0 0,0-1 0 0 0,0 0-1 0 0,0 1 1 0 0,-1-1 0 0 0,0 0 0 0 0,1 1 0 0 0,-1-1 0 0 0,0 0 0 0 0,0 1 0 0 0,0-1 0 0 0,0 0 0 0 0,-3 3 0 0 0,-17 21 169 0 0,16-21-187 0 0,1 0-1 0 0,-1 0 0 0 0,1 1 0 0 0,0 0 0 0 0,0 0 0 0 0,-5 12 0 0 0,8-17-11 0 0,1 0 0 0 0,0 0-1 0 0,0 0 1 0 0,-1 0 0 0 0,1 1-1 0 0,0-1 1 0 0,0 0 0 0 0,0 0-1 0 0,0 0 1 0 0,0 1 0 0 0,1-1-1 0 0,-1 0 1 0 0,0 0 0 0 0,0 0-1 0 0,1 0 1 0 0,-1 1 0 0 0,1-1-1 0 0,0 1 1 0 0,1 0-6 0 0,-1 0 0 0 0,1 0-1 0 0,-1-1 1 0 0,1 1 0 0 0,0-1 0 0 0,0 1-1 0 0,0-1 1 0 0,0 0 0 0 0,0 0 0 0 0,0 0 0 0 0,0 0-1 0 0,5 1 1 0 0,-1 1-44 0 0,1-1-1 0 0,-1-1 0 0 0,1 0 1 0 0,0 0-1 0 0,0 0 1 0 0,-1 0-1 0 0,1-1 0 0 0,0-1 1 0 0,10 0-1 0 0,-1-3-1073 0 0,1 1-1 0 0,26-11 1 0 0,-54 31-7185 0 0,-25 29 6764 0 0,16-20 3370 0 0,6 1 3791 0 0,6-10-1836 0 0,5-13-3649 0 0,1 0 1 0 0,-1 0-1 0 0,1 0 0 0 0,-1 0 1 0 0,0 0-1 0 0,0-1 1 0 0,-1 1-1 0 0,1-1 1 0 0,-1 0-1 0 0,0 0 1 0 0,1 0-1 0 0,-1-1 0 0 0,-1 1 1 0 0,1-1-1 0 0,-5 2 1 0 0,32-8-150 0 0,0 2 0 0 0,1 0 0 0 0,-1 2 1 0 0,0 0-1 0 0,0 1 0 0 0,25 6 0 0 0,-22-4-1175 0 0,-11 0-1827 0 0,-7 1-1962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44:25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58 112 5777 0 0,'-2'1'203'0'0,"1"-1"-1"0"0,-1 1 1 0 0,1-1-1 0 0,-1 1 1 0 0,1-1-1 0 0,0 1 1 0 0,0 0-1 0 0,-1 0 1 0 0,1 0-1 0 0,0 0 1 0 0,0 0-1 0 0,0 0 1 0 0,0 0-1 0 0,0 0 1 0 0,0 0-1 0 0,0 0 1 0 0,0 1-1 0 0,0-1 1 0 0,1 0-1 0 0,-1 0 1 0 0,0 1-1 0 0,1-1 1 0 0,-1 1-1 0 0,1-1 1 0 0,-1 1-1 0 0,1-1 1 0 0,0 0-1 0 0,0 1 1 0 0,0-1-1 0 0,0 1 1 0 0,0 1-1 0 0,0 8 306 0 0,0 1-1 0 0,1-1 1 0 0,3 15-1 0 0,-1-2 593 0 0,0-10-709 0 0,0-21-332 0 0,0-26-93 0 0,-7-2 8 0 0,-2-46 20 0 0,5 76 5 0 0,2-1 0 0 0,-1 1-1 0 0,1-1 1 0 0,-1 1 0 0 0,2-1-1 0 0,-1 1 1 0 0,0-1 0 0 0,1 1-1 0 0,0 0 1 0 0,1 0 0 0 0,2-6-1 0 0,-3 9 2 0 0,-1 1 0 0 0,0-1-1 0 0,0 1 1 0 0,1-1-1 0 0,-1 1 1 0 0,1 0 0 0 0,0-1-1 0 0,-1 1 1 0 0,1 0-1 0 0,0 0 1 0 0,-1 0 0 0 0,1 1-1 0 0,0-1 1 0 0,0 0-1 0 0,0 1 1 0 0,0-1 0 0 0,0 1-1 0 0,0-1 1 0 0,3 1-1 0 0,-1 0 2 0 0,0 0-1 0 0,0 0 1 0 0,1 1-1 0 0,-1 0 0 0 0,0-1 1 0 0,0 2-1 0 0,0-1 1 0 0,0 0-1 0 0,5 3 1 0 0,-5-2 5 0 0,1 0 0 0 0,-1 0 0 0 0,0 1 0 0 0,0-1 0 0 0,0 1 0 0 0,0 0 1 0 0,-1 0-1 0 0,1 0 0 0 0,-1 1 0 0 0,1-1 0 0 0,-1 1 0 0 0,0 0 0 0 0,-1 0 1 0 0,1 0-1 0 0,-1 0 0 0 0,1 1 0 0 0,1 5 0 0 0,-4-8 5 0 0,0 1 1 0 0,0-1-1 0 0,0 1 0 0 0,-1-1 0 0 0,1 1 1 0 0,-1 0-1 0 0,1-1 0 0 0,-1 0 1 0 0,0 1-1 0 0,0-1 0 0 0,0 1 0 0 0,0-1 1 0 0,0 0-1 0 0,-1 0 0 0 0,1 1 1 0 0,-1-1-1 0 0,1 0 0 0 0,-1 0 0 0 0,0-1 1 0 0,-2 3-1 0 0,-45 35 105 0 0,41-33-105 0 0,-41 22 23 0 0,37-22-23 0 0,1 1 1 0 0,-1-1 0 0 0,-19 17-1 0 0,30-22-9 0 0,1-1 0 0 0,0 0 0 0 0,-1 0 0 0 0,1 1 0 0 0,-1-1 0 0 0,1 1 0 0 0,0-1 0 0 0,-1 0 0 0 0,1 1 0 0 0,0-1 0 0 0,-1 1 0 0 0,1-1 0 0 0,0 1 0 0 0,-1-1 0 0 0,1 1 0 0 0,0-1 0 0 0,0 1 0 0 0,0-1 0 0 0,0 1 0 0 0,0-1 0 0 0,-1 1 0 0 0,1-1 0 0 0,0 1 0 0 0,0-1 0 0 0,0 1 0 0 0,0-1 0 0 0,0 1 0 0 0,0-1 0 0 0,1 1 1 0 0,-1-1-1 0 0,0 1 0 0 0,0 0 0 0 0,16 7 50 0 0,25-3-19 0 0,-22-6-84 0 0,1 0 0 0 0,-1-2 0 0 0,0 0 0 0 0,0-1 0 0 0,21-8 1 0 0,14-10-6242 0 0,-36 18 497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44:2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4553 0 0,'14'44'6872'0'0,"4"14"-4677"0"0,-17-55-2174 0 0,-1-1 1 0 0,0 1 0 0 0,1-1-1 0 0,-1 1 1 0 0,0-1-1 0 0,0 1 1 0 0,-1-1 0 0 0,1 1-1 0 0,0-1 1 0 0,-1 0 0 0 0,1 1-1 0 0,-1-1 1 0 0,0 1 0 0 0,0-1-1 0 0,0 0 1 0 0,0 0-1 0 0,0 1 1 0 0,-1-1 0 0 0,-1 2-1 0 0,1-3-16 0 0,1 0 0 0 0,-1 1-1 0 0,0-1 1 0 0,0 0 0 0 0,0-1-1 0 0,0 1 1 0 0,0 0-1 0 0,0 0 1 0 0,0-1 0 0 0,0 1-1 0 0,-3-1 1 0 0,4 0-8 0 0,1 1-1 0 0,0-1 1 0 0,-1 0 0 0 0,1 0-1 0 0,-1 0 1 0 0,1 0 0 0 0,-1 0-1 0 0,1 0 1 0 0,-1 0-1 0 0,1 0 1 0 0,-1 0 0 0 0,1 0-1 0 0,0 0 1 0 0,-1 0 0 0 0,1 0-1 0 0,-1 0 1 0 0,1 0 0 0 0,-1 0-1 0 0,1 0 1 0 0,-1 0 0 0 0,1-1-1 0 0,0 1 1 0 0,-1 0 0 0 0,1 0-1 0 0,-1-1 1 0 0,1 1-1 0 0,0 0 1 0 0,-1-1 0 0 0,1 1-1 0 0,0 0 1 0 0,-1-1 0 0 0,1 1-1 0 0,0 0 1 0 0,0-1 0 0 0,-1 1-1 0 0,1-1 1 0 0,0 1 0 0 0,0 0-1 0 0,0-1 1 0 0,0 1 0 0 0,-1-1-1 0 0,1 1 1 0 0,0-1-1 0 0,0 1 1 0 0,0-1 0 0 0,0 1-1 0 0,0 0 1 0 0,0-1 0 0 0,0 1-1 0 0,0-1 1 0 0,0 1 0 0 0,0-1-1 0 0,1 0 1 0 0,0 0 4 0 0,0 0 0 0 0,0 0-1 0 0,0 0 1 0 0,0 0 0 0 0,0 0 0 0 0,0 0 0 0 0,0 0 0 0 0,0 0 0 0 0,1 0-1 0 0,-1 1 1 0 0,0-1 0 0 0,1 1 0 0 0,-1-1 0 0 0,1 1 0 0 0,-1-1-1 0 0,2 1 1 0 0,30-8 3 0 0,-24 6-11 0 0,22-5-174 0 0,53-14-981 0 0,-30 1-5910 0 0,-33 11 2997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44:26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58 7106 0 0,'-18'4'3617'0'0,"30"-6"-2205"0"0,-5 0-1321 0 0,-1-1 0 0 0,1 1 0 0 0,-1-1 0 0 0,0-1 0 0 0,0 1 0 0 0,-1-1 0 0 0,1 0 0 0 0,-1 0 0 0 0,0 0 0 0 0,0-1 0 0 0,0 0 0 0 0,7-9 0 0 0,-12 14-88 0 0,0 0 1 0 0,0 0 0 0 0,0 0 0 0 0,0 0 0 0 0,0 0 0 0 0,0 0 0 0 0,0 0 0 0 0,0 0-1 0 0,-1 0 1 0 0,1 0 0 0 0,0 0 0 0 0,0 0 0 0 0,0 0 0 0 0,0 0 0 0 0,0 0 0 0 0,0-1 0 0 0,0 1-1 0 0,0 0 1 0 0,0 0 0 0 0,0 0 0 0 0,0 0 0 0 0,0 0 0 0 0,0 0 0 0 0,0 0 0 0 0,0 0-1 0 0,0 0 1 0 0,0 0 0 0 0,-1 0 0 0 0,1 0 0 0 0,0 0 0 0 0,0 0 0 0 0,0 0 0 0 0,0 0 0 0 0,0 0-1 0 0,0 0 1 0 0,0 0 0 0 0,0 0 0 0 0,0-1 0 0 0,0 1 0 0 0,0 0 0 0 0,0 0 0 0 0,0 0-1 0 0,0 0 1 0 0,0 0 0 0 0,0 0 0 0 0,0 0 0 0 0,0 0 0 0 0,0 0 0 0 0,0 0 0 0 0,0 0 0 0 0,0 0-1 0 0,0 0 1 0 0,0 0 0 0 0,0-1 0 0 0,0 1 0 0 0,0 0 0 0 0,0 0 0 0 0,0 0 0 0 0,1 0-1 0 0,-1 0 1 0 0,0 0 0 0 0,0 0 0 0 0,-10 3 3 0 0,-11 5-257 0 0,8 0-11 0 0,0 0 0 0 0,1 1 0 0 0,0 0 0 0 0,1 1 0 0 0,-1 0 1 0 0,2 1-1 0 0,-11 13 0 0 0,20-23 275 0 0,1 0 0 0 0,-1 0 0 0 0,0 0 0 0 0,1 0 1 0 0,-1 1-1 0 0,1-1 0 0 0,-1 0 0 0 0,1 0 0 0 0,0 0 1 0 0,-1 1-1 0 0,1-1 0 0 0,0 0 0 0 0,0 0 0 0 0,0 0 0 0 0,0 1 1 0 0,0-1-1 0 0,0 0 0 0 0,0 0 0 0 0,1 1 0 0 0,-1-1 1 0 0,0 0-1 0 0,1 0 0 0 0,-1 0 0 0 0,1 3 0 0 0,1-2 75 0 0,0 0 0 0 0,0 1 0 0 0,0-1 0 0 0,0 0 0 0 0,0 0 0 0 0,0 0 0 0 0,1 0 0 0 0,-1 0 0 0 0,0-1 0 0 0,4 3 0 0 0,3 0 213 0 0,-1-1-1 0 0,1 1 0 0 0,-1-1 1 0 0,1 0-1 0 0,0-1 1 0 0,10 1-1 0 0,56 0 169 0 0,-45-7-4862 0 0,-22 11-3192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44:26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5233 0 0,'0'2'209'0'0,"1"-1"-1"0"0,-1 0 1 0 0,1 0-1 0 0,-1 0 1 0 0,1 0 0 0 0,0 0-1 0 0,-1 1 1 0 0,1-1-1 0 0,0 0 1 0 0,0-1 0 0 0,0 1-1 0 0,0 0 1 0 0,0 0-1 0 0,0 0 1 0 0,0 0-1 0 0,0-1 1 0 0,0 1 0 0 0,0 0-1 0 0,0-1 1 0 0,0 1-1 0 0,1-1 1 0 0,-1 0 0 0 0,0 1-1 0 0,0-1 1 0 0,1 0-1 0 0,-1 0 1 0 0,3 1-1 0 0,1-2 16 0 0,1 0 0 0 0,-1 0 0 0 0,1 0 0 0 0,-1-1 0 0 0,8-2 0 0 0,-10 2-233 0 0,1 1 1 0 0,-1-1 0 0 0,0 1-1 0 0,1 0 1 0 0,-1 0 0 0 0,0 1-1 0 0,1-1 1 0 0,-1 1 0 0 0,1 0-1 0 0,0 0 1 0 0,-1 0 0 0 0,1 0-1 0 0,5 1 1 0 0,-8 0 1 0 0,-1-1-1 0 0,1 1 1 0 0,-1-1-1 0 0,1 1 1 0 0,-1 0 0 0 0,1-1-1 0 0,-1 1 1 0 0,0-1-1 0 0,1 1 1 0 0,-1 0 0 0 0,0 0-1 0 0,1-1 1 0 0,-1 1-1 0 0,0 0 1 0 0,0 0 0 0 0,0-1-1 0 0,0 1 1 0 0,0 0-1 0 0,0 0 1 0 0,0-1 0 0 0,0 1-1 0 0,0 0 1 0 0,0 0-1 0 0,0-1 1 0 0,0 1 0 0 0,0 0-1 0 0,-1 0 1 0 0,1-1-1 0 0,-1 2 1 0 0,-9 28 141 0 0,6-21-74 0 0,3-5 53 0 0,0-1 1 0 0,0 1-1 0 0,0 0 0 0 0,1 0 1 0 0,-1-1-1 0 0,1 1 0 0 0,0 0 1 0 0,0 0-1 0 0,0 0 0 0 0,2 6 1 0 0,-2-10-85 0 0,0 1 1 0 0,0 0 0 0 0,0-1 0 0 0,1 1-1 0 0,-1 0 1 0 0,0-1 0 0 0,1 1-1 0 0,-1-1 1 0 0,0 1 0 0 0,1 0 0 0 0,-1-1-1 0 0,1 1 1 0 0,-1-1 0 0 0,1 1 0 0 0,-1-1-1 0 0,1 0 1 0 0,0 1 0 0 0,-1-1 0 0 0,1 1-1 0 0,-1-1 1 0 0,1 0 0 0 0,0 0-1 0 0,0 1 1 0 0,1-1-25 0 0,0 0-1 0 0,-1 0 1 0 0,1 0-1 0 0,0 0 1 0 0,-1-1-1 0 0,1 1 1 0 0,0 0 0 0 0,-1-1-1 0 0,1 1 1 0 0,-1-1-1 0 0,1 0 1 0 0,-1 0-1 0 0,1 1 1 0 0,1-3-1 0 0,13-6-158 0 0,-10 6-924 0 0,1 0 0 0 0,-1-1 0 0 0,0 0 0 0 0,0-1 0 0 0,-1 0 0 0 0,10-9 0 0 0,-4 2-3049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44:27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47 8858 0 0,'-2'0'217'0'0,"0"1"1"0"0,1 0-1 0 0,-1-1 1 0 0,0 1-1 0 0,1 0 1 0 0,-1 0-1 0 0,0 0 1 0 0,1 0-1 0 0,-1 0 1 0 0,1 0-1 0 0,0 1 0 0 0,-1-1 1 0 0,1 0-1 0 0,0 1 1 0 0,0-1-1 0 0,0 1 1 0 0,0-1-1 0 0,0 1 1 0 0,0 0-1 0 0,0-1 1 0 0,0 1-1 0 0,1 0 1 0 0,-1-1-1 0 0,1 1 0 0 0,-1 0 1 0 0,1 0-1 0 0,0 0 1 0 0,0 0-1 0 0,0-1 1 0 0,0 1-1 0 0,0 3 1 0 0,0 8 127 0 0,1 1 1 0 0,0-1 0 0 0,5 17 0 0 0,-4-16 6 0 0,-1-11-338 0 0,4 24 81 0 0,-5-26-95 0 0,0 0 0 0 0,0 0 0 0 0,1-1 0 0 0,-1 1 0 0 0,0 0 0 0 0,0 0 0 0 0,1 0 0 0 0,-1 0 0 0 0,1 0 0 0 0,-1 0 0 0 0,0 0 0 0 0,1-1 0 0 0,0 1 0 0 0,-1 0 0 0 0,1 0 0 0 0,-1-1 0 0 0,1 1 0 0 0,0 0 0 0 0,0-1 0 0 0,1 2 0 0 0,-9-31-1232 0 0,-11-15 26 0 0,12 34 1032 0 0,2-1 0 0 0,-1 0 0 0 0,1 1 1 0 0,1-1-1 0 0,0 0 0 0 0,1-1 0 0 0,0 1 0 0 0,0 0 0 0 0,1-21 0 0 0,1 31 205 0 0,0 0-1 0 0,0 0 1 0 0,1 0 0 0 0,-1 0-1 0 0,0 0 1 0 0,0 0-1 0 0,1 0 1 0 0,-1 0 0 0 0,1 1-1 0 0,-1-1 1 0 0,1 0 0 0 0,-1 0-1 0 0,1 0 1 0 0,-1 1-1 0 0,1-1 1 0 0,0 0 0 0 0,-1 1-1 0 0,1-1 1 0 0,0 0-1 0 0,0 1 1 0 0,0-1 0 0 0,-1 1-1 0 0,1-1 1 0 0,1 1-1 0 0,1-1 40 0 0,-1 0-1 0 0,1 1 0 0 0,-1-1 0 0 0,1 1 0 0 0,0 0 0 0 0,-1 0 0 0 0,1 0 0 0 0,-1 0 0 0 0,4 1 0 0 0,7 2 219 0 0,-1 0-1 0 0,23 9 1 0 0,-29-10-248 0 0,10 4 166 0 0,1 1-1 0 0,-1 1 0 0 0,0 0 0 0 0,-1 1 0 0 0,27 21 0 0 0,-42-30-183 0 0,0 0-1 0 0,1 0 0 0 0,-1 1 1 0 0,0-1-1 0 0,0 0 1 0 0,0 0-1 0 0,1 0 0 0 0,-1 1 1 0 0,0-1-1 0 0,0 0 0 0 0,0 0 1 0 0,0 1-1 0 0,0-1 0 0 0,0 0 1 0 0,0 0-1 0 0,1 1 1 0 0,-1-1-1 0 0,0 0 0 0 0,0 0 1 0 0,0 1-1 0 0,0-1 0 0 0,0 0 1 0 0,0 0-1 0 0,0 1 0 0 0,0-1 1 0 0,0 0-1 0 0,0 1 1 0 0,-1-1-1 0 0,1 0 0 0 0,0 0 1 0 0,0 1-1 0 0,0-1 0 0 0,0 0 1 0 0,0 0-1 0 0,-1 1 0 0 0,-9 7 309 0 0,-22 5-312 0 0,26-10-16 0 0,-17 6-167 0 0,11-5 73 0 0,0 0-1 0 0,1 1 1 0 0,0 1-1 0 0,-1 0 1 0 0,2 0 0 0 0,-19 15-1 0 0,28-21 89 0 0,1 1-1 0 0,0-1 1 0 0,-1 0-1 0 0,1 0 1 0 0,0 1-1 0 0,0-1 1 0 0,-1 1-1 0 0,1-1 1 0 0,0 0-1 0 0,0 1 1 0 0,-1-1-1 0 0,1 0 1 0 0,0 1-1 0 0,0-1 1 0 0,0 1-1 0 0,0-1 1 0 0,0 1-1 0 0,-1-1 1 0 0,1 0 0 0 0,0 1-1 0 0,0-1 1 0 0,0 1-1 0 0,0-1 1 0 0,0 1-1 0 0,1-1 1 0 0,-1 1-1 0 0,0-1 1 0 0,0 0-1 0 0,0 1 1 0 0,0-1-1 0 0,0 1 1 0 0,1-1-1 0 0,-1 1 1 0 0,0-1-1 0 0,1 1 1 0 0,17 10-20 0 0,22-1-278 0 0,-29-10-653 0 0,14 0-2013 0 0,-15 4-4396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44:27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5873 0 0,'1'1'203'0'0,"-1"0"0"0"0,1 0-1 0 0,-1-1 1 0 0,1 1 0 0 0,-1 0-1 0 0,1 0 1 0 0,0 0 0 0 0,0-1-1 0 0,-1 1 1 0 0,1 0 0 0 0,0-1-1 0 0,0 1 1 0 0,0-1-1 0 0,-1 1 1 0 0,1-1 0 0 0,0 1-1 0 0,0-1 1 0 0,0 1 0 0 0,0-1-1 0 0,0 0 1 0 0,0 0 0 0 0,0 1-1 0 0,0-1 1 0 0,0 0 0 0 0,0 0-1 0 0,0 0 1 0 0,0 0 0 0 0,0 0-1 0 0,0 0 1 0 0,0-1 0 0 0,2 1-1 0 0,0-3 40 0 0,1 1-1 0 0,-1-1 1 0 0,-1 1 0 0 0,1-1-1 0 0,0 0 1 0 0,-1 0-1 0 0,4-6 1 0 0,-6 9-238 0 0,14-21 412 0 0,16-22-39 0 0,-29 41-310 0 0,0 1 0 0 0,0-1-1 0 0,1 1 1 0 0,-1-1 0 0 0,1 1 0 0 0,-1 0 0 0 0,1 0 0 0 0,0 0-1 0 0,-1-1 1 0 0,1 2 0 0 0,0-1 0 0 0,0 0 0 0 0,0 0 0 0 0,-1 0-1 0 0,1 1 1 0 0,0-1 0 0 0,0 1 0 0 0,0 0 0 0 0,0 0 0 0 0,3-1 0 0 0,-2 2 96 0 0,0 1 0 0 0,0-1 0 0 0,0 1 0 0 0,-1-1 0 0 0,1 1 0 0 0,0 0 0 0 0,-1 0 0 0 0,1 0 0 0 0,-1 0 0 0 0,1 0 0 0 0,-1 1 0 0 0,0-1 0 0 0,3 5 0 0 0,-4-6-96 0 0,1 1 0 0 0,-1 0 1 0 0,0-1-1 0 0,0 1 0 0 0,0 0 0 0 0,0-1 0 0 0,0 1 0 0 0,0 0 0 0 0,0 0 0 0 0,-1 0 0 0 0,1 0 0 0 0,-1 0 0 0 0,1 0 0 0 0,-1 0 0 0 0,0 0 0 0 0,1 0 0 0 0,-1 0 0 0 0,0 0 0 0 0,-1 0 0 0 0,1 0 0 0 0,0 0 0 0 0,-1 3 0 0 0,-36 49-11413 0 0,19-38 10056 0 0,2-3 2555 0 0,8 0 3561 0 0,9-12-4609 0 0,0 1 1 0 0,-1-1-1 0 0,1 0 0 0 0,0 0 0 0 0,0 1 1 0 0,-1-1-1 0 0,1 0 0 0 0,0 0 1 0 0,0 0-1 0 0,0 0 0 0 0,0 0 0 0 0,1 0 1 0 0,-1 0-1 0 0,0-1 0 0 0,0 1 1 0 0,1 0-1 0 0,-1-1 0 0 0,0 1 0 0 0,0 0 1 0 0,1-1-1 0 0,2 1 0 0 0,32 10-15 0 0,-34-11-116 0 0,1 1-218 0 0,1 0 0 0 0,0-1 0 0 0,0 1 1 0 0,-1-1-1 0 0,1 0 0 0 0,0 0 0 0 0,0 0 0 0 0,6-2 1 0 0,-8 2-298 0 0,0-1 0 0 0,1 0 0 0 0,-1 0 0 0 0,0 0 1 0 0,0 0-1 0 0,0 0 0 0 0,0 0 0 0 0,0-1 1 0 0,0 1-1 0 0,0-1 0 0 0,0 0 0 0 0,-1 1 1 0 0,1-1-1 0 0,0 0 0 0 0,-1 0 0 0 0,0 0 1 0 0,1 0-1 0 0,-1 0 0 0 0,0 0 0 0 0,0 0 1 0 0,0 0-1 0 0,1-3 0 0 0,3-13-4345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44:27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31 8666 0 0,'-1'0'207'0'0,"0"-1"0"0"0,0 1 0 0 0,1-1 0 0 0,-1 0 0 0 0,0 1 0 0 0,0-1 0 0 0,1 0 0 0 0,-1 0 0 0 0,0 0 0 0 0,1 1 0 0 0,-1-1 0 0 0,1 0-1 0 0,-1 0 1 0 0,1 0 0 0 0,-1 0 0 0 0,1 0 0 0 0,0 0 0 0 0,-1-2 0 0 0,1 2-120 0 0,0 1 1 0 0,1-1-1 0 0,-1 1 0 0 0,0-1 0 0 0,0 1 0 0 0,1-1 0 0 0,-1 1 0 0 0,0-1 0 0 0,0 1 0 0 0,1-1 0 0 0,-1 1 1 0 0,1-1-1 0 0,-1 1 0 0 0,0 0 0 0 0,1-1 0 0 0,-1 1 0 0 0,1 0 0 0 0,-1-1 0 0 0,1 1 0 0 0,-1 0 1 0 0,1-1-1 0 0,-1 1 0 0 0,1 0 0 0 0,0 0 0 0 0,2-1 52 0 0,0 0-1 0 0,-1 0 1 0 0,1 1-1 0 0,0 0 1 0 0,0-1 0 0 0,0 1-1 0 0,0 0 1 0 0,0 0 0 0 0,-1 1-1 0 0,1-1 1 0 0,0 0 0 0 0,5 2-1 0 0,-5 0-61 0 0,0-1 1 0 0,0 1-1 0 0,0-1 0 0 0,0 1 1 0 0,0 0-1 0 0,0 0 0 0 0,0 0 1 0 0,-1 0-1 0 0,1 1 0 0 0,-1-1 0 0 0,1 1 1 0 0,-1-1-1 0 0,0 1 0 0 0,0 0 1 0 0,0 0-1 0 0,0 0 0 0 0,-1 0 0 0 0,2 4 1 0 0,-1-1-26 0 0,0 0-1 0 0,-1 0 1 0 0,0 1 0 0 0,0-1 0 0 0,-1 0-1 0 0,0 0 1 0 0,0 1 0 0 0,0-1 0 0 0,-2 10-1 0 0,-1-2-30 0 0,0 1 1 0 0,-1-1-1 0 0,-1 0 0 0 0,0-1 0 0 0,-1 1 0 0 0,-1-1 0 0 0,0 0 1 0 0,-9 12-1 0 0,2-12-679 0 0,13-13 627 0 0,1 0 1 0 0,0 0-1 0 0,0 0 1 0 0,-1 0-1 0 0,1 0 1 0 0,0 0-1 0 0,0 0 1 0 0,-1-1-1 0 0,1 1 1 0 0,0 0 0 0 0,0 0-1 0 0,0 0 1 0 0,-1-1-1 0 0,1 1 1 0 0,0 0-1 0 0,0 0 1 0 0,0 0-1 0 0,0-1 1 0 0,0 1-1 0 0,-1 0 1 0 0,1 0-1 0 0,0-1 1 0 0,0 1-1 0 0,0 0 1 0 0,0 0-1 0 0,0-1 1 0 0,0 1-1 0 0,0 0 1 0 0,0 0-1 0 0,0-1 1 0 0,0 1-1 0 0,0 0 1 0 0,0 0-1 0 0,0-1 1 0 0,0 1-1 0 0,0 0 1 0 0,0-1-1 0 0,1-1-12 0 0,-1-1-1 0 0,0 1 0 0 0,1-1 1 0 0,0 1-1 0 0,-1-1 1 0 0,1 1-1 0 0,0-1 0 0 0,0 1 1 0 0,1 0-1 0 0,-1 0 0 0 0,0 0 1 0 0,1 0-1 0 0,2-3 0 0 0,0 2 19 0 0,-1 0-1 0 0,1 0 1 0 0,0 1-1 0 0,1-1 1 0 0,-1 1-1 0 0,0 0 1 0 0,1 0-1 0 0,-1 1 1 0 0,1-1-1 0 0,0 1 1 0 0,7-1-1 0 0,18-5-3219 0 0,-30 6 3113 0 0,1 1 0 0 0,-1 0 1 0 0,1 0-1 0 0,-1-1 0 0 0,1 1 0 0 0,-1-1 0 0 0,1 1 1 0 0,-1 0-1 0 0,1-1 0 0 0,-1 1 0 0 0,0-1 0 0 0,1 1 1 0 0,-1-1-1 0 0,0 1 0 0 0,1-1 0 0 0,-1 0 0 0 0,0 1 1 0 0,0-1-1 0 0,1 1 0 0 0,-1-1 0 0 0,0 0 0 0 0,0 1 0 0 0,0-1 1 0 0,0 1-1 0 0,0-1 0 0 0,0 0 0 0 0,0 1 0 0 0,0-1 1 0 0,0 1-1 0 0,0-1 0 0 0,0 0 0 0 0,0 1 0 0 0,-1-1 1 0 0,1 1-1 0 0,0-1 0 0 0,0 0 0 0 0,-1 1 0 0 0,1-1 1 0 0,0 1-1 0 0,-1-1 0 0 0,1 1 0 0 0,0-1 0 0 0,-2 0 0 0 0,0-4-731 0 0,2-5-3042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57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77 12227 0 0,'0'1'234'0'0,"-1"-1"0"0"0,0 1 0 0 0,0 0 0 0 0,1 0 0 0 0,-1 0 0 0 0,0 0 0 0 0,1 0 0 0 0,-1 0 0 0 0,1 0 0 0 0,-1 0 0 0 0,1 0 0 0 0,-1 1 0 0 0,1-1 0 0 0,0 0-1 0 0,0 0 1 0 0,0 0 0 0 0,-1 0 0 0 0,1 1 0 0 0,1 1 0 0 0,-1-3-114 0 0,0 1 0 0 0,1 0-1 0 0,-1 0 1 0 0,1 0 0 0 0,-1-1-1 0 0,1 1 1 0 0,-1 0 0 0 0,1-1-1 0 0,0 1 1 0 0,-1 0-1 0 0,1-1 1 0 0,0 1 0 0 0,-1-1-1 0 0,1 1 1 0 0,0-1 0 0 0,0 1-1 0 0,0-1 1 0 0,-1 0-1 0 0,3 1 1 0 0,5 1 108 0 0,1 0 0 0 0,-1-1 0 0 0,0 0-1 0 0,13 0 1 0 0,-12-1-143 0 0,10 0-42 0 0,-1-1 0 0 0,1-1-1 0 0,-1-1 1 0 0,0 0 0 0 0,33-12 0 0 0,24-4 15 0 0,-70 21-25 0 0,-10 6 11 0 0,-11 6 43 0 0,-23 9 87 0 0,31-19-104 0 0,0 0 0 0 0,0 0-1 0 0,1 1 1 0 0,0-1 0 0 0,0 1 0 0 0,0 1 0 0 0,1 0 0 0 0,-1 0 0 0 0,1 0 0 0 0,-5 8 0 0 0,9-11-43 0 0,1 1 1 0 0,0-1 0 0 0,0 1-1 0 0,1-1 1 0 0,-1 0-1 0 0,1 1 1 0 0,0-1 0 0 0,-1 1-1 0 0,1-1 1 0 0,1 1 0 0 0,-1-1-1 0 0,1 1 1 0 0,-1-1-1 0 0,1 1 1 0 0,0-1 0 0 0,0 0-1 0 0,0 1 1 0 0,1-1 0 0 0,-1 0-1 0 0,1 0 1 0 0,0 0-1 0 0,0 0 1 0 0,0 0 0 0 0,0 0-1 0 0,4 3 1 0 0,-4-4-15 0 0,0 1 0 0 0,0-1 0 0 0,1 1 0 0 0,-1-1 0 0 0,1 0 0 0 0,-1 0 0 0 0,1 0 0 0 0,0 0 0 0 0,0-1 0 0 0,0 1 0 0 0,0-1 0 0 0,0 1-1 0 0,0-1 1 0 0,0 0 0 0 0,1-1 0 0 0,-1 1 0 0 0,0 0 0 0 0,1-1 0 0 0,-1 0 0 0 0,0 0 0 0 0,1 0 0 0 0,-1 0 0 0 0,0 0 0 0 0,1-1 0 0 0,-1 1 0 0 0,4-2 0 0 0,-1-1 19 0 0,-1 0 0 0 0,1 0-1 0 0,-1 0 1 0 0,0-1 0 0 0,-1 0 0 0 0,1 0 0 0 0,-1 0 0 0 0,1 0 0 0 0,-1-1-1 0 0,0 0 1 0 0,-1 0 0 0 0,1 0 0 0 0,-1 0 0 0 0,0 0 0 0 0,0-1 0 0 0,-1 1-1 0 0,0-1 1 0 0,0 0 0 0 0,0 0 0 0 0,1-8 0 0 0,-2 8-127 0 0,0-1 0 0 0,0 1 0 0 0,-1-1 0 0 0,1 0 0 0 0,-2 1 0 0 0,1-1 0 0 0,-1 1 0 0 0,0-1 0 0 0,0 1 0 0 0,-1-1 0 0 0,0 1 0 0 0,0-1 0 0 0,0 1 0 0 0,-1 0 0 0 0,0 0 0 0 0,0 1 0 0 0,0-1 0 0 0,-8-9 0 0 0,3 6-822 0 0,0 0-1 0 0,-1 0 1 0 0,0 1 0 0 0,0 0 0 0 0,-1 0 0 0 0,-17-9 0 0 0,10 17-8404 0 0,21 7 4985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44:28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3801 0 0,'-1'26'10451'0'0,"1"17"-5599"0"0,0-26-4825 0 0,0 0-1 0 0,1-1 0 0 0,1 1 0 0 0,5 21 0 0 0,-6-38-31 0 0,-1 1 1 0 0,1-1 0 0 0,-1 1-1 0 0,1-1 1 0 0,-1 0 0 0 0,0 1-1 0 0,1-1 1 0 0,-1 0 0 0 0,1 1-1 0 0,-1-1 1 0 0,1 0-1 0 0,0 1 1 0 0,-1-1 0 0 0,1 0-1 0 0,-1 0 1 0 0,1 0 0 0 0,-1 0-1 0 0,1 0 1 0 0,0 0 0 0 0,-1 0-1 0 0,1 0 1 0 0,-1 0 0 0 0,1 0-1 0 0,0 0 1 0 0,-1 0-1 0 0,1 0 1 0 0,-1 0 0 0 0,1 0-1 0 0,0 0 1 0 0,0-1 0 0 0,27-8-33 0 0,-16 5 33 0 0,7-1-220 0 0,0 2 1 0 0,1 0-1 0 0,21 0 1 0 0,-30 3-1547 0 0,0 0 0 0 0,0 1 0 0 0,21 5 0 0 0,-14 0-4674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5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 9778 0 0,'2'-8'7421'0'0,"3"15"-3744"0"0,3 16-1471 0 0,-6 1-1535 0 0,0 0 0 0 0,-4 45 0 0 0,0-46-987 0 0,2 1-1 0 0,4 46 0 0 0,-4-69 286 0 0,0-1 0 0 0,0 0-1 0 0,0 1 1 0 0,1-1 0 0 0,-1 1 0 0 0,0-1-1 0 0,0 1 1 0 0,0-1 0 0 0,1 0 0 0 0,-1 1-1 0 0,0-1 1 0 0,0 1 0 0 0,1-1-1 0 0,-1 0 1 0 0,0 1 0 0 0,1-1 0 0 0,-1 0-1 0 0,1 0 1 0 0,-1 1 0 0 0,0-1 0 0 0,1 0-1 0 0,-1 0 1 0 0,1 1 0 0 0,-1-1 0 0 0,1 0-1 0 0,-1 0 1 0 0,0 0 0 0 0,1 0 0 0 0,-1 0-1 0 0,1 0 1 0 0,-1 0 0 0 0,1 0 0 0 0,-1 0-1 0 0,1 0 1 0 0,-1 0 0 0 0,1 0-1 0 0,-1 0 1 0 0,1 0 0 0 0,-1 0 0 0 0,0 0-1 0 0,1-1 1 0 0,-1 1 0 0 0,1 0 0 0 0,-1 0-1 0 0,1-1 1 0 0,-1 1 0 0 0,1-1 0 0 0,30-18-44 0 0,-8 5 12 0 0,-21 13-28 0 0,0 0 0 0 0,0 1 0 0 0,0-1-1 0 0,0 0 1 0 0,0 1 0 0 0,1 0-1 0 0,-1-1 1 0 0,0 1 0 0 0,0 0 0 0 0,1 0-1 0 0,-1 0 1 0 0,0 0 0 0 0,0 1-1 0 0,1-1 1 0 0,-1 1 0 0 0,0-1 0 0 0,0 1-1 0 0,0 0 1 0 0,0-1 0 0 0,0 1-1 0 0,0 0 1 0 0,0 1 0 0 0,0-1 0 0 0,0 0-1 0 0,0 1 1 0 0,0-1 0 0 0,-1 0-1 0 0,3 4 1 0 0,-3-3-322 0 0,1 0 0 0 0,-1 1 0 0 0,0-1 0 0 0,-1 1-1 0 0,1-1 1 0 0,0 1 0 0 0,-1 0 0 0 0,1-1 0 0 0,-1 1 0 0 0,0-1-1 0 0,0 1 1 0 0,0 0 0 0 0,0-1 0 0 0,0 1 0 0 0,-1 0 0 0 0,1-1 0 0 0,-1 1-1 0 0,0-1 1 0 0,0 1 0 0 0,0-1 0 0 0,0 1 0 0 0,0-1 0 0 0,0 0 0 0 0,-2 3-1 0 0,-1 2 35 0 0,0-1 0 0 0,-1 0 0 0 0,0 0-1 0 0,0 0 1 0 0,0 0 0 0 0,-1-1 0 0 0,1 0-1 0 0,-1 0 1 0 0,-1-1 0 0 0,-6 5 0 0 0,4-4 705 0 0,-1-1-1 0 0,0 1 1 0 0,1-2 0 0 0,-1 0 0 0 0,0 0 0 0 0,-19 2-1 0 0,28-5-50 0 0,0 0-1 0 0,0 0 0 0 0,0 0 1 0 0,0 0-1 0 0,0 1 0 0 0,0-1 1 0 0,0 0-1 0 0,0 0 0 0 0,0 0 1 0 0,1 1-1 0 0,-1-1 0 0 0,0 0 1 0 0,0 1-1 0 0,0-1 0 0 0,0 1 1 0 0,1-1-1 0 0,-1 1 0 0 0,0-1 1 0 0,0 1-1 0 0,1 0 0 0 0,-1-1 1 0 0,0 1-1 0 0,1 0 0 0 0,-1 0 1 0 0,1-1-1 0 0,-1 1 0 0 0,1 0 1 0 0,-1 0-1 0 0,1 0 0 0 0,0 0 1 0 0,-1 0-1 0 0,1-1 0 0 0,0 1 1 0 0,0 0-1 0 0,0 0 0 0 0,0 0 1 0 0,-1 0-1 0 0,1 0 0 0 0,1 2 1 0 0,-1-1 200 0 0,1-1 0 0 0,-1 1 0 0 0,1 0 1 0 0,0-1-1 0 0,0 1 0 0 0,0 0 0 0 0,0-1 1 0 0,0 1-1 0 0,0-1 0 0 0,2 3 0 0 0,12 8-419 0 0,-11-11 7 0 0,0 1 0 0 0,1-1 1 0 0,-1 0-1 0 0,0-1 0 0 0,1 1 0 0 0,-1-1 0 0 0,0 1 0 0 0,1-1 0 0 0,-1-1 1 0 0,0 1-1 0 0,1-1 0 0 0,-1 1 0 0 0,0-1 0 0 0,1-1 0 0 0,-1 1 0 0 0,0 0 1 0 0,6-4-1 0 0,-4 3-63 0 0,1 0 1 0 0,0 0-1 0 0,0 0 1 0 0,0 1-1 0 0,0 0 1 0 0,7 0 0 0 0,-12 1 6 0 0,0 0 1 0 0,1 0 0 0 0,-1 1 0 0 0,0 0 0 0 0,1-1-1 0 0,-1 1 1 0 0,0 0 0 0 0,0 0 0 0 0,0 0 0 0 0,0 0 0 0 0,0 0-1 0 0,0 0 1 0 0,0 1 0 0 0,0-1 0 0 0,-1 1 0 0 0,1-1-1 0 0,0 1 1 0 0,-1 0 0 0 0,1 0 0 0 0,-1 0 0 0 0,0 0 0 0 0,2 3-1 0 0,2 5-282 0 0,-1 1 0 0 0,-1-1 1 0 0,0 0-1 0 0,-1 1 0 0 0,1 0 0 0 0,-2 0 0 0 0,0-1 0 0 0,0 15 0 0 0,1 6-5850 0 0,-2-31 5970 0 0,0 1 1 0 0,0-1-1 0 0,-1 0 0 0 0,1 0 1 0 0,0 0-1 0 0,-1 0 0 0 0,1 0 0 0 0,0 0 1 0 0,0 0-1 0 0,-1 0 0 0 0,1 0 0 0 0,0 0 1 0 0,-1 0-1 0 0,1 0 0 0 0,0 0 0 0 0,-1 0 1 0 0,1 0-1 0 0,0 0 0 0 0,-1 0 0 0 0,1 0 1 0 0,0 0-1 0 0,0 0 0 0 0,-1 0 0 0 0,1-1 1 0 0,0 1-1 0 0,0 0 0 0 0,-1 0 0 0 0,1 0 1 0 0,0-1-1 0 0,0 1 0 0 0,-1 0 0 0 0,1 0 1 0 0,0 0-1 0 0,0-1 0 0 0,0 1 1 0 0,-1 0-1 0 0,1 0 0 0 0,0-1 0 0 0,0 1 1 0 0,0-1-1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58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15203 0 0,'-2'6'1210'0'0,"-1"1"0"0"0,1-1-1 0 0,0 1 1 0 0,1-1-1 0 0,-1 1 1 0 0,1 0 0 0 0,0 10-1 0 0,-4 18-322 0 0,-2-5-789 0 0,-19 47 0 0 0,-6-10-3451 0 0,63-92-2144 0 0,-5 9 7814 0 0,47-22 0 0 0,-34 24-2783 0 0,-37 13 406 0 0,1 1 0 0 0,-1-1 1 0 0,0 1-1 0 0,1 0 1 0 0,-1 0-1 0 0,1 0 1 0 0,-1 0-1 0 0,1 0 1 0 0,-1 0-1 0 0,0 1 0 0 0,1-1 1 0 0,-1 1-1 0 0,0-1 1 0 0,1 1-1 0 0,-1 0 1 0 0,0 0-1 0 0,0 0 0 0 0,1 1 1 0 0,-1-1-1 0 0,2 2 1 0 0,-3-2-283 0 0,0 1 1 0 0,0-1-1 0 0,0 0 1 0 0,0 1 0 0 0,0-1-1 0 0,0 1 1 0 0,-1-1-1 0 0,1 1 1 0 0,0 0-1 0 0,-1-1 1 0 0,0 1-1 0 0,1 0 1 0 0,-1-1-1 0 0,0 1 1 0 0,0 0-1 0 0,0-1 1 0 0,0 1 0 0 0,0 0-1 0 0,0-1 1 0 0,0 1-1 0 0,0 0 1 0 0,-1 0-1 0 0,1-1 1 0 0,-1 1-1 0 0,1-1 1 0 0,-1 1-1 0 0,0-1 1 0 0,0 1 0 0 0,-1 1-1 0 0,-6 12-5499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59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15755 0 0,'1'7'5819'0'0,"-1"-7"-5681"0"0,0 0 1 0 0,0 0-1 0 0,0 0 1 0 0,1 0-1 0 0,-1 0 1 0 0,13 0 2177 0 0,11-7-1452 0 0,-19 5-854 0 0,19-11 159 0 0,1 2 0 0 0,47-16-1 0 0,-62 25-536 0 0,-1 0 1 0 0,0 1-1 0 0,1 0 0 0 0,17 0 0 0 0,-21 1-212 0 0,1 1 0 0 0,-1 0 1 0 0,1 0-1 0 0,-1 1 1 0 0,0 0-1 0 0,0 0 1 0 0,0 0-1 0 0,7 4 0 0 0,-12-6 189 0 0,0 1 1 0 0,0-1-1 0 0,0 1 0 0 0,0-1 0 0 0,0 1 0 0 0,0 0 0 0 0,0-1 0 0 0,0 1 0 0 0,-1 0 0 0 0,1 0 0 0 0,0-1 0 0 0,0 1 0 0 0,-1 0 0 0 0,1 0 1 0 0,0 0-1 0 0,0 2 0 0 0,-1-3 242 0 0,0 1 1 0 0,0-1-1 0 0,0 0 0 0 0,0 1 1 0 0,0-1-1 0 0,-1 1 1 0 0,1-1-1 0 0,0 1 1 0 0,0-1-1 0 0,0 0 1 0 0,-1 1-1 0 0,1-1 1 0 0,0 1-1 0 0,0-1 0 0 0,-1 0 1 0 0,1 1-1 0 0,0-1 1 0 0,-1 0-1 0 0,1 1 1 0 0,0-1-1 0 0,-1 0 1 0 0,1 0-1 0 0,-1 1 0 0 0,1-1 1 0 0,0 0-1 0 0,-1 0 1 0 0,0 1-1 0 0,-45 11-2511 0 0,23-7 3519 0 0,18-3-512 0 0,-1 1 0 0 0,0 0 1 0 0,1 0-1 0 0,0 1 0 0 0,0-1 0 0 0,0 1 1 0 0,0 0-1 0 0,0 0 0 0 0,1 1 1 0 0,0-1-1 0 0,0 1 0 0 0,0 0 1 0 0,0 0-1 0 0,1 1 0 0 0,0-1 0 0 0,0 1 1 0 0,0-1-1 0 0,1 1 0 0 0,0 0 1 0 0,0 0-1 0 0,0 0 0 0 0,1 0 0 0 0,0 1 1 0 0,-1 9-1 0 0,2-8-18 0 0,0 1-1 0 0,0 0 1 0 0,1 0-1 0 0,0-1 1 0 0,0 1-1 0 0,1 0 0 0 0,0-1 1 0 0,1 1-1 0 0,0-1 1 0 0,0 0-1 0 0,1 0 1 0 0,0 0-1 0 0,0-1 1 0 0,1 1-1 0 0,0-1 1 0 0,0 0-1 0 0,8 8 1 0 0,-10-13-277 0 0,-1 1-1 0 0,1-1 1 0 0,0 0 0 0 0,-1 0 0 0 0,1 0 0 0 0,0 0-1 0 0,0-1 1 0 0,0 1 0 0 0,0-1 0 0 0,1 0 0 0 0,-1 0 0 0 0,0 0-1 0 0,0 0 1 0 0,1-1 0 0 0,-1 1 0 0 0,1-1 0 0 0,-1 0-1 0 0,5 0 1 0 0,-3-1-17 0 0,1 0-1 0 0,0 0 0 0 0,0 0 1 0 0,-1-1-1 0 0,1 0 1 0 0,-1 0-1 0 0,1-1 0 0 0,-1 1 1 0 0,0-1-1 0 0,5-4 1 0 0,-1 1-9 0 0,0-1-1 0 0,-1 0 1 0 0,0-1 0 0 0,0 0 0 0 0,-1 0 0 0 0,0-1 0 0 0,0 0 0 0 0,-1 0 0 0 0,0 0 0 0 0,0-1 0 0 0,3-10 0 0 0,-7 16-123 0 0,-1-1 0 0 0,0 0 0 0 0,0 1 0 0 0,0-1 0 0 0,-1 0 1 0 0,0 0-1 0 0,1 0 0 0 0,-2 1 0 0 0,1-1 0 0 0,-1 0 1 0 0,1 0-1 0 0,-1 1 0 0 0,0-1 0 0 0,-1 0 0 0 0,1 1 1 0 0,-1-1-1 0 0,0 1 0 0 0,0 0 0 0 0,-1-1 0 0 0,1 1 1 0 0,-1 0-1 0 0,0 1 0 0 0,0-1 0 0 0,0 0 0 0 0,-5-3 1 0 0,3 2-489 0 0,0 1 1 0 0,0 0 0 0 0,0 0-1 0 0,-1 1 1 0 0,1-1 0 0 0,-1 1-1 0 0,0 0 1 0 0,0 1 0 0 0,-1-1-1 0 0,1 1 1 0 0,0 1 0 0 0,-1-1-1 0 0,1 1 1 0 0,-1 0 0 0 0,1 1-1 0 0,-1-1 1 0 0,-13 2 0 0 0,-13 11-5064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59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12267 0 0,'11'-3'2984'0'0,"4"-1"-383"0"0,5-3-313 0 0,6-2-487 0 0,4-1-473 0 0,3 1-376 0 0,4 1-288 0 0,-2 6-216 0 0,-1 3-168 0 0,-2 5-135 0 0,-5 4-89 0 0,-6 3-265 0 0,-2 4-647 0 0,-5 0-1240 0 0,-4 4-2321 0 0,-5-1-6081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8:10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13 7946 0 0,'-8'-12'5412'0'0,"2"12"-996"0"0,-4 21-51 0 0,5-7-5102 0 0,-71 155 1183 0 0,49-115-1100 0 0,2 2 0 0 0,-24 79 1 0 0,47-128 279 0 0,1-4 50 0 0,0 0 0 0 0,0 1 0 0 0,0-1 0 0 0,1 0 0 0 0,-1 0 0 0 0,1 1 0 0 0,0-1 0 0 0,0 0 0 0 0,0 1 0 0 0,1 4 0 0 0,18-43-2135 0 0,-15 26 2475 0 0,0 0 1 0 0,1 1 0 0 0,0-1 0 0 0,0 1-1 0 0,1 1 1 0 0,0-1 0 0 0,8-7 0 0 0,-11 12 60 0 0,1 1 0 0 0,-1-1 0 0 0,0 1 0 0 0,1 0 0 0 0,0 0 0 0 0,-1 0 0 0 0,1 1 0 0 0,0-1-1 0 0,0 1 1 0 0,0 0 0 0 0,0 0 0 0 0,0 0 0 0 0,0 1 0 0 0,0-1 0 0 0,0 1 0 0 0,1 0 0 0 0,-1 0 0 0 0,0 1 0 0 0,6 0 0 0 0,7 2-392 0 0,0 0 0 0 0,0 0 0 0 0,0 2 0 0 0,-1 0 0 0 0,1 1 0 0 0,24 13-1 0 0,-33-9-1512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8:11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12 129 7522 0 0,'-2'2'375'0'0,"1"0"0"0"0,0 0 0 0 0,-1 0 0 0 0,1 1 0 0 0,0-1 0 0 0,0 0 1 0 0,1 0-1 0 0,-1 1 0 0 0,0-1 0 0 0,1 0 0 0 0,-1 1 0 0 0,1-1 0 0 0,0 0 0 0 0,0 3 1 0 0,0-4-298 0 0,0-1 1 0 0,0 0-1 0 0,0 1 1 0 0,0-1-1 0 0,0 0 1 0 0,0 1-1 0 0,1-1 1 0 0,-1 0-1 0 0,0 0 1 0 0,0 1-1 0 0,0-1 1 0 0,0 0-1 0 0,1 1 1 0 0,-1-1-1 0 0,0 0 1 0 0,0 0-1 0 0,0 1 1 0 0,1-1-1 0 0,-1 0 1 0 0,0 0-1 0 0,1 0 1 0 0,-1 0-1 0 0,0 1 1 0 0,0-1-1 0 0,1 0 1 0 0,-1 0-1 0 0,0 0 1 0 0,1 0-1 0 0,-1 0 1 0 0,0 0-1 0 0,1 0 1 0 0,-1 0-1 0 0,1 0 1 0 0,18-10 1007 0 0,-11 4-1021 0 0,-1 0 1 0 0,1 1 0 0 0,1 0-1 0 0,-1 0 1 0 0,1 0-1 0 0,-1 2 1 0 0,17-6 0 0 0,-20 7-207 0 0,0 1 1 0 0,0 1 0 0 0,0-1-1 0 0,0 1 1 0 0,0-1 0 0 0,0 2-1 0 0,6-1 1 0 0,-8 1-284 0 0,1 0 0 0 0,0 0-1 0 0,0 0 1 0 0,-1 0 0 0 0,1 1 0 0 0,-1-1 0 0 0,1 1-1 0 0,-1 0 1 0 0,0 0 0 0 0,4 3 0 0 0,-6-5 294 0 0,-1 0 0 0 0,0 0-1 0 0,0 1 1 0 0,1-1 0 0 0,-1 0 0 0 0,0 0 0 0 0,0 0 0 0 0,0 0 0 0 0,1 0-1 0 0,-1 0 1 0 0,0 0 0 0 0,0 0 0 0 0,1 0 0 0 0,-1 0 0 0 0,0 0 0 0 0,0 0-1 0 0,1 0 1 0 0,-1 0 0 0 0,0 0 0 0 0,0 0 0 0 0,1 0 0 0 0,-1 0 0 0 0,0 0-1 0 0,0 0 1 0 0,1-1 0 0 0,-1 1 0 0 0,0 0 0 0 0,0 0 0 0 0,0 0 0 0 0,1 0-1 0 0,-1 0 1 0 0,0-1 0 0 0,0 1 0 0 0,0 0 0 0 0,0 0 0 0 0,1 0 0 0 0,-1-1-1 0 0,0 1 1 0 0,0 0 0 0 0,7-16-1149 0 0,2-16 1504 0 0,-6-11 1746 0 0,1 4 7460 0 0,0 47-7511 0 0,0 14-682 0 0,-10 9-1106 0 0,0 0 0 0 0,-2-1 1 0 0,-2 0-1 0 0,-17 40 0 0 0,7-18-3456 0 0,17-44 1953 0 0,0 1 0 0 0,-1-1 0 0 0,0 0-1 0 0,0 0 1 0 0,-1 0 0 0 0,-8 11 0 0 0,7-6-3267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8:11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89 7498 0 0,'-1'4'332'0'0,"-4"14"1236"0"0,1 0 1 0 0,-3 27 0 0 0,7-42-1384 0 0,-1 1 0 0 0,1-1 1 0 0,0 1-1 0 0,0 0 0 0 0,1-1 0 0 0,-1 1 1 0 0,1-1-1 0 0,-1 1 0 0 0,1-1 0 0 0,0 1 1 0 0,0-1-1 0 0,1 1 0 0 0,-1-1 0 0 0,1 0 1 0 0,0 0-1 0 0,-1 0 0 0 0,1 0 0 0 0,1 0 1 0 0,3 5-1 0 0,-4-7-145 0 0,0 0 1 0 0,0 0-1 0 0,0 0 1 0 0,0-1-1 0 0,-1 1 1 0 0,1 0-1 0 0,0-1 1 0 0,1 0-1 0 0,-1 1 1 0 0,0-1-1 0 0,0 0 1 0 0,0 0-1 0 0,0 0 1 0 0,0 0-1 0 0,0 0 1 0 0,0-1-1 0 0,0 1 1 0 0,0 0-1 0 0,0-1 1 0 0,0 0-1 0 0,0 1 1 0 0,0-1-1 0 0,0 0 1 0 0,0 0-1 0 0,-1 0 1 0 0,1 0-1 0 0,0-1 1 0 0,2-2-1 0 0,5-2 50 0 0,-2-1-1 0 0,1 0 1 0 0,-1 0-1 0 0,9-12 0 0 0,-9 10-11 0 0,0 0-1 0 0,-1-1 1 0 0,0 1-1 0 0,-1-1 1 0 0,0 0-1 0 0,-1-1 1 0 0,4-11-1 0 0,-7 19-20 0 0,0 0-1 0 0,-1 1 0 0 0,1-1 1 0 0,-1 0-1 0 0,1 1 1 0 0,-1-1-1 0 0,0 0 0 0 0,0 0 1 0 0,-1 1-1 0 0,1-1 1 0 0,0 0-1 0 0,-1 0 0 0 0,0 1 1 0 0,1-1-1 0 0,-1 1 1 0 0,0-1-1 0 0,0 1 0 0 0,-1-1 1 0 0,1 1-1 0 0,-1-1 1 0 0,1 1-1 0 0,-1 0 0 0 0,0 0 1 0 0,1 0-1 0 0,-1 0 1 0 0,0 0-1 0 0,0 0 1 0 0,-1 1-1 0 0,1-1 0 0 0,0 0 1 0 0,0 1-1 0 0,-1 0 1 0 0,1 0-1 0 0,-4-2 0 0 0,-6-1 79 0 0,-1-1 1 0 0,1 2-1 0 0,-20-4 0 0 0,28 6-136 0 0,0 1 0 0 0,0-1 0 0 0,0 1 0 0 0,0 0 1 0 0,0 0-1 0 0,0 0 0 0 0,0 0 0 0 0,0 1 0 0 0,0 0 0 0 0,0 0 0 0 0,0 0 1 0 0,0 0-1 0 0,0 0 0 0 0,0 1 0 0 0,-4 2 0 0 0,6-2-142 0 0,1-1-1 0 0,0 1 0 0 0,-1 0 1 0 0,1-1-1 0 0,0 1 1 0 0,0 0-1 0 0,0 0 0 0 0,0 0 1 0 0,1 0-1 0 0,-1 0 1 0 0,0 0-1 0 0,1 0 1 0 0,-1 0-1 0 0,1 0 0 0 0,0 0 1 0 0,0 0-1 0 0,0 0 1 0 0,0 0-1 0 0,0 0 0 0 0,0 0 1 0 0,0 0-1 0 0,1 0 1 0 0,-1 0-1 0 0,1 0 1 0 0,-1 0-1 0 0,1 0 0 0 0,0 0 1 0 0,1 3-1 0 0,1 0-728 0 0,-1 0 0 0 0,1 0 0 0 0,-1 0 0 0 0,1-1 0 0 0,1 1 0 0 0,-1-1 0 0 0,1 0 0 0 0,0 1 0 0 0,7 5 0 0 0,3-2-3922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8:11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14 9618 0 0,'0'0'166'0'0,"0"-1"1"0"0,-1 1-1 0 0,1 0 1 0 0,0-1-1 0 0,0 1 0 0 0,0 0 1 0 0,0-1-1 0 0,-1 1 0 0 0,1 0 1 0 0,0-1-1 0 0,0 1 0 0 0,0 0 1 0 0,0-1-1 0 0,0 1 1 0 0,0-1-1 0 0,0 1 0 0 0,0 0 1 0 0,0-1-1 0 0,0 1 0 0 0,0 0 1 0 0,0-1-1 0 0,0 1 0 0 0,0 0 1 0 0,1-1-1 0 0,-1 1 0 0 0,0 0 1 0 0,0-1-1 0 0,0 1 1 0 0,0 0-1 0 0,1-1 0 0 0,-1 1 1 0 0,0 0-1 0 0,0-1 0 0 0,1 1 1 0 0,-1 0-1 0 0,0 0 0 0 0,1 0 1 0 0,-1-1-1 0 0,0 1 1 0 0,0 0-1 0 0,1 0 0 0 0,-1 0 1 0 0,0-1-1 0 0,1 1 0 0 0,0 1-26 0 0,-1-1-1 0 0,1 1 0 0 0,0-1 0 0 0,-1 1 0 0 0,1-1 0 0 0,-1 1 1 0 0,1-1-1 0 0,-1 1 0 0 0,1 0 0 0 0,-1-1 0 0 0,0 1 0 0 0,1 0 1 0 0,-1-1-1 0 0,0 1 0 0 0,1 0 0 0 0,-1 0 0 0 0,0-1 0 0 0,0 1 1 0 0,0 0-1 0 0,0 0 0 0 0,1-1 0 0 0,-1 1 0 0 0,-1 1 0 0 0,1 13 500 0 0,0 0-1 0 0,-6 28 0 0 0,4-34-605 0 0,0 0-1 0 0,1 0 1 0 0,0 0 0 0 0,0 0-1 0 0,1 0 1 0 0,0 1 0 0 0,1-1-1 0 0,0 0 1 0 0,0 0 0 0 0,5 15-1 0 0,-5-22-36 0 0,0 0 0 0 0,0-1 1 0 0,0 1-1 0 0,0-1 0 0 0,0 0 0 0 0,1 1 0 0 0,-1-1 0 0 0,0 0 0 0 0,1 0 0 0 0,-1 0 1 0 0,1 0-1 0 0,-1 0 0 0 0,1 0 0 0 0,-1 0 0 0 0,1 0 0 0 0,0-1 0 0 0,-1 1 0 0 0,1-1 1 0 0,0 1-1 0 0,0-1 0 0 0,-1 0 0 0 0,1 1 0 0 0,0-1 0 0 0,0 0 0 0 0,0 0 0 0 0,-1 0 1 0 0,4-1-1 0 0,6 0-36 0 0,0-1 0 0 0,-1-1 0 0 0,17-4 0 0 0,-9 1-107 0 0,-11 5-106 0 0,-1 0 0 0 0,1 0 0 0 0,0 0-1 0 0,-1 1 1 0 0,1 0 0 0 0,11 2 0 0 0,-17-2 105 0 0,0 1 0 0 0,1-1 0 0 0,-1 0 0 0 0,0 0 0 0 0,0 1 0 0 0,0-1 0 0 0,0 1 0 0 0,0-1 0 0 0,0 1 0 0 0,0-1 1 0 0,0 1-1 0 0,0 0 0 0 0,0-1 0 0 0,0 1 0 0 0,-1 0 0 0 0,1 0 0 0 0,0 0 0 0 0,1 1 0 0 0,-2-1-69 0 0,0 1 0 0 0,1-1 0 0 0,-1 0 0 0 0,0 0 1 0 0,0 0-1 0 0,0 1 0 0 0,0-1 0 0 0,-1 0 0 0 0,1 0 0 0 0,0 0 0 0 0,0 0 0 0 0,-1 1 0 0 0,1-1 0 0 0,-1 0 0 0 0,1 0 0 0 0,-1 0 0 0 0,1 0 0 0 0,-1 0 0 0 0,0 0 1 0 0,1 0-1 0 0,-1 0 0 0 0,-1 1 0 0 0,0 0-76 0 0,1-1 0 0 0,0 0-1 0 0,0 0 1 0 0,-1 1 0 0 0,1-1 0 0 0,-1 0 0 0 0,1 0 0 0 0,-1-1 0 0 0,0 1 0 0 0,1 0 0 0 0,-1 0 0 0 0,0-1 0 0 0,1 1-1 0 0,-1-1 1 0 0,0 0 0 0 0,0 1 0 0 0,-3-1 0 0 0,-35-3-1412 0 0,10 1 1636 0 0,20 2 538 0 0,0 1 0 0 0,1 1-1 0 0,-1 0 1 0 0,0 0 0 0 0,0 1 0 0 0,1 0 0 0 0,-18 8-1 0 0,23-9-88 0 0,0 0 0 0 0,0 0-1 0 0,0 1 1 0 0,1-1-1 0 0,-1 1 1 0 0,1 0 0 0 0,-1 0-1 0 0,1 0 1 0 0,0 0 0 0 0,0 0-1 0 0,1 1 1 0 0,-1 0 0 0 0,1-1-1 0 0,0 1 1 0 0,-1 0 0 0 0,2 0-1 0 0,-1 0 1 0 0,0 0-1 0 0,1 0 1 0 0,-2 7 0 0 0,3-10-318 0 0,0 1 1 0 0,0-1 0 0 0,0 0-1 0 0,0 1 1 0 0,0-1 0 0 0,1 1-1 0 0,-1-1 1 0 0,0 0 0 0 0,1 1-1 0 0,-1-1 1 0 0,1 0 0 0 0,-1 1-1 0 0,1-1 1 0 0,-1 0 0 0 0,1 0-1 0 0,0 0 1 0 0,0 0 0 0 0,0 1-1 0 0,-1-1 1 0 0,1 0 0 0 0,0 0-1 0 0,0-1 1 0 0,0 1 0 0 0,1 0-1 0 0,-1 0 1 0 0,0 0 0 0 0,0-1-1 0 0,0 1 1 0 0,1 0 0 0 0,-1-1-1 0 0,0 0 1 0 0,1 1 0 0 0,-1-1-1 0 0,0 0 1 0 0,1 1 0 0 0,-1-1-1 0 0,0 0 1 0 0,1 0 0 0 0,1 0-1 0 0,9 0 42 0 0,-1 0-1 0 0,0 0 0 0 0,20-4 0 0 0,-22 2 18 0 0,39-7-275 0 0,19-3-2362 0 0,-26 13-3584 0 0,-41-1 5992 0 0,0 0-1 0 0,0 0 0 0 0,1 0 0 0 0,-1 0 1 0 0,0 0-1 0 0,0 0 0 0 0,0 0 0 0 0,1 0 1 0 0,-1 0-1 0 0,0 0 0 0 0,0 0 0 0 0,0 0 1 0 0,1 0-1 0 0,-1 0 0 0 0,0 0 0 0 0,0 0 0 0 0,0 0 1 0 0,1 0-1 0 0,-1 0 0 0 0,0 0 0 0 0,0 1 1 0 0,0-1-1 0 0,0 0 0 0 0,0 0 0 0 0,1 0 1 0 0,-1 0-1 0 0,0 1 0 0 0,0-1 0 0 0,0 0 0 0 0,0 0 1 0 0,0 0-1 0 0,0 0 0 0 0,0 1 0 0 0,0-1 1 0 0,0 0-1 0 0,0 0 0 0 0,1 0 0 0 0,-1 1 1 0 0,0-1-1 0 0,0 0 0 0 0,0 0 0 0 0,0 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15:32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7554 0 0,'3'-13'4150'0'0,"2"21"-1004"0"0,4 21-550 0 0,-5 4-1698 0 0,1 0-1540 0 0,1 41 1 0 0,-1-97-2627 0 0,-3 19 3328 0 0,0 0 1 0 0,0 0 0 0 0,0 0 0 0 0,1 1 0 0 0,0-1 0 0 0,6-6 0 0 0,-7 8 48 0 0,0 0 1 0 0,0 0-1 0 0,0 0 0 0 0,0 0 1 0 0,1 1-1 0 0,-1-1 0 0 0,0 1 1 0 0,1-1-1 0 0,-1 1 0 0 0,1 0 1 0 0,0 0-1 0 0,0 0 1 0 0,-1 0-1 0 0,1 1 0 0 0,0-1 1 0 0,0 1-1 0 0,-1 0 0 0 0,1 0 1 0 0,0 0-1 0 0,0 0 1 0 0,3 0-1 0 0,2 3-294 0 0,15 2-748 0 0,-22-5 674 0 0,-1 0-1 0 0,1 0 0 0 0,0 0 1 0 0,-1 0-1 0 0,1 0 0 0 0,-1 0 1 0 0,1 0-1 0 0,-1 0 1 0 0,1 0-1 0 0,-1 0 0 0 0,1-1 1 0 0,-1 1-1 0 0,1 0 0 0 0,-1 0 1 0 0,1-1-1 0 0,-1 1 0 0 0,1 0 1 0 0,-1-1-1 0 0,0 1 0 0 0,1 0 1 0 0,-1-1-1 0 0,1 0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8:12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7994 0 0,'-1'3'164'0'0,"-10"25"2177"0"0,-10 35 0 0 0,19-56-2069 0 0,0 1-1 0 0,0 0 1 0 0,1 0 0 0 0,0 0 0 0 0,1 0 0 0 0,0 1 0 0 0,0-1-1 0 0,1 0 1 0 0,2 13 0 0 0,-3-19-240 0 0,1 1 1 0 0,-1-1-1 0 0,1 0 1 0 0,0 0-1 0 0,0 1 1 0 0,0-1-1 0 0,0 0 0 0 0,0 0 1 0 0,0 0-1 0 0,0 0 1 0 0,1 0-1 0 0,-1 0 0 0 0,1-1 1 0 0,-1 1-1 0 0,1 0 1 0 0,0-1-1 0 0,0 1 1 0 0,0-1-1 0 0,0 1 0 0 0,0-1 1 0 0,0 0-1 0 0,0 0 1 0 0,0 0-1 0 0,0 0 1 0 0,0-1-1 0 0,1 1 0 0 0,-1 0 1 0 0,0-1-1 0 0,1 0 1 0 0,-1 1-1 0 0,0-1 1 0 0,1 0-1 0 0,-1 0 0 0 0,0 0 1 0 0,1-1-1 0 0,-1 1 1 0 0,0 0-1 0 0,1-1 0 0 0,-1 0 1 0 0,0 1-1 0 0,0-1 1 0 0,1 0-1 0 0,1-2 1 0 0,5-1 46 0 0,0 0 1 0 0,-1-1 0 0 0,0 0-1 0 0,1 0 1 0 0,-2-1 0 0 0,1 0-1 0 0,-1-1 1 0 0,0 0-1 0 0,7-8 1 0 0,-11 11-23 0 0,0 0-1 0 0,0 0 1 0 0,-1 0-1 0 0,0 0 1 0 0,0 0-1 0 0,0-1 0 0 0,0 1 1 0 0,-1-1-1 0 0,1 1 1 0 0,-1-1-1 0 0,0 1 1 0 0,0-10-1 0 0,-1 12-16 0 0,0 0 0 0 0,0 0 0 0 0,-1 0 0 0 0,1 0-1 0 0,-1 0 1 0 0,1 0 0 0 0,-1 0 0 0 0,0 0 0 0 0,0 0 0 0 0,0 0-1 0 0,0 1 1 0 0,0-1 0 0 0,0 0 0 0 0,0 1 0 0 0,0-1 0 0 0,-1 1-1 0 0,1-1 1 0 0,-1 1 0 0 0,1-1 0 0 0,-1 1 0 0 0,0 0-1 0 0,1 0 1 0 0,-1 0 0 0 0,0 0 0 0 0,0 0 0 0 0,0 0 0 0 0,0 1-1 0 0,0-1 1 0 0,1 0 0 0 0,-1 1 0 0 0,0 0 0 0 0,-3-1 0 0 0,-7-1 56 0 0,1 1 0 0 0,-1 1 0 0 0,0-1 1 0 0,-23 4-1 0 0,29-3-360 0 0,0 1 0 0 0,1 0 0 0 0,-1 1 0 0 0,0-1 0 0 0,1 1 0 0 0,-1 0 0 0 0,1 0 0 0 0,0 1-1 0 0,0-1 1 0 0,0 1 0 0 0,0 1 0 0 0,-5 3 0 0 0,9-7-138 0 0,1 1-1 0 0,-1 0 1 0 0,1-1-1 0 0,-1 1 1 0 0,1 0-1 0 0,-1 0 1 0 0,1 0-1 0 0,-1-1 1 0 0,1 1-1 0 0,0 0 0 0 0,-1 0 1 0 0,1 0-1 0 0,0 0 1 0 0,0 0-1 0 0,0 0 1 0 0,0 0-1 0 0,0 1 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8:12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85 16764 0 0,'-1'-1'39'0'0,"0"-1"1"0"0,0 1-1 0 0,0-1 1 0 0,0 0-1 0 0,0 1 1 0 0,1-1-1 0 0,-1 0 1 0 0,1 0-1 0 0,-1 1 1 0 0,1-1-1 0 0,-1 0 1 0 0,1 0-1 0 0,0 0 1 0 0,0 0-1 0 0,0 0 1 0 0,0 0-1 0 0,0 1 1 0 0,1-1-1 0 0,-1 0 1 0 0,0 0-1 0 0,1 0 1 0 0,0 0-1 0 0,-1 1 1 0 0,1-1-1 0 0,0 0 1 0 0,0 0-1 0 0,0 1 1 0 0,0-1-1 0 0,0 1 1 0 0,0-1-1 0 0,0 1 1 0 0,1-1-1 0 0,-1 1 1 0 0,0 0-1 0 0,1 0 1 0 0,-1 0-1 0 0,1 0 1 0 0,2-2-1 0 0,1 0 15 0 0,-1 1-1 0 0,1-1 0 0 0,0 1 0 0 0,-1 0 0 0 0,1 1 0 0 0,0-1 0 0 0,0 1 0 0 0,0 0 0 0 0,0 0 0 0 0,1 0 0 0 0,-1 1 0 0 0,0 0 0 0 0,6 0 0 0 0,-6 1-81 0 0,-1 0 1 0 0,0 0 0 0 0,1 0-1 0 0,-1 0 1 0 0,0 1 0 0 0,1-1-1 0 0,-1 1 1 0 0,0 0 0 0 0,0 1-1 0 0,0-1 1 0 0,-1 1-1 0 0,1-1 1 0 0,-1 1 0 0 0,1 0-1 0 0,-1 0 1 0 0,0 1 0 0 0,0-1-1 0 0,0 1 1 0 0,3 6 0 0 0,-3-5-721 0 0,0 1 0 0 0,-1-1 0 0 0,0 1 0 0 0,0 0 0 0 0,-1 0 0 0 0,1 0 1 0 0,-1 0-1 0 0,-1 0 0 0 0,1 7 0 0 0,2 9-5024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8:13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 10634 0 0,'-2'-1'2703'0'0,"10"-2"-1540"0"0,13-2-356 0 0,83 1 1587 0 0,-108 7-2319 0 0,0 1 0 0 0,0 0 1 0 0,1 0-1 0 0,0 0 0 0 0,-1 0 0 0 0,1 1 0 0 0,0-1 1 0 0,1 1-1 0 0,-1 0 0 0 0,1 0 0 0 0,0 0 0 0 0,1 0 1 0 0,-1 0-1 0 0,1 0 0 0 0,0 1 0 0 0,0-1 0 0 0,0 0 1 0 0,1 1-1 0 0,0 7 0 0 0,0-4-46 0 0,0 0 0 0 0,1 0 0 0 0,0-1 0 0 0,1 1 0 0 0,-1 0 0 0 0,2 0 0 0 0,-1-1 0 0 0,1 1 0 0 0,1-1 0 0 0,0 0 0 0 0,4 9 1 0 0,-7-16-6 0 0,0 1 1 0 0,0-1-1 0 0,0 1 1 0 0,0-1 0 0 0,1 1-1 0 0,-1-1 1 0 0,0 0-1 0 0,1 0 1 0 0,-1 1 0 0 0,0-1-1 0 0,1 0 1 0 0,0 0-1 0 0,-1 0 1 0 0,1-1 0 0 0,-1 1-1 0 0,1 0 1 0 0,0-1-1 0 0,2 2 1 0 0,-2-2 6 0 0,-1 0-1 0 0,1-1 1 0 0,-1 1 0 0 0,1 0 0 0 0,-1 0 0 0 0,1-1-1 0 0,-1 1 1 0 0,0-1 0 0 0,1 1 0 0 0,-1-1-1 0 0,0 0 1 0 0,1 1 0 0 0,-1-1 0 0 0,0 0 0 0 0,0 0-1 0 0,0 0 1 0 0,0 0 0 0 0,2-1 0 0 0,0-2 6 0 0,1-1 1 0 0,-1 1 0 0 0,0-1-1 0 0,0 0 1 0 0,-1 0 0 0 0,1 0 0 0 0,-1 0-1 0 0,0 0 1 0 0,0-1 0 0 0,1-8-1 0 0,-1 1-105 0 0,-1 1 0 0 0,-1-1 0 0 0,0 0 0 0 0,-3-19 0 0 0,3 28 53 0 0,-1 0 1 0 0,1-1-1 0 0,-1 1 1 0 0,0-1-1 0 0,-1 1 1 0 0,1 0-1 0 0,-1 0 1 0 0,1 0 0 0 0,-1 0-1 0 0,-1 0 1 0 0,1 0-1 0 0,0 0 1 0 0,-1 1-1 0 0,0-1 1 0 0,0 1-1 0 0,-3-4 1 0 0,5 7 4 0 0,0 0-1 0 0,1-1 1 0 0,-1 1 0 0 0,0-1 0 0 0,1 1 0 0 0,-1 0-1 0 0,0-1 1 0 0,1 1 0 0 0,-1 0 0 0 0,0 0 0 0 0,0 0-1 0 0,1 0 1 0 0,-1-1 0 0 0,0 1 0 0 0,0 0 0 0 0,1 0 0 0 0,-1 0-1 0 0,0 1 1 0 0,0-1 0 0 0,1 0 0 0 0,-1 0 0 0 0,0 0-1 0 0,0 0 1 0 0,1 1 0 0 0,-1-1 0 0 0,0 0 0 0 0,0 1-1 0 0,0 0-16 0 0,-1 1 0 0 0,1-1 0 0 0,-1 1 0 0 0,1-1-1 0 0,0 1 1 0 0,0-1 0 0 0,0 1 0 0 0,0-1-1 0 0,0 1 1 0 0,-1 2 0 0 0,-12 45-381 0 0,14-49 406 0 0,-6 51-171 0 0,4-29 251 0 0,-8 37 0 0 0,9-54-25 0 0,0 0 1 0 0,-1 0-1 0 0,0 0 0 0 0,0 0 0 0 0,0 0 1 0 0,0 0-1 0 0,-1-1 0 0 0,0 1 1 0 0,0-1-1 0 0,0 0 0 0 0,-1 0 1 0 0,-4 5-1 0 0,5-8-34 0 0,1 1 1 0 0,-1-1-1 0 0,1 0 0 0 0,-1 0 0 0 0,0 0 1 0 0,0 0-1 0 0,0 0 0 0 0,1-1 1 0 0,-1 1-1 0 0,-5-1 0 0 0,6 0-16 0 0,-1 0 1 0 0,1 1-1 0 0,0-1 1 0 0,0 0-1 0 0,-1 1 0 0 0,1-1 1 0 0,0 1-1 0 0,0 0 1 0 0,0 0-1 0 0,0 0 0 0 0,0 0 1 0 0,-3 2-1 0 0,5-2 0 0 0,-1 0 0 0 0,1 0-1 0 0,-1 0 1 0 0,1 0 0 0 0,0 0 0 0 0,-1 0-1 0 0,1 0 1 0 0,0 1 0 0 0,0-1 0 0 0,0 0-1 0 0,0 0 1 0 0,0 0 0 0 0,0 0 0 0 0,0 1-1 0 0,0-1 1 0 0,0 0 0 0 0,1 0 0 0 0,-1 0-1 0 0,0 0 1 0 0,1 0 0 0 0,-1 1 0 0 0,1-1-1 0 0,-1 0 1 0 0,1 0 0 0 0,0 0 0 0 0,-1 0-1 0 0,2 1 1 0 0,22 26 55 0 0,-19-26-65 0 0,-1 1 0 0 0,1-1 0 0 0,0 0 1 0 0,0 0-1 0 0,0 0 0 0 0,0 0 0 0 0,0-1 0 0 0,0 0 1 0 0,0 0-1 0 0,0 0 0 0 0,1-1 0 0 0,-1 0 0 0 0,0 0 1 0 0,0 0-1 0 0,1-1 0 0 0,-1 1 0 0 0,0-1 0 0 0,0 0 1 0 0,0-1-1 0 0,0 1 0 0 0,0-1 0 0 0,9-5 0 0 0,2 0-1081 0 0,-2-1 0 0 0,1-1 0 0 0,-1 0 0 0 0,0-1-1 0 0,23-22 1 0 0,-29 24-151 0 0,1-1 0 0 0,-1 0-1 0 0,-1 0 1 0 0,0-1-1 0 0,7-12 1 0 0,-6 5-2416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8:13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13 6785 0 0,'0'-1'271'0'0,"1"0"-1"0"0,-1 0 1 0 0,1 0-1 0 0,-1 1 1 0 0,0-1-1 0 0,1 0 1 0 0,0 0-1 0 0,-1 1 1 0 0,1-1-1 0 0,-1 1 1 0 0,1-1-1 0 0,0 0 1 0 0,-1 1-1 0 0,1-1 1 0 0,0 1-1 0 0,0 0 1 0 0,-1-1-1 0 0,3 0 1 0 0,-3 1-89 0 0,1 0 0 0 0,-1 1 1 0 0,0-1-1 0 0,1 0 1 0 0,-1 0-1 0 0,0 1 1 0 0,1-1-1 0 0,-1 0 0 0 0,0 0 1 0 0,1 1-1 0 0,-1-1 1 0 0,0 0-1 0 0,1 1 1 0 0,-1-1-1 0 0,0 0 1 0 0,0 1-1 0 0,1-1 0 0 0,-1 0 1 0 0,0 1-1 0 0,0-1 1 0 0,0 1-1 0 0,0-1 1 0 0,0 0-1 0 0,0 1 0 0 0,1 0 1 0 0,0 35 3631 0 0,-5-20-3523 0 0,0 0 1 0 0,-2 0-1 0 0,0 0 1 0 0,0 0-1 0 0,-2-1 1 0 0,-12 21 0 0 0,9-17-252 0 0,13-15-485 0 0,10-3 151 0 0,20-4-209 0 0,-19 1 20 0 0,10 3-1042 0 0,-11 2-671 0 0,-12-3 2089 0 0,0 0 1 0 0,0 0-1 0 0,0 1 0 0 0,0-1 0 0 0,0 0 0 0 0,1 0 0 0 0,-1 0 0 0 0,0 0 0 0 0,0 0 0 0 0,0 0 0 0 0,0 1 0 0 0,0-1 0 0 0,0 0 0 0 0,0 0 0 0 0,0 0 0 0 0,1 0 0 0 0,-1 1 1 0 0,0-1-1 0 0,0 0 0 0 0,0 0 0 0 0,0 0 0 0 0,0 0 0 0 0,0 1 0 0 0,0-1 0 0 0,0 0 0 0 0,0 0 0 0 0,0 0 0 0 0,0 0 0 0 0,0 1 0 0 0,0-1 0 0 0,0 0 0 0 0,0 0 1 0 0,0 0-1 0 0,0 0 0 0 0,-1 1 0 0 0,1-1 0 0 0,0 0 0 0 0,0 0 0 0 0,0 0 0 0 0,0 0 0 0 0,0 1 0 0 0,0-1 0 0 0,0 0 0 0 0,-1 0 0 0 0,-6-1-2540 0 0,-13-12-508 0 0,19 12 2953 0 0,1 1 0 0 0,-1 0 0 0 0,0 0 0 0 0,1 0 1 0 0,-1 0-1 0 0,1-1 0 0 0,-1 1 0 0 0,0 0 0 0 0,1 0 1 0 0,-1 0-1 0 0,0 0 0 0 0,1 0 0 0 0,-1 0 0 0 0,0 1 0 0 0,1-1 1 0 0,-1 0-1 0 0,0 0 0 0 0,1 0 0 0 0,-1 1 0 0 0,0-1 0 0 0</inkml:trace>
  <inkml:trace contextRef="#ctx0" brushRef="#br0" timeOffset="1">4 352 9594 0 0,'-1'1'242'0'0,"1"-1"0"0"0,-1 1 0 0 0,1 0 0 0 0,0-1 1 0 0,-1 1-1 0 0,1 0 0 0 0,0 0 0 0 0,0-1 0 0 0,-1 1 0 0 0,1 0 0 0 0,0 0 0 0 0,0 0 0 0 0,0-1 1 0 0,0 1-1 0 0,0 0 0 0 0,0 0 0 0 0,0 0 0 0 0,0-1 0 0 0,1 1 0 0 0,-1 0 0 0 0,0 0 0 0 0,0 0 0 0 0,1-1 1 0 0,-1 1-1 0 0,0 0 0 0 0,1-1 0 0 0,-1 1 0 0 0,1 0 0 0 0,0 1 0 0 0,1-1-46 0 0,-1 0 0 0 0,1 0 0 0 0,0 0 0 0 0,0 0 0 0 0,0 0 0 0 0,0 0 0 0 0,0-1 0 0 0,0 1 0 0 0,0-1 0 0 0,0 1 0 0 0,3-1 0 0 0,9 1-63 0 0,-1 0 0 0 0,25-3-1 0 0,-35 2 159 0 0,17-4-102 0 0,19 0 52 0 0,-37 3-215 0 0,0 1-1 0 0,0 0 1 0 0,0 0-1 0 0,0 1 1 0 0,0-1-1 0 0,-1 0 1 0 0,1 1-1 0 0,0-1 1 0 0,0 1-1 0 0,0-1 1 0 0,0 1-1 0 0,-1 0 1 0 0,1 0-1 0 0,0 0 1 0 0,2 2-1 0 0,-3-2-9 0 0,-1 0 0 0 0,1 0 0 0 0,-1 0 0 0 0,1 0-1 0 0,-1 0 1 0 0,0 0 0 0 0,1 0 0 0 0,-1 0-1 0 0,0 0 1 0 0,0 0 0 0 0,0 0 0 0 0,0 0-1 0 0,0 0 1 0 0,0 0 0 0 0,0 0 0 0 0,0 0 0 0 0,0 0-1 0 0,0 0 1 0 0,-1 0 0 0 0,1 0 0 0 0,0 0-1 0 0,-1 0 1 0 0,1 0 0 0 0,0-1 0 0 0,-2 2-1 0 0,-15 28 71 0 0,10-19-124 0 0,2-3-266 0 0,-7 16-734 0 0,8-8-4659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8:1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 9610 0 0,'0'0'156'0'0,"0"-1"0"0"0,-1 1-1 0 0,1 0 1 0 0,0 0 0 0 0,0-1 0 0 0,0 1-1 0 0,0 0 1 0 0,-1 0 0 0 0,1 0 0 0 0,0-1-1 0 0,0 1 1 0 0,0 0 0 0 0,-1 0 0 0 0,1 0-1 0 0,0 0 1 0 0,0-1 0 0 0,-1 1 0 0 0,1 0-1 0 0,0 0 1 0 0,0 0 0 0 0,-1 0 0 0 0,1 0-1 0 0,0 0 1 0 0,0 0 0 0 0,-1 0 0 0 0,1 0-1 0 0,0 0 1 0 0,0 0 0 0 0,-1 0 0 0 0,1 0-1 0 0,0 0 1 0 0,0 0 0 0 0,-1 0 0 0 0,1 0-1 0 0,0 0 1 0 0,0 0 0 0 0,-1 0 0 0 0,1 1-1 0 0,0-1 1 0 0,0 0 0 0 0,-1 0 0 0 0,1 0-1 0 0,0 0 1 0 0,0 0 0 0 0,0 1 0 0 0,-1-1-1 0 0,1 0 1 0 0,-4 18 2360 0 0,6 22-1408 0 0,0-25-904 0 0,1 1 1 0 0,6 23 0 0 0,-8-36-175 0 0,0 0 1 0 0,0 0-1 0 0,0 0 1 0 0,0 0 0 0 0,1 0-1 0 0,-1 0 1 0 0,1 0-1 0 0,0 0 1 0 0,-1 0 0 0 0,1-1-1 0 0,1 1 1 0 0,-1-1-1 0 0,0 0 1 0 0,1 1-1 0 0,-1-1 1 0 0,1 0 0 0 0,-1 0-1 0 0,1-1 1 0 0,4 3-1 0 0,-5-4-17 0 0,0 0-1 0 0,0 1 1 0 0,1-1-1 0 0,-1-1 1 0 0,0 1-1 0 0,0 0 1 0 0,0 0-1 0 0,1-1 1 0 0,-1 1-1 0 0,0-1 1 0 0,0 0-1 0 0,0 0 1 0 0,0 0 0 0 0,0 0-1 0 0,0 0 1 0 0,0 0-1 0 0,0 0 1 0 0,0 0-1 0 0,-1-1 1 0 0,1 1-1 0 0,-1-1 1 0 0,1 1-1 0 0,-1-1 1 0 0,1 0-1 0 0,-1 0 1 0 0,0 0-1 0 0,0 0 1 0 0,0 1-1 0 0,2-4 1 0 0,1-3 17 0 0,0 0 0 0 0,-1 1 0 0 0,1-2 1 0 0,-2 1-1 0 0,1 0 0 0 0,1-11 0 0 0,-3 15 4 0 0,-1 1 0 0 0,0 0 0 0 0,0 0 0 0 0,0 0 0 0 0,0-1 0 0 0,0 1 0 0 0,-1 0 0 0 0,0 0 0 0 0,1 0 0 0 0,-1 0 0 0 0,0 0 0 0 0,-1 0 0 0 0,1 0 0 0 0,0 0-1 0 0,-1 0 1 0 0,0 0 0 0 0,1 1 0 0 0,-1-1 0 0 0,0 1 0 0 0,0-1 0 0 0,-1 1 0 0 0,1 0 0 0 0,0 0 0 0 0,-1 0 0 0 0,0 0 0 0 0,1 0 0 0 0,-6-2 0 0 0,6 3-33 0 0,-1 0 1 0 0,1 0-1 0 0,-1 1 0 0 0,1-1 1 0 0,-1 1-1 0 0,1-1 0 0 0,-1 1 1 0 0,0 0-1 0 0,1 0 0 0 0,-1 0 1 0 0,1 0-1 0 0,-1 0 0 0 0,0 1 1 0 0,1-1-1 0 0,-1 1 0 0 0,1 0 1 0 0,-1-1-1 0 0,1 1 0 0 0,-1 0 1 0 0,1 1-1 0 0,0-1 0 0 0,-1 0 1 0 0,1 1-1 0 0,0-1 0 0 0,0 1 1 0 0,0 0-1 0 0,0 0 0 0 0,0-1 1 0 0,1 1-1 0 0,-1 0 0 0 0,1 1 1 0 0,-1-1-1 0 0,-1 4 0 0 0,1-3-488 0 0,0 1-1 0 0,0 0 0 0 0,1 0 0 0 0,-1-1 0 0 0,1 1 1 0 0,0 0-1 0 0,0 0 0 0 0,0 6 0 0 0,1-9-204 0 0,-1 1 0 0 0,2 0 0 0 0,-1 0 0 0 0,0 0 1 0 0,0-1-1 0 0,0 1 0 0 0,1 0 0 0 0,-1-1 0 0 0,1 1 0 0 0,-1 0 0 0 0,1-1 0 0 0,2 4 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8:14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10 9602 0 0,'1'-1'310'0'0,"0"1"-1"0"0,-1-1 1 0 0,1 0-1 0 0,0 0 1 0 0,0 1 0 0 0,0-1-1 0 0,0 0 1 0 0,0 1-1 0 0,0-1 1 0 0,0 1 0 0 0,0-1-1 0 0,0 1 1 0 0,0-1-1 0 0,0 1 1 0 0,0 0-1 0 0,0 0 1 0 0,0-1 0 0 0,0 1-1 0 0,0 0 1 0 0,0 0-1 0 0,0 0 1 0 0,1 0 0 0 0,-1 0-1 0 0,0 1 1 0 0,0-1-1 0 0,1 0 1 0 0,-1 1-58 0 0,0 0 1 0 0,0 1-1 0 0,0-1 0 0 0,0 0 0 0 0,-1 0 1 0 0,1 0-1 0 0,0 0 0 0 0,-1 1 0 0 0,1-1 1 0 0,-1 0-1 0 0,1 1 0 0 0,-1-1 0 0 0,0 0 1 0 0,0 1-1 0 0,1-1 0 0 0,-1 0 0 0 0,0 3 1 0 0,0 9 344 0 0,-1-1-1 0 0,0 1 1 0 0,-3 14 0 0 0,-3 12-522 0 0,-21 86 184 0 0,24-112-908 0 0,-1 0 0 0 0,0 0 0 0 0,-13 23 0 0 0,9-25-2456 0 0,8-11 2740 0 0,1 0 1 0 0,-1 1-1 0 0,0-1 1 0 0,1 0-1 0 0,-1 1 1 0 0,1-1-1 0 0,-1 0 1 0 0,0 0-1 0 0,1 0 1 0 0,-1 0-1 0 0,0 0 1 0 0,1 0 0 0 0,-1 0-1 0 0,0 0 1 0 0,1 0-1 0 0,-1 0 1 0 0,0 0-1 0 0,1 0 1 0 0,-1 0-1 0 0,0 0 1 0 0,1-1-1 0 0,-1 1 1 0 0,0 0-1 0 0,1 0 1 0 0,-1-1-1 0 0,0 0 1 0 0,-8-3-5612 0 0</inkml:trace>
  <inkml:trace contextRef="#ctx0" brushRef="#br0" timeOffset="1">8 394 12859 0 0,'-2'6'826'0'0,"0"1"1"0"0,1-1-1 0 0,0 1 1 0 0,0-1-1 0 0,0 1 1 0 0,1 0-1 0 0,0-1 1 0 0,0 1-1 0 0,1 0 0 0 0,0-1 1 0 0,0 1-1 0 0,4 12 1 0 0,-3-14-738 0 0,1 1 1 0 0,0-1-1 0 0,0 0 1 0 0,0 1-1 0 0,1-1 1 0 0,-1-1-1 0 0,1 1 1 0 0,1-1-1 0 0,-1 1 1 0 0,0-1-1 0 0,1 0 1 0 0,0-1 0 0 0,0 1-1 0 0,0-1 1 0 0,0 0-1 0 0,1 0 1 0 0,-1-1-1 0 0,1 1 1 0 0,0-1-1 0 0,-1 0 1 0 0,13 1-1 0 0,-10-1-330 0 0,-1-1 0 0 0,1 0 0 0 0,0-1 0 0 0,0 0 0 0 0,-1 0 0 0 0,1-1 0 0 0,0 0 0 0 0,0 0 0 0 0,-1-1 0 0 0,1 0 0 0 0,7-3 0 0 0,15-10-4003 0 0,-3-5-3892 0 0,-20 14 1949 0 0</inkml:trace>
  <inkml:trace contextRef="#ctx0" brushRef="#br0" timeOffset="2">487 479 14691 0 0,'7'-5'2681'0'0,"-2"2"-753"0"0,2-1-103 0 0,-4 3 1271 0 0,-4 1-2720 0 0,1 1-256 0 0,-1-1-160 0 0,0 2-208 0 0,-1-1-440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32:30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18 6577 0 0,'-4'-1'606'0'0,"0"1"-1"0"0,0-1 1 0 0,0 0-1 0 0,-1 1 1 0 0,1 0 0 0 0,0 0-1 0 0,0 0 1 0 0,0 1-1 0 0,-1-1 1 0 0,1 1-1 0 0,0 0 1 0 0,0 0-1 0 0,0 0 1 0 0,0 1-1 0 0,0 0 1 0 0,0-1-1 0 0,1 1 1 0 0,-1 1-1 0 0,0-1 1 0 0,1 0-1 0 0,0 1 1 0 0,-4 3-1 0 0,29-15 2655 0 0,37-5-2866 0 0,-26 6 20 0 0,-18 4-359 0 0,1 1 0 0 0,-1 1 0 0 0,1 0 0 0 0,-1 1 1 0 0,1 1-1 0 0,0 0 0 0 0,-1 2 0 0 0,24 3 0 0 0,-30-3 43 0 0,1 1 0 0 0,0 0 0 0 0,-1 0 0 0 0,0 1 0 0 0,0 0 0 0 0,0 0 0 0 0,0 1 0 0 0,-1 1 0 0 0,0-1 0 0 0,0 1 0 0 0,0 1 0 0 0,-1-1 0 0 0,0 1 0 0 0,10 13 0 0 0,-15-17-41 0 0,0 1 1 0 0,0 0 0 0 0,0 0 0 0 0,-1-1-1 0 0,1 1 1 0 0,-1 0 0 0 0,0 0 0 0 0,0 0-1 0 0,-1 0 1 0 0,1 1 0 0 0,-1-1 0 0 0,0 0-1 0 0,0 0 1 0 0,-1 6 0 0 0,-14 62 385 0 0,9-48-408 0 0,-1 16 651 0 0,5-26-2655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32:31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7490 0 0,'2'-4'626'0'0,"1"0"0"0"0,-1 0 0 0 0,1 0 0 0 0,0 0 1 0 0,1 0-1 0 0,-1 1 0 0 0,1-1 0 0 0,-1 1 0 0 0,1 0 0 0 0,0 0 1 0 0,0 1-1 0 0,1-1 0 0 0,4-2 0 0 0,0 2 329 0 0,0 1 0 0 0,0 0 0 0 0,0 0 0 0 0,0 1 0 0 0,19-1 0 0 0,-14 1-341 0 0,-10 0-697 0 0,1 1 1 0 0,0-1-1 0 0,-1 1 0 0 0,1 0 0 0 0,0 1 0 0 0,6 0 0 0 0,-11-1 16 0 0,1 1 0 0 0,-1-1 0 0 0,0 0 0 0 0,1 0 0 0 0,-1 0 0 0 0,1 0 0 0 0,-1 1 0 0 0,0-1 0 0 0,1 0 0 0 0,-1 1 0 0 0,0-1 0 0 0,1 0 0 0 0,-1 0 0 0 0,0 1 0 0 0,1-1 0 0 0,-1 1 0 0 0,0-1 0 0 0,0 0 0 0 0,1 1 0 0 0,-1-1 0 0 0,0 1 0 0 0,0-1 0 0 0,0 0 0 0 0,0 1 0 0 0,0-1 0 0 0,1 1 0 0 0,-1 0 0 0 0,-1 0-176 0 0,1 1 0 0 0,0 0 0 0 0,-1-1 1 0 0,1 1-1 0 0,-1-1 0 0 0,1 1 0 0 0,-1-1 0 0 0,0 1 0 0 0,1-1 0 0 0,-1 1 0 0 0,0-1 0 0 0,-1 1 0 0 0,-11 14-1470 0 0,0-1-1 0 0,-1 0 1 0 0,-21 16-1 0 0,18-16 1786 0 0,0 1 1 0 0,-15 19-1 0 0,31-34 133 0 0,-1 1-1 0 0,1-1 1 0 0,0 1 0 0 0,0-1 0 0 0,0 1 0 0 0,0-1-1 0 0,0 1 1 0 0,1 0 0 0 0,-1-1 0 0 0,0 1 0 0 0,1 0-1 0 0,-1 0 1 0 0,1-1 0 0 0,0 1 0 0 0,0 0 0 0 0,-1 0-1 0 0,1 0 1 0 0,0-1 0 0 0,0 1 0 0 0,1 0 0 0 0,-1 0-1 0 0,0 0 1 0 0,1-1 0 0 0,-1 1 0 0 0,1 0 0 0 0,0 2-1 0 0,0-3-35 0 0,1 1 0 0 0,-1-1 0 0 0,0 0 0 0 0,0 0 0 0 0,1 0 0 0 0,-1 0 0 0 0,1 0 0 0 0,-1 0 0 0 0,0 0 0 0 0,1-1 0 0 0,0 1 0 0 0,-1 0 0 0 0,1-1-1 0 0,-1 1 1 0 0,1-1 0 0 0,0 0 0 0 0,-1 0 0 0 0,1 1 0 0 0,0-1 0 0 0,0 0 0 0 0,-1 0 0 0 0,1 0 0 0 0,0-1 0 0 0,-1 1 0 0 0,1 0 0 0 0,0-1-1 0 0,2 0 1 0 0,9-3-149 0 0,0 0 0 0 0,0-1 0 0 0,0 0 0 0 0,-1-1-1 0 0,18-10 1 0 0,-25 12-586 0 0,0 0-1 0 0,0 0 0 0 0,0-1 1 0 0,-1 1-1 0 0,7-9 0 0 0,-8 8-334 0 0,1 1 0 0 0,-2-1 0 0 0,1 0 0 0 0,-1-1 0 0 0,1 1-1 0 0,-1 0 1 0 0,1-6 0 0 0,1-7-259 0 0,0 1 0 0 0,-1-1-1 0 0,1-25 1 0 0,-4 35 1540 0 0,0-1-1 0 0,-1 1 0 0 0,0-1 0 0 0,-1 1 1 0 0,0 0-1 0 0,0-1 0 0 0,-1 1 0 0 0,0 0 1 0 0,-4-9-1 0 0,5 13 247 0 0,0 2-167 0 0,1 0 0 0 0,0 0-1 0 0,0 0 1 0 0,0 0-1 0 0,0 0 1 0 0,0 0 0 0 0,0-1-1 0 0,0 1 1 0 0,1 0 0 0 0,0-1-1 0 0,-1 1 1 0 0,1 0-1 0 0,3-3 3645 0 0,5 22-2454 0 0,-1 16-875 0 0,-2 0 0 0 0,-1 1 0 0 0,-2 0 0 0 0,-3 52 0 0 0,1 1-567 0 0,0-47-250 0 0,0-21-369 0 0,0 0 0 0 0,1 0 0 0 0,1 0 0 0 0,1 1 0 0 0,6 23 0 0 0,-9-42 268 0 0,0 0 0 0 0,0-1 0 0 0,0 1 0 0 0,0-1 0 0 0,1 1 0 0 0,-1-1 0 0 0,0 1 1 0 0,0-1-1 0 0,0 1 0 0 0,1-1 0 0 0,-1 1 0 0 0,0-1 0 0 0,0 1 0 0 0,1-1 0 0 0,-1 0 0 0 0,0 1 1 0 0,1-1-1 0 0,-1 1 0 0 0,1-1 0 0 0,-1 0 0 0 0,0 1 0 0 0,1-1 0 0 0,-1 0 0 0 0,1 1 0 0 0,-1-1 1 0 0,1 0-1 0 0,-1 0 0 0 0,1 0 0 0 0,-1 1 0 0 0,2-1 0 0 0,7-13-3286 0 0,3-26 26 0 0,14-134-1914 0 0,1-6 5462 0 0,-26 174 287 0 0,0-1 0 0 0,1 1-1 0 0,-1 0 1 0 0,1 0 0 0 0,0 0 0 0 0,6-9 0 0 0,-8 13-307 0 0,0 1 0 0 0,1 0 0 0 0,-1-1 0 0 0,0 1 0 0 0,1 0 0 0 0,-1-1 0 0 0,0 1-1 0 0,1 0 1 0 0,-1-1 0 0 0,0 1 0 0 0,1 0 0 0 0,-1 0 0 0 0,1-1 0 0 0,-1 1 0 0 0,1 0 0 0 0,-1 0 0 0 0,0 0 0 0 0,1 0 0 0 0,-1-1 0 0 0,1 1 0 0 0,-1 0 0 0 0,1 0 0 0 0,-1 0 0 0 0,1 0 0 0 0,-1 0-1 0 0,1 0 1 0 0,-1 0 0 0 0,1 0 0 0 0,-1 1 0 0 0,1-1 0 0 0,0 1 113 0 0,1 0 1 0 0,-1 0-1 0 0,0 0 0 0 0,0 0 1 0 0,0 1-1 0 0,1-1 0 0 0,-1 0 1 0 0,0 1-1 0 0,-1-1 0 0 0,1 1 1 0 0,0-1-1 0 0,0 1 0 0 0,0 2 1 0 0,2 4 233 0 0,0 1 0 0 0,0 0 0 0 0,-1 0 0 0 0,0 0 0 0 0,-1 0 0 0 0,0 0 0 0 0,-1 0 0 0 0,0 0 0 0 0,-1 11 0 0 0,-3 10 225 0 0,-10 44 0 0 0,8-53-1063 0 0,1 1 0 0 0,2 0 0 0 0,-2 41 0 0 0,8-39-2661 0 0,-3-23 2815 0 0,0-1 0 0 0,1 1 0 0 0,-1-1 0 0 0,0 1 0 0 0,0-1 0 0 0,0 1 0 0 0,0-1 0 0 0,1 1 1 0 0,-1-1-1 0 0,0 0 0 0 0,0 1 0 0 0,1-1 0 0 0,-1 1 0 0 0,0-1 0 0 0,1 0 0 0 0,-1 1 0 0 0,0-1 1 0 0,1 0-1 0 0,-1 1 0 0 0,1-1 0 0 0,-1 0 0 0 0,0 1 0 0 0,1-1 0 0 0,-1 0 0 0 0,1 0 0 0 0,-1 0 1 0 0,1 1-1 0 0,-1-1 0 0 0,1 0 0 0 0,-1 0 0 0 0,1 0 0 0 0,-1 0 0 0 0,1 0 0 0 0,-1 0 0 0 0,1 0 1 0 0,-1 0-1 0 0,1 0 0 0 0,-1 0 0 0 0,1 0 0 0 0,-1 0 0 0 0,1-1 0 0 0,0 1 0 0 0,7-5-5489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32:3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35 5049 0 0,'5'-1'823'0'0,"0"1"-1"0"0,0-1 1 0 0,0-1 0 0 0,0 1-1 0 0,0-1 1 0 0,0 0 0 0 0,0 0-1 0 0,8-5 1 0 0,-8 4-452 0 0,0 1 0 0 0,0-1 0 0 0,0 1 1 0 0,0 0-1 0 0,1 0 0 0 0,6 0 0 0 0,-10 1-359 0 0,0 1-1 0 0,0 0 1 0 0,1 1 0 0 0,-1-1-1 0 0,0 0 1 0 0,0 0 0 0 0,1 1 0 0 0,-1 0-1 0 0,0-1 1 0 0,0 1 0 0 0,0 0-1 0 0,0 0 1 0 0,0 0 0 0 0,0 0-1 0 0,0 0 1 0 0,0 1 0 0 0,0-1 0 0 0,-1 1-1 0 0,1-1 1 0 0,1 2 0 0 0,-2-2-175 0 0,-1-1 1 0 0,1 1 0 0 0,-1-1 0 0 0,1 1-1 0 0,-1-1 1 0 0,0 1 0 0 0,1 0-1 0 0,-1-1 1 0 0,0 1 0 0 0,1-1 0 0 0,-1 1-1 0 0,0 0 1 0 0,0-1 0 0 0,0 1 0 0 0,0 0-1 0 0,1-1 1 0 0,-1 1 0 0 0,0 0 0 0 0,0-1-1 0 0,0 1 1 0 0,0 0 0 0 0,-1 0 0 0 0,1-1-1 0 0,0 1 1 0 0,0 0 0 0 0,-1 0-1 0 0,-13 17-2721 0 0,-29 8 758 0 0,40-24 2137 0 0,-45 19-379 0 0,35-16 588 0 0,1 0 0 0 0,1 0-1 0 0,-1 1 1 0 0,1 0 0 0 0,0 1 0 0 0,0 0 0 0 0,1 1 0 0 0,-18 18 0 0 0,27-26-121 0 0,0 1 0 0 0,0 0 0 0 0,0 0 0 0 0,0 0-1 0 0,0 0 1 0 0,1 1 0 0 0,-1-1 0 0 0,1 0 0 0 0,-1 0 0 0 0,1 0 0 0 0,-1 1 0 0 0,1-1 0 0 0,-1 0 0 0 0,1 0-1 0 0,0 1 1 0 0,0-1 0 0 0,0 0 0 0 0,0 2 0 0 0,0-2-29 0 0,0-1 1 0 0,1 1-1 0 0,-1-1 1 0 0,0 1-1 0 0,1-1 0 0 0,-1 1 1 0 0,1-1-1 0 0,-1 1 1 0 0,1-1-1 0 0,-1 1 0 0 0,1-1 1 0 0,-1 1-1 0 0,1-1 1 0 0,-1 0-1 0 0,1 1 0 0 0,-1-1 1 0 0,1 0-1 0 0,0 0 0 0 0,-1 1 1 0 0,1-1-1 0 0,0 0 1 0 0,-1 0-1 0 0,1 0 0 0 0,1 0 1 0 0,2 1 179 0 0,0-1 1 0 0,1 0-1 0 0,-1-1 0 0 0,0 1 1 0 0,1-1-1 0 0,-1 0 0 0 0,0 0 1 0 0,8-3-1 0 0,-2-1-113 0 0,0 0 0 0 0,0-1 0 0 0,-1-1 0 0 0,11-9 0 0 0,21-14 1470 0 0,-41 30-1549 0 0,0 0-1 0 0,0 0 0 0 0,0 0 0 0 0,1 0 1 0 0,-1 0-1 0 0,0 0 0 0 0,0 0 0 0 0,0 0 1 0 0,0 0-1 0 0,1 0 0 0 0,-1 0 0 0 0,0 0 1 0 0,0 0-1 0 0,0 0 0 0 0,0 0 0 0 0,0 0 1 0 0,1 1-1 0 0,-1-1 0 0 0,0 0 0 0 0,0 0 1 0 0,0 0-1 0 0,0 0 0 0 0,0 0 0 0 0,0 0 1 0 0,1 0-1 0 0,-1 1 0 0 0,0-1 0 0 0,0 0 1 0 0,0 0-1 0 0,0 0 0 0 0,0 0 0 0 0,0 0 1 0 0,0 1-1 0 0,0-1 0 0 0,0 0 0 0 0,0 0 1 0 0,0 0-1 0 0,0 0 0 0 0,0 1 0 0 0,0-1 1 0 0,0 0-1 0 0,0 0 0 0 0,0 0 0 0 0,0 0 1 0 0,0 1-1 0 0,0-1 0 0 0,0 0 0 0 0,0 0 1 0 0,1 18 788 0 0,-5 19-727 0 0,4-36-31 0 0,-1 6-70 0 0,1 0 1 0 0,-1 1 0 0 0,1-1 0 0 0,1 0 0 0 0,-1 0 0 0 0,1 1 0 0 0,1-1 0 0 0,-1 0 0 0 0,1 0 0 0 0,0 0 0 0 0,7 13 0 0 0,-8-17-17 0 0,1 0 0 0 0,1 0 0 0 0,-1 0 0 0 0,0 0 1 0 0,1-1-1 0 0,-1 1 0 0 0,1-1 0 0 0,0 0 0 0 0,0 0 0 0 0,0 0 0 0 0,0 0 0 0 0,0 0 0 0 0,0 0 0 0 0,0-1 0 0 0,1 1 1 0 0,-1-1-1 0 0,0 0 0 0 0,1 0 0 0 0,-1-1 0 0 0,1 1 0 0 0,0-1 0 0 0,-1 1 0 0 0,1-1 0 0 0,-1 0 0 0 0,1-1 0 0 0,5 0 1 0 0,-6 1 64 0 0,0 0 1 0 0,1 0-1 0 0,-1-1 0 0 0,0 0 1 0 0,0 1-1 0 0,0-1 1 0 0,1 0-1 0 0,-1-1 1 0 0,0 1-1 0 0,0-1 1 0 0,-1 1-1 0 0,1-1 1 0 0,0 0-1 0 0,0 0 0 0 0,-1 0 1 0 0,1 0-1 0 0,-1 0 1 0 0,0-1-1 0 0,0 1 1 0 0,0-1-1 0 0,0 0 1 0 0,0 1-1 0 0,0-1 1 0 0,-1 0-1 0 0,1 0 1 0 0,-1 0-1 0 0,0 0 0 0 0,0 0 1 0 0,0 0-1 0 0,1-5 1 0 0,-2 3 21 0 0,1 0 1 0 0,-1-1-1 0 0,-1 1 1 0 0,1-1-1 0 0,-1 1 1 0 0,0 0-1 0 0,0-1 1 0 0,0 1-1 0 0,-1 0 1 0 0,1 0-1 0 0,-1 0 1 0 0,-1 0-1 0 0,1 0 1 0 0,-1 1-1 0 0,0-1 1 0 0,0 1-1 0 0,-6-8 1 0 0,2 5-190 0 0,-1 0 1 0 0,1 1 0 0 0,-1 0 0 0 0,0 0-1 0 0,-1 1 1 0 0,-11-5 0 0 0,-29-9-4549 0 0,49 19 4467 0 0,-1 0-1 0 0,1 0 1 0 0,0 0-1 0 0,-1 0 0 0 0,1 0 1 0 0,-1 0-1 0 0,1 0 1 0 0,0 0-1 0 0,-1 0 1 0 0,1 1-1 0 0,-1-1 1 0 0,1 0-1 0 0,0 0 0 0 0,-1 0 1 0 0,1 0-1 0 0,0 1 1 0 0,-1-1-1 0 0,1 0 1 0 0,0 0-1 0 0,0 1 1 0 0,-1-1-1 0 0,1 0 0 0 0,0 1 1 0 0,0-1-1 0 0,-1 0 1 0 0,1 1-1 0 0,0-1 1 0 0,0 0-1 0 0,0 1 1 0 0,0-1-1 0 0,-1 1 1 0 0,1-1-1 0 0,0 0 0 0 0,0 1 1 0 0,0 0-1 0 0,-2 16-4642 0 0,4-5 772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32:32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4537 0 0,'5'21'519'0'0,"12"14"8168"0"0,-2-4-3537 0 0,-14-28-5061 0 0,-1 1 0 0 0,0 0 0 0 0,1-1 0 0 0,-2 1 0 0 0,1 0 0 0 0,0-1 0 0 0,-1 1 1 0 0,1 0-1 0 0,-1-1 0 0 0,0 1 0 0 0,0-1 0 0 0,-1 1 0 0 0,1-1 0 0 0,-1 0 0 0 0,1 1 0 0 0,-1-1 0 0 0,0 0 0 0 0,0 0 0 0 0,-1 0 0 0 0,-3 3 0 0 0,3-1 24 0 0,-1-1 0 0 0,0 1 0 0 0,0-1 0 0 0,-1 0 1 0 0,0 0-1 0 0,1-1 0 0 0,-1 1 0 0 0,0-1 0 0 0,-1 0 1 0 0,1-1-1 0 0,0 1 0 0 0,-7 1 0 0 0,10-4-130 0 0,0 0 1 0 0,0 0-1 0 0,0 0 0 0 0,0 0 1 0 0,1 0-1 0 0,-1-1 0 0 0,0 1 1 0 0,0 0-1 0 0,0-1 0 0 0,0 0 0 0 0,0 0 1 0 0,1 1-1 0 0,-1-1 0 0 0,-2-2 1 0 0,3 3 10 0 0,1 0 0 0 0,-1-1 0 0 0,1 1 1 0 0,-1 0-1 0 0,1-1 0 0 0,-1 1 0 0 0,1-1 0 0 0,-1 1 1 0 0,1-1-1 0 0,-1 1 0 0 0,1-1 0 0 0,0 1 0 0 0,-1-1 1 0 0,1 1-1 0 0,0-1 0 0 0,-1 1 0 0 0,1-1 1 0 0,0 1-1 0 0,0-1 0 0 0,-1 0 0 0 0,1 1 0 0 0,0-1 1 0 0,0 0-1 0 0,0 1 0 0 0,0-1 0 0 0,0 0 0 0 0,0 1 1 0 0,0-1-1 0 0,0 0 0 0 0,0 1 0 0 0,0-1 1 0 0,1 1-1 0 0,-1-1 0 0 0,0 0 0 0 0,0 1 0 0 0,0-1 1 0 0,1 1-1 0 0,-1-1 0 0 0,0 1 0 0 0,1-1 0 0 0,-1 0 1 0 0,1 1-1 0 0,-1-1 0 0 0,1 0 0 0 0,1 0 12 0 0,-1 0 0 0 0,1 1 1 0 0,-1-1-1 0 0,1 0 0 0 0,-1 0 0 0 0,1 1 0 0 0,0-1 0 0 0,-1 1 0 0 0,1 0 0 0 0,0-1 0 0 0,-1 1 0 0 0,1 0 0 0 0,0 0 0 0 0,-1 0 0 0 0,1 0 0 0 0,0 0 0 0 0,0 0 1 0 0,1 1-1 0 0,37 9 69 0 0,-28-6-79 0 0,-3-2-150 0 0,9 3 217 0 0,0 0 1 0 0,0-2-1 0 0,1 0 1 0 0,22 1-1 0 0,-35-4-278 0 0,0-1 0 0 0,0 1-1 0 0,-1-1 1 0 0,1 0 0 0 0,-1-1 0 0 0,1 1 0 0 0,9-5-1 0 0,-11 4-311 0 0,0 0-1 0 0,-1-1 0 0 0,1 1 0 0 0,0-1 0 0 0,-1 0 1 0 0,1 0-1 0 0,-1 0 0 0 0,0 0 0 0 0,0-1 1 0 0,5-7-1 0 0,0-2-1787 0 0,-2-1 1 0 0,10-25-1 0 0,-13 32 1645 0 0,7-19-3421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15:32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6665 0 0,'4'-2'1009'0'0,"0"0"0"0"0,0 1-1 0 0,0-1 1 0 0,1 1-1 0 0,-1 0 1 0 0,6-1-1 0 0,18-5 618 0 0,-22 5-1431 0 0,1 0 0 0 0,0 0-1 0 0,0 0 1 0 0,0 1 0 0 0,0 0-1 0 0,0 1 1 0 0,0 0 0 0 0,0 0 0 0 0,0 0-1 0 0,10 2 1 0 0,-14-1-275 0 0,-1-1 1 0 0,0 1-1 0 0,1 0 1 0 0,-1-1-1 0 0,0 1 0 0 0,1 0 1 0 0,-1 1-1 0 0,0-1 1 0 0,0 0-1 0 0,0 1 1 0 0,0-1-1 0 0,0 1 0 0 0,0-1 1 0 0,2 4-1 0 0,-3-4-266 0 0,0 1 0 0 0,0 0 0 0 0,0 0 0 0 0,-1-1 0 0 0,1 1 0 0 0,0 0 0 0 0,-1 0 0 0 0,0 0 0 0 0,1 0 0 0 0,-1 0 0 0 0,0 0 0 0 0,0 0 0 0 0,0 0 0 0 0,0 0 0 0 0,0 0 0 0 0,0 0 0 0 0,-1 0 0 0 0,1 0 0 0 0,-1 0 0 0 0,0 3 0 0 0,-3 5-4918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32:33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16 5921 0 0,'-1'-15'4542'0'0,"4"22"-787"0"0,3 27-884 0 0,-7 3-2609 0 0,-11 68 0 0 0,4-62-4824 0 0,-19 53 1 0 0,18-67-392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32:33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4 441 7042 0 0,'-3'29'4961'0'0,"3"-29"-4897"0"0,0 0-1 0 0,0 0 1 0 0,0 1 0 0 0,0-1 0 0 0,0 0-1 0 0,0 0 1 0 0,0 0 0 0 0,0 1-1 0 0,0-1 1 0 0,0 0 0 0 0,1 0 0 0 0,-1 1-1 0 0,0-1 1 0 0,0 0 0 0 0,0 0-1 0 0,0 0 1 0 0,1 0 0 0 0,-1 1-1 0 0,0-1 1 0 0,0 0 0 0 0,0 0 0 0 0,1 0-1 0 0,-1 0 1 0 0,0 0 0 0 0,0 0-1 0 0,0 1 1 0 0,1-1 0 0 0,-1 0 0 0 0,0 0-1 0 0,0 0 1 0 0,1 0 0 0 0,-1 0-1 0 0,1 0 1 0 0,14-8 968 0 0,2-5-245 0 0,-6 3-222 0 0,1 1 0 0 0,0 1 0 0 0,1 0 0 0 0,0 0 0 0 0,23-9 0 0 0,-33 16-457 0 0,0 0 1 0 0,-1 1 0 0 0,1-1-1 0 0,0 0 1 0 0,0 1-1 0 0,0 0 1 0 0,0 0 0 0 0,-1 0-1 0 0,1 0 1 0 0,0 0 0 0 0,0 1-1 0 0,0-1 1 0 0,0 1-1 0 0,-1 0 1 0 0,1 0 0 0 0,0 0-1 0 0,-1 0 1 0 0,1 0 0 0 0,-1 0-1 0 0,1 1 1 0 0,-1-1 0 0 0,1 1-1 0 0,-1 0 1 0 0,0 0-1 0 0,0-1 1 0 0,0 2 0 0 0,0-1-1 0 0,0 0 1 0 0,0 0 0 0 0,-1 1-1 0 0,1-1 1 0 0,-1 0-1 0 0,0 1 1 0 0,1 0 0 0 0,-1-1-1 0 0,1 5 1 0 0,2 4 225 0 0,1 1 0 0 0,-2 1-1 0 0,5 22 1 0 0,-7-28-943 0 0,0 0 0 0 0,-1 0 0 0 0,0 0 0 0 0,-1 13 0 0 0</inkml:trace>
  <inkml:trace contextRef="#ctx0" brushRef="#br0" timeOffset="1">440 17 12251 0 0,'4'-16'6182'0'0,"-2"28"-3056"0"0,-2 28-1283 0 0,-4-7-1511 0 0,-2-1-1 0 0,-1 1 1 0 0,-2-1-1 0 0,-1 0 1 0 0,-1-1-1 0 0,-21 39 1 0 0,11-45-1803 0 0,11-23-417 0 0,10-3 1789 0 0,0 1 1 0 0,-1-1-1 0 0,1 0 1 0 0,0 0 0 0 0,0 0-1 0 0,-1 0 1 0 0,1 1-1 0 0,0-1 1 0 0,0 0 0 0 0,0 0-1 0 0,0 0 1 0 0,0 0-1 0 0,0 0 1 0 0,0 1 0 0 0,1-1-1 0 0,-1 0 1 0 0,1-1-1 0 0,-1-2 72 0 0,1 0 0 0 0,0 0 0 0 0,0 1 0 0 0,0-1 0 0 0,1 0 0 0 0,-1 1 0 0 0,1 0-1 0 0,0-1 1 0 0,0 1 0 0 0,0 0 0 0 0,0 0 0 0 0,0 0 0 0 0,1 0 0 0 0,0 0 0 0 0,-1 0 0 0 0,1 1-1 0 0,0-1 1 0 0,0 1 0 0 0,1 0 0 0 0,-1 0 0 0 0,0 0 0 0 0,1 1 0 0 0,-1-1 0 0 0,1 1-1 0 0,6-2 1 0 0,-4 2 92 0 0,0 0 0 0 0,0 0-1 0 0,0 1 1 0 0,0 0-1 0 0,0 0 1 0 0,1 0-1 0 0,-1 1 1 0 0,0 0 0 0 0,0 0-1 0 0,0 1 1 0 0,0 0-1 0 0,0 0 1 0 0,-1 0-1 0 0,1 1 1 0 0,6 3-1 0 0,51 37 389 0 0,-39-22-4601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32:33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1 180 9978 0 0,'15'-1'2207'0'0,"0"1"-1"0"0,1 0 1 0 0,-1 0 0 0 0,20 5-1 0 0,-15-3-2015 0 0,39 1-1 0 0,-53-3-662 0 0,0-1 0 0 0,-1 0-1 0 0,1 0 1 0 0,-1 0 0 0 0,1 0 0 0 0,-1-1 0 0 0,0 0 0 0 0,1 0-1 0 0,-1 0 1 0 0,0-1 0 0 0,6-4 0 0 0,-9 7 198 0 0,-1-1 0 0 0,0 0 0 0 0,1 0 1 0 0,-1 0-1 0 0,0 0 0 0 0,0 0 0 0 0,0 0 0 0 0,0-1 0 0 0,0 1 0 0 0,0 0 1 0 0,0-1-1 0 0,-1 1 0 0 0,1 0 0 0 0,0-1 0 0 0,-1 1 0 0 0,1-1 0 0 0,-1 1 1 0 0,1-1-1 0 0,-1 1 0 0 0,0-1 0 0 0,0 1 0 0 0,1-1 0 0 0,-1 1 1 0 0,0-1-1 0 0,-1 1 0 0 0,1-1 0 0 0,0 1 0 0 0,0-1 0 0 0,-1 1 0 0 0,1-1 1 0 0,0 1-1 0 0,-1-1 0 0 0,0 1 0 0 0,-1-3 0 0 0,0-5-374 0 0,2-7-2845 0 0</inkml:trace>
  <inkml:trace contextRef="#ctx0" brushRef="#br0" timeOffset="1">247 1 7594 0 0,'-7'2'8639'0'0,"5"10"-4391"0"0,3 17-2014 0 0,0-22-1277 0 0,13 277 2634 0 0,-10-198-3647 0 0,3-16-1069 0 0,-6-59-2673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39:19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92 7706 0 0,'-3'-14'1427'0'0,"2"9"-629"0"0,0 0 0 0 0,0-1 0 0 0,0 1 0 0 0,1 0 0 0 0,-1-1 0 0 0,1 1 0 0 0,1 0 0 0 0,0-8 0 0 0,1 12-584 0 0,0 1 0 0 0,0-1 0 0 0,0 1 0 0 0,-1 0 0 0 0,1 0-1 0 0,0 0 1 0 0,0 0 0 0 0,0 0 0 0 0,0 1 0 0 0,0-1 0 0 0,0 0-1 0 0,-1 1 1 0 0,1-1 0 0 0,3 2 0 0 0,-1-1 65 0 0,48 9 544 0 0,0-2 1 0 0,93 3 0 0 0,106-18-67 0 0,-144 2-287 0 0,164 12-1 0 0,-121 15-216 0 0,-91-11-139 0 0,0-3 1 0 0,99 1-1 0 0,-146-10-64 0 0,-1 0-1 0 0,0 0 0 0 0,0-2 1 0 0,19-5-1 0 0,-27 7-117 0 0,0 0 0 0 0,-1 0 1 0 0,1-1-1 0 0,0 1 0 0 0,-1-1 0 0 0,1 0 0 0 0,-1 1 0 0 0,1-1 0 0 0,-1 0 1 0 0,3-4-1 0 0,-4 5-70 0 0,-1 0 1 0 0,1 0 0 0 0,0 0-1 0 0,-1 0 1 0 0,1-1-1 0 0,-1 1 1 0 0,1 0 0 0 0,-1 0-1 0 0,0-1 1 0 0,0 1-1 0 0,1 0 1 0 0,-1-1 0 0 0,0 1-1 0 0,0 0 1 0 0,0-1 0 0 0,0 1-1 0 0,0 0 1 0 0,-1-1-1 0 0,1 1 1 0 0,0 0 0 0 0,-1-1-1 0 0,1 1 1 0 0,-2-2-1 0 0,-12-17-6748 0 0,5 7-427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2:56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 75 9522 0 0,'-63'-16'7345'0'0,"42"9"-6028"0"0,-1 2-1 0 0,1 0 0 0 0,-1 1 1 0 0,0 2-1 0 0,-25-1 0 0 0,22 4-1172 0 0,1-2 0 0 0,-1 0 0 0 0,1-2 0 0 0,-1-1 0 0 0,-37-10 0 0 0,54 11-158 0 0,-1 1-1 0 0,0 0 0 0 0,0 0 0 0 0,-12 0 0 0 0,-6 7-3167 0 0,26-4 2356 0 0,-1-1-1 0 0,0 1 0 0 0,1 0 1 0 0,-1 0-1 0 0,0 0 0 0 0,1 0 1 0 0,-1 1-1 0 0,1-1 0 0 0,0 0 1 0 0,-1 1-1 0 0,1-1 0 0 0,-1 2 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2:56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166 360 8554 0 0,'-6'-2'1090'0'0,"0"0"0"0"0,1-1 0 0 0,-1 1-1 0 0,1-1 1 0 0,-1-1 0 0 0,-8-6 0 0 0,6 3-514 0 0,0 0 0 0 0,0-1 0 0 0,-9-12 0 0 0,5 4-493 0 0,1 0 0 0 0,1-1 0 0 0,-15-34 0 0 0,22 43-83 0 0,-1 0 1 0 0,2 0-1 0 0,-1-1 0 0 0,1 1 1 0 0,1-1-1 0 0,-1 1 1 0 0,1-16-1 0 0,1 22-4 0 0,0-1 0 0 0,0 0 0 0 0,0 0 1 0 0,1 1-1 0 0,-1-1 0 0 0,1 0 0 0 0,0 1 0 0 0,0-1 0 0 0,0 1 0 0 0,0-1 0 0 0,1 1 0 0 0,-1-1 1 0 0,0 1-1 0 0,1 0 0 0 0,0 0 0 0 0,0-1 0 0 0,-1 1 0 0 0,1 0 0 0 0,0 1 0 0 0,1-1 1 0 0,-1 0-1 0 0,0 1 0 0 0,0-1 0 0 0,1 1 0 0 0,-1-1 0 0 0,1 1 0 0 0,4-1 0 0 0,10-3 3 0 0,1 1 0 0 0,-1 1 0 0 0,1 1 0 0 0,25-1 0 0 0,-27 3-140 0 0,1-1 0 0 0,-1-1 0 0 0,0 0 0 0 0,0-1 0 0 0,24-8 0 0 0,-28 5-2292 0 0,-8-1-2487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2:57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7 9290 0 0,'-6'-1'194'0'0,"3"0"280"0"0,-1 0 0 0 0,0 0 0 0 0,0 0 0 0 0,0 0 0 0 0,1 1 0 0 0,-1 0-1 0 0,0 0 1 0 0,-4 0 0 0 0,7 0-342 0 0,0 1-1 0 0,0 0 1 0 0,0-1-1 0 0,0 1 1 0 0,0-1-1 0 0,0 1 1 0 0,0 0-1 0 0,0 0 1 0 0,0-1-1 0 0,1 1 1 0 0,-1 0-1 0 0,0 0 1 0 0,1 0-1 0 0,-1 0 1 0 0,1 0-1 0 0,-1 0 1 0 0,1 0-1 0 0,-1 0 1 0 0,1 0-1 0 0,-1 0 1 0 0,1 0-1 0 0,0 0 1 0 0,0 1-1 0 0,0-1 1 0 0,-1 0-1 0 0,1 0 1 0 0,0 0-1 0 0,1 0 1 0 0,-1 0-1 0 0,0 0 1 0 0,0 2-1 0 0,5 94 1380 0 0,-2-57-2096 0 0,-5 72-1 0 0,1-118-3273 0 0,2-27 3136 0 0,-1 29 742 0 0,1-1 0 0 0,0 0-1 0 0,1 0 1 0 0,-1 1 0 0 0,1-1 0 0 0,0 1 0 0 0,0-1 0 0 0,0 1 0 0 0,1 0-1 0 0,0 0 1 0 0,-1 0 0 0 0,1 0 0 0 0,1 0 0 0 0,-1 1 0 0 0,0-1 0 0 0,6-3-1 0 0,-6 5 26 0 0,1 0 0 0 0,-1 0 0 0 0,1 1-1 0 0,-1-1 1 0 0,1 1 0 0 0,0 0 0 0 0,-1 0-1 0 0,1 0 1 0 0,0 1 0 0 0,0-1 0 0 0,0 1-1 0 0,0 0 1 0 0,-1 0 0 0 0,1 0 0 0 0,0 0-1 0 0,0 1 1 0 0,0 0 0 0 0,-1 0 0 0 0,1 0-1 0 0,0 0 1 0 0,4 2 0 0 0,6 3 58 0 0,0 1 0 0 0,0 0 0 0 0,20 14 1 0 0,-1 9-1496 0 0,-9 4-3376 0 0,-16-15-675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2:57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 11771 0 0,'1'4'2872'0'0,"3"-3"-1784"0"0,3-4-215 0 0,1-2-369 0 0,5-2-168 0 0,2-3-104 0 0,6-2-88 0 0,0-2-48 0 0,2-1-56 0 0,2 1-24 0 0,1 0-136 0 0,0 0-264 0 0,-2 2-528 0 0,-1 0-673 0 0,-3 3-967 0 0,-3-1-417 0 0,-3 4-2984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2:58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58 113 8778 0 0,'-4'-1'716'0'0,"-27"-8"1590"0"0,29 9-2164 0 0,1 0-1 0 0,-1-1 1 0 0,1 1-1 0 0,0-1 1 0 0,-1 0 0 0 0,1 1-1 0 0,0-1 1 0 0,-1 0-1 0 0,1 0 1 0 0,0 0 0 0 0,0 0-1 0 0,0 0 1 0 0,0 0-1 0 0,0 0 1 0 0,0 0-1 0 0,-2-2 1 0 0,3 2-90 0 0,1 0 0 0 0,-1 0-1 0 0,0 0 1 0 0,0 1 0 0 0,1-1 0 0 0,-1 0 0 0 0,0 0-1 0 0,1 0 1 0 0,-1 1 0 0 0,1-1 0 0 0,-1 0 0 0 0,1 1-1 0 0,-1-1 1 0 0,1 0 0 0 0,-1 1 0 0 0,1-1 0 0 0,0 1-1 0 0,-1-1 1 0 0,1 1 0 0 0,0-1 0 0 0,0 1 0 0 0,-1-1-1 0 0,1 1 1 0 0,1-1 0 0 0,24-11-26 0 0,-21 10 68 0 0,3-1-11 0 0,21-10-35 0 0,1 1 0 0 0,36-9 1 0 0,-59 19 93 0 0,0 0 1 0 0,1 1 0 0 0,-1 0 0 0 0,1 0 0 0 0,-1 0-1 0 0,1 1 1 0 0,0 0 0 0 0,-1 1 0 0 0,1 0 0 0 0,-1 0-1 0 0,1 0 1 0 0,-1 1 0 0 0,0 0 0 0 0,0 1 0 0 0,8 3 0 0 0,-9-2 40 0 0,-1 0 1 0 0,0 1 0 0 0,0-1-1 0 0,0 1 1 0 0,-1 0 0 0 0,0 0 0 0 0,0 1-1 0 0,0-1 1 0 0,-1 1 0 0 0,0 0 0 0 0,0 0-1 0 0,0 0 1 0 0,0 0 0 0 0,-1 0-1 0 0,0 1 1 0 0,-1-1 0 0 0,2 11 0 0 0,1 9-386 0 0,-1 1 0 0 0,-2 51 0 0 0,-2-63-1599 0 0,-1 0 0 0 0,-6 25 0 0 0,1-8-3072 0 0,5-2-1038 0 0</inkml:trace>
  <inkml:trace contextRef="#ctx0" brushRef="#br0" timeOffset="1">116 420 5185 0 0,'0'-7'8916'0'0,"8"-2"-6264"0"0,11-3-1765 0 0,13-2-642 0 0,1 2 1 0 0,0 1-1 0 0,37-7 1 0 0,-22 6-3459 0 0,-2-1-3529 0 0,-32 9 1452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2:5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 8842 0 0,'-3'-9'5337'0'0,"8"16"-2577"0"0,10 15-580 0 0,-1 14-834 0 0,-1 1 1 0 0,-3 1 0 0 0,7 40-1 0 0,-8-36-2157 0 0,1-1 0 0 0,17 45-1 0 0,-16-64-1683 0 0,-3-14-630 0 0,-8-8 2966 0 0,1 0 1 0 0,-1 1 0 0 0,0-1-1 0 0,0 0 1 0 0,0 0-1 0 0,1 0 1 0 0,-1 0 0 0 0,0 0-1 0 0,0 0 1 0 0,1 0-1 0 0,-1 0 1 0 0,0 0 0 0 0,0 0-1 0 0,0 0 1 0 0,1 0 0 0 0,-1 0-1 0 0,0 0 1 0 0,0 0-1 0 0,0 0 1 0 0,1-1 0 0 0,-1 1-1 0 0,0 0 1 0 0,0 0 0 0 0,0 0-1 0 0,2-3-2217 0 0,1-6-3746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15:32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11851 0 0,'10'-4'4667'0'0,"12"-3"-3569"0"0,-21 7-861 0 0,5-2 112 0 0,-2 0-242 0 0,1 0-1 0 0,0 1 1 0 0,0 0-1 0 0,-1 0 1 0 0,1 0-1 0 0,0 0 1 0 0,0 1-1 0 0,0-1 1 0 0,0 1-1 0 0,0 1 1 0 0,0-1 0 0 0,0 1-1 0 0,8 1 1 0 0,-25 32-177 0 0,12-26 54 0 0,0 1 0 0 0,1-1 0 0 0,0 1 1 0 0,0-1-1 0 0,1 0 0 0 0,0 0 0 0 0,1 1 0 0 0,-1-1 0 0 0,2-1 0 0 0,-1 1 0 0 0,1 0 0 0 0,0-1 0 0 0,1 0 0 0 0,0 0 0 0 0,7 8 0 0 0,-12-14 17 0 0,1 0 0 0 0,-1-1 0 0 0,1 1 0 0 0,0 0 0 0 0,-1-1 0 0 0,1 1 0 0 0,0-1 0 0 0,0 1 0 0 0,-1-1 0 0 0,1 1 0 0 0,0-1 0 0 0,0 0 0 0 0,0 1 0 0 0,0-1 0 0 0,0 0 0 0 0,-1 0 0 0 0,1 1 0 0 0,0-1 0 0 0,0 0 0 0 0,0 0 0 0 0,0 0 0 0 0,0 0 0 0 0,0 0 0 0 0,0 0 0 0 0,0 0 0 0 0,-1-1 0 0 0,1 1 0 0 0,0 0 0 0 0,0 0 0 0 0,0-1 0 0 0,1 0 0 0 0,0-1 14 0 0,0 1 1 0 0,-1-1-1 0 0,1 0 1 0 0,0 0 0 0 0,-1 0-1 0 0,0 0 1 0 0,0 0-1 0 0,1 0 1 0 0,-1-1-1 0 0,-1 1 1 0 0,3-5 0 0 0,-1-3 37 0 0,1 0 1 0 0,-1-1-1 0 0,-1 0 0 0 0,1-18 1 0 0,-2 26-73 0 0,0 0 1 0 0,0 0-1 0 0,-1 0 0 0 0,1 0 0 0 0,-1 0 1 0 0,1 0-1 0 0,-1 1 0 0 0,0-1 1 0 0,-1 0-1 0 0,1 0 0 0 0,0 1 0 0 0,-1-1 1 0 0,1 1-1 0 0,-1-1 0 0 0,-2-2 1 0 0,-20-15-4263 0 0,11 11 227 0 0,8 4 1115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2:59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7914 0 0,'26'26'5707'0'0,"-18"-13"-4956"0"0,0 0 0 0 0,0 1 0 0 0,10 27 0 0 0,-16-35-567 0 0,1-1 0 0 0,-1 1 0 0 0,0 0 0 0 0,-1 0 0 0 0,0 0 0 0 0,0 0 0 0 0,0 1 0 0 0,0-1 0 0 0,-1 0 0 0 0,0 0 0 0 0,-1 10 0 0 0,1-16-188 0 0,0 0-1 0 0,0 0 1 0 0,0 1 0 0 0,0-1-1 0 0,0 0 1 0 0,0 0-1 0 0,0 0 1 0 0,0 0-1 0 0,-1 0 1 0 0,1 1-1 0 0,0-1 1 0 0,0 0-1 0 0,0 0 1 0 0,0 0 0 0 0,0 0-1 0 0,0 0 1 0 0,0 0-1 0 0,0 1 1 0 0,0-1-1 0 0,0 0 1 0 0,-1 0-1 0 0,1 0 1 0 0,0 0-1 0 0,0 0 1 0 0,0 0-1 0 0,0 0 1 0 0,0 0 0 0 0,-1 0-1 0 0,1 0 1 0 0,0 0-1 0 0,0 0 1 0 0,0 1-1 0 0,0-1 1 0 0,0 0-1 0 0,-1 0 1 0 0,1 0-1 0 0,0 0 1 0 0,0 0 0 0 0,0 0-1 0 0,0 0 1 0 0,0-1-1 0 0,-1 1 1 0 0,1 0-1 0 0,0 0 1 0 0,0 0-1 0 0,0 0 1 0 0,-7-8-476 0 0,-2-12-402 0 0,5 9 722 0 0,2 0 0 0 0,0 0 0 0 0,0 0 0 0 0,1 0 0 0 0,0-1-1 0 0,1 1 1 0 0,2-22 0 0 0,-1 27 120 0 0,-1 0 1 0 0,2 0-1 0 0,-1 1 0 0 0,0-1 1 0 0,1 0-1 0 0,0 1 0 0 0,0 0 1 0 0,1-1-1 0 0,-1 1 1 0 0,1 0-1 0 0,1 0 0 0 0,-1 0 1 0 0,0 1-1 0 0,1-1 0 0 0,0 1 1 0 0,0 0-1 0 0,6-5 0 0 0,-9 8 74 0 0,0 0-1 0 0,0 1 1 0 0,0-1-1 0 0,0 0 0 0 0,0 0 1 0 0,0 1-1 0 0,0-1 1 0 0,0 1-1 0 0,0-1 0 0 0,1 1 1 0 0,-1-1-1 0 0,0 1 1 0 0,0 0-1 0 0,0-1 0 0 0,1 1 1 0 0,-1 0-1 0 0,0 0 1 0 0,0 0-1 0 0,1 0 1 0 0,-1 0-1 0 0,0 0 0 0 0,0 0 1 0 0,1 1-1 0 0,-1-1 1 0 0,0 0-1 0 0,0 1 0 0 0,0-1 1 0 0,1 1-1 0 0,-1-1 1 0 0,0 1-1 0 0,0 0 0 0 0,0-1 1 0 0,0 1-1 0 0,1 1 1 0 0,-1 0 60 0 0,1 0 0 0 0,-1 0 0 0 0,0 0-1 0 0,0 0 1 0 0,-1 0 0 0 0,1 1 0 0 0,0-1 0 0 0,-1 0 0 0 0,0 0 0 0 0,1 1 0 0 0,-1-1 0 0 0,0 0 0 0 0,0 1 0 0 0,0-1 0 0 0,0 0 0 0 0,-1 1 0 0 0,0 2 0 0 0,-3 11 89 0 0,-1-1 0 0 0,-1 0 0 0 0,0-1 0 0 0,-8 15 0 0 0,7-17-239 0 0,1 1 0 0 0,0 0 0 0 0,1 1 0 0 0,1-1 0 0 0,-5 19 0 0 0,11-15-692 0 0,-2-17 727 0 0,0 1 1 0 0,1-1 0 0 0,-1 0 0 0 0,0 0-1 0 0,1 0 1 0 0,-1 0 0 0 0,0 1-1 0 0,1-1 1 0 0,-1 0 0 0 0,0 0-1 0 0,1 0 1 0 0,-1 0 0 0 0,0 0 0 0 0,1 0-1 0 0,-1 0 1 0 0,0 0 0 0 0,1 0-1 0 0,-1 0 1 0 0,0 0 0 0 0,1 0 0 0 0,-1 0-1 0 0,0 0 1 0 0,1-1 0 0 0,-1 1-1 0 0,0 0 1 0 0,1 0 0 0 0,-1 0 0 0 0,1-1-1 0 0,29-23-525 0 0,-17 13 699 0 0,-5 6-339 0 0,1 0-1 0 0,0 0 1 0 0,0 1 0 0 0,0 1-1 0 0,0 0 1 0 0,1 0 0 0 0,-1 0-1 0 0,15-1 1 0 0,23-6-5075 0 0,-47 10 5038 0 0,1-1-1 0 0,0 1 1 0 0,0 0-1 0 0,0-1 0 0 0,-1 1 1 0 0,1 0-1 0 0,0-1 0 0 0,0 1 1 0 0,-1-1-1 0 0,1 1 0 0 0,0-1 1 0 0,-1 1-1 0 0,1-1 0 0 0,-1 0 1 0 0,1 1-1 0 0,0-2 0 0 0,4-7-3532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2:59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4513 0 0,'4'16'10551'0'0,"15"94"-8743"0"0,-21-54-2970 0 0,5-58 1111 0 0,0 0 1 0 0,0-1-1 0 0,0 1 1 0 0,1 1-1 0 0,-1-1 1 0 0,1 0-1 0 0,-1 1 1 0 0,1 0-1 0 0,-1 0 0 0 0,1 0 1 0 0,0 0-1 0 0,-1 0 1 0 0,1 1-1 0 0,0 0 1 0 0,0 0-1 0 0,0 0 1 0 0,-1 0-1 0 0,6 1 0 0 0,-4 0-463 0 0,1-1 0 0 0,-1 0 0 0 0,0 0 0 0 0,0-1-1 0 0,1 1 1 0 0,-1-1 0 0 0,0 0 0 0 0,0-1 0 0 0,10-3-1 0 0,-14 4 321 0 0,0 0-1 0 0,0 0 1 0 0,0 0 0 0 0,0 0-1 0 0,1 0 1 0 0,-1 0-1 0 0,-1 0 1 0 0,1-1-1 0 0,0 1 1 0 0,0 0-1 0 0,0-1 1 0 0,-1 1-1 0 0,1-1 1 0 0,-1 1-1 0 0,1-1 1 0 0,-1 1-1 0 0,1-1 1 0 0,-1 1 0 0 0,0-1-1 0 0,0 1 1 0 0,0-3-1 0 0,3-13-3006 0 0</inkml:trace>
  <inkml:trace contextRef="#ctx0" brushRef="#br0" timeOffset="1">171 79 8330 0 0,'-2'0'335'0'0,"0"0"0"0"0,-1 0 0 0 0,1 1 0 0 0,0-1 0 0 0,-1 1 0 0 0,1-1 0 0 0,0 1 0 0 0,0 0 0 0 0,0 0 0 0 0,-1 0 0 0 0,1 0 0 0 0,0 0 0 0 0,0 0 0 0 0,0 1 0 0 0,1-1 0 0 0,-1 0 0 0 0,0 1 0 0 0,0 0 1 0 0,1-1-1 0 0,-1 1 0 0 0,1 0 0 0 0,0 0 0 0 0,-1 0 0 0 0,1 0 0 0 0,0 0 0 0 0,0 0 0 0 0,-1 3 0 0 0,2-2-203 0 0,0 1 1 0 0,-1-1-1 0 0,1 0 1 0 0,1 0-1 0 0,-1 0 1 0 0,0 1-1 0 0,1-1 1 0 0,-1 0-1 0 0,1 0 1 0 0,0 0-1 0 0,0 0 1 0 0,0 0-1 0 0,1 0 1 0 0,-1 0-1 0 0,1 0 0 0 0,0-1 1 0 0,-1 1-1 0 0,1 0 1 0 0,4 3-1 0 0,-4-3-128 0 0,1 0 1 0 0,-1-1-1 0 0,1 1 0 0 0,0 0 0 0 0,0-1 0 0 0,0 0 0 0 0,0 0 1 0 0,0 0-1 0 0,0 0 0 0 0,1 0 0 0 0,-1 0 0 0 0,0-1 0 0 0,1 0 0 0 0,0 0 1 0 0,4 1-1 0 0,-5-2-10 0 0,-1 0 1 0 0,1 0 0 0 0,-1 0 0 0 0,1-1-1 0 0,-1 1 1 0 0,0-1 0 0 0,1 0 0 0 0,-1 1-1 0 0,0-1 1 0 0,0 0 0 0 0,0-1 0 0 0,1 1-1 0 0,-1 0 1 0 0,0-1 0 0 0,-1 1-1 0 0,1-1 1 0 0,0 1 0 0 0,0-1 0 0 0,-1 0-1 0 0,1 0 1 0 0,0 1 0 0 0,-1-1 0 0 0,0-1-1 0 0,2-2 1 0 0,1-3-32 0 0,1 0-1 0 0,-2-1 1 0 0,1 1-1 0 0,-2-1 1 0 0,1 0-1 0 0,-1 0 1 0 0,0 0-1 0 0,1-14 1 0 0,-3 20 49 0 0,1-1 1 0 0,-1 0-1 0 0,0 1 1 0 0,0-1 0 0 0,-1 0-1 0 0,1 1 1 0 0,-1-1-1 0 0,1 1 1 0 0,-1-1-1 0 0,0 1 1 0 0,0-1 0 0 0,-1 1-1 0 0,1 0 1 0 0,-1-1-1 0 0,0 1 1 0 0,0 0 0 0 0,0 0-1 0 0,0 0 1 0 0,0 0-1 0 0,0 1 1 0 0,-1-1 0 0 0,0 0-1 0 0,1 1 1 0 0,-5-3-1 0 0,4 4 31 0 0,-1 0-1 0 0,0 0 0 0 0,1 0 1 0 0,-1 1-1 0 0,0-1 0 0 0,1 1 1 0 0,-1 0-1 0 0,0 0 0 0 0,0 0 1 0 0,1 1-1 0 0,-1-1 1 0 0,0 1-1 0 0,1 0 0 0 0,-1 0 1 0 0,0 0-1 0 0,1 0 0 0 0,0 1 1 0 0,-1 0-1 0 0,1-1 0 0 0,0 1 1 0 0,0 0-1 0 0,0 1 0 0 0,-4 2 1 0 0,5-4-246 0 0,-1 1 0 0 0,1 0 0 0 0,-1 0 1 0 0,1 0-1 0 0,0 0 0 0 0,0 0 0 0 0,0 1 1 0 0,0-1-1 0 0,0 1 0 0 0,0-1 0 0 0,1 1 1 0 0,-1 0-1 0 0,1-1 0 0 0,0 1 0 0 0,0 0 1 0 0,0 0-1 0 0,0 0 0 0 0,0 0 0 0 0,1 0 0 0 0,-1 0 1 0 0,1 0-1 0 0,0 0 0 0 0,0 0 0 0 0,0 0 1 0 0,0 1-1 0 0,0-1 0 0 0,1 0 0 0 0,0 3 1 0 0,0-5-183 0 0,-1 0 0 0 0,1 0 0 0 0,0 0 0 0 0,-1 0 0 0 0,1 0 1 0 0,0 0-1 0 0,-1 0 0 0 0,1 0 0 0 0,0 0 0 0 0,0 0 0 0 0,0-1 1 0 0,0 1-1 0 0,0 0 0 0 0,0 0 0 0 0,1 0 0 0 0,8 2-5233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2:59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10322 0 0,'5'2'1449'0'0,"1"2"7"0"0,3 2-24 0 0,-1 5-368 0 0,-3 0-440 0 0,-1 4-279 0 0,1 0-193 0 0,-1 3-88 0 0,1 1-176 0 0,-1 3-449 0 0,-2 2-1031 0 0,-1 2-1296 0 0,-1 2-4162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3:0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15731 0 0,'-6'5'1468'0'0,"0"1"0"0"0,0 0 0 0 0,1 0 0 0 0,-8 11-1 0 0,-26 57-359 0 0,22-39-1015 0 0,15-32-258 0 0,0 0 0 0 0,0 1 0 0 0,1-1 0 0 0,-1 0 0 0 0,1 1 0 0 0,0-1 1 0 0,0 1-1 0 0,0 0 0 0 0,1-1 0 0 0,-1 1 0 0 0,1 0 0 0 0,0 3 0 0 0,33-29-2559 0 0,43-20 1523 0 0,-28 16-3655 0 0,47-33 0 0 0,-90 51 7954 0 0,-22 17 341 0 0,6 0-2532 0 0,0 1-1 0 0,-17 20 1 0 0,26-27-903 0 0,-1 0 0 0 0,1 0 1 0 0,0 1-1 0 0,0-1 0 0 0,0 1 0 0 0,0-1 1 0 0,0 1-1 0 0,1 0 0 0 0,0 0 0 0 0,0-1 1 0 0,0 1-1 0 0,0 0 0 0 0,0 0 0 0 0,1 8 0 0 0,0-11-43 0 0,0-1-1 0 0,0 1 1 0 0,0 0-1 0 0,0-1 1 0 0,0 1-1 0 0,0-1 1 0 0,0 1-1 0 0,1-1 1 0 0,-1 1-1 0 0,0-1 1 0 0,0 1-1 0 0,1-1 0 0 0,-1 1 1 0 0,0-1-1 0 0,1 1 1 0 0,-1-1-1 0 0,0 1 1 0 0,1-1-1 0 0,-1 1 1 0 0,1-1-1 0 0,-1 0 1 0 0,1 1-1 0 0,-1-1 1 0 0,1 0-1 0 0,-1 1 1 0 0,1-1-1 0 0,-1 0 0 0 0,1 0 1 0 0,-1 0-1 0 0,1 1 1 0 0,0-1-1 0 0,23-4-421 0 0,19-17 359 0 0,-43 21 102 0 0,6-3 49 0 0,0-1-1 0 0,-1 1 1 0 0,2 0-1 0 0,-1 1 1 0 0,0-1 0 0 0,0 1-1 0 0,1 0 1 0 0,0 1-1 0 0,-1 0 1 0 0,1 0 0 0 0,0 0-1 0 0,-1 1 1 0 0,8 0-1 0 0,-9 1-425 0 0,0 0 0 0 0,0 0-1 0 0,0 0 1 0 0,0 1-1 0 0,0 0 1 0 0,8 4-1 0 0,-10-4-642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3:00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11178 0 0,'0'-3'328'0'0,"0"0"0"0"0,0 0 0 0 0,1 0 0 0 0,-1 0 0 0 0,1 0 0 0 0,0 0 0 0 0,-1 0-1 0 0,1 0 1 0 0,0 1 0 0 0,1-1 0 0 0,-1 0 0 0 0,0 1 0 0 0,1-1 0 0 0,0 1 0 0 0,-1-1 0 0 0,1 1-1 0 0,0 0 1 0 0,4-4 0 0 0,-2 3-127 0 0,0 0-1 0 0,1 0 0 0 0,-1 1 1 0 0,1 0-1 0 0,0-1 1 0 0,0 2-1 0 0,0-1 1 0 0,0 0-1 0 0,0 1 0 0 0,5-1 1 0 0,3 0-66 0 0,0 1 0 0 0,0 1 0 0 0,0 0 0 0 0,0 0 0 0 0,0 2 1 0 0,0-1-1 0 0,22 7 0 0 0,-27-5-42 0 0,1 0 1 0 0,-1 0-1 0 0,0 1 1 0 0,-1 0-1 0 0,1 1 1 0 0,-1 0 0 0 0,0 0-1 0 0,0 0 1 0 0,0 1-1 0 0,-1 0 1 0 0,7 8-1 0 0,-10-11-216 0 0,-1 1-1 0 0,1-1 1 0 0,-1 0-1 0 0,0 1 1 0 0,-1 0-1 0 0,1-1 1 0 0,-1 1 0 0 0,1 0-1 0 0,-1 0 1 0 0,0 0-1 0 0,0 5 1 0 0,-1-5-337 0 0,0 0 1 0 0,0-1-1 0 0,0 1 1 0 0,-1-1-1 0 0,0 1 1 0 0,1 0-1 0 0,-1-1 1 0 0,0 1 0 0 0,-1-1-1 0 0,1 0 1 0 0,-1 1-1 0 0,1-1 1 0 0,-1 0-1 0 0,-3 4 1 0 0,4-6 291 0 0,0 0 0 0 0,0 0 1 0 0,0 0-1 0 0,1-1 0 0 0,-1 1 1 0 0,0 0-1 0 0,0 0 0 0 0,-1-1 1 0 0,1 1-1 0 0,0-1 0 0 0,0 1 0 0 0,0-1 1 0 0,0 1-1 0 0,0-1 0 0 0,-1 0 1 0 0,1 0-1 0 0,0 0 0 0 0,0 1 1 0 0,-1-1-1 0 0,1 0 0 0 0,0 0 0 0 0,0-1 1 0 0,0 1-1 0 0,-1 0 0 0 0,1 0 1 0 0,0 0-1 0 0,0-1 0 0 0,0 1 1 0 0,-3-2-1 0 0,-8 0-1340 0 0,10 2 1157 0 0,0 0 1 0 0,0 0-1 0 0,0 0 0 0 0,0 1 0 0 0,1-1 1 0 0,-1 1-1 0 0,0-1 0 0 0,0 1 0 0 0,1 0 1 0 0,-1 0-1 0 0,0 0 0 0 0,-1 1 1 0 0</inkml:trace>
  <inkml:trace contextRef="#ctx0" brushRef="#br0" timeOffset="1">62 248 9066 0 0,'1'2'568'0'0,"-1"0"-1"0"0,1 0 1 0 0,0 0-1 0 0,-1-1 1 0 0,1 1 0 0 0,0 0-1 0 0,0-1 1 0 0,0 1 0 0 0,1-1-1 0 0,-1 1 1 0 0,2 1-1 0 0,33 26 2592 0 0,-10-9-1907 0 0,-24-18-1225 0 0,0-1-1 0 0,0 1 0 0 0,-1-1 0 0 0,1 1 1 0 0,0 0-1 0 0,-1 0 0 0 0,1 0 0 0 0,-1 0 1 0 0,0 0-1 0 0,1 0 0 0 0,-1 0 0 0 0,0 1 0 0 0,0-1 1 0 0,-1 0-1 0 0,1 1 0 0 0,0-1 0 0 0,-1 1 1 0 0,1-1-1 0 0,-1 0 0 0 0,0 1 0 0 0,0-1 1 0 0,0 1-1 0 0,0-1 0 0 0,0 1 0 0 0,-1-1 1 0 0,1 1-1 0 0,-1-1 0 0 0,1 1 0 0 0,-1-1 1 0 0,-1 3-1 0 0,6-3-75 0 0,-1 0 1 0 0,1 0-1 0 0,0-1 1 0 0,0 0-1 0 0,0 1 0 0 0,5-1 1 0 0,18 3 170 0 0,0-1 0 0 0,0-2 0 0 0,40-2 0 0 0,37 1-4143 0 0,-99 1 59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3:01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73 8850 0 0,'-46'-16'5392'0'0,"47"14"-5080"0"0,1 1 1 0 0,0 0 0 0 0,0-1-1 0 0,0 1 1 0 0,0 0-1 0 0,0 0 1 0 0,0 0 0 0 0,1 0-1 0 0,2 0 1 0 0,36-11-325 0 0,0 2 1 0 0,1 2-1 0 0,0 2 1 0 0,83-2-1 0 0,-114 10-2087 0 0,-21 3 847 0 0,-20 3 784 0 0,28-8 536 0 0,-1 1 1 0 0,1 0-1 0 0,0 0 1 0 0,-1 0-1 0 0,1 0 1 0 0,0 0-1 0 0,-1 0 1 0 0,1 1-1 0 0,0-1 1 0 0,0 1-1 0 0,0-1 1 0 0,0 1-1 0 0,0 0 1 0 0,1 0-1 0 0,-1 0 1 0 0,0 0-1 0 0,1 0 1 0 0,-3 5-1 0 0,2-3 108 0 0,1 1 0 0 0,-1 0 0 0 0,1-1-1 0 0,0 1 1 0 0,0 0 0 0 0,0 0-1 0 0,1 0 1 0 0,-1 0 0 0 0,2 6 0 0 0,0 6 93 0 0,2 0 0 0 0,0 0 0 0 0,0-1 0 0 0,12 29-1 0 0,-14-43-393 0 0,12 30-153 0 0,-13-31 68 0 0,1 0 0 0 0,-1 0 0 0 0,1 0 0 0 0,-1 0 0 0 0,1 0 1 0 0,-1 0-1 0 0,1 0 0 0 0,0 0 0 0 0,0 0 0 0 0,-1 0 0 0 0,1 0 0 0 0,0 0 1 0 0,0 0-1 0 0,0-1 0 0 0,0 1 0 0 0,0 0 0 0 0,0-1 0 0 0,0 1 0 0 0,0 0 1 0 0,0-1-1 0 0,1 0 0 0 0,0 1 0 0 0,-1-1 21 0 0,-1-1 0 0 0,1 1-1 0 0,-1-1 1 0 0,1 1 0 0 0,0-1-1 0 0,-1 1 1 0 0,0-1 0 0 0,1 1 0 0 0,-1-1-1 0 0,1 0 1 0 0,-1 1 0 0 0,0-1 0 0 0,1 0-1 0 0,-1 1 1 0 0,0-1 0 0 0,0 0 0 0 0,1 0-1 0 0,-1 1 1 0 0,0-1 0 0 0,0 0 0 0 0,0 0-1 0 0,0 1 1 0 0,0-2 0 0 0,1-22-1483 0 0,-1 21 1094 0 0,-1-20-2853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3:01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5225 0 0,'1'0'105'0'0,"0"0"0"0"0,0 0 0 0 0,-1-1 0 0 0,1 1 0 0 0,0 0 0 0 0,0 0 0 0 0,0 0 0 0 0,-1 0 0 0 0,1 0 0 0 0,0 1-1 0 0,0-1 1 0 0,0 0 0 0 0,-1 0 0 0 0,1 0 0 0 0,0 1 0 0 0,0-1 0 0 0,-1 0 0 0 0,1 1 0 0 0,0-1 0 0 0,-1 1 0 0 0,1-1 0 0 0,0 1 0 0 0,-1-1 0 0 0,1 1 0 0 0,0-1 0 0 0,-1 1 0 0 0,1 0-1 0 0,-1-1 1 0 0,0 1 0 0 0,1 0 0 0 0,-1-1 0 0 0,1 1 0 0 0,-1 0 0 0 0,1 0 0 0 0,15 28 2417 0 0,-15-26-2401 0 0,0 1 0 0 0,-1 0 0 0 0,1-1 0 0 0,-1 1 0 0 0,0 0 0 0 0,0-1 1 0 0,-1 1-1 0 0,1 0 0 0 0,-1-1 0 0 0,1 1 0 0 0,-1-1 0 0 0,0 1 0 0 0,-1-1 0 0 0,1 1 0 0 0,-1-1 0 0 0,1 0 1 0 0,-1 1-1 0 0,0-1 0 0 0,0 0 0 0 0,-4 3 0 0 0,-6 10-567 0 0,0-2 0 0 0,-23 21 1 0 0,28-29 307 0 0,1-1-34 0 0,4-3 105 0 0,0-1 0 0 0,-1 1 0 0 0,1 0-1 0 0,0 0 1 0 0,0 0 0 0 0,1 0-1 0 0,-1 0 1 0 0,0 0 0 0 0,1 0 0 0 0,-1 1-1 0 0,-1 4 1 0 0,8-6 299 0 0,1-1 0 0 0,-1 1 0 0 0,1-1 0 0 0,-1 1 0 0 0,8-2 0 0 0,15-1 248 0 0,42-10-1 0 0,-6 1-4426 0 0,-61 11 1534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3:02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8930 0 0,'7'16'960'0'0,"2"1"-256"0"0,0 4-96 0 0,-2 1-112 0 0,-3-6-183 0 0,-2-2-145 0 0,1-4-136 0 0,-2-3-112 0 0,-1-6-72 0 0,0-2-129 0 0,0-3-239 0 0,0-5-392 0 0,-1-3-488 0 0,0-3-104 0 0,-1-1-1601 0 0,2-1 64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3:02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5321 0 0,'1'0'347'0'0,"-1"0"-1"0"0,1 1 1 0 0,0-1-1 0 0,-1 0 1 0 0,1 0-1 0 0,0 1 1 0 0,0-1-1 0 0,-1 1 1 0 0,1-1 0 0 0,0 0-1 0 0,-1 1 1 0 0,1-1-1 0 0,-1 1 1 0 0,1 0-1 0 0,-1-1 1 0 0,1 1-1 0 0,-1-1 1 0 0,1 1-1 0 0,-1 0 1 0 0,1 0-1 0 0,9 23 1900 0 0,1 29-1525 0 0,-11-45-652 0 0,0 0-1 0 0,-1 1 1 0 0,0-1 0 0 0,0 0 0 0 0,-1 0 0 0 0,0-1 0 0 0,-3 10 0 0 0,5-16-124 0 0,-1 0 0 0 0,1 1 0 0 0,-1-1 0 0 0,1 0 0 0 0,-1 0 0 0 0,0 0 0 0 0,1 0 0 0 0,-1 0 0 0 0,0 0 1 0 0,0 0-1 0 0,0-1 0 0 0,1 1 0 0 0,-1 0 0 0 0,0 0 0 0 0,0-1 0 0 0,0 1 0 0 0,-1 0 0 0 0,1-1 0 0 0,0 1 0 0 0,0-1 0 0 0,-2 1 0 0 0,1-1-123 0 0,1 0 0 0 0,-1-1-1 0 0,0 1 1 0 0,0-1 0 0 0,1 1-1 0 0,-1-1 1 0 0,0 1 0 0 0,1-1 0 0 0,-1 0-1 0 0,0 0 1 0 0,1 0 0 0 0,-1 0-1 0 0,1 0 1 0 0,0 0 0 0 0,-1 0-1 0 0,1-1 1 0 0,0 1 0 0 0,-1 0-1 0 0,0-3 1 0 0,-2 0-48 0 0,0-1-56 0 0,6 7 369 0 0,15 11 1344 0 0,-16-13-1353 0 0,-1 1 0 0 0,1-1-1 0 0,-1 0 1 0 0,0 1 0 0 0,1-1-1 0 0,-1 0 1 0 0,1 1-1 0 0,-1-1 1 0 0,1 0 0 0 0,-1 0-1 0 0,1 0 1 0 0,-1 1 0 0 0,1-1-1 0 0,-1 0 1 0 0,1 0 0 0 0,-1 0-1 0 0,1 0 1 0 0,-1 0 0 0 0,1 0-1 0 0,-1 0 1 0 0,1 0-1 0 0,0 0 1 0 0,-1 0 0 0 0,1 0-1 0 0,-1 0 1 0 0,1-1 0 0 0,-1 1-1 0 0,1 0 1 0 0,-1 0 0 0 0,1 0-1 0 0,-1-1 1 0 0,0 1 0 0 0,2-1-1 0 0,-1 0-19 0 0,0 0 0 0 0,0 0 0 0 0,0 0 0 0 0,0 1-1 0 0,0-1 1 0 0,0 0 0 0 0,0 0 0 0 0,0 1 0 0 0,0-1 0 0 0,0 1-1 0 0,1-1 1 0 0,-1 1 0 0 0,0 0 0 0 0,1-1 0 0 0,-1 1 0 0 0,0 0-1 0 0,0 0 1 0 0,1 0 0 0 0,-1 0 0 0 0,0 0 0 0 0,2 0 0 0 0,32 5 58 0 0,-26-4-27 0 0,25 6-94 0 0,-24-5-205 0 0,0 1-1 0 0,1-1 0 0 0,-1-1 1 0 0,1 0-1 0 0,-1 0 0 0 0,1-1 1 0 0,-1-1-1 0 0,17-2 0 0 0,-26 3-52 0 0,0-1 0 0 0,0 0 1 0 0,0 1-1 0 0,-1-1 0 0 0,1 1 0 0 0,0-1 0 0 0,0 0 0 0 0,-1 0 0 0 0,1 1 0 0 0,-1-1 0 0 0,1 0 0 0 0,-1 0 0 0 0,1 0 0 0 0,-1 0 0 0 0,1 0 0 0 0,-1 0 0 0 0,0 0 0 0 0,1 1 0 0 0,-1-1 0 0 0,0 0 0 0 0,0 0 0 0 0,0 0 0 0 0,0 0 0 0 0,0 0 0 0 0,0 0 0 0 0,0-2 0 0 0,0 0-470 0 0,0-8-3794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3:03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77 9682 0 0,'-1'-1'48'0'0,"1"0"0"0"0,-1 0 0 0 0,0 0 0 0 0,1 0 0 0 0,-1 1 0 0 0,1-1 0 0 0,-1 0-1 0 0,1 0 1 0 0,-1 0 0 0 0,1 0 0 0 0,0-1 0 0 0,-1 1 0 0 0,1 0 0 0 0,0 0 0 0 0,0 0 0 0 0,0 0 0 0 0,0 0 0 0 0,0 0 0 0 0,0 0 0 0 0,0 0 0 0 0,0 0-1 0 0,0 0 1 0 0,0-1 0 0 0,1 1 0 0 0,-1 0 0 0 0,1 0 0 0 0,-1 0 0 0 0,0 0 0 0 0,1 0 0 0 0,-1 0 0 0 0,1 1 0 0 0,0-1 0 0 0,-1 0 0 0 0,1 0-1 0 0,0 0 1 0 0,0 0 0 0 0,-1 1 0 0 0,1-1 0 0 0,0 0 0 0 0,0 1 0 0 0,1-1 0 0 0,6-4 283 0 0,0 0 0 0 0,-1 1 0 0 0,2 1 1 0 0,10-5-1 0 0,-3 2 404 0 0,-14 5-629 0 0,-1 0 0 0 0,0 1 0 0 0,0-1 0 0 0,0 1 0 0 0,0-1 1 0 0,1 1-1 0 0,-1-1 0 0 0,0 1 0 0 0,1 0 0 0 0,-1-1 0 0 0,0 1 1 0 0,1 0-1 0 0,-1 0 0 0 0,0 0 0 0 0,1 0 0 0 0,-1 0 0 0 0,0 0 1 0 0,1 1-1 0 0,-1-1 0 0 0,0 0 0 0 0,0 1 0 0 0,1-1 0 0 0,-1 1 0 0 0,0-1 1 0 0,2 2-1 0 0,-3-1-9 0 0,1 1 0 0 0,0-1 0 0 0,-1 1 0 0 0,1 0 0 0 0,-1-1 0 0 0,1 1 1 0 0,-1 0-1 0 0,0-1 0 0 0,1 1 0 0 0,-1 0 0 0 0,0-1 0 0 0,0 1 0 0 0,-1 0 0 0 0,1-1 0 0 0,0 1 1 0 0,0 0-1 0 0,-1-1 0 0 0,1 1 0 0 0,-2 2 0 0 0,-1 5-11 0 0,-1 0 1 0 0,1 0-1 0 0,-2-1 0 0 0,-8 14 1 0 0,-7 13-360 0 0,20-33 242 0 0,0-1 1 0 0,-1 0 0 0 0,1 1 0 0 0,0-1-1 0 0,0 1 1 0 0,0-1 0 0 0,0 1 0 0 0,0-1-1 0 0,0 1 1 0 0,0-1 0 0 0,1 1 0 0 0,-1-1-1 0 0,1 1 1 0 0,-1-1 0 0 0,1 0-1 0 0,-1 1 1 0 0,1-1 0 0 0,0 0 0 0 0,-1 1-1 0 0,1-1 1 0 0,0 0 0 0 0,0 0 0 0 0,0 0-1 0 0,0 0 1 0 0,0 0 0 0 0,0 0 0 0 0,0 0-1 0 0,1 0 1 0 0,-1 0 0 0 0,0 0-1 0 0,3 0 1 0 0,46 24-586 0 0,-46-24 482 0 0,13 6-879 0 0,0 0 0 0 0,0-2 0 0 0,1 0-1 0 0,0-1 1 0 0,0-1 0 0 0,0-1 0 0 0,22 1 0 0 0,-30-7-1077 0 0,-15-2 330 0 0,1 3-1449 0 0</inkml:trace>
  <inkml:trace contextRef="#ctx0" brushRef="#br0" timeOffset="1">244 259 6753 0 0,'5'12'1136'0'0,"2"3"0"0"0,-1 0 1 0 0,-1 0-1 0 0,0 0 1 0 0,4 26-1 0 0,-9-38-1105 0 0,1-1 1 0 0,-1 1-1 0 0,0-1 0 0 0,1 1 0 0 0,-1-1 0 0 0,-1 1 1 0 0,1-1-1 0 0,0 1 0 0 0,0-1 0 0 0,-1 1 0 0 0,0-1 0 0 0,1 0 1 0 0,-1 1-1 0 0,0-1 0 0 0,0 0 0 0 0,0 1 0 0 0,-1-1 1 0 0,1 0-1 0 0,0 0 0 0 0,-1 0 0 0 0,1 0 0 0 0,-1 0 1 0 0,0 0-1 0 0,0-1 0 0 0,0 1 0 0 0,0-1 0 0 0,0 1 1 0 0,0-1-1 0 0,0 0 0 0 0,0 1 0 0 0,0-1 0 0 0,-1 0 1 0 0,1 0-1 0 0,0-1 0 0 0,-1 1 0 0 0,1 0 0 0 0,-5 0 0 0 0,35-14 1 0 0,22 7 208 0 0,-35 5-887 0 0,0-1 0 0 0,23-6 0 0 0,-33 7-126 0 0,1-1 0 0 0,-1 0 1 0 0,-1 0-1 0 0,1-1 0 0 0,0 1 0 0 0,6-6 1 0 0,2-2-3857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15:33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7922 0 0,'1'-1'412'0'0,"-1"-1"1"0"0,0 1 0 0 0,1 0-1 0 0,-1 0 1 0 0,1-1-1 0 0,-1 1 1 0 0,1 0 0 0 0,0 0-1 0 0,-1 0 1 0 0,1 0 0 0 0,0 0-1 0 0,0 0 1 0 0,0 0 0 0 0,0 0-1 0 0,0 0 1 0 0,2-1-1 0 0,-3 2-268 0 0,1 0 0 0 0,0 0 0 0 0,-1-1 0 0 0,1 1 0 0 0,-1 0 0 0 0,1 0 0 0 0,0 0 0 0 0,-1 0-1 0 0,1 1 1 0 0,-1-1 0 0 0,1 0 0 0 0,0 0 0 0 0,-1 0 0 0 0,1 0 0 0 0,-1 1 0 0 0,1-1-1 0 0,-1 0 1 0 0,1 0 0 0 0,-1 1 0 0 0,1-1 0 0 0,-1 0 0 0 0,1 1 0 0 0,-1-1 0 0 0,2 2 0 0 0,0 0-16 0 0,0 1 1 0 0,0 0 0 0 0,0 0-1 0 0,0 0 1 0 0,0 0 0 0 0,-1 0 0 0 0,1 1-1 0 0,-1-1 1 0 0,0 1 0 0 0,1 4 0 0 0,-1 2-56 0 0,0-1 1 0 0,-1 0 0 0 0,-2 16 0 0 0,1-18-105 0 0,0-1 0 0 0,1 0 0 0 0,0 1 0 0 0,0-1 0 0 0,0 1 0 0 0,1-1 0 0 0,0 0 0 0 0,0 1 0 0 0,2 5 0 0 0,-2-11 26 0 0,-1 0 1 0 0,1 0-1 0 0,0 0 1 0 0,-1-1 0 0 0,1 1-1 0 0,0 0 1 0 0,-1-1-1 0 0,1 1 1 0 0,0-1-1 0 0,0 1 1 0 0,-1-1-1 0 0,1 1 1 0 0,0-1-1 0 0,0 1 1 0 0,0-1-1 0 0,0 0 1 0 0,0 1-1 0 0,-1-1 1 0 0,1 0-1 0 0,0 0 1 0 0,0 0-1 0 0,0 0 1 0 0,0 0-1 0 0,0 0 1 0 0,0 0-1 0 0,0 0 1 0 0,0 0-1 0 0,0 0 1 0 0,0 0-1 0 0,0-1 1 0 0,0 1-1 0 0,0 0 1 0 0,-1-1 0 0 0,2 0-1 0 0,38-19 30 0 0,-23 11-41 0 0,-16 9-51 0 0,-1 0 0 0 0,1 0 0 0 0,-1 0 0 0 0,0 0 0 0 0,1 0 0 0 0,-1 0 0 0 0,0 0 0 0 0,1 0 0 0 0,-1 0 0 0 0,1 0 0 0 0,-1 1 0 0 0,0-1 1 0 0,1 0-1 0 0,-1 0 0 0 0,0 0 0 0 0,1 1 0 0 0,-1-1 0 0 0,0 0 0 0 0,1 0 0 0 0,-1 1 0 0 0,0-1 0 0 0,0 0 0 0 0,1 1 0 0 0,-1-1 0 0 0,0 0 0 0 0,0 1 0 0 0,0-1 0 0 0,1 0 0 0 0,-1 1 0 0 0,0-1 0 0 0,0 1 0 0 0,0-1 0 0 0,0 0 1 0 0,0 1-1 0 0,0-1 0 0 0,0 1 0 0 0,0-1 0 0 0,0 0 0 0 0,0 1 0 0 0,0-1 0 0 0,0 1 0 0 0,0-1 0 0 0,0 0 0 0 0,0 1 0 0 0,0-1 0 0 0,0 0 0 0 0,-1 1 0 0 0,1 0 0 0 0,-3 21-6526 0 0,-1-9 777 0 0</inkml:trace>
  <inkml:trace contextRef="#ctx0" brushRef="#br0" timeOffset="1">27 422 11666 0 0,'14'-9'1348'0'0,"0"0"0"0"0,0 0 0 0 0,1 2 0 0 0,21-9 0 0 0,-31 14-1299 0 0,0 0 1 0 0,0 1-1 0 0,0-1 0 0 0,1 1 1 0 0,-1 0-1 0 0,0 1 1 0 0,1-1-1 0 0,-1 1 0 0 0,1 0 1 0 0,-1 0-1 0 0,0 1 0 0 0,1-1 1 0 0,-1 1-1 0 0,0 1 1 0 0,1-1-1 0 0,-1 1 0 0 0,6 2 1 0 0,-9-3 30 0 0,0 1 0 0 0,-1-1 0 0 0,0 0 0 0 0,1 0 0 0 0,-1 1 0 0 0,0-1 0 0 0,1 0 0 0 0,-1 1 0 0 0,0-1 0 0 0,0 1 0 0 0,0 0 0 0 0,0-1 0 0 0,-1 1 0 0 0,1 0 1 0 0,0 0-1 0 0,-1-1 0 0 0,1 1 0 0 0,-1 0 0 0 0,0 0 0 0 0,1 3 0 0 0,-3 45 590 0 0,1-43-957 0 0,1 1 1 0 0,-1-1-1 0 0,1 1 1 0 0,2 9 0 0 0,-1-9-898 0 0,4 15-6509 0 0,-4-15 997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3:03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12259 0 0,'0'0'77'0'0,"-1"-1"1"0"0,1 0-1 0 0,0 1 1 0 0,0-1 0 0 0,0 0-1 0 0,0 1 1 0 0,0-1-1 0 0,0 0 1 0 0,0 1 0 0 0,0-1-1 0 0,0 1 1 0 0,1-1-1 0 0,-1 0 1 0 0,0 1 0 0 0,0-1-1 0 0,0 0 1 0 0,1 1-1 0 0,-1-1 1 0 0,0 1 0 0 0,1-1-1 0 0,-1 1 1 0 0,0-1-1 0 0,1 1 1 0 0,-1-1 0 0 0,1 1-1 0 0,-1-1 1 0 0,1 1-1 0 0,-1 0 1 0 0,1-1 0 0 0,-1 1-1 0 0,1-1 1 0 0,-1 1-1 0 0,1 0 1 0 0,0 0 0 0 0,-1-1-1 0 0,1 1 1 0 0,-1 0-1 0 0,1 0 1 0 0,0 0 0 0 0,-1 0-1 0 0,1 0 1 0 0,0 0-1 0 0,-1 0 1 0 0,1 0-1 0 0,0 0 1 0 0,-1 0 0 0 0,2 0-1 0 0,38 1 866 0 0,-34-1-664 0 0,2 1-42 0 0,-1-1 0 0 0,1 1 0 0 0,-1 0-1 0 0,0 1 1 0 0,1 0 0 0 0,-1 0 0 0 0,0 1 0 0 0,0-1 0 0 0,7 5 0 0 0,-12-5-190 0 0,0-1 1 0 0,0 1 0 0 0,0-1 0 0 0,0 1-1 0 0,-1 0 1 0 0,1 0 0 0 0,-1-1-1 0 0,0 1 1 0 0,1 0 0 0 0,-1 0 0 0 0,0 0-1 0 0,0 1 1 0 0,0-1 0 0 0,0 0 0 0 0,0 0-1 0 0,-1 1 1 0 0,1-1 0 0 0,-1 0-1 0 0,0 1 1 0 0,1-1 0 0 0,-1 0 0 0 0,0 1-1 0 0,0-1 1 0 0,0 0 0 0 0,-1 1-1 0 0,1-1 1 0 0,-1 0 0 0 0,1 1 0 0 0,-1-1-1 0 0,0 0 1 0 0,0 0 0 0 0,-2 5 0 0 0,-5 9-270 0 0,0 0 1 0 0,-1 0-1 0 0,-1-1 1 0 0,-20 24-1 0 0,-7 11-1074 0 0,36-49 1249 0 0,1-1 0 0 0,-1 1 0 0 0,1 0 0 0 0,0-1 0 0 0,-1 1 0 0 0,1 0 0 0 0,0 0 0 0 0,-1 0 0 0 0,1-1 0 0 0,0 1 0 0 0,0 0 0 0 0,0 0 0 0 0,0 0 0 0 0,0 0 0 0 0,0-1 0 0 0,0 1 0 0 0,0 0 0 0 0,0 0 0 0 0,0 0-1 0 0,0 0 1 0 0,0-1 0 0 0,1 1 0 0 0,-1 0 0 0 0,0 0 0 0 0,0 0 0 0 0,1-1 0 0 0,-1 1 0 0 0,1 1 0 0 0,1 0 32 0 0,0-1 0 0 0,0 1 0 0 0,0 0-1 0 0,0 0 1 0 0,0-1 0 0 0,0 0 0 0 0,0 1 0 0 0,0-1 0 0 0,4 2-1 0 0,5 1 181 0 0,0 0 0 0 0,0-1-1 0 0,14 2 1 0 0,-7-2 27 0 0,-1-1 1 0 0,1-1-1 0 0,23-1 0 0 0,-32-1-355 0 0,0 0-1 0 0,0 0 1 0 0,0-1-1 0 0,0 0 1 0 0,0 0 0 0 0,0-1-1 0 0,-1 0 1 0 0,10-5-1 0 0,-17 7-102 0 0,0 1 1 0 0,0 0-1 0 0,-1-1 0 0 0,1 1 0 0 0,0-1 0 0 0,-1 1 0 0 0,1-1 1 0 0,-1 1-1 0 0,1-1 0 0 0,-1 1 0 0 0,1-1 0 0 0,-1 1 0 0 0,1-1 0 0 0,-1 0 1 0 0,1 1-1 0 0,-1-1 0 0 0,0 0 0 0 0,1 1 0 0 0,-1-1 0 0 0,0 0 0 0 0,0 0 1 0 0,1 1-1 0 0,-1-1 0 0 0,0 0 0 0 0,0 0 0 0 0,0 1 0 0 0,0-1 1 0 0,0-1-1 0 0,-2-6-5498 0 0</inkml:trace>
  <inkml:trace contextRef="#ctx0" brushRef="#br0" timeOffset="1">148 132 9290 0 0,'3'0'952'0'0,"4"-3"-496"0"0,3 2-96 0 0,0 0-8 0 0,4-2-152 0 0,0 2-120 0 0,0 0-55 0 0,0-3-82 0 0,-2-1-55 0 0,-1-2-200 0 0,-3 1-408 0 0,-1-2-464 0 0,-2 0-416 0 0,-8-5 87 0 0,5 4-2440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3:03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5321 0 0,'1'1'1528'0'0,"2"3"353"0"0,-1 2 167 0 0,0 2-127 0 0,-4 2-273 0 0,1 3-304 0 0,1 1-415 0 0,-1 2-313 0 0,-1 2-352 0 0,1 1-416 0 0,-1 0-456 0 0,0 0-721 0 0,2-2-911 0 0,-1 0-833 0 0,1-1-3200 0 0</inkml:trace>
  <inkml:trace contextRef="#ctx0" brushRef="#br0" timeOffset="1">0 460 7162 0 0,'3'3'184'0'0,"0"-1"0"0"0,0 0 0 0 0,1 0 0 0 0,-1 0 0 0 0,0 0 0 0 0,1 0 0 0 0,-1-1 0 0 0,1 0 0 0 0,-1 0 0 0 0,1 0 0 0 0,-1 0 0 0 0,1 0 0 0 0,0-1 0 0 0,0 1 0 0 0,-1-1 0 0 0,1 0 0 0 0,5-1 0 0 0,-6 0-27 0 0,0 0 1 0 0,0 0-1 0 0,1-1 1 0 0,-1 1-1 0 0,0-1 1 0 0,-1 0-1 0 0,1 0 1 0 0,0 0-1 0 0,0-1 1 0 0,-1 1-1 0 0,0 0 1 0 0,1-1 0 0 0,-1 0-1 0 0,0 1 1 0 0,0-1-1 0 0,0 0 1 0 0,-1 0-1 0 0,1 0 1 0 0,1-5-1 0 0,8-32 882 0 0,-10 38-974 0 0,-1 1-1 0 0,0-1 1 0 0,1 1-1 0 0,-1-1 0 0 0,0 1 1 0 0,0-1-1 0 0,0 1 1 0 0,0-1-1 0 0,0 0 1 0 0,0 1-1 0 0,-1-1 1 0 0,1 1-1 0 0,0-1 1 0 0,-1 1-1 0 0,1-1 0 0 0,-1 1 1 0 0,1-1-1 0 0,-1 1 1 0 0,0 0-1 0 0,0-1 1 0 0,0 1-1 0 0,0 0 1 0 0,-1-3-1 0 0,0 4 13 0 0,0 0 0 0 0,0 0 0 0 0,1-1 0 0 0,-1 1 0 0 0,0 0 1 0 0,1 0-1 0 0,-1 0 0 0 0,0 1 0 0 0,1-1 0 0 0,-1 0 0 0 0,0 1 0 0 0,1-1 0 0 0,-1 1 0 0 0,0 0 0 0 0,1-1 0 0 0,-1 1 0 0 0,1 0 0 0 0,-1 0 0 0 0,1 0 0 0 0,-2 1 1 0 0,-27 22 361 0 0,22-16-372 0 0,0 1 0 0 0,1 0 0 0 0,-10 14 0 0 0,16-22-163 0 0,-1 1 1 0 0,1 0-1 0 0,0 0 0 0 0,-1 0 1 0 0,1 0-1 0 0,0 0 0 0 0,1 0 1 0 0,-1 0-1 0 0,0 1 1 0 0,1-1-1 0 0,-1 0 0 0 0,1 0 1 0 0,-1 1-1 0 0,1-1 0 0 0,0 0 1 0 0,0 1-1 0 0,0-1 0 0 0,0 0 1 0 0,1 1-1 0 0,-1-1 0 0 0,1 0 1 0 0,-1 0-1 0 0,1 0 0 0 0,1 4 1 0 0,-1-6-41 0 0,-1 1 1 0 0,0 0-1 0 0,1-1 1 0 0,-1 1-1 0 0,0-1 1 0 0,1 1-1 0 0,-1-1 1 0 0,1 1-1 0 0,-1-1 1 0 0,1 1-1 0 0,0-1 1 0 0,-1 1-1 0 0,1-1 1 0 0,-1 0-1 0 0,1 1 1 0 0,0-1-1 0 0,-1 0 1 0 0,1 0-1 0 0,0 1 1 0 0,-1-1-1 0 0,1 0 1 0 0,0 0-1 0 0,-1 0 1 0 0,1 0-1 0 0,0 0 1 0 0,-1 0-1 0 0,1 0 1 0 0,0 0-1 0 0,-1 0 1 0 0,1 0-1 0 0,0 0 1 0 0,0-1-1 0 0,-1 1 1 0 0,1 0-1 0 0,-1 0 1 0 0,1-1-1 0 0,1 1 1 0 0,19-21-4050 0 0,-13 11 2722 0 0,6 3-1613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3:04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6545 0 0,'3'-3'224'0'0,"0"0"-1"0"0,0 0 0 0 0,0 0 1 0 0,0 1-1 0 0,1-1 1 0 0,-1 1-1 0 0,1 0 0 0 0,-1 0 1 0 0,1 0-1 0 0,0 1 0 0 0,0-1 1 0 0,0 1-1 0 0,0 0 1 0 0,0 0-1 0 0,0 0 0 0 0,7 0 1 0 0,-6 1 132 0 0,0-1 0 0 0,0 1 1 0 0,-1 0-1 0 0,1 1 0 0 0,0-1 1 0 0,0 1-1 0 0,0 0 0 0 0,0 0 0 0 0,-1 0 1 0 0,1 1-1 0 0,-1-1 0 0 0,1 1 1 0 0,-1 1-1 0 0,5 1 0 0 0,-8-3-246 0 0,-1-1-1 0 0,1 1 0 0 0,0 0 1 0 0,0-1-1 0 0,-1 1 0 0 0,1 0 1 0 0,0 0-1 0 0,-1-1 0 0 0,1 1 1 0 0,-1 0-1 0 0,1 0 0 0 0,-1 0 1 0 0,1-1-1 0 0,-1 1 0 0 0,0 0 1 0 0,1 0-1 0 0,-1 0 0 0 0,0 0 1 0 0,0 0-1 0 0,0 0 0 0 0,0 0 1 0 0,0 0-1 0 0,0 0 0 0 0,0 0 1 0 0,0 0-1 0 0,0 0 0 0 0,0 0 1 0 0,0 0-1 0 0,0 0 0 0 0,-1-1 1 0 0,1 1-1 0 0,0 0 0 0 0,-1 0 1 0 0,1 0-1 0 0,-1 0 0 0 0,1 0 1 0 0,-1-1-1 0 0,-1 3 0 0 0,-2 2-60 0 0,-2 1 0 0 0,1-1-1 0 0,0 1 1 0 0,-9 5-1 0 0,-4 4 34 0 0,11-7-127 0 0,1 0-1 0 0,0 1 1 0 0,0 0-1 0 0,1 1 1 0 0,0-1-1 0 0,-5 16 1 0 0,8-21 21 0 0,1 1 0 0 0,0-1 0 0 0,0 1 0 0 0,0 0 1 0 0,0-1-1 0 0,1 1 0 0 0,0 9 0 0 0,0-12 19 0 0,1 0 0 0 0,-1 0 0 0 0,1 0 0 0 0,-1 0 0 0 0,1 0 0 0 0,0 0-1 0 0,-1 0 1 0 0,1-1 0 0 0,0 1 0 0 0,0 0 0 0 0,1 0 0 0 0,-1-1 0 0 0,0 1 0 0 0,0 0 0 0 0,1-1 0 0 0,-1 1 0 0 0,1-1 0 0 0,2 2 0 0 0,-1-1 13 0 0,1-1 1 0 0,0 1-1 0 0,0-1 1 0 0,0 0-1 0 0,0 0 1 0 0,0 0-1 0 0,0 0 1 0 0,0-1-1 0 0,0 0 1 0 0,0 0-1 0 0,0 0 1 0 0,0 0-1 0 0,0-1 1 0 0,0 1-1 0 0,0-1 1 0 0,0 0-1 0 0,6-2 1 0 0,-2 0-536 0 0,0 0 0 0 0,0 0 0 0 0,-1 0 0 0 0,1-1 0 0 0,-1 0 0 0 0,0-1 1 0 0,11-8-1 0 0,-1-5-5225 0 0,-2 16 48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3:04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10258 0 0,'11'38'4085'0'0,"6"44"-1"0"0,7 26-3678 0 0,-19-95-1298 0 0,-1 1 0 0 0,2-1 0 0 0,0 0-1 0 0,0 0 1 0 0,14 19 0 0 0,-6-19-4253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3:05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59 130 7218 0 0,'-5'-2'1116'0'0,"-1"0"0"0"0,1-1 1 0 0,0 0-1 0 0,0 0 1 0 0,0 0-1 0 0,0 0 1 0 0,-8-8-1 0 0,12 10-981 0 0,0 0-1 0 0,0 0 1 0 0,1 0-1 0 0,-1 0 1 0 0,0 0-1 0 0,0 0 1 0 0,1 0-1 0 0,-1-1 1 0 0,1 1-1 0 0,-1 0 1 0 0,1 0-1 0 0,-1-1 1 0 0,1 1 0 0 0,0 0-1 0 0,-1-1 1 0 0,1 1-1 0 0,0 0 1 0 0,0-1-1 0 0,0 1 1 0 0,0 0-1 0 0,0-1 1 0 0,1 1-1 0 0,-1 0 1 0 0,0-1-1 0 0,1 1 1 0 0,-1 0-1 0 0,0-1 1 0 0,1 1-1 0 0,0 0 1 0 0,-1 0-1 0 0,1 0 1 0 0,0-1 0 0 0,-1 1-1 0 0,1 0 1 0 0,0 0-1 0 0,0 0 1 0 0,0 0-1 0 0,0 0 1 0 0,0 1-1 0 0,0-1 1 0 0,2-1-1 0 0,4-3-51 0 0,1 0 0 0 0,0 0-1 0 0,0 0 1 0 0,0 1 0 0 0,0 1 0 0 0,1-1-1 0 0,0 1 1 0 0,-1 1 0 0 0,14-3-1 0 0,-2 2-33 0 0,1 0-1 0 0,-1 1 0 0 0,24 1 1 0 0,-40 1-26 0 0,0 0 1 0 0,1 1 0 0 0,-1-1-1 0 0,0 1 1 0 0,1 0-1 0 0,-1 0 1 0 0,0 0 0 0 0,0 1-1 0 0,0-1 1 0 0,0 1 0 0 0,0 0-1 0 0,0 0 1 0 0,0 0 0 0 0,-1 1-1 0 0,1-1 1 0 0,-1 1 0 0 0,0 0-1 0 0,1 0 1 0 0,-1 0 0 0 0,-1 1-1 0 0,1-1 1 0 0,0 1 0 0 0,3 7-1 0 0,0 3-357 0 0,0 0 0 0 0,-1 1-1 0 0,-1 0 1 0 0,-1 0 0 0 0,3 21 0 0 0,-1-8-1700 0 0,0-18-3368 0 0,-5-11 5177 0 0,0 1-1 0 0,1 0 1 0 0,-1 0-1 0 0,1 0 0 0 0,-1 0 1 0 0,0 0-1 0 0,1 0 1 0 0,-1-1-1 0 0,0 1 1 0 0,1 0-1 0 0,-1 0 1 0 0,0 0-1 0 0,1-1 1 0 0,-1 1-1 0 0,0 0 1 0 0,0-1-1 0 0,1 1 0 0 0,-1 0 1 0 0,0 0-1 0 0,0-1 1 0 0,0 1-1 0 0,1 0 1 0 0,-1-1-1 0 0,0 1 1 0 0,0-1-1 0 0,0 1 1 0 0,0-1-1 0 0,4-9-4364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3:05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6441 0 0,'0'0'200'0'0,"0"-1"0"0"0,-1 0 0 0 0,1 1-1 0 0,0-1 1 0 0,0 0 0 0 0,0 1 0 0 0,0-1-1 0 0,0 0 1 0 0,0 0 0 0 0,0 1-1 0 0,0-1 1 0 0,0 0 0 0 0,1 1 0 0 0,-1-1-1 0 0,0 0 1 0 0,0 1 0 0 0,1-1 0 0 0,-1 1-1 0 0,0-1 1 0 0,1 0 0 0 0,-1 1 0 0 0,0-1-1 0 0,1 1 1 0 0,-1-1 0 0 0,1 1-1 0 0,-1-1 1 0 0,1 1 0 0 0,-1-1 0 0 0,1 1-1 0 0,-1 0 1 0 0,2-1 0 0 0,-1 1 47 0 0,0 0 1 0 0,0 1-1 0 0,0-1 1 0 0,1 1-1 0 0,-1-1 1 0 0,0 1-1 0 0,0-1 1 0 0,0 1 0 0 0,0 0-1 0 0,0 0 1 0 0,0-1-1 0 0,0 1 1 0 0,0 0-1 0 0,-1 0 1 0 0,2 1-1 0 0,29 41 2791 0 0,-24-31-2954 0 0,-1 1-1 0 0,0 0 1 0 0,0 0 0 0 0,-1 1 0 0 0,-1-1-1 0 0,0 1 1 0 0,-1 0 0 0 0,1 18-1 0 0,-2-39-534 0 0,0 0 0 0 0,0 1 0 0 0,0-1 0 0 0,1 1 0 0 0,0-1 0 0 0,1 1 0 0 0,-1 0 0 0 0,1 0 0 0 0,0 1 0 0 0,1-1 0 0 0,5-5-1 0 0,9-15-3099 0 0,-11 14 765 0 0,-2-1-2359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3:05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11658 0 0,'-5'30'5807'0'0,"8"0"-3330"0"0,-2-26-2450 0 0,0 0 1 0 0,1 0-1 0 0,-1 0 0 0 0,1 0 0 0 0,0 0 1 0 0,0 0-1 0 0,0-1 0 0 0,0 1 1 0 0,1-1-1 0 0,-1 0 0 0 0,1 0 0 0 0,0 0 1 0 0,0 0-1 0 0,0 0 0 0 0,1 0 1 0 0,-1-1-1 0 0,1 1 0 0 0,-1-1 0 0 0,1 0 1 0 0,4 1-1 0 0,-6-2-4 0 0,0 0-1 0 0,0-1 1 0 0,0 1-1 0 0,1-1 1 0 0,-1 1-1 0 0,0-1 1 0 0,0 0-1 0 0,0 0 1 0 0,1 0 0 0 0,-1 0-1 0 0,0-1 1 0 0,0 1-1 0 0,0-1 1 0 0,1 1-1 0 0,-1-1 1 0 0,0 0-1 0 0,0 0 1 0 0,0 1-1 0 0,0-1 1 0 0,2-2 0 0 0,3-2-89 0 0,1-1 0 0 0,-1 0 0 0 0,11-11 0 0 0,8-7-2468 0 0,-26 24 2183 0 0,0-1 175 0 0,0 1 1 0 0,1 0 0 0 0,-1 0-1 0 0,0 0 1 0 0,0 0 0 0 0,1 0-1 0 0,-1-1 1 0 0,0 1-1 0 0,0 0 1 0 0,1 0 0 0 0,-1 0-1 0 0,0 0 1 0 0,1 0-1 0 0,-1 0 1 0 0,0 0 0 0 0,0 0-1 0 0,1 0 1 0 0,-1 0 0 0 0,0 0-1 0 0,1 0 1 0 0,-1 0-1 0 0,0 0 1 0 0,0 0 0 0 0,1 0-1 0 0,-1 1 1 0 0,0-1-1 0 0,0 0 1 0 0,1 0 0 0 0,-1 0-1 0 0,0 0 1 0 0,0 0 0 0 0,1 1-1 0 0,-1-1 1 0 0,0 0-176 0 0,0 0 176 0 0,1 1-1 0 0,-1-1 1 0 0,0 0-1 0 0,0 0 1 0 0,0 1 0 0 0,0-1-1 0 0,0 0 1 0 0,0 0 0 0 0,0 1-1 0 0,1-1 1 0 0,-1 0-1 0 0,0 0 1 0 0,0 1 0 0 0,0 0-1 0 0</inkml:trace>
  <inkml:trace contextRef="#ctx0" brushRef="#br0" timeOffset="1">34 239 9898 0 0,'0'0'126'0'0,"0"0"0"0"0,0 0 0 0 0,0 1-1 0 0,0-1 1 0 0,0 0 0 0 0,0 1 0 0 0,0-1 0 0 0,0 0-1 0 0,0 0 1 0 0,0 1 0 0 0,0-1 0 0 0,0 0 0 0 0,0 0 0 0 0,0 1-1 0 0,0-1 1 0 0,0 0 0 0 0,0 0 0 0 0,0 1 0 0 0,0-1-1 0 0,0 0 1 0 0,0 0 0 0 0,0 1 0 0 0,0-1 0 0 0,1 0 0 0 0,-1 0-1 0 0,0 1 1 0 0,0-1 0 0 0,0 0 0 0 0,0 0 0 0 0,1 0-1 0 0,-1 0 1 0 0,0 1 0 0 0,0-1 0 0 0,1 0 0 0 0,-1 0 0 0 0,0 0-1 0 0,0 0 1 0 0,1 0 0 0 0,-1 1 0 0 0,16-1 1721 0 0,19-7-1326 0 0,-32 6-192 0 0,66-25 326 0 0,-5 1-1716 0 0,-21 17-3693 0 0,-36 8 1512 0 0,2 3-2247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3:06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63 8626 0 0,'11'20'1557'0'0,"23"37"318"0"0,-31-52-1744 0 0,1-1 0 0 0,-1 1 1 0 0,1-1-1 0 0,0 0 0 0 0,0-1 1 0 0,0 1-1 0 0,0-1 0 0 0,1 1 1 0 0,6 2-1 0 0,-10-5-63 0 0,0-1 1 0 0,0 1 0 0 0,0-1-1 0 0,0 1 1 0 0,0-1-1 0 0,0 0 1 0 0,0 0 0 0 0,0 1-1 0 0,0-1 1 0 0,0 0-1 0 0,0 0 1 0 0,0 0 0 0 0,0 0-1 0 0,0 0 1 0 0,0-1-1 0 0,0 1 1 0 0,0 0-1 0 0,0 0 1 0 0,0-1 0 0 0,0 1-1 0 0,0 0 1 0 0,0-1-1 0 0,0 1 1 0 0,0-1 0 0 0,1-1-1 0 0,0 1 98 0 0,0-1 0 0 0,-1 0 0 0 0,1 0 0 0 0,-1 0-1 0 0,1 0 1 0 0,-1-1 0 0 0,0 1 0 0 0,0 0 0 0 0,0 0 0 0 0,1-4-1 0 0,1-3 262 0 0,-1 1 0 0 0,0-1 0 0 0,-1 0-1 0 0,0 0 1 0 0,0-10 0 0 0,-1 14-326 0 0,0 1 1 0 0,-1-1-1 0 0,0 1 0 0 0,0-1 1 0 0,0 1-1 0 0,0-1 0 0 0,0 1 1 0 0,-1-1-1 0 0,0 1 1 0 0,0 0-1 0 0,0 0 0 0 0,-1 0 1 0 0,-4-6-1 0 0,6 9-66 0 0,-1-1-1 0 0,0 1 1 0 0,1-1-1 0 0,-1 1 1 0 0,0 0 0 0 0,0-1-1 0 0,0 1 1 0 0,0 0-1 0 0,0 0 1 0 0,0 1-1 0 0,0-1 1 0 0,0 0 0 0 0,0 1-1 0 0,-1-1 1 0 0,1 1-1 0 0,0 0 1 0 0,0 0-1 0 0,-1 0 1 0 0,1 0 0 0 0,0 0-1 0 0,0 0 1 0 0,0 0-1 0 0,-1 1 1 0 0,1-1-1 0 0,0 1 1 0 0,0 0 0 0 0,0-1-1 0 0,0 1 1 0 0,-4 2-1 0 0,-5 3 92 0 0,-1 0 0 0 0,1 1 0 0 0,-15 13 0 0 0,23-19-217 0 0,0 2-1 0 0,1-1 1 0 0,-1 0-1 0 0,1 0 1 0 0,0 1-1 0 0,-1-1 1 0 0,1 1-1 0 0,1 0 1 0 0,-1 0-1 0 0,0 0 1 0 0,1 0-1 0 0,-1 0 1 0 0,1 0-1 0 0,0 0 0 0 0,0 0 1 0 0,0 0-1 0 0,0 1 1 0 0,0 5-1 0 0,1-6-447 0 0,1-1-1 0 0,0 0 1 0 0,0 0-1 0 0,0 0 0 0 0,0 0 1 0 0,0 0-1 0 0,0 0 0 0 0,1 0 1 0 0,-1 0-1 0 0,1 0 1 0 0,-1-1-1 0 0,1 1 0 0 0,0 0 1 0 0,0-1-1 0 0,-1 0 0 0 0,1 1 1 0 0,0-1-1 0 0,0 0 0 0 0,0 0 1 0 0,1 0-1 0 0,3 1 1 0 0,7 3-4925 0 0</inkml:trace>
  <inkml:trace contextRef="#ctx0" brushRef="#br0" timeOffset="1">493 1 16123 0 0,'-9'9'1825'0'0,"0"-2"-1361"0"0,-1 5-320 0 0,-1-3-144 0 0,2-2-368 0 0,0 0-600 0 0,1-2-641 0 0,1-3-727 0 0,-2-2-649 0 0,0-1-3328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5:51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6 114 4529 0 0,'-6'15'6933'0'0,"10"-22"-2724"0"0,0-4-4145 0 0,-1 5 317 0 0,0 0 0 0 0,0 0-1 0 0,1 0 1 0 0,-1 1-1 0 0,2-1 1 0 0,-1 1-1 0 0,0 0 1 0 0,1 0 0 0 0,0 0-1 0 0,0 1 1 0 0,8-6-1 0 0,-4 4-220 0 0,1 0 0 0 0,-1 0 0 0 0,1 1-1 0 0,0 0 1 0 0,1 0 0 0 0,12-3 0 0 0,-20 8-129 0 0,-1 0 0 0 0,1-1 0 0 0,0 1 0 0 0,0 0 0 0 0,0 1 0 0 0,0-1 0 0 0,0 0 0 0 0,0 1 1 0 0,0 0-1 0 0,0-1 0 0 0,0 1 0 0 0,-1 0 0 0 0,1 1 0 0 0,0-1 0 0 0,-1 0 0 0 0,1 1 0 0 0,-1-1 1 0 0,1 1-1 0 0,-1 0 0 0 0,0 0 0 0 0,0 0 0 0 0,0 0 0 0 0,0 0 0 0 0,0 1 0 0 0,2 2 0 0 0,6 9-16 0 0,0 0 0 0 0,-2 1-1 0 0,9 19 1 0 0,-7-16-34 0 0,3 7-211 0 0,-6-13-813 0 0,0 0 1 0 0,-1 1-1 0 0,9 25 0 0 0,-15-37 904 0 0,0 0 1 0 0,0 0-1 0 0,0-1 1 0 0,0 1 0 0 0,0 0-1 0 0,0-1 1 0 0,0 1-1 0 0,0 0 1 0 0,-1-1-1 0 0,1 1 1 0 0,0 0-1 0 0,0-1 1 0 0,-1 1 0 0 0,1 0-1 0 0,0-1 1 0 0,-1 1-1 0 0,1-1 1 0 0,0 1-1 0 0,-1-1 1 0 0,1 1-1 0 0,-1-1 1 0 0,1 1-1 0 0,-1-1 1 0 0,1 1 0 0 0,-1-1-1 0 0,0 1 1 0 0,1-1-1 0 0,-1 0 1 0 0,0 1-1 0 0,-24 9-4363 0 0,18-8 2805 0 0,-8 3-2833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5:52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11 336 8746 0 0,'-10'1'8689'0'0,"11"0"-8575"0"0,1-1 1 0 0,-1 0-1 0 0,1 0 1 0 0,-1 0 0 0 0,1 0-1 0 0,-1 0 1 0 0,1 0-1 0 0,0-1 1 0 0,-1 1 0 0 0,1 0-1 0 0,-1-1 1 0 0,1 1-1 0 0,-1-1 1 0 0,0 1 0 0 0,2-2-1 0 0,55-35 551 0 0,-48 29-730 0 0,1 1 0 0 0,0 0 0 0 0,0 0 1 0 0,0 1-1 0 0,1 1 0 0 0,-1 0 1 0 0,18-5-1 0 0,9 7-2077 0 0,-31 4 657 0 0,-1-1 0 0 0,1-1 0 0 0,-1 1 0 0 0,0-1 0 0 0,7-2 0 0 0,-12 3 1397 0 0,-1 0-1 0 0,1 0 1 0 0,0-1 0 0 0,0 1 0 0 0,-1 0-1 0 0,1-1 1 0 0,0 1 0 0 0,-1 0-1 0 0,1-1 1 0 0,0 1 0 0 0,-1-1-1 0 0,1 1 1 0 0,0-1 0 0 0,-1 0-1 0 0,1 1 1 0 0,-1-1 0 0 0,1 1-1 0 0,-1-1 1 0 0,0 0 0 0 0,1 1-1 0 0,-1-1 1 0 0,1 0 0 0 0,-1 0 0 0 0,0 1-1 0 0,0-1 1 0 0,0 0 0 0 0,1 0-1 0 0,-1 0 1 0 0,0 1 0 0 0,0-1-1 0 0,0 0 1 0 0,0 0 0 0 0,0 0-1 0 0,-1-1 1 0 0,-12-31 1113 0 0,1 7 1938 0 0,11 26-2787 0 0,1-1 0 0 0,0 0-1 0 0,0 0 1 0 0,-1 1 0 0 0,1-1 0 0 0,0 0 0 0 0,0 0-1 0 0,0 0 1 0 0,0 1 0 0 0,0-1 0 0 0,0 0-1 0 0,0 0 1 0 0,0 0 0 0 0,1 0 0 0 0,-1 1 0 0 0,0-1-1 0 0,0 0 1 0 0,1 0 0 0 0,-1 1 0 0 0,0-1 0 0 0,1 0-1 0 0,-1 0 1 0 0,1 0 0 0 0,2-1-140 0 0,-1 1 0 0 0,0-1 0 0 0,0 1 0 0 0,1 0 0 0 0,-1 0 0 0 0,0 0 0 0 0,1 0-1 0 0,-1 0 1 0 0,1 0 0 0 0,-1 1 0 0 0,1-1 0 0 0,0 1 0 0 0,-1 0 0 0 0,1 0 0 0 0,4 0 0 0 0,-5 0-153 0 0,-1 1 1 0 0,1-1-1 0 0,0 0 0 0 0,0 0 1 0 0,-1 0-1 0 0,1 0 0 0 0,0 0 1 0 0,-1 0-1 0 0,1-1 0 0 0,0 1 1 0 0,-1 0-1 0 0,1-1 0 0 0,0 1 1 0 0,-1-1-1 0 0,1 0 0 0 0,-1 0 1 0 0,1 1-1 0 0,-1-1 0 0 0,0 0 1 0 0,1 0-1 0 0,-1 0 0 0 0,0-1 1 0 0,1 1-1 0 0,-1 0 0 0 0,0 0 1 0 0,0-1-1 0 0,0 1 0 0 0,0-1 1 0 0,0 1-1 0 0,-1-1 0 0 0,1 1 1 0 0,0-1-1 0 0,0-1 0 0 0,0-4 27 0 0,0 0 0 0 0,0 0 0 0 0,-1 0 0 0 0,0 1 0 0 0,-1-11-1 0 0,4-26 6690 0 0,-3 43-6541 0 0,5 11 1576 0 0,3 13-231 0 0,-8 95-2139 0 0,6-60-1375 0 0,-2-16-473 0 0,0 54 0 0 0,-4-94 2524 0 0,0 0 0 0 0,0 0-1 0 0,-1-1 1 0 0,1 1 0 0 0,-1 0-1 0 0,1 0 1 0 0,-1-1 0 0 0,0 1 0 0 0,-2 4-1 0 0,-7 2 3074 0 0,23-32-843 0 0,-11 22-2156 0 0,1-1 1 0 0,-1 1-1 0 0,0 0 1 0 0,1-1-1 0 0,-1 1 1 0 0,1 0-1 0 0,-1 0 1 0 0,1 1-1 0 0,-1-1 1 0 0,5 0-1 0 0,-6 1 2 0 0,-1-1 0 0 0,0 1 0 0 0,1 0 1 0 0,-1 0-1 0 0,1 0 0 0 0,-1-1 0 0 0,1 1 0 0 0,-1 0 0 0 0,0 0 0 0 0,1 0 1 0 0,-1 0-1 0 0,1 0 0 0 0,-1 0 0 0 0,1 0 0 0 0,-1 0 0 0 0,1 0 0 0 0,-1 0 1 0 0,1 0-1 0 0,-1 0 0 0 0,0 1 0 0 0,1-1 0 0 0,-1 0 0 0 0,1 0 0 0 0,-1 0 1 0 0,1 0-1 0 0,-1 1 0 0 0,0-1 0 0 0,1 0 0 0 0,-1 1 0 0 0,0-1 0 0 0,1 0 1 0 0,-1 1-1 0 0,0-1 0 0 0,1 0 0 0 0,-1 1 0 0 0,0-1 0 0 0,0 0 0 0 0,1 1 1 0 0,-1-1-1 0 0,0 1 0 0 0,0-1 0 0 0,0 0 0 0 0,0 1 0 0 0,1-1 0 0 0,-1 1 1 0 0,0-1-1 0 0,0 1 0 0 0,0-1 0 0 0,0 1 0 0 0,0-1 0 0 0,0 1 0 0 0,0-1 1 0 0,0 1-1 0 0,-1-1 0 0 0,1 0 0 0 0,0 1 0 0 0,0-1 0 0 0,0 1 0 0 0,0-1 1 0 0,0 1-1 0 0,-1-1 0 0 0,1 1 0 0 0,-1 0 20 0 0,0 1 0 0 0,0-1 0 0 0,0 0 0 0 0,0 0 0 0 0,0 0 0 0 0,0 1 0 0 0,0-1 0 0 0,0 0 0 0 0,0-1 0 0 0,-1 1 0 0 0,-1 2 0 0 0,2-3-38 0 0,0 0 0 0 0,1 1 1 0 0,-1-1-1 0 0,0 0 0 0 0,1 1 0 0 0,-1-1 1 0 0,1 1-1 0 0,-1-1 0 0 0,0 1 0 0 0,1-1 1 0 0,-1 1-1 0 0,1-1 0 0 0,0 1 1 0 0,-1 0-1 0 0,1-1 0 0 0,-1 1 0 0 0,1 0 1 0 0,0-1-1 0 0,0 1 0 0 0,-1 0 0 0 0,1-1 1 0 0,0 1-1 0 0,0 0 0 0 0,0 0 1 0 0,0-1-1 0 0,0 1 0 0 0,0 0 0 0 0,0 0 1 0 0,0-1-1 0 0,0 1 0 0 0,0 0 0 0 0,0 0 1 0 0,0-1-1 0 0,1 1 0 0 0,-1 0 0 0 0,0-1 1 0 0,0 1-1 0 0,1 0 0 0 0,-1-1 1 0 0,1 1-1 0 0,-1 0 0 0 0,1 0 0 0 0,1 4 1 0 0,13 27-91 0 0,-14-31 136 0 0,-1 0 0 0 0,1 0 0 0 0,-1-1 0 0 0,1 1 0 0 0,-1 0 0 0 0,1 0 0 0 0,0 0 0 0 0,-1 0 0 0 0,1-1 0 0 0,0 1 1 0 0,0 0-1 0 0,-1 0 0 0 0,1-1 0 0 0,0 1 0 0 0,0-1 0 0 0,0 1 0 0 0,0-1 0 0 0,0 1 0 0 0,0-1 0 0 0,0 0 0 0 0,0 1 0 0 0,0-1 0 0 0,0 0 0 0 0,0 0 0 0 0,0 0 1 0 0,2 1-1 0 0,-2-2 6 0 0,1-1 1 0 0,-1 1-1 0 0,0 0 1 0 0,1 0 0 0 0,-1 0-1 0 0,0-1 1 0 0,0 1 0 0 0,0-1-1 0 0,0 1 1 0 0,0-1-1 0 0,0 1 1 0 0,0-1 0 0 0,-1 0-1 0 0,1 1 1 0 0,0-1 0 0 0,0-2-1 0 0,-1 1-234 0 0,1 1-1 0 0,0 0 1 0 0,0-1-1 0 0,0 1 1 0 0,1 0-1 0 0,-1 0 1 0 0,0-1-1 0 0,1 1 1 0 0,3-3-1 0 0,24-6-9551 0 0,-19 10 4887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16:01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62 10130 0 0,'-3'-1'216'0'0,"0"1"0"0"0,0 0 0 0 0,1 0 0 0 0,-1 0 0 0 0,0 0 0 0 0,0 1 0 0 0,1-1 0 0 0,-1 1 1 0 0,0-1-1 0 0,1 1 0 0 0,-1 0 0 0 0,0 0 0 0 0,1 0 0 0 0,-1 1 0 0 0,1-1 0 0 0,0 1 0 0 0,-1-1 0 0 0,1 1 0 0 0,0 0 0 0 0,0-1 0 0 0,0 1 0 0 0,0 0 0 0 0,-2 3 0 0 0,-14 11 1798 0 0,18-16-1979 0 0,0 0 0 0 0,0 0-1 0 0,0 0 1 0 0,0 0 0 0 0,0 0 0 0 0,0 0-1 0 0,0-1 1 0 0,0 1 0 0 0,0 0-1 0 0,0 0 1 0 0,0 0 0 0 0,0 0 0 0 0,0 0-1 0 0,0 0 1 0 0,0 0 0 0 0,0 0 0 0 0,0 0-1 0 0,0 0 1 0 0,0 0 0 0 0,0 0 0 0 0,0 0-1 0 0,0 0 1 0 0,0 0 0 0 0,0-1 139 0 0,0 1-140 0 0,0 0 1 0 0,0 0 0 0 0,0 0 0 0 0,0 0-1 0 0,-1 0 1 0 0,1 0 0 0 0,0 0 0 0 0,0 0-1 0 0,0 0 1 0 0,0 0 0 0 0,0 0 0 0 0,0 0-1 0 0,0 0 1 0 0,0 0 0 0 0,0 0 0 0 0,0 0-1 0 0,0 0 1 0 0,0 0 0 0 0,0 0 0 0 0,0 0-1 0 0,5-10 798 0 0,7-9 140 0 0,-6 11-649 0 0,0 0 0 0 0,1 1 1 0 0,-1 0-1 0 0,1 0 0 0 0,0 0 0 0 0,14-8 0 0 0,-18 13-279 0 0,1 0 0 0 0,-1 1 0 0 0,1-1 0 0 0,-1 1 0 0 0,1 0 0 0 0,0 0 0 0 0,-1 0 0 0 0,1 0 0 0 0,0 1 0 0 0,0 0 0 0 0,-1-1 0 0 0,1 1 0 0 0,0 1 0 0 0,0-1 0 0 0,0 0 0 0 0,-1 1 0 0 0,1 0 0 0 0,0 0 0 0 0,6 2 0 0 0,60 27 381 0 0,-42-17-338 0 0,0-2 1 0 0,0-1-1 0 0,43 10 1 0 0,-16-13 40 0 0,1-3 1 0 0,-1-2-1 0 0,73-6 1 0 0,-79 2 57 0 0,-37 1-118 0 0,0 1 0 0 0,0 0 0 0 0,0 1 1 0 0,0 1-1 0 0,0 0 0 0 0,0 0 0 0 0,0 1 1 0 0,0 1-1 0 0,-1 0 0 0 0,0 0 0 0 0,0 1 0 0 0,11 7 1 0 0,-18-10-41 0 0,0 0 1 0 0,1-1 0 0 0,-1 1 0 0 0,0-1 0 0 0,0 0 0 0 0,1-1-1 0 0,-1 1 1 0 0,9-1 0 0 0,-8 0-4 0 0,0 1-1 0 0,-1-1 1 0 0,1 1-1 0 0,-1-1 1 0 0,0 1 0 0 0,1 1-1 0 0,5 1 1 0 0,-8-2-497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5:52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38 7298 0 0,'0'-1'237'0'0,"-1"0"0"0"0,1 0 1 0 0,0 0-1 0 0,0 0 1 0 0,-1 0-1 0 0,1 0 1 0 0,0 0-1 0 0,0 0 0 0 0,0-1 1 0 0,0 1-1 0 0,1 0 1 0 0,-1 0-1 0 0,0 0 1 0 0,0 0-1 0 0,1 0 0 0 0,-1 0 1 0 0,0 0-1 0 0,1 0 1 0 0,-1 0-1 0 0,1 0 1 0 0,-1 0-1 0 0,1 1 0 0 0,0-1 1 0 0,-1 0-1 0 0,1 0 1 0 0,0 0-1 0 0,0 1 1 0 0,-1-1-1 0 0,2 0 0 0 0,1-1-78 0 0,0 1-1 0 0,-1 0 0 0 0,1 0 0 0 0,0 0 1 0 0,0 0-1 0 0,0 1 0 0 0,0-1 0 0 0,0 1 1 0 0,0 0-1 0 0,5 0 0 0 0,4 0-154 0 0,1 1 0 0 0,0 1 0 0 0,0 0 0 0 0,12 4 0 0 0,-22-5 75 0 0,-1-1 0 0 0,0 1 0 0 0,0-1 1 0 0,-1 1-1 0 0,1 0 0 0 0,0 0 0 0 0,0 0 0 0 0,0 0 1 0 0,0 0-1 0 0,-1 0 0 0 0,1 0 0 0 0,0 1 0 0 0,-1-1 1 0 0,1 1-1 0 0,-1-1 0 0 0,0 1 0 0 0,1-1 0 0 0,-1 1 1 0 0,0 0-1 0 0,0 0 0 0 0,0-1 0 0 0,0 1 0 0 0,-1 0 1 0 0,1 0-1 0 0,0 0 0 0 0,-1 0 0 0 0,1 0 0 0 0,-1 3 1 0 0,0-2 8 0 0,0 1 1 0 0,-1 0-1 0 0,0 0 0 0 0,1-1 1 0 0,-1 1-1 0 0,-1-1 1 0 0,1 1-1 0 0,-1-1 1 0 0,1 1-1 0 0,-1-1 0 0 0,0 0 1 0 0,0 1-1 0 0,0-1 1 0 0,-5 5-1 0 0,4-6-85 0 0,1 0 1 0 0,0 1-1 0 0,0 0 0 0 0,0-1 1 0 0,0 1-1 0 0,0 0 0 0 0,0 0 0 0 0,1 0 1 0 0,-1 0-1 0 0,1 1 0 0 0,0-1 0 0 0,0 0 1 0 0,0 0-1 0 0,1 1 0 0 0,-1-1 1 0 0,1 1-1 0 0,0-1 0 0 0,0 0 0 0 0,0 1 1 0 0,0-1-1 0 0,0 1 0 0 0,1-1 0 0 0,0 0 1 0 0,-1 1-1 0 0,1-1 0 0 0,0 0 1 0 0,1 0-1 0 0,-1 0 0 0 0,1 0 0 0 0,-1 0 1 0 0,1 0-1 0 0,0 0 0 0 0,0 0 0 0 0,0-1 1 0 0,0 1-1 0 0,1-1 0 0 0,-1 1 1 0 0,1-1-1 0 0,-1 0 0 0 0,1 0 0 0 0,4 3 1 0 0,-3-4-9 0 0,0 1 1 0 0,0-1-1 0 0,0 0 1 0 0,0 0 0 0 0,0 0-1 0 0,0-1 1 0 0,0 1-1 0 0,0-1 1 0 0,0 0-1 0 0,0 0 1 0 0,0-1 0 0 0,0 1-1 0 0,0-1 1 0 0,0 0-1 0 0,0 0 1 0 0,0 0-1 0 0,0 0 1 0 0,4-3 0 0 0,-6 3-609 0 0,1 0 0 0 0,0-1 0 0 0,-1 1 0 0 0,1-1 0 0 0,-1 1 0 0 0,0-1 0 0 0,0 0 0 0 0,1 0 0 0 0,1-4 0 0 0,-3 6 356 0 0,-1-1 0 0 0,0 0 0 0 0,0 0 0 0 0,0 0 0 0 0,0 0 0 0 0,1 0 0 0 0,-1 0 0 0 0,0 0 0 0 0,0 0-1 0 0,-1 0 1 0 0,1 0 0 0 0,0 0 0 0 0,0 1 0 0 0,0-1 0 0 0,-1 0 0 0 0,1 0 0 0 0,0 0 0 0 0,-1 0 0 0 0,1 0 0 0 0,-1 1 0 0 0,1-1 0 0 0,-1 0-1 0 0,1 0 1 0 0,-1 1 0 0 0,0-1 0 0 0,0-1 0 0 0,-22-21-723 0 0,19 20 674 0 0,-8-8 193 0 0,7 7 420 0 0,1 0-1 0 0,-1 0 0 0 0,1 0 1 0 0,0-1-1 0 0,0 1 0 0 0,0-1 1 0 0,1 0-1 0 0,-1 0 0 0 0,1-1 1 0 0,-4-8-1 0 0,7 13-231 0 0,0 1 0 0 0,1-1-1 0 0,-1 1 1 0 0,0-1 0 0 0,0 1 0 0 0,0-1 0 0 0,0 1 0 0 0,0-1 0 0 0,1 1-1 0 0,-1-1 1 0 0,0 1 0 0 0,0-1 0 0 0,1 1 0 0 0,-1 0 0 0 0,0-1 0 0 0,1 1-1 0 0,-1-1 1 0 0,1 1 0 0 0,-1 0 0 0 0,0-1 0 0 0,1 1 0 0 0,-1 0 0 0 0,1-1-1 0 0,-1 1 1 0 0,1 0 0 0 0,-1 0 0 0 0,1 0 0 0 0,-1-1 0 0 0,1 1 0 0 0,-1 0 0 0 0,1 0-1 0 0,-1 0 1 0 0,1 0 0 0 0,-1 0 0 0 0,1 0 0 0 0,-1 0 0 0 0,1 0 0 0 0,-1 0-1 0 0,2 0 1 0 0,27 0 500 0 0,-23 1-395 0 0,2-1-31 0 0,1 0-305 0 0,-1 0-1 0 0,0-1 0 0 0,0 1 1 0 0,12-4-1 0 0,-19 4-119 0 0,1-1-1 0 0,0 0 1 0 0,0 1-1 0 0,0-1 0 0 0,0 0 1 0 0,0 0-1 0 0,-1 0 1 0 0,1 0-1 0 0,0-1 0 0 0,-1 1 1 0 0,1 0-1 0 0,-1-1 1 0 0,0 1-1 0 0,1-1 1 0 0,-1 1-1 0 0,0-1 0 0 0,0 0 1 0 0,0 1-1 0 0,0-1 1 0 0,0 0-1 0 0,0 0 0 0 0,1-3 1 0 0,1-7-3092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5:5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7042 0 0,'-9'1'9505'0'0,"9"0"-9318"0"0,-2 18 2676 0 0,8 29-3630 0 0,-5-44 1282 0 0,21 104-3373 0 0,-5-37-6529 0 0,-15-65 8159 0 0,0 4-2476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5:53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61 6153 0 0,'-2'2'504'0'0,"1"0"0"0"0,0 0 0 0 0,-1 0 0 0 0,1 0 0 0 0,0 0 0 0 0,0 0 0 0 0,1 0 0 0 0,-1 0 0 0 0,0 1 0 0 0,0 3 0 0 0,1-5-430 0 0,0 0 0 0 0,0 0-1 0 0,0 0 1 0 0,0 0-1 0 0,0 0 1 0 0,0 0 0 0 0,0 0-1 0 0,0-1 1 0 0,1 1-1 0 0,-1 0 1 0 0,0 0 0 0 0,1 0-1 0 0,-1 0 1 0 0,0 0 0 0 0,1-1-1 0 0,-1 1 1 0 0,1 0-1 0 0,0 0 1 0 0,-1-1 0 0 0,1 1-1 0 0,-1 0 1 0 0,1-1-1 0 0,0 1 1 0 0,0-1 0 0 0,-1 1-1 0 0,1-1 1 0 0,0 1-1 0 0,0-1 1 0 0,1 1 0 0 0,-2-1-57 0 0,1 0 1 0 0,-1-1-1 0 0,0 1 1 0 0,1-1-1 0 0,-1 1 0 0 0,0 0 1 0 0,0-1-1 0 0,1 1 1 0 0,-1-1-1 0 0,0 1 1 0 0,0-1-1 0 0,0 1 1 0 0,0-1-1 0 0,0 1 1 0 0,1-1-1 0 0,-1 1 1 0 0,0-1-1 0 0,0 1 1 0 0,0-1-1 0 0,0 1 1 0 0,0-1-1 0 0,0 1 1 0 0,-1-1-1 0 0,1 1 0 0 0,0-1 1 0 0,0 1-1 0 0,0-1 1 0 0,-1 0-1 0 0,-2-25 27 0 0,2 20-28 0 0,0 3 15 0 0,1 1 0 0 0,-1-1 0 0 0,1 0 0 0 0,0 1 0 0 0,0-1-1 0 0,1 1 1 0 0,-1-1 0 0 0,0 0 0 0 0,1 1 0 0 0,-1-1 0 0 0,1 1-1 0 0,0-1 1 0 0,0 1 0 0 0,0 0 0 0 0,0-1 0 0 0,1 1-1 0 0,-1 0 1 0 0,0 0 0 0 0,1 0 0 0 0,3-4 0 0 0,-3 4 4 0 0,0 1-1 0 0,1 0 1 0 0,-1 0 0 0 0,0 0 0 0 0,0 0 0 0 0,1 0 0 0 0,-1 1-1 0 0,1-1 1 0 0,-1 1 0 0 0,1-1 0 0 0,-1 1 0 0 0,1 0-1 0 0,-1 0 1 0 0,1 0 0 0 0,-1 0 0 0 0,1 1 0 0 0,-1-1 0 0 0,1 1-1 0 0,-1-1 1 0 0,0 1 0 0 0,1 0 0 0 0,2 1 0 0 0,-4-2 9 0 0,-1 1 1 0 0,1-1-1 0 0,-1 0 0 0 0,1 0 1 0 0,-1 0-1 0 0,1 1 1 0 0,-1-1-1 0 0,1 0 0 0 0,-1 1 1 0 0,1-1-1 0 0,-1 0 1 0 0,0 1-1 0 0,1-1 1 0 0,-1 1-1 0 0,1-1 0 0 0,-1 0 1 0 0,0 1-1 0 0,0-1 1 0 0,1 1-1 0 0,-1-1 0 0 0,0 1 1 0 0,0-1-1 0 0,1 1 1 0 0,-1-1-1 0 0,0 1 0 0 0,0 0 1 0 0,0-1-1 0 0,0 1 1 0 0,0 0-1 0 0,-9 18 662 0 0,-28 20-344 0 0,29-32-334 0 0,-46 43-437 0 0,112-56-1313 0 0,-38 5-92 0 0,0 1 0 0 0,-1 1-1 0 0,1 1 1 0 0,24 5 0 0 0,-22-2-2644 0 0</inkml:trace>
  <inkml:trace contextRef="#ctx0" brushRef="#br0" timeOffset="1">347 183 11602 0 0,'5'-4'2929'0'0,"0"1"-720"0"0,3 1-521 0 0,-2 0-448 0 0,-2 4-488 0 0,0 0-360 0 0,-1 3-200 0 0,0 3-152 0 0,-1-2-464 0 0,0 3-960 0 0,-1-1-1513 0 0,-21-10-2560 0 0,15 14-1720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6:22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62 4337 0 0,'-5'-4'681'0'0,"4"3"-421"0"0,0 0-1 0 0,0-1 0 0 0,0 1 0 0 0,0 0 1 0 0,0 0-1 0 0,0 0 0 0 0,-1 1 1 0 0,1-1-1 0 0,0 0 0 0 0,-1 0 0 0 0,1 1 1 0 0,0-1-1 0 0,-1 0 0 0 0,1 1 1 0 0,-1 0-1 0 0,1-1 0 0 0,-1 1 1 0 0,-2 0-1 0 0,4 9 5338 0 0,12 27-5371 0 0,-11-35-41 0 0,4 13-179 0 0,2-1 0 0 0,0 1 0 0 0,0-1 0 0 0,1-1 0 0 0,1 1 0 0 0,0-1 0 0 0,15 15 0 0 0,-21-24-28 0 0,0 0 0 0 0,1 0 1 0 0,-1-1-1 0 0,1 1 0 0 0,-1-1 0 0 0,1 0 0 0 0,-1 0 0 0 0,1 0 1 0 0,0-1-1 0 0,0 1 0 0 0,0-1 0 0 0,0 0 0 0 0,6 1 1 0 0,-6-2-9 0 0,-1-1 1 0 0,1 1-1 0 0,-1 0 1 0 0,0-1-1 0 0,1 0 1 0 0,-1 0-1 0 0,0 0 1 0 0,0 0-1 0 0,0 0 1 0 0,0-1-1 0 0,0 1 1 0 0,0-1-1 0 0,0 0 1 0 0,0 0-1 0 0,-1 0 1 0 0,1 0-1 0 0,-1 0 1 0 0,1-1-1 0 0,2-3 1 0 0,0 0 59 0 0,0-1 1 0 0,-1 0-1 0 0,0-1 1 0 0,0 1-1 0 0,0-1 0 0 0,-1 1 1 0 0,0-1-1 0 0,0 0 1 0 0,-1 0-1 0 0,0-1 1 0 0,-1 1-1 0 0,1-14 0 0 0,-1 18-71 0 0,-1 0 0 0 0,0-1 0 0 0,-1 1 0 0 0,1 0 0 0 0,-1 0-1 0 0,0 0 1 0 0,0 0 0 0 0,0 0 0 0 0,0 0 0 0 0,-1 0-1 0 0,0 0 1 0 0,1 0 0 0 0,-1 0 0 0 0,-5-6 0 0 0,5 8-205 0 0,-1-1 1 0 0,1 1 0 0 0,-1 0 0 0 0,1 0-1 0 0,-1 0 1 0 0,0 1 0 0 0,1-1 0 0 0,-1 0 0 0 0,0 1-1 0 0,0 0 1 0 0,0 0 0 0 0,0 0 0 0 0,-6-1-1 0 0,-4 1-4460 0 0,5 1 539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6:25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38 4265 0 0,'-4'0'750'0'0,"0"1"-1"0"0,0-1 1 0 0,0 1 0 0 0,0-1-1 0 0,0 0 1 0 0,-7-1 0 0 0,11 1-682 0 0,-1 0 0 0 0,0 0 1 0 0,1 0-1 0 0,-1 0 0 0 0,1 0 1 0 0,-1 0-1 0 0,0 0 0 0 0,1 0 0 0 0,-1 0 1 0 0,1-1-1 0 0,-1 1 0 0 0,1 0 1 0 0,-1 0-1 0 0,0 0 0 0 0,1-1 1 0 0,-1 1-1 0 0,1 0 0 0 0,-1-1 0 0 0,1 1 1 0 0,0 0-1 0 0,-1-1 0 0 0,1 1 1 0 0,-1-1-1 0 0,1 1 0 0 0,-1-1 1 0 0,1 1-1 0 0,0-1 0 0 0,0 1 0 0 0,-1-1 1 0 0,1 1-1 0 0,0-1 0 0 0,0 1 1 0 0,-1-1-1 0 0,1 1 0 0 0,0-1 1 0 0,0 0-1 0 0,0 1 0 0 0,0-1 0 0 0,0 1 1 0 0,0-1-1 0 0,0 0 0 0 0,0 1 1 0 0,0-1-1 0 0,0 1 0 0 0,0-1 0 0 0,0 1 1 0 0,1-1-1 0 0,-1 0 0 0 0,0 1 1 0 0,0-1-1 0 0,0 1 0 0 0,1-1 1 0 0,-1 1-1 0 0,0-1 0 0 0,1 0 1 0 0,1 0 31 0 0,0-1 1 0 0,-1 1 0 0 0,1-1 0 0 0,0 1 0 0 0,0 0 0 0 0,0 0 0 0 0,0 0-1 0 0,0 0 1 0 0,0 0 0 0 0,1 0 0 0 0,-1 0 0 0 0,0 1 0 0 0,0-1 0 0 0,0 1 0 0 0,1 0-1 0 0,-1 0 1 0 0,0 0 0 0 0,0 0 0 0 0,1 0 0 0 0,-1 0 0 0 0,0 0 0 0 0,4 2-1 0 0,51 12 532 0 0,-35-5-585 0 0,-16-6-121 0 0,0-1 0 0 0,1 1 0 0 0,-1-1 0 0 0,0-1 0 0 0,1 1 0 0 0,-1-1 0 0 0,1 0 0 0 0,-1 0 0 0 0,1-1 0 0 0,7 0 0 0 0,-14-1-98 0 0,1 1 1 0 0,-1 0-1 0 0,0 0 1 0 0,1 0-1 0 0,-1-1 1 0 0,0 1-1 0 0,1 0 1 0 0,-1 0-1 0 0,1 0 1 0 0,-1 0-1 0 0,1 0 1 0 0,-1 0-1 0 0,0 0 1 0 0,1 0-1 0 0,-1 0 1 0 0,1 0-1 0 0,-1 0 1 0 0,1 0-1 0 0,-1 0 1 0 0,0 0-1 0 0,1 1 1 0 0,-1-1-1 0 0,1 0 1 0 0,-1 0-1 0 0,0 0 1 0 0,1 1-1 0 0,-1-1 1 0 0,0 0-1 0 0,1 0 1 0 0,-1 1-1 0 0,0-1 1 0 0,1 0-1 0 0,-1 1 1 0 0,0-1-1 0 0,0 0 0 0 0,1 1 1 0 0,-1-1-1 0 0,0 0 1 0 0,0 1-1 0 0,0-1 1 0 0,1 1-1 0 0,-1-1 1 0 0,0 0-1 0 0,0 1 1 0 0,0-1-1 0 0,0 1 1 0 0,0-1-1 0 0,0 0 1 0 0,0 1-1 0 0,0 0 1 0 0,0 6-4091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6:2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44 4537 0 0,'-27'7'3827'0'0,"27"-7"-3765"0"0,-1 0 1 0 0,1 0-1 0 0,0 0 1 0 0,0 0-1 0 0,0 0 1 0 0,0 0 0 0 0,-1 0-1 0 0,1-1 1 0 0,0 1-1 0 0,0 0 1 0 0,0 0-1 0 0,0 0 1 0 0,-1 0-1 0 0,1 0 1 0 0,0 0-1 0 0,0 0 1 0 0,0-1-1 0 0,0 1 1 0 0,0 0-1 0 0,0 0 1 0 0,-1 0-1 0 0,1 0 1 0 0,0-1-1 0 0,0 1 1 0 0,0 0-1 0 0,0 0 1 0 0,0 0-1 0 0,0-1 1 0 0,0 1-1 0 0,0 0 1 0 0,0 0 0 0 0,0 0-1 0 0,0 0 1 0 0,0-1-1 0 0,0 1 1 0 0,0 0-1 0 0,0 0 1 0 0,0 0-1 0 0,0-1 1 0 0,9-15 1205 0 0,-8 14-1190 0 0,1 0-1 0 0,0-1 1 0 0,0 1-1 0 0,0 0 1 0 0,0 0-1 0 0,1 0 1 0 0,-1 1-1 0 0,0-1 0 0 0,1 1 1 0 0,-1-1-1 0 0,1 1 1 0 0,0 0-1 0 0,-1 0 1 0 0,1 0-1 0 0,0 0 1 0 0,0 0-1 0 0,-1 0 1 0 0,6 1-1 0 0,2-1-13 0 0,-1 2 0 0 0,1-1 0 0 0,-1 2 0 0 0,13 2-1 0 0,27 3 83 0 0,-42-7-286 0 0,-7 0 136 0 0,-1 0 0 0 0,1 0 1 0 0,0 0-1 0 0,0 1 0 0 0,0-1 0 0 0,0 0 0 0 0,0 0 1 0 0,-1 1-1 0 0,1-1 0 0 0,0 0 0 0 0,0 0 1 0 0,0 0-1 0 0,0 1 0 0 0,0-1 0 0 0,0 0 0 0 0,0 0 1 0 0,0 1-1 0 0,0-1 0 0 0,0 0 0 0 0,0 0 1 0 0,0 1-1 0 0,0-1 0 0 0,0 0 0 0 0,0 0 0 0 0,0 1 1 0 0,0-1-1 0 0,0 0 0 0 0,1 0 0 0 0,-1 1 1 0 0,0-1-1 0 0,0 0 0 0 0,0 0 0 0 0,0 0 0 0 0,0 1 1 0 0,1-1-1 0 0,-1 0 0 0 0,0 0 0 0 0,0 0 1 0 0,0 0-1 0 0,1 0 0 0 0,-1 1 0 0 0,0-1 1 0 0,0 0-1 0 0,0 0 0 0 0,1 0 0 0 0,-1 0 0 0 0,0 0 1 0 0,0 0-1 0 0,1 0 0 0 0,-1 0 0 0 0,0 0 1 0 0,0 0-1 0 0,1 0 0 0 0,-1 0 0 0 0,0 0 0 0 0,0 0 1 0 0,1 0-1 0 0,-1 0 0 0 0,0 0 0 0 0,1 0 1 0 0,-8 15 113 0 0,6-10-111 0 0,-1-1 0 0 0,1 1 0 0 0,1 0 0 0 0,-1 0 1 0 0,0 8-1 0 0,1-8-368 0 0,0-1 0 0 0,0 0 0 0 0,-1 0 0 0 0,1 0 0 0 0,-1 0 0 0 0,0 0 0 0 0,-3 6 0 0 0,-3 0 1650 0 0,4-11 713 0 0,3 0-1963 0 0,1 0 1 0 0,0 0-1 0 0,-1 1 1 0 0,1-1-1 0 0,0 0 1 0 0,-1 1-1 0 0,1-1 1 0 0,0 0-1 0 0,0 1 1 0 0,0-1-1 0 0,-1 1 1 0 0,1-1-1 0 0,0 1 0 0 0,0 0 1 0 0,0-1-1 0 0,0 1 1 0 0,0 0-1 0 0,0-1 1 0 0,0 1-1 0 0,0 0 1 0 0,0 0-1 0 0,0 0 1 0 0,0 0-1 0 0,0 0 1 0 0,0 0-1 0 0,1 1 1 0 0,7-1-13 0 0,1 1 0 0 0,0 1 0 0 0,0 0 0 0 0,0 0 0 0 0,-1 1 0 0 0,0 1 0 0 0,1-1 0 0 0,-1 1 0 0 0,0 1 0 0 0,-1 0 0 0 0,1 0 0 0 0,13 11 0 0 0,-22-15-2 0 0,0-1 0 0 0,1 0 0 0 0,-1 0 1 0 0,0 0-1 0 0,0 1 0 0 0,0-1 0 0 0,0 0 1 0 0,0 0-1 0 0,0 0 0 0 0,0 1 0 0 0,0-1 1 0 0,0 0-1 0 0,0 0 0 0 0,0 1 0 0 0,0-1 1 0 0,0 0-1 0 0,0 0 0 0 0,0 0 0 0 0,0 1 0 0 0,0-1 1 0 0,0 0-1 0 0,0 0 0 0 0,0 1 0 0 0,0-1 1 0 0,0 0-1 0 0,0 0 0 0 0,0 0 0 0 0,0 1 1 0 0,0-1-1 0 0,-1 0 0 0 0,1 0 0 0 0,0 0 1 0 0,0 0-1 0 0,0 1 0 0 0,0-1 0 0 0,0 0 1 0 0,-1 0-1 0 0,1 0 0 0 0,0 0 0 0 0,0 0 1 0 0,-1 1-1 0 0,-14 8 362 0 0,-16 5-109 0 0,15-7-416 0 0,33-10-265 0 0,12-3-460 0 0,1 2-1897 0 0,-10-1-2826 0 0,-12 4 1283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6:26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5897 0 0,'3'1'5178'0'0,"18"6"-3678"0"0,16-10-901 0 0,-30 2-712 0 0,-1 0 1 0 0,0 0-1 0 0,0 0 1 0 0,1 1-1 0 0,-1 0 1 0 0,0 0-1 0 0,1 1 1 0 0,-1 0-1 0 0,0 0 1 0 0,0 1-1 0 0,0-1 0 0 0,0 1 1 0 0,9 4-1 0 0,-17-5 182 0 0,0 0 0 0 0,1 0 0 0 0,-1 0 0 0 0,0 0 0 0 0,0 0 0 0 0,1 0 0 0 0,-1 0 0 0 0,1 1 0 0 0,-1-1 0 0 0,1 1 0 0 0,0-1 0 0 0,0 1 0 0 0,-1-1 0 0 0,1 1 0 0 0,0 0 0 0 0,0 0 0 0 0,1-1 0 0 0,-2 5 0 0 0,0 12-91 0 0,0-1 0 0 0,2 1 0 0 0,0 0-1 0 0,1 0 1 0 0,5 25 0 0 0,-3-22-969 0 0,-3-20 933 0 0,0-1-1 0 0,0 0 0 0 0,0 0 1 0 0,0 0-1 0 0,0 1 1 0 0,0-1-1 0 0,0 0 0 0 0,0 0 1 0 0,0 1-1 0 0,0-1 1 0 0,0 0-1 0 0,0 0 0 0 0,0 1 1 0 0,0-1-1 0 0,0 0 1 0 0,0 0-1 0 0,0 0 0 0 0,0 1 1 0 0,1-1-1 0 0,-1 0 0 0 0,0 0 1 0 0,0 0-1 0 0,0 1 1 0 0,0-1-1 0 0,0 0 0 0 0,1 0 1 0 0,-1 0-1 0 0,0 0 1 0 0,0 1-1 0 0,0-1 0 0 0,1 0 1 0 0,-1 0-1 0 0,0 0 1 0 0,0 0-1 0 0,0 0 0 0 0,1 0 1 0 0,-1 0-1 0 0,0 0 1 0 0,0 0-1 0 0,1 0 0 0 0,-1 0 1 0 0,0 0-1 0 0,0 0 1 0 0,1 0-1 0 0,-1 0 0 0 0,0 0 1 0 0,0 0-1 0 0,1 0 1 0 0,-1 0-1 0 0,0 0 0 0 0,0 0 1 0 0,0 0-1 0 0,1 0 1 0 0,-1 0-1 0 0,0-1 0 0 0,0 1 1 0 0,0 0-1 0 0,1 0 1 0 0,-1 0-1 0 0,0 0 0 0 0,0 0 1 0 0,0-1-1 0 0,0 1 0 0 0,1 0 1 0 0,-1 0-1 0 0,0 0 1 0 0,0-1-1 0 0,10-13-2667 0 0,7-53-1966 0 0,-7-2 9575 0 0,-10 69-4807 0 0,0-1-1 0 0,0 0 1 0 0,0 1 0 0 0,0-1-1 0 0,0 1 1 0 0,0-1-1 0 0,0 1 1 0 0,0-1 0 0 0,0 0-1 0 0,0 1 1 0 0,0-1-1 0 0,0 1 1 0 0,1-1 0 0 0,-1 1-1 0 0,0-1 1 0 0,1 1-1 0 0,-1-1 1 0 0,0 1 0 0 0,1-1-1 0 0,-1 1 1 0 0,0-1 0 0 0,1 1-1 0 0,-1 0 1 0 0,1-1-1 0 0,8 8 635 0 0,-7-5-479 0 0,-1 1 1 0 0,0-1-1 0 0,1 1 0 0 0,-1-1 1 0 0,0 1-1 0 0,0 0 0 0 0,-1 0 1 0 0,1-1-1 0 0,0 6 0 0 0,-11 45 3047 0 0,-17 25-2683 0 0,27-77-584 0 0,0-1 1 0 0,0 1-1 0 0,0-1 0 0 0,-1 1 1 0 0,1-1-1 0 0,0 1 0 0 0,0-1 0 0 0,-1 0 1 0 0,1 1-1 0 0,0-1 0 0 0,-1 0 1 0 0,1 1-1 0 0,-1-1 0 0 0,1 0 1 0 0,0 1-1 0 0,-1-1 0 0 0,1 0 1 0 0,-1 0-1 0 0,1 1 0 0 0,-1-1 1 0 0,1 0-1 0 0,-1 0 0 0 0,1 0 0 0 0,0 0 1 0 0,-1 0-1 0 0,1 0 0 0 0,-1 0 1 0 0,1 0-1 0 0,-1 0 0 0 0,1 0 1 0 0,-1 0-1 0 0,1 0 0 0 0,-1 0 1 0 0,1 0-1 0 0,-1 0 0 0 0,0 0 1 0 0,-1-1 658 0 0,13 6-488 0 0,-3-1-354 0 0,0 1 1 0 0,1-2-1 0 0,-1 1 1 0 0,11 1 0 0 0,-16-4-380 0 0,1 0 1 0 0,-1 0 0 0 0,1 0 0 0 0,0-1 0 0 0,-1 0 0 0 0,1 0 0 0 0,0 0 0 0 0,0 0 0 0 0,-1 0 0 0 0,1-1 0 0 0,0 0 0 0 0,6-1 0 0 0,-5-6-1601 0 0,-4 5 1473 0 0,2-3-2151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6:27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6233 0 0,'-2'24'6839'0'0,"-5"33"-5305"0"0,-1 10-2213 0 0,7-39-371 0 0,0-17-500 0 0,1-1 0 0 0,-1 1 0 0 0,-1 0 1 0 0,-3 11-1 0 0,-12-3 2015 0 0,-2 5 2681 0 0,19-24-3100 0 0,0 1 1 0 0,0 0-1 0 0,-1 0 0 0 0,1-1 0 0 0,0 1 0 0 0,0 0 1 0 0,0 0-1 0 0,0-1 0 0 0,0 1 0 0 0,1 0 0 0 0,-1 0 1 0 0,0-1-1 0 0,0 1 0 0 0,0 0 0 0 0,1-1 0 0 0,-1 1 1 0 0,0 0-1 0 0,1 0 0 0 0,-1-1 0 0 0,1 1 1 0 0,-1-1-1 0 0,1 1 0 0 0,-1 0 0 0 0,1-1 0 0 0,-1 1 1 0 0,1-1-1 0 0,-1 1 0 0 0,1-1 0 0 0,0 0 0 0 0,-1 1 1 0 0,1-1-1 0 0,0 1 0 0 0,-1-1 0 0 0,1 0 0 0 0,0 0 1 0 0,1 1-1 0 0,1 0-7 0 0,1 0-1 0 0,0 1 1 0 0,0-1-1 0 0,-1-1 1 0 0,1 1 0 0 0,0-1-1 0 0,0 1 1 0 0,0-1 0 0 0,0 0-1 0 0,0-1 1 0 0,0 1 0 0 0,0-1-1 0 0,0 0 1 0 0,6-1 0 0 0,25-3 280 0 0,-35 10 1013 0 0,-8 6-844 0 0,-11 8-129 0 0,18-19-333 0 0,1 0 0 0 0,0 0 1 0 0,-1 0-1 0 0,1 0 0 0 0,0 0 0 0 0,0 0 0 0 0,-1 0 1 0 0,1 1-1 0 0,0-1 0 0 0,0 0 0 0 0,-1 0 1 0 0,1 0-1 0 0,0 0 0 0 0,0 0 0 0 0,-1 1 1 0 0,1-1-1 0 0,0 0 0 0 0,0 0 0 0 0,0 0 0 0 0,-1 1 1 0 0,1-1-1 0 0,0 0 0 0 0,0 0 0 0 0,0 1 1 0 0,0-1-1 0 0,0 0 0 0 0,0 1 0 0 0,0-1 0 0 0,-1 0 1 0 0,1 0-1 0 0,0 1 0 0 0,0-1 0 0 0,0 0 1 0 0,0 1-1 0 0,0-1 0 0 0,0 0 0 0 0,0 0 1 0 0,0 1-1 0 0,0-1 0 0 0,1 0 0 0 0,-1 1 0 0 0,0-1 1 0 0,0 0-1 0 0,0 0 0 0 0,0 1 0 0 0,0-1 1 0 0,0 0-1 0 0,1 0 0 0 0,-1 1 0 0 0,0-1 0 0 0,0 0 1 0 0,0 0-1 0 0,0 0 0 0 0,1 1 0 0 0,-1-1 1 0 0,0 0-1 0 0,0 0 0 0 0,1 0 0 0 0,26 5-640 0 0,-17-4-123 0 0,1-2 1 0 0,-1 1 0 0 0,1-1 0 0 0,11-3-1 0 0,-19 3 389 0 0,0 0 0 0 0,-1 0 0 0 0,1 0 0 0 0,0-1 0 0 0,0 1-1 0 0,-1-1 1 0 0,1 0 0 0 0,-1 1 0 0 0,1-1 0 0 0,-1 0 0 0 0,0-1-1 0 0,0 1 1 0 0,0 0 0 0 0,0-1 0 0 0,2-2 0 0 0,3-5-2940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6:28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9722 0 0,'-2'1'183'0'0,"-1"1"1"0"0,0-1-1 0 0,1 1 1 0 0,-1 0-1 0 0,1 0 1 0 0,0 0-1 0 0,0 0 0 0 0,0 0 1 0 0,0 1-1 0 0,0-1 1 0 0,0 1-1 0 0,0-1 0 0 0,1 1 1 0 0,-1 0-1 0 0,1-1 1 0 0,0 1-1 0 0,0 0 0 0 0,0 0 1 0 0,0 0-1 0 0,0 0 1 0 0,1 0-1 0 0,-1 0 0 0 0,1 0 1 0 0,0 0-1 0 0,0 0 1 0 0,0 0-1 0 0,1 6 1 0 0,0-6-164 0 0,1 1 1 0 0,-1-1 0 0 0,0 0 0 0 0,1-1 0 0 0,0 1 0 0 0,0 0-1 0 0,0 0 1 0 0,0-1 0 0 0,0 1 0 0 0,1-1 0 0 0,-1 1 0 0 0,1-1-1 0 0,-1 0 1 0 0,1 0 0 0 0,0 0 0 0 0,0-1 0 0 0,0 1 0 0 0,0-1-1 0 0,0 1 1 0 0,0-1 0 0 0,0 0 0 0 0,1 0 0 0 0,-1-1 0 0 0,0 1-1 0 0,5 0 1 0 0,-2 0-23 0 0,0-1-1 0 0,0 0 0 0 0,0 0 1 0 0,0 0-1 0 0,0 0 0 0 0,0-1 1 0 0,0 0-1 0 0,-1 0 0 0 0,1-1 1 0 0,0 0-1 0 0,5-2 1 0 0,-9 3 19 0 0,-1 0 0 0 0,1 1 0 0 0,-1-1 0 0 0,1-1 0 0 0,-1 1 0 0 0,0 0 0 0 0,1 0 0 0 0,-1 0 0 0 0,0-1 1 0 0,0 1-1 0 0,0-1 0 0 0,0 1 0 0 0,0-1 0 0 0,0 1 0 0 0,0-1 0 0 0,-1 1 0 0 0,1-1 0 0 0,-1 0 0 0 0,1 0 0 0 0,-1 1 1 0 0,1-1-1 0 0,-1 0 0 0 0,0 0 0 0 0,0 1 0 0 0,0-1 0 0 0,0 0 0 0 0,0 0 0 0 0,0 1 0 0 0,-1-1 0 0 0,1 0 1 0 0,0 0-1 0 0,-1 1 0 0 0,1-1 0 0 0,-1 0 0 0 0,0 1 0 0 0,0-1 0 0 0,1 1 0 0 0,-1-1 0 0 0,-3-2 0 0 0,2 1 17 0 0,0-1-1 0 0,0 1 0 0 0,0 0 1 0 0,-1 0-1 0 0,1 1 0 0 0,-1-1 1 0 0,0 0-1 0 0,0 1 0 0 0,0 0 1 0 0,0 0-1 0 0,0 0 0 0 0,0 0 1 0 0,-1 0-1 0 0,-5-2 0 0 0,8 4-28 0 0,0-1 0 0 0,0 1 0 0 0,-1 0 0 0 0,1 0 0 0 0,0 0 0 0 0,-1-1 0 0 0,1 1-1 0 0,0 0 1 0 0,-1 0 0 0 0,1 1 0 0 0,0-1 0 0 0,-1 0 0 0 0,1 0 0 0 0,0 1 0 0 0,-1-1 0 0 0,1 1 0 0 0,0-1 0 0 0,0 1-1 0 0,0-1 1 0 0,-1 1 0 0 0,1 0 0 0 0,0 0 0 0 0,0-1 0 0 0,0 1 0 0 0,0 0 0 0 0,0 0 0 0 0,0 0 0 0 0,1 0 0 0 0,-1 0-1 0 0,0 0 1 0 0,0 1 0 0 0,1-1 0 0 0,-1 0 0 0 0,1 0 0 0 0,-1 0 0 0 0,1 1 0 0 0,-1-1 0 0 0,1 0 0 0 0,0 1-1 0 0,-1-1 1 0 0,1 0 0 0 0,0 3 0 0 0,-3 17-159 0 0,0-1 1 0 0,0 28-1 0 0,3-43-123 0 0,0 1-1 0 0,0-1 1 0 0,0 1-1 0 0,1-1 1 0 0,0 1 0 0 0,0-1-1 0 0,1 1 1 0 0,-1-1-1 0 0,1 0 1 0 0,0 0 0 0 0,0 0-1 0 0,1 0 1 0 0,5 8-1 0 0,-7-11 116 0 0,0-1 0 0 0,0 0 1 0 0,1 1-1 0 0,-1-1 0 0 0,0 0 0 0 0,1 0 0 0 0,-1 0 0 0 0,1 0 0 0 0,-1-1 0 0 0,1 1 0 0 0,-1 0 0 0 0,1-1 0 0 0,0 1 0 0 0,-1 0 1 0 0,1-1-1 0 0,0 0 0 0 0,-1 0 0 0 0,1 1 0 0 0,0-1 0 0 0,0 0 0 0 0,-1 0 0 0 0,1 0 0 0 0,2-1 0 0 0,0 0-34 0 0,-1 0 0 0 0,1-1 0 0 0,-1 1 0 0 0,0-1 0 0 0,0 0 0 0 0,0 0 0 0 0,0 0 0 0 0,0 0-1 0 0,0 0 1 0 0,4-5 0 0 0,0-1 464 0 0,0 0-1 0 0,-1 0 1 0 0,0-1-1 0 0,0 0 0 0 0,-1 0 1 0 0,0 0-1 0 0,4-10 1 0 0,-19 62 5491 0 0,4 3-3960 0 0,4-23-1925 0 0,-8 35 1 0 0,10-57 80 0 0,0 1 0 0 0,-1-1 1 0 0,1 0-1 0 0,0 0 0 0 0,-1 0 1 0 0,1 0-1 0 0,-1 0 0 0 0,1 0 1 0 0,-1 0-1 0 0,1 0 1 0 0,-1 0-1 0 0,0 0 0 0 0,1 0 1 0 0,-1 0-1 0 0,0-1 0 0 0,0 1 1 0 0,0 0-1 0 0,0 0 0 0 0,0-1 1 0 0,0 1-1 0 0,0-1 0 0 0,0 1 1 0 0,0-1-1 0 0,0 1 0 0 0,0-1 1 0 0,0 1-1 0 0,0-1 0 0 0,0 0 1 0 0,0 0-1 0 0,0 0 0 0 0,0 0 1 0 0,-1 1-1 0 0,1-1 1 0 0,0-1-1 0 0,0 1 0 0 0,0 0 1 0 0,-2 0-1 0 0,1-1 141 0 0,1 1 1 0 0,-1-1-1 0 0,0 0 1 0 0,1 0-1 0 0,-1 0 1 0 0,1 0-1 0 0,-1 0 1 0 0,1 0-1 0 0,-1 0 1 0 0,1 0-1 0 0,0 0 1 0 0,-1-1-1 0 0,1 1 1 0 0,0-1-1 0 0,0 1 1 0 0,0-1-1 0 0,0 1 1 0 0,0-1-1 0 0,0 1 1 0 0,1-1-1 0 0,-1 0 1 0 0,0-3-1 0 0,4 5-56 0 0,0 1 0 0 0,-1 0-1 0 0,1-1 1 0 0,0 1 0 0 0,0 0-1 0 0,0 0 1 0 0,0 1-1 0 0,-1-1 1 0 0,4 2 0 0 0,3 2-116 0 0,0 0 0 0 0,1-1 1 0 0,0 0-1 0 0,0 0 1 0 0,0-1-1 0 0,0-1 0 0 0,10 2 1 0 0,-14-4-227 0 0,-1 1 1 0 0,1-1-1 0 0,-1-1 1 0 0,1 1-1 0 0,-1-1 1 0 0,8-1-1 0 0,-9 1-381 0 0,0-1 0 0 0,0 1 0 0 0,0-1 0 0 0,0 0 0 0 0,-1 0 0 0 0,1 0 0 0 0,-1 0 0 0 0,1 0 0 0 0,3-5 0 0 0,2-2-3870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6:29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67 9034 0 0,'-1'0'191'0'0,"1"-1"-1"0"0,-1 1 1 0 0,0-1-1 0 0,1 1 1 0 0,-1-1 0 0 0,0 1-1 0 0,1-1 1 0 0,-1 0 0 0 0,1 1-1 0 0,-1-1 1 0 0,1 0-1 0 0,-1 1 1 0 0,1-1 0 0 0,0 0-1 0 0,-1 0 1 0 0,1 0-1 0 0,0 1 1 0 0,-1-1 0 0 0,1 0-1 0 0,0 0 1 0 0,0 0 0 0 0,0 0-1 0 0,0 1 1 0 0,0-1-1 0 0,0 0 1 0 0,0 0 0 0 0,0 0-1 0 0,0-1 1 0 0,2 1-106 0 0,0-1 1 0 0,-1 1-1 0 0,1-1 1 0 0,0 1-1 0 0,0 0 1 0 0,0 0-1 0 0,-1-1 1 0 0,1 1 0 0 0,4-1-1 0 0,-1 0-48 0 0,7-4 334 0 0,0 1 1 0 0,1 0-1 0 0,-1 1 0 0 0,17-3 1 0 0,-26 6-358 0 0,0 1 1 0 0,-1-1 0 0 0,1 1 0 0 0,0 0 0 0 0,0 0-1 0 0,0 1 1 0 0,0-1 0 0 0,-1 0 0 0 0,1 1 0 0 0,0 0-1 0 0,0-1 1 0 0,2 2 0 0 0,-3-1-131 0 0,-1 0 1 0 0,0 0-1 0 0,1 0 1 0 0,-1 0 0 0 0,0 1-1 0 0,1-1 1 0 0,-1 0-1 0 0,0 0 1 0 0,0 1-1 0 0,0-1 1 0 0,0 1-1 0 0,-1-1 1 0 0,1 1-1 0 0,0-1 1 0 0,0 1-1 0 0,-1-1 1 0 0,1 1 0 0 0,-1 0-1 0 0,0-1 1 0 0,1 1-1 0 0,-1 0 1 0 0,0 1-1 0 0,0-2-265 0 0,0 0 0 0 0,0 0-1 0 0,0 0 1 0 0,0 0 0 0 0,0 0-1 0 0,0 0 1 0 0,-1 0 0 0 0,1 0-1 0 0,0 0 1 0 0,0 0 0 0 0,-1 0-1 0 0,1 0 1 0 0,-1-1 0 0 0,1 1-1 0 0,-1 0 1 0 0,0 1 0 0 0,-16 11-2752 0 0,-29 3 3037 0 0,21-7 1495 0 0,24-9-1273 0 0,-1 1 1 0 0,0-1 0 0 0,1 1-1 0 0,-1 0 1 0 0,1-1 0 0 0,0 1-1 0 0,-1 0 1 0 0,1 0-1 0 0,0 0 1 0 0,-1 0 0 0 0,1 0-1 0 0,0 1 1 0 0,0-1 0 0 0,0 0-1 0 0,0 0 1 0 0,0 1 0 0 0,0-1-1 0 0,0 1 1 0 0,0-1-1 0 0,1 1 1 0 0,-1-1 0 0 0,1 1-1 0 0,-1-1 1 0 0,0 3 0 0 0,2-3-91 0 0,-1 1 1 0 0,1-1-1 0 0,0 0 1 0 0,-1 0-1 0 0,1 1 1 0 0,0-1 0 0 0,0 0-1 0 0,0 0 1 0 0,0 0-1 0 0,0 0 1 0 0,0 0-1 0 0,0 0 1 0 0,0 0 0 0 0,0 0-1 0 0,1-1 1 0 0,-1 1-1 0 0,0 0 1 0 0,1-1-1 0 0,-1 1 1 0 0,0-1-1 0 0,1 1 1 0 0,-1-1 0 0 0,0 0-1 0 0,1 1 1 0 0,-1-1-1 0 0,1 0 1 0 0,-1 0-1 0 0,2 0 1 0 0,62-2 1177 0 0,-65 2-1157 0 0,0 0 0 0 0,0 1 0 0 0,0-1 0 0 0,1 1 0 0 0,-1-1 0 0 0,0 0-1 0 0,0 1 1 0 0,0-1 0 0 0,0 1 0 0 0,0-1 0 0 0,0 1 0 0 0,0-1 0 0 0,0 1 0 0 0,0-1 0 0 0,0 0 0 0 0,0 1 0 0 0,0-1 0 0 0,0 1 0 0 0,0-1 0 0 0,0 1 0 0 0,-1-1 0 0 0,1 0 0 0 0,0 1 0 0 0,0-1 0 0 0,0 1 0 0 0,-1-1 0 0 0,1 0 0 0 0,0 1 0 0 0,0-1 0 0 0,-1 0 0 0 0,1 1 0 0 0,-1-1 0 0 0,-13 24 243 0 0,9-17-40 0 0,4-4-187 0 0,-1 1 0 0 0,1-1 0 0 0,-1 1 1 0 0,1-1-1 0 0,0 1 0 0 0,0 0 0 0 0,1 0 0 0 0,-1-1 0 0 0,1 1 0 0 0,0 0 1 0 0,0 0-1 0 0,0 0 0 0 0,0-1 0 0 0,1 1 0 0 0,1 5 0 0 0,-2-7-89 0 0,1 0 0 0 0,0 0 0 0 0,0 0 0 0 0,0 0 0 0 0,0 0 0 0 0,0-1 0 0 0,0 1 0 0 0,0 0 0 0 0,1-1 0 0 0,-1 1 1 0 0,1 0-1 0 0,-1-1 0 0 0,1 0 0 0 0,0 1 0 0 0,-1-1 0 0 0,1 0 0 0 0,0 0 0 0 0,0 0 0 0 0,0 0 0 0 0,0 0 0 0 0,0 0 0 0 0,0-1 0 0 0,0 1 0 0 0,0-1 0 0 0,0 1 0 0 0,0-1 0 0 0,0 0 0 0 0,0 0 0 0 0,3 0 0 0 0,-3 0 8 0 0,-1 0 0 0 0,1 0 0 0 0,-1 0 0 0 0,1-1 1 0 0,-1 1-1 0 0,1 0 0 0 0,-1-1 0 0 0,1 1 0 0 0,-1-1 0 0 0,1 0 0 0 0,-1 1 0 0 0,0-1 1 0 0,1 0-1 0 0,-1 0 0 0 0,0 0 0 0 0,0 0 0 0 0,0 0 0 0 0,1 0 0 0 0,-1 0 0 0 0,0 0 1 0 0,0-2-1 0 0,1 0 46 0 0,0 0 0 0 0,0 0 0 0 0,-1-1 0 0 0,0 1 0 0 0,1 0 1 0 0,-1-1-1 0 0,0 1 0 0 0,0-8 0 0 0,0 3 81 0 0,-1-1-1 0 0,1 1 1 0 0,-2-1-1 0 0,1 0 1 0 0,-1 1 0 0 0,-1 0-1 0 0,-2-10 1 0 0,-6 1-174 0 0,9 15-268 0 0,-1 0 0 0 0,1 0 0 0 0,-1 0-1 0 0,1 0 1 0 0,0 0 0 0 0,0 0-1 0 0,0-1 1 0 0,0 1 0 0 0,0 0 0 0 0,0-1-1 0 0,0 1 1 0 0,1-1 0 0 0,0 1-1 0 0,-1-4 1 0 0,21-8-4343 0 0,-7 6 5059 0 0,2-2 8139 0 0,-6 27-7276 0 0,0 21-107 0 0,-8-30-1084 0 0,1-1 0 0 0,0 1 0 0 0,0-1 1 0 0,5 11-1 0 0,-6-16-52 0 0,0 0 1 0 0,1 0 0 0 0,-1 0-1 0 0,1 0 1 0 0,-1 0-1 0 0,1 0 1 0 0,0 0 0 0 0,0 0-1 0 0,-1-1 1 0 0,1 1-1 0 0,0-1 1 0 0,1 0 0 0 0,-1 1-1 0 0,0-1 1 0 0,0 0 0 0 0,0 0-1 0 0,1 0 1 0 0,2 0-1 0 0,146 32-788 0 0,-133-33-1396 0 0,-27-8-1337 0 0,-29-8 39 0 0,33 15 3455 0 0,-1 1 0 0 0,0-1 1 0 0,0 1-1 0 0,0 1 0 0 0,1-1 1 0 0,-1 1-1 0 0,0 0 0 0 0,0 0 0 0 0,1 1 1 0 0,-1-1-1 0 0,1 1 0 0 0,-1 0 1 0 0,1 1-1 0 0,0 0 0 0 0,0-1 0 0 0,0 2 1 0 0,0-1-1 0 0,1 0 0 0 0,-1 1 1 0 0,1 0-1 0 0,-5 5 0 0 0,6-6 363 0 0,-1 1-1 0 0,1 0 0 0 0,0 0 1 0 0,0-1-1 0 0,1 2 1 0 0,-1-1-1 0 0,1 0 0 0 0,0 0 1 0 0,0 1-1 0 0,0-1 0 0 0,1 1 1 0 0,0 0-1 0 0,-1-1 1 0 0,2 1-1 0 0,-1 0 0 0 0,0 0 1 0 0,1 0-1 0 0,0-1 1 0 0,0 1-1 0 0,1 0 0 0 0,-1 0 1 0 0,1 0-1 0 0,0-1 1 0 0,0 1-1 0 0,4 8 0 0 0,-3-9-271 0 0,1 0-1 0 0,1 1 0 0 0,-1-2 0 0 0,0 1 0 0 0,1 0 0 0 0,0-1 1 0 0,0 0-1 0 0,0 1 0 0 0,0-2 0 0 0,1 1 0 0 0,-1 0 0 0 0,1-1 1 0 0,-1 0-1 0 0,11 3 0 0 0,9 3-2527 0 0,41 8 1 0 0,-55-14 598 0 0,1 0-1621 0 0,0 1-1837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16:41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96 4785 0 0,'-4'-6'1014'0'0,"0"-1"-1"0"0,1 1 1 0 0,0-1-1 0 0,-3-11 1 0 0,3 12 671 0 0,1-1-1 0 0,-1 1 1 0 0,0 0 0 0 0,0 0 0 0 0,-4-6 0 0 0,0 6 1453 0 0,20 9-2958 0 0,8 2-107 0 0,0 1 0 0 0,0 1 1 0 0,0 0-1 0 0,34 19 1 0 0,-39-17 3 0 0,-1-1 0 0 0,1-1 0 0 0,0-1 0 0 0,1 0 1 0 0,-1-1-1 0 0,1-1 0 0 0,0 0 0 0 0,0-2 0 0 0,21 2 1 0 0,96-16 591 0 0,18-1-145 0 0,55 25-21 0 0,-135-5-383 0 0,1-3 0 0 0,74-7 0 0 0,150-48 534 0 0,-215 33-294 0 0,0 3 0 0 0,133-7 0 0 0,19 36-133 0 0,-165-6-157 0 0,1-4 0 0 0,105-6 0 0 0,9-16 626 0 0,339 12-1 0 0,-480 8-593 0 0,-12-1 42 0 0,-1 2 0 0 0,0 0 0 0 0,49 14 0 0 0,-43-8-135 0 0,1-1 1 0 0,-1-2-1 0 0,1-1 1 0 0,0-2-1 0 0,0-1 1 0 0,0-2-1 0 0,67-9 1 0 0,-100 8-4 0 0,0 1 0 0 0,1 0 0 0 0,-1 0 1 0 0,0 1-1 0 0,0-1 0 0 0,0 1 0 0 0,0 0 1 0 0,0 0-1 0 0,0 0 0 0 0,-1 1 0 0 0,1-1 1 0 0,0 1-1 0 0,0 0 0 0 0,3 3 0 0 0,5 3-19 0 0,0 2 0 0 0,17 17 0 0 0,-20-18-550 0 0,0 0 1 0 0,1-1-1 0 0,20 14 0 0 0,-15-15-1224 0 0,-11-6-1192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48:14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240 260 5761 0 0,'-1'-3'449'0'0,"0"0"0"0"0,0 0 0 0 0,0 0 1 0 0,0 0-1 0 0,-1 0 0 0 0,1 0 0 0 0,-1 1 0 0 0,1-1 0 0 0,-1 1 0 0 0,0-1 0 0 0,0 1 0 0 0,-1 0 0 0 0,1-1 0 0 0,0 1 1 0 0,-1 0-1 0 0,1 1 0 0 0,-1-1 0 0 0,-4-2 0 0 0,3 3-42 0 0,1 0 0 0 0,0 1 0 0 0,-1-1 1 0 0,1 1-1 0 0,0 0 0 0 0,-1 0 0 0 0,1 0 0 0 0,-1 0 1 0 0,1 1-1 0 0,0 0 0 0 0,-1-1 0 0 0,1 1 0 0 0,0 0 1 0 0,0 0-1 0 0,0 1 0 0 0,0-1 0 0 0,-5 4 0 0 0,0-1-292 0 0,-1 1 0 0 0,1 0 0 0 0,0 0 0 0 0,0 1 0 0 0,0 0 0 0 0,1 1-1 0 0,0-1 1 0 0,0 1 0 0 0,1 1 0 0 0,0-1 0 0 0,0 1 0 0 0,1 0 0 0 0,0 1-1 0 0,0-1 1 0 0,1 1 0 0 0,0 0 0 0 0,0 0 0 0 0,1 0 0 0 0,0 1 0 0 0,1-1 0 0 0,0 1-1 0 0,1-1 1 0 0,0 1 0 0 0,0 0 0 0 0,1 0 0 0 0,0-1 0 0 0,1 1 0 0 0,0 0 0 0 0,4 16-1 0 0,-1-10-115 0 0,7 30-44 0 0,25 69 1 0 0,-31-101 33 0 0,2 0 1 0 0,0 0 0 0 0,0-1 0 0 0,2 0 0 0 0,-1 0 0 0 0,2-1 0 0 0,-1 0 0 0 0,22 20 0 0 0,-12-17-18 0 0,0 0 1 0 0,1-2-1 0 0,0 0 0 0 0,1-1 1 0 0,1-1-1 0 0,0-1 0 0 0,0-1 1 0 0,1 0-1 0 0,0-2 0 0 0,0-1 1 0 0,0-1-1 0 0,1-1 0 0 0,27 1 1 0 0,-35-4-19 0 0,0-1-1 0 0,1 0 1 0 0,-1-2 0 0 0,0 0-1 0 0,0 0 1 0 0,0-2 0 0 0,0 0 0 0 0,-1-1-1 0 0,0 0 1 0 0,0-1 0 0 0,0-1 0 0 0,0 0-1 0 0,-1-1 1 0 0,-1-1 0 0 0,1 0-1 0 0,-1-1 1 0 0,-1 0 0 0 0,0-1 0 0 0,0-1-1 0 0,13-16 1 0 0,-14 13 42 0 0,0 0 0 0 0,0 0 0 0 0,-2-1 0 0 0,0-1-1 0 0,0 1 1 0 0,-2-1 0 0 0,0-1 0 0 0,-1 0 0 0 0,-1 1 0 0 0,0-2 0 0 0,-2 1 0 0 0,0 0-1 0 0,-1-1 1 0 0,-1 0 0 0 0,0 1 0 0 0,-2-1 0 0 0,0 1 0 0 0,-1-1 0 0 0,-1 0 0 0 0,0 1 0 0 0,-2 0-1 0 0,-6-18 1 0 0,1 10 35 0 0,-2 1 0 0 0,0 0 0 0 0,-2 0 0 0 0,0 2 0 0 0,-2-1 0 0 0,-1 2 0 0 0,0 0 0 0 0,-2 1 0 0 0,0 1-1 0 0,-25-20 1 0 0,31 30-2 0 0,-1 0 0 0 0,0 0 0 0 0,0 2 0 0 0,-1-1 0 0 0,0 2 0 0 0,0 0 0 0 0,0 1 0 0 0,-1 0 0 0 0,0 1 0 0 0,-1 1 0 0 0,1 1 0 0 0,-1 0 0 0 0,1 1 0 0 0,-1 1 0 0 0,0 1 0 0 0,1 0 0 0 0,-1 1 0 0 0,-18 3 0 0 0,-12 6-92 0 0,0 2 0 0 0,0 2 0 0 0,2 2 0 0 0,-47 24 0 0 0,85-37-246 0 0,0 1-1 0 0,0 0 1 0 0,1 0-1 0 0,0 1 1 0 0,0 0-1 0 0,0 0 1 0 0,0 0-1 0 0,1 1 1 0 0,0-1-1 0 0,0 1 1 0 0,-8 13-1 0 0,10-13-580 0 0,0 0-1 0 0,1 0 0 0 0,-1 0 1 0 0,1 1-1 0 0,1-1 1 0 0,-1 1-1 0 0,1-1 1 0 0,-1 14-1 0 0,3 13-6141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36:17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38 103 17804 0 0,'-8'-1'600'0'0,"-16"-3"-19"0"0,24 5-619 0 0,0-1 0 0 0,-1 0 1 0 0,1 0-1 0 0,0 0 1 0 0,0 0-1 0 0,-1 0 1 0 0,1 0-1 0 0,0-1 1 0 0,0 1-1 0 0,0 0 1 0 0,-1 0-1 0 0,1 0 1 0 0,0 0-1 0 0,0 0 0 0 0,0 0 1 0 0,-1 0-1 0 0,1 0 1 0 0,0 0-1 0 0,0-1 1 0 0,0 1-1 0 0,0 0 1 0 0,-1 0-1 0 0,1 0 1 0 0,0 0-1 0 0,0-1 1 0 0,0 1-1 0 0,0 0 0 0 0,0 0 1 0 0,0 0-1 0 0,-1-1 1 0 0,1 1-1 0 0,0 0 1 0 0,0 0-1 0 0,0 0 1 0 0,0-1-1 0 0,0 1 1 0 0,0 0-1 0 0,0 0 1 0 0,0 0-1 0 0,0-1 0 0 0,0 1 1 0 0,0 0-1 0 0,0 0 1 0 0,0-1-1 0 0,0 1 1 0 0,0 0-1 0 0,0 0 1 0 0,0 0-1 0 0,0-1 1 0 0,1 1-1 0 0,-1 0 1 0 0,0 0-1 0 0,0 0 0 0 0,0-1 1 0 0,0 1-1 0 0,0 0 1 0 0,0 0-1 0 0,1 0 1 0 0,-1 0-1 0 0,0 0 1 0 0,0-1-1 0 0,0 1 1 0 0,1 0-1 0 0,-1 0 1 0 0,0 0-1 0 0,0 0 0 0 0,0 0 1 0 0,1 0-1 0 0,-1 0 1 0 0,21-20 2504 0 0,-19 18-2287 0 0,0 0-1 0 0,-1 0 1 0 0,1 0 0 0 0,0 1 0 0 0,0-1-1 0 0,0 0 1 0 0,0 1 0 0 0,0-1 0 0 0,1 1-1 0 0,-1 0 1 0 0,0 0 0 0 0,1 0 0 0 0,-1 0-1 0 0,1 0 1 0 0,-1 0 0 0 0,1 1 0 0 0,-1-1-1 0 0,1 1 1 0 0,0-1 0 0 0,-1 1 0 0 0,1 0-1 0 0,4 1 1 0 0,22 0-149 0 0,-1 0-1 0 0,0-2 1 0 0,0-1-1 0 0,0-1 0 0 0,29-7 1 0 0,6-1 1 0 0,-47 9-24 0 0,143-15 123 0 0,-136 17-121 0 0,1 0 0 0 0,-1 1 0 0 0,0 2 0 0 0,45 10 0 0 0,59 23-29 0 0,-26-5 9 0 0,1-5 0 0 0,148 17 0 0 0,297-3 438 0 0,-31-43-264 0 0,-38-2 29 0 0,-32 26 1018 0 0,309 7-310 0 0,-336-13-787 0 0,31 1 561 0 0,-88-37-260 0 0,-238 9-321 0 0,1 5 0 0 0,148 12 1 0 0,-177 5 45 0 0,-25-1-32 0 0,0-3-1 0 0,0-3 1 0 0,105-9-1 0 0,-110-4-382 0 0,-1-1-1 0 0,66-22 1 0 0,-120 28-1584 0 0,-10 5 1446 0 0,-1-1 1 0 0,1 1 0 0 0,0-1 0 0 0,0 1-1 0 0,-1-1 1 0 0,1 0 0 0 0,-1 1 0 0 0,1-1-1 0 0,-1 0 1 0 0,1 1 0 0 0,-1-1-1 0 0,1 0 1 0 0,-1 0 0 0 0,1 0 0 0 0,-1 1-1 0 0,0-1 1 0 0,0 0 0 0 0,1 0-1 0 0,-1 0 1 0 0,0 0 0 0 0,0 0 0 0 0,0 0-1 0 0,0 1 1 0 0,0-1 0 0 0,0 0 0 0 0,0 0-1 0 0,0 0 1 0 0,-1 0 0 0 0,1-1-1 0 0,-4-28-8015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36:42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13067 0 0,'4'-4'56'0'0,"-1"0"-1"0"0,1 0 1 0 0,0 1 0 0 0,0-1 0 0 0,0 1 0 0 0,0 0 0 0 0,0 0-1 0 0,1 0 1 0 0,0 1 0 0 0,-1-1 0 0 0,1 1 0 0 0,9-3 0 0 0,-11 5-52 0 0,-1 0 1 0 0,0-1 0 0 0,1 1-1 0 0,-1 0 1 0 0,0 1 0 0 0,1-1-1 0 0,-1 0 1 0 0,0 0 0 0 0,1 1-1 0 0,-1 0 1 0 0,0-1-1 0 0,0 1 1 0 0,0 0 0 0 0,0 0-1 0 0,0 0 1 0 0,0 0 0 0 0,0 1-1 0 0,0-1 1 0 0,0 0 0 0 0,0 1-1 0 0,0-1 1 0 0,-1 1 0 0 0,1 0-1 0 0,-1 0 1 0 0,1-1 0 0 0,-1 1-1 0 0,0 0 1 0 0,0 0 0 0 0,0 0-1 0 0,0 1 1 0 0,1 1 0 0 0,9 19 513 0 0,-6-11-169 0 0,0-1 0 0 0,1 1 0 0 0,1-1 0 0 0,0 0 0 0 0,10 12 1 0 0,-14-20-246 0 0,0 1 0 0 0,1-2 0 0 0,-1 1 1 0 0,1 0-1 0 0,0-1 0 0 0,-1 1 0 0 0,1-1 1 0 0,0 0-1 0 0,0-1 0 0 0,1 1 1 0 0,-1-1-1 0 0,0 1 0 0 0,1-1 0 0 0,-1-1 1 0 0,0 1-1 0 0,1 0 0 0 0,-1-1 0 0 0,1 0 1 0 0,6-1-1 0 0,5-1 352 0 0,0 0 1 0 0,27-9-1 0 0,-31 7-327 0 0,0 1-1 0 0,0 0 0 0 0,0 1 0 0 0,0 1 1 0 0,0-1-1 0 0,20 2 0 0 0,30 6-75 0 0,-11 0-26 0 0,0-2-1 0 0,-1-2 1 0 0,1-3 0 0 0,63-8 0 0 0,120-38 410 0 0,7-2-30 0 0,-172 39-387 0 0,106-3-1 0 0,89 18 64 0 0,46-1 162 0 0,-85-11-23 0 0,399-6-73 0 0,-383 7 159 0 0,61 1 557 0 0,-224 8-718 0 0,145 23-1 0 0,-145-10-128 0 0,70 13 69 0 0,223 17 1 0 0,93-51 194 0 0,-292 2-184 0 0,229 26-1 0 0,29-21 4 0 0,-63-5 151 0 0,-255 15-190 0 0,150 34-1 0 0,-155-24-52 0 0,170 13-1 0 0,229-40 108 0 0,-2-33 18 0 0,-342 24-145 0 0,487-30 46 0 0,-432 31-5 0 0,-118 8 84 0 0,0 4-1 0 0,1 4 0 0 0,-1 5 0 0 0,184 37 0 0 0,-200-26-63 0 0,1-5 0 0 0,1-3-1 0 0,0-3 1 0 0,1-5 0 0 0,147-12 0 0 0,-177 3 11 0 0,117-5 34 0 0,222-1-120 0 0,-230 4-354 0 0,-62 1-3115 0 0,-58 4-5732 0 0,-27 1 1449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36:57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16 6665 0 0,'-5'9'302'0'0,"-1"6"1392"0"0,9-14-678 0 0,7-6-136 0 0,0-1-639 0 0,0 1-1 0 0,0 1 1 0 0,1 0 0 0 0,0 0 0 0 0,0 1-1 0 0,0 0 1 0 0,0 1 0 0 0,0 0 0 0 0,17 0-1 0 0,4 1 238 0 0,0 2 0 0 0,35 5 0 0 0,-20 0-366 0 0,0 3 1 0 0,-1 2 0 0 0,0 2 0 0 0,-1 2-1 0 0,55 26 1 0 0,-96-39-43 0 0,0 0-1 0 0,0 0 1 0 0,0 0 0 0 0,0 0-1 0 0,0 1 1 0 0,-1 0 0 0 0,1 0-1 0 0,-1 0 1 0 0,0 0 0 0 0,0 0-1 0 0,0 0 1 0 0,-1 1 0 0 0,1 0 0 0 0,-1-1-1 0 0,1 1 1 0 0,-1 0 0 0 0,0 0-1 0 0,1 5 1 0 0,-1 0 101 0 0,-1-1 1 0 0,0 0-1 0 0,0 1 1 0 0,-1-1-1 0 0,0 1 1 0 0,-1-1-1 0 0,1 0 1 0 0,-5 16-1 0 0,-10 33-285 0 0,-2 0 0 0 0,-3-2 0 0 0,-29 59 0 0 0,49-112-35 0 0,-1 0 0 0 0,0-1 0 0 0,0 1 0 0 0,0 0 0 0 0,0-1-1 0 0,0 1 1 0 0,0-1 0 0 0,0 1 0 0 0,-1-1 0 0 0,1 0 0 0 0,0 1 0 0 0,-1-1 0 0 0,1 0-1 0 0,-1 0 1 0 0,1 0 0 0 0,-3 1 0 0 0,4-2 108 0 0,0 0 0 0 0,-1 0 0 0 0,1 0 0 0 0,0 0 0 0 0,0 0 0 0 0,-1 0 0 0 0,1 0 0 0 0,0 0 0 0 0,-1 0 0 0 0,1 0 0 0 0,0 0 0 0 0,0 0 0 0 0,-1 0 0 0 0,1 0 0 0 0,0 0 0 0 0,-1 0 0 0 0,1-1 0 0 0,0 1 0 0 0,0 0 0 0 0,0 0 0 0 0,-1 0 0 0 0,1 0 0 0 0,0-1 0 0 0,0 1 0 0 0,-1 0 0 0 0,1 0 0 0 0,0 0 1 0 0,0-1-1 0 0,0 1 0 0 0,0 0 0 0 0,-1 0 0 0 0,1-1 0 0 0,0 1 0 0 0,-1-20-628 0 0,2 16 642 0 0,0-1 1 0 0,0 1-1 0 0,1 0 1 0 0,-1-1-1 0 0,1 1 0 0 0,0 0 1 0 0,0 0-1 0 0,0 0 1 0 0,0 0-1 0 0,1 1 0 0 0,-1-1 1 0 0,1 1-1 0 0,0-1 1 0 0,0 1-1 0 0,1 0 0 0 0,-1 0 1 0 0,1 0-1 0 0,-1 1 1 0 0,1-1-1 0 0,0 1 0 0 0,0 0 1 0 0,0 0-1 0 0,0 0 1 0 0,0 1-1 0 0,0-1 0 0 0,1 1 1 0 0,-1 0-1 0 0,1 0 1 0 0,-1 1-1 0 0,0-1 0 0 0,1 1 1 0 0,-1 0-1 0 0,1 0 1 0 0,-1 1-1 0 0,1-1 0 0 0,-1 1 1 0 0,1 0-1 0 0,6 2 1 0 0,11 5 83 0 0,0 1 0 0 0,-1 1 0 0 0,39 25 0 0 0,58 50-368 0 0,-60-43-764 0 0,-44-31 501 0 0,-2-3-748 0 0,-1 0 0 0 0,20 19 0 0 0,-25-19-1742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36:57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6897 0 0,'5'-5'145'0'0,"0"0"0"0"0,1 0 0 0 0,-1 1 0 0 0,1 0-1 0 0,0 0 1 0 0,0 1 0 0 0,0 0 0 0 0,1 0-1 0 0,-1 0 1 0 0,1 1 0 0 0,0 0 0 0 0,0 0-1 0 0,0 1 1 0 0,0-1 0 0 0,0 2 0 0 0,0-1-1 0 0,0 1 1 0 0,0 0 0 0 0,9 1 0 0 0,-4 0-153 0 0,0 0 0 0 0,0 1 0 0 0,0 1 0 0 0,0 0 0 0 0,-1 0 0 0 0,1 1 0 0 0,-1 1 0 0 0,0 0 0 0 0,0 0 0 0 0,14 10 0 0 0,-18-9-505 0 0,11 9-582 0 0,-17-15 914 0 0,-1 1 1 0 0,1-1-1 0 0,-1 1 1 0 0,1-1-1 0 0,-1 0 1 0 0,1 0-1 0 0,-1 1 1 0 0,1-1-1 0 0,-1 0 1 0 0,1 0-1 0 0,0 1 1 0 0,-1-1-1 0 0,1 0 0 0 0,-1 0 1 0 0,1 0-1 0 0,0 0 1 0 0,-1 0-1 0 0,1 0 1 0 0,-1 0-1 0 0,1 0 1 0 0,0 0-1 0 0,-1 0 1 0 0,1-1-1 0 0,-1 1 1 0 0,1 0-1 0 0,-1 0 1 0 0,2-1-1 0 0,1-7-2189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36:58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5057 0 0,'4'39'1555'0'0,"2"-1"0"0"0,2-1 0 0 0,13 38 0 0 0,-13-46-1555 0 0,-1 1 0 0 0,5 53 0 0 0,-10-67-638 0 0,-2 0 0 0 0,0 0 0 0 0,0 0 0 0 0,-2 0 0 0 0,0 0 0 0 0,-9 31 0 0 0,11-46 553 0 0,0-1 0 0 0,0 1 0 0 0,0 0 0 0 0,0-1 0 0 0,0 1 0 0 0,-1 0 0 0 0,1-1 0 0 0,0 1 0 0 0,-1-1 0 0 0,1 1 0 0 0,0 0 0 0 0,-1-1 0 0 0,1 1 0 0 0,-1-1 0 0 0,1 1 0 0 0,-1-1 0 0 0,1 0 0 0 0,-1 1 0 0 0,1-1 0 0 0,-1 1 0 0 0,1-1 0 0 0,-2 1 0 0 0,-3-2-2707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36:58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19 7202 0 0,'0'-1'82'0'0,"-1"1"0"0"0,1 0 0 0 0,0-1 0 0 0,0 1 0 0 0,0-1 0 0 0,-1 1 1 0 0,1-1-1 0 0,0 1 0 0 0,0-1 0 0 0,0 1 0 0 0,0-1 0 0 0,0 1 0 0 0,0-1 0 0 0,0 1 1 0 0,0-1-1 0 0,0 1 0 0 0,0-1 0 0 0,0 1 0 0 0,0-1 0 0 0,0 1 0 0 0,0-1 1 0 0,0 1-1 0 0,1-1 0 0 0,-1 1 0 0 0,0-1 0 0 0,0 1 0 0 0,1 0 0 0 0,-1-1 1 0 0,0 1-1 0 0,1-1 0 0 0,-1 1 0 0 0,0 0 0 0 0,1-1 0 0 0,-1 1 0 0 0,0 0 1 0 0,1-1-1 0 0,-1 1 0 0 0,1 0 0 0 0,-1 0 0 0 0,1-1 0 0 0,-1 1 0 0 0,1 0 1 0 0,22 9 1061 0 0,-4 0-1145 0 0,-7-7 14 0 0,-1 0 0 0 0,1-1 0 0 0,0 0 0 0 0,-1 0 0 0 0,1-2 0 0 0,0 1 0 0 0,12-3 0 0 0,-11 1 198 0 0,0 1 0 0 0,0 0 0 0 0,0 1 0 0 0,0 0 0 0 0,17 4 0 0 0,-28-4-87 0 0,0 0 1 0 0,0 1-1 0 0,0-1 1 0 0,-1 1-1 0 0,1 0 1 0 0,0 0-1 0 0,0-1 1 0 0,-1 1-1 0 0,1 0 0 0 0,0 0 1 0 0,-1 1-1 0 0,1-1 1 0 0,-1 0-1 0 0,1 0 1 0 0,-1 1-1 0 0,0-1 1 0 0,0 1-1 0 0,1-1 1 0 0,-1 1-1 0 0,1 3 1 0 0,-1-2 36 0 0,0 0 0 0 0,0 0 0 0 0,-1 0 0 0 0,1 0 0 0 0,-1 0 0 0 0,0 0 0 0 0,0 0 0 0 0,0 0 0 0 0,0 0 0 0 0,0 0 0 0 0,-2 6 0 0 0,-3 6 144 0 0,0 0 0 0 0,-1 0 0 0 0,0 0 0 0 0,-10 14 0 0 0,11-19-374 0 0,-13 17-648 0 0,12-20-1207 0 0,-2 0 1 0 0,1-1-1 0 0,-1 0 0 0 0,-15 10 1 0 0,4-3 1023 0 0,18-13 883 0 0,0 1 0 0 0,0-1 0 0 0,0 1 0 0 0,0 0 1 0 0,0-1-1 0 0,0 1 0 0 0,0 0 0 0 0,0 0 0 0 0,0 0 1 0 0,0 0-1 0 0,1 0 0 0 0,-1 0 0 0 0,0 0 0 0 0,1 0 1 0 0,-1 0-1 0 0,0 1 0 0 0,1-1 0 0 0,-1 0 0 0 0,1 0 1 0 0,0 0-1 0 0,-1 1 0 0 0,1-1 0 0 0,0 0 0 0 0,0 2 0 0 0,0-1 58 0 0,1-1-1 0 0,0 1 0 0 0,-1-1 0 0 0,1 0 0 0 0,0 1 0 0 0,0-1 0 0 0,0 0 0 0 0,0 1 0 0 0,0-1 0 0 0,0 0 0 0 0,0 0 0 0 0,0 0 0 0 0,0 0 0 0 0,0 0 0 0 0,1 0 0 0 0,2 1 0 0 0,4 2 134 0 0,0 0-1 0 0,0-1 0 0 0,1 0 0 0 0,-1 0 1 0 0,17 2-1 0 0,-5-3-247 0 0,-1-2 1 0 0,1-1-1 0 0,0-1 1 0 0,0 0-1 0 0,-1-1 1 0 0,1-1-1 0 0,31-12 1 0 0,-49 16 2 0 0,-1-1-159 0 0,0 1 0 0 0,0 0 0 0 0,1 0 0 0 0,-1 0 0 0 0,0 0 0 0 0,0 0 0 0 0,0 0 0 0 0,1 0 0 0 0,-1 0 0 0 0,0 0 0 0 0,0 0 0 0 0,0 1 0 0 0,1-1 0 0 0,0 1 0 0 0,4 1-1217 0 0,1-4-1503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36:58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5881 0 0,'7'9'585'0'0,"-6"-8"-260"0"0,1 1 0 0 0,-1-1 0 0 0,0 1 1 0 0,0-1-1 0 0,0 1 0 0 0,0 0 0 0 0,0-1 0 0 0,0 1 1 0 0,0 0-1 0 0,0 0 0 0 0,-1 0 0 0 0,1-1 1 0 0,-1 1-1 0 0,1 0 0 0 0,-1 0 0 0 0,0 0 1 0 0,0 0-1 0 0,0 0 0 0 0,0 0 0 0 0,0 0 1 0 0,0 0-1 0 0,0 0 0 0 0,-1 0 0 0 0,1 0 1 0 0,-2 2-1 0 0,-5 50-55 0 0,7-49-366 0 0,0-1-1 0 0,0 1 0 0 0,0 0 0 0 0,0-1 0 0 0,1 1 1 0 0,-1-1-1 0 0,1 1 0 0 0,1-1 0 0 0,2 8 0 0 0,-3-13 82 0 0,1 1-1 0 0,-1-1 0 0 0,1 0 1 0 0,0 0-1 0 0,-1 0 1 0 0,0 0-1 0 0,1 0 0 0 0,-1 0 1 0 0,0 0-1 0 0,1 0 0 0 0,-1-1 1 0 0,0 1-1 0 0,0 0 1 0 0,2-3-1 0 0,7-7-31 0 0,-7 9 45 0 0,1 0 0 0 0,0 0 0 0 0,0 1 0 0 0,0-1 0 0 0,0 1 0 0 0,0 0 0 0 0,0 0 0 0 0,0 0-1 0 0,0 0 1 0 0,0 1 0 0 0,0 0 0 0 0,1 0 0 0 0,-1 0 0 0 0,0 0 0 0 0,0 1 0 0 0,5 0 0 0 0,22 6-3630 0 0,-30-7 3269 0 0,-1 1 291 0 0,0-1-1 0 0,0 0 1 0 0,0 0-1 0 0,0 0 1 0 0,0 0-1 0 0,0 0 1 0 0,0 0-1 0 0,0 0 1 0 0,0 0-1 0 0,0 1 1 0 0,0-1-1 0 0,0 0 1 0 0,0 0-1 0 0,0 0 1 0 0,0 0-1 0 0,0 0 1 0 0,0 0-1 0 0,0 0 1 0 0,0 1-1 0 0,0-1 1 0 0,0 0-1 0 0,0 0 1 0 0,0 0-1 0 0,0 0 1 0 0,0 0-1 0 0,0 0 1 0 0,-1 0-1 0 0,1 0 1 0 0,0 1-580 0 0,0-1 579 0 0,-1 0 1 0 0,1 0-1 0 0,0 0 1 0 0,0 0-1 0 0,0 0 1 0 0,0 0-1 0 0,0 0 1 0 0,0 0-1 0 0,0 0 1 0 0,0 0-1 0 0,-1 0 1 0 0,1 0-1 0 0,0 0 1 0 0,0 0-1 0 0,0 0 1 0 0,0 0-1 0 0,0 0 1 0 0,0 0-1 0 0,0 0 1 0 0,-1 0-1 0 0,1 0 1 0 0,0 0-1 0 0,-1 1-537 0 0,-4 3-2327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36:59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36 7634 0 0,'-6'14'769'0'0,"2"-1"0"0"0,-1 0 0 0 0,2 1 0 0 0,0 0 0 0 0,0 0 0 0 0,1 0 0 0 0,0 25 0 0 0,2-33-629 0 0,1-1 0 0 0,-1 0 0 0 0,1 0 0 0 0,0 1 0 0 0,1-1 0 0 0,-1 0 0 0 0,1 0 0 0 0,0-1 0 0 0,0 1 0 0 0,5 8 0 0 0,-5-10-121 0 0,0-1 0 0 0,1 1 0 0 0,-1 0 1 0 0,1-1-1 0 0,0 0 0 0 0,-1 1 1 0 0,1-1-1 0 0,0 0 0 0 0,0-1 0 0 0,1 1 1 0 0,-1 0-1 0 0,0-1 0 0 0,0 0 1 0 0,1 1-1 0 0,-1-2 0 0 0,1 1 0 0 0,4 1 1 0 0,-3-2-11 0 0,-1 0 0 0 0,1-1 0 0 0,0 1 1 0 0,-1-1-1 0 0,1 0 0 0 0,0 0 0 0 0,-1-1 1 0 0,1 1-1 0 0,-1-1 0 0 0,0 0 0 0 0,1 0 1 0 0,-1 0-1 0 0,0-1 0 0 0,0 0 0 0 0,-1 1 1 0 0,1-1-1 0 0,6-7 0 0 0,4-4 86 0 0,0-1-1 0 0,20-28 0 0 0,-32 40-56 0 0,1 0 1 0 0,-1-1-1 0 0,0 1 0 0 0,0 0 0 0 0,-1 0 1 0 0,1-1-1 0 0,-1 1 0 0 0,0-1 0 0 0,0 0 1 0 0,0 1-1 0 0,0-1 0 0 0,0 0 0 0 0,-1 1 1 0 0,0-1-1 0 0,0 0 0 0 0,0 0 0 0 0,0 1 1 0 0,-1-5-1 0 0,0 4-19 0 0,-1 0 0 0 0,1 0 0 0 0,-1 1 1 0 0,0-1-1 0 0,0 0 0 0 0,-1 1 0 0 0,1-1 1 0 0,-1 1-1 0 0,1 0 0 0 0,-1 0 0 0 0,0 0 1 0 0,0 0-1 0 0,0 1 0 0 0,-1-1 0 0 0,1 1 0 0 0,-5-3 1 0 0,-2 0 86 0 0,-1 0 0 0 0,1 1 1 0 0,-1 0-1 0 0,0 0 1 0 0,0 1-1 0 0,-1 1 1 0 0,1 0-1 0 0,0 0 0 0 0,-1 1 1 0 0,-14 1-1 0 0,11 0-124 0 0,0 1 1 0 0,0 1-1 0 0,0 0 0 0 0,0 1 0 0 0,0 0 0 0 0,1 1 1 0 0,-20 9-1 0 0,29-11-163 0 0,0 1 0 0 0,0 0 0 0 0,1 0 0 0 0,-1 0 0 0 0,1 0 0 0 0,0 1 0 0 0,0 0 0 0 0,0 0 0 0 0,0 0 0 0 0,1 0 0 0 0,-6 9 0 0 0,5-6-975 0 0,0 1 1 0 0,1-1-1 0 0,0 1 1 0 0,-3 9-1 0 0,0 6-4889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38:52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18 4513 0 0,'0'-18'9289'0'0,"-4"28"-6073"0"0,0 5-2373 0 0,1 0-1 0 0,0 0 0 0 0,0 1 1 0 0,2-1-1 0 0,-1 22 0 0 0,10 81-647 0 0,-1-9 117 0 0,-5-67 159 0 0,-1-14-1827 0 0,-11-62-13578 0 0,5 20 10823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18:07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583 5 7242 0 0,'-7'-2'1152'0'0,"-1"1"1"0"0,1 0 0 0 0,-1 1 0 0 0,0 0 0 0 0,1 0 0 0 0,-1 0 0 0 0,1 1 0 0 0,-13 3 0 0 0,8-1-599 0 0,1 1 1 0 0,0 0 0 0 0,0 1-1 0 0,1 0 1 0 0,-11 7 0 0 0,-4 5-308 0 0,1 1 0 0 0,1 2 1 0 0,-32 33-1 0 0,25-20-96 0 0,1 2 0 0 0,2 1-1 0 0,2 1 1 0 0,2 1 0 0 0,1 1 0 0 0,2 1-1 0 0,1 0 1 0 0,2 2 0 0 0,3 0-1 0 0,-15 63 1 0 0,13-21-107 0 0,3 1 1 0 0,3 0-1 0 0,4 1 0 0 0,9 130 0 0 0,5-117-14 0 0,5 0-1 0 0,32 121 0 0 0,72 187 117 0 0,-79-284-89 0 0,-25-76-51 0 0,-7-23 6 0 0,1 1 0 0 0,1-1-1 0 0,1 0 1 0 0,1-1 0 0 0,25 43-1 0 0,-33-64-57 0 0,-1 0 0 0 0,1 0 0 0 0,0 0 0 0 0,0 0 0 0 0,-1 0 0 0 0,1 0 0 0 0,1 0 0 0 0,-1-1 0 0 0,0 1 0 0 0,0-1 0 0 0,1 1 0 0 0,-1-1 0 0 0,0 0 0 0 0,1 0 0 0 0,0 0 0 0 0,-1 0 0 0 0,1-1 0 0 0,-1 1 0 0 0,1-1 0 0 0,5 1 0 0 0,-6-1-156 0 0,0-1 0 0 0,0 1 0 0 0,0-1 0 0 0,0 0 0 0 0,-1 1-1 0 0,1-1 1 0 0,0 0 0 0 0,0 0 0 0 0,0 0 0 0 0,-1-1 0 0 0,1 1 0 0 0,-1 0 0 0 0,1 0 0 0 0,-1-1 0 0 0,1 1 0 0 0,-1-1-1 0 0,0 0 1 0 0,0 1 0 0 0,0-1 0 0 0,0 0 0 0 0,0 0 0 0 0,0 1 0 0 0,0-1 0 0 0,0 0 0 0 0,-1 0 0 0 0,1 0 0 0 0,-1 0-1 0 0,1-3 1 0 0,2-23-4171 0 0,-7-6-2895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38:53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34 6081 0 0,'0'-2'347'0'0,"-1"1"-1"0"0,1-1 1 0 0,-1 0-1 0 0,1 1 1 0 0,-1-1-1 0 0,0 0 1 0 0,0 1-1 0 0,0-1 1 0 0,0 1-1 0 0,0-1 1 0 0,0 1-1 0 0,0 0 1 0 0,-1-1-1 0 0,1 1 1 0 0,0 0-1 0 0,-1 0 1 0 0,1 0-1 0 0,-1 0 1 0 0,1 0-1 0 0,-1 0 1 0 0,1 0-1 0 0,-1 0 1 0 0,0 1-1 0 0,1-1 1 0 0,-1 1-1 0 0,0-1 1 0 0,0 1-1 0 0,1 0 1 0 0,-1 0-1 0 0,0-1 1 0 0,0 1-1 0 0,0 1 1 0 0,-2-1-1 0 0,4 3-235 0 0,0 1-1 0 0,1-1 0 0 0,-1 0 0 0 0,1 0 0 0 0,0 0 0 0 0,0 1 0 0 0,3 3 0 0 0,-4-6-64 0 0,10 27 64 0 0,-5-12-70 0 0,2 0 0 0 0,-1 0 0 0 0,2 0 0 0 0,16 25 0 0 0,-22-37-21 0 0,1-1 1 0 0,-1 0-1 0 0,1 0 0 0 0,0 0 0 0 0,0 0 0 0 0,0-1 0 0 0,0 1 0 0 0,0-1 0 0 0,1 0 0 0 0,-1 0 1 0 0,1 0-1 0 0,-1 0 0 0 0,1-1 0 0 0,0 1 0 0 0,0-1 0 0 0,0 0 0 0 0,-1 0 0 0 0,1-1 0 0 0,0 1 1 0 0,0-1-1 0 0,0 0 0 0 0,0 0 0 0 0,0 0 0 0 0,0 0 0 0 0,8-2 0 0 0,-3 0 133 0 0,0 0-1 0 0,0 0 1 0 0,0-1 0 0 0,0-1-1 0 0,-1 1 1 0 0,1-1 0 0 0,-1-1-1 0 0,0 1 1 0 0,10-9 0 0 0,-13 9-122 0 0,0-1 1 0 0,0 0 0 0 0,-1 0 0 0 0,0 0 0 0 0,0 0 0 0 0,0 0 0 0 0,-1-1-1 0 0,0 0 1 0 0,0 0 0 0 0,0 0 0 0 0,-1 0 0 0 0,0 0 0 0 0,0 0-1 0 0,1-8 1 0 0,-1 1-1369 0 0,-1-7-5233 0 0,0 4-199 0 0,1 10 2483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38:54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80 5849 0 0,'-1'1'221'0'0,"-1"0"0"0"0,1 0 0 0 0,-1-1-1 0 0,1 1 1 0 0,0 0 0 0 0,0 0 0 0 0,0 0 0 0 0,-1 0-1 0 0,1 0 1 0 0,0 1 0 0 0,0-1 0 0 0,1 0 0 0 0,-1 0-1 0 0,0 1 1 0 0,0-1 0 0 0,0 0 0 0 0,1 1 0 0 0,-1-1-1 0 0,1 1 1 0 0,-1-1 0 0 0,1 1 0 0 0,0-1 0 0 0,0 1-1 0 0,-1-1 1 0 0,1 1 0 0 0,0-1 0 0 0,0 1 0 0 0,0 0-1 0 0,1-1 1 0 0,-1 1 0 0 0,0-1 0 0 0,1 2-1 0 0,13 53 1137 0 0,-14-55-1289 0 0,19 50 271 0 0,-13-40-250 0 0,-1 2 1 0 0,0-1-1 0 0,-1 0 1 0 0,-1 1 0 0 0,0 0-1 0 0,-1 0 1 0 0,0 0-1 0 0,0 24 1 0 0,-4 5-1876 0 0,3-38 270 0 0,-1-6 59 0 0,3-23-310 0 0,0-19 1451 0 0,-2 1 1 0 0,-1 0-1 0 0,-3-1 0 0 0,-15-79 0 0 0,12 103 620 0 0,5 18-39 0 0,1 1 0 0 0,-1-1 0 0 0,0 0-1 0 0,1 1 1 0 0,-1-1 0 0 0,1 0 0 0 0,0 0 0 0 0,0 1-1 0 0,0-1 1 0 0,0 0 0 0 0,0 0 0 0 0,0-1-1 0 0,1 1-168 0 0,-1 1 0 0 0,1 0 0 0 0,0 0-1 0 0,0-1 1 0 0,0 1 0 0 0,0 0 0 0 0,0 0-1 0 0,1 0 1 0 0,-1 0 0 0 0,0 0 0 0 0,0 1-1 0 0,0-1 1 0 0,1 0 0 0 0,-1 1 0 0 0,1-1-1 0 0,-1 0 1 0 0,0 1 0 0 0,4-1-1 0 0,11-5 342 0 0,-4 1 119 0 0,0 1 0 0 0,0 0 0 0 0,1 1 0 0 0,24-3 0 0 0,-33 6-451 0 0,-1 0 1 0 0,0 0-1 0 0,1 0 0 0 0,-1 0 1 0 0,0 1-1 0 0,1-1 1 0 0,-1 1-1 0 0,0 0 1 0 0,0 0-1 0 0,0 0 1 0 0,0 1-1 0 0,0-1 1 0 0,0 1-1 0 0,0-1 1 0 0,0 1-1 0 0,-1 0 1 0 0,1 0-1 0 0,-1 0 1 0 0,1 1-1 0 0,-1-1 1 0 0,0 1-1 0 0,0-1 1 0 0,0 1-1 0 0,3 5 1 0 0,0 2 44 0 0,0 1 1 0 0,-1 0 0 0 0,0 0-1 0 0,-1 0 1 0 0,0 0-1 0 0,-1 1 1 0 0,0-1-1 0 0,-1 1 1 0 0,0 0 0 0 0,-1-1-1 0 0,0 1 1 0 0,-1 0-1 0 0,-3 13 1 0 0,2-8-55 0 0,-2 1 0 0 0,0-1 0 0 0,-2 0 0 0 0,1-1-1 0 0,-2 0 1 0 0,0 0 0 0 0,-1 0 0 0 0,-11 17 0 0 0,15-27-112 0 0,-1-1 0 0 0,1 1 0 0 0,-1-1-1 0 0,1 0 1 0 0,-2 0 0 0 0,1 0 0 0 0,0 0 0 0 0,-1-1 0 0 0,0 0 0 0 0,0 0 0 0 0,0-1-1 0 0,-1 0 1 0 0,1 0 0 0 0,-1 0 0 0 0,1-1 0 0 0,-1 0 0 0 0,0 0 0 0 0,0-1-1 0 0,-14 2 1 0 0,59 8-13152 0 0,-25-11 8006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38:5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6233 0 0,'-3'3'509'0'0,"0"0"747"0"0,-1 0 1 0 0,1 1 0 0 0,0-1-1 0 0,0 1 1 0 0,0 0 0 0 0,-4 7 0 0 0,6-8-991 0 0,0 0 1 0 0,1 0-1 0 0,-1 0 1 0 0,1 0 0 0 0,0 1-1 0 0,0-1 1 0 0,0 0-1 0 0,0 0 1 0 0,0 0-1 0 0,1 0 1 0 0,-1 0-1 0 0,2 4 1 0 0,38 269 888 0 0,-32-197-2759 0 0,-8-105-6677 0 0,1-7 5111 0 0,-1-45 1304 0 0,-14-29-885 0 0,0 6 6235 0 0,14 101-3345 0 0,0-1 1 0 0,0 0 0 0 0,0 0-1 0 0,0 1 1 0 0,-1-1 0 0 0,1 0 0 0 0,0 0-1 0 0,1 1 1 0 0,-1-1 0 0 0,0 0-1 0 0,0 0 1 0 0,0 1 0 0 0,0-1 0 0 0,1 0-1 0 0,-1 0 1 0 0,0 1 0 0 0,0-1-1 0 0,1 0 1 0 0,-1 1 0 0 0,1-1 0 0 0,-1 0-1 0 0,1 1 1 0 0,-1-1 0 0 0,1 1-1 0 0,-1-1 1 0 0,1 1 0 0 0,-1-1 0 0 0,1 1-1 0 0,0-1 1 0 0,0 1 0 0 0,1-1 14 0 0,0 1 0 0 0,-1 0 0 0 0,1-1 1 0 0,0 1-1 0 0,0 0 0 0 0,0 0 0 0 0,-1 1 1 0 0,1-1-1 0 0,0 0 0 0 0,0 1 0 0 0,0-1 1 0 0,2 2-1 0 0,9 3 168 0 0,0 1 1 0 0,20 12-1 0 0,-27-15-97 0 0,-2-1-39 0 0,0 0-1 0 0,0 1 1 0 0,0-1 0 0 0,0 1 0 0 0,-1 0 0 0 0,0-1-1 0 0,1 2 1 0 0,-1-1 0 0 0,0 0 0 0 0,0 1 0 0 0,-1-1-1 0 0,1 1 1 0 0,-1 0 0 0 0,0 0 0 0 0,3 7-1 0 0,-4-8-78 0 0,-1 0 0 0 0,1 1 0 0 0,-1-1 0 0 0,0 1 0 0 0,0-1 0 0 0,-1 1 0 0 0,1-1-1 0 0,-1 1 1 0 0,1-1 0 0 0,-1 1 0 0 0,0-1 0 0 0,0 0 0 0 0,-1 1 0 0 0,1-1 0 0 0,-1 0 0 0 0,1 0-1 0 0,-1 0 1 0 0,0 0 0 0 0,0-1 0 0 0,-4 4 0 0 0,2-1-39 0 0,0 0 0 0 0,0 0 0 0 0,-1-1 0 0 0,0 1 0 0 0,0-1 0 0 0,0-1 0 0 0,0 1 0 0 0,-1-1 0 0 0,1 0 0 0 0,-13 5 0 0 0,14-7-71 0 0,0 1 0 0 0,0-1 0 0 0,0-1 0 0 0,0 1 0 0 0,0 0 0 0 0,0-1 0 0 0,-1 0 0 0 0,1 0 0 0 0,0 0 0 0 0,0-1 0 0 0,0 1 1 0 0,0-1-1 0 0,0 0 0 0 0,0 0 0 0 0,0-1 0 0 0,0 1 0 0 0,-7-4 0 0 0,39 20-790 0 0,10 6 629 0 0,0 1 0 0 0,-1 2 0 0 0,59 52-1 0 0,-93-74 226 0 0,-1 0 0 0 0,0 0-1 0 0,0 1 1 0 0,0-1 0 0 0,0 1-1 0 0,0-1 1 0 0,-1 1 0 0 0,1 0-1 0 0,-1-1 1 0 0,0 1 0 0 0,1 0-1 0 0,-1 0 1 0 0,-1 0 0 0 0,1 0-1 0 0,0 0 1 0 0,-1 0 0 0 0,1 0-1 0 0,-1 0 1 0 0,0 1 0 0 0,0-1-1 0 0,0 0 1 0 0,-1 3 0 0 0,0-3 14 0 0,-1 1 0 0 0,1-1 0 0 0,-1 0 1 0 0,1 0-1 0 0,-1 0 0 0 0,0 0 0 0 0,0 0 1 0 0,0-1-1 0 0,0 1 0 0 0,-1-1 0 0 0,1 1 1 0 0,-1-1-1 0 0,0 0 0 0 0,0 0 0 0 0,1 0 1 0 0,-1 0-1 0 0,0 0 0 0 0,-1-1 1 0 0,-4 3-1 0 0,-1-2-144 0 0,0 0 0 0 0,0 0 0 0 0,-1 0 1 0 0,1-1-1 0 0,0-1 0 0 0,0 1 0 0 0,-1-2 0 0 0,1 1 1 0 0,0-1-1 0 0,0-1 0 0 0,-1 0 0 0 0,1 0 0 0 0,1 0 1 0 0,-1-1-1 0 0,0-1 0 0 0,-10-4 0 0 0,10 6-2036 0 0,12 10-477 0 0,16 8-2750 0 0,-10-13 2891 0 0,2-2-1894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38:55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115 286 3169 0 0,'-26'23'5383'0'0,"23"-19"-4814"0"0,0-1-1 0 0,0 0 0 0 0,0 1 1 0 0,-1-1-1 0 0,1-1 0 0 0,-1 1 1 0 0,0 0-1 0 0,1-1 0 0 0,-1 0 1 0 0,-1 0-1 0 0,1 0 0 0 0,0 0 1 0 0,-9 1-1 0 0,12-3-397 0 0,0-1 0 0 0,-1 1 1 0 0,1-1-1 0 0,0 1 0 0 0,-1-1 0 0 0,1 0 0 0 0,0 1 1 0 0,0-1-1 0 0,0 0 0 0 0,0 0 0 0 0,0 0 1 0 0,0 0-1 0 0,0 0 0 0 0,0 0 0 0 0,0 0 1 0 0,0 0-1 0 0,1 0 0 0 0,-1-1 0 0 0,0 1 0 0 0,1 0 1 0 0,-1 0-1 0 0,1-1 0 0 0,-1 1 0 0 0,1 0 1 0 0,0-1-1 0 0,-1 1 0 0 0,1-1 0 0 0,0-1 0 0 0,-5-43 1536 0 0,5 45-1670 0 0,0-25 103 0 0,2 1 0 0 0,0-1 0 0 0,2 1 0 0 0,0 0 0 0 0,2 0 0 0 0,1 0 1 0 0,17-40-1 0 0,-24 63-164 0 0,1 1 1 0 0,-1-1-1 0 0,1 1 1 0 0,-1-1 0 0 0,1 1-1 0 0,0 0 1 0 0,-1-1 0 0 0,1 1-1 0 0,0 0 1 0 0,0 0-1 0 0,0 0 1 0 0,0-1 0 0 0,0 1-1 0 0,0 0 1 0 0,1 0 0 0 0,-1 1-1 0 0,0-1 1 0 0,0 0-1 0 0,1 0 1 0 0,-1 0 0 0 0,0 1-1 0 0,1-1 1 0 0,2 0 0 0 0,-3 1-4 0 0,1 1 1 0 0,-1-1-1 0 0,0 1 1 0 0,1-1-1 0 0,-1 1 1 0 0,0 0-1 0 0,0 0 1 0 0,0-1 0 0 0,1 1-1 0 0,-1 0 1 0 0,0 0-1 0 0,0 0 1 0 0,0 0-1 0 0,0 0 1 0 0,-1 0 0 0 0,1 0-1 0 0,0 1 1 0 0,0-1-1 0 0,1 2 1 0 0,3 7-13 0 0,-1 0-1 0 0,0 0 1 0 0,0 1 0 0 0,-1-1-1 0 0,2 13 1 0 0,-3-16 58 0 0,-1 0-1 0 0,0 1 1 0 0,0-1 0 0 0,-1 0-1 0 0,0 1 1 0 0,0-1 0 0 0,0 0-1 0 0,-1 0 1 0 0,-4 15 0 0 0,5-23-17 0 0,0 1 1 0 0,0 0 0 0 0,0 0 0 0 0,0 0 0 0 0,0-1 0 0 0,0 1 0 0 0,0 0 0 0 0,0 0-1 0 0,0-1 1 0 0,-1 1 0 0 0,1 0 0 0 0,0 0 0 0 0,0 0 0 0 0,0 0 0 0 0,0-1 0 0 0,0 1-1 0 0,-1 0 1 0 0,1 0 0 0 0,0 0 0 0 0,0 0 0 0 0,0-1 0 0 0,0 1 0 0 0,-1 0-1 0 0,1 0 1 0 0,0 0 0 0 0,0 0 0 0 0,0 0 0 0 0,-1 0 0 0 0,1 0 0 0 0,0 0 0 0 0,0 0-1 0 0,0 0 1 0 0,-1 0 0 0 0,1 0 0 0 0,0 0 0 0 0,0 0 0 0 0,-1 0 0 0 0,1 0 0 0 0,0 0-1 0 0,0 0 1 0 0,0 0 0 0 0,-1 0 0 0 0,1 0 0 0 0,0 0 0 0 0,0 0 0 0 0,-1 0-1 0 0,1 0 1 0 0,0 0 0 0 0,0 1 0 0 0,0-1 0 0 0,0 0 0 0 0,-1 0 0 0 0,1 0 0 0 0,0 0-1 0 0,0 0 1 0 0,0 1 0 0 0,-1-1 0 0 0,1-21-75 0 0,4 13 63 0 0,0 1 1 0 0,1 0-1 0 0,-1 0 0 0 0,2 0 0 0 0,-1 1 0 0 0,1 0 1 0 0,0 0-1 0 0,0 1 0 0 0,1-1 0 0 0,-1 1 0 0 0,1 1 0 0 0,1-1 1 0 0,-1 1-1 0 0,0 0 0 0 0,1 1 0 0 0,0 0 0 0 0,0 0 0 0 0,0 1 1 0 0,0-1-1 0 0,12 0 0 0 0,-18 3 10 0 0,0 1 0 0 0,1-1 0 0 0,-1 1 0 0 0,0 0 0 0 0,0-1 0 0 0,0 1 0 0 0,0 0 0 0 0,0 0 0 0 0,0 0 0 0 0,0 1 0 0 0,-1-1 0 0 0,1 0 0 0 0,0 1 0 0 0,-1-1 0 0 0,1 1 0 0 0,-1-1 0 0 0,1 1 0 0 0,-1 0 0 0 0,0 0 0 0 0,0 0 0 0 0,0 0 0 0 0,0 0 0 0 0,2 3 0 0 0,2 7 10 0 0,0 1 1 0 0,4 21-1 0 0,-6-23-8 0 0,2 6 5 0 0,-1-7 19 0 0,-1 1 1 0 0,0 0 0 0 0,-1-1 0 0 0,0 1-1 0 0,-1 0 1 0 0,0 16 0 0 0,-1-27-43 0 0,0 0 1 0 0,0 0 0 0 0,0 0-1 0 0,-1 0 1 0 0,1 0 0 0 0,0 0-1 0 0,0 0 1 0 0,0 0 0 0 0,0 0-1 0 0,0 0 1 0 0,0 0-1 0 0,0 0 1 0 0,0 0 0 0 0,0 0-1 0 0,0 0 1 0 0,0 0 0 0 0,0 0-1 0 0,0 0 1 0 0,-1 0 0 0 0,1 0-1 0 0,0 0 1 0 0,0 0 0 0 0,0 0-1 0 0,0 0 1 0 0,0 0 0 0 0,0 0-1 0 0,0 0 1 0 0,0 0 0 0 0,0 0-1 0 0,0 0 1 0 0,0 0-1 0 0,0 0 1 0 0,0 0 0 0 0,0 0-1 0 0,0 0 1 0 0,0 0 0 0 0,-1 0-1 0 0,1 0 1 0 0,0 1 0 0 0,0-1-1 0 0,0 0 1 0 0,0 0 0 0 0,0 0-1 0 0,0 0 1 0 0,0 0 0 0 0,0 0-1 0 0,0 0 1 0 0,0 0 0 0 0,0 0-1 0 0,0 0 1 0 0,0 0-1 0 0,0 0 1 0 0,0 0 0 0 0,0 1-1 0 0,0-1 1 0 0,0 0 0 0 0,0 0-1 0 0,0 0 1 0 0,-3-10-3380 0 0,-3-13-8497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38:56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53 5449 0 0,'2'-3'748'0'0,"0"0"0"0"0,-1 0 0 0 0,0 0-1 0 0,0-1 1 0 0,0 1 0 0 0,0 0 0 0 0,-1-1 0 0 0,1 1-1 0 0,-1-5 1 0 0,0 7-512 0 0,0 0 0 0 0,0 1 1 0 0,0-1-1 0 0,0 0 0 0 0,0 1 0 0 0,0-1 0 0 0,-1 1 0 0 0,1-1 0 0 0,0 0 0 0 0,-1 1 0 0 0,1-1 0 0 0,0 1 0 0 0,-1-1 0 0 0,1 0 0 0 0,0 1 0 0 0,-1-1 1 0 0,1 1-1 0 0,-1 0 0 0 0,1-1 0 0 0,-1 1 0 0 0,0-1 0 0 0,0 0-87 0 0,-1 1 0 0 0,1 0-1 0 0,0-1 1 0 0,-1 1 0 0 0,1 0 0 0 0,0 0 0 0 0,-1-1 0 0 0,1 1 0 0 0,0 0-1 0 0,-1 1 1 0 0,1-1 0 0 0,-1 0 0 0 0,1 0 0 0 0,-2 1 0 0 0,-14 3 232 0 0,1 1 1 0 0,-29 13 0 0 0,41-16-393 0 0,-1 0 0 0 0,1 0 0 0 0,0 0 0 0 0,0 1 1 0 0,0 0-1 0 0,0-1 0 0 0,0 2 0 0 0,0-1 0 0 0,1 0 1 0 0,0 1-1 0 0,0-1 0 0 0,0 1 0 0 0,0 0 0 0 0,-4 7 1 0 0,7-9 1 0 0,-1 0 1 0 0,1 0-1 0 0,0 0 1 0 0,0 0-1 0 0,0 0 1 0 0,0 1-1 0 0,1-1 1 0 0,-1 0-1 0 0,0 0 1 0 0,1 0-1 0 0,-1 0 1 0 0,1 0-1 0 0,0-1 1 0 0,0 1-1 0 0,-1 0 1 0 0,1 0-1 0 0,1 0 1 0 0,-1-1 0 0 0,0 1-1 0 0,0 0 1 0 0,1-1-1 0 0,-1 1 1 0 0,0-1-1 0 0,1 0 1 0 0,0 1-1 0 0,-1-1 1 0 0,1 0-1 0 0,2 1 1 0 0,3 3-2 0 0,0-1-1 0 0,0 1 1 0 0,1-2 0 0 0,-1 1 0 0 0,13 3 0 0 0,10 0-25 0 0,-24-6 35 0 0,1 1 0 0 0,-1-1-1 0 0,1 1 1 0 0,-1 0 0 0 0,0 1-1 0 0,11 5 1 0 0,-15-7 23 0 0,0 1 0 0 0,-1-1 0 0 0,1 1-1 0 0,0 0 1 0 0,-1 0 0 0 0,1 0 0 0 0,-1 0 0 0 0,1 0 0 0 0,-1 0 0 0 0,0 0 0 0 0,0 1 0 0 0,0-1-1 0 0,0 0 1 0 0,-1 1 0 0 0,1-1 0 0 0,0 0 0 0 0,-1 1 0 0 0,0-1 0 0 0,1 1 0 0 0,-1-1-1 0 0,0 1 1 0 0,-1 4 0 0 0,1-3 84 0 0,0 0 0 0 0,0 0-1 0 0,-1-1 1 0 0,1 1 0 0 0,-1 0-1 0 0,0 0 1 0 0,0 0 0 0 0,0 0-1 0 0,-1-1 1 0 0,1 1 0 0 0,-1 0 0 0 0,0-1-1 0 0,0 0 1 0 0,0 1 0 0 0,0-1-1 0 0,-1 0 1 0 0,1 0 0 0 0,-1 0-1 0 0,0 0 1 0 0,0-1 0 0 0,-5 4-1 0 0,4-4-144 0 0,1 0-1 0 0,-1 0 0 0 0,0-1 0 0 0,0 1 0 0 0,0-1 0 0 0,0 0 0 0 0,0-1 1 0 0,-6 2-1 0 0,3-2-938 0 0,0 0-1 0 0,0 0 1 0 0,-1-1 0 0 0,-12-2 0 0 0,11 1-6358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1:36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1 280 6345 0 0,'6'-16'2989'0'0,"1"14"2103"0"0,8 0-2908 0 0,-8-1-1962 0 0,-1-1 0 0 0,0 1 0 0 0,0-1 0 0 0,-1-1 0 0 0,1 1 0 0 0,-1-1 0 0 0,0 0 0 0 0,0 0 0 0 0,-1-1 0 0 0,1 0 0 0 0,5-9 1 0 0,7-8 273 0 0,1 2-180 0 0,1-2 87 0 0,1 1 0 0 0,0 1 0 0 0,28-22 1 0 0,-42 38-494 0 0,0 0 0 0 0,1 1 0 0 0,-1 0 1 0 0,1 0-1 0 0,0 1 0 0 0,0 0 0 0 0,0 0 1 0 0,0 1-1 0 0,0 0 0 0 0,1 0 0 0 0,-1 0 1 0 0,1 1-1 0 0,-1 0 0 0 0,1 1 1 0 0,0 0-1 0 0,-1 0 0 0 0,12 2 0 0 0,-10-1-1005 0 0,-5 0-267 0 0,1 0 0 0 0,0 0 0 0 0,0 0 0 0 0,-1-1-1 0 0,1 0 1 0 0,8-1 0 0 0,-4-1-4123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1:3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57 7578 0 0,'-1'-3'632'0'0,"0"1"0"0"0,-1-1 0 0 0,1 0 0 0 0,0 1 0 0 0,0-1 0 0 0,1 0 0 0 0,-1 0 0 0 0,1 1-1 0 0,-1-1 1 0 0,1 0 0 0 0,0 0 0 0 0,0 0 0 0 0,0 0 0 0 0,0 0 0 0 0,1 1 0 0 0,-1-1 0 0 0,2-5 0 0 0,-1 7-605 0 0,-1 1-1 0 0,1 0 1 0 0,-1 0 0 0 0,1 0-1 0 0,-1 0 1 0 0,1-1-1 0 0,-1 1 1 0 0,1 0-1 0 0,-1 0 1 0 0,1 0-1 0 0,0 0 1 0 0,-1 0-1 0 0,1 0 1 0 0,-1 1-1 0 0,1-1 1 0 0,-1 0-1 0 0,1 0 1 0 0,-1 0-1 0 0,1 0 1 0 0,-1 1 0 0 0,1-1-1 0 0,-1 0 1 0 0,1 0-1 0 0,-1 1 1 0 0,1-1-1 0 0,-1 0 1 0 0,1 1-1 0 0,-1-1 1 0 0,0 1-1 0 0,1-1 1 0 0,-1 0-1 0 0,1 1 1 0 0,15 15 117 0 0,-16-16-126 0 0,101 103 127 0 0,-98-100-131 0 0,-1 0 0 0 0,0 0 0 0 0,-1 0 0 0 0,1 0-1 0 0,0 0 1 0 0,-1 1 0 0 0,0-1 0 0 0,0 0 0 0 0,0 1 0 0 0,0-1-1 0 0,0 1 1 0 0,-1-1 0 0 0,1 1 0 0 0,-1-1 0 0 0,0 6 0 0 0,-1-2 14 0 0,0-1 0 0 0,0 1 1 0 0,-1-1-1 0 0,0 1 0 0 0,0-1 1 0 0,0 0-1 0 0,-7 12 1 0 0,4-8 14 0 0,-1-1 1 0 0,-1 1 0 0 0,0-1 0 0 0,0-1 0 0 0,0 1 0 0 0,-1-1 0 0 0,-1-1-1 0 0,1 1 1 0 0,-16 9 0 0 0,0-12 598 0 0,16-6-2679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1:37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29 106 7314 0 0,'-2'-3'369'0'0,"-1"1"1"0"0,1-1 0 0 0,-1 0 0 0 0,1 0 0 0 0,0 0 0 0 0,0 0-1 0 0,0 0 1 0 0,0 0 0 0 0,1-1 0 0 0,-1 1 0 0 0,1-1 0 0 0,0 1-1 0 0,0-1 1 0 0,0 1 0 0 0,0-1 0 0 0,1 0 0 0 0,-1-3 0 0 0,1 5-297 0 0,0 0 0 0 0,1 0 1 0 0,-1 0-1 0 0,0 0 1 0 0,1 0-1 0 0,0 0 0 0 0,-1 1 1 0 0,1-1-1 0 0,0 0 1 0 0,0 0-1 0 0,0 1 0 0 0,0-1 1 0 0,0 1-1 0 0,0-1 1 0 0,0 1-1 0 0,0-1 0 0 0,1 1 1 0 0,-1 0-1 0 0,1-1 1 0 0,-1 1-1 0 0,1 0 0 0 0,-1 0 1 0 0,1 0-1 0 0,0 0 1 0 0,-1 0-1 0 0,1 1 0 0 0,0-1 1 0 0,0 0-1 0 0,0 1 1 0 0,0 0-1 0 0,0-1 0 0 0,-1 1 1 0 0,1 0-1 0 0,4 0 1 0 0,2 0-35 0 0,-1 1 1 0 0,1-1 0 0 0,0 2-1 0 0,-1-1 1 0 0,1 1 0 0 0,-1 0 0 0 0,0 1-1 0 0,1-1 1 0 0,-1 2 0 0 0,0-1-1 0 0,8 6 1 0 0,30 23-1742 0 0,-11 3-4853 0 0,-31-30 4605 0 0,-3 1-1922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1:37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6737 0 0,'10'-4'560'0'0,"1"0"-1"0"0,0 0 1 0 0,0 1-1 0 0,0 0 0 0 0,0 1 1 0 0,0 0-1 0 0,0 1 0 0 0,0 0 1 0 0,18 2-1 0 0,-8-2-222 0 0,-4 0-146 0 0,44 0 152 0 0,-56 1-260 0 0,0 1-1 0 0,0-1 0 0 0,0 1 0 0 0,0 0 0 0 0,-1 0 1 0 0,1 1-1 0 0,0 0 0 0 0,-1 0 0 0 0,8 3 0 0 0,-12-4-15 0 0,1-1 0 0 0,-1 0-1 0 0,1 1 1 0 0,-1-1 0 0 0,1 0-1 0 0,-1 1 1 0 0,0-1 0 0 0,1 1-1 0 0,-1-1 1 0 0,1 0 0 0 0,-1 1-1 0 0,0-1 1 0 0,1 1 0 0 0,-1-1-1 0 0,0 1 1 0 0,0 0-1 0 0,1-1 1 0 0,-1 1 0 0 0,0-1-1 0 0,0 1 1 0 0,0-1 0 0 0,0 1-1 0 0,0 0 1 0 0,0-1 0 0 0,0 1-1 0 0,0-1 1 0 0,0 1 0 0 0,0 0-1 0 0,0-1 1 0 0,0 1 0 0 0,-14 17 1091 0 0,-28 9-427 0 0,38-25-694 0 0,-3 1-17 0 0,1 1 1 0 0,0-1-1 0 0,0 2 0 0 0,0-1 1 0 0,-9 10-1 0 0,14-14-29 0 0,0 1 1 0 0,0 0 0 0 0,1 0-1 0 0,-1 0 1 0 0,0 0-1 0 0,1 0 1 0 0,-1 0-1 0 0,1 1 1 0 0,-1-1-1 0 0,1 0 1 0 0,0 0-1 0 0,-1 0 1 0 0,1 0 0 0 0,0 0-1 0 0,0 1 1 0 0,0-1-1 0 0,0 0 1 0 0,0 0-1 0 0,0 0 1 0 0,0 1-1 0 0,0-1 1 0 0,0 0-1 0 0,1 0 1 0 0,-1 0 0 0 0,0 0-1 0 0,1 0 1 0 0,-1 0-1 0 0,1 1 1 0 0,0-1-1 0 0,-1 0 1 0 0,1 0-1 0 0,0 0 1 0 0,-1-1-1 0 0,1 1 1 0 0,0 0 0 0 0,0 0-1 0 0,0 0 1 0 0,0 0-1 0 0,0-1 1 0 0,0 1-1 0 0,0 0 1 0 0,0-1-1 0 0,0 1 1 0 0,1 0-1 0 0,2 1 3 0 0,-1-1 0 0 0,0 1 0 0 0,0-1 0 0 0,0 1 0 0 0,1-1-1 0 0,-1 0 1 0 0,1 0 0 0 0,-1-1 0 0 0,1 1 0 0 0,-1-1-1 0 0,1 1 1 0 0,-1-1 0 0 0,1 0 0 0 0,0 0 0 0 0,-1-1 0 0 0,1 1-1 0 0,-1-1 1 0 0,1 0 0 0 0,-1 0 0 0 0,0 0 0 0 0,1 0 0 0 0,-1-1-1 0 0,5-2 1 0 0,-3 1 18 0 0,1 0 0 0 0,0-1 0 0 0,-1 0 0 0 0,0 0 0 0 0,0-1 0 0 0,0 0 0 0 0,-1 1 0 0 0,1-1 0 0 0,-1-1 0 0 0,-1 1 0 0 0,7-12 0 0 0,-9 16-16 0 0,0 0-1 0 0,-1 0 1 0 0,1 0-1 0 0,0-1 1 0 0,-1 1-1 0 0,0 0 1 0 0,1-1-1 0 0,-1 1 0 0 0,0 0 1 0 0,1-1-1 0 0,-1 1 1 0 0,0 0-1 0 0,0-1 1 0 0,0 1-1 0 0,0-1 1 0 0,0 1-1 0 0,0 0 0 0 0,-1-1 1 0 0,1 1-1 0 0,0 0 1 0 0,-1-1-1 0 0,1 1 1 0 0,-1 0-1 0 0,0 0 1 0 0,1-1-1 0 0,-1 1 0 0 0,0 0 1 0 0,0 0-1 0 0,1 0 1 0 0,-1 0-1 0 0,0 0 1 0 0,-2-2-1 0 0,1 2-47 0 0,1 1-1 0 0,0-1 1 0 0,-1 1-1 0 0,1-1 1 0 0,-1 1-1 0 0,1 0 1 0 0,0 0-1 0 0,-1-1 1 0 0,1 1-1 0 0,-1 0 1 0 0,1 0-1 0 0,-1 0 1 0 0,1 1-1 0 0,-1-1 1 0 0,1 0-1 0 0,-1 0 1 0 0,1 1-1 0 0,0-1 1 0 0,-1 1-1 0 0,1-1 1 0 0,0 1-1 0 0,-1 0 1 0 0,1 0-1 0 0,0-1 1 0 0,0 1-1 0 0,-1 0 1 0 0,1 0-1 0 0,0 0 1 0 0,0 0-1 0 0,-1 3 1 0 0,-9 9-181 0 0,1 1 0 0 0,0 0 0 0 0,-9 19 0 0 0,9-15 353 0 0,-21 29 0 0 0,22-37 14 0 0,-26 37 69 0 0,34-46-204 0 0,0 1-1 0 0,0-1 1 0 0,0 0 0 0 0,0 1-1 0 0,0-1 1 0 0,1 1-1 0 0,-1-1 1 0 0,1 1-1 0 0,-1-1 1 0 0,1 1 0 0 0,-1-1-1 0 0,1 1 1 0 0,0-1-1 0 0,0 1 1 0 0,0 0-1 0 0,0-1 1 0 0,0 1-1 0 0,0-1 1 0 0,0 1 0 0 0,1 0-1 0 0,-1-1 1 0 0,0 1-1 0 0,1-1 1 0 0,-1 1-1 0 0,1-1 1 0 0,0 1 0 0 0,0-1-1 0 0,1 2 1 0 0,0-1 27 0 0,0-1 1 0 0,0 1 0 0 0,0-1-1 0 0,1 0 1 0 0,-1 0 0 0 0,0 0-1 0 0,1-1 1 0 0,-1 1 0 0 0,1 0-1 0 0,-1-1 1 0 0,1 0 0 0 0,-1 1-1 0 0,1-1 1 0 0,0 0 0 0 0,-1 0-1 0 0,1-1 1 0 0,4 0 0 0 0,47-11 338 0 0,-46 10-367 0 0,25-8-233 0 0,-1-1 0 0 0,31-15 1 0 0,-37 12-3424 0 0,-2-1-3359 0 0,-16 11 3444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1:3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6041 0 0,'-3'25'7144'0'0,"-14"65"-6886"0"0,16-87-255 0 0,0 0 0 0 0,0 0 0 0 0,0 1 0 0 0,1-1 0 0 0,-1 0 0 0 0,1 0 0 0 0,0 1 0 0 0,0-1 0 0 0,0 0 0 0 0,0 0 0 0 0,1 1 0 0 0,-1-1 0 0 0,2 5 0 0 0,0-6-4 0 0,-1 0-1 0 0,0-1 1 0 0,0 1 0 0 0,1 0 0 0 0,-1-1 0 0 0,1 1 0 0 0,-1-1 0 0 0,1 0 0 0 0,0 1 0 0 0,-1-1 0 0 0,1 0 0 0 0,0 0 0 0 0,0 0 0 0 0,0 0 0 0 0,0-1 0 0 0,0 1 0 0 0,0 0-1 0 0,0-1 1 0 0,0 1 0 0 0,0-1 0 0 0,0 0 0 0 0,3 0 0 0 0,10 2-32 0 0,1-2-1 0 0,-1 0 0 0 0,1-1 1 0 0,-1-1-1 0 0,16-3 1 0 0,-30 5 28 0 0,-32 28-5453 0 0,14-17 3691 0 0,-2 1-1701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15:27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36 9474 0 0,'-20'52'5197'0'0,"21"-54"-4861"0"0,1 0-1 0 0,0-1 1 0 0,-1 1-1 0 0,1 1 0 0 0,0-1 1 0 0,1 0-1 0 0,-1 0 1 0 0,0 1-1 0 0,0-1 1 0 0,1 1-1 0 0,4-2 1 0 0,34-14 625 0 0,-23 13-673 0 0,-1 0 0 0 0,1 2 0 0 0,30-1 1 0 0,25-3-1379 0 0,-25-7-4117 0 0,-16 0-1983 0 0,-18 11 2963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1:46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57 5361 0 0,'-30'39'1240'0'0,"-16"18"2320"0"0,54-65-1853 0 0,-4 2-1278 0 0,1 1 0 0 0,0-1 0 0 0,0 2 0 0 0,1-1 0 0 0,0 0 0 0 0,-1 1 0 0 0,2 0 0 0 0,-1 0 0 0 0,0 1 0 0 0,1 0 0 0 0,-1 0 0 0 0,1 0 0 0 0,0 1 0 0 0,0 0 0 0 0,9-1 0 0 0,-1 1-176 0 0,1 0 1 0 0,-1-1-1 0 0,30-10 1 0 0,-34 9-196 0 0,-1 2 54 0 0,-1 0-1 0 0,1 0 1 0 0,0 1-1 0 0,1 0 1 0 0,-1 0-1 0 0,0 1 1 0 0,0 1-1 0 0,0 0 1 0 0,0 0-1 0 0,12 3 1 0 0,10 5 201 0 0,55 23 0 0 0,-59-20-212 0 0,0-2 0 0 0,41 9-1 0 0,60 17 207 0 0,-21-5-136 0 0,-89-29-159 0 0,1 0 0 0 0,-1-1 0 0 0,1-1 0 0 0,0-1 0 0 0,-1 0 0 0 0,1-2 0 0 0,-1 0 0 0 0,19-7 0 0 0,-19 5 4 0 0,0 1 0 0 0,0 1 1 0 0,0 0-1 0 0,0 1 0 0 0,0 2 1 0 0,0-1-1 0 0,1 2 0 0 0,33 6 1 0 0,54 25 32 0 0,38 9-11 0 0,-124-37-38 0 0,0-1 0 0 0,0-1 0 0 0,0 0 0 0 0,0-2 0 0 0,26-3 1 0 0,11 0-10 0 0,0 1 1 0 0,0 4 0 0 0,107 15-1 0 0,-77-10 26 0 0,-1-3 0 0 0,1-5-1 0 0,112-14 1 0 0,-136 12-24 0 0,0 4 0 0 0,76 9 0 0 0,-74-3-11 0 0,130-5 0 0 0,233-39-6 0 0,-79 0 58 0 0,-256 25-36 0 0,17 4-1 0 0,179 10 1 0 0,-195 2 0 0 0,122-10-45 0 0,36 2 54 0 0,-98 16-18 0 0,151 3-1 0 0,-204-22 11 0 0,107-23-1 0 0,56-4 225 0 0,17 22 2 0 0,27-2-166 0 0,-2-25-61 0 0,-169 15 116 0 0,0 7 1 0 0,206 1 0 0 0,25 7-7 0 0,83 0-67 0 0,86 1 22 0 0,-87 11-36 0 0,-256 4-25 0 0,32-11-48 0 0,-115 0 42 0 0,131 13 1 0 0,-130 3 12 0 0,288 18-8 0 0,-36-22-38 0 0,-110 0 13 0 0,117-15 35 0 0,76 2-1 0 0,-121 7 31 0 0,-61-2 125 0 0,-101 5-98 0 0,385-4 101 0 0,-379-9-232 0 0,220-17 92 0 0,-329 19 1 0 0,0 2 0 0 0,121 9 1 0 0,-143-2 11 0 0,-1-2 1 0 0,1-3 0 0 0,-1 0-1 0 0,77-17 1 0 0,-106 19-32 0 0,-1-1 1 0 0,0 2 0 0 0,0-1-1 0 0,1 1 1 0 0,-1 1-1 0 0,0 0 1 0 0,0 0-1 0 0,0 0 1 0 0,-1 1-1 0 0,1 1 1 0 0,12 6 0 0 0,-20-10-34 0 0,0 1 1 0 0,-1-1 0 0 0,1 1-1 0 0,-1-1 1 0 0,1 1 0 0 0,-1-1-1 0 0,1 1 1 0 0,-1 0 0 0 0,1-1-1 0 0,-1 1 1 0 0,0 0 0 0 0,1-1-1 0 0,-1 1 1 0 0,0 0 0 0 0,0-1-1 0 0,1 1 1 0 0,-1 0 0 0 0,0-1-1 0 0,0 1 1 0 0,0 0 0 0 0,0 0-1 0 0,0-1 1 0 0,0 1 0 0 0,0 0-1 0 0,0 0 1 0 0,0 0 0 0 0,-11 25-2769 0 0,9-23 1989 0 0,0 0 1 0 0,0 0-1 0 0,0 0 1 0 0,-1 0-1 0 0,1 0 0 0 0,-1-1 1 0 0,0 1-1 0 0,0-1 0 0 0,0 0 1 0 0,0 0-1 0 0,0 0 1 0 0,-6 3-1 0 0,-17-3-2809 0 0,6 0-1148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1:38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7610 0 0,'6'-4'825'0'0,"-1"0"1"0"0,1 0-1 0 0,0 1 1 0 0,0 0 0 0 0,0 0-1 0 0,1 0 1 0 0,-1 1-1 0 0,1 0 1 0 0,-1 0 0 0 0,1 1-1 0 0,7-2 1 0 0,-10 3-679 0 0,0 0 0 0 0,0 0 1 0 0,0 0-1 0 0,0 1 0 0 0,0-1 1 0 0,-1 1-1 0 0,1 0 1 0 0,0 0-1 0 0,0 0 0 0 0,-1 0 1 0 0,1 1-1 0 0,-1-1 0 0 0,1 1 1 0 0,-1 0-1 0 0,0 0 0 0 0,1 1 1 0 0,-1-1-1 0 0,0 0 0 0 0,-1 1 1 0 0,6 5-1 0 0,-5-4-149 0 0,4 4 118 0 0,0 0 0 0 0,-1 1-1 0 0,8 14 1 0 0,-13-19-192 0 0,1-1 0 0 0,-1 1 0 0 0,0 0 0 0 0,0 0 0 0 0,0 0 0 0 0,0 0-1 0 0,-1 0 1 0 0,0 0 0 0 0,1 0 0 0 0,-2 0 0 0 0,1 0 0 0 0,-1 7 0 0 0,-2 2-1707 0 0,1-7-1219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1:38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42 164 6481 0 0,'-6'-7'668'0'0,"1"0"0"0"0,1-1 0 0 0,-1 1 0 0 0,1-1-1 0 0,1 0 1 0 0,-1 0 0 0 0,1 0 0 0 0,-4-17 0 0 0,7 22-520 0 0,0 0 0 0 0,-1 0 0 0 0,1 1 0 0 0,0-1-1 0 0,1 0 1 0 0,-1 0 0 0 0,0 0 0 0 0,1 0 0 0 0,-1 1 0 0 0,1-1 0 0 0,0 0 0 0 0,0 0 0 0 0,0 1 0 0 0,1-1 0 0 0,-1 1 0 0 0,0-1 0 0 0,1 1 0 0 0,0-1 0 0 0,0 1 0 0 0,-1 0 0 0 0,1 0 0 0 0,1 0 0 0 0,-1 0 0 0 0,0 0 0 0 0,0 0 0 0 0,1 1 0 0 0,-1-1-1 0 0,1 1 1 0 0,-1 0 0 0 0,5-2 0 0 0,-3 2-110 0 0,0 0 0 0 0,0 0 0 0 0,-1 1 0 0 0,1 0 0 0 0,0 0 0 0 0,0 0 0 0 0,0 0 0 0 0,-1 0 0 0 0,1 1 0 0 0,0-1 0 0 0,0 1 0 0 0,-1 0 0 0 0,1 1 0 0 0,-1-1 0 0 0,1 0 0 0 0,-1 1-1 0 0,1 0 1 0 0,-1 0 0 0 0,4 2 0 0 0,7 5 13 0 0,-1 1-1 0 0,0 0 0 0 0,12 13 1 0 0,-9-7-29 0 0,-1 0 1 0 0,0 1 0 0 0,16 26 0 0 0,-27-36 11 0 0,1 0 0 0 0,-1 1-1 0 0,0 0 1 0 0,-1-1 0 0 0,1 1-1 0 0,-2 1 1 0 0,1-1 0 0 0,-1 0 0 0 0,0 1-1 0 0,-1-1 1 0 0,1 15 0 0 0,-3-19-7 0 0,1 0 0 0 0,-1-1 0 0 0,0 1 0 0 0,0 0 0 0 0,-1-1 0 0 0,1 1 0 0 0,-1-1 0 0 0,0 0 0 0 0,1 1 0 0 0,-1-1 0 0 0,-1 0 0 0 0,1 0 0 0 0,0 0 0 0 0,-1 0 0 0 0,0-1 0 0 0,1 1 0 0 0,-5 2 0 0 0,6-4-83 0 0,-1 0 0 0 0,1 0-1 0 0,0 0 1 0 0,-1 0 0 0 0,1-1 0 0 0,-1 1-1 0 0,1 0 1 0 0,-1-1 0 0 0,1 1-1 0 0,-1-1 1 0 0,1 0 0 0 0,-1 1 0 0 0,1-1-1 0 0,-1 0 1 0 0,1 0 0 0 0,-1 0-1 0 0,0 0 1 0 0,1 0 0 0 0,-1 0-1 0 0,1-1 1 0 0,-1 1 0 0 0,1 0 0 0 0,-1-1-1 0 0,1 1 1 0 0,-1-1 0 0 0,1 0-1 0 0,-1 1 1 0 0,1-1 0 0 0,0 0 0 0 0,-1 0-1 0 0,1 0 1 0 0,0 0 0 0 0,0 0-1 0 0,0 0 1 0 0,-1 0 0 0 0,1-1 0 0 0,0 1-1 0 0,1 0 1 0 0,-1-1 0 0 0,0 1-1 0 0,0 0 1 0 0,0-2 0 0 0,-2-3-391 0 0,1 0-1 0 0,0 0 1 0 0,1 1-1 0 0,-1-1 1 0 0,-1-12 0 0 0,3 17 375 0 0,0-1 0 0 0,0 1 0 0 0,0 0 0 0 0,0-1 0 0 0,0 1 0 0 0,0 0 0 0 0,1-1 0 0 0,-1 1 0 0 0,0 0 0 0 0,1-1 0 0 0,-1 1 0 0 0,1 0 0 0 0,-1 0 0 0 0,2-2 0 0 0,-2 2 56 0 0,1 1-1 0 0,-1 0 0 0 0,1-1 0 0 0,0 1 0 0 0,-1-1 0 0 0,1 1 0 0 0,-1 0 0 0 0,1 0 0 0 0,0-1 0 0 0,0 1 0 0 0,-1 0 0 0 0,1 0 0 0 0,0 0 0 0 0,-1 0 0 0 0,1 0 0 0 0,0 0 1 0 0,0 0-1 0 0,-1 0 0 0 0,1 0 0 0 0,0 0 0 0 0,-1 0 0 0 0,1 0 0 0 0,0 1 0 0 0,-1-1 0 0 0,1 0 0 0 0,0 0 0 0 0,-1 1 0 0 0,1-1 0 0 0,0 1 0 0 0,6 2-99 0 0,114 44 378 0 0,-109-43-478 0 0,1-1 1 0 0,-1 0-1 0 0,0-1 0 0 0,1 0 1 0 0,-1-1-1 0 0,1 0 0 0 0,-1-1 1 0 0,15-2-1 0 0,-26 2 132 0 0,-1 0 0 0 0,1 0 0 0 0,0 0 0 0 0,-1 0 0 0 0,1 0 0 0 0,-1 0 0 0 0,1 0 0 0 0,0 0 0 0 0,-1 0 0 0 0,1-1 0 0 0,-1 1 0 0 0,1 0-1 0 0,-1 0 1 0 0,1 0 0 0 0,-1-1 0 0 0,1 1 0 0 0,-1 0 0 0 0,1-1 0 0 0,-1 1 0 0 0,1-1 0 0 0,-1 1 0 0 0,0 0 0 0 0,1-1 0 0 0,-1 1 0 0 0,1-1 0 0 0,-1 1 0 0 0,0-1 0 0 0,0 1-1 0 0,1-1 1 0 0,-1 1 0 0 0,0-1 0 0 0,0 1 0 0 0,0-1 0 0 0,1 0 0 0 0,-1 0 0 0 0,2-7-1503 0 0,9 0-2230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1:39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7986 0 0,'-4'11'4606'0'0,"6"17"-3815"0"0,0-15-595 0 0,-8 44-35 0 0,4-42-125 0 0,0 0-1 0 0,1 27 1 0 0,2-41-35 0 0,-1 0-1 0 0,1-1 1 0 0,-1 1 0 0 0,0 0-1 0 0,1 0 1 0 0,0 0 0 0 0,-1-1-1 0 0,1 1 1 0 0,-1 0 0 0 0,1 0-1 0 0,0-1 1 0 0,0 1 0 0 0,-1-1-1 0 0,1 1 1 0 0,0-1 0 0 0,0 1-1 0 0,0-1 1 0 0,0 1 0 0 0,0-1-1 0 0,0 0 1 0 0,-1 1 0 0 0,1-1-1 0 0,0 0 1 0 0,0 0-1 0 0,0 0 1 0 0,0 1 0 0 0,0-1-1 0 0,0 0 1 0 0,0-1 0 0 0,0 1-1 0 0,0 0 1 0 0,0 0 0 0 0,1 0-1 0 0,40-6-127 0 0,-35 4 20 0 0,17-5-847 0 0,-20 6 432 0 0,-1-1 0 0 0,1 1 0 0 0,0 0 0 0 0,0 0 0 0 0,1 0 0 0 0,-1 1 0 0 0,0-1 0 0 0,0 1 0 0 0,0 0 0 0 0,7 1 0 0 0,2 4-3344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1:39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17 5705 0 0,'-4'3'212'0'0,"-1"0"0"0"0,2 0 0 0 0,-1 1 0 0 0,0 0 0 0 0,1 0-1 0 0,-1 0 1 0 0,1 0 0 0 0,0 0 0 0 0,1 1 0 0 0,-1-1 0 0 0,1 1 0 0 0,0 0 0 0 0,0-1-1 0 0,0 1 1 0 0,1 0 0 0 0,0 0 0 0 0,0 0 0 0 0,0 1 0 0 0,0-1 0 0 0,1 0 0 0 0,0 0-1 0 0,0 0 1 0 0,1 9 0 0 0,1 3-138 0 0,1 0 1 0 0,0 0-1 0 0,1-1 0 0 0,1 1 1 0 0,1-1-1 0 0,7 15 0 0 0,-11-26 9 0 0,0-1 0 0 0,0 0-1 0 0,0-1 1 0 0,1 1 0 0 0,-1 0-1 0 0,1-1 1 0 0,0 1-1 0 0,0-1 1 0 0,0 0 0 0 0,0 0-1 0 0,1 0 1 0 0,-1 0 0 0 0,5 2-1 0 0,-6-4 24 0 0,0 0 0 0 0,0-1 0 0 0,0 1 0 0 0,0-1 0 0 0,0 1 0 0 0,0-1 0 0 0,1 0 0 0 0,-1 0 0 0 0,0 0 0 0 0,0 0 0 0 0,0 0 0 0 0,0 0 0 0 0,0-1 0 0 0,0 1 0 0 0,0-1 0 0 0,0 1 0 0 0,0-1 0 0 0,0 0 0 0 0,0 0 0 0 0,0 0 0 0 0,0 0 0 0 0,0 0 0 0 0,0 0 0 0 0,-1-1 0 0 0,1 1 0 0 0,0 0 0 0 0,-1-1 0 0 0,3-2 0 0 0,1-2-22 0 0,0 0 1 0 0,-1 0-1 0 0,0 0 1 0 0,0-1-1 0 0,0 1 1 0 0,0-1 0 0 0,-1 0-1 0 0,-1 0 1 0 0,1 0-1 0 0,-1-1 1 0 0,0 1-1 0 0,0 0 1 0 0,-1-1 0 0 0,0 1-1 0 0,-1-1 1 0 0,0 0-1 0 0,0 1 1 0 0,0-1-1 0 0,-1 1 1 0 0,0-1-1 0 0,-1 1 1 0 0,1-1 0 0 0,-1 1-1 0 0,-6-14 1 0 0,5 14-106 0 0,0 0-1 0 0,0 1 1 0 0,0 0 0 0 0,-1 0 0 0 0,0 0 0 0 0,0 0 0 0 0,-1 0 0 0 0,0 1 0 0 0,1 0 0 0 0,-2 0 0 0 0,1 0-1 0 0,-1 0 1 0 0,1 1 0 0 0,-1 0 0 0 0,0 0 0 0 0,-1 1 0 0 0,1 0 0 0 0,-1 0 0 0 0,1 0 0 0 0,-1 1 0 0 0,0 0-1 0 0,0 0 1 0 0,0 1 0 0 0,0 0 0 0 0,0 0 0 0 0,-12 0 0 0 0,15 2-172 0 0,1-1-1 0 0,-1 0 1 0 0,0 1 0 0 0,1 0-1 0 0,-1 0 1 0 0,1 0-1 0 0,-1 0 1 0 0,1 1 0 0 0,-1-1-1 0 0,1 1 1 0 0,0 0 0 0 0,-3 2-1 0 0,4-2-205 0 0,1-1 1 0 0,-1 1-1 0 0,1-1 0 0 0,-1 1 0 0 0,1-1 1 0 0,0 1-1 0 0,-1 0 0 0 0,1 0 0 0 0,0 0 1 0 0,0 0-1 0 0,1 0 0 0 0,-1 0 0 0 0,0 0 1 0 0,0 2-1 0 0,0 8-4654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1:40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8 7298 0 0,'-27'-7'5452'0'0,"21"7"-2086"0"0,17 7-1765 0 0,39 18-419 0 0,82 55 1 0 0,-131-79-1163 0 0,1 0 0 0 0,0 1 0 0 0,-1-1 0 0 0,1 0 0 0 0,-1 1 0 0 0,1 0 0 0 0,-1-1 0 0 0,0 1 0 0 0,0 0 0 0 0,0 0 1 0 0,0 0-1 0 0,0 0 0 0 0,0 0 0 0 0,0 0 0 0 0,0 0 0 0 0,-1 0 0 0 0,1 0 0 0 0,-1 0 0 0 0,0 4 0 0 0,0-2-27 0 0,0 1 1 0 0,-1-1-1 0 0,1 0 0 0 0,-1 0 0 0 0,-1 0 0 0 0,1 0 0 0 0,0 0 0 0 0,-1 0 1 0 0,-3 6-1 0 0,-5 6-304 0 0,-1-1 0 0 0,0-1 0 0 0,-22 23 0 0 0,29-33 165 0 0,-2 3-42 0 0,0-1 0 0 0,0 0-1 0 0,-1 0 1 0 0,0-1 0 0 0,0 0 0 0 0,-1 0-1 0 0,-15 7 1 0 0,19-11 98 0 0,1 0 0 0 0,0 0 0 0 0,0 0 0 0 0,0 0 0 0 0,-1-1 1 0 0,1 1-1 0 0,0-1 0 0 0,-1 0 0 0 0,1 0 0 0 0,0 0 0 0 0,-1 0 0 0 0,1-1 0 0 0,0 1 0 0 0,0-1 0 0 0,-1 0 0 0 0,1 0 1 0 0,0 0-1 0 0,0-1 0 0 0,0 1 0 0 0,0-1 0 0 0,0 1 0 0 0,0-1 0 0 0,1 0 0 0 0,-4-3 0 0 0,6 5 71 0 0,-1 0 0 0 0,1 0 1 0 0,0 0-1 0 0,-1 0 0 0 0,1-1 0 0 0,0 1 0 0 0,-1 0 0 0 0,1-1 0 0 0,0 1 0 0 0,0 0 0 0 0,-1 0 0 0 0,1-1 1 0 0,0 1-1 0 0,0 0 0 0 0,-1-1 0 0 0,1 1 0 0 0,0-1 0 0 0,0 1 0 0 0,0 0 0 0 0,0-1 0 0 0,0 1 0 0 0,-1-1 1 0 0,1 1-1 0 0,0 0 0 0 0,0-1 0 0 0,0 1 0 0 0,0-1 0 0 0,0 1 0 0 0,0 0 0 0 0,0-1 0 0 0,0 1 0 0 0,1-1 1 0 0,-1 1-1 0 0,0 0 0 0 0,0-1 0 0 0,0 0 0 0 0,16-6-182 0 0,22 3 466 0 0,-19 8-96 0 0,0 0 0 0 0,-1 1-1 0 0,1 1 1 0 0,-1 0-1 0 0,-1 2 1 0 0,33 17-1 0 0,-22-11-1425 0 0,42 16 0 0 0,-69-29 1097 0 0,-1-1 1 0 0,0 0 0 0 0,0 0 0 0 0,1 0 0 0 0,-1 0 0 0 0,0 0-1 0 0,1 0 1 0 0,-1 1 0 0 0,0-1 0 0 0,1 0 0 0 0,-1 0 0 0 0,0 0-1 0 0,1 0 1 0 0,-1 0 0 0 0,0 0 0 0 0,1 0 0 0 0,-1 0 0 0 0,0-1-1 0 0,1 1 1 0 0,-1 0 0 0 0,0 0 0 0 0,1 0 0 0 0,-1 0 0 0 0,0 0-1 0 0,0 0 1 0 0,1-1 0 0 0,-1 1 0 0 0,0 0 0 0 0,1 0 0 0 0,-1 0-1 0 0,0-1 1 0 0,0 1 0 0 0,0 0 0 0 0,1 0 0 0 0,-1-1-1 0 0,0 1 1 0 0,0 0 0 0 0,0-1 0 0 0,1 1 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1:40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5969 0 0,'3'5'5557'0'0,"8"9"-2821"0"0,-1-1-1645 0 0,4 8-133 0 0,-2 1 0 0 0,14 34 0 0 0,-22-48-897 0 0,-1 1-1 0 0,-1 0 0 0 0,1-1 1 0 0,-2 1-1 0 0,1 0 1 0 0,-1 0-1 0 0,0 0 1 0 0,-1 0-1 0 0,0 0 1 0 0,-1 11-1 0 0,1-19-64 0 0,0-1 1 0 0,0 1-1 0 0,0-1 1 0 0,0 1-1 0 0,0-1 0 0 0,0 1 1 0 0,0 0-1 0 0,0-1 0 0 0,0 1 1 0 0,0-1-1 0 0,0 1 1 0 0,-1-1-1 0 0,1 1 0 0 0,0-1 1 0 0,0 0-1 0 0,0 1 0 0 0,-1-1 1 0 0,1 1-1 0 0,0-1 0 0 0,0 1 1 0 0,-1-1-1 0 0,1 0 1 0 0,0 1-1 0 0,-1-1 0 0 0,1 1 1 0 0,-1-1-1 0 0,1 0 0 0 0,0 0 1 0 0,-1 1-1 0 0,1-1 1 0 0,-1 0-1 0 0,1 0 0 0 0,-1 1 1 0 0,1-1-1 0 0,-1 0 0 0 0,1 0 1 0 0,-1 0-1 0 0,0 0 1 0 0,1 0-26 0 0,-1-1 0 0 0,1 0 0 0 0,-1 1 1 0 0,1-1-1 0 0,0 0 0 0 0,-1 0 1 0 0,1 1-1 0 0,0-1 0 0 0,0 0 0 0 0,-1 0 1 0 0,1 1-1 0 0,0-1 0 0 0,0 0 0 0 0,0 0 1 0 0,0 0-1 0 0,0 1 0 0 0,0-1 1 0 0,0 0-1 0 0,1 0 0 0 0,-1 1 0 0 0,0-1 1 0 0,0 0-1 0 0,0 0 0 0 0,1 1 1 0 0,-1-2-1 0 0,1 0 7 0 0,0-1 1 0 0,0 1-1 0 0,0 0 1 0 0,0 0-1 0 0,0 0 0 0 0,1 0 1 0 0,-1 0-1 0 0,0 0 1 0 0,1 0-1 0 0,0 0 1 0 0,-1 0-1 0 0,1 1 1 0 0,0-1-1 0 0,0 1 0 0 0,0-1 1 0 0,0 1-1 0 0,0 0 1 0 0,0-1-1 0 0,0 1 1 0 0,0 0-1 0 0,1 1 1 0 0,-1-1-1 0 0,0 0 0 0 0,1 1 1 0 0,-1-1-1 0 0,1 1 1 0 0,-1 0-1 0 0,4 0 1 0 0,0 0-480 0 0,-1 0 0 0 0,0 1 0 0 0,0 0 0 0 0,0 0 0 0 0,0 0 1 0 0,0 1-1 0 0,0 0 0 0 0,0 0 0 0 0,0 0 0 0 0,0 1 0 0 0,-1-1 0 0 0,6 5 1 0 0,-2 1-2265 0 0,-7 5-1721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1:40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0 7146 0 0,'4'9'6870'0'0,"4"11"-4142"0"0,-4 1-2276 0 0,0 0 1 0 0,-1 1-1 0 0,-1 0 0 0 0,-1-1 1 0 0,-3 35-1 0 0,2-11-355 0 0,2 12-83 0 0,-1-34 9 0 0,0 0 0 0 0,-1-1-1 0 0,-6 39 1 0 0,6-60-19 0 0,0 1 0 0 0,0-1 0 0 0,-1 0 0 0 0,1 0 0 0 0,0 0 0 0 0,-1 0 0 0 0,1 0 0 0 0,-1 0 0 0 0,1 0 0 0 0,-1 0 0 0 0,1 0 0 0 0,-1 0-1 0 0,0 0 1 0 0,1 0 0 0 0,-1 0 0 0 0,0 0 0 0 0,0-1 0 0 0,0 1 0 0 0,0 0 0 0 0,0-1 0 0 0,0 1 0 0 0,0 0 0 0 0,0-1 0 0 0,0 1 0 0 0,0-1 0 0 0,0 0 0 0 0,0 1 0 0 0,0-1 0 0 0,0 0 0 0 0,0 1-1 0 0,0-1 1 0 0,-1 0 0 0 0,1 0 0 0 0,0 0 0 0 0,0 0 0 0 0,0 0 0 0 0,0 0 0 0 0,0-1 0 0 0,0 1 0 0 0,-1 0 0 0 0,-1-1 0 0 0,-6-3-33 0 0,1 1 1 0 0,-1-1 0 0 0,1 0-1 0 0,-12-8 1 0 0,-1 0 0 0 0,11 6-23 0 0,-1 2-1 0 0,0-1 1 0 0,0 1-1 0 0,-1 1 0 0 0,1 0 1 0 0,-24-2-1 0 0,31 5 41 0 0,0 0 0 0 0,0 0 0 0 0,0 0 1 0 0,0 1-1 0 0,0-1 0 0 0,0 1 0 0 0,0 0 0 0 0,0 0 0 0 0,0 1 0 0 0,0-1 0 0 0,1 1 0 0 0,-1 0 0 0 0,0 0 0 0 0,1 0 0 0 0,0 1 0 0 0,-1-1 0 0 0,1 1 0 0 0,0 0 0 0 0,0-1 0 0 0,0 1 0 0 0,1 1 0 0 0,-1-1 0 0 0,-2 5 0 0 0,1-3 23 0 0,1 0-1 0 0,0 1 1 0 0,1-1-1 0 0,-1 1 1 0 0,1-1-1 0 0,0 1 1 0 0,0 0-1 0 0,1 0 1 0 0,0 0-1 0 0,0 0 1 0 0,0 0-1 0 0,1 0 1 0 0,-1 0-1 0 0,1 0 1 0 0,1 1-1 0 0,0-1 1 0 0,1 9-1 0 0,0-10-4 0 0,0-1 0 0 0,0 1 0 0 0,0 0 1 0 0,1 0-1 0 0,-1-1 0 0 0,1 0 0 0 0,0 1 0 0 0,0-1 0 0 0,1 0 0 0 0,-1 0 0 0 0,1-1 0 0 0,0 1 0 0 0,0-1 1 0 0,0 0-1 0 0,1 0 0 0 0,-1 0 0 0 0,1-1 0 0 0,-1 1 0 0 0,1-1 0 0 0,9 3 0 0 0,-1-1-95 0 0,1-1-1 0 0,-1 0 1 0 0,1-1-1 0 0,0-1 0 0 0,0 0 1 0 0,0-1-1 0 0,-1 0 1 0 0,18-3-1 0 0,-7 0-2334 0 0,45-14 1 0 0,-67 17 2137 0 0,1-1 0 0 0,-1 0 1 0 0,1 0-1 0 0,-1 0 1 0 0,0-1-1 0 0,1 1 0 0 0,-1 0 1 0 0,0-1-1 0 0,0 0 0 0 0,0 1 1 0 0,0-1-1 0 0,0 0 1 0 0,-1 0-1 0 0,1 0 0 0 0,2-4 1 0 0,4-4-1208 0 0,15-6-3247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1:41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11 7898 0 0,'4'-10'6512'0'0,"-3"19"-3226"0"0,-2 21-1594 0 0,-24 95-505 0 0,14-78-1082 0 0,-5 49 0 0 0,15-82-140 0 0,0 1 0 0 0,1 0 0 0 0,0-1 0 0 0,2 1 0 0 0,-1-1 0 0 0,2 1-1 0 0,6 23 1 0 0,-9-37 14 0 0,1 0-1 0 0,-1-1 0 0 0,0 1 1 0 0,0 0-1 0 0,1 0 0 0 0,-1-1 0 0 0,0 1 1 0 0,1 0-1 0 0,-1 0 0 0 0,1-1 1 0 0,-1 1-1 0 0,1-1 0 0 0,-1 1 1 0 0,1 0-1 0 0,0-1 0 0 0,-1 1 0 0 0,1-1 1 0 0,0 1-1 0 0,-1-1 0 0 0,1 0 1 0 0,0 1-1 0 0,-1-1 0 0 0,1 0 1 0 0,0 1-1 0 0,0-1 0 0 0,0 0 1 0 0,-1 0-1 0 0,1 0 0 0 0,0 0 0 0 0,0 0 1 0 0,0 0-1 0 0,-1 0 0 0 0,1 0 1 0 0,0 0-1 0 0,0 0 0 0 0,0 0 1 0 0,-1 0-1 0 0,1 0 0 0 0,0-1 0 0 0,0 1 1 0 0,0 0-1 0 0,0-1 0 0 0,6-3-132 0 0,0 1 0 0 0,-1-2 0 0 0,1 1 0 0 0,6-6-1 0 0,12-8-70 0 0,-20 16 216 0 0,0 0 1 0 0,0 0 0 0 0,0 0-1 0 0,1 1 1 0 0,-1 0 0 0 0,0 0-1 0 0,1 0 1 0 0,-1 1 0 0 0,1-1-1 0 0,-1 1 1 0 0,1 1 0 0 0,9 1-1 0 0,-13-2 15 0 0,0 1-1 0 0,1 0 1 0 0,-1 0-1 0 0,0 0 1 0 0,0 0-1 0 0,0 0 1 0 0,0 1-1 0 0,0-1 1 0 0,0 0-1 0 0,-1 1 1 0 0,1 0-1 0 0,0-1 1 0 0,-1 1-1 0 0,1 0 1 0 0,-1 0-1 0 0,0 0 1 0 0,1 0-1 0 0,-1 0 1 0 0,0 0-1 0 0,0 0 1 0 0,0 0-1 0 0,-1 0 1 0 0,1 1-1 0 0,0-1 1 0 0,-1 0-1 0 0,0 1 1 0 0,1-1-1 0 0,-1 0 1 0 0,0 1-1 0 0,0-1 1 0 0,0 0-1 0 0,-1 4 1 0 0,0-1 147 0 0,0 0-1 0 0,-1 1 1 0 0,0-1 0 0 0,0 0 0 0 0,0 0-1 0 0,0 0 1 0 0,-1 0 0 0 0,0 0-1 0 0,0 0 1 0 0,0-1 0 0 0,-1 1 0 0 0,1-1-1 0 0,-1 0 1 0 0,0 0 0 0 0,0-1-1 0 0,-1 1 1 0 0,-7 4 0 0 0,-7 5 310 0 0,-1 0 1 0 0,-37 16 0 0 0,48-25-395 0 0,-1 0 0 0 0,0-1 1 0 0,0 0-1 0 0,1 0 0 0 0,-2-1 1 0 0,1-1-1 0 0,-13 1 0 0 0,20-2-198 0 0,0 0 0 0 0,0 0 0 0 0,0 0 0 0 0,0 0-1 0 0,0 0 1 0 0,0-1 0 0 0,-1 1 0 0 0,1-1 0 0 0,0 0 0 0 0,1 0-1 0 0,-1 0 1 0 0,0-1 0 0 0,0 1 0 0 0,0-1 0 0 0,1 1-1 0 0,-1-1 1 0 0,1 0 0 0 0,-1 0 0 0 0,1 0 0 0 0,0 0 0 0 0,0 0-1 0 0,0-1 1 0 0,0 1 0 0 0,0-1 0 0 0,0 1 0 0 0,1-1 0 0 0,-1 0-1 0 0,0-3 1 0 0,1 5-251 0 0,1 0 1 0 0,-1 0-1 0 0,1 0 0 0 0,0 0 0 0 0,0 0 0 0 0,-1 0 1 0 0,1 0-1 0 0,0 0 0 0 0,0 0 0 0 0,0 0 0 0 0,0-1 1 0 0,0 1-1 0 0,1 0 0 0 0,-1 0 0 0 0,0 0 0 0 0,0 0 1 0 0,1 0-1 0 0,-1 0 0 0 0,0 0 0 0 0,1 0 0 0 0,-1 0 0 0 0,1 0 1 0 0,0 0-1 0 0,-1 0 0 0 0,1 0 0 0 0,0 1 0 0 0,-1-1 1 0 0,2-1-1 0 0,6-1-4761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1:4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9938 0 0,'1'9'1304'0'0,"2"-2"-487"0"0,1 3-217 0 0,-2-3-128 0 0,-2-2-176 0 0,-1 1-48 0 0,-2-2-136 0 0,1 0-632 0 0,-1-2-992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06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5497 0 0,'-19'18'485'0'0,"17"-15"-171"0"0,-1 0 1 0 0,1-1-1 0 0,-1 1 1 0 0,0-1-1 0 0,0 1 1 0 0,0-1-1 0 0,-4 2 1 0 0,8-13 3800 0 0,1-8-1173 0 0,-2 17-2912 0 0,0 0-1 0 0,0 0 0 0 0,1-1 1 0 0,-1 1-1 0 0,0 0 0 0 0,0 0 1 0 0,1-1-1 0 0,-1 1 0 0 0,0 0 1 0 0,0 0-1 0 0,1 0 0 0 0,-1-1 1 0 0,0 1-1 0 0,0 0 0 0 0,1 0 1 0 0,-1 0-1 0 0,0 0 0 0 0,1 0 1 0 0,-1 0-1 0 0,0 0 0 0 0,1 0 1 0 0,-1 0-1 0 0,0 0 0 0 0,1 0 1 0 0,-1 0-1 0 0,0 0 0 0 0,1 0 1 0 0,-1 0-1 0 0,0 0 1 0 0,1 0-1 0 0,-1 0 0 0 0,0 0 1 0 0,0 0-1 0 0,1 1 0 0 0,-1-1 1 0 0,0 0-1 0 0,1 0 0 0 0,-1 0 1 0 0,0 0-1 0 0,0 1 0 0 0,1-1 1 0 0,-1 0-1 0 0,0 0 0 0 0,0 1 1 0 0,0-1-1 0 0,1 0 0 0 0,-1 0 1 0 0,0 1-1 0 0,17 12 44 0 0,4 4-40 0 0,36 21-1 0 0,-48-33-34 0 0,0 0 1 0 0,1-1-1 0 0,-1 0 1 0 0,1-1-1 0 0,0 0 1 0 0,0-1-1 0 0,16 2 0 0 0,7-2-1 0 0,0-3-1 0 0,1 0 1 0 0,54-10-1 0 0,-52 5-480 0 0,0 2 1 0 0,61 1-1 0 0,-75 7-872 0 0,-21-4 1182 0 0,-1 0 0 0 0,0 0 0 0 0,1-1 0 0 0,-1 1 0 0 0,0 0 0 0 0,1 0 0 0 0,-1 0 0 0 0,1 0 0 0 0,-1 0 1 0 0,0 1-1 0 0,1-1 0 0 0,-1 0 0 0 0,0 0 0 0 0,1 0 0 0 0,-1 0 0 0 0,0 0 0 0 0,1 0 0 0 0,-1 1 0 0 0,0-1 1 0 0,0 0-1 0 0,1 0 0 0 0,-1 0 0 0 0,0 1 0 0 0,1-1 0 0 0,-1 0 0 0 0,0 0 0 0 0,0 1 0 0 0,0-1 0 0 0,1 0 1 0 0,-1 1-1 0 0,0-1 0 0 0,0 0 0 0 0,0 0 0 0 0,0 1 0 0 0,1-1 0 0 0,-1 0 0 0 0,0 1 0 0 0,-3 5-4577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1:48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4497 0 0,'0'2'43'0'0,"0"0"0"0"0,0 0 0 0 0,1 0 0 0 0,-1 0 1 0 0,1 0-1 0 0,-1 0 0 0 0,1 0 0 0 0,0 0 0 0 0,0-1 0 0 0,0 1 0 0 0,0 0 1 0 0,0 0-1 0 0,0-1 0 0 0,0 1 0 0 0,1 0 0 0 0,-1-1 0 0 0,1 1 0 0 0,-1-1 1 0 0,1 0-1 0 0,-1 1 0 0 0,1-1 0 0 0,0 0 0 0 0,0 0 0 0 0,-1 0 0 0 0,1 0 0 0 0,0-1 1 0 0,0 1-1 0 0,0 0 0 0 0,0-1 0 0 0,0 1 0 0 0,0-1 0 0 0,0 0 0 0 0,0 1 1 0 0,0-1-1 0 0,0 0 0 0 0,4-1 0 0 0,4-1 1058 0 0,0 0 0 0 0,0-1 0 0 0,0 0 0 0 0,-1-1 0 0 0,19-9 0 0 0,-12 5-46 0 0,-6 4-739 0 0,0 1 0 0 0,0 0 1 0 0,0 0-1 0 0,1 1 1 0 0,-1 1-1 0 0,14-1 0 0 0,66 3 441 0 0,-69-1-521 0 0,304 9 2254 0 0,-43 14-984 0 0,-87-3-1277 0 0,395-5 10 0 0,-350-12 376 0 0,283-8-17 0 0,-435-4-532 0 0,102-25-1 0 0,2 0 2 0 0,-150 29-30 0 0,1 1 0 0 0,68 5 1 0 0,-42 3 1 0 0,206 11 72 0 0,-203-15-67 0 0,131-16 0 0 0,-140 6-38 0 0,-8 0 6 0 0,-1 2 0 0 0,2 3 0 0 0,84 3 0 0 0,-37 13-27 0 0,-55-5-89 0 0,0-1 0 0 0,0-3 0 0 0,1-2 0 0 0,70-8 0 0 0,-117 8-186 0 0,20-3-863 0 0,-11 8-5525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0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6673 0 0,'3'-8'781'0'0,"-3"5"-495"0"0,1 0-1 0 0,0 0 1 0 0,0 0 0 0 0,0 0 0 0 0,0 0-1 0 0,1 0 1 0 0,-1 0 0 0 0,1 1 0 0 0,0-1-1 0 0,0 1 1 0 0,0-1 0 0 0,0 1 0 0 0,2-3-1 0 0,-1 6-94 0 0,-1 0 0 0 0,0 0 0 0 0,0 0 0 0 0,0 0 0 0 0,0 0 0 0 0,0 0 0 0 0,0 1 0 0 0,0-1 0 0 0,0 1 0 0 0,0-1 0 0 0,-1 1 0 0 0,1 0 0 0 0,1 2 0 0 0,6 4 140 0 0,20 12-209 0 0,38 18-1 0 0,7 5-89 0 0,-56-33 2 0 0,-12-7 134 0 0,-1 0 1 0 0,1 0 0 0 0,-1 1-1 0 0,0 0 1 0 0,0 0 0 0 0,0 0-1 0 0,7 8 1 0 0,-11-11-68 0 0,-1 1 0 0 0,0-1 1 0 0,0 0-1 0 0,1 0 0 0 0,-1 1 1 0 0,0-1-1 0 0,0 0 0 0 0,-1 0 1 0 0,1 0-1 0 0,0 1 0 0 0,0-1 1 0 0,0 0-1 0 0,-1 0 0 0 0,1 1 1 0 0,-1-1-1 0 0,1 0 0 0 0,-1 0 0 0 0,1 0 1 0 0,-1 0-1 0 0,0 0 0 0 0,1 0 1 0 0,-1 0-1 0 0,0 0 0 0 0,0 0 1 0 0,0 0-1 0 0,-1 1 0 0 0,-30 27 149 0 0,26-24-148 0 0,-2 3-136 0 0,-2 1-535 0 0,-1 0-1 0 0,0 0 1 0 0,0-1 0 0 0,0 0-1 0 0,-26 12 1 0 0,37-20 406 0 0,0 0 1 0 0,-1 1-1 0 0,1-1 1 0 0,-1 0-1 0 0,1 0 0 0 0,-1 0 1 0 0,1 0-1 0 0,-1 0 0 0 0,1 0 1 0 0,-1 0-1 0 0,1 0 1 0 0,-1 0-1 0 0,1 0 0 0 0,0 0 1 0 0,-1 0-1 0 0,1 0 0 0 0,-1 0 1 0 0,1 0-1 0 0,-1 0 1 0 0,1 0-1 0 0,-1-1 0 0 0,1 1 1 0 0,-1 0-1 0 0,1 0 1 0 0,0-1-1 0 0,-1 1 0 0 0,1 0 1 0 0,0-1-1 0 0,-1 1 0 0 0,1 0 1 0 0,0-1-1 0 0,-1 1 1 0 0,1 0-1 0 0,0-1 0 0 0,0 1 1 0 0,-1-1-1 0 0,1 1 0 0 0,0 0 1 0 0,0-1-1 0 0,0 1 1 0 0,-1-1-1 0 0,1 1 0 0 0,0-1 1 0 0,0 1-1 0 0,0-1 1 0 0,0 1-1 0 0,0-1 0 0 0,0 0 1 0 0,1-5-4255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07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32 6377 0 0,'3'-14'1066'0'0,"-3"-3"4098"0"0,-1 17-5000 0 0,0 0 1 0 0,0 1 0 0 0,0-1 0 0 0,0 1 0 0 0,0-1-1 0 0,1 0 1 0 0,-1 1 0 0 0,0 0 0 0 0,0-1 0 0 0,0 1 0 0 0,0 0-1 0 0,0-1 1 0 0,1 1 0 0 0,-1 0 0 0 0,0 0 0 0 0,1 0-1 0 0,-1-1 1 0 0,0 3 0 0 0,-25 21 475 0 0,21-19-630 0 0,-1-1 1 0 0,1 1-1 0 0,0 0 1 0 0,0 1-1 0 0,0-1 0 0 0,1 1 1 0 0,0 0-1 0 0,-5 10 1 0 0,9-15-25 0 0,0 0 1 0 0,0 0-1 0 0,0 1 1 0 0,0-1-1 0 0,1 0 1 0 0,-1 0-1 0 0,0 0 1 0 0,1 1-1 0 0,-1-1 1 0 0,1 0-1 0 0,0 0 1 0 0,-1 0-1 0 0,1 0 1 0 0,0 0-1 0 0,-1 0 1 0 0,1 0-1 0 0,0 0 1 0 0,0 0-1 0 0,0-1 1 0 0,0 1-1 0 0,0 0 1 0 0,2 1-1 0 0,28 19-109 0 0,-26-17 94 0 0,38 20-63 0 0,-24-15 67 0 0,-1 2 1 0 0,28 20-1 0 0,-43-29 33 0 0,0 1-1 0 0,1 0 1 0 0,-1 0-1 0 0,0 0 0 0 0,-1 0 1 0 0,1 1-1 0 0,0-1 1 0 0,-1 1-1 0 0,0-1 1 0 0,0 1-1 0 0,0 0 1 0 0,0 0-1 0 0,-1 0 1 0 0,1 0-1 0 0,-1 0 0 0 0,0 0 1 0 0,0 0-1 0 0,0 7 1 0 0,-2-7 30 0 0,1 0-1 0 0,-1 0 1 0 0,-1 0 0 0 0,1 0 0 0 0,0 0-1 0 0,-1 0 1 0 0,0-1 0 0 0,0 1 0 0 0,0-1-1 0 0,0 1 1 0 0,-1-1 0 0 0,1 0 0 0 0,-1 1-1 0 0,0-1 1 0 0,0-1 0 0 0,0 1 0 0 0,-6 4 0 0 0,3-3-224 0 0,0 1 0 0 0,0-2 0 0 0,0 1 0 0 0,0-1 0 0 0,-1 1 0 0 0,1-2 0 0 0,-1 1 0 0 0,0-1 0 0 0,-11 2 0 0 0,12-6-1437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08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69 8162 0 0,'2'-5'490'0'0,"2"-24"3444"0"0,-5 29-3881 0 0,1-1 0 0 0,0 1-1 0 0,0 0 1 0 0,0-1 0 0 0,0 1-1 0 0,0 0 1 0 0,0 0 0 0 0,0-1-1 0 0,-1 1 1 0 0,1 0 0 0 0,0 0-1 0 0,0-1 1 0 0,0 1 0 0 0,-1 0-1 0 0,1 0 1 0 0,0 0 0 0 0,0-1 0 0 0,-1 1-1 0 0,1 0 1 0 0,0 0 0 0 0,0 0-1 0 0,-1 0 1 0 0,1 0 0 0 0,0-1-1 0 0,-1 1 1 0 0,1 0 0 0 0,0 0-1 0 0,0 0 1 0 0,-1 0 0 0 0,0 0-1 0 0,-17 7 527 0 0,10-3-596 0 0,1 1 0 0 0,0 0 0 0 0,0 1 0 0 0,0-1 0 0 0,0 2 0 0 0,1-1 0 0 0,0 1 0 0 0,0-1 0 0 0,1 2 0 0 0,0-1 0 0 0,0 0 0 0 0,1 1 0 0 0,0 0 0 0 0,0 0 0 0 0,1 0 0 0 0,0 1 0 0 0,0-1 0 0 0,1 1 0 0 0,0 0 0 0 0,1 0 0 0 0,0-1 0 0 0,0 1 1 0 0,0 0-1 0 0,2 0 0 0 0,-1 0 0 0 0,1 0 0 0 0,0 0 0 0 0,1-1 0 0 0,0 1 0 0 0,0 0 0 0 0,1-1 0 0 0,0 1 0 0 0,0-1 0 0 0,1 0 0 0 0,0 0 0 0 0,1-1 0 0 0,0 1 0 0 0,0-1 0 0 0,7 8 0 0 0,-8-11-12 0 0,-1-1-1 0 0,1 1 1 0 0,0-1 0 0 0,-1 0-1 0 0,1 0 1 0 0,1-1 0 0 0,-1 1-1 0 0,0-1 1 0 0,1 0 0 0 0,-1 0-1 0 0,1 0 1 0 0,-1-1 0 0 0,1 0-1 0 0,0 1 1 0 0,0-2 0 0 0,0 1-1 0 0,9 0 1 0 0,-7-2 28 0 0,0 0 0 0 0,0 0 0 0 0,0 0 0 0 0,0-1 0 0 0,0 0 0 0 0,-1-1 0 0 0,1 1 0 0 0,-1-1 0 0 0,0 0 0 0 0,1-1 0 0 0,8-6 0 0 0,-7 4 43 0 0,0 0 0 0 0,-1-1-1 0 0,1 0 1 0 0,-2 0 0 0 0,1 0-1 0 0,-1-1 1 0 0,0 0 0 0 0,0 0-1 0 0,-1 0 1 0 0,0-1 0 0 0,-1 0-1 0 0,0 0 1 0 0,0 0 0 0 0,-1-1-1 0 0,0 1 1 0 0,-1-1 0 0 0,0 1-1 0 0,1-13 1 0 0,-4 15 60 0 0,0-1-1 0 0,0 0 1 0 0,-1 1 0 0 0,0 0-1 0 0,0-1 1 0 0,-1 1 0 0 0,0 0-1 0 0,0 0 1 0 0,-1 0 0 0 0,0 1-1 0 0,0-1 1 0 0,-1 1 0 0 0,1 0-1 0 0,-11-9 1 0 0,7 6-71 0 0,0 1 0 0 0,-1 0 0 0 0,-1 1 1 0 0,1 0-1 0 0,-1 0 0 0 0,0 1 0 0 0,0 0 1 0 0,-22-8-1 0 0,30 14-109 0 0,1-1 0 0 0,-1 0 0 0 0,0 1 0 0 0,0-1 0 0 0,1 1 1 0 0,-1 0-1 0 0,0 0 0 0 0,0 0 0 0 0,0 0 0 0 0,0 0 0 0 0,1 0 0 0 0,-1 0 0 0 0,0 0 1 0 0,0 1-1 0 0,1-1 0 0 0,-1 1 0 0 0,0-1 0 0 0,0 1 0 0 0,1 0 0 0 0,-1 0 0 0 0,1 0 1 0 0,-1-1-1 0 0,1 1 0 0 0,-1 1 0 0 0,1-1 0 0 0,-3 2 0 0 0,1 1-517 0 0,1 0-1 0 0,0 0 1 0 0,-1 0 0 0 0,1 0-1 0 0,1 0 1 0 0,-1 0 0 0 0,0 1-1 0 0,1-1 1 0 0,-1 8-1 0 0,-1 13-4235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08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5801 0 0,'16'-3'5842'0'0,"-14"2"-5711"0"0,0 1 0 0 0,0-1-1 0 0,0 1 1 0 0,0-1 0 0 0,-1 1-1 0 0,1 0 1 0 0,0 0 0 0 0,0 0-1 0 0,0 0 1 0 0,0 0-1 0 0,0 0 1 0 0,0 0 0 0 0,0 1-1 0 0,0-1 1 0 0,-1 1 0 0 0,1-1-1 0 0,3 2 1 0 0,2 2-27 0 0,-1 1 0 0 0,1-1 0 0 0,-1 1 0 0 0,0 0 0 0 0,0 1 0 0 0,-1 0 0 0 0,0-1 0 0 0,0 2 0 0 0,0-1 0 0 0,-1 0 0 0 0,0 1 0 0 0,0 0 0 0 0,0 0 0 0 0,3 11 0 0 0,2 8-1116 0 0,0 1 1 0 0,7 45-1 0 0,-16-72 974 0 0,0 0 1 0 0,0 0-1 0 0,0 0 0 0 0,0 1 0 0 0,0-1 1 0 0,1 0-1 0 0,-1 0 0 0 0,0 0 1 0 0,0 0-1 0 0,0 0 0 0 0,0 0 0 0 0,0 1 1 0 0,0-1-1 0 0,0 0 0 0 0,0 0 0 0 0,0 0 1 0 0,0 0-1 0 0,0 1 0 0 0,0-1 1 0 0,0 0-1 0 0,0 0 0 0 0,0 0 0 0 0,0 0 1 0 0,0 0-1 0 0,0 1 0 0 0,0-1 1 0 0,0 0-1 0 0,0 0 0 0 0,0 0 0 0 0,0 0 1 0 0,0 1-1 0 0,0-1 0 0 0,0 0 0 0 0,0 0 1 0 0,0 0-1 0 0,-1 0 0 0 0,1 0 1 0 0,0 0-1 0 0,0 1 0 0 0,0-1 0 0 0,0 0 1 0 0,0 0-1 0 0,0 0 0 0 0,0 0 0 0 0,-1 0 1 0 0,1 0-1 0 0,0 0 0 0 0,0 0 1 0 0,0 0-1 0 0,0 0 0 0 0,0 0 0 0 0,-1 0 1 0 0,1 1-1 0 0,0-1 0 0 0,0 0 1 0 0,0 0-1 0 0,0 0 0 0 0,-1 0 0 0 0,1 0 1 0 0,0 0-1 0 0,0-1 0 0 0,0 1 0 0 0,0 0 1 0 0,0 0-1 0 0,-1 0 0 0 0,1 0 1 0 0,-10-7-1744 0 0,8 5 900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08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7570 0 0,'-10'13'4599'0'0,"8"-10"-4480"0"0,1 0 1 0 0,-1 0-1 0 0,1 0 0 0 0,0 1 0 0 0,0-1 0 0 0,0 0 1 0 0,0 5-1 0 0,10 195 1260 0 0,-9-202-1378 0 0,-1 10 23 0 0,1-1 0 0 0,0 1 0 0 0,1-1-1 0 0,0 1 1 0 0,5 19 0 0 0,-5-26-20 0 0,0-1-1 0 0,1 0 1 0 0,0 0-1 0 0,0 0 1 0 0,-1 0-1 0 0,2 0 1 0 0,-1 0 0 0 0,0-1-1 0 0,0 1 1 0 0,1-1-1 0 0,0 1 1 0 0,-1-1-1 0 0,1 0 1 0 0,0 0 0 0 0,0 0-1 0 0,0-1 1 0 0,0 1-1 0 0,1-1 1 0 0,-1 0-1 0 0,0 1 1 0 0,7 0-1 0 0,77 16-12 0 0,-57-13-2 0 0,52 15 1 0 0,-50-10-20 0 0,-18-6-209 0 0,0 0 1 0 0,-1 1-1 0 0,22 11 1 0 0,-30-7-3954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10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78 6537 0 0,'-1'25'4472'0'0,"-3"14"-1877"0"0,-2 32 718 0 0,6-71-3272 0 0,0 1-1 0 0,0-1 1 0 0,0 1 0 0 0,0-1 0 0 0,0 0-1 0 0,0 1 1 0 0,0-1 0 0 0,0 1 0 0 0,0-1-1 0 0,0 1 1 0 0,0-1 0 0 0,0 1-1 0 0,0-1 1 0 0,0 1 0 0 0,-1-1 0 0 0,1 0-1 0 0,0 1 1 0 0,0-1 0 0 0,0 1 0 0 0,-1-1-1 0 0,1 0 1 0 0,0 1 0 0 0,-1-1-1 0 0,1 0 1 0 0,0 1 0 0 0,-1-1 0 0 0,1 0-1 0 0,-1 0 1 0 0,1 1 0 0 0,0-1 0 0 0,-1 0-1 0 0,1 0 1 0 0,-1 1 0 0 0,1-1-1 0 0,-1 0 1 0 0,1 0 0 0 0,0 0 0 0 0,-1 0-1 0 0,1 0 1 0 0,-1 0 0 0 0,1 0 0 0 0,-1 0-1 0 0,1 0 1 0 0,-1 0 0 0 0,1 0-1 0 0,-1 0 1 0 0,1 0 0 0 0,-1 0 0 0 0,1-1-1 0 0,0 1 1 0 0,-1 0 0 0 0,0 0 0 0 0,0-1-29 0 0,0 1-1 0 0,0-1 1 0 0,0 0 0 0 0,0 1 0 0 0,0-1 0 0 0,0 0 0 0 0,0 0 0 0 0,0 1 0 0 0,0-1 0 0 0,1 0 0 0 0,-1 0-1 0 0,0 0 1 0 0,0 0 0 0 0,1 0 0 0 0,-1 0 0 0 0,1 0 0 0 0,-1 0 0 0 0,1-1 0 0 0,-1 1 0 0 0,1 0 0 0 0,-1-2-1 0 0,2-10-16 0 0,0 1-1 0 0,1 0 0 0 0,1 0 0 0 0,0-1 0 0 0,0 2 0 0 0,1-1 1 0 0,1 0-1 0 0,0 1 0 0 0,0 0 0 0 0,1 0 0 0 0,1 0 0 0 0,14-19 0 0 0,-19 28 3 0 0,0-1 0 0 0,0 1 0 0 0,0 0 0 0 0,0 0 0 0 0,0-1 0 0 0,0 2 0 0 0,1-1 0 0 0,-1 0 0 0 0,1 0 0 0 0,-1 1 0 0 0,1-1 0 0 0,0 1-1 0 0,-1 0 1 0 0,1-1 0 0 0,0 2 0 0 0,0-1 0 0 0,0 0 0 0 0,0 0 0 0 0,0 1 0 0 0,0 0 0 0 0,5-1 0 0 0,-4 2-2 0 0,0 0 0 0 0,-1 0-1 0 0,1 1 1 0 0,0-1 0 0 0,-1 1 0 0 0,0 0 0 0 0,1 0 0 0 0,-1 0 0 0 0,0 0 0 0 0,0 0-1 0 0,0 1 1 0 0,0-1 0 0 0,0 1 0 0 0,-1 0 0 0 0,1 0 0 0 0,2 5 0 0 0,-1-4 25 0 0,-1 0 0 0 0,-1 1 1 0 0,1-1-1 0 0,-1 0 0 0 0,1 1 1 0 0,-1 0-1 0 0,-1 0 0 0 0,1-1 1 0 0,-1 1-1 0 0,0 0 0 0 0,0 0 1 0 0,0 0-1 0 0,0 1 0 0 0,-1 7 1 0 0,-1-10-2 0 0,1-1 0 0 0,-1 1 0 0 0,0-1 0 0 0,0 1 1 0 0,0-1-1 0 0,0 1 0 0 0,0-1 0 0 0,0 0 0 0 0,-1 1 0 0 0,1-1 1 0 0,-1 0-1 0 0,0 0 0 0 0,1 0 0 0 0,-1 0 0 0 0,0 0 1 0 0,0-1-1 0 0,0 1 0 0 0,0 0 0 0 0,-1-1 0 0 0,1 0 0 0 0,0 1 1 0 0,-1-1-1 0 0,1 0 0 0 0,-1 0 0 0 0,1-1 0 0 0,-1 1 0 0 0,1 0 1 0 0,-1-1-1 0 0,-4 1 0 0 0,1-1-22 0 0,0 1-1 0 0,-1-1 1 0 0,1-1-1 0 0,0 1 1 0 0,0-1-1 0 0,0 0 1 0 0,-10-3 0 0 0,13 3-18 0 0,0 0 0 0 0,0 1 0 0 0,0-2 0 0 0,0 1 1 0 0,0 0-1 0 0,1-1 0 0 0,-1 1 0 0 0,0-1 0 0 0,1 0 0 0 0,-1 0 1 0 0,1 0-1 0 0,-1 0 0 0 0,1 0 0 0 0,0 0 0 0 0,0-1 0 0 0,-3-4 1 0 0,5 7 12 0 0,0 0 1 0 0,0 0-1 0 0,0 0 1 0 0,0 0-1 0 0,1 0 1 0 0,-1 0-1 0 0,0 0 1 0 0,0 0 0 0 0,0 0-1 0 0,0 0 1 0 0,0 0-1 0 0,0 0 1 0 0,0 0-1 0 0,0 0 1 0 0,0 0-1 0 0,0 0 1 0 0,0 0-1 0 0,0 0 1 0 0,0 0 0 0 0,0 0-1 0 0,0 0 1 0 0,0 0-1 0 0,1 0 1 0 0,-1 0-1 0 0,0 0 1 0 0,0 0-1 0 0,0 0 1 0 0,0 0 0 0 0,0 0-1 0 0,0 0 1 0 0,0 0-1 0 0,0 0 1 0 0,0 0-1 0 0,0 0 1 0 0,0 0-1 0 0,0 0 1 0 0,0 0 0 0 0,0 0-1 0 0,0 0 1 0 0,0 0-1 0 0,0 0 1 0 0,0-1-1 0 0,0 1 1 0 0,0 0-1 0 0,0 0 1 0 0,0 0 0 0 0,0 0-1 0 0,0 0 1 0 0,0 0-1 0 0,0 0 1 0 0,0 0-1 0 0,0 0 1 0 0,0 0-1 0 0,0 0 1 0 0,0 0-1 0 0,0 0 1 0 0,9 6-204 0 0,8 9 41 0 0,14 15 27 0 0,-16-18 112 0 0,-1 2 1 0 0,23 29-1 0 0,-36-43-84 0 0,-1 1-1 0 0,1-1 0 0 0,-1 0 1 0 0,0 1-1 0 0,1-1 0 0 0,-1 1 1 0 0,0-1-1 0 0,0 1 0 0 0,1-1 1 0 0,-1 1-1 0 0,0-1 0 0 0,0 1 0 0 0,0-1 1 0 0,0 1-1 0 0,0-1 0 0 0,1 1 1 0 0,-1 0-1 0 0,0-1 0 0 0,0 1 1 0 0,0-1-1 0 0,-1 1 0 0 0,1-1 1 0 0,0 1-1 0 0,0-1 0 0 0,0 1 1 0 0,0 0-1 0 0,0-1 0 0 0,-1 1 1 0 0,1-1-1 0 0,0 1 0 0 0,0-1 1 0 0,-1 0-1 0 0,1 1 0 0 0,0-1 1 0 0,-1 1-1 0 0,1-1 0 0 0,-1 1 1 0 0,1-1-1 0 0,0 0 0 0 0,-1 1 1 0 0,1-1-1 0 0,-2 1 0 0 0,-23 5-6756 0 0,14-5 2954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10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 4809 0 0,'-19'-3'4462'0'0,"27"2"-418"0"0,33 4-1553 0 0,-12 1-2117 0 0,-18-3-273 0 0,1 1 0 0 0,-1-1 1 0 0,0 2-1 0 0,0-1 0 0 0,0 2 0 0 0,0-1 0 0 0,0 2 0 0 0,-1-1 1 0 0,19 13-1 0 0,-27-15-57 0 0,0 0 1 0 0,0 0 0 0 0,0 0-1 0 0,-1 1 1 0 0,1-1-1 0 0,-1 1 1 0 0,0-1 0 0 0,0 1-1 0 0,0 0 1 0 0,0-1 0 0 0,0 1-1 0 0,-1 0 1 0 0,1 0 0 0 0,-1 0-1 0 0,1-1 1 0 0,-1 1-1 0 0,0 0 1 0 0,0 0 0 0 0,-1 0-1 0 0,1 0 1 0 0,0-1 0 0 0,-1 1-1 0 0,-1 4 1 0 0,-1 3-639 0 0,0-1 0 0 0,0 1 0 0 0,-1-1 0 0 0,-1 1 0 0 0,-6 10 0 0 0,10-19 336 0 0,1-1 1 0 0,-1 1-1 0 0,0 0 0 0 0,0-1 0 0 0,1 1 1 0 0,-1-1-1 0 0,0 1 0 0 0,0-1 0 0 0,0 1 1 0 0,0-1-1 0 0,0 0 0 0 0,0 1 0 0 0,0-1 0 0 0,1 0 1 0 0,-1 0-1 0 0,0 1 0 0 0,0-1 0 0 0,0 0 1 0 0,0 0-1 0 0,0 0 0 0 0,0 0 0 0 0,0-1 1 0 0,0 1-1 0 0,0 0 0 0 0,0 0 0 0 0,0 0 1 0 0,0-1-1 0 0,0 1 0 0 0,0-1 0 0 0,0 1 1 0 0,-1-1-1 0 0,-37-21-1294 0 0,18 10 1814 0 0,20 11-88 0 0,1 1 0 0 0,-1-1 1 0 0,0 1-1 0 0,0-1 0 0 0,0 1 0 0 0,1 0 0 0 0,-1 0 0 0 0,0-1 0 0 0,0 1 0 0 0,0 0 1 0 0,0 0-1 0 0,0 0 0 0 0,1 0 0 0 0,-1 0 0 0 0,0 0 0 0 0,0 0 0 0 0,0 0 1 0 0,0 0-1 0 0,0 0 0 0 0,1 0 0 0 0,-1 0 0 0 0,0 1 0 0 0,0-1 0 0 0,0 0 1 0 0,0 1-1 0 0,1-1 0 0 0,-1 1 0 0 0,0-1 0 0 0,0 1 0 0 0,1-1 0 0 0,-1 1 1 0 0,0-1-1 0 0,0 2 0 0 0,0 0 43 0 0,1 0-1 0 0,-1 0 1 0 0,1 0 0 0 0,0 0 0 0 0,0 0 0 0 0,0 1 0 0 0,0-1 0 0 0,0 0-1 0 0,0 0 1 0 0,0 0 0 0 0,1 0 0 0 0,-1 0 0 0 0,2 3 0 0 0,2 9 210 0 0,1 0 1 0 0,14 27 0 0 0,-14-33-417 0 0,0 1 1 0 0,1-1 0 0 0,0-1 0 0 0,0 1-1 0 0,1-1 1 0 0,0 0 0 0 0,0-1 0 0 0,1 1-1 0 0,11 7 1 0 0,-16-12-162 0 0,0-1 0 0 0,0 1 0 0 0,0-1 0 0 0,0 0 0 0 0,0 0 0 0 0,0 0 1 0 0,1 0-1 0 0,-1-1 0 0 0,0 1 0 0 0,0-1 0 0 0,1 0 0 0 0,-1 0 0 0 0,6 0 0 0 0,-6-1-224 0 0,0 0 0 0 0,0 0 0 0 0,0 0-1 0 0,0 0 1 0 0,0 0 0 0 0,-1-1 0 0 0,1 0 0 0 0,0 1 0 0 0,-1-1 0 0 0,1 0 0 0 0,-1 0-1 0 0,0 0 1 0 0,0-1 0 0 0,1 1 0 0 0,-1 0 0 0 0,3-6 0 0 0,6-9-3748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11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6633 0 0,'2'-2'371'0'0,"0"0"0"0"0,1 0 0 0 0,0 0-1 0 0,-1 0 1 0 0,1 0 0 0 0,0 1 0 0 0,0 0 0 0 0,0-1-1 0 0,0 1 1 0 0,0 0 0 0 0,0 0 0 0 0,0 1-1 0 0,0-1 1 0 0,1 0 0 0 0,-1 1 0 0 0,0 0-1 0 0,0 0 1 0 0,1 0 0 0 0,-1 0 0 0 0,0 1-1 0 0,5 0 1 0 0,8 2 221 0 0,0 0-1 0 0,27 10 1 0 0,-32-9-426 0 0,-1 0 0 0 0,0 1-1 0 0,0 0 1 0 0,0 1 0 0 0,-1 0 0 0 0,0 0 0 0 0,0 1 0 0 0,12 11 0 0 0,-19-16-131 0 0,0 0 0 0 0,-1-1-1 0 0,1 2 1 0 0,0-1 0 0 0,-1 0 0 0 0,1 0 0 0 0,-1 0 0 0 0,0 1 0 0 0,0-1 0 0 0,0 0 0 0 0,0 1 0 0 0,0 0 0 0 0,-1-1 0 0 0,1 1-1 0 0,-1-1 1 0 0,1 1 0 0 0,-1-1 0 0 0,0 1 0 0 0,0 0 0 0 0,0-1 0 0 0,0 1 0 0 0,-1 0 0 0 0,1-1 0 0 0,-1 1 0 0 0,1-1 0 0 0,-1 1-1 0 0,0-1 1 0 0,0 1 0 0 0,0-1 0 0 0,-1 0 0 0 0,1 1 0 0 0,0-1 0 0 0,-1 0 0 0 0,0 0 0 0 0,1 0 0 0 0,-1 0 0 0 0,0 0 0 0 0,0 0-1 0 0,0-1 1 0 0,0 1 0 0 0,-3 1 0 0 0,-2 3-105 0 0,0-1-1 0 0,-1 1 1 0 0,0-2-1 0 0,0 1 1 0 0,0-1-1 0 0,0 0 0 0 0,-1-1 1 0 0,-9 3-1 0 0,13-4-240 0 0,-1-1-1 0 0,1 0 0 0 0,-1 0 0 0 0,1-1 0 0 0,0 0 1 0 0,-1 0-1 0 0,1 0 0 0 0,-1-1 0 0 0,1 1 0 0 0,-1-1 1 0 0,1 0-1 0 0,0-1 0 0 0,-1 0 0 0 0,-7-3 0 0 0,13 5 301 0 0,0 0 0 0 0,0 0 0 0 0,0 0 0 0 0,0 0 0 0 0,0 0 0 0 0,0 0 0 0 0,0 0-1 0 0,0 0 1 0 0,0 0 0 0 0,0 0 0 0 0,0 0 0 0 0,0 1 0 0 0,0-1 0 0 0,0 0 0 0 0,0 0-1 0 0,0 0 1 0 0,0 0 0 0 0,0 0 0 0 0,0 0 0 0 0,0 0 0 0 0,0 0 0 0 0,0 0 0 0 0,0 0-1 0 0,0 0 1 0 0,0 0 0 0 0,0 0 0 0 0,0 0 0 0 0,0 0 0 0 0,0 1 0 0 0,0-1 0 0 0,0 0 0 0 0,0 0-1 0 0,0 0 1 0 0,-1 0 0 0 0,1 0 0 0 0,0 0 0 0 0,0 0 0 0 0,0 0 0 0 0,0 0 0 0 0,0 0-1 0 0,0 0 1 0 0,0 0 0 0 0,0 0 0 0 0,0 0 0 0 0,0 0 0 0 0,0 0 0 0 0,0 0 0 0 0,0 0 0 0 0,0 0-1 0 0,0 0 1 0 0,0 0 0 0 0,-1 0 0 0 0,1 0 0 0 0,0 0 0 0 0,0 0 0 0 0,0 0 0 0 0,0 0-1 0 0,0 0 1 0 0,0 0 0 0 0,0 0 0 0 0,5 9-174 0 0,9 9 134 0 0,-9-14 29 0 0,0 1 1 0 0,0-1-1 0 0,0 0 1 0 0,1 0 0 0 0,-1-1-1 0 0,1 1 1 0 0,0-1-1 0 0,0-1 1 0 0,1 1 0 0 0,-1-1-1 0 0,0 0 1 0 0,1 0-1 0 0,-1-1 1 0 0,1 0 0 0 0,0 0-1 0 0,-1-1 1 0 0,1 1-1 0 0,0-2 1 0 0,-1 1 0 0 0,1-1-1 0 0,0 0 1 0 0,8-2-1 0 0,-7 0-482 0 0,0 0-1 0 0,0 0 0 0 0,0-1 0 0 0,-1 0 0 0 0,1 0 0 0 0,10-9 0 0 0,24-26-1960 0 0,-29 24 5314 0 0,-23 41-1150 0 0,8-23-1592 0 0,1 1 0 0 0,-1-1 0 0 0,1 0 0 0 0,0 1 1 0 0,0-1-1 0 0,0 1 0 0 0,0 6 0 0 0,1-8-105 0 0,0 0-1 0 0,1 0 1 0 0,-1 0 0 0 0,1 0 0 0 0,-1-1-1 0 0,1 1 1 0 0,0 0 0 0 0,0 0 0 0 0,-1 0-1 0 0,1-1 1 0 0,1 1 0 0 0,-1 0 0 0 0,0-1-1 0 0,0 1 1 0 0,1-1 0 0 0,-1 0-1 0 0,0 1 1 0 0,4 1 0 0 0,-5-3 36 0 0,1 0 0 0 0,0 0 1 0 0,-1 1-1 0 0,1-1 0 0 0,-1 0 0 0 0,1 0 0 0 0,-1 0 1 0 0,1 0-1 0 0,0-1 0 0 0,-1 1 0 0 0,1 0 0 0 0,-1 0 1 0 0,1 0-1 0 0,-1 0 0 0 0,1 0 0 0 0,-1-1 0 0 0,1 1 1 0 0,-1 0-1 0 0,1-1 0 0 0,-1 1 0 0 0,1 0 0 0 0,-1-1 1 0 0,1 1-1 0 0,-1 0 0 0 0,1-1 0 0 0,-1 1 0 0 0,0-1 0 0 0,1 1 1 0 0,-1-1-1 0 0,0 1 0 0 0,0-1 0 0 0,1 0 0 0 0,15-23 883 0 0,-11 17-816 0 0,-5 6-115 0 0,0 0 1 0 0,1 1 0 0 0,-1-1-1 0 0,1 0 1 0 0,-1 0 0 0 0,1 0-1 0 0,0 1 1 0 0,-1-1 0 0 0,1 0-1 0 0,0 1 1 0 0,-1-1 0 0 0,1 0-1 0 0,0 1 1 0 0,0-1 0 0 0,0 1-1 0 0,-1-1 1 0 0,1 1 0 0 0,0 0-1 0 0,0-1 1 0 0,0 1 0 0 0,0 0-1 0 0,0-1 1 0 0,0 1 0 0 0,0 0-1 0 0,2 0 1 0 0,-3 1-163 0 0,1 0 0 0 0,0 0-1 0 0,0-1 1 0 0,-1 1 0 0 0,1 0 0 0 0,-1 0 0 0 0,1 0 0 0 0,-1 0 0 0 0,1 0 0 0 0,-1 0-1 0 0,0 0 1 0 0,1 0 0 0 0,-1 1 0 0 0,0-1 0 0 0,0 0 0 0 0,0 0 0 0 0,0 0-1 0 0,0 0 1 0 0,0 0 0 0 0,0 0 0 0 0,0 0 0 0 0,-1 0 0 0 0,1 1 0 0 0,-1 0-1 0 0,1-2 95 0 0,0 1 0 0 0,0-1-1 0 0,0 0 1 0 0,0 1-1 0 0,0-1 1 0 0,0 0-1 0 0,0 1 1 0 0,0-1 0 0 0,0 0-1 0 0,0 1 1 0 0,0-1-1 0 0,0 0 1 0 0,-1 1-1 0 0,1-1 1 0 0,0 0-1 0 0,0 1 1 0 0,0-1 0 0 0,-1 0-1 0 0,1 0 1 0 0,0 1-1 0 0,-1-1 1 0 0,1 0-1 0 0,0 0 1 0 0,0 1-1 0 0,-1-1 1 0 0,1 0 0 0 0,0 0-1 0 0,-1 0 1 0 0,1 0-1 0 0,0 1 1 0 0,-1-1-1 0 0,1 0 1 0 0,0 0 0 0 0,-1 0-1 0 0,1 0 1 0 0,-1 0-1 0 0,1 0 1 0 0,-1 0-1 0 0,-6 2-1509 0 0,0 8-1956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11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10 173 10218 0 0,'3'3'360'0'0,"-1"-1"0"0"0,1 1 1 0 0,-1 0-1 0 0,1-1 0 0 0,0 0 0 0 0,0 1 0 0 0,0-1 0 0 0,0 0 0 0 0,1-1 1 0 0,-1 1-1 0 0,0 0 0 0 0,1-1 0 0 0,-1 0 0 0 0,1 0 0 0 0,-1 0 0 0 0,7 1 1 0 0,-4-2-207 0 0,1 1 1 0 0,-1-1-1 0 0,0-1 1 0 0,0 1-1 0 0,0-1 1 0 0,0 0 0 0 0,1-1-1 0 0,-1 1 1 0 0,10-5-1 0 0,-10 3-175 0 0,0 0-1 0 0,0 0 0 0 0,0 0 0 0 0,0-1 0 0 0,-1 0 0 0 0,1 0 1 0 0,-1-1-1 0 0,9-9 0 0 0,-12 11 78 0 0,1 0 0 0 0,-1 0 0 0 0,0 0 0 0 0,0-1 0 0 0,0 1 0 0 0,0-1 0 0 0,-1 0 0 0 0,1 1 0 0 0,-1-1 0 0 0,0 0-1 0 0,0 0 1 0 0,0 0 0 0 0,-1 0 0 0 0,1 0 0 0 0,-1-4 0 0 0,0 5-9 0 0,-1 0 0 0 0,1 1 0 0 0,0-1 0 0 0,-1 0 0 0 0,0 1 0 0 0,0-1 0 0 0,0 1 0 0 0,0-1 1 0 0,0 1-1 0 0,0 0 0 0 0,-1-1 0 0 0,1 1 0 0 0,-1 0 0 0 0,1 0 0 0 0,-1 0 0 0 0,-3-3 0 0 0,1 2 5 0 0,-1-1 1 0 0,1 1-1 0 0,-1 0 0 0 0,0 0 1 0 0,0 1-1 0 0,0-1 1 0 0,-8-1-1 0 0,-5-2-35 0 0,0 2 1 0 0,0 0-1 0 0,-30-1 1 0 0,46 5-123 0 0,0-1 1 0 0,0 1-1 0 0,0 0 1 0 0,0 0-1 0 0,-1 0 1 0 0,1 0-1 0 0,0 0 1 0 0,0 1-1 0 0,0-1 1 0 0,0 1-1 0 0,0-1 1 0 0,-1 1 0 0 0,1 0-1 0 0,0 0 1 0 0,0 0-1 0 0,1 0 1 0 0,-1 0-1 0 0,0 0 1 0 0,0 1-1 0 0,0-1 1 0 0,1 1-1 0 0,-1-1 1 0 0,-2 4-1 0 0,3-3-227 0 0,1 0 0 0 0,-1 0 0 0 0,0 0-1 0 0,1 0 1 0 0,-1 0 0 0 0,1 0-1 0 0,0 0 1 0 0,0 0 0 0 0,0 0 0 0 0,0 0-1 0 0,0 0 1 0 0,0 0 0 0 0,0 0-1 0 0,1 0 1 0 0,-1 0 0 0 0,1 0 0 0 0,-1 0-1 0 0,1 0 1 0 0,0 0 0 0 0,0 0-1 0 0,0 0 1 0 0,0-1 0 0 0,0 1 0 0 0,2 2-1 0 0,-1-1-2125 0 0,7 4-1550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1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15 13195 0 0,'0'0'233'0'0,"0"-1"0"0"0,-1 0 0 0 0,1 0 0 0 0,-1 0 0 0 0,1 0 0 0 0,-1 1 0 0 0,1-1 1 0 0,-1 0-1 0 0,1 1 0 0 0,-1-1 0 0 0,0 0 0 0 0,1 1 0 0 0,-1-1 0 0 0,0 0 0 0 0,0 1 0 0 0,1-1 0 0 0,-1 1 0 0 0,0 0 1 0 0,0-1-1 0 0,0 1 0 0 0,0 0 0 0 0,0-1 0 0 0,1 1 0 0 0,-1 0 0 0 0,0 0 0 0 0,0 0 0 0 0,0 0 0 0 0,0 0 0 0 0,-1 0 0 0 0,-1 1-34 0 0,0 0-1 0 0,0 1 0 0 0,1-1 0 0 0,-1 1 0 0 0,1 0 0 0 0,-1 0 0 0 0,-4 4 0 0 0,2-2-232 0 0,-42 41 219 0 0,33-30-687 0 0,-1-1 0 0 0,0 0 0 0 0,-1-2-1 0 0,-28 18 1 0 0,44-30 468 0 0,0 0 0 0 0,0 1 0 0 0,0-1 0 0 0,0 0 0 0 0,-1 0 1 0 0,1 1-1 0 0,0-1 0 0 0,0 0 0 0 0,0 0 0 0 0,-1 0 0 0 0,1 1 0 0 0,0-1 0 0 0,0 0 0 0 0,-1 0 0 0 0,1 0 0 0 0,0 0 0 0 0,-1 0 0 0 0,1 1 0 0 0,0-1 0 0 0,-1 0 1 0 0,1 0-1 0 0,0 0 0 0 0,0 0 0 0 0,-1 0 0 0 0,1 0 0 0 0,0 0 0 0 0,-1 0 0 0 0,1 0 0 0 0,0 0 0 0 0,-1 0 0 0 0,1 0 0 0 0,0-1 0 0 0,0 1 0 0 0,-1 0 0 0 0,1 0 1 0 0,0 0-1 0 0,-1 0 0 0 0,1 0 0 0 0,0-1 0 0 0,0 1 0 0 0,-1 0 0 0 0,1 0 0 0 0,0 0 0 0 0,0-1 0 0 0,0 1 0 0 0,-1 0 0 0 0,1 0 0 0 0,0-1 0 0 0,0 1 0 0 0,0 0 0 0 0,0-1 1 0 0,6-19-859 0 0,21-24 434 0 0,-22 38 442 0 0,0 0 0 0 0,0-1-1 0 0,1 2 1 0 0,0-1 0 0 0,0 1-1 0 0,1 0 1 0 0,6-5 0 0 0,-11 9 4 0 0,0 0 0 0 0,0 0-1 0 0,0 0 1 0 0,0 0 0 0 0,0 1 0 0 0,1-1 0 0 0,-1 1 0 0 0,0-1 0 0 0,0 1 0 0 0,1 0 0 0 0,-1 0 0 0 0,0-1-1 0 0,0 2 1 0 0,1-1 0 0 0,-1 0 0 0 0,0 0 0 0 0,0 1 0 0 0,0-1 0 0 0,1 1 0 0 0,-1 0 0 0 0,0 0 0 0 0,0 0-1 0 0,0 0 1 0 0,0 0 0 0 0,0 0 0 0 0,0 0 0 0 0,-1 1 0 0 0,1-1 0 0 0,3 4 0 0 0,31 38-210 0 0,7 7-1164 0 0,-40-46 893 0 0,0-1 0 0 0,0 0 0 0 0,1-1-1 0 0,-1 1 1 0 0,1-1 0 0 0,0 1 0 0 0,-1-1 0 0 0,1 0 0 0 0,0-1-1 0 0,0 1 1 0 0,7 1 0 0 0,2-3-1557 0 0,0-2-1650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2:32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5433 0 0,'0'1'150'0'0,"1"1"0"0"0,-1-1-1 0 0,1 0 1 0 0,-1 0 0 0 0,1 0 0 0 0,0 0-1 0 0,-1 0 1 0 0,1 0 0 0 0,0 0-1 0 0,0 0 1 0 0,0 0 0 0 0,-1 0 0 0 0,1 0-1 0 0,0 0 1 0 0,0-1 0 0 0,1 1 0 0 0,-1 0-1 0 0,0-1 1 0 0,0 1 0 0 0,0-1-1 0 0,0 1 1 0 0,0-1 0 0 0,1 1 0 0 0,-1-1-1 0 0,0 0 1 0 0,0 0 0 0 0,1 0 0 0 0,1 0-1 0 0,5 0 664 0 0,-1-1-1 0 0,0 0 0 0 0,-1 0 0 0 0,11-4 1 0 0,20-2 1942 0 0,131 12 897 0 0,-60-7-3104 0 0,174-25 1 0 0,-81-13 102 0 0,-11 2-233 0 0,-140 31-180 0 0,1 3 0 0 0,-1 2-1 0 0,57 4 1 0 0,151 26 424 0 0,13 1-202 0 0,-143-21-314 0 0,147 4-42 0 0,-195-12-62 0 0,116-15-1 0 0,284-19 104 0 0,-281 26-109 0 0,197 14 83 0 0,-175 2-70 0 0,503 14-18 0 0,-465-16-84 0 0,388-7 49 0 0,-170 1 49 0 0,-203 6-36 0 0,-152-5-3 0 0,197-8 128 0 0,43-13 54 0 0,-257 17-166 0 0,427-27 166 0 0,-358 26-206 0 0,219-15 104 0 0,-302 7-73 0 0,-11 1 42 0 0,137-1 0 0 0,-76 17 49 0 0,142 3 204 0 0,-189-10-231 0 0,-40 0-52 0 0,0 2 0 0 0,96 14 0 0 0,-85-7-316 0 0,-75-5-3574 0 0,-8 1-11646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12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7874 0 0,'-8'16'5230'0'0,"4"16"-3314"0"0,1-1-1331 0 0,1-25-508 0 0,0-1 0 0 0,-1 0 0 0 0,1 1 0 0 0,-1-1 0 0 0,0-1 0 0 0,-7 9 0 0 0,0-2-1500 0 0,0-1 0 0 0,-1-1 0 0 0,-14 10 1 0 0,6-5-1016 0 0,-1 3-2168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13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0 259 4937 0 0,'3'-3'427'0'0,"0"0"-1"0"0,0 0 1 0 0,0 0-1 0 0,0 0 1 0 0,0 1-1 0 0,1 0 1 0 0,-1-1-1 0 0,1 1 1 0 0,-1 0-1 0 0,1 1 1 0 0,0-1-1 0 0,0 1 1 0 0,0 0 0 0 0,0-1-1 0 0,0 2 1 0 0,0-1-1 0 0,0 0 1 0 0,0 1-1 0 0,4 0 1 0 0,-3 0-287 0 0,-1 1 0 0 0,0 0-1 0 0,0 0 1 0 0,0 0 0 0 0,0 0 0 0 0,0 1 0 0 0,0-1 0 0 0,0 1 0 0 0,0 0 0 0 0,-1 1 0 0 0,1-1 0 0 0,-1 0 0 0 0,1 1 0 0 0,-1 0-1 0 0,0 0 1 0 0,0 0 0 0 0,0 0 0 0 0,4 7 0 0 0,-5-8-98 0 0,-1 0 1 0 0,0 0-1 0 0,0 0 1 0 0,1 0-1 0 0,-1 0 0 0 0,0 1 1 0 0,-1-1-1 0 0,1 0 0 0 0,0 0 1 0 0,-1 1-1 0 0,1-1 1 0 0,-1 1-1 0 0,0-1 0 0 0,0 1 1 0 0,0-1-1 0 0,0 0 0 0 0,0 1 1 0 0,0-1-1 0 0,-1 1 1 0 0,1-1-1 0 0,-1 0 0 0 0,0 1 1 0 0,0-1-1 0 0,0 0 0 0 0,0 0 1 0 0,0 1-1 0 0,0-1 0 0 0,-3 3 1 0 0,1-1 7 0 0,-1 0 0 0 0,1 0 0 0 0,-1 0 0 0 0,0-1 0 0 0,0 1 0 0 0,-1-1 0 0 0,1 0 1 0 0,-1 0-1 0 0,1-1 0 0 0,-1 1 0 0 0,-9 2 0 0 0,44 10-888 0 0,-23-12 186 0 0,1-1 0 0 0,-1 1-1 0 0,1-1 1 0 0,0 0 0 0 0,0-1 0 0 0,0 0-1 0 0,10 0 1 0 0,-14-1 218 0 0,1 0 0 0 0,0-1 0 0 0,-1 0 0 0 0,1 0 0 0 0,-1 0-1 0 0,1 0 1 0 0,-1-1 0 0 0,1 0 0 0 0,-1 0 0 0 0,0 0 0 0 0,0 0 0 0 0,0-1 0 0 0,7-5 0 0 0,7-8-2956 0 0</inkml:trace>
  <inkml:trace contextRef="#ctx0" brushRef="#br0" timeOffset="1">449 11 6225 0 0,'6'-3'328'0'0,"-1"1"0"0"0,1 1 0 0 0,0-1-1 0 0,0 1 1 0 0,-1 0 0 0 0,1 1 0 0 0,0-1 0 0 0,10 1-1 0 0,50 7 1047 0 0,-54-6-973 0 0,39 11 603 0 0,-49-12-955 0 0,0 0 0 0 0,0 1 0 0 0,-1-1 1 0 0,1 1-1 0 0,0 0 0 0 0,-1-1 0 0 0,1 1 0 0 0,0 0 1 0 0,-1 0-1 0 0,1 0 0 0 0,-1 0 0 0 0,1 1 1 0 0,-1-1-1 0 0,0 0 0 0 0,1 0 0 0 0,-1 1 0 0 0,0-1 1 0 0,0 1-1 0 0,0-1 0 0 0,0 1 0 0 0,0 0 1 0 0,0-1-1 0 0,-1 1 0 0 0,1 0 0 0 0,0 2 0 0 0,-1-3-123 0 0,0 0-1 0 0,0 0 0 0 0,0 0 0 0 0,-1-1 0 0 0,1 1 1 0 0,0 0-1 0 0,-1 0 0 0 0,1 0 0 0 0,-1 0 0 0 0,1-1 1 0 0,-1 1-1 0 0,1 0 0 0 0,-1 0 0 0 0,1-1 0 0 0,-1 1 1 0 0,0 0-1 0 0,1-1 0 0 0,-1 1 0 0 0,0-1 0 0 0,0 1 0 0 0,0-1 1 0 0,1 1-1 0 0,-2 0 0 0 0,-21 7-3608 0 0,5-4-911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13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5833 0 0,'4'3'513'0'0,"0"-1"1"0"0,0 1-1 0 0,0 0 0 0 0,1-1 0 0 0,-1 0 1 0 0,1 0-1 0 0,-1 0 0 0 0,7 1 0 0 0,2-1 609 0 0,0 0 0 0 0,1-1 0 0 0,21 0-1 0 0,-26-1-843 0 0,-8 0-266 0 0,-1 0 1 0 0,0 0-1 0 0,0 1 1 0 0,1-1-1 0 0,-1 0 1 0 0,0 0-1 0 0,0 1 1 0 0,0-1-1 0 0,0 0 0 0 0,0 1 1 0 0,1-1-1 0 0,-1 0 1 0 0,0 0-1 0 0,0 1 1 0 0,0-1-1 0 0,0 0 1 0 0,0 1-1 0 0,0-1 1 0 0,0 0-1 0 0,0 1 1 0 0,0-1-1 0 0,0 0 1 0 0,0 0-1 0 0,0 1 1 0 0,0-1-1 0 0,0 0 1 0 0,-1 1-1 0 0,1-1 1 0 0,0 0-1 0 0,0 0 1 0 0,0 1-1 0 0,0-1 1 0 0,0 0-1 0 0,-1 1 1 0 0,1-1-1 0 0,0 0 1 0 0,0 0-1 0 0,0 0 1 0 0,-1 1-1 0 0,1-1 1 0 0,0 0-1 0 0,0 0 1 0 0,-1 0-1 0 0,1 0 1 0 0,-1 1-1 0 0,-13 18-882 0 0,10-15 513 0 0,1 2 139 0 0,0-1-1 0 0,0 1 0 0 0,1-1 1 0 0,-1 1-1 0 0,1 0 0 0 0,0 0 1 0 0,1 0-1 0 0,-1 0 0 0 0,1 0 1 0 0,1 0-1 0 0,-1 1 0 0 0,1-1 0 0 0,0 0 1 0 0,0 0-1 0 0,1 1 0 0 0,0-1 1 0 0,2 6-1 0 0,-3-8 295 0 0,1-1 0 0 0,0 1 0 0 0,0-1 0 0 0,1 0 0 0 0,-1 0 0 0 0,1 0 0 0 0,0 0 0 0 0,-1 0 0 0 0,1 0 0 0 0,1 0 1 0 0,-1 0-1 0 0,0 0 0 0 0,1-1 0 0 0,-1 0 0 0 0,1 1 0 0 0,0-1 0 0 0,-1 0 0 0 0,1 0 0 0 0,0 0 0 0 0,1-1 0 0 0,-1 1 0 0 0,0-1 0 0 0,0 0 0 0 0,1 0 0 0 0,-1 0 0 0 0,0 0 0 0 0,1 0 0 0 0,-1-1 0 0 0,1 1 0 0 0,-1-1 0 0 0,7 0 0 0 0,-7-1 146 0 0,1 0 0 0 0,-1 0 0 0 0,0 0-1 0 0,1-1 1 0 0,-1 1 0 0 0,0-1-1 0 0,0 0 1 0 0,0 0 0 0 0,0 0-1 0 0,0 0 1 0 0,0 0 0 0 0,0-1-1 0 0,-1 1 1 0 0,1-1 0 0 0,-1 0 0 0 0,0 0-1 0 0,0 1 1 0 0,3-6 0 0 0,2-3 130 0 0,-1 0-1 0 0,0-1 1 0 0,8-22 0 0 0,-12 27-379 0 0,-1 1 1 0 0,1-1-1 0 0,-1 1 0 0 0,-1-1 0 0 0,1 0 0 0 0,-1 1 0 0 0,0-1 0 0 0,0 1 0 0 0,-1-1 1 0 0,-2-9-1 0 0,-2-3-1738 0 0,-1-1-1 0 0,-9-18 1 0 0,3 8-2548 0 0,7 14-903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14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6681 0 0,'2'7'779'0'0,"1"0"0"0"0,-1-1 0 0 0,0 1-1 0 0,0 0 1 0 0,-1 0 0 0 0,0 0-1 0 0,-1 1 1 0 0,0 12 0 0 0,-8 62 515 0 0,3-40-511 0 0,3-27-458 0 0,2-14-324 0 0,-1 1 0 0 0,1-1-1 0 0,0 1 1 0 0,-1-1 0 0 0,1 1 0 0 0,0 0-1 0 0,0-1 1 0 0,1 1 0 0 0,-1-1-1 0 0,0 1 1 0 0,0 0 0 0 0,1-1 0 0 0,0 2-1 0 0,0-2-69 0 0,0 0 0 0 0,0 0 0 0 0,0-1-1 0 0,0 1 1 0 0,1 0 0 0 0,-1-1-1 0 0,0 1 1 0 0,1-1 0 0 0,-1 1-1 0 0,0-1 1 0 0,1 0 0 0 0,-1 0 0 0 0,0 1-1 0 0,1-1 1 0 0,-1 0 0 0 0,0 0-1 0 0,1 0 1 0 0,2-1 0 0 0,0 1-192 0 0,0 0 1 0 0,0-1 0 0 0,0 0-1 0 0,1 0 1 0 0,-1 0 0 0 0,0 0-1 0 0,0-1 1 0 0,0 1 0 0 0,-1-1-1 0 0,1 0 1 0 0,0 0 0 0 0,-1 0-1 0 0,1-1 1 0 0,-1 0 0 0 0,0 1-1 0 0,1-1 1 0 0,4-6 0 0 0,-5 5 377 0 0,0 0 1 0 0,0 0-1 0 0,0-1 1 0 0,0 1-1 0 0,-1-1 1 0 0,0 0-1 0 0,0 0 1 0 0,0 0-1 0 0,0 0 1 0 0,-1 0 0 0 0,0 0-1 0 0,0 0 1 0 0,0-10-1 0 0,-2 19 89 0 0,0-1 0 0 0,-1 1 0 0 0,1-1-1 0 0,-1 0 1 0 0,0 1 0 0 0,0-1 0 0 0,0 0 0 0 0,-5 5 0 0 0,-6 12-224 0 0,8-7-397 0 0,0 1 0 0 0,1 0 0 0 0,-5 24 0 0 0,6-23-1103 0 0,0 1 0 0 0,-11 26 0 0 0,11-36 1393 0 0,-1-1 1 0 0,0 0 0 0 0,0 0-1 0 0,-1 0 1 0 0,0-1 0 0 0,1 1 0 0 0,-1-1-1 0 0,-1 0 1 0 0,1-1 0 0 0,-1 1-1 0 0,-5 2 1 0 0,-31 23 831 0 0,32-19-465 0 0,-1 1-1 0 0,2 0 0 0 0,0 0 1 0 0,-9 13-1 0 0,17-22-140 0 0,-1 0-1 0 0,1 1 1 0 0,-1-1 0 0 0,1 0-1 0 0,0 1 1 0 0,0-1-1 0 0,0 1 1 0 0,0 0 0 0 0,0-1-1 0 0,1 1 1 0 0,-1 0 0 0 0,1-1-1 0 0,-1 1 1 0 0,1 0 0 0 0,0 0-1 0 0,0-1 1 0 0,1 1 0 0 0,-1 0-1 0 0,0-1 1 0 0,1 1 0 0 0,0 0-1 0 0,-1-1 1 0 0,1 1 0 0 0,0 0-1 0 0,1-1 1 0 0,-1 1 0 0 0,0-1-1 0 0,1 0 1 0 0,1 3 0 0 0,1-2 23 0 0,-1-1 0 0 0,0 0 1 0 0,1 0-1 0 0,-1 0 1 0 0,1 0-1 0 0,-1 0 0 0 0,1-1 1 0 0,0 0-1 0 0,0 0 0 0 0,0 0 1 0 0,-1 0-1 0 0,1 0 0 0 0,0-1 1 0 0,0 0-1 0 0,0 0 1 0 0,0 0-1 0 0,0 0 0 0 0,0-1 1 0 0,5 0-1 0 0,-2 0 73 0 0,-1 0 0 0 0,0-1-1 0 0,1 0 1 0 0,-1 0 0 0 0,0 0 0 0 0,0 0 0 0 0,0-1-1 0 0,-1 0 1 0 0,1-1 0 0 0,-1 1 0 0 0,7-6 0 0 0,-12 8-134 0 0,1 1 0 0 0,-1-1 1 0 0,0 0-1 0 0,0 1 0 0 0,0-1 1 0 0,0 0-1 0 0,0 1 0 0 0,0-1 1 0 0,0 0-1 0 0,0 1 0 0 0,0-1 1 0 0,0 0-1 0 0,0 1 0 0 0,0-1 1 0 0,0 0-1 0 0,0 1 0 0 0,-1-1 1 0 0,1 0-1 0 0,0 1 0 0 0,0-1 1 0 0,-1 0-1 0 0,1 1 0 0 0,-1-1 1 0 0,1 1-1 0 0,0-1 0 0 0,-1 1 1 0 0,1-1-1 0 0,-1 1 0 0 0,1-1 1 0 0,-1 1-1 0 0,1-1 0 0 0,-1 1 1 0 0,0 0-1 0 0,1-1 0 0 0,-1 1 1 0 0,1 0-1 0 0,-2-1 0 0 0,-30-17-542 0 0,27 15 308 0 0,-11-6-1478 0 0,0 0 0 0 0,-34-11 1 0 0,49 19 1534 0 0,1 1 0 0 0,-1 0 0 0 0,1 0 0 0 0,-1 0 0 0 0,1 0 0 0 0,0 0 0 0 0,-1-1 0 0 0,1 1 0 0 0,-1 0 0 0 0,1 0 0 0 0,-1 0 0 0 0,1 0 0 0 0,-1 0 0 0 0,1 0 0 0 0,0 1 0 0 0,-1-1 0 0 0,1 0 0 0 0,-1 0 0 0 0,1 0 1 0 0,-1 0-1 0 0,1 0 0 0 0,0 1 0 0 0,-1-1 0 0 0,1 0 0 0 0,0 0 0 0 0,-1 1 0 0 0,1-1 0 0 0,0 0 0 0 0,-1 1 0 0 0,1-1 0 0 0,0 0 0 0 0,-1 1 0 0 0,1-1 0 0 0,0 0 0 0 0,0 1 0 0 0,-1-1 0 0 0,1 1 0 0 0,0-1 0 0 0,0 0 0 0 0,0 1 0 0 0,0-1 0 0 0,0 1 0 0 0,0-1 1 0 0,-1 1-1 0 0,1-1 0 0 0,0 0 0 0 0,0 1 0 0 0,0-1 0 0 0,0 1 0 0 0,1-1 0 0 0,-1 1 0 0 0,0-1 0 0 0,0 1 0 0 0,0-1 0 0 0,0 0 0 0 0,0 1 0 0 0,1-1 0 0 0,-1 1 0 0 0,0-1 0 0 0,4 12-3275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14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6353 0 0,'7'4'1521'0'0,"1"3"39"0"0,0 1 88 0 0,-2 1-327 0 0,-3 2-393 0 0,-3 0-352 0 0,-2 0-264 0 0,-1 0-128 0 0,-1-1-120 0 0,-1-1-320 0 0,0 1-832 0 0,-1 0-1377 0 0,1-1-3920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17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80 3521 0 0,'0'-2'351'0'0,"-1"1"1"0"0,0-1 0 0 0,1 0 0 0 0,0 0-1 0 0,0 0 1 0 0,-1 0 0 0 0,1 0-1 0 0,0 1 1 0 0,0-1 0 0 0,1 0 0 0 0,-1 0-1 0 0,0 0 1 0 0,1 0 0 0 0,-1 0-1 0 0,1 1 1 0 0,0-4 0 0 0,0 4-134 0 0,0-1 0 0 0,0 0 1 0 0,-1 0-1 0 0,1 1 0 0 0,-1-1 1 0 0,1 0-1 0 0,-1 0 0 0 0,0 0 0 0 0,0 1 1 0 0,0-1-1 0 0,0 0 0 0 0,0 0 1 0 0,0 0-1 0 0,0 0 0 0 0,-1 1 0 0 0,1-1 1 0 0,-1 0-1 0 0,1 0 0 0 0,-1 1 1 0 0,0-1-1 0 0,0 0 0 0 0,-1-2 0 0 0,2 4-201 0 0,-1 0-1 0 0,0-1 1 0 0,1 1-1 0 0,-1 0 1 0 0,0 0-1 0 0,0-1 1 0 0,1 1-1 0 0,-1 0 1 0 0,0 0-1 0 0,1 0 1 0 0,-1 0-1 0 0,0 0 1 0 0,0 0-1 0 0,1 0 0 0 0,-1 0 1 0 0,0 0-1 0 0,0 0 1 0 0,1 1-1 0 0,-1-1 1 0 0,0 0-1 0 0,1 0 1 0 0,-1 1-1 0 0,0-1 1 0 0,1 0-1 0 0,-1 1 1 0 0,0-1-1 0 0,1 0 0 0 0,-2 2 1 0 0,-19 15 123 0 0,17-13-92 0 0,-8 7 22 0 0,0 1-1 0 0,0 1 1 0 0,1 0 0 0 0,0 0 0 0 0,2 1 0 0 0,-1 1-1 0 0,-11 25 1 0 0,16-29-94 0 0,0 0-1 0 0,1 1 1 0 0,1 0-1 0 0,0 0 1 0 0,0 0-1 0 0,2 0 1 0 0,-1 1-1 0 0,1-1 0 0 0,1 0 1 0 0,0 0-1 0 0,3 18 1 0 0,2 2 26 0 0,1-1 0 0 0,2 0-1 0 0,16 43 1 0 0,-20-64-275 0 0,0 0-1 0 0,1 0 1 0 0,0-1 0 0 0,1 0-1 0 0,0 0 1 0 0,0-1-1 0 0,1 1 1 0 0,0-1-1 0 0,0-1 1 0 0,1 1 0 0 0,0-1-1 0 0,1-1 1 0 0,-1 0-1 0 0,12 7 1 0 0,-19-13 187 0 0,-1 1-1 0 0,0-1 1 0 0,1 0 0 0 0,-1 1 0 0 0,1-1 0 0 0,-1 0 0 0 0,0 0-1 0 0,1 1 1 0 0,-1-1 0 0 0,1 0 0 0 0,-1 0 0 0 0,1 0 0 0 0,-1 1-1 0 0,0-1 1 0 0,1 0 0 0 0,-1 0 0 0 0,1 0 0 0 0,-1 0 0 0 0,1 0-1 0 0,-1 0 1 0 0,1 0 0 0 0,-1 0 0 0 0,1 0 0 0 0,-1 0 0 0 0,1 0-1 0 0,-1 0 1 0 0,1-1 0 0 0,-1 1 0 0 0,1 0 0 0 0,-1 0 0 0 0,0 0-1 0 0,2-1 1 0 0,1-1-1430 0 0,10 1-2695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17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74 273 8066 0 0,'-1'-2'328'0'0,"1"0"0"0"0,-1 0 1 0 0,1 0-1 0 0,0 0 1 0 0,0 0-1 0 0,0 0 0 0 0,0 0 1 0 0,0-1-1 0 0,0 1 0 0 0,0 0 1 0 0,1 0-1 0 0,-1 0 0 0 0,1 0 1 0 0,1-4-1 0 0,-1 6-292 0 0,0-1 0 0 0,0 1 0 0 0,0-1-1 0 0,0 1 1 0 0,0-1 0 0 0,0 1 0 0 0,0-1 0 0 0,0 1 0 0 0,0 0-1 0 0,1-1 1 0 0,-1 1 0 0 0,0 0 0 0 0,0 0 0 0 0,0 0-1 0 0,0 0 1 0 0,0 0 0 0 0,1 0 0 0 0,-1 1 0 0 0,0-1-1 0 0,0 0 1 0 0,0 0 0 0 0,0 1 0 0 0,0-1 0 0 0,0 1 0 0 0,0-1-1 0 0,0 1 1 0 0,0-1 0 0 0,0 1 0 0 0,1 1 0 0 0,52 31 12 0 0,-39-22-54 0 0,1-1 1 0 0,30 14 0 0 0,-42-22 13 0 0,0 0 0 0 0,0-1 1 0 0,1 1-1 0 0,-1-1 1 0 0,0 0-1 0 0,1-1 1 0 0,-1 1-1 0 0,1-1 1 0 0,-1 0-1 0 0,1 0 1 0 0,-1 0-1 0 0,1-1 1 0 0,-1 1-1 0 0,1-1 1 0 0,-1 0-1 0 0,7-3 1 0 0,-9 3 29 0 0,1-1 0 0 0,0 0 1 0 0,0 0-1 0 0,-1 0 0 0 0,0-1 1 0 0,1 1-1 0 0,-1-1 0 0 0,0 1 1 0 0,0-1-1 0 0,0 0 0 0 0,0 0 1 0 0,-1 0-1 0 0,1 0 0 0 0,-1 0 1 0 0,0 0-1 0 0,0 0 0 0 0,0 0 1 0 0,0-1-1 0 0,0 1 0 0 0,-1 0 1 0 0,1-1-1 0 0,-1 1 0 0 0,0-7 1 0 0,0-3-44 0 0,-1 0 0 0 0,1 0 0 0 0,-2 0 0 0 0,-5-23 0 0 0,3 24-33 0 0,0 1 0 0 0,-1-1 1 0 0,0 1-1 0 0,-1 0 1 0 0,0 1-1 0 0,-1 0 0 0 0,0-1 1 0 0,0 2-1 0 0,-1-1 0 0 0,-10-8 1 0 0,14 14-1 0 0,-1 0-1 0 0,1 1 1 0 0,-1-1 0 0 0,1 1 0 0 0,-1 1 0 0 0,0-1-1 0 0,0 1 1 0 0,0-1 0 0 0,-1 1 0 0 0,-8-2 0 0 0,10 4-10 0 0,0-1 1 0 0,0 1 0 0 0,0 0 0 0 0,0 0 0 0 0,1 1 0 0 0,-1-1-1 0 0,0 1 1 0 0,0-1 0 0 0,0 1 0 0 0,1 1 0 0 0,-1-1 0 0 0,0 0-1 0 0,1 1 1 0 0,0 0 0 0 0,-1-1 0 0 0,1 2 0 0 0,-3 1 0 0 0,-6 5-69 0 0,2 1 1 0 0,-1 0 0 0 0,1 1 0 0 0,1 0 0 0 0,0 1 0 0 0,0-1 0 0 0,1 2 0 0 0,1-1 0 0 0,0 1 0 0 0,1 0 0 0 0,-9 26 0 0 0,8-17 114 0 0,1 0 1 0 0,1 0 0 0 0,1 1 0 0 0,1 0-1 0 0,1 0 1 0 0,1 42 0 0 0,2-58-21 0 0,-1 0 0 0 0,1 0 0 0 0,0 0 0 0 0,1 0 0 0 0,0 0 0 0 0,0 0 0 0 0,0 0 0 0 0,1 0 0 0 0,0-1 0 0 0,0 0 0 0 0,1 1 0 0 0,0-1 0 0 0,0 0 0 0 0,0-1 0 0 0,1 1 0 0 0,-1-1 0 0 0,1 0 1 0 0,1 0-1 0 0,-1 0 0 0 0,1-1 0 0 0,0 0 0 0 0,0 0 0 0 0,0 0 0 0 0,0-1 0 0 0,1 0 0 0 0,-1 0 0 0 0,1 0 0 0 0,0-1 0 0 0,0 0 0 0 0,0-1 0 0 0,0 1 0 0 0,0-1 0 0 0,0-1 0 0 0,0 1 0 0 0,0-1 0 0 0,0-1 1 0 0,1 1-1 0 0,-1-1 0 0 0,0 0 0 0 0,8-3 0 0 0,-11 3-282 0 0,0 0 0 0 0,0-1-1 0 0,-1 1 1 0 0,1-1 0 0 0,0 0 0 0 0,-1 0 0 0 0,1 0 0 0 0,-1 0 0 0 0,1-1 0 0 0,-1 1 0 0 0,0-1 0 0 0,0 0 0 0 0,-1 0 0 0 0,4-4-1 0 0,13-6-3672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18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36 10786 0 0,'1'-3'573'0'0,"1"0"-1"0"0,-1 0 1 0 0,0 0-1 0 0,0 0 1 0 0,0 0 0 0 0,0 0-1 0 0,0 0 1 0 0,0-5-1 0 0,-1 8-523 0 0,0 0-1 0 0,0 0 0 0 0,0-1 1 0 0,0 1-1 0 0,0 0 1 0 0,0 0-1 0 0,0 0 1 0 0,0-1-1 0 0,0 1 0 0 0,-1 0 1 0 0,1 0-1 0 0,0 0 1 0 0,0 0-1 0 0,0-1 1 0 0,0 1-1 0 0,0 0 0 0 0,-1 0 1 0 0,1 0-1 0 0,0 0 1 0 0,0 0-1 0 0,0 0 1 0 0,0 0-1 0 0,-1-1 0 0 0,1 1 1 0 0,0 0-1 0 0,0 0 1 0 0,0 0-1 0 0,-1 0 1 0 0,1 0-1 0 0,0 0 0 0 0,0 0 1 0 0,-1 0-1 0 0,1 0 1 0 0,0 0-1 0 0,0 0 0 0 0,0 0 1 0 0,-1 0-1 0 0,1 0 1 0 0,0 0-1 0 0,-20 9 743 0 0,9-1-563 0 0,-1 0 1 0 0,1 1-1 0 0,0 1 1 0 0,1-1-1 0 0,-11 14 1 0 0,-44 62 297 0 0,31-38-326 0 0,-43 67-589 0 0,46-64-2120 0 0,7-10-2190 0 0,22-32 1663 0 0,12 4-2494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18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8218 0 0,'0'-1'364'0'0,"0"0"1"0"0,0 0 0 0 0,0 0-1 0 0,0 0 1 0 0,0 0 0 0 0,0 0-1 0 0,0 0 1 0 0,0 0 0 0 0,1 0-1 0 0,-1 1 1 0 0,0-1 0 0 0,1 0-1 0 0,-1 0 1 0 0,1 0 0 0 0,-1 0-1 0 0,0 0 1 0 0,1 1 0 0 0,0-1-1 0 0,0-1 1 0 0,0 2-245 0 0,0-1 1 0 0,-1 1-1 0 0,1 0 1 0 0,0 0-1 0 0,-1 0 1 0 0,1-1-1 0 0,0 1 0 0 0,-1 0 1 0 0,1 0-1 0 0,0 0 1 0 0,-1 0-1 0 0,1 0 1 0 0,0 0-1 0 0,-1 0 1 0 0,1 0-1 0 0,0 1 1 0 0,-1-1-1 0 0,1 0 0 0 0,0 0 1 0 0,0 1-1 0 0,2 1-95 0 0,0-1 0 0 0,0 1 0 0 0,0 0 0 0 0,-1 0 0 0 0,1 0 0 0 0,0 0 0 0 0,-1 1-1 0 0,0-1 1 0 0,3 4 0 0 0,56 98-497 0 0,-44-71-1698 0 0,2-2 0 0 0,32 44 1 0 0,-48-72 1667 0 0,-1 0 0 0 0,1 0 0 0 0,0-1 1 0 0,0 1-1 0 0,0-1 0 0 0,0 0 0 0 0,3 3 1 0 0,6 2-3752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19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8570 0 0,'1'0'94'0'0,"-1"0"0"0"0,1-1-1 0 0,0 1 1 0 0,-1 0 0 0 0,1 0 0 0 0,0-1 0 0 0,-1 1 0 0 0,1 0 0 0 0,0 0 0 0 0,0 0 0 0 0,-1 0-1 0 0,1 0 1 0 0,0 0 0 0 0,0 0 0 0 0,-1 0 0 0 0,1 0 0 0 0,0 0 0 0 0,-1 1 0 0 0,1-1-1 0 0,0 0 1 0 0,-1 0 0 0 0,1 1 0 0 0,0-1 0 0 0,-1 0 0 0 0,1 1 0 0 0,0-1 0 0 0,0 1 0 0 0,24 17-52 0 0,-10-7 67 0 0,9 2 248 0 0,46 16-1 0 0,-65-27-200 0 0,1 0 0 0 0,-1-1 1 0 0,1 1-1 0 0,0-1 0 0 0,0 0 0 0 0,-1 0 0 0 0,1-1 0 0 0,0 0 1 0 0,0 0-1 0 0,0 0 0 0 0,0-1 0 0 0,0 0 0 0 0,-1 0 0 0 0,1 0 1 0 0,6-3-1 0 0,-11 4-100 0 0,0-1 0 0 0,0 1 0 0 0,0-1 0 0 0,0 1 0 0 0,0-1 0 0 0,0 0 0 0 0,0 1 0 0 0,0-1 0 0 0,0 0 0 0 0,-1 0 0 0 0,1 0 0 0 0,0 0 0 0 0,0 0 0 0 0,-1 1 0 0 0,2-3 0 0 0,-2 2-51 0 0,0 1 0 0 0,0 0 0 0 0,0-1 0 0 0,0 1 0 0 0,0-1 0 0 0,0 1 0 0 0,0 0 0 0 0,0-1 0 0 0,0 1 0 0 0,0 0 0 0 0,0-1 0 0 0,0 1 0 0 0,-1-1 0 0 0,1 1 0 0 0,0 0 0 0 0,0-1 0 0 0,0 1 0 0 0,0 0 0 0 0,-1-1 0 0 0,1 1 1 0 0,0 0-1 0 0,0-1 0 0 0,-1 1 0 0 0,1 0 0 0 0,0 0 0 0 0,0-1 0 0 0,-1 1 0 0 0,1 0 0 0 0,-1-1 0 0 0,0 1-27 0 0,-1-1 0 0 0,1 1 0 0 0,0-1 1 0 0,-1 1-1 0 0,1 0 0 0 0,-1-1 0 0 0,1 1 0 0 0,-1 0 0 0 0,1 0 0 0 0,0 0 1 0 0,-1 0-1 0 0,1 0 0 0 0,-1 0 0 0 0,1 1 0 0 0,-1-1 0 0 0,1 0 1 0 0,0 1-1 0 0,-1-1 0 0 0,1 1 0 0 0,-1-1 0 0 0,1 1 0 0 0,0 0 0 0 0,-3 1 1 0 0,-1 3-98 0 0,8-3 123 0 0,-3-2 4 0 0,1 1 0 0 0,-1-1 1 0 0,1 0-1 0 0,-1 0 0 0 0,1 1 0 0 0,-1-1 0 0 0,1 0 0 0 0,-1 0 0 0 0,0 1 0 0 0,1-1 1 0 0,-1 0-1 0 0,1 1 0 0 0,-1-1 0 0 0,0 1 0 0 0,1-1 0 0 0,-1 1 0 0 0,0-1 0 0 0,0 0 0 0 0,1 1 1 0 0,-1-1-1 0 0,0 1 0 0 0,0-1 0 0 0,0 1 0 0 0,0-1 0 0 0,1 1 0 0 0,-1-1 0 0 0,0 1 1 0 0,0 0-1 0 0,0-1 0 0 0,0 1 0 0 0,-1-1-4 0 0,1 1-1 0 0,0-1 1 0 0,0 0-1 0 0,0 1 1 0 0,0-1-1 0 0,0 0 1 0 0,-1 0 0 0 0,1 1-1 0 0,0-1 1 0 0,0 0-1 0 0,0 1 1 0 0,0-1 0 0 0,0 0-1 0 0,0 1 1 0 0,0-1-1 0 0,0 0 1 0 0,0 1-1 0 0,0-1 1 0 0,0 0 0 0 0,1 1-1 0 0,-1-1 1 0 0,0 0-1 0 0,0 0 1 0 0,0 1 0 0 0,0-1-1 0 0,0 0 1 0 0,0 1-1 0 0,1-1 1 0 0,-1 0-1 0 0,0 0 1 0 0,0 0 0 0 0,0 1-1 0 0,1-1 1 0 0,-1 0-1 0 0,0 0 1 0 0,0 0 0 0 0,1 1-1 0 0,-1-1 1 0 0,0 0-1 0 0,1 0 1 0 0,-1 0-1 0 0,0 0 1 0 0,0 0 0 0 0,1 0-1 0 0,-1 1 1 0 0,0-1-1 0 0,1 0 1 0 0,0 0 0 0 0,12-12 688 0 0,-13 11-653 0 0,0 1 1 0 0,1-1-1 0 0,-1 0 0 0 0,1 1 1 0 0,-1-1-1 0 0,1 0 1 0 0,-1 1-1 0 0,1-1 0 0 0,-1 1 1 0 0,1-1-1 0 0,-1 1 1 0 0,1-1-1 0 0,0 1 1 0 0,-1-1-1 0 0,1 1 0 0 0,0 0 1 0 0,0-1-1 0 0,-1 1 1 0 0,1 0-1 0 0,0 0 0 0 0,0-1 1 0 0,-1 1-1 0 0,2 0 1 0 0,-2 1-20 0 0,0 0 1 0 0,0-1 0 0 0,1 1 0 0 0,-1 0 0 0 0,0-1 0 0 0,0 1 0 0 0,0 0-1 0 0,-1 0 1 0 0,1-1 0 0 0,0 1 0 0 0,0 0 0 0 0,0-1 0 0 0,0 1-1 0 0,-1 0 1 0 0,1-1 0 0 0,0 1 0 0 0,-1 0 0 0 0,0 0 0 0 0,-1 0 49 0 0,6-13 37 0 0,-3 10-69 0 0,0-1 0 0 0,0 1 0 0 0,-1-1 0 0 0,1 0 0 0 0,0 1 0 0 0,-1-1 0 0 0,0 0 0 0 0,0 0 0 0 0,0 1-1 0 0,0-1 1 0 0,0 0 0 0 0,0 0 0 0 0,-1 1 0 0 0,1-1 0 0 0,-1 0 0 0 0,0 1 0 0 0,0-1 0 0 0,0 1 0 0 0,0-1 0 0 0,0 1 0 0 0,-1-1 0 0 0,1 1 0 0 0,-1 0 0 0 0,1-1 0 0 0,-1 1 0 0 0,0 0-1 0 0,0 0 1 0 0,0 1 0 0 0,0-1 0 0 0,0 0 0 0 0,0 0 0 0 0,-1 1 0 0 0,1 0 0 0 0,-5-3 0 0 0,2 2-28 0 0,1 0 1 0 0,-1 0-1 0 0,0 1 0 0 0,0 0 1 0 0,0 0-1 0 0,0 0 0 0 0,0 0 1 0 0,0 1-1 0 0,0-1 0 0 0,0 1 1 0 0,0 1-1 0 0,0-1 0 0 0,0 1 1 0 0,0 0-1 0 0,0 0 0 0 0,0 0 1 0 0,0 1-1 0 0,-6 2 0 0 0,3 1-64 0 0,0 0 0 0 0,0 0 0 0 0,0 1 0 0 0,1 0 0 0 0,-1 1 0 0 0,1-1 0 0 0,1 1 0 0 0,-1 1 0 0 0,2-1 0 0 0,-1 1 0 0 0,1 0 0 0 0,0 1 0 0 0,0-1 0 0 0,1 1-1 0 0,0 0 1 0 0,1 0 0 0 0,0 0 0 0 0,-2 10 0 0 0,3-13 8 0 0,1 1 0 0 0,1 0 0 0 0,-1-1 0 0 0,1 1-1 0 0,0-1 1 0 0,1 1 0 0 0,-1 0 0 0 0,1-1 0 0 0,1 1-1 0 0,-1-1 1 0 0,1 1 0 0 0,0-1 0 0 0,1 0 0 0 0,-1 0 0 0 0,1 0-1 0 0,0 0 1 0 0,1 0 0 0 0,-1-1 0 0 0,1 0 0 0 0,1 1 0 0 0,-1-1-1 0 0,0-1 1 0 0,1 1 0 0 0,0-1 0 0 0,0 1 0 0 0,11 5 0 0 0,8 5 44 0 0,49 22 0 0 0,-61-32-492 0 0,-1-1 0 0 0,1 0 0 0 0,0-1 0 0 0,0 0 0 0 0,0-1 0 0 0,24 1 0 0 0,-18-1-2391 0 0,1 9-2819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2:42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17 4001 0 0,'-6'6'-31'0'0,"1"1"0"0"0,0 0 0 0 0,-8 14 0 0 0,13-19 184 0 0,-1-1 0 0 0,0 1 0 0 0,1-1 0 0 0,-1 1-1 0 0,1 0 1 0 0,-1-1 0 0 0,1 1 0 0 0,0 0-1 0 0,0 0 1 0 0,0-1 0 0 0,-1 1 0 0 0,2 2-1 0 0,-1-3 124 0 0,0 0-1 0 0,1 0 0 0 0,-1-1 0 0 0,0 1 0 0 0,1 0 0 0 0,-1 0 0 0 0,1-1 0 0 0,-1 1 0 0 0,1 0 0 0 0,0-1 0 0 0,-1 1 1 0 0,1 0-1 0 0,-1-1 0 0 0,1 1 0 0 0,0-1 0 0 0,0 1 0 0 0,-1-1 0 0 0,1 0 0 0 0,0 1 0 0 0,0-1 0 0 0,0 0 0 0 0,-1 1 0 0 0,1-1 1 0 0,0 0-1 0 0,0 0 0 0 0,1 1 0 0 0,2-1 249 0 0,1 0 1 0 0,-1-1-1 0 0,0 1 0 0 0,1-1 1 0 0,-1 0-1 0 0,0 0 1 0 0,0 0-1 0 0,1 0 1 0 0,-1-1-1 0 0,6-3 0 0 0,31-8 1008 0 0,-16 13-1045 0 0,0 1 0 0 0,1 1 0 0 0,-1 1 0 0 0,47 13 0 0 0,4-1-149 0 0,66 6 1 0 0,97 18 946 0 0,-159-26-1182 0 0,117 5-1 0 0,83-14 22 0 0,-238-4-92 0 0,362-22 10 0 0,-49 1 31 0 0,-207 17-61 0 0,263 6 29 0 0,-324 0-10 0 0,0-4 0 0 0,146-21-1 0 0,44 11 144 0 0,-183 12-123 0 0,100-13 1 0 0,-84 4 36 0 0,136 4 1 0 0,-91 4-40 0 0,-14-5 4 0 0,68 0 52 0 0,-108 8-72 0 0,0-4 1 0 0,151-22 0 0 0,261-22-15 0 0,-493 45-19 0 0,71-4 3 0 0,186-1 44 0 0,-58 8 35 0 0,61 5 11 0 0,-65-3-16 0 0,14 1-49 0 0,-26-1 42 0 0,-55-3-30 0 0,-61 3-36 0 0,89 2 5 0 0,-128-6 48 0 0,50 7-1 0 0,25 1 66 0 0,-47-9-69 0 0,94 3 131 0 0,-112 1-180 0 0,42 2 30 0 0,126 23 0 0 0,-100-10 34 0 0,-51-9-40 0 0,-18-2-30 0 0,68-2-1 0 0,-105-6 4 0 0,-15 0-1 0 0,1 1 1 0 0,0 0-1 0 0,-1 0 1 0 0,1 1-1 0 0,-1 0 1 0 0,1-1-1 0 0,-1 2 1 0 0,10 2-1 0 0,-4-2 128 0 0,3 3-1058 0 0,-14-5 790 0 0,0 0 0 0 0,0 1 0 0 0,-1-1 0 0 0,1 1 0 0 0,0-1 0 0 0,0 1-1 0 0,0-1 1 0 0,0 1 0 0 0,0-1 0 0 0,0 0 0 0 0,-1 1 0 0 0,1-1 0 0 0,0 1 0 0 0,0-1-1 0 0,-1 0 1 0 0,1 1 0 0 0,0-1 0 0 0,0 0 0 0 0,-1 1 0 0 0,1-1 0 0 0,0 0-1 0 0,-1 1 1 0 0,1-1 0 0 0,-1 0 0 0 0,1 0 0 0 0,0 1 0 0 0,-1-1 0 0 0,1 0 0 0 0,-1 0-1 0 0,1 0 1 0 0,-1 0 0 0 0,1 0 0 0 0,0 1 0 0 0,-2-1 0 0 0,1 0-587 0 0,0 1 1 0 0,-1-1-1 0 0,1 0 1 0 0,-1 1-1 0 0,1-1 1 0 0,0 0-1 0 0,-1 0 1 0 0,1 0-1 0 0,-1 0 1 0 0,1 0-1 0 0,-1 0 1 0 0,1 0-1 0 0,-1 0 1 0 0,1-1-1 0 0,-2 0 1 0 0,-12-3-5802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19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39 8322 0 0,'-1'-2'300'0'0,"1"0"1"0"0,-1 0-1 0 0,0 0 1 0 0,0 0-1 0 0,-1 0 1 0 0,1 1 0 0 0,0-1-1 0 0,-1 0 1 0 0,1 1-1 0 0,-1-1 1 0 0,1 0-1 0 0,-1 1 1 0 0,0 0-1 0 0,0-1 1 0 0,0 1-1 0 0,1 0 1 0 0,-1 0 0 0 0,-3-1-1 0 0,0 0-44 0 0,-1 1 1 0 0,1-1-1 0 0,0 1 0 0 0,-1 0 0 0 0,0 1 0 0 0,1-1 1 0 0,-7 1-1 0 0,-2 1-103 0 0,1 0 1 0 0,-1 1 0 0 0,1 0-1 0 0,-1 1 1 0 0,-16 7 0 0 0,16-5-144 0 0,1 2 1 0 0,0-1 0 0 0,0 2 0 0 0,1 0 0 0 0,0 0 0 0 0,0 1 0 0 0,1 0-1 0 0,0 1 1 0 0,-12 15 0 0 0,18-21-83 0 0,1 1 0 0 0,0 0 0 0 0,1 0-1 0 0,-1 1 1 0 0,1-1 0 0 0,0 1 0 0 0,0 0 0 0 0,1 0 0 0 0,-1 0 0 0 0,1 0-1 0 0,1 0 1 0 0,-1 0 0 0 0,1 1 0 0 0,0-1 0 0 0,1 0 0 0 0,-1 1 0 0 0,1-1-1 0 0,1 1 1 0 0,-1-1 0 0 0,1 0 0 0 0,0 1 0 0 0,0-1 0 0 0,3 8 0 0 0,2-2-148 0 0,-1-1 1 0 0,1 1-1 0 0,1-1 1 0 0,0-1 0 0 0,0 0-1 0 0,1 0 1 0 0,0 0 0 0 0,1-1-1 0 0,0 0 1 0 0,1 0-1 0 0,20 13 1 0 0,-19-15-977 0 0,1 0-1 0 0,0-1 1 0 0,0 0-1 0 0,0-1 1 0 0,1-1-1 0 0,23 6 1 0 0,-14-9-1985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20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8346 0 0,'0'1'119'0'0,"1"-1"-1"0"0,-1 1 1 0 0,1-1 0 0 0,-1 0 0 0 0,1 1-1 0 0,-1-1 1 0 0,0 1 0 0 0,1-1 0 0 0,-1 1-1 0 0,0 0 1 0 0,1-1 0 0 0,-1 1 0 0 0,0-1-1 0 0,0 1 1 0 0,1 0 0 0 0,-1-1 0 0 0,0 1-1 0 0,0-1 1 0 0,0 1 0 0 0,0 0 0 0 0,0-1-1 0 0,0 1 1 0 0,0 0 0 0 0,0-1 0 0 0,0 1 0 0 0,0 0-1 0 0,-1 0 1 0 0,-1 26 391 0 0,1-22-292 0 0,-17 225 1569 0 0,18-230-1767 0 0,0 1-1 0 0,0-1 1 0 0,0 0 0 0 0,0 0 0 0 0,0 1 0 0 0,0-1 0 0 0,0 0-1 0 0,0 1 1 0 0,0-1 0 0 0,0 0 0 0 0,0 0 0 0 0,1 1 0 0 0,-1-1 0 0 0,0 0-1 0 0,0 1 1 0 0,0-1 0 0 0,0 0 0 0 0,1 0 0 0 0,-1 0 0 0 0,0 1-1 0 0,0-1 1 0 0,0 0 0 0 0,1 0 0 0 0,-1 0 0 0 0,0 1 0 0 0,0-1 0 0 0,1 0-1 0 0,-1 0 1 0 0,0 0 0 0 0,0 0 0 0 0,1 0 0 0 0,-1 0 0 0 0,0 1-1 0 0,0-1 1 0 0,1 0 0 0 0,-1 0 0 0 0,0 0 0 0 0,1 0 0 0 0,-1 0 0 0 0,18-3-199 0 0,17-12-403 0 0,-25 9 574 0 0,-1-1 0 0 0,0 0 0 0 0,0-1 0 0 0,-1 0 0 0 0,8-10 0 0 0,-10 11-17 0 0,1-1 1 0 0,1 1-1 0 0,-1 0 1 0 0,1 0-1 0 0,1 1 1 0 0,11-7-1 0 0,-20 13 24 0 0,1-1 0 0 0,-1 1 0 0 0,1 0 0 0 0,-1-1 0 0 0,1 1-1 0 0,-1 0 1 0 0,1 0 0 0 0,-1 0 0 0 0,1-1 0 0 0,0 1 0 0 0,-1 0 0 0 0,1 0 0 0 0,0 0 0 0 0,-1 0 0 0 0,1 0 0 0 0,-1 0 0 0 0,1 0-1 0 0,0 0 1 0 0,-1 0 0 0 0,1 1 0 0 0,-1-1 0 0 0,1 0 0 0 0,0 0 0 0 0,-1 1 0 0 0,1-1 0 0 0,-1 0 0 0 0,1 0 0 0 0,-1 1-1 0 0,1-1 1 0 0,-1 1 0 0 0,1-1 0 0 0,-1 0 0 0 0,0 1 0 0 0,1-1 0 0 0,-1 1 0 0 0,1-1 0 0 0,-1 1 0 0 0,0-1 0 0 0,0 1 0 0 0,1-1-1 0 0,-1 1 1 0 0,0 0 0 0 0,0-1 0 0 0,1 1 0 0 0,-1 0 0 0 0,5 38 169 0 0,-2-13-199 0 0,-2-21 41 0 0,1-1 0 0 0,0 1 0 0 0,0-1 0 0 0,1 1 0 0 0,-1-1 1 0 0,1 0-1 0 0,0 0 0 0 0,0 0 0 0 0,1 0 0 0 0,-1-1 0 0 0,1 1 0 0 0,0-1 1 0 0,-1 0-1 0 0,1 0 0 0 0,1 0 0 0 0,-1-1 0 0 0,9 5 0 0 0,-11-9 43 0 0,-1 1 0 0 0,1-1 0 0 0,0 1-1 0 0,-1-1 1 0 0,1 0 0 0 0,-1 0-1 0 0,0 0 1 0 0,0 0 0 0 0,0 0 0 0 0,0 0-1 0 0,0 0 1 0 0,0 0 0 0 0,0 0-1 0 0,0-5 1 0 0,1 2 7 0 0,1-1-81 0 0,1-1 0 0 0,-1 1 0 0 0,1 0 0 0 0,0 0 0 0 0,10-10 0 0 0,-3 9-7756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20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12 5777 0 0,'-1'0'81'0'0,"1"0"0"0"0,0 0 0 0 0,0-1 1 0 0,-1 1-1 0 0,1 0 0 0 0,0 0 0 0 0,0 0 0 0 0,-1 0 0 0 0,1 0 0 0 0,0 0 0 0 0,0 0 0 0 0,0 0 0 0 0,-1-1 0 0 0,1 1 0 0 0,0 0 0 0 0,0 0 1 0 0,0 0-1 0 0,-1-1 0 0 0,1 1 0 0 0,0 0 0 0 0,0 0 0 0 0,0 0 0 0 0,0-1 0 0 0,0 1 0 0 0,0 0 0 0 0,-1 0 0 0 0,1-1 0 0 0,0 1 0 0 0,0 0 1 0 0,0 0-1 0 0,0-1 0 0 0,0 1 0 0 0,0 0 0 0 0,0 0 0 0 0,0-1 0 0 0,0 1 0 0 0,0 0 0 0 0,0 0 0 0 0,0-1 0 0 0,0 1 0 0 0,0 0 0 0 0,1-1 1 0 0,12-2 1631 0 0,19 5-422 0 0,180 51 1086 0 0,-44-9-4011 0 0,-155-43-962 0 0,-11-11-1048 0 0,-3 3-574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21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9010 0 0,'5'37'3386'0'0,"14"21"-3141"0"0,-10-30-81 0 0,11 40-495 0 0,-3 1-1 0 0,14 136 1 0 0,-31-203 177 0 0,0 2-408 0 0,1 0 0 0 0,-1 0 0 0 0,1 0 0 0 0,0 0 0 0 0,0 0-1 0 0,0 0 1 0 0,2 4 0 0 0,1-3-3629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21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1 220 7858 0 0,'8'1'3914'0'0,"15"-4"-2636"0"0,-6 1-754 0 0,5 3-222 0 0,-1 2 1 0 0,0 0 0 0 0,0 1 0 0 0,34 12 0 0 0,-31-8-76 0 0,1-2 1 0 0,46 7-1 0 0,-70-13-178 0 0,1 1 1 0 0,0-1-1 0 0,0 0 1 0 0,-1 0-1 0 0,1 0 1 0 0,0 0-1 0 0,0 0 0 0 0,0-1 1 0 0,-1 1-1 0 0,1-1 1 0 0,0 1-1 0 0,0-1 1 0 0,-1 1-1 0 0,1-1 0 0 0,-1 0 1 0 0,1 0-1 0 0,0 0 1 0 0,-1 0-1 0 0,1 0 0 0 0,-1 0 1 0 0,0 0-1 0 0,1 0 1 0 0,-1-1-1 0 0,2-2 1 0 0,-2 1-19 0 0,1 0 1 0 0,-1 0 0 0 0,0 0 0 0 0,-1 0 0 0 0,1 0 0 0 0,0 0 0 0 0,-1 0-1 0 0,0 0 1 0 0,0 0 0 0 0,0-1 0 0 0,0 1 0 0 0,0 0 0 0 0,-1-3 0 0 0,-3-10-183 0 0,0 0 1 0 0,0 1-1 0 0,-2 0 1 0 0,-10-21 0 0 0,-20-27-250 0 0,34 59 363 0 0,-1 0 0 0 0,0 0 0 0 0,0 1 0 0 0,0-1 0 0 0,0 1 0 0 0,0 0 0 0 0,-1 0-1 0 0,0 0 1 0 0,1 0 0 0 0,-1 1 0 0 0,0-1 0 0 0,-1 1 0 0 0,-4-2 0 0 0,7 4 18 0 0,0 0-1 0 0,0 0 1 0 0,0 0 0 0 0,1 0 0 0 0,-1 1 0 0 0,0-1-1 0 0,0 1 1 0 0,1-1 0 0 0,-1 1 0 0 0,0-1 0 0 0,1 1-1 0 0,-1 0 1 0 0,1 0 0 0 0,-1 0 0 0 0,1 0 0 0 0,-1 0 0 0 0,1 0-1 0 0,-1 0 1 0 0,1 1 0 0 0,0-1 0 0 0,0 0 0 0 0,0 1-1 0 0,0-1 1 0 0,-2 4 0 0 0,-24 43-213 0 0,24-41 196 0 0,-4 6-34 0 0,2 0 0 0 0,-1 1 1 0 0,1 0-1 0 0,1 0 0 0 0,1 0 0 0 0,0 1 1 0 0,1-1-1 0 0,-1 18 0 0 0,3-24 104 0 0,0-1 0 0 0,1 1 0 0 0,0 0-1 0 0,0-1 1 0 0,1 0 0 0 0,0 1 0 0 0,0-1-1 0 0,1 0 1 0 0,-1 0 0 0 0,2 0-1 0 0,-1 0 1 0 0,1-1 0 0 0,0 1 0 0 0,0-1-1 0 0,1 0 1 0 0,0 0 0 0 0,8 8 0 0 0,-5-7 99 0 0,0-1 1 0 0,0 1 0 0 0,1-1 0 0 0,0-1 0 0 0,0 0 0 0 0,0 0 0 0 0,0-1 0 0 0,1 0 0 0 0,0 0-1 0 0,0-1 1 0 0,0 0 0 0 0,16 1 0 0 0,-15-3-393 0 0,1 0 1 0 0,-1-1-1 0 0,0 0 0 0 0,0-1 0 0 0,0-1 1 0 0,0 1-1 0 0,13-5 0 0 0,-3-5-5001 0 0,-15 4-370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4:21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11723 0 0,'2'-3'399'0'0,"2"-1"0"0"0,-1 1 1 0 0,0 0-1 0 0,1 0 1 0 0,-1 0-1 0 0,1 0 1 0 0,0 1-1 0 0,0-1 0 0 0,0 1 1 0 0,0 0-1 0 0,7-2 1 0 0,-9 4-324 0 0,1-1-1 0 0,-1 1 1 0 0,1 0 0 0 0,0 0 0 0 0,-1 0-1 0 0,1 1 1 0 0,-1-1 0 0 0,1 0 0 0 0,-1 1 0 0 0,1 0-1 0 0,-1 0 1 0 0,1 0 0 0 0,-1 0 0 0 0,0 0-1 0 0,0 0 1 0 0,1 0 0 0 0,-1 1 0 0 0,0-1-1 0 0,0 1 1 0 0,0 0 0 0 0,0-1 0 0 0,1 3 0 0 0,10 10 47 0 0,0 1-1 0 0,-2 0 1 0 0,0 0 0 0 0,-1 1 0 0 0,0 0 0 0 0,-1 1 0 0 0,-1 0 0 0 0,6 20 0 0 0,-4-9 78 0 0,-2 0 0 0 0,-1 0 0 0 0,-2 0 0 0 0,4 48 0 0 0,-8-51-6 0 0,-1 0 1 0 0,-1 0 0 0 0,-2 0 0 0 0,0 0-1 0 0,-2 0 1 0 0,-1-1 0 0 0,-17 46-1 0 0,10-37-463 0 0,-27 44 0 0 0,-28 29-4343 0 0,57-86 1669 0 0,2-3-2798 0 0,-2-6 91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1:47:5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1464 0 8266 0 0,'-23'13'1624'0'0,"1"0"0"0"0,0 1 1 0 0,-34 30-1 0 0,0 0-289 0 0,29-23-1049 0 0,2 1 0 0 0,0 0 1 0 0,2 2-1 0 0,-38 49 0 0 0,-69 121 67 0 0,49-67 241 0 0,20-33-40 0 0,-57 121-1 0 0,-31 109-233 0 0,19-38-221 0 0,58-126 19 0 0,8 4 1 0 0,6 3-1 0 0,-48 235 1 0 0,-31 532 578 0 0,119-545-30 0 0,21-306-558 0 0,3 0 1 0 0,27 134 0 0 0,-28-194-118 0 0,1 0-1 0 0,2 0 1 0 0,0-1 0 0 0,1 0 0 0 0,1 0 0 0 0,1-1-1 0 0,1-1 1 0 0,0 0 0 0 0,2 0 0 0 0,1-1 0 0 0,0-1 0 0 0,1-1-1 0 0,1 0 1 0 0,30 23 0 0 0,73 62-25 0 0,70 52-299 0 0,-182-149 104 0 0,0 1 0 0 0,0-1 1 0 0,1-1-1 0 0,-1 1 1 0 0,1-2-1 0 0,15 6 1 0 0,-21-9-33 0 0,0 1 1 0 0,0-1-1 0 0,0 1 1 0 0,0-1-1 0 0,0 0 0 0 0,0 0 1 0 0,0 0-1 0 0,0 0 1 0 0,0-1-1 0 0,0 1 1 0 0,0-1-1 0 0,0 0 1 0 0,-1 0-1 0 0,1 0 1 0 0,0 0-1 0 0,0-1 1 0 0,-1 1-1 0 0,1-1 1 0 0,-1 1-1 0 0,1-1 1 0 0,-1 0-1 0 0,0 0 1 0 0,1 0-1 0 0,-1 0 1 0 0,2-3-1 0 0,17-28-6767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2:10:25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10 446 24575,'0'0'0,"-4"-11"0,0-19 0,3-19 0,5-8-9830,7-7 8340,5 2 1490,-1 6 2817,-3 13-2817,-2 11 1719,-5 10-1719,-2 9 0,-1 6-1407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2:10:25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24575,'0'0'0,"0"0"0,0 0 0,0 0 0,0 0 0,0 0 0,0 0 0,0 0 0,0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0:2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15 5537 0 0,'-12'-7'9607'0'0,"-2"7"-4782"0"0,13 0-4771 0 0,0 0-1 0 0,0 0 0 0 0,0 1 0 0 0,1-1 1 0 0,-1 0-1 0 0,0 1 0 0 0,0-1 0 0 0,0 1 1 0 0,1-1-1 0 0,-1 1 0 0 0,0-1 1 0 0,1 1-1 0 0,-1 0 0 0 0,0-1 0 0 0,1 1 1 0 0,-1 0-1 0 0,1-1 0 0 0,-1 1 0 0 0,1 0 1 0 0,-1 0-1 0 0,1-1 0 0 0,-1 1 0 0 0,1 0 1 0 0,0 0-1 0 0,0 0 0 0 0,-1 0 0 0 0,1 0 1 0 0,0-1-1 0 0,0 1 0 0 0,0 0 1 0 0,0 0-1 0 0,0 0 0 0 0,0 0 0 0 0,0 0 1 0 0,0 0-1 0 0,0 0 0 0 0,1-1 0 0 0,-1 1 1 0 0,0 0-1 0 0,1 0 0 0 0,-1 0 0 0 0,0 0 1 0 0,1-1-1 0 0,-1 1 0 0 0,2 1 0 0 0,5 10-72 0 0,2 0-1 0 0,0 0 0 0 0,0-1 1 0 0,1 0-1 0 0,0-1 0 0 0,1 0 1 0 0,0 0-1 0 0,1-1 0 0 0,0-1 0 0 0,0 0 1 0 0,1-1-1 0 0,25 11 0 0 0,-34-17 15 0 0,0-1 0 0 0,1 1 0 0 0,-1-1-1 0 0,0 0 1 0 0,0 0 0 0 0,0-1 0 0 0,0 1-1 0 0,0-1 1 0 0,0 0 0 0 0,0 0 0 0 0,0-1 0 0 0,0 1-1 0 0,0-1 1 0 0,-1 1 0 0 0,1-1 0 0 0,0 0-1 0 0,-1-1 1 0 0,0 1 0 0 0,1-1 0 0 0,-1 1-1 0 0,0-1 1 0 0,4-5 0 0 0,-4 5 7 0 0,0 1-1 0 0,-1-1 1 0 0,1 0-1 0 0,-1 0 1 0 0,0-1-1 0 0,0 1 1 0 0,0 0-1 0 0,0-1 1 0 0,-1 1 0 0 0,1-1-1 0 0,-1 1 1 0 0,0-1-1 0 0,0 0 1 0 0,0 0-1 0 0,-1 1 1 0 0,1-1 0 0 0,-1 0-1 0 0,0 0 1 0 0,0 0-1 0 0,0 0 1 0 0,-1 1-1 0 0,1-1 1 0 0,-1 0-1 0 0,-1-5 1 0 0,-1 6-36 0 0,1-1 0 0 0,-1 1 0 0 0,1 0 0 0 0,-1-1-1 0 0,0 1 1 0 0,0 1 0 0 0,0-1 0 0 0,-1 0 0 0 0,1 1 0 0 0,-1 0 0 0 0,1 0-1 0 0,-1 0 1 0 0,0 0 0 0 0,0 0 0 0 0,0 1 0 0 0,0-1 0 0 0,-5 0 0 0 0,0 0-28 0 0,1 0 0 0 0,-1 0 0 0 0,0 1 0 0 0,0 0 0 0 0,0 1 0 0 0,1 0 0 0 0,-13 1 0 0 0,16 0 61 0 0,0 0-1 0 0,1 1 0 0 0,-1-1 1 0 0,0 1-1 0 0,1 0 1 0 0,-1 0-1 0 0,1 0 0 0 0,-1 1 1 0 0,-4 3-1 0 0,5-2-727 0 0,-1 0 1 0 0,1 0-1 0 0,0 0 0 0 0,1 1 1 0 0,-1-1-1 0 0,1 1 1 0 0,0 0-1 0 0,0 0 0 0 0,0 0 1 0 0,0 0-1 0 0,-2 10 0 0 0,2-6 46 0 0,1-1-1 0 0,1 0 0 0 0,-1 1 0 0 0,1-1 0 0 0,1 1 0 0 0,-1-1 0 0 0,3 16 1 0 0,-1-16 1843 0 0,0 0 0 0 0,1 0 0 0 0,0 0 0 0 0,5 13 1 0 0,-6-20-957 0 0,0 1 1 0 0,0-1-1 0 0,0 0 1 0 0,0 0 0 0 0,1 0-1 0 0,-1 1 1 0 0,0-1-1 0 0,0 0 1 0 0,1-1 0 0 0,-1 1-1 0 0,0 0 1 0 0,1 0-1 0 0,-1 0 1 0 0,1-1 0 0 0,-1 1-1 0 0,1-1 1 0 0,0 1-1 0 0,-1-1 1 0 0,3 0 0 0 0,37 4-68 0 0,-29-3 121 0 0,0-1-183 0 0,1 1 0 0 0,0 1-1 0 0,0 0 1 0 0,-1 1 0 0 0,1 1 0 0 0,13 5-1 0 0,-24-9-28 0 0,0 2-1 0 0,0-1 1 0 0,1 0-1 0 0,-1 0 1 0 0,0 1-1 0 0,0-1 1 0 0,0 1-1 0 0,-1-1 1 0 0,1 1-1 0 0,0 0 1 0 0,0 0-1 0 0,-1 0 1 0 0,1 0-1 0 0,-1 0 1 0 0,0 0-1 0 0,0 0 1 0 0,0 1-1 0 0,0-1 1 0 0,0 0-1 0 0,0 1 1 0 0,0-1 0 0 0,-1 0-1 0 0,1 1 1 0 0,-1-1-1 0 0,0 1 1 0 0,0-1-1 0 0,0 1 1 0 0,0-1-1 0 0,0 1 1 0 0,0-1-1 0 0,-1 1 1 0 0,1-1-1 0 0,-1 1 1 0 0,1-1-1 0 0,-1 0 1 0 0,0 1-1 0 0,0-1 1 0 0,-2 4-1 0 0,-17 22-150 0 0,17-23-643 0 0,23-17 376 0 0,-20 12 373 0 0,34-23 460 0 0,-29 19-346 0 0,1-1 0 0 0,-1 1 0 0 0,1 1 0 0 0,0-1 0 0 0,0 1 0 0 0,0 0 0 0 0,1 0 0 0 0,-1 1 0 0 0,1 0 0 0 0,-1 0 0 0 0,1 0 0 0 0,0 1 0 0 0,12-1 0 0 0,-9 2-209 0 0,-8 1-406 0 0,0-1 0 0 0,0 0 0 0 0,-1 0 0 0 0,1 1 0 0 0,0-1 0 0 0,0 0 0 0 0,0-1 0 0 0,0 1-1 0 0,0 0 1 0 0,-1 0 0 0 0,1-1 0 0 0,0 1 0 0 0,0-1 0 0 0,0 0 0 0 0,-1 1 0 0 0,1-1 0 0 0,0 0 0 0 0,-1 0-1 0 0,1 0 1 0 0,-1 0 0 0 0,1 0 0 0 0,-1-1 0 0 0,0 1 0 0 0,1 0 0 0 0,-1-1 0 0 0,0 1 0 0 0,2-3 0 0 0,2-9-3202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2:45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7866 0 0,'1'75'8343'0'0,"-1"-74"-8279"0"0,0-1 0 0 0,1 1-1 0 0,-1-1 1 0 0,0 0 0 0 0,0 1 0 0 0,1-1 0 0 0,-1 0 0 0 0,0 1-1 0 0,1-1 1 0 0,-1 0 0 0 0,0 0 0 0 0,1 1 0 0 0,-1-1 0 0 0,0 0 0 0 0,1 0-1 0 0,-1 0 1 0 0,1 1 0 0 0,-1-1 0 0 0,0 0 0 0 0,1 0 0 0 0,-1 0 0 0 0,1 0-1 0 0,-1 0 1 0 0,0 0 0 0 0,1 0 0 0 0,-1 0 0 0 0,1 0 0 0 0,-1 0 0 0 0,0 0-1 0 0,1 0 1 0 0,-1 0 0 0 0,1 0 0 0 0,-1 0 0 0 0,0-1 0 0 0,1 1 0 0 0,-1 0-1 0 0,1 0 1 0 0,-1 0 0 0 0,0-1 0 0 0,1 1 0 0 0,-1 0 0 0 0,1-1 0 0 0,27-11 1022 0 0,-17 7-541 0 0,3 0-322 0 0,0 1 1 0 0,0 1-1 0 0,0 1 1 0 0,0 0-1 0 0,0 0 1 0 0,1 2-1 0 0,-1-1 1 0 0,0 2-1 0 0,27 4 1 0 0,7 5-30 0 0,74 24 1 0 0,-76-19-39 0 0,63 12-1 0 0,151-6 983 0 0,-189-19-888 0 0,0 3 1 0 0,131 27 0 0 0,-152-20-184 0 0,0-1 0 0 0,1-3 0 0 0,0-2 0 0 0,93 0 0 0 0,-14-12 66 0 0,-20 0 5 0 0,179 13 0 0 0,-245-3-135 0 0,0-2-1 0 0,0-1 1 0 0,0-3 0 0 0,0-1-1 0 0,54-12 1 0 0,-89 13-19 0 0,5-1 43 0 0,0 0 0 0 0,0 0 0 0 0,0 1 0 0 0,0 1 0 0 0,1 1 0 0 0,-1 0 0 0 0,29 4 0 0 0,-24-1-33 0 0,0-1-1 0 0,0-1 1 0 0,0-1 0 0 0,36-4-1 0 0,15 1-36 0 0,-65 3-74 0 0,1 0 0 0 0,0 1 0 0 0,-1 0 0 0 0,1 1 0 0 0,0-1 0 0 0,-1 1 0 0 0,8 3 0 0 0,10 11-3251 0 0,-22-15 2574 0 0,1 0 1 0 0,-1 1-1 0 0,0-1 0 0 0,0 1 1 0 0,0-1-1 0 0,0 1 0 0 0,0-1 1 0 0,0 1-1 0 0,0 0 0 0 0,-1-1 1 0 0,2 4-1 0 0,-2 4-6921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0:27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87 4553 0 0,'-3'-9'1164'0'0,"0"0"0"0"0,-1 1 0 0 0,-7-15 0 0 0,10 32 4619 0 0,1 37-3669 0 0,2 3-1403 0 0,-2-20-997 0 0,2 1 1 0 0,0 0 0 0 0,14 55 0 0 0,-16-84 115 0 0,1 1 1 0 0,-1-1 0 0 0,0 1-1 0 0,1-1 1 0 0,0 0 0 0 0,-1 1-1 0 0,1-1 1 0 0,0 0 0 0 0,0 0-1 0 0,-1 0 1 0 0,1 0 0 0 0,0 1-1 0 0,3 0 1 0 0,-4-1 22 0 0,0-1 1 0 0,1 0-1 0 0,-1 0 0 0 0,1 0 0 0 0,-1 1 1 0 0,1-1-1 0 0,-1 0 0 0 0,0 0 0 0 0,1 0 1 0 0,-1 0-1 0 0,1 0 0 0 0,-1 0 1 0 0,1 0-1 0 0,-1 0 0 0 0,1 0 0 0 0,-1 0 1 0 0,1 0-1 0 0,-1-1 0 0 0,1 1 0 0 0,-1 0 1 0 0,0 0-1 0 0,1 0 0 0 0,-1-1 1 0 0,1 1-1 0 0,-1 0 0 0 0,0 0 0 0 0,1-1 1 0 0,1-1-142 0 0,0 0 0 0 0,-1 0 0 0 0,1 0-1 0 0,-1 0 1 0 0,0 0 0 0 0,0 0 0 0 0,0 0 0 0 0,0-1 0 0 0,0 1 0 0 0,0 0 0 0 0,0-1 0 0 0,-1 1 0 0 0,1 0 0 0 0,-1-6 0 0 0,0-16-884 0 0,4-2-1524 0 0</inkml:trace>
  <inkml:trace contextRef="#ctx0" brushRef="#br0" timeOffset="1">118 1 6121 0 0,'2'6'6916'0'0,"1"10"-3632"0"0,-4 13-1568 0 0,5 44 0 0 0,0-8-3950 0 0,-9-1-5041 0 0,3-54 4551 0 0,-2-1-1795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0:27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21 5465 0 0,'-24'58'1643'0'0,"23"-55"-1388"0"0,0 1 0 0 0,0-1 0 0 0,0 0 1 0 0,1 1-1 0 0,0 0 0 0 0,-1-1 0 0 0,1 1 0 0 0,0-1 0 0 0,1 1 0 0 0,-1-1 1 0 0,1 1-1 0 0,-1-1 0 0 0,1 1 0 0 0,0-1 0 0 0,2 6 0 0 0,-1-8-68 0 0,-1 1-1 0 0,1-1 0 0 0,-1 0 0 0 0,1 1 0 0 0,-1-1 0 0 0,1 0 0 0 0,0 0 0 0 0,0 0 1 0 0,0 0-1 0 0,-1 0 0 0 0,1 0 0 0 0,0 0 0 0 0,0-1 0 0 0,0 1 0 0 0,4 0 1 0 0,39 4 171 0 0,-29-3-93 0 0,-10-1-214 0 0,1-1-1 0 0,0 1 0 0 0,0-1 1 0 0,0 0-1 0 0,0-1 0 0 0,0 0 1 0 0,0 0-1 0 0,-1 0 0 0 0,1-1 1 0 0,8-3-1 0 0,-13 4-77 0 0,0 0 0 0 0,0 0-1 0 0,0 0 1 0 0,-1 0 0 0 0,1-1 0 0 0,0 1 0 0 0,0-1-1 0 0,-1 1 1 0 0,1-1 0 0 0,-1 0 0 0 0,1 0 0 0 0,-1 1-1 0 0,0-1 1 0 0,0 0 0 0 0,0 0 0 0 0,0 0 0 0 0,0 0-1 0 0,0-1 1 0 0,0 1 0 0 0,-1 0 0 0 0,1 0 0 0 0,-1 0 0 0 0,0-1-1 0 0,0 1 1 0 0,1 0 0 0 0,-1-1 0 0 0,-1 1 0 0 0,1 0-1 0 0,0 0 1 0 0,0-1 0 0 0,-1 1 0 0 0,0 0 0 0 0,1 0-1 0 0,-1 0 1 0 0,-1-3 0 0 0,0 0-295 0 0,-1 0 0 0 0,1 0 1 0 0,-1 0-1 0 0,0 0 0 0 0,0 1 0 0 0,0-1 0 0 0,-1 1 1 0 0,0 0-1 0 0,0 0 0 0 0,0 0 0 0 0,0 0 0 0 0,0 1 0 0 0,-1 0 1 0 0,0 0-1 0 0,1 0 0 0 0,-1 0 0 0 0,0 1 0 0 0,-1 0 1 0 0,1 0-1 0 0,-7-2 0 0 0,9 3 295 0 0,-1 0 1 0 0,0 0-1 0 0,1 1 0 0 0,-1-1 1 0 0,0 1-1 0 0,0 0 0 0 0,1 0 1 0 0,-1 0-1 0 0,0 0 0 0 0,1 1 1 0 0,-1 0-1 0 0,0-1 0 0 0,1 1 1 0 0,-1 0-1 0 0,1 1 1 0 0,-1-1-1 0 0,1 1 0 0 0,-1 0 1 0 0,1-1-1 0 0,0 1 0 0 0,0 1 1 0 0,0-1-1 0 0,0 0 0 0 0,1 1 1 0 0,-1-1-1 0 0,0 1 0 0 0,1 0 1 0 0,0 0-1 0 0,0 0 0 0 0,-4 7 1 0 0,5-9 195 0 0,1 0 1 0 0,-1 0-1 0 0,1 0 1 0 0,-1 0-1 0 0,1 1 0 0 0,-1-1 1 0 0,1 0-1 0 0,-1 0 1 0 0,1 1-1 0 0,0-1 1 0 0,0 0-1 0 0,0 1 0 0 0,0-1 1 0 0,0 0-1 0 0,0 1 1 0 0,0 0-1 0 0,1-1 31 0 0,-1-1 0 0 0,1 1 0 0 0,-1-1 0 0 0,1 0 0 0 0,-1 1 0 0 0,1-1-1 0 0,0 0 1 0 0,-1 0 0 0 0,1 1 0 0 0,-1-1 0 0 0,1 0 0 0 0,0 0 0 0 0,-1 0 0 0 0,1 0-1 0 0,-1 0 1 0 0,1 0 0 0 0,0 0 0 0 0,-1 0 0 0 0,1 0 0 0 0,0 0 0 0 0,-1 0 0 0 0,1 0 0 0 0,0 0-1 0 0,-1-1 1 0 0,1 1 0 0 0,-1 0 0 0 0,1 0 0 0 0,-1-1 0 0 0,1 1 0 0 0,0 0 0 0 0,-1-1 0 0 0,1 0-1 0 0,7-2 461 0 0,1 0 0 0 0,-1 0 0 0 0,1 1 0 0 0,0 0 0 0 0,0 0 0 0 0,10 0 0 0 0,-7 2-750 0 0,0 1 0 0 0,-1 0 0 0 0,1 0 0 0 0,-1 1 0 0 0,1 1 0 0 0,-1 0 0 0 0,15 6 0 0 0,8 1-4037 0 0,-30-10 2970 0 0,0 1-1 0 0,0-1 0 0 0,0 1 0 0 0,0-1 0 0 0,0-1 0 0 0,7 0 0 0 0,8-3-3976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0:2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78 176 6113 0 0,'-2'-1'400'0'0,"1"1"0"0"0,-1-1 1 0 0,1 1-1 0 0,-1-1 0 0 0,0 1 0 0 0,1 0 0 0 0,-1 0 0 0 0,0-1 0 0 0,1 1 0 0 0,-1 1 0 0 0,1-1 0 0 0,-1 0 1 0 0,0 0-1 0 0,1 1 0 0 0,-1-1 0 0 0,1 0 0 0 0,-1 1 0 0 0,1 0 0 0 0,-1-1 0 0 0,1 1 0 0 0,-1 0 0 0 0,-1 1 0 0 0,0 0 26 0 0,1 0 0 0 0,-1 1-1 0 0,0-1 1 0 0,1 1-1 0 0,-1 0 1 0 0,1 0 0 0 0,0 0-1 0 0,0 0 1 0 0,-3 7-1 0 0,3-6-355 0 0,0-1 0 0 0,1 1-1 0 0,-1 0 1 0 0,1 0 0 0 0,0 0 0 0 0,0 0-1 0 0,0 0 1 0 0,1 1 0 0 0,-1-1 0 0 0,1 0-1 0 0,0 0 1 0 0,0 0 0 0 0,0 0 0 0 0,1 1-1 0 0,0-1 1 0 0,-1 0 0 0 0,1 0 0 0 0,4 8-1 0 0,0-6-121 0 0,0 1 0 0 0,1-1-1 0 0,0 0 1 0 0,0 0 0 0 0,0 0-1 0 0,1-1 1 0 0,8 6 0 0 0,-12-9 45 0 0,1 0 1 0 0,0 0 0 0 0,-1 0 0 0 0,1 0 0 0 0,0 0 0 0 0,0-1 0 0 0,0 0 0 0 0,0 0 0 0 0,0 0-1 0 0,0 0 1 0 0,0 0 0 0 0,0-1 0 0 0,1 0 0 0 0,-1 0 0 0 0,0 0 0 0 0,6-1 0 0 0,-9 0 14 0 0,1 1 1 0 0,-1 0-1 0 0,0-1 0 0 0,1 1 1 0 0,-1-1-1 0 0,0 1 1 0 0,0-1-1 0 0,1 0 1 0 0,-1 0-1 0 0,0 1 1 0 0,0-1-1 0 0,0 0 0 0 0,0 0 1 0 0,0 0-1 0 0,0 0 1 0 0,0 0-1 0 0,-1 0 1 0 0,1-1-1 0 0,0 1 1 0 0,-1 0-1 0 0,1 0 0 0 0,0-1 1 0 0,0-1-1 0 0,-1 0-40 0 0,1 0 0 0 0,-1 0-1 0 0,0 0 1 0 0,0 1-1 0 0,0-1 1 0 0,-1 0 0 0 0,1 0-1 0 0,-1 0 1 0 0,1 0-1 0 0,-1 1 1 0 0,-1-4 0 0 0,-2-2-360 0 0,1 0 1 0 0,-2-1 0 0 0,1 1 0 0 0,-1 1 0 0 0,0-1-1 0 0,-9-9 1 0 0,-7 0-404 0 0,1 1 317 0 0,20 16 476 0 0,0 0 0 0 0,0 0 1 0 0,0 0-1 0 0,1 0 0 0 0,-1 0 0 0 0,0 0 1 0 0,0 0-1 0 0,0 0 0 0 0,0 0 0 0 0,1 0 1 0 0,-1 0-1 0 0,0 0 0 0 0,0 0 0 0 0,0 0 1 0 0,0 0-1 0 0,1 0 0 0 0,-1 0 0 0 0,0 0 1 0 0,0 0-1 0 0,0-1 0 0 0,0 1 0 0 0,1 0 1 0 0,-1 0-1 0 0,0 0 0 0 0,0 0 0 0 0,0 0 1 0 0,0 0-1 0 0,0 0 0 0 0,1 0 0 0 0,-1-1 1 0 0,0 1-1 0 0,0 0 0 0 0,0 0 0 0 0,0 0 0 0 0,0 0 1 0 0,0-1-1 0 0,0 1 0 0 0,0 0 0 0 0,0 0 1 0 0,0 0-1 0 0,0 0 0 0 0,0-1 0 0 0,1 1 1 0 0,-1 0-1 0 0,0 0 0 0 0,0 0 0 0 0,0 0 1 0 0,0-1-1 0 0,-1 1 0 0 0,1 0 0 0 0,0 0 1 0 0,0 0-1 0 0,0 0 0 0 0,0-1 0 0 0,0 1 1 0 0,0 0-1 0 0,0 0 0 0 0,5 0 194 0 0,0-1-1 0 0,0 1 1 0 0,0-1-1 0 0,0 0 1 0 0,0 0 0 0 0,0-1-1 0 0,0 1 1 0 0,0-1-1 0 0,-1 0 1 0 0,1-1-1 0 0,5-2 1 0 0,50-36 513 0 0,-50 34-716 0 0,-3 1-43 0 0,-5 4-46 0 0,0 0 0 0 0,0 0 1 0 0,0 1-1 0 0,1-1 0 0 0,-1 1 1 0 0,0-1-1 0 0,1 1 0 0 0,-1 0 1 0 0,1 0-1 0 0,-1 0 0 0 0,1 0 1 0 0,-1 0-1 0 0,1 1 0 0 0,0-1 1 0 0,-1 1-1 0 0,1 0 0 0 0,0 0 1 0 0,-1 0-1 0 0,1 0 0 0 0,4 0 1 0 0,1 0 2328 0 0,-14 17 400 0 0,2 3-2047 0 0,2 0-1 0 0,1 0 1 0 0,1 37-1 0 0,1-46-660 0 0,0 0 0 0 0,1 0-1 0 0,0-1 1 0 0,0 1 0 0 0,1 0-1 0 0,1-1 1 0 0,0 1 0 0 0,8 15-1 0 0,-12-25-55 0 0,1 0 0 0 0,0 1 0 0 0,-1-1-1 0 0,1 0 1 0 0,0 0 0 0 0,0 0 0 0 0,0 0 0 0 0,-1 1-1 0 0,1-1 1 0 0,0 0 0 0 0,1-1 0 0 0,-1 1-1 0 0,0 0 1 0 0,0 0 0 0 0,0 0 0 0 0,0-1-1 0 0,1 1 1 0 0,-1 0 0 0 0,0-1 0 0 0,1 1 0 0 0,-1-1-1 0 0,3 1 1 0 0,-3-2-114 0 0,0 1-1 0 0,0-1 1 0 0,0 1-1 0 0,1-1 1 0 0,-1 1-1 0 0,0-1 1 0 0,0 0-1 0 0,0 1 1 0 0,0-1-1 0 0,-1 0 1 0 0,1 0-1 0 0,0 0 1 0 0,0 0-1 0 0,0 0 1 0 0,-1 0-1 0 0,1 0 1 0 0,0 0-1 0 0,-1 0 1 0 0,2-2-1 0 0,2-9-1475 0 0,0 0 0 0 0,0 0 0 0 0,3-20 0 0 0,17-114-1895 0 0,-14-2 6628 0 0,-7 168 6540 0 0,5 20-6331 0 0,2 9-2908 0 0,-6-12-350 0 0,12 63-443 0 0,-2-51-2875 0 0,7-6-4139 0 0,-15-35 4769 0 0,1-2-1459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0:2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6017 0 0,'2'9'1555'0'0,"0"0"-1"0"0,0 0 0 0 0,-1 0 1 0 0,0 1-1 0 0,-1 9 1 0 0,-1 1 188 0 0,-2 0 1 0 0,-9 37 0 0 0,5-26-1341 0 0,-25 89 675 0 0,3-43-3535 0 0,22-69-2303 0 0,4-17 2295 0 0,3-17 1676 0 0,0 23 877 0 0,1 0-1 0 0,-1 0 1 0 0,1 1 0 0 0,0-1-1 0 0,0 0 1 0 0,0 0 0 0 0,0 1-1 0 0,1-1 1 0 0,-1 0-1 0 0,1 1 1 0 0,-1 0 0 0 0,1-1-1 0 0,0 1 1 0 0,0 0 0 0 0,0 0-1 0 0,0 0 1 0 0,0 0-1 0 0,1 0 1 0 0,-1 0 0 0 0,1 1-1 0 0,2-2 1 0 0,-1 2 54 0 0,0 0 0 0 0,-1 0 1 0 0,1 0-1 0 0,0 1 0 0 0,0-1 0 0 0,0 1 1 0 0,0 0-1 0 0,0 0 0 0 0,0 1 0 0 0,0-1 1 0 0,0 1-1 0 0,0 0 0 0 0,0 0 0 0 0,0 0 0 0 0,4 2 1 0 0,26 13 515 0 0,44 26-1 0 0,-55-28-5460 0 0,-55-41-143 0 0,-5-9 2643 0 0,36 35 2261 0 0,-17-18-3000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0:29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0 177 6257 0 0,'0'0'269'0'0,"0"-1"0"0"0,1 0 0 0 0,-1 0 0 0 0,0 0 0 0 0,0 0 0 0 0,0 1 0 0 0,1-1 0 0 0,-1 0 0 0 0,0 0 0 0 0,1 1 0 0 0,-1-1 0 0 0,0 0 0 0 0,1 0 0 0 0,-1 1 0 0 0,1-1 0 0 0,-1 0-1 0 0,1 1 1 0 0,0-1 0 0 0,-1 1 0 0 0,1-1 0 0 0,0 1 0 0 0,-1-1 0 0 0,2 0 0 0 0,24-6 2699 0 0,28 8-1885 0 0,-51 0-1022 0 0,2-1-193 0 0,1 1 0 0 0,-1-1 0 0 0,0 0 1 0 0,1 0-1 0 0,-1 0 0 0 0,1-1 0 0 0,-1 0 0 0 0,0 0 1 0 0,7-3-1 0 0,-10 3-139 0 0,0 0 0 0 0,0 0 0 0 0,0 0 0 0 0,-1 0 0 0 0,1-1 0 0 0,-1 1-1 0 0,1 0 1 0 0,-1-1 0 0 0,1 0 0 0 0,-1 1 0 0 0,0-1 0 0 0,0 0 0 0 0,0 1 0 0 0,0-1 0 0 0,0 0 0 0 0,0 0 0 0 0,0 0 0 0 0,0 0 0 0 0,-1 0 0 0 0,1 0-1 0 0,-1 0 1 0 0,0 0 0 0 0,1 0 0 0 0,-1 0 0 0 0,0-1 0 0 0,-1-2 0 0 0,1-7-123 0 0,-1 0 0 0 0,0 1-1 0 0,-5-16 1 0 0,-7-10 6307 0 0,20 64 3559 0 0,-5 23-7993 0 0,-1-22-741 0 0,0-14-933 0 0,13 133 1120 0 0,-4-99-3261 0 0,5-2-3572 0 0,-12-39 2280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0:30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8658 0 0,'1'0'1183'0'0,"17"3"6853"0"0,20 1-6279 0 0,-31-3-1738 0 0,0-1 1 0 0,0 0-1 0 0,0 0 0 0 0,1-1 1 0 0,-1 0-1 0 0,0 0 1 0 0,0-1-1 0 0,0 0 0 0 0,-1 0 1 0 0,11-5-1 0 0,-17 7-19 0 0,1 0-1 0 0,-1 0 1 0 0,0 0 0 0 0,0 0-1 0 0,0 0 1 0 0,0 0 0 0 0,0 0-1 0 0,0 0 1 0 0,0 0 0 0 0,0 0-1 0 0,0 0 1 0 0,0 0 0 0 0,1 0-1 0 0,-1 0 1 0 0,0 0 0 0 0,0 0-1 0 0,0 0 1 0 0,0 0 0 0 0,0 0-1 0 0,0 0 1 0 0,0 0 0 0 0,0 0-1 0 0,0 0 1 0 0,0-1 0 0 0,0 1-1 0 0,0 0 1 0 0,0 0 0 0 0,0 0 0 0 0,0 0-1 0 0,0 0 1 0 0,1 0 0 0 0,-1 0-1 0 0,0 0 1 0 0,0 0 0 0 0,0 0-1 0 0,0 0 1 0 0,0-1 0 0 0,0 1-1 0 0,0 0 1 0 0,0 0 0 0 0,0 0-1 0 0,0 0 1 0 0,0 0 0 0 0,0 0-1 0 0,0 0 1 0 0,0 0 0 0 0,0 0-1 0 0,0 0 1 0 0,-1 0 0 0 0,1-1-1 0 0,0 1 1 0 0,0 0 0 0 0,0 0-1 0 0,0 0 1 0 0,0 0 0 0 0,0 0-1 0 0,0 0 1 0 0,0 0 0 0 0,0 0-1 0 0,0 0 1 0 0,0 0 0 0 0,0 0-1 0 0,0 0 1 0 0,0 0 0 0 0,0 0 0 0 0,0 0-1 0 0,-1-1 1 0 0,-8 0-124 0 0,-12 3-82 0 0,14 0 156 0 0,-1 0 1 0 0,1 1-1 0 0,0 1 1 0 0,0-1-1 0 0,0 1 0 0 0,0 0 1 0 0,1 1-1 0 0,-1-1 1 0 0,1 1-1 0 0,-8 9 0 0 0,11-11 20 0 0,1 0-1 0 0,0 0 0 0 0,0 0 0 0 0,0 1 0 0 0,0-1 0 0 0,0 1 0 0 0,1-1 0 0 0,0 1 0 0 0,-1-1 0 0 0,1 1 0 0 0,1 0 1 0 0,-1 0-1 0 0,0 0 0 0 0,1 0 0 0 0,0-1 0 0 0,0 1 0 0 0,0 0 0 0 0,0 0 0 0 0,1 0 0 0 0,0 0 0 0 0,-1-1 0 0 0,4 8 1 0 0,1 3-17 0 0,0 0 0 0 0,2-1 0 0 0,-1 0 1 0 0,2 0-1 0 0,-1-1 0 0 0,2 0 1 0 0,0 0-1 0 0,14 14 0 0 0,-19-21-138 0 0,0-1-1 0 0,0 0 1 0 0,1 0 0 0 0,-1-1-1 0 0,1 0 1 0 0,0 1-1 0 0,0-1 1 0 0,0-1-1 0 0,1 1 1 0 0,-1-1 0 0 0,1 0-1 0 0,-1 0 1 0 0,1-1-1 0 0,-1 1 1 0 0,1-1 0 0 0,0-1-1 0 0,0 1 1 0 0,0-1-1 0 0,-1 0 1 0 0,1 0-1 0 0,0-1 1 0 0,0 1 0 0 0,10-4-1 0 0,-14 3-204 0 0,1 0-1 0 0,0 0 0 0 0,-1-1 1 0 0,1 1-1 0 0,-1-1 1 0 0,1 0-1 0 0,-1 0 0 0 0,0 0 1 0 0,1 0-1 0 0,-1 0 1 0 0,0 0-1 0 0,-1-1 0 0 0,1 1 1 0 0,0-1-1 0 0,-1 1 1 0 0,3-5-1 0 0,1-7-3584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0:3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7730 0 0,'2'2'424'0'0,"-1"0"-1"0"0,1 0 1 0 0,-1 0 0 0 0,1 0 0 0 0,0 0 0 0 0,-1 0 0 0 0,1 0-1 0 0,0-1 1 0 0,0 1 0 0 0,0-1 0 0 0,3 2 0 0 0,31 11 776 0 0,-28-12-1439 0 0,1-1 0 0 0,0 1 1 0 0,-1-2-1 0 0,1 1 1 0 0,0-1-1 0 0,11-2 0 0 0,-15 2-165 0 0,0-1 1 0 0,0 0-1 0 0,0-1 0 0 0,0 1 0 0 0,0-1 0 0 0,-1 0 1 0 0,1 0-1 0 0,-1 0 0 0 0,1-1 0 0 0,-1 1 0 0 0,0-1 0 0 0,0 0 1 0 0,7-7-1 0 0,-9 7 547 0 0,1 0 1 0 0,-1 0-1 0 0,-1 0 1 0 0,1 0-1 0 0,0-1 1 0 0,-1 1-1 0 0,0-1 1 0 0,1 1-1 0 0,-1-1 1 0 0,-1 1-1 0 0,1-1 1 0 0,0 1-1 0 0,-1-1 1 0 0,0 0-1 0 0,0 1 1 0 0,0-1-1 0 0,0 0 1 0 0,-1 1 0 0 0,-4-10 7247 0 0,5 13-7257 0 0,-3 15 2481 0 0,-2 18-1606 0 0,6 73-206 0 0,9-53-2587 0 0,-8-46 843 0 0,0-1 1 0 0,0 0-1 0 0,1 0 0 0 0,0-1 1 0 0,6 11-1 0 0,2-6-2871 0 0,-7-17 944 0 0,-4-16 459 0 0,0 22 2435 0 0,1-15-2930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0:3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7730 0 0,'2'15'8621'0'0,"3"23"-5435"0"0,17 105-4626 0 0,-21-140 1267 0 0,11 44-3416 0 0,4-19-1661 0 0,0-12-66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0:31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43 6705 0 0,'-4'0'593'0'0,"-1"0"-1"0"0,0 0 1 0 0,1 0-1 0 0,-1 1 1 0 0,1 0-1 0 0,-1 0 0 0 0,1 0 1 0 0,0 1-1 0 0,0-1 1 0 0,-1 1-1 0 0,1 0 1 0 0,0 0-1 0 0,0 1 0 0 0,-6 4 1 0 0,8-5-475 0 0,0 0 0 0 0,0 1 0 0 0,1-1 1 0 0,-1 0-1 0 0,1 1 0 0 0,-1-1 0 0 0,1 1 0 0 0,0-1 1 0 0,0 1-1 0 0,0 0 0 0 0,0-1 0 0 0,0 1 1 0 0,1 0-1 0 0,-1 0 0 0 0,1-1 0 0 0,0 1 0 0 0,-1 0 1 0 0,1 0-1 0 0,1 0 0 0 0,-1 0 0 0 0,0-1 0 0 0,1 1 1 0 0,0 0-1 0 0,-1 0 0 0 0,2 2 0 0 0,2 6-135 0 0,0 0 0 0 0,1-1 1 0 0,9 16-1 0 0,-11-21 13 0 0,-1-1 1 0 0,1 0 0 0 0,0 0 0 0 0,0-1 0 0 0,0 1 0 0 0,1-1-1 0 0,-1 0 1 0 0,1 1 0 0 0,0-1 0 0 0,8 4 0 0 0,-11-6 25 0 0,1-1 0 0 0,0 1 1 0 0,-1-1-1 0 0,1 1 0 0 0,0-1 1 0 0,-1 0-1 0 0,1 0 0 0 0,0 0 1 0 0,-1 0-1 0 0,1 0 0 0 0,0 0 1 0 0,-1 0-1 0 0,1 0 0 0 0,0-1 1 0 0,-1 1-1 0 0,1-1 0 0 0,-1 1 1 0 0,1-1-1 0 0,0 0 0 0 0,-1 0 1 0 0,1 1-1 0 0,-1-1 0 0 0,0 0 1 0 0,1 0-1 0 0,-1-1 0 0 0,0 1 1 0 0,0 0-1 0 0,0 0 0 0 0,1 0 1 0 0,-1-1-1 0 0,0 1 0 0 0,-1-1 1 0 0,1 1-1 0 0,0-1 0 0 0,0 1 1 0 0,-1-1-1 0 0,1 1 0 0 0,0-4 1 0 0,1-1 99 0 0,0-1 1 0 0,0 1-1 0 0,0-1 1 0 0,-1 1-1 0 0,0-1 1 0 0,-1 0-1 0 0,0 1 1 0 0,0-12-1 0 0,-2 12-78 0 0,1-1 1 0 0,-2 0-1 0 0,1 1 0 0 0,-1 0 0 0 0,0-1 0 0 0,0 1 0 0 0,0 0 0 0 0,-8-9 0 0 0,-13-27-2150 0 0,48 53-7960 0 0,-9-5 7384 0 0,-3 1-932 0 0</inkml:trace>
  <inkml:trace contextRef="#ctx0" brushRef="#br0" timeOffset="1">186 31 4497 0 0,'0'-2'590'0'0,"0"-1"-1"0"0,1 1 1 0 0,-1-1-1 0 0,0 0 1 0 0,1 1 0 0 0,0-1-1 0 0,0 1 1 0 0,2-5-1 0 0,3 4 3739 0 0,3 16-1042 0 0,-5 4-2344 0 0,0-1 0 0 0,-2 1 0 0 0,1 0 0 0 0,-2-1 0 0 0,0 21 0 0 0,-2-22-1306 0 0,2 0 0 0 0,0 0 0 0 0,0 1 0 0 0,2-1 0 0 0,0 0-1 0 0,8 23 1 0 0,-11-37 141 0 0,0-1-1 0 0,1 1 0 0 0,-1-1 1 0 0,0 1-1 0 0,0-1 0 0 0,1 1 1 0 0,-1-1-1 0 0,1 1 0 0 0,-1-1 1 0 0,0 1-1 0 0,1-1 0 0 0,-1 0 1 0 0,1 1-1 0 0,-1-1 1 0 0,1 0-1 0 0,-1 1 0 0 0,1-1 1 0 0,-1 0-1 0 0,1 0 0 0 0,-1 0 1 0 0,1 1-1 0 0,0-1 0 0 0,-1 0 1 0 0,2 0-1 0 0,-2 0 80 0 0,0 0 1 0 0,1-1-1 0 0,-1 1 1 0 0,0 0-1 0 0,1 0 1 0 0,-1 0-1 0 0,0-1 1 0 0,1 1-1 0 0,-1 0 1 0 0,0-1-1 0 0,0 1 1 0 0,0 0-1 0 0,1 0 1 0 0,-1-1-1 0 0,0 1 1 0 0,0 0-1 0 0,0-1 1 0 0,0 1-1 0 0,1-1 1 0 0,-1 1-1 0 0,0 0 1 0 0,0-1-1 0 0,0 1 1 0 0,0 0-1 0 0,0-1 1 0 0,0 1-1 0 0,0-1 1 0 0,0 1-1 0 0,0 0 1 0 0,0-1-1 0 0,0 1 1 0 0,0 0-1 0 0,-1-1 1 0 0,1 1-1 0 0,0 0 1 0 0,0-1-1 0 0,0 1 1 0 0,0 0-1 0 0,-1-1 1 0 0,1 1-1 0 0,0 0 1 0 0,0-1-1 0 0,-1 1 1 0 0,1-1-1 0 0,-13-24-2475 0 0,11 7-1121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0:31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9154 0 0,'0'-2'210'0'0,"1"1"1"0"0,-1 0-1 0 0,0-1 1 0 0,0 1-1 0 0,1 0 1 0 0,-1-1-1 0 0,1 1 1 0 0,-1 0-1 0 0,1 0 1 0 0,-1 0-1 0 0,1-1 1 0 0,0 1-1 0 0,0 0 1 0 0,0 0-1 0 0,-1 0 1 0 0,1 0-1 0 0,0 0 1 0 0,0 0-1 0 0,0 0 0 0 0,1 1 1 0 0,-1-1-1 0 0,0 0 1 0 0,0 0-1 0 0,0 1 1 0 0,0-1-1 0 0,1 1 1 0 0,-1-1-1 0 0,0 1 1 0 0,1 0-1 0 0,-1-1 1 0 0,0 1-1 0 0,1 0 1 0 0,-1 0-1 0 0,0 0 1 0 0,1 0-1 0 0,1 0 1 0 0,8 0 88 0 0,0 1 1 0 0,0 0 0 0 0,17 3-1 0 0,-17-2 120 0 0,23 5-161 0 0,-25-4-186 0 0,0-1 0 0 0,-1 0 0 0 0,1 0 0 0 0,0-1 0 0 0,0-1 0 0 0,0 1 0 0 0,17-2 0 0 0,-25 0-55 0 0,-1 1-1 0 0,1 0 0 0 0,-1 0 0 0 0,1 0 1 0 0,-1 0-1 0 0,1 0 0 0 0,-1 0 0 0 0,1-1 1 0 0,-1 1-1 0 0,1 0 0 0 0,-1 0 0 0 0,1-1 1 0 0,-1 1-1 0 0,1 0 0 0 0,-1-1 0 0 0,0 1 1 0 0,1 0-1 0 0,-1-1 0 0 0,1 1 0 0 0,-1-1 1 0 0,0 1-1 0 0,1-1 0 0 0,-1 1 0 0 0,0-1 1 0 0,0 1-1 0 0,0-1 0 0 0,1 1 0 0 0,-1-1 1 0 0,0 1-1 0 0,0-1 0 0 0,-8-14 357 0 0,-23-7 84 0 0,26 20-420 0 0,0 0-1 0 0,0 1 0 0 0,0-1 1 0 0,0 1-1 0 0,0 0 1 0 0,0 1-1 0 0,0-1 1 0 0,0 1-1 0 0,0 0 0 0 0,0 0 1 0 0,0 1-1 0 0,0-1 1 0 0,0 1-1 0 0,-8 2 1 0 0,10-2-32 0 0,1 0 1 0 0,-1 0-1 0 0,1 1 1 0 0,-1-1-1 0 0,1 1 1 0 0,-1-1-1 0 0,1 1 1 0 0,0 0-1 0 0,0 0 1 0 0,0 0-1 0 0,0 0 1 0 0,0 0 0 0 0,0 0-1 0 0,1 0 1 0 0,-1 1-1 0 0,1-1 1 0 0,-1 1-1 0 0,1-1 1 0 0,0 1-1 0 0,0 0 1 0 0,0-1-1 0 0,0 1 1 0 0,1 0-1 0 0,-1 0 1 0 0,1-1-1 0 0,-1 1 1 0 0,1 3 0 0 0,0 6-18 0 0,0-1 0 0 0,1 1 0 0 0,1-1 0 0 0,-1 1 0 0 0,2-1 1 0 0,0 0-1 0 0,0 0 0 0 0,1 0 0 0 0,6 13 0 0 0,-6-17-4 0 0,0 0 0 0 0,0 0-1 0 0,1 0 1 0 0,0 0 0 0 0,0-1-1 0 0,1 0 1 0 0,0 0 0 0 0,0 0-1 0 0,0-1 1 0 0,0 0 0 0 0,1 0-1 0 0,0 0 1 0 0,12 5 0 0 0,-9-5-51 0 0,36 15 196 0 0,-43-19-188 0 0,0 0-1 0 0,0 0 0 0 0,0-1 1 0 0,0 1-1 0 0,0 0 0 0 0,0-1 0 0 0,0 0 1 0 0,0 0-1 0 0,1 0 0 0 0,-1 0 1 0 0,0 0-1 0 0,4-1 0 0 0,-6 0-100 0 0,0 1 0 0 0,0-1 0 0 0,-1 1 0 0 0,1-1-1 0 0,0 1 1 0 0,-1-1 0 0 0,1 1 0 0 0,-1-1 0 0 0,1 0 0 0 0,-1 1-1 0 0,1-1 1 0 0,-1 0 0 0 0,1 1 0 0 0,-1-1 0 0 0,0 0 0 0 0,1 0-1 0 0,-1 1 1 0 0,0-1 0 0 0,1 0 0 0 0,-1 0 0 0 0,0 0 0 0 0,0 1-1 0 0,0-1 1 0 0,0 0 0 0 0,0 0 0 0 0,0 0 0 0 0,0 1-1 0 0,0-1 1 0 0,0 0 0 0 0,0 0 0 0 0,0 0 0 0 0,-1 0 0 0 0,1 1-1 0 0,0-1 1 0 0,-1 0 0 0 0,1 0 0 0 0,0 1 0 0 0,-1-1 0 0 0,1 0-1 0 0,-2 0 1 0 0,-19-28-3327 0 0,7 18 2720 0 0,0 1 0 0 0,-1 1-1 0 0,0 0 1 0 0,-26-11 0 0 0,14 9 2648 0 0,-56-14 0 0 0,68 24 1837 0 0,19 10-641 0 0,24 8-1009 0 0,-19-16-2055 0 0,-1 0-1 0 0,1 0 1 0 0,-1 0 0 0 0,1-1 0 0 0,-1-1 0 0 0,1 1 0 0 0,-1-1 0 0 0,0-1-1 0 0,1 0 1 0 0,12-4 0 0 0,12-9-2943 0 0,-6-5-3482 0 0,-23 18 6913 0 0,0 0-1 0 0,1 0 1 0 0,-1 0 0 0 0,0 1-1 0 0,1-1 1 0 0,6 0-1 0 0,23-9 434 0 0,-29 9-771 0 0,5-3-564 0 0,-1 0 0 0 0,0 0 0 0 0,0 0 0 0 0,-1-1 0 0 0,12-10 1 0 0,-18 14 386 0 0,0 0 1 0 0,0 0 0 0 0,-1 0 0 0 0,1 0-1 0 0,-1-1 1 0 0,1 1 0 0 0,-1-1 0 0 0,0 1-1 0 0,0-1 1 0 0,0 1 0 0 0,0-1 0 0 0,0 1-1 0 0,0-6 1 0 0,-1 5 310 0 0,0 0 1 0 0,0 0-1 0 0,0 0 0 0 0,-1 0 0 0 0,1 0 1 0 0,-1 0-1 0 0,1 0 0 0 0,-1 0 0 0 0,-2-3 1 0 0,4 15 4324 0 0,-1 16-2746 0 0,-1 6-1345 0 0,4 5-436 0 0,2 0-1 0 0,9 37 1 0 0,13 21-7538 0 0,-26-75 596 0 0,-1-16 4795 0 0,2 4-2452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3:05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49 5313 0 0,'-6'-9'628'0'0,"-12"-20"1255"0"0,5 18 2456 0 0,12 12-4152 0 0,1-1 1 0 0,-1 0 0 0 0,0 0 0 0 0,0 1 0 0 0,0-1 0 0 0,1 0 0 0 0,-1 1 0 0 0,0-1 0 0 0,0 1-1 0 0,1-1 1 0 0,-1 1 0 0 0,0-1 0 0 0,1 1 0 0 0,-1-1 0 0 0,0 1 0 0 0,1 0 0 0 0,-1-1 0 0 0,1 1-1 0 0,-1 0 1 0 0,1 0 0 0 0,0-1 0 0 0,-1 1 0 0 0,1 0 0 0 0,0 0 0 0 0,-1 0 0 0 0,1-1 0 0 0,0 2-1 0 0,-11 30 419 0 0,9-27-266 0 0,-8 26 81 0 0,-8 48 0 0 0,16-67-883 0 0,0 0 0 0 0,1 0 1 0 0,0 0-1 0 0,1 0 0 0 0,1 0 0 0 0,0 0 0 0 0,3 16 1 0 0,-4-28 325 0 0,0 0 0 0 0,0 1 0 0 0,0-1 1 0 0,0 0-1 0 0,0 1 0 0 0,0-1 0 0 0,0 0 1 0 0,0 0-1 0 0,0 1 0 0 0,0-1 1 0 0,0 0-1 0 0,0 1 0 0 0,1-1 0 0 0,-1 0 1 0 0,0 0-1 0 0,0 1 0 0 0,0-1 0 0 0,0 0 1 0 0,0 0-1 0 0,1 1 0 0 0,-1-1 0 0 0,0 0 1 0 0,0 0-1 0 0,0 1 0 0 0,1-1 0 0 0,-1 0 1 0 0,0 0-1 0 0,0 0 0 0 0,1 0 0 0 0,-1 1 1 0 0,0-1-1 0 0,0 0 0 0 0,1 0 1 0 0,-1 0-1 0 0,0 0 0 0 0,1 0 0 0 0,-1 0 1 0 0,0 0-1 0 0,0 0 0 0 0,1 0 0 0 0,-1 0 1 0 0,0 0-1 0 0,1 0 0 0 0,8-13-2558 0 0,3-22 1771 0 0,-9 2 821 0 0,-3 26 407 0 0,1 1-1 0 0,-1-1 1 0 0,1 1 0 0 0,1-1 0 0 0,2-9 0 0 0,-4 16-199 0 0,0-1 0 0 0,1 1 1 0 0,-1 0-1 0 0,1-1 0 0 0,-1 1 1 0 0,0-1-1 0 0,1 1 0 0 0,-1 0 1 0 0,1 0-1 0 0,-1-1 0 0 0,1 1 1 0 0,-1 0-1 0 0,1 0 0 0 0,-1-1 1 0 0,1 1-1 0 0,-1 0 0 0 0,1 0 1 0 0,-1 0-1 0 0,1 0 0 0 0,0 0 1 0 0,-1 0-1 0 0,1 0 0 0 0,-1 0 1 0 0,1 0-1 0 0,-1 0 0 0 0,1 0 1 0 0,-1 0-1 0 0,1 0 0 0 0,-1 0 1 0 0,1 1-1 0 0,0-1 0 0 0,22 9 900 0 0,-15-6-700 0 0,3 0-188 0 0,0-1 0 0 0,0 0 0 0 0,0-1 0 0 0,13 1 0 0 0,28 2-336 0 0,-52-4 100 0 0,1 1 0 0 0,-1-1-1 0 0,1 0 1 0 0,0 0 0 0 0,-1 0 0 0 0,1 0-1 0 0,-1 0 1 0 0,1 1 0 0 0,0-1 0 0 0,-1 0-1 0 0,1 0 1 0 0,-1 1 0 0 0,1-1 0 0 0,-1 0 0 0 0,1 1-1 0 0,-1-1 1 0 0,1 1 0 0 0,-1-1 0 0 0,0 1-1 0 0,1-1 1 0 0,-1 0 0 0 0,0 1 0 0 0,1 0-1 0 0,-1-1 1 0 0,0 1 0 0 0,1-1 0 0 0,-1 1-1 0 0,0-1 1 0 0,0 1 0 0 0,0 0 0 0 0,5 9-2664 0 0,2-1-782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0:32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35 7354 0 0,'-3'-3'870'0'0,"1"0"1"0"0,-1 0 0 0 0,0 0 0 0 0,0 0-1 0 0,0 1 1 0 0,0-1 0 0 0,-1 1 0 0 0,1 0-1 0 0,-1 0 1 0 0,1 0 0 0 0,-1 0 0 0 0,0 0-1 0 0,-5-1 1 0 0,8 3-744 0 0,1 1-1 0 0,-1-1 1 0 0,1 0-1 0 0,-1 1 1 0 0,0-1-1 0 0,1 0 0 0 0,-1 1 1 0 0,1-1-1 0 0,-1 1 1 0 0,1-1-1 0 0,-1 1 1 0 0,1-1-1 0 0,-1 1 1 0 0,1-1-1 0 0,0 1 1 0 0,-1-1-1 0 0,1 1 1 0 0,0 0-1 0 0,0-1 1 0 0,-1 1-1 0 0,1 0 1 0 0,0-1-1 0 0,0 1 1 0 0,0 0-1 0 0,0-1 0 0 0,0 1 1 0 0,0 0-1 0 0,0-1 1 0 0,0 1-1 0 0,0 0 1 0 0,0-1-1 0 0,0 1 1 0 0,0 0-1 0 0,0-1 1 0 0,1 2-1 0 0,3 24 490 0 0,2-14-658 0 0,-1 1 1 0 0,1-1-1 0 0,1-1 0 0 0,0 1 0 0 0,1-1 0 0 0,0-1 0 0 0,1 1 0 0 0,0-2 0 0 0,0 1 1 0 0,1-1-1 0 0,1 0 0 0 0,-1-1 0 0 0,1 0 0 0 0,15 7 0 0 0,-22-14-34 0 0,0 1-1 0 0,1-1 1 0 0,-1 0-1 0 0,0 0 1 0 0,1-1 0 0 0,-1 0-1 0 0,1 1 1 0 0,-1-1-1 0 0,1-1 1 0 0,5 0-1 0 0,-9 1 10 0 0,0 0 0 0 0,0 0 0 0 0,0-1 0 0 0,0 1 0 0 0,-1 0 0 0 0,1-1 0 0 0,0 1 0 0 0,0 0 0 0 0,0-1-1 0 0,0 1 1 0 0,-1-1 0 0 0,1 0 0 0 0,0 1 0 0 0,0-1 0 0 0,-1 1 0 0 0,1-1 0 0 0,0 0 0 0 0,-1 0 0 0 0,1 1 0 0 0,-1-1 0 0 0,1-1 0 0 0,-1 1-82 0 0,0-1 1 0 0,0 1-1 0 0,1 0 1 0 0,-2-1 0 0 0,1 1-1 0 0,0 0 1 0 0,0-1 0 0 0,0 1-1 0 0,-1 0 1 0 0,1-1 0 0 0,0 1-1 0 0,-1 0 1 0 0,0 0 0 0 0,1-1-1 0 0,-1 1 1 0 0,0 0-1 0 0,1 0 1 0 0,-1 0 0 0 0,-2-2-1 0 0,-1-2-89 0 0,0 1-1 0 0,0-1 1 0 0,-1 1 0 0 0,1 0-1 0 0,-1 1 1 0 0,0-1-1 0 0,-1 1 1 0 0,1 0-1 0 0,0 0 1 0 0,-1 0-1 0 0,0 1 1 0 0,-9-3-1 0 0,13 4 323 0 0,-1 0 0 0 0,1 1 0 0 0,0-1 0 0 0,0 1 0 0 0,-1 0 0 0 0,1-1 0 0 0,0 1 0 0 0,-1 0-1 0 0,1 0 1 0 0,0 1 0 0 0,-1-1 0 0 0,1 0 0 0 0,0 1 0 0 0,0-1 0 0 0,-1 1 0 0 0,1 0 0 0 0,0 0-1 0 0,0 0 1 0 0,0 0 0 0 0,0 0 0 0 0,0 0 0 0 0,0 1 0 0 0,0-1 0 0 0,0 0 0 0 0,1 1-1 0 0,-1 0 1 0 0,1-1 0 0 0,-1 1 0 0 0,1 0 0 0 0,-1 0 0 0 0,1 0 0 0 0,0 0 0 0 0,0 0 0 0 0,0 0-1 0 0,-1 3 1 0 0,-3 12 361 0 0,0 0 1 0 0,2 1-1 0 0,0-1 0 0 0,-1 31 0 0 0,4-33-947 0 0,0 0-1 0 0,1 0 1 0 0,4 16-1 0 0,-5-30 328 0 0,0-1-1 0 0,0 0 1 0 0,0 1-1 0 0,0-1 1 0 0,0 1-1 0 0,0-1 0 0 0,0 1 1 0 0,0-1-1 0 0,0 1 1 0 0,0-1-1 0 0,0 0 0 0 0,1 1 1 0 0,-1-1-1 0 0,0 1 1 0 0,0-1-1 0 0,1 0 1 0 0,-1 1-1 0 0,0-1 0 0 0,0 1 1 0 0,1-1-1 0 0,-1 0 1 0 0,0 0-1 0 0,1 1 1 0 0,-1-1-1 0 0,1 0 0 0 0,-1 1 1 0 0,0-1-1 0 0,1 0 1 0 0,-1 0-1 0 0,1 0 1 0 0,-1 0-1 0 0,1 1 0 0 0,12-11-2942 0 0,8-25 1257 0 0,-20 33 1769 0 0,8-16-119 0 0,25-44-351 0 0,-31 59 643 0 0,-1-1 0 0 0,1 1 0 0 0,0-1-1 0 0,0 1 1 0 0,0 0 0 0 0,1 0 0 0 0,-1 0-1 0 0,1 1 1 0 0,-1-1 0 0 0,1 1 0 0 0,0 0-1 0 0,0 0 1 0 0,4-2 0 0 0,-6 4 87 0 0,0 0-1 0 0,-1-1 1 0 0,1 1 0 0 0,0 0 0 0 0,0 0 0 0 0,-1 0 0 0 0,1 0-1 0 0,0 0 1 0 0,-1 0 0 0 0,1 1 0 0 0,0-1 0 0 0,-1 0 0 0 0,1 1-1 0 0,0-1 1 0 0,-1 1 0 0 0,1 0 0 0 0,-1 0 0 0 0,1 0-1 0 0,-1-1 1 0 0,1 1 0 0 0,-1 0 0 0 0,0 1 0 0 0,1-1 0 0 0,-1 0-1 0 0,0 0 1 0 0,0 1 0 0 0,0-1 0 0 0,0 0 0 0 0,0 1 0 0 0,0-1-1 0 0,0 1 1 0 0,-1-1 0 0 0,1 1 0 0 0,0 0 0 0 0,-1-1 0 0 0,1 1-1 0 0,-1 0 1 0 0,0-1 0 0 0,1 1 0 0 0,-1 1 0 0 0,1 3 253 0 0,0 0 1 0 0,0 0-1 0 0,-1 0 1 0 0,0 0-1 0 0,0 0 1 0 0,0 1-1 0 0,0-1 0 0 0,-1 0 1 0 0,0 0-1 0 0,-3 7 1 0 0,2-7-516 0 0,-1-1 0 0 0,1 0 0 0 0,-1 0 0 0 0,0 0 0 0 0,-1 0 0 0 0,1 0 0 0 0,-1-1 0 0 0,0 1 0 0 0,0-1 0 0 0,-1 0 0 0 0,1 0 0 0 0,-1-1 0 0 0,0 1 0 0 0,-7 3 1 0 0,5-3-194 0 0,-1-1 0 0 0,-1 0 0 0 0,1 0 0 0 0,0-1 0 0 0,-1 0 0 0 0,1-1 0 0 0,-1 0 0 0 0,1 0 1 0 0,-11-1-1 0 0,66 6 5329 0 0,2 0-4695 0 0,-9-5-363 0 0,16 2-1791 0 0,-20 3-6078 0 0,-25-4 1208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0:33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7 105 8594 0 0,'-2'-6'851'0'0,"1"0"0"0"0,0 0 0 0 0,0 0 0 0 0,0-1 0 0 0,1 1 0 0 0,0 0 0 0 0,0-1 0 0 0,1 1 0 0 0,0-7 0 0 0,0 11-685 0 0,0 0 0 0 0,0 0 0 0 0,0 0 0 0 0,0 0 0 0 0,0 0 0 0 0,1 0 0 0 0,-1 0 1 0 0,0 1-1 0 0,1-1 0 0 0,-1 0 0 0 0,1 1 0 0 0,0-1 0 0 0,-1 1 0 0 0,1 0 0 0 0,0 0 0 0 0,0-1 0 0 0,0 1 0 0 0,0 0 0 0 0,0 0 0 0 0,0 1 0 0 0,0-1 0 0 0,1 0 0 0 0,-1 1 0 0 0,0-1 0 0 0,0 1 0 0 0,0 0 0 0 0,1 0 0 0 0,3 0 0 0 0,4 0-43 0 0,0 1 0 0 0,0 0 1 0 0,0 1-1 0 0,0 0 0 0 0,0 0 0 0 0,-1 1 0 0 0,1 1 0 0 0,-1-1 0 0 0,0 1 0 0 0,0 1 0 0 0,0 0 0 0 0,13 9 0 0 0,-2 1-1170 0 0,1 1-1 0 0,-2 0 1 0 0,31 35-1 0 0,-49-50 692 0 0,0 1-1 0 0,1-1 1 0 0,-1 0-1 0 0,0 1 1 0 0,0-1-1 0 0,0 1 1 0 0,-1-1-1 0 0,1 1 1 0 0,0-1-1 0 0,0 1 1 0 0,-1 0-1 0 0,1 2 1 0 0,-1-4 187 0 0,0 1 1 0 0,0-1-1 0 0,0 1 1 0 0,0-1 0 0 0,0 1-1 0 0,0-1 1 0 0,0 1-1 0 0,-1-1 1 0 0,1 0-1 0 0,0 1 1 0 0,0-1-1 0 0,0 1 1 0 0,-1-1-1 0 0,1 0 1 0 0,0 1-1 0 0,-1-1 1 0 0,1 1 0 0 0,0-1-1 0 0,-1 0 1 0 0,1 0-1 0 0,0 1 1 0 0,-1-1-1 0 0,1 0 1 0 0,-1 0-1 0 0,1 1 1 0 0,0-1-1 0 0,-1 0 1 0 0,0 0 0 0 0,-5 2-1074 0 0,0-1 0 0 0,1-1 1 0 0,-1 1-1 0 0,0-1 0 0 0,-10-1 1 0 0,-4 0 205 0 0,-43 1 955 0 0,45-1 2006 0 0,0 1 1 0 0,0 0-1 0 0,-31 6 1 0 0,30 2 1594 0 0,19-8-3426 0 0,0 1 0 0 0,0-1 0 0 0,0 0 0 0 0,0 0 0 0 0,0 1 1 0 0,0-1-1 0 0,0 0 0 0 0,0 1 0 0 0,0-1 0 0 0,0 0 0 0 0,0 0 0 0 0,0 1 0 0 0,0-1 0 0 0,0 0 1 0 0,0 1-1 0 0,0-1 0 0 0,0 0 0 0 0,0 0 0 0 0,0 1 0 0 0,1-1 0 0 0,-1 0 0 0 0,0 0 0 0 0,0 1 1 0 0,0-1-1 0 0,0 0 0 0 0,1 0 0 0 0,-1 1 0 0 0,0-1 0 0 0,0 0 0 0 0,0 0 0 0 0,1 0 0 0 0,-1 0 1 0 0,0 1-1 0 0,1-1 0 0 0,2 2 228 0 0,0-1 1 0 0,0 1 0 0 0,1-1-1 0 0,-1 1 1 0 0,0-1 0 0 0,1 0-1 0 0,6 1 1 0 0,9-1 247 0 0,-8 0-272 0 0,1 0 0 0 0,-1 0 0 0 0,22 7 0 0 0,-31-8-269 0 0,0 1-1 0 0,-1-1 0 0 0,1 1 0 0 0,0-1 1 0 0,-1 1-1 0 0,1 0 0 0 0,-1 0 1 0 0,1 0-1 0 0,-1 0 0 0 0,0 0 0 0 0,1 0 1 0 0,-1 0-1 0 0,0 0 0 0 0,0 0 0 0 0,1 1 1 0 0,-1-1-1 0 0,0 0 0 0 0,0 1 0 0 0,-1-1 1 0 0,1 1-1 0 0,0-1 0 0 0,0 1 0 0 0,-1-1 1 0 0,1 1-1 0 0,-1 0 0 0 0,1-1 0 0 0,-1 1 1 0 0,0 0-1 0 0,0-1 0 0 0,0 1 0 0 0,0 0 1 0 0,0 0-1 0 0,0 2 0 0 0,0-3-77 0 0,-1 1 0 0 0,1 0 0 0 0,-1-1 0 0 0,1 1 0 0 0,-1-1 0 0 0,1 1 0 0 0,-1-1 0 0 0,0 1 0 0 0,0-1 0 0 0,0 1 0 0 0,0-1 0 0 0,0 0 0 0 0,0 1 0 0 0,0-1 0 0 0,-1 0 0 0 0,1 0 0 0 0,0 0 0 0 0,-1 0 0 0 0,1 0 0 0 0,0 0 0 0 0,-1 0 0 0 0,1-1 0 0 0,-1 1 0 0 0,0-1 0 0 0,1 1 0 0 0,-1-1 0 0 0,1 1 0 0 0,-1-1 0 0 0,0 0 0 0 0,1 0-1 0 0,-1 1 1 0 0,0-1 0 0 0,1-1 0 0 0,-1 1 0 0 0,-2 0 0 0 0,-7-2-165 0 0,0 0-1 0 0,1 0 0 0 0,0-1 0 0 0,-13-4 0 0 0,15 4 296 0 0,31 29 1316 0 0,-15-18-1442 0 0,1-2 1 0 0,0 1 0 0 0,1-2-1 0 0,0 1 1 0 0,0-1 0 0 0,0 0 0 0 0,0-1-1 0 0,1-1 1 0 0,-1 1 0 0 0,1-2-1 0 0,0 1 1 0 0,0-1 0 0 0,0-1-1 0 0,0 0 1 0 0,1-1 0 0 0,-1 0 0 0 0,0-1-1 0 0,22-3 1 0 0,-22 2-990 0 0,2 0-2001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0:33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9082 0 0,'26'-17'6375'0'0,"4"7"-4727"0"0,-23 8-2196 0 0,-1 1 0 0 0,1-2 0 0 0,-1 1 0 0 0,0-1 0 0 0,0 0 0 0 0,10-6 1 0 0,-15 9 406 0 0,35-30-5351 0 0,-19 6 4955 0 0,-17 24 677 0 0,0-1-1 0 0,1 1 1 0 0,-1-1-1 0 0,0 1 1 0 0,0-1-1 0 0,0 1 1 0 0,0-1 0 0 0,0 1-1 0 0,0-1 1 0 0,0 1-1 0 0,0-1 1 0 0,0 1-1 0 0,0-1 1 0 0,0 1-1 0 0,0-1 1 0 0,0 1-1 0 0,0-1 1 0 0,0 1-1 0 0,0-1 1 0 0,-1 1 0 0 0,1-1-1 0 0,0 1 1 0 0,0-1-1 0 0,0 1 1 0 0,-1-1-1 0 0,1 1 1 0 0,0 0-1 0 0,-1-1 1 0 0,1 1-1 0 0,-1-1 1 0 0,1 1-1 0 0,0 0 1 0 0,-1-1 0 0 0,1 1-1 0 0,-1 0 1 0 0,1 0-1 0 0,-1-1 1 0 0,1 1-1 0 0,-1 0 1 0 0,1 0-1 0 0,-1 0 1 0 0,1 0-1 0 0,-1 0 1 0 0,0-1-1 0 0,0 1 125 0 0,0 0 0 0 0,0 0-1 0 0,0 0 1 0 0,0 0 0 0 0,0 1-1 0 0,0-1 1 0 0,0 0-1 0 0,0 0 1 0 0,0 1 0 0 0,0-1-1 0 0,0 0 1 0 0,0 1 0 0 0,0-1-1 0 0,0 1 1 0 0,0-1-1 0 0,0 1 1 0 0,0 0 0 0 0,1-1-1 0 0,-1 1 1 0 0,0 0 0 0 0,0 0-1 0 0,-1 1 1 0 0,-4 9-137 0 0,1 0 0 0 0,0 0-1 0 0,0 0 1 0 0,1 1 0 0 0,1-1 0 0 0,-3 14 0 0 0,1 7-3657 0 0,-1 33 1 0 0,6-63 3297 0 0,0 0 0 0 0,-1-1 0 0 0,1 1 0 0 0,0 0 0 0 0,-1-1 0 0 0,1 1-1 0 0,0-1 1 0 0,-1 1 0 0 0,0-1 0 0 0,1 1 0 0 0,-1-1 0 0 0,0 1 0 0 0,0-1 0 0 0,0 0 0 0 0,0 1 0 0 0,0-1-1 0 0,-2 2 1 0 0,-6 8-2238 0 0,4 13-1962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0:34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68 7178 0 0,'24'21'4802'0'0,"33"26"-743"0"0,-52-44-4026 0 0,-1 0 1 0 0,1 0-1 0 0,0 0 0 0 0,-1-1 0 0 0,1 0 1 0 0,1 0-1 0 0,-1 0 0 0 0,0 0 0 0 0,0-1 1 0 0,8 1-1 0 0,-12-2-27 0 0,1 0 0 0 0,-1 0 0 0 0,0 0 0 0 0,1 0 0 0 0,-1 0 0 0 0,1 0 0 0 0,-1 0 0 0 0,0-1 0 0 0,1 1 0 0 0,-1-1 0 0 0,0 1 0 0 0,1-1 0 0 0,-1 1 1 0 0,0-1-1 0 0,0 0 0 0 0,0 1 0 0 0,1-1 0 0 0,-1 0 0 0 0,0 0 0 0 0,0 0 0 0 0,0 0 0 0 0,0 0 0 0 0,0 0 0 0 0,1-2 0 0 0,-1 0 42 0 0,0 0 0 0 0,0 1-1 0 0,0-1 1 0 0,0 0 0 0 0,-1 0 0 0 0,1 0 0 0 0,-1 0 0 0 0,1 0-1 0 0,-1 0 1 0 0,0 0 0 0 0,-1-4 0 0 0,0 0 184 0 0,0 0 0 0 0,0 1 0 0 0,0-1 0 0 0,-1 0 0 0 0,0 1 0 0 0,-1-1 0 0 0,0 1 0 0 0,0-1 0 0 0,-6-8-1 0 0,7 12-135 0 0,0 1 0 0 0,0-1 0 0 0,-1 1-1 0 0,1-1 1 0 0,-1 1 0 0 0,0 0 0 0 0,1 0-1 0 0,-1 0 1 0 0,0 1 0 0 0,0-1 0 0 0,0 1-1 0 0,0-1 1 0 0,-1 1 0 0 0,1 0-1 0 0,0 0 1 0 0,-1 1 0 0 0,1-1 0 0 0,0 1-1 0 0,-1-1 1 0 0,1 1 0 0 0,0 0 0 0 0,-1 0-1 0 0,1 1 1 0 0,-1-1 0 0 0,1 1 0 0 0,0 0-1 0 0,-1-1 1 0 0,-4 3 0 0 0,4-1-201 0 0,0 0 0 0 0,1 0 1 0 0,-1 0-1 0 0,0 1 0 0 0,1-1 0 0 0,0 1 1 0 0,-1 0-1 0 0,1 0 0 0 0,-5 6 0 0 0,6-6-548 0 0,-1 1 0 0 0,1 0-1 0 0,0 0 1 0 0,0 0-1 0 0,0 0 1 0 0,0 0 0 0 0,1 0-1 0 0,-1 0 1 0 0,0 9-1 0 0,0 0-3494 0 0,1-1-2155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18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25 5201 0 0,'-1'0'33'0'0,"-29"3"6726"0"0,30-3-6671 0 0,-1 0 0 0 0,1 0 1 0 0,0 0-1 0 0,-1 0 0 0 0,1 0 0 0 0,-1 0 1 0 0,1 0-1 0 0,0 0 0 0 0,-1 0 0 0 0,1-1 1 0 0,-1 1-1 0 0,1 0 0 0 0,0 0 0 0 0,-1 0 0 0 0,1 0 1 0 0,0 0-1 0 0,-1-1 0 0 0,1 1 0 0 0,0 0 1 0 0,-1 0-1 0 0,1-1 0 0 0,0 1 0 0 0,-1 0 1 0 0,1-1-1 0 0,0 1 0 0 0,0 0 0 0 0,-1-1 1 0 0,1 1-1 0 0,0 0 0 0 0,0-1 0 0 0,0 1 1 0 0,0 0-1 0 0,-1-1 0 0 0,1 1 0 0 0,0-1 1 0 0,0 1-1 0 0,0 0 0 0 0,0-1 0 0 0,0 1 0 0 0,0-1 1 0 0,0 1-1 0 0,0 0 0 0 0,0-1 0 0 0,0 1 1 0 0,0-1-1 0 0,0 1 0 0 0,1 0 0 0 0,-1-1 1 0 0,0 1-1 0 0,0 0 0 0 0,0-1 0 0 0,0 1 1 0 0,1 0-1 0 0,-1-1 0 0 0,0 1 0 0 0,0 0 1 0 0,1-1-1 0 0,-1 1 0 0 0,0 0 0 0 0,0-1 0 0 0,1 1 1 0 0,-1 0-1 0 0,0 0 0 0 0,1-1 0 0 0,-1 1 1 0 0,0 0-1 0 0,1 0 0 0 0,1-1-16 0 0,-1 0 0 0 0,1 0 0 0 0,-1 0 0 0 0,0 0-1 0 0,1 0 1 0 0,0 0 0 0 0,-1 1 0 0 0,1-1 0 0 0,-1 1 0 0 0,1-1 0 0 0,0 1-1 0 0,-1 0 1 0 0,1 0 0 0 0,0-1 0 0 0,-1 1 0 0 0,1 0 0 0 0,0 0-1 0 0,-1 1 1 0 0,1-1 0 0 0,0 0 0 0 0,-1 1 0 0 0,1-1 0 0 0,0 1 0 0 0,-1-1-1 0 0,4 2 1 0 0,44 23 525 0 0,-36-17-371 0 0,-10-7-209 0 0,1 0-1 0 0,-1 0 0 0 0,1 0 0 0 0,-1 0 0 0 0,1-1 0 0 0,0 1 0 0 0,-1-1 0 0 0,1 0 0 0 0,0 0 1 0 0,-1-1-1 0 0,1 1 0 0 0,0-1 0 0 0,4-1 0 0 0,-3 1-90 0 0,1 1-1 0 0,-1-1 1 0 0,1 1-1 0 0,-1-1 1 0 0,9 2-1 0 0,39 16-3450 0 0,-16-4-5361 0 0,-28-10 3851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19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6457 0 0,'0'1'240'0'0,"0"-1"-1"0"0,-1 1 0 0 0,1-1 0 0 0,0 0 0 0 0,-1 1 0 0 0,1-1 1 0 0,0 1-1 0 0,0-1 0 0 0,0 1 0 0 0,-1-1 0 0 0,1 0 0 0 0,0 1 1 0 0,0-1-1 0 0,0 1 0 0 0,0-1 0 0 0,0 1 0 0 0,0-1 1 0 0,0 1-1 0 0,0-1 0 0 0,0 1 0 0 0,0-1 0 0 0,0 1 0 0 0,0-1 1 0 0,0 2-1 0 0,9 10 2226 0 0,16 4-1316 0 0,-20-15-1020 0 0,0 1 0 0 0,0 0 0 0 0,0 0 0 0 0,-1 0 0 0 0,1 1 0 0 0,-1-1 0 0 0,1 1 0 0 0,-1 0 0 0 0,0 0 0 0 0,0 1 0 0 0,0-1 0 0 0,-1 1 0 0 0,1 0-1 0 0,-1 0 1 0 0,0 0 0 0 0,0 0 0 0 0,0 1 0 0 0,-1-1 0 0 0,0 1 0 0 0,1 0 0 0 0,-1 0 0 0 0,-1 0 0 0 0,1-1 0 0 0,-1 2 0 0 0,0-1 0 0 0,0 0 0 0 0,-1 0 0 0 0,1 0-1 0 0,-1 0 1 0 0,-1 8 0 0 0,2-4-9 0 0,-1 0 0 0 0,-1 0 0 0 0,1-1 0 0 0,-2 1 0 0 0,1 0 0 0 0,-1 0 0 0 0,0-1 0 0 0,-1 1 1 0 0,0-1-1 0 0,0 0 0 0 0,-1 1 0 0 0,0-2 0 0 0,-1 1 0 0 0,0 0 0 0 0,0-1 0 0 0,0 0 0 0 0,-1 0 0 0 0,0-1 0 0 0,0 1 0 0 0,-1-1 0 0 0,0-1 0 0 0,0 1 0 0 0,0-1 0 0 0,-10 5 0 0 0,-8 3-1272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19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2 7682 0 0,'0'0'217'0'0,"0"0"1"0"0,0 0-1 0 0,-1 0 1 0 0,1-1-1 0 0,0 1 1 0 0,-1 0-1 0 0,1 0 1 0 0,0 0 0 0 0,0 0-1 0 0,-1 0 1 0 0,1 0-1 0 0,0 0 1 0 0,-1 0-1 0 0,1 0 1 0 0,0 0-1 0 0,-1 0 1 0 0,1 0-1 0 0,0 0 1 0 0,-1 0 0 0 0,1 0-1 0 0,0 0 1 0 0,-1 0-1 0 0,1 0 1 0 0,0 0-1 0 0,0 0 1 0 0,-1 0-1 0 0,1 1 1 0 0,0-1 0 0 0,-1 0-1 0 0,1 0 1 0 0,0 0-1 0 0,-1 1 1 0 0,-5 12 2710 0 0,-2 25-2580 0 0,7-26 340 0 0,-33 141 44 0 0,26-125-1338 0 0,-1-1-1 0 0,-1 0 1 0 0,-20 38 0 0 0,6-36-1939 0 0,10-22 487 0 0,14-7 1995 0 0,0-1-1 0 0,-1 1 0 0 0,1 0 1 0 0,-1-1-1 0 0,1 1 0 0 0,0 0 1 0 0,-1-1-1 0 0,1 1 0 0 0,0-1 1 0 0,0 1-1 0 0,-1-1 0 0 0,1 1 1 0 0,0-1-1 0 0,0 1 0 0 0,0-1 1 0 0,-1 1-1 0 0,1-1 0 0 0,0 1 1 0 0,0-1-1 0 0,0 1 0 0 0,0-1 1 0 0,0 1-1 0 0,0-1 1 0 0,0 0-1 0 0,0 1 0 0 0,0-1 1 0 0,1 1-1 0 0,-1-1 0 0 0,0 0 1 0 0,1-2 41 0 0,0 0 0 0 0,0-1 0 0 0,0 1 1 0 0,0 0-1 0 0,1 0 0 0 0,-1 0 1 0 0,1 0-1 0 0,0 1 0 0 0,0-1 1 0 0,0 0-1 0 0,0 1 0 0 0,0-1 0 0 0,0 1 1 0 0,1 0-1 0 0,-1 0 0 0 0,1 0 1 0 0,0 0-1 0 0,0 0 0 0 0,-1 0 1 0 0,1 1-1 0 0,0-1 0 0 0,0 1 0 0 0,6-2 1 0 0,2 0 72 0 0,0-1-1 0 0,0 1 1 0 0,1 1 0 0 0,-1 0 0 0 0,17-1 0 0 0,-16 4 4 0 0,0 0 1 0 0,0 0 0 0 0,0 1 0 0 0,12 3 0 0 0,25 4-2639 0 0,-38-10-109 0 0,-7 0-540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20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2377 0 0,'28'4'1988'0'0,"0"-1"1"0"0,39-2-1 0 0,-52-1-1352 0 0,-11 0-365 0 0,9-1-2537 0 0,-16-9-945 0 0,-2-1 3483 0 0,1-1-2588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20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3841 0 0,'10'-16'11741'0'0,"-11"27"-10185"0"0,-4 15-980 0 0,2 1-1 0 0,1 0 0 0 0,2 31 1 0 0,1-43-1042 0 0,0-1 0 0 0,1 0 1 0 0,0 0-1 0 0,1 0 0 0 0,1-1 0 0 0,0 1 1 0 0,10 22-1 0 0,1-16-3576 0 0,-15-19 3737 0 0,0-1-1 0 0,1 1 1 0 0,-1-1-1 0 0,1 1 0 0 0,-1-1 1 0 0,1 1-1 0 0,-1-1 0 0 0,1 0 1 0 0,-1 1-1 0 0,1-1 1 0 0,-1 0-1 0 0,1 1 0 0 0,0-1 1 0 0,-1 0-1 0 0,1 0 1 0 0,0 0-1 0 0,-1 0 0 0 0,1 1 1 0 0,-1-1-1 0 0,2 0 0 0 0</inkml:trace>
  <inkml:trace contextRef="#ctx0" brushRef="#br0" timeOffset="1">153 68 4881 0 0,'-3'-21'4461'0'0,"-2"35"-462"0"0,-5 33-1431 0 0,10-45-2547 0 0,-3 13 225 0 0,2 0 1 0 0,-1 0-1 0 0,2 0 1 0 0,2 28 0 0 0,-2-40-236 0 0,1-1 0 0 0,-1 1-1 0 0,1-1 1 0 0,-1 1 0 0 0,1-1 0 0 0,0 1 0 0 0,0-1 0 0 0,0 0 0 0 0,0 1 0 0 0,0-1 0 0 0,0 0 0 0 0,1 0-1 0 0,-1 0 1 0 0,1 0 0 0 0,-1 0 0 0 0,1 0 0 0 0,0-1 0 0 0,0 1 0 0 0,0 0 0 0 0,0-1 0 0 0,0 1 0 0 0,0-1 0 0 0,0 0-1 0 0,0 0 1 0 0,1 0 0 0 0,-1 0 0 0 0,1 0 0 0 0,-1 0 0 0 0,0-1 0 0 0,1 1 0 0 0,-1-1 0 0 0,1 1 0 0 0,-1-1-1 0 0,1 0 1 0 0,-1 0 0 0 0,1 0 0 0 0,3-1 0 0 0,-1 0-54 0 0,-1 1-1 0 0,1-1 0 0 0,-1 0 1 0 0,1 0-1 0 0,-1 0 1 0 0,1-1-1 0 0,-1 1 1 0 0,0-1-1 0 0,0 0 0 0 0,0-1 1 0 0,0 1-1 0 0,0-1 1 0 0,0 1-1 0 0,-1-1 1 0 0,6-6-1 0 0,-7 7-162 0 0,0-1 1 0 0,-1 0-1 0 0,1 0 1 0 0,-1 0-1 0 0,0 1 0 0 0,1-1 1 0 0,-1-1-1 0 0,-1 1 1 0 0,1 0-1 0 0,0 0 0 0 0,-1 0 1 0 0,1 0-1 0 0,-1 0 0 0 0,0-1 1 0 0,0 1-1 0 0,-1 0 1 0 0,1 0-1 0 0,0 0 0 0 0,-1-1 1 0 0,0 1-1 0 0,0 0 0 0 0,0 0 1 0 0,-2-4-1 0 0,0 0-318 0 0,0-1 1 0 0,0 1-1 0 0,-1 0 0 0 0,0 0 0 0 0,0 0 0 0 0,-1 1 0 0 0,0-1 1 0 0,0 1-1 0 0,0 1 0 0 0,-1-1 0 0 0,0 1 0 0 0,0-1 0 0 0,-10-5 1 0 0,6 9-1881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20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86 2921 0 0,'-5'7'529'0'0,"1"1"0"0"0,0-1-1 0 0,1 1 1 0 0,-5 11 0 0 0,8-18-413 0 0,0 0 0 0 0,0 0-1 0 0,-1 0 1 0 0,1 0 0 0 0,0 0-1 0 0,0 0 1 0 0,0-1 0 0 0,0 1-1 0 0,0 0 1 0 0,0 0-1 0 0,0 0 1 0 0,0 0 0 0 0,0 0-1 0 0,1 0 1 0 0,-1 0 0 0 0,0 0-1 0 0,1-1 1 0 0,-1 1 0 0 0,0 0-1 0 0,2 1 1 0 0,-1-1 43 0 0,0-1 0 0 0,0 1 0 0 0,0-1 1 0 0,0 1-1 0 0,0-1 0 0 0,0 0 0 0 0,0 0 0 0 0,0 1 0 0 0,1-1 1 0 0,-1 0-1 0 0,0 0 0 0 0,0 0 0 0 0,0 0 0 0 0,0 0 1 0 0,0-1-1 0 0,1 1 0 0 0,-1 0 0 0 0,0 0 0 0 0,0-1 0 0 0,0 1 1 0 0,2-2-1 0 0,7-1 171 0 0,-1 0 1 0 0,1 1 0 0 0,-1 0 0 0 0,1 1-1 0 0,0 0 1 0 0,0 0 0 0 0,11 1-1 0 0,-7 2-701 0 0,1 0-1 0 0,-1 1 0 0 0,0 1 0 0 0,17 6 1 0 0,-29-9 119 0 0,0 0 1 0 0,0-1-1 0 0,0 1 1 0 0,0-1-1 0 0,0 1 1 0 0,0-1-1 0 0,0 0 1 0 0,0 1-1 0 0,0-1 1 0 0,1 0-1 0 0,-1-1 1 0 0,0 1-1 0 0,0 0 1 0 0,0 0-1 0 0,4-2 1 0 0,-5 1 139 0 0,0 1 1 0 0,0-1-1 0 0,0 0 1 0 0,0 0-1 0 0,0 0 1 0 0,0 0-1 0 0,-1 0 1 0 0,1 0-1 0 0,0 0 1 0 0,0 0-1 0 0,-1 0 1 0 0,1 0-1 0 0,0 0 1 0 0,-1 0-1 0 0,1 0 1 0 0,-1 0 0 0 0,0-1-1 0 0,1 1 1 0 0,-1-2-1 0 0,1-8-72 0 0,-1 1-1 0 0,0 0 1 0 0,-1 0 0 0 0,0 0-1 0 0,-4-15 1 0 0,0-10 297 0 0,4 6 929 0 0,1 26 1502 0 0,0 19 611 0 0,7 79 487 0 0,16 49-2707 0 0,-21-130-1081 0 0,-2-9-170 0 0,0 0-1 0 0,1 0 1 0 0,0 0 0 0 0,0 0-1 0 0,0 0 1 0 0,1 0-1 0 0,0 0 1 0 0,0-1 0 0 0,5 9-1 0 0,-7-13 153 0 0,0 0-1 0 0,0 0 0 0 0,0 0 1 0 0,1 1-1 0 0,-1-1 0 0 0,0 0 1 0 0,0 0-1 0 0,1 0 1 0 0,-1 0-1 0 0,0 0 0 0 0,0 0 1 0 0,1 0-1 0 0,-1 0 1 0 0,0 0-1 0 0,0 0 0 0 0,1 0 1 0 0,-1 0-1 0 0,0 0 1 0 0,0 0-1 0 0,0 0 0 0 0,1-1 1 0 0,-1 1-1 0 0,0 0 0 0 0,0 0 1 0 0,1 0-1 0 0,-1 0 1 0 0,0 0-1 0 0,0 0 0 0 0,1-2-1151 0 0,0 2 1151 0 0,-1 0 0 0 0,0-1 1 0 0,0 1-1 0 0,0 0 1 0 0,0 0-1 0 0,0-1 0 0 0,0 1 1 0 0,0 0-1 0 0,2-3-817 0 0,1-1-1652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3:0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70 3209 0 0,'-9'19'2312'0'0,"-7"12"-961"0"0,3-20 2479 0 0,14-20 800 0 0,9-13-2708 0 0,-6 20-1850 0 0,-1-1 0 0 0,1 1 0 0 0,-1 0 0 0 0,1 0 0 0 0,0 0 0 0 0,0 1 0 0 0,0-1 0 0 0,0 1 0 0 0,0 0 0 0 0,0 0 0 0 0,0 0 0 0 0,0 1 0 0 0,0-1 0 0 0,1 1 0 0 0,-1 0 0 0 0,0 1 0 0 0,0-1 0 0 0,0 0 1 0 0,5 2-1 0 0,11 2-125 0 0,0 1 1 0 0,28 10 0 0 0,-46-14 43 0 0,8 3-148 0 0,-5-2-85 0 0,1 1 0 0 0,-1-2 0 0 0,1 1 0 0 0,0 0 0 0 0,0-1 1 0 0,0 0-1 0 0,8 0 0 0 0,-13-1 200 0 0,-1-1-1 0 0,0 1 1 0 0,1 0 0 0 0,-1-1 0 0 0,0 1-1 0 0,0 0 1 0 0,1-1 0 0 0,-1 1 0 0 0,0 0-1 0 0,0-1 1 0 0,1 1 0 0 0,-1 0 0 0 0,0-1-1 0 0,0 1 1 0 0,0 0 0 0 0,0-1 0 0 0,0 1-1 0 0,0-1 1 0 0,0 1 0 0 0,0-1 0 0 0,0 1-1 0 0,0 0 1 0 0,0-1 0 0 0,0 1 0 0 0,0-1-1 0 0,0 1 1 0 0,0 0 0 0 0,0-1 0 0 0,0 1-1 0 0,0-1 1 0 0,0 1 0 0 0,-1 0 0 0 0,1-1-1 0 0,0 1 1 0 0,0 0 0 0 0,-1-1 0 0 0,1 1-1 0 0,0 0 1 0 0,0-1 0 0 0,-1 1 0 0 0,1 0-1 0 0,0 0 1 0 0,-1-1 0 0 0,1 1 0 0 0,-14-18-352 0 0,2 3 298 0 0,-1 2 1 0 0,-17-15 0 0 0,26 24 127 0 0,-1 1 0 0 0,0-1 0 0 0,1 1 0 0 0,-1 0 0 0 0,0 0 0 0 0,0 1 0 0 0,-1-1 0 0 0,1 1 0 0 0,0 0 0 0 0,-1 1 0 0 0,-8-2 0 0 0,13 3 20 0 0,-1 0-1 0 0,1 0 1 0 0,0 0-1 0 0,-1 0 1 0 0,1 1-1 0 0,0-1 1 0 0,-1 0-1 0 0,1 1 1 0 0,0 0-1 0 0,0-1 1 0 0,0 1-1 0 0,0-1 1 0 0,-1 1-1 0 0,1 0 1 0 0,0 0-1 0 0,0 0 1 0 0,0 0-1 0 0,0 0 1 0 0,1 0-1 0 0,-1 0 1 0 0,0 0-1 0 0,0 0 0 0 0,0 0 1 0 0,1 0-1 0 0,-1 0 1 0 0,1 1-1 0 0,-1-1 1 0 0,1 0-1 0 0,-1 1 1 0 0,1-1-1 0 0,0 0 1 0 0,0 0-1 0 0,0 1 1 0 0,-1-1-1 0 0,1 0 1 0 0,1 1-1 0 0,-1-1 1 0 0,0 2-1 0 0,0 8 130 0 0,1 0-1 0 0,0 0 1 0 0,3 15-1 0 0,-3-21-177 0 0,3 22 37 0 0,7 33 116 0 0,-10-55-207 0 0,0 0 1 0 0,1-1 0 0 0,-1 1-1 0 0,1-1 1 0 0,0 0-1 0 0,0 1 1 0 0,1-1 0 0 0,0 0-1 0 0,4 6 1 0 0,6-5-2216 0 0,-12-5 1901 0 0,0 0 0 0 0,-1 0 1 0 0,1 0-1 0 0,0 0 0 0 0,0 0 1 0 0,0-1-1 0 0,0 1 1 0 0,-1 0-1 0 0,1 0 0 0 0,0-1 1 0 0,0 1-1 0 0,0-1 0 0 0,-1 1 1 0 0,1-1-1 0 0,0 1 1 0 0,-1-1-1 0 0,1 1 0 0 0,0-1 1 0 0,-1 0-1 0 0,2-1 0 0 0,2-3-3671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21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31 5681 0 0,'-3'2'313'0'0,"0"-1"-1"0"0,0 1 0 0 0,1 0 1 0 0,-1 0-1 0 0,1 0 1 0 0,-1 1-1 0 0,1-1 0 0 0,0 0 1 0 0,0 1-1 0 0,0-1 0 0 0,0 1 1 0 0,1 0-1 0 0,-1 0 1 0 0,1 0-1 0 0,-1 0 0 0 0,1 0 1 0 0,0 0-1 0 0,0 0 1 0 0,0 0-1 0 0,1 0 0 0 0,-1 0 1 0 0,1 5-1 0 0,-1-3-185 0 0,0 1 1 0 0,1 0-1 0 0,-1 0 0 0 0,1 0 1 0 0,1 0-1 0 0,-1-1 0 0 0,1 1 1 0 0,0 0-1 0 0,0 0 0 0 0,1-1 0 0 0,3 10 1 0 0,-3-12-6 0 0,1 0 1 0 0,-1 1-1 0 0,1-1 1 0 0,-1 0-1 0 0,1 0 1 0 0,0 0-1 0 0,0-1 1 0 0,1 1-1 0 0,-1-1 1 0 0,0 1-1 0 0,1-1 1 0 0,0 0-1 0 0,-1-1 1 0 0,1 1-1 0 0,0-1 1 0 0,8 3-1 0 0,-10-4-100 0 0,0 1 0 0 0,1-1 0 0 0,0 0 0 0 0,-1 1 0 0 0,1-1-1 0 0,-1-1 1 0 0,1 1 0 0 0,-1 0 0 0 0,1 0 0 0 0,-1-1 0 0 0,1 0 0 0 0,-1 1-1 0 0,0-1 1 0 0,1 0 0 0 0,-1 0 0 0 0,0 0 0 0 0,0-1 0 0 0,1 1 0 0 0,-1 0 0 0 0,0-1-1 0 0,0 0 1 0 0,0 1 0 0 0,-1-1 0 0 0,1 0 0 0 0,0 0 0 0 0,-1 0 0 0 0,1 0-1 0 0,2-4 1 0 0,-4 4-90 0 0,1 0-1 0 0,0 0 0 0 0,0 0 0 0 0,-1 0 1 0 0,1 0-1 0 0,-1 0 0 0 0,1 0 1 0 0,-1 0-1 0 0,0 0 0 0 0,0 0 0 0 0,0-1 1 0 0,0 1-1 0 0,0 0 0 0 0,-1 0 0 0 0,1 0 1 0 0,-1 0-1 0 0,1 0 0 0 0,-1 0 1 0 0,0 0-1 0 0,1 0 0 0 0,-3-2 0 0 0,-2-5-655 0 0,0 1 0 0 0,-1 0 1 0 0,-10-11-1 0 0,11 14 285 0 0,1 0 0 0 0,0 0 0 0 0,0 0 0 0 0,1 0 0 0 0,-1-1 0 0 0,-3-9 0 0 0,58 16-891 0 0,-22-11 1539 0 0,-26 8-73 0 0,-1 1 0 0 0,1 0 0 0 0,0 0 0 0 0,0 0 0 0 0,0 0 0 0 0,0 0 0 0 0,0 1 1 0 0,0-1-1 0 0,5 1 0 0 0,-7 0 14 0 0,1 0 1 0 0,-1 1 0 0 0,0 0 0 0 0,1-1-1 0 0,-1 1 1 0 0,0 0 0 0 0,0-1 0 0 0,0 1 0 0 0,1 0-1 0 0,-1 0 1 0 0,0 0 0 0 0,0 0 0 0 0,0 0-1 0 0,0 0 1 0 0,-1 1 0 0 0,1-1 0 0 0,0 0-1 0 0,0 0 1 0 0,-1 1 0 0 0,1-1 0 0 0,0 0 0 0 0,-1 1-1 0 0,0-1 1 0 0,1 0 0 0 0,-1 3 0 0 0,5 16 1514 0 0,-1 0-1 0 0,2 33 1 0 0,-5-38-1953 0 0,1 0 0 0 0,0 0 0 0 0,1 0 0 0 0,0 0 0 0 0,1-1 0 0 0,8 20 0 0 0,-12-34 213 0 0,3 1-2232 0 0,-3-1 2233 0 0,0 0 0 0 0,0 0-1 0 0,0 0 1 0 0,1 0-1 0 0,0-2-2008 0 0,3-11-858 0 0,2-14 178 0 0,-2-3 2149 0 0,2 0 0 0 0,9-29 0 0 0,-7 35 1250 0 0,0 0-1 0 0,22-40 1 0 0,-30 64-589 0 0,0 0 1 0 0,0 0-1 0 0,0-1 1 0 0,0 1-1 0 0,0 0 1 0 0,0 0-1 0 0,0 0 1 0 0,0 0-1 0 0,0 0 1 0 0,0 0-1 0 0,0 0 0 0 0,0-1 1 0 0,0 1-1 0 0,0 0 1 0 0,1 0-1 0 0,-1 0 1 0 0,0 0-1 0 0,0 0 1 0 0,0 0-1 0 0,0 0 1 0 0,0 0-1 0 0,0 0 0 0 0,0-1 1 0 0,0 1-1 0 0,0 0 1 0 0,0 0-1 0 0,1 0 1 0 0,-1 0-1 0 0,0 0 1 0 0,0 0-1 0 0,0 0 1 0 0,0 0-1 0 0,0 0 0 0 0,0 0 1 0 0,0 0-1 0 0,1 0 1 0 0,-1 0-1 0 0,0 0 1 0 0,0 0-1 0 0,0 0 1 0 0,0 0-1 0 0,0 0 1 0 0,0 0-1 0 0,0 0 0 0 0,1 0 1 0 0,-1 0-1 0 0,0 0 1 0 0,0 0-1 0 0,0 0 1 0 0,0 0-1 0 0,0 0 1 0 0,0 1-1 0 0,0-1 1 0 0,1 0-1 0 0,-1 0 0 0 0,0 0 1 0 0,0 0-1 0 0,0 0 1 0 0,0 0-1 0 0,0 0 1 0 0,0 0-1 0 0,0 1 1 0 0,3 10 1165 0 0,-1 17-228 0 0,-8 72 894 0 0,3-66-2587 0 0,1 65 0 0 0,6-91-2420 0 0,2-16-598 0 0,-2 0 613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2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4489 0 0,'0'0'127'0'0,"0"0"0"0"0,0 0-1 0 0,0 0 1 0 0,0 0 0 0 0,-1 0 0 0 0,1 0-1 0 0,0 0 1 0 0,0 0 0 0 0,0 0 0 0 0,0 0 0 0 0,-1 0-1 0 0,1 0 1 0 0,0 0 0 0 0,0 0 0 0 0,0 0 0 0 0,-3 1 2028 0 0,3-1-2028 0 0,0 1-1 0 0,0-1 1 0 0,0 0 0 0 0,0 0 0 0 0,0 0 0 0 0,0 0-1 0 0,0 1 1 0 0,0-1 0 0 0,0 0 0 0 0,-1 0-1 0 0,1 0 1 0 0,0 1 0 0 0,-6 15 2051 0 0,-3 24-1409 0 0,9-38-486 0 0,-11 62 406 0 0,-11 45-2974 0 0,18-97-1708 0 0,5-20 1603 0 0,8-22 1771 0 0,-7 28 714 0 0,0 0 0 0 0,-1 0 0 0 0,1 0 0 0 0,0 0 0 0 0,0 1 1 0 0,0-1-1 0 0,0 1 0 0 0,0-1 0 0 0,1 1 0 0 0,-1 0 0 0 0,0-1 0 0 0,1 1 0 0 0,-1 1 0 0 0,1-1 0 0 0,-1 0 0 0 0,1 0 0 0 0,-1 1 0 0 0,1 0 1 0 0,-1-1-1 0 0,1 1 0 0 0,0 0 0 0 0,-1 0 0 0 0,1 0 0 0 0,-1 1 0 0 0,1-1 0 0 0,3 2 0 0 0,5 1 378 0 0,1 1 0 0 0,-1 1 0 0 0,0 0 0 0 0,17 11 1 0 0,14 5-142 0 0,-42-21-359 0 0,0 0-1 0 0,0 1 1 0 0,0-1 0 0 0,1 0-1 0 0,-1 0 1 0 0,0 0 0 0 0,0 0-1 0 0,0 0 1 0 0,0 0-1 0 0,1 0 1 0 0,-1 0 0 0 0,0 0-1 0 0,0 0 1 0 0,0 1 0 0 0,0-1-1 0 0,1 0 1 0 0,-1 0 0 0 0,0 0-1 0 0,0 0 1 0 0,0 0-1 0 0,1 0 1 0 0,-1 0 0 0 0,0 0-1 0 0,0-1 1 0 0,0 1 0 0 0,0 0-1 0 0,1 0 1 0 0,-1 0-1 0 0,0 0 1 0 0,0 0 0 0 0,0 0-1 0 0,0 0 1 0 0,1 0 0 0 0,-1 0-1 0 0,0 0 1 0 0,0-1-1 0 0,0 1 1 0 0,0 0 0 0 0,0 0-1 0 0,0 0 1 0 0,1 0 0 0 0,-1 0-1 0 0,0-1 1 0 0,0 1 0 0 0,0 0-1 0 0,0 0 1 0 0,0 0-1 0 0,0 0 1 0 0,0-1 0 0 0,0 1-1 0 0,0 0 1 0 0,0 0 0 0 0,0-1-1 0 0,-3-8-3175 0 0,-2 3-222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22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5289 0 0,'53'11'3473'0'0,"1"0"-4741"0"0,-53-11 1173 0 0,0 0 0 0 0,0 0 1 0 0,-1 0-1 0 0,1 0 0 0 0,0 0 1 0 0,0 0-1 0 0,0 0 0 0 0,-1 0 1 0 0,1 0-1 0 0,0 0 1 0 0,0-1-1 0 0,-1 1 0 0 0,1 0 1 0 0,0-1-1 0 0,-1 1 0 0 0,1-1 1 0 0,0 1-1 0 0,-1 0 0 0 0,1-1 1 0 0,-1 0-1 0 0,1 1 0 0 0,-1-1 1 0 0,1 1-1 0 0,-1-1 0 0 0,1 1 1 0 0,-1-1-1 0 0,1 0 1 0 0,-1 0-1 0 0,0 1 0 0 0,1-1 1 0 0,-1 0-1 0 0,0 1 0 0 0,0-1 1 0 0,0 0-1 0 0,1 0 0 0 0,-1 1 1 0 0,0-1-1 0 0,0-1 0 0 0,-2-39 374 0 0,5 12 5187 0 0,2 38-3387 0 0,2 10-99 0 0,3 29-144 0 0,4 59 0 0 0,1-3-4472 0 0,-13-90 748 0 0,1 6-4135 0 0,-2-15 1661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2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0 5585 0 0,'-5'0'442'0'0,"0"0"0"0"0,-1 0 0 0 0,1 1 1 0 0,-1 0-1 0 0,1 0 0 0 0,0 0 0 0 0,0 0 0 0 0,0 1 0 0 0,0 0 0 0 0,0 0 0 0 0,0 0 0 0 0,0 0 0 0 0,0 1 0 0 0,1 0 1 0 0,0 0-1 0 0,-1 0 0 0 0,1 1 0 0 0,0-1 0 0 0,0 1 0 0 0,-5 7 0 0 0,2-2-63 0 0,1 0-1 0 0,0 0 0 0 0,0 0 1 0 0,0 1-1 0 0,1 0 1 0 0,1 0-1 0 0,0 1 0 0 0,0-1 1 0 0,-2 14-1 0 0,5-16-369 0 0,1 0 0 0 0,0 0 0 0 0,0 0 0 0 0,0 0 0 0 0,1 0 0 0 0,1 0 0 0 0,-1 0 0 0 0,1-1 0 0 0,1 1 0 0 0,-1-1 0 0 0,1 1 0 0 0,0-1 0 0 0,1 0 0 0 0,0 0 0 0 0,0 0 0 0 0,1-1 0 0 0,8 11 0 0 0,-6-9-594 0 0,1 1-1 0 0,0-1 1 0 0,0 0 0 0 0,1-1 0 0 0,12 8 0 0 0,-15-11-438 0 0,1 0 0 0 0,0-1 0 0 0,-1 1 1 0 0,1-1-1 0 0,0-1 0 0 0,1 0 0 0 0,-1 0 0 0 0,8 1 1 0 0,5-1-2837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23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13 3313 0 0,'-2'-1'298'0'0,"0"0"1"0"0,0 0 0 0 0,0 0-1 0 0,0 0 1 0 0,1 0 0 0 0,-1 1-1 0 0,0-1 1 0 0,0 1 0 0 0,0 0-1 0 0,0-1 1 0 0,-1 1 0 0 0,1 0-1 0 0,0 0 1 0 0,0 0 0 0 0,0 0-1 0 0,0 1 1 0 0,0-1 0 0 0,0 1-1 0 0,0-1 1 0 0,0 1 0 0 0,0 0-1 0 0,1-1 1 0 0,-1 1 0 0 0,0 0-1 0 0,0 0 1 0 0,-2 2 0 0 0,1 0-39 0 0,2 0 1 0 0,-1 0 0 0 0,0 0 0 0 0,0 0-1 0 0,1 0 1 0 0,0 0 0 0 0,-1 0 0 0 0,1 0-1 0 0,0 0 1 0 0,1 1 0 0 0,-1-1 0 0 0,1 0-1 0 0,-1 1 1 0 0,1-1 0 0 0,0 6 0 0 0,1 1-160 0 0,0-1-1 0 0,0 1 1 0 0,1-1 0 0 0,0 0 0 0 0,5 15 0 0 0,-6-21-104 0 0,-1-1 0 0 0,1 1 0 0 0,0-1 0 0 0,0 0 0 0 0,0 1 1 0 0,0-1-1 0 0,1 0 0 0 0,-1 0 0 0 0,1 1 0 0 0,-1-1 0 0 0,1-1 0 0 0,0 1 0 0 0,-1 0 0 0 0,1 0 0 0 0,0 0 0 0 0,0-1 0 0 0,0 0 0 0 0,1 1 1 0 0,-1-1-1 0 0,0 0 0 0 0,1 0 0 0 0,-1 0 0 0 0,0 0 0 0 0,1 0 0 0 0,3 0 0 0 0,-4-1-12 0 0,-1 0 1 0 0,1-1-1 0 0,-1 1 0 0 0,1-1 0 0 0,-1 0 1 0 0,0 1-1 0 0,1-1 0 0 0,-1 0 0 0 0,0 0 1 0 0,0 0-1 0 0,0 0 0 0 0,0 0 0 0 0,1 0 1 0 0,-1 0-1 0 0,-1 0 0 0 0,1-1 0 0 0,0 1 1 0 0,0 0-1 0 0,0-1 0 0 0,-1 1 0 0 0,1 0 1 0 0,0-1-1 0 0,-1 1 0 0 0,0-1 1 0 0,1 1-1 0 0,-1-1 0 0 0,0 1 0 0 0,1-1 1 0 0,-1-2-1 0 0,3-46-530 0 0,-5 37-119 0 0,1 1 0 0 0,-2-1 0 0 0,1 1-1 0 0,-6-14 1 0 0,3 8-1748 0 0,5 18 2301 0 0,0 0-1 0 0,0-1 1 0 0,0 1 0 0 0,0 0-1 0 0,0-1 1 0 0,0 1 0 0 0,0 0-1 0 0,0-1 1 0 0,0 1-1 0 0,0 0 1 0 0,0-1 0 0 0,0 1-1 0 0,0 0 1 0 0,0-1 0 0 0,1 1-1 0 0,-1 0 1 0 0,0-1 0 0 0,0 1-1 0 0,0 0 1 0 0,1 0 0 0 0,-1-1-1 0 0,0 1 1 0 0,0 0-1 0 0,1 0 1 0 0,-1 0 0 0 0,0-1-1 0 0,0 1 1 0 0,1 0 0 0 0,-1 0-1 0 0,0 0 1 0 0,1 0 0 0 0,-1-1-1 0 0,0 1 1 0 0,1 0 0 0 0,-1 0-1 0 0,0 0 1 0 0,1 0-1 0 0,-1 0 1 0 0,0 0 0 0 0,1 0-1 0 0,-1 0 1 0 0,0 0 0 0 0,1 0-1 0 0,-1 0 1 0 0,1 1 0 0 0,3-1-2325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23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4401 0 0,'2'3'457'0'0,"0"0"0"0"0,0 0 0 0 0,0 0-1 0 0,0 1 1 0 0,-1-1 0 0 0,1 0 0 0 0,-1 1 0 0 0,0-1 0 0 0,0 1 0 0 0,0 0-1 0 0,0-1 1 0 0,0 6 0 0 0,2 52 3126 0 0,-3-29-2359 0 0,3 4-587 0 0,14 63 0 0 0,-14-102-767 0 0,1 1 1 0 0,-1-1 0 0 0,0 0-1 0 0,0 0 1 0 0,0-1 0 0 0,4-5-1 0 0,63-99-706 0 0,-70 108 848 0 0,0-1 0 0 0,0 1 0 0 0,0 0 0 0 0,1-1-1 0 0,-1 1 1 0 0,0-1 0 0 0,1 1 0 0 0,-1 0 0 0 0,0-1 0 0 0,1 1-1 0 0,-1 0 1 0 0,0-1 0 0 0,1 1 0 0 0,-1 0 0 0 0,1-1 0 0 0,-1 1 0 0 0,1 0-1 0 0,-1 0 1 0 0,0 0 0 0 0,1-1 0 0 0,-1 1 0 0 0,1 0 0 0 0,-1 0-1 0 0,1 0 1 0 0,-1 0 0 0 0,1 0 0 0 0,-1 0 0 0 0,1 0 0 0 0,-1 0-1 0 0,1 0 1 0 0,-1 0 0 0 0,2 0 0 0 0,6 16 416 0 0,-2 33 248 0 0,-6-43-608 0 0,8 177-959 0 0,-9-198-6648 0 0,-2-10 5330 0 0,2 0-1386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24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4793 0 0,'0'-1'231'0'0,"0"0"-1"0"0,0 0 1 0 0,0 0 0 0 0,1-1-1 0 0,-1 1 1 0 0,0 0 0 0 0,0 0-1 0 0,1 0 1 0 0,-1-1 0 0 0,0 1-1 0 0,1 0 1 0 0,-1 0 0 0 0,1 0-1 0 0,0 0 1 0 0,-1 0 0 0 0,1 0-1 0 0,0 0 1 0 0,-1 0 0 0 0,1 0-1 0 0,0 0 1 0 0,0 1 0 0 0,0-1-1 0 0,0 0 1 0 0,0 0-1 0 0,2 0 1 0 0,0 0-8 0 0,-1 0 1 0 0,1 0-1 0 0,0 1 0 0 0,0-1 0 0 0,0 1 0 0 0,0 0 1 0 0,0-1-1 0 0,-1 1 0 0 0,1 1 0 0 0,5 0 0 0 0,5 1-27 0 0,-1 1 1 0 0,1 0-1 0 0,21 10 0 0 0,6 11-782 0 0,-11-5-3843 0 0,-29-19 4381 0 0,0 0-1 0 0,0 0 1 0 0,0 1-1 0 0,0-1 1 0 0,0 0-1 0 0,0 0 1 0 0,0 0-1 0 0,0 0 1 0 0,0 0-1 0 0,0 0 1 0 0,0 0-1 0 0,1 1 1 0 0,-1-1-1 0 0,0 0 1 0 0,0 0-1 0 0,0 0 1 0 0,0 0-1 0 0,0 0 1 0 0,0 0 0 0 0,0 0-1 0 0,1 0 1 0 0,-1 0-1 0 0,0 0 1 0 0,0 0-1 0 0,0 0 1 0 0,0 0-1 0 0,0 0 1 0 0,0 0-1 0 0,0 0 1 0 0,1 0-1 0 0,-1 0 1 0 0,0 0-1 0 0,0 0 1 0 0,0 0-1 0 0,0 0 1 0 0,0 0-1 0 0,0 0 1 0 0,1 0-1 0 0,-1 0 1 0 0,0 0-1 0 0,0 0 1 0 0,0 0-1 0 0,0 0 1 0 0,0 0-1 0 0,0 0 1 0 0,0 0-1 0 0,1 0 1 0 0,-1-1-1 0 0,0 1 1 0 0,0 0-1 0 0,0 0 1 0 0,0 0-1 0 0,0 0 1 0 0,0 0-1 0 0,0 0 1 0 0,0 0-1 0 0,0-1 1 0 0,0 1 0 0 0,0 0-1 0 0,0 0 1 0 0,0 0-1 0 0,0 0 1 0 0,0 0-1 0 0,0 0 1 0 0,0-1-1 0 0,0 1 1 0 0,0 0-1 0 0,1-1-600 0 0</inkml:trace>
  <inkml:trace contextRef="#ctx0" brushRef="#br0" timeOffset="1">142 1 4889 0 0,'-1'1'307'0'0,"0"0"0"0"0,-1 0 0 0 0,1 0 0 0 0,0 0 1 0 0,0 1-1 0 0,0-1 0 0 0,0 0 0 0 0,0 1 0 0 0,0-1 0 0 0,0 1 0 0 0,1-1 0 0 0,-1 1 0 0 0,0 0 1 0 0,1-1-1 0 0,-1 1 0 0 0,1 0 0 0 0,-1 1 0 0 0,-3 36 2604 0 0,3-27-2252 0 0,-3 20 218 0 0,-6 83 1094 0 0,10-98-2528 0 0,0 0 0 0 0,1 0 0 0 0,1 0 0 0 0,6 27 0 0 0,2-25-4301 0 0,-10-19 4758 0 0,0 0 0 0 0,1 0 0 0 0,-1 0 0 0 0,0 0 0 0 0,1-1 1 0 0,-1 1-1 0 0,0 0 0 0 0,1 0 0 0 0,-1 0 0 0 0,0 0 0 0 0,1 0 0 0 0,-1 0 1 0 0,0 0-1 0 0,1-1 0 0 0,-1 1 0 0 0,0 0 0 0 0,0 0 0 0 0,1 0 0 0 0,-1-1 1 0 0,0 1-1 0 0,0 0 0 0 0,1 0 0 0 0,-1-1 0 0 0,0 1 0 0 0,0 0 0 0 0,0 0 1 0 0,1-1-1 0 0,-1 1 0 0 0,0 0 0 0 0,0-1 0 0 0,0 1 0 0 0,0 0 0 0 0,0-1 1 0 0,0 1-1 0 0,0 0 0 0 0,0-1 0 0 0,0 1 0 0 0,0 0 0 0 0,0-1 0 0 0,0 1 1 0 0,0 0-1 0 0,0-1 0 0 0,0 1 0 0 0,0 0 0 0 0,0-1 0 0 0,4-9-2754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24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2 119 4193 0 0,'0'0'99'0'0,"-1"-1"0"0"0,1 0-1 0 0,0 0 1 0 0,0 1 0 0 0,0-1 0 0 0,0 0 0 0 0,-1 0-1 0 0,1 0 1 0 0,0 0 0 0 0,0 1 0 0 0,1-1 0 0 0,-1 0-1 0 0,0 0 1 0 0,0 0 0 0 0,0 1 0 0 0,0-1 0 0 0,1 0-1 0 0,-1 0 1 0 0,0 0 0 0 0,1 1 0 0 0,-1-1 0 0 0,1 0 0 0 0,-1 1-1 0 0,1-1 1 0 0,-1 0 0 0 0,1 1 0 0 0,-1-1 0 0 0,1 0-1 0 0,-1 1 1 0 0,1-1 0 0 0,0 1 0 0 0,-1 0 0 0 0,1-1-1 0 0,0 1 1 0 0,0-1 0 0 0,-1 1 0 0 0,1 0 0 0 0,0-1 0 0 0,0 1-1 0 0,0 0 1 0 0,-1 0 0 0 0,1 0 0 0 0,0 0 0 0 0,0 0-1 0 0,0 0 1 0 0,0 0 0 0 0,-1 0 0 0 0,1 0 0 0 0,1 0-1 0 0,6 2-21 0 0,1 0 0 0 0,-1 1 0 0 0,0-1 0 0 0,10 7 0 0 0,7 1 30 0 0,-21-10-104 0 0,-1 1-1 0 0,0-1 1 0 0,0 1 0 0 0,1-1 0 0 0,-1 0 0 0 0,0 0 0 0 0,0-1 0 0 0,1 1-1 0 0,-1-1 1 0 0,0 1 0 0 0,0-1 0 0 0,0 0 0 0 0,1 0 0 0 0,-1 0 0 0 0,0-1-1 0 0,0 1 1 0 0,-1-1 0 0 0,1 0 0 0 0,0 0 0 0 0,4-3 0 0 0,-6 3 16 0 0,0 1 0 0 0,1 0 0 0 0,-1-1 0 0 0,0 0 0 0 0,0 1 1 0 0,0-1-1 0 0,0 0 0 0 0,0 1 0 0 0,0-1 0 0 0,0 0 0 0 0,-1 0 0 0 0,1 0 1 0 0,-1 0-1 0 0,1 1 0 0 0,-1-1 0 0 0,0 0 0 0 0,0 0 0 0 0,0 0 1 0 0,0 0-1 0 0,0 0 0 0 0,0 0 0 0 0,0 0 0 0 0,-1 0 0 0 0,1 0 1 0 0,-1 0-1 0 0,1 0 0 0 0,-1 1 0 0 0,0-1 0 0 0,0 0 0 0 0,0 0 0 0 0,0 1 1 0 0,0-1-1 0 0,0 0 0 0 0,0 1 0 0 0,-3-3 0 0 0,1 1 32 0 0,0 0-1 0 0,0-1 1 0 0,0 1 0 0 0,-1 1-1 0 0,0-1 1 0 0,0 0 0 0 0,1 1-1 0 0,-1 0 1 0 0,-1 0-1 0 0,1 0 1 0 0,0 0 0 0 0,0 1-1 0 0,-1 0 1 0 0,1 0-1 0 0,-1 0 1 0 0,1 0 0 0 0,-1 1-1 0 0,-6-1 1 0 0,8 2 78 0 0,0-1 1 0 0,1 0-1 0 0,-1 1 1 0 0,0-1-1 0 0,1 1 0 0 0,-1 0 1 0 0,1 0-1 0 0,-1 0 1 0 0,1 0-1 0 0,0 0 0 0 0,-1 0 1 0 0,1 1-1 0 0,0-1 0 0 0,0 1 1 0 0,0-1-1 0 0,0 1 1 0 0,0 0-1 0 0,0 0 0 0 0,0 0 1 0 0,1 0-1 0 0,-1 0 1 0 0,1 1-1 0 0,-1-1 0 0 0,1 0 1 0 0,0 1-1 0 0,0-1 1 0 0,0 1-1 0 0,0-1 0 0 0,0 1 1 0 0,1-1-1 0 0,-1 1 1 0 0,1 3-1 0 0,-1 3 7 0 0,1-1 1 0 0,0 1-1 0 0,1 0 1 0 0,0 0-1 0 0,0-1 0 0 0,1 1 1 0 0,0-1-1 0 0,0 1 1 0 0,1-1-1 0 0,0 0 0 0 0,1 0 1 0 0,6 11-1 0 0,-9-16-218 0 0,1 0-1 0 0,0 0 1 0 0,0 0 0 0 0,0 0-1 0 0,0-1 1 0 0,0 1-1 0 0,0-1 1 0 0,1 0 0 0 0,-1 1-1 0 0,1-1 1 0 0,0 0-1 0 0,-1 0 1 0 0,1-1 0 0 0,0 1-1 0 0,0 0 1 0 0,0-1-1 0 0,1 0 1 0 0,-1 0 0 0 0,0 0-1 0 0,0 0 1 0 0,0 0-1 0 0,1-1 1 0 0,-1 1 0 0 0,1-1-1 0 0,-1 0 1 0 0,0 0-1 0 0,1 0 1 0 0,-1-1 0 0 0,0 1-1 0 0,1-1 1 0 0,-1 0-1 0 0,0 0 1 0 0,0 0-1 0 0,6-3 1 0 0,-6 3-408 0 0,0-1-1 0 0,0 0 1 0 0,-1 0-1 0 0,1-1 1 0 0,-1 1-1 0 0,0 0 1 0 0,0-1-1 0 0,0 0 1 0 0,0 1-1 0 0,0-1 1 0 0,0 0-1 0 0,-1 0 1 0 0,1 0-1 0 0,-1 0 1 0 0,0 0-1 0 0,0 0 1 0 0,1-6 0 0 0,4-10-3145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2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5241 0 0,'4'57'7287'0'0,"1"1"-4082"0"0,-6-33-2306 0 0,1-9-429 0 0,0 0 1 0 0,1 0-1 0 0,4 27 0 0 0,21-78-1053 0 0,-23 29 509 0 0,2-1 16 0 0,30-41-171 0 0,-33 46 230 0 0,0 0 1 0 0,0 0-1 0 0,0 0 1 0 0,0 0-1 0 0,0 1 1 0 0,1-1-1 0 0,-1 0 1 0 0,0 1-1 0 0,1 0 1 0 0,-1-1-1 0 0,1 1 1 0 0,0 0-1 0 0,-1 0 1 0 0,1 1-1 0 0,0-1 1 0 0,-1 0-1 0 0,6 1 1 0 0,-6 0 26 0 0,0 1 1 0 0,0-1-1 0 0,0 1 1 0 0,0 0-1 0 0,-1 0 1 0 0,1 0-1 0 0,0 0 1 0 0,-1 0-1 0 0,1 1 1 0 0,-1-1-1 0 0,1 0 1 0 0,-1 1-1 0 0,1-1 1 0 0,-1 1-1 0 0,0-1 1 0 0,0 1-1 0 0,0 0 1 0 0,0-1-1 0 0,0 1 1 0 0,0 0-1 0 0,0 0 1 0 0,-1 0-1 0 0,1 0 1 0 0,0 3-1 0 0,2 5 246 0 0,-1-1-1 0 0,0 1 0 0 0,0 15 0 0 0,-1-22-397 0 0,-1 29 305 0 0,-4-16-3870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 4473 0 0,'3'-4'320'0'0,"0"1"-1"0"0,1 0 1 0 0,-1 1 0 0 0,1-1 0 0 0,0 1-1 0 0,-1 0 1 0 0,1-1 0 0 0,0 2 0 0 0,0-1-1 0 0,1 0 1 0 0,-1 1 0 0 0,0 0 0 0 0,0 0-1 0 0,1 0 1 0 0,-1 0 0 0 0,1 1 0 0 0,-1 0-1 0 0,1 0 1 0 0,-1 0 0 0 0,7 1 0 0 0,-2 0-267 0 0,-1 0 0 0 0,1-1 0 0 0,0 0 1 0 0,15-3-1 0 0,-21 3-234 0 0,0 0 1 0 0,0-1-1 0 0,0 1 1 0 0,-1-1-1 0 0,1 0 1 0 0,0 1-1 0 0,0-2 0 0 0,-1 1 1 0 0,1 0-1 0 0,-1 0 1 0 0,1-1-1 0 0,-1 1 0 0 0,0-1 1 0 0,1 0-1 0 0,-1 0 1 0 0,0 0-1 0 0,0 0 1 0 0,2-2-1 0 0,-4 3 22 0 0,0 0 0 0 0,0 1 0 0 0,1-1 0 0 0,-1 0 0 0 0,0 1 0 0 0,0-1 0 0 0,0 0 0 0 0,0 1-1 0 0,0-1 1 0 0,0 0 0 0 0,0 1 0 0 0,0-1 0 0 0,0 0 0 0 0,0 1 0 0 0,0-1 0 0 0,-1 0 0 0 0,1 1 0 0 0,0-1 0 0 0,0 0 0 0 0,-1 1 0 0 0,1-2 0 0 0,-3-3-2613 0 0</inkml:trace>
  <inkml:trace contextRef="#ctx0" brushRef="#br0" timeOffset="1">92 0 6065 0 0,'-3'13'5555'0'0,"5"14"-3065"0"0,-1-21-1671 0 0,0 0-561 0 0,14 124 3018 0 0,-9-96-3838 0 0,18 61 1 0 0,-24-94 354 0 0,7 18-905 0 0,-1-13-1200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3:05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24 6481 0 0,'-3'-4'-47'0'0,"-17"-15"6263"0"0,15 24-2201 0 0,4 15-2353 0 0,16 156 359 0 0,-11-151-3010 0 0,2 1 0 0 0,12 36 0 0 0,-18-61 869 0 0,11 21-4153 0 0,1-12-1903 0 0,-6-9 2061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26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8274 0 0,'-5'19'888'0'0,"1"-1"1"0"0,1 1 0 0 0,0 0-1 0 0,1 27 1 0 0,3-37-856 0 0,-1 0 1 0 0,2 0-1 0 0,-1 0 0 0 0,1-1 1 0 0,0 1-1 0 0,1 0 1 0 0,0-1-1 0 0,1 0 0 0 0,-1 0 1 0 0,2 0-1 0 0,8 13 0 0 0,-8-14-66 0 0,1 0 0 0 0,1 0 0 0 0,-1 0-1 0 0,1 0 1 0 0,0-1 0 0 0,1 0-1 0 0,-1-1 1 0 0,1 0 0 0 0,9 5-1 0 0,-15-9 56 0 0,0 0 0 0 0,1 0 0 0 0,-1 0 1 0 0,0 0-1 0 0,0 0 0 0 0,1-1 0 0 0,-1 1 0 0 0,0-1 0 0 0,1 1 0 0 0,-1-1 0 0 0,0 0 0 0 0,1 0 0 0 0,-1 0 0 0 0,0 0 0 0 0,1 0 0 0 0,-1-1 0 0 0,0 1 0 0 0,1-1 0 0 0,-1 0 0 0 0,0 1 0 0 0,0-1 0 0 0,1 0 0 0 0,-1 0 0 0 0,0 0 0 0 0,0-1 1 0 0,0 1-1 0 0,0 0 0 0 0,0-1 0 0 0,-1 1 0 0 0,1-1 0 0 0,0 0 0 0 0,-1 0 0 0 0,1 1 0 0 0,-1-1 0 0 0,1 0 0 0 0,-1 0 0 0 0,0 0 0 0 0,0-1 0 0 0,0 1 0 0 0,1-3 0 0 0,1-5 137 0 0,0 0 1 0 0,0-1-1 0 0,-1 0 0 0 0,0 1 0 0 0,0-1 1 0 0,-2 0-1 0 0,1-12 0 0 0,-1 18-208 0 0,0 0 0 0 0,0 1 0 0 0,-1-1 0 0 0,1 0-1 0 0,-1 0 1 0 0,0 1 0 0 0,-1-1 0 0 0,1 0 0 0 0,-1 1 0 0 0,1-1-1 0 0,-1 1 1 0 0,-1 0 0 0 0,1 0 0 0 0,-1 0 0 0 0,1 0 0 0 0,-1 0 0 0 0,0 0-1 0 0,-5-4 1 0 0,7 7-187 0 0,-1 1-1 0 0,1-1 1 0 0,-1 0-1 0 0,1 0 1 0 0,0 1-1 0 0,-1-1 1 0 0,1 1-1 0 0,-1-1 1 0 0,1 1-1 0 0,-1 0 1 0 0,0 0-1 0 0,1-1 1 0 0,-3 1-1 0 0,-21-4-3149 0 0,-5-9 1209 0 0,12 12-1185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27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4985 0 0,'1'1'139'0'0,"0"0"0"0"0,-1 0 1 0 0,1 0-1 0 0,0 0 0 0 0,0 0 0 0 0,0 0 0 0 0,1-1 1 0 0,-1 1-1 0 0,0 0 0 0 0,0-1 0 0 0,0 1 0 0 0,0-1 1 0 0,1 1-1 0 0,-1-1 0 0 0,0 1 0 0 0,0-1 0 0 0,1 0 1 0 0,-1 0-1 0 0,0 0 0 0 0,1 0 0 0 0,-1 0 0 0 0,0 0 1 0 0,1 0-1 0 0,-1 0 0 0 0,0 0 0 0 0,3-1 0 0 0,39-16 2030 0 0,-14 6-1548 0 0,-27 10-595 0 0,1 0 0 0 0,-1 1 0 0 0,1 0 0 0 0,-1-1 0 0 0,1 1 0 0 0,-1 0 0 0 0,0 0 0 0 0,1 0 0 0 0,-1 1 1 0 0,1-1-1 0 0,-1 1 0 0 0,1-1 0 0 0,-1 1 0 0 0,0 0 0 0 0,1 0 0 0 0,-1 0 0 0 0,0 0 0 0 0,0 0 0 0 0,0 0 0 0 0,0 1 0 0 0,0-1 0 0 0,3 3 0 0 0,-4-2-317 0 0,1 0 1 0 0,0 1-1 0 0,-1-1 0 0 0,1 1 0 0 0,-1 0 1 0 0,0-1-1 0 0,0 1 0 0 0,0 0 0 0 0,0 0 1 0 0,0-1-1 0 0,-1 1 0 0 0,1 0 0 0 0,-1 0 1 0 0,0 0-1 0 0,0 0 0 0 0,0 0 1 0 0,0 0-1 0 0,-1 4 0 0 0,-2 7-3780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27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9706 0 0,'65'4'4782'0'0,"-49"-2"-4753"0"0,0-1 0 0 0,1 0 1 0 0,-1-1-1 0 0,0-1 1 0 0,1-1-1 0 0,23-5 1 0 0,-39 7-29 0 0,0 0 1 0 0,-1 0-1 0 0,1 0 0 0 0,0 0 1 0 0,0 0-1 0 0,-1 0 0 0 0,1 1 1 0 0,0-1-1 0 0,-1 0 0 0 0,1 0 1 0 0,0 1-1 0 0,-1-1 0 0 0,1 0 1 0 0,0 1-1 0 0,-1-1 0 0 0,1 1 1 0 0,-1-1-1 0 0,1 1 0 0 0,-1-1 1 0 0,1 1-1 0 0,-1-1 0 0 0,1 1 1 0 0,-1-1-1 0 0,1 1 1 0 0,-1 0-1 0 0,0-1 0 0 0,1 1 1 0 0,-1 0-1 0 0,0-1 0 0 0,0 1 1 0 0,1 0-1 0 0,-1-1 0 0 0,0 1 1 0 0,0 0-1 0 0,0 0 0 0 0,0 1 1 0 0,6 39 340 0 0,-4-22-178 0 0,7 10-254 0 0,-9-28-143 0 0,0 0 1 0 0,1 0-1 0 0,-1 0 1 0 0,0 0 0 0 0,1 0-1 0 0,-1 0 1 0 0,1 0 0 0 0,-1 0-1 0 0,1 0 1 0 0,-1 0-1 0 0,1 0 1 0 0,0-1 0 0 0,-1 1-1 0 0,1 0 1 0 0,0 0-1 0 0,0-1 1 0 0,-1 1 0 0 0,1 0-1 0 0,0-1 1 0 0,0 1 0 0 0,0-1-1 0 0,0 1 1 0 0,0-1-1 0 0,1 1 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27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6737 0 0,'11'82'5205'0'0,"-8"-66"-4738"0"0,1 0 0 0 0,1-1 0 0 0,8 19 0 0 0,-10-27-417 0 0,0-1-1 0 0,0 1 1 0 0,1-1 0 0 0,0 1 0 0 0,0-1 0 0 0,1 0 0 0 0,0-1 0 0 0,0 1-1 0 0,0-1 1 0 0,1 0 0 0 0,-1 0 0 0 0,1-1 0 0 0,0 0 0 0 0,0 0-1 0 0,1 0 1 0 0,0-1 0 0 0,-1 0 0 0 0,1 0 0 0 0,0 0 0 0 0,11 2 0 0 0,-15-5-38 0 0,1 1 0 0 0,-1-1 0 0 0,1 1 0 0 0,0-1 0 0 0,-1 0 1 0 0,1 0-1 0 0,-1-1 0 0 0,1 1 0 0 0,-1-1 0 0 0,1 0 0 0 0,-1 0 1 0 0,0 0-1 0 0,1 0 0 0 0,-1 0 0 0 0,0-1 0 0 0,0 1 0 0 0,0-1 1 0 0,0 0-1 0 0,0 0 0 0 0,0 0 0 0 0,4-4 0 0 0,-6 4-79 0 0,1 0-1 0 0,-1 0 0 0 0,1 0 1 0 0,-1-1-1 0 0,0 1 1 0 0,0 0-1 0 0,0 0 1 0 0,0-1-1 0 0,0 1 0 0 0,-1-1 1 0 0,1 1-1 0 0,-1 0 1 0 0,1-1-1 0 0,-1 1 0 0 0,0-1 1 0 0,0 1-1 0 0,0-1 1 0 0,0 1-1 0 0,-1-1 0 0 0,1 1 1 0 0,-1-1-1 0 0,1 1 1 0 0,-1-1-1 0 0,0 1 1 0 0,0 0-1 0 0,0-1 0 0 0,0 1 1 0 0,0 0-1 0 0,-1 0 1 0 0,1 0-1 0 0,-2-3 0 0 0,-2 1-581 0 0,0-1 0 0 0,0 1 0 0 0,0 0 0 0 0,0 0 0 0 0,-1 0 0 0 0,0 0 0 0 0,1 1 0 0 0,-1 0-1 0 0,0 1 1 0 0,-1-1 0 0 0,1 1 0 0 0,0 0 0 0 0,-1 1 0 0 0,-11-2 0 0 0,-9 1-1944 0 0</inkml:trace>
  <inkml:trace contextRef="#ctx0" brushRef="#br0" timeOffset="1">35 160 2409 0 0,'25'-8'2494'0'0,"-14"4"-1803"0"0,0 1-1 0 0,1 0 1 0 0,-1 0 0 0 0,1 1-1 0 0,18-1 1 0 0,-27 3-759 0 0,-1 0 0 0 0,1 0 0 0 0,0 0 0 0 0,0 1 0 0 0,-1 0 0 0 0,1-1 0 0 0,-1 1 1 0 0,1 0-1 0 0,-1 0 0 0 0,1 0 0 0 0,-1 1 0 0 0,1-1 0 0 0,-1 0 0 0 0,0 1 0 0 0,0 0 0 0 0,0-1 0 0 0,0 1 0 0 0,0 0 1 0 0,0 0-1 0 0,0 0 0 0 0,0 0 0 0 0,-1 1 0 0 0,1-1 0 0 0,-1 0 0 0 0,0 1 0 0 0,0-1 0 0 0,0 1 0 0 0,0-1 0 0 0,1 5 1 0 0,0 2-1561 0 0,-2 1-1722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28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5817 0 0,'1'2'341'0'0,"0"-1"0"0"0,0 0 0 0 0,0 0 0 0 0,1 0 0 0 0,-1 0 0 0 0,0 0 0 0 0,1 0-1 0 0,-1 0 1 0 0,1-1 0 0 0,-1 1 0 0 0,1 0 0 0 0,0-1 0 0 0,-1 1 0 0 0,1-1 0 0 0,-1 0 0 0 0,1 1 0 0 0,0-1-1 0 0,-1 0 1 0 0,4 0 0 0 0,39-4 1715 0 0,-17 1-1537 0 0,-20 3-449 0 0,0 0 1 0 0,0 0 0 0 0,0 1-1 0 0,-1 0 1 0 0,1 1-1 0 0,0-1 1 0 0,-1 1-1 0 0,13 6 1 0 0,-17-7-6 0 0,1 0 0 0 0,-1 1 1 0 0,0-1-1 0 0,1 1 0 0 0,-1 0 0 0 0,0 0 1 0 0,0 0-1 0 0,0 0 0 0 0,-1 0 1 0 0,1 0-1 0 0,0 1 0 0 0,-1-1 1 0 0,1 0-1 0 0,-1 1 0 0 0,0-1 0 0 0,0 1 1 0 0,0-1-1 0 0,0 1 0 0 0,-1 0 1 0 0,1 0-1 0 0,-1-1 0 0 0,1 1 0 0 0,-1 0 1 0 0,0 4-1 0 0,0 0-194 0 0,0 0 1 0 0,0 0-1 0 0,-1 1 1 0 0,0-1-1 0 0,0 0 0 0 0,-1 0 1 0 0,0 0-1 0 0,-4 11 0 0 0,6-18-109 0 0,-1 0 0 0 0,0 0-1 0 0,1 0 1 0 0,-1 0 0 0 0,1 0-1 0 0,-1 0 1 0 0,0 0 0 0 0,1-1-1 0 0,-1 1 1 0 0,1 0 0 0 0,-1 0-1 0 0,1 0 1 0 0,-1-1 0 0 0,1 1-1 0 0,-1 0 1 0 0,1 0 0 0 0,-1-1-1 0 0,1 1 1 0 0,-1 0 0 0 0,1-1-1 0 0,-1 1 1 0 0,1-1 0 0 0,-1 1-1 0 0,1-1 1 0 0,0 1 0 0 0,-1-1-1 0 0,1 1 1 0 0,0-1 0 0 0,0 1-1 0 0,-1-1 1 0 0,1 1 0 0 0,0-2-1 0 0,-15-20-2684 0 0,14 21 2641 0 0,-8-15-3079 0 0</inkml:trace>
  <inkml:trace contextRef="#ctx0" brushRef="#br0" timeOffset="1">82 57 4809 0 0,'-2'4'418'0'0,"0"0"-1"0"0,0 0 1 0 0,1 0 0 0 0,-1 0 0 0 0,1 0-1 0 0,0 0 1 0 0,0 0 0 0 0,1 0 0 0 0,-1 1-1 0 0,1-1 1 0 0,0 0 0 0 0,0 0 0 0 0,0 0-1 0 0,1 1 1 0 0,0 4 0 0 0,0-7-375 0 0,0 0 0 0 0,0 1 0 0 0,1-1 0 0 0,-1 0 0 0 0,0 0 0 0 0,1 0 0 0 0,-1 0 0 0 0,1 0 0 0 0,0 0 0 0 0,0 0 0 0 0,-1-1 0 0 0,1 1 0 0 0,0-1 0 0 0,1 1 0 0 0,-1-1 0 0 0,0 0 0 0 0,0 0 0 0 0,1 0-1 0 0,-1 0 1 0 0,0 0 0 0 0,1 0 0 0 0,-1-1 0 0 0,1 1 0 0 0,-1-1 0 0 0,1 1 0 0 0,3-1 0 0 0,4 0-308 0 0,0 0 0 0 0,1 0-1 0 0,-1-1 1 0 0,17-3-1 0 0,38-14-4796 0 0,-61 17 4691 0 0,17-6-3362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28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10602 0 0,'14'44'3835'0'0,"15"21"-2390"0"0,-5-14-1088 0 0,-6-12-55 0 0,-11-24-33 0 0,0 1 1 0 0,0 0-1 0 0,6 28 0 0 0,-17-47-781 0 0,0 0 0 0 0,0-1 0 0 0,0 1 0 0 0,1-1 0 0 0,-6-7 0 0 0,5 5 277 0 0,1-1 0 0 0,0 1 0 0 0,0-1 0 0 0,1 0 0 0 0,0 1 0 0 0,0-1-1 0 0,0 0 1 0 0,1 0 0 0 0,0-11 0 0 0,1 16 227 0 0,-1 1 1 0 0,1-1-1 0 0,0 0 0 0 0,0 0 0 0 0,1 1 0 0 0,-1-1 0 0 0,0 0 0 0 0,1 1 0 0 0,-1-1 0 0 0,1 0 0 0 0,-1 1 0 0 0,1-1 0 0 0,0 1 0 0 0,-1-1 0 0 0,1 1 1 0 0,0-1-1 0 0,0 1 0 0 0,0-1 0 0 0,0 1 0 0 0,1 0 0 0 0,-1 0 0 0 0,0 0 0 0 0,0 0 0 0 0,1 0 0 0 0,-1 0 0 0 0,1 0 0 0 0,-1 0 0 0 0,1 0 0 0 0,-1 0 1 0 0,1 1-1 0 0,0-1 0 0 0,-1 1 0 0 0,1-1 0 0 0,0 1 0 0 0,-1 0 0 0 0,1-1 0 0 0,0 1 0 0 0,-1 0 0 0 0,1 0 0 0 0,0 0 0 0 0,-1 1 0 0 0,1-1 0 0 0,2 1 1 0 0,-1-1 64 0 0,0 0 0 0 0,0 1 0 0 0,0-1 0 0 0,0 1 0 0 0,0 0 0 0 0,0 0 0 0 0,-1 0 0 0 0,1 0 0 0 0,0 1 0 0 0,0-1 0 0 0,-1 1 0 0 0,1-1 0 0 0,-1 1 0 0 0,0 0 0 0 0,1 0 0 0 0,-1 0 0 0 0,3 4 0 0 0,-4-4 10 0 0,0-1 1 0 0,-1 1 0 0 0,1-1-1 0 0,-1 1 1 0 0,0 0 0 0 0,1-1-1 0 0,-1 1 1 0 0,0-1 0 0 0,0 1-1 0 0,0 0 1 0 0,0-1 0 0 0,0 1-1 0 0,0-1 1 0 0,0 1 0 0 0,-1 0-1 0 0,1-1 1 0 0,0 1-1 0 0,-1-1 1 0 0,0 1 0 0 0,1-1-1 0 0,-1 1 1 0 0,0-1 0 0 0,0 1-1 0 0,0-1 1 0 0,0 0 0 0 0,0 1-1 0 0,0-1 1 0 0,0 0 0 0 0,0 0-1 0 0,0 0 1 0 0,0 0 0 0 0,-1 0-1 0 0,1 0 1 0 0,-2 1 0 0 0,-2 1-181 0 0,0 1-1 0 0,-1 0 1 0 0,1-1 0 0 0,-1 0 0 0 0,0-1 0 0 0,0 1 0 0 0,0-1 0 0 0,0 0 0 0 0,0-1 0 0 0,0 1 0 0 0,-1-1 0 0 0,-6 0 0 0 0,6-3-799 0 0,12-1 240 0 0,12-3 314 0 0,25 6 556 0 0,-28 0-593 0 0,0 0 0 0 0,0-1 0 0 0,-1 0 1 0 0,26-6-1 0 0,-35 6 168 0 0,-1 0 1 0 0,0 0-1 0 0,1-1 0 0 0,-1 0 1 0 0,0 1-1 0 0,0-1 1 0 0,0 0-1 0 0,0 0 0 0 0,0-1 1 0 0,0 1-1 0 0,0-1 1 0 0,-1 1-1 0 0,1-1 0 0 0,-1 0 1 0 0,0 0-1 0 0,0 0 1 0 0,0 0-1 0 0,0 0 0 0 0,-1-1 1 0 0,1 1-1 0 0,-1-1 1 0 0,2-6-1 0 0,3-63 596 0 0,-6 77 2306 0 0,6 28-194 0 0,-6-24-2128 0 0,-1-2-115 0 0,1 0 0 0 0,0 0 0 0 0,1 0 0 0 0,0 0 0 0 0,2 11 0 0 0,-2-15-219 0 0,0-1 0 0 0,-1 0 1 0 0,1 1-1 0 0,0-1 1 0 0,-1 0-1 0 0,1 0 0 0 0,0 0 1 0 0,0 1-1 0 0,0-1 1 0 0,0 0-1 0 0,0 0 0 0 0,1 0 1 0 0,-1-1-1 0 0,0 1 1 0 0,0 0-1 0 0,1 0 0 0 0,-1-1 1 0 0,0 1-1 0 0,1 0 1 0 0,-1-1-1 0 0,1 0 1 0 0,-1 1-1 0 0,0-1 0 0 0,1 0 1 0 0,-1 1-1 0 0,1-1 1 0 0,-1 0-1 0 0,3-1 0 0 0,5 2-138 0 0,6 0 281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29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4841 0 0,'-1'13'920'0'0,"1"1"32"0"0,2 2-79 0 0,2-2-113 0 0,5-2-256 0 0,0-3-240 0 0,0-4-160 0 0,2-4-96 0 0,0-2-48 0 0,3-4-16 0 0,2-2-64 0 0,-3-3-352 0 0,1 0-584 0 0,-2 0-185 0 0,-1 0-2792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29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56 4585 0 0,'-1'0'230'0'0,"0"-1"1"0"0,0 0-1 0 0,0 1 0 0 0,0-1 0 0 0,1 0 1 0 0,-1 0-1 0 0,0 0 0 0 0,0 1 1 0 0,1-1-1 0 0,-1 0 0 0 0,1 0 1 0 0,-1 0-1 0 0,1 0 0 0 0,-1 0 0 0 0,1-1 1 0 0,-1 1-1 0 0,1 0 0 0 0,0 0 1 0 0,0 0-1 0 0,0 0 0 0 0,-1 0 1 0 0,1 0-1 0 0,0 0 0 0 0,0-1 0 0 0,1 1 1 0 0,-1 0-1 0 0,0 0 0 0 0,0 0 1 0 0,1 0-1 0 0,-1 0 0 0 0,0 0 0 0 0,1 0 1 0 0,-1 0-1 0 0,1 0 0 0 0,-1 0 1 0 0,1 0-1 0 0,0 0 0 0 0,-1 0 1 0 0,1 0-1 0 0,0 0 0 0 0,0 0 0 0 0,0 0 1 0 0,2-1-6 0 0,-1 1 1 0 0,1-1 0 0 0,-1 1 0 0 0,1-1 0 0 0,0 1-1 0 0,-1 0 1 0 0,1 0 0 0 0,0 1 0 0 0,0-1-1 0 0,0 0 1 0 0,0 1 0 0 0,0 0 0 0 0,0-1-1 0 0,-1 1 1 0 0,6 1 0 0 0,-2 0-105 0 0,0 1 1 0 0,0 0-1 0 0,1 0 0 0 0,-1 0 1 0 0,0 1-1 0 0,-1 0 1 0 0,1 0-1 0 0,0 1 0 0 0,-1-1 1 0 0,0 1-1 0 0,0 0 1 0 0,0 1-1 0 0,0-1 1 0 0,-1 1-1 0 0,0 0 0 0 0,0 0 1 0 0,5 8-1 0 0,-3-4-126 0 0,0 1 0 0 0,-1 1 0 0 0,0-1 0 0 0,0 1 0 0 0,-1 0 0 0 0,0 0 0 0 0,-1 0 0 0 0,3 22 0 0 0,-6-23-930 0 0,3 16-3558 0 0,6-13-3856 0 0,-2-9 4094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29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 6729 0 0,'3'-4'5557'0'0,"-1"14"-3398"0"0,1 17-1159 0 0,-15 58 730 0 0,8-61-2204 0 0,-3 47 0 0 0,8-73 373 0 0,-1 0 0 0 0,1 0 0 0 0,0-1-1 0 0,0 1 1 0 0,1 0 0 0 0,-1 0-1 0 0,0 0 1 0 0,1 1 0 0 0,-1-1-1 0 0,1 0 1 0 0,-1 0 0 0 0,1 1-1 0 0,0-1 1 0 0,2-1 0 0 0,29-21 31 0 0,-19 15-6 0 0,1 1 0 0 0,28-11 0 0 0,9 4-3560 0 0,-36 8-662 0 0,-11 3 231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30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7290 0 0,'15'3'1043'0'0,"0"0"0"0"0,0 1 0 0 0,-1 1 0 0 0,19 8-1 0 0,-28-11-823 0 0,0 0 0 0 0,0 0-1 0 0,0 1 1 0 0,-1 0-1 0 0,1 0 1 0 0,-1 0-1 0 0,0 0 1 0 0,0 1-1 0 0,0-1 1 0 0,0 1-1 0 0,0 0 1 0 0,-1 0-1 0 0,0 1 1 0 0,0-1-1 0 0,4 9 1 0 0,-5-7-70 0 0,-2 0 1 0 0,1 0 0 0 0,0-1-1 0 0,-1 1 1 0 0,0 0-1 0 0,-1 0 1 0 0,1 0 0 0 0,-1 0-1 0 0,0 0 1 0 0,-1-1-1 0 0,1 1 1 0 0,-1 0 0 0 0,0-1-1 0 0,-3 6 1 0 0,-2 3-138 0 0,0 0 1 0 0,-1-1 0 0 0,0 0-1 0 0,-12 14 1 0 0,-17 9-988 0 0,42-39 938 0 0,0-1-1 0 0,0 1 1 0 0,0 0-1 0 0,1 0 1 0 0,-1 1-1 0 0,1 0 1 0 0,-1 0-1 0 0,1 0 1 0 0,0 0-1 0 0,0 1 1 0 0,0 0-1 0 0,-1 1 1 0 0,1-1 0 0 0,8 1-1 0 0,-1 0 64 0 0,-1 0 0 0 0,0 1 1 0 0,0 1-1 0 0,0 0 0 0 0,0 0 0 0 0,16 6 0 0 0,-21-5-299 0 0,18 8-11 0 0,-16-11-6004 0 0,0 0-876 0 0</inkml:trace>
  <inkml:trace contextRef="#ctx0" brushRef="#br0" timeOffset="1">223 94 5617 0 0,'6'1'1537'0'0,"1"-1"-353"0"0,3 0-248 0 0,0 2-136 0 0,-1-2-80 0 0,1 1-160 0 0,1 0-167 0 0,-4 0-81 0 0,1 3-16 0 0,-4 1-16 0 0,-1-1-64 0 0,-1 1-248 0 0,-2 0-464 0 0,-3 0-657 0 0,-1 2-727 0 0,-3 0-144 0 0,-5-2 399 0 0,1 4-2136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3:06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47 6225 0 0,'-30'-13'3073'0'0,"19"14"-1152"0"0,11 0-1885 0 0,0 0-1 0 0,0-1 1 0 0,0 1-1 0 0,0 0 1 0 0,0 0 0 0 0,0-1-1 0 0,0 1 1 0 0,0 0-1 0 0,0 0 1 0 0,0-1 0 0 0,1 1-1 0 0,-1 0 1 0 0,0-1-1 0 0,1 1 1 0 0,-1 0 0 0 0,0-1-1 0 0,1 1 1 0 0,-1-1-1 0 0,1 1 1 0 0,0 0 0 0 0,4 5-35 0 0,-1 0 0 0 0,2 0 1 0 0,-1-1-1 0 0,1 0 1 0 0,0 0-1 0 0,0-1 0 0 0,0 1 1 0 0,1-1-1 0 0,7 3 0 0 0,-1 0-28 0 0,1-1 0 0 0,0 0-1 0 0,25 5 1 0 0,-34-10 22 0 0,0 0 0 0 0,0-1 0 0 0,0 0 1 0 0,1 0-1 0 0,-1 0 0 0 0,0-1 0 0 0,0 0 1 0 0,0 0-1 0 0,0 0 0 0 0,0-1 0 0 0,0 1 1 0 0,0-1-1 0 0,0 0 0 0 0,9-6 0 0 0,-13 7 43 0 0,1 0-1 0 0,0 0 1 0 0,-1 0-1 0 0,1 0 0 0 0,-1-1 1 0 0,1 1-1 0 0,-1-1 0 0 0,0 1 1 0 0,1-1-1 0 0,-1 1 0 0 0,0-1 1 0 0,0 0-1 0 0,0 1 0 0 0,0-1 1 0 0,0 0-1 0 0,-1 0 0 0 0,1 0 1 0 0,-1 0-1 0 0,1 0 1 0 0,-1 0-1 0 0,1 0 0 0 0,-1 0 1 0 0,0 0-1 0 0,0 0 0 0 0,0 0 1 0 0,0 0-1 0 0,0 0 0 0 0,-1 0 1 0 0,1 0-1 0 0,-1 0 0 0 0,1 1 1 0 0,-1-1-1 0 0,0 0 0 0 0,1 0 1 0 0,-1 0-1 0 0,0 0 0 0 0,0 1 1 0 0,0-1-1 0 0,-1 0 1 0 0,-2-2-1 0 0,1 0 86 0 0,0 1-1 0 0,0-1 1 0 0,0 1 0 0 0,-1 0-1 0 0,0 0 1 0 0,1 0 0 0 0,-1 1-1 0 0,0-1 1 0 0,-1 1 0 0 0,1 0 0 0 0,0 0-1 0 0,0 0 1 0 0,-1 1 0 0 0,-4-2-1 0 0,3 2-282 0 0,0 0 0 0 0,-1 1-1 0 0,1-1 1 0 0,0 1-1 0 0,0 0 1 0 0,-1 1-1 0 0,1-1 1 0 0,0 1 0 0 0,0 1-1 0 0,-7 1 1 0 0,8-2-74 0 0,0 1 0 0 0,0 0-1 0 0,0 0 1 0 0,1 0 0 0 0,-1 0 0 0 0,0 1 0 0 0,1 0 0 0 0,0 0 0 0 0,-1 0 0 0 0,1 1-1 0 0,1-1 1 0 0,-1 1 0 0 0,0 0 0 0 0,1 0 0 0 0,0 0 0 0 0,0 1 0 0 0,0-1 0 0 0,0 1 0 0 0,1-1-1 0 0,0 1 1 0 0,0 0 0 0 0,0 0 0 0 0,0 0 0 0 0,1 0 0 0 0,0 0 0 0 0,-1 8 0 0 0,2-8 314 0 0,-1 0 0 0 0,1 0 1 0 0,1 0-1 0 0,-1 0 0 0 0,1 0 1 0 0,-1 0-1 0 0,2 0 1 0 0,-1 0-1 0 0,0 0 0 0 0,1 0 1 0 0,0-1-1 0 0,0 1 1 0 0,5 7-1 0 0,-5-10 101 0 0,0 1 1 0 0,1-1-1 0 0,0 0 0 0 0,-1 0 1 0 0,1 0-1 0 0,0 0 0 0 0,0 0 1 0 0,0-1-1 0 0,0 1 0 0 0,0-1 0 0 0,0 0 1 0 0,0 0-1 0 0,0 0 0 0 0,0-1 1 0 0,1 1-1 0 0,-1-1 0 0 0,0 1 1 0 0,1-1-1 0 0,-1 0 0 0 0,0 0 1 0 0,7-1-1 0 0,16-3 484 0 0,31-2 229 0 0,-55 6-840 0 0,1 0-1 0 0,-1 0 0 0 0,0 0 0 0 0,0 0 1 0 0,0 1-1 0 0,1-1 0 0 0,-1 1 0 0 0,0 0 1 0 0,0-1-1 0 0,0 1 0 0 0,0 0 0 0 0,0 0 1 0 0,0 0-1 0 0,0 0 0 0 0,-1 1 1 0 0,1-1-1 0 0,0 1 0 0 0,-1-1 0 0 0,1 1 1 0 0,-1-1-1 0 0,2 3 0 0 0,-1 2-1 0 0,-1-1-1 0 0,0 1 0 0 0,0-1 1 0 0,0 1-1 0 0,-1 0 0 0 0,0-1 1 0 0,0 1-1 0 0,0 0 0 0 0,-2 6 1 0 0,1 3-244 0 0,1 7-525 0 0,-1 21-1560 0 0,-7-20-2106 0 0,2-20 2447 0 0,4-3 1390 0 0,-4 1-2479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30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4881 0 0,'7'0'816'0'0,"4"3"120"0"0,3-1-95 0 0,1 2-113 0 0,1 1-192 0 0,1-1-192 0 0,0 0-136 0 0,0-2-96 0 0,-2 1-120 0 0,-1-1-288 0 0,-1 0-568 0 0,-2-4-513 0 0,-3-3 49 0 0,-2-1-2345 0 0</inkml:trace>
  <inkml:trace contextRef="#ctx0" brushRef="#br0" timeOffset="1">176 0 7818 0 0,'2'2'740'0'0,"0"-1"0"0"0,0 1 1 0 0,-1-1-1 0 0,1 1 0 0 0,0 0 1 0 0,-1 0-1 0 0,1 0 1 0 0,-1 0-1 0 0,2 2 0 0 0,5 22 2651 0 0,-7-14-3272 0 0,-1-1 0 0 0,0 0 1 0 0,-2 15-1 0 0,0 15 251 0 0,6 6-1465 0 0,4-16-4301 0 0,-6-24 3079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31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4537 0 0,'0'1'319'0'0,"-1"-1"1"0"0,0 1-1 0 0,1 0 0 0 0,-1-1 1 0 0,1 1-1 0 0,-1 0 0 0 0,1 0 1 0 0,0-1-1 0 0,-1 1 0 0 0,1 0 1 0 0,0 0-1 0 0,-1 0 0 0 0,1-1 1 0 0,0 1-1 0 0,0 0 0 0 0,0 0 1 0 0,0 0-1 0 0,0 0 0 0 0,0 0 1 0 0,0-1-1 0 0,0 1 0 0 0,0 0 1 0 0,0 0-1 0 0,0 0 0 0 0,1 0 1 0 0,-1 1-1 0 0,2 0-105 0 0,-1 1 1 0 0,0-1-1 0 0,1 0 0 0 0,0 1 1 0 0,-1-1-1 0 0,1 0 0 0 0,0 0 1 0 0,4 3-1 0 0,0 0-287 0 0,1 0 0 0 0,0-1 1 0 0,0 1-1 0 0,0-1 0 0 0,9 3 0 0 0,-14-7 74 0 0,1 1 0 0 0,-1-1 1 0 0,1 0-1 0 0,0 1 0 0 0,-1-1 0 0 0,1-1 0 0 0,-1 1 1 0 0,1 0-1 0 0,0 0 0 0 0,-1-1 0 0 0,1 0 0 0 0,-1 1 1 0 0,1-1-1 0 0,-1 0 0 0 0,0 0 0 0 0,5-3 0 0 0,-6 4-14 0 0,-1-1-1 0 0,1 1 0 0 0,0-1 0 0 0,0 0 1 0 0,0 1-1 0 0,-1-1 0 0 0,1 1 0 0 0,-1-1 1 0 0,1 0-1 0 0,0 0 0 0 0,-1 1 1 0 0,1-1-1 0 0,-1 0 0 0 0,1 0 0 0 0,-1 0 1 0 0,0 0-1 0 0,1 1 0 0 0,-1-1 1 0 0,0 0-1 0 0,0 0 0 0 0,1 0 0 0 0,-1 0 1 0 0,0 0-1 0 0,0 0 0 0 0,0 0 1 0 0,0 0-1 0 0,0 0 0 0 0,0 0 0 0 0,-1 0 1 0 0,1 1-1 0 0,0-1 0 0 0,0 0 1 0 0,-1 0-1 0 0,1 0 0 0 0,0 0 0 0 0,-1 0 1 0 0,1 0-1 0 0,-1 1 0 0 0,1-1 0 0 0,-1 0 1 0 0,0 0-1 0 0,1 1 0 0 0,-1-1 1 0 0,0 0-1 0 0,1 1 0 0 0,-1-1 0 0 0,0 1 1 0 0,-1-1-1 0 0,0-1-2 0 0,0 1 0 0 0,0 0-1 0 0,-1 0 1 0 0,1 1 0 0 0,0-1 0 0 0,-1 0-1 0 0,1 1 1 0 0,0-1 0 0 0,-1 1 0 0 0,1 0-1 0 0,-1 0 1 0 0,1 0 0 0 0,-1 0 0 0 0,1 0-1 0 0,0 0 1 0 0,-1 1 0 0 0,1-1 0 0 0,-1 1-1 0 0,1 0 1 0 0,0 0 0 0 0,0 0 0 0 0,-3 1-1 0 0,0 0 30 0 0,1 0 0 0 0,0 0 0 0 0,0 0-1 0 0,0 1 1 0 0,0-1 0 0 0,0 1 0 0 0,0 0-1 0 0,1 0 1 0 0,0 1 0 0 0,-6 6 0 0 0,6-4 4 0 0,0 1 0 0 0,0-1 0 0 0,1 1 1 0 0,0 0-1 0 0,0-1 0 0 0,-1 14 1 0 0,3-15-18 0 0,-1 0 0 0 0,0 0 1 0 0,0 1-1 0 0,0-1 0 0 0,-1 0 1 0 0,0 0-1 0 0,0 0 0 0 0,0 0 1 0 0,0-1-1 0 0,-1 1 0 0 0,0 0 1 0 0,-6 7-1 0 0,9-12-1 0 0,0 1 0 0 0,0-1 0 0 0,-1 0 0 0 0,1 0 0 0 0,0 0 0 0 0,0 0 0 0 0,0 1 0 0 0,0-1 0 0 0,0 0 0 0 0,0 0 0 0 0,0 0 0 0 0,0 0 0 0 0,0 1 0 0 0,0-1 0 0 0,0 0 0 0 0,0 0 0 0 0,0 0 0 0 0,0 1 0 0 0,0-1 0 0 0,0 0 0 0 0,0 0 0 0 0,0 0 0 0 0,0 1 0 0 0,0-1 0 0 0,0 0 0 0 0,0 0 0 0 0,0 0 0 0 0,0 0 0 0 0,0 1 0 0 0,0-1 1 0 0,0 0-1 0 0,1 0 0 0 0,-1 0 0 0 0,0 0 0 0 0,0 1 0 0 0,0-1 0 0 0,0 0 0 0 0,0 0 0 0 0,1 0 0 0 0,-1 0 0 0 0,0 0 0 0 0,0 0 0 0 0,13 7-34 0 0,15 1-19 0 0,22-5-59 0 0,19 3 125 0 0,-64-5-591 0 0,0 0 1 0 0,-1 0 0 0 0,1 1 0 0 0,-1 0 0 0 0,1 0 0 0 0,6 4-1 0 0,-29-1-5115 0 0,10-4 3409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31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4233 0 0,'-1'0'192'0'0,"0"0"0"0"0,0 0 0 0 0,0 1 0 0 0,0-1 0 0 0,0 0 0 0 0,0 1 0 0 0,1-1 0 0 0,-1 1 0 0 0,0-1 0 0 0,0 1 0 0 0,0-1 0 0 0,1 1 1 0 0,-1 0-1 0 0,0 0 0 0 0,0-1 0 0 0,1 1 0 0 0,-1 0 0 0 0,1 0 0 0 0,-1-1 0 0 0,1 1 0 0 0,-1 0 0 0 0,1 0 0 0 0,-1 0 0 0 0,1 0 0 0 0,0 0 0 0 0,-1 2 0 0 0,0 31 2039 0 0,2-31-2207 0 0,-1-1 1 0 0,1 1 0 0 0,-1 0-1 0 0,0 0 1 0 0,0 0 0 0 0,0 0-1 0 0,0 0 1 0 0,-1-1-1 0 0,1 1 1 0 0,-1 0 0 0 0,0 0-1 0 0,0-1 1 0 0,0 1-1 0 0,0 0 1 0 0,-3 4 0 0 0,4-7-58 0 0,0 0 1 0 0,0 0 0 0 0,0 0-1 0 0,0 0 1 0 0,0 0 0 0 0,0 0-1 0 0,-1 1 1 0 0,1-1 0 0 0,0 0-1 0 0,0 0 1 0 0,0 0 0 0 0,0 0-1 0 0,0 0 1 0 0,-1 0 0 0 0,1 0-1 0 0,0 0 1 0 0,0 0 0 0 0,0 0 0 0 0,0 0-1 0 0,-1 0 1 0 0,1 0 0 0 0,0 0-1 0 0,0 0 1 0 0,0 0 0 0 0,-1 0-1 0 0,1 0 1 0 0,0 0 0 0 0,0 0-1 0 0,0 0 1 0 0,0 0 0 0 0,-1 0-1 0 0,1 0 1 0 0,0 0 0 0 0,0 0-1 0 0,0 0 1 0 0,0 0 0 0 0,-1 0 0 0 0,1-1-1 0 0,0 1 1 0 0,0 0 0 0 0,0 0-1 0 0,0 0 1 0 0,0 0 0 0 0,0 0-1 0 0,-1-1 1 0 0,-3-11-614 0 0,1-11 457 0 0,4 21 238 0 0,0 0 0 0 0,-1 0 0 0 0,1 0 0 0 0,0 0 0 0 0,0 0 0 0 0,0 0 0 0 0,1 1 0 0 0,-1-1 0 0 0,0 0 0 0 0,0 1 0 0 0,1-1 0 0 0,-1 1 0 0 0,1-1 0 0 0,0 1 0 0 0,-1 0 0 0 0,1 0 0 0 0,0 0 0 0 0,0 0 0 0 0,0 0 0 0 0,0 0 0 0 0,0 0 0 0 0,0 0 0 0 0,2 0 0 0 0,-1 0 73 0 0,-1 1-1 0 0,1-1 1 0 0,0 1 0 0 0,-1-1-1 0 0,1 1 1 0 0,0 0 0 0 0,0 0-1 0 0,-1 0 1 0 0,1 0 0 0 0,0 1-1 0 0,-1-1 1 0 0,1 1 0 0 0,0-1-1 0 0,-1 1 1 0 0,1 0 0 0 0,-1 0-1 0 0,5 3 1 0 0,-7-4-52 0 0,1 0 0 0 0,-1 0 1 0 0,1 0-1 0 0,-1 1 0 0 0,0-1 1 0 0,1 0-1 0 0,-1 0 0 0 0,1 1 1 0 0,-1-1-1 0 0,0 0 0 0 0,1 1 0 0 0,-1-1 1 0 0,0 1-1 0 0,0-1 0 0 0,1 0 1 0 0,-1 1-1 0 0,0-1 0 0 0,0 1 1 0 0,1-1-1 0 0,-1 1 0 0 0,0-1 1 0 0,0 1-1 0 0,0-1 0 0 0,0 1 0 0 0,0-1 1 0 0,0 1-1 0 0,0-1 0 0 0,0 1 1 0 0,0-1-1 0 0,0 1 0 0 0,0-1 1 0 0,0 1-1 0 0,-14 9 1259 0 0,-26-1-544 0 0,38-9-778 0 0,38 9-2762 0 0,13 6-6834 0 0,-37-8 6157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3:3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7858 0 0,'15'-1'2920'0'0,"-2"1"81"0"0,4 1-793 0 0,-6 3-367 0 0,-3 1-409 0 0,-3 0-352 0 0,0 1-351 0 0,-3-1-289 0 0,-1 1-208 0 0,-1-4-192 0 0,-1-1-248 0 0,0 1-473 0 0,-2-4-703 0 0,0 1-992 0 0,-5-4-1761 0 0,-3-4-3857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5:50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 4729 0 0,'-1'0'160'0'0,"0"-1"0"0"0,0 1 0 0 0,0 0 1 0 0,0-1-1 0 0,0 1 0 0 0,0 0 0 0 0,-1-1 0 0 0,1 1 0 0 0,0 0 1 0 0,0 0-1 0 0,0 0 0 0 0,0 0 0 0 0,0 0 0 0 0,0 0 0 0 0,0 1 1 0 0,0-1-1 0 0,0 0 0 0 0,0 0 0 0 0,0 1 0 0 0,0-1 0 0 0,0 1 1 0 0,0-1-1 0 0,0 1 0 0 0,0-1 0 0 0,0 1 0 0 0,0-1 0 0 0,0 1 1 0 0,0 0-1 0 0,1 0 0 0 0,-1-1 0 0 0,0 1 0 0 0,0 0 0 0 0,1 0 1 0 0,-1 0-1 0 0,1 0 0 0 0,-1 0 0 0 0,1 0 0 0 0,-1 0 0 0 0,1 0 0 0 0,0 0 1 0 0,-1 0-1 0 0,1 0 0 0 0,0 0 0 0 0,0 0 0 0 0,0 0 0 0 0,0 2 1 0 0,-2 9 421 0 0,2 0 0 0 0,-1-1 0 0 0,3 21 0 0 0,-1-15-138 0 0,-1 37 253 0 0,3 45 169 0 0,8-36-3744 0 0,-11-58 48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5:50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62 4753 0 0,'0'0'184'0'0,"-1"0"-1"0"0,1 0 0 0 0,-1 0 1 0 0,1 0-1 0 0,0 0 1 0 0,-1 0-1 0 0,1 0 1 0 0,-1 0-1 0 0,1 1 1 0 0,0-1-1 0 0,-1 0 1 0 0,1 0-1 0 0,0 0 1 0 0,-1 1-1 0 0,1-1 1 0 0,0 0-1 0 0,-1 1 1 0 0,1-1-1 0 0,0 0 1 0 0,0 0-1 0 0,-1 1 1 0 0,1-1-1 0 0,0 1 1 0 0,0-1-1 0 0,0 0 1 0 0,-1 1-1 0 0,1-1 1 0 0,0 0-1 0 0,0 1 1 0 0,0-1-1 0 0,0 1 1 0 0,0-1-1 0 0,0 1 1 0 0,0-1-1 0 0,0 0 0 0 0,0 1 1 0 0,0 0-1 0 0,6 23 2562 0 0,-5-23-2707 0 0,0 1 0 0 0,-1 0-1 0 0,1-1 1 0 0,0 1 0 0 0,0-1 0 0 0,0 1-1 0 0,0-1 1 0 0,0 1 0 0 0,1-1 0 0 0,-1 0-1 0 0,0 0 1 0 0,1 1 0 0 0,-1-1 0 0 0,1 0-1 0 0,-1 0 1 0 0,1 0 0 0 0,-1 0 0 0 0,1-1-1 0 0,0 1 1 0 0,0 0 0 0 0,-1-1-1 0 0,1 1 1 0 0,0-1 0 0 0,0 0 0 0 0,-1 1-1 0 0,1-1 1 0 0,0 0 0 0 0,2 0 0 0 0,2-2 52 0 0,1-1 1 0 0,0 1-1 0 0,-1-1 1 0 0,0 0-1 0 0,0-1 1 0 0,0 1-1 0 0,0-1 1 0 0,0 0 0 0 0,-1-1-1 0 0,9-9 1 0 0,-2 2-377 0 0,-2-1 0 0 0,1-1 0 0 0,9-19 0 0 0,-15 27-1873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5:51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48 5569 0 0,'-1'1'198'0'0,"0"0"0"0"0,0 0 0 0 0,0 1 0 0 0,0-1 0 0 0,0 0 0 0 0,1 0 0 0 0,-1 0 0 0 0,0 1 0 0 0,0-1 0 0 0,1 0 0 0 0,-1 1 0 0 0,1-1 0 0 0,-1 1 0 0 0,1-1 0 0 0,0 0 0 0 0,0 1 0 0 0,-1-1 0 0 0,1 1 0 0 0,0-1 0 0 0,0 1 0 0 0,0-1 0 0 0,1 1 0 0 0,-1 2 0 0 0,1-2-138 0 0,0-1-1 0 0,0 1 1 0 0,0 0-1 0 0,0 0 1 0 0,0-1-1 0 0,0 1 1 0 0,0-1-1 0 0,0 1 1 0 0,1-1 0 0 0,-1 1-1 0 0,1-1 1 0 0,-1 0-1 0 0,1 1 1 0 0,-1-1-1 0 0,4 2 1 0 0,-3-2-69 0 0,0-1 0 0 0,-1 1 1 0 0,1 0-1 0 0,0 0 0 0 0,0-1 0 0 0,-1 1 1 0 0,1-1-1 0 0,0 1 0 0 0,0-1 1 0 0,0 0-1 0 0,0 0 0 0 0,0 1 0 0 0,0-2 1 0 0,0 1-1 0 0,-1 0 0 0 0,1 0 1 0 0,0 0-1 0 0,0-1 0 0 0,0 1 0 0 0,0-1 1 0 0,0 0-1 0 0,-1 1 0 0 0,1-1 0 0 0,0 0 1 0 0,-1 0-1 0 0,1 0 0 0 0,-1 0 1 0 0,1-1-1 0 0,-1 1 0 0 0,1 0 0 0 0,-1-1 1 0 0,0 1-1 0 0,1 0 0 0 0,-1-1 1 0 0,0 0-1 0 0,0 1 0 0 0,0-1 0 0 0,0 0 1 0 0,0-2-1 0 0,0 2 22 0 0,0 0 1 0 0,0 0-1 0 0,0-1 1 0 0,0 1-1 0 0,0 0 1 0 0,-1 0-1 0 0,1-1 0 0 0,-1 1 1 0 0,0 0-1 0 0,0-1 1 0 0,0 1-1 0 0,0-1 1 0 0,0 1-1 0 0,0 0 0 0 0,0-1 1 0 0,-1 1-1 0 0,0 0 1 0 0,1-1-1 0 0,-1 1 1 0 0,0 0-1 0 0,0 0 0 0 0,0 0 1 0 0,0-1-1 0 0,0 1 1 0 0,-1 0-1 0 0,1 1 1 0 0,-1-1-1 0 0,1 0 0 0 0,-1 0 1 0 0,-2-1-1 0 0,0 1-109 0 0,0-1-1 0 0,0 1 0 0 0,0 0 1 0 0,-1 1-1 0 0,1-1 0 0 0,-1 1 1 0 0,1 0-1 0 0,-1 0 0 0 0,1 0 1 0 0,-1 1-1 0 0,0-1 0 0 0,1 1 1 0 0,-1 1-1 0 0,-7 0 0 0 0,7-1-180 0 0,-1 1-1 0 0,1-1 0 0 0,0 1 0 0 0,-1 0 0 0 0,1 1 0 0 0,0-1 0 0 0,0 1 0 0 0,0 0 0 0 0,0 1 1 0 0,0-1-1 0 0,0 1 0 0 0,1 0 0 0 0,-1 0 0 0 0,1 0 0 0 0,0 1 0 0 0,0 0 0 0 0,0-1 1 0 0,-5 8-1 0 0,3 2-2334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5:5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4937 0 0,'7'3'1122'0'0,"0"-1"0"0"0,0 1-1 0 0,0-1 1 0 0,0-1 0 0 0,9 2 0 0 0,8-1-197 0 0,35-1 1 0 0,-38-1-266 0 0,-22 0-651 0 0,1 0 0 0 0,0 0 0 0 0,0 1 0 0 0,0-1 0 0 0,0 0 0 0 0,-1 0 0 0 0,1 0 0 0 0,0 0 0 0 0,0 0 0 0 0,0 0 0 0 0,0 0 0 0 0,0 1 0 0 0,0-1 0 0 0,0 0 0 0 0,-1 0 0 0 0,1 0 0 0 0,0 0 0 0 0,0 0 0 0 0,0 1 0 0 0,0-1 0 0 0,0 0 0 0 0,0 0 0 0 0,0 0 0 0 0,0 0 0 0 0,0 0 0 0 0,0 1 0 0 0,0-1 0 0 0,0 0 0 0 0,0 0 0 0 0,0 0 0 0 0,0 1 0 0 0,0-1 0 0 0,0 0 0 0 0,0 0 0 0 0,0 0 0 0 0,0 0 0 0 0,0 0 0 0 0,0 1 0 0 0,0-1 0 0 0,0 0 0 0 0,0 0 0 0 0,1 0 0 0 0,-1 0 0 0 0,0 0 0 0 0,0 1 0 0 0,0-1 0 0 0,0 0 0 0 0,0 0 0 0 0,0 0 0 0 0,1 0 0 0 0,-1 0 0 0 0,0 0 0 0 0,0 0 0 0 0,0 0 0 0 0,0 1 0 0 0,0-1 0 0 0,1 0 0 0 0,-1 0 0 0 0,0 0 0 0 0,0 0 0 0 0,0 0 0 0 0,0 0 0 0 0,1 0 0 0 0,-1 0 0 0 0,-20 18-1567 0 0,14-14 1159 0 0,1 0 0 0 0,0 0 0 0 0,0 1 1 0 0,-8 9-1 0 0,12-12 348 0 0,0-1 1 0 0,1 0 0 0 0,-1 0-1 0 0,0 1 1 0 0,1-1-1 0 0,-1 1 1 0 0,1-1 0 0 0,0 0-1 0 0,-1 1 1 0 0,1-1-1 0 0,0 1 1 0 0,0-1 0 0 0,0 1-1 0 0,0-1 1 0 0,0 3-1 0 0,1-4 51 0 0,-1 1-1 0 0,0-1 0 0 0,1 1 1 0 0,-1 0-1 0 0,0-1 0 0 0,1 1 1 0 0,-1-1-1 0 0,1 1 0 0 0,-1-1 1 0 0,1 1-1 0 0,-1-1 0 0 0,1 1 1 0 0,-1-1-1 0 0,1 0 0 0 0,0 1 1 0 0,-1-1-1 0 0,1 0 0 0 0,-1 1 1 0 0,1-1-1 0 0,0 0 0 0 0,-1 0 1 0 0,2 1-1 0 0,6-1 76 0 0,-1 1 0 0 0,1-2 0 0 0,-1 1 1 0 0,1 0-1 0 0,7-3 0 0 0,20 0-1231 0 0,-27 4-460 0 0,-6-4 8 0 0,-2-1 488 0 0,6 0-2141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5:52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34 133 4537 0 0,'-1'-1'206'0'0,"0"0"-1"0"0,1 0 1 0 0,-1 0-1 0 0,0 1 1 0 0,0-1 0 0 0,0 0-1 0 0,1 1 1 0 0,-1-1 0 0 0,0 1-1 0 0,0-1 1 0 0,0 1-1 0 0,0-1 1 0 0,0 1 0 0 0,0 0-1 0 0,0-1 1 0 0,0 1 0 0 0,0 0-1 0 0,0 0 1 0 0,0-1-1 0 0,0 1 1 0 0,0 0 0 0 0,0 0-1 0 0,0 1 1 0 0,-2-1 0 0 0,2 1-41 0 0,0 0 0 0 0,0 1 0 0 0,0-1 0 0 0,1 0 0 0 0,-1 1 0 0 0,0-1 0 0 0,1 1 0 0 0,-1-1 0 0 0,1 1 0 0 0,-1-1 0 0 0,1 1 0 0 0,0-1 0 0 0,0 1 0 0 0,0 0 0 0 0,0-1 0 0 0,0 4 0 0 0,0 3-115 0 0,0 0 0 0 0,1 0 1 0 0,0 0-1 0 0,2 10 1 0 0,-2-16-227 0 0,-1 1 0 0 0,1-1 0 0 0,-1 0 1 0 0,1 1-1 0 0,0-1 0 0 0,0 0 0 0 0,0 0 1 0 0,0 0-1 0 0,1 1 0 0 0,-1-1 0 0 0,0 0 1 0 0,1-1-1 0 0,-1 1 0 0 0,1 0 0 0 0,0 0 1 0 0,0-1-1 0 0,0 1 0 0 0,2 1 0 0 0,-3-3 64 0 0,0 0-1 0 0,-1 1 0 0 0,1-1 1 0 0,0 0-1 0 0,-1 0 1 0 0,1-1-1 0 0,-1 1 0 0 0,1 0 1 0 0,0 0-1 0 0,-1 0 0 0 0,1 0 1 0 0,0 0-1 0 0,-1-1 1 0 0,1 1-1 0 0,-1 0 0 0 0,1-1 1 0 0,-1 1-1 0 0,1 0 0 0 0,-1-1 1 0 0,1 1-1 0 0,-1-1 1 0 0,1 1-1 0 0,-1-1 0 0 0,1 1 1 0 0,-1-1-1 0 0,1 1 0 0 0,-1-1 1 0 0,0 1-1 0 0,1-1 1 0 0,-1 1-1 0 0,0-1 0 0 0,0 0 1 0 0,0 1-1 0 0,1-1 0 0 0,-1 1 1 0 0,0-1-1 0 0,0 0 1 0 0,0 1-1 0 0,0-2 0 0 0,4-10-2673 0 0</inkml:trace>
  <inkml:trace contextRef="#ctx0" brushRef="#br0" timeOffset="1">125 1 5849 0 0,'-2'9'1152'0'0,"1"2"209"0"0,0 4-89 0 0,-2 2-128 0 0,2 1-167 0 0,-1-2-145 0 0,-1 2-184 0 0,1-2-216 0 0,0 2-216 0 0,0-2-120 0 0,-1 0-128 0 0,2-2-280 0 0,0-2-384 0 0,-1 0-432 0 0,1-2-497 0 0,-1 0-247 0 0,-1-3 351 0 0,1 0-2743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5:52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26 3201 0 0,'-4'3'454'0'0,"1"1"1"0"0,-1-1 0 0 0,1 1 0 0 0,0 0 0 0 0,0 0-1 0 0,0 0 1 0 0,0 1 0 0 0,1-1 0 0 0,-1 1 0 0 0,1-1-1 0 0,0 1 1 0 0,1 0 0 0 0,-1 0 0 0 0,1-1-1 0 0,0 1 1 0 0,0 0 0 0 0,1 0 0 0 0,-1 7 0 0 0,1-10-391 0 0,0 1 0 0 0,0 0 0 0 0,1 0 1 0 0,-1 0-1 0 0,0-1 0 0 0,1 1 1 0 0,0 0-1 0 0,0-1 0 0 0,0 1 1 0 0,0 0-1 0 0,0-1 0 0 0,0 1 1 0 0,1-1-1 0 0,-1 0 0 0 0,1 1 0 0 0,-1-1 1 0 0,1 0-1 0 0,0 0 0 0 0,0 0 1 0 0,0 0-1 0 0,0 0 0 0 0,1 0 1 0 0,-1-1-1 0 0,0 1 0 0 0,1-1 1 0 0,-1 0-1 0 0,1 0 0 0 0,-1 1 0 0 0,1-2 1 0 0,0 1-1 0 0,-1 0 0 0 0,1 0 1 0 0,0-1-1 0 0,3 1 0 0 0,-4-1-51 0 0,1 0 0 0 0,-1 0 0 0 0,1-1 0 0 0,-1 1 0 0 0,0 0-1 0 0,1-1 1 0 0,-1 0 0 0 0,0 1 0 0 0,0-1 0 0 0,1 0 0 0 0,-1 0 0 0 0,0 0-1 0 0,0 0 1 0 0,0-1 0 0 0,0 1 0 0 0,0-1 0 0 0,-1 1 0 0 0,1-1 0 0 0,0 0 0 0 0,-1 1-1 0 0,1-1 1 0 0,-1 0 0 0 0,1 0 0 0 0,-1 0 0 0 0,0 0 0 0 0,0 0 0 0 0,0 0-1 0 0,0-1 1 0 0,0 1 0 0 0,-1 0 0 0 0,1 0 0 0 0,-1-1 0 0 0,1-3 0 0 0,1-1-442 0 0,-1 0 0 0 0,0-1 1 0 0,0 1-1 0 0,-1 0 1 0 0,0-1-1 0 0,0 1 0 0 0,-1 0 1 0 0,0-1-1 0 0,-3-12 1 0 0,-14-12-3345 0 0,5 18-89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3:06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6033 0 0,'1'6'515'0'0,"-1"0"0"0"0,0 1-1 0 0,0-1 1 0 0,-1 0 0 0 0,1 0-1 0 0,-3 8 1 0 0,2-10-396 0 0,0 1 1 0 0,1 0-1 0 0,-1-1 1 0 0,1 1-1 0 0,0 0 0 0 0,0-1 1 0 0,0 1-1 0 0,0 0 1 0 0,1-1-1 0 0,0 1 1 0 0,1 4-1 0 0,-2-9-122 0 0,0 0-1 0 0,0 1 0 0 0,0-1 1 0 0,0 0-1 0 0,0 0 1 0 0,0 0-1 0 0,1 0 1 0 0,-1 1-1 0 0,0-1 1 0 0,0 0-1 0 0,0 0 1 0 0,0 0-1 0 0,0 0 1 0 0,0 0-1 0 0,0 1 0 0 0,0-1 1 0 0,0 0-1 0 0,0 0 1 0 0,1 0-1 0 0,-1 0 1 0 0,0 0-1 0 0,0 0 1 0 0,0 0-1 0 0,0 1 1 0 0,0-1-1 0 0,1 0 1 0 0,-1 0-1 0 0,0 0 1 0 0,0 0-1 0 0,0 0 0 0 0,0 0 1 0 0,1 0-1 0 0,-1 0 1 0 0,0 0-1 0 0,0 0 1 0 0,0 0-1 0 0,0 0 1 0 0,0 0-1 0 0,1 0 1 0 0,-1 0-1 0 0,0 0 1 0 0,0 0-1 0 0,0 0 1 0 0,0 0-1 0 0,1 0 0 0 0,-1 0 1 0 0,0 0-1 0 0,0-1 1 0 0,0 1-1 0 0,0 0 1 0 0,0 0-1 0 0,1 0 1 0 0,6-12-152 0 0,4-22-15 0 0,-10 31 165 0 0,0 0 40 0 0,0 0 0 0 0,0 1 0 0 0,0-1 0 0 0,0 0 0 0 0,0 1 0 0 0,1 0-1 0 0,-1-1 1 0 0,1 1 0 0 0,0 0 0 0 0,0 0 0 0 0,0 0 0 0 0,0 0 0 0 0,0 0 0 0 0,0 0 0 0 0,0 0 0 0 0,1 1 0 0 0,-1-1 0 0 0,0 1 0 0 0,1 0 0 0 0,0-1 0 0 0,-1 1 0 0 0,1 1 0 0 0,0-1 0 0 0,-1 0 0 0 0,1 1 0 0 0,0-1 0 0 0,4 1 0 0 0,-1-1 72 0 0,-1 2 1 0 0,1-1-1 0 0,0 1 0 0 0,0 0 0 0 0,-1 0 0 0 0,1 0 1 0 0,-1 1-1 0 0,1 0 0 0 0,-1 0 0 0 0,0 0 1 0 0,1 1-1 0 0,-1-1 0 0 0,5 5 0 0 0,-10-7-20 0 0,1 0 1 0 0,-1 1-1 0 0,1-1 0 0 0,-1 1 0 0 0,1-1 1 0 0,-1 1-1 0 0,1-1 0 0 0,-1 1 0 0 0,1-1 1 0 0,-1 1-1 0 0,0 0 0 0 0,1-1 0 0 0,-1 1 0 0 0,0-1 1 0 0,0 1-1 0 0,1 0 0 0 0,-1-1 0 0 0,0 1 1 0 0,0 0-1 0 0,0-1 0 0 0,0 1 0 0 0,0 0 1 0 0,0 0-1 0 0,0-1 0 0 0,0 1 0 0 0,0 1 1 0 0,-11 17 1006 0 0,-29 16-507 0 0,33-30-386 0 0,5-2-158 0 0,-35 22 240 0 0,35-24-283 0 0,1 0 0 0 0,-1 0-1 0 0,1-1 1 0 0,-1 1 0 0 0,1 0-1 0 0,-1-1 1 0 0,0 1 0 0 0,1-1-1 0 0,-1 1 1 0 0,0-1 0 0 0,1 0 0 0 0,-1 0-1 0 0,0 0 1 0 0,1 0 0 0 0,-1 0-1 0 0,0 0 1 0 0,1 0 0 0 0,-1-1-1 0 0,0 1 1 0 0,1-1 0 0 0,-1 1-1 0 0,-2-2 1 0 0,4 2-2 0 0,-1 0 0 0 0,1 0 0 0 0,0 0 0 0 0,0 0 0 0 0,-1 0-1 0 0,1-1 1 0 0,0 1 0 0 0,0 0 0 0 0,0 0 0 0 0,0 0 0 0 0,-1 0 0 0 0,1 0 0 0 0,0 0 0 0 0,0-1 0 0 0,0 1 0 0 0,0 0-1 0 0,-1 0 1 0 0,1 0 0 0 0,0 0 0 0 0,0-1 0 0 0,0 1 0 0 0,0 0 0 0 0,0 0 0 0 0,0 0 0 0 0,0-1 0 0 0,0 1-1 0 0,-1 0 1 0 0,1 0 0 0 0,0 0 0 0 0,0-1 0 0 0,0 1 0 0 0,0 0 0 0 0,0 0 0 0 0,0-1 0 0 0,0 1 0 0 0,0 0-1 0 0,0 0 1 0 0,1 0 0 0 0,-1-1 0 0 0,0 1 0 0 0,0 0 0 0 0,0 0 0 0 0,0 0 0 0 0,0-1 0 0 0,0 1 0 0 0,0 0-1 0 0,0 0 1 0 0,1-1 0 0 0,13-3 97 0 0,17 4 88 0 0,38 16-917 0 0,-25 2-5691 0 0,-29-11 197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5:53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5465 0 0,'0'0'143'0'0,"0"0"-1"0"0,0-1 1 0 0,0 1-1 0 0,0 0 1 0 0,0 0-1 0 0,0 0 1 0 0,0-1-1 0 0,0 1 1 0 0,0 0-1 0 0,-1 0 1 0 0,1 0-1 0 0,0-1 1 0 0,0 1-1 0 0,0 0 1 0 0,0 0-1 0 0,0 0 1 0 0,0-1-1 0 0,0 1 1 0 0,0 0-1 0 0,1 0 1 0 0,-1-1-1 0 0,0 1 1 0 0,0 0 0 0 0,0 0-1 0 0,0 0 1 0 0,0-1-1 0 0,0 1 1 0 0,1-1 854 0 0,-1 1-854 0 0,1 0-1 0 0,10-9 1717 0 0,13-1-1053 0 0,-11 7-847 0 0,1 1 1 0 0,-1 1 0 0 0,1 0-1 0 0,0 1 1 0 0,14 2-1 0 0,-10-1-1906 0 0,0-1 0 0 0,20-2 0 0 0,-19 0-2403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5:53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10282 0 0,'0'1'200'0'0,"1"0"0"0"0,-1 1 0 0 0,1-1 0 0 0,-1 0 0 0 0,1 0 0 0 0,0 0-1 0 0,0 1 1 0 0,0-1 0 0 0,-1 0 0 0 0,1 0 0 0 0,0 0 0 0 0,0 0 0 0 0,1 0 0 0 0,-1-1 0 0 0,0 1-1 0 0,0 0 1 0 0,0 0 0 0 0,0-1 0 0 0,2 1 0 0 0,28 14-395 0 0,-26-14 389 0 0,2 2-196 0 0,0 0 0 0 0,0-1 0 0 0,1-1 0 0 0,-1 1 1 0 0,1-1-1 0 0,-1 0 0 0 0,12-1 0 0 0,-15 0-39 0 0,-1 0 0 0 0,1 0 1 0 0,0-1-1 0 0,-1 1 0 0 0,1-1 0 0 0,0 0 1 0 0,-1 0-1 0 0,1 0 0 0 0,-1-1 1 0 0,1 1-1 0 0,-1-1 0 0 0,0 0 0 0 0,0 0 1 0 0,0 0-1 0 0,0 0 0 0 0,0-1 1 0 0,3-3-1 0 0,-5 6 28 0 0,-1 0 0 0 0,0 0 0 0 0,0 0 0 0 0,0 0 0 0 0,0 0 0 0 0,0 0 0 0 0,0-1 0 0 0,0 1 0 0 0,0 0 0 0 0,0 0 0 0 0,0 0 0 0 0,1 0 0 0 0,-1 0 0 0 0,0-1 0 0 0,0 1 0 0 0,0 0 0 0 0,0 0 0 0 0,0 0 0 0 0,0 0 0 0 0,0-1 0 0 0,0 1 0 0 0,0 0 0 0 0,0 0 0 0 0,0 0 0 0 0,0 0 0 0 0,0-1 0 0 0,-1 1 0 0 0,1 0 0 0 0,0 0 0 0 0,0 0 0 0 0,0 0-1 0 0,0 0 1 0 0,0-1 0 0 0,0 1 0 0 0,0 0 0 0 0,0 0 0 0 0,0 0 0 0 0,-1 0 0 0 0,1 0 0 0 0,0 0 0 0 0,0 0 0 0 0,0-1 0 0 0,0 1 0 0 0,0 0 0 0 0,0 0 0 0 0,-1 0 0 0 0,-12-3-356 0 0,-14 1-12 0 0,27 2 372 0 0,-11 0 33 0 0,0 0 1 0 0,0 1-1 0 0,0 0 0 0 0,0 0 0 0 0,-12 5 0 0 0,20-6 43 0 0,1 1 1 0 0,0 0-1 0 0,0-1 1 0 0,0 1-1 0 0,0 0 1 0 0,0 0-1 0 0,0 1 1 0 0,0-1-1 0 0,1 0 1 0 0,-1 1-1 0 0,0-1 1 0 0,1 1-1 0 0,-1-1 1 0 0,1 1-1 0 0,-1 0 1 0 0,1 0-1 0 0,0 0 1 0 0,-1-1-1 0 0,1 1 1 0 0,0 0-1 0 0,1 1 1 0 0,-1-1-1 0 0,0 0 1 0 0,0 0-1 0 0,1 0 1 0 0,0 0-1 0 0,-1 1 1 0 0,1-1-1 0 0,0 0 1 0 0,0 0-1 0 0,0 0 1 0 0,1 5-1 0 0,1 7 26 0 0,0 0 0 0 0,1 0 0 0 0,1 0 0 0 0,1 0 0 0 0,10 23 0 0 0,-13-33-124 0 0,0 0 1 0 0,0 0 0 0 0,0 0 0 0 0,0 0-1 0 0,1 0 1 0 0,0 0 0 0 0,0-1 0 0 0,0 1-1 0 0,0-1 1 0 0,0 0 0 0 0,1 0 0 0 0,0 0 0 0 0,-1 0-1 0 0,1-1 1 0 0,0 1 0 0 0,0-1 0 0 0,0 0-1 0 0,1 0 1 0 0,-1-1 0 0 0,0 1 0 0 0,9 1-1 0 0,-13-3-133 0 0,1 0 0 0 0,0 0-1 0 0,0 1 1 0 0,0-1 0 0 0,-1 0 0 0 0,1 0-1 0 0,0 0 1 0 0,0 0 0 0 0,0 0-1 0 0,-1 0 1 0 0,1 0 0 0 0,0 0-1 0 0,0 0 1 0 0,-1 0 0 0 0,1-1-1 0 0,0 1 1 0 0,0 0 0 0 0,-1 0-1 0 0,1-1 1 0 0,0 1 0 0 0,0 0 0 0 0,-1-1-1 0 0,1 1 1 0 0,0-1 0 0 0,-1 1-1 0 0,1-1 1 0 0,-1 1 0 0 0,1-1-1 0 0,-1 0 1 0 0,1 1 0 0 0,-1-1-1 0 0,1 0 1 0 0,-1 1 0 0 0,0-1-1 0 0,1 0 1 0 0,-1 0 0 0 0,0 1 0 0 0,1-1-1 0 0,-1 0 1 0 0,0 0 0 0 0,0 1-1 0 0,0-1 1 0 0,0 0 0 0 0,0 0-1 0 0,0 0 1 0 0,0 1 0 0 0,0-2-1 0 0,-1-6-3875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5:54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5257 0 0,'0'-1'83'0'0,"0"0"0"0"0,0 0 0 0 0,0 0 0 0 0,1 0 0 0 0,-1 1 0 0 0,0-1 0 0 0,0 0 0 0 0,1 0 0 0 0,-1 0 0 0 0,0 1 0 0 0,1-1 0 0 0,-1 0 0 0 0,1 0 0 0 0,-1 1 0 0 0,1-1 0 0 0,-1 0 0 0 0,1 1 0 0 0,-1-1 0 0 0,1 1 0 0 0,0-1 0 0 0,-1 0 0 0 0,1 1 0 0 0,0 0 0 0 0,1-2 0 0 0,24-3 1052 0 0,-18 5-865 0 0,0 0 0 0 0,0 1 0 0 0,0 0 0 0 0,12 3 0 0 0,8 9 435 0 0,11 5-182 0 0,-37-17-541 0 0,0 0 1 0 0,-1-1-1 0 0,1 1 0 0 0,0-1 1 0 0,-1 0-1 0 0,1 1 1 0 0,0-1-1 0 0,0 0 1 0 0,0 0-1 0 0,-1 0 1 0 0,1-1-1 0 0,0 1 1 0 0,0 0-1 0 0,-1 0 1 0 0,1-1-1 0 0,0 0 1 0 0,-1 1-1 0 0,3-2 1 0 0,-2 0-135 0 0,-1 1 1 0 0,0-1-1 0 0,1 0 0 0 0,-1 1 1 0 0,0-1-1 0 0,0 0 1 0 0,0 0-1 0 0,-1 0 1 0 0,1 0-1 0 0,0 0 1 0 0,-1 0-1 0 0,1 0 0 0 0,-1 0 1 0 0,0 0-1 0 0,1 0 1 0 0,-1 0-1 0 0,0-1 1 0 0,-1 1-1 0 0,1 0 1 0 0,0 0-1 0 0,0 0 0 0 0,-1 0 1 0 0,1 0-1 0 0,-2-2 1 0 0,1-2 76 0 0,-1-1 0 0 0,0 1 1 0 0,0 0-1 0 0,-1 1 0 0 0,0-1 1 0 0,-6-10-1 0 0,9 15 223 0 0,-1 0 0 0 0,0-1-1 0 0,0 1 1 0 0,0 0 0 0 0,0 0-1 0 0,1 0 1 0 0,-1 0 0 0 0,-1 0 0 0 0,1 0-1 0 0,0 0 1 0 0,0 0 0 0 0,0 0 0 0 0,0 1-1 0 0,-1-1 1 0 0,1 0 0 0 0,0 1 0 0 0,-1-1-1 0 0,1 1 1 0 0,0-1 0 0 0,-1 1 0 0 0,1 0-1 0 0,-1 0 1 0 0,1 0 0 0 0,-1 0 0 0 0,1 0-1 0 0,0 0 1 0 0,-1 0 0 0 0,1 0 0 0 0,-1 0-1 0 0,1 0 1 0 0,-1 1 0 0 0,-1 0-1 0 0,1 0 11 0 0,0 1-1 0 0,1-1 0 0 0,-1 1 1 0 0,0 0-1 0 0,1 0 0 0 0,-1-1 1 0 0,1 1-1 0 0,0 0 0 0 0,0 0 1 0 0,0 0-1 0 0,0 0 0 0 0,0 0 1 0 0,0 1-1 0 0,0-1 0 0 0,1 0 0 0 0,-1 0 1 0 0,1 1-1 0 0,-1-1 0 0 0,1 3 1 0 0,-1 13-155 0 0,0-1 1 0 0,3 27 0 0 0,-1-38-327 0 0,0 0 0 0 0,0 0 1 0 0,0 0-1 0 0,0 0 0 0 0,1-1 1 0 0,0 1-1 0 0,0 0 1 0 0,1-1-1 0 0,0 0 0 0 0,0 0 1 0 0,3 5-1 0 0,-5-9 169 0 0,0 0 0 0 0,-1 0-1 0 0,1 0 1 0 0,0 0 0 0 0,0 0 0 0 0,-1 0 0 0 0,1-1 0 0 0,0 1 0 0 0,0 0 0 0 0,0-1-1 0 0,0 1 1 0 0,0-1 0 0 0,0 1 0 0 0,0-1 0 0 0,0 1 0 0 0,0-1 0 0 0,1 0-1 0 0,-1 1 1 0 0,0-1 0 0 0,0 0 0 0 0,0 0 0 0 0,0 0 0 0 0,0 0 0 0 0,1 0-1 0 0,-1 0 1 0 0,0 0 0 0 0,2-1 0 0 0,-1 0 53 0 0,0 0-1 0 0,0 0 1 0 0,0-1 0 0 0,-1 1-1 0 0,1 0 1 0 0,0-1 0 0 0,-1 0-1 0 0,1 1 1 0 0,0-1 0 0 0,-1 0-1 0 0,0 0 1 0 0,3-3 0 0 0,1-7 102 0 0,1 1 0 0 0,-1-1 0 0 0,6-22 0 0 0,0-20 1392 0 0,-10 50 1060 0 0,-3 15-2 0 0,0 13-991 0 0,0-7-938 0 0,-3 51 1169 0 0,5-63-2110 0 0,0 0 0 0 0,0 0 0 0 0,1 0 0 0 0,0 0 0 0 0,0 0 0 0 0,0 0 1 0 0,1 0-1 0 0,-1 0 0 0 0,1-1 0 0 0,5 9 0 0 0,0-6-2189 0 0,8 3-1933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5:54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62 5297 0 0,'-4'6'588'0'0,"0"0"0"0"0,1-1 0 0 0,-1 2 0 0 0,1-1-1 0 0,0 0 1 0 0,1 1 0 0 0,-1-1 0 0 0,1 1 0 0 0,1 0 0 0 0,-1-1 0 0 0,1 1 0 0 0,0 0-1 0 0,1 0 1 0 0,0 7 0 0 0,0-8-532 0 0,1 0 0 0 0,0 0 0 0 0,0 0-1 0 0,1 0 1 0 0,0 0 0 0 0,0 0 0 0 0,0-1 0 0 0,1 1-1 0 0,-1 0 1 0 0,1-1 0 0 0,1 0 0 0 0,-1 0-1 0 0,1 0 1 0 0,0 0 0 0 0,0-1 0 0 0,0 1 0 0 0,1-1-1 0 0,0 0 1 0 0,-1-1 0 0 0,1 1 0 0 0,1-1 0 0 0,-1 0-1 0 0,0 0 1 0 0,9 3 0 0 0,-11-4-53 0 0,-1-1-1 0 0,0 0 1 0 0,1 0 0 0 0,-1 0 0 0 0,0-1-1 0 0,1 1 1 0 0,-1 0 0 0 0,1-1 0 0 0,-1 0-1 0 0,1 1 1 0 0,0-1 0 0 0,-1 0 0 0 0,1 0-1 0 0,-1-1 1 0 0,1 1 0 0 0,-1 0 0 0 0,1-1-1 0 0,-1 0 1 0 0,1 1 0 0 0,-1-1 0 0 0,1 0-1 0 0,-1 0 1 0 0,0-1 0 0 0,0 1 0 0 0,1 0-1 0 0,-1-1 1 0 0,0 1 0 0 0,0-1 0 0 0,0 0-1 0 0,-1 1 1 0 0,1-1 0 0 0,2-3-1 0 0,-2 1 3 0 0,0 0-1 0 0,0 0 0 0 0,-1 0 0 0 0,1-1 1 0 0,-1 1-1 0 0,0 0 0 0 0,0-1 0 0 0,-1 1 1 0 0,1 0-1 0 0,-1-1 0 0 0,0 1 0 0 0,0-1 1 0 0,0 1-1 0 0,-1-1 0 0 0,0 1 0 0 0,0-1 0 0 0,-2-6 1 0 0,-1 0-163 0 0,0 1 0 0 0,0 0 1 0 0,-1 0-1 0 0,0 1 0 0 0,-8-10 0 0 0,12 17 10 0 0,-1-1 0 0 0,0 1 0 0 0,1-1-1 0 0,-1 1 1 0 0,0 0 0 0 0,0 0 0 0 0,-1 0 0 0 0,1 0-1 0 0,0 0 1 0 0,-1 1 0 0 0,1-1 0 0 0,-1 1-1 0 0,0-1 1 0 0,1 1 0 0 0,-1 0 0 0 0,0 0 0 0 0,0 0-1 0 0,0 0 1 0 0,1 1 0 0 0,-1-1 0 0 0,0 1-1 0 0,0 0 1 0 0,-5 0 0 0 0,8 0 44 0 0,-1 0-1 0 0,1 0 1 0 0,-1 0 0 0 0,1 0 0 0 0,0 0-1 0 0,-1 0 1 0 0,1 1 0 0 0,-1-1-1 0 0,1 0 1 0 0,0 0 0 0 0,-1 1-1 0 0,1-1 1 0 0,0 0 0 0 0,-1 0 0 0 0,1 1-1 0 0,0-1 1 0 0,0 0 0 0 0,-1 1-1 0 0,1-1 1 0 0,0 0 0 0 0,0 1-1 0 0,0-1 1 0 0,-1 1 0 0 0,1-1 0 0 0,0 0-1 0 0,0 1 1 0 0,0-1 0 0 0,0 1-1 0 0,0-1 1 0 0,0 1 0 0 0,0-1-1 0 0,0 0 1 0 0,0 1 0 0 0,0-1 0 0 0,0 1-1 0 0,0-1 1 0 0,0 0 0 0 0,0 1-1 0 0,0-1 1 0 0,0 1 0 0 0,0-1-1 0 0,1 1 1 0 0,3 5-3791 0 0</inkml:trace>
  <inkml:trace contextRef="#ctx0" brushRef="#br0" timeOffset="1">196 0 6993 0 0,'-1'4'8567'0'0,"-4"16"-5586"0"0,-10 92 978 0 0,12-73-4295 0 0,2 1 0 0 0,5 48 1 0 0,-4-85 130 0 0,6 32-1784 0 0,-6-34 1704 0 0,0 0 0 0 0,0 0 0 0 0,1 0 0 0 0,-1 0 0 0 0,0 0-1 0 0,1 0 1 0 0,-1 0 0 0 0,1 0 0 0 0,-1 0 0 0 0,1 0 0 0 0,-1 0-1 0 0,1 0 1 0 0,0 0 0 0 0,-1 0 0 0 0,1-1 0 0 0,0 1-1 0 0,0 0 1 0 0,0-1 0 0 0,-1 1 0 0 0,1 0 0 0 0,0-1 0 0 0,0 1-1 0 0,0-1 1 0 0,0 1 0 0 0,0-1 0 0 0,2 1 0 0 0,-2-1 136 0 0,-1 0 0 0 0,1 0 0 0 0,-1 0 1 0 0,0 0-1 0 0,1 0 0 0 0,-1 0 0 0 0,1 0 1 0 0,-1-1-1 0 0,0 1 0 0 0,1 0 0 0 0,-1 0 0 0 0,1 0 1 0 0,-1-1-1 0 0,0 1 0 0 0,1 0 0 0 0,-1 0 1 0 0,0-1-1 0 0,1 1 0 0 0,-1 0 0 0 0,0-1 0 0 0,0 1 1 0 0,1 0-1 0 0,-1-1 0 0 0,0 1 0 0 0,0 0 1 0 0,0-1-1 0 0,1 1 0 0 0,-1 0 0 0 0,0-1 0 0 0,0 0 1 0 0,1-1-373 0 0,5-8-3473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5:54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53 7162 0 0,'4'0'815'0'0,"29"-1"3780"0"0,-27 1-4390 0 0,-1-1 1 0 0,1 0-1 0 0,0 0 0 0 0,-1-1 1 0 0,1 0-1 0 0,8-4 1 0 0,60-26 2260 0 0,-101 26-2332 0 0,18 6-163 0 0,-1 0-1 0 0,1 1 0 0 0,-1 0 0 0 0,1 1 1 0 0,-1 0-1 0 0,1 0 0 0 0,0 1 1 0 0,0 1-1 0 0,0-1 0 0 0,-10 7 0 0 0,15-8 57 0 0,1 0 0 0 0,0 0-1 0 0,0 1 1 0 0,0-1 0 0 0,1 1 0 0 0,-1-1-1 0 0,1 1 1 0 0,-1 0 0 0 0,1 0-1 0 0,0 0 1 0 0,0 0 0 0 0,0 0-1 0 0,0 1 1 0 0,1-1 0 0 0,-1 1-1 0 0,1-1 1 0 0,0 1 0 0 0,0-1-1 0 0,0 1 1 0 0,1 0 0 0 0,-1-1-1 0 0,1 1 1 0 0,0 0 0 0 0,0-1-1 0 0,0 1 1 0 0,0 0 0 0 0,1 0-1 0 0,1 6 1 0 0,2 4-42 0 0,0-1 0 0 0,1 1 0 0 0,0-1 0 0 0,1-1 0 0 0,1 1 0 0 0,0-1 0 0 0,15 20 0 0 0,-18-26 0 0 0,1 0-1 0 0,0-1 0 0 0,-1 0 1 0 0,1 0-1 0 0,1-1 1 0 0,-1 1-1 0 0,1-1 0 0 0,0 0 1 0 0,0-1-1 0 0,0 1 0 0 0,0-1 1 0 0,1 0-1 0 0,-1-1 0 0 0,1 1 1 0 0,0-1-1 0 0,0-1 0 0 0,9 2 1 0 0,-13-3-115 0 0,-1 0 0 0 0,1 0 0 0 0,-1 0 0 0 0,0 0 0 0 0,1-1 0 0 0,-1 1 0 0 0,0-1 0 0 0,1 0 0 0 0,-1 1 0 0 0,0-1 0 0 0,1 0 0 0 0,-1 0 0 0 0,0-1 0 0 0,0 1 0 0 0,0 0 0 0 0,0-1 0 0 0,0 1 0 0 0,0-1 0 0 0,1-1 0 0 0,-2 1-366 0 0,1 0 0 0 0,-1 1 0 0 0,0-1 0 0 0,0 0 0 0 0,0 1 0 0 0,-1-1 0 0 0,1 0 1 0 0,0 0-1 0 0,-1 0 0 0 0,1 0 0 0 0,-1 0 0 0 0,0 0 0 0 0,1 0 0 0 0,-1-2 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5:55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26 187 5713 0 0,'-1'0'170'0'0,"0"0"1"0"0,0 0-1 0 0,0 0 0 0 0,-1 0 0 0 0,1 0 0 0 0,0 0 0 0 0,0-1 0 0 0,0 1 1 0 0,0 0-1 0 0,0-1 0 0 0,-1 1 0 0 0,1-1 0 0 0,0 1 0 0 0,0-1 0 0 0,0 0 1 0 0,0 0-1 0 0,1 1 0 0 0,-1-1 0 0 0,0 0 0 0 0,0 0 0 0 0,0 0 0 0 0,1 0 1 0 0,-1 0-1 0 0,0 0 0 0 0,0-1 0 0 0,1 1-269 0 0,1 0 1 0 0,-1 0 0 0 0,1-1-1 0 0,-1 1 1 0 0,1 0-1 0 0,0 0 1 0 0,-1 0-1 0 0,1 0 1 0 0,0 0-1 0 0,0 0 1 0 0,0 0-1 0 0,-1 0 1 0 0,1 1-1 0 0,0-1 1 0 0,0 0-1 0 0,0 0 1 0 0,0 1-1 0 0,1-1 1 0 0,-1 1-1 0 0,0-1 1 0 0,0 1-1 0 0,0-1 1 0 0,0 1-1 0 0,3-1 1 0 0,-2 1 122 0 0,0-1-1 0 0,-1 1 1 0 0,1 0 0 0 0,0 0-1 0 0,0 0 1 0 0,0 0 0 0 0,0 0-1 0 0,0 0 1 0 0,0 1 0 0 0,0-1-1 0 0,-1 0 1 0 0,1 1 0 0 0,0 0-1 0 0,0-1 1 0 0,2 2 0 0 0,31 18 1561 0 0,-10-7-684 0 0,-23-12-855 0 0,0 0 1 0 0,0 0 0 0 0,0 0 0 0 0,0-1 0 0 0,0 1 0 0 0,0-1-1 0 0,0 1 1 0 0,0-1 0 0 0,1 0 0 0 0,-1 0 0 0 0,0 0-1 0 0,0 0 1 0 0,0 0 0 0 0,0-1 0 0 0,0 1 0 0 0,0-1 0 0 0,0 1-1 0 0,0-1 1 0 0,0 0 0 0 0,0 0 0 0 0,0 0 0 0 0,0 0 0 0 0,0 0-1 0 0,2-2 1 0 0,2-2-79 0 0,-1 0-1 0 0,-1-1 0 0 0,1 1 0 0 0,-1-1 1 0 0,7-12-1 0 0,-1 1-2320 0 0,-7 10 191 0 0,0-1-1964 0 0</inkml:trace>
  <inkml:trace contextRef="#ctx0" brushRef="#br0" timeOffset="1">234 0 8538 0 0,'0'5'2544'0'0,"-1"1"-463"0"0,-1 6-177 0 0,2 2-439 0 0,-1 3-441 0 0,1 4-320 0 0,0 4-216 0 0,0 2-72 0 0,-1 0-160 0 0,1 3-96 0 0,1-3-136 0 0,2 1-208 0 0,1 0-448 0 0,1-3-600 0 0,1-2-569 0 0,2-4-639 0 0,2-1-657 0 0,0-2-3176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5:55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26 8674 0 0,'1'4'5089'0'0,"-1"-9"-3537"0"0,1-2 17 0 0,1 0 79 0 0,-2 0-24 0 0,1 3 841 0 0,-1 8-1809 0 0,-1 3-304 0 0,-2 3-280 0 0,2 2-480 0 0,0 1-1080 0 0,-1 0-1713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5:56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40 5833 0 0,'-21'2'2304'0'0,"21"-2"-2239"0"0,0 0 0 0 0,-1-1 0 0 0,1 1 0 0 0,0 0 0 0 0,-1 0-1 0 0,1 0 1 0 0,0 0 0 0 0,-1 0 0 0 0,1 0 0 0 0,0 0 0 0 0,-1 0 0 0 0,1 0 0 0 0,0 0 0 0 0,-1 0 0 0 0,1 1 0 0 0,0-1 0 0 0,0 0 0 0 0,-1 0 0 0 0,1 0 0 0 0,0 0 0 0 0,-1 0 0 0 0,1 0 0 0 0,0 1 0 0 0,0-1 0 0 0,-1 0 0 0 0,1 0 0 0 0,0 1 0 0 0,0-1 0 0 0,-1 0 0 0 0,1 0 0 0 0,0 1 0 0 0,0-1 0 0 0,0 0-1 0 0,0 0 1 0 0,0 1 0 0 0,-1-1 0 0 0,1 0 0 0 0,0 1 0 0 0,0-1 0 0 0,0 0 0 0 0,0 1 0 0 0,0-1 0 0 0,0 0 0 0 0,0 0 0 0 0,0 1 0 0 0,0-1 0 0 0,0 0 0 0 0,0 1 0 0 0,0-1 0 0 0,0 0 0 0 0,0 1 0 0 0,0-1 0 0 0,1 0 0 0 0,-1 1 0 0 0,0-1 0 0 0,0 0 0 0 0,0 0 0 0 0,0 1 0 0 0,1-1 0 0 0,1 1 140 0 0,1-1 1 0 0,-1 1-1 0 0,1-1 1 0 0,0 0-1 0 0,-1 0 1 0 0,1 0-1 0 0,0 0 1 0 0,-1 0-1 0 0,1-1 1 0 0,-1 1-1 0 0,1-1 1 0 0,-1 0-1 0 0,1 0 1 0 0,2-1-1 0 0,2 0 131 0 0,32-4 79 0 0,0 2 1 0 0,0 1 0 0 0,0 2-1 0 0,55 5 1 0 0,-42-1-342 0 0,197 11-48 0 0,210 3-45 0 0,-105-53 823 0 0,-113 6 42 0 0,-178 25-54 0 0,118 7 0 0 0,1 17 214 0 0,-80-6-361 0 0,1-5-1 0 0,110-5 0 0 0,-118-10-75 0 0,-29 0-285 0 0,0 4-1 0 0,101 7 0 0 0,-33 24 59 0 0,-102-19-225 0 0,0-2 0 0 0,1-1 0 0 0,56 2 0 0 0,-86-8-115 0 0,0 0 0 0 0,0 1 1 0 0,0-1-1 0 0,0 0 0 0 0,0 1 1 0 0,0 0-1 0 0,-1-1 1 0 0,1 1-1 0 0,4 2 0 0 0,-7-3-49 0 0,0 1 0 0 0,1-1-1 0 0,-1 0 1 0 0,0 0-1 0 0,0 1 1 0 0,1-1 0 0 0,-1 0-1 0 0,0 0 1 0 0,1 1-1 0 0,-1-1 1 0 0,0 0 0 0 0,0 1-1 0 0,0-1 1 0 0,1 0-1 0 0,-1 1 1 0 0,0-1 0 0 0,0 0-1 0 0,0 1 1 0 0,0-1-1 0 0,0 0 1 0 0,0 1 0 0 0,0-1-1 0 0,0 1 1 0 0,0-1-1 0 0,0 0 1 0 0,0 1 0 0 0,0 0-1 0 0,-13 14-3956 0 0,10-14 2320 0 0,3-1 1309 0 0,-1 0 0 0 0,1 0-1 0 0,-1 0 1 0 0,1 1 0 0 0,-1-1 0 0 0,1 0-1 0 0,-1 0 1 0 0,1 0 0 0 0,-1 1 0 0 0,1-1-1 0 0,2 18-10429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5:5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7354 0 0,'0'0'299'0'0,"-1"1"1"0"0,1-1 0 0 0,-1 1 0 0 0,1 0 0 0 0,-1 0-1 0 0,1-1 1 0 0,-1 1 0 0 0,1 0 0 0 0,-1 0 0 0 0,1-1-1 0 0,0 1 1 0 0,0 0 0 0 0,0 0 0 0 0,-1 0 0 0 0,1 0-1 0 0,0 0 1 0 0,0-1 0 0 0,0 1 0 0 0,0 0 0 0 0,0 0-1 0 0,0 0 1 0 0,0 0 0 0 0,1 0 0 0 0,1 24 949 0 0,8 141 11 0 0,-6-80-7876 0 0,5-60 314 0 0,-7-18 3058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5:59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38 4313 0 0,'-1'-1'99'0'0,"1"1"0"0"0,0 0 0 0 0,0-1 1 0 0,0 1-1 0 0,0 0 0 0 0,0-1 0 0 0,0 1 0 0 0,0 0 0 0 0,-1 0 1 0 0,1-1-1 0 0,0 1 0 0 0,0 0 0 0 0,0 0 0 0 0,-1-1 0 0 0,1 1 0 0 0,0 0 1 0 0,0 0-1 0 0,-1-1 0 0 0,1 1 0 0 0,0 0 0 0 0,-1 0 0 0 0,1 0 1 0 0,0 0-1 0 0,-1-1 0 0 0,1 1 0 0 0,0 0 0 0 0,-1 0 0 0 0,1 0 1 0 0,0 0-1 0 0,-1 0 0 0 0,1 0 0 0 0,0 0 0 0 0,-1 0 0 0 0,1 0 0 0 0,0 0 1 0 0,-1 0-1 0 0,1 0 0 0 0,0 0 0 0 0,-1 0 0 0 0,1 0 0 0 0,0 1 1 0 0,0-1-1 0 0,-1 0 0 0 0,1 0 0 0 0,0 0 0 0 0,-1 0 0 0 0,1 1 1 0 0,0-1-1 0 0,0 0 0 0 0,-1 0 0 0 0,1 1 0 0 0,0-1 0 0 0,0 0 0 0 0,-1 0 1 0 0,1 1-1 0 0,0-1 0 0 0,0 0 0 0 0,0 1 0 0 0,0-1 0 0 0,0 0 1 0 0,-1 0-1 0 0,1 1 0 0 0,0-1 0 0 0,0 0 0 0 0,0 1 0 0 0,0-1 1 0 0,0 0-1 0 0,0 1 0 0 0,0 0 0 0 0,-1 0 87 0 0,1 1 1 0 0,-1 0-1 0 0,1 0 0 0 0,-1-1 0 0 0,1 1 1 0 0,0 0-1 0 0,0 0 0 0 0,-1 0 0 0 0,1-1 1 0 0,1 1-1 0 0,-1 0 0 0 0,0 0 0 0 0,1 3 1 0 0,1-2 19 0 0,0-1 0 0 0,0 1 1 0 0,1-1-1 0 0,-1 0 0 0 0,0 0 1 0 0,1 0-1 0 0,0 0 0 0 0,-1 0 1 0 0,1 0-1 0 0,0-1 0 0 0,0 1 1 0 0,0-1-1 0 0,5 1 0 0 0,48 15 315 0 0,-40-13-444 0 0,-14-3-70 0 0,0-1 1 0 0,0 1-1 0 0,0-1 1 0 0,0 1 0 0 0,-1-1-1 0 0,1 0 1 0 0,0 0-1 0 0,0 0 1 0 0,0 0 0 0 0,0 0-1 0 0,0-1 1 0 0,0 1-1 0 0,0 0 1 0 0,-1-1-1 0 0,1 0 1 0 0,0 1 0 0 0,0-1-1 0 0,-1 0 1 0 0,1 0-1 0 0,0 0 1 0 0,-1 0 0 0 0,1 0-1 0 0,-1 0 1 0 0,1 0-1 0 0,-1-1 1 0 0,0 1-1 0 0,1 0 1 0 0,-1-1 0 0 0,0 1-1 0 0,0-1 1 0 0,0 0-1 0 0,1-2 1 0 0,2-5-28 0 0,0 0 0 0 0,-1 0 1 0 0,-1 0-1 0 0,1 0 0 0 0,0-12 0 0 0,0 6-171 0 0,-17 2-9127 0 0,14 13 9243 0 0,0 0 0 0 0,0 0-1 0 0,1 0 1 0 0,-1 0 0 0 0,0 1 0 0 0,1 0-901 0 0,-1-1 901 0 0,0 0 0 0 0,0 0 0 0 0,0 0 0 0 0,0 0 0 0 0,0 0 0 0 0,0 0 0 0 0,0 0 0 0 0,0 1 0 0 0,0-1 0 0 0,0 0-1 0 0,0 0 1 0 0,0 0 0 0 0,0 0 0 0 0,0 0 0 0 0,0 0 0 0 0,-1 0 0 0 0,1 1 0 0 0,0-1 0 0 0,0 0 0 0 0,0 0 0 0 0,0 0 0 0 0,0 0 0 0 0,-1 1-901 0 0,1-1 901 0 0,0 0-1 0 0,0 0 1 0 0,0 0 0 0 0,-1 0 0 0 0,1 0 0 0 0,0 0 0 0 0,0 0 0 0 0,0 0 0 0 0,0 0 0 0 0,0 0 0 0 0,0 0 0 0 0,-1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15:28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25 7650 0 0,'-1'-1'285'0'0,"1"1"0"0"0,-1 0 0 0 0,0-1 1 0 0,0 1-1 0 0,0-1 0 0 0,1 0 0 0 0,-1 1 1 0 0,0-1-1 0 0,1 1 0 0 0,-1-1 0 0 0,0 0 1 0 0,1 0-1 0 0,-1 1 0 0 0,1-1 0 0 0,-1 0 0 0 0,1 0 1 0 0,-1 0-1 0 0,1 0 0 0 0,0 0 0 0 0,-1 1 1 0 0,1-1-1 0 0,0-1 0 0 0,0 1-134 0 0,1 0 0 0 0,-1 1 0 0 0,1 0 0 0 0,-1-1 0 0 0,1 1 0 0 0,0-1 0 0 0,-1 1 0 0 0,1 0 1 0 0,0-1-1 0 0,-1 1 0 0 0,1 0 0 0 0,0 0 0 0 0,-1-1 0 0 0,1 1 0 0 0,0 0 0 0 0,-1 0 0 0 0,1 0 0 0 0,0 0 0 0 0,-1 0 0 0 0,1 0 0 0 0,1 0 0 0 0,45 5 917 0 0,-28 0-932 0 0,57 10 130 0 0,-69-14-211 0 0,0-1-1 0 0,0 1 0 0 0,0-1 0 0 0,0-1 0 0 0,0 1 0 0 0,0-1 1 0 0,0-1-1 0 0,10-2 0 0 0,-16 4-35 0 0,-1 0 0 0 0,0 0-1 0 0,0 0 1 0 0,1 0 0 0 0,-1 0 0 0 0,0 0 0 0 0,1 0 0 0 0,-1 0-1 0 0,0 0 1 0 0,0 0 0 0 0,1 0 0 0 0,-1 0 0 0 0,0 0 0 0 0,0 0 0 0 0,1-1-1 0 0,-1 1 1 0 0,0 0 0 0 0,0 0 0 0 0,1 0 0 0 0,-1 0 0 0 0,0-1 0 0 0,0 1-1 0 0,0 0 1 0 0,1 0 0 0 0,-1 0 0 0 0,0-1 0 0 0,0 1 0 0 0,0 0 0 0 0,0 0-1 0 0,0-1 1 0 0,0 1 0 0 0,1 0 0 0 0,-1 0 0 0 0,0-1 0 0 0,0 1-1 0 0,0 0 1 0 0,0 0 0 0 0,0-1 0 0 0,0 1 0 0 0,0 0 0 0 0,0-1 0 0 0,0 1-1 0 0,-13-6 396 0 0,-18 1-213 0 0,19 4-192 0 0,0 0-1 0 0,0 1 0 0 0,0 0 0 0 0,0 1 1 0 0,0 0-1 0 0,1 1 0 0 0,-13 4 0 0 0,19-5-5 0 0,1 1-1 0 0,-1 0 0 0 0,1 0 1 0 0,-1 0-1 0 0,1 0 0 0 0,0 1 1 0 0,0 0-1 0 0,0 0 0 0 0,0 0 0 0 0,1 0 1 0 0,-1 1-1 0 0,1-1 0 0 0,0 1 1 0 0,0 0-1 0 0,0 0 0 0 0,0 0 1 0 0,1 0-1 0 0,0 0 0 0 0,-4 9 0 0 0,3-4-2 0 0,0 1 0 0 0,1 0 0 0 0,0-1-1 0 0,1 1 1 0 0,-1 0 0 0 0,2 0-1 0 0,0 0 1 0 0,0 0 0 0 0,0-1-1 0 0,3 12 1 0 0,-2-15-1 0 0,0-1 1 0 0,1 1-1 0 0,-1-1 0 0 0,1 0 0 0 0,0 0 1 0 0,1 0-1 0 0,-1 0 0 0 0,1 0 0 0 0,0 0 0 0 0,0-1 1 0 0,0 1-1 0 0,1-1 0 0 0,0 0 0 0 0,0 0 1 0 0,0 0-1 0 0,0 0 0 0 0,0-1 0 0 0,1 0 1 0 0,7 4-1 0 0,31 12-83 0 0,1-3-1 0 0,62 16 1 0 0,-63-20-727 0 0,-36-10 344 0 0,20 4-1978 0 0,-26-5 2108 0 0,0-1 1 0 0,0 0-1 0 0,0 0 1 0 0,0 0-1 0 0,1 0 1 0 0,-1 0-1 0 0,0 0 1 0 0,0 0-1 0 0,0 0 1 0 0,0-1-1 0 0,0 1 0 0 0,0 0 1 0 0,0-1-1 0 0,0 1 1 0 0,0 0-1 0 0,0-1 1 0 0,0 1-1 0 0,-1-1 1 0 0,1 0-1 0 0,0 1 1 0 0,1-2-1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3:08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5 7202 0 0,'-5'0'335'0'0,"0"0"1"0"0,0 0 0 0 0,1 1-1 0 0,-1 0 1 0 0,0 0 0 0 0,0 0 0 0 0,1 0-1 0 0,-1 1 1 0 0,1-1 0 0 0,-1 1 0 0 0,1 1-1 0 0,0-1 1 0 0,-1 0 0 0 0,1 1-1 0 0,0 0 1 0 0,1 0 0 0 0,-1 0 0 0 0,0 1-1 0 0,1-1 1 0 0,0 1 0 0 0,0 0-1 0 0,-4 5 1 0 0,5-5-260 0 0,0 1-1 0 0,0-1 1 0 0,1 0 0 0 0,-1 1-1 0 0,1-1 1 0 0,0 1 0 0 0,0 0-1 0 0,1-1 1 0 0,0 1-1 0 0,-1 0 1 0 0,1-1 0 0 0,1 1-1 0 0,-1 0 1 0 0,1-1 0 0 0,0 1-1 0 0,0 0 1 0 0,0-1-1 0 0,0 1 1 0 0,1-1 0 0 0,0 0-1 0 0,0 0 1 0 0,0 1 0 0 0,4 4-1 0 0,-5-6-135 0 0,1 0 0 0 0,0 0-1 0 0,1 1 1 0 0,-1-1 0 0 0,1 0-1 0 0,-1-1 1 0 0,1 1 0 0 0,0 0-1 0 0,0-1 1 0 0,0 0 0 0 0,0 1-1 0 0,1-1 1 0 0,-1 0 0 0 0,0-1-1 0 0,1 1 1 0 0,-1-1 0 0 0,1 1-1 0 0,0-1 1 0 0,0 0 0 0 0,-1-1-1 0 0,1 1 1 0 0,0-1 0 0 0,0 1-1 0 0,0-1 1 0 0,0 0 0 0 0,-1 0-1 0 0,1-1 1 0 0,0 1 0 0 0,0-1-1 0 0,0 0 1 0 0,-1 0 0 0 0,1 0-1 0 0,0-1 1 0 0,-1 1 0 0 0,1-1-1 0 0,-1 0 1 0 0,0 0 0 0 0,1 0 0 0 0,-1 0-1 0 0,0 0 1 0 0,0-1 0 0 0,0 0-1 0 0,-1 1 1 0 0,1-1 0 0 0,-1 0-1 0 0,1 0 1 0 0,-1 0 0 0 0,0-1-1 0 0,0 1 1 0 0,2-6 0 0 0,-3 6-35 0 0,0 0 0 0 0,1 0-1 0 0,-1 0 1 0 0,-1 0 0 0 0,1 0 0 0 0,0 0 0 0 0,-1 0 0 0 0,1 0 0 0 0,-1-1 0 0 0,0 1 0 0 0,0 0 0 0 0,-1 0 0 0 0,1 0 0 0 0,0-1 0 0 0,-1 1 0 0 0,0 0 0 0 0,0 0 0 0 0,0 0 0 0 0,0 0 0 0 0,0 0 0 0 0,-1 0 0 0 0,1 1 0 0 0,-1-1 0 0 0,0 0 0 0 0,0 1 0 0 0,-3-5 0 0 0,1 3 70 0 0,-1 0 0 0 0,1 0 1 0 0,-1 0-1 0 0,0 0 0 0 0,0 1 0 0 0,0 0 1 0 0,0 0-1 0 0,-1 0 0 0 0,1 0 0 0 0,-11-2 1 0 0,31 8 227 0 0,-1 0 1 0 0,1-2 0 0 0,0 1 0 0 0,28-3 0 0 0,-37 1-446 0 0,1 0 1 0 0,-1-1 0 0 0,0 0-1 0 0,1 0 1 0 0,-1-1 0 0 0,0 0 0 0 0,0 0-1 0 0,0 0 1 0 0,0-1 0 0 0,0 0-1 0 0,0 0 1 0 0,-1 0 0 0 0,9-7-1 0 0,-14 9 294 0 0,0 1 0 0 0,1 0 0 0 0,-1 0-1 0 0,0-1 1 0 0,0 1 0 0 0,1 0-1 0 0,-1 0 1 0 0,0-1 0 0 0,0 1 0 0 0,0 0-1 0 0,0-1 1 0 0,1 1 0 0 0,-1 0-1 0 0,0-1 1 0 0,0 1 0 0 0,0 0-1 0 0,0-1 1 0 0,0 1 0 0 0,0 0 0 0 0,0-1-1 0 0,0 1 1 0 0,0-1 0 0 0,0 1-1 0 0,0 0 1 0 0,0-1 0 0 0,0 1-1 0 0,0 0 1 0 0,-1-1 0 0 0,1 1 0 0 0,0 0-1 0 0,0-1 1 0 0,0 1 0 0 0,0 0-1 0 0,-1-1 1 0 0,1 1 0 0 0,-4 1 2218 0 0,3 12-1363 0 0,4 26 23 0 0,-1 5-1039 0 0,2 0 0 0 0,2-1 0 0 0,18 67-1 0 0,-13-88-2276 0 0,-11-22 2245 0 0,0 1-1 0 0,0-1 0 0 0,1 1 0 0 0,-1-1 0 0 0,0 1 0 0 0,1-1 1 0 0,-1 1-1 0 0,0-1 0 0 0,1 0 0 0 0,-1 1 0 0 0,0-1 1 0 0,1 1-1 0 0,-1-1 0 0 0,1 0 0 0 0,-1 1 0 0 0,1-1 1 0 0,-1 0-1 0 0,1 0 0 0 0,-1 1 0 0 0,1-1 0 0 0,-1 0 1 0 0,1 0-1 0 0,-1 0 0 0 0,1 0 0 0 0,0 0 0 0 0,-1 0 1 0 0,1 0-1 0 0,-1 0 0 0 0,1 0 0 0 0,-1 0 0 0 0,1 0 1 0 0,-1 0-1 0 0,1 0 0 0 0,0 0 0 0 0,-1 0 0 0 0,1 0 1 0 0,-1-1-1 0 0,1 1 0 0 0,4-5-3369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6:00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6265 0 0,'0'0'52'0'0,"0"0"0"0"0,-1 0 0 0 0,1 0-1 0 0,0 0 1 0 0,0 0 0 0 0,0 0 0 0 0,-1 0-1 0 0,1 0 1 0 0,0 1 0 0 0,0-1 0 0 0,0 0-1 0 0,-1 0 1 0 0,1 0 0 0 0,0 0 0 0 0,0 1 0 0 0,0-1-1 0 0,0 0 1 0 0,-1 0 0 0 0,1 0 0 0 0,0 1-1 0 0,0-1 1 0 0,0 0 0 0 0,0 0 0 0 0,0 0-1 0 0,0 1 1 0 0,0-1 0 0 0,0 0 0 0 0,0 0-1 0 0,0 1 1 0 0,0-1 0 0 0,0 0 0 0 0,0 0 0 0 0,0 1-1 0 0,0-1 1 0 0,0 0 0 0 0,0 0 0 0 0,0 1-1 0 0,0-1 1 0 0,0 0 0 0 0,0 0 0 0 0,0 1-1 0 0,0-1 1 0 0,0 0 0 0 0,0 0 0 0 0,1 0-1 0 0,-1 1 1 0 0,0-1 0 0 0,0 0 0 0 0,0 0-1 0 0,0 0 1 0 0,1 1 0 0 0,-1-1 38 0 0,0 1-1 0 0,1 0 1 0 0,-1-1-1 0 0,1 1 1 0 0,-1 0-1 0 0,1-1 1 0 0,-1 1-1 0 0,1-1 1 0 0,-1 1-1 0 0,1-1 1 0 0,-1 1-1 0 0,1-1 1 0 0,0 1-1 0 0,-1-1 1 0 0,1 0-1 0 0,0 1 1 0 0,-1-1-1 0 0,1 0 1 0 0,0 0-1 0 0,1 1 1 0 0,120 15 2316 0 0,-166-26-2147 0 0,38 10-204 0 0,-1 1 0 0 0,1 0 1 0 0,-1 0-1 0 0,0 0 1 0 0,1 1-1 0 0,0 0 0 0 0,-1 0 1 0 0,1 1-1 0 0,0 0 1 0 0,0 0-1 0 0,0 0 0 0 0,1 1 1 0 0,-1-1-1 0 0,1 1 1 0 0,0 1-1 0 0,0-1 0 0 0,0 1 1 0 0,1 0-1 0 0,0 0 1 0 0,-1 0-1 0 0,2 1 0 0 0,-1-1 1 0 0,1 1-1 0 0,0 0 1 0 0,0 0-1 0 0,0 0 1 0 0,1 0-1 0 0,0 1 0 0 0,0-1 1 0 0,1 1-1 0 0,-1-1 1 0 0,1 9-1 0 0,1-13-52 0 0,1 0 0 0 0,-1 1 0 0 0,1-1 0 0 0,-1 0 0 0 0,1 0 0 0 0,0 0 0 0 0,0 0 0 0 0,0 0 0 0 0,0 0 0 0 0,0 0 0 0 0,1-1 0 0 0,-1 1 0 0 0,0 0 0 0 0,1-1 1 0 0,-1 1-1 0 0,1-1 0 0 0,0 1 0 0 0,0-1 0 0 0,-1 0 0 0 0,1 0 0 0 0,0 1 0 0 0,0-1 0 0 0,0-1 0 0 0,0 1 0 0 0,0 0 0 0 0,4 1 0 0 0,9 2-15 0 0,0 0-1 0 0,28 3 1 0 0,-22-4-18 0 0,36 7-1067 0 0,-18-6-2943 0 0,-18-4-1759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6:01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10946 0 0,'-2'4'368'0'0,"0"-1"0"0"0,0 0 0 0 0,0 1-1 0 0,1-1 1 0 0,0 1 0 0 0,-1-1 0 0 0,1 1 0 0 0,1 0-1 0 0,-1-1 1 0 0,0 1 0 0 0,1 0 0 0 0,0-1 0 0 0,0 1-1 0 0,0 4 1 0 0,10 58 754 0 0,-5-41-488 0 0,-5-22-675 0 0,17 80 685 0 0,-1-43-2297 0 0,-14-36 963 0 0,0-1 0 0 0,0 1 0 0 0,1-1 0 0 0,-1 0 0 0 0,1 0 0 0 0,0 0 0 0 0,4 4 0 0 0,-7-7 612 0 0,0 0 0 0 0,0 0 0 0 0,0 0 0 0 0,0 0 0 0 0,1 0 0 0 0,-1 1 0 0 0,0-1 0 0 0,0 0 0 0 0,0 0 0 0 0,1 0 0 0 0,-1 0 0 0 0,0 0 0 0 0,0 0 0 0 0,0 0 0 0 0,1 0 0 0 0,-1 0 0 0 0,0 0 0 0 0,0 0 0 0 0,0 0 0 0 0,1 0 0 0 0,-1 0 0 0 0,0 0 0 0 0,0 0 0 0 0,0 0 0 0 0,1 0 0 0 0,-1-1 0 0 0,0 1 0 0 0,0 0 0 0 0,0 0 0 0 0,0 0 0 0 0,1 0 0 0 0,-1 0 0 0 0,0 0 0 0 0,0 0 0 0 0,0-1 0 0 0,0 1 0 0 0,0 0 0 0 0,1 0 0 0 0,-1 0 0 0 0,0 0 0 0 0,0-1 0 0 0,0 1 0 0 0,0 0 0 0 0,0 0 0 0 0,0 0 0 0 0,0-1 0 0 0,0 1 0 0 0,0 0 0 0 0,0 0 0 0 0,0 0 0 0 0,0-1 0 0 0,0 1 0 0 0,0 0 0 0 0,0 0 0 0 0,0 0 0 0 0,0-1 0 0 0,0 1 0 0 0,0 0 0 0 0,1-4-1264 0 0,6 0-2587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6:01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7770 0 0,'0'-1'151'0'0,"1"0"0"0"0,-1 0 0 0 0,1 0 1 0 0,0 0-1 0 0,0 0 0 0 0,-1 0 0 0 0,1 0 1 0 0,0 0-1 0 0,0 1 0 0 0,0-1 0 0 0,0 0 1 0 0,0 0-1 0 0,0 1 0 0 0,0-1 0 0 0,0 1 1 0 0,0-1-1 0 0,1 1 0 0 0,-1-1 0 0 0,0 1 1 0 0,0 0-1 0 0,0-1 0 0 0,2 1 0 0 0,31-6 657 0 0,-33 5-704 0 0,9 0 216 0 0,-1-1 0 0 0,1 1 0 0 0,0 1 0 0 0,0 0 1 0 0,-1 0-1 0 0,1 1 0 0 0,0 1 0 0 0,18 4 0 0 0,-23-5-171 0 0,-1 1 0 0 0,0 0 0 0 0,0 1 0 0 0,0-1 1 0 0,0 1-1 0 0,0-1 0 0 0,-1 1 0 0 0,1 0 0 0 0,-1 1 0 0 0,1-1 0 0 0,-1 0 0 0 0,-1 1 0 0 0,1 0 0 0 0,0 0 1 0 0,-1 0-1 0 0,0 0 0 0 0,1 0 0 0 0,-2 0 0 0 0,1 0 0 0 0,0 1 0 0 0,0 5 0 0 0,2 5-92 0 0,-1 0-1 0 0,-1 0 1 0 0,1 25-1 0 0,-6 16-4219 0 0,3-55 3788 0 0,0 0-1 0 0,0 0 0 0 0,0 1 0 0 0,-1-1 0 0 0,1 0 0 0 0,0 0 1 0 0,-1 0-1 0 0,1 0 0 0 0,-1 0 0 0 0,1 1 0 0 0,-1-1 0 0 0,0 0 1 0 0,1 0-1 0 0,-1 0 0 0 0,-1 1 0 0 0</inkml:trace>
  <inkml:trace contextRef="#ctx0" brushRef="#br0" timeOffset="1">37 155 9178 0 0,'1'1'260'0'0,"0"1"0"0"0,0-1 0 0 0,0 0 0 0 0,0 0 0 0 0,0 0 0 0 0,0 0 0 0 0,1 0 0 0 0,-1 0 0 0 0,0 0 0 0 0,1 0 0 0 0,-1-1-1 0 0,0 1 1 0 0,1 0 0 0 0,-1-1 0 0 0,1 1 0 0 0,-1-1 0 0 0,1 0 0 0 0,-1 1 0 0 0,1-1 0 0 0,-1 0 0 0 0,1 0 0 0 0,1 0 0 0 0,40-3 1008 0 0,-25 2-1023 0 0,-10 0-454 0 0,0 1-1 0 0,0 1 1 0 0,0-1 0 0 0,0 1-1 0 0,9 3 1 0 0,-14-4-574 0 0,0 1 0 0 0,0 1 0 0 0,0-1 0 0 0,0 0 0 0 0,0 1 0 0 0,-1-1 0 0 0,1 1 0 0 0,0 0 0 0 0,3 3 0 0 0,0 1-3832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6:01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7546 0 0,'2'-1'4945'0'0,"1"3"-2654"0"0,-8 44-1707 0 0,5-35-868 0 0,-1 0 0 0 0,0-1 0 0 0,-1 1 1 0 0,0 0-1 0 0,-1-1 0 0 0,-7 18 0 0 0,10-28 259 0 0,-1 0 1 0 0,1 0-1 0 0,-1 0 0 0 0,0-1 1 0 0,1 1-1 0 0,-1 0 0 0 0,1-1 1 0 0,-1 1-1 0 0,1 0 1 0 0,-1-1-1 0 0,1 1 0 0 0,-1 0 1 0 0,1-1-1 0 0,-1 1 1 0 0,1-1-1 0 0,0 1 0 0 0,-1-1 1 0 0,1 1-1 0 0,0-1 0 0 0,-1 1 1 0 0,1-1-1 0 0,0 0 1 0 0,0 1-1 0 0,-1-1 0 0 0,1 1 1 0 0,0-1-1 0 0,0 0 0 0 0,0 1 1 0 0,0-1-1 0 0,0 1 1 0 0,0-2-1 0 0,0 2 72 0 0,0 1 1 0 0,1-1 0 0 0,-1 0-1 0 0,0 0 1 0 0,0 1-1 0 0,1-1 1 0 0,-1 0-1 0 0,0 0 1 0 0,1 0-1 0 0,-1 1 1 0 0,1-1-1 0 0,-1 0 1 0 0,0 0 0 0 0,1 0-1 0 0,-1 0 1 0 0,0 0-1 0 0,1 0 1 0 0,-1 0-1 0 0,1 0 1 0 0,-1 0-1 0 0,0 0 1 0 0,1 0-1 0 0,-1 0 1 0 0,0 0-1 0 0,1 0 1 0 0,-1 0 0 0 0,1 0-1 0 0,-1 0 1 0 0,0-1-1 0 0,1 1 1 0 0,-1 0-1 0 0,0 0 1 0 0,1 0-1 0 0,-1-1 1 0 0,0 1-1 0 0,0 0 1 0 0,1 0 0 0 0,-1-1-1 0 0,0 1 1 0 0,1 0-1 0 0,-1 0 1 0 0,0-1-1 0 0,0 1 1 0 0,0 0-1 0 0,1-1 1 0 0,-1 1-1 0 0,0 0 1 0 0,0-1 0 0 0,0 1-1 0 0,0-1 1 0 0,0 1-1 0 0,0 0 1 0 0,0-1-1 0 0,0 1 1 0 0,0 0-1 0 0,0-1 1 0 0,0 1-1 0 0,0-1 1 0 0,0 1 0 0 0,0 0-1 0 0,0-1 1 0 0,0 1-1 0 0,0-1 1 0 0,0 1-1 0 0,0 0 1 0 0,-1-1-1 0 0,1 1 1 0 0,0-1-1 0 0,2 2-24 0 0,0 0-1 0 0,0-1 0 0 0,1 1 1 0 0,-1-1-1 0 0,0 1 0 0 0,1-1 0 0 0,-1 0 1 0 0,0 0-1 0 0,1 0 0 0 0,-1 0 1 0 0,0-1-1 0 0,1 1 0 0 0,-1-1 0 0 0,0 1 1 0 0,4-2-1 0 0,39-18-67 0 0,-11 4 29 0 0,-27 14-259 0 0,0 0-1 0 0,1 0 0 0 0,-1 1 1 0 0,1 0-1 0 0,-1 0 0 0 0,1 0 1 0 0,-1 1-1 0 0,1 1 0 0 0,0-1 1 0 0,9 3-1 0 0,-6-2-1353 0 0,-10-5-384 0 0,-1-3-404 0 0,11 9-2266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6:02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24 10626 0 0,'1'-3'3006'0'0,"7"1"-1598"0"0,20 2-1267 0 0,-4 0-33 0 0,-23 0-109 0 0,0 0 1 0 0,0 0-1 0 0,1-1 1 0 0,-1 1-1 0 0,0 0 1 0 0,0 0 0 0 0,1-1-1 0 0,-1 1 1 0 0,0-1-1 0 0,0 1 1 0 0,0-1-1 0 0,0 1 1 0 0,0-1-1 0 0,1 0 1 0 0,-1 1 0 0 0,0-1-1 0 0,-1 0 1 0 0,1 0-1 0 0,0 0 1 0 0,0 0-1 0 0,0 0 1 0 0,0-1 0 0 0,-7-3-270 0 0,-14 8-91 0 0,19-3 326 0 0,-12 3 16 0 0,0 1 1 0 0,0 1-1 0 0,1 0 0 0 0,-21 11 1 0 0,31-15 57 0 0,1-1 1 0 0,-1 1 0 0 0,1 0 0 0 0,-1 0 0 0 0,1 0 0 0 0,-1 1-1 0 0,1-1 1 0 0,0 0 0 0 0,0 0 0 0 0,-1 1 0 0 0,1-1-1 0 0,0 1 1 0 0,0-1 0 0 0,0 1 0 0 0,0-1 0 0 0,1 1 0 0 0,-1 0-1 0 0,0-1 1 0 0,1 1 0 0 0,-1 0 0 0 0,1 0 0 0 0,-1-1-1 0 0,1 1 1 0 0,0 0 0 0 0,0 0 0 0 0,0 0 0 0 0,0-1 0 0 0,0 1-1 0 0,0 0 1 0 0,1 0 0 0 0,-1 0 0 0 0,1-1 0 0 0,-1 1-1 0 0,1 0 1 0 0,-1-1 0 0 0,1 1 0 0 0,0 0 0 0 0,0-1 0 0 0,0 1-1 0 0,0-1 1 0 0,0 1 0 0 0,0-1 0 0 0,0 0 0 0 0,3 3-1 0 0,6 7 137 0 0,1 0-1 0 0,0 0 1 0 0,1-2-1 0 0,0 1 0 0 0,24 13 1 0 0,-27-18-366 0 0,0-1 1 0 0,0 0-1 0 0,0 0 1 0 0,11 2-1 0 0,-14-5-537 0 0,1 1-1 0 0,-1-2 1 0 0,1 1-1 0 0,-1-1 1 0 0,1 1-1 0 0,12-3 1 0 0,-7-1-2258 0 0,-3-2-2017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6:0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10242 0 0,'-6'4'1609'0'0,"0"4"-313"0"0,-1 2-200 0 0,1 4-304 0 0,5 2-312 0 0,1 1-208 0 0,-2 0-104 0 0,2 1-88 0 0,0-3-144 0 0,0 0-304 0 0,0 1-408 0 0,2-4-536 0 0,-2 1-529 0 0,1-2-287 0 0,-2-1 160 0 0,-1 1 471 0 0,7 8-2199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6:03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5497 0 0,'-1'18'1427'0'0,"1"0"0"0"0,3 27 0 0 0,-3-40-1201 0 0,1 1 1 0 0,0-1-1 0 0,0 0 0 0 0,1 0 1 0 0,-1 0-1 0 0,1 0 1 0 0,0 0-1 0 0,0-1 1 0 0,1 1-1 0 0,-1 0 1 0 0,1-1-1 0 0,0 0 1 0 0,4 5-1 0 0,-6-8-184 0 0,0 0 0 0 0,0 0 0 0 0,0 0 0 0 0,0 0 0 0 0,0 0 0 0 0,0 0-1 0 0,0-1 1 0 0,0 1 0 0 0,0 0 0 0 0,1 0 0 0 0,-1-1 0 0 0,0 1 0 0 0,0-1 0 0 0,1 1 0 0 0,-1-1 0 0 0,0 0 0 0 0,1 1 0 0 0,-1-1-1 0 0,0 0 1 0 0,1 0 0 0 0,-1 0 0 0 0,1 0 0 0 0,-1 0 0 0 0,0 0 0 0 0,1-1 0 0 0,-1 1 0 0 0,0 0 0 0 0,1-1 0 0 0,-1 1 0 0 0,0-1-1 0 0,1 1 1 0 0,-1-1 0 0 0,0 1 0 0 0,0-1 0 0 0,0 0 0 0 0,0 0 0 0 0,1 0 0 0 0,-1 0 0 0 0,0 1 0 0 0,0-1 0 0 0,-1-1-1 0 0,1 1 1 0 0,0 0 0 0 0,0 0 0 0 0,1-2 0 0 0,1-3 32 0 0,0 1-1 0 0,-1 0 0 0 0,0-1 1 0 0,0 0-1 0 0,0 1 0 0 0,0-1 1 0 0,-1 0-1 0 0,0 0 1 0 0,0-7-1 0 0,0 10 15 0 0,-1 1-1 0 0,0-1 1 0 0,0 0-1 0 0,0 0 1 0 0,-1 0-1 0 0,1 0 1 0 0,-1 0 0 0 0,1 1-1 0 0,-1-1 1 0 0,0 0-1 0 0,0 0 1 0 0,0 1-1 0 0,0-1 1 0 0,-1 1-1 0 0,1-1 1 0 0,-1 1 0 0 0,0-1-1 0 0,-2-2 1 0 0,2 4 29 0 0,-1-1 1 0 0,1 1-1 0 0,-1-1 1 0 0,1 1-1 0 0,-1 0 1 0 0,0 0-1 0 0,1 0 1 0 0,-1 0 0 0 0,0 1-1 0 0,0-1 1 0 0,1 1-1 0 0,-1 0 1 0 0,0-1-1 0 0,0 1 1 0 0,0 1-1 0 0,0-1 1 0 0,0 0-1 0 0,-4 2 1 0 0,1-1-83 0 0,1 0 1 0 0,0 0 0 0 0,-1 1-1 0 0,1 0 1 0 0,0 0 0 0 0,0 0-1 0 0,0 0 1 0 0,0 1 0 0 0,-6 5-1 0 0,9-7-200 0 0,1 0 1 0 0,0 0-1 0 0,1 0 0 0 0,-1 0 0 0 0,0 0 0 0 0,0 0 0 0 0,0 0 1 0 0,0 0-1 0 0,1 0 0 0 0,-1 1 0 0 0,1-1 0 0 0,-1 0 0 0 0,1 1 0 0 0,-1-1 1 0 0,1 0-1 0 0,0 1 0 0 0,-1 1 0 0 0,2-1-327 0 0,-1-1 0 0 0,0 1-1 0 0,1 0 1 0 0,-1 0 0 0 0,1 0 0 0 0,-1-1 0 0 0,1 1-1 0 0,0 0 1 0 0,0-1 0 0 0,0 1 0 0 0,0-1 0 0 0,0 1-1 0 0,0-1 1 0 0,0 1 0 0 0,0-1 0 0 0,3 2-1 0 0,2 3-4570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6:03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7418 0 0,'19'-17'7286'0'0,"-17"14"-6971"0"0,1 1 1 0 0,-1 0 0 0 0,0-1 0 0 0,1 1-1 0 0,-1 0 1 0 0,1 0 0 0 0,0 0 0 0 0,3-1-1 0 0,-5 3-363 0 0,0 0-1 0 0,0 0 0 0 0,0-1 0 0 0,0 1 0 0 0,0 1 1 0 0,0-1-1 0 0,0 0 0 0 0,0 0 0 0 0,0 0 0 0 0,0 0 1 0 0,0 1-1 0 0,0-1 0 0 0,0 0 0 0 0,0 1 0 0 0,0-1 1 0 0,0 1-1 0 0,-1-1 0 0 0,1 1 0 0 0,0-1 0 0 0,0 1 0 0 0,0 0 1 0 0,-1-1-1 0 0,1 1 0 0 0,0 0 0 0 0,-1 0 0 0 0,1-1 1 0 0,-1 1-1 0 0,1 0 0 0 0,-1 0 0 0 0,1 0 0 0 0,-1 0 1 0 0,0 0-1 0 0,1 1 0 0 0,0-1-505 0 0,0 1 0 0 0,0 0 1 0 0,0-1-1 0 0,-1 1 0 0 0,1 0 0 0 0,0 0 0 0 0,-1-1 0 0 0,0 1 1 0 0,1 0-1 0 0,-1 0 0 0 0,0 0 0 0 0,0 0 0 0 0,0 3 0 0 0,-2 3-4265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6:03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6777 0 0,'0'1'153'0'0,"-1"0"-1"0"0,1 0 1 0 0,0 0-1 0 0,-1 0 1 0 0,1 0-1 0 0,0 0 1 0 0,0 0-1 0 0,0 0 1 0 0,0 0-1 0 0,0 0 1 0 0,0 0-1 0 0,0 0 1 0 0,0 0-1 0 0,0 1 1 0 0,1-1-1 0 0,-1 0 1 0 0,0 0-1 0 0,1 0 1 0 0,-1 0-1 0 0,1 0 1 0 0,-1 0-1 0 0,1 0 0 0 0,-1-1 1 0 0,2 3-1 0 0,0-2-27 0 0,0 1 0 0 0,0-1-1 0 0,0 0 1 0 0,-1 0-1 0 0,1 0 1 0 0,0 0 0 0 0,1 0-1 0 0,-1 0 1 0 0,0-1-1 0 0,0 1 1 0 0,4 0-1 0 0,1 0 276 0 0,1 0 0 0 0,-1-1-1 0 0,0 0 1 0 0,1 0 0 0 0,-1-1-1 0 0,11-2 1 0 0,-12 2-3 0 0,0 0 0 0 0,0 1 1 0 0,0-1-1 0 0,1 1 0 0 0,-1 0 1 0 0,10 2-1 0 0,-15-3-370 0 0,0 1-1 0 0,0 1 0 0 0,0-1 1 0 0,0 0-1 0 0,0 0 1 0 0,0 0-1 0 0,0 0 1 0 0,0 1-1 0 0,0-1 1 0 0,0 1-1 0 0,0-1 1 0 0,0 1-1 0 0,0-1 0 0 0,0 1 1 0 0,0-1-1 0 0,0 1 1 0 0,0 0-1 0 0,0-1 1 0 0,0 1-1 0 0,-1 0 1 0 0,1 0-1 0 0,0 0 0 0 0,-1 0 1 0 0,1 0-1 0 0,0-1 1 0 0,-1 1-1 0 0,1 0 1 0 0,-1 0-1 0 0,0 0 1 0 0,1 1-1 0 0,-1-1 1 0 0,0 0-1 0 0,1 0 0 0 0,-1 0 1 0 0,0 0-1 0 0,0 0 1 0 0,0 0-1 0 0,0 0 1 0 0,0 0-1 0 0,0 1 1 0 0,-1-1-1 0 0,1 0 1 0 0,0 0-1 0 0,-1 1 0 0 0,-1 0-67 0 0,0 1-1 0 0,0-1 1 0 0,0 0-1 0 0,-1 0 0 0 0,1 0 1 0 0,-1 0-1 0 0,1 0 1 0 0,-1-1-1 0 0,0 1 1 0 0,-3 1-1 0 0,-14 9 23 0 0,17-9 30 0 0,1 1-1 0 0,-1-1 1 0 0,1 1 0 0 0,0-1-1 0 0,0 1 1 0 0,0 0 0 0 0,1 0-1 0 0,-1 0 1 0 0,1 0-1 0 0,0 0 1 0 0,0 0 0 0 0,1 0-1 0 0,-1 1 1 0 0,1-1-1 0 0,0 7 1 0 0,0-8-8 0 0,0-1-1 0 0,0 0 1 0 0,0 0 0 0 0,0 0 0 0 0,0 0-1 0 0,1 0 1 0 0,-1 0 0 0 0,1 0 0 0 0,-1 0-1 0 0,1 0 1 0 0,0 0 0 0 0,-1 0 0 0 0,1 0-1 0 0,0-1 1 0 0,1 1 0 0 0,-1 0-1 0 0,0 0 1 0 0,0-1 0 0 0,1 1 0 0 0,-1-1-1 0 0,1 1 1 0 0,-1-1 0 0 0,1 0 0 0 0,0 0-1 0 0,-1 1 1 0 0,1-1 0 0 0,0 0 0 0 0,0 0-1 0 0,0-1 1 0 0,0 1 0 0 0,0 0 0 0 0,0-1-1 0 0,2 1 1 0 0,-2-1-3 0 0,0 0 1 0 0,-1 0-1 0 0,1 0 0 0 0,0-1 1 0 0,-1 1-1 0 0,1-1 0 0 0,0 1 1 0 0,-1-1-1 0 0,1 0 0 0 0,-1 1 1 0 0,1-1-1 0 0,-1 0 0 0 0,1 0 1 0 0,-1 0-1 0 0,0 0 0 0 0,1 0 0 0 0,-1 0 1 0 0,0-1-1 0 0,0 1 0 0 0,0 0 1 0 0,0-1-1 0 0,0 1 0 0 0,0 0 1 0 0,0-1-1 0 0,0-1 0 0 0,19-49 22 0 0,-11 27-16 0 0,-8 23-97 0 0,0-1 0 0 0,1 1 0 0 0,-1 0 0 0 0,0-1 0 0 0,-1 1 0 0 0,1-1 0 0 0,0 1 0 0 0,-1-1 1 0 0,1 0-1 0 0,-1 1 0 0 0,0-1 0 0 0,0 0 0 0 0,0 1 0 0 0,0-1 0 0 0,0 0 0 0 0,-1 1 0 0 0,1-1 0 0 0,-1 1 0 0 0,0-1 0 0 0,0 0 0 0 0,0 1 0 0 0,0 0 0 0 0,0-1 0 0 0,0 1 0 0 0,0 0 1 0 0,-1-1-1 0 0,0 1 0 0 0,1 0 0 0 0,-1 0 0 0 0,0 0 0 0 0,0 0 0 0 0,0 1 0 0 0,0-1 0 0 0,0 0 0 0 0,0 1 0 0 0,0 0 0 0 0,-1-1 0 0 0,1 1 0 0 0,-1 0 0 0 0,1 0 0 0 0,-1 0 0 0 0,1 1 1 0 0,-1-1-1 0 0,1 1 0 0 0,-1-1 0 0 0,-4 1 0 0 0,7-1-410 0 0,0 1 401 0 0,0 0 0 0 0,-1 0 0 0 0,1 0 0 0 0,0 0 0 0 0,0 0 0 0 0,0 0 0 0 0,0 0 0 0 0,0 0 0 0 0,-1 0 0 0 0,1 0-1 0 0,0 0 1 0 0,0 0 0 0 0,0 0 0 0 0,0 0 0 0 0,0 0 0 0 0,0 0 0 0 0,-1 0 0 0 0,1 0 0 0 0,0 0 0 0 0,0 0 0 0 0,0 0 0 0 0,0 0 0 0 0,-2 3-2402 0 0,2-3 2401 0 0,0 1 1 0 0,0-1 0 0 0,1 0 0 0 0,-1 0 0 0 0,0 0 0 0 0,0 0 0 0 0,0 0 0 0 0,0 1 0 0 0,0-1 0 0 0,0 0 0 0 0,1 0-501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6:04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8330 0 0,'1'1'510'0'0,"1"0"1"0"0,-1 0 0 0 0,1 0 0 0 0,-1 1-1 0 0,0-1 1 0 0,1 0 0 0 0,-1 1-1 0 0,0-1 1 0 0,0 1 0 0 0,0-1-1 0 0,0 1 1 0 0,0-1 0 0 0,1 3-1 0 0,7 30 1686 0 0,-5 37-3654 0 0,-4-65 1412 0 0,0-7 35 0 0,1 1-1 0 0,-1-1 1 0 0,0 0-1 0 0,1 1 0 0 0,-1-1 1 0 0,1 1-1 0 0,-1 0 1 0 0,0-1-1 0 0,1 1 0 0 0,-1-1 1 0 0,1 1-1 0 0,-1 0 0 0 0,1-1 1 0 0,-1 1-1 0 0,1 0 1 0 0,0-1-1 0 0,-1 1 0 0 0,1 0 1 0 0,-1 0-1 0 0,1 0 1 0 0,0-1-1 0 0,-1 1 0 0 0,1 0 1 0 0,-1 0-1 0 0,1 0 1 0 0,0 0-1 0 0,-1 0 0 0 0,1 0 1 0 0,0 0-1 0 0,-1 1 0 0 0,1-1 1 0 0,-1 0-1 0 0,2 0 1 0 0,21 4 45 0 0,-6 1 389 0 0,-9-2-829 0 0,0-1 1 0 0,0 0 0 0 0,0 0 0 0 0,0-1 0 0 0,15 1 0 0 0,-21-2 211 0 0,-1 0 1 0 0,1 0 0 0 0,0-1 0 0 0,-1 1 0 0 0,1 0 0 0 0,-1-1 0 0 0,1 1 0 0 0,-1-1 0 0 0,0 0 0 0 0,1 1 0 0 0,-1-1 0 0 0,0 0 0 0 0,1 0-1 0 0,-1 0 1 0 0,0 0 0 0 0,0 0 0 0 0,0 0 0 0 0,0 0 0 0 0,0 0 0 0 0,0-1 0 0 0,0 1 0 0 0,0 0 0 0 0,0-1 0 0 0,0 1 0 0 0,-1 0 0 0 0,1-1 0 0 0,-1 1-1 0 0,1-1 1 0 0,-1 1 0 0 0,1-1 0 0 0,-1 1 0 0 0,0-1 0 0 0,0 0 0 0 0,0 1 0 0 0,0-1 0 0 0,0-2 0 0 0,0-10-37 0 0,0 0 0 0 0,-1 0 0 0 0,-2-16-1 0 0,2 25 749 0 0,0-1-1 0 0,-1 1 0 0 0,0 0 0 0 0,0-1 0 0 0,0 1 0 0 0,-4-7 0 0 0,4 20 4581 0 0,1 37-4249 0 0,9 17-1357 0 0,-7-57-206 0 0,0 0 0 0 0,1 0 0 0 0,-1 0 0 0 0,1 0 1 0 0,0 0-1 0 0,0 0 0 0 0,1-1 0 0 0,0 1 0 0 0,5 7 0 0 0,0-6-3871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3:08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5729 0 0,'0'-1'111'0'0,"0"-1"0"0"0,1 1 0 0 0,-1 0 0 0 0,1 0 0 0 0,-1 0 0 0 0,1-1 0 0 0,-1 1 0 0 0,1 0 0 0 0,0 0 0 0 0,0 0 0 0 0,-1 0 0 0 0,1 0 0 0 0,0 0 0 0 0,0 1 0 0 0,0-1 0 0 0,0 0 0 0 0,0 0 0 0 0,0 1 0 0 0,0-1 0 0 0,1 0 0 0 0,-1 1 0 0 0,0-1 0 0 0,1 1 0 0 0,1-1 37 0 0,0 1 1 0 0,0-1-1 0 0,-1 1 1 0 0,1 0 0 0 0,0 0-1 0 0,0 0 1 0 0,0 0-1 0 0,-1 1 1 0 0,1-1 0 0 0,4 2-1 0 0,-3-1-4 0 0,0 0 0 0 0,1 1 1 0 0,-1-1-1 0 0,0 1 0 0 0,0 0 0 0 0,0 1 0 0 0,0-1 0 0 0,0 1 0 0 0,-1-1 1 0 0,1 1-1 0 0,-1 0 0 0 0,1 0 0 0 0,2 5 0 0 0,-4-5-44 0 0,-1 0-1 0 0,1 0 1 0 0,-1 0 0 0 0,0 0-1 0 0,0 0 1 0 0,0 0-1 0 0,-1 0 1 0 0,1 0 0 0 0,-1 1-1 0 0,0-1 1 0 0,1 0-1 0 0,-1 0 1 0 0,-1 1 0 0 0,1-1-1 0 0,0 0 1 0 0,-1 0 0 0 0,-2 6-1 0 0,0 1-112 0 0,-2 0 0 0 0,1 0 0 0 0,-13 17 0 0 0,14-22-55 0 0,3-4 96 0 0,-1 1 0 0 0,1-1 0 0 0,0 0-1 0 0,0 1 1 0 0,0-1 0 0 0,0 1 0 0 0,0-1 0 0 0,0 0 0 0 0,0 1 0 0 0,0-1 0 0 0,0 0 0 0 0,1 1 0 0 0,-1-1 0 0 0,0 0 0 0 0,1 1 0 0 0,-1-1 0 0 0,1 0 0 0 0,0 0 0 0 0,-1 1 0 0 0,1-1 0 0 0,0 0 0 0 0,0 0 0 0 0,0 0 0 0 0,0 0 0 0 0,0 0 0 0 0,0 0 0 0 0,1 1 0 0 0,34 28 958 0 0,-32-27-1055 0 0,0 0 42 0 0,0 0 1 0 0,0-1-1 0 0,0 1 0 0 0,0-1 0 0 0,1 0 1 0 0,-1 0-1 0 0,1-1 0 0 0,-1 1 1 0 0,1-1-1 0 0,0 0 0 0 0,0 0 0 0 0,0 0 1 0 0,6-1-1 0 0,-8 0-285 0 0,-1 0 0 0 0,1-1-1 0 0,0 1 1 0 0,-1-1 0 0 0,1 1 0 0 0,-1-1 0 0 0,1 0 0 0 0,-1 0 0 0 0,1 0-1 0 0,-1-1 1 0 0,0 1 0 0 0,1-1 0 0 0,-1 1 0 0 0,0-1 0 0 0,0 0 0 0 0,0 1-1 0 0,0-1 1 0 0,0 0 0 0 0,-1 0 0 0 0,1-1 0 0 0,0 1 0 0 0,-1 0 0 0 0,0 0-1 0 0,0-1 1 0 0,2-2 0 0 0,2-10-3831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6:04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34 7114 0 0,'0'-1'146'0'0,"-1"0"1"0"0,1 0 0 0 0,0 0 0 0 0,0 1 0 0 0,-1-1 0 0 0,1 0 0 0 0,0 0 0 0 0,0 0 0 0 0,0 0 0 0 0,0 0 0 0 0,0 0 0 0 0,0 0 0 0 0,1 0 0 0 0,-1 0 0 0 0,0 1 0 0 0,0-1 0 0 0,1 0 0 0 0,-1 0 0 0 0,0 0 0 0 0,1 0 0 0 0,-1 1 0 0 0,1-1 0 0 0,-1 0 0 0 0,1 0 0 0 0,-1 1-1 0 0,1-1 1 0 0,0 0 0 0 0,-1 1 0 0 0,1-1 0 0 0,0 1 0 0 0,1-2 0 0 0,1 1 57 0 0,0 0 0 0 0,0 0 0 0 0,0 0-1 0 0,0 0 1 0 0,0 0 0 0 0,1 1 0 0 0,-1 0 0 0 0,0-1 0 0 0,5 2-1 0 0,5-1 209 0 0,-1 1-1 0 0,1 1 1 0 0,-1 0-1 0 0,17 6 0 0 0,-27-8-330 0 0,0 1 0 0 0,0 0 0 0 0,0-1 0 0 0,-1 1 0 0 0,1 0-1 0 0,0 0 1 0 0,0 0 0 0 0,0 1 0 0 0,-1-1 0 0 0,1 0 0 0 0,0 1-1 0 0,-1-1 1 0 0,1 1 0 0 0,-1-1 0 0 0,0 1 0 0 0,1 0 0 0 0,-1-1 0 0 0,0 1-1 0 0,0 0 1 0 0,0 0 0 0 0,0 0 0 0 0,0 3 0 0 0,0-2-87 0 0,-1 0-1 0 0,0 1 1 0 0,0-1 0 0 0,0 0 0 0 0,-1 0 0 0 0,1 0 0 0 0,-1 0 0 0 0,0 0 0 0 0,1 0-1 0 0,-1 0 1 0 0,-1 0 0 0 0,1 0 0 0 0,-3 4 0 0 0,0 1-198 0 0,-1 0 0 0 0,-1-1 0 0 0,1 0 0 0 0,-1 0 0 0 0,0 0 1 0 0,-1-1-1 0 0,1 0 0 0 0,-1 0 0 0 0,-14 8 0 0 0,20-13 186 0 0,-1 0 0 0 0,1 0 0 0 0,-1-1 0 0 0,1 1 0 0 0,-1 0 1 0 0,1 0-1 0 0,0 0 0 0 0,0 0 0 0 0,-1 0 0 0 0,1 1 0 0 0,0-1 0 0 0,-1 2 0 0 0,2-3 32 0 0,0 1-1 0 0,0-1 1 0 0,0 0-1 0 0,0 1 1 0 0,0-1-1 0 0,0 0 1 0 0,0 1-1 0 0,0-1 1 0 0,0 0 0 0 0,0 1-1 0 0,0-1 1 0 0,0 0-1 0 0,0 1 1 0 0,0-1-1 0 0,0 0 1 0 0,1 0-1 0 0,-1 1 1 0 0,0-1 0 0 0,0 0-1 0 0,0 1 1 0 0,0-1-1 0 0,1 0 1 0 0,-1 0-1 0 0,0 0 1 0 0,0 1-1 0 0,1-1 1 0 0,-1 0-1 0 0,0 0 1 0 0,0 0 0 0 0,1 1-1 0 0,-1-1 1 0 0,0 0-1 0 0,1 0 1 0 0,-1 0-1 0 0,1 0 1 0 0,4 2 194 0 0,1-1 1 0 0,-1 1-1 0 0,1-1 1 0 0,0-1-1 0 0,8 1 1 0 0,43-5 508 0 0,-47 2-637 0 0,0 1 1 0 0,1 0 0 0 0,-1 1-1 0 0,1 0 1 0 0,-1 0 0 0 0,13 3-1 0 0,-24-3-138 0 0,1 0 0 0 0,0 0 0 0 0,0 1 0 0 0,0-1 1 0 0,0 0-1 0 0,0 0 0 0 0,-1 0 0 0 0,1 0 0 0 0,0 0 0 0 0,0 1 0 0 0,0-1 0 0 0,0 0 0 0 0,0 0 0 0 0,0 0 0 0 0,0 0 0 0 0,-1 0 0 0 0,1 1 0 0 0,0-1 0 0 0,0 0 0 0 0,0 0 0 0 0,0 0 0 0 0,0 1 0 0 0,0-1 0 0 0,0 0 0 0 0,0 0 0 0 0,0 0 1 0 0,0 1-1 0 0,0-1 0 0 0,0 0 0 0 0,0 0 0 0 0,0 0 0 0 0,0 0 0 0 0,0 1 0 0 0,1-1 0 0 0,-1 0 0 0 0,0 0 0 0 0,0 0 0 0 0,0 0 0 0 0,0 1 0 0 0,0-1 0 0 0,0 0 0 0 0,0 0 0 0 0,0 0 0 0 0,1 0 0 0 0,-1 0 0 0 0,0 1 0 0 0,0-1 1 0 0,0 0-1 0 0,0 0 0 0 0,1 0 0 0 0,-1 0 0 0 0,0 0 0 0 0,0 0 0 0 0,0 0 0 0 0,0 0 0 0 0,1 0 0 0 0,-1 0 0 0 0,0 0 0 0 0,0 0 0 0 0,1 0 0 0 0,-18 6-5399 0 0,4-5-151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6:04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8338 0 0,'30'2'4961'0'0,"1"-1"-4110"0"0,-28-1-805 0 0,-1 0 0 0 0,0 0 0 0 0,0 1 0 0 0,0-1 1 0 0,1 0-1 0 0,-1 1 0 0 0,0-1 0 0 0,0 1 1 0 0,0 0-1 0 0,0 0 0 0 0,0 0 0 0 0,0 0 0 0 0,0 0 1 0 0,0 0-1 0 0,0 1 0 0 0,-1-1 0 0 0,1 0 0 0 0,0 1 1 0 0,-1 0-1 0 0,1-1 0 0 0,-1 1 0 0 0,0 0 0 0 0,1 0 1 0 0,-1-1-1 0 0,0 1 0 0 0,0 0 0 0 0,0 0 0 0 0,-1 0 1 0 0,1 1-1 0 0,0-1 0 0 0,-1 0 0 0 0,1 0 0 0 0,-1 0 1 0 0,0 0-1 0 0,1 1 0 0 0,-1-1 0 0 0,0 0 0 0 0,-1 0 1 0 0,1 0-1 0 0,0 1 0 0 0,-1-1 0 0 0,1 0 0 0 0,-1 0 1 0 0,1 0-1 0 0,-1 0 0 0 0,0 0 0 0 0,0 0 0 0 0,0 0 1 0 0,0 0-1 0 0,0 0 0 0 0,-1 0 0 0 0,1 0 0 0 0,-1-1 1 0 0,1 1-1 0 0,-1-1 0 0 0,1 1 0 0 0,-1-1 0 0 0,-3 2 1 0 0,5-2-55 0 0,0-1 0 0 0,-1 1 0 0 0,1-1 0 0 0,-1 1 0 0 0,0-1 0 0 0,1 0 0 0 0,-1 1 0 0 0,1-1 0 0 0,-1 0 0 0 0,1 0 0 0 0,-1 1 0 0 0,0-1 0 0 0,1 0 0 0 0,-1 0 0 0 0,0 0 0 0 0,1 0 0 0 0,-1 0 0 0 0,0 0 0 0 0,1 0 0 0 0,-1 0 0 0 0,0 0 0 0 0,1 0 0 0 0,-1 0 0 0 0,0 0 0 0 0,1-1 0 0 0,-1 1 0 0 0,1 0 0 0 0,-1 0 0 0 0,0-1 0 0 0,1 1 0 0 0,-1 0 0 0 0,1-1 0 0 0,-1 1 0 0 0,1 0 0 0 0,-1-1 0 0 0,1 1 0 0 0,-1-1 0 0 0,1 1 0 0 0,-1-1 0 0 0,1 1 0 0 0,0-1 0 0 0,-1 1 0 0 0,1-1 0 0 0,0 0 0 0 0,0 1 0 0 0,-1-1 0 0 0,1 1 0 0 0,0-1 0 0 0,0 0 0 0 0,-1 0 27 0 0,1 0 0 0 0,0 0 0 0 0,0 0 1 0 0,0 0-1 0 0,0 0 0 0 0,0 0 0 0 0,0 0 0 0 0,1 0 1 0 0,-1 0-1 0 0,0 0 0 0 0,0 0 0 0 0,1 0 0 0 0,-1 0 1 0 0,1 0-1 0 0,-1 0 0 0 0,1 0 0 0 0,-1 0 0 0 0,1 0 1 0 0,-1 1-1 0 0,1-1 0 0 0,0 0 0 0 0,-1 0 0 0 0,1 1 1 0 0,0-1-1 0 0,0 1 0 0 0,-1-1 0 0 0,1 0 1 0 0,0 1-1 0 0,0-1 0 0 0,0 1 0 0 0,0 0 0 0 0,0-1 1 0 0,0 1-1 0 0,0 0 0 0 0,0 0 0 0 0,2-1 0 0 0,51-2 46 0 0,-43 4-748 0 0,0-2 0 0 0,0 1-1 0 0,12-3 1 0 0,-21 2 320 0 0,0 0 1 0 0,-1 0-1 0 0,1 0 0 0 0,-1 0 1 0 0,1 0-1 0 0,-1 0 1 0 0,1-1-1 0 0,-1 1 0 0 0,0 0 1 0 0,1-1-1 0 0,-1 1 1 0 0,0-1-1 0 0,0 0 0 0 0,0 1 1 0 0,0-1-1 0 0,0 0 0 0 0,-1 1 1 0 0,1-1-1 0 0,-1 0 1 0 0,1 0-1 0 0,-1 0 0 0 0,1 0 1 0 0,-1 0-1 0 0,0-2 1 0 0,1 0-78 0 0,2-6-2381 0 0</inkml:trace>
  <inkml:trace contextRef="#ctx0" brushRef="#br0" timeOffset="1">212 25 6753 0 0,'5'-25'9922'0'0,"0"42"-8358"0"0,3 21-979 0 0,-2-10-180 0 0,11 33 0 0 0,-14-53-1286 0 0,0 0 1 0 0,0-1-1 0 0,1 1 1 0 0,9 12-1 0 0,-6-15-4984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6:0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29 10586 0 0,'-1'5'676'0'0,"-1"1"0"0"0,1-1 0 0 0,0 1 0 0 0,1-1 0 0 0,-1 0 0 0 0,2 9 0 0 0,-1-8-457 0 0,1 0 0 0 0,0 0 0 0 0,0 0 0 0 0,0 0 0 0 0,5 11 0 0 0,-5-14-222 0 0,1 0-1 0 0,-1 1 1 0 0,1-1-1 0 0,0 0 0 0 0,0 0 1 0 0,0 0-1 0 0,0 0 0 0 0,0-1 1 0 0,1 1-1 0 0,-1-1 1 0 0,1 1-1 0 0,0-1 0 0 0,-1 0 1 0 0,1 0-1 0 0,0 0 1 0 0,1 0-1 0 0,-1 0 0 0 0,0-1 1 0 0,0 0-1 0 0,1 1 1 0 0,-1-1-1 0 0,1 0 0 0 0,-1-1 1 0 0,6 2-1 0 0,-7-2 14 0 0,-1 0-1 0 0,1 0 1 0 0,-1 0-1 0 0,1 0 1 0 0,-1 0 0 0 0,1 0-1 0 0,-1 0 1 0 0,1-1-1 0 0,-1 1 1 0 0,1 0-1 0 0,-1-1 1 0 0,1 1 0 0 0,-1-1-1 0 0,0 0 1 0 0,1 0-1 0 0,-1 1 1 0 0,0-1-1 0 0,1 0 1 0 0,-1 0 0 0 0,0 0-1 0 0,0 0 1 0 0,0 0-1 0 0,2-3 1 0 0,-2 2 12 0 0,0 0 1 0 0,0-1-1 0 0,0 1 1 0 0,-1-1-1 0 0,1 1 1 0 0,0-1-1 0 0,-1 1 0 0 0,0-1 1 0 0,0 1-1 0 0,0-1 1 0 0,0 1-1 0 0,0-1 1 0 0,-1-2-1 0 0,0-4-30 0 0,-1-1 0 0 0,-1 1 0 0 0,0 0-1 0 0,0 1 1 0 0,-1-1 0 0 0,-7-13 0 0 0,-15-12-904 0 0,25 32 589 0 0,-1 0 0 0 0,0 1 0 0 0,1 0 0 0 0,-1-1 0 0 0,0 1 0 0 0,0 0 0 0 0,0 0 0 0 0,0 0 0 0 0,0 0 0 0 0,-2-1 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6:05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7634 0 0,'-1'6'7775'0'0,"8"15"-6105"0"0,-5-18-915 0 0,12 35 844 0 0,15 39-95 0 0,-7 1-3781 0 0,-36-114-3703 0 0,9 24 5971 0 0,0 1 1 0 0,1-1-1 0 0,-4-17 0 0 0,7 26 75 0 0,0-1 0 0 0,1 1 0 0 0,0-1 0 0 0,0 0 0 0 0,0 1 0 0 0,0-1 0 0 0,0 1 0 0 0,1-1 0 0 0,0 1 0 0 0,-1-1 0 0 0,1 1 0 0 0,1 0 0 0 0,-1-1 0 0 0,0 1 0 0 0,3-4 0 0 0,-3 6-31 0 0,1-1-1 0 0,-1 0 1 0 0,1 1 0 0 0,-1 0 0 0 0,1-1 0 0 0,0 1 0 0 0,-1 0 0 0 0,1 0-1 0 0,0 0 1 0 0,0 0 0 0 0,0 0 0 0 0,0 0 0 0 0,0 1 0 0 0,0-1 0 0 0,0 1-1 0 0,0-1 1 0 0,0 1 0 0 0,0 0 0 0 0,1 0 0 0 0,-1 0 0 0 0,0 0 0 0 0,0 0-1 0 0,0 0 1 0 0,0 0 0 0 0,0 1 0 0 0,4 1 0 0 0,-4-2 29 0 0,0 0-1 0 0,0 1 1 0 0,1 0 0 0 0,-1-1-1 0 0,0 1 1 0 0,0 0 0 0 0,0 0 0 0 0,0 0-1 0 0,0 0 1 0 0,0 1 0 0 0,2 1 0 0 0,-3-2-146 0 0,-1-1 0 0 0,1 1 0 0 0,-1 0 0 0 0,1 0 1 0 0,-1-1-1 0 0,0 1 0 0 0,1 0 0 0 0,-1 0 0 0 0,0-1 1 0 0,1 1-1 0 0,-1 0 0 0 0,0 0 0 0 0,0 0 0 0 0,0-1 1 0 0,0 1-1 0 0,0 0 0 0 0,0 0 0 0 0,0 0 0 0 0,0 0 1 0 0,0 0-1 0 0,0 0 0 0 0,-3 5-695 0 0,1-1 0 0 0,-1 0-1 0 0,1 0 1 0 0,-1 0 0 0 0,-1 0 0 0 0,1-1 0 0 0,-6 6 0 0 0,6-6 667 0 0,0-1 1 0 0,0 1-1 0 0,0-1 1 0 0,0 1-1 0 0,1 0 1 0 0,0 0-1 0 0,0 0 1 0 0,0 1-1 0 0,-2 4 1 0 0,4-8 278 0 0,0 0 1 0 0,0 0 0 0 0,0 0 0 0 0,0 0-1 0 0,0 0 1 0 0,0 0 0 0 0,0 0 0 0 0,0 0 0 0 0,0 0-1 0 0,0 0 1 0 0,1 0 0 0 0,-1 0 0 0 0,0 0-1 0 0,1 0 1 0 0,-1 0 0 0 0,1-1 0 0 0,-1 1-1 0 0,1 0 1 0 0,-1 0 0 0 0,1 0 0 0 0,-1-1-1 0 0,1 1 1 0 0,0 0 0 0 0,-1-1 0 0 0,1 1-1 0 0,0 0 1 0 0,0-1 0 0 0,0 1 0 0 0,-1-1-1 0 0,1 1 1 0 0,0-1 0 0 0,0 0 0 0 0,0 1-1 0 0,0-1 1 0 0,0 0 0 0 0,0 0 0 0 0,0 1-1 0 0,0-1 1 0 0,0 0 0 0 0,0 0 0 0 0,1 0 0 0 0,7-1 274 0 0,-1 0 1 0 0,1 0 0 0 0,-1 0 0 0 0,11-4 0 0 0,8-1-492 0 0,2 5-1035 0 0,14-2-5423 0 0,-30 1 1619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6:06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8362 0 0,'61'-15'3908'0'0,"32"7"-2734"0"0,-17 2 1093 0 0,-76 6-2255 0 0,0 0 0 0 0,0 0-1 0 0,0 0 1 0 0,0 0-1 0 0,0 0 1 0 0,0 0 0 0 0,0 0-1 0 0,0 0 1 0 0,0 0 0 0 0,0 0-1 0 0,-1-1 1 0 0,1 1-1 0 0,0 0 1 0 0,0 0 0 0 0,0 0-1 0 0,0 0 1 0 0,0 0-1 0 0,0 0 1 0 0,0 0 0 0 0,0 0-1 0 0,0 0 1 0 0,0 0-1 0 0,0 0 1 0 0,0 0 0 0 0,0-1-1 0 0,0 1 1 0 0,0 0 0 0 0,0 0-1 0 0,0 0 1 0 0,0 0-1 0 0,0 0 1 0 0,0 0 0 0 0,0 0-1 0 0,0 0 1 0 0,0 0-1 0 0,0 0 1 0 0,1 0 0 0 0,-1 0-1 0 0,0-1 1 0 0,0 1 0 0 0,0 0-1 0 0,0 0 1 0 0,0 0-1 0 0,0 0 1 0 0,0 0 0 0 0,0 0-1 0 0,0 0 1 0 0,0 0-1 0 0,0 0 1 0 0,0 0 0 0 0,0 0-1 0 0,0 0 1 0 0,0 0 0 0 0,1 0-1 0 0,-1 0 1 0 0,0 0-1 0 0,0 0 1 0 0,0 0 0 0 0,0 0-1 0 0,0 0 1 0 0,0 0-1 0 0,0 0 1 0 0,0 0 0 0 0,0 0-1 0 0,-10-6 226 0 0,-14-2-296 0 0,17 7-1 0 0,0 0 1 0 0,0 0-1 0 0,0 1 1 0 0,0 0-1 0 0,0 1 1 0 0,-1 0-1 0 0,1 0 1 0 0,0 0-1 0 0,1 1 1 0 0,-1 0-1 0 0,0 0 1 0 0,-8 4-1 0 0,12-4 97 0 0,0 0 0 0 0,0 0 0 0 0,1 1 0 0 0,-1-1 0 0 0,0 0 0 0 0,1 1 0 0 0,0-1 0 0 0,0 1 0 0 0,-1 0 0 0 0,2 0-1 0 0,-1 0 1 0 0,0 0 0 0 0,0 0 0 0 0,1 0 0 0 0,0 1 0 0 0,0-1 0 0 0,0 0 0 0 0,0 1 0 0 0,0-1 0 0 0,1 1 0 0 0,-1-1 0 0 0,1 1 0 0 0,0-1 0 0 0,0 1 0 0 0,0-1 0 0 0,2 7 0 0 0,-1-3 54 0 0,0-1 0 0 0,1 1 0 0 0,0 0 0 0 0,0-1 0 0 0,1 1 0 0 0,0-1 0 0 0,0 0 0 0 0,0 0-1 0 0,1 0 1 0 0,5 7 0 0 0,0-1-212 0 0,1-1-1 0 0,1-1 1 0 0,19 17-1 0 0,-29-27 81 0 0,-1 1 0 0 0,0-1 0 0 0,1 0 0 0 0,-1 0 0 0 0,0 1 0 0 0,1-1 0 0 0,-1 0 0 0 0,0 0 0 0 0,1 1 0 0 0,-1-1 0 0 0,0 0 0 0 0,1 1 0 0 0,-1-1 0 0 0,0 1 0 0 0,0-1 0 0 0,0 0 0 0 0,1 1 0 0 0,-1-1 0 0 0,0 1 0 0 0,0-1 0 0 0,0 0 0 0 0,0 1 0 0 0,0-1 0 0 0,0 1 0 0 0,0-1 0 0 0,0 1 0 0 0,0-1 0 0 0,0 1 0 0 0,0-1-1 0 0,-10 10 459 0 0,2-5-369 0 0,-74 57 401 0 0,85-64-332 0 0,0 1 1 0 0,0 1-1 0 0,1-1 1 0 0,-1 0 0 0 0,0 1-1 0 0,0 0 1 0 0,5 0-1 0 0,8-2 122 0 0,21-3-123 0 0,0 2-1 0 0,68 2 1 0 0,-27 10-7859 0 0,-65-6 2032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6:06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9 10098 0 0,'-5'-3'1937'0'0,"0"-1"-505"0"0,0 2-64 0 0,1 2-136 0 0,3 4-191 0 0,0 4-225 0 0,-1 1-88 0 0,1 1-120 0 0,0 3-200 0 0,-2 0-144 0 0,1 4-288 0 0,-2 1-400 0 0,2 3-600 0 0,-4 1-656 0 0,3-1-665 0 0,-2-2-560 0 0,0-2 57 0 0,1-2-2681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6:06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52 5145 0 0,'1'6'762'0'0,"3"11"593"0"0,-2-1-1 0 0,0 1 0 0 0,-1-1 0 0 0,-2 27 1 0 0,1-43-1351 0 0,0 0 1 0 0,0 0 0 0 0,0 0 0 0 0,0 0 0 0 0,0 0-1 0 0,0 0 1 0 0,0 0 0 0 0,0 0 0 0 0,0 0 0 0 0,-1 0-1 0 0,1 0 1 0 0,0 0 0 0 0,0 0 0 0 0,0 0 0 0 0,0 0-1 0 0,0 0 1 0 0,0 0 0 0 0,0 0 0 0 0,0 0-1 0 0,0 0 1 0 0,0 0 0 0 0,0 0 0 0 0,0 0 0 0 0,-1 0-1 0 0,1 0 1 0 0,0 0 0 0 0,0 0 0 0 0,0 0 0 0 0,0 0-1 0 0,0 0 1 0 0,0 0 0 0 0,0 0 0 0 0,0 0-1 0 0,0 0 1 0 0,0 0 0 0 0,0 0 0 0 0,-1 0 0 0 0,1 0-1 0 0,0 0 1 0 0,0 0 0 0 0,0 0 0 0 0,0 0 0 0 0,0 0-1 0 0,0 0 1 0 0,0 0 0 0 0,0 0 0 0 0,0 0-1 0 0,0 0 1 0 0,0 1 0 0 0,0-1 0 0 0,0 0 0 0 0,0 0-1 0 0,0 0 1 0 0,0 0 0 0 0,0 0 0 0 0,0 0 0 0 0,0 0-1 0 0,0 0 1 0 0,0 0 0 0 0,0 0 0 0 0,0 0-1 0 0,0 1 1 0 0,-6-12 45 0 0,-3-15-68 0 0,7 16 229 0 0,1-1 0 0 0,0 1-1 0 0,1 0 1 0 0,0 0 0 0 0,2-12-1 0 0,-2 19-98 0 0,1 0-1 0 0,-1 0 0 0 0,1 0 0 0 0,-1 1 0 0 0,1-1 1 0 0,0 0-1 0 0,0 0 0 0 0,0 0 0 0 0,0 1 0 0 0,1-1 1 0 0,-1 1-1 0 0,1-1 0 0 0,-1 1 0 0 0,1 0 1 0 0,0-1-1 0 0,0 1 0 0 0,0 0 0 0 0,0 0 0 0 0,1 0 1 0 0,-1 1-1 0 0,0-1 0 0 0,5-2 0 0 0,-5 4-4 0 0,1 0-1 0 0,0 0 1 0 0,0 0-1 0 0,-1 0 1 0 0,1 1-1 0 0,0-1 1 0 0,0 1-1 0 0,-1 0 1 0 0,1-1-1 0 0,-1 1 1 0 0,1 0-1 0 0,-1 1 1 0 0,1-1-1 0 0,-1 0 1 0 0,1 1-1 0 0,-1-1 1 0 0,0 1-1 0 0,0 0 1 0 0,0 0-1 0 0,0 0 1 0 0,0 0-1 0 0,0 0 1 0 0,-1 0 0 0 0,3 4-1 0 0,-2-3-53 0 0,0-1 0 0 0,-1 1 0 0 0,0-1 0 0 0,1 1 0 0 0,-1-1 0 0 0,0 1 0 0 0,0 0 0 0 0,0 0 0 0 0,-1-1 0 0 0,1 1 0 0 0,0 3 0 0 0,-1-4-26 0 0,0-1 1 0 0,0 0-1 0 0,-1 1 0 0 0,1-1 1 0 0,0 0-1 0 0,0 0 1 0 0,-1 1-1 0 0,1-1 0 0 0,-1 0 1 0 0,1 0-1 0 0,-1 1 0 0 0,1-1 1 0 0,-1 0-1 0 0,0 0 0 0 0,1 0 1 0 0,-1 0-1 0 0,0 0 1 0 0,0 0-1 0 0,0 0 0 0 0,0 0 1 0 0,0 0-1 0 0,0 0 0 0 0,-2 1 1 0 0,-59 26 1461 0 0,15-8-539 0 0,47-20-943 0 0,-1 0 0 0 0,1 0 0 0 0,0 0 0 0 0,0 0 0 0 0,-1 0 1 0 0,1 1-1 0 0,0-1 0 0 0,0 0 0 0 0,-1 0 0 0 0,1 0 0 0 0,0 0 0 0 0,0 1 0 0 0,-1-1 0 0 0,1 0 0 0 0,0 0 0 0 0,0 0 1 0 0,0 1-1 0 0,0-1 0 0 0,-1 0 0 0 0,1 0 0 0 0,0 1 0 0 0,0-1 0 0 0,0 0 0 0 0,0 0 0 0 0,0 1 0 0 0,0-1 0 0 0,0 0 1 0 0,0 1-1 0 0,0-1 0 0 0,0 0 0 0 0,0 0 0 0 0,0 1 0 0 0,0-1 0 0 0,0 0 0 0 0,0 1 0 0 0,0-1 0 0 0,0 0 0 0 0,0 1 1 0 0,0-1-1 0 0,0 0 0 0 0,12 11-237 0 0,19 3-1686 0 0,20-3-7369 0 0,-32-9 2141 0 0</inkml:trace>
  <inkml:trace contextRef="#ctx0" brushRef="#br0" timeOffset="0.21">401 294 13451 0 0,'-1'3'3433'0'0,"1"-2"-2521"0"0,-2-1-208 0 0,-2-1-464 0 0,0-1-688 0 0,-2 0-728 0 0,-1-2-1105 0 0,-3-2-1472 0 0,-1-2-3160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25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64 5001 0 0,'-3'1'337'0'0,"1"1"0"0"0,-1-1 0 0 0,0 1-1 0 0,1 0 1 0 0,-1 0 0 0 0,1 0 0 0 0,0 0 0 0 0,0 1 0 0 0,0-1 0 0 0,0 0-1 0 0,-2 4 1 0 0,-14 13 2615 0 0,18-19-2878 0 0,-1 0 1 0 0,1 0 0 0 0,-1 0 0 0 0,1 0-1 0 0,-1 0 1 0 0,1 0 0 0 0,-1 0 0 0 0,1 0-1 0 0,-1-1 1 0 0,1 1 0 0 0,-1 0 0 0 0,1 0-1 0 0,0-1 1 0 0,-1 1 0 0 0,1 0 0 0 0,-1 0-1 0 0,1-1 1 0 0,0 1 0 0 0,-1 0 0 0 0,1-1-1 0 0,0 1 1 0 0,-1-1 0 0 0,1 1 0 0 0,0 0-1 0 0,0-1 1 0 0,-1 1 0 0 0,1-1 0 0 0,0 1-1 0 0,0-1 1 0 0,0 1 0 0 0,-1-1 0 0 0,1 1-1 0 0,0-1 1 0 0,-10-25 1810 0 0,7 20-816 0 0,16 8 2781 0 0,106 7-3385 0 0,-7-23-493 0 0,-84 9 24 0 0,0 1 0 0 0,1 1 0 0 0,-1 1 0 0 0,38 3 0 0 0,79 23 4 0 0,-106-16 23 0 0,1-1 1 0 0,1-2-1 0 0,-1-1 1 0 0,0-3-1 0 0,58-4 1 0 0,18-16-8 0 0,-72 10 7 0 0,0 2 1 0 0,1 2-1 0 0,-1 1 0 0 0,1 3 1 0 0,47 4-1 0 0,-46 4 21 0 0,-19-3-3 0 0,-1 0-1 0 0,0-2 1 0 0,1 0 0 0 0,-1-2 0 0 0,1-1 0 0 0,38-7-1 0 0,138-17 284 0 0,-139 20-212 0 0,95-20 1 0 0,-132 20-63 0 0,0 2 0 0 0,0 1 0 0 0,1 1 0 0 0,-1 2 0 0 0,0 0 0 0 0,42 8 1 0 0,31 2 62 0 0,-99-11-168 0 0,-1 0 0 0 0,1 0 0 0 0,0 1 1 0 0,0-1-1 0 0,-1 0 0 0 0,1 0 1 0 0,0 0-1 0 0,0 0 0 0 0,-1 0 0 0 0,1 0 1 0 0,0-1-1 0 0,0 1 0 0 0,-1 0 0 0 0,1 0 1 0 0,0 0-1 0 0,0-1 0 0 0,-1 1 1 0 0,1 0-1 0 0,0-1 0 0 0,-1 1 0 0 0,1-1 1 0 0,-1 1-1 0 0,1-1 0 0 0,0 1 0 0 0,0-1 1 0 0,7-6-4063 0 0,11 6 2653 0 0,-11 4-761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26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17 7058 0 0,'-1'-2'333'0'0,"-1"1"1"0"0,1-1-1 0 0,-1 1 1 0 0,1 0 0 0 0,-1-1-1 0 0,0 1 1 0 0,0 0 0 0 0,1 0-1 0 0,-1 0 1 0 0,0 0-1 0 0,0 1 1 0 0,0-1 0 0 0,-4 0-1 0 0,5 1-125 0 0,0 1-1 0 0,0 0 0 0 0,0 0 1 0 0,1 0-1 0 0,-1 0 0 0 0,0 0 0 0 0,0 0 1 0 0,1 0-1 0 0,-1 0 0 0 0,0 0 1 0 0,1 0-1 0 0,-1 0 0 0 0,1 0 1 0 0,0 1-1 0 0,-1-1 0 0 0,1 0 0 0 0,0 0 1 0 0,0 0-1 0 0,0 1 0 0 0,0-1 1 0 0,-1 0-1 0 0,2 0 0 0 0,-1 3 1 0 0,-6 192 2085 0 0,5-84-2125 0 0,-4 39-8 0 0,-26 526 49 0 0,19 96-598 0 0,15-459 87 0 0,-2-299 375 0 0,-2-1-1686 0 0,1-14 1226 0 0,-1 0 1 0 0,1 0-1 0 0,-1 0 1 0 0,0 0 0 0 0,1 0-1 0 0,-1-1 1 0 0,1 1 0 0 0,-1 0-1 0 0,0 0 1 0 0,1-1-1 0 0,-1 1 1 0 0,1 0 0 0 0,-1-1-1 0 0,1 1 1 0 0,-1 0 0 0 0,1-1-1 0 0,-1 1 1 0 0,1-1 0 0 0,-1 1-1 0 0,1-1 1 0 0,0 1-1 0 0,-1-1 1 0 0,0 0 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26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 7378 0 0,'-1'-1'239'0'0,"0"0"0"0"0,1 0 0 0 0,-1 1 1 0 0,0-1-1 0 0,1 1 0 0 0,-1-1 0 0 0,0 0 0 0 0,0 1 1 0 0,0-1-1 0 0,0 1 0 0 0,0 0 0 0 0,0-1 1 0 0,0 1-1 0 0,0 0 0 0 0,1 0 0 0 0,-1-1 1 0 0,0 1-1 0 0,0 0 0 0 0,-1 0 0 0 0,4 14 2231 0 0,21 24-1160 0 0,95 152-52 0 0,-116-187-1207 0 0,0 0 0 0 0,0 1 0 0 0,0-1 0 0 0,0 0 0 0 0,1-1 0 0 0,-1 1 0 0 0,1 0-1 0 0,-1-1 1 0 0,1 1 0 0 0,0-1 0 0 0,0 0 0 0 0,0 0 0 0 0,0 0 0 0 0,1 0 0 0 0,-1-1 0 0 0,0 1 0 0 0,1-1 0 0 0,-1 0 0 0 0,1 0 0 0 0,0 0 0 0 0,-1 0 0 0 0,1-1 0 0 0,0 0 0 0 0,-1 1 0 0 0,1-1 0 0 0,0 0 0 0 0,-1-1 0 0 0,1 1 0 0 0,0-1 0 0 0,-1 0 0 0 0,1 0 0 0 0,-1 0 0 0 0,1 0 0 0 0,-1 0 0 0 0,1-1 0 0 0,-1 0 0 0 0,0 1 0 0 0,0-1 0 0 0,6-5 0 0 0,2-3 51 0 0,0-1 1 0 0,0 1-1 0 0,-1-2 0 0 0,-1 0 1 0 0,0 0-1 0 0,0-1 1 0 0,-1 0-1 0 0,-1 0 1 0 0,7-16-1 0 0,28-47-2044 0 0,-40 74 1128 0 0,-1 0-1 0 0,0 0 1 0 0,0 0 0 0 0,0-1-1 0 0,0 1 1 0 0,-1 0-1 0 0,1-1 1 0 0,-1 1-1 0 0,1-4 1 0 0,0 1-975 0 0,2-7-4295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3:08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 6193 0 0,'-1'0'90'0'0,"1"-1"-1"0"0,0 1 1 0 0,0 0 0 0 0,0 0-1 0 0,0-1 1 0 0,-1 1-1 0 0,1 0 1 0 0,0-1-1 0 0,0 1 1 0 0,0 0 0 0 0,0-1-1 0 0,0 1 1 0 0,0 0-1 0 0,0-1 1 0 0,0 1-1 0 0,0 0 1 0 0,0-1 0 0 0,0 1-1 0 0,0 0 1 0 0,1-1-1 0 0,-1 1 1 0 0,0 0 0 0 0,0-1-1 0 0,0 1 1 0 0,0 0-1 0 0,0-1 1 0 0,1 1-1 0 0,-1 0 1 0 0,0 0 0 0 0,0-1-1 0 0,0 1 1 0 0,1 0-1 0 0,-1 0 1 0 0,0-1-1 0 0,1 1 1 0 0,-1 0 0 0 0,17-5 1428 0 0,17 6-565 0 0,-22 2-852 0 0,-1 0 0 0 0,1 0 0 0 0,12 7 1 0 0,-19-8-358 0 0,0 0 1 0 0,0 0 0 0 0,-1 1-1 0 0,1 0 1 0 0,-1 0 0 0 0,0 0-1 0 0,0 0 1 0 0,0 0-1 0 0,6 9 1 0 0,-9-12 143 0 0,-1 0-1 0 0,0 1 1 0 0,0-1-1 0 0,0 1 1 0 0,1-1-1 0 0,-1 1 1 0 0,0-1-1 0 0,0 1 1 0 0,0 0 0 0 0,0-1-1 0 0,0 1 1 0 0,0-1-1 0 0,0 1 1 0 0,0-1-1 0 0,0 1 1 0 0,0-1-1 0 0,0 1 1 0 0,-1-1-1 0 0,1 1 1 0 0,0-1 0 0 0,0 1-1 0 0,0-1 1 0 0,-1 1-1 0 0,1-1 1 0 0,0 1-1 0 0,-1-1 1 0 0,1 0-1 0 0,0 1 1 0 0,-1-1-1 0 0,1 0 1 0 0,0 1 0 0 0,-1-1-1 0 0,1 0 1 0 0,-1 1-1 0 0,1-1 1 0 0,-1 0-1 0 0,1 1 1 0 0,-1-1-1 0 0,1 0 1 0 0,-1 0-1 0 0,1 0 1 0 0,-1 0 0 0 0,1 0-1 0 0,-1 1 1 0 0,1-1-1 0 0,-1 0 1 0 0,-36 8-3040 0 0,22-6 2354 0 0,6 1 1347 0 0,-23 9 4393 0 0,32-12-4851 0 0,-1 0-1 0 0,1 1 0 0 0,0-1 0 0 0,-1 0 1 0 0,1 0-1 0 0,0 1 0 0 0,0-1 1 0 0,0 0-1 0 0,-1 0 0 0 0,1 1 0 0 0,0-1 1 0 0,0 0-1 0 0,0 0 0 0 0,-1 1 1 0 0,1-1-1 0 0,0 0 0 0 0,0 1 1 0 0,0-1-1 0 0,0 0 0 0 0,0 1 0 0 0,0-1 1 0 0,0 0-1 0 0,0 1 0 0 0,0-1 1 0 0,0 0-1 0 0,0 1 0 0 0,0-1 1 0 0,0 0-1 0 0,0 1 0 0 0,0 0 0 0 0,15 11 1834 0 0,-11-11-1841 0 0,0 0 0 0 0,-1 0-1 0 0,1 0 1 0 0,0 0 0 0 0,0 0 0 0 0,-1-1 0 0 0,1 0 0 0 0,0 0 0 0 0,0 0-1 0 0,0 0 1 0 0,0 0 0 0 0,6-2 0 0 0,45-17-6975 0 0,-49 18 4082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30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67 5793 0 0,'-2'0'184'0'0,"1"0"0"0"0,0 0 1 0 0,0 0-1 0 0,0 1 0 0 0,0-1 0 0 0,0 0 0 0 0,0 1 0 0 0,0-1 0 0 0,-1 1 0 0 0,1-1 0 0 0,0 1 0 0 0,1-1 1 0 0,-1 1-1 0 0,0 0 0 0 0,0 0 0 0 0,0-1 0 0 0,0 1 0 0 0,0 0 0 0 0,1 0 0 0 0,-1 0 0 0 0,0 0 1 0 0,1 0-1 0 0,-1 0 0 0 0,1 0 0 0 0,-1 0 0 0 0,1 0 0 0 0,-1 0 0 0 0,1 0 0 0 0,0 0 0 0 0,0 0 0 0 0,-1 1 1 0 0,1-1-1 0 0,0 0 0 0 0,0 0 0 0 0,0 0 0 0 0,0 0 0 0 0,0 1 0 0 0,1-1 0 0 0,-1 1 0 0 0,1 10-99 0 0,1-1 0 0 0,0 1 0 0 0,4 13 0 0 0,-3-9 304 0 0,1 3-308 0 0,-4-13-76 0 0,1 0-1 0 0,0 0 1 0 0,0 0 0 0 0,1-1 0 0 0,-1 1-1 0 0,1 0 1 0 0,1-1 0 0 0,5 11 0 0 0,-3-15-265 0 0,-2-9 92 0 0,-2-12-28 0 0,-1-2 65 0 0,3-77-110 0 0,-2 90 237 0 0,1 0 0 0 0,-1 0 0 0 0,1 0-1 0 0,1 0 1 0 0,0 0 0 0 0,0 0 0 0 0,1 0-1 0 0,6-10 1 0 0,-9 18 7 0 0,-1 0-1 0 0,1 0 0 0 0,0-1 1 0 0,-1 1-1 0 0,1 0 1 0 0,0 0-1 0 0,0 0 0 0 0,0 0 1 0 0,0 1-1 0 0,0-1 1 0 0,0 0-1 0 0,0 0 0 0 0,0 1 1 0 0,1-1-1 0 0,-1 0 1 0 0,0 1-1 0 0,0-1 0 0 0,1 1 1 0 0,-1 0-1 0 0,0-1 1 0 0,0 1-1 0 0,1 0 0 0 0,-1 0 1 0 0,2 0-1 0 0,-1 0 3 0 0,0 0 0 0 0,0 1 0 0 0,0 0 0 0 0,0 0 0 0 0,0-1 1 0 0,0 1-1 0 0,0 0 0 0 0,-1 0 0 0 0,1 1 0 0 0,0-1 0 0 0,-1 0 0 0 0,1 1 0 0 0,2 2 0 0 0,1 1 38 0 0,-1 0-1 0 0,0 0 1 0 0,-1 1 0 0 0,1-1-1 0 0,-1 1 1 0 0,0 0 0 0 0,-1 0-1 0 0,1 0 1 0 0,1 6 0 0 0,-3-6-54 0 0,0-1 1 0 0,-1 0-1 0 0,0 1 1 0 0,1-1-1 0 0,-1 1 1 0 0,-1-1-1 0 0,1 0 1 0 0,-1 1-1 0 0,0-1 1 0 0,-1 0-1 0 0,1 0 1 0 0,-4 9 0 0 0,4-12-22 0 0,-1 0 0 0 0,1 0 1 0 0,0 0-1 0 0,-1 0 0 0 0,0 0 1 0 0,1 0-1 0 0,-1-1 0 0 0,0 1 1 0 0,0-1-1 0 0,0 1 0 0 0,0-1 1 0 0,0 0-1 0 0,0 1 0 0 0,0-1 1 0 0,0 0-1 0 0,0 0 0 0 0,-1-1 1 0 0,1 1-1 0 0,0 0 1 0 0,-1-1-1 0 0,1 0 0 0 0,-1 1 1 0 0,1-1-1 0 0,-1 0 0 0 0,1 0 1 0 0,0 0-1 0 0,-1-1 0 0 0,1 1 1 0 0,-5-1-1 0 0,-15-5 90 0 0,-14-2 735 0 0,35 8-775 0 0,1 0 1 0 0,0 0-1 0 0,0 0 1 0 0,-1 0-1 0 0,1 0 0 0 0,0 0 1 0 0,0 0-1 0 0,-1 0 1 0 0,1 0-1 0 0,0 0 0 0 0,0 0 1 0 0,-1 0-1 0 0,1 0 1 0 0,0 0-1 0 0,0 0 1 0 0,-1 0-1 0 0,1 1 0 0 0,0-1 1 0 0,0 0-1 0 0,0 0 1 0 0,-1 0-1 0 0,1 0 0 0 0,0 0 1 0 0,0 1-1 0 0,0-1 1 0 0,0 0-1 0 0,-1 0 1 0 0,1 0-1 0 0,0 1 0 0 0,0-1 1 0 0,0 0-1 0 0,0 0 1 0 0,0 1-1 0 0,0-1 0 0 0,0 0 1 0 0,0 0-1 0 0,-1 1 1 0 0,1-1-1 0 0,5 12 223 0 0,10 7-183 0 0,-13-16-63 0 0,1-1 0 0 0,-1 0 0 0 0,1-1 1 0 0,-1 1-1 0 0,1 0 0 0 0,0-1 0 0 0,0 1 0 0 0,0-1 0 0 0,-1 0 0 0 0,1 0 0 0 0,0 0 0 0 0,1 0 0 0 0,-1 0 0 0 0,0-1 0 0 0,0 0 0 0 0,0 1 0 0 0,4-1 0 0 0,1-2-219 0 0,-1 1 0 0 0,0-1 0 0 0,0 0 1 0 0,0-1-1 0 0,12-5 0 0 0,-3 1-861 0 0,-14 6 759 0 0,0 0 1 0 0,1 0 0 0 0,-1 1 0 0 0,0 0-1 0 0,0-1 1 0 0,1 1 0 0 0,-1 0-1 0 0,0 0 1 0 0,0 0 0 0 0,1 0 0 0 0,-1 0-1 0 0,0 1 1 0 0,0-1 0 0 0,0 1 0 0 0,1 0-1 0 0,-1-1 1 0 0,2 2 0 0 0,7 4-3186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30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29 6785 0 0,'-18'5'2100'0'0,"2"-2"3030"0"0,18-6-5079 0 0,0 0 1 0 0,1 1-1 0 0,-1-1 0 0 0,0 1 1 0 0,1-1-1 0 0,-1 1 1 0 0,1 0-1 0 0,0 0 0 0 0,0 0 1 0 0,0 0-1 0 0,0 1 0 0 0,0-1 1 0 0,0 1-1 0 0,0-1 1 0 0,0 1-1 0 0,1 0 0 0 0,-1 1 1 0 0,0-1-1 0 0,1 0 0 0 0,-1 1 1 0 0,1 0-1 0 0,-1 0 0 0 0,0 0 1 0 0,1 0-1 0 0,-1 0 1 0 0,1 1-1 0 0,-1 0 0 0 0,5 1 1 0 0,7 0 34 0 0,-1 1 0 0 0,1 1 1 0 0,-1 0-1 0 0,0 1 0 0 0,0 1 1 0 0,-1 0-1 0 0,23 14 0 0 0,-35-18-37 0 0,0-1-1 0 0,0 1 0 0 0,0-1 1 0 0,0 1-1 0 0,-1 0 0 0 0,1-1 1 0 0,-1 1-1 0 0,1 0 0 0 0,-1-1 1 0 0,1 1-1 0 0,-1 0 0 0 0,0 0 1 0 0,0-1-1 0 0,0 1 0 0 0,0 0 0 0 0,0 0 1 0 0,0-1-1 0 0,-1 1 0 0 0,1 0 1 0 0,-1-1-1 0 0,1 1 0 0 0,-1 0 1 0 0,1-1-1 0 0,-1 1 0 0 0,0 0 1 0 0,-2 2-1 0 0,1 2-63 0 0,-2 0 1 0 0,1 0-1 0 0,-1-1 1 0 0,0 1 0 0 0,-8 8-1 0 0,10-12-373 0 0,-1 1-1 0 0,1-1 1 0 0,-1 0 0 0 0,1-1 0 0 0,-1 1-1 0 0,0 0 1 0 0,0-1 0 0 0,0 0-1 0 0,0 1 1 0 0,0-1 0 0 0,0 0 0 0 0,-4 0-1 0 0,5-1 15 0 0,0 0-1 0 0,0 0 1 0 0,0 0-1 0 0,1 0 0 0 0,-1 0 1 0 0,0-1-1 0 0,0 1 1 0 0,0-1-1 0 0,1 1 1 0 0,-1-1-1 0 0,0 0 0 0 0,1 1 1 0 0,-1-1-1 0 0,0 0 1 0 0,1 0-1 0 0,-1 0 0 0 0,1 0 1 0 0,0-1-1 0 0,-1 1 1 0 0,1 0-1 0 0,0-1 1 0 0,0 1-1 0 0,-2-3 0 0 0,-2-3-2008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31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5257 0 0,'-2'1'355'0'0,"0"0"0"0"0,1 0 0 0 0,-1 0 0 0 0,0 0 1 0 0,1 0-1 0 0,-1 0 0 0 0,1 1 0 0 0,-1-1 0 0 0,1 0 0 0 0,0 1 0 0 0,0 0 0 0 0,-1-1 0 0 0,1 1 0 0 0,0 0 0 0 0,0-1 1 0 0,1 1-1 0 0,-1 0 0 0 0,0 0 0 0 0,1 0 0 0 0,-1 0 0 0 0,0 2 0 0 0,1 0-46 0 0,0 0-1 0 0,0 0 0 0 0,0 0 1 0 0,1 0-1 0 0,-1-1 1 0 0,1 1-1 0 0,0 0 1 0 0,0 0-1 0 0,0-1 1 0 0,3 6-1 0 0,0-1-209 0 0,0-1-1 0 0,0 1 1 0 0,1-1-1 0 0,-1 0 1 0 0,2-1-1 0 0,-1 1 1 0 0,1-1 0 0 0,0 0-1 0 0,10 7 1 0 0,-14-11-141 0 0,0-1 0 0 0,0 0 0 0 0,0 0 0 0 0,0 0 1 0 0,0 0-1 0 0,0 0 0 0 0,0 0 0 0 0,0-1 0 0 0,1 1 0 0 0,-1-1 1 0 0,0 1-1 0 0,1-1 0 0 0,-1 0 0 0 0,0 0 0 0 0,1 0 0 0 0,-1 0 0 0 0,0 0 1 0 0,0-1-1 0 0,1 1 0 0 0,-1-1 0 0 0,0 0 0 0 0,0 1 0 0 0,1-1 1 0 0,-1 0-1 0 0,0 0 0 0 0,3-2 0 0 0,-1 0-686 0 0,0-1 1 0 0,0 1-1 0 0,-1-1 0 0 0,1 0 1 0 0,-1 0-1 0 0,0 0 0 0 0,0 0 1 0 0,0-1-1 0 0,0 1 0 0 0,3-10 1 0 0,2-5-4282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31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9154 0 0,'30'-6'4348'0'0,"-24"5"-4116"0"0,1 2-1 0 0,0-1 0 0 0,-1 1 1 0 0,1 0-1 0 0,-1 0 1 0 0,11 4-1 0 0,-14-4-188 0 0,0 0-1 0 0,1 0 1 0 0,-1 0-1 0 0,0 0 1 0 0,0 1-1 0 0,0 0 1 0 0,0-1-1 0 0,0 1 1 0 0,-1 0-1 0 0,1 0 1 0 0,-1 1-1 0 0,1-1 1 0 0,-1 0-1 0 0,0 1 1 0 0,0-1-1 0 0,0 1 1 0 0,0 0-1 0 0,0 0 1 0 0,0 0-1 0 0,-1 0 1 0 0,1 0-1 0 0,-1 0 1 0 0,0 0-1 0 0,0 1 1 0 0,0 4-1 0 0,0 1 28 0 0,-1-1 0 0 0,0 1 0 0 0,-1-1-1 0 0,0 1 1 0 0,-1-1 0 0 0,1 0-1 0 0,-1 0 1 0 0,-1 1 0 0 0,0-1-1 0 0,0-1 1 0 0,-1 1 0 0 0,1 0-1 0 0,-2-1 1 0 0,1 0 0 0 0,-8 10-1 0 0,9-15-628 0 0,16-5 258 0 0,-4 2 269 0 0,1 0-1 0 0,-1-1 1 0 0,1 0-1 0 0,12-4 1 0 0,22-5-2333 0 0,-41 11 1988 0 0,-1-1 1 0 0,0 1-1 0 0,0-1 0 0 0,0 1 1 0 0,0-1-1 0 0,0 0 0 0 0,0 0 1 0 0,0 0-1 0 0,0 0 0 0 0,0 0 1 0 0,0-1-1 0 0,0 1 0 0 0,0 0 1 0 0,-1-1-1 0 0,1 0 0 0 0,2-2 1 0 0,-2 1 88 0 0,0-1 0 0 0,0 1 1 0 0,0-1-1 0 0,-1 0 0 0 0,1 0 0 0 0,-1 1 1 0 0,0-1-1 0 0,2-7 0 0 0,-2-5 149 0 0,0-1-1 0 0,0 1 0 0 0,-4-27 0 0 0,2 30-123 0 0,0 2 31 0 0,2-13 4486 0 0,5 38-2262 0 0,-2 4-1186 0 0,0 0 0 0 0,-1 0 0 0 0,0 0 0 0 0,-2 1 0 0 0,0 21 0 0 0,-11 92-404 0 0,9-120-316 0 0,3-16-127 0 0,0 1 1 0 0,1-1-1 0 0,0 1 0 0 0,0-1 1 0 0,0 1-1 0 0,0 0 0 0 0,0 0 1 0 0,1 1-1 0 0,-1-1 0 0 0,7-3 1 0 0,-5 2-63 0 0,0 1 0 0 0,1 0 0 0 0,-1 0 0 0 0,0 0 0 0 0,1 1 0 0 0,0 0 0 0 0,0 0 0 0 0,-1 0 1 0 0,10-1-1 0 0,8-1-6417 0 0,-14 2 1911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32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41 4033 0 0,'-2'0'407'0'0,"-1"-1"0"0"0,0 1 0 0 0,1-1 0 0 0,-1 1-1 0 0,0 0 1 0 0,0 0 0 0 0,1 1 0 0 0,-1-1 0 0 0,0 0 0 0 0,1 1 0 0 0,-1 0 0 0 0,0-1 0 0 0,1 1 0 0 0,-1 0 0 0 0,1 0-1 0 0,-1 1 1 0 0,1-1 0 0 0,0 1 0 0 0,-1-1 0 0 0,1 1 0 0 0,0-1 0 0 0,0 1 0 0 0,0 0 0 0 0,-2 3 0 0 0,-1 0-20 0 0,0 0 1 0 0,0 1-1 0 0,1 0 1 0 0,0 0-1 0 0,0 0 1 0 0,0 0-1 0 0,1 1 1 0 0,-3 7-1 0 0,4-8-295 0 0,0 0 0 0 0,1 0 0 0 0,0 0 0 0 0,1 0 1 0 0,-1 0-1 0 0,1 0 0 0 0,0 0 0 0 0,1 1 0 0 0,0-1 0 0 0,1 7 0 0 0,-1-9-105 0 0,0-1-1 0 0,0 1 1 0 0,0-1 0 0 0,0 0-1 0 0,0 0 1 0 0,1 0-1 0 0,0 0 1 0 0,-1 0 0 0 0,1 0-1 0 0,0 0 1 0 0,1 0 0 0 0,-1-1-1 0 0,0 1 1 0 0,1-1-1 0 0,0 1 1 0 0,-1-1 0 0 0,1 0-1 0 0,0 0 1 0 0,5 2 0 0 0,-7-4-9 0 0,0 1-1 0 0,1-1 1 0 0,0 0 0 0 0,-1 0 0 0 0,1 0 0 0 0,-1 0 0 0 0,1 0 0 0 0,-1 0 0 0 0,1 0 0 0 0,-1 0 0 0 0,1 0-1 0 0,-1-1 1 0 0,1 1 0 0 0,-1-1 0 0 0,1 1 0 0 0,-1-1 0 0 0,0 0 0 0 0,1 0 0 0 0,-1 1 0 0 0,0-1-1 0 0,0 0 1 0 0,1 0 0 0 0,-1 0 0 0 0,0 0 0 0 0,0 0 0 0 0,0-1 0 0 0,0 1 0 0 0,0 0 0 0 0,-1 0 0 0 0,1-1-1 0 0,0 1 1 0 0,0 0 0 0 0,-1-1 0 0 0,1-2 0 0 0,5-7-261 0 0,-1-1 0 0 0,-1 0 0 0 0,3-13 0 0 0,-5 18-48 0 0,0 1 146 0 0,0-2-323 0 0,1-1 1 0 0,-1 1-1 0 0,0-1 0 0 0,0-17 0 0 0,-2 22 408 0 0,-1 0 0 0 0,1 0 0 0 0,-1 0 0 0 0,0 0-1 0 0,0 1 1 0 0,-1-1 0 0 0,1 0 0 0 0,-1 1 0 0 0,0-1 0 0 0,1 1-1 0 0,-2 0 1 0 0,1-1 0 0 0,-5-5 0 0 0,6 9 98 0 0,0-1 1 0 0,0 0-1 0 0,0 0 1 0 0,0 0-1 0 0,0 0 1 0 0,0 0-1 0 0,1 0 1 0 0,-1 0-1 0 0,0 0 1 0 0,1 0-1 0 0,-1 0 1 0 0,0 0-1 0 0,1 0 1 0 0,0-1-1 0 0,-1 1 0 0 0,1 0 1 0 0,0 0-1 0 0,-1 0 1 0 0,1-1-1 0 0,0 1 1 0 0,0 0-1 0 0,0 0 1 0 0,0-1-1 0 0,0 1 1 0 0,1 0-1 0 0,-1 0 1 0 0,0-1-1 0 0,0 1 1 0 0,1-2-1 0 0,1 2 28 0 0,-1 0 0 0 0,1 1 0 0 0,0-1 0 0 0,-1 0 0 0 0,1 1 0 0 0,-1-1 0 0 0,1 1 0 0 0,0 0 0 0 0,0-1 0 0 0,-1 1 0 0 0,1 0 0 0 0,0 0 0 0 0,-1 0 0 0 0,1 0 0 0 0,0 0 1 0 0,-1 1-1 0 0,1-1 0 0 0,0 0 0 0 0,-1 1 0 0 0,1 0 0 0 0,3 1 0 0 0,2 0-25 0 0,0 0 0 0 0,0 1 0 0 0,-1 0 0 0 0,1 1 0 0 0,-1-1 0 0 0,1 1 0 0 0,-1 1 0 0 0,0-1 1 0 0,-1 1-1 0 0,8 7 0 0 0,-51-3-4117 0 0,29-7 4015 0 0,-4 0 487 0 0,1 1-1 0 0,0 0 1 0 0,-20 8 0 0 0,30-11-276 0 0,1 1 1 0 0,-1 0-1 0 0,0 0 1 0 0,1 0-1 0 0,-1 0 1 0 0,1 0-1 0 0,-1 1 1 0 0,1-1-1 0 0,-1 0 1 0 0,1 1-1 0 0,0-1 1 0 0,0 1-1 0 0,-2 2 1 0 0,2-3-44 0 0,1 0 0 0 0,0 0 0 0 0,0 0 0 0 0,-1 1 0 0 0,1-1 1 0 0,0 0-1 0 0,0 0 0 0 0,0 0 0 0 0,0 0 0 0 0,1 1 0 0 0,-1-1 1 0 0,0 0-1 0 0,0 0 0 0 0,1 0 0 0 0,-1 0 0 0 0,0 0 0 0 0,1 0 1 0 0,-1 1-1 0 0,1-1 0 0 0,0 0 0 0 0,-1 0 0 0 0,1-1 0 0 0,0 1 1 0 0,1 1-1 0 0,-1 0-58 0 0,0-1 0 0 0,0 0 0 0 0,0 1 0 0 0,0-1 0 0 0,0 0 0 0 0,0 0 0 0 0,1 0 0 0 0,-1 0 0 0 0,0 0 0 0 0,1 0 0 0 0,-1 0 0 0 0,1-1 0 0 0,-1 1 0 0 0,1 0 0 0 0,-1-1 0 0 0,1 1 0 0 0,0-1 0 0 0,-1 0 0 0 0,1 1 0 0 0,0-1 0 0 0,-1 0 0 0 0,3 0 0 0 0,-1-1-134 0 0,0 0 0 0 0,-1 1 0 0 0,1-1 0 0 0,-1 0 0 0 0,0 0 0 0 0,1-1 0 0 0,-1 1 0 0 0,0 0 0 0 0,0-1 0 0 0,1 1 0 0 0,-1-1 0 0 0,3-3 0 0 0,1-2-847 0 0,-1 1 0 0 0,0-1 0 0 0,0 0 0 0 0,0-1 0 0 0,-1 1 0 0 0,0-1 0 0 0,4-10 0 0 0,-1 3-1817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32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2897 0 0,'0'18'9855'0'0,"7"80"-8544"0"0,-7-97-1316 0 0,5 78-2445 0 0,-10-27-3179 0 0,4-43 2419 0 0</inkml:trace>
  <inkml:trace contextRef="#ctx0" brushRef="#br0" timeOffset="1">82 265 3577 0 0,'-11'2'656'0'0,"3"0"-5"0"0,1 0 0 0 0,0 0 0 0 0,-1 0 0 0 0,-12 6 0 0 0,19-7-486 0 0,-1 0 1 0 0,1 0-1 0 0,-1 0 0 0 0,1 0 0 0 0,0 0 1 0 0,0 0-1 0 0,0 0 0 0 0,-1 0 0 0 0,1 0 1 0 0,0 0-1 0 0,1 1 0 0 0,-1-1 0 0 0,0 0 1 0 0,0 1-1 0 0,0-1 0 0 0,1 1 0 0 0,-1-1 0 0 0,1 1 1 0 0,-1-1-1 0 0,1 1 0 0 0,0-1 0 0 0,-1 1 1 0 0,1 0-1 0 0,0-1 0 0 0,0 1 0 0 0,0-1 1 0 0,0 1-1 0 0,0 0 0 0 0,1 1 0 0 0,-1-2-137 0 0,0 0 0 0 0,1 0 1 0 0,-1-1-1 0 0,0 1 0 0 0,1 0 0 0 0,-1 0 0 0 0,0-1 0 0 0,1 1 0 0 0,-1 0 0 0 0,1-1 0 0 0,-1 1 0 0 0,1 0 0 0 0,-1-1 0 0 0,1 1 0 0 0,-1-1 1 0 0,1 1-1 0 0,0-1 0 0 0,-1 1 0 0 0,1-1 0 0 0,0 1 0 0 0,-1-1 0 0 0,1 0 0 0 0,0 1 0 0 0,0-1 0 0 0,-1 0 0 0 0,1 0 0 0 0,0 0 0 0 0,0 1 1 0 0,0-1-1 0 0,-1 0 0 0 0,1 0 0 0 0,0 0 0 0 0,0 0 0 0 0,0 0 0 0 0,-1 0 0 0 0,1-1 0 0 0,0 1 0 0 0,0 0 0 0 0,0-1 0 0 0,36-13-34 0 0,-26 9 306 0 0,-27 37 1948 0 0,15-31-2232 0 0,0 0 0 0 0,0 0-1 0 0,0 0 1 0 0,1 0 0 0 0,-1 0 0 0 0,0 0 0 0 0,1 0-1 0 0,-1 0 1 0 0,1 0 0 0 0,-1 0 0 0 0,1 0-1 0 0,-1 0 1 0 0,1 0 0 0 0,0 1 0 0 0,-1-1-1 0 0,1 0 1 0 0,0 0 0 0 0,0 0 0 0 0,0 1 0 0 0,0-1-1 0 0,0 0 1 0 0,0 0 0 0 0,1 0 0 0 0,-1 1-1 0 0,0-1 1 0 0,1 0 0 0 0,-1 0 0 0 0,0 0 0 0 0,2 1-1 0 0,-1 0-5 0 0,1 0 1 0 0,0 0-1 0 0,0 0 0 0 0,0 0 0 0 0,0-1 0 0 0,1 1 0 0 0,-1-1 1 0 0,0 0-1 0 0,1 1 0 0 0,-1-1 0 0 0,1 0 0 0 0,3 1 0 0 0,9 1-553 0 0,-1 0-1 0 0,1 0 0 0 0,25 0 0 0 0,-30-3-1130 0 0,0 0-1 0 0,0-1 0 0 0,17-3 1 0 0,-9 1-3079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32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6937 0 0,'-4'5'3814'0'0,"12"-2"-2313"0"0,12-1-792 0 0,-20-2-670 0 0,39 3-161 0 0,-1 2 1 0 0,0 2-1 0 0,43 13 0 0 0,-78-19-313 0 0,0 0-1 0 0,0 0 1 0 0,1-1-1 0 0,-1 1 0 0 0,0-1 1 0 0,1 0-1 0 0,-1 0 1 0 0,0 0-1 0 0,1 0 1 0 0,-1 0-1 0 0,0-1 0 0 0,5-1 1 0 0,4-4-3687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33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5633 0 0,'37'36'9077'0'0,"71"55"-7126"0"0,-102-87-1825 0 0,-1 0 0 0 0,-1 0-1 0 0,1 0 1 0 0,-1 1 0 0 0,1 0 0 0 0,-1 0 0 0 0,0 0-1 0 0,-1 0 1 0 0,0 1 0 0 0,0-1 0 0 0,0 1 0 0 0,0 0 0 0 0,-1 0-1 0 0,0 0 1 0 0,0 0 0 0 0,0 0 0 0 0,-1 1 0 0 0,0-1-1 0 0,0 0 1 0 0,-1 1 0 0 0,0-1 0 0 0,0 1 0 0 0,0-1-1 0 0,-1 1 1 0 0,0-1 0 0 0,0 0 0 0 0,-1 0 0 0 0,0 1 0 0 0,0-1-1 0 0,0 0 1 0 0,-1 0 0 0 0,0-1 0 0 0,0 1 0 0 0,0-1-1 0 0,-1 1 1 0 0,1-1 0 0 0,-7 6 0 0 0,7-7-151 0 0,-1-1 0 0 0,0 0-1 0 0,-1 0 1 0 0,1 0 0 0 0,-1 0 0 0 0,1 0 0 0 0,-1-1-1 0 0,0 0 1 0 0,0 0 0 0 0,0 0 0 0 0,0-1 0 0 0,0 1 0 0 0,0-1-1 0 0,0 0 1 0 0,0-1 0 0 0,-11 1 0 0 0,36 3-11003 0 0,-9-3 4915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3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7258 0 0,'2'-23'3196'0'0,"1"12"4545"0"0,-2 24-6685 0 0,0 0 1 0 0,-1-1 0 0 0,-3 20-1 0 0,1 13-617 0 0,13 131 154 0 0,-7-150-1260 0 0,0-1-1 0 0,2 1 1 0 0,1-2 0 0 0,18 44-1 0 0,-15-50-1786 0 0,-10-18 2156 0 0,1 1 1 0 0,-1-1-1 0 0,0 1 1 0 0,1-1-1 0 0,-1 1 1 0 0,1-1-1 0 0,-1 1 1 0 0,1-1-1 0 0,-1 1 1 0 0,1-1-1 0 0,-1 0 1 0 0,1 1-1 0 0,-1-1 1 0 0,1 0-1 0 0,0 1 1 0 0,-1-1-1 0 0,1 0 1 0 0,0 0-1 0 0,-1 0 1 0 0,1 0-1 0 0,-1 1 0 0 0,1-1 1 0 0,0 0-1 0 0,-1 0 1 0 0,1 0-1 0 0,0 0 1 0 0,0-1-1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9186 0 0,'-6'13'1240'0'0,"0"0"0"0"0,1 0 0 0 0,1 0 1 0 0,0 1-1 0 0,1 0 0 0 0,-3 23 0 0 0,5-31-1150 0 0,1 0 0 0 0,0 0 0 0 0,0 1 0 0 0,0-1 0 0 0,1 0 0 0 0,0 0 0 0 0,0 0 1 0 0,1 0-1 0 0,0 0 0 0 0,0 0 0 0 0,0 0 0 0 0,0 0 0 0 0,1-1 0 0 0,0 1 0 0 0,1-1 0 0 0,-1 0 0 0 0,6 6 0 0 0,-3-5-105 0 0,1 1 0 0 0,-1-2 0 0 0,1 1 0 0 0,1-1 0 0 0,-1 0-1 0 0,1-1 1 0 0,0 1 0 0 0,0-1 0 0 0,0-1 0 0 0,1 0 0 0 0,-1 0 0 0 0,16 2-1 0 0,-20-4 16 0 0,-1 0 0 0 0,1-1-1 0 0,-1 0 1 0 0,1 0-1 0 0,-1 0 1 0 0,1 0 0 0 0,0 0-1 0 0,-1-1 1 0 0,1 0-1 0 0,-1 0 1 0 0,0 0 0 0 0,1 0-1 0 0,-1 0 1 0 0,0-1-1 0 0,1 1 1 0 0,-1-1 0 0 0,0 0-1 0 0,0 0 1 0 0,0 0-1 0 0,-1 0 1 0 0,1 0 0 0 0,0-1-1 0 0,-1 1 1 0 0,0-1-1 0 0,1 0 1 0 0,-1 0 0 0 0,0 0-1 0 0,0 0 1 0 0,-1 0-1 0 0,1 0 1 0 0,-1-1 0 0 0,1 1-1 0 0,-1 0 1 0 0,0-4-1 0 0,1-1 43 0 0,0 1 0 0 0,-1-1 0 0 0,0 0 0 0 0,-1 0 0 0 0,0 1 0 0 0,0-1 0 0 0,0 0 0 0 0,-1 0 0 0 0,-1 1 0 0 0,1-1 0 0 0,-1 0-1 0 0,0 1 1 0 0,-1 0 0 0 0,0-1 0 0 0,0 1 0 0 0,0 0 0 0 0,-1 0 0 0 0,0 1 0 0 0,0-1 0 0 0,-1 1 0 0 0,-9-10 0 0 0,10 12-11 0 0,0 0 1 0 0,0 0-1 0 0,-1 0 1 0 0,1 1-1 0 0,-1 0 1 0 0,0 0-1 0 0,0 0 1 0 0,0 0-1 0 0,0 1 1 0 0,-1 0-1 0 0,1 0 1 0 0,0 0-1 0 0,-1 1 1 0 0,0-1-1 0 0,1 1 1 0 0,-1 1-1 0 0,0-1 1 0 0,1 1-1 0 0,-1 0 1 0 0,0 0-1 0 0,0 1 1 0 0,1 0-1 0 0,-1 0 1 0 0,0 0-1 0 0,1 1 1 0 0,0-1-1 0 0,-1 1 1 0 0,1 1 0 0 0,0-1-1 0 0,-6 4 1 0 0,9-5-225 0 0,0 1 1 0 0,0-1-1 0 0,0 1 1 0 0,0-1-1 0 0,0 1 1 0 0,0-1-1 0 0,0 1 1 0 0,1 0-1 0 0,-1 0 1 0 0,-2 4-1 0 0,4-5-179 0 0,-1 0 0 0 0,1 0-1 0 0,0 0 1 0 0,-1 0 0 0 0,1 0-1 0 0,0 0 1 0 0,0 0 0 0 0,0 1-1 0 0,0-1 1 0 0,0 0 0 0 0,0 0 0 0 0,0 0-1 0 0,0 0 1 0 0,0 0 0 0 0,0 0-1 0 0,0 1 1 0 0,1-1 0 0 0,-1 0-1 0 0,1 0 1 0 0,-1 0 0 0 0,1 0 0 0 0,-1 0-1 0 0,1 0 1 0 0,-1 0 0 0 0,2 1-1 0 0,5 7-5301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3:09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5041 0 0,'4'0'7486'0'0,"-4"0"-7374"0"0,3 12 3287 0 0,1 23-2487 0 0,-3-24-132 0 0,4 33-422 0 0,13 79 432 0 0,-15-109-1614 0 0,0-1 0 0 0,1 1 0 0 0,1-1 0 0 0,0 0 0 0 0,1-1 0 0 0,12 21-1 0 0,-18-32 482 0 0,1 1 0 0 0,0-1 0 0 0,0 1 0 0 0,0-1 0 0 0,0 1-1 0 0,1-1 1 0 0,-1 0 0 0 0,0 1 0 0 0,0-1 0 0 0,1 0-1 0 0,-1 0 1 0 0,1 0 0 0 0,-1 0 0 0 0,1 0 0 0 0,-1 0 0 0 0,1-1-1 0 0,0 1 1 0 0,-1 0 0 0 0,1-1 0 0 0,2 1 0 0 0,5-2-3207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3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 6137 0 0,'0'0'142'0'0,"-1"-1"1"0"0,1 1-1 0 0,-1 0 0 0 0,0 0 0 0 0,1 0 0 0 0,-1 0 1 0 0,1 0-1 0 0,-1 0 0 0 0,0 0 0 0 0,1 0 0 0 0,-1 0 0 0 0,1 0 1 0 0,-1 0-1 0 0,1 0 0 0 0,-1 0 0 0 0,0 0 0 0 0,1 1 1 0 0,-1-1-1 0 0,1 0 0 0 0,-1 0 0 0 0,1 1 0 0 0,-1-1 0 0 0,1 0 1 0 0,-1 1-1 0 0,1-1 0 0 0,-1 0 0 0 0,1 1 0 0 0,0-1 1 0 0,-1 1-1 0 0,1-1 0 0 0,-1 1 0 0 0,1-1 0 0 0,0 1 0 0 0,0-1 1 0 0,-1 1-1 0 0,1-1 0 0 0,0 1 0 0 0,0 0 0 0 0,0-1 1 0 0,-1 1-1 0 0,1-1 0 0 0,0 1 0 0 0,0 0 0 0 0,0 0-88 0 0,0 0-1 0 0,0 0 0 0 0,1 0 0 0 0,-1 0 1 0 0,0-1-1 0 0,0 1 0 0 0,0 0 0 0 0,1 0 1 0 0,-1-1-1 0 0,1 1 0 0 0,-1 0 0 0 0,0 0 1 0 0,1-1-1 0 0,-1 1 0 0 0,1 0 1 0 0,-1-1-1 0 0,1 1 0 0 0,0-1 0 0 0,-1 1 1 0 0,1-1-1 0 0,0 1 0 0 0,-1-1 0 0 0,1 1 1 0 0,0-1-1 0 0,0 1 0 0 0,-1-1 0 0 0,1 0 1 0 0,0 0-1 0 0,0 1 0 0 0,0-1 1 0 0,-1 0-1 0 0,1 0 0 0 0,1 0 0 0 0,5 0-45 0 0,-1 0 1 0 0,0-1-1 0 0,1 0 0 0 0,-1 0 0 0 0,0 0 0 0 0,0-1 0 0 0,0 0 0 0 0,9-5 0 0 0,-8 5-11 0 0,0-1 0 0 0,0 1 0 0 0,-1 0 0 0 0,15-2-1 0 0,-18 4-9 0 0,0 0 0 0 0,0 0 0 0 0,0 0 0 0 0,0 0 0 0 0,-1 1 0 0 0,1-1-1 0 0,0 1 1 0 0,0 0 0 0 0,0 0 0 0 0,0 0 0 0 0,-1 0 0 0 0,1 1-1 0 0,0-1 1 0 0,-1 1 0 0 0,5 3 0 0 0,17 19-2140 0 0,-11-5-2034 0 0,-9-8-459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39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7 4825 0 0,'-2'-1'210'0'0,"1"0"0"0"0,0 0 1 0 0,-1 1-1 0 0,1-1 0 0 0,0 0 0 0 0,-1 1 0 0 0,1 0 1 0 0,-1-1-1 0 0,1 1 0 0 0,-1 0 0 0 0,1-1 0 0 0,-1 1 1 0 0,1 0-1 0 0,-1 0 0 0 0,1 0 0 0 0,-1 1 0 0 0,1-1 1 0 0,-1 0-1 0 0,1 1 0 0 0,-1-1 0 0 0,1 0 0 0 0,-1 1 1 0 0,1 0-1 0 0,-2 0 0 0 0,-6 3 1626 0 0,8-4-1753 0 0,1 0 1 0 0,0 0-1 0 0,0 0 1 0 0,0 0-1 0 0,-1 0 1 0 0,1 0-1 0 0,0 0 1 0 0,0 0-1 0 0,0 0 1 0 0,-1 0-1 0 0,1 0 1 0 0,0 0-1 0 0,0 0 1 0 0,0 1 0 0 0,-1-1-1 0 0,1 0 1 0 0,0 0-1 0 0,0 0 1 0 0,0 0-1 0 0,-1 0 1 0 0,1 0-1 0 0,0 1 1 0 0,0-1-1 0 0,0 0 1 0 0,0 0-1 0 0,0 0 1 0 0,-1 0-1 0 0,1 1 1 0 0,0-1-1 0 0,0 0 1 0 0,0 0-1 0 0,0 0 1 0 0,0 1-1 0 0,0-1 1 0 0,0 0-1 0 0,0 0 1 0 0,0 0-1 0 0,0 1 1 0 0,0-1-1 0 0,0 0 1 0 0,0 0-1 0 0,0 1 1 0 0,0-1-1 0 0,0 0 1 0 0,11 6 1350 0 0,-6-4-1750 0 0,12 4 331 0 0,1-1 1 0 0,0 0 0 0 0,0-1-1 0 0,0-1 1 0 0,0-1 0 0 0,23 0 0 0 0,41 5 84 0 0,-56 6 822 0 0,-16-3-2459 0 0,-9 0-7490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40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17 9994 0 0,'-16'-12'3149'0'0,"9"8"-1099"0"0,17 10-1224 0 0,-6-3-762 0 0,6 5-110 0 0,1-1 0 0 0,0 0 0 0 0,0 0 0 0 0,0-1 0 0 0,1-1 0 0 0,0 0 0 0 0,0-1 0 0 0,1 0 0 0 0,23 4 0 0 0,-25-6-941 0 0,11-1-7022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40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5025 0 0,'3'-2'406'0'0,"-1"0"-1"0"0,1 1 1 0 0,0-1 0 0 0,-1 0-1 0 0,1 1 1 0 0,0 0 0 0 0,0-1-1 0 0,0 1 1 0 0,4-1 0 0 0,-1 1-175 0 0,0-1 1 0 0,0 1-1 0 0,0 0 1 0 0,0 1 0 0 0,0-1-1 0 0,0 1 1 0 0,0 1-1 0 0,0-1 1 0 0,0 1 0 0 0,0 0-1 0 0,0 0 1 0 0,0 1-1 0 0,10 3 1 0 0,-16-4-138 0 0,1 0 1 0 0,0 0-1 0 0,0 0 1 0 0,0 0-1 0 0,-1 0 1 0 0,1 0-1 0 0,0 0 0 0 0,-1 0 1 0 0,1 0-1 0 0,-1 1 1 0 0,1-1-1 0 0,-1 0 1 0 0,0 0-1 0 0,1 0 1 0 0,-1 1-1 0 0,0-1 0 0 0,0 0 1 0 0,0 1-1 0 0,0-1 1 0 0,0 0-1 0 0,0 0 1 0 0,0 1-1 0 0,0-1 1 0 0,-1 0-1 0 0,1 0 0 0 0,0 0 1 0 0,-1 1-1 0 0,1-1 1 0 0,-1 0-1 0 0,0 0 1 0 0,1 0-1 0 0,-2 2 0 0 0,-24 37 436 0 0,25-38-470 0 0,-5 5-23 0 0,1 0-1 0 0,0 0 1 0 0,1 1-1 0 0,0-1 1 0 0,0 1 0 0 0,0 0-1 0 0,1 0 1 0 0,-3 15-1 0 0,5-20-38 0 0,1 0-1 0 0,0 0 1 0 0,0 0-1 0 0,0 0 0 0 0,0 0 1 0 0,0 0-1 0 0,1 0 1 0 0,0 0-1 0 0,-1 0 0 0 0,1 0 1 0 0,0 0-1 0 0,0 0 0 0 0,1 0 1 0 0,-1-1-1 0 0,1 1 1 0 0,-1 0-1 0 0,1-1 0 0 0,0 1 1 0 0,0-1-1 0 0,0 0 0 0 0,0 1 1 0 0,0-1-1 0 0,0 0 1 0 0,1-1-1 0 0,-1 1 0 0 0,1 0 1 0 0,0-1-1 0 0,2 2 0 0 0,-3-1 5 0 0,1-1-1 0 0,-1 0 1 0 0,0 0-1 0 0,0 0 1 0 0,1 0-1 0 0,-1-1 1 0 0,1 1-1 0 0,-1-1 1 0 0,1 1-1 0 0,-1-1 1 0 0,1 0-1 0 0,-1 0 1 0 0,0 0-1 0 0,1 0 1 0 0,-1 0-1 0 0,1-1 1 0 0,-1 1-1 0 0,1-1 1 0 0,-1 0-1 0 0,1 1 1 0 0,-1-1-1 0 0,0 0 1 0 0,0-1-1 0 0,1 1 1 0 0,-1 0-1 0 0,0 0 1 0 0,0-1-1 0 0,0 1 0 0 0,-1-1 1 0 0,1 0-1 0 0,0 0 1 0 0,0 0-1 0 0,-1 0 1 0 0,2-2-1 0 0,-1 1-174 0 0,1 0 0 0 0,-1-1 0 0 0,-1 1 0 0 0,1-1 0 0 0,0 1 0 0 0,-1-1 0 0 0,0 0 0 0 0,0 1 0 0 0,0-1 0 0 0,0 0 0 0 0,0 0 0 0 0,-1 0 0 0 0,0 0 0 0 0,0 0-1 0 0,0 0 1 0 0,0 0 0 0 0,0 0 0 0 0,-1 0 0 0 0,0 1 0 0 0,0-1 0 0 0,-2-5 0 0 0,0 3-740 0 0,-1-1 0 0 0,0 0 0 0 0,-1 1 0 0 0,1 0 0 0 0,-1 0 1 0 0,-1 0-1 0 0,-10-10 0 0 0,-2-1 626 0 0,42-6 1141 0 0,-19 20-673 0 0,1 0 1 0 0,-1 1 0 0 0,1-1-1 0 0,0 1 1 0 0,0 0-1 0 0,-1 1 1 0 0,1 0-1 0 0,0-1 1 0 0,1 2 0 0 0,-1-1-1 0 0,0 1 1 0 0,7 0-1 0 0,-10 0-195 0 0,0 0 0 0 0,-1 0 0 0 0,1 0 0 0 0,0 0 0 0 0,-1 1 0 0 0,1-1 0 0 0,-1 1 0 0 0,1 0 0 0 0,0 0 0 0 0,-1 0 0 0 0,1 0 0 0 0,-1 0 0 0 0,0 0 0 0 0,1 1 0 0 0,-1-1 0 0 0,0 1 0 0 0,0-1 0 0 0,0 1-1 0 0,0 0 1 0 0,0 0 0 0 0,-1 0 0 0 0,1 0 0 0 0,0 0 0 0 0,-1 0 0 0 0,1 1 0 0 0,-1-1 0 0 0,0 1 0 0 0,0-1 0 0 0,2 6 0 0 0,-4 5-2177 0 0,-1-5-1013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41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3 188 7506 0 0,'-2'2'1640'0'0,"2"3"-144"0"0,1 0-343 0 0,4 2-465 0 0,1-1-312 0 0,4 0-168 0 0,0 1-128 0 0,2-3-56 0 0,-1-1 0 0 0,1 0-16 0 0,-1-3-16 0 0,-1 0-176 0 0,2-3-400 0 0,-4 0-665 0 0,3-1-807 0 0,11 13-2793 0 0,-13-17 1552 0 0</inkml:trace>
  <inkml:trace contextRef="#ctx0" brushRef="#br0" timeOffset="1">135 0 8922 0 0,'-3'11'1464'0'0,"1"0"-288"0"0,-1 5-263 0 0,2 3-297 0 0,0 0-208 0 0,-1 3-144 0 0,1 1-88 0 0,1-2-72 0 0,-1-1-56 0 0,2-2-88 0 0,-1 0-280 0 0,0-2-496 0 0,1 1-625 0 0,1-3-583 0 0,-1-3 112 0 0,-1-1 415 0 0,10 16-2023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41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92 5817 0 0,'-1'2'261'0'0,"0"0"0"0"0,0 0 0 0 0,1 1 0 0 0,-1-1 0 0 0,1 0 0 0 0,0 0 0 0 0,-1 0 0 0 0,1 0 0 0 0,0 1 0 0 0,0-1 0 0 0,0 0 0 0 0,1 0 0 0 0,-1 0 0 0 0,0 1 0 0 0,1-1 0 0 0,0 0 0 0 0,-1 0 0 0 0,1 0 0 0 0,0 0 0 0 0,0 0 0 0 0,2 4-1 0 0,-1-5-212 0 0,-1 0-1 0 0,0 0 0 0 0,1 0 1 0 0,-1 0-1 0 0,1 0 0 0 0,-1-1 1 0 0,1 1-1 0 0,-1 0 0 0 0,1-1 1 0 0,-1 1-1 0 0,1-1 0 0 0,0 1 1 0 0,-1-1-1 0 0,1 0 0 0 0,0 0 1 0 0,-1 1-1 0 0,1-1 0 0 0,0 0 1 0 0,-1-1-1 0 0,1 1 0 0 0,0 0 1 0 0,-1 0-1 0 0,1-1 0 0 0,0 1 1 0 0,-1-1-1 0 0,1 0 0 0 0,-1 1 0 0 0,1-1 1 0 0,-1 0-1 0 0,2-1 0 0 0,0 0 35 0 0,0 0 0 0 0,0 0 0 0 0,0 0 0 0 0,0-1 0 0 0,0 1 0 0 0,-1-1 0 0 0,1 0 0 0 0,-1 0 0 0 0,0 0 0 0 0,0 0 0 0 0,0 0 0 0 0,0 0 0 0 0,-1 0 0 0 0,1-1 0 0 0,-1 1 0 0 0,0-1 0 0 0,0 1 0 0 0,0-1 0 0 0,0 1 0 0 0,-1-1 0 0 0,1 0 0 0 0,-1 1 0 0 0,0-1 0 0 0,0 0 0 0 0,-1-4 0 0 0,1 5 27 0 0,0 0 1 0 0,-1 1 0 0 0,1-1-1 0 0,-1 0 1 0 0,0 1 0 0 0,1-1-1 0 0,-1 1 1 0 0,0-1 0 0 0,-1 1-1 0 0,1-1 1 0 0,0 1 0 0 0,-1 0-1 0 0,1-1 1 0 0,-1 1 0 0 0,0 0-1 0 0,0 0 1 0 0,1 0 0 0 0,-2 1-1 0 0,1-1 1 0 0,0 0 0 0 0,0 1-1 0 0,0-1 1 0 0,-1 1 0 0 0,1 0-1 0 0,-1-1 1 0 0,1 1 0 0 0,-1 1-1 0 0,1-1 1 0 0,-1 0-1 0 0,0 0 1 0 0,1 1 0 0 0,-1 0-1 0 0,0-1 1 0 0,-3 1 0 0 0,-1 1 25 0 0,-1 0-1 0 0,1 0 1 0 0,0 0 0 0 0,0 1 0 0 0,0 0 0 0 0,0 0 0 0 0,0 1-1 0 0,1 0 1 0 0,-1 0 0 0 0,1 1 0 0 0,-10 6 0 0 0,14-8-228 0 0,0-1 0 0 0,0 1-1 0 0,0 0 1 0 0,0-1 0 0 0,1 1 0 0 0,-1 0 0 0 0,0 0 0 0 0,1 0 0 0 0,0 0 0 0 0,-1 0 0 0 0,1 0-1 0 0,0 1 1 0 0,0-1 0 0 0,0 0 0 0 0,0 1 0 0 0,1-1 0 0 0,-1 0 0 0 0,1 1 0 0 0,-1-1 0 0 0,1 1-1 0 0,0-1 1 0 0,0 1 0 0 0,0-1 0 0 0,0 1 0 0 0,1-1 0 0 0,-1 1 0 0 0,1-1 0 0 0,-1 0 0 0 0,1 1-1 0 0,0-1 1 0 0,0 0 0 0 0,0 1 0 0 0,0-1 0 0 0,0 0 0 0 0,0 0 0 0 0,4 4 0 0 0,18 22-7081 0 0,-9-12 1021 0 0</inkml:trace>
  <inkml:trace contextRef="#ctx0" brushRef="#br0" timeOffset="1">489 195 19484 0 0,'-10'-5'1544'0'0,"1"1"-671"0"0,-2 0-361 0 0,2 2-224 0 0,4 4-656 0 0,1 1-969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44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49 7666 0 0,'-4'-3'620'0'0,"-1"0"1"0"0,1-1-1 0 0,1 1 1 0 0,-1-1 0 0 0,-5-7-1 0 0,9 11-565 0 0,0-1-1 0 0,-1 1 1 0 0,1 0-1 0 0,0-1 1 0 0,0 1-1 0 0,0-1 1 0 0,-1 1-1 0 0,1 0 1 0 0,0-1-1 0 0,0 1 1 0 0,0-1-1 0 0,0 1 1 0 0,0-1-1 0 0,0 1 1 0 0,0-1-1 0 0,0 1 1 0 0,0 0-1 0 0,0-1 1 0 0,0 1-1 0 0,0-1 1 0 0,0 1-1 0 0,1-1 1 0 0,-1 1-1 0 0,0-1 1 0 0,0 1-1 0 0,0 0 1 0 0,1-1-1 0 0,0 0 33 0 0,0 0-1 0 0,0 0 1 0 0,1 0-1 0 0,-1 1 1 0 0,0-1 0 0 0,0 1-1 0 0,1-1 1 0 0,-1 1-1 0 0,0-1 1 0 0,1 1-1 0 0,-1 0 1 0 0,0-1-1 0 0,4 1 1 0 0,9-1 191 0 0,1 1 0 0 0,0 1 0 0 0,0 0 0 0 0,0 1 0 0 0,-1 1 0 0 0,17 5 0 0 0,-10-3-200 0 0,0-1 1 0 0,22 2 0 0 0,-18-3-1080 0 0,-17-2-2680 0 0,-20-2-1911 0 0,5 0 1982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44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5481 0 0,'-1'2'433'0'0,"-1"0"0"0"0,0-1 0 0 0,0 1 0 0 0,1 1 0 0 0,0-1 0 0 0,-1 0 0 0 0,1 0 0 0 0,0 0 0 0 0,0 1 0 0 0,0-1 0 0 0,0 1 0 0 0,0-1 0 0 0,1 1 0 0 0,-1-1 0 0 0,1 1 0 0 0,0-1 0 0 0,0 1 0 0 0,0 3 0 0 0,5 55 1406 0 0,-1-38-1411 0 0,15 107 528 0 0,-2-26-3063 0 0,-11-36-4898 0 0,-6-54 2299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4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6577 0 0,'0'0'300'0'0,"0"-1"0"0"0,0 1-1 0 0,0 0 1 0 0,0-1 0 0 0,4-4 4195 0 0,-4 5-4195 0 0,0 0 0 0 0,1-1-1 0 0,-1 1 1 0 0,1 0 0 0 0,-1 0-1 0 0,0 0 1 0 0,1-1 0 0 0,-1 1-1 0 0,1 0 1 0 0,-1 0 0 0 0,0 0-1 0 0,1 0 1 0 0,0 0 0 0 0,24 1 3077 0 0,36 15-4771 0 0,-43-11 2308 0 0,15 3-802 0 0,58 7 0 0 0,-79-14-305 0 0,0 0-1 0 0,1-1 1 0 0,-1-1-1 0 0,0 0 1 0 0,0-1-1 0 0,0 0 1 0 0,0-1-1 0 0,15-5 1 0 0,-4 1-2621 0 0,2 8-3890 0 0,-17 2 1468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4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119 185 7754 0 0,'-3'-1'451'0'0,"-1"0"1"0"0,1 0 0 0 0,-1 1-1 0 0,0-1 1 0 0,1 1 0 0 0,-1 0 0 0 0,0 0-1 0 0,1 0 1 0 0,-1 0 0 0 0,0 0-1 0 0,1 1 1 0 0,-1 0 0 0 0,-3 1-1 0 0,4-1-286 0 0,1 1 1 0 0,0 0-1 0 0,0 0 0 0 0,0 0 0 0 0,0 0 0 0 0,0 0 0 0 0,0 0 0 0 0,1 0 0 0 0,-1 0 0 0 0,1 1 1 0 0,0-1-1 0 0,-1 1 0 0 0,1-1 0 0 0,0 1 0 0 0,0-1 0 0 0,1 1 0 0 0,-1 0 0 0 0,0 2 0 0 0,-1 2-107 0 0,-1 1 0 0 0,2-1-1 0 0,-1 1 1 0 0,1-1-1 0 0,0 1 1 0 0,1 0-1 0 0,0-1 1 0 0,0 1 0 0 0,1 0-1 0 0,-1-1 1 0 0,2 1-1 0 0,-1-1 1 0 0,1 1-1 0 0,0-1 1 0 0,1 0 0 0 0,0 0-1 0 0,0 0 1 0 0,0 0-1 0 0,1 0 1 0 0,0-1-1 0 0,0 1 1 0 0,1-1 0 0 0,0 0-1 0 0,0 0 1 0 0,0-1-1 0 0,1 0 1 0 0,-1 0-1 0 0,13 8 1 0 0,-9-6-72 0 0,1-1 0 0 0,0 0 1 0 0,0 0-1 0 0,1-1 0 0 0,0-1 0 0 0,-1 1 0 0 0,2-2 1 0 0,12 3-1 0 0,-22-5 13 0 0,1-1-1 0 0,0 1 1 0 0,-1-1 0 0 0,1 0 0 0 0,0 0-1 0 0,-1 0 1 0 0,1 0 0 0 0,0-1 0 0 0,-1 1-1 0 0,1-1 1 0 0,0 0 0 0 0,-1 1 0 0 0,1-1 0 0 0,-1 0-1 0 0,1-1 1 0 0,-1 1 0 0 0,0 0 0 0 0,1-1-1 0 0,-1 1 1 0 0,0-1 0 0 0,0 0 0 0 0,0 1-1 0 0,0-1 1 0 0,0 0 0 0 0,-1 0 0 0 0,1-1 0 0 0,-1 1-1 0 0,1 0 1 0 0,-1 0 0 0 0,0-1 0 0 0,0 1-1 0 0,0-1 1 0 0,0 1 0 0 0,0-1 0 0 0,0 1-1 0 0,-1-1 1 0 0,1 0 0 0 0,-1 1 0 0 0,0-1 0 0 0,0-3-1 0 0,2-5 36 0 0,-2 0-1 0 0,1 1 1 0 0,-2-1 0 0 0,1 0-1 0 0,-1 0 1 0 0,-1 1-1 0 0,0-1 1 0 0,-1 1-1 0 0,0-1 1 0 0,0 1-1 0 0,-1 0 1 0 0,0 0-1 0 0,-1 0 1 0 0,0 1-1 0 0,-13-17 1 0 0,13 19 12 0 0,-1 0 0 0 0,0 1 0 0 0,0 0 0 0 0,0 0-1 0 0,-1 1 1 0 0,0-1 0 0 0,0 2 0 0 0,0-1 0 0 0,-1 1 0 0 0,0 0 0 0 0,0 0 0 0 0,0 1 0 0 0,0 0-1 0 0,0 1 1 0 0,0-1 0 0 0,-1 2 0 0 0,1-1 0 0 0,-1 1 0 0 0,0 1 0 0 0,-9-1 0 0 0,10 2-77 0 0,0-1 0 0 0,-1 1 0 0 0,1 0 1 0 0,-13 5-1 0 0,1 4-5529 0 0</inkml:trace>
  <inkml:trace contextRef="#ctx0" brushRef="#br0" timeOffset="1">476 3 10050 0 0,'0'-3'480'0'0,"4"3"-368"0"0,2 3-32 0 0,3 0-32 0 0,3 2-152 0 0,-1 0-120 0 0,2 0-200 0 0,-2-3-376 0 0,-1 0-432 0 0,-2-1 47 0 0,-1-1 177 0 0,0 0-2609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3:09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7610 0 0,'-1'-1'169'0'0,"1"1"0"0"0,-1 0 0 0 0,0 0 0 0 0,0 0 1 0 0,1 0-1 0 0,-1 0 0 0 0,0 0 0 0 0,1 0 0 0 0,-1 0 0 0 0,0 1 1 0 0,1-1-1 0 0,-1 0 0 0 0,0 0 0 0 0,1 0 0 0 0,-1 1 1 0 0,0-1-1 0 0,1 0 0 0 0,-1 1 0 0 0,1-1 0 0 0,-1 1 1 0 0,1-1-1 0 0,-1 0 0 0 0,1 1 0 0 0,-1-1 0 0 0,1 1 0 0 0,-1 0 1 0 0,1-1-1 0 0,-1 1 0 0 0,1-1 0 0 0,-1 2 0 0 0,1-1-53 0 0,0 1 0 0 0,0-1 0 0 0,0 0 0 0 0,1 1 0 0 0,-1-1 0 0 0,0 1 0 0 0,0-1 0 0 0,1 0 0 0 0,-1 1 0 0 0,1-1 0 0 0,0 0 0 0 0,-1 0 0 0 0,1 1 0 0 0,1 0-1 0 0,2 4-55 0 0,0 0-1 0 0,1 0 0 0 0,-1 0 0 0 0,1-1 0 0 0,7 5 1 0 0,-7-6-61 0 0,1-1 0 0 0,0 0 0 0 0,0 0 0 0 0,0-1 0 0 0,0 1 0 0 0,0-1 0 0 0,12 2 0 0 0,-17-4 28 0 0,1 1 0 0 0,-1-1 0 0 0,0 0 0 0 0,0 1 0 0 0,0-1 0 0 0,0 0 0 0 0,0 0 0 0 0,0 0 0 0 0,0 0 0 0 0,1 0 0 0 0,-1 0 0 0 0,0 0 0 0 0,0-1 0 0 0,0 1 1 0 0,0 0-1 0 0,0 0 0 0 0,0-1 0 0 0,0 1 0 0 0,0-1 0 0 0,0 1 0 0 0,0-1 0 0 0,0 0 0 0 0,0 1 0 0 0,0-1 0 0 0,0 0 0 0 0,0 0 0 0 0,0 1 0 0 0,-1-1 0 0 0,1 0 1 0 0,0 0-1 0 0,-1 0 0 0 0,1 0 0 0 0,-1 0 0 0 0,1 0 0 0 0,-1 0 0 0 0,1 0 0 0 0,-1 0 0 0 0,0 0 0 0 0,1 0 0 0 0,-1 0 0 0 0,0 0 0 0 0,0-1 0 0 0,0 1 0 0 0,0 0 1 0 0,0 0-1 0 0,0 0 0 0 0,0 0 0 0 0,0 0 0 0 0,0 0 0 0 0,0-1 0 0 0,-1 1 0 0 0,1 0 0 0 0,-1-1 0 0 0,1 1 5 0 0,-1-1 0 0 0,1 1-1 0 0,0 0 1 0 0,0 0 0 0 0,-1 0-1 0 0,1 0 1 0 0,-1 0 0 0 0,1 0 0 0 0,-1 0-1 0 0,1 1 1 0 0,-1-1 0 0 0,0 0-1 0 0,1 0 1 0 0,-1 0 0 0 0,0 0 0 0 0,0 1-1 0 0,1-1 1 0 0,-1 0 0 0 0,0 1-1 0 0,0-1 1 0 0,0 1 0 0 0,0-1-1 0 0,0 1 1 0 0,0-1 0 0 0,0 1 0 0 0,-2-1-1 0 0,1 1-155 0 0,-1 0 0 0 0,1 0-1 0 0,-1 0 1 0 0,1 0-1 0 0,-1 0 1 0 0,1 1 0 0 0,-1-1-1 0 0,1 1 1 0 0,0 0 0 0 0,-1-1-1 0 0,-2 3 1 0 0,-2 0-650 0 0,-1 1-1 0 0,1 0 1 0 0,0 1 0 0 0,0 0 0 0 0,0 0-1 0 0,-6 6 1 0 0,8-5 393 0 0,-1 0 338 0 0,0 0-1 0 0,0 0 1 0 0,0 1-1 0 0,1 0 1 0 0,0 0-1 0 0,0 1 1 0 0,0-1-1 0 0,1 1 1 0 0,-3 9-1 0 0,7-16 128 0 0,0-1-1 0 0,1 1 1 0 0,-1-1-1 0 0,0 1 1 0 0,1 0-1 0 0,-1-1 1 0 0,0 1-1 0 0,1-1 1 0 0,-1 1 0 0 0,0-1-1 0 0,1 0 1 0 0,-1 1-1 0 0,1-1 1 0 0,-1 1-1 0 0,1-1 1 0 0,-1 0-1 0 0,1 1 1 0 0,0-1-1 0 0,-1 0 1 0 0,1 0 0 0 0,-1 0-1 0 0,1 1 1 0 0,0-1-1 0 0,-1 0 1 0 0,1 0-1 0 0,-1 0 1 0 0,1 0-1 0 0,0 0 1 0 0,-1 0-1 0 0,1 0 1 0 0,-1 0 0 0 0,2 0-1 0 0,27-1 300 0 0,-26 1-245 0 0,150-12 826 0 0,-152 11-931 0 0,0 1 0 0 0,0 0 0 0 0,0 0 0 0 0,0 0 0 0 0,0 0 0 0 0,0 0 0 0 0,0 0 0 0 0,0 0 0 0 0,0 0-1 0 0,0 0 1 0 0,0 0 0 0 0,0 0 0 0 0,0 1 0 0 0,0-1 0 0 0,0 0 0 0 0,0 1 0 0 0,0-1 0 0 0,0 1 0 0 0,0-1 0 0 0,-1 1-1 0 0,1-1 1 0 0,0 1 0 0 0,0 0 0 0 0,-1-1 0 0 0,1 1 0 0 0,0 0 0 0 0,-1 0 0 0 0,1 0 0 0 0,0-1 0 0 0,-1 1 0 0 0,1 0 0 0 0,-1 0-1 0 0,0 0 1 0 0,1 0 0 0 0,-1 0 0 0 0,1 2 0 0 0,-1 2 154 0 0,0 0 1 0 0,0 0-1 0 0,-1 0 0 0 0,1 0 0 0 0,-1 0 0 0 0,-2 7 1 0 0,-2 8-243 0 0,3-4-107 0 0,-6 31-5895 0 0,8-46 5970 0 0,0-1-1 0 0,0 0 0 0 0,0 1 0 0 0,0-1 0 0 0,0 0 0 0 0,0 1 0 0 0,0-1 0 0 0,0 0 0 0 0,0 0 0 0 0,0 1 0 0 0,0-1 0 0 0,-1 0 0 0 0,1 0 0 0 0,0 1 0 0 0,0-1 0 0 0,0 0 0 0 0,0 0 0 0 0,-1 1 0 0 0,1-1 0 0 0,0 0 0 0 0,0 0 0 0 0,-1 0 0 0 0,1 1 0 0 0,0-1 0 0 0,0 0 0 0 0,-1 0 0 0 0,1 0 0 0 0,0 0 0 0 0,0 0 0 0 0,-1 0 0 0 0,1 0 0 0 0,0 1 0 0 0,-1-1 0 0 0,1 0 0 0 0,0 0 1 0 0,-1 0-1 0 0,1 0 0 0 0,0 0 0 0 0,0 0 0 0 0,-1 0 0 0 0,1-1 0 0 0,-1 1 0 0 0,-2 0-905 0 0,-1 3-2387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4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7778 0 0,'3'2'418'0'0,"0"0"0"0"0,0-1 1 0 0,0 1-1 0 0,0-1 0 0 0,1 1 1 0 0,-1-1-1 0 0,0 0 0 0 0,1-1 1 0 0,4 2-1 0 0,0-2-91 0 0,-1 0 1 0 0,1-1-1 0 0,-1 0 0 0 0,1 0 0 0 0,10-3 1 0 0,-12 2-266 0 0,0 1 0 0 0,0 0 0 0 0,0 0 1 0 0,1 0-1 0 0,-1 0 0 0 0,0 1 0 0 0,0 0 1 0 0,1 1-1 0 0,5 1 0 0 0,-11-2-33 0 0,0 0 0 0 0,-1 0 0 0 0,1 1 0 0 0,-1-1 0 0 0,1 1 0 0 0,-1-1 0 0 0,1 1 0 0 0,-1-1-1 0 0,1 1 1 0 0,-1-1 0 0 0,0 1 0 0 0,1-1 0 0 0,-1 1 0 0 0,0-1 0 0 0,1 1 0 0 0,-1 0 0 0 0,0-1 0 0 0,0 1 0 0 0,1-1 0 0 0,-1 1 0 0 0,0 0 0 0 0,0-1-1 0 0,0 1 1 0 0,0 0 0 0 0,0-1 0 0 0,0 1 0 0 0,0 0 0 0 0,0-1 0 0 0,0 1 0 0 0,0 0 0 0 0,0-1 0 0 0,-1 1 0 0 0,1 0 0 0 0,0-1 0 0 0,0 1-1 0 0,-1-1 1 0 0,1 1 0 0 0,0-1 0 0 0,-1 1 0 0 0,1 0 0 0 0,-1-1 0 0 0,0 1 0 0 0,-20 33 507 0 0,16-25-437 0 0,-1 0-85 0 0,1 1 0 0 0,0 0 0 0 0,1 0 0 0 0,0 0 0 0 0,0 0 0 0 0,-3 21 0 0 0,6-29-16 0 0,1 0-1 0 0,0 0 1 0 0,-1 1-1 0 0,1-1 1 0 0,0 0 0 0 0,0 0-1 0 0,1 1 1 0 0,-1-1-1 0 0,0 0 1 0 0,1 0-1 0 0,-1 1 1 0 0,1-1 0 0 0,0 0-1 0 0,0 0 1 0 0,0 0-1 0 0,0 0 1 0 0,0 0 0 0 0,0 0-1 0 0,0 0 1 0 0,1-1-1 0 0,-1 1 1 0 0,1 0-1 0 0,-1-1 1 0 0,1 1 0 0 0,0-1-1 0 0,0 1 1 0 0,-1-1-1 0 0,1 0 1 0 0,0 0-1 0 0,0 0 1 0 0,0 0 0 0 0,0 0-1 0 0,0 0 1 0 0,1 0-1 0 0,-1-1 1 0 0,0 1 0 0 0,0-1-1 0 0,0 0 1 0 0,1 1-1 0 0,3-1 1 0 0,-3 0 14 0 0,0 0 1 0 0,0 0-1 0 0,0 0 0 0 0,0 0 1 0 0,0 0-1 0 0,0-1 1 0 0,0 0-1 0 0,0 1 0 0 0,0-1 1 0 0,0 0-1 0 0,0 0 0 0 0,0-1 1 0 0,0 1-1 0 0,0-1 1 0 0,-1 1-1 0 0,1-1 0 0 0,-1 0 1 0 0,1 0-1 0 0,-1 0 0 0 0,0 0 1 0 0,0 0-1 0 0,0-1 1 0 0,0 1-1 0 0,0-1 0 0 0,0 1 1 0 0,-1-1-1 0 0,1 0 1 0 0,-1 1-1 0 0,0-1 0 0 0,1 0 1 0 0,-1 0-1 0 0,1-6 0 0 0,-1 2 83 0 0,1 0 0 0 0,-1-1-1 0 0,0 1 1 0 0,-1-1 0 0 0,1 1-1 0 0,-2-1 1 0 0,1 1 0 0 0,-1-1-1 0 0,0 1 1 0 0,0-1 0 0 0,-1 1-1 0 0,-4-10 1 0 0,4 11 12 0 0,-1 1 0 0 0,-1-1 0 0 0,1 1 0 0 0,-1 0-1 0 0,-6-7 1 0 0,9 10-233 0 0,0 1 0 0 0,0 0 1 0 0,1 0-1 0 0,-1 1 0 0 0,0-1 0 0 0,0 0 0 0 0,0 0 0 0 0,0 0 0 0 0,0 0 0 0 0,0 1 0 0 0,0-1 0 0 0,-1 1 0 0 0,1-1 0 0 0,0 1 0 0 0,0-1 0 0 0,0 1 0 0 0,-1-1 0 0 0,1 1 0 0 0,0 0 0 0 0,-1 0 0 0 0,1 0 0 0 0,0 0 1 0 0,0 0-1 0 0,-1 0 0 0 0,1 0 0 0 0,0 0 0 0 0,0 0 0 0 0,-1 1 0 0 0,1-1 0 0 0,0 0 0 0 0,0 1 0 0 0,-1-1 0 0 0,-1 2 0 0 0,-3 2-5295 0 0,0-7 2611 0 0,3 1 2374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4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5401 0 0,'19'0'1582'0'0,"-1"1"1"0"0,0 1-1 0 0,29 6 0 0 0,-39-6-1445 0 0,-1 0-1 0 0,1 1 1 0 0,-1 0-1 0 0,1 0 1 0 0,-1 1-1 0 0,10 6 0 0 0,-17-10-201 0 0,0 0 0 0 0,0 0 0 0 0,1 1 0 0 0,-1-1 0 0 0,0 0 0 0 0,0 0 0 0 0,0 0 0 0 0,1 0 0 0 0,-1 1 1 0 0,0-1-1 0 0,0 0 0 0 0,0 0 0 0 0,1 0 0 0 0,-1 1 0 0 0,0-1 0 0 0,0 0 0 0 0,0 0 0 0 0,0 1 0 0 0,0-1 0 0 0,0 0 0 0 0,0 0 0 0 0,1 1 0 0 0,-1-1 0 0 0,0 0 0 0 0,0 0 0 0 0,0 1 0 0 0,0-1 0 0 0,0 0 0 0 0,0 0 0 0 0,0 1 0 0 0,0-1 0 0 0,0 0 0 0 0,0 0 0 0 0,-1 1 0 0 0,1-1 0 0 0,0 0 0 0 0,0 1 0 0 0,0-1 0 0 0,0 0 0 0 0,0 0 0 0 0,0 0 0 0 0,-1 1 0 0 0,1-1 0 0 0,0 0 0 0 0,0 0 0 0 0,0 0 0 0 0,0 1 0 0 0,-1-1 0 0 0,1 0 0 0 0,0 0 0 0 0,0 0 0 0 0,-1 1 0 0 0,-16 6-3412 0 0,12-5 2874 0 0,-5 5-2494 0 0</inkml:trace>
  <inkml:trace contextRef="#ctx0" brushRef="#br0" timeOffset="1">60 193 2969 0 0,'0'0'205'0'0,"-1"0"0"0"0,1 0 0 0 0,0 0 0 0 0,-1-1 0 0 0,1 1 0 0 0,0 0 0 0 0,0 0 0 0 0,-2-2 1640 0 0,1 2-1640 0 0,1 0 0 0 0,0 0 0 0 0,0-1 0 0 0,0 1 0 0 0,0 0 0 0 0,-1-1 0 0 0,1 1 0 0 0,0 0 0 0 0,0 0 0 0 0,0-1 0 0 0,0 1 0 0 0,0 0 0 0 0,0-1 0 0 0,0 1 0 0 0,0 0 0 0 0,0-1 0 0 0,0 1 0 0 0,0 0 0 0 0,0 0 0 0 0,0-1 0 0 0,13-3 2261 0 0,18 6-1723 0 0,-10 3-618 0 0,26 7-35 0 0,-18-14-3896 0 0,-29 1 3665 0 0,1 1-1 0 0,-1-1 1 0 0,0 0-1 0 0,1 0 1 0 0,-1 1 0 0 0,0-1-1 0 0,0 0 1 0 0,0 0 0 0 0,0 0-1 0 0,1 0 1 0 0,-1 1-1 0 0,0-1 1 0 0,-1 0 0 0 0,1 0-1 0 0,0 0 1 0 0,0 0 0 0 0,0 1-1 0 0,0-1 1 0 0,-1 0-1 0 0,1 0 1 0 0,0 1 0 0 0,-1-1-1 0 0,1 0 1 0 0,0 0 0 0 0,-2 0-1 0 0,1-2-595 0 0,2-9-2995 0 0</inkml:trace>
  <inkml:trace contextRef="#ctx0" brushRef="#br0" timeOffset="2">175 0 5329 0 0,'0'2'864'0'0,"3"0"169"0"0,-1 4 135 0 0,1 3-24 0 0,-1 4-72 0 0,0 5-104 0 0,-1 1-183 0 0,-1 1-233 0 0,0 2-272 0 0,1-2-168 0 0,-1 0-176 0 0,0-1-208 0 0,0-1-376 0 0,0-2-473 0 0,-1-1-591 0 0,0-1-96 0 0,-1-2-2953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46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6169 0 0,'2'10'696'0'0,"1"-1"0"0"0,0 0-1 0 0,1 0 1 0 0,0 0 0 0 0,0 0-1 0 0,0 0 1 0 0,2-1 0 0 0,11 16-1 0 0,-16-22-659 0 0,1 0 0 0 0,0 0 0 0 0,0 0 0 0 0,0 0 0 0 0,0 0 0 0 0,0-1 0 0 0,0 1 0 0 0,0-1 0 0 0,0 1-1 0 0,1-1 1 0 0,-1 0 0 0 0,1 0 0 0 0,-1 0 0 0 0,1 0 0 0 0,0 0 0 0 0,-1 0 0 0 0,1-1 0 0 0,-1 1 0 0 0,1-1 0 0 0,0 0-1 0 0,0 0 1 0 0,-1 0 0 0 0,1 0 0 0 0,0 0 0 0 0,-1-1 0 0 0,1 1 0 0 0,0-1 0 0 0,-1 0 0 0 0,1 0 0 0 0,-1 0 0 0 0,1 0-1 0 0,-1 0 1 0 0,1 0 0 0 0,-1-1 0 0 0,0 1 0 0 0,4-4 0 0 0,-4 4 30 0 0,0 0 0 0 0,-1 0-1 0 0,1 0 1 0 0,-1-1 0 0 0,1 1 0 0 0,-1-1-1 0 0,1 1 1 0 0,-1-1 0 0 0,0 0 0 0 0,0 0 0 0 0,0 1-1 0 0,0-1 1 0 0,0 0 0 0 0,0 0 0 0 0,0 0 0 0 0,-1 0-1 0 0,1 0 1 0 0,-1 0 0 0 0,1 0 0 0 0,-1 0 0 0 0,0 0-1 0 0,0 0 1 0 0,1 0 0 0 0,-2 0 0 0 0,1 0 0 0 0,0-1-1 0 0,0 1 1 0 0,-1 0 0 0 0,1 0 0 0 0,-1 0-1 0 0,0 0 1 0 0,1 0 0 0 0,-1 1 0 0 0,0-1 0 0 0,0 0-1 0 0,0 0 1 0 0,-2-2 0 0 0,0 0 33 0 0,-1-1-1 0 0,0 1 1 0 0,0 0-1 0 0,0 0 1 0 0,-1 0-1 0 0,1 1 1 0 0,-1 0-1 0 0,0-1 1 0 0,0 2-1 0 0,0-1 1 0 0,0 0-1 0 0,-8-1 1 0 0,13 3-210 0 0,-16-4-28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47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36 8122 0 0,'-6'1'804'0'0,"-1"0"1"0"0,1 0 0 0 0,0 0 0 0 0,-1 1-1 0 0,1-1 1 0 0,0 2 0 0 0,0-1-1 0 0,0 1 1 0 0,-9 5 0 0 0,14-7-718 0 0,-1 0 1 0 0,1 0 0 0 0,0 0-1 0 0,-1 0 1 0 0,1 1 0 0 0,0-1-1 0 0,0 0 1 0 0,0 1 0 0 0,0-1-1 0 0,0 1 1 0 0,0-1 0 0 0,0 1-1 0 0,1-1 1 0 0,-1 1 0 0 0,0 0-1 0 0,1-1 1 0 0,-1 1 0 0 0,1 0-1 0 0,0 0 1 0 0,0-1-1 0 0,-1 1 1 0 0,1 0 0 0 0,0 0-1 0 0,0-1 1 0 0,1 1 0 0 0,-1 0-1 0 0,0 0 1 0 0,1-1 0 0 0,-1 1-1 0 0,1 0 1 0 0,-1-1 0 0 0,1 1-1 0 0,0-1 1 0 0,0 1 0 0 0,-1 0-1 0 0,1-1 1 0 0,0 0 0 0 0,0 1-1 0 0,3 2 1 0 0,-3-3-89 0 0,0 1-1 0 0,0 0 1 0 0,1-1 0 0 0,-1 1 0 0 0,0 0 0 0 0,1-1-1 0 0,-1 0 1 0 0,1 1 0 0 0,0-1 0 0 0,-1 0 0 0 0,1 0-1 0 0,0 0 1 0 0,0 0 0 0 0,0 0 0 0 0,-1 0 0 0 0,1 0-1 0 0,0-1 1 0 0,0 1 0 0 0,0-1 0 0 0,0 1 0 0 0,0-1-1 0 0,1 0 1 0 0,-1 0 0 0 0,0 0 0 0 0,0 0 0 0 0,3-1-1 0 0,-3 0 5 0 0,0 1 0 0 0,0-2 0 0 0,0 1 0 0 0,-1 0 0 0 0,1 0 0 0 0,0-1 0 0 0,0 1 0 0 0,-1-1 0 0 0,1 1 0 0 0,-1-1 0 0 0,1 1 0 0 0,-1-1 0 0 0,0 0 0 0 0,1 0 0 0 0,-1 0 0 0 0,0 0 0 0 0,0 0 0 0 0,-1 0 0 0 0,1 0-1 0 0,0 0 1 0 0,-1 0 0 0 0,1-1 0 0 0,-1 1 0 0 0,1-3 0 0 0,0-4 35 0 0,-1 1-1 0 0,1 0 1 0 0,-1 0-1 0 0,-2-11 0 0 0,2 16-24 0 0,0 0-1 0 0,-1 0 1 0 0,0 0-1 0 0,0-1 1 0 0,0 1-1 0 0,0 0 1 0 0,0 1-1 0 0,0-1 0 0 0,-1 0 1 0 0,1 0-1 0 0,-1 0 1 0 0,0 1-1 0 0,-4-5 1 0 0,5 6-50 0 0,0 1 1 0 0,1-1-1 0 0,-1 1 1 0 0,0 0-1 0 0,0-1 1 0 0,0 1-1 0 0,0 0 1 0 0,0 0-1 0 0,0 0 0 0 0,0 0 1 0 0,0 0-1 0 0,0 0 1 0 0,0 0-1 0 0,0 0 1 0 0,0 0-1 0 0,0 0 1 0 0,0 0-1 0 0,1 0 1 0 0,-1 1-1 0 0,0-1 1 0 0,0 0-1 0 0,0 1 1 0 0,0-1-1 0 0,0 1 1 0 0,1-1-1 0 0,-1 1 1 0 0,0-1-1 0 0,0 1 1 0 0,1 0-1 0 0,-1-1 1 0 0,0 1-1 0 0,0 1 1 0 0,-24 25-2232 0 0,23-23 1926 0 0,-9 9-672 0 0,0 1-1 0 0,1 0 0 0 0,1 1 0 0 0,0 0 1 0 0,-10 24-1 0 0,18-36 1029 0 0,0 1 0 0 0,0-1 0 0 0,1 0 0 0 0,-1 1 0 0 0,0-1 0 0 0,1 1 0 0 0,0-1 0 0 0,0 1 1 0 0,0-1-1 0 0,1 1 0 0 0,-1-1 0 0 0,1 1 0 0 0,-1-1 0 0 0,3 5 0 0 0,-1-4 264 0 0,-1-1 0 0 0,1 0 1 0 0,1 0-1 0 0,-1-1 0 0 0,0 1 0 0 0,1 0 1 0 0,-1-1-1 0 0,1 1 0 0 0,0-1 0 0 0,-1 0 0 0 0,1 0 1 0 0,1 0-1 0 0,-1 0 0 0 0,0-1 0 0 0,0 1 1 0 0,1-1-1 0 0,3 2 0 0 0,-1-2-99 0 0,1 1 1 0 0,0-1-1 0 0,0 0 1 0 0,0-1-1 0 0,0 0 1 0 0,1 0 0 0 0,-1 0-1 0 0,0-1 1 0 0,0 0-1 0 0,9-3 1 0 0,27-2-1616 0 0,-39 6 760 0 0,0 0 0 0 0,0 0-1 0 0,1 0 1 0 0,-1 1 0 0 0,0 0 0 0 0,0-1 0 0 0,8 4 0 0 0,-12-4 648 0 0,0 1 1 0 0,0-1 0 0 0,1 0-1 0 0,-1 0 1 0 0,0 1 0 0 0,0-1-1 0 0,0 0 1 0 0,1 1 0 0 0,-1-1-1 0 0,0 1 1 0 0,0-1 0 0 0,0 0-1 0 0,0 1 1 0 0,0-1 0 0 0,0 0-1 0 0,0 1 1 0 0,0-1 0 0 0,0 1-1 0 0,0-1 1 0 0,0 0 0 0 0,0 1 0 0 0,0-1-1 0 0,0 0 1 0 0,0 1 0 0 0,0-1-1 0 0,-1 0 1 0 0,1 1 0 0 0,0-1-1 0 0,0 0 1 0 0,0 1 0 0 0,0-1-1 0 0,-1 0 1 0 0,1 1 0 0 0,0-1-1 0 0,0 0 1 0 0,-1 0 0 0 0,1 1-1 0 0,-1-1 1 0 0,-12 17 1451 0 0,9-13-774 0 0,2 0-309 0 0,1 0 0 0 0,-1-1 0 0 0,0 1 0 0 0,1 0 0 0 0,0 0 0 0 0,0 0 0 0 0,0 0 0 0 0,0 0 0 0 0,1 0 0 0 0,0 1 0 0 0,0-1 0 0 0,0 0 0 0 0,0 0 0 0 0,0 0 0 0 0,1 0 0 0 0,0 0 0 0 0,0 0 0 0 0,0 0 0 0 0,0 0 0 0 0,1 0 0 0 0,-1 0 0 0 0,4 4 0 0 0,-4-6-418 0 0,0 0 0 0 0,0 0 1 0 0,0 0-1 0 0,0 0 1 0 0,1 0-1 0 0,-1 0 0 0 0,1 0 1 0 0,-1 0-1 0 0,1-1 1 0 0,0 1-1 0 0,0-1 1 0 0,-1 1-1 0 0,1-1 0 0 0,0 0 1 0 0,0 0-1 0 0,1 0 1 0 0,-1 0-1 0 0,0 0 1 0 0,0 0-1 0 0,0 0 0 0 0,1-1 1 0 0,-1 1-1 0 0,0-1 1 0 0,1 0-1 0 0,-1 0 1 0 0,0 0-1 0 0,1 0 0 0 0,-1 0 1 0 0,0 0-1 0 0,1 0 1 0 0,-1-1-1 0 0,0 1 1 0 0,0-1-1 0 0,1 0 0 0 0,-1 0 1 0 0,0 0-1 0 0,0 0 1 0 0,0 0-1 0 0,4-2 0 0 0,-3 0-1000 0 0,1 0-1 0 0,-1 0 0 0 0,0 0 1 0 0,0 0-1 0 0,0-1 0 0 0,0 1 1 0 0,2-5-1 0 0,-3 5 404 0 0,9-14-4590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47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8018 0 0,'-58'14'6428'0'0,"59"-11"-4437"0"0,10 2-1540 0 0,13 2-482 0 0,16 2-314 0 0,-4 0 718 0 0,48 5 0 0 0,-23-14-1923 0 0,-49-1 306 0 0,-1-1 0 0 0,1 0 0 0 0,14-6 0 0 0,-30 10 1044 0 0,0-1 0 0 0,1 1 0 0 0,-1 0 0 0 0,0 0 0 0 0,1 0 0 0 0,-1 0 0 0 0,1 1 0 0 0,0-1 1 0 0,0 1-1 0 0,-4 4 0 0 0,3-2 293 0 0,1 0 0 0 0,-1 0 0 0 0,1 0 0 0 0,0 1 0 0 0,1-1 0 0 0,-1 1 0 0 0,1 0 0 0 0,0 0 0 0 0,0 0-1 0 0,0 8 1 0 0,-1 10 647 0 0,1 1 0 0 0,1-1 0 0 0,4 39 0 0 0,-1-35-1520 0 0,3 28-398 0 0,-1-27-2628 0 0,-4-24-112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47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0 6089 0 0,'2'22'1462'0'0,"-2"0"-1"0"0,0-1 0 0 0,-2 1 1 0 0,-7 35-1 0 0,7-45-1561 0 0,-1 0 0 0 0,0 0-1 0 0,-1 0 1 0 0,-1-1 0 0 0,0 0-1 0 0,0 0 1 0 0,-1 0 0 0 0,0-1 0 0 0,-14 18-1 0 0,17-26 36 0 0,1 1-1 0 0,-1-1 0 0 0,0 0 0 0 0,0 0 1 0 0,0 0-1 0 0,-1 0 0 0 0,1-1 0 0 0,-6 3 0 0 0,-16 9 368 0 0,25-12-265 0 0,0-1 0 0 0,0 1 0 0 0,1-1 1 0 0,-1 1-1 0 0,0-1 0 0 0,0 1 1 0 0,0-1-1 0 0,1 1 0 0 0,-1-1 0 0 0,0 1 1 0 0,0-1-1 0 0,1 0 0 0 0,-1 1 1 0 0,0-1-1 0 0,1 1 0 0 0,-1-1 0 0 0,1 0 1 0 0,-1 1-1 0 0,0-1 0 0 0,1 0 1 0 0,-1 1-1 0 0,1-1 0 0 0,-1 0 0 0 0,1 0 1 0 0,-1 1-1 0 0,1-1 0 0 0,-1 0 1 0 0,1 0-1 0 0,-1 0 0 0 0,2 0 1 0 0,18 9 130 0 0,-14-7-145 0 0,-1 0 0 0 0,1 0 1 0 0,0 0-1 0 0,0-1 0 0 0,0 0 0 0 0,0 0 1 0 0,0-1-1 0 0,0 0 0 0 0,0 0 0 0 0,0 0 1 0 0,0-1-1 0 0,0 1 0 0 0,7-3 0 0 0,-4 0-36 0 0,0-1-1 0 0,0 0 0 0 0,-1 0 1 0 0,1-1-1 0 0,-1 0 0 0 0,0-1 1 0 0,11-9-1 0 0,49-48-5657 0 0,-52 46 948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48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8746 0 0,'-1'1'266'0'0,"0"0"-1"0"0,0 0 1 0 0,-1 0-1 0 0,1 0 1 0 0,0 0 0 0 0,0 0-1 0 0,0 1 1 0 0,0-1 0 0 0,1 0-1 0 0,-1 0 1 0 0,0 1 0 0 0,0-1-1 0 0,1 0 1 0 0,-1 1 0 0 0,1-1-1 0 0,-1 1 1 0 0,1-1 0 0 0,0 1-1 0 0,-1-1 1 0 0,1 1 0 0 0,0 2-1 0 0,-1 38 1021 0 0,2-31-929 0 0,3 92 196 0 0,-1-60-1039 0 0,-2-32-177 0 0,0-14-357 0 0,-1 2 1031 0 0,0 0-1 0 0,1-1 1 0 0,-1 1 0 0 0,0 0 0 0 0,1 0 0 0 0,-1-1 0 0 0,1 1 0 0 0,0 0-1 0 0,-1 0 1 0 0,1 0 0 0 0,0 0 0 0 0,0 0 0 0 0,-1 0 0 0 0,1 0 0 0 0,0 0-1 0 0,0 0 1 0 0,0 0 0 0 0,0 0 0 0 0,1 0 0 0 0,-1 1 0 0 0,0-1 0 0 0,0 0-1 0 0,0 1 1 0 0,0-1 0 0 0,1 1 0 0 0,0-1 0 0 0,45-6-81 0 0,-41 7-232 0 0,-1 0 0 0 0,1-1 1 0 0,-1 0-1 0 0,1 0 0 0 0,-1 0 0 0 0,8-3 0 0 0,-9 2-219 0 0,0-1 1 0 0,0 1-1 0 0,-1-1 1 0 0,1 0-1 0 0,-1 0 1 0 0,1-1-1 0 0,-1 1 1 0 0,0-1-1 0 0,0 1 1 0 0,-1-1-1 0 0,1 0 0 0 0,3-7 1 0 0,3-7-3055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48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82 7498 0 0,'-3'2'527'0'0,"0"0"0"0"0,-1 0 1 0 0,1 0-1 0 0,0 0 0 0 0,0 1 0 0 0,1-1 1 0 0,-1 1-1 0 0,0 0 0 0 0,1 0 1 0 0,0 0-1 0 0,-1 0 0 0 0,1 0 1 0 0,-3 6-1 0 0,5-6-451 0 0,-1-1 1 0 0,1 0-1 0 0,-1 0 1 0 0,1 0-1 0 0,0 0 1 0 0,0 1-1 0 0,0-1 1 0 0,0 0-1 0 0,0 0 1 0 0,0 0-1 0 0,1 1 1 0 0,-1-1-1 0 0,1 0 1 0 0,0 0-1 0 0,-1 0 1 0 0,1 0-1 0 0,0 0 1 0 0,0 0-1 0 0,0 0 1 0 0,1 0-1 0 0,-1 0 1 0 0,0-1-1 0 0,1 1 1 0 0,-1 0-1 0 0,3 1 1 0 0,3 4-37 0 0,0 0 1 0 0,1-1-1 0 0,0 0 0 0 0,1 0 1 0 0,-1 0-1 0 0,1-1 0 0 0,15 6 1 0 0,-22-10-42 0 0,1 0 1 0 0,-1 0 0 0 0,0 0-1 0 0,0 0 1 0 0,1-1 0 0 0,-1 1-1 0 0,0-1 1 0 0,1 1 0 0 0,-1-1-1 0 0,0 0 1 0 0,1 0 0 0 0,-1 0-1 0 0,1 0 1 0 0,-1-1 0 0 0,0 1-1 0 0,1 0 1 0 0,-1-1 0 0 0,0 0-1 0 0,1 0 1 0 0,-1 1 0 0 0,0-1-1 0 0,0-1 1 0 0,0 1-1 0 0,0 0 1 0 0,0 0 0 0 0,0-1-1 0 0,0 1 1 0 0,0-1 0 0 0,-1 0-1 0 0,1 1 1 0 0,0-1 0 0 0,-1 0-1 0 0,1 0 1 0 0,-1 0 0 0 0,0 0-1 0 0,0 0 1 0 0,0 0 0 0 0,1-3-1 0 0,0-1 29 0 0,-1 1 0 0 0,1-1-1 0 0,-1 0 1 0 0,-1 0-1 0 0,1-1 1 0 0,-1 1 0 0 0,0 0-1 0 0,-1 0 1 0 0,1 0-1 0 0,-1 0 1 0 0,0 0 0 0 0,-1 0-1 0 0,1 0 1 0 0,-1 1 0 0 0,0-1-1 0 0,-1 0 1 0 0,1 1-1 0 0,-1 0 1 0 0,-4-6 0 0 0,3 4 13 0 0,0 1 0 0 0,0 0 1 0 0,-1 0-1 0 0,0 1 1 0 0,0-1-1 0 0,0 1 0 0 0,-1 0 1 0 0,0 1-1 0 0,0-1 1 0 0,0 1-1 0 0,0 0 1 0 0,-1 1-1 0 0,1 0 0 0 0,-1 0 1 0 0,-9-3-1 0 0,10 5-103 0 0,0 0-1 0 0,0 1 0 0 0,0-1 0 0 0,0 1 1 0 0,0 1-1 0 0,-9 0 0 0 0,15-1-44 0 0,-1 0 0 0 0,0 0 0 0 0,0 1 0 0 0,0-1 0 0 0,1 0 0 0 0,-1 0 0 0 0,0 1 0 0 0,1-1 0 0 0,-1 0-1 0 0,0 1 1 0 0,0-1 0 0 0,1 1 0 0 0,-1-1 0 0 0,1 1 0 0 0,-1-1 0 0 0,0 1 0 0 0,1-1 0 0 0,-1 1 0 0 0,1-1 0 0 0,-1 1 0 0 0,1 0 0 0 0,-1 0-1 0 0,1 0-165 0 0,0 1-1 0 0,0-1 0 0 0,1 0 1 0 0,-1 0-1 0 0,0 0 0 0 0,0 0 1 0 0,1 0-1 0 0,-1 0 0 0 0,1 0 0 0 0,-1 0 1 0 0,1 0-1 0 0,-1 0 0 0 0,1 0 1 0 0,0 0-1 0 0,-1 0 0 0 0,1 0 1 0 0,0-1-1 0 0,0 1 0 0 0,0 0 0 0 0,0 0 1 0 0,1 0-1 0 0,4 4-2106 0 0,2 0-1861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49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6817 0 0,'3'3'6414'0'0,"12"24"-4318"0"0,-6 1-1668 0 0,0 2 0 0 0,-2-1 0 0 0,6 60-1 0 0,-11-67-1141 0 0,-2 0-1 0 0,-2 26 1 0 0,0-33-740 0 0,0 0 0 0 0,-1-1 0 0 0,-10 28 0 0 0,12-39 1273 0 0,-1-1-1 0 0,1 1 0 0 0,-1-1 1 0 0,1 1-1 0 0,-1-1 1 0 0,0 0-1 0 0,0 0 0 0 0,0 0 1 0 0,0 0-1 0 0,-1 0 0 0 0,1 0 1 0 0,0-1-1 0 0,-1 1 1 0 0,1-1-1 0 0,-1 1 0 0 0,0-1 1 0 0,1 0-1 0 0,-6 1 1 0 0,6-1 444 0 0,-1-1 0 0 0,1 1 0 0 0,0-1 0 0 0,0 0 0 0 0,0 0 0 0 0,-1 0 0 0 0,1 0 0 0 0,0 0 0 0 0,0 0 0 0 0,-1 0 0 0 0,1-1 0 0 0,0 1 0 0 0,0-1 0 0 0,0 0 0 0 0,-4-1 0 0 0,6 2-175 0 0,0 0 0 0 0,0-1 0 0 0,0 1 0 0 0,0 0 0 0 0,-1 0 0 0 0,1 0 0 0 0,0 0 1 0 0,0 0-1 0 0,0 0 0 0 0,0 0 0 0 0,0-1 0 0 0,-1 1 0 0 0,1 0 0 0 0,0 0 0 0 0,0 0 0 0 0,0 0 0 0 0,0-1 1 0 0,0 1-1 0 0,0 0 0 0 0,0 0 0 0 0,0 0 0 0 0,0 0 0 0 0,0-1 0 0 0,0 1 0 0 0,0 0 0 0 0,0 0 0 0 0,0 0 1 0 0,0-1-1 0 0,0 1 0 0 0,0 0 0 0 0,0 0 0 0 0,0 0 0 0 0,0-1 0 0 0,0 1 0 0 0,0 0 0 0 0,0 0 0 0 0,0 0 1 0 0,0 0-1 0 0,0-1 0 0 0,0 1 0 0 0,0 0 0 0 0,1 0 0 0 0,-1 0 0 0 0,10-9 1035 0 0,14-3-837 0 0,-24 12-263 0 0,7-3 97 0 0,0 1 0 0 0,0 0 0 0 0,0 0 0 0 0,0 0 0 0 0,0 1 0 0 0,1 0 0 0 0,10 0 0 0 0,-17 1-90 0 0,1 0 1 0 0,-1 0-1 0 0,1 0 0 0 0,-1 0 0 0 0,0 0 1 0 0,1 0-1 0 0,-1 1 0 0 0,0-1 0 0 0,1 0 1 0 0,-1 1-1 0 0,0-1 0 0 0,0 1 0 0 0,1-1 1 0 0,-1 1-1 0 0,0 0 0 0 0,0 0 0 0 0,0-1 1 0 0,0 1-1 0 0,1 0 0 0 0,-1 0 0 0 0,-1 0 1 0 0,1 0-1 0 0,0 0 0 0 0,0 0 0 0 0,0 0 1 0 0,0 1-1 0 0,-1-1 0 0 0,1 0 0 0 0,-1 0 1 0 0,1 1-1 0 0,-1-1 0 0 0,1 0 0 0 0,-1 0 1 0 0,0 1-1 0 0,1-1 0 0 0,-1 1 0 0 0,0-1 1 0 0,0 0-1 0 0,0 1 0 0 0,0-1 0 0 0,0 0 1 0 0,0 1-1 0 0,-1-1 0 0 0,1 0 0 0 0,0 1 1 0 0,-1-1-1 0 0,0 3 0 0 0,0-2 13 0 0,0 0 0 0 0,-1 1 1 0 0,1-1-1 0 0,0 0 0 0 0,-1 0 0 0 0,1 0 0 0 0,-1 0 0 0 0,0 0 0 0 0,0 0 0 0 0,0 0 1 0 0,0 0-1 0 0,0-1 0 0 0,0 1 0 0 0,0-1 0 0 0,0 0 0 0 0,-3 2 0 0 0,2-2-39 0 0,1 0-1 0 0,0 0 0 0 0,0 0 1 0 0,0 0-1 0 0,1 0 1 0 0,-1 1-1 0 0,0-1 0 0 0,0 1 1 0 0,1-1-1 0 0,-1 1 0 0 0,1 0 1 0 0,-1-1-1 0 0,1 1 1 0 0,0 0-1 0 0,-1 0 0 0 0,1 0 1 0 0,0 0-1 0 0,0 0 0 0 0,1 0 1 0 0,-1 0-1 0 0,0 0 0 0 0,1 1 1 0 0,-1-1-1 0 0,1 0 1 0 0,0 0-1 0 0,-1 4 0 0 0,2-3 1 0 0,-1-1-1 0 0,0 1 0 0 0,1 0 0 0 0,-1 0 1 0 0,1-1-1 0 0,0 1 0 0 0,0-1 0 0 0,0 1 1 0 0,0-1-1 0 0,0 1 0 0 0,0-1 0 0 0,1 0 1 0 0,-1 1-1 0 0,1-1 0 0 0,0 0 0 0 0,0 0 1 0 0,0 0-1 0 0,0 0 0 0 0,0-1 0 0 0,0 1 1 0 0,4 2-1 0 0,-4-3 1 0 0,0 0 0 0 0,-1-1 0 0 0,1 1 0 0 0,0-1 0 0 0,0 1 0 0 0,0-1 0 0 0,0 0 0 0 0,0 1 0 0 0,0-1 0 0 0,0 0 1 0 0,0 0-1 0 0,0-1 0 0 0,0 1 0 0 0,0 0 0 0 0,0-1 0 0 0,0 1 0 0 0,-1-1 0 0 0,1 1 0 0 0,0-1 0 0 0,0 0 0 0 0,0 0 0 0 0,-1 0 0 0 0,1 0 0 0 0,0 0 0 0 0,-1 0 0 0 0,1 0 0 0 0,-1-1 0 0 0,1 1 1 0 0,-1-1-1 0 0,2-1 0 0 0,14-19-93 0 0,-10 13-230 0 0,1 1 0 0 0,-1-1 0 0 0,12-8 0 0 0,-16 14-502 0 0,1 1-1 0 0,-1-1 0 0 0,1 1 1 0 0,-1 0-1 0 0,1 1 0 0 0,0-1 1 0 0,6-1-1 0 0,8 0-5586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49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42 8178 0 0,'-3'0'298'0'0,"-6"1"550"0"0,1 0 0 0 0,0 0 0 0 0,0 1 0 0 0,0 0 0 0 0,0 1 0 0 0,-10 4 0 0 0,15-6-710 0 0,1 1 0 0 0,0-1 0 0 0,0 1 0 0 0,0-1 0 0 0,0 1 0 0 0,1 0 0 0 0,-1 0 0 0 0,0 0 0 0 0,1 0 0 0 0,-1 0 1 0 0,1 1-1 0 0,0-1 0 0 0,0 0 0 0 0,0 1 0 0 0,0-1 0 0 0,0 1 0 0 0,0-1 0 0 0,1 1 0 0 0,-1-1 0 0 0,1 1 0 0 0,-1-1 1 0 0,1 1-1 0 0,0 0 0 0 0,1 3 0 0 0,-1 0-69 0 0,1 1 0 0 0,0-1 0 0 0,0 1 1 0 0,0-1-1 0 0,1 0 0 0 0,0 1 0 0 0,1-1 0 0 0,-1 0 0 0 0,1 0 1 0 0,0 0-1 0 0,1-1 0 0 0,0 1 0 0 0,-1-1 0 0 0,10 10 0 0 0,-9-11-82 0 0,0 0 0 0 0,0 0 0 0 0,0-1-1 0 0,1 0 1 0 0,-1 1 0 0 0,1-1 0 0 0,0-1-1 0 0,0 1 1 0 0,0-1 0 0 0,0 0-1 0 0,0 0 1 0 0,0 0 0 0 0,1-1 0 0 0,-1 1-1 0 0,0-2 1 0 0,1 1 0 0 0,-1 0 0 0 0,8-1-1 0 0,-12 0 8 0 0,1 0-1 0 0,0-1 0 0 0,0 1 0 0 0,0 0 0 0 0,-1-1 0 0 0,1 1 1 0 0,0-1-1 0 0,0 0 0 0 0,-1 0 0 0 0,1 1 0 0 0,0-1 1 0 0,-1 0-1 0 0,1 0 0 0 0,-1-1 0 0 0,0 1 0 0 0,1 0 0 0 0,-1 0 1 0 0,0-1-1 0 0,0 1 0 0 0,1-1 0 0 0,0-1 0 0 0,0-1 14 0 0,-1 1 0 0 0,0-1-1 0 0,1 1 1 0 0,-1-1 0 0 0,0 0-1 0 0,-1 0 1 0 0,1 1-1 0 0,-1-1 1 0 0,1-7 0 0 0,-2-2 47 0 0,0 1 1 0 0,-1-1 0 0 0,0 0-1 0 0,-1 1 1 0 0,-5-15-1 0 0,4 17-5 0 0,0 0-1 0 0,0 0 1 0 0,-1 1-1 0 0,-11-16 1 0 0,13 22-169 0 0,1-1 0 0 0,-1 1 0 0 0,0 0 1 0 0,0 0-1 0 0,0 0 0 0 0,0 0 0 0 0,-1 0 0 0 0,1 1 0 0 0,-1-1 1 0 0,0 1-1 0 0,0 0 0 0 0,0 0 0 0 0,0 1 0 0 0,-6-2 0 0 0,1 3-2190 0 0,9 0 2165 0 0,0 0 0 0 0,-1 1 0 0 0,1-1 0 0 0,0 0 0 0 0,0 0 0 0 0,0 0 0 0 0,0 0 0 0 0,0 1 0 0 0,-1-1 0 0 0,1 0 0 0 0,0 0 1 0 0,0 1-1 0 0,0-1 0 0 0,0 0 0 0 0,0 0 0 0 0,0 1 0 0 0,0-1 0 0 0,0 0 0 0 0,0 0 0 0 0,0 1 0 0 0,0-1 0 0 0,0 0 0 0 0,0 0 1 0 0,0 0-1 0 0,0 1 0 0 0,0-1 0 0 0,0 0 0 0 0,0 0 0 0 0,0 1 0 0 0,0-1 0 0 0,0 0 0 0 0,1 0 0 0 0,-1 1 0 0 0,0-1 0 0 0,0 0 1 0 0,0 0-1 0 0,0 0 0 0 0,0 1 0 0 0,1-1 0 0 0,-1 0 0 0 0,0 0 0 0 0,0 0 0 0 0,1 0 0 0 0,8 13-4817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3:10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51 5249 0 0,'-2'2'129'0'0,"1"0"1"0"0,-1 0-1 0 0,1 0 0 0 0,0 0 1 0 0,-1 0-1 0 0,1 0 0 0 0,0 1 0 0 0,1-1 1 0 0,-1 0-1 0 0,0 1 0 0 0,1-1 1 0 0,-1 0-1 0 0,1 1 0 0 0,0-1 0 0 0,0 1 1 0 0,0 3-1 0 0,0-11-282 0 0,-1-2 669 0 0,2 0-1 0 0,-1-1 1 0 0,1 1-1 0 0,0 0 0 0 0,0-1 1 0 0,3-7-1 0 0,-3 13-405 0 0,-1 1-1 0 0,1-1 1 0 0,0 0 0 0 0,0 1-1 0 0,0-1 1 0 0,0 1 0 0 0,0-1-1 0 0,0 1 1 0 0,0 0 0 0 0,0-1-1 0 0,1 1 1 0 0,-1 0 0 0 0,0 0-1 0 0,1 0 1 0 0,-1 0 0 0 0,1 0-1 0 0,-1 0 1 0 0,1 0 0 0 0,0 0-1 0 0,-1 1 1 0 0,1-1 0 0 0,0 1-1 0 0,0-1 1 0 0,-1 1 0 0 0,1 0-1 0 0,0-1 1 0 0,0 1 0 0 0,0 0-1 0 0,-1 0 1 0 0,1 1 0 0 0,0-1-1 0 0,0 0 1 0 0,-1 0 0 0 0,3 1-1 0 0,4 1-52 0 0,-1 0 0 0 0,1 0 0 0 0,-1 1 0 0 0,0 0-1 0 0,0 0 1 0 0,0 1 0 0 0,0 0 0 0 0,0 0-1 0 0,-1 0 1 0 0,0 1 0 0 0,0 0 0 0 0,0 0 0 0 0,7 10-1 0 0,-12-15-24 0 0,-1 1-1 0 0,0-1 1 0 0,0 1 0 0 0,0 0-1 0 0,1-1 1 0 0,-1 1-1 0 0,0 0 1 0 0,0-1-1 0 0,0 1 1 0 0,0 0 0 0 0,0-1-1 0 0,0 1 1 0 0,0 0-1 0 0,-1-1 1 0 0,1 1-1 0 0,0 0 1 0 0,0-1 0 0 0,0 1-1 0 0,-1 0 1 0 0,1-1-1 0 0,0 1 1 0 0,-1-1-1 0 0,1 1 1 0 0,0-1 0 0 0,-1 1-1 0 0,1-1 1 0 0,-1 1-1 0 0,1-1 1 0 0,-1 1-1 0 0,1-1 1 0 0,-1 1 0 0 0,1-1-1 0 0,-1 0 1 0 0,1 1-1 0 0,-2-1 1 0 0,-26 17 426 0 0,20-13-378 0 0,6-3-66 0 0,-4 4 5 0 0,-1-1-1 0 0,0 0 1 0 0,0-1-1 0 0,-1 1 0 0 0,1-2 1 0 0,0 1-1 0 0,-1-1 1 0 0,-15 3-1 0 0,66-10-338 0 0,35 16-1407 0 0,-15-2-5678 0 0,-43-6 2388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49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6905 0 0,'6'7'1173'0'0,"0"1"0"0"0,-1 0 0 0 0,-1 0 0 0 0,1 0 0 0 0,3 12 0 0 0,-3-6-340 0 0,0 1 1 0 0,4 26-1 0 0,-6-20-1460 0 0,-1 0 1 0 0,-1 1-1 0 0,0-1 0 0 0,-5 35 1 0 0,4-53 335 0 0,-1-1 0 0 0,1 0 1 0 0,0 1-1 0 0,-1-1 1 0 0,1 0-1 0 0,-1 0 1 0 0,0 1-1 0 0,1-1 1 0 0,-1 0-1 0 0,0 0 1 0 0,0 0-1 0 0,-1 0 1 0 0,1 0-1 0 0,0 0 0 0 0,-1 0 1 0 0,1 0-1 0 0,-1-1 1 0 0,0 1-1 0 0,1 0 1 0 0,-1-1-1 0 0,0 0 1 0 0,0 1-1 0 0,0-1 1 0 0,0 0-1 0 0,0 0 1 0 0,0 0-1 0 0,-5 1 0 0 0,-5 1-2715 0 0</inkml:trace>
  <inkml:trace contextRef="#ctx0" brushRef="#br0" timeOffset="1">1 412 5769 0 0,'18'71'4918'0'0,"-14"-54"-3949"0"0,0 0 0 0 0,0 0 0 0 0,2 0 0 0 0,12 25 0 0 0,-16-38-896 0 0,0 0 1 0 0,0 0-1 0 0,1-1 0 0 0,-1 1 1 0 0,1-1-1 0 0,0 0 1 0 0,0 0-1 0 0,1 0 0 0 0,-1 0 1 0 0,0-1-1 0 0,1 1 0 0 0,0-1 1 0 0,0 0-1 0 0,0 0 1 0 0,0 0-1 0 0,0 0 0 0 0,0-1 1 0 0,0 1-1 0 0,0-1 0 0 0,0 0 1 0 0,1-1-1 0 0,-1 1 1 0 0,5-1-1 0 0,-6 0-45 0 0,0 0 0 0 0,0 0 0 0 0,0 0 1 0 0,-1 0-1 0 0,1-1 0 0 0,0 1 0 0 0,-1-1 0 0 0,1 0 0 0 0,0 0 0 0 0,-1 0 0 0 0,1 0 0 0 0,-1 0 1 0 0,1 0-1 0 0,-1-1 0 0 0,0 0 0 0 0,1 1 0 0 0,-1-1 0 0 0,3-3 0 0 0,-2 2 12 0 0,0-1-1 0 0,-1 0 0 0 0,1 0 0 0 0,-1 0 1 0 0,0-1-1 0 0,0 1 0 0 0,0-1 0 0 0,0 1 1 0 0,1-10-1 0 0,0 0-28 0 0,-2 1 0 0 0,1-1 0 0 0,-2 0 0 0 0,0 0 0 0 0,0-1 0 0 0,-4-17 0 0 0,3 27-264 0 0,0 0 0 0 0,0 0 0 0 0,0 1 0 0 0,-1-1 0 0 0,1 0 0 0 0,-1 1 0 0 0,0-1-1 0 0,-1 1 1 0 0,1-1 0 0 0,-1 1 0 0 0,-3-4 0 0 0,5 7-95 0 0,-1-1 1 0 0,0 1-1 0 0,0-1 0 0 0,0 1 0 0 0,1 0 1 0 0,-1 0-1 0 0,-1 0 0 0 0,1 0 0 0 0,0 0 1 0 0,0 0-1 0 0,0 1 0 0 0,0-1 0 0 0,-1 1 1 0 0,1-1-1 0 0,0 1 0 0 0,0 0 0 0 0,-1 0 1 0 0,1 0-1 0 0,0 0 0 0 0,0 0 0 0 0,-1 1 1 0 0,1-1-1 0 0,0 1 0 0 0,0-1 0 0 0,-3 2 1 0 0,-12 4-3383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50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1 447 5545 0 0,'0'3'296'0'0,"0"1"-1"0"0,1-1 0 0 0,-1 0 0 0 0,1 0 1 0 0,0 0-1 0 0,0 1 0 0 0,0-1 1 0 0,1 0-1 0 0,-1 0 0 0 0,1-1 1 0 0,-1 1-1 0 0,1 0 0 0 0,0 0 1 0 0,0-1-1 0 0,0 1 0 0 0,0-1 1 0 0,1 0-1 0 0,-1 0 0 0 0,4 3 1 0 0,-1-3-111 0 0,-1 1 1 0 0,1-1-1 0 0,0 0 1 0 0,1-1 0 0 0,-1 1-1 0 0,0-1 1 0 0,0 0-1 0 0,1 0 1 0 0,-1-1 0 0 0,0 1-1 0 0,7-2 1 0 0,-2 1-341 0 0,0-1 1 0 0,0-1-1 0 0,0 0 1 0 0,-1 0-1 0 0,1-1 1 0 0,-1 0-1 0 0,1-1 0 0 0,-1 0 1 0 0,16-10-1 0 0,-23 13-40 0 0,-1 0-1 0 0,1 0 0 0 0,-1 0 0 0 0,0 0 1 0 0,1 0-1 0 0,-1 0 0 0 0,0 0 0 0 0,0 0 1 0 0,0-1-1 0 0,0 1 0 0 0,0 0 0 0 0,0-1 1 0 0,0 1-1 0 0,-1-1 0 0 0,1 1 1 0 0,0-1-1 0 0,-1 1 0 0 0,1-4 0 0 0,4-7-1510 0 0,11-6-2698 0 0</inkml:trace>
  <inkml:trace contextRef="#ctx0" brushRef="#br0" timeOffset="1">292 12 11346 0 0,'-3'-3'1457'0'0,"5"2"-745"0"0,3 0 16 0 0,2 2 0 0 0,7 3-264 0 0,-1-1-272 0 0,1 0-96 0 0,-2-2-16 0 0,2-2-64 0 0,-1-2 24 0 0,-2 0-120 0 0,-1-1-200 0 0,-1 0-488 0 0,-2 2-352 0 0,-2 0-552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50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9682 0 0,'2'2'308'0'0,"-1"0"-1"0"0,0-1 0 0 0,1 1 1 0 0,-1 0-1 0 0,1-1 1 0 0,0 1-1 0 0,-1-1 1 0 0,1 1-1 0 0,0-1 1 0 0,0 0-1 0 0,0 0 1 0 0,0 0-1 0 0,3 2 0 0 0,33 12-94 0 0,-30-12 72 0 0,8 2-20 0 0,0-1-1 0 0,0 0 0 0 0,29 2 0 0 0,-33-4-74 0 0,-12-2-184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0 0 0 0,0 1 0 0 0,0-1 0 0 0,0 0 0 0 0,0 0 0 0 0,0 0 0 0 0,1 0 0 0 0,-1 0 0 0 0,0 0 0 0 0,0 0 0 0 0,0 0 0 0 0,0 0 0 0 0,0 0 0 0 0,0 0 0 0 0,0 0 0 0 0,0 0 0 0 0,0 0 0 0 0,0 0 0 0 0,0 0 0 0 0,1 0 0 0 0,-1 0 0 0 0,0 0 0 0 0,0 0 0 0 0,0 0 0 0 0,0 0 0 0 0,0 0 0 0 0,0 0 0 0 0,0 0 0 0 0,0 0 0 0 0,0 0 0 0 0,0 0 0 0 0,-9 5-221 0 0,-12 3-806 0 0,-30 3-1352 0 0,37-9 2120 0 0,-1 1 0 0 0,-26 9 0 0 0,41-12 280 0 0,-1 0 0 0 0,1 0-1 0 0,-1 0 1 0 0,1 0 0 0 0,0 0-1 0 0,-1 0 1 0 0,1 1 0 0 0,-1-1-1 0 0,1 0 1 0 0,-1 0 0 0 0,1 0-1 0 0,0 0 1 0 0,-1 1 0 0 0,1-1 0 0 0,0 0-1 0 0,-1 0 1 0 0,1 1 0 0 0,0-1-1 0 0,-1 0 1 0 0,1 0 0 0 0,0 1-1 0 0,-1-1 1 0 0,1 1 0 0 0,0-1-1 0 0,0 0 1 0 0,0 1 0 0 0,-1-1-1 0 0,1 0 1 0 0,0 1 0 0 0,0-1 0 0 0,0 1-1 0 0,0-1 1 0 0,0 1 0 0 0,0-1-1 0 0,0 0 1 0 0,0 1 0 0 0,0-1-1 0 0,0 1 1 0 0,0-1 0 0 0,0 1-1 0 0,0-1 1 0 0,0 0 0 0 0,0 1 0 0 0,0-1-1 0 0,0 1 1 0 0,0-1 0 0 0,1 0-1 0 0,-1 1 1 0 0,0-1 0 0 0,0 1-1 0 0,0-1 1 0 0,1 0 0 0 0,-1 1-1 0 0,0-1 1 0 0,1 0 0 0 0,-1 0-1 0 0,0 1 1 0 0,1-1 0 0 0,-1 0 0 0 0,0 0-1 0 0,1 1 1 0 0,-1-1 0 0 0,0 0-1 0 0,1 0 1 0 0,-1 0 0 0 0,1 1-1 0 0,-1-1 1 0 0,1 0 0 0 0,31 13 875 0 0,-31-13-865 0 0,19 5 133 0 0,1-1 1 0 0,-1 0 0 0 0,28 0 0 0 0,-27-3-115 0 0,-1 1 1 0 0,1 1 0 0 0,22 7-1 0 0,-26-1-1356 0 0,-17-9 1168 0 0,0 0 0 0 0,1 0 0 0 0,-1 0 0 0 0,0 1 0 0 0,0-1 0 0 0,0 0 0 0 0,1 0 0 0 0,-1 0 0 0 0,0 1 0 0 0,0-1 0 0 0,0 0 0 0 0,0 0 0 0 0,1 1 0 0 0,-1-1 0 0 0,0 0 0 0 0,0 1 0 0 0,0-1 0 0 0,0 0 0 0 0,0 1 0 0 0,0-1 0 0 0,0 0 0 0 0,0 0-1 0 0,0 1 1 0 0,0-1 0 0 0,0 0 0 0 0,0 1 0 0 0,0-1 0 0 0,0 0 0 0 0,0 1 0 0 0,0-1 0 0 0,0 0 0 0 0,0 0 0 0 0,-1 1 0 0 0,1-1 0 0 0,0 0 0 0 0,0 1 0 0 0,0-1 0 0 0,0 0 0 0 0,-1 0 0 0 0,1 0 0 0 0,0 1 0 0 0,0-1 0 0 0,0 0 0 0 0,-1 0 0 0 0,1 0 0 0 0,0 1 0 0 0,0-1 0 0 0,-1 0 0 0 0,1 0 0 0 0,0 0 0 0 0,-1 0 0 0 0,1 0 0 0 0,-1 0 0 0 0,-6 4-4125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51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5929 0 0,'3'2'402'0'0,"-1"-1"-1"0"0,1 0 0 0 0,0 1 1 0 0,0-1-1 0 0,0 0 0 0 0,-1-1 1 0 0,1 1-1 0 0,0 0 0 0 0,0-1 0 0 0,0 0 1 0 0,0 1-1 0 0,0-1 0 0 0,0 0 1 0 0,6-1-1 0 0,-2-1 373 0 0,0 0 1 0 0,0-1-1 0 0,-1 0 0 0 0,11-5 0 0 0,20-9 775 0 0,-30 15-1338 0 0,1 0 0 0 0,0 0 0 0 0,0 1 0 0 0,0 0-1 0 0,0 0 1 0 0,0 1 0 0 0,15 1 0 0 0,-21-1-255 0 0,0 1 1 0 0,0-1-1 0 0,-1 0 0 0 0,1 1 0 0 0,0-1 0 0 0,-1 1 1 0 0,1 0-1 0 0,0-1 0 0 0,-1 1 0 0 0,1 0 1 0 0,-1 0-1 0 0,1 0 0 0 0,-1 0 0 0 0,0 0 1 0 0,1 1-1 0 0,-1-1 0 0 0,1 2 0 0 0,-1-2-147 0 0,0 1-1 0 0,-1 0 0 0 0,1-1 1 0 0,-1 1-1 0 0,0 0 1 0 0,0-1-1 0 0,1 1 0 0 0,-1 0 1 0 0,0-1-1 0 0,0 1 1 0 0,-1 0-1 0 0,1-1 1 0 0,0 1-1 0 0,0-1 0 0 0,-1 1 1 0 0,1 0-1 0 0,-1-1 1 0 0,0 1-1 0 0,1-1 0 0 0,-1 1 1 0 0,0-1-1 0 0,-1 2 1 0 0,0 0 65 0 0,-1 0 1 0 0,1 0 0 0 0,0 0 0 0 0,-1 0 0 0 0,0-1 0 0 0,0 1 0 0 0,0-1-1 0 0,0 0 1 0 0,0 0 0 0 0,0 0 0 0 0,0-1 0 0 0,-1 1 0 0 0,1-1 0 0 0,-1 1-1 0 0,1-1 1 0 0,-1 0 0 0 0,0 0 0 0 0,1-1 0 0 0,-1 1 0 0 0,-5-1-1 0 0,-13 5 1120 0 0,24-3-798 0 0,-1-1 1 0 0,1 1-1 0 0,0 0 1 0 0,0 0-1 0 0,0-1 1 0 0,0 1 0 0 0,1-1-1 0 0,-1 0 1 0 0,4 2-1 0 0,18 10-55 0 0,-12-7-93 0 0,0 0 0 0 0,-1-1 0 0 0,2 0-1 0 0,13 3 1 0 0,-25-12 203 0 0,2-18-353 0 0,1 19-23 0 0,2 17 143 0 0,-5-11 29 0 0,-1-1 1 0 0,0 0-1 0 0,1 1 1 0 0,-1-1-1 0 0,0 0 1 0 0,0 0-1 0 0,-1 1 1 0 0,1-1-1 0 0,0 0 1 0 0,-1 1-1 0 0,0-1 1 0 0,1 0-1 0 0,-1 0 1 0 0,0 0-1 0 0,-2 3 0 0 0,-4 23 2466 0 0,7-27-2443 0 0,1-1-1 0 0,-1 1 1 0 0,1 0-1 0 0,-1 0 0 0 0,1 0 1 0 0,-1 0-1 0 0,1-1 1 0 0,0 1-1 0 0,-1 0 0 0 0,1 0 1 0 0,0-1-1 0 0,0 1 0 0 0,0-1 1 0 0,-1 1-1 0 0,1-1 1 0 0,0 1-1 0 0,0-1 0 0 0,0 1 1 0 0,0-1-1 0 0,0 0 0 0 0,0 1 1 0 0,0-1-1 0 0,0 0 1 0 0,0 0-1 0 0,0 0 0 0 0,2 0 1 0 0,26 3 82 0 0,-20-3-514 0 0,5 0 700 0 0,1-1 0 0 0,24-3 1 0 0,-8-7-2205 0 0,-29 9 1263 0 0,0 1 0 0 0,0 0 0 0 0,0-1 0 0 0,-1 1 0 0 0,1-1 0 0 0,0 1 0 0 0,-1-1 0 0 0,1 0 0 0 0,-1 0 0 0 0,0 0-1 0 0,2-3 1 0 0,3-8-6242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51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72 9434 0 0,'-4'-6'507'0'0,"0"1"0"0"0,0-1 0 0 0,1 0-1 0 0,0 0 1 0 0,-3-7 0 0 0,5 12-453 0 0,1 1 0 0 0,0-1 0 0 0,-1 0 0 0 0,1 0 0 0 0,0 1 0 0 0,-1-1 0 0 0,1 0 0 0 0,0 0 0 0 0,0 0 0 0 0,0 0 0 0 0,0 1 0 0 0,0-1 0 0 0,0 0 0 0 0,0 0 0 0 0,0 0 0 0 0,0 0 0 0 0,0 1 0 0 0,0-1 0 0 0,0 0 0 0 0,1 0 0 0 0,-1 0 0 0 0,0 1 0 0 0,1-1 0 0 0,-1 0 0 0 0,1 0-1 0 0,-1 1 1 0 0,1-1 0 0 0,-1 0 0 0 0,1 1 0 0 0,-1-1 0 0 0,1 0 0 0 0,-1 1 0 0 0,1-1 0 0 0,0 1 0 0 0,-1-1 0 0 0,1 1 0 0 0,0-1 0 0 0,0 1 0 0 0,-1 0 0 0 0,1-1 0 0 0,0 1 0 0 0,0 0 0 0 0,0 0 0 0 0,-1-1 0 0 0,1 1 0 0 0,0 0 0 0 0,0 0 0 0 0,0 0 0 0 0,0 0 0 0 0,-1 0 0 0 0,1 0 0 0 0,0 0 0 0 0,1 1 0 0 0,-1-1-11 0 0,-1 0 0 0 0,1 0 0 0 0,0 0 1 0 0,0 0-1 0 0,0 0 0 0 0,-1 1 0 0 0,1-1 0 0 0,0 0 0 0 0,0 0 0 0 0,-1 1 0 0 0,1-1 1 0 0,0 0-1 0 0,-1 1 0 0 0,1-1 0 0 0,0 1 0 0 0,-1-1 0 0 0,1 1 0 0 0,-1-1 1 0 0,1 1-1 0 0,-1 0 0 0 0,1-1 0 0 0,-1 1 0 0 0,1 0 0 0 0,-1-1 0 0 0,1 2 1 0 0,4 25 570 0 0,-11 27-112 0 0,5-51-488 0 0,0 1 0 0 0,0-1 0 0 0,0 1 0 0 0,1-1 0 0 0,-1 1 0 0 0,1-1 0 0 0,0 1 0 0 0,0-1 0 0 0,0 1 0 0 0,1-1-1 0 0,-1 1 1 0 0,1-1 0 0 0,0 0 0 0 0,0 1 0 0 0,0-1 0 0 0,0 0 0 0 0,1 1 0 0 0,-1-1 0 0 0,1 0 0 0 0,0 0 0 0 0,0 0 0 0 0,0 0 0 0 0,0-1 0 0 0,5 6 0 0 0,6 9 55 0 0,2 1 0 0 0,0-2 0 0 0,29 24 0 0 0,-39-36-191 0 0,1 0 1 0 0,0 0-1 0 0,0-1 0 0 0,0 0 0 0 0,0 0 0 0 0,0 0 0 0 0,9 2 0 0 0,-12-4-230 0 0,1-1-1 0 0,0 1 0 0 0,0-1 1 0 0,-1 0-1 0 0,1 0 0 0 0,0 0 1 0 0,0 0-1 0 0,-1 0 0 0 0,1-1 1 0 0,0 0-1 0 0,0 0 1 0 0,-1 0-1 0 0,8-3 0 0 0,-2 1-2703 0 0,1 4-2212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51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14 10826 0 0,'-1'0'135'0'0,"1"0"1"0"0,0 0-1 0 0,-1 0 0 0 0,1 0 0 0 0,0 0 0 0 0,-1 0 0 0 0,1-1 0 0 0,0 1 1 0 0,-1 0-1 0 0,1 0 0 0 0,0 0 0 0 0,0-1 0 0 0,-1 1 0 0 0,1 0 0 0 0,0 0 0 0 0,-1-1 1 0 0,1 1-1 0 0,0 0 0 0 0,0 0 0 0 0,0-1 0 0 0,-1 1 0 0 0,1 0 0 0 0,0-1 1 0 0,0 1-1 0 0,0 0 0 0 0,0-1 0 0 0,0 1 0 0 0,0-1 0 0 0,-1 1 0 0 0,1 0 0 0 0,0-1 1 0 0,0 1-1 0 0,0 0 0 0 0,0-1 0 0 0,0 1 0 0 0,1 0 0 0 0,-1-1 0 0 0,0 1 1 0 0,0-1-1 0 0,0 1 0 0 0,17-2 1099 0 0,25 9-2749 0 0,-41-7 1260 0 0,0 1 0 0 0,1-1 0 0 0,-1 1 0 0 0,1-1 0 0 0,-1 1 0 0 0,0 0 0 0 0,0-1 0 0 0,1 1 0 0 0,-1 0 0 0 0,0 0 0 0 0,0 0 1 0 0,0 0-1 0 0,0 0 0 0 0,0 0 0 0 0,0 0 0 0 0,0 0 0 0 0,0 0 0 0 0,1 3 0 0 0,-2-3 130 0 0,0 0 0 0 0,1 0 0 0 0,-1 0 0 0 0,0 0 1 0 0,0 0-1 0 0,0 1 0 0 0,0-1 0 0 0,0 0 0 0 0,-1 0 0 0 0,1 0 1 0 0,0 0-1 0 0,0 0 0 0 0,-1 0 0 0 0,1 0 0 0 0,-1 0 0 0 0,1 0 1 0 0,-1 0-1 0 0,-1 2 0 0 0,-4 5 30 0 0,0-1 0 0 0,-1 1 0 0 0,-1-2 0 0 0,-12 11 0 0 0,0 1 423 0 0,19-18-220 0 0,0 1-1 0 0,0 0 1 0 0,1-1-1 0 0,-1 1 1 0 0,0 0 0 0 0,1 0-1 0 0,-1-1 1 0 0,1 1-1 0 0,-1 0 1 0 0,1 0-1 0 0,-1 0 1 0 0,1 0 0 0 0,0 0-1 0 0,-1 0 1 0 0,1 0-1 0 0,0 0 1 0 0,0 0-1 0 0,-1 0 1 0 0,1 0-1 0 0,0 0 1 0 0,0 0 0 0 0,0 0-1 0 0,0 0 1 0 0,1 0-1 0 0,-1 0 1 0 0,0 0-1 0 0,0 0 1 0 0,1 0 0 0 0,-1 0-1 0 0,0 0 1 0 0,1 0-1 0 0,-1-1 1 0 0,1 1-1 0 0,-1 0 1 0 0,1 0 0 0 0,-1 0-1 0 0,1 0 1 0 0,0-1-1 0 0,-1 1 1 0 0,1 0-1 0 0,1 0 1 0 0,0 0-28 0 0,0 1-1 0 0,0-1 1 0 0,0 0 0 0 0,0 0 0 0 0,0-1-1 0 0,0 1 1 0 0,0 0 0 0 0,0-1 0 0 0,0 1 0 0 0,1-1-1 0 0,-1 0 1 0 0,0 1 0 0 0,0-1 0 0 0,0 0-1 0 0,1 0 1 0 0,-1-1 0 0 0,0 1 0 0 0,3-1-1 0 0,6-3-287 0 0,0-1 0 0 0,0 0 0 0 0,0 0 0 0 0,-1-1 0 0 0,17-13-1 0 0,-22 15-605 0 0,0 0-1 0 0,0 0 1 0 0,-1 0-1 0 0,0-1 1 0 0,1 0-1 0 0,-2 0 0 0 0,6-7 1 0 0,-3-2-3384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5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5145 0 0,'4'36'5880'0'0,"0"47"-2872"0"0,-4-41-4402 0 0,-5 41 0 0 0,2-57 582 0 0,-1-1 1 0 0,-1 0 0 0 0,-2 0 0 0 0,0 0 0 0 0,-2-1 0 0 0,-12 26 0 0 0,36-62 11489 0 0,-1 4-9359 0 0,-1 0 1 0 0,29-12-1 0 0,-40 19-1260 0 0,1 0 1 0 0,0 1-1 0 0,0-1 0 0 0,0 0 1 0 0,0 1-1 0 0,0 0 0 0 0,-1-1 1 0 0,1 1-1 0 0,0 1 0 0 0,0-1 1 0 0,0 0-1 0 0,0 0 0 0 0,0 1 1 0 0,0 0-1 0 0,0 0 0 0 0,-1 0 1 0 0,1 0-1 0 0,0 0 1 0 0,-1 0-1 0 0,1 1 0 0 0,2 1 1 0 0,-1 0-24 0 0,-1 1 1 0 0,0 0 0 0 0,0 0 0 0 0,0 0 0 0 0,-1 0 0 0 0,1 0 0 0 0,-1 0 0 0 0,0 1 0 0 0,0-1 0 0 0,-1 1-1 0 0,3 8 1 0 0,3 16-380 0 0,3 12-1697 0 0,1-16-3317 0 0,-11-25 5281 0 0,0 1 0 0 0,-1-1 0 0 0,1 0 0 0 0,-7-1-5844 0 0,7 0 5388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52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10650 0 0,'-3'10'211'0'0,"0"0"0"0"0,1 0 0 0 0,0 0 0 0 0,1 0-1 0 0,0 0 1 0 0,0 1 0 0 0,1-1 0 0 0,0 0 0 0 0,1 0-1 0 0,1 1 1 0 0,-1-1 0 0 0,1 0 0 0 0,1 0 0 0 0,0-1 0 0 0,0 1-1 0 0,1-1 1 0 0,1 1 0 0 0,-1-1 0 0 0,1 0 0 0 0,1-1-1 0 0,0 1 1 0 0,0-1 0 0 0,0 0 0 0 0,16 14 0 0 0,-21-21-188 0 0,0 1 0 0 0,1-1 0 0 0,-1 1 0 0 0,1-1 0 0 0,0 1 0 0 0,0-1 0 0 0,-1 0 0 0 0,1 0 0 0 0,0 0 0 0 0,0 0 1 0 0,0 0-1 0 0,0 0 0 0 0,0 0 0 0 0,0-1 0 0 0,0 1 0 0 0,0-1 0 0 0,0 1 0 0 0,0-1 0 0 0,1 0 0 0 0,-1 0 0 0 0,0 0 0 0 0,0 0 0 0 0,0 0 0 0 0,0-1 0 0 0,0 1 1 0 0,1-1-1 0 0,-1 1 0 0 0,0-1 0 0 0,0 0 0 0 0,3-1 0 0 0,-3 0 21 0 0,1-1 0 0 0,-1 1-1 0 0,1-1 1 0 0,-1 0 0 0 0,0 1 0 0 0,0-1 0 0 0,0 0 0 0 0,-1 0 0 0 0,1 0-1 0 0,-1 0 1 0 0,1-1 0 0 0,-1 1 0 0 0,0 0 0 0 0,0 0 0 0 0,-1-1 0 0 0,1 1-1 0 0,-1-1 1 0 0,1-4 0 0 0,-1-3 91 0 0,-1 0-1 0 0,0 0 1 0 0,-1 1-1 0 0,0-1 1 0 0,-1 0-1 0 0,0 1 1 0 0,0 0-1 0 0,-8-16 1 0 0,9 22-150 0 0,0 0 0 0 0,0 0 0 0 0,-1 1 0 0 0,1-1 0 0 0,-1 1 0 0 0,1 0 0 0 0,-1 0 0 0 0,0 0 0 0 0,0 0 0 0 0,-1 0 0 0 0,-4-2 0 0 0,6 4-98 0 0,0 0 0 0 0,0 0 0 0 0,0 0 0 0 0,0 1 0 0 0,0-1 0 0 0,0 1-1 0 0,-1-1 1 0 0,1 1 0 0 0,0 0 0 0 0,0 0 0 0 0,0 0 0 0 0,-1 0 0 0 0,1 0-1 0 0,0 0 1 0 0,0 1 0 0 0,0-1 0 0 0,-1 1 0 0 0,1 0 0 0 0,0-1 0 0 0,0 1-1 0 0,0 0 1 0 0,-3 2 0 0 0,2 0-479 0 0,-1-1 1 0 0,0 1-1 0 0,1 0 0 0 0,0 0 1 0 0,-1 0-1 0 0,1 1 1 0 0,0-1-1 0 0,1 1 0 0 0,-1 0 1 0 0,1-1-1 0 0,0 1 0 0 0,-1 0 1 0 0,-1 6-1 0 0,-7 20-4142 0 0</inkml:trace>
  <inkml:trace contextRef="#ctx0" brushRef="#br0" timeOffset="1">37 451 7466 0 0,'20'13'1640'0'0,"4"-3"-280"0"0,6 1-264 0 0,1-3-263 0 0,-5-6-161 0 0,1-2-216 0 0,2-1-208 0 0,4-1-128 0 0,-1-2-280 0 0,1-2-536 0 0,-1-1-673 0 0,-5 1-711 0 0,-6-2-88 0 0,-1 2-2593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53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14139 0 0,'-6'1'3001'0'0,"-1"5"-1329"0"0,1 2-280 0 0,3 6-239 0 0,6 8-281 0 0,3 3-304 0 0,-1 7-176 0 0,0 1-136 0 0,0 3-96 0 0,0 1-80 0 0,-1-1-88 0 0,-1-2-240 0 0,1-3-464 0 0,0-3-704 0 0,0-4-1089 0 0,-2-5-1568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54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37 7978 0 0,'-23'-11'3446'0'0,"15"8"-1834"0"0,22 8-858 0 0,-3 0-640 0 0,0-1 1 0 0,0 0 0 0 0,1-1 0 0 0,-1-1 0 0 0,1 0 0 0 0,0 0-1 0 0,-1-1 1 0 0,1 0 0 0 0,0-1 0 0 0,0-1 0 0 0,0 0 0 0 0,-1 0-1 0 0,1-1 1 0 0,0-1 0 0 0,-1 0 0 0 0,0 0 0 0 0,1-1-1 0 0,-2-1 1 0 0,15-7 0 0 0,-21 10-310 0 0,21-10 866 0 0,-14 9-1334 0 0,-11 3 604 0 0,1 0 0 0 0,-1 0 0 0 0,0 0 0 0 0,0 0 0 0 0,0 0 1 0 0,0 1-1 0 0,0-1 0 0 0,1 0 0 0 0,-1 0 0 0 0,0 0 0 0 0,0 0 1 0 0,0 0-1 0 0,0 0 0 0 0,0 0 0 0 0,0 0 0 0 0,1 0 0 0 0,-1 0 1 0 0,0 0-1 0 0,0 0 0 0 0,0 0 0 0 0,0 1 0 0 0,0-1 0 0 0,0 0 1 0 0,0 0-1 0 0,0 0 0 0 0,0 0 0 0 0,1 0 0 0 0,-1 0 0 0 0,0 1 1 0 0,0-1-1 0 0,0 0 0 0 0,0 0 0 0 0,0 0 0 0 0,0 0 0 0 0,0 0 0 0 0,0 1 1 0 0,0-1-1 0 0,0 0 0 0 0,0 0 0 0 0,0 0 0 0 0,0 0 0 0 0,0 0 1 0 0,0 1-1 0 0,0-1 0 0 0,0 0 0 0 0,-1 1-198 0 0,1 0 0 0 0,0-1 0 0 0,-1 1 0 0 0,1 0 0 0 0,0 0 0 0 0,-1-1 0 0 0,1 1 0 0 0,-1 0 0 0 0,1-1 0 0 0,-1 1 0 0 0,0 0 0 0 0,1-1 0 0 0,-1 1 0 0 0,1-1 0 0 0,-1 1-1 0 0,0-1 1 0 0,0 1 0 0 0,1-1 0 0 0,-2 1 0 0 0,-19 6-818 0 0,18-6 1196 0 0,1-1 0 0 0,-1 1 0 0 0,0 0 0 0 0,1 0 0 0 0,0 0 0 0 0,-1 0 0 0 0,1 0 0 0 0,0 1 0 0 0,-1-1 0 0 0,-1 3 0 0 0,2-2 207 0 0,1 1 0 0 0,0-1 0 0 0,0 1 0 0 0,0 0 0 0 0,0-1 0 0 0,0 1 0 0 0,0 0 0 0 0,1 0 0 0 0,0 0 0 0 0,-1-1 0 0 0,1 1-1 0 0,0 0 1 0 0,0 0 0 0 0,1 4 0 0 0,9 47 1664 0 0,-6-36-1605 0 0,3 15-86 0 0,7 50 490 0 0,-14-28-3901 0 0,0-54 2816 0 0,0 0-1 0 0,-1 0 1 0 0,1 0 0 0 0,0 0 0 0 0,-1 1-1 0 0,1-1 1 0 0,-1 0 0 0 0,1 0 0 0 0,-1 0-1 0 0,1 0 1 0 0,-1 0 0 0 0,0 0 0 0 0,1 0-1 0 0,-1 0 1 0 0,0-1 0 0 0,0 1 0 0 0,0 0-1 0 0,0 0 1 0 0,0-1 0 0 0,0 1 0 0 0,0 0-1 0 0,0-1 1 0 0,0 1 0 0 0,-1 0 0 0 0,-6 2-3384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3:10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16980 0 0,'3'-3'3808'0'0,"-1"2"-1903"0"0,1-1-569 0 0,-2 4-504 0 0,0 0-360 0 0,-1 2-272 0 0,2 0-216 0 0,-1 2-376 0 0,0 2-912 0 0,3 2-2409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54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6913 0 0,'0'2'215'0'0,"0"-1"-1"0"0,0 1 0 0 0,0-1 0 0 0,0 0 1 0 0,0 1-1 0 0,0-1 0 0 0,0 0 0 0 0,0 1 0 0 0,0-1 1 0 0,1 1-1 0 0,-1-1 0 0 0,1 0 0 0 0,-1 0 0 0 0,1 1 1 0 0,-1-1-1 0 0,1 0 0 0 0,0 0 0 0 0,0 1 1 0 0,-1-1-1 0 0,2 1 0 0 0,1-1 203 0 0,-1-1-1 0 0,0 1 1 0 0,0-1 0 0 0,0 1 0 0 0,1-1-1 0 0,-1 0 1 0 0,0 0 0 0 0,0 0 0 0 0,1 0-1 0 0,-1 0 1 0 0,2-1 0 0 0,21 1 330 0 0,0 1 0 0 0,45 8 0 0 0,-24-3-630 0 0,16 4-308 0 0,-14-2-2053 0 0,0-3-5026 0 0,-31-5 1733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5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9466 0 0,'-5'0'595'0'0,"0"0"-1"0"0,-1 1 1 0 0,1-1 0 0 0,0 1-1 0 0,-1 0 1 0 0,1 0 0 0 0,0 1-1 0 0,0-1 1 0 0,0 1 0 0 0,-8 4 0 0 0,11-5-502 0 0,1 1 0 0 0,-1-1 1 0 0,0 1-1 0 0,0-1 1 0 0,1 1-1 0 0,-1 0 1 0 0,1 0-1 0 0,0 0 1 0 0,-1 0-1 0 0,1 0 0 0 0,0 0 1 0 0,0 0-1 0 0,0 0 1 0 0,0 0-1 0 0,1 0 1 0 0,-1 1-1 0 0,1-1 1 0 0,-1 0-1 0 0,1 1 1 0 0,0-1-1 0 0,0 0 0 0 0,0 1 1 0 0,0-1-1 0 0,0 0 1 0 0,0 1-1 0 0,2 3 1 0 0,1 9 60 0 0,1-1 1 0 0,0 0 0 0 0,1-1-1 0 0,1 1 1 0 0,13 22-1 0 0,-1-6 18 0 0,28 35 0 0 0,-36-53-144 0 0,1-1 1 0 0,0 0 0 0 0,0 0 0 0 0,1-1 0 0 0,0-1-1 0 0,1 0 1 0 0,15 8 0 0 0,-23-14-14 0 0,1-1-1 0 0,0 1 1 0 0,-1-1-1 0 0,1 0 1 0 0,0-1 0 0 0,0 1-1 0 0,0-1 1 0 0,1 0-1 0 0,6 0 1 0 0,-9-2-6 0 0,-1 1 0 0 0,1 0 0 0 0,-1-1 0 0 0,0 0 0 0 0,0 1 1 0 0,1-1-1 0 0,-1-1 0 0 0,0 1 0 0 0,0 0 0 0 0,0-1 0 0 0,0 0 0 0 0,0 1 0 0 0,0-1 0 0 0,-1 0 0 0 0,1-1 1 0 0,0 1-1 0 0,3-5 0 0 0,-2 2 13 0 0,0-1 0 0 0,-1 0 0 0 0,0 0 0 0 0,0 0 0 0 0,0 0 0 0 0,-1 0 0 0 0,0-1 0 0 0,0 1 0 0 0,0-1 0 0 0,-1 1 0 0 0,0-1 0 0 0,-1 0 0 0 0,1-7 0 0 0,-1-6 52 0 0,-1 1 0 0 0,-1 0 0 0 0,-5-26 0 0 0,6 38-36 0 0,0 0 1 0 0,-1 0 0 0 0,0 0-1 0 0,-1 0 1 0 0,1 0-1 0 0,-1 0 1 0 0,-1 0 0 0 0,1 1-1 0 0,-1 0 1 0 0,0 0-1 0 0,-1 0 1 0 0,1 0 0 0 0,-1 0-1 0 0,0 1 1 0 0,-1 0-1 0 0,1 0 1 0 0,-1 1 0 0 0,0-1-1 0 0,0 1 1 0 0,0 0-1 0 0,-1 1 1 0 0,1 0 0 0 0,-1 0-1 0 0,0 0 1 0 0,0 1-1 0 0,0 0 1 0 0,0 0 0 0 0,-1 0-1 0 0,1 1 1 0 0,0 1-1 0 0,-1-1 1 0 0,1 1 0 0 0,0 0-1 0 0,-14 2 1 0 0,13-1-50 0 0,0 0 0 0 0,0 1 0 0 0,0-1 0 0 0,1 1 0 0 0,-1 1 0 0 0,1 0 0 0 0,-1 0 1 0 0,1 0-1 0 0,-11 7 0 0 0,15-8-259 0 0,0 1 0 0 0,0-1 1 0 0,0 1-1 0 0,1 0 0 0 0,-1 0 1 0 0,1 0-1 0 0,-1 0 0 0 0,1 0 1 0 0,-2 4-1 0 0,2-3-595 0 0,1-1 0 0 0,0 1 0 0 0,-1 0 0 0 0,1 0-1 0 0,0 0 1 0 0,1 0 0 0 0,-1 0 0 0 0,1 0 0 0 0,0 7 0 0 0,2 3-5614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 6505 0 0,'-1'-1'127'0'0,"1"1"-1"0"0,-1 0 0 0 0,0 0 1 0 0,1 0-1 0 0,-1 0 0 0 0,0 0 1 0 0,1 0-1 0 0,-1 0 0 0 0,0 0 1 0 0,1 0-1 0 0,-1 0 0 0 0,0 0 1 0 0,1 0-1 0 0,-1 0 0 0 0,0 0 0 0 0,1 1 1 0 0,-1-1-1 0 0,0 0 0 0 0,1 0 1 0 0,-1 1-1 0 0,1-1 0 0 0,-1 1 1 0 0,0-1-1 0 0,1 0 0 0 0,-1 1 1 0 0,0 0-1 0 0,15 10 1578 0 0,30 6-527 0 0,-20-12-848 0 0,46 4-1 0 0,-50-7-407 0 0,-1 0 0 0 0,0 1 0 0 0,0 1 0 0 0,25 8 0 0 0,-43-11-61 0 0,0-1 0 0 0,0 0 0 0 0,0 1 0 0 0,0-1 0 0 0,-1 1 0 0 0,1-1 0 0 0,0 1 1 0 0,0-1-1 0 0,-1 1 0 0 0,1-1 0 0 0,0 1 0 0 0,0 0 0 0 0,-1 0 0 0 0,1-1 0 0 0,-1 1 0 0 0,1 0 0 0 0,0 1 1 0 0,-1-2 10 0 0,0 1 0 0 0,0-1 0 0 0,0 1 1 0 0,0-1-1 0 0,0 0 0 0 0,0 1 1 0 0,0-1-1 0 0,0 1 0 0 0,0-1 1 0 0,-1 1-1 0 0,1-1 0 0 0,0 1 1 0 0,0-1-1 0 0,0 0 0 0 0,0 1 1 0 0,-1-1-1 0 0,1 1 0 0 0,0-1 1 0 0,-1 0-1 0 0,1 1 0 0 0,0-1 1 0 0,0 0-1 0 0,-1 1 0 0 0,1-1 0 0 0,-1 0 1 0 0,1 0-1 0 0,0 1 0 0 0,-1-1 1 0 0,1 0-1 0 0,-1 0 0 0 0,1 0 1 0 0,0 1-1 0 0,-1-1 0 0 0,-9 5-3563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57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5921 0 0,'35'5'4827'0'0,"-25"-2"-4303"0"0,-1 0 0 0 0,1 1-1 0 0,12 6 1 0 0,0 3-121 0 0,31 24 1 0 0,-53-37-340 0 0,0 1 0 0 0,0-1 0 0 0,1 1 0 0 0,-1-1 0 0 0,0 1 0 0 0,0-1 0 0 0,0 0-1 0 0,0 1 1 0 0,0-1 0 0 0,0 1 0 0 0,0-1 0 0 0,0 1 0 0 0,0-1 0 0 0,0 1 0 0 0,0-1 0 0 0,0 1 0 0 0,0-1 0 0 0,0 0 0 0 0,0 1 0 0 0,0-1 0 0 0,0 1 0 0 0,-1-1 0 0 0,1 1 0 0 0,0-1 0 0 0,0 0 0 0 0,-1 1 0 0 0,1-1 0 0 0,0 0 0 0 0,0 1 0 0 0,-1-1 0 0 0,1 0 0 0 0,0 1 0 0 0,-1-1 0 0 0,1 0 0 0 0,0 0 0 0 0,-1 1 0 0 0,1-1 0 0 0,-1 0 0 0 0,1 0 0 0 0,-1 1 0 0 0,-25 16 538 0 0,15-9-417 0 0,9-6-185 0 0,-1 1 1 0 0,1 0-1 0 0,0 0 1 0 0,0 0-1 0 0,0 0 1 0 0,0 0-1 0 0,0 0 1 0 0,1 1 0 0 0,0-1-1 0 0,-1 0 1 0 0,1 1-1 0 0,0-1 1 0 0,1 1-1 0 0,-1-1 1 0 0,1 1-1 0 0,-1 0 1 0 0,1-1-1 0 0,0 1 1 0 0,0-1-1 0 0,1 1 1 0 0,-1 0 0 0 0,1-1-1 0 0,0 1 1 0 0,0-1-1 0 0,0 1 1 0 0,0-1-1 0 0,1 0 1 0 0,-1 1-1 0 0,1-1 1 0 0,0 0-1 0 0,0 0 1 0 0,0 0 0 0 0,0 0-1 0 0,0 0 1 0 0,1-1-1 0 0,5 5 1 0 0,-8-6-2 0 0,1-1 0 0 0,-1 1 1 0 0,1 0-1 0 0,-1-1 0 0 0,1 1 0 0 0,0-1 1 0 0,-1 0-1 0 0,1 1 0 0 0,0-1 1 0 0,-1 1-1 0 0,1-1 0 0 0,0 0 0 0 0,0 0 1 0 0,-1 1-1 0 0,1-1 0 0 0,0 0 1 0 0,0 0-1 0 0,-1 0 0 0 0,1 0 1 0 0,0 0-1 0 0,0 0 0 0 0,0 0 0 0 0,-1 0 1 0 0,1 0-1 0 0,0 0 0 0 0,0 0 1 0 0,-1-1-1 0 0,2 1 0 0 0,-1-1 0 0 0,0 0 0 0 0,0 0 0 0 0,0 0 0 0 0,0 0 0 0 0,-1 0 0 0 0,1 0-1 0 0,0-1 1 0 0,-1 1 0 0 0,1 0 0 0 0,-1 0 0 0 0,1 0 0 0 0,-1-1 0 0 0,0 1 0 0 0,1-3 0 0 0,0-4-2 0 0,0 0 0 0 0,-1 0 0 0 0,0 0 0 0 0,-1-10 0 0 0,-2 2-715 0 0,0 0 1 0 0,-10-25 0 0 0,8 27 49 0 0,1-1 0 0 0,0 0 0 0 0,-2-18 0 0 0,7 29 570 0 0,-1 1 1 0 0,1-1-1 0 0,0 1 1 0 0,0 0-1 0 0,0-1 1 0 0,0 1-1 0 0,0 0 1 0 0,1 0-1 0 0,0 0 1 0 0,-1 0-1 0 0,1 0 0 0 0,0 0 1 0 0,1 0-1 0 0,-1 0 1 0 0,0 1-1 0 0,1-1 1 0 0,-1 1-1 0 0,1 0 1 0 0,0 0-1 0 0,0 0 1 0 0,0 0-1 0 0,0 0 1 0 0,0 1-1 0 0,5-3 0 0 0,-5 3 157 0 0,0-1 0 0 0,0 1 0 0 0,0-1 0 0 0,0 1 0 0 0,0 0 0 0 0,1 0 0 0 0,-1 0-1 0 0,0 0 1 0 0,1 1 0 0 0,-1 0 0 0 0,1-1 0 0 0,-1 1 0 0 0,0 0 0 0 0,1 1-1 0 0,-1-1 1 0 0,1 0 0 0 0,-1 1 0 0 0,0 0 0 0 0,1 0 0 0 0,-1 0 0 0 0,0 0-1 0 0,0 1 1 0 0,0-1 0 0 0,6 4 0 0 0,-8-3-215 0 0,0-1-1 0 0,0 0 0 0 0,0 0 1 0 0,-1 1-1 0 0,1-1 1 0 0,0 1-1 0 0,-1-1 1 0 0,1 1-1 0 0,-1-1 0 0 0,1 1 1 0 0,-1-1-1 0 0,1 1 1 0 0,-1-1-1 0 0,0 1 1 0 0,0 0-1 0 0,0-1 1 0 0,0 1-1 0 0,0-1 0 0 0,0 1 1 0 0,-1 0-1 0 0,1-1 1 0 0,0 1-1 0 0,-1-1 1 0 0,1 1-1 0 0,-1-1 1 0 0,0 1-1 0 0,1-1 0 0 0,-1 0 1 0 0,0 1-1 0 0,0-1 1 0 0,0 0-1 0 0,0 1 1 0 0,0-1-1 0 0,0 0 0 0 0,0 0 1 0 0,-1 0-1 0 0,-1 1 1 0 0,-8 8-2908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57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2 210 6281 0 0,'-1'6'1113'0'0,"2"0"143"0"0,3 2-144 0 0,3 1-184 0 0,1-4-176 0 0,3-1-159 0 0,1-1-145 0 0,2 0-120 0 0,0-2-104 0 0,0-1-104 0 0,-2-1-40 0 0,0-2-32 0 0,-1 0-56 0 0,-1-3-272 0 0,-1 0-536 0 0,-1-3-825 0 0,-1-1-391 0 0,0-1-3193 0 0</inkml:trace>
  <inkml:trace contextRef="#ctx0" brushRef="#br0" timeOffset="1">151 1 6433 0 0,'-6'1'1185'0'0,"0"5"167"0"0,1 6-80 0 0,-2 3-304 0 0,6 8-343 0 0,0 2-313 0 0,0 0-152 0 0,-1 1-72 0 0,2-4-80 0 0,0 0-208 0 0,0-3-393 0 0,0-4-591 0 0,2-1-560 0 0,-2-4 168 0 0,0 0-2857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58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 6105 0 0,'4'10'584'0'0,"-1"1"0"0"0,1-2-1 0 0,1 1 1 0 0,0 0 0 0 0,0-1-1 0 0,1 0 1 0 0,0 0 0 0 0,8 7-1 0 0,-13-14-518 0 0,1 0-1 0 0,0 0 1 0 0,0 0 0 0 0,0 0-1 0 0,0-1 1 0 0,0 1 0 0 0,0-1-1 0 0,0 1 1 0 0,1-1-1 0 0,-1 0 1 0 0,0 0 0 0 0,1 0-1 0 0,-1 0 1 0 0,1-1-1 0 0,-1 1 1 0 0,1-1 0 0 0,0 1-1 0 0,-1-1 1 0 0,1 0 0 0 0,-1 0-1 0 0,1 0 1 0 0,0 0-1 0 0,-1 0 1 0 0,1-1 0 0 0,-1 1-1 0 0,1-1 1 0 0,-1 0-1 0 0,1 0 1 0 0,-1 0 0 0 0,1 0-1 0 0,-1 0 1 0 0,0 0 0 0 0,0-1-1 0 0,1 1 1 0 0,-1-1-1 0 0,0 1 1 0 0,3-5 0 0 0,-3 5-12 0 0,0-1 1 0 0,0 1 0 0 0,-1-1 0 0 0,1 1 0 0 0,-1-1 0 0 0,1 0 0 0 0,-1 0-1 0 0,0 0 1 0 0,1 0 0 0 0,-1 0 0 0 0,0 0 0 0 0,0 0 0 0 0,0 0-1 0 0,-1 0 1 0 0,1 0 0 0 0,-1 0 0 0 0,1-1 0 0 0,-1 1 0 0 0,1 0 0 0 0,-1-1-1 0 0,0 1 1 0 0,0 0 0 0 0,0 0 0 0 0,-1-1 0 0 0,1 1 0 0 0,0 0-1 0 0,-1-1 1 0 0,0 1 0 0 0,1 0 0 0 0,-1 0 0 0 0,-2-3 0 0 0,1 2 73 0 0,0 0-1 0 0,0 0 1 0 0,0 1 0 0 0,0-1 0 0 0,-1 1 0 0 0,1 0-1 0 0,-1-1 1 0 0,0 1 0 0 0,0 0 0 0 0,0 0 0 0 0,0 1 0 0 0,0-1-1 0 0,0 1 1 0 0,0 0 0 0 0,-1-1 0 0 0,1 1 0 0 0,0 1-1 0 0,-1-1 1 0 0,1 0 0 0 0,-5 1 0 0 0,1 0 1 0 0,0 0-1 0 0,-1 0 1 0 0,1 1 0 0 0,0 1-1 0 0,0-1 1 0 0,0 1 0 0 0,-11 4 0 0 0,16-5-187 0 0,1-1 1 0 0,-1 1 0 0 0,0-1 0 0 0,1 1 0 0 0,-1 0 0 0 0,1 0 0 0 0,-1-1 0 0 0,1 1 0 0 0,-1 0 0 0 0,1 1 0 0 0,-1-1 0 0 0,1 0 0 0 0,0 0 0 0 0,0 0 0 0 0,0 1 0 0 0,0-1 0 0 0,0 1 0 0 0,0-1 0 0 0,0 1 0 0 0,0-1 0 0 0,0 1 0 0 0,1 0 0 0 0,-1-1 0 0 0,0 1 0 0 0,1 0 0 0 0,0-1 0 0 0,-1 1 0 0 0,1 0 0 0 0,0 0 0 0 0,0-1 0 0 0,0 1 0 0 0,0 0-1 0 0,0 0 1 0 0,1-1 0 0 0,-1 1 0 0 0,1 3 0 0 0,-1-4-267 0 0,1 0 0 0 0,-1 0 0 0 0,1 0-1 0 0,-1 0 1 0 0,1-1 0 0 0,-1 1 0 0 0,1 0 0 0 0,0 0-1 0 0,-1 0 1 0 0,1-1 0 0 0,0 1 0 0 0,-1 0-1 0 0,1 0 1 0 0,0-1 0 0 0,0 1 0 0 0,0-1-1 0 0,0 1 1 0 0,0-1 0 0 0,0 1 0 0 0,0-1 0 0 0,0 0-1 0 0,0 1 1 0 0,0-1 0 0 0,0 0 0 0 0,0 0-1 0 0,0 0 1 0 0,0 1 0 0 0,0-1 0 0 0,1-1 0 0 0,8 0-4168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58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6609 0 0,'2'-4'274'0'0,"-1"-1"0"0"0,1 0 0 0 0,0 1 0 0 0,1-1 0 0 0,-1 1 0 0 0,1 0 0 0 0,0 0 0 0 0,0 0 0 0 0,0 0 0 0 0,0 0 0 0 0,1 0 0 0 0,-1 1 0 0 0,1 0 0 0 0,0 0 0 0 0,0 0 0 0 0,0 0 0 0 0,7-3 0 0 0,4-3 275 0 0,1 1 0 0 0,0 1 1 0 0,28-9-1 0 0,-40 15-414 0 0,-1 0 0 0 0,1 0 0 0 0,0 0 1 0 0,-1 0-1 0 0,1 1 0 0 0,0 0 0 0 0,0-1 1 0 0,0 1-1 0 0,-1 1 0 0 0,1-1 0 0 0,0 0 1 0 0,0 1-1 0 0,4 1 0 0 0,-6-1-43 0 0,0 1 1 0 0,0-1-1 0 0,1 0 0 0 0,-2 1 1 0 0,1-1-1 0 0,0 1 0 0 0,0 0 1 0 0,0-1-1 0 0,-1 1 0 0 0,1 0 1 0 0,-1 0-1 0 0,1 0 0 0 0,-1 0 1 0 0,0 0-1 0 0,0 1 0 0 0,0-1 1 0 0,0 0-1 0 0,0 1 0 0 0,-1-1 1 0 0,1 0-1 0 0,0 4 0 0 0,2 15-229 0 0,0 0 0 0 0,-1 0-1 0 0,-1 0 1 0 0,-3 26 0 0 0,0-29-1905 0 0,0-1 1 0 0,-9 32 0 0 0,7-29-583 0 0,7 6-1915 0 0</inkml:trace>
  <inkml:trace contextRef="#ctx0" brushRef="#br0" timeOffset="1">124 187 6977 0 0,'0'34'6499'0'0,"-1"6"-4464"0"0,0-3-3664 0 0,-9 47 0 0 0,5-73 1582 0 0,6-11 116 0 0,0-1-1 0 0,0 1 0 0 0,-1-1 0 0 0,1 1 0 0 0,0-1 1 0 0,0 1-1 0 0,0 0 0 0 0,0-1 0 0 0,0 1 0 0 0,0 0 1 0 0,0 0-1 0 0,0-1 0 0 0,0 1 0 0 0,0 0 0 0 0,0 0 1 0 0,0 0-1 0 0,0 0 0 0 0,0 0 0 0 0,-1 1 1 0 0,1-1-1 0 0,1 0 0 0 0,9 2 325 0 0,0 1 0 0 0,-1 0 0 0 0,1 0 0 0 0,12 7 0 0 0,-14-6-293 0 0,1 0-1 0 0,1-1 1 0 0,-1 0 0 0 0,14 2-1 0 0,-23-4-234 0 0,0-1 1 0 0,1 0-1 0 0,-1 0 0 0 0,0 0 0 0 0,1 0 0 0 0,-1 0 1 0 0,0-1-1 0 0,1 1 0 0 0,-1 0 0 0 0,0-1 0 0 0,1 1 1 0 0,-1-1-1 0 0,0 1 0 0 0,0-1 0 0 0,1 1 0 0 0,-1-1 1 0 0,0 0-1 0 0,0 0 0 0 0,0 0 0 0 0,0 1 0 0 0,2-3 1 0 0,11-7-4244 0 0,1 8-440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58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6481 0 0,'1'9'1094'0'0,"0"1"-1"0"0,0 0 0 0 0,-1-1 1 0 0,0 1-1 0 0,-1 0 0 0 0,-3 16 1 0 0,2-16-934 0 0,1 0 0 0 0,0-1-1 0 0,0 1 1 0 0,1 0 0 0 0,0 0 0 0 0,2 11 0 0 0,7-1-298 0 0,-9-20 135 0 0,1 0 0 0 0,-1 1 0 0 0,0-1-1 0 0,1 0 1 0 0,-1 1 0 0 0,1-1 0 0 0,-1 0-1 0 0,0 0 1 0 0,1 0 0 0 0,-1 1 0 0 0,1-1 0 0 0,-1 0-1 0 0,1 0 1 0 0,-1 0 0 0 0,1 0 0 0 0,-1 0-1 0 0,1 0 1 0 0,-1 0 0 0 0,1 0 0 0 0,-1 0-1 0 0,1 0 1 0 0,-1 0 0 0 0,1 0 0 0 0,0-1-1 0 0,1 0 16 0 0,0 0 1 0 0,0 0-1 0 0,-1 0 0 0 0,1-1 0 0 0,0 1 0 0 0,-1-1 0 0 0,1 1 0 0 0,-1-1 0 0 0,1 0 0 0 0,-1 0 0 0 0,0 1 0 0 0,0-1 0 0 0,0 0 1 0 0,1-3-1 0 0,0 2-111 0 0,-1-1 1 0 0,1 1-1 0 0,0 0 1 0 0,0 0-1 0 0,0 0 1 0 0,1 0-1 0 0,-1 0 1 0 0,1 0-1 0 0,-1 0 1 0 0,1 1 0 0 0,0 0-1 0 0,0-1 1 0 0,5-1-1 0 0,-4 2-599 0 0,0 0 0 0 0,0 1 1 0 0,0-1-1 0 0,0 1 0 0 0,0 0 0 0 0,0 1 0 0 0,7-1 0 0 0,7 0-4276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59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17 9850 0 0,'-1'0'59'0'0,"1"-1"0"0"0,0 1 1 0 0,0-1-1 0 0,-1 1 0 0 0,1 0 0 0 0,0-1 0 0 0,0 1 0 0 0,0 0 1 0 0,-1-1-1 0 0,1 1 0 0 0,0-1 0 0 0,0 1 0 0 0,0-1 0 0 0,0 1 1 0 0,0 0-1 0 0,0-1 0 0 0,0 1 0 0 0,0-1 0 0 0,0 1 0 0 0,0-1 1 0 0,0 1-1 0 0,0 0 0 0 0,1-1 0 0 0,-1 1 0 0 0,0-1 0 0 0,0 1 1 0 0,0 0-1 0 0,1-1 0 0 0,-1 1 0 0 0,0-1 0 0 0,0 1 0 0 0,1 0 1 0 0,-1-1-1 0 0,0 1 0 0 0,0 0 0 0 0,1 0 0 0 0,-1-1 0 0 0,0 1 1 0 0,1 0-1 0 0,-1 0 0 0 0,1-1 0 0 0,-1 1 0 0 0,0 0 0 0 0,1 0 1 0 0,-1 0-1 0 0,1 0 0 0 0,-1 0 0 0 0,0 0 0 0 0,1-1 0 0 0,-1 1 1 0 0,1 0-1 0 0,-1 0 0 0 0,1 0 0 0 0,-1 0 0 0 0,0 1 0 0 0,1-1 1 0 0,-1 0-1 0 0,1 0 0 0 0,0 0 0 0 0,36 7 1302 0 0,-25-5-716 0 0,11 0-71 0 0,-16-2-293 0 0,-1 0-1 0 0,1 1 0 0 0,0 0 0 0 0,10 3 0 0 0,-15-4-157 0 0,0 1 0 0 0,0 0 0 0 0,-1 0 0 0 0,1 0 0 0 0,0 0 0 0 0,-1 0 0 0 0,1 0 0 0 0,0 0 0 0 0,-1 1 0 0 0,1-1 0 0 0,-1 1 0 0 0,0-1 0 0 0,1 1 0 0 0,-1-1-1 0 0,0 1 1 0 0,0 0 0 0 0,0-1 0 0 0,0 1 0 0 0,1 4 0 0 0,20 78 1196 0 0,-16-57-2468 0 0,15 44 0 0 0,-14-60-1592 0 0,-7-11 2565 0 0,0 0 1 0 0,0 0-1 0 0,0 1 1 0 0,0-1-1 0 0,0 0 1 0 0,3 2-2283 0 0,-2-2 2283 0 0,-1 0-1 0 0,0 0 1 0 0,0 0-1 0 0,1 0 1 0 0,-1 0-1 0 0,0 0 1 0 0,0 0-1 0 0,1 0 0 0 0,-1 0 1 0 0,0 0-1 0 0,0 0 1 0 0,1 0-1 0 0,-1 0 1 0 0,0 0-1 0 0,0 0 1 0 0,0 0-1 0 0,1 0 1 0 0,-1 0-1 0 0,0-1 1 0 0,0 1-1 0 0,1 0 1 0 0,-1 0-177 0 0</inkml:trace>
  <inkml:trace contextRef="#ctx0" brushRef="#br0" timeOffset="1">294 17 7498 0 0,'0'21'6773'0'0,"-1"8"-4614"0"0,0 60-3979 0 0,2-89 1795 0 0,-1 1 1 0 0,0-1-1 0 0,0 1 0 0 0,0-1 1 0 0,0 0-1 0 0,0 1 1 0 0,1-1-1 0 0,-1 1 1 0 0,0-1-1 0 0,0 0 0 0 0,0 1 1 0 0,1-1-1 0 0,-1 1 1 0 0,0-1-1 0 0,1 0 1 0 0,-1 0-1 0 0,0 1 0 0 0,1-1 1 0 0,-1 0-1 0 0,0 1 1 0 0,1-1-1 0 0,-1 0 1 0 0,1 0-1 0 0,-1 0 0 0 0,1 1 1 0 0,-1-1-1 0 0,0 0 1 0 0,1 0-1 0 0,-1 0 1 0 0,1 0-1 0 0,-1 0 0 0 0,1 0 1 0 0,-1 0-1 0 0,1 0 1 0 0,-1 0-1 0 0,1 0 1 0 0,-1 0-1 0 0,0 0 0 0 0,1 0 1 0 0,-1 0-1 0 0,1-1 1 0 0,-1 1-1 0 0,1 0 0 0 0,-1 0 1 0 0,0 0-1 0 0,1-1 1 0 0,-1 1-1 0 0,1 0 1 0 0,-1-1-1 0 0,36-16 301 0 0,-15 7-327 0 0,-17 9-61 0 0,35-9-132 0 0,-37 10-51 0 0,-1 0-1 0 0,1 0 1 0 0,0 0 0 0 0,0 1-1 0 0,-1-1 1 0 0,1 0 0 0 0,0 1-1 0 0,0-1 1 0 0,-1 1 0 0 0,1-1-1 0 0,0 1 1 0 0,-1 0 0 0 0,1 0-1 0 0,-1 0 1 0 0,1 0 0 0 0,-1 0-1 0 0,0 0 1 0 0,1 0 0 0 0,-1 0 0 0 0,2 3-1 0 0,9 8-3879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59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8290 0 0,'5'4'450'0'0,"1"1"1"0"0,0-2-1 0 0,0 1 1 0 0,0 0 0 0 0,1-1-1 0 0,-1-1 1 0 0,1 1-1 0 0,0-1 1 0 0,-1 0-1 0 0,1 0 1 0 0,8 0-1 0 0,-7-1-407 0 0,-1 0-1 0 0,0-1 0 0 0,0 0 1 0 0,1 0-1 0 0,-1-1 0 0 0,0 0 0 0 0,1 0 1 0 0,-1-1-1 0 0,0 1 0 0 0,0-2 1 0 0,0 1-1 0 0,-1-1 0 0 0,1 0 1 0 0,0-1-1 0 0,-1 1 0 0 0,0-1 0 0 0,8-6 1 0 0,-13 9-24 0 0,0 0-1 0 0,0 0 1 0 0,0 0 0 0 0,0 0 0 0 0,0 0 0 0 0,0-1-1 0 0,0 1 1 0 0,0 0 0 0 0,0 0 0 0 0,0-1 0 0 0,0 1-1 0 0,-1 0 1 0 0,1-1 0 0 0,-1 1 0 0 0,1-1 0 0 0,-1 1-1 0 0,0-1 1 0 0,1 1 0 0 0,-1-3 0 0 0,0 3-14 0 0,0 0 0 0 0,-1 0 1 0 0,1 0-1 0 0,-1 0 0 0 0,1-1 0 0 0,-1 1 1 0 0,1 0-1 0 0,-1 0 0 0 0,1 0 0 0 0,-1 1 1 0 0,0-1-1 0 0,1 0 0 0 0,-1 0 0 0 0,0 0 1 0 0,0 0-1 0 0,0 1 0 0 0,0-1 0 0 0,0 0 1 0 0,-1 0-1 0 0,-2-1-2 0 0,1 0 0 0 0,-1 1-1 0 0,1 0 1 0 0,-1-1 0 0 0,1 1 0 0 0,-1 1-1 0 0,0-1 1 0 0,0 0 0 0 0,1 1 0 0 0,-1 0-1 0 0,0 0 1 0 0,0 0 0 0 0,1 0 0 0 0,-6 2 0 0 0,3 0 12 0 0,0 0 0 0 0,0 1 0 0 0,0-1 0 0 0,1 1 0 0 0,0 1 0 0 0,-1-1 0 0 0,1 1 0 0 0,1 0 0 0 0,-1 0 0 0 0,0 0 0 0 0,1 1 0 0 0,0 0 1 0 0,0-1-1 0 0,0 2 0 0 0,1-1 0 0 0,0 0 0 0 0,0 1 0 0 0,0-1 0 0 0,0 1 0 0 0,-3 11 0 0 0,4-9 10 0 0,0-1 0 0 0,1 0 1 0 0,-1 1-1 0 0,1-1 0 0 0,1 1 0 0 0,0-1 0 0 0,0 1 0 0 0,0-1 1 0 0,1 1-1 0 0,0-1 0 0 0,0 1 0 0 0,1-1 0 0 0,0 0 0 0 0,0 0 1 0 0,0 0-1 0 0,1 0 0 0 0,4 8 0 0 0,-5-13 0 0 0,0 1-1 0 0,1-1 1 0 0,-1 1 0 0 0,0-1-1 0 0,1 0 1 0 0,-1 0 0 0 0,1 0-1 0 0,0 0 1 0 0,0 0-1 0 0,-1-1 1 0 0,1 1 0 0 0,0-1-1 0 0,0 0 1 0 0,1 0 0 0 0,-1 0-1 0 0,0 0 1 0 0,0 0 0 0 0,0-1-1 0 0,1 1 1 0 0,-1-1-1 0 0,0 0 1 0 0,1 0 0 0 0,-1 0-1 0 0,5-1 1 0 0,-2 0-296 0 0,0 0 0 0 0,0-1 0 0 0,0 1 0 0 0,0-1 0 0 0,0 0 1 0 0,-1 0-1 0 0,1-1 0 0 0,-1 0 0 0 0,1 0 0 0 0,-1 0 0 0 0,0-1 0 0 0,7-5 0 0 0,-12 8 115 0 0,1 1-1 0 0,-1 0 0 0 0,0 0 1 0 0,1 0-1 0 0,-1-1 1 0 0,0 1-1 0 0,0 0 1 0 0,1 0-1 0 0,-1-1 0 0 0,0 1 1 0 0,0 0-1 0 0,0-1 1 0 0,1 1-1 0 0,-1 0 1 0 0,0-1-1 0 0,0 1 0 0 0,0 0 1 0 0,0-1-1 0 0,0 1 1 0 0,0 0-1 0 0,1-1 1 0 0,-1 1-1 0 0,0 0 0 0 0,0-1 1 0 0,0 1-1 0 0,0 0 1 0 0,0-1-1 0 0,0 1 1 0 0,-1-1-1 0 0,1 1 1 0 0,0 0-1 0 0,0-1 0 0 0,0 1 1 0 0,0 0-1 0 0,0-1 1 0 0,0 1-1 0 0,-1 0 1 0 0,1-1-1 0 0,0 1 0 0 0,-5-4-3839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4:12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69 4417 0 0,'-17'-17'2395'0'0,"-5"-5"5221"0"0,12 24-4394 0 0,3 15-1828 0 0,6-9-1307 0 0,1 0-1 0 0,0 0 0 0 0,0 0 1 0 0,0 0-1 0 0,1 1 1 0 0,1-1-1 0 0,-1 0 1 0 0,1-1-1 0 0,0 1 1 0 0,1 0-1 0 0,0 0 1 0 0,0-1-1 0 0,1 0 0 0 0,0 1 1 0 0,4 5-1 0 0,-5-8-112 0 0,0 0 0 0 0,1-1-1 0 0,-1 1 1 0 0,1-1 0 0 0,-1 0-1 0 0,1 0 1 0 0,0 0 0 0 0,1-1-1 0 0,-1 1 1 0 0,1-1 0 0 0,0 0-1 0 0,-1 0 1 0 0,1-1 0 0 0,0 0-1 0 0,1 0 1 0 0,-1 0 0 0 0,0 0-1 0 0,1-1 1 0 0,-1 0 0 0 0,0 0-1 0 0,1 0 1 0 0,9 0 0 0 0,-13-2 10 0 0,1 1 1 0 0,-1 0 0 0 0,1-1-1 0 0,-1 0 1 0 0,1 1 0 0 0,-1-1-1 0 0,0 0 1 0 0,1 0 0 0 0,-1-1-1 0 0,0 1 1 0 0,0 0-1 0 0,1-1 1 0 0,-1 1 0 0 0,0-1-1 0 0,-1 0 1 0 0,1 0 0 0 0,0 0-1 0 0,2-3 1 0 0,-1 0 15 0 0,0 1 1 0 0,-1-1-1 0 0,0 0 0 0 0,0 0 0 0 0,0 0 0 0 0,0 0 1 0 0,-1-1-1 0 0,2-7 0 0 0,-2 0 16 0 0,0 0-1 0 0,-1 0 1 0 0,0 0 0 0 0,-1 0-1 0 0,0 0 1 0 0,-6-23 0 0 0,-8-1-1361 0 0,1 24-2129 0 0,13 13 2903 0 0,0-1 1 0 0,0 1-1 0 0,-1-1 0 0 0,1 1 1 0 0,0 0-1 0 0,0 0 1 0 0,-1-1-1 0 0,1 1 1 0 0,0 0-1 0 0,-1 0 1 0 0,1 0-1 0 0,0 0 0 0 0,-2 1 1 0 0,-4 1-3624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7:59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 5617 0 0,'-1'0'91'0'0,"1"0"0"0"0,0 0 0 0 0,0-1-1 0 0,0 1 1 0 0,-1 0 0 0 0,1 0 0 0 0,0 0 0 0 0,0 0-1 0 0,0-1 1 0 0,0 1 0 0 0,-1 0 0 0 0,1 0 0 0 0,0-1-1 0 0,0 1 1 0 0,0 0 0 0 0,0 0 0 0 0,0-1-1 0 0,0 1 1 0 0,0 0 0 0 0,0 0 0 0 0,0-1 0 0 0,0 1-1 0 0,0 0 1 0 0,0 0 0 0 0,0-1 0 0 0,0 1 0 0 0,0 0-1 0 0,0 0 1 0 0,0-1 0 0 0,0 1 0 0 0,0 0 0 0 0,0 0-1 0 0,0 0 1 0 0,1-1 0 0 0,-1 1 0 0 0,0 0 0 0 0,0 0-1 0 0,0-1 1 0 0,11 2 2152 0 0,13 7-485 0 0,-7 2-1486 0 0,1-1 1 0 0,1-1-1 0 0,25 8 1 0 0,-37-15-650 0 0,0 1 0 0 0,0-1 0 0 0,-1-1 1 0 0,1 1-1 0 0,10-2 0 0 0,-11 1-432 0 0,0-1 0 0 0,-1 0 1 0 0,1-1-1 0 0,0 1 0 0 0,-1-1 0 0 0,1 0 0 0 0,6-4 0 0 0,5-3-3092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00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28 9922 0 0,'-2'-1'304'0'0,"-1"0"0"0"0,1 0 0 0 0,0 0 0 0 0,-1 0 0 0 0,1 0 0 0 0,0 0 0 0 0,-1 1 0 0 0,1-1 0 0 0,-1 1 0 0 0,1 0 0 0 0,-1-1 0 0 0,1 1 0 0 0,-1 0 0 0 0,1 1 0 0 0,-1-1 0 0 0,1 0 1 0 0,-1 1-1 0 0,1-1 0 0 0,-5 2 0 0 0,6 0-181 0 0,-1-1 1 0 0,0 1 0 0 0,1-1 0 0 0,-1 1 0 0 0,1-1 0 0 0,0 1 0 0 0,-1 0-1 0 0,1-1 1 0 0,0 1 0 0 0,0 0 0 0 0,0 0 0 0 0,0 0 0 0 0,1 0-1 0 0,-1 0 1 0 0,0 0 0 0 0,1 0 0 0 0,0 0 0 0 0,-1 0 0 0 0,1 1 0 0 0,0-1-1 0 0,0 0 1 0 0,0 0 0 0 0,0 0 0 0 0,1 3 0 0 0,-1-2-117 0 0,0 1 0 0 0,1-1-1 0 0,-1 0 1 0 0,1 0 0 0 0,0 0 0 0 0,0 1 0 0 0,0-1 0 0 0,0 0 0 0 0,0 0 0 0 0,1 0-1 0 0,0-1 1 0 0,-1 1 0 0 0,1 0 0 0 0,0-1 0 0 0,0 1 0 0 0,0-1 0 0 0,1 1 0 0 0,-1-1-1 0 0,1 0 1 0 0,-1 0 0 0 0,1 0 0 0 0,3 2 0 0 0,-1-2-18 0 0,0 0 0 0 0,0 0-1 0 0,1 0 1 0 0,-1 0 0 0 0,0-1 0 0 0,0 0 0 0 0,1 0 0 0 0,-1-1-1 0 0,1 1 1 0 0,-1-1 0 0 0,1 0 0 0 0,9-2 0 0 0,-10 1-11 0 0,0 0 1 0 0,0 0-1 0 0,0 0 1 0 0,0-1-1 0 0,0 0 0 0 0,0 0 1 0 0,-1 0-1 0 0,1-1 1 0 0,-1 1-1 0 0,1-1 1 0 0,-1 0-1 0 0,0 0 1 0 0,5-6-1 0 0,-6 7 9 0 0,-1-1-1 0 0,0 0 1 0 0,0 0-1 0 0,-1 1 1 0 0,1-1-1 0 0,-1 0 1 0 0,1 0-1 0 0,-1-1 1 0 0,0 1-1 0 0,0 0 1 0 0,0 0-1 0 0,-1-1 1 0 0,1 1-1 0 0,-1 0 1 0 0,0-1-1 0 0,0 1 1 0 0,0 0-1 0 0,0-1 1 0 0,0 1-1 0 0,-1 0 1 0 0,0-1-1 0 0,-1-3 1 0 0,1 4-39 0 0,0 1-1 0 0,0 0 1 0 0,0 0 0 0 0,0-1-1 0 0,-1 1 1 0 0,1 0 0 0 0,-1 0-1 0 0,1 0 1 0 0,-1 1 0 0 0,0-1-1 0 0,0 0 1 0 0,0 1 0 0 0,0-1-1 0 0,0 1 1 0 0,0-1 0 0 0,0 1-1 0 0,-1 0 1 0 0,1 0 0 0 0,0 0-1 0 0,-1 0 1 0 0,1 0 0 0 0,0 1-1 0 0,-1-1 1 0 0,1 1 0 0 0,-1 0-1 0 0,1-1 1 0 0,-1 1 0 0 0,1 0-1 0 0,-1 0 1 0 0,-2 1 0 0 0,-11 0-802 0 0,1 1 0 0 0,-1 1 0 0 0,-23 7 0 0 0,31-8 471 0 0,-5 1 38 0 0,0 2 1 0 0,0 0 0 0 0,0 0-1 0 0,1 1 1 0 0,0 0 0 0 0,0 1-1 0 0,-20 16 1 0 0,29-21 401 0 0,0 1 0 0 0,0-1 0 0 0,1 1 0 0 0,-1-1 0 0 0,1 1 0 0 0,-1 0 0 0 0,1 0 0 0 0,0 0 0 0 0,0 0 0 0 0,1 0 0 0 0,-1 0 0 0 0,1 1 0 0 0,-1-1 0 0 0,1 0 0 0 0,0 1 0 0 0,0-1 0 0 0,1 1 1 0 0,-1-1-1 0 0,1 1 0 0 0,0 0 0 0 0,-1-1 0 0 0,2 1 0 0 0,-1-1 0 0 0,0 1 0 0 0,1 0 0 0 0,-1-1 0 0 0,1 1 0 0 0,0-1 0 0 0,1 1 0 0 0,-1-1 0 0 0,0 0 0 0 0,1 1 0 0 0,0-1 0 0 0,4 5 0 0 0,-5-5 52 0 0,0-1-1 0 0,1 0 1 0 0,-1 0 0 0 0,1 0 0 0 0,0 0-1 0 0,0 0 1 0 0,-1 0 0 0 0,1 0 0 0 0,1-1-1 0 0,-1 1 1 0 0,0-1 0 0 0,0 1 0 0 0,0-1-1 0 0,1 0 1 0 0,-1 0 0 0 0,1 0 0 0 0,-1 0-1 0 0,1 0 1 0 0,-1-1 0 0 0,1 1 0 0 0,0-1-1 0 0,-1 0 1 0 0,1 1 0 0 0,3-1-1 0 0,2-2-46 0 0,-1 0 0 0 0,1 0 0 0 0,0 0 0 0 0,0-1 0 0 0,-1 0 0 0 0,10-6 0 0 0,32-11-2510 0 0,-46 20 2084 0 0,0-1-1 0 0,0 0 1 0 0,-1 1 0 0 0,1 0-1 0 0,0-1 1 0 0,0 1-1 0 0,-1 1 1 0 0,1-1 0 0 0,0 0-1 0 0,0 0 1 0 0,-1 1-1 0 0,1 0 1 0 0,0 0-1 0 0,-1-1 1 0 0,4 3 0 0 0,5 5-1424 0 0,-1 4-1538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00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3961 0 0,'-12'45'8176'0'0,"8"-34"-7420"0"0,1-1 1 0 0,1 1-1 0 0,0 0 0 0 0,0 1 0 0 0,1-1 0 0 0,0 12 0 0 0,4 9-787 0 0,-3-32 24 0 0,0 0 0 0 0,0 0 1 0 0,0 0-1 0 0,0 0 1 0 0,0 0-1 0 0,1 0 0 0 0,-1-1 1 0 0,0 1-1 0 0,0 0 1 0 0,0 0-1 0 0,0 0 1 0 0,0 0-1 0 0,0 0 0 0 0,0 0 1 0 0,0 0-1 0 0,0 0 1 0 0,0 0-1 0 0,0 0 0 0 0,0 0 1 0 0,0 0-1 0 0,1 0 1 0 0,-1 0-1 0 0,0 0 1 0 0,0 0-1 0 0,0 0 0 0 0,0 0 1 0 0,0 0-1 0 0,0 0 1 0 0,0 0-1 0 0,0 0 0 0 0,0 0 1 0 0,0 0-1 0 0,0 0 1 0 0,1 0-1 0 0,-1 0 1 0 0,0 0-1 0 0,0 0 0 0 0,0 0 1 0 0,0 0-1 0 0,0 0 1 0 0,0 0-1 0 0,0 0 0 0 0,0 1 1 0 0,0-1-1 0 0,0 0 1 0 0,0 0-1 0 0,0 0 1 0 0,0 0-1 0 0,0 0 0 0 0,0 0 1 0 0,0 0-1 0 0,0 0 1 0 0,0 0-1 0 0,1 0 0 0 0,-1 0 1 0 0,0 0-1 0 0,0 1 1 0 0,0-1-1 0 0,0 0 1 0 0,0 0-1 0 0,0 0 0 0 0,0 0 1 0 0,0 0-1 0 0,4-18-374 0 0,-1 8 373 0 0,-1 0 1 0 0,2 1-1 0 0,-1-1 1 0 0,1 1-1 0 0,0 0 1 0 0,1 0-1 0 0,0 1 1 0 0,1-1-1 0 0,6-7 1 0 0,-10 14 30 0 0,-1-1 0 0 0,1 1-1 0 0,0 0 1 0 0,0 0 0 0 0,0 0 0 0 0,0 0 0 0 0,0 1 0 0 0,0-1 0 0 0,1 1-1 0 0,-1-1 1 0 0,1 1 0 0 0,-1 0 0 0 0,1 0 0 0 0,-1 0 0 0 0,1 0-1 0 0,-1 0 1 0 0,1 0 0 0 0,0 1 0 0 0,0-1 0 0 0,-1 1 0 0 0,1 0-1 0 0,0 0 1 0 0,0 0 0 0 0,-1 0 0 0 0,1 1 0 0 0,0-1 0 0 0,0 1 0 0 0,-1-1-1 0 0,1 1 1 0 0,0 0 0 0 0,-1 0 0 0 0,1 0 0 0 0,-1 0 0 0 0,1 1-1 0 0,-1-1 1 0 0,0 1 0 0 0,3 2 0 0 0,-3-3 48 0 0,0 1 1 0 0,0-1-1 0 0,0 1 0 0 0,0-1 0 0 0,-1 1 1 0 0,1 0-1 0 0,-1 0 0 0 0,1 0 0 0 0,-1 0 1 0 0,0 0-1 0 0,0 0 0 0 0,0 0 0 0 0,0 1 1 0 0,0-1-1 0 0,0 0 0 0 0,-1 0 0 0 0,1 1 1 0 0,-1-1-1 0 0,1 1 0 0 0,-1-1 1 0 0,0 0-1 0 0,0 4 0 0 0,-1-4-37 0 0,1 0 0 0 0,-1-1 1 0 0,0 1-1 0 0,1 0 0 0 0,-1-1 0 0 0,0 1 0 0 0,0-1 1 0 0,0 1-1 0 0,-1-1 0 0 0,1 1 0 0 0,0-1 0 0 0,0 1 0 0 0,-1-1 1 0 0,1 0-1 0 0,-1 0 0 0 0,1 0 0 0 0,-1 0 0 0 0,0 0 1 0 0,1 0-1 0 0,-1 0 0 0 0,0-1 0 0 0,1 1 0 0 0,-1-1 1 0 0,0 1-1 0 0,0-1 0 0 0,0 0 0 0 0,0 1 0 0 0,1-1 0 0 0,-4 0 1 0 0,-4 1-44 0 0,3-1 50 0 0,0 0 0 0 0,0 1 0 0 0,0 0 0 0 0,0 0 0 0 0,-11 4 0 0 0,16-5-39 0 0,0 1 0 0 0,1-1 0 0 0,-1 0 0 0 0,0 1 1 0 0,1-1-1 0 0,-1 1 0 0 0,1-1 0 0 0,-1 1 0 0 0,0-1 1 0 0,1 1-1 0 0,-1-1 0 0 0,1 1 0 0 0,0-1 0 0 0,-1 1 0 0 0,1 0 1 0 0,-1-1-1 0 0,1 1 0 0 0,0 0 0 0 0,0-1 0 0 0,-1 1 1 0 0,1 0-1 0 0,0 0 0 0 0,0 1-13 0 0,0 0-1 0 0,0-1 1 0 0,1 1-1 0 0,-1-1 1 0 0,1 1 0 0 0,-1-1-1 0 0,1 1 1 0 0,-1-1 0 0 0,1 1-1 0 0,0-1 1 0 0,0 0-1 0 0,0 1 1 0 0,0-1 0 0 0,0 0-1 0 0,1 2 1 0 0,19 15-2101 0 0,4-4-4064 0 0,-8-6-886 0 0</inkml:trace>
  <inkml:trace contextRef="#ctx0" brushRef="#br0" timeOffset="1">470 186 15987 0 0,'-8'-3'2569'0'0,"-1"1"-1169"0"0,-1-1-480 0 0,-1 2-271 0 0,4 2-193 0 0,0 0-472 0 0,2 2-416 0 0,1-2-729 0 0,0-1-1431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23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24 5401 0 0,'0'0'159'0'0,"-1"-1"0"0"0,1 1 1 0 0,-1 0-1 0 0,0-1 0 0 0,1 1 0 0 0,-1 0 0 0 0,1 0 0 0 0,-1 0 0 0 0,1-1 0 0 0,-1 1 0 0 0,0 0 1 0 0,1 0-1 0 0,-1 0 0 0 0,0 0 0 0 0,1 0 0 0 0,-1 0 0 0 0,1 0 0 0 0,-1 0 0 0 0,0 0 1 0 0,1 0-1 0 0,-1 0 0 0 0,1 1 0 0 0,-1-1 0 0 0,0 0 0 0 0,1 0 0 0 0,-1 1 0 0 0,1-1 0 0 0,-1 0 1 0 0,1 1-1 0 0,-1-1 0 0 0,1 0 0 0 0,-1 1 0 0 0,1-1 0 0 0,-1 1 0 0 0,1-1 0 0 0,0 1 1 0 0,-1-1-1 0 0,1 1 0 0 0,0-1 0 0 0,-1 1 0 0 0,1-1 0 0 0,0 1 0 0 0,0-1 0 0 0,-1 1 0 0 0,1 0 1 0 0,0 0-1 0 0,0 0-123 0 0,-1-1 0 0 0,1 1 1 0 0,0 0-1 0 0,0-1 0 0 0,0 1 0 0 0,0-1 1 0 0,0 1-1 0 0,0 0 0 0 0,0-1 1 0 0,0 1-1 0 0,0 0 0 0 0,0-1 0 0 0,0 1 1 0 0,0 0-1 0 0,0-1 0 0 0,0 1 1 0 0,1-1-1 0 0,-1 1 0 0 0,0 0 0 0 0,0-1 1 0 0,1 1-1 0 0,-1-1 0 0 0,0 1 1 0 0,1-1-1 0 0,-1 1 0 0 0,1-1 0 0 0,-1 1 1 0 0,0-1-1 0 0,1 1 0 0 0,-1-1 1 0 0,1 1-1 0 0,0-1 0 0 0,-1 0 0 0 0,1 1 1 0 0,-1-1-1 0 0,1 0 0 0 0,-1 0 1 0 0,1 1-1 0 0,0-1 0 0 0,-1 0 0 0 0,1 0 1 0 0,0 0-1 0 0,-1 0 0 0 0,1 0 1 0 0,0 0-1 0 0,-1 0 0 0 0,1 0 0 0 0,-1 0 1 0 0,1 0-1 0 0,0 0 0 0 0,-1 0 1 0 0,1-1-1 0 0,0 1 0 0 0,49-5 630 0 0,52-2-392 0 0,-73 7-313 0 0,40-1-595 0 0,-24-5-2954 0 0,-45 6 3497 0 0,1 0-1 0 0,-1 0 0 0 0,1 0 1 0 0,-1-1-1 0 0,1 1 0 0 0,-1 0 0 0 0,1 0 1 0 0,-1 0-1 0 0,1-1 0 0 0,-1 1 0 0 0,0 0 1 0 0,1-1-1 0 0,-1 1 0 0 0,1 0 1 0 0,-1-1-1 0 0,0 1 0 0 0,1-1 0 0 0,-1 1 1 0 0,0 0-1 0 0,1-1 0 0 0,-1 1 1 0 0,0-1-1 0 0,0 1 0 0 0,1-1 0 0 0,-1 1 1 0 0,0-1-1 0 0,0 1 0 0 0,0-1 0 0 0,0 1 1 0 0,0-1-1 0 0,0 1 0 0 0,0-1 1 0 0,0 0-1 0 0,0 1 0 0 0,0-1 0 0 0,0 1 1 0 0,0-1-1 0 0,0 1 0 0 0,0-1 1 0 0,0 1-1 0 0,-1-1 0 0 0,1 1 0 0 0,0-1 1 0 0,-1-6-1044 0 0,6-2-2957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23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37 7266 0 0,'-45'-32'5040'0'0,"38"28"-2178"0"0,29 21-2072 0 0,47 29-607 0 0,14 11-37 0 0,-81-55-91 0 0,0 0-1 0 0,0-1 0 0 0,0 1 0 0 0,0 0 1 0 0,0 0-1 0 0,0 0 0 0 0,0 1 0 0 0,-1-1 0 0 0,1 0 1 0 0,-1 1-1 0 0,0-1 0 0 0,1 1 0 0 0,-1-1 0 0 0,0 1 1 0 0,-1-1-1 0 0,1 1 0 0 0,0 0 0 0 0,-1-1 0 0 0,0 1 1 0 0,1 4-1 0 0,-2-4 27 0 0,1 1 1 0 0,-1 0-1 0 0,0-1 1 0 0,0 1-1 0 0,0-1 1 0 0,-1 1-1 0 0,1-1 1 0 0,-1 0-1 0 0,0 0 1 0 0,0 1-1 0 0,0-1 1 0 0,0-1-1 0 0,-5 5 1 0 0,0 1-78 0 0,-1-1 0 0 0,0 0 1 0 0,-1 0-1 0 0,0-1 1 0 0,0 0-1 0 0,0-1 0 0 0,-1 0 1 0 0,0 0-1 0 0,-15 4 1 0 0,23-8-300 0 0,-27 5-1138 0 0,28-6 1066 0 0,0 1 0 0 0,0-1 1 0 0,0 0-1 0 0,0 0 0 0 0,0 0 0 0 0,0 0 0 0 0,0 0 0 0 0,0 0 0 0 0,0 0 0 0 0,0-1 0 0 0,0 1 0 0 0,0 0 1 0 0,0 0-1 0 0,0-1 0 0 0,0 1 0 0 0,0-1 0 0 0,0 1 0 0 0,0-1 0 0 0,0 1 0 0 0,0-1 0 0 0,0 0 0 0 0,-1-1 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23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37 9050 0 0,'-7'-12'1343'0'0,"-10"-12"6498"0"0,21 39-6802 0 0,39 163 169 0 0,1 1-1619 0 0,-35-163-314 0 0,-5-27-33 0 0,-2-29 155 0 0,-2 40 623 0 0,0-45-209 0 0,-2 12-528 0 0,2 0-1 0 0,2 0 0 0 0,1 0 1 0 0,14-62-1 0 0,-17 92 315 0 0,1 0 0 0 0,0 0 0 0 0,0 0-1 0 0,0 0 1 0 0,1 0 0 0 0,-1 0 0 0 0,1 0 0 0 0,0 0 0 0 0,0 1-1 0 0,0-1 1 0 0,0 1 0 0 0,0-1 0 0 0,0 1 0 0 0,0 0-1 0 0,4-3 1 0 0,6 1-4252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2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10658 0 0,'1'-1'247'0'0,"0"0"0"0"0,0 0 0 0 0,0 0 0 0 0,0 0-1 0 0,0 0 1 0 0,0 1 0 0 0,1-1 0 0 0,-1 0 0 0 0,0 0-1 0 0,1 1 1 0 0,-1-1 0 0 0,0 1 0 0 0,1 0 0 0 0,-1-1-1 0 0,0 1 1 0 0,1 0 0 0 0,-1 0 0 0 0,1 0 0 0 0,-1 0-1 0 0,1 0 1 0 0,-1 0 0 0 0,0 0 0 0 0,3 1 0 0 0,38 7 282 0 0,-36-7-226 0 0,50 17 123 0 0,-44-13-397 0 0,0-1 0 0 0,0 0 0 0 0,0 0 0 0 0,1-2 0 0 0,-1 1 0 0 0,1-2 0 0 0,14 1 0 0 0,-25-2-42 0 0,0 0 0 0 0,0 0 0 0 0,0-1 1 0 0,0 1-1 0 0,-1-1 0 0 0,1 1 0 0 0,0-1 0 0 0,0 0 0 0 0,0 0 0 0 0,-1 0 1 0 0,1 0-1 0 0,0 0 0 0 0,-1 0 0 0 0,1 0 0 0 0,-1 0 0 0 0,1-1 1 0 0,-1 1-1 0 0,1-1 0 0 0,-1 1 0 0 0,0-1 0 0 0,2-2 0 0 0,-2 0-24 0 0,1 1-1 0 0,-1-1 0 0 0,0 1 1 0 0,0-1-1 0 0,0 0 0 0 0,0 0 1 0 0,-1 0-1 0 0,1 1 1 0 0,-1-1-1 0 0,0-7 0 0 0,-1 5 32 0 0,1 0 0 0 0,-1-1-1 0 0,0 1 1 0 0,-1 0 0 0 0,0 0 0 0 0,1 0-1 0 0,-2 0 1 0 0,1 1 0 0 0,-1-1-1 0 0,0 1 1 0 0,0-1 0 0 0,0 1 0 0 0,-1 0-1 0 0,-4-5 1 0 0,5 8 52 0 0,0-1-1 0 0,0 1 1 0 0,0 0-1 0 0,0 0 1 0 0,0 0-1 0 0,0 1 1 0 0,-1-1-1 0 0,1 1 0 0 0,-1 0 1 0 0,1 0-1 0 0,-1 0 1 0 0,1 0-1 0 0,-1 0 1 0 0,1 1-1 0 0,-1 0 1 0 0,0-1-1 0 0,0 1 1 0 0,1 1-1 0 0,-1-1 1 0 0,1 1-1 0 0,-1-1 1 0 0,0 1-1 0 0,1 0 1 0 0,-1 0-1 0 0,1 1 1 0 0,-1-1-1 0 0,1 1 1 0 0,0-1-1 0 0,0 1 1 0 0,-6 5-1 0 0,4-3 16 0 0,0 0-1 0 0,0 0 1 0 0,0 1-1 0 0,1 0 0 0 0,0 0 1 0 0,0 0-1 0 0,0 0 0 0 0,1 1 1 0 0,0 0-1 0 0,0-1 0 0 0,0 1 1 0 0,1 0-1 0 0,-1 1 0 0 0,1-1 1 0 0,1 0-1 0 0,-2 12 1 0 0,2-12-54 0 0,1 0 1 0 0,0 0 0 0 0,0 0 0 0 0,0 0-1 0 0,1 0 1 0 0,-1 0 0 0 0,2 0 0 0 0,-1-1-1 0 0,1 1 1 0 0,-1 0 0 0 0,2 0 0 0 0,-1-1-1 0 0,1 0 1 0 0,3 7 0 0 0,-3-8-60 0 0,1-1 0 0 0,-1 1-1 0 0,1-1 1 0 0,-1 1 0 0 0,1-1 0 0 0,0 0 0 0 0,0-1-1 0 0,1 1 1 0 0,-1-1 0 0 0,0 1 0 0 0,1-1 0 0 0,0-1 0 0 0,-1 1-1 0 0,1-1 1 0 0,0 0 0 0 0,0 0 0 0 0,8 1 0 0 0,29-2-2897 0 0,-1-11-3395 0 0,-21 4 559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24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24 7658 0 0,'-6'1'724'0'0,"-1"1"-1"0"0,1 0 1 0 0,-1 0 0 0 0,1 0 0 0 0,0 1 0 0 0,0 0 0 0 0,0 0 0 0 0,0 0 0 0 0,1 1 0 0 0,-1 0 0 0 0,1 0 0 0 0,-8 8 0 0 0,10-10-695 0 0,1 0 0 0 0,0 1 1 0 0,-1-1-1 0 0,1 1 0 0 0,1 0 1 0 0,-1-1-1 0 0,0 1 0 0 0,1 0 1 0 0,-1 0-1 0 0,1 0 0 0 0,0 0 1 0 0,0 0-1 0 0,0 1 1 0 0,0-1-1 0 0,0 0 0 0 0,1 0 1 0 0,0 1-1 0 0,0-1 0 0 0,-1 0 1 0 0,2 0-1 0 0,-1 1 0 0 0,0-1 1 0 0,1 0-1 0 0,0 0 0 0 0,-1 1 1 0 0,1-1-1 0 0,2 3 0 0 0,2 4-64 0 0,1 0-1 0 0,0 0 0 0 0,14 17 0 0 0,-18-24 28 0 0,0-1 0 0 0,0 1 0 0 0,1-1 0 0 0,-1 0 0 0 0,0 0 1 0 0,1 0-1 0 0,-1 0 0 0 0,1 0 0 0 0,0 0 0 0 0,0-1 0 0 0,-1 1 0 0 0,1-1 0 0 0,0 0 1 0 0,0 0-1 0 0,1 0 0 0 0,-1 0 0 0 0,0 0 0 0 0,6 0 0 0 0,-7-2-1 0 0,0 1 0 0 0,0-1 0 0 0,0 0 0 0 0,0 0 0 0 0,-1 0 0 0 0,1 0 0 0 0,0 0 0 0 0,0 0 0 0 0,-1 0 0 0 0,1-1 0 0 0,-1 1 0 0 0,1-1 0 0 0,-1 1 0 0 0,1-1 0 0 0,-1 0 0 0 0,0 1 0 0 0,0-1 0 0 0,0 0 0 0 0,0 0 0 0 0,0 0-1 0 0,1-3 1 0 0,13-47-240 0 0,-13 44 192 0 0,5-33-156 0 0,-5 28 192 0 0,0 1 0 0 0,0 0 0 0 0,2-1 0 0 0,-1 1 0 0 0,1 0 0 0 0,10-18 0 0 0,-14 30 39 0 0,0-1 1 0 0,0 1 0 0 0,0 0 0 0 0,1-1 0 0 0,-1 1-1 0 0,0-1 1 0 0,0 1 0 0 0,1 0 0 0 0,-1-1-1 0 0,0 1 1 0 0,1 0 0 0 0,-1-1 0 0 0,0 1 0 0 0,1 0-1 0 0,-1 0 1 0 0,1-1 0 0 0,-1 1 0 0 0,1 0 0 0 0,-1 0-1 0 0,0 0 1 0 0,1 0 0 0 0,-1-1 0 0 0,1 1-1 0 0,-1 0 1 0 0,1 0 0 0 0,-1 0 0 0 0,1 0 0 0 0,-1 0-1 0 0,1 0 1 0 0,-1 0 0 0 0,0 0 0 0 0,2 1-1 0 0,11 12 643 0 0,7 30 528 0 0,-17-35-942 0 0,27 70 455 0 0,-21-50-1104 0 0,1-1 0 0 0,28 50 0 0 0,-37-75 187 0 0,0-1-1 0 0,0 1 0 0 0,0-1 1 0 0,0 0-1 0 0,0 1 1 0 0,0-1-1 0 0,0 0 1 0 0,0 0-1 0 0,1 0 1 0 0,-1 1-1 0 0,0-1 1 0 0,1-1-1 0 0,1 2 1 0 0,-3-2-48 0 0,1 0 1 0 0,0 0-1 0 0,0 0 1 0 0,-1 0 0 0 0,1 0-1 0 0,0 0 1 0 0,-1 0 0 0 0,1 0-1 0 0,0 0 1 0 0,0 0 0 0 0,-1-1-1 0 0,1 1 1 0 0,0 0 0 0 0,-1 0-1 0 0,1-1 1 0 0,-1 1-1 0 0,1-1 1 0 0,0 1 0 0 0,-1 0-1 0 0,1-1 1 0 0,-1 1 0 0 0,1-1-1 0 0,-1 1 1 0 0,1-1 0 0 0,-1 0-1 0 0,0 1 1 0 0,1-2 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25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0 7786 0 0,'1'70'8753'0'0,"2"-1"-4478"0"0,0-18-3694 0 0,3-1 0 0 0,14 54 0 0 0,11 21-813 0 0,-64-160-1643 0 0,29 31 1821 0 0,0 0 0 0 0,-1 1 0 0 0,0-1 1 0 0,0 1-1 0 0,0 0 0 0 0,0 0 0 0 0,0 1 0 0 0,-1 0 1 0 0,1 0-1 0 0,-1 0 0 0 0,0 0 0 0 0,1 1 0 0 0,-8-1 1 0 0,11 2 60 0 0,0 0 0 0 0,0 0 0 0 0,0 0 0 0 0,0 0 0 0 0,0 0 0 0 0,0 0 1 0 0,0 1-1 0 0,0-1 0 0 0,0 1 0 0 0,0 0 0 0 0,0-1 0 0 0,1 1 0 0 0,-1 0 1 0 0,0 0-1 0 0,0 0 0 0 0,-2 3 0 0 0,2-2 4 0 0,0 0 0 0 0,1 0 0 0 0,0 0 0 0 0,-1 0 0 0 0,1 0 0 0 0,0 0 0 0 0,0 1 0 0 0,0-1-1 0 0,0 0 1 0 0,0 1 0 0 0,1-1 0 0 0,-1 1 0 0 0,1-1 0 0 0,0 1 0 0 0,0-1 0 0 0,0 1 0 0 0,0 2 0 0 0,0-3-7 0 0,0 0 0 0 0,0 0 1 0 0,0 0-1 0 0,0 0 0 0 0,0 0 0 0 0,1 0 0 0 0,-1 0 0 0 0,1 0 1 0 0,-1 0-1 0 0,1 0 0 0 0,0 0 0 0 0,0 0 0 0 0,0 0 1 0 0,0 0-1 0 0,0 0 0 0 0,0-1 0 0 0,1 1 0 0 0,-1 0 1 0 0,1-1-1 0 0,1 2 0 0 0,0-1 9 0 0,0 0 0 0 0,-1-1-1 0 0,1 0 1 0 0,0 0 0 0 0,0 0 0 0 0,0 0 0 0 0,0 0 0 0 0,0-1-1 0 0,0 1 1 0 0,0-1 0 0 0,0 0 0 0 0,5 0 0 0 0,8-1-149 0 0,0-2 1 0 0,0 0-1 0 0,-1 0 0 0 0,20-8 1 0 0,-25 8-158 0 0,22-6-2024 0 0,4-1-4770 0 0,-22 5 1121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8586 0 0,'10'6'6349'0'0,"3"0"-3362"0"0,37 6-2722 0 0,-39-9 417 0 0,6-1-557 0 0,1 0 0 0 0,-1 0 0 0 0,31-3 0 0 0,-5 1-2489 0 0,1 4-5658 0 0,-38-3 2616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4:12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48 5185 0 0,'0'0'132'0'0,"-1"0"0"0"0,1 1 0 0 0,-1-1 0 0 0,1-1 0 0 0,-1 1 0 0 0,1 0-1 0 0,-1 0 1 0 0,1 0 0 0 0,-1 0 0 0 0,1 0 0 0 0,-1 0 0 0 0,1 0 0 0 0,-1-1 0 0 0,1 1 0 0 0,0 0 0 0 0,-1 0 0 0 0,1-1-1 0 0,-1 1 1 0 0,1 0 0 0 0,0-1 0 0 0,-1 1 0 0 0,1 0 0 0 0,-1-1 0 0 0,1 1 0 0 0,0 0 0 0 0,0-1 0 0 0,-1 1 0 0 0,1-1-1 0 0,0 1 1 0 0,0-1 0 0 0,0 1 0 0 0,-1-1 0 0 0,1 1 0 0 0,0-1 0 0 0,0 1 0 0 0,0-1 0 0 0,0 1 0 0 0,0-1 0 0 0,1-1 15 0 0,0 1 0 0 0,0 0 0 0 0,0-1 0 0 0,0 1 0 0 0,0 0 0 0 0,0 0 0 0 0,0 0 0 0 0,1 0 0 0 0,-1 0 0 0 0,0 0 0 0 0,1 0 0 0 0,1 0 0 0 0,5-3-27 0 0,0 0-1 0 0,0 0 0 0 0,1 1 0 0 0,9-2 0 0 0,-10 4-216 0 0,0 1 0 0 0,0-1-1 0 0,0 2 1 0 0,0-1-1 0 0,8 3 1 0 0,-11-3-836 0 0,-1 1 1 0 0,0 0-1 0 0,0 1 1 0 0,0-1-1 0 0,0 1 1 0 0,6 3-1 0 0,-6-2-2167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26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40 3201 0 0,'-5'-3'1275'0'0,"1"-1"1"0"0,0 0 0 0 0,-1 1-1 0 0,0 0 1 0 0,0 0-1 0 0,0 1 1 0 0,0-1 0 0 0,-9-2-1 0 0,6 2-358 0 0,-1 1 0 0 0,1 0 0 0 0,-1 1 0 0 0,0 0 0 0 0,-11 0 0 0 0,10 1-599 0 0,-1 1 0 0 0,1 0 0 0 0,-1 0 0 0 0,1 1 0 0 0,-1 1 0 0 0,1 0-1 0 0,0 0 1 0 0,0 1 0 0 0,-16 9 0 0 0,22-12-308 0 0,1 1 0 0 0,0 0 0 0 0,0 0 0 0 0,0 1 0 0 0,0-1 0 0 0,0 1 0 0 0,1 0 0 0 0,-1-1 0 0 0,1 1 0 0 0,-1 0-1 0 0,1 0 1 0 0,0 1 0 0 0,0-1 0 0 0,1 0 0 0 0,-1 1 0 0 0,1-1 0 0 0,-1 1 0 0 0,-1 6 0 0 0,3-4-16 0 0,0-1 0 0 0,0 0 0 0 0,0 1 0 0 0,1-1 0 0 0,-1 0 0 0 0,1 1 0 0 0,0-1 1 0 0,1 0-1 0 0,-1 0 0 0 0,1 0 0 0 0,5 9 0 0 0,5 6-137 0 0,0 0 0 0 0,2-1 0 0 0,0 0 0 0 0,31 30 0 0 0,-36-40-282 0 0,1 0 1 0 0,0 0-1 0 0,0 0 0 0 0,1-2 1 0 0,0 1-1 0 0,0-1 0 0 0,18 8 1 0 0,11-3-3559 0 0,3-7-3336 0 0,-27-3 2326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27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17 5561 0 0,'-1'-1'386'0'0,"0"0"0"0"0,0 0 0 0 0,1 0 0 0 0,-1 0 0 0 0,0 0 0 0 0,0 0 0 0 0,0 0 0 0 0,0 0 0 0 0,0 0 0 0 0,0 0 0 0 0,0 1 0 0 0,0-1 0 0 0,-1 1 0 0 0,1-1 0 0 0,0 1 0 0 0,0-1 0 0 0,0 1 0 0 0,-2-1 0 0 0,-30-1 3379 0 0,-28 15-413 0 0,56-11-3320 0 0,1-1-1 0 0,-1 1 1 0 0,0 0-1 0 0,1 0 1 0 0,0 0-1 0 0,0 1 1 0 0,-1 0 0 0 0,1-1-1 0 0,1 1 1 0 0,-1 1-1 0 0,0-1 1 0 0,1 1-1 0 0,0-1 1 0 0,0 1-1 0 0,0 0 1 0 0,0 0-1 0 0,0 0 1 0 0,1 0-1 0 0,0 1 1 0 0,0-1-1 0 0,0 1 1 0 0,0-1-1 0 0,1 1 1 0 0,0 0 0 0 0,0 0-1 0 0,0 0 1 0 0,0 6-1 0 0,1-9-52 0 0,1 1-1 0 0,-1-1 0 0 0,1 0 1 0 0,-1 0-1 0 0,1 0 0 0 0,0 0 1 0 0,0 1-1 0 0,0-1 1 0 0,0 0-1 0 0,0-1 0 0 0,0 1 1 0 0,0 0-1 0 0,1 0 0 0 0,-1 0 1 0 0,1-1-1 0 0,0 1 1 0 0,-1-1-1 0 0,1 1 0 0 0,4 1 1 0 0,43 28-77 0 0,-34-23 75 0 0,34 17-13 0 0,-35-18 6 0 0,1 0 0 0 0,-2 1 1 0 0,1 0-1 0 0,-1 1 0 0 0,15 13 0 0 0,-28-22 51 0 0,1 1 1 0 0,0 0-1 0 0,-1 0 1 0 0,1 0-1 0 0,-1 0 1 0 0,1 0-1 0 0,-1 0 1 0 0,1 0-1 0 0,-1 0 1 0 0,0 0-1 0 0,1 0 1 0 0,-1 0-1 0 0,0 1 0 0 0,0-1 1 0 0,0 0-1 0 0,0 0 1 0 0,0 0-1 0 0,0 0 1 0 0,0 0-1 0 0,0 0 1 0 0,-1 0-1 0 0,1 0 1 0 0,0 1-1 0 0,0-1 1 0 0,-1 0-1 0 0,1 0 0 0 0,-1 0 1 0 0,1 0-1 0 0,-1 0 1 0 0,0 0-1 0 0,1-1 1 0 0,-1 1-1 0 0,0 0 1 0 0,1 0-1 0 0,-1 0 1 0 0,0-1-1 0 0,0 1 1 0 0,0 0-1 0 0,0-1 0 0 0,0 1 1 0 0,-2 0-1 0 0,-4 4 162 0 0,0 0 0 0 0,0-1 0 0 0,-16 7-1 0 0,13-8-199 0 0,0 0-1 0 0,0-1 0 0 0,0 0 0 0 0,0-1 0 0 0,0 0 1 0 0,0-1-1 0 0,-1 0 0 0 0,-18-3 0 0 0,3-2-9101 0 0,35 8 5698 0 0,3-1-2061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27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9218 0 0,'0'-1'114'0'0,"0"1"0"0"0,0-1 0 0 0,1 1 1 0 0,-1 0-1 0 0,0-1 0 0 0,0 1 0 0 0,0 0 0 0 0,0-1 0 0 0,0 1 0 0 0,0 0 1 0 0,1-1-1 0 0,-1 1 0 0 0,0 0 0 0 0,0 0 0 0 0,1-1 0 0 0,-1 1 1 0 0,0 0-1 0 0,0 0 0 0 0,1-1 0 0 0,-1 1 0 0 0,0 0 0 0 0,1 0 0 0 0,-1 0 1 0 0,0-1-1 0 0,1 1 0 0 0,-1 0 0 0 0,0 0 0 0 0,1 0 0 0 0,-1 0 1 0 0,0 0-1 0 0,1 0 0 0 0,-1 0 0 0 0,0 0 0 0 0,1 0 0 0 0,-1 0 0 0 0,0 0 1 0 0,1 0-1 0 0,-1 0 0 0 0,1 0 0 0 0,-1 0 0 0 0,0 0 0 0 0,1 0 1 0 0,-1 0-1 0 0,0 1 0 0 0,1-1 0 0 0,-1 0 0 0 0,0 0 0 0 0,1 0 0 0 0,-1 0 1 0 0,0 1-1 0 0,0-1 0 0 0,1 0 0 0 0,-1 0 0 0 0,0 1 0 0 0,18 13 1651 0 0,-7 8-1240 0 0,-1 0 1 0 0,-1 1-1 0 0,-1 0 1 0 0,-2 0-1 0 0,0 1 1 0 0,5 47-1 0 0,-4-31-55 0 0,12 44 0 0 0,-19-81-437 0 0,1 1-1 0 0,0-1 0 0 0,0 0 0 0 0,1 0 0 0 0,-1 0 1 0 0,1 0-1 0 0,-1 0 0 0 0,1-1 0 0 0,0 1 0 0 0,0 0 1 0 0,0-1-1 0 0,1 1 0 0 0,-1-1 0 0 0,1 0 0 0 0,-1 0 1 0 0,5 3-1 0 0,-5-4-26 0 0,0-1 0 0 0,0 1 1 0 0,0-1-1 0 0,0 0 0 0 0,0 0 1 0 0,0 1-1 0 0,-1-1 0 0 0,1 0 1 0 0,0-1-1 0 0,0 1 0 0 0,0 0 1 0 0,0-1-1 0 0,0 1 0 0 0,0-1 1 0 0,0 1-1 0 0,0-1 0 0 0,0 0 1 0 0,-1 0-1 0 0,1 0 0 0 0,0 0 1 0 0,-1 0-1 0 0,1 0 0 0 0,-1 0 1 0 0,1-1-1 0 0,-1 1 0 0 0,1 0 1 0 0,-1-1-1 0 0,2-2 0 0 0,6-7 27 0 0,0-1-1 0 0,0 0 0 0 0,-2-1 1 0 0,1 1-1 0 0,-2-1 1 0 0,10-25-1 0 0,22-90-347 0 0,-24 75-581 0 0,-9 39 257 0 0,5-26-1971 0 0,-10 38 2149 0 0,1-1 1 0 0,-1 1-1 0 0,0 0 1 0 0,-1 0-1 0 0,1 0 1 0 0,0-1-1 0 0,-1 1 0 0 0,1 0 1 0 0,-1 0-1 0 0,0-3 1 0 0,-15-22-3722 0 0,11 15-1642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31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90 8066 0 0,'-1'0'186'0'0,"0"0"1"0"0,-1 1 0 0 0,1-1-1 0 0,0 0 1 0 0,0 0 0 0 0,0 0-1 0 0,0 1 1 0 0,0-1-1 0 0,-1-1 1 0 0,1 1 0 0 0,0 0-1 0 0,0 0 1 0 0,0 0 0 0 0,0 0-1 0 0,0-1 1 0 0,-1 1 0 0 0,1-1-1 0 0,0 1 1 0 0,0-1-1 0 0,0 1 1 0 0,0-1 0 0 0,0 1-1 0 0,0-1 1 0 0,1 0 0 0 0,-1 0-1 0 0,0 0 1 0 0,0 1 0 0 0,0-1-1 0 0,1 0 1 0 0,-1 0-1 0 0,-1-2 1 0 0,1-1 116 0 0,0 0 1 0 0,1 0-1 0 0,-1 0 0 0 0,1-1 1 0 0,-1 1-1 0 0,1 0 0 0 0,1-9 1 0 0,-1 12-264 0 0,0 0 0 0 0,0-1 0 0 0,0 1 0 0 0,1-1 0 0 0,-1 1 0 0 0,0-1 0 0 0,1 1 0 0 0,-1 0 0 0 0,1-1 0 0 0,-1 1 0 0 0,1 0 0 0 0,0-1 0 0 0,-1 1 0 0 0,1 0 0 0 0,0 0 0 0 0,0 0 0 0 0,0-1 0 0 0,0 1 0 0 0,0 0 0 0 0,0 0 0 0 0,0 0 0 0 0,0 1 0 0 0,1-1 0 0 0,-1 0 0 0 0,0 0 0 0 0,0 1 1 0 0,1-1-1 0 0,-1 1 0 0 0,0-1 0 0 0,1 1 0 0 0,-1-1 0 0 0,1 1 0 0 0,-1 0 0 0 0,1 0 0 0 0,-1 0 0 0 0,0 0 0 0 0,1 0 0 0 0,-1 0 0 0 0,1 0 0 0 0,-1 0 0 0 0,1 0 0 0 0,-1 1 0 0 0,3 0 0 0 0,8 2 29 0 0,1 1-1 0 0,-1 0 1 0 0,0 0 0 0 0,12 8 0 0 0,-9-5-11 0 0,30 9 7 0 0,-31-12-23 0 0,0 2 0 0 0,-1-1 0 0 0,1 1 1 0 0,13 9-1 0 0,-26-14 1 0 0,1 1-1 0 0,-1-1 1 0 0,0 0 0 0 0,0 0 0 0 0,0 0-1 0 0,0 1 1 0 0,0-1 0 0 0,-1 1 0 0 0,1-1-1 0 0,0 0 1 0 0,0 1 0 0 0,-1-1-1 0 0,1 1 1 0 0,-1 0 0 0 0,0-1 0 0 0,1 1-1 0 0,-1-1 1 0 0,0 1 0 0 0,0-1-1 0 0,0 1 1 0 0,0 0 0 0 0,0-1 0 0 0,0 1-1 0 0,-1 2 1 0 0,-13 43 501 0 0,7-27-532 0 0,6-15-107 0 0,-21 88-1 0 0,17-45-2159 0 0,9-1-4354 0 0,-3-43 3518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32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9858 0 0,'13'14'5523'0'0,"3"22"-3491"0"0,-11-23-1584 0 0,8 16-568 0 0,-2 1 1 0 0,-1 0-1 0 0,-1 0 0 0 0,-2 1 0 0 0,6 44 0 0 0,-13-59-1166 0 0,0-16 1254 0 0,0 0 0 0 0,0 0 0 0 0,0-1 1 0 0,0 1-1 0 0,0 0 0 0 0,0 0 0 0 0,0 0 1 0 0,0 0-1 0 0,0 0 0 0 0,0 0 0 0 0,0 0 0 0 0,-1 0 1 0 0,1 0-1 0 0,0 0 0 0 0,0 0 0 0 0,0 0 1 0 0,0 0-1 0 0,0 0 0 0 0,0 0 0 0 0,0 0 1 0 0,0 0-1 0 0,0 0 0 0 0,0 0 0 0 0,0-1 1 0 0,0 1-1 0 0,0 0 0 0 0,0 0 0 0 0,0 0 1 0 0,0 0-1 0 0,0 0 0 0 0,-1 0 0 0 0,1 0 0 0 0,0 0 1 0 0,0 0-1 0 0,0 0 0 0 0,0 0 0 0 0,0 0 1 0 0,0 0-1 0 0,0 0 0 0 0,0 0 0 0 0,0 0 1 0 0,0 0-1 0 0,0 0 0 0 0,0 0 0 0 0,0 1 1 0 0,0-1-1 0 0,-1 0 0 0 0,1 0 0 0 0,0 0 1 0 0,0 0-1 0 0,0 0 0 0 0,0 0 0 0 0,0 0 0 0 0,0 0 1 0 0,0 0-1 0 0,0 0 0 0 0,0 0 0 0 0,0 0 1 0 0,0 0-1 0 0,0 0 0 0 0,0 0 0 0 0,0 0 1 0 0,-5-27-1440 0 0,5 19 1582 0 0,0 1 0 0 0,0-1 0 0 0,1 0 0 0 0,1 0 0 0 0,-1 0 0 0 0,1 0 1 0 0,0 1-1 0 0,1-1 0 0 0,3-7 0 0 0,-4 11-117 0 0,1 1 0 0 0,-1-1 1 0 0,1 1-1 0 0,-1-1 0 0 0,1 1 0 0 0,0 0 1 0 0,0 0-1 0 0,0 0 0 0 0,1 1 0 0 0,-1-1 1 0 0,1 1-1 0 0,-1 0 0 0 0,1 0 0 0 0,0 0 1 0 0,0 0-1 0 0,0 0 0 0 0,0 1 0 0 0,6-2 1 0 0,31-5-5377 0 0,-27 4 579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32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45 11146 0 0,'-1'-1'201'0'0,"0"0"0"0"0,1 0 0 0 0,-1 1-1 0 0,0-1 1 0 0,1 0 0 0 0,-1 0 0 0 0,1 0-1 0 0,-1 0 1 0 0,1 0 0 0 0,-1 0 0 0 0,1 0-1 0 0,0 0 1 0 0,-1 0 0 0 0,1 0 0 0 0,0 0-1 0 0,0 0 1 0 0,0 0 0 0 0,0 0 0 0 0,0-1-1 0 0,0 1 1 0 0,0 0 0 0 0,0 0 0 0 0,0 0-1 0 0,0 0 1 0 0,1 0 0 0 0,-1 0 0 0 0,0 0-1 0 0,1 0 1 0 0,-1 0 0 0 0,1-1 0 0 0,1 1-88 0 0,0-1 1 0 0,0 1-1 0 0,1 0 1 0 0,-1 0 0 0 0,0 0-1 0 0,1 0 1 0 0,-1 0 0 0 0,0 1-1 0 0,1-1 1 0 0,-1 1-1 0 0,1-1 1 0 0,4 1 0 0 0,17-1-14 0 0,0 0 0 0 0,1 2 0 0 0,-1 1 0 0 0,39 8 0 0 0,42 14-4012 0 0,-90-20 2755 0 0,-19-4 1059 0 0,1 0 0 0 0,-1 0 1 0 0,0 0-1 0 0,1 1 0 0 0,-1-1 0 0 0,1 1 1 0 0,-1 0-1 0 0,1 0 0 0 0,-1 1 1 0 0,-3 1-1 0 0,-36 19 1249 0 0,37-18-1063 0 0,1 1 1 0 0,-1 0-1 0 0,0 0 1 0 0,1 0 0 0 0,0 1-1 0 0,1 0 1 0 0,-1 0-1 0 0,1 0 1 0 0,0 0-1 0 0,1 1 1 0 0,-1 0-1 0 0,1-1 1 0 0,1 1 0 0 0,-1 1-1 0 0,1-1 1 0 0,0 0-1 0 0,-1 15 1 0 0,1-11-429 0 0,1 0 0 0 0,1 0 0 0 0,0 1 1 0 0,0-1-1 0 0,1 0 0 0 0,0 0 0 0 0,1 0 1 0 0,0 0-1 0 0,1 0 0 0 0,1 0 0 0 0,5 14 1 0 0,-8-24 110 0 0,-1 0 1 0 0,0-1 0 0 0,1 1-1 0 0,-1 0 1 0 0,1 0 0 0 0,-1-1 0 0 0,1 1-1 0 0,-1 0 1 0 0,1-1 0 0 0,0 1 0 0 0,-1 0-1 0 0,1-1 1 0 0,0 1 0 0 0,-1-1 0 0 0,1 1-1 0 0,0-1 1 0 0,0 1 0 0 0,0-1 0 0 0,5-1-4273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33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6 2809 0 0,'0'-1'188'0'0,"0"1"1"0"0,1 0 0 0 0,-1-1 0 0 0,0 1 0 0 0,1 0 0 0 0,-1-1 0 0 0,0 1-1 0 0,1 0 1 0 0,-1-1 0 0 0,1 1 0 0 0,-1 0 0 0 0,1 0 0 0 0,-1-1 0 0 0,0 1-1 0 0,1 0 1 0 0,-1 0 0 0 0,1 0 0 0 0,-1 0 0 0 0,1 0 0 0 0,-1 0 0 0 0,1 0-1 0 0,-1 0 1 0 0,1 0 0 0 0,-1 0 0 0 0,1 0 0 0 0,-1 0 0 0 0,1 0 0 0 0,-1 0 0 0 0,1 0-1 0 0,-1 0 1 0 0,1 0 0 0 0,-1 1 0 0 0,1-1 0 0 0,-1 0 0 0 0,1 0 0 0 0,-1 1-1 0 0,0-1 1 0 0,1 0 0 0 0,0 1 0 0 0,11 23 2402 0 0,-3 33-1891 0 0,-9-41-960 0 0,-1 0 1 0 0,0 1 0 0 0,-1-1 0 0 0,-1 0-1 0 0,0 0 1 0 0,-8 22 0 0 0,9-33 14 0 0,1 1 1 0 0,-2-1 0 0 0,1 1-1 0 0,-1-1 1 0 0,1 0 0 0 0,-1 0-1 0 0,-1 0 1 0 0,1 0-1 0 0,-1-1 1 0 0,0 1 0 0 0,0-1-1 0 0,0 0 1 0 0,0 0 0 0 0,-1-1-1 0 0,0 1 1 0 0,0-1 0 0 0,0 0-1 0 0,0 0 1 0 0,0 0-1 0 0,0-1 1 0 0,-7 2 0 0 0,4-3 813 0 0,11-2 1316 0 0,16-2 496 0 0,34 9-1043 0 0,39 3-3714 0 0,-71-14-1432 0 0,-10 2-123 0 0</inkml:trace>
  <inkml:trace contextRef="#ctx0" brushRef="#br0" timeOffset="1">268 119 5681 0 0,'0'-9'57'0'0,"-3"-3"8489"0"0,4 24-6541 0 0,14 114-899 0 0,-8-33-6418 0 0,-7-97 5345 0 0,1 0 1 0 0,0 0-1 0 0,0 0 1 0 0,0-1 0 0 0,0 1-1 0 0,0 0 1 0 0,1 0 0 0 0,0 1-1 0 0,0-1 1 0 0,0 0-1 0 0,0 1 1 0 0,1-1 0 0 0,-1 1-1 0 0,1 0 1 0 0,0-1 0 0 0,0 1-1 0 0,7-5 1 0 0,-5 5-422 0 0,1 0 0 0 0,0 0 0 0 0,0 0 0 0 0,0 1-1 0 0,0 0 1 0 0,0 0 0 0 0,0 1 0 0 0,1-1 0 0 0,-1 1 0 0 0,0 1 0 0 0,9-1 0 0 0,4 1-4370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33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2 246 7754 0 0,'0'4'299'0'0,"-1"-1"-1"0"0,1 0 1 0 0,-1 1 0 0 0,1-1 0 0 0,0 0 0 0 0,0 1 0 0 0,1-1 0 0 0,-1 1 0 0 0,1-1-1 0 0,0 0 1 0 0,-1 0 0 0 0,2 1 0 0 0,-1-1 0 0 0,0 0 0 0 0,0 0 0 0 0,1 0 0 0 0,0 0 0 0 0,0 0-1 0 0,0 0 1 0 0,0-1 0 0 0,0 1 0 0 0,5 4 0 0 0,-5-6-251 0 0,0 1 0 0 0,1 0 0 0 0,-1-1 0 0 0,1 0 0 0 0,0 0 0 0 0,-1 0-1 0 0,1 0 1 0 0,0 0 0 0 0,0 0 0 0 0,-1-1 0 0 0,1 1 0 0 0,0-1 0 0 0,0 0 0 0 0,0 0 0 0 0,0 0 0 0 0,-1 0 0 0 0,1 0 0 0 0,0-1 0 0 0,0 1 0 0 0,0-1 0 0 0,-1 0-1 0 0,1 0 1 0 0,0 0 0 0 0,-1 0 0 0 0,1 0 0 0 0,-1-1 0 0 0,5-2 0 0 0,-3 1-1 0 0,-1 0 1 0 0,1 0-1 0 0,-1 0 0 0 0,0 0 0 0 0,0-1 1 0 0,0 1-1 0 0,0-1 0 0 0,-1 0 1 0 0,0 0-1 0 0,1 0 0 0 0,-1 0 0 0 0,-1 0 1 0 0,1 0-1 0 0,-1-1 0 0 0,1 1 0 0 0,-1-1 1 0 0,0 1-1 0 0,-1-1 0 0 0,1 1 1 0 0,-1-1-1 0 0,0 1 0 0 0,0-1 0 0 0,0 1 1 0 0,-1-1-1 0 0,0 0 0 0 0,0 1 1 0 0,-2-7-1 0 0,2 5 16 0 0,-1-1 0 0 0,0 1 0 0 0,-1 0 0 0 0,1 0 0 0 0,-1 0 0 0 0,0 0 0 0 0,-1 0 0 0 0,1 0 0 0 0,-1 1 0 0 0,0 0 0 0 0,-1 0 0 0 0,1 0 0 0 0,-1 0 0 0 0,0 1 0 0 0,0-1 0 0 0,-1 1 0 0 0,1 0 0 0 0,-9-3 0 0 0,-2 5-835 0 0,16 2 472 0 0,-1 1 0 0 0,1-1 0 0 0,-1 0 0 0 0,1 1 0 0 0,0-1 0 0 0,-1 1 0 0 0,1-1 0 0 0,-1 1 0 0 0,1-1 0 0 0,0 1 0 0 0,-1-1 0 0 0,1 1 0 0 0,0-1 0 0 0,0 1 0 0 0,-1 0 0 0 0,1-1 0 0 0,0 1 0 0 0,0-1 0 0 0,0 1 0 0 0,0 0 0 0 0,0-1 0 0 0,0 1 0 0 0,0-1 0 0 0,0 1 0 0 0,0 0 0 0 0,0-1 0 0 0,0 1 0 0 0,0 0 0 0 0,0-1 0 0 0,0 1 0 0 0,1-1 0 0 0,-1 1 0 0 0,1 1 0 0 0,2 6-4354 0 0</inkml:trace>
  <inkml:trace contextRef="#ctx0" brushRef="#br0" timeOffset="1">189 36 6449 0 0,'0'-2'283'0'0,"1"0"-1"0"0,0 0 0 0 0,0 0 0 0 0,0 0 0 0 0,0 0 0 0 0,1 0 1 0 0,-1 0-1 0 0,1 0 0 0 0,-1 1 0 0 0,1-1 0 0 0,-1 1 1 0 0,1-1-1 0 0,0 1 0 0 0,0-1 0 0 0,0 1 0 0 0,0 0 0 0 0,0 0 1 0 0,0 0-1 0 0,0 0 0 0 0,0 0 0 0 0,0 0 0 0 0,0 1 0 0 0,4-1 1 0 0,-4 1-144 0 0,-1 0 1 0 0,1 0-1 0 0,0 1 1 0 0,0-1-1 0 0,0 1 1 0 0,0-1-1 0 0,0 1 1 0 0,0 0 0 0 0,-1-1-1 0 0,1 1 1 0 0,0 0-1 0 0,-1 0 1 0 0,1 0-1 0 0,0 1 1 0 0,-1-1-1 0 0,1 0 1 0 0,-1 1 0 0 0,0-1-1 0 0,0 0 1 0 0,1 1-1 0 0,-1 0 1 0 0,0-1-1 0 0,0 1 1 0 0,0 0-1 0 0,0-1 1 0 0,-1 1-1 0 0,2 3 1 0 0,3 10 37 0 0,-1-1 0 0 0,-1 1-1 0 0,0 0 1 0 0,-1-1 0 0 0,0 1 0 0 0,-1 30-1 0 0,-3-11-1813 0 0,-12 67-1 0 0,11-90 513 0 0,0 1-1 0 0,-1-1 1 0 0,-1 0 0 0 0,1 0-1 0 0,-2 0 1 0 0,-10 16 0 0 0,1-4-3200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34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7434 0 0,'1'-2'247'0'0,"-1"1"0"0"0,1 0 1 0 0,0-1-1 0 0,0 1 0 0 0,0 0 1 0 0,0 0-1 0 0,0 0 0 0 0,0 0 1 0 0,0 0-1 0 0,1 0 1 0 0,-1 0-1 0 0,0 0 0 0 0,1 1 1 0 0,-1-1-1 0 0,0 0 0 0 0,1 1 1 0 0,-1-1-1 0 0,0 1 0 0 0,1 0 1 0 0,-1-1-1 0 0,1 1 1 0 0,1 0-1 0 0,1-1-50 0 0,1 1 0 0 0,-1 0-1 0 0,0 0 1 0 0,1 0 0 0 0,-1 1 0 0 0,0 0 0 0 0,0 0 0 0 0,6 1-1 0 0,-7-1-169 0 0,0 0-1 0 0,0 0 0 0 0,-1 0 1 0 0,1 1-1 0 0,-1-1 0 0 0,1 1 1 0 0,-1-1-1 0 0,1 1 0 0 0,-1 0 1 0 0,0 0-1 0 0,0 0 0 0 0,3 3 1 0 0,-5-4 23 0 0,1 0 0 0 0,0 0 0 0 0,-1 0 0 0 0,1 1 0 0 0,-1-1 0 0 0,1 0 0 0 0,-1 0 0 0 0,0 0 0 0 0,0 1 0 0 0,1-1 0 0 0,-1 0 0 0 0,0 1 0 0 0,0-1 0 0 0,0 0 1 0 0,0 0-1 0 0,0 1 0 0 0,-1-1 0 0 0,1 0 0 0 0,0 0 0 0 0,0 1 0 0 0,-1-1 0 0 0,1 0 0 0 0,-1 0 0 0 0,1 0 0 0 0,-1 0 0 0 0,0 1 0 0 0,-1 1 0 0 0,-19 20 310 0 0,16-18-274 0 0,-1 1 0 0 0,1-1-1 0 0,0 1 1 0 0,1 0 0 0 0,0 0 0 0 0,-5 9-1 0 0,9-14-86 0 0,-1 0 0 0 0,1 1 0 0 0,-1-1 0 0 0,1 1 0 0 0,0-1 0 0 0,0 1 0 0 0,-1-1-1 0 0,1 0 1 0 0,0 1 0 0 0,1-1 0 0 0,-1 1 0 0 0,0-1 0 0 0,0 1 0 0 0,1-1 0 0 0,-1 1-1 0 0,0-1 1 0 0,1 0 0 0 0,-1 1 0 0 0,1-1 0 0 0,0 0 0 0 0,0 1 0 0 0,-1-1 0 0 0,1 0-1 0 0,0 0 1 0 0,0 0 0 0 0,0 0 0 0 0,0 0 0 0 0,0 0 0 0 0,0 0 0 0 0,1 0 0 0 0,-1 0 0 0 0,0 0-1 0 0,0-1 1 0 0,1 1 0 0 0,-1 0 0 0 0,0-1 0 0 0,3 1 0 0 0,1 2-98 0 0,0-1 1 0 0,0 0 0 0 0,0-1 0 0 0,0 1-1 0 0,1-1 1 0 0,-1 0 0 0 0,1 0 0 0 0,-1-1-1 0 0,0 0 1 0 0,1 0 0 0 0,-1 0 0 0 0,1 0-1 0 0,-1-1 1 0 0,0 0 0 0 0,1 0 0 0 0,-1 0-1 0 0,0-1 1 0 0,9-4 0 0 0,3-2-1515 0 0,0-1 1 0 0,-1-1 0 0 0,-1-1-1 0 0,15-13 1 0 0,-13 13-2750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34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84 5481 0 0,'0'-1'180'0'0,"-1"1"0"0"0,1 0 0 0 0,-1 0 0 0 0,1-1-1 0 0,-1 1 1 0 0,1 0 0 0 0,-1 0 0 0 0,1 0 0 0 0,-1 0 0 0 0,1 0-1 0 0,-1-1 1 0 0,1 1 0 0 0,-1 0 0 0 0,1 0 0 0 0,-1 0 0 0 0,1 0-1 0 0,-1 1 1 0 0,1-1 0 0 0,-1 0 0 0 0,1 0 0 0 0,-1 0 0 0 0,1 0-1 0 0,-1 0 1 0 0,1 1 0 0 0,-1-1 0 0 0,1 0 0 0 0,-1 0 0 0 0,1 1-1 0 0,0-1 1 0 0,-1 0 0 0 0,0 1 0 0 0,-5 17 2907 0 0,8 22-636 0 0,-1-36-2405 0 0,0 0 0 0 0,0-1-1 0 0,0 1 1 0 0,1 0 0 0 0,0-1 0 0 0,-1 0-1 0 0,1 1 1 0 0,1-1 0 0 0,-1 0 0 0 0,0 0-1 0 0,1 0 1 0 0,-1 0 0 0 0,1 0 0 0 0,0-1-1 0 0,0 1 1 0 0,7 3 0 0 0,-9-5-41 0 0,1 0 0 0 0,0-1 0 0 0,-1 1 0 0 0,1-1 0 0 0,0 1 1 0 0,0-1-1 0 0,-1 1 0 0 0,1-1 0 0 0,0 0 0 0 0,0 0 0 0 0,-1 0 0 0 0,1 0 0 0 0,0 0 1 0 0,0 0-1 0 0,0-1 0 0 0,-1 1 0 0 0,1-1 0 0 0,0 1 0 0 0,0-1 0 0 0,-1 1 1 0 0,1-1-1 0 0,-1 0 0 0 0,1 0 0 0 0,-1 0 0 0 0,1 0 0 0 0,-1 0 0 0 0,1 0 0 0 0,-1 0 1 0 0,0-1-1 0 0,1 1 0 0 0,-1 0 0 0 0,0-1 0 0 0,0 1 0 0 0,0-1 0 0 0,0 1 0 0 0,0-1 1 0 0,-1 0-1 0 0,2-1 0 0 0,1-4 51 0 0,0 0 0 0 0,0 0 0 0 0,0 0 1 0 0,-1 0-1 0 0,0 0 0 0 0,-1-1 0 0 0,1 1 1 0 0,-1-1-1 0 0,-1 1 0 0 0,1-1 0 0 0,-1 1 0 0 0,-1-1 1 0 0,-1-9-1 0 0,2 14-97 0 0,-1-1 0 0 0,0 1 0 0 0,0 0 1 0 0,0 0-1 0 0,-1 0 0 0 0,1 0 0 0 0,-1 0 0 0 0,1 0 1 0 0,-1 0-1 0 0,0 0 0 0 0,0 0 0 0 0,0 1 0 0 0,-1-1 1 0 0,1 1-1 0 0,-1 0 0 0 0,1-1 0 0 0,-1 1 0 0 0,0 0 1 0 0,1 1-1 0 0,-1-1 0 0 0,0 0 0 0 0,0 1 0 0 0,-1 0 1 0 0,1-1-1 0 0,0 1 0 0 0,0 1 0 0 0,-1-1 0 0 0,1 0 0 0 0,0 1 1 0 0,-1-1-1 0 0,-3 1 0 0 0,2 0-468 0 0,0 0 0 0 0,0 0 0 0 0,0 1 0 0 0,0-1 0 0 0,1 1 1 0 0,-1 0-1 0 0,0 0 0 0 0,0 1 0 0 0,-8 3 0 0 0,11-4 206 0 0,0 0 1 0 0,0 0 0 0 0,-1 0-1 0 0,1-1 1 0 0,0 1-1 0 0,-1-1 1 0 0,1 1-1 0 0,0-1 1 0 0,-1 0-1 0 0,1 0 1 0 0,-1 0-1 0 0,-3-1 1 0 0,-9 1-1519 0 0,14 0 1595 0 0,0 1 1 0 0,0-1-1 0 0,0 1 0 0 0,1-1 1 0 0,-1 0-1 0 0,0 1 1 0 0,0-1-1 0 0,0 1 0 0 0,0 0 1 0 0,0-1-1 0 0,1 1 1 0 0,-1 0-1 0 0,0-1 0 0 0,1 1 1 0 0,-1 0-1 0 0,0 0 1 0 0,1 0-1 0 0,-1 1 0 0 0</inkml:trace>
  <inkml:trace contextRef="#ctx0" brushRef="#br0" timeOffset="1">1 314 8290 0 0,'4'1'1216'0'0,"1"-1"-48"0"0,5 3 65 0 0,4-2-65 0 0,5 0-264 0 0,1-2-368 0 0,4-3-216 0 0,2-2-168 0 0,-2 0-56 0 0,-2 1-64 0 0,-3 1-48 0 0,-3 1-96 0 0,-6 5-120 0 0,-3 0-280 0 0,-3 2-512 0 0,-1 2-625 0 0,-6 2-727 0 0,-2-1-3297 0 0</inkml:trace>
  <inkml:trace contextRef="#ctx0" brushRef="#br0" timeOffset="2">173 423 6121 0 0,'2'-1'255'0'0,"-1"0"-1"0"0,1 0 0 0 0,0 0 0 0 0,0 0 0 0 0,-1 1 0 0 0,1-1 1 0 0,0 0-1 0 0,0 1 0 0 0,0 0 0 0 0,0-1 0 0 0,0 1 1 0 0,0 0-1 0 0,0 0 0 0 0,2 0 0 0 0,-3 0-166 0 0,-1 0 0 0 0,0 0-1 0 0,1 1 1 0 0,-1-1 0 0 0,0 0-1 0 0,0 0 1 0 0,1 0 0 0 0,-1 1-1 0 0,0-1 1 0 0,1 0 0 0 0,-1 0-1 0 0,0 1 1 0 0,0-1 0 0 0,1 0 0 0 0,-1 0-1 0 0,0 1 1 0 0,0-1 0 0 0,0 0-1 0 0,1 1 1 0 0,-1-1 0 0 0,0 0-1 0 0,0 1 1 0 0,0-1 0 0 0,0 0-1 0 0,0 1 1 0 0,0 0 0 0 0,-4 17 1377 0 0,-16 16-98 0 0,15-27-1045 0 0,0 0 1 0 0,1 0-1 0 0,0 0 0 0 0,0 1 0 0 0,1-1 0 0 0,-5 17 0 0 0,8-23-289 0 0,0 1-1 0 0,-1-1 0 0 0,1 1 1 0 0,0 0-1 0 0,0-1 0 0 0,1 1 1 0 0,-1-1-1 0 0,0 1 0 0 0,0-1 1 0 0,1 1-1 0 0,-1-1 0 0 0,1 1 1 0 0,0-1-1 0 0,-1 0 0 0 0,1 1 0 0 0,0-1 1 0 0,1 2-1 0 0,0-1-37 0 0,0 0-1 0 0,0 0 1 0 0,0 0-1 0 0,1-1 1 0 0,-1 1-1 0 0,1 0 1 0 0,-1-1-1 0 0,1 0 1 0 0,-1 0-1 0 0,1 0 1 0 0,0 0-1 0 0,4 1 1 0 0,0-1-290 0 0,0 1 0 0 0,-1-1 0 0 0,1-1 1 0 0,0 1-1 0 0,0-1 0 0 0,12-1 0 0 0,-14 0-825 0 0,0 0 0 0 0,1 0 0 0 0,-1-1 1 0 0,0 1-1 0 0,7-4 0 0 0,0-2-4420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4:13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6937 0 0,'2'3'5048'0'0,"-2"-2"-5017"0"0,1-1 0 0 0,0 1 1 0 0,0 0-1 0 0,0-1 0 0 0,0 1 0 0 0,-1-1 0 0 0,1 1 0 0 0,0-1 0 0 0,0 1 0 0 0,0-1 0 0 0,0 0 0 0 0,0 0 0 0 0,0 1 0 0 0,0-1 0 0 0,0 0 0 0 0,0 0 0 0 0,0 0 0 0 0,0 0 0 0 0,0 0 0 0 0,0 0 1 0 0,1 0-1 0 0,-1-1 0 0 0,1 1 0 0 0,31-21 253 0 0,-29 18-245 0 0,-1 0 0 0 0,1 0 0 0 0,1 0-1 0 0,-1 1 1 0 0,0-1 0 0 0,1 1 0 0 0,-1 0-1 0 0,1 0 1 0 0,0 1 0 0 0,0-1-1 0 0,5 0 1 0 0,-9 2-11 0 0,-1 0-1 0 0,1 0 0 0 0,0 0 1 0 0,0 0-1 0 0,0 1 1 0 0,0-1-1 0 0,-1 0 0 0 0,1 0 1 0 0,0 1-1 0 0,0-1 1 0 0,-1 1-1 0 0,1-1 0 0 0,0 0 1 0 0,-1 1-1 0 0,1-1 1 0 0,0 1-1 0 0,-1 0 0 0 0,1-1 1 0 0,-1 1-1 0 0,1-1 1 0 0,-1 1-1 0 0,1 0 0 0 0,-1-1 1 0 0,1 2-1 0 0,5 25 587 0 0,-9 27-390 0 0,3-52-530 0 0,-1 0-1 0 0,1 0 0 0 0,-1 0 1 0 0,0-1-1 0 0,0 1 0 0 0,1 0 1 0 0,-1 0-1 0 0,0-1 0 0 0,-1 1 1 0 0,1 0-1 0 0,0-1 0 0 0,0 1 1 0 0,-1-1-1 0 0,-1 2 0 0 0,-10 12-4639 0 0,12-11 2058 0 0</inkml:trace>
  <inkml:trace contextRef="#ctx0" brushRef="#br0" timeOffset="1">88 149 5033 0 0,'-3'0'326'0'0,"0"1"-1"0"0,0 0 0 0 0,0 0 1 0 0,0 0-1 0 0,0 0 1 0 0,0 1-1 0 0,1-1 1 0 0,-1 1-1 0 0,1-1 1 0 0,-1 1-1 0 0,1 0 1 0 0,-1 0-1 0 0,1 0 1 0 0,0 0-1 0 0,0 1 1 0 0,0-1-1 0 0,0 1 0 0 0,0-1 1 0 0,1 1-1 0 0,-1-1 1 0 0,1 1-1 0 0,0 0 1 0 0,0 0-1 0 0,0 0 1 0 0,0 0-1 0 0,0 0 1 0 0,0 0-1 0 0,1 0 1 0 0,0 0-1 0 0,-1 0 0 0 0,1 0 1 0 0,0 0-1 0 0,1 4 1 0 0,-1-4-274 0 0,0 0 1 0 0,1 0-1 0 0,-1-1 1 0 0,1 1-1 0 0,-1 0 1 0 0,1 0-1 0 0,0 0 1 0 0,0 0-1 0 0,0-1 1 0 0,0 1-1 0 0,1-1 1 0 0,-1 1-1 0 0,1-1 1 0 0,0 1-1 0 0,-1-1 1 0 0,1 0 0 0 0,0 0-1 0 0,0 0 1 0 0,1 0-1 0 0,-1 0 1 0 0,0 0-1 0 0,1 0 1 0 0,-1-1-1 0 0,1 1 1 0 0,-1-1-1 0 0,1 0 1 0 0,0 0-1 0 0,-1 0 1 0 0,1 0-1 0 0,0 0 1 0 0,0-1-1 0 0,0 1 1 0 0,0-1-1 0 0,0 0 1 0 0,4 0-1 0 0,1 0-419 0 0,1-1-1 0 0,0-1 1 0 0,0 0 0 0 0,16-5-1 0 0,-16 3-1287 0 0,0 0 0 0 0,-1 0 0 0 0,1-1 0 0 0,11-8-1 0 0,-5 2-3123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35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6 7666 0 0,'-1'0'221'0'0,"0"-1"0"0"0,0 0 1 0 0,0 1-1 0 0,0-1 1 0 0,0 1-1 0 0,0-1 1 0 0,0 1-1 0 0,0-1 0 0 0,0 1 1 0 0,0 0-1 0 0,0 0 1 0 0,0-1-1 0 0,0 1 1 0 0,0 0-1 0 0,0 0 0 0 0,0 0 1 0 0,-1 0-1 0 0,1 0 1 0 0,0 0-1 0 0,0 0 1 0 0,0 1-1 0 0,0-1 0 0 0,0 0 1 0 0,0 1-1 0 0,0-1 1 0 0,0 1-1 0 0,0-1 1 0 0,0 1-1 0 0,0-1 1 0 0,0 1-1 0 0,-2 1 0 0 0,2 0 48 0 0,0 1 0 0 0,0 0 1 0 0,0-1-1 0 0,0 1 0 0 0,0 0 0 0 0,1-1 0 0 0,-1 1 0 0 0,1 0 0 0 0,0 0 0 0 0,0 0 0 0 0,0-1 0 0 0,0 5 0 0 0,3 16-180 0 0,2 0-1 0 0,0 0 0 0 0,1-1 1 0 0,1 0-1 0 0,1 0 1 0 0,1 0-1 0 0,1-1 1 0 0,0-1-1 0 0,25 35 0 0 0,-31-49-106 0 0,1 0-1 0 0,0-1 1 0 0,0 1-1 0 0,0-1 0 0 0,1 0 1 0 0,0 0-1 0 0,0-1 0 0 0,12 7 1 0 0,-16-10 11 0 0,-1 0 0 0 0,1-1 0 0 0,-1 1 0 0 0,1 0 0 0 0,0-1 0 0 0,0 0 0 0 0,-1 1 0 0 0,1-1 0 0 0,0 0 0 0 0,0 0 0 0 0,-1 0 0 0 0,1 0 0 0 0,0 0 0 0 0,0 0 0 0 0,-1-1 0 0 0,1 1 0 0 0,2-1 0 0 0,-2 0 7 0 0,0 0 0 0 0,-1-1-1 0 0,1 1 1 0 0,0 0 0 0 0,-1-1 0 0 0,1 1 0 0 0,-1-1 0 0 0,0 1 0 0 0,1-1 0 0 0,-1 0-1 0 0,0 0 1 0 0,0 1 0 0 0,0-1 0 0 0,0 0 0 0 0,-1 0 0 0 0,1 0 0 0 0,0 0-1 0 0,0-3 1 0 0,1-5-205 0 0,0 1 0 0 0,-1-1-1 0 0,0 1 1 0 0,-1-1-1 0 0,0 1 1 0 0,0-1-1 0 0,-1 0 1 0 0,0 1 0 0 0,0-1-1 0 0,-1 1 1 0 0,-6-15-1 0 0,6 17-457 0 0,-1 0 0 0 0,0 0 0 0 0,0 1 0 0 0,-1-1 0 0 0,0 1 0 0 0,0 0 0 0 0,0 0 0 0 0,-1 0 0 0 0,0 1 0 0 0,0-1 0 0 0,0 1 0 0 0,-1 1 0 0 0,1-1 0 0 0,-1 1 0 0 0,-11-7 0 0 0,-6 2-2885 0 0</inkml:trace>
  <inkml:trace contextRef="#ctx0" brushRef="#br0" timeOffset="1">4 95 2521 0 0,'-2'11'2248'0'0,"0"1"-1744"0"0,4 2-64 0 0,3 0 16 0 0,1-4-64 0 0,5-3-120 0 0,1-3-55 0 0,-1-3-97 0 0,1-2-64 0 0,-1-3-40 0 0,0-1-96 0 0,1-1-113 0 0,2-2-191 0 0,2 1-200 0 0,2-1 64 0 0,0 1-40 0 0,10 12-2305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35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5489 0 0,'-5'1'6028'0'0,"5"-2"-5929"0"0,-2 18 2179 0 0,1 20-1151 0 0,1 4-573 0 0,-1-26-550 0 0,1 0-1 0 0,1 0 1 0 0,0 0 0 0 0,1 0 0 0 0,0 0 0 0 0,6 19 0 0 0,-7-32-7 0 0,0 0 0 0 0,0 0 1 0 0,1 0-1 0 0,-1 0 0 0 0,0 0 0 0 0,1 0 0 0 0,-1-1 1 0 0,1 1-1 0 0,0 0 0 0 0,0-1 0 0 0,0 1 0 0 0,-1-1 1 0 0,1 0-1 0 0,0 1 0 0 0,1-1 0 0 0,-1 0 1 0 0,0 0-1 0 0,0 0 0 0 0,0-1 0 0 0,1 1 0 0 0,-1-1 1 0 0,0 1-1 0 0,1-1 0 0 0,-1 0 0 0 0,0 1 0 0 0,1-1 1 0 0,-1-1-1 0 0,1 1 0 0 0,3-1 0 0 0,8-1-905 0 0,0-1-1 0 0,0 0 1 0 0,24-9 0 0 0,-26 8-1872 0 0</inkml:trace>
  <inkml:trace contextRef="#ctx0" brushRef="#br0" timeOffset="1">44 355 7146 0 0,'8'3'507'0'0,"-1"0"1"0"0,1-1-1 0 0,0 1 1 0 0,0-1-1 0 0,0-1 1 0 0,0 0-1 0 0,13 1 1 0 0,11 1 103 0 0,-32-3-593 0 0,0 0-1 0 0,1 0 1 0 0,-1 0-1 0 0,1 0 0 0 0,-1 0 1 0 0,1 0-1 0 0,-1 0 1 0 0,1 0-1 0 0,-1 0 1 0 0,1 0-1 0 0,-1 0 1 0 0,1 0-1 0 0,-1 0 1 0 0,0 1-1 0 0,1-1 0 0 0,-1 0 1 0 0,1 0-1 0 0,-1 1 1 0 0,0-1-1 0 0,1 0 1 0 0,-1 0-1 0 0,0 1 1 0 0,1-1-1 0 0,-1 0 1 0 0,0 1-1 0 0,1-1 0 0 0,-1 1 1 0 0,0-1-1 0 0,0 0 1 0 0,1 1-1 0 0,-1-1 1 0 0,0 1-1 0 0,0-1 1 0 0,0 0-1 0 0,0 1 1 0 0,1-1-1 0 0,-1 1 0 0 0,0-1 1 0 0,0 1-1 0 0,0-1 1 0 0,0 1-1 0 0,0 0 1 0 0,-1 0-20 0 0,1 0 1 0 0,-1-1 0 0 0,1 1 0 0 0,-1 0 0 0 0,0-1-1 0 0,1 1 1 0 0,-1 0 0 0 0,0-1 0 0 0,1 1 0 0 0,-1-1-1 0 0,0 1 1 0 0,1-1 0 0 0,-1 1 0 0 0,0-1 0 0 0,0 0-1 0 0,0 1 1 0 0,0-1 0 0 0,1 0 0 0 0,-1 0 0 0 0,0 0-1 0 0,0 0 1 0 0,-1 1 0 0 0,-46-7 580 0 0,44 4-381 0 0,-1 1 0 0 0,1-1-1 0 0,-1 1 1 0 0,1 1 0 0 0,-1-1 0 0 0,0 1 0 0 0,1 0-1 0 0,-1 0 1 0 0,0 0 0 0 0,1 0 0 0 0,-1 1-1 0 0,1 0 1 0 0,-1 0 0 0 0,1 0 0 0 0,-8 3-1 0 0,11-2-117 0 0,-1 0 0 0 0,0 0 0 0 0,0 1-1 0 0,1-1 1 0 0,-1 0 0 0 0,1 1-1 0 0,-1-1 1 0 0,1 1 0 0 0,0 0-1 0 0,0-1 1 0 0,1 1 0 0 0,-1 0-1 0 0,0-1 1 0 0,1 1 0 0 0,-1 0-1 0 0,1 0 1 0 0,0 0 0 0 0,0-1 0 0 0,0 1-1 0 0,1 0 1 0 0,-1 0 0 0 0,1 0-1 0 0,0 3 1 0 0,1 3-91 0 0,1 0 1 0 0,-1 0-1 0 0,1-1 1 0 0,1 1 0 0 0,-1-1-1 0 0,6 9 1 0 0,-5-12-50 0 0,-1 0 0 0 0,1 0-1 0 0,0-1 1 0 0,0 1 0 0 0,1-1 0 0 0,0 0 0 0 0,-1 0 0 0 0,1 0 0 0 0,1-1 0 0 0,-1 1 0 0 0,0-1 0 0 0,1-1 0 0 0,-1 1 0 0 0,1-1 0 0 0,0 0 0 0 0,0 0 0 0 0,7 1 0 0 0,-4-2-654 0 0,-1 0 0 0 0,0-1 0 0 0,1 0 0 0 0,-1 0 0 0 0,1 0 0 0 0,-1-1 0 0 0,1-1 0 0 0,-1 1 0 0 0,0-1 0 0 0,0-1 0 0 0,16-6 0 0 0,1-3-4399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36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 7266 0 0,'-12'11'2828'0'0,"-30"33"3493"0"0,36-36-5720 0 0,-1 0 1 0 0,1 0-1 0 0,-9 17 0 0 0,13-21-597 0 0,1-1-1 0 0,-1 1 1 0 0,1 0-1 0 0,-1-1 0 0 0,1 1 1 0 0,0 0-1 0 0,1 0 1 0 0,-1 0-1 0 0,1 0 0 0 0,-1 0 1 0 0,1 0-1 0 0,0 0 1 0 0,1 0-1 0 0,-1 0 1 0 0,1 0-1 0 0,0-1 0 0 0,0 1 1 0 0,0 0-1 0 0,0 0 1 0 0,1 0-1 0 0,-1-1 1 0 0,1 1-1 0 0,0-1 0 0 0,0 1 1 0 0,0-1-1 0 0,1 0 1 0 0,4 5-1 0 0,-6-6-34 0 0,1 1 0 0 0,0-1 0 0 0,0 0 1 0 0,0-1-1 0 0,0 1 0 0 0,0 0 0 0 0,0 0 0 0 0,0-1 0 0 0,0 0 0 0 0,0 1 0 0 0,1-1 0 0 0,-1 0 1 0 0,1 0-1 0 0,-1 0 0 0 0,1 0 0 0 0,-1-1 0 0 0,1 1 0 0 0,0-1 0 0 0,-1 1 0 0 0,1-1 0 0 0,0 0 1 0 0,-1 0-1 0 0,1 0 0 0 0,0 0 0 0 0,-1-1 0 0 0,1 1 0 0 0,-1-1 0 0 0,1 0 0 0 0,-1 1 0 0 0,1-1 1 0 0,-1 0-1 0 0,3-2 0 0 0,-1 1 38 0 0,-1-1 0 0 0,0 1 0 0 0,0-1 0 0 0,0 0 0 0 0,-1 0 0 0 0,1 0 0 0 0,-1 0 0 0 0,0 0 0 0 0,1-1 0 0 0,-1 1 0 0 0,-1-1 0 0 0,1 1 0 0 0,0-1 0 0 0,-1 0 0 0 0,0 1 0 0 0,0-1 0 0 0,0 0 0 0 0,0 0 0 0 0,-1 0 0 0 0,1 0 0 0 0,-1-5 0 0 0,0 5-32 0 0,0 0 0 0 0,-1 0-1 0 0,1 0 1 0 0,-1-1 0 0 0,1 1 0 0 0,-1 0 0 0 0,-1 0 0 0 0,1 0 0 0 0,0 1 0 0 0,-1-1 0 0 0,0 0 0 0 0,0 0 0 0 0,0 1 0 0 0,0-1 0 0 0,-1 1 0 0 0,1 0 0 0 0,-1 0 0 0 0,0 0 0 0 0,0 0 0 0 0,0 0 0 0 0,0 0 0 0 0,-5-2 0 0 0,4 3-166 0 0,1 0-1 0 0,-1 1 1 0 0,0-1 0 0 0,0 1-1 0 0,0 0 1 0 0,0 0-1 0 0,0 1 1 0 0,0-1 0 0 0,0 1-1 0 0,0 0 1 0 0,0 0-1 0 0,0 0 1 0 0,0 0 0 0 0,0 1-1 0 0,0 0 1 0 0,0 0-1 0 0,0 0 1 0 0,1 0-1 0 0,-1 0 1 0 0,0 1 0 0 0,1 0-1 0 0,-1-1 1 0 0,-3 4-1 0 0,0 0-205 0 0,1 0 0 0 0,-1 0-1 0 0,2 1 1 0 0,-1 0-1 0 0,0 0 1 0 0,1 0-1 0 0,0 1 1 0 0,1 0-1 0 0,0 0 1 0 0,0 0-1 0 0,0 0 1 0 0,1 1-1 0 0,-5 13 1 0 0,4-6 137 0 0,0 0-1 0 0,0 1 1 0 0,2 0 0 0 0,0-1-1 0 0,1 1 1 0 0,0 19 0 0 0,1-33 745 0 0,0 0 0 0 0,1 0 0 0 0,-1 0 0 0 0,0 0 0 0 0,1 0 0 0 0,-1 0 0 0 0,1 0 0 0 0,0 0 0 0 0,0 0 0 0 0,-1 0 0 0 0,1 0 0 0 0,0-1 0 0 0,1 1 0 0 0,-1 0 0 0 0,2 1 0 0 0,-2-1-179 0 0,1-1-1 0 0,0 0 1 0 0,0 1-1 0 0,0-1 1 0 0,0 0 0 0 0,0 0-1 0 0,0 0 1 0 0,1 0-1 0 0,-1 0 1 0 0,0 0 0 0 0,4 0-1 0 0,5 0-88 0 0,0 0 1 0 0,0-1-1 0 0,1 0 0 0 0,18-3 1 0 0,0 1 128 0 0,38 3-682 0 0,-24 1-1813 0 0,-1-3-3666 0 0,-22-1-199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36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8394 0 0,'-1'0'363'0'0,"1"0"0"0"0,-1 1 0 0 0,0-1 1 0 0,0 0-1 0 0,1 0 0 0 0,-1 1 0 0 0,0-1 0 0 0,1 0 0 0 0,-1 1 1 0 0,0-1-1 0 0,1 0 0 0 0,-1 1 0 0 0,0-1 0 0 0,1 1 1 0 0,-1-1-1 0 0,1 1 0 0 0,-1-1 0 0 0,1 1 0 0 0,-1 0 0 0 0,0 0 1 0 0,-8 20 3058 0 0,0 24-1447 0 0,8-42-1654 0 0,0 7-153 0 0,0 1 0 0 0,0 0-1 0 0,1-1 1 0 0,0 1 0 0 0,1 0-1 0 0,0-1 1 0 0,4 19-1 0 0,-3-25-167 0 0,-1 1-1 0 0,1-1 1 0 0,-1 0-1 0 0,1 0 1 0 0,1 0-1 0 0,-1 0 1 0 0,0 0-1 0 0,1-1 1 0 0,0 1-1 0 0,0-1 0 0 0,0 1 1 0 0,0-1-1 0 0,0 0 1 0 0,1 0-1 0 0,-1-1 1 0 0,1 1-1 0 0,0-1 1 0 0,0 1-1 0 0,0-1 0 0 0,7 2 1 0 0,-1-1-549 0 0,0 0 1 0 0,0-1-1 0 0,0 0 1 0 0,1-1-1 0 0,-1 0 0 0 0,0 0 1 0 0,12-2-1 0 0,-16 1-532 0 0,0-1-1 0 0,-1 0 0 0 0,1 0 0 0 0,-1-1 1 0 0,0 1-1 0 0,0-1 0 0 0,1 0 0 0 0,-1 0 1 0 0,5-4-1 0 0,3-3-3876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36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5857 0 0,'-2'14'11967'0'0,"4"49"-8535"0"0,-1-28-2634 0 0,-1 0-861 0 0,-1-14 89 0 0,1 0 0 0 0,3 23 0 0 0,7-6-2403 0 0,-8-35 1810 0 0,-1 0-1 0 0,1 0 1 0 0,-1 0-1 0 0,1-1 1 0 0,0 1-1 0 0,0-1 1 0 0,0 1 0 0 0,1-1-1 0 0,3 3 1 0 0,7 1-5663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3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9282 0 0,'12'-2'5904'0'0,"17"0"-4910"0"0,-28 2-769 0 0,8 0 13 0 0,0-1 0 0 0,0 1 0 0 0,0 1 1 0 0,0 0-1 0 0,0 0 0 0 0,0 0 0 0 0,9 4 0 0 0,-15-4-124 0 0,0 1 0 0 0,0-1 0 0 0,0 1 0 0 0,-1-1-1 0 0,1 1 1 0 0,0 0 0 0 0,-1 0 0 0 0,0 0 0 0 0,1 0 0 0 0,-1 1-1 0 0,0-1 1 0 0,0 0 0 0 0,0 1 0 0 0,0 0 0 0 0,-1-1-1 0 0,1 1 1 0 0,-1 0 0 0 0,0 0 0 0 0,0 0 0 0 0,0 0-1 0 0,0 0 1 0 0,0 0 0 0 0,0 5 0 0 0,12 138 282 0 0,-10-78-3753 0 0,4-1-6492 0 0,-5-61 4690 0 0</inkml:trace>
  <inkml:trace contextRef="#ctx0" brushRef="#br0" timeOffset="1">199 206 2673 0 0,'3'-4'632'0'0,"-1"-1"0"0"0,1 1 1 0 0,-1 0-1 0 0,1 0 0 0 0,7-8 0 0 0,-5 8-207 0 0,0-1 0 0 0,1 0-1 0 0,-1 1 1 0 0,1 0 0 0 0,0 0 0 0 0,0 1-1 0 0,9-4 1 0 0,-11 5-257 0 0,1 0 0 0 0,-1 1-1 0 0,1-1 1 0 0,0 1 0 0 0,-1 0 0 0 0,1 0 0 0 0,0 0 0 0 0,0 1 0 0 0,0 0 0 0 0,0 0 0 0 0,0 0-1 0 0,0 1 1 0 0,-1-1 0 0 0,1 1 0 0 0,0 0 0 0 0,0 1 0 0 0,-1-1 0 0 0,1 1 0 0 0,7 3-1 0 0,-10-3 42 0 0,0 0-1 0 0,0 0 1 0 0,0 1-1 0 0,0-1 1 0 0,0 0-1 0 0,0 1 0 0 0,-1-1 1 0 0,1 1-1 0 0,-1 0 1 0 0,0-1-1 0 0,0 1 1 0 0,0 0-1 0 0,0 0 0 0 0,0 0 1 0 0,-1 0-1 0 0,1 0 1 0 0,-1-1-1 0 0,0 1 1 0 0,0 0-1 0 0,0 0 0 0 0,0 0 1 0 0,-1 5-1 0 0,-1 9 100 0 0,0-1 0 0 0,-9 27 0 0 0,11-41-311 0 0,-21 63-2044 0 0,5-22-5019 0 0,11-32 1204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8:37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8402 0 0,'0'0'110'0'0,"0"-1"-1"0"0,0 1 1 0 0,0-1 0 0 0,0 1 0 0 0,0 0-1 0 0,0-1 1 0 0,0 1 0 0 0,0-1 0 0 0,0 1 0 0 0,0 0-1 0 0,0-1 1 0 0,0 1 0 0 0,0-1 0 0 0,0 1-1 0 0,1-1 1 0 0,-1 1 0 0 0,0 0 0 0 0,0-1 0 0 0,0 1-1 0 0,1 0 1 0 0,-1-1 0 0 0,0 1 0 0 0,0 0-1 0 0,1-1 1 0 0,-1 1 0 0 0,0 0 0 0 0,1-1-1 0 0,-1 1 1 0 0,0 0 0 0 0,1 0 0 0 0,-1 0 0 0 0,0-1-1 0 0,1 1 1 0 0,-1 0 0 0 0,1 0 0 0 0,-1 0-1 0 0,0 0 1 0 0,1 0 0 0 0,-1 0 0 0 0,1-1 0 0 0,-1 1-1 0 0,0 0 1 0 0,1 0 0 0 0,-1 0 0 0 0,1 0-1 0 0,-1 1 1 0 0,1-1 0 0 0,0 0 0 0 0,0 0 58 0 0,0 1 1 0 0,0-1-1 0 0,0 1 1 0 0,1 0-1 0 0,-1-1 1 0 0,0 1-1 0 0,0 0 1 0 0,0 0-1 0 0,0 0 1 0 0,0 0-1 0 0,0 0 1 0 0,0 0-1 0 0,-1 0 1 0 0,1 0-1 0 0,1 1 1 0 0,3 12 110 0 0,0 1 1 0 0,-1-1-1 0 0,-1 1 1 0 0,-1 0-1 0 0,0 0 1 0 0,0 0-1 0 0,-1 0 1 0 0,-2 18-1 0 0,2 8-110 0 0,0-3-124 0 0,-2-25-66 0 0,1 1 0 0 0,0-1 0 0 0,1 0 0 0 0,1 0 0 0 0,0 0-1 0 0,1 0 1 0 0,0 0 0 0 0,6 14 0 0 0,-9-27 10 0 0,0 1-1 0 0,1 0 1 0 0,-1 0-1 0 0,1-1 1 0 0,-1 1-1 0 0,1 0 1 0 0,-1 0-1 0 0,1-1 1 0 0,-1 1 0 0 0,1-1-1 0 0,-1 1 1 0 0,1 0-1 0 0,0-1 1 0 0,-1 1-1 0 0,1-1 1 0 0,0 0-1 0 0,0 1 1 0 0,-1-1-1 0 0,1 1 1 0 0,0-1-1 0 0,0 0 1 0 0,0 0 0 0 0,-1 0-1 0 0,1 1 1 0 0,0-1-1 0 0,0 0 1 0 0,0 0-1 0 0,0 0 1 0 0,-1 0-1 0 0,1 0 1 0 0,0 0-1 0 0,0 0 1 0 0,0-1 0 0 0,0 1-1 0 0,-1 0 1 0 0,1 0-1 0 0,0-1 1 0 0,0 1-1 0 0,0 0 1 0 0,-1-1-1 0 0,1 1 1 0 0,0-1-1 0 0,-1 1 1 0 0,2-2 0 0 0,4-3-12 0 0,1-1 1 0 0,-1 0 0 0 0,-1 0-1 0 0,6-7 1 0 0,8-8-159 0 0,-14 18-238 0 0,0 0 0 0 0,0 0 1 0 0,0 0-1 0 0,0 0 0 0 0,1 1 0 0 0,5-2 0 0 0,-4 2-764 0 0,0 0-1 0 0,0 1 1 0 0,1 0-1 0 0,-1 0 1 0 0,0 1-1 0 0,1 0 0 0 0,12 1 1 0 0,-5 3-2529 0 0</inkml:trace>
  <inkml:trace contextRef="#ctx0" brushRef="#br0" timeOffset="1">352 449 10730 0 0,'-1'-8'4937'0'0,"2"5"-3264"0"0,2 5-417 0 0,2-2-440 0 0,-2 1-512 0 0,3 0-224 0 0,0 1-168 0 0,1 0-408 0 0,2-1-840 0 0,0 1-1137 0 0,-1-2-1424 0 0,1-2-3360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9:08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84 444 7538 0 0,'-5'-4'245'0'0,"-5"-3"984"0"0,1 0-1 0 0,0-1 1 0 0,0 0 0 0 0,-14-18-1 0 0,20 22-974 0 0,1 0-1 0 0,0 0 1 0 0,0 0-1 0 0,0 0 1 0 0,0-1 0 0 0,1 1-1 0 0,0 0 1 0 0,0-1-1 0 0,0 1 1 0 0,0-1 0 0 0,1 1-1 0 0,-1-1 1 0 0,1 1-1 0 0,1-1 1 0 0,-1 0 0 0 0,2-6-1 0 0,-1 3-208 0 0,1 0 0 0 0,0 0 0 0 0,1 0 0 0 0,0 1 0 0 0,0-1 0 0 0,0 1-1 0 0,1 0 1 0 0,0 0 0 0 0,1 0 0 0 0,-1 0 0 0 0,9-8 0 0 0,-3 5-28 0 0,0 1 1 0 0,0 0-1 0 0,1 1 0 0 0,0 0 1 0 0,0 1-1 0 0,16-8 1 0 0,13-2-42 0 0,1 2 0 0 0,0 1 1 0 0,53-10-1 0 0,-84 22 33 0 0,18-4-223 0 0,27-8-459 0 0,-23 0-3652 0 0,-32 13 4105 0 0,0 0 0 0 0,1 0 0 0 0,-1 0 0 0 0,0 0 0 0 0,1 1 0 0 0,-1-1-1 0 0,0 0 1 0 0,0 0 0 0 0,0 0 0 0 0,0 0 0 0 0,0 0 0 0 0,0 0 0 0 0,0 0 0 0 0,0 0 0 0 0,0 0 0 0 0,0 1-1 0 0,0-1 1 0 0,-1 0 0 0 0,1 0 0 0 0,0 0 0 0 0,-1 0 0 0 0,1 0 0 0 0,-1 1 0 0 0,1-1 0 0 0,-1 0-1 0 0,0 0 1 0 0,0-1-678 0 0,-1-6-3725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9:08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9266 0 0,'-4'6'900'0'0,"1"0"0"0"0,0 0 1 0 0,1 0-1 0 0,-1 1 0 0 0,1-1 0 0 0,-2 12 1 0 0,4-16-858 0 0,-1-1 1 0 0,1 1-1 0 0,0-1 1 0 0,0 1-1 0 0,0-1 1 0 0,0 1-1 0 0,0-1 1 0 0,1 1 0 0 0,-1-1-1 0 0,0 1 1 0 0,1-1-1 0 0,-1 1 1 0 0,1-1-1 0 0,0 0 1 0 0,-1 1-1 0 0,1-1 1 0 0,0 0-1 0 0,0 1 1 0 0,0-1 0 0 0,0 0-1 0 0,0 0 1 0 0,0 0-1 0 0,0 0 1 0 0,0 0-1 0 0,0 0 1 0 0,0 0-1 0 0,1 0 1 0 0,-1 0-1 0 0,0 0 1 0 0,1-1 0 0 0,-1 1-1 0 0,1-1 1 0 0,-1 1-1 0 0,3 0 1 0 0,13 2-80 0 0,2 0 0 0 0,-1-1 0 0 0,0 0 0 0 0,22-2 0 0 0,-27-1 181 0 0,-1 1 1 0 0,1 0-1 0 0,0 1 0 0 0,-1 0 1 0 0,1 1-1 0 0,-1 0 0 0 0,1 1 1 0 0,-1 1-1 0 0,0 0 0 0 0,18 8 1 0 0,-27-10 30 0 0,1 0 0 0 0,-1 1 0 0 0,0-1 1 0 0,1 1-1 0 0,-2 0 0 0 0,1 0 1 0 0,0 0-1 0 0,0 0 0 0 0,-1 1 0 0 0,0-1 1 0 0,1 0-1 0 0,-1 1 0 0 0,-1 0 1 0 0,1-1-1 0 0,0 1 0 0 0,-1 0 0 0 0,0 0 1 0 0,0 0-1 0 0,0 0 0 0 0,-1 0 1 0 0,1 0-1 0 0,-1 0 0 0 0,0 0 0 0 0,0 1 1 0 0,0-1-1 0 0,0 0 0 0 0,-1 0 1 0 0,0 0-1 0 0,0 0 0 0 0,-1 4 0 0 0,-1 1-145 0 0,-1 1 0 0 0,0-1 0 0 0,0 0 0 0 0,-1-1 0 0 0,0 1-1 0 0,-1-1 1 0 0,1 0 0 0 0,-2 0 0 0 0,1 0 0 0 0,-1-1-1 0 0,-10 8 1 0 0,4-2-1320 0 0,9-7-1789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9:0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10 13115 0 0,'-11'-1'2287'0'0,"0"-1"2436"0"0,24 1-3206 0 0,28-1-1587 0 0,-31 0-439 0 0,0 1 0 0 0,-1 0 0 0 0,1 1-1 0 0,0 0 1 0 0,-1 1 0 0 0,19 3 0 0 0,-27-4 353 0 0,0 1 0 0 0,-1-1 1 0 0,1 0-1 0 0,0 1 0 0 0,-1-1 0 0 0,1 0 1 0 0,0 1-1 0 0,-1-1 0 0 0,1 1 0 0 0,-1-1 1 0 0,1 1-1 0 0,-1-1 0 0 0,1 1 0 0 0,-1 0 1 0 0,1-1-1 0 0,-1 1 0 0 0,1 0 0 0 0,-1-1 0 0 0,0 1 1 0 0,1 0-1 0 0,-1-1 0 0 0,0 1 0 0 0,0 0 1 0 0,0 0-1 0 0,1-1 0 0 0,-1 1 0 0 0,0 0 1 0 0,0 0-1 0 0,0-1 0 0 0,0 1 0 0 0,0 0 1 0 0,0 0-1 0 0,-1-1 0 0 0,1 1 0 0 0,0 0 1 0 0,0 0-1 0 0,0-1 0 0 0,-1 1 0 0 0,1 0 1 0 0,0-1-1 0 0,-1 1 0 0 0,0 0 0 0 0,-2 16-3359 0 0,8 6-1135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15:28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8434 0 0,'-1'-2'187'0'0,"1"1"0"0"0,0 0 1 0 0,0 0-1 0 0,0-1 0 0 0,0 1 1 0 0,0 0-1 0 0,0 0 0 0 0,1-1 1 0 0,-1 1-1 0 0,0 0 0 0 0,1 0 1 0 0,-1 0-1 0 0,0-1 0 0 0,1 1 1 0 0,0 0-1 0 0,-1 0 0 0 0,1 0 1 0 0,1-2-1 0 0,-1 3-41 0 0,0 0 1 0 0,0-1-1 0 0,0 1 0 0 0,1 0 0 0 0,-1 0 1 0 0,0 0-1 0 0,0 0 0 0 0,0 0 1 0 0,0 0-1 0 0,0 0 0 0 0,1 0 1 0 0,-1 0-1 0 0,0 0 0 0 0,2 1 1 0 0,20 2-25 0 0,-11-3-331 0 0,0-1 0 0 0,0-1 1 0 0,18-4-1 0 0,-18 2-990 0 0,1 0-1 0 0,-1 0 1 0 0,1-1-1 0 0,-2-1 1 0 0,21-11 0 0 0,-25 12-2079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4:13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10634 0 0,'-3'0'7073'0'0,"3"0"-6953"0"0,-1 15 2800 0 0,7 38-3416 0 0,-3-19 1033 0 0,-1-7-641 0 0,3 74 395 0 0,-10-35-3469 0 0,-1-107-6671 0 0,6 39 9895 0 0,0 1-1 0 0,0-1 1 0 0,0 0 0 0 0,0 0-1 0 0,0 1 1 0 0,1-1-1 0 0,-1 0 1 0 0,1 1-1 0 0,-1-1 1 0 0,1 0-1 0 0,0 1 1 0 0,0-1-1 0 0,0 1 1 0 0,-1-1 0 0 0,1 1-1 0 0,1-1 1 0 0,-1 1-1 0 0,0 0 1 0 0,0-1-1 0 0,0 1 1 0 0,1 0-1 0 0,-1 0 1 0 0,1 0-1 0 0,-1 0 1 0 0,1 0-1 0 0,-1 1 1 0 0,1-1 0 0 0,-1 0-1 0 0,1 1 1 0 0,0-1-1 0 0,-1 1 1 0 0,1-1-1 0 0,3 1 1 0 0,1 0 199 0 0,-1 0 1 0 0,1 1 0 0 0,-1 0-1 0 0,1 0 1 0 0,-1 1 0 0 0,0 0-1 0 0,1 0 1 0 0,-1 0 0 0 0,8 5-1 0 0,-7-4-121 0 0,-1 1 1 0 0,0 0-1 0 0,0 0 0 0 0,9 9 0 0 0,3 2-1950 0 0,-20-25-3554 0 0,-5-6 4502 0 0,2 5-1780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9:0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47 11210 0 0,'-1'0'192'0'0,"1"0"-1"0"0,0 1 0 0 0,0-1 0 0 0,0 0 0 0 0,0 0 0 0 0,0 1 0 0 0,0-1 1 0 0,0 0-1 0 0,0 1 0 0 0,0-1 0 0 0,0 0 0 0 0,0 1 0 0 0,0-1 0 0 0,0 0 1 0 0,0 1-1 0 0,0-1 0 0 0,0 0 0 0 0,0 1 0 0 0,0-1 0 0 0,0 0 0 0 0,0 1 1 0 0,0-1-1 0 0,1 0 0 0 0,-1 0 0 0 0,0 1 0 0 0,0-1 0 0 0,0 0 0 0 0,1 0 1 0 0,-1 1-1 0 0,12 5 2061 0 0,16 0-1853 0 0,-24-6-16 0 0,8 1-302 0 0,-1-1 0 0 0,1 0 1 0 0,12-2-1 0 0,-15 1-35 0 0,-1 1 1 0 0,1-1-1 0 0,0 1 1 0 0,-1 1 0 0 0,1-1-1 0 0,11 4 1 0 0,-19-4-19 0 0,-1 0 0 0 0,1 0-1 0 0,-1 0 1 0 0,1 1 0 0 0,-1-1 0 0 0,1 0 0 0 0,-1 0 0 0 0,1 0 0 0 0,-1 1 0 0 0,1-1 0 0 0,-1 0-1 0 0,1 1 1 0 0,-1-1 0 0 0,1 0 0 0 0,-1 1 0 0 0,0-1 0 0 0,1 1 0 0 0,-1-1 0 0 0,0 0 0 0 0,1 1-1 0 0,-1-1 1 0 0,0 1 0 0 0,1-1 0 0 0,-1 1 0 0 0,0-1 0 0 0,0 1 0 0 0,0 0 0 0 0,0 0 0 0 0,-7 15 541 0 0,-26 14-20 0 0,27-25-513 0 0,4-3-33 0 0,-1 0 1 0 0,1 0-1 0 0,0 0 1 0 0,-1 0-1 0 0,1 1 0 0 0,0-1 1 0 0,0 1-1 0 0,1 0 1 0 0,-1-1-1 0 0,1 1 0 0 0,-1 0 1 0 0,1 0-1 0 0,0 0 1 0 0,0 0-1 0 0,0 0 1 0 0,-1 4-1 0 0,2-3-16 0 0,0 1-1 0 0,1-1 1 0 0,-1 0 0 0 0,1 0 0 0 0,0 1-1 0 0,0-1 1 0 0,0 0 0 0 0,0 0-1 0 0,1 0 1 0 0,0 0 0 0 0,3 7-1 0 0,1-1-22 0 0,0 0-1 0 0,1-1 0 0 0,15 18 0 0 0,-21-25 38 0 0,0 0 0 0 0,1 0 0 0 0,0 0 0 0 0,-1-1 0 0 0,1 1 0 0 0,0-1 0 0 0,0 1 0 0 0,0-1-1 0 0,0 0 1 0 0,0 1 0 0 0,0-1 0 0 0,0 0 0 0 0,0-1 0 0 0,0 1 0 0 0,1 0 0 0 0,-1-1 0 0 0,0 1 0 0 0,0-1 0 0 0,1 1-1 0 0,-1-1 1 0 0,0 0 0 0 0,1 0 0 0 0,-1 0 0 0 0,0-1 0 0 0,1 1 0 0 0,3-1 0 0 0,-4-1-28 0 0,0 1 0 0 0,0-1 0 0 0,0 1 0 0 0,0-1 0 0 0,-1 0 0 0 0,1 0 0 0 0,-1 0 0 0 0,1 0 0 0 0,-1 0 0 0 0,1 0 0 0 0,-1 0 0 0 0,0 0 0 0 0,0 0 0 0 0,0-1 0 0 0,-1 1 0 0 0,1 0 0 0 0,0-1 0 0 0,-1 1 0 0 0,1-1 0 0 0,-1 1 0 0 0,0 0 0 0 0,0-1 0 0 0,0 1 0 0 0,0-1 0 0 0,0 1 0 0 0,-2-4 0 0 0,2-2-384 0 0,-2 0 0 0 0,1 0 1 0 0,-1 0-1 0 0,-1 0 1 0 0,1 1-1 0 0,-7-14 0 0 0,-15-16-1235 0 0,23 36 1629 0 0,0 0 1 0 0,0 0 0 0 0,0 0 0 0 0,1 0-1 0 0,-1 0 1 0 0,0-1 0 0 0,0 2-1 0 0,-1-1 1 0 0,1 0 0 0 0,0 0-1 0 0,0 0 1 0 0,0 0 0 0 0,0 1 0 0 0,-1-1-1 0 0,1 0 1 0 0,0 1 0 0 0,-1 0-1 0 0,1-1 1 0 0,0 1 0 0 0,-1 0-1 0 0,1-1 1 0 0,-1 1 0 0 0,1 0-1 0 0,-1 0 1 0 0,1 0 0 0 0,0 0 0 0 0,-3 1-1 0 0,2 1 852 0 0,7-3-296 0 0,8-3 132 0 0,14-15 301 0 0,-19 13-807 0 0,1-1 0 0 0,0 2 0 0 0,0-1 0 0 0,14-5 0 0 0,-19 10-141 0 0,1-1-1 0 0,0 1 1 0 0,-1 0 0 0 0,1 1 0 0 0,0-1 0 0 0,-1 1 0 0 0,1 0 0 0 0,0 0-1 0 0,-1 0 1 0 0,1 1 0 0 0,0 0 0 0 0,-1-1 0 0 0,8 4 0 0 0,-12-4-93 0 0,1 0 0 0 0,0 0 0 0 0,0 0 0 0 0,-1 0 0 0 0,1 0 0 0 0,0 0 0 0 0,0 0 0 0 0,-1 0 0 0 0,1 0 0 0 0,0 0 0 0 0,0 0 0 0 0,-1 0 0 0 0,1-1 0 0 0,0 1 0 0 0,0 0 0 0 0,-1-1 0 0 0,1 1 0 0 0,0 0 0 0 0,-1-1 0 0 0,1 1 0 0 0,0-1 0 0 0,-1 1 0 0 0,1-1 0 0 0,-1 1 0 0 0,1-1 0 0 0,-1 1 0 0 0,1-1 0 0 0,-1 0 0 0 0,1 1 0 0 0,-1-1 0 0 0,0 0 0 0 0,1 1 0 0 0,-1-1 0 0 0,0 0 0 0 0,1 1 0 0 0,-1-1 0 0 0,0 0 0 0 0,0 0 0 0 0,0 0 0 0 0,0 1 0 0 0,0-1 0 0 0,0 0 0 0 0,0 0 0 0 0,0 1 0 0 0,0-1 0 0 0,0 0 0 0 0,-1-1-1 0 0,-4-45-330 0 0,4 41 785 0 0,0 51 4039 0 0,-1-1-3852 0 0,2-26-571 0 0,7 91 362 0 0,-6-97-921 0 0,1-1-1 0 0,1 0 1 0 0,0 0-1 0 0,6 12 1 0 0,-9-23 451 0 0,0 0-1 0 0,0 1 1 0 0,0-1 0 0 0,0 0 0 0 0,0 1 0 0 0,0-1 0 0 0,0 0 0 0 0,0 0 0 0 0,0 1 0 0 0,0-1-1 0 0,0 0 1 0 0,0 1 0 0 0,0-1 0 0 0,0 0 0 0 0,1 0 0 0 0,-1 1 0 0 0,0-1 0 0 0,0 0 0 0 0,0 0 0 0 0,0 0-1 0 0,1 1 1 0 0,-1-1 0 0 0,0 0 0 0 0,0 0 0 0 0,1 0 0 0 0,-1 1 0 0 0,0-1 0 0 0,0 0 0 0 0,1 0 0 0 0,-1 0-1 0 0,0 0 1 0 0,0 0 0 0 0,1 0 0 0 0,-1 0 0 0 0,0 0 0 0 0,0 0 0 0 0,1 1 0 0 0,-1-1 0 0 0,0 0-1 0 0,1 0 1 0 0,-1-1 0 0 0,0 1 0 0 0,0 0 0 0 0,1 0 0 0 0,-1 0 0 0 0,0 0 0 0 0,1 0 0 0 0,-1 0 0 0 0,0 0-1 0 0,0 0 1 0 0,1 0 0 0 0,-1-1 0 0 0,9-19-3077 0 0,-1-28-431 0 0,7-34 629 0 0,-2 14 3647 0 0,-7 1 4818 0 0,0 104 4695 0 0,23 129-10478 0 0,-27-154-356 0 0,7 29-2085 0 0,-8-39 2255 0 0,0-1-1 0 0,-1 1 1 0 0,1-1 0 0 0,0 1-1 0 0,-1-1 1 0 0,1 1-1 0 0,0-1 1 0 0,0 0 0 0 0,0 0-1 0 0,0 1 1 0 0,1-1 0 0 0,1 2-1 0 0,-3-3 404 0 0,0 0-1 0 0,0 0 0 0 0,1 0 0 0 0,-1 0 1 0 0,0 0-1 0 0,0 0 0 0 0,0 0 0 0 0,0 0 1 0 0,0 0-1 0 0,1 0 0 0 0,-1 0 0 0 0,0 0 1 0 0,0 0-1 0 0,0 0 0 0 0,0 0 0 0 0,0 0 1 0 0,1 0-1 0 0,-1 0 0 0 0,0 0 0 0 0,0 0 1 0 0,0 0-1 0 0,0 0 0 0 0,0 0 1 0 0,1 0-1 0 0,-1 0 0 0 0,0 0 0 0 0,0 0 1 0 0,0 0-1 0 0,0-1 0 0 0,0 1 0 0 0,0 0 1 0 0,0 0-1 0 0,1 0 0 0 0,-1 0 0 0 0,0 0 1 0 0,0 0-1 0 0,0 0 0 0 0,0-1 0 0 0,0 1 1 0 0,0 0-1 0 0,0 0 0 0 0,0 0 0 0 0,0 0 1 0 0,0 0-1 0 0,0-1 0 0 0,0 1 0 0 0,0 0 1 0 0,3-6-3907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9:10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94 3377 0 0,'1'-1'204'0'0,"-1"1"1"0"0,1-1-1 0 0,-1 0 1 0 0,1 0-1 0 0,-1 0 1 0 0,0 0-1 0 0,1 1 1 0 0,-1-1-1 0 0,0 0 1 0 0,1 0-1 0 0,-1 0 1 0 0,0 0 0 0 0,0 0-1 0 0,0 0 1 0 0,0 0-1 0 0,0 0 1 0 0,0 1-1 0 0,0-1 1 0 0,0 0-1 0 0,0 0 1 0 0,0 0-1 0 0,-1 0 1 0 0,1 0-1 0 0,0 0 1 0 0,0 0-1 0 0,-1 0 1 0 0,1 1-1 0 0,-1-1 1 0 0,0-1-1 0 0,-6-13 6241 0 0,7 15-6289 0 0,0-1 0 0 0,1 0 0 0 0,-1 1 0 0 0,0-1 0 0 0,1 0 0 0 0,-1 1 0 0 0,1-1 0 0 0,-1 1 0 0 0,1-1 0 0 0,-1 0 0 0 0,1 1 0 0 0,-1-1 0 0 0,1 1 0 0 0,0 0 0 0 0,-1-1 0 0 0,1 1 0 0 0,0-1 0 0 0,-1 1 0 0 0,1 0 0 0 0,0 0 0 0 0,-1-1 0 0 0,1 1 0 0 0,0 0 0 0 0,0 0 0 0 0,-1 0 0 0 0,1 0 0 0 0,1 0 0 0 0,25-6-555 0 0,-24 5 636 0 0,96-11-36 0 0,-99 12-201 0 0,1 0 0 0 0,-1 0 0 0 0,0 0-1 0 0,1 0 1 0 0,-1 0 0 0 0,0 0 0 0 0,1 0-1 0 0,-1 0 1 0 0,0 0 0 0 0,1 0 0 0 0,-1 0-1 0 0,0 0 1 0 0,0-1 0 0 0,1 1 0 0 0,-1 0-1 0 0,0 0 1 0 0,1 0 0 0 0,-1 0 0 0 0,0-1 0 0 0,0 1-1 0 0,1 0 1 0 0,-1 0 0 0 0,0 0 0 0 0,0-1-1 0 0,0 1 1 0 0,1 0 0 0 0,-1 0 0 0 0,0-1-1 0 0,0 1 1 0 0,0 0 0 0 0,0 0 0 0 0,0-1-1 0 0,1 0 1 0 0,-10-5 43 0 0,-16-2 114 0 0,18 7-80 0 0,1 1-1 0 0,-1 0 1 0 0,1 0 0 0 0,0 0-1 0 0,-1 1 1 0 0,1 0-1 0 0,-1 0 1 0 0,1 1-1 0 0,0-1 1 0 0,0 2-1 0 0,0-1 1 0 0,0 1 0 0 0,0-1-1 0 0,0 1 1 0 0,-10 8-1 0 0,12-8-8 0 0,1 1 0 0 0,-1-1 0 0 0,0 1 0 0 0,1 0 0 0 0,0 0 0 0 0,0 0 1 0 0,0 0-1 0 0,0 0 0 0 0,1 1 0 0 0,0 0 0 0 0,0-1 0 0 0,0 1 0 0 0,0 0 0 0 0,1 0 0 0 0,0 0 0 0 0,0 0 0 0 0,0 0 0 0 0,0 0 0 0 0,1 0 0 0 0,0 9 0 0 0,2 0-38 0 0,0 1-1 0 0,1-1 0 0 0,0 0 1 0 0,1 1-1 0 0,1-2 0 0 0,0 1 0 0 0,9 16 1 0 0,-11-23-60 0 0,1-1 0 0 0,-1 0 0 0 0,1 1 0 0 0,1-1 0 0 0,-1-1 0 0 0,1 1 0 0 0,0-1 0 0 0,0 1 0 0 0,1-2 0 0 0,-1 1 0 0 0,1 0 0 0 0,0-1 0 0 0,0 0 0 0 0,1-1 0 0 0,-1 1 1 0 0,11 3-1 0 0,-15-7-51 0 0,0 1 1 0 0,1-1 0 0 0,-1 1-1 0 0,0-1 1 0 0,1 0 0 0 0,-1 0 0 0 0,0 0-1 0 0,1 0 1 0 0,-1 0 0 0 0,0-1 0 0 0,1 1-1 0 0,-1-1 1 0 0,0 1 0 0 0,0-1-1 0 0,1 0 1 0 0,-1 0 0 0 0,0 0 0 0 0,0 0-1 0 0,0 0 1 0 0,0 0 0 0 0,0-1 0 0 0,0 1-1 0 0,-1-1 1 0 0,1 1 0 0 0,0-1-1 0 0,-1 0 1 0 0,1 0 0 0 0,-1 1 0 0 0,0-1-1 0 0,1 0 1 0 0,-1 0 0 0 0,0 0 0 0 0,0-1-1 0 0,0 1 1 0 0,-1 0 0 0 0,1 0-1 0 0,0 0 1 0 0,0-3 0 0 0,0 0-424 0 0,0 0-1 0 0,0 0 1 0 0,-1 0 0 0 0,1 0 0 0 0,-1 0 0 0 0,0 0-1 0 0,-1 0 1 0 0,1 0 0 0 0,-1 0 0 0 0,0 0-1 0 0,0 0 1 0 0,0 0 0 0 0,-1 1 0 0 0,0-1 0 0 0,0 0-1 0 0,0 1 1 0 0,-3-6 0 0 0,3 8 438 0 0,1 1 0 0 0,0 0-1 0 0,-1 0 1 0 0,1-1 0 0 0,-1 1 0 0 0,0 0 0 0 0,1 0-1 0 0,-1 1 1 0 0,0-1 0 0 0,0 0 0 0 0,1 0 0 0 0,-1 1-1 0 0,0-1 1 0 0,0 1 0 0 0,0 0 0 0 0,0-1 0 0 0,0 1-1 0 0,0 0 1 0 0,0 0 0 0 0,0 0 0 0 0,-2 1 0 0 0,2-1 499 0 0,0 1 0 0 0,0-1 0 0 0,0 0 0 0 0,0 1 0 0 0,0 0 0 0 0,0 0 0 0 0,1-1 0 0 0,-1 1 0 0 0,0 0 0 0 0,0 0 0 0 0,1 0 0 0 0,-3 3 0 0 0,12-5 4589 0 0,19 0-4408 0 0,-13 0-393 0 0,3 1 85 0 0,-11 0-799 0 0,1 0 0 0 0,-1-1 1 0 0,0 0-1 0 0,1 0 0 0 0,7-2 0 0 0,-12 2 274 0 0,0 0-1 0 0,0 1 0 0 0,-1-1 0 0 0,1 0 1 0 0,0 0-1 0 0,-1-1 0 0 0,1 1 0 0 0,-1 0 0 0 0,1 0 1 0 0,-1-1-1 0 0,0 1 0 0 0,0-1 0 0 0,1 1 0 0 0,-1-1 1 0 0,0 1-1 0 0,0-1 0 0 0,-1 0 0 0 0,1 1 1 0 0,0-1-1 0 0,0 0 0 0 0,-1 0 0 0 0,1-3 0 0 0,18-121-444 0 0,-18 112 1821 0 0,-4 64 6972 0 0,4 7-5008 0 0,2-9-4183 0 0,16 78 0 0 0,-18-118 292 0 0,6 21-2039 0 0,1-16-3823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9:15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5945 0 0,'-7'1'774'0'0,"1"1"0"0"0,-1 1 0 0 0,1-1 0 0 0,0 1-1 0 0,0 0 1 0 0,0 0 0 0 0,0 1 0 0 0,1 0 0 0 0,-8 5-1 0 0,6-2-230 0 0,0 0-1 0 0,0 1 0 0 0,0 0 0 0 0,1 0 0 0 0,-9 16 1 0 0,8-12-302 0 0,1 1 0 0 0,1-1 1 0 0,0 1-1 0 0,1 1 1 0 0,0-1-1 0 0,1 0 1 0 0,0 1-1 0 0,1 0 0 0 0,0 19 1 0 0,2-10-95 0 0,3 93 181 0 0,-2-100-348 0 0,1-1 0 0 0,1 1 0 0 0,0-1 0 0 0,1 0 0 0 0,8 19 0 0 0,-12-33-28 0 0,0 1 0 0 0,1-1 1 0 0,0 0-1 0 0,-1 1 1 0 0,1-1-1 0 0,0 0 1 0 0,-1 1-1 0 0,1-1 1 0 0,0 0-1 0 0,0 0 1 0 0,0 0-1 0 0,0 1 1 0 0,0-1-1 0 0,1 0 0 0 0,-1-1 1 0 0,0 1-1 0 0,0 0 1 0 0,1 0-1 0 0,-1 0 1 0 0,0-1-1 0 0,1 1 1 0 0,-1-1-1 0 0,2 1 1 0 0,0-1-435 0 0,0 0 0 0 0,-1-1 1 0 0,1 1-1 0 0,-1-1 1 0 0,1 1-1 0 0,0-1 0 0 0,-1 0 1 0 0,1 0-1 0 0,-1-1 1 0 0,1 1-1 0 0,3-3 0 0 0,-4 3 117 0 0,-1 0 0 0 0,1 1 0 0 0,-1-1 0 0 0,1 1-1 0 0,-1-1 1 0 0,1 1 0 0 0,-1-1 0 0 0,1 1 0 0 0,0 0 0 0 0,-1 0-1 0 0,1 0 1 0 0,0 0 0 0 0,-1 0 0 0 0,1 0 0 0 0,2 1-1 0 0,6 0-1559 0 0,10-4-2012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9:15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20 7474 0 0,'0'0'115'0'0,"0"0"-1"0"0,-1-1 1 0 0,1 1 0 0 0,0 0 0 0 0,-1-1 0 0 0,1 1 0 0 0,0 0 0 0 0,-1-1 0 0 0,1 1 0 0 0,0 0 0 0 0,0-1 0 0 0,0 1-1 0 0,-1-1 1 0 0,1 1 0 0 0,0 0 0 0 0,0-1 0 0 0,0 1 0 0 0,0-1 0 0 0,0 1 0 0 0,0 0 0 0 0,0-1 0 0 0,0 1 0 0 0,0-1-1 0 0,0 1 1 0 0,0-1 0 0 0,0 1 0 0 0,0-1 0 0 0,0 1 0 0 0,0 0 0 0 0,0-1 0 0 0,1 1 0 0 0,-1-1 0 0 0,0 1 0 0 0,0 0 0 0 0,0-1-1 0 0,1 1 1 0 0,-1 0 0 0 0,0-1 0 0 0,0 1 0 0 0,1 0 0 0 0,-1-1 0 0 0,0 1 0 0 0,1 0 0 0 0,-1-1 0 0 0,1 1 0 0 0,2-1 71 0 0,-1 1 0 0 0,1-1 0 0 0,-1 1 0 0 0,1 0 1 0 0,-1 0-1 0 0,1 0 0 0 0,0 0 0 0 0,4 1 0 0 0,53 15 51 0 0,-55-14-117 0 0,0 0 0 0 0,0 0-1 0 0,0 1 1 0 0,-1-1 0 0 0,1 1-1 0 0,-1 0 1 0 0,1 1 0 0 0,-1-1-1 0 0,0 1 1 0 0,0 0 0 0 0,-1 0-1 0 0,1 0 1 0 0,-1 0 0 0 0,4 7-1 0 0,-4-4 112 0 0,0-1 0 0 0,-1 1-1 0 0,0-1 1 0 0,-1 1 0 0 0,1 0 0 0 0,-1 0-1 0 0,0 0 1 0 0,-1-1 0 0 0,0 1 0 0 0,-1 14-1 0 0,0-10-609 0 0,0 1 0 0 0,-1-1 0 0 0,-3 13-1 0 0,3-20-615 0 0,1 0-1 0 0,-1 0 0 0 0,0 0 0 0 0,0-1 1 0 0,0 1-1 0 0,-5 7 0 0 0,-3-1-5241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9:16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0 233 6145 0 0,'1'1'135'0'0,"-1"0"-1"0"0,1 0 1 0 0,-1 0-1 0 0,1 0 0 0 0,0 0 1 0 0,-1 0-1 0 0,1 0 1 0 0,0 0-1 0 0,0 0 1 0 0,-1 0-1 0 0,1 0 1 0 0,0 0-1 0 0,0 0 0 0 0,0-1 1 0 0,0 1-1 0 0,0 0 1 0 0,0-1-1 0 0,0 1 1 0 0,1-1-1 0 0,-1 1 0 0 0,0-1 1 0 0,0 0-1 0 0,0 1 1 0 0,0-1-1 0 0,1 0 1 0 0,-1 0-1 0 0,0 0 1 0 0,0 0-1 0 0,0 0 0 0 0,1 0 1 0 0,-1 0-1 0 0,0 0 1 0 0,0 0-1 0 0,2-1 1 0 0,2-2 79 0 0,0 0 0 0 0,-1 0 0 0 0,1 0 0 0 0,-1-1 0 0 0,0 1 0 0 0,6-9 1 0 0,-6 8-118 0 0,0 0 1 0 0,0 0 0 0 0,1 0-1 0 0,-1 0 1 0 0,1 1 0 0 0,8-5-1 0 0,-11 7-65 0 0,0 0-1 0 0,1 0 1 0 0,-1 1-1 0 0,0-1 0 0 0,1 1 1 0 0,-1-1-1 0 0,0 1 1 0 0,1 0-1 0 0,-1 0 1 0 0,0 0-1 0 0,1 0 0 0 0,-1 1 1 0 0,0-1-1 0 0,1 1 1 0 0,-1-1-1 0 0,0 1 0 0 0,4 1 1 0 0,-1 1 62 0 0,1 0 1 0 0,-1 1 0 0 0,0 0-1 0 0,9 8 1 0 0,18 12-974 0 0,-32-24 825 0 0,1 0 0 0 0,0 0-1 0 0,-1 1 1 0 0,1-1-1 0 0,0 0 1 0 0,0 0 0 0 0,-1 0-1 0 0,1 0 1 0 0,0 0-1 0 0,0 0 1 0 0,-1 0 0 0 0,1 0-1 0 0,0 0 1 0 0,0 0-1 0 0,-1-1 1 0 0,1 1 0 0 0,0 0-1 0 0,0 0 1 0 0,-1-1-1 0 0,1 1 1 0 0,0-1-1 0 0,-1 1 1 0 0,1 0 0 0 0,-1-1-1 0 0,1 1 1 0 0,0-1-1 0 0,-1 1 1 0 0,1-1 0 0 0,-1 0-1 0 0,1 1 1 0 0,-1-1-1 0 0,0 1 1 0 0,1-1 0 0 0,-1 0-1 0 0,1-1 1 0 0,15-34-264 0 0,-5 12 571 0 0,12 2 15 0 0,-19 19-596 0 0,0-1 0 0 0,-1 1 0 0 0,0 0 0 0 0,1-1-1 0 0,-1 0 1 0 0,2-4 0 0 0,-4 6 290 0 0,0 0 0 0 0,0 1 0 0 0,-1-1 0 0 0,1 0 0 0 0,-1 0 0 0 0,1 0 1 0 0,-1 1-1 0 0,0-1 0 0 0,0 0 0 0 0,0 0 0 0 0,0 0 0 0 0,0 0 0 0 0,0 0 0 0 0,-1 1 0 0 0,1-1 0 0 0,0 0 0 0 0,-1 0 0 0 0,0 0 0 0 0,1 1 0 0 0,-2-3 0 0 0,-11-28 2066 0 0,-5-13 4704 0 0,19 50-6356 0 0,0 0 0 0 0,-1 0-1 0 0,1 0 1 0 0,-1 0 0 0 0,0 0 0 0 0,-1 0 0 0 0,0 5 0 0 0,0 11-239 0 0,2-3-246 0 0,-2 85-1292 0 0,-7-52-1848 0 0,6-43 1939 0 0,-1-1 0 0 0,1 0 0 0 0,-1 0 0 0 0,-6 10 0 0 0,3-12-1676 0 0,-1 1 2207 0 0,14-4 3092 0 0,27-28 1478 0 0,-33 25-3737 0 0,-1 1-1 0 0,1-1 0 0 0,0 1 1 0 0,0-1-1 0 0,0 1 0 0 0,0 0 0 0 0,0-1 1 0 0,0 1-1 0 0,0 0 0 0 0,0 0 0 0 0,0-1 1 0 0,0 1-1 0 0,0 0 0 0 0,0 0 1 0 0,0 0-1 0 0,0 0 0 0 0,0 1 0 0 0,0-1 1 0 0,0 0-1 0 0,0 0 0 0 0,0 1 1 0 0,1-1-1 0 0,-2 1 4 0 0,1 0 1 0 0,-1-1-1 0 0,1 1 1 0 0,-1 0-1 0 0,0-1 1 0 0,1 1-1 0 0,-1 0 1 0 0,0 0-1 0 0,1-1 1 0 0,-1 1-1 0 0,0 0 1 0 0,0 0-1 0 0,0-1 1 0 0,0 1-1 0 0,0 0 1 0 0,0 0-1 0 0,0 0 1 0 0,0-1-1 0 0,0 1 1 0 0,0 0-1 0 0,0 1 1 0 0,-1 2 43 0 0,0 0 1 0 0,0 0-1 0 0,-1 0 1 0 0,1 0 0 0 0,-1 0-1 0 0,0 0 1 0 0,0-1-1 0 0,0 1 1 0 0,-4 4-1 0 0,-11 8-55 0 0,14-14-77 0 0,0 0 1 0 0,1 0 0 0 0,0 0 0 0 0,-1 0-1 0 0,1 1 1 0 0,0-1 0 0 0,0 1 0 0 0,0-1-1 0 0,-1 4 1 0 0,3-4 51 0 0,0-1-1 0 0,0 0 1 0 0,0 0 0 0 0,0 0-1 0 0,0 0 1 0 0,0 0 0 0 0,0 1-1 0 0,0-1 1 0 0,1 0-1 0 0,-1 0 1 0 0,0 0 0 0 0,1 0-1 0 0,-1 0 1 0 0,1 0 0 0 0,-1 0-1 0 0,1 0 1 0 0,0 0-1 0 0,-1 0 1 0 0,1 0 0 0 0,0 0-1 0 0,0 0 1 0 0,0 0 0 0 0,0-1-1 0 0,0 1 1 0 0,-1 0-1 0 0,1-1 1 0 0,0 1 0 0 0,1-1-1 0 0,-1 1 1 0 0,0-1 0 0 0,1 1-1 0 0,3 2 82 0 0,0 0-1 0 0,0-1 1 0 0,0 0-1 0 0,1 0 1 0 0,-1 0-1 0 0,1-1 1 0 0,-1 0-1 0 0,1 0 1 0 0,0 0-1 0 0,10 0 1 0 0,-12-2-243 0 0,0 1 1 0 0,0 0-1 0 0,0-1 1 0 0,0 0-1 0 0,0 0 1 0 0,0 0-1 0 0,4-2 0 0 0,-6 1-321 0 0,1 1-1 0 0,0-1 1 0 0,-1 1-1 0 0,1-1 1 0 0,-1 0-1 0 0,0 0 1 0 0,0 0-1 0 0,0 0 1 0 0,0 0-1 0 0,3-4 0 0 0,1-5-5323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9:16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91 8626 0 0,'-2'-4'173'0'0,"-1"0"184"0"0,1 0 0 0 0,-1 0 1 0 0,1 0-1 0 0,0 0 0 0 0,1 0 1 0 0,-1 0-1 0 0,1-1 0 0 0,-2-5 0 0 0,3 8-262 0 0,1 1-1 0 0,-1-1 0 0 0,0 0 0 0 0,1 1 0 0 0,-1-1 1 0 0,1 0-1 0 0,0 1 0 0 0,0-1 0 0 0,-1 1 1 0 0,1-1-1 0 0,0 1 0 0 0,0 0 0 0 0,0-1 0 0 0,1 1 1 0 0,-1 0-1 0 0,0-1 0 0 0,0 1 0 0 0,1 0 0 0 0,-1 0 1 0 0,0 0-1 0 0,1 0 0 0 0,-1 1 0 0 0,1-1 1 0 0,2-1-1 0 0,-2 1 57 0 0,0 0 0 0 0,0 0 0 0 0,-1 0 0 0 0,1 0 0 0 0,0 0 0 0 0,0 0 0 0 0,0 0 0 0 0,0 1 0 0 0,0-1 0 0 0,0 1 0 0 0,0 0 0 0 0,0-1 0 0 0,0 1 0 0 0,0 0 0 0 0,0 0 1 0 0,0 0-1 0 0,1 1 0 0 0,-1-1 0 0 0,0 0 0 0 0,3 2 0 0 0,-4-1-25 0 0,0 0 0 0 0,0 0 0 0 0,0 1 0 0 0,0-1 0 0 0,0 0 0 0 0,0 1 0 0 0,0-1 0 0 0,-1 1 0 0 0,1-1 0 0 0,0 1 0 0 0,-1-1 0 0 0,1 1 0 0 0,-1-1 0 0 0,0 1 0 0 0,1 0 0 0 0,-1-1 0 0 0,0 1 0 0 0,0-1 0 0 0,0 1 0 0 0,0 0 0 0 0,-1-1 0 0 0,1 1 0 0 0,0-1 0 0 0,-1 1 0 0 0,1 0 0 0 0,-2 2 0 0 0,-14 50 557 0 0,11-40-630 0 0,0 1 1 0 0,1-1 0 0 0,-2 16-1 0 0,5-24-65 0 0,1-1-1 0 0,0 0 0 0 0,0 0 1 0 0,0 1-1 0 0,1-1 0 0 0,0 0 1 0 0,0 0-1 0 0,0 1 0 0 0,0-1 1 0 0,1 0-1 0 0,0-1 0 0 0,4 9 1 0 0,0-3-31 0 0,0-1 0 0 0,0 0 0 0 0,1 0 0 0 0,0-1 0 0 0,0 0 0 0 0,13 11 0 0 0,-16-16 28 0 0,-1 0-1 0 0,1 0 1 0 0,1 0-1 0 0,-1-1 0 0 0,0 1 1 0 0,0-1-1 0 0,1 0 1 0 0,0 0-1 0 0,-1-1 0 0 0,1 1 1 0 0,0-1-1 0 0,0 0 1 0 0,-1 0-1 0 0,1-1 0 0 0,0 1 1 0 0,9-2-1 0 0,-13 1-90 0 0,-1 0 0 0 0,1 0 0 0 0,0 0 0 0 0,0 0 0 0 0,0 0 0 0 0,-1 0 0 0 0,1 0 0 0 0,0-1-1 0 0,0 1 1 0 0,0 0 0 0 0,-1-1 0 0 0,1 1 0 0 0,0 0 0 0 0,-1-1 0 0 0,1 1 0 0 0,0-1 0 0 0,-1 1 0 0 0,1-1 0 0 0,-1 0 0 0 0,1 1 0 0 0,-1-1-1 0 0,1 1 1 0 0,-1-1 0 0 0,1 0 0 0 0,-1 1 0 0 0,1-1 0 0 0,-1 0 0 0 0,0 0 0 0 0,1 1 0 0 0,-1-1 0 0 0,0 0 0 0 0,0 0 0 0 0,0 0 0 0 0,0 1-1 0 0,0-1 1 0 0,0 0 0 0 0,0 0 0 0 0,0 0 0 0 0,0-1 0 0 0,-1-1-999 0 0,0-1 1 0 0,0 1-1 0 0,0-1 1 0 0,0 1-1 0 0,-1-1 0 0 0,1 1 1 0 0,-4-4-1 0 0,-3-8-3997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9:1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1 184 8570 0 0,'0'-1'147'0'0,"0"1"1"0"0,0 0-1 0 0,0-1 0 0 0,0 1 1 0 0,0 0-1 0 0,0-1 1 0 0,0 1-1 0 0,0-1 0 0 0,0 1 1 0 0,0 0-1 0 0,0-1 1 0 0,0 1-1 0 0,0 0 0 0 0,0-1 1 0 0,1 1-1 0 0,-1 0 0 0 0,0-1 1 0 0,0 1-1 0 0,0 0 1 0 0,1 0-1 0 0,-1-1 0 0 0,0 1 1 0 0,0 0-1 0 0,0-1 1 0 0,1 1-1 0 0,-1 0 0 0 0,0 0 1 0 0,1 0-1 0 0,-1-1 1 0 0,0 1-1 0 0,1 0 0 0 0,-1 0 1 0 0,0 0-1 0 0,1 0 1 0 0,-1 0-1 0 0,0-1 0 0 0,1 1 1 0 0,-1 0-1 0 0,0 0 0 0 0,1 0 1 0 0,-1 0-1 0 0,0 0 1 0 0,1 0-1 0 0,-1 0 0 0 0,1 1 1 0 0,24-1 564 0 0,-12 0-281 0 0,38-13-287 0 0,-48 12-511 0 0,0 0 0 0 0,0 0 0 0 0,-1 0 0 0 0,1-1-1 0 0,0 1 1 0 0,0-1 0 0 0,-1 0 0 0 0,1 1 0 0 0,-1-1 0 0 0,0-1 0 0 0,0 1 0 0 0,1 0 0 0 0,-1 0-1 0 0,2-5 1 0 0,1-1-2541 0 0,6-1-2041 0 0</inkml:trace>
  <inkml:trace contextRef="#ctx0" brushRef="#br0" timeOffset="1">148 13 5721 0 0,'-3'-12'4437'0'0,"4"18"375"0"0,1 18-2528 0 0,-2 55-1335 0 0,1 23-1768 0 0,-4-1-5165 0 0,4-101 5909 0 0,-1 1 0 0 0,0-1 0 0 0,0 0 0 0 0,0 1 0 0 0,0-1 1 0 0,0 1-1 0 0,0-1 0 0 0,0 0 0 0 0,0 1 0 0 0,0-1 0 0 0,0 0 0 0 0,-1 1 0 0 0,1-1 1 0 0,0 0-1 0 0,0 1 0 0 0,0-1 0 0 0,0 0 0 0 0,0 1 0 0 0,-1-1 0 0 0,1 0 0 0 0,0 1 1 0 0,0-1-1 0 0,-1 0 0 0 0,1 1 0 0 0,0-1 0 0 0,0 0 0 0 0,-1 0 0 0 0,1 0 0 0 0,0 1 1 0 0,-1-1-1 0 0,1 0 0 0 0,0 0 0 0 0,-1 0 0 0 0,1 0 0 0 0,0 1 0 0 0,-1-1 0 0 0,1 0 1 0 0,-1 0-1 0 0,1 0 0 0 0,0 0 0 0 0,-1 0 0 0 0,1 0 0 0 0,0 0 0 0 0,-1 0 0 0 0,1 0 1 0 0,-1 0-1 0 0,1 0 0 0 0,0-1 0 0 0,-1 1 0 0 0,1 0 0 0 0,-3 0-679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9:17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65 5825 0 0,'6'78'8906'0'0,"-10"-115"-8789"0"0,2 26-157 0 0,0 1 0 0 0,1-1 1 0 0,1-13-1 0 0,0 22 37 0 0,0-1 1 0 0,0 1-1 0 0,1 0 0 0 0,-1-1 1 0 0,1 1-1 0 0,-1 0 0 0 0,1-1 1 0 0,0 1-1 0 0,0 0 1 0 0,0 0-1 0 0,0 0 0 0 0,0 0 1 0 0,1 0-1 0 0,-1 0 1 0 0,0 0-1 0 0,1 0 0 0 0,0 0 1 0 0,-1 1-1 0 0,4-3 0 0 0,-3 3 18 0 0,0 0-1 0 0,0 1 0 0 0,1-1 0 0 0,-1 0 0 0 0,0 1 0 0 0,0-1 0 0 0,1 1 1 0 0,-1 0-1 0 0,0 0 0 0 0,1 0 0 0 0,-1 0 0 0 0,0 0 0 0 0,1 1 0 0 0,-1-1 0 0 0,0 1 1 0 0,0-1-1 0 0,1 1 0 0 0,-1 0 0 0 0,0 0 0 0 0,0 0 0 0 0,0 0 0 0 0,0 0 0 0 0,0 0 1 0 0,0 0-1 0 0,0 1 0 0 0,1 1 0 0 0,4 2 115 0 0,0 1 0 0 0,-1-1 0 0 0,0 1 0 0 0,0 0-1 0 0,9 14 1 0 0,-14-18-59 0 0,1 1 1 0 0,-1-1-1 0 0,0 1 0 0 0,0 0 0 0 0,0-1 0 0 0,-1 1 0 0 0,1 0 0 0 0,-1-1 0 0 0,1 1 1 0 0,-1 0-1 0 0,0 0 0 0 0,0 0 0 0 0,0-1 0 0 0,-1 1 0 0 0,1 0 0 0 0,-1 0 0 0 0,1-1 1 0 0,-1 1-1 0 0,0 0 0 0 0,0-1 0 0 0,0 1 0 0 0,0 0 0 0 0,-1-1 0 0 0,1 0 0 0 0,0 1 1 0 0,-1-1-1 0 0,0 0 0 0 0,0 0 0 0 0,0 0 0 0 0,-3 3 0 0 0,2-2-45 0 0,0 0 0 0 0,0 0 0 0 0,0-1 0 0 0,-1 1 0 0 0,1-1 0 0 0,-1 0 0 0 0,1 0 0 0 0,-1 0 0 0 0,0-1 0 0 0,0 1 0 0 0,0-1 0 0 0,0 0 0 0 0,0 0 0 0 0,0 0 0 0 0,0-1-1 0 0,0 1 1 0 0,0-1 0 0 0,0 0 0 0 0,0 0 0 0 0,-7-1 0 0 0,-3-7 252 0 0,19 1 319 0 0,-2 6-532 0 0,-1 0 1 0 0,0 0-1 0 0,1 0 0 0 0,-1 0 1 0 0,1 0-1 0 0,-1 1 1 0 0,1-1-1 0 0,0 1 0 0 0,3 0 1 0 0,25 3 31 0 0,45 12 1 0 0,-11-1-1958 0 0,0-8-5392 0 0,-46-7 769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9:17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93 9194 0 0,'-9'-15'1858'0'0,"-13"-24"1486"0"0,21 37-2882 0 0,0 0-1 0 0,0 0 1 0 0,0-1 0 0 0,0 1-1 0 0,0-1 1 0 0,0 1-1 0 0,1-1 1 0 0,-1 1-1 0 0,1-1 1 0 0,0 0-1 0 0,0 1 1 0 0,0-4-1 0 0,4 33 3586 0 0,-1-6-3789 0 0,-1-2-192 0 0,0-8-249 0 0,-1-1-1 0 0,0 1 1 0 0,-1-1-1 0 0,0 1 1 0 0,-1-1 0 0 0,0 1-1 0 0,0-1 1 0 0,-1 1-1 0 0,-4 10 1 0 0,6-20 132 0 0,0-1 0 0 0,0 0 0 0 0,0 0 0 0 0,0 1 0 0 0,0-1 0 0 0,0 0 0 0 0,0 0 0 0 0,0 0 0 0 0,-1 1 0 0 0,1-1 0 0 0,0 0 0 0 0,0 0 0 0 0,0 0 0 0 0,0 0 0 0 0,0 1 0 0 0,-1-1 0 0 0,1 0 0 0 0,0 0 0 0 0,0 0 0 0 0,0 0 0 0 0,0 0 0 0 0,-1 0 0 0 0,1 0 0 0 0,0 1 0 0 0,0-1 0 0 0,-1 0 0 0 0,1 0 0 0 0,0 0 0 0 0,0 0 0 0 0,0 0 0 0 0,-1 0 0 0 0,1 0 0 0 0,0 0 0 0 0,0 0 0 0 0,0 0 0 0 0,-1 0 0 0 0,1 0 0 0 0,0 0 0 0 0,0 0 0 0 0,-1-1 0 0 0,1 1 0 0 0,0 0 0 0 0,0 0 0 0 0,0 0 0 0 0,-1 0 0 0 0,1 0 0 0 0,-9-13-1383 0 0,-1-16 168 0 0,8 19 1149 0 0,0-1-1 0 0,1 1 1 0 0,1-1 0 0 0,0 0 0 0 0,1-16-1 0 0,0 24 170 0 0,-1-1-1 0 0,0 1 0 0 0,1-1 0 0 0,0 1 0 0 0,0-1 0 0 0,0 1 0 0 0,0 0 1 0 0,0-1-1 0 0,1 1 0 0 0,-1 0 0 0 0,1 0 0 0 0,0 0 0 0 0,0 0 1 0 0,0 0-1 0 0,0 1 0 0 0,1-1 0 0 0,-1 1 0 0 0,1-1 0 0 0,-1 1 0 0 0,6-3 1 0 0,-7 4-1 0 0,0 1 1 0 0,0 0-1 0 0,0-1 1 0 0,0 1-1 0 0,1 0 1 0 0,-1-1 0 0 0,0 1-1 0 0,0 0 1 0 0,1 0-1 0 0,-1 0 1 0 0,0 0-1 0 0,0 1 1 0 0,0-1 0 0 0,1 0-1 0 0,-1 0 1 0 0,0 1-1 0 0,0-1 1 0 0,0 1-1 0 0,1-1 1 0 0,-1 1 0 0 0,0-1-1 0 0,0 1 1 0 0,0 0-1 0 0,0-1 1 0 0,0 1-1 0 0,0 0 1 0 0,0 0-1 0 0,-1 0 1 0 0,1 0 0 0 0,0 0-1 0 0,0 0 1 0 0,-1 0-1 0 0,1 0 1 0 0,0 0-1 0 0,-1 0 1 0 0,1 0 0 0 0,-1 0-1 0 0,0 0 1 0 0,1 1-1 0 0,-1-1 1 0 0,0 0-1 0 0,1 0 1 0 0,-1 2 0 0 0,1 2 119 0 0,0-1 1 0 0,0 1-1 0 0,0 0 1 0 0,-1-1-1 0 0,0 1 1 0 0,0 0-1 0 0,0 0 1 0 0,0-1-1 0 0,-1 1 1 0 0,-1 5-1 0 0,-2-1-110 0 0,-1 0-1 0 0,0-1 0 0 0,0 1 1 0 0,-1-1-1 0 0,0-1 1 0 0,-10 12-1 0 0,10-13-406 0 0,0 0-1 0 0,0 1 1 0 0,1 0-1 0 0,0 0 1 0 0,0 1-1 0 0,1-1 1 0 0,0 1-1 0 0,-5 11 1 0 0,9-18 283 0 0,0-1 0 0 0,0 1 0 0 0,0 0 0 0 0,-1-1 0 0 0,1 1 0 0 0,0-1 0 0 0,0 1 0 0 0,0 0 0 0 0,0-1 1 0 0,0 1-1 0 0,0-1 0 0 0,0 1 0 0 0,0 0 0 0 0,0-1 0 0 0,1 1 0 0 0,-1 0 0 0 0,0-1 0 0 0,0 1 0 0 0,0-1 0 0 0,1 1 0 0 0,-1-1 0 0 0,0 1 0 0 0,1-1 1 0 0,-1 1-1 0 0,0-1 0 0 0,1 1 0 0 0,-1-1 0 0 0,1 1 0 0 0,-1-1 0 0 0,1 1 0 0 0,-1-1 0 0 0,1 1 0 0 0,1-1 37 0 0,0 1 0 0 0,0 0 0 0 0,0-1 0 0 0,0 1 0 0 0,0-1 0 0 0,0 0-1 0 0,0 0 1 0 0,0 0 0 0 0,0 0 0 0 0,3 0 0 0 0,4-1 176 0 0,-1 0 0 0 0,1-1 1 0 0,15-5-1 0 0,3-2 288 0 0,-5 2-2248 0 0,-7 1-3961 0 0,-8 2-669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9:1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37 10666 0 0,'0'-1'181'0'0,"0"0"-1"0"0,0 0 0 0 0,0 1 0 0 0,0-1 0 0 0,0 0 1 0 0,0 1-1 0 0,1-1 0 0 0,-1 0 0 0 0,0 1 1 0 0,0-1-1 0 0,0 0 0 0 0,1 1 0 0 0,-1-1 1 0 0,0 0-1 0 0,1 1 0 0 0,-1-1 0 0 0,1 1 0 0 0,-1-1 1 0 0,0 0-1 0 0,1 1 0 0 0,-1-1 0 0 0,1 1 1 0 0,0 0-1 0 0,-1-1 0 0 0,1 1 0 0 0,0-1 1 0 0,25-10 2514 0 0,27 3-1287 0 0,-31 8-1350 0 0,-22 0-150 0 0,1 0 0 0 0,0 0 0 0 0,0 0 0 0 0,0 0 0 0 0,-1 0 0 0 0,1 0 0 0 0,0 0 0 0 0,0 0 0 0 0,0 0 0 0 0,0 1 0 0 0,-1-1 0 0 0,1 0 0 0 0,0 0 0 0 0,0 1 0 0 0,-1-1 0 0 0,1 0 0 0 0,0 1 0 0 0,-1-1 0 0 0,1 1 0 0 0,0-1 0 0 0,-1 1 0 0 0,2 0 0 0 0,-4 1-492 0 0,1-1-1 0 0,-1 0 1 0 0,0 0-1 0 0,1-1 0 0 0,-1 1 1 0 0,0 0-1 0 0,0-1 0 0 0,0 1 1 0 0,1-1-1 0 0,-5 1 0 0 0,1 1-378 0 0,-7 2-99 0 0,-46 18-526 0 0,55-21 1813 0 0,0 1-1 0 0,0-1 1 0 0,0 1 0 0 0,0 0-1 0 0,0 0 1 0 0,1 0 0 0 0,-1 1-1 0 0,1-1 1 0 0,-1 1 0 0 0,1-1-1 0 0,0 1 1 0 0,0 0-1 0 0,0 0 1 0 0,-2 5 0 0 0,3-6-100 0 0,1-1 1 0 0,-1 1-1 0 0,1-1 1 0 0,0 1 0 0 0,-1-1-1 0 0,1 0 1 0 0,0 1-1 0 0,0-1 1 0 0,0 1-1 0 0,0-1 1 0 0,0 1 0 0 0,1-1-1 0 0,-1 1 1 0 0,0-1-1 0 0,1 1 1 0 0,-1-1 0 0 0,1 0-1 0 0,-1 1 1 0 0,1-1-1 0 0,0 0 1 0 0,-1 1-1 0 0,1-1 1 0 0,0 0 0 0 0,0 0-1 0 0,0 0 1 0 0,0 0-1 0 0,0 0 1 0 0,0 0 0 0 0,0 0-1 0 0,1 0 1 0 0,-1 0-1 0 0,0 0 1 0 0,0 0-1 0 0,1-1 1 0 0,-1 1 0 0 0,0-1-1 0 0,1 1 1 0 0,-1-1-1 0 0,4 1 1 0 0,0 0-85 0 0,0 1 0 0 0,0-1 1 0 0,1-1-1 0 0,-1 1 0 0 0,1-1 0 0 0,-1 0 1 0 0,0 0-1 0 0,1 0 0 0 0,8-2 0 0 0,-6-1-260 0 0,0 1-1 0 0,0-1 1 0 0,0 0-1 0 0,0-1 0 0 0,8-5 1 0 0,-13 7-421 0 0,0 0 0 0 0,-1 0-1 0 0,1-1 1 0 0,0 1 0 0 0,-1-1 0 0 0,1 1 0 0 0,-1-1 0 0 0,4-6 0 0 0,-1-3-4828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4:14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4 111 6089 0 0,'-3'-2'3114'0'0,"2"2"-2999"0"0,1 0 0 0 0,0 0 1 0 0,0-1-1 0 0,0 1 0 0 0,0 0 1 0 0,0 0-1 0 0,2-4 3229 0 0,-2 4-3228 0 0,0 0-1 0 0,0 0 0 0 0,16 2 1585 0 0,16 1-1714 0 0,-28-4-526 0 0,1 0 1 0 0,-1 0-1 0 0,0-1 0 0 0,0 1 0 0 0,0-1 1 0 0,0 0-1 0 0,7-5 0 0 0,-10 7 367 0 0,0-1-1 0 0,0 0 0 0 0,0 0 0 0 0,0 0 1 0 0,0 0-1 0 0,-1 0 0 0 0,1-1 0 0 0,0 1 1 0 0,0 0-1 0 0,-1 0 0 0 0,1 0 0 0 0,-1-1 0 0 0,1 1 1 0 0,-1 0-1 0 0,1 0 0 0 0,-1-1 0 0 0,0 1 1 0 0,0-1-1 0 0,1 1 0 0 0,-1 0 0 0 0,0-1 1 0 0,0 1-1 0 0,0 0 0 0 0,-1-1 0 0 0,1 1 1 0 0,0 0-1 0 0,-1-1 0 0 0,0-1 0 0 0,-3-14 150 0 0,2 12 206 0 0,1-1-1 0 0,-1 1 0 0 0,0 0 1 0 0,0-1-1 0 0,-4-4 1 0 0,11 30 6223 0 0,-6 24-5190 0 0,0-24-807 0 0,2 33-687 0 0,1-21-2550 0 0,-3 35 0 0 0,0-58 2584 0 0,0 0 0 0 0,-1 0 1 0 0,0 0-1 0 0,0 0 0 0 0,-1-1 0 0 0,0 1 0 0 0,0-1 0 0 0,-7 13 1 0 0,9-20 451 0 0,0 1 1 0 0,0-1 0 0 0,0 0-1 0 0,0 1 1 0 0,1-1 0 0 0,-1 0 0 0 0,1 1-1 0 0,-1-1 1 0 0,1 1 0 0 0,-1-1 0 0 0,1 1-1 0 0,0-1 1 0 0,0 1 0 0 0,0-1 0 0 0,0 4-1 0 0,0-5-78 0 0,0 1-1 0 0,0-1 1 0 0,1 1-1 0 0,-1-1 0 0 0,0 1 1 0 0,1-1-1 0 0,-1 0 0 0 0,0 1 1 0 0,1-1-1 0 0,-1 1 1 0 0,1-1-1 0 0,-1 0 0 0 0,0 1 1 0 0,1-1-1 0 0,-1 0 1 0 0,1 0-1 0 0,-1 1 0 0 0,1-1 1 0 0,-1 0-1 0 0,1 0 1 0 0,-1 0-1 0 0,1 0 0 0 0,0 1 1 0 0,-1-1-1 0 0,1 0 1 0 0,-1 0-1 0 0,1 0 0 0 0,0 0 1 0 0,2-1 191 0 0,1 1-1 0 0,-1-1 1 0 0,0 1 0 0 0,0-1 0 0 0,1 0 0 0 0,-1 0 0 0 0,0 0-1 0 0,0-1 1 0 0,0 1 0 0 0,0-1 0 0 0,0 0 0 0 0,4-3 0 0 0,5-7 134 0 0,-10 9-224 0 0,1 1 0 0 0,-1 0 1 0 0,0 0-1 0 0,1 0 0 0 0,0 0 0 0 0,-1 0 1 0 0,1 0-1 0 0,5-2 0 0 0,-7 4-171 0 0,0 0 0 0 0,0 0 0 0 0,0 0-1 0 0,0 0 1 0 0,0 0 0 0 0,0 1 0 0 0,0-1 0 0 0,0 0-1 0 0,0 0 1 0 0,-1 1 0 0 0,1-1 0 0 0,0 1 0 0 0,0-1 0 0 0,0 1-1 0 0,0-1 1 0 0,0 1 0 0 0,-1-1 0 0 0,1 1 0 0 0,0 0-1 0 0,0-1 1 0 0,-1 1 0 0 0,1 0 0 0 0,-1 0 0 0 0,1 0 0 0 0,0-1-1 0 0,-1 1 1 0 0,0 0 0 0 0,1 0 0 0 0,-1 0 0 0 0,1 0-1 0 0,-1 0 1 0 0,0 0 0 0 0,1 2 0 0 0,3 8 0 0 0,0 1 1 0 0,0-1-1 0 0,-1 1 0 0 0,0 0 1 0 0,-1 1-1 0 0,0-1 1 0 0,-1 19-1 0 0,-3-6-3507 0 0,-4-2-3333 0 0,2-10-801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9:18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11154 0 0,'-2'5'2657'0'0,"0"1"-609"0"0,-1 5-359 0 0,1 4-465 0 0,-1 1-552 0 0,0 3-360 0 0,-3 3-176 0 0,3 1-144 0 0,-4-1-296 0 0,2 2-560 0 0,-1-1-792 0 0,1 0-1153 0 0,-3-2-936 0 0,1 0-2912 0 0</inkml:trace>
  <inkml:trace contextRef="#ctx0" brushRef="#br0" timeOffset="1">0 344 6673 0 0,'7'14'1672'0'0,"0"0"-1"0"0,1-1 1 0 0,0 0-1 0 0,18 21 1 0 0,-23-30-1562 0 0,1 0-1 0 0,-1-1 1 0 0,0 1 0 0 0,1-1 0 0 0,0 0-1 0 0,0 0 1 0 0,0 0 0 0 0,0-1-1 0 0,0 0 1 0 0,1 1 0 0 0,-1-1 0 0 0,1-1-1 0 0,-1 1 1 0 0,1-1 0 0 0,0 1-1 0 0,-1-1 1 0 0,1-1 0 0 0,9 1 0 0 0,-11-1-55 0 0,0-1 1 0 0,0 0-1 0 0,0 0 1 0 0,0 0 0 0 0,0-1-1 0 0,-1 1 1 0 0,1-1-1 0 0,0 1 1 0 0,-1-1 0 0 0,1 0-1 0 0,-1 0 1 0 0,0 0-1 0 0,0 0 1 0 0,0-1-1 0 0,0 1 1 0 0,0-1 0 0 0,0 1-1 0 0,0-1 1 0 0,-1 0-1 0 0,1 1 1 0 0,-1-1 0 0 0,0 0-1 0 0,0 0 1 0 0,0 0-1 0 0,0 0 1 0 0,-1 0 0 0 0,1-4-1 0 0,1 0 176 0 0,-1-1-1 0 0,0 1 1 0 0,0 0-1 0 0,-1 0 1 0 0,0 0 0 0 0,0-1-1 0 0,-1 1 1 0 0,0 0-1 0 0,0 0 1 0 0,-4-13 0 0 0,3 18-129 0 0,1-1 1 0 0,-1 1 0 0 0,0-1-1 0 0,0 1 1 0 0,0 0 0 0 0,0 0-1 0 0,0 0 1 0 0,0 0 0 0 0,-1 0-1 0 0,1 0 1 0 0,-1 1 0 0 0,1-1-1 0 0,-1 1 1 0 0,0-1 0 0 0,1 1-1 0 0,-1 0 1 0 0,0 0 0 0 0,0 1-1 0 0,0-1 1 0 0,0 0 0 0 0,0 1-1 0 0,0 0 1 0 0,0 0 0 0 0,0 0-1 0 0,0 0 1 0 0,0 0 0 0 0,0 0-1 0 0,0 1 1 0 0,0 0 0 0 0,0-1 0 0 0,1 1-1 0 0,-1 0 1 0 0,-3 2 0 0 0,2-2-132 0 0,0 1 0 0 0,1 0 0 0 0,-1-1 0 0 0,1 1 0 0 0,-1 1 0 0 0,1-1 0 0 0,0 0 1 0 0,0 1-1 0 0,0 0 0 0 0,0-1 0 0 0,-4 6 0 0 0,6-6-185 0 0,0 0 0 0 0,-1 0-1 0 0,1 0 1 0 0,0 0 0 0 0,0 0 0 0 0,0 0-1 0 0,1 1 1 0 0,-1-1 0 0 0,0 0 0 0 0,1 1-1 0 0,0-1 1 0 0,-1 0 0 0 0,1 1 0 0 0,0-1-1 0 0,0 0 1 0 0,0 1 0 0 0,1-1 0 0 0,-1 0 0 0 0,2 5-1 0 0,-2-6-156 0 0,0 0 0 0 0,0-1-1 0 0,1 1 1 0 0,-1 0-1 0 0,0-1 1 0 0,1 1 0 0 0,-1 0-1 0 0,1-1 1 0 0,-1 1 0 0 0,1-1-1 0 0,-1 1 1 0 0,1-1 0 0 0,-1 1-1 0 0,1-1 1 0 0,-1 1-1 0 0,1-1 1 0 0,0 1 0 0 0,-1-1-1 0 0,1 0 1 0 0,0 1 0 0 0,-1-1-1 0 0,1 0 1 0 0,0 0 0 0 0,0 1-1 0 0,-1-1 1 0 0,1 0-1 0 0,1 0 1 0 0,7 0-5674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19:19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9066 0 0,'1'-2'482'0'0,"-1"0"1"0"0,1 0-1 0 0,0-1 0 0 0,0 1 1 0 0,0 0-1 0 0,1 0 1 0 0,-1 0-1 0 0,0 0 0 0 0,1 0 1 0 0,0 0-1 0 0,-1 1 0 0 0,1-1 1 0 0,0 1-1 0 0,0-1 0 0 0,0 1 1 0 0,0-1-1 0 0,0 1 1 0 0,0 0-1 0 0,0 0 0 0 0,0 0 1 0 0,0 0-1 0 0,4-1 0 0 0,-4 2-312 0 0,0 0-1 0 0,-1 0 1 0 0,1 0-1 0 0,0 0 0 0 0,0 0 1 0 0,0 1-1 0 0,0-1 1 0 0,-1 0-1 0 0,1 1 1 0 0,0 0-1 0 0,0-1 0 0 0,-1 1 1 0 0,1 0-1 0 0,0 0 1 0 0,-1 0-1 0 0,1 0 0 0 0,-1 0 1 0 0,1 0-1 0 0,-1 0 1 0 0,1 1-1 0 0,-1-1 0 0 0,0 0 1 0 0,0 1-1 0 0,0-1 1 0 0,0 1-1 0 0,0-1 0 0 0,0 1 1 0 0,0 0-1 0 0,1 2 1 0 0,3 8 92 0 0,-1 1-1 0 0,0 0 1 0 0,0 0 0 0 0,-1 0 0 0 0,-1 0 0 0 0,-1 1 0 0 0,1-1-1 0 0,-2 17 1 0 0,-12 110 295 0 0,10-125-466 0 0,0-1-199 0 0,-21 127 188 0 0,19-124-1243 0 0,-1 1 0 0 0,-1-1 0 0 0,-10 18-1 0 0,15-31-86 0 0,-1-1 0 0 0,0 0 0 0 0,0 0-1 0 0,-1 0 1 0 0,1 0 0 0 0,-1 0 0 0 0,-4 4-1 0 0,-6 3-7128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27:42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 11074 0 0,'-21'3'2592'0'0,"11"-4"-1789"0"0,9-2-97 0 0,3 3-621 0 0,0-1 1 0 0,1 0-1 0 0,-1 1 0 0 0,0-1 0 0 0,0 1 1 0 0,0 0-1 0 0,0 0 0 0 0,0-1 0 0 0,0 2 0 0 0,0-1 1 0 0,1 0-1 0 0,-1 0 0 0 0,0 1 0 0 0,2 0 1 0 0,36 11 1124 0 0,-19-5-497 0 0,-10-4-408 0 0,1 0-1 0 0,-1-1 1 0 0,1 0-1 0 0,0 0 1 0 0,0-2-1 0 0,-1 1 1 0 0,1-1-1 0 0,0-1 0 0 0,13-2 1 0 0,45-8 230 0 0,1 3 1 0 0,0 3 0 0 0,0 3-1 0 0,122 13 1 0 0,-99-7-488 0 0,165-16 0 0 0,58 1 4 0 0,394 59-33 0 0,-473-46 7 0 0,-137-4-1 0 0,147 17 1 0 0,279 26-10 0 0,-312-48 12 0 0,-152 2 80 0 0,0 2 1 0 0,0 4 0 0 0,72 9 0 0 0,88 13 104 0 0,-193-23-516 0 0,0 0 0 0 0,0-2 0 0 0,-1-2 0 0 0,1 0 0 0 0,42-13 0 0 0,-54 11-1034 0 0,-7 2 479 0 0,1 0 1 0 0,-1 1-1 0 0,1 0 1 0 0,0 1-1 0 0,0 0 1 0 0,1 1-1 0 0,-1 0 1 0 0,23 2-1 0 0,50 15-7118 0 0,-67-13 3973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27:44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57 18028 0 0,'-16'1'1627'0'0,"16"-1"-1627"0"0,0 0-1 0 0,0-1 1 0 0,0 1-1 0 0,-1 0 1 0 0,1 0-1 0 0,0 0 1 0 0,0 0-1 0 0,0 0 1 0 0,0 0-1 0 0,0 0 1 0 0,0 0-1 0 0,0 0 1 0 0,0 0-1 0 0,0 0 0 0 0,0 0 1 0 0,0 0-1 0 0,0 0 1 0 0,-1-1-1 0 0,1 1 1 0 0,0 0-1 0 0,0 0 1 0 0,0 0-1 0 0,0 0 1 0 0,0 0-1 0 0,0 0 1 0 0,0 0-1 0 0,0 0 1 0 0,0 0-1 0 0,0-1 0 0 0,0 1 1 0 0,0 0-1 0 0,0 0 1 0 0,0 0-1 0 0,0 0 1 0 0,0 0-1 0 0,0 0 1 0 0,0 0-1 0 0,0 0 1 0 0,0-1-1 0 0,0 1 1 0 0,1 0-1 0 0,-1 0 1 0 0,0 0-1 0 0,0 0 0 0 0,0 0 1 0 0,0 0-1 0 0,0 0 1 0 0,0 0-1 0 0,0 0 1 0 0,0 0-1 0 0,0 0 1 0 0,0-1-1 0 0,0 1 1 0 0,0 0-1 0 0,0 0 1 0 0,1 0-1 0 0,-1 0 1 0 0,0 0-1 0 0,0 0 0 0 0,2-1-35 0 0,0 0 0 0 0,-1 0 0 0 0,1 0 0 0 0,0 1 0 0 0,0-1 0 0 0,0 1 0 0 0,0-1 0 0 0,0 1 0 0 0,0-1 0 0 0,0 1 0 0 0,0 0 0 0 0,3 0 0 0 0,19 1 196 0 0,0-1 0 0 0,0-1 0 0 0,-1-1 0 0 0,46-10 0 0 0,-13 1-119 0 0,1 2 1 0 0,87-3 0 0 0,114 15 1103 0 0,-224-2-755 0 0,434 40 556 0 0,-328-25-68 0 0,2-7 1 0 0,172-9-1 0 0,69 11-649 0 0,-343-8-229 0 0,60-2 53 0 0,168-21-1 0 0,-165 9 3 0 0,154 3 0 0 0,-139 14 49 0 0,633 10 382 0 0,-726-17-1049 0 0,0-1 0 0 0,0-2 0 0 0,39-9 0 0 0,-7-8-9428 0 0,-45 17 2357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28:50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33 154 15035 0 0,'-9'10'1558'0'0,"9"-9"-1564"0"0,-1-1 0 0 0,1 1 0 0 0,-1 0-1 0 0,1 0 1 0 0,-1 0 0 0 0,1-1 0 0 0,-1 1 0 0 0,1 0-1 0 0,-1-1 1 0 0,1 1 0 0 0,-1-1 0 0 0,0 1 0 0 0,0-1-1 0 0,1 1 1 0 0,-1-1 0 0 0,0 1 0 0 0,0-1 0 0 0,1 1-1 0 0,-1-1 1 0 0,0 0 0 0 0,0 0 0 0 0,0 1 0 0 0,0-1-1 0 0,0 0 1 0 0,1 0 0 0 0,-1 0 0 0 0,0 0-1 0 0,0 0 1 0 0,0 0 0 0 0,-2 0 0 0 0,40-2-229 0 0,-1 3 250 0 0,-1-1-1 0 0,1-2 0 0 0,39-7 1 0 0,43-3 417 0 0,138 13 2331 0 0,-87 3-1658 0 0,616-36 170 0 0,-545 18-1123 0 0,73-17-3 0 0,136-3 401 0 0,-287 37-668 0 0,191-1 1361 0 0,-1-29-422 0 0,-269 18-795 0 0,1 4-1 0 0,0 3 1 0 0,138 16 0 0 0,-130-7-37 0 0,100-7 1 0 0,90-19 42 0 0,-159 9-38 0 0,-79 10 29 0 0,1 1 1 0 0,-1 3 0 0 0,0 1-1 0 0,61 16 1 0 0,-55-10-166 0 0,2-2 1 0 0,86 4-1 0 0,-131-13-693 0 0,17 0 1366 0 0,-16 1-3648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22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199 371 6361 0 0,'-3'1'225'0'0,"0"0"0"0"0,0 1 0 0 0,0-1 0 0 0,0 1 0 0 0,1 0 0 0 0,-1 0-1 0 0,0 0 1 0 0,1 0 0 0 0,-1 0 0 0 0,1 1 0 0 0,0-1 0 0 0,0 1 0 0 0,0 0 0 0 0,-2 3-1 0 0,1 0 192 0 0,1 0 0 0 0,0 0 0 0 0,1 1 0 0 0,-1-1 0 0 0,0 11 0 0 0,0 1-10 0 0,1-8-160 0 0,0 1-1 0 0,2 0 1 0 0,-1 0 0 0 0,1 0-1 0 0,1 0 1 0 0,0-1 0 0 0,0 1-1 0 0,1-1 1 0 0,1 1 0 0 0,0-1-1 0 0,8 17 1 0 0,-7-19-231 0 0,-1 1 1 0 0,1 0-1 0 0,1-1 0 0 0,0 0 1 0 0,0-1-1 0 0,0 1 1 0 0,1-1-1 0 0,0 0 0 0 0,1-1 1 0 0,-1 1-1 0 0,1-2 1 0 0,0 1-1 0 0,11 5 0 0 0,-12-9 23 0 0,-1-1-1 0 0,0 1 1 0 0,0-1 0 0 0,1 0-1 0 0,-1-1 1 0 0,0 0-1 0 0,1 0 1 0 0,-1 0-1 0 0,0-1 1 0 0,1 0-1 0 0,-1 0 1 0 0,0 0-1 0 0,0-1 1 0 0,0 0-1 0 0,0 0 1 0 0,0-1-1 0 0,0 1 1 0 0,-1-1-1 0 0,1-1 1 0 0,7-5 0 0 0,6-4 26 0 0,-2-1 1 0 0,0 0-1 0 0,0-2 1 0 0,21-26-1 0 0,-28 31-41 0 0,-1-1-1 0 0,-1-1 0 0 0,0 1 1 0 0,0-1-1 0 0,-2-1 0 0 0,1 0 1 0 0,-2 0-1 0 0,0 0 0 0 0,-1 0 1 0 0,0-1-1 0 0,-1 1 0 0 0,2-22 1 0 0,-4 15-22 0 0,-1 0 0 0 0,-1 0 0 0 0,-1 0 1 0 0,-1 0-1 0 0,-1 0 0 0 0,0 1 0 0 0,-2-1 0 0 0,-10-25 1 0 0,10 31 2 0 0,0 1 0 0 0,-2 0 0 0 0,0 0 0 0 0,0 0 0 0 0,-1 1 0 0 0,-1 0 1 0 0,0 1-1 0 0,-1 0 0 0 0,0 1 0 0 0,-15-12 0 0 0,21 19 76 0 0,0 1-1 0 0,0-1 0 0 0,0 1 1 0 0,0 0-1 0 0,0 0 1 0 0,-1 1-1 0 0,1-1 1 0 0,-1 1-1 0 0,0 0 1 0 0,1 1-1 0 0,-1 0 1 0 0,0 0-1 0 0,0 0 1 0 0,0 0-1 0 0,0 1 1 0 0,0 0-1 0 0,0 0 1 0 0,0 1-1 0 0,0 0 1 0 0,0 0-1 0 0,0 0 1 0 0,0 1-1 0 0,1-1 1 0 0,-1 1-1 0 0,0 1 1 0 0,1-1-1 0 0,0 1 1 0 0,-1 0-1 0 0,-7 7 1 0 0,-3 3 91 0 0,0 2 1 0 0,1 0 0 0 0,1 1 0 0 0,-21 30 0 0 0,23-30-213 0 0,0 0 0 0 0,-1-1 1 0 0,0 0-1 0 0,-1-1 0 0 0,-27 21 0 0 0,40-34 25 0 0,-9 5-412 0 0,1 1 1 0 0,-1 0-1 0 0,1 1 1 0 0,-8 9-1 0 0,15-15-14 0 0,0 1 0 0 0,0-1 0 0 0,0 1 0 0 0,0 0 0 0 0,1 0 0 0 0,-1 0 0 0 0,1 0-1 0 0,0 0 1 0 0,0 0 0 0 0,0 0 0 0 0,0 0 0 0 0,0 0 0 0 0,1 0 0 0 0,-1 0 0 0 0,1 1 0 0 0,0-1 0 0 0,0 0 0 0 0,0 0 0 0 0,1 6 0 0 0,4 7-5050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6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48 6513 0 0,'-16'-5'1233'0'0,"-4"-1"1334"0"0,19 6-2496 0 0,1-1 0 0 0,-1 1 0 0 0,1 0 0 0 0,-1-1 0 0 0,1 1-1 0 0,-1 0 1 0 0,1-1 0 0 0,0 1 0 0 0,-1-1 0 0 0,1 1 0 0 0,0-1 0 0 0,-1 1 0 0 0,1-1 0 0 0,0 0 0 0 0,-1 1 0 0 0,1-1-1 0 0,0 1 1 0 0,0-1 0 0 0,0 1 0 0 0,0-1 0 0 0,-1 0 0 0 0,1 1 0 0 0,0-1 0 0 0,0 1 0 0 0,0-1 0 0 0,0 0-1 0 0,1 1 1 0 0,-1-2 0 0 0,0 1 63 0 0,0 0-1 0 0,0 0 1 0 0,0 0 0 0 0,0 0-1 0 0,0 0 1 0 0,0 0-1 0 0,1 0 1 0 0,-1 0-1 0 0,0 0 1 0 0,1 0-1 0 0,-1 0 1 0 0,1 0 0 0 0,-1 0-1 0 0,1 0 1 0 0,-1 0-1 0 0,1 1 1 0 0,-1-1-1 0 0,1 0 1 0 0,0 0-1 0 0,1-1 1 0 0,-1 2-53 0 0,1 1-1 0 0,0-1 1 0 0,-1 0 0 0 0,1 0 0 0 0,-1 1-1 0 0,1-1 1 0 0,-1 1 0 0 0,1-1 0 0 0,-1 1-1 0 0,0-1 1 0 0,1 1 0 0 0,1 1 0 0 0,3 1-136 0 0,25 12 129 0 0,0-2 1 0 0,1-1-1 0 0,39 9 1 0 0,-54-17-77 0 0,1-1 1 0 0,0-1-1 0 0,-1-1 1 0 0,1 0-1 0 0,0-1 0 0 0,0-1 1 0 0,31-5-1 0 0,-33 2-499 0 0,-4 1 663 0 0,-1 1 1 0 0,0 1-1 0 0,16-1 0 0 0,-23 2-967 0 0,0 0-1 0 0,0 0 1 0 0,0 1-1 0 0,-1 0 1 0 0,1 0-1 0 0,0 0 1 0 0,0 0-1 0 0,4 3 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6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7994 0 0,'-15'3'5030'0'0,"21"5"-2706"0"0,28 8-1656 0 0,-28-14-542 0 0,16 8 336 0 0,0 0-1 0 0,-1 2 0 0 0,-1 0 1 0 0,0 2-1 0 0,0 0 1 0 0,-1 1-1 0 0,23 25 1 0 0,-39-37-349 0 0,-1 0 1 0 0,0 0 0 0 0,0 1 0 0 0,0-1 0 0 0,-1 1 0 0 0,1 0-1 0 0,-1-1 1 0 0,0 1 0 0 0,0 0 0 0 0,0 0 0 0 0,-1-1 0 0 0,1 1-1 0 0,-1 0 1 0 0,0 0 0 0 0,0 0 0 0 0,0 0 0 0 0,0 0-1 0 0,-1 0 1 0 0,0 0 0 0 0,0-1 0 0 0,0 1 0 0 0,0 0 0 0 0,0 0-1 0 0,-1-1 1 0 0,0 1 0 0 0,1-1 0 0 0,-1 1 0 0 0,-1-1 0 0 0,1 0-1 0 0,-3 4 1 0 0,-1 0-70 0 0,0 0 0 0 0,0-1 0 0 0,0 1-1 0 0,-1-1 1 0 0,0 0 0 0 0,0-1 0 0 0,0 1 0 0 0,-1-2 0 0 0,0 1-1 0 0,0-1 1 0 0,0 0 0 0 0,-11 3 0 0 0,6-3-174 0 0,0-1 0 0 0,-1-1-1 0 0,1 0 1 0 0,-1-1 0 0 0,0 0 0 0 0,-15-2 0 0 0,66 18-12035 0 0,-13-6 5702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7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45 5265 0 0,'-47'-10'1927'0'0,"46"10"-1787"0"0,0 0 0 0 0,0-1 0 0 0,0 1 0 0 0,0-1 0 0 0,0 1 0 0 0,1 0 0 0 0,-1-1 0 0 0,0 1 0 0 0,0-1 0 0 0,0 0 0 0 0,1 1 1 0 0,-1-1-1 0 0,0 0 0 0 0,1 1 0 0 0,-1-1 0 0 0,0 0 0 0 0,0-1 0 0 0,1 1-13 0 0,0 0 0 0 0,0 0-1 0 0,1 0 1 0 0,-1 1 0 0 0,0-1 0 0 0,1 0 0 0 0,-1 0 0 0 0,0 1 0 0 0,1-1 0 0 0,-1 0 0 0 0,1 1-1 0 0,-1-1 1 0 0,1 0 0 0 0,-1 1 0 0 0,1-1 0 0 0,0 1 0 0 0,-1-1 0 0 0,1 1 0 0 0,0-1 0 0 0,-1 1-1 0 0,1 0 1 0 0,0-1 0 0 0,-1 1 0 0 0,1 0 0 0 0,0-1 0 0 0,1 1 0 0 0,2-2 1 0 0,-1 1 1 0 0,1 0-1 0 0,0 0 0 0 0,0 0 1 0 0,0 0-1 0 0,0 1 0 0 0,0-1 1 0 0,0 1-1 0 0,0 0 0 0 0,0 0 1 0 0,-1 1-1 0 0,1-1 0 0 0,0 1 1 0 0,0 0-1 0 0,0 0 0 0 0,0 0 1 0 0,-1 0-1 0 0,1 1 1 0 0,0-1-1 0 0,-1 1 0 0 0,1 0 1 0 0,-1 0-1 0 0,0 1 0 0 0,0-1 1 0 0,0 0-1 0 0,0 1 0 0 0,0 0 1 0 0,4 5-1 0 0,1 1-85 0 0,-1 0 0 0 0,1 0 0 0 0,-2 1 1 0 0,1 0-1 0 0,-2 1 0 0 0,1-1 0 0 0,-1 1 0 0 0,4 16 0 0 0,-7-21 2 0 0,0 0 0 0 0,-1 1 0 0 0,0-1 1 0 0,0 0-1 0 0,0 1 0 0 0,-1-1 0 0 0,0 1 0 0 0,0-1 0 0 0,-1 1 0 0 0,0-1 1 0 0,0 1-1 0 0,-3 9 0 0 0,2-12-40 0 0,0 0 0 0 0,0 0 1 0 0,0 0-1 0 0,0-1 0 0 0,-1 1 1 0 0,1-1-1 0 0,-1 0 0 0 0,0 0 0 0 0,0 0 1 0 0,0 0-1 0 0,0 0 0 0 0,-1-1 0 0 0,1 1 1 0 0,-1-1-1 0 0,1 0 0 0 0,-1 0 0 0 0,0 0 1 0 0,0-1-1 0 0,0 1 0 0 0,-6 1 1 0 0,10-4-18 0 0,0 1 0 0 0,-1 0 1 0 0,1 0-1 0 0,0 0 1 0 0,-1 0-1 0 0,1 0 1 0 0,0 0-1 0 0,-1 0 1 0 0,1 0-1 0 0,0 0 1 0 0,0 0-1 0 0,-1 0 1 0 0,1 0-1 0 0,0 0 1 0 0,-1 0-1 0 0,1 0 1 0 0,0 1-1 0 0,-1-1 0 0 0,1 0 1 0 0,0 0-1 0 0,0 0 1 0 0,-1 0-1 0 0,1 1 1 0 0,0-1-1 0 0,0 0 1 0 0,-1 0-1 0 0,1 0 1 0 0,0 1-1 0 0,0-1 1 0 0,0 0-1 0 0,-1 0 1 0 0,1 1-1 0 0,0-1 1 0 0,0 0-1 0 0,0 1 0 0 0,0-1 1 0 0,0 0-1 0 0,0 0 1 0 0,0 1-1 0 0,-1 0 1 0 0,17 2-266 0 0,24-1 86 0 0,-19-1 96 0 0,0 0-1 0 0,0 2 0 0 0,42 9 1 0 0,-10 4-2450 0 0,-26-11-3464 0 0,-22-6 1292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7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9226 0 0,'5'2'376'0'0,"5"5"-118"0"0,1 0 0 0 0,0-1 0 0 0,1-1 0 0 0,0 0 0 0 0,14 4 0 0 0,-22-8-509 0 0,0 0 0 0 0,0-1 0 0 0,0 1 0 0 0,0-1 0 0 0,0 0 0 0 0,0-1 0 0 0,0 1 0 0 0,0-1 0 0 0,-1 1 0 0 0,1-1 0 0 0,0 0 0 0 0,0 0 0 0 0,-1-1 0 0 0,1 1 0 0 0,0-1 0 0 0,-1 0 0 0 0,0 0 0 0 0,1 0 0 0 0,-1 0 0 0 0,0-1 0 0 0,4-3 0 0 0,29-30-152 0 0,-33 33 670 0 0,-1 1 0 0 0,0-1 0 0 0,0 0 0 0 0,0 0-1 0 0,0 0 1 0 0,-1 0 0 0 0,1 0 0 0 0,-1 0 0 0 0,1 0-1 0 0,-1 0 1 0 0,0-1 0 0 0,0-5 0 0 0,-5 15 4111 0 0,-14 23-994 0 0,13-11-2937 0 0,2-1 0 0 0,-1 1 0 0 0,2 0 0 0 0,1 0 0 0 0,0 20 0 0 0,3 48-2430 0 0,0-59 239 0 0,-1 6-5692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5:09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39 9418 0 0,'-12'-9'1659'0'0,"-17"-13"1050"0"0,28 21-2474 0 0,0 0-1 0 0,0 1 0 0 0,0-1 0 0 0,0 0 1 0 0,-1 1-1 0 0,1-1 0 0 0,0 1 0 0 0,-1-1 1 0 0,1 1-1 0 0,0 0 0 0 0,-1-1 0 0 0,1 1 1 0 0,0 0-1 0 0,-1 0 0 0 0,1 0 0 0 0,-1 0 1 0 0,1 0-1 0 0,-2 0 0 0 0,1 1-67 0 0,1 1 0 0 0,-1-1 0 0 0,1 0-1 0 0,-1 1 1 0 0,1-1 0 0 0,-1 1 0 0 0,1-1-1 0 0,0 1 1 0 0,0-1 0 0 0,0 1 0 0 0,0 0-1 0 0,0 0 1 0 0,0 0 0 0 0,1-1 0 0 0,-1 1-1 0 0,0 0 1 0 0,1 0 0 0 0,-1 3 0 0 0,-4 38 419 0 0,5-39-483 0 0,0 33-66 0 0,2-1-1 0 0,9 57 0 0 0,-4-40-1852 0 0,-8-31-1885 0 0,-1-34-1773 0 0,0-21 4348 0 0,0-13 1153 0 0,2 41 487 0 0,0 0-1 0 0,1-1 1 0 0,0 1-1 0 0,0 0 0 0 0,0 0 1 0 0,2-5-1 0 0,-3 9-355 0 0,1 0-1 0 0,0 0 1 0 0,0 0 0 0 0,0 0-1 0 0,-1 0 1 0 0,1 0 0 0 0,0 0-1 0 0,0 0 1 0 0,0 1-1 0 0,1-1 1 0 0,-1 0 0 0 0,0 0-1 0 0,0 1 1 0 0,0-1-1 0 0,0 1 1 0 0,1-1 0 0 0,-1 1-1 0 0,0 0 1 0 0,0-1-1 0 0,1 1 1 0 0,-1 0 0 0 0,0 0-1 0 0,1 0 1 0 0,-1 0-1 0 0,0 0 1 0 0,1 0 0 0 0,-1 0-1 0 0,0 1 1 0 0,1-1 0 0 0,-1 0-1 0 0,0 1 1 0 0,0-1-1 0 0,1 1 1 0 0,0 0 0 0 0,44 20 843 0 0,-44-20-963 0 0,39 26 16 0 0,19 10-355 0 0,-55-34-585 0 0,1-1 0 0 0,-1 0 1 0 0,1 0-1 0 0,-1-1 1 0 0,10 2-1 0 0,1-5-5829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8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39 335 6561 0 0,'-4'6'687'0'0,"-1"0"0"0"0,1 1-1 0 0,0-1 1 0 0,1 1-1 0 0,0 0 1 0 0,0 0 0 0 0,0 0-1 0 0,1 0 1 0 0,0 0 0 0 0,0 1-1 0 0,-1 13 1 0 0,3-18-637 0 0,0 0 0 0 0,0-1 0 0 0,0 1 0 0 0,1 0 0 0 0,-1-1 0 0 0,1 1-1 0 0,-1 0 1 0 0,1-1 0 0 0,0 1 0 0 0,0-1 0 0 0,0 1 0 0 0,0-1 0 0 0,1 0 0 0 0,-1 1 0 0 0,1-1 0 0 0,-1 0 0 0 0,1 0 0 0 0,0 0 0 0 0,0 0 0 0 0,0 0 0 0 0,0 0 0 0 0,0-1 0 0 0,0 1 0 0 0,1-1 0 0 0,-1 1-1 0 0,0-1 1 0 0,1 0 0 0 0,-1 0 0 0 0,1 0 0 0 0,-1 0 0 0 0,1-1 0 0 0,0 1 0 0 0,-1-1 0 0 0,1 1 0 0 0,0-1 0 0 0,3 0 0 0 0,8 0-316 0 0,0-1 0 0 0,-1-1 1 0 0,1 0-1 0 0,-1-1 0 0 0,0 0 0 0 0,0-1 1 0 0,0 0-1 0 0,0-1 0 0 0,15-9 0 0 0,1 2-3694 0 0,-5 3-1926 0 0</inkml:trace>
  <inkml:trace contextRef="#ctx0" brushRef="#br0" timeOffset="1">286 42 12043 0 0,'-1'-3'293'0'0,"-1"1"0"0"0,1-1 0 0 0,-1 1 0 0 0,1-1 1 0 0,0 0-1 0 0,0 0 0 0 0,0 1 0 0 0,1-1 1 0 0,-1 0-1 0 0,0-4 0 0 0,1 7-257 0 0,0-1-1 0 0,0 1 1 0 0,0 0-1 0 0,0-1 1 0 0,0 1-1 0 0,1 0 1 0 0,-1-1-1 0 0,0 1 1 0 0,0 0-1 0 0,0-1 1 0 0,0 1-1 0 0,0 0 1 0 0,1 0-1 0 0,-1-1 1 0 0,0 1-1 0 0,0 0 1 0 0,1-1-1 0 0,-1 1 1 0 0,0 0 0 0 0,0 0-1 0 0,1 0 1 0 0,-1-1-1 0 0,0 1 1 0 0,1 0-1 0 0,-1 0 1 0 0,0 0-1 0 0,1 0 1 0 0,-1 0-1 0 0,1-1 1 0 0,20 5 282 0 0,28 18 257 0 0,-7-2-1996 0 0,-16-12-7117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8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8546 0 0,'1'1'351'0'0,"-1"0"-1"0"0,0 0 1 0 0,1 0 0 0 0,0 0 0 0 0,-1 0 0 0 0,1 0-1 0 0,0 0 1 0 0,0 0 0 0 0,-1 0 0 0 0,1 0 0 0 0,0-1-1 0 0,0 1 1 0 0,0 0 0 0 0,0-1 0 0 0,0 1 0 0 0,0 0-1 0 0,0-1 1 0 0,0 1 0 0 0,2 0 0 0 0,28 11 301 0 0,-22-8-110 0 0,-3-2-380 0 0,36 18 291 0 0,-41-20-430 0 0,0 1 0 0 0,0-1 1 0 0,0 1-1 0 0,0-1 0 0 0,0 1 0 0 0,0-1 1 0 0,0 1-1 0 0,0 0 0 0 0,-1-1 0 0 0,1 1 0 0 0,0 0 1 0 0,-1 0-1 0 0,1 0 0 0 0,0 0 0 0 0,-1-1 1 0 0,1 1-1 0 0,-1 0 0 0 0,1 0 0 0 0,-1 0 1 0 0,1 0-1 0 0,-1 0 0 0 0,0 0 0 0 0,0 0 0 0 0,1 1 1 0 0,-1-1-1 0 0,0 0 0 0 0,0 0 0 0 0,0 0 1 0 0,0 0-1 0 0,0 0 0 0 0,0 0 0 0 0,-1 0 0 0 0,1 0 1 0 0,-1 2-1 0 0,-15 16 386 0 0,14-17-402 0 0,1 0 1 0 0,-1-1 0 0 0,0 1-1 0 0,1 0 1 0 0,-1 0-1 0 0,1 0 1 0 0,0 0-1 0 0,0 0 1 0 0,-2 4-1 0 0,3-5-8 0 0,0 1-1 0 0,0-1 0 0 0,0 0 1 0 0,0 1-1 0 0,0-1 0 0 0,0 0 1 0 0,1 1-1 0 0,-1-1 1 0 0,0 0-1 0 0,1 1 0 0 0,-1-1 1 0 0,1 0-1 0 0,0 0 1 0 0,-1 0-1 0 0,1 0 0 0 0,0 1 1 0 0,0-1-1 0 0,-1 0 0 0 0,1 0 1 0 0,0 0-1 0 0,0-1 1 0 0,0 1-1 0 0,2 1 0 0 0,2 2-3 0 0,0 0-1 0 0,1 0 1 0 0,-1-1-1 0 0,1 0 1 0 0,0 0-1 0 0,0 0 1 0 0,0-1-1 0 0,0 0 1 0 0,1 0-1 0 0,-1 0 1 0 0,8 0-1 0 0,-11-1 10 0 0,0-1-1 0 0,0 1 0 0 0,0-1 0 0 0,0 0 1 0 0,-1 0-1 0 0,1 0 0 0 0,0 0 1 0 0,0-1-1 0 0,0 1 0 0 0,-1-1 0 0 0,1 0 1 0 0,0 1-1 0 0,-1-1 0 0 0,1-1 1 0 0,0 1-1 0 0,-1 0 0 0 0,1-1 0 0 0,-1 1 1 0 0,0-1-1 0 0,1 1 0 0 0,-1-1 1 0 0,0 0-1 0 0,0 0 0 0 0,0 0 0 0 0,0-1 1 0 0,-1 1-1 0 0,1 0 0 0 0,1-4 1 0 0,-2 4 11 0 0,0 1 0 0 0,-1-1 0 0 0,1 0 0 0 0,-1 0 0 0 0,0 1 0 0 0,1-1 0 0 0,-1 0 1 0 0,0 0-1 0 0,0 0 0 0 0,0 0 0 0 0,0 1 0 0 0,0-1 0 0 0,-1 0 0 0 0,1 0 0 0 0,0 0 0 0 0,-1 1 1 0 0,1-1-1 0 0,-1 0 0 0 0,-1-2 0 0 0,0 0-16 0 0,-1 0 1 0 0,1 1-1 0 0,-1 0 1 0 0,0 0-1 0 0,0-1 0 0 0,0 1 1 0 0,0 1-1 0 0,-5-5 1 0 0,2 3-94 0 0,0 0-1 0 0,0 1 1 0 0,0-1 0 0 0,-1 1 0 0 0,1 1 0 0 0,-1-1 0 0 0,1 1-1 0 0,-1 0 1 0 0,0 1 0 0 0,-9-2 0 0 0,15 4 76 0 0,0-1 1 0 0,1 0-1 0 0,-1 0 1 0 0,1 1-1 0 0,0-1 1 0 0,-1 1-1 0 0,1-1 1 0 0,-1 0-1 0 0,1 1 1 0 0,-1-1-1 0 0,1 1 0 0 0,0-1 1 0 0,-1 1-1 0 0,1-1 1 0 0,0 1-1 0 0,0-1 1 0 0,-1 1-1 0 0,1-1 1 0 0,0 1-1 0 0,0 0 1 0 0,0-1-1 0 0,0 1 1 0 0,0-1-1 0 0,0 1 1 0 0,0-1-1 0 0,0 1 0 0 0,0 0 1 0 0,0-1-1 0 0,0 1 1 0 0,0-1-1 0 0,0 1 1 0 0,0-1-1 0 0,0 1 1 0 0,1 0-1 0 0,-1-1 1 0 0,0 1-1 0 0,1 0 1 0 0,8 31-26 0 0,-7-24 40 0 0,0 0 105 0 0,0 1 1 0 0,0-1 0 0 0,-1 1 0 0 0,0 0-1 0 0,-1-1 1 0 0,0 1 0 0 0,0 0 0 0 0,-1-1-1 0 0,0 1 1 0 0,-3 11 0 0 0,2-16-114 0 0,1 0 0 0 0,-1 0 0 0 0,1 0 1 0 0,-1 0-1 0 0,-1 0 0 0 0,1 0 0 0 0,0-1 0 0 0,-1 0 0 0 0,0 1 1 0 0,0-1-1 0 0,0 0 0 0 0,0 0 0 0 0,0 0 0 0 0,0-1 1 0 0,-1 1-1 0 0,0-1 0 0 0,1 0 0 0 0,-1 0 0 0 0,0 0 1 0 0,0 0-1 0 0,0-1 0 0 0,-6 2 0 0 0,-4 4-343 0 0,13 1 173 0 0,23 9 233 0 0,-16-14-32 0 0,1 0-1 0 0,-1 0 0 0 0,1 0 0 0 0,0-1 0 0 0,-1 0 1 0 0,1-1-1 0 0,0 0 0 0 0,0 0 0 0 0,0 0 0 0 0,12-1 1 0 0,8-1-602 0 0,40-9 1 0 0,-30 4-1936 0 0,-2-1-2992 0 0,-19 1 377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9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19 5401 0 0,'-12'-18'3332'0'0,"7"18"-1001"0"0,3 12-844 0 0,-1 62-824 0 0,1-35-235 0 0,4 51 0 0 0,-1-89-431 0 0,-1 0 1 0 0,0-1 0 0 0,1 1 0 0 0,-1 0 0 0 0,0 0-1 0 0,1-1 1 0 0,-1 1 0 0 0,1 0 0 0 0,-1-1 0 0 0,1 1-1 0 0,-1 0 1 0 0,1-1 0 0 0,0 1 0 0 0,-1-1-1 0 0,1 1 1 0 0,0-1 0 0 0,-1 1 0 0 0,1-1 0 0 0,0 0-1 0 0,0 1 1 0 0,-1-1 0 0 0,1 0 0 0 0,0 0 0 0 0,0 1-1 0 0,0-1 1 0 0,-1 0 0 0 0,1 0 0 0 0,0 0 0 0 0,0 0-1 0 0,0 0 1 0 0,-1 0 0 0 0,1 0 0 0 0,0 0-1 0 0,0 0 1 0 0,1-1 0 0 0,39-7-122 0 0,-29 4 101 0 0,62-6-119 0 0,-42 10-2385 0 0,-25 0-112 0 0,0-2-2351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9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9226 0 0,'-2'2'440'0'0,"1"0"0"0"0,0-1 0 0 0,-1 1 0 0 0,1 0 0 0 0,0 0-1 0 0,0 0 1 0 0,0 0 0 0 0,0 0 0 0 0,0 0 0 0 0,1 0 0 0 0,-1 0 0 0 0,0 0 0 0 0,1 0 0 0 0,-1 3 0 0 0,1 0-53 0 0,0-1-1 0 0,1 0 1 0 0,-1 1 0 0 0,1-1 0 0 0,-1 0-1 0 0,4 8 1 0 0,1 3-155 0 0,2-1 0 0 0,0 1 0 0 0,9 13-1 0 0,-11-20 74 0 0,8 15-162 0 0,27 34 0 0 0,-35-51-124 0 0,-1 0 1 0 0,1-1-1 0 0,1 0 1 0 0,-1 0-1 0 0,1 0 1 0 0,0 0-1 0 0,0-1 1 0 0,0 0-1 0 0,1-1 1 0 0,12 6-1 0 0,-18-8-12 0 0,0-1-1 0 0,1 1 0 0 0,-1-1 0 0 0,0 0 0 0 0,0 1 1 0 0,1-1-1 0 0,-1 0 0 0 0,0 0 0 0 0,1 0 0 0 0,-1 0 1 0 0,1 0-1 0 0,-1-1 0 0 0,0 1 0 0 0,1 0 1 0 0,-1 0-1 0 0,0-1 0 0 0,0 1 0 0 0,1-1 0 0 0,-1 1 1 0 0,0-1-1 0 0,0 0 0 0 0,0 1 0 0 0,0-1 0 0 0,0 0 1 0 0,2-1-1 0 0,-2 0-6 0 0,1 0 0 0 0,0-1 0 0 0,-1 1 0 0 0,0-1 0 0 0,1 1 1 0 0,-1-1-1 0 0,0 0 0 0 0,0 1 0 0 0,0-1 0 0 0,-1 0 0 0 0,1-3 0 0 0,1-5-260 0 0,-2 1 1 0 0,1-1-1 0 0,-1 1 0 0 0,-1 0 0 0 0,-2-17 0 0 0,1 22 3 0 0,1-1 0 0 0,-1 1-1 0 0,0 1 1 0 0,0-1 0 0 0,-1 0 0 0 0,1 0-1 0 0,-1 1 1 0 0,0 0 0 0 0,-1-1 0 0 0,1 1-1 0 0,0 0 1 0 0,-1 1 0 0 0,0-1 0 0 0,0 0-1 0 0,0 1 1 0 0,-1 0 0 0 0,1 0 0 0 0,-8-3-1 0 0,9 4 248 0 0,0 1 1 0 0,1 0-1 0 0,-1 0 0 0 0,0 1 0 0 0,0-1 1 0 0,0 0-1 0 0,0 1 0 0 0,0 0 0 0 0,0 0 1 0 0,0-1-1 0 0,0 2 0 0 0,0-1 0 0 0,0 0 1 0 0,1 1-1 0 0,-1-1 0 0 0,0 1 0 0 0,0 0 1 0 0,0 0-1 0 0,0 0 0 0 0,1 0 0 0 0,-1 1 1 0 0,0-1-1 0 0,1 1 0 0 0,-1-1 0 0 0,1 1 1 0 0,0 0-1 0 0,0 0 0 0 0,0 0 0 0 0,0 0 1 0 0,0 1-1 0 0,0-1 0 0 0,0 0 0 0 0,0 1 1 0 0,-1 3-1 0 0,2-5 37 0 0,0 1 0 0 0,0-1 0 0 0,0 1-1 0 0,0 0 1 0 0,0-1 0 0 0,0 1 0 0 0,0 0 0 0 0,1-1 0 0 0,-1 1 0 0 0,1 0-1 0 0,-1 0 1 0 0,1 0 0 0 0,0 0 0 0 0,0 0 0 0 0,-1-1 0 0 0,1 1 0 0 0,1 0 0 0 0,-1 0-1 0 0,0 0 1 0 0,1 2 0 0 0,0-3 49 0 0,0-1-1 0 0,0 1 1 0 0,0 0-1 0 0,0-1 1 0 0,0 1-1 0 0,0 0 1 0 0,1-1-1 0 0,-1 1 1 0 0,0-1-1 0 0,0 0 1 0 0,0 1-1 0 0,1-1 0 0 0,-1 0 1 0 0,0 0-1 0 0,1 0 1 0 0,-1 0-1 0 0,0 0 1 0 0,1 0-1 0 0,-1 0 1 0 0,0 0-1 0 0,0 0 1 0 0,1-1-1 0 0,-1 1 1 0 0,0 0-1 0 0,0-1 1 0 0,1 1-1 0 0,1-2 1 0 0,22-5 382 0 0,1 2 1 0 0,1 1 0 0 0,35-2-1 0 0,-28 4-2051 0 0,-32 2 1195 0 0,1-1-1 0 0,-1 1 1 0 0,0 0-1 0 0,1-1 1 0 0,-1 1-1 0 0,0-1 1 0 0,1 0 0 0 0,-1 1-1 0 0,0-1 1 0 0,0 0-1 0 0,0-1 1 0 0,0 1-1 0 0,0 0 1 0 0,0 0-1 0 0,0-1 1 0 0,0 0-1 0 0,0 1 1 0 0,-1-1 0 0 0,1 0-1 0 0,0 0 1 0 0,-1 1-1 0 0,0-1 1 0 0,1 0-1 0 0,-1-1 1 0 0,0 1-1 0 0,1-3 1 0 0,3-7-2985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9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18 5745 0 0,'-1'-1'420'0'0,"1"0"-1"0"0,-1-1 1 0 0,0 1-1 0 0,0 0 1 0 0,0 0-1 0 0,0 0 0 0 0,-1 0 1 0 0,1 0-1 0 0,0 0 1 0 0,0 0-1 0 0,0 0 1 0 0,-1 0-1 0 0,1 1 1 0 0,-1-1-1 0 0,1 0 1 0 0,0 1-1 0 0,-3-1 1 0 0,3 1-279 0 0,0 1 0 0 0,0-1 1 0 0,0 0-1 0 0,0 1 0 0 0,0-1 1 0 0,0 1-1 0 0,1-1 0 0 0,-1 1 1 0 0,0 0-1 0 0,0-1 0 0 0,1 1 1 0 0,-1 0-1 0 0,0-1 0 0 0,1 1 1 0 0,-1 0-1 0 0,0 0 0 0 0,1 0 1 0 0,-1 0-1 0 0,1 0 0 0 0,0 0 1 0 0,-1 0-1 0 0,1-1 0 0 0,0 1 1 0 0,-1 0-1 0 0,1 0 0 0 0,0 0 1 0 0,0 0-1 0 0,0 2 0 0 0,-3 12 102 0 0,1 1 0 0 0,0-1 0 0 0,1 1 0 0 0,1-1 0 0 0,0 1-1 0 0,5 29 1 0 0,6 14-3765 0 0,-8-40 1192 0 0,-3-10-2937 0 0</inkml:trace>
  <inkml:trace contextRef="#ctx0" brushRef="#br0" timeOffset="1">3 295 8186 0 0,'-1'4'258'0'0,"0"-1"1"0"0,1 0-1 0 0,0 1 1 0 0,-1-1-1 0 0,1 1 1 0 0,0-1 0 0 0,1 0-1 0 0,-1 1 1 0 0,1-1-1 0 0,0 0 1 0 0,-1 1-1 0 0,1-1 1 0 0,1 0-1 0 0,-1 0 1 0 0,0 0-1 0 0,1 0 1 0 0,-1 0 0 0 0,1 0-1 0 0,0 0 1 0 0,0-1-1 0 0,0 1 1 0 0,1-1-1 0 0,-1 1 1 0 0,1-1-1 0 0,-1 0 1 0 0,5 3-1 0 0,-3-2-239 0 0,1 0 0 0 0,-1 0-1 0 0,1-1 1 0 0,0 0-1 0 0,0 0 1 0 0,0 0-1 0 0,0-1 1 0 0,0 1-1 0 0,0-1 1 0 0,0 0 0 0 0,0-1-1 0 0,1 1 1 0 0,-1-1-1 0 0,0 0 1 0 0,0 0-1 0 0,8-2 1 0 0,0-1-292 0 0,0-1 1 0 0,0-1-1 0 0,-1 0 1 0 0,0 0-1 0 0,18-11 1 0 0,-22 11-685 0 0,-1 0 1 0 0,1-1 0 0 0,-1 0-1 0 0,-1 0 1 0 0,8-9-1 0 0,0-3-3902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0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7482 0 0,'2'-1'1748'0'0,"53"-21"1445"0"0,-49 20-3208 0 0,-1 0 0 0 0,0 0 0 0 0,1 1 1 0 0,-1 0-1 0 0,1 0 0 0 0,-1 0 0 0 0,1 1 0 0 0,0 0 1 0 0,-1 0-1 0 0,1 0 0 0 0,6 1 0 0 0,-11 0-114 0 0,-1-1 0 0 0,1 0 1 0 0,-1 0-1 0 0,1 1 0 0 0,0-1 0 0 0,-1 0 0 0 0,1 1 0 0 0,-1-1 0 0 0,1 0 0 0 0,-1 1 0 0 0,0-1 0 0 0,1 1 1 0 0,-1-1-1 0 0,1 1 0 0 0,-1-1 0 0 0,0 1 0 0 0,1-1 0 0 0,-1 1 0 0 0,0-1 0 0 0,0 1 0 0 0,1-1 0 0 0,-1 1 0 0 0,0-1 1 0 0,0 1-1 0 0,0 0 0 0 0,0-1 0 0 0,0 1 0 0 0,0-1 0 0 0,1 1 0 0 0,-2 0 0 0 0,1-1 0 0 0,0 1 0 0 0,0-1 1 0 0,0 1-1 0 0,0 0 0 0 0,0-1 0 0 0,-1 2 0 0 0,-2 5-4161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0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7250 0 0,'6'0'431'0'0,"10"0"450"0"0,0 0-1 0 0,0 1 0 0 0,1 1 0 0 0,21 4 1 0 0,-38-5-853 0 0,1-1 1 0 0,0 0 0 0 0,-1 0-1 0 0,1 1 1 0 0,0-1-1 0 0,-1 0 1 0 0,1 1 0 0 0,-1-1-1 0 0,1 1 1 0 0,0-1 0 0 0,-1 1-1 0 0,1-1 1 0 0,-1 1 0 0 0,1-1-1 0 0,-1 1 1 0 0,0-1 0 0 0,1 1-1 0 0,-1 0 1 0 0,0-1 0 0 0,1 1-1 0 0,-1 0 1 0 0,0-1-1 0 0,1 1 1 0 0,-1 0 0 0 0,0-1-1 0 0,0 1 1 0 0,0 0 0 0 0,0 0-1 0 0,0-1 1 0 0,0 1 0 0 0,0 0-1 0 0,0 1 1 0 0,-9 29 321 0 0,8-28-332 0 0,-1 0 0 0 0,1 1-1 0 0,0-1 1 0 0,0 0 0 0 0,0 1-1 0 0,1-1 1 0 0,-1 1 0 0 0,1 4 0 0 0,0-6-17 0 0,0 0 0 0 0,1 0 0 0 0,-1 1 1 0 0,1-1-1 0 0,-1 0 0 0 0,1 0 0 0 0,0 0 1 0 0,0 0-1 0 0,0 0 0 0 0,0 0 1 0 0,0 0-1 0 0,1 0 0 0 0,-1-1 0 0 0,0 1 1 0 0,1 0-1 0 0,-1-1 0 0 0,1 1 0 0 0,0-1 1 0 0,0 0-1 0 0,-1 1 0 0 0,1-1 0 0 0,0 0 1 0 0,0 0-1 0 0,0 0 0 0 0,0 0 1 0 0,0 0-1 0 0,0-1 0 0 0,1 1 0 0 0,-1-1 1 0 0,0 1-1 0 0,0-1 0 0 0,0 0 0 0 0,0 0 1 0 0,1 0-1 0 0,-1 0 0 0 0,0 0 0 0 0,0 0 1 0 0,0-1-1 0 0,3 0 0 0 0,-2 0 4 0 0,0 0 1 0 0,0 0-1 0 0,0 0 0 0 0,0 0 0 0 0,0-1 0 0 0,-1 1 1 0 0,1-1-1 0 0,-1 1 0 0 0,1-1 0 0 0,-1 0 0 0 0,1 0 1 0 0,-1-1-1 0 0,0 1 0 0 0,0 0 0 0 0,0-1 0 0 0,0 1 1 0 0,-1-1-1 0 0,1 1 0 0 0,-1-1 0 0 0,1 0 0 0 0,-1 0 1 0 0,0 0-1 0 0,0 0 0 0 0,0 0 0 0 0,-1 0 0 0 0,1 0 1 0 0,-1 0-1 0 0,1-4 0 0 0,-1 5-22 0 0,0 0-1 0 0,0-1 1 0 0,0 1 0 0 0,0 0-1 0 0,0-1 1 0 0,-1 1 0 0 0,1 0-1 0 0,-1 0 1 0 0,1 0 0 0 0,-1-1 0 0 0,0 1-1 0 0,0 0 1 0 0,0 0 0 0 0,0 0-1 0 0,0 0 1 0 0,-1 0 0 0 0,1 0-1 0 0,0 1 1 0 0,-1-1 0 0 0,0 0-1 0 0,1 1 1 0 0,-1-1 0 0 0,0 1 0 0 0,0-1-1 0 0,0 1 1 0 0,0 0 0 0 0,0 0-1 0 0,0 0 1 0 0,0 0 0 0 0,0 0-1 0 0,0 0 1 0 0,-1 1 0 0 0,1-1-1 0 0,0 1 1 0 0,0-1 0 0 0,-1 1 0 0 0,1 0-1 0 0,0 0 1 0 0,-1 0 0 0 0,1 0-1 0 0,0 1 1 0 0,0-1 0 0 0,-1 1-1 0 0,1-1 1 0 0,0 1 0 0 0,-3 1-1 0 0,1-1 31 0 0,0 0-1 0 0,0 0 1 0 0,0 0-1 0 0,0 1 1 0 0,1 0-1 0 0,-1 0 1 0 0,1 0-1 0 0,-1 0 1 0 0,1 0-1 0 0,0 1 1 0 0,0-1-1 0 0,0 1 1 0 0,0 0-1 0 0,0 0 1 0 0,0 0-1 0 0,1 1 1 0 0,0-1-1 0 0,-1 0 1 0 0,1 1-1 0 0,0 0 1 0 0,1-1-1 0 0,-1 1 1 0 0,1 0-1 0 0,0 0 1 0 0,0 0-1 0 0,-1 6 1 0 0,3 3 283 0 0,1 0 1 0 0,0 1 0 0 0,1-1-1 0 0,0 0 1 0 0,1 0 0 0 0,10 20-1 0 0,-7-16 148 0 0,-1 0 0 0 0,7 31-1 0 0,-13-46-418 0 0,-1-1-1 0 0,1 0 1 0 0,0 1 0 0 0,-1-1-1 0 0,1 0 1 0 0,-1 1 0 0 0,0-1-1 0 0,0 0 1 0 0,1 1-1 0 0,-1-1 1 0 0,0 0 0 0 0,0 0-1 0 0,0 0 1 0 0,0 0 0 0 0,0 0-1 0 0,0 0 1 0 0,0 0-1 0 0,-1 0 1 0 0,1-1 0 0 0,-2 2-1 0 0,-14 15-304 0 0,17-16 276 0 0,0-1 1 0 0,0 1-1 0 0,0 0 0 0 0,-1-1 0 0 0,1 1 0 0 0,0 0 0 0 0,1-1 1 0 0,-1 1-1 0 0,0 0 0 0 0,0-1 0 0 0,0 1 0 0 0,0 0 0 0 0,0-1 1 0 0,1 1-1 0 0,-1 0 0 0 0,0-1 0 0 0,1 1 0 0 0,-1-1 0 0 0,0 1 0 0 0,1 0 1 0 0,-1-1-1 0 0,1 1 0 0 0,-1-1 0 0 0,1 1 0 0 0,-1-1 0 0 0,1 0 1 0 0,-1 1-1 0 0,1-1 0 0 0,-1 1 0 0 0,1-1 0 0 0,0 0 0 0 0,-1 0 1 0 0,1 1-1 0 0,0-1 0 0 0,3 1 23 0 0,0-1 0 0 0,0 1 1 0 0,0-1-1 0 0,0 0 0 0 0,0 0 1 0 0,-1-1-1 0 0,1 1 0 0 0,0-1 0 0 0,0 1 1 0 0,0-1-1 0 0,3-2 0 0 0,16-2-37 0 0,49 1-484 0 0,-25 1-5892 0 0,-32 3 433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1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10586 0 0,'2'4'4990'0'0,"11"22"-3082"0"0,-2 10-1656 0 0,0 1 1 0 0,-3 1 0 0 0,-1-1-1 0 0,3 51 1 0 0,-22-200-2544 0 0,12 103 2283 0 0,0 0 1 0 0,1 0 0 0 0,0 0 0 0 0,1 0 0 0 0,-1 0 0 0 0,6-13 0 0 0,-7 20 10 0 0,1 0-1 0 0,0 0 1 0 0,0 1-1 0 0,-1-1 1 0 0,1 0 0 0 0,0 1-1 0 0,1-1 1 0 0,-1 1-1 0 0,0-1 1 0 0,0 1 0 0 0,1-1-1 0 0,-1 1 1 0 0,0 0-1 0 0,1 0 1 0 0,-1 0 0 0 0,1 0-1 0 0,0 0 1 0 0,-1 0-1 0 0,1 0 1 0 0,0 0 0 0 0,0 1-1 0 0,-1-1 1 0 0,1 1-1 0 0,0-1 1 0 0,0 1 0 0 0,0 0-1 0 0,0 0 1 0 0,0 0-1 0 0,-1 0 1 0 0,1 0 0 0 0,0 0-1 0 0,0 0 1 0 0,0 0-1 0 0,0 1 1 0 0,0-1 0 0 0,-1 1-1 0 0,4 1 1 0 0,0 0-3 0 0,-1-1-1 0 0,0 1 1 0 0,0 1-1 0 0,-1-1 1 0 0,1 0 0 0 0,0 1-1 0 0,-1 0 1 0 0,1 0 0 0 0,-1 0-1 0 0,0 0 1 0 0,0 0 0 0 0,0 1-1 0 0,0-1 1 0 0,-1 1 0 0 0,0 0-1 0 0,1 0 1 0 0,-1 0 0 0 0,-1 0-1 0 0,1 0 1 0 0,-1 0 0 0 0,1 1-1 0 0,-1-1 1 0 0,0 0 0 0 0,-1 1-1 0 0,1 7 1 0 0,-1-8-64 0 0,0 0 0 0 0,0-1 0 0 0,0 1 0 0 0,-1 0 0 0 0,1-1 0 0 0,-1 1 0 0 0,0-1 0 0 0,0 1 0 0 0,-1-1 0 0 0,1 1 0 0 0,-1-1 0 0 0,0 0 0 0 0,1 1 0 0 0,-1-1 0 0 0,-1 0 0 0 0,1 0-1 0 0,0-1 1 0 0,-1 1 0 0 0,1 0 0 0 0,-1-1 0 0 0,0 0 0 0 0,0 1 0 0 0,0-1 0 0 0,0 0 0 0 0,-1-1 0 0 0,1 1 0 0 0,0 0 0 0 0,-1-1 0 0 0,1 0 0 0 0,-1 0 0 0 0,-4 1 0 0 0,0 1 358 0 0,9 0-31 0 0,21 2 167 0 0,34 1 42 0 0,-45-6-594 0 0,37 0 367 0 0,-45 0-536 0 0,0-1 0 0 0,0 1-1 0 0,0-1 1 0 0,1 1 0 0 0,-1-1 0 0 0,0 0 0 0 0,-1-1 0 0 0,1 1 0 0 0,0 0 0 0 0,0-1 0 0 0,0 1 0 0 0,3-4 0 0 0,4-3-2703 0 0,7 1-2352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1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6353 0 0,'-7'28'5587'0'0,"5"-15"-4748"0"0,-1-5-605 0 0,1 0 0 0 0,1 0 0 0 0,-1 0 0 0 0,1 1 1 0 0,1-1-1 0 0,-1 1 0 0 0,2 9 0 0 0,-1-16-239 0 0,1 1-1 0 0,-1-1 0 0 0,1 0 0 0 0,0 0 1 0 0,0 0-1 0 0,0 0 0 0 0,0 0 1 0 0,0 0-1 0 0,0 0 0 0 0,0 0 1 0 0,1-1-1 0 0,-1 1 0 0 0,1 0 0 0 0,-1-1 1 0 0,1 1-1 0 0,0-1 0 0 0,-1 1 1 0 0,1-1-1 0 0,0 0 0 0 0,0 0 0 0 0,0 0 1 0 0,0 0-1 0 0,0 0 0 0 0,0 0 1 0 0,0-1-1 0 0,0 1 0 0 0,1-1 1 0 0,-1 1-1 0 0,0-1 0 0 0,0 0 0 0 0,5 0 1 0 0,2 1-78 0 0,0-1-1 0 0,0-1 1 0 0,0 1 0 0 0,0-1 0 0 0,0-1 0 0 0,-1 0 0 0 0,1 0-1 0 0,0-1 1 0 0,-1 0 0 0 0,1 0 0 0 0,-1-1 0 0 0,0 0 0 0 0,12-8 0 0 0,-19 11-66 0 0,-1 1 1 0 0,1-1 0 0 0,0 0 0 0 0,-1 1 0 0 0,0-1 0 0 0,1 1 0 0 0,-1-1 0 0 0,1 0 0 0 0,-1 1-1 0 0,0-1 1 0 0,1 0 0 0 0,-1 0 0 0 0,0 1 0 0 0,0-1 0 0 0,0 0 0 0 0,1 0 0 0 0,-1 0 0 0 0,0 1-1 0 0,0-1 1 0 0,0 0 0 0 0,0 0 0 0 0,0 1 0 0 0,-1-1 0 0 0,1 0 0 0 0,0 0 0 0 0,0 1 0 0 0,0-1 0 0 0,-1 0-1 0 0,1 0 1 0 0,0 1 0 0 0,-1-1 0 0 0,1 0 0 0 0,-1 1 0 0 0,1-1 0 0 0,-1 0 0 0 0,1 1 0 0 0,-1-1-1 0 0,1 1 1 0 0,-1-1 0 0 0,1 1 0 0 0,-1-1 0 0 0,0 1 0 0 0,1-1 0 0 0,-1 1 0 0 0,0 0 0 0 0,0-1-1 0 0,1 1 1 0 0,-1 0 0 0 0,0 0 0 0 0,0-1 0 0 0,1 1 0 0 0,-2 0 0 0 0,-9-2-3084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1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9218 0 0,'4'16'2336'0'0,"3"-2"-647"0"0,2 3-337 0 0,1-2-400 0 0,-1-4-296 0 0,0-1-271 0 0,1-3-121 0 0,1 1-56 0 0,1-3-104 0 0,2-1-48 0 0,0-2-56 0 0,1-2-32 0 0,1 0-392 0 0,2-2-641 0 0,0-3-999 0 0,-2-3-1145 0 0,1 1-3248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5:09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6537 0 0,'-1'0'151'0'0,"0"1"-1"0"0,1 0 0 0 0,-1-1 0 0 0,0 1 0 0 0,1-1 0 0 0,-1 1 0 0 0,0 0 0 0 0,1-1 1 0 0,-1 1-1 0 0,1 0 0 0 0,-1 0 0 0 0,1 0 0 0 0,-1-1 0 0 0,1 1 0 0 0,0 0 0 0 0,0 0 0 0 0,-1 0 1 0 0,1 0-1 0 0,0 0 0 0 0,0 0 0 0 0,0-1 0 0 0,0 1 0 0 0,0 0 0 0 0,0 0 0 0 0,0 0 1 0 0,0 0-1 0 0,0 0 0 0 0,0 0 0 0 0,1 1 0 0 0,7 31 498 0 0,-7-29-364 0 0,3 8-97 0 0,-2-1-176 0 0,2 0-1 0 0,-1-1 1 0 0,2 1 0 0 0,-1-1-1 0 0,8 12 1 0 0,-13-24 95 0 0,0 0-1 0 0,0 0 1 0 0,1-1 0 0 0,-1 1 0 0 0,0 0-1 0 0,1 0 1 0 0,0 0 0 0 0,0 0-1 0 0,-1-1 1 0 0,1 1 0 0 0,0 0 0 0 0,1 0-1 0 0,-1-1 1 0 0,0 1 0 0 0,1 0-1 0 0,-1 0 1 0 0,1 0 0 0 0,0 0 0 0 0,-1 0-1 0 0,1 0 1 0 0,0 0 0 0 0,0 0-1 0 0,1 0 1 0 0,-1 0 0 0 0,2-2 0 0 0,11-7-260 0 0,31-21 607 0 0,-43 31-585 0 0,-1 0 1 0 0,1 0-1 0 0,0 0 1 0 0,-1 0-1 0 0,1 0 1 0 0,0 1-1 0 0,0-1 1 0 0,0 0 0 0 0,0 1-1 0 0,-1 0 1 0 0,1-1-1 0 0,0 1 1 0 0,0 0-1 0 0,0 0 1 0 0,0 0-1 0 0,0 1 1 0 0,0-1-1 0 0,0 0 1 0 0,0 1-1 0 0,-1-1 1 0 0,1 1-1 0 0,3 1 1 0 0,5 8-4275 0 0,-17-9 1332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2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10018 0 0,'22'-1'3996'0'0,"21"-1"-3799"0"0,-18 1-115 0 0,41 2 237 0 0,-63-1-340 0 0,1 0 0 0 0,-1 1 0 0 0,0-1 0 0 0,0 1 0 0 0,0 0 0 0 0,0 0 0 0 0,0 0 1 0 0,-1 0-1 0 0,1 1 0 0 0,0-1 0 0 0,0 1 0 0 0,-1 0 0 0 0,1-1 0 0 0,-1 1 0 0 0,1 1 0 0 0,-1-1 0 0 0,2 3 0 0 0,-3-4-270 0 0,0 1 0 0 0,0-1-1 0 0,0 1 1 0 0,-1-1 0 0 0,1 1 0 0 0,-1 0-1 0 0,1-1 1 0 0,-1 1 0 0 0,0 0 0 0 0,1 0 0 0 0,-1-1-1 0 0,0 1 1 0 0,0 0 0 0 0,0 0 0 0 0,0-1-1 0 0,-1 1 1 0 0,1 0 0 0 0,0 0 0 0 0,-1-1-1 0 0,1 1 1 0 0,-1 0 0 0 0,0-1 0 0 0,-1 4 0 0 0,-7 8-4114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2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8770 0 0,'1'1'295'0'0,"0"0"0"0"0,0-1 0 0 0,0 1 0 0 0,1 0 0 0 0,-1-1 0 0 0,0 1 0 0 0,0-1 0 0 0,1 1 0 0 0,-1-1 0 0 0,0 0 0 0 0,1 0 0 0 0,-1 1 0 0 0,3-1 0 0 0,36-3 1326 0 0,-26 2-1085 0 0,15-2-32 0 0,-20 1-421 0 0,0 0 0 0 0,1 1 0 0 0,-1 1 0 0 0,1 0 0 0 0,-1 0 0 0 0,0 1-1 0 0,1 0 1 0 0,-1 0 0 0 0,15 5 0 0 0,-23-6-60 0 0,0 1 0 0 0,-1-1 0 0 0,1 0 0 0 0,0 1 0 0 0,0-1 0 0 0,0 1 0 0 0,-1-1 0 0 0,1 1 0 0 0,0-1 0 0 0,-1 1 0 0 0,1 0-1 0 0,0-1 1 0 0,-1 1 0 0 0,1 0 0 0 0,-1 0 0 0 0,1-1 0 0 0,-1 1 0 0 0,1 0 0 0 0,-1 0 0 0 0,0 0 0 0 0,1 0 0 0 0,-1-1 0 0 0,0 1 0 0 0,0 0 0 0 0,1 0 0 0 0,-1 0 0 0 0,0 0 0 0 0,0 0-1 0 0,0 1 1 0 0,-1 0-90 0 0,0 0 0 0 0,1 0-1 0 0,-1 0 1 0 0,0 0-1 0 0,0 0 1 0 0,0 0 0 0 0,-1 0-1 0 0,1-1 1 0 0,0 1 0 0 0,-1 0-1 0 0,-2 2 1 0 0,-5 4-671 0 0,-1 0 0 0 0,0-1 1 0 0,-13 8-1 0 0,9-8 95 0 0,11-6 488 0 0,-1 1 1 0 0,1-1-1 0 0,0 1 1 0 0,-1 0-1 0 0,1 1 1 0 0,0-1-1 0 0,0 0 1 0 0,-4 5-1 0 0,56-12 1751 0 0,-39 3-1343 0 0,22-3 204 0 0,33-2 0 0 0,-57 7-434 0 0,0-1-1 0 0,0 2 0 0 0,0-1 0 0 0,0 1 1 0 0,0 0-1 0 0,-1 1 0 0 0,1 0 1 0 0,0 0-1 0 0,13 6 0 0 0,-10 1-868 0 0,-13-3-1586 0 0,-18-1-2200 0 0,17-5 4420 0 0,-9 7-3841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3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1 378 8682 0 0,'3'2'446'0'0,"1"0"-1"0"0,-1 0 1 0 0,1 0 0 0 0,0-1 0 0 0,-1 1-1 0 0,1-1 1 0 0,0 0 0 0 0,0 0 0 0 0,0 0-1 0 0,0-1 1 0 0,0 1 0 0 0,8-1 0 0 0,54-8 130 0 0,-15 1-410 0 0,-27 6-121 0 0,-15 0 13 0 0,-1 0 0 0 0,1 1 0 0 0,-1 0 0 0 0,13 2 0 0 0,-25-2 169 0 0,1 1 0 0 0,-1 0 0 0 0,1 1 0 0 0,0-1 0 0 0,0 0 0 0 0,-1 1 0 0 0,1 0 0 0 0,0 0 0 0 0,0 0 0 0 0,1 0 0 0 0,-1 0 0 0 0,0 0 0 0 0,1 1 0 0 0,-1 0 0 0 0,1-1 0 0 0,0 1 0 0 0,-2 3 0 0 0,2 3-54 0 0,1 0 0 0 0,1 0 0 0 0,-1 0 0 0 0,1 0-1 0 0,2 10 1 0 0,-2-16-330 0 0,1 1-1 0 0,0-1 0 0 0,0 1 1 0 0,0-1-1 0 0,0 1 0 0 0,0-1 1 0 0,3 4-1 0 0,-3-6-94 0 0,-1 1 0 0 0,1-1 0 0 0,0 0 0 0 0,0 0 1 0 0,0 0-1 0 0,0-1 0 0 0,0 1 0 0 0,0 0 0 0 0,0 0 0 0 0,0 0 0 0 0,0-1 0 0 0,0 1 0 0 0,0 0 0 0 0,0-1 0 0 0,0 1 0 0 0,1-1 0 0 0,-1 0 0 0 0,0 1 1 0 0,0-1-1 0 0,2 0 0 0 0,-2 0-25 0 0,0 0 1 0 0,-1 0 0 0 0,1 0-1 0 0,0 0 1 0 0,-1 0 0 0 0,1 0-1 0 0,0-1 1 0 0,0 1 0 0 0,-1 0 0 0 0,1 0-1 0 0,0-1 1 0 0,-1 1 0 0 0,1 0-1 0 0,-1-1 1 0 0,1 1 0 0 0,-1-1-1 0 0,1 1 1 0 0,0-1 0 0 0,-1 1-1 0 0,1-2 1 0 0,7-6-4790 0 0</inkml:trace>
  <inkml:trace contextRef="#ctx0" brushRef="#br0" timeOffset="0.99">292 1 11226 0 0,'13'0'753'0'0,"2"2"-281"0"0,6 1 112 0 0,5-2 80 0 0,-1 0-136 0 0,2 2-216 0 0,-1-1-112 0 0,-3 2-56 0 0,-3 1-16 0 0,-2 1 0 0 0,-4 2 40 0 0,-3 1-80 0 0,-3 1-248 0 0,-3 3-576 0 0,-3-2-824 0 0,-2 3-737 0 0,-3-1-175 0 0,-4 2-2737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3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10042 0 0,'5'3'4091'0'0,"10"2"-3287"0"0,-8-2-676 0 0,0-1 1 0 0,0 1-1 0 0,-1 1 1 0 0,1-1 0 0 0,9 9-1 0 0,-15-12-125 0 0,0 1 0 0 0,0-1 0 0 0,-1 1 0 0 0,1-1 0 0 0,0 1 0 0 0,-1 0-1 0 0,1-1 1 0 0,-1 1 0 0 0,1 0 0 0 0,-1 0 0 0 0,1-1 0 0 0,-1 1 0 0 0,0 0-1 0 0,1 0 1 0 0,-1 0 0 0 0,0 0 0 0 0,1 0 0 0 0,-1-1 0 0 0,0 1 0 0 0,0 0 0 0 0,0 2-1 0 0,-1-2-27 0 0,1 0 0 0 0,-1 0-1 0 0,0 0 1 0 0,1 0-1 0 0,-1 0 1 0 0,0 0 0 0 0,0 0-1 0 0,0 0 1 0 0,0 0-1 0 0,0 0 1 0 0,0 0 0 0 0,0-1-1 0 0,0 1 1 0 0,0 0-1 0 0,0-1 1 0 0,0 1 0 0 0,-1-1-1 0 0,1 1 1 0 0,0-1-1 0 0,-3 1 1 0 0,-42 7-1186 0 0,40-8 1101 0 0,1 0 0 0 0,0 0 0 0 0,0 1 0 0 0,0-1 1 0 0,0 1-1 0 0,0 1 0 0 0,0-1 0 0 0,0 1 1 0 0,0 0-1 0 0,0 0 0 0 0,1 0 0 0 0,-1 1 1 0 0,1-1-1 0 0,-9 7 0 0 0,14-8 108 0 0,-1-1 1 0 0,1 1-1 0 0,-1 0 1 0 0,1-1-1 0 0,-1 1 1 0 0,1-1-1 0 0,0 1 1 0 0,-1-1-1 0 0,1 0 1 0 0,0 1-1 0 0,-1-1 1 0 0,1 1-1 0 0,0-1 1 0 0,-1 0-1 0 0,1 0 1 0 0,0 0-1 0 0,0 1 1 0 0,-1-1-1 0 0,1 0 1 0 0,0 0-1 0 0,0 0 0 0 0,0 0 1 0 0,-1 0-1 0 0,2 0 1 0 0,26 2 534 0 0,44-7 512 0 0,-53 3-903 0 0,0 0 0 0 0,32 1 1 0 0,-46 1-100 0 0,0 1-1 0 0,0 0 1 0 0,0 0 0 0 0,0 0 0 0 0,0 0 0 0 0,0 1-1 0 0,0 0 1 0 0,-1 0 0 0 0,1 0 0 0 0,-1 0-1 0 0,1 1 1 0 0,-1 0 0 0 0,0 0 0 0 0,6 5 0 0 0,-9-7-38 0 0,0 0 0 0 0,0-1 0 0 0,0 1 0 0 0,-1 0 1 0 0,1 0-1 0 0,0 0 0 0 0,0 0 0 0 0,-1-1 1 0 0,1 1-1 0 0,-1 0 0 0 0,1 0 0 0 0,-1 0 1 0 0,1 0-1 0 0,-1 1 0 0 0,0-1 0 0 0,1 0 0 0 0,-1 0 1 0 0,0 0-1 0 0,0 0 0 0 0,0 0 0 0 0,0 0 1 0 0,0 0-1 0 0,0 1 0 0 0,0-1 0 0 0,0 1 1 0 0,-1 0-195 0 0,0-1 0 0 0,0 0 1 0 0,0 0-1 0 0,0 1 1 0 0,0-1-1 0 0,0 0 0 0 0,0 0 1 0 0,0 0-1 0 0,0 0 1 0 0,-1 0-1 0 0,1-1 0 0 0,0 1 1 0 0,-1 0-1 0 0,1 0 1 0 0,-3 0-1 0 0,-5 2-1437 0 0,0 0 0 0 0,-1-1 0 0 0,-18 2 0 0 0,28-4 1607 0 0,-24 5-3749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3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8082 0 0,'5'2'561'0'0,"-1"-1"0"0"0,0 1 0 0 0,1-1 0 0 0,-1 1-1 0 0,1-1 1 0 0,-1-1 0 0 0,1 1 0 0 0,0-1 0 0 0,-1 0 0 0 0,10 0 0 0 0,45-13 1998 0 0,-53 11-2478 0 0,1-1 0 0 0,-1 1-1 0 0,1 1 1 0 0,0-1 0 0 0,-1 1-1 0 0,1 0 1 0 0,0 1 0 0 0,0 0 0 0 0,0 0-1 0 0,-1 0 1 0 0,1 1 0 0 0,0 0-1 0 0,0 0 1 0 0,-1 0 0 0 0,11 5 0 0 0,-16-5-71 0 0,1 0 1 0 0,0 1-1 0 0,-1-1 1 0 0,1 0-1 0 0,-1 1 1 0 0,0 0-1 0 0,0-1 1 0 0,1 1-1 0 0,-1 0 1 0 0,0 0-1 0 0,0 0 1 0 0,0 0 0 0 0,-1 0-1 0 0,1 0 1 0 0,0 0-1 0 0,-1 0 1 0 0,1 0-1 0 0,-1 0 1 0 0,0 0-1 0 0,0 0 1 0 0,0 0-1 0 0,0 0 1 0 0,0 0-1 0 0,0 0 1 0 0,0 0 0 0 0,-1 0-1 0 0,0 3 1 0 0,-2 10-538 0 0,0-1 0 0 0,-10 24 0 0 0,10-29-76 0 0,3-8 447 0 0,-1 0 1 0 0,1 1-1 0 0,0-1 0 0 0,-1 0 1 0 0,1 0-1 0 0,-1 1 0 0 0,1-1 1 0 0,-1 0-1 0 0,1 0 0 0 0,-1 0 1 0 0,0 0-1 0 0,0 0 0 0 0,0 0 0 0 0,0 0 1 0 0,1 0-1 0 0,-1 0 0 0 0,0 0 1 0 0,-1 0-1 0 0,1-1 0 0 0,0 1 1 0 0,0 0-1 0 0,0-1 0 0 0,0 1 1 0 0,0-1-1 0 0,-1 1 0 0 0,1-1 1 0 0,0 1-1 0 0,0-1 0 0 0,-1 0 0 0 0,1 0 1 0 0,0 0-1 0 0,-1 0 0 0 0,1 0 1 0 0,0 0-1 0 0,-1 0 0 0 0,-2-1 1 0 0,-1-1 93 0 0,0 0 1 0 0,0 0-1 0 0,0-1 1 0 0,1 0-1 0 0,-1 0 1 0 0,1 0 0 0 0,-6-9 3696 0 0,21 13-1884 0 0,23 6-1269 0 0,-15-4-68 0 0,7 0-235 0 0,-19-2-109 0 0,1-1 0 0 0,0 1 0 0 0,-1 1 0 0 0,0-1 0 0 0,1 1 0 0 0,10 5 1 0 0,-18-7-42 0 0,1 0 1 0 0,-1 1-1 0 0,1-1 1 0 0,-1 0-1 0 0,1 1 1 0 0,-1-1-1 0 0,1 0 1 0 0,-1 1-1 0 0,0-1 1 0 0,1 0 0 0 0,-1 1-1 0 0,1-1 1 0 0,-1 1-1 0 0,0-1 1 0 0,0 1-1 0 0,1-1 1 0 0,-1 1-1 0 0,0-1 1 0 0,0 1-1 0 0,1-1 1 0 0,-1 1-1 0 0,0-1 1 0 0,0 1 0 0 0,0 0-1 0 0,0-1 1 0 0,0 1-1 0 0,0-1 1 0 0,0 1-1 0 0,0 0 1 0 0,-10 16 382 0 0,-25 9-181 0 0,32-24-185 0 0,2-1-42 0 0,0-1 1 0 0,0 0-1 0 0,0 1 1 0 0,0-1-1 0 0,0 1 1 0 0,1-1-1 0 0,-1 1 1 0 0,0 0-1 0 0,0-1 1 0 0,0 1-1 0 0,1 0 1 0 0,-1 0-1 0 0,0-1 1 0 0,1 1-1 0 0,-1 0 1 0 0,1 0-1 0 0,-1 0 1 0 0,1 0-1 0 0,-1 0 1 0 0,1 0 0 0 0,0 0-1 0 0,0 0 1 0 0,-1 0-1 0 0,1 0 1 0 0,0 0-1 0 0,0 0 1 0 0,0 0-1 0 0,0 0 1 0 0,0 0-1 0 0,0 0 1 0 0,0 0-1 0 0,0 0 1 0 0,0 0-1 0 0,1 0 1 0 0,-1 0-1 0 0,0 0 1 0 0,1 0-1 0 0,-1 0 1 0 0,1 0-1 0 0,-1-1 1 0 0,1 1-1 0 0,-1 0 1 0 0,1 0-1 0 0,-1 0 1 0 0,1-1-1 0 0,0 1 1 0 0,0 0-1 0 0,-1 0 1 0 0,1-1 0 0 0,0 1-1 0 0,0-1 1 0 0,1 2-1 0 0,1 0 29 0 0,1 0-1 0 0,-1 0 1 0 0,1 0 0 0 0,-1-1-1 0 0,1 1 1 0 0,0-1 0 0 0,0 0-1 0 0,0 0 1 0 0,-1 0 0 0 0,1 0-1 0 0,0-1 1 0 0,6 1 0 0 0,50-9 1068 0 0,14-2-690 0 0,-23 9-9460 0 0,-39 2 2180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4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8162 0 0,'5'2'1248'0'0,"-1"1"-120"0"0,1-1-320 0 0,-1 2-167 0 0,-3-1-265 0 0,-1-1-176 0 0,0 2-104 0 0,0 0-96 0 0,2-2-344 0 0,-2 2-561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29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222 252 7009 0 0,'-48'32'2820'0'0,"29"-20"-1293"0"0,-31 26 0 0 0,46-33-1452 0 0,0 0 0 0 0,0 0 1 0 0,0 0-1 0 0,1 0 0 0 0,0 1 0 0 0,0-1 1 0 0,1 1-1 0 0,0 0 0 0 0,0 0 1 0 0,0 0-1 0 0,0 0 0 0 0,1 0 0 0 0,0 0 1 0 0,1 0-1 0 0,-1 0 0 0 0,1 1 1 0 0,0-1-1 0 0,1 6 0 0 0,0-1 44 0 0,0-1 0 0 0,0 0-1 0 0,1 0 1 0 0,1 0 0 0 0,0 0 0 0 0,0-1-1 0 0,1 1 1 0 0,0-1 0 0 0,0 1 0 0 0,8 10-1 0 0,-5-13-144 0 0,0 1-1 0 0,0-1 0 0 0,0 0 1 0 0,1 0-1 0 0,0-1 0 0 0,1 0 1 0 0,0-1-1 0 0,-1 0 1 0 0,2 0-1 0 0,-1-1 0 0 0,0 0 1 0 0,1-1-1 0 0,11 3 0 0 0,3 0-49 0 0,1-1-1 0 0,0-1 0 0 0,0-1 1 0 0,30-1-1 0 0,-49-2 72 0 0,0-1-1 0 0,0 1 0 0 0,0-1 1 0 0,0 0-1 0 0,-1 0 1 0 0,1 0-1 0 0,0-1 1 0 0,-1 0-1 0 0,1 0 0 0 0,-1-1 1 0 0,0 1-1 0 0,0-1 1 0 0,0 0-1 0 0,0-1 1 0 0,7-5-1 0 0,-5 2 26 0 0,-1 0-1 0 0,-1 0 1 0 0,1 0 0 0 0,-1 0 0 0 0,-1-1-1 0 0,1 0 1 0 0,-1 0 0 0 0,-1 0-1 0 0,4-12 1 0 0,2-13 192 0 0,-1-2 1 0 0,-2 1-1 0 0,-2-1 0 0 0,1-40 0 0 0,-5 65-131 0 0,1-5 54 0 0,0 0 0 0 0,-2 0 1 0 0,0 0-1 0 0,0 1 0 0 0,-5-22 1 0 0,3 29-16 0 0,1-1 0 0 0,-1 1 0 0 0,-1 0 0 0 0,1 0-1 0 0,-1 0 1 0 0,0 1 0 0 0,-1-1 0 0 0,1 1 0 0 0,-1 0 0 0 0,-1 0 0 0 0,1 0 0 0 0,-7-5 0 0 0,-8-6 142 0 0,-1 0 1 0 0,0 2-1 0 0,-1 0 0 0 0,-1 1 1 0 0,-34-15-1 0 0,51 26-183 0 0,-1 1 0 0 0,0-1 0 0 0,1 1-1 0 0,-1 0 1 0 0,0 1 0 0 0,0 0 0 0 0,-1 0 0 0 0,1 0 0 0 0,0 1-1 0 0,0 0 1 0 0,0 1 0 0 0,0-1 0 0 0,0 1 0 0 0,-1 1-1 0 0,2-1 1 0 0,-1 1 0 0 0,0 0 0 0 0,0 1 0 0 0,0 0 0 0 0,1 0-1 0 0,0 0 1 0 0,0 1 0 0 0,0 0 0 0 0,-10 8 0 0 0,3 0-138 0 0,0 1 0 0 0,1 1 0 0 0,0 0 1 0 0,1 1-1 0 0,1 0 0 0 0,0 1 0 0 0,-9 21 1 0 0,-13 42-3080 0 0,9 3-6412 0 0,21-72 4280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36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1280 4193 0 0,'-2'0'213'0'0,"1"0"-1"0"0,0-1 1 0 0,-1 1 0 0 0,1 0-1 0 0,-1 0 1 0 0,1 0 0 0 0,0 0-1 0 0,-1 0 1 0 0,1 0 0 0 0,-1 1-1 0 0,1-1 1 0 0,0 0 0 0 0,-1 1 0 0 0,1-1-1 0 0,0 1 1 0 0,-1 0 0 0 0,1-1-1 0 0,0 1 1 0 0,0 0 0 0 0,0 0-1 0 0,0-1 1 0 0,0 1 0 0 0,0 0-1 0 0,0 0 1 0 0,-2 2 0 0 0,-15 12 1248 0 0,18-15-1455 0 0,-1-1 0 0 0,1 1 0 0 0,-1 0 0 0 0,1 0 0 0 0,-1 0 1 0 0,1-1-1 0 0,-1 1 0 0 0,1 0 0 0 0,0 0 0 0 0,-1-1 0 0 0,1 1 1 0 0,0 0-1 0 0,-1-1 0 0 0,1 1 0 0 0,0-1 0 0 0,-1 1 0 0 0,1 0 0 0 0,0-1 1 0 0,0 1-1 0 0,-1-1 0 0 0,1 1 0 0 0,0-1 0 0 0,0 1 0 0 0,0-1 1 0 0,0 1-1 0 0,0 0 0 0 0,-1-1 0 0 0,1 1 0 0 0,0-1 0 0 0,0 1 0 0 0,0-1 1 0 0,0 1-1 0 0,1-2 0 0 0,-5-23 249 0 0,4 21-107 0 0,-59-381 5071 0 0,-13-119-4834 0 0,66 388-318 0 0,-1-19-100 0 0,-7 47-8 0 0,3 67-519 0 0,7 14-2331 0 0,0-1-3753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36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26 275 6633 0 0,'-2'-1'209'0'0,"0"0"-1"0"0,1-1 0 0 0,-1 1 1 0 0,0 0-1 0 0,1-1 0 0 0,-1 0 1 0 0,1 1-1 0 0,-1-1 1 0 0,1 0-1 0 0,0 0 0 0 0,0 0 1 0 0,-1 0-1 0 0,1 0 0 0 0,1 0 1 0 0,-1 0-1 0 0,0 0 0 0 0,1 0 1 0 0,-2-4-1 0 0,2 0-30 0 0,0 1 0 0 0,-1 0 0 0 0,2 0 0 0 0,-1-1 0 0 0,1 1 0 0 0,-1 0-1 0 0,4-10 1 0 0,0 2 35 0 0,1 0 0 0 0,1 0-1 0 0,0 1 1 0 0,0 0-1 0 0,13-18 1 0 0,-13 21-44 0 0,1 0 0 0 0,0 1 1 0 0,0-1-1 0 0,1 1 0 0 0,1 1 1 0 0,-1-1-1 0 0,1 2 0 0 0,13-9 0 0 0,-17 12-96 0 0,0 1 0 0 0,0 0 0 0 0,0 1-1 0 0,0-1 1 0 0,0 1 0 0 0,1 0-1 0 0,-1 0 1 0 0,0 1 0 0 0,1-1 0 0 0,-1 1-1 0 0,0 0 1 0 0,1 1 0 0 0,-1-1-1 0 0,0 1 1 0 0,0 0 0 0 0,1 1 0 0 0,-1-1-1 0 0,0 1 1 0 0,7 3 0 0 0,-5-1 21 0 0,0 0 0 0 0,0 0 0 0 0,0 1 0 0 0,-1 0 0 0 0,0 0 0 0 0,0 0 0 0 0,-1 1 0 0 0,1 0 0 0 0,-1 0 0 0 0,0 0 0 0 0,-1 0-1 0 0,1 1 1 0 0,-1 0 0 0 0,5 12 0 0 0,14 45-732 0 0,-9 0-3719 0 0,-13-53 1620 0 0,-9-9-577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37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21 107 8274 0 0,'-3'-3'313'0'0,"1"-1"0"0"0,0 1-1 0 0,0 0 1 0 0,0-1 0 0 0,0 1 0 0 0,1-1 0 0 0,-1 1 0 0 0,1-1 0 0 0,0 0 0 0 0,0 0 0 0 0,0 0 0 0 0,0-6-1 0 0,1 8-266 0 0,1 0 0 0 0,-1 0 0 0 0,1 0 0 0 0,-1 0 0 0 0,1 1 0 0 0,0-1 0 0 0,0 0 0 0 0,0 0 0 0 0,0 0 0 0 0,0 1-1 0 0,0-1 1 0 0,0 1 0 0 0,0-1 0 0 0,1 1 0 0 0,-1-1 0 0 0,1 1 0 0 0,-1 0 0 0 0,1-1 0 0 0,0 1 0 0 0,-1 0 0 0 0,1 0-1 0 0,0 0 1 0 0,0 1 0 0 0,-1-1 0 0 0,1 0 0 0 0,0 1 0 0 0,2-1 0 0 0,6-3 52 0 0,-1 2-1 0 0,1-1 1 0 0,-1 1-1 0 0,1 1 1 0 0,0 0 0 0 0,-1 0-1 0 0,1 1 1 0 0,19 2 0 0 0,-25-2-16 0 0,0 1 0 0 0,-1-1 1 0 0,1 1-1 0 0,0 1 1 0 0,-1-1-1 0 0,1 0 1 0 0,-1 1-1 0 0,1 0 0 0 0,-1-1 1 0 0,0 2-1 0 0,0-1 1 0 0,0 0-1 0 0,0 0 1 0 0,0 1-1 0 0,0 0 1 0 0,-1-1-1 0 0,1 1 0 0 0,-1 0 1 0 0,0 0-1 0 0,0 1 1 0 0,0-1-1 0 0,0 0 1 0 0,0 1-1 0 0,-1-1 0 0 0,2 6 1 0 0,6 35-755 0 0,-7-15-4035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5:10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11 5929 0 0,'-8'23'1310'0'0,"4"-16"-877"0"0,1 1 1 0 0,0 0 0 0 0,1 0-1 0 0,-1 0 1 0 0,2 0 0 0 0,-1 0-1 0 0,1 1 1 0 0,0-1 0 0 0,1 0-1 0 0,0 1 1 0 0,1 10 0 0 0,0-17-360 0 0,0 0 1 0 0,0-1-1 0 0,1 1 1 0 0,-1 0-1 0 0,0-1 1 0 0,1 1-1 0 0,-1-1 1 0 0,1 0-1 0 0,-1 1 1 0 0,1-1-1 0 0,-1 0 1 0 0,1 0-1 0 0,0 0 1 0 0,0 0 0 0 0,0 0-1 0 0,-1 0 1 0 0,1 0-1 0 0,0-1 1 0 0,0 1-1 0 0,0-1 1 0 0,0 0-1 0 0,0 1 1 0 0,0-1-1 0 0,3 0 1 0 0,54 0 606 0 0,-54 0-631 0 0,0 0 20 0 0,0-1 1 0 0,1 1 0 0 0,-1-1 0 0 0,1 0-1 0 0,-1-1 1 0 0,0 1 0 0 0,0-1 0 0 0,0 0-1 0 0,0 0 1 0 0,0-1 0 0 0,0 1 0 0 0,0-1 0 0 0,4-4-1 0 0,-7 5-31 0 0,0 0 0 0 0,0-1-1 0 0,-1 1 1 0 0,1 0 0 0 0,-1-1-1 0 0,1 1 1 0 0,-1 0 0 0 0,0-1-1 0 0,0 0 1 0 0,0 1 0 0 0,0-1-1 0 0,-1 0 1 0 0,1 1 0 0 0,-1-1-1 0 0,0 0 1 0 0,1 1 0 0 0,-1-1 0 0 0,0 0-1 0 0,-1 0 1 0 0,1 1 0 0 0,0-1-1 0 0,-1 0 1 0 0,0 0 0 0 0,1 1-1 0 0,-1-1 1 0 0,0 1 0 0 0,-3-5-1 0 0,2 2 29 0 0,0 1-1 0 0,-1 0 1 0 0,1 0-1 0 0,-1 0 1 0 0,0 0-1 0 0,0 1 1 0 0,-1-1-1 0 0,1 1 1 0 0,-1 0-1 0 0,1 0 0 0 0,-1 0 1 0 0,0 0-1 0 0,0 1 1 0 0,-1 0-1 0 0,1 0 1 0 0,0 0-1 0 0,-1 0 1 0 0,1 0-1 0 0,-1 1 1 0 0,0 0-1 0 0,-7-1 1 0 0,6 1-116 0 0,1 1 1 0 0,0-1-1 0 0,-1 1 1 0 0,1 0 0 0 0,-1 1-1 0 0,1-1 1 0 0,-1 1-1 0 0,1 0 1 0 0,0 0 0 0 0,-1 1-1 0 0,1 0 1 0 0,0 0-1 0 0,0 0 1 0 0,0 0 0 0 0,0 1-1 0 0,1 0 1 0 0,-1 0 0 0 0,-8 7-1 0 0,2 11-3471 0 0,6-14-1809 0 0,-4-13 2410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37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4041 0 0,'1'-2'478'0'0,"0"0"1"0"0,1 0-1 0 0,-1 0 1 0 0,1 0-1 0 0,-1 1 0 0 0,1-1 1 0 0,0 0-1 0 0,0 1 1 0 0,0-1-1 0 0,0 1 1 0 0,0 0-1 0 0,0 0 1 0 0,0 0-1 0 0,0 0 0 0 0,1 0 1 0 0,2-1-1 0 0,43-7 410 0 0,-21 5-729 0 0,-26 3-134 0 0,1 1-1 0 0,0 0 0 0 0,0-1 1 0 0,0 1-1 0 0,0 0 0 0 0,0 0 1 0 0,0 0-1 0 0,0 0 0 0 0,0 0 0 0 0,-1 0 1 0 0,1 1-1 0 0,0-1 0 0 0,0 1 1 0 0,0-1-1 0 0,0 1 0 0 0,-1 0 0 0 0,1-1 1 0 0,0 1-1 0 0,0 0 0 0 0,-1 0 1 0 0,4 3-1 0 0,-4-2 37 0 0,1 0 0 0 0,0 0 0 0 0,-1 0 0 0 0,0 1 0 0 0,1-1 0 0 0,-1 1 0 0 0,0-1 0 0 0,0 1 0 0 0,0 0 0 0 0,-1-1 0 0 0,1 1 0 0 0,0 0 0 0 0,-1 4 0 0 0,1 3-110 0 0,-1 1-1 0 0,-1-1 1 0 0,0 1-1 0 0,0-1 1 0 0,-1 0 0 0 0,-6 20-1 0 0,4-20-880 0 0,0-1-1 0 0,0 0 0 0 0,-1 0 0 0 0,0-1 0 0 0,-1 1 0 0 0,-11 12 0 0 0,5-7-3488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38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89 7194 0 0,'0'1'92'0'0,"-1"-1"1"0"0,1 1 0 0 0,0-1-1 0 0,0 1 1 0 0,-1-1 0 0 0,1 1-1 0 0,0-1 1 0 0,0 1 0 0 0,0-1-1 0 0,-1 1 1 0 0,1 0 0 0 0,0-1-1 0 0,0 1 1 0 0,0-1 0 0 0,0 1-1 0 0,0-1 1 0 0,0 1 0 0 0,0 0-1 0 0,0-1 1 0 0,0 1 0 0 0,1-1-1 0 0,-1 1 1 0 0,0-1 0 0 0,0 1-1 0 0,0-1 1 0 0,1 1 0 0 0,-1-1-1 0 0,0 1 1 0 0,1-1 0 0 0,-1 1-1 0 0,0-1 1 0 0,1 1 0 0 0,-1-1-1 0 0,0 0 1 0 0,1 1 0 0 0,-1-1-1 0 0,1 0 1 0 0,-1 1 0 0 0,1-1-1 0 0,-1 0 1 0 0,1 1 0 0 0,-1-1-1 0 0,1 0 1 0 0,-1 0 0 0 0,1 0-1 0 0,-1 0 1 0 0,1 1 0 0 0,0-1-1 0 0,-1 0 1 0 0,1 0 0 0 0,-1 0-1 0 0,1 0 1 0 0,-1 0 0 0 0,1 0-1 0 0,0 0 1 0 0,-1-1 0 0 0,1 1-1 0 0,-1 0 1 0 0,2 0 0 0 0,2-1 98 0 0,0 0 1 0 0,0-1 0 0 0,0 1 0 0 0,-1-1 0 0 0,1 1 0 0 0,7-5-1 0 0,28-28 309 0 0,-33 27-468 0 0,1 0 0 0 0,0 1 1 0 0,1 0-1 0 0,-1 0 0 0 0,1 1 1 0 0,0 0-1 0 0,1 0 0 0 0,-1 1 1 0 0,15-6-1 0 0,-21 10-117 0 0,0 0 0 0 0,0-1 0 0 0,0 1 0 0 0,0 0-1 0 0,0 0 1 0 0,0 0 0 0 0,0 0 0 0 0,0 1 0 0 0,0-1 0 0 0,0 1-1 0 0,0-1 1 0 0,-1 1 0 0 0,1 0 0 0 0,0-1 0 0 0,0 1 0 0 0,0 0-1 0 0,0 0 1 0 0,-1 0 0 0 0,1 0 0 0 0,-1 1 0 0 0,1-1 0 0 0,-1 0-1 0 0,1 1 1 0 0,-1-1 0 0 0,2 4 0 0 0,1 1-1350 0 0,0 0-1 0 0,0 0 1 0 0,-1 1 0 0 0,0 0-1 0 0,3 11 1 0 0,-1-3-1698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38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19 113 5041 0 0,'-1'1'187'0'0,"1"-1"-1"0"0,-1 0 1 0 0,0 0-1 0 0,1 0 1 0 0,-1 0-1 0 0,0 0 1 0 0,0 0-1 0 0,1 0 0 0 0,-1 0 1 0 0,0-1-1 0 0,1 1 1 0 0,-1 0-1 0 0,0 0 1 0 0,1 0-1 0 0,-1-1 1 0 0,0 1-1 0 0,1 0 1 0 0,-1-1-1 0 0,1 1 1 0 0,-1-1-1 0 0,0 1 1 0 0,1-1-1 0 0,-1 1 1 0 0,1-1-1 0 0,-1 1 1 0 0,1-1-1 0 0,0 1 1 0 0,-1-1-1 0 0,0-1 1 0 0,1 1-39 0 0,0 0 1 0 0,0 0-1 0 0,0-1 0 0 0,1 1 1 0 0,-1 0-1 0 0,0 0 0 0 0,0 0 1 0 0,1-1-1 0 0,-1 1 0 0 0,1 0 1 0 0,-1 0-1 0 0,1 0 0 0 0,-1 0 1 0 0,1 0-1 0 0,1-2 0 0 0,1-2-11 0 0,1 0-1 0 0,0 1 0 0 0,0-1 0 0 0,0 1 1 0 0,1 0-1 0 0,6-5 0 0 0,-2 4-84 0 0,1 1 0 0 0,-1 0 0 0 0,16-4 0 0 0,-17 6 129 0 0,1-1-1 0 0,-1 0 1 0 0,1-1-1 0 0,11-7 1 0 0,-20 11-170 0 0,0 0 1 0 0,0 0 0 0 0,0 0-1 0 0,0 0 1 0 0,0 0-1 0 0,0 0 1 0 0,-1 0-1 0 0,1 0 1 0 0,0 0-1 0 0,0 0 1 0 0,0 0-1 0 0,0 0 1 0 0,0 0-1 0 0,0 0 1 0 0,0 0-1 0 0,0 0 1 0 0,0 0 0 0 0,0 0-1 0 0,0 0 1 0 0,0 0-1 0 0,0 0 1 0 0,0 0-1 0 0,0-1 1 0 0,0 1-1 0 0,-1 0 1 0 0,1 0-1 0 0,0 0 1 0 0,0 0-1 0 0,0 0 1 0 0,0 0 0 0 0,0 0-1 0 0,0 0 1 0 0,0 0-1 0 0,0 0 1 0 0,0 0-1 0 0,0-1 1 0 0,0 1-1 0 0,0 0 1 0 0,0 0-1 0 0,0 0 1 0 0,0 0-1 0 0,0 0 1 0 0,0 0 0 0 0,1 0-1 0 0,-1 0 1 0 0,0 0-1 0 0,0 0 1 0 0,0 0-1 0 0,0-1 1 0 0,0 1-1 0 0,0 0 1 0 0,0 0-1 0 0,0 0 1 0 0,0 0-1 0 0,0 0 1 0 0,0 0 0 0 0,0 0-1 0 0,0 0 1 0 0,0 0-1 0 0,0 0 1 0 0,0 0-1 0 0,1 0 1 0 0,-1 0-1 0 0,0 0 1 0 0,-12-1 12 0 0,-16 5-379 0 0,24-2 300 0 0,1 0 1 0 0,-1 0 0 0 0,1 0-1 0 0,-1 0 1 0 0,1 1 0 0 0,0-1-1 0 0,0 1 1 0 0,0 0 0 0 0,0-1-1 0 0,0 2 1 0 0,1-1 0 0 0,0 0-1 0 0,-1 0 1 0 0,-2 7 0 0 0,2-3 50 0 0,0 0 0 0 0,1 0 0 0 0,-1 0 0 0 0,2 0 0 0 0,-1 0 0 0 0,1 1 0 0 0,-1 13 0 0 0,2-12 42 0 0,0-1 0 0 0,0 0-1 0 0,1 1 1 0 0,0-1 0 0 0,1 0 0 0 0,0 0-1 0 0,0 0 1 0 0,0 0 0 0 0,1 0-1 0 0,0 0 1 0 0,1-1 0 0 0,0 1 0 0 0,0-1-1 0 0,1 0 1 0 0,6 8 0 0 0,-9-12-27 0 0,1 0-1 0 0,0-1 1 0 0,0 1 0 0 0,0-1-1 0 0,0 1 1 0 0,0-1 0 0 0,1 0-1 0 0,-1 0 1 0 0,1 0 0 0 0,-1-1-1 0 0,1 0 1 0 0,0 1 0 0 0,0-1-1 0 0,-1 0 1 0 0,1-1 0 0 0,0 1-1 0 0,0-1 1 0 0,0 1 0 0 0,0-1-1 0 0,5-1 1 0 0,-5 0-42 0 0,0 0 0 0 0,1-1 0 0 0,-1 1 0 0 0,0-1 0 0 0,0 0 0 0 0,-1 0 0 0 0,1 0 0 0 0,0-1 0 0 0,-1 0 0 0 0,1 1 0 0 0,-1-1 0 0 0,0 0 0 0 0,0-1 0 0 0,0 1 0 0 0,0 0 0 0 0,-1-1 0 0 0,5-7 1 0 0,-2 3-345 0 0,-1-1 0 0 0,0 0 1 0 0,0-1-1 0 0,-1 1 1 0 0,0-1-1 0 0,2-10 0 0 0,-4 15-28 0 0,0-1-1 0 0,-1 1 0 0 0,1-1 0 0 0,-1 0 1 0 0,0 0-1 0 0,-1 1 0 0 0,1-1 1 0 0,-1 0-1 0 0,0 1 0 0 0,0-1 0 0 0,-5-10 1 0 0,-1 5-1124 0 0,-3 4-1875 0 0</inkml:trace>
  <inkml:trace contextRef="#ctx0" brushRef="#br0" timeOffset="1">43 161 5753 0 0,'4'4'3857'0'0,"0"-6"-2457"0"0,-3-3-119 0 0,3 0-225 0 0,2-2-232 0 0,3 1-304 0 0,2-2-256 0 0,2 2-144 0 0,2 1-96 0 0,0 1-8 0 0,3 0-96 0 0,1 2-352 0 0,0-1-760 0 0,-1 1-1137 0 0,1-1-4184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3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37 463 2721 0 0,'-11'7'7812'0'0,"3"-1"-3737"0"0,8-6-4059 0 0,0 0 0 0 0,-1 0 0 0 0,1 0 0 0 0,-1-1 0 0 0,1 1 0 0 0,0 0 1 0 0,-1 0-1 0 0,1-1 0 0 0,0 1 0 0 0,-1 0 0 0 0,1-1 0 0 0,0 1 0 0 0,0-1 0 0 0,-1 1 1 0 0,1 0-1 0 0,0-1 0 0 0,0 1 0 0 0,-1-1 0 0 0,1 1 0 0 0,0 0 0 0 0,0-1 0 0 0,0 1 1 0 0,0-1-1 0 0,0 1 0 0 0,0-1 0 0 0,0 1 0 0 0,0-1 0 0 0,-5-26-43 0 0,2 0-1 0 0,0-1 0 0 0,2 1 1 0 0,1-1-1 0 0,2 1 0 0 0,0 0 1 0 0,2-1-1 0 0,1 1 0 0 0,1 1 0 0 0,1-1 1 0 0,21-50-1 0 0,-25 71-14 0 0,0-1-1 0 0,0 1 0 0 0,1 0 1 0 0,0 0-1 0 0,0 0 1 0 0,10-10-1 0 0,19-10-5228 0 0,-29 16-3135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32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17 117 6785 0 0,'-4'3'2334'0'0,"-5"4"3429"0"0,6-24-4819 0 0,3 14-934 0 0,0 0 0 0 0,0 0 1 0 0,1 0-1 0 0,-1 0 0 0 0,1 0 0 0 0,0 0 0 0 0,0 0 0 0 0,0 0 1 0 0,1 0-1 0 0,-1 0 0 0 0,0 1 0 0 0,1-1 0 0 0,0 1 0 0 0,0-1 1 0 0,0 1-1 0 0,0-1 0 0 0,0 1 0 0 0,0 0 0 0 0,1 0 0 0 0,-1 0 1 0 0,1 0-1 0 0,-1 0 0 0 0,1 1 0 0 0,0-1 0 0 0,-1 1 0 0 0,1 0 1 0 0,0 0-1 0 0,0 0 0 0 0,0 0 0 0 0,6-1 0 0 0,8-1-9 0 0,1 0-1 0 0,0 1 0 0 0,0 1 0 0 0,20 2 1 0 0,-20-1 59 0 0,-7 0-45 0 0,0 0-1 0 0,-1-1 0 0 0,1-1 0 0 0,0 0 0 0 0,0 0 0 0 0,-1-1 0 0 0,1 0 1 0 0,-1-1-1 0 0,10-4 0 0 0,-18 7 3 0 0,0 0 1 0 0,0 0 0 0 0,-1 0-1 0 0,1 1 1 0 0,0-1 0 0 0,0 1-1 0 0,0-1 1 0 0,0 1 0 0 0,0 0-1 0 0,0 0 1 0 0,0 0-1 0 0,-1 0 1 0 0,1 0 0 0 0,0 0-1 0 0,0 0 1 0 0,0 1 0 0 0,0-1-1 0 0,0 1 1 0 0,0 0 0 0 0,-1-1-1 0 0,4 2 1 0 0,-3 0 31 0 0,1 0 0 0 0,-1 0 0 0 0,1 1 0 0 0,-1-1 1 0 0,0 0-1 0 0,0 1 0 0 0,0 0 0 0 0,0-1 0 0 0,0 1 0 0 0,-1 0 1 0 0,3 5-1 0 0,2 8 147 0 0,-1 1-1 0 0,-1-1 1 0 0,4 33 0 0 0,-7-40-213 0 0,2 15-107 0 0,3 21-404 0 0,3-21-2819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34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19 8034 0 0,'-48'-18'1712'0'0,"48"18"-1647"0"0,0 0 1 0 0,0 0-1 0 0,-1 1 1 0 0,1-1-1 0 0,0 0 0 0 0,0 0 1 0 0,-1 1-1 0 0,1-1 0 0 0,0 0 1 0 0,0 0-1 0 0,0 1 1 0 0,-1-1-1 0 0,1 0 0 0 0,0 1 1 0 0,0-1-1 0 0,0 0 0 0 0,0 1 1 0 0,0-1-1 0 0,0 0 0 0 0,0 1 1 0 0,0-1-1 0 0,0 1 1 0 0,0-1-1 0 0,0 0 0 0 0,0 1 1 0 0,0-1-1 0 0,0 0 0 0 0,0 1 1 0 0,0-1-1 0 0,0 0 1 0 0,0 1-1 0 0,0-1 0 0 0,0 0 1 0 0,1 1-1 0 0,-1-1 0 0 0,4 19 582 0 0,-4-18-521 0 0,38 244 2212 0 0,-21-115-2315 0 0,-14-119-752 0 0,1-11 207 0 0,5-21-48 0 0,3-38 331 0 0,-12 57 244 0 0,1-4-13 0 0,0-1 0 0 0,0 1 0 0 0,0 0 0 0 0,1 0 0 0 0,0 0-1 0 0,3-6 1 0 0,-5 11 9 0 0,1 0 0 0 0,-1 0-1 0 0,1 0 1 0 0,0 0 0 0 0,0 0-1 0 0,-1 0 1 0 0,1 1 0 0 0,0-1-1 0 0,0 0 1 0 0,0 1 0 0 0,0-1-1 0 0,0 1 1 0 0,0-1 0 0 0,0 1-1 0 0,0-1 1 0 0,0 1 0 0 0,0-1-1 0 0,0 1 1 0 0,0 0 0 0 0,0 0-1 0 0,0 0 1 0 0,0-1 0 0 0,0 1-1 0 0,0 0 1 0 0,0 0 0 0 0,0 1-1 0 0,1-1 1 0 0,-1 0 0 0 0,0 0-1 0 0,0 0 1 0 0,0 1 0 0 0,0-1-1 0 0,0 1 1 0 0,0-1 0 0 0,0 1-1 0 0,0-1 1 0 0,0 1 0 0 0,0-1-1 0 0,-1 1 1 0 0,1 0 0 0 0,2 1-1 0 0,53 39 138 0 0,-45-31-272 0 0,1 0-1 0 0,1-1 1 0 0,-1-1-1 0 0,2 0 0 0 0,-1-1 1 0 0,1 0-1 0 0,27 9 1 0 0,-41-16 38 0 0,1 0 1 0 0,-1 0-1 0 0,1 0 0 0 0,-1 0 1 0 0,0 0-1 0 0,1 0 1 0 0,-1 0-1 0 0,1 0 1 0 0,-1 0-1 0 0,1 0 1 0 0,-1 0-1 0 0,0 0 1 0 0,1 0-1 0 0,-1 0 0 0 0,1 0 1 0 0,-1-1-1 0 0,0 1 1 0 0,1 0-1 0 0,-1 0 1 0 0,0 0-1 0 0,1-1 1 0 0,-1 1-1 0 0,0 0 1 0 0,1 0-1 0 0,-1-1 0 0 0,0 1 1 0 0,1 0-1 0 0,-1-1 1 0 0,0 1-1 0 0,0 0 1 0 0,1-1-1 0 0,-1 1 1 0 0,0 0-1 0 0,0-1 1 0 0,0 1-1 0 0,0-1 0 0 0,0 1 1 0 0,1 0-1 0 0,-1-1 1 0 0,0 1-1 0 0,0-1 1 0 0,0 1-1 0 0,0-1 1 0 0,0 1-1 0 0,0 0 0 0 0,0-1 1 0 0,0 1-1 0 0,-1-1 1 0 0,1 1-1 0 0,0 0 1 0 0,0-1-1 0 0,0 1 1 0 0,0-1-1 0 0,0 1 1 0 0,-1 0-1 0 0,1-1 0 0 0,0 1 1 0 0,-1-1-1 0 0,-2-11-3812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34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6601 0 0,'1'13'3780'0'0,"11"12"-2341"0"0,-8-17-919 0 0,34 86 1712 0 0,-31-71-2496 0 0,2 0 1 0 0,0 0-1 0 0,23 38 1 0 0,-21-48-3174 0 0,-13-23-1109 0 0,1 1 819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34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46 5609 0 0,'-1'-1'72'0'0,"1"1"0"0"0,-1 0 0 0 0,1-1 0 0 0,-1 1 0 0 0,1-1 0 0 0,0 1 0 0 0,-1-1 0 0 0,1 1 0 0 0,0-1 0 0 0,-1 1 0 0 0,1-1 0 0 0,0 1 0 0 0,0-1 0 0 0,-1 1 0 0 0,1-1 0 0 0,0 1 0 0 0,0-1 0 0 0,0 1 0 0 0,0-1 0 0 0,0 1 0 0 0,0-1 0 0 0,0 0 0 0 0,0 1 0 0 0,0-1 0 0 0,0 1 0 0 0,0-1 0 0 0,0 1 0 0 0,0-1 0 0 0,0 0 0 0 0,1 1 0 0 0,-1-1 0 0 0,0 1 0 0 0,0-1 0 0 0,1 1 0 0 0,-1-1-1 0 0,1 0 1 0 0,1-1 75 0 0,0 1-1 0 0,0-1 0 0 0,0 1 0 0 0,0-1 0 0 0,0 1 0 0 0,0 0 0 0 0,0 0 0 0 0,1 0 0 0 0,2-1 0 0 0,5-1 160 0 0,0 0-1 0 0,0 1 1 0 0,17-1 0 0 0,-22 2-184 0 0,-1 1 0 0 0,1 0 0 0 0,0 1 1 0 0,0-1-1 0 0,0 1 0 0 0,-1 0 0 0 0,1 0 1 0 0,-1 0-1 0 0,1 1 0 0 0,-1 0 1 0 0,1-1-1 0 0,-1 2 0 0 0,0-1 0 0 0,0 0 1 0 0,0 1-1 0 0,0 0 0 0 0,0 0 0 0 0,-1 0 1 0 0,1 0-1 0 0,-1 1 0 0 0,0-1 0 0 0,0 1 1 0 0,0 0-1 0 0,0 0 0 0 0,-1 0 0 0 0,1 0 1 0 0,-1 0-1 0 0,0 1 0 0 0,2 7 0 0 0,-2-6-23 0 0,-1 1 0 0 0,0 0 0 0 0,0-1-1 0 0,-1 1 1 0 0,1 0 0 0 0,-1-1 0 0 0,-1 1-1 0 0,1 0 1 0 0,-1-1 0 0 0,-1 1 0 0 0,1-1-1 0 0,-1 1 1 0 0,0-1 0 0 0,0 0-1 0 0,-1 0 1 0 0,0 0 0 0 0,0 0 0 0 0,0 0-1 0 0,-1 0 1 0 0,-7 9 0 0 0,-8 1-580 0 0,8-7-247 0 0,11-7 67 0 0,4-4-278 0 0,4-1 850 0 0,-1 1-1 0 0,1 0 1 0 0,0 0-1 0 0,-1 1 1 0 0,1 0-1 0 0,0 0 1 0 0,0 1-1 0 0,0 0 1 0 0,13 1-1 0 0,-12 0-409 0 0,0-1-1 0 0,0 0 1 0 0,0 0 0 0 0,0-1 0 0 0,0 0-1 0 0,15-4 1 0 0,-22 5 284 0 0,-1-1-1 0 0,0 0 0 0 0,1 1 1 0 0,-1-1-1 0 0,0 0 1 0 0,0 0-1 0 0,0 0 1 0 0,0 0-1 0 0,1 0 1 0 0,-1 0-1 0 0,0 0 1 0 0,-1 0-1 0 0,1 0 1 0 0,0-1-1 0 0,0 1 1 0 0,0 0-1 0 0,-1-1 1 0 0,1 1-1 0 0,0-2 1 0 0,0-2-111 0 0,0 1 1 0 0,0 0-1 0 0,0 0 1 0 0,-1-1-1 0 0,0 1 1 0 0,0-8-1 0 0,-2-1 248 0 0,1 0-1 0 0,-2 0 1 0 0,-6-19-1 0 0,-4-4 1496 0 0,12 35-1127 0 0,0-1-1 0 0,0 0 0 0 0,1 0 0 0 0,-1 0 0 0 0,-1 0 0 0 0,1 1 0 0 0,0-1 0 0 0,0 0 0 0 0,-1 1 0 0 0,1-1 1 0 0,0 1-1 0 0,-1 0 0 0 0,0-1 0 0 0,1 1 0 0 0,-1 0 0 0 0,-2-1 0 0 0,4 2-186 0 0,-1 1 0 0 0,1-1-1 0 0,0 1 1 0 0,-1-1-1 0 0,1 1 1 0 0,0-1 0 0 0,-1 1-1 0 0,1-1 1 0 0,0 1 0 0 0,0-1-1 0 0,0 1 1 0 0,0-1 0 0 0,-1 1-1 0 0,1-1 1 0 0,0 1 0 0 0,0 0-1 0 0,0-1 1 0 0,0 1 0 0 0,0-1-1 0 0,0 1 1 0 0,0-1 0 0 0,1 1-1 0 0,-1 0 1 0 0,0-1-1 0 0,0 1 1 0 0,0-1 0 0 0,0 1-1 0 0,1-1 1 0 0,-1 1 0 0 0,1 0-1 0 0,6 24 10 0 0,-7-23 36 0 0,5 15-52 0 0,-3-10-67 0 0,0 0 0 0 0,0 1 1 0 0,1-1-1 0 0,-1-1 1 0 0,2 1-1 0 0,-1 0 1 0 0,1-1-1 0 0,8 13 0 0 0,-11-19-25 0 0,-1 0 1 0 0,0 0-1 0 0,1 0 0 0 0,-1 0 0 0 0,1 0 0 0 0,-1 0 0 0 0,0 0 0 0 0,1 0 0 0 0,-1 0 0 0 0,1 0 0 0 0,-1-1 0 0 0,0 1 1 0 0,1 0-1 0 0,-1 0 0 0 0,1 0 0 0 0,-1 0 0 0 0,0-1 0 0 0,1 1 0 0 0,-1 0 0 0 0,0 0 0 0 0,0 0 0 0 0,1-1 0 0 0,-1 1 0 0 0,0 0 1 0 0,1-1-1 0 0,-1 1 0 0 0,0 0 0 0 0,0-1 0 0 0,0 1 0 0 0,1 0 0 0 0,-1-1 0 0 0,0 1 0 0 0,0 0 0 0 0,0-1 0 0 0,0 1 1 0 0,0-1-1 0 0,1 0 0 0 0,11-24 6 0 0,-4 8 7 0 0,-7 16-42 0 0,-1 0-1 0 0,1 0 1 0 0,0 1-1 0 0,-1-1 1 0 0,1 0-1 0 0,0 1 1 0 0,0-1-1 0 0,0 0 1 0 0,-1 1 0 0 0,1-1-1 0 0,0 1 1 0 0,0 0-1 0 0,0-1 1 0 0,0 1-1 0 0,0 0 1 0 0,0-1-1 0 0,0 1 1 0 0,0 0-1 0 0,0 0 1 0 0,0 0 0 0 0,-1 0-1 0 0,1 0 1 0 0,0 0-1 0 0,0 0 1 0 0,0 0-1 0 0,0 0 1 0 0,0 0-1 0 0,0 1 1 0 0,0-1-1 0 0,0 0 1 0 0,0 1-1 0 0,0-1 1 0 0,0 0 0 0 0,0 1-1 0 0,-1-1 1 0 0,1 1-1 0 0,0 0 1 0 0,0-1-1 0 0,0 2 1 0 0,1-1-287 0 0,-1 0 1 0 0,1 1-1 0 0,-1-1 0 0 0,1 1 1 0 0,-1 0-1 0 0,0-1 1 0 0,0 1-1 0 0,0 0 0 0 0,0 0 1 0 0,0-1-1 0 0,0 1 1 0 0,0 0-1 0 0,-1 0 0 0 0,1 0 1 0 0,0 0-1 0 0,-1 0 0 0 0,0 0 1 0 0,1 3-1 0 0,-2 6-3276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3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8714 0 0,'2'2'330'0'0,"1"-1"-1"0"0,-1 1 1 0 0,0 0-1 0 0,1-1 1 0 0,-1 1 0 0 0,1-1-1 0 0,0 0 1 0 0,-1 0 0 0 0,1 0-1 0 0,0 0 1 0 0,0-1 0 0 0,0 1-1 0 0,-1-1 1 0 0,1 1 0 0 0,0-1-1 0 0,0 0 1 0 0,0 0-1 0 0,3-1 1 0 0,0-1-112 0 0,0 0 0 0 0,0 0 0 0 0,0-1 1 0 0,0 0-1 0 0,0 0 0 0 0,7-6 0 0 0,-1 2-435 0 0,-10 5 243 0 0,0 1-1 0 0,0 0 0 0 0,0 0 0 0 0,0 0 1 0 0,0 1-1 0 0,0-1 0 0 0,0 0 0 0 0,0 1 0 0 0,0-1 1 0 0,0 1-1 0 0,0 0 0 0 0,1 0 0 0 0,-1 0 0 0 0,0 0 1 0 0,0 0-1 0 0,0 0 0 0 0,0 0 0 0 0,0 1 0 0 0,1-1 1 0 0,-1 1-1 0 0,2 1 0 0 0,0-1 65 0 0,-1 1 0 0 0,0 1-1 0 0,1-1 1 0 0,-1 0 0 0 0,0 1 0 0 0,-1 0 0 0 0,1-1-1 0 0,0 1 1 0 0,-1 0 0 0 0,1 1 0 0 0,1 2 0 0 0,2 5-441 0 0,-1-1 0 0 0,0 0 1 0 0,-1 1-1 0 0,0 0 0 0 0,0 0 0 0 0,-1 1 1 0 0,1 11-1 0 0,-1 5-5468 0 0,-2-15 213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49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8226 0 0,'-1'0'293'0'0,"-1"0"1"0"0,1-1 0 0 0,0 1-1 0 0,0 0 1 0 0,0 0 0 0 0,-1 0 0 0 0,1 1-1 0 0,0-1 1 0 0,0 0 0 0 0,0 0-1 0 0,-1 1 1 0 0,1-1 0 0 0,0 1-1 0 0,0-1 1 0 0,0 1 0 0 0,0-1-1 0 0,0 1 1 0 0,0 0 0 0 0,0-1-1 0 0,0 1 1 0 0,0 0 0 0 0,0 0-1 0 0,-1 1 1 0 0,1 1 26 0 0,1 0 0 0 0,-1 0 0 0 0,0 0-1 0 0,1 0 1 0 0,0 0 0 0 0,0 0 0 0 0,0 0-1 0 0,0 0 1 0 0,1 4 0 0 0,8 70 731 0 0,1 9-1501 0 0,-12-32-4500 0 0,-16-64-2754 0 0,11 3 3517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5:10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11138 0 0,'5'-4'749'0'0,"0"0"-1"0"0,0 0 0 0 0,1 0 0 0 0,-1 0 0 0 0,1 1 0 0 0,0 0 0 0 0,0 0 1 0 0,0 0-1 0 0,7-1 0 0 0,-8 2-741 0 0,0 1-1 0 0,0-1 1 0 0,0 2-1 0 0,1-1 1 0 0,-1 0 0 0 0,0 1-1 0 0,0 0 1 0 0,1 0-1 0 0,-1 1 1 0 0,0-1 0 0 0,0 1-1 0 0,1 0 1 0 0,-1 1-1 0 0,0-1 1 0 0,0 1 0 0 0,0 0-1 0 0,0 0 1 0 0,7 6-1 0 0,-11-8-135 0 0,-1 0 0 0 0,1 0 1 0 0,-1 0-1 0 0,1 0 0 0 0,-1 1 0 0 0,0-1 0 0 0,1 0 0 0 0,-1 0 0 0 0,1 1 0 0 0,-1-1 0 0 0,0 0 0 0 0,1 0 0 0 0,-1 1 0 0 0,0-1 0 0 0,1 1 0 0 0,-1-1 0 0 0,0 0 0 0 0,0 1 0 0 0,1-1 0 0 0,-1 1 1 0 0,0-1-1 0 0,0 0 0 0 0,0 1 0 0 0,1-1 0 0 0,-1 1 0 0 0,0-1 0 0 0,0 1 0 0 0,0-1 0 0 0,0 1 0 0 0,0-1 0 0 0,0 1 0 0 0,0-1 0 0 0,0 1 0 0 0,0-1 0 0 0,0 0 0 0 0,0 1 0 0 0,-1-1 0 0 0,1 1 1 0 0,0-1-1 0 0,0 1 0 0 0,0-1 0 0 0,0 1 0 0 0,-1-1 0 0 0,1 0 0 0 0,0 1 0 0 0,-1-1 0 0 0,1 0 0 0 0,0 1 0 0 0,0-1 0 0 0,-1 0 0 0 0,0 1 0 0 0,-23 9-6236 0 0,8-7 2890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49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6281 0 0,'9'18'4644'0'0,"-1"19"-2374"0"0,0-2-1210 0 0,-5-28-992 0 0,0-1-1 0 0,0 1 1 0 0,0-1 0 0 0,1 0-1 0 0,0 0 1 0 0,0-1 0 0 0,1 1-1 0 0,0-1 1 0 0,0 0 0 0 0,0 0-1 0 0,0-1 1 0 0,12 8 0 0 0,-14-10-64 0 0,0 0 0 0 0,0-1 1 0 0,0 1-1 0 0,0-1 0 0 0,1 1 1 0 0,-1-1-1 0 0,1 0 0 0 0,-1-1 1 0 0,0 1-1 0 0,1-1 1 0 0,0 1-1 0 0,-1-1 0 0 0,1 0 1 0 0,-1 0-1 0 0,1-1 0 0 0,-1 1 1 0 0,1-1-1 0 0,-1 1 0 0 0,1-1 1 0 0,-1 0-1 0 0,0-1 0 0 0,1 1 1 0 0,-1 0-1 0 0,0-1 1 0 0,0 0-1 0 0,0 0 0 0 0,3-2 1 0 0,-3 2-80 0 0,68-57 1055 0 0,-44 32-3987 0 0,-24 21-415 0 0,-1-1-2414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50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8834 0 0,'-1'0'136'0'0,"0"0"1"0"0,0 0-1 0 0,0 0 1 0 0,1 0 0 0 0,-1 0-1 0 0,0 0 1 0 0,0 1-1 0 0,0-1 1 0 0,1 0-1 0 0,-1 0 1 0 0,0 1-1 0 0,0-1 1 0 0,1 0-1 0 0,-1 1 1 0 0,0-1-1 0 0,1 1 1 0 0,-1-1-1 0 0,0 1 1 0 0,1-1-1 0 0,-1 1 1 0 0,1-1-1 0 0,-1 1 1 0 0,1-1-1 0 0,-1 1 1 0 0,1 0-1 0 0,-1-1 1 0 0,1 1 0 0 0,-1 1-1 0 0,0 0-4 0 0,1 1 0 0 0,0-1-1 0 0,-1 0 1 0 0,1 0 0 0 0,0 0-1 0 0,0 1 1 0 0,1-1 0 0 0,-1 0 0 0 0,0 0-1 0 0,2 4 1 0 0,0 3 39 0 0,2 0-1 0 0,-1 0 1 0 0,1-1 0 0 0,5 10-1 0 0,-3-8-57 0 0,1 0 0 0 0,0-1 0 0 0,0 1 0 0 0,1-1 0 0 0,0-1 0 0 0,1 0-1 0 0,11 9 1 0 0,-18-15-101 0 0,0-1 0 0 0,1 0 0 0 0,-1 1 0 0 0,0-1 0 0 0,1 0 0 0 0,-1 0 0 0 0,0-1 0 0 0,1 1 0 0 0,-1 0 0 0 0,1-1 0 0 0,-1 1 0 0 0,1-1 0 0 0,-1 0 0 0 0,1 0 0 0 0,-1 0 0 0 0,4-1 0 0 0,-4 1-7 0 0,1-1 0 0 0,-1 0 0 0 0,1-1 0 0 0,-1 1-1 0 0,0 0 1 0 0,1-1 0 0 0,-1 1 0 0 0,0-1 0 0 0,0 0 0 0 0,0 0-1 0 0,0 0 1 0 0,-1 0 0 0 0,1 0 0 0 0,0 0 0 0 0,-1 0 0 0 0,0 0-1 0 0,1-1 1 0 0,1-4 0 0 0,-2 5-229 0 0,0-1 0 0 0,0 0 0 0 0,0 0 0 0 0,0 0 1 0 0,0 0-1 0 0,0 0 0 0 0,-1-1 0 0 0,0 1 0 0 0,0 0 0 0 0,0 0 0 0 0,0 0 0 0 0,0 0 0 0 0,0 0 0 0 0,-1 0 0 0 0,1-1 0 0 0,-1 1 0 0 0,0 0 1 0 0,0 0-1 0 0,0 0 0 0 0,-1 1 0 0 0,1-1 0 0 0,-1 0 0 0 0,1 0 0 0 0,-1 1 0 0 0,0-1 0 0 0,0 1 0 0 0,0 0 0 0 0,0-1 0 0 0,-4-2 0 0 0,2 2-271 0 0,-1-1-1 0 0,1 1 0 0 0,-1 0 0 0 0,0 0 0 0 0,0 0 0 0 0,0 1 0 0 0,0 0 0 0 0,0 0 0 0 0,-6-2 0 0 0,6 3 446 0 0,1 0 0 0 0,-1 1 0 0 0,0-1 0 0 0,0 1 0 0 0,0 0-1 0 0,-6 0 1 0 0,9 1 93 0 0,0-1 0 0 0,0 1 0 0 0,-1 0 0 0 0,1 0-1 0 0,0 0 1 0 0,0 0 0 0 0,0 0 0 0 0,1 0 0 0 0,-1 1-1 0 0,0-1 1 0 0,0 0 0 0 0,1 1 0 0 0,-1 0 0 0 0,1-1-1 0 0,-1 1 1 0 0,1 0 0 0 0,-1 0 0 0 0,1 0 0 0 0,0 0 0 0 0,0 0-1 0 0,0 0 1 0 0,0 0 0 0 0,1 0 0 0 0,-1 0 0 0 0,0 3-1 0 0,0-2 214 0 0,0 1-1 0 0,0-1 0 0 0,1 1 1 0 0,-1 0-1 0 0,1 0 0 0 0,0-1 0 0 0,0 1 1 0 0,0 0-1 0 0,1-1 0 0 0,-1 1 1 0 0,1 0-1 0 0,0-1 0 0 0,0 1 0 0 0,2 5 1 0 0,-2-8-196 0 0,0 0-1 0 0,0 0 1 0 0,0 0 0 0 0,0 0 0 0 0,0 0 0 0 0,0 0 0 0 0,1 0 0 0 0,-1 0-1 0 0,0 0 1 0 0,1-1 0 0 0,-1 1 0 0 0,0-1 0 0 0,1 1 0 0 0,-1-1 0 0 0,1 1 0 0 0,-1-1-1 0 0,0 0 1 0 0,1 1 0 0 0,-1-1 0 0 0,1 0 0 0 0,-1 0 0 0 0,1 0 0 0 0,-1 0-1 0 0,1-1 1 0 0,-1 1 0 0 0,1 0 0 0 0,-1-1 0 0 0,1 1 0 0 0,-1-1 0 0 0,3 0 0 0 0,46-22 380 0 0,-43 19-528 0 0,5-2 97 0 0,-6 4-472 0 0,-1-1-1 0 0,0 1 1 0 0,0-1-1 0 0,0 0 1 0 0,-1 0-1 0 0,1 0 1 0 0,0 0-1 0 0,-1-1 1 0 0,0 0 0 0 0,0 0-1 0 0,0 0 1 0 0,-1-1-1 0 0,1 1 1 0 0,3-7-1 0 0,-3 1-1540 0 0,0 0 86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50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4513 0 0,'5'38'9705'0'0,"9"1"-8061"0"0,-13-37-1676 0 0,1 1-1 0 0,-1-1 1 0 0,1 1-1 0 0,-1-1 1 0 0,1 0-1 0 0,0 1 1 0 0,0-1 0 0 0,0 0-1 0 0,0 0 1 0 0,0 0-1 0 0,0-1 1 0 0,1 1-1 0 0,-1 0 1 0 0,0-1-1 0 0,1 0 1 0 0,0 0-1 0 0,-1 1 1 0 0,1-1 0 0 0,0-1-1 0 0,-1 1 1 0 0,1 0-1 0 0,0-1 1 0 0,0 1-1 0 0,0-1 1 0 0,-1 0-1 0 0,4 0 1 0 0,-4-1-27 0 0,-1 1 0 0 0,0-1 0 0 0,1 1 1 0 0,-1-1-1 0 0,0 0 0 0 0,0 0 0 0 0,0 0 1 0 0,0 1-1 0 0,0-1 0 0 0,0 0 0 0 0,0 0 0 0 0,0-1 1 0 0,0 1-1 0 0,1-2 0 0 0,-1 2-169 0 0,-1 1-1 0 0,0 0 1 0 0,1-1 0 0 0,-1 1-1 0 0,1-1 1 0 0,-1 1 0 0 0,0-1 0 0 0,0 1-1 0 0,1-1 1 0 0,-1 1 0 0 0,0-1-1 0 0,0 1 1 0 0,1-1 0 0 0,-1 1-1 0 0,0-1 1 0 0,0 1 0 0 0,0-1 0 0 0,0 0-1 0 0,0 1 1 0 0,0-1 0 0 0,0 1-1 0 0,0-1 1 0 0,0 1 0 0 0,0-1-1 0 0,0 0 1 0 0,0 1 0 0 0,0-1-1 0 0,-1 1 1 0 0,1-2 0 0 0,9 9-4018 0 0</inkml:trace>
  <inkml:trace contextRef="#ctx0" brushRef="#br0" timeOffset="1">6 139 6825 0 0,'-2'9'834'0'0,"0"0"-1"0"0,1 1 1 0 0,1-1-1 0 0,-1 1 1 0 0,1-1-1 0 0,1 0 1 0 0,0 1-1 0 0,0-1 1 0 0,3 11-1 0 0,-3-17-807 0 0,0 0 0 0 0,0-1 0 0 0,0 1-1 0 0,1 0 1 0 0,-1-1 0 0 0,1 0 0 0 0,-1 1-1 0 0,1-1 1 0 0,0 0 0 0 0,0 1 0 0 0,0-1 0 0 0,0 0-1 0 0,0-1 1 0 0,0 1 0 0 0,1 0 0 0 0,-1 0-1 0 0,1-1 1 0 0,-1 0 0 0 0,1 1 0 0 0,-1-1 0 0 0,1 0-1 0 0,0 0 1 0 0,0-1 0 0 0,-1 1 0 0 0,1 0 0 0 0,0-1-1 0 0,0 0 1 0 0,0 0 0 0 0,0 0 0 0 0,0 0-1 0 0,0 0 1 0 0,-1 0 0 0 0,6-2 0 0 0,-2 1-207 0 0,0 0 0 0 0,0-1 1 0 0,-1 0-1 0 0,1 0 0 0 0,-1 0 1 0 0,7-4-1 0 0,-10 5-79 0 0,0 0-1 0 0,0 0 0 0 0,0-1 1 0 0,0 1-1 0 0,0-1 1 0 0,0 1-1 0 0,0-1 1 0 0,-1 0-1 0 0,1 0 1 0 0,-1 1-1 0 0,1-1 1 0 0,-1 0-1 0 0,0 0 1 0 0,0-1-1 0 0,0 1 1 0 0,0 0-1 0 0,0 0 1 0 0,1-4-1 0 0,-2-22-3246 0 0,5 4-792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5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 6393 0 0,'-1'-1'148'0'0,"1"1"0"0"0,0 0-1 0 0,0 0 1 0 0,0 0-1 0 0,-1-1 1 0 0,1 1 0 0 0,0 0-1 0 0,0 0 1 0 0,-1 0 0 0 0,1 0-1 0 0,0 0 1 0 0,-1-1-1 0 0,1 1 1 0 0,0 0 0 0 0,0 0-1 0 0,-1 0 1 0 0,1 0-1 0 0,0 0 1 0 0,-1 0 0 0 0,1 0-1 0 0,0 0 1 0 0,0 0 0 0 0,-1 0-1 0 0,1 0 1 0 0,0 0-1 0 0,-1 0 1 0 0,1 0 0 0 0,0 0-1 0 0,0 1 1 0 0,-1-1-1 0 0,1 0 1 0 0,0 0 0 0 0,-1 0-1 0 0,1 0 1 0 0,0 0-1 0 0,0 1 1 0 0,0-1 0 0 0,-1 0-1 0 0,1 0 1 0 0,0 0 0 0 0,0 1-1 0 0,0-1 1 0 0,-1 1-1 0 0,-1 17 2210 0 0,9 20-1307 0 0,-3-26-962 0 0,0 0 0 0 0,1 0-1 0 0,0-1 1 0 0,1 0 0 0 0,1 0-1 0 0,14 20 1 0 0,-19-28-98 0 0,1-1 0 0 0,-1 1 0 0 0,1 0 0 0 0,-1 0 0 0 0,1-1 0 0 0,0 0 0 0 0,0 1 1 0 0,0-1-1 0 0,0 0 0 0 0,0-1 0 0 0,1 1 0 0 0,-1 0 0 0 0,1-1 0 0 0,-1 0 0 0 0,1 0 0 0 0,-1 0 0 0 0,1 0 0 0 0,0-1 0 0 0,-1 1 0 0 0,1-1 0 0 0,0 0 0 0 0,-1 0 0 0 0,1 0 1 0 0,0 0-1 0 0,-1-1 0 0 0,1 0 0 0 0,0 1 0 0 0,4-3 0 0 0,-6 1-1 0 0,0 1-1 0 0,0-1 1 0 0,0 1 0 0 0,0-1 0 0 0,0 0-1 0 0,0 0 1 0 0,-1 0 0 0 0,1 0-1 0 0,-1 0 1 0 0,1 0 0 0 0,-1-1 0 0 0,0 1-1 0 0,0 0 1 0 0,0-1 0 0 0,0 1-1 0 0,-1-1 1 0 0,1 1 0 0 0,0-1 0 0 0,-1 1-1 0 0,0-1 1 0 0,1 1 0 0 0,-1-1 0 0 0,0 0-1 0 0,-1 1 1 0 0,1-1 0 0 0,-1-4-1 0 0,0 0-303 0 0,0-1-1 0 0,0 0 0 0 0,-1 0 1 0 0,0 1-1 0 0,0-1 0 0 0,-1 1 1 0 0,-6-12-1 0 0,6 15-95 0 0,0 0-1 0 0,0 0 1 0 0,0 1 0 0 0,-1-1-1 0 0,1 1 1 0 0,-7-4-1 0 0,9 5 210 0 0,0 1 0 0 0,-1 0 0 0 0,1 1 0 0 0,0-1 0 0 0,-1 0-1 0 0,1 0 1 0 0,-1 1 0 0 0,1-1 0 0 0,-1 0 0 0 0,1 1-1 0 0,-1 0 1 0 0,0-1 0 0 0,1 1 0 0 0,-1 0 0 0 0,1 0 0 0 0,-1 0-1 0 0,0 0 1 0 0,1 0 0 0 0,-1 0 0 0 0,1 0 0 0 0,-1 1 0 0 0,-1-1-1 0 0,-5 11-3529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51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5977 0 0,'1'-1'1201'0'0,"2"2"-153"0"0,3-1-272 0 0,1 0-152 0 0,3-1-104 0 0,1-2-32 0 0,2 0-144 0 0,2 1-120 0 0,0-1-72 0 0,2 1-80 0 0,0 1-160 0 0,-1 1-352 0 0,-4 1-528 0 0,0 1-512 0 0,-6 2-145 0 0,0 0-2679 0 0</inkml:trace>
  <inkml:trace contextRef="#ctx0" brushRef="#br0" timeOffset="1">114 126 5713 0 0,'-16'17'3861'0'0,"6"-6"-3709"0"0,-3 4 93 0 0,13-15-231 0 0,0 0 0 0 0,0 0 1 0 0,0 1-1 0 0,0-1 0 0 0,0 0 1 0 0,0 0-1 0 0,0 1 0 0 0,0-1 1 0 0,0 0-1 0 0,0 0 0 0 0,0 0 1 0 0,0 1-1 0 0,0-1 0 0 0,0 0 1 0 0,0 0-1 0 0,0 1 0 0 0,0-1 0 0 0,0 0 1 0 0,0 0-1 0 0,0 0 0 0 0,0 1 1 0 0,0-1-1 0 0,0 0 0 0 0,0 0 1 0 0,1 0-1 0 0,-1 1 0 0 0,0-1 1 0 0,0 0-1 0 0,0 0 0 0 0,0 0 1 0 0,0 0-1 0 0,1 1 0 0 0,-1-1 1 0 0,0 0-1 0 0,0 0 0 0 0,1 0 1 0 0,1 0 18 0 0,-1 1 1 0 0,1-1-1 0 0,0 0 1 0 0,0 0 0 0 0,-1-1-1 0 0,1 1 1 0 0,0 0-1 0 0,-1 0 1 0 0,1-1 0 0 0,0 1-1 0 0,-1-1 1 0 0,1 0-1 0 0,0 1 1 0 0,-1-1 0 0 0,1 0-1 0 0,1-1 1 0 0,12-8 35 0 0,29-16 162 0 0,-42 25-304 0 0,1 0 0 0 0,-1 0 0 0 0,1 0 0 0 0,0 0 1 0 0,0 0-1 0 0,0 0 0 0 0,-1 1 0 0 0,1-1 0 0 0,0 1 0 0 0,0 0 0 0 0,0 0 0 0 0,0 0 0 0 0,4 0 1 0 0,-6 1-137 0 0,-1-1 0 0 0,1 0 1 0 0,0 1-1 0 0,0-1 0 0 0,-1 1 0 0 0,1-1 1 0 0,0 1-1 0 0,0-1 0 0 0,-1 1 1 0 0,1-1-1 0 0,-1 1 0 0 0,1 0 1 0 0,0 0-1 0 0,-1-1 0 0 0,1 1 1 0 0,-1 0-1 0 0,0 0 0 0 0,1-1 1 0 0,-1 1-1 0 0,1 1 0 0 0,0 6-3448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51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7170 0 0,'47'6'6144'0'0,"-14"-2"-5271"0"0,-31-4-828 0 0,-1 0 0 0 0,0 0 0 0 0,0 0 1 0 0,1 1-1 0 0,-1-1 0 0 0,0 0 0 0 0,0 1 0 0 0,0-1 0 0 0,1 0 0 0 0,-1 1 1 0 0,0-1-1 0 0,0 1 0 0 0,0 0 0 0 0,0-1 0 0 0,0 1 0 0 0,0 0 0 0 0,0 0 1 0 0,0 0-1 0 0,0 0 0 0 0,0-1 0 0 0,0 1 0 0 0,-1 0 0 0 0,1 1 0 0 0,0-1 0 0 0,-1 0 1 0 0,1 0-1 0 0,0 2 0 0 0,-1-1-413 0 0,1 0 0 0 0,-1 0 0 0 0,0 0 0 0 0,0 0 0 0 0,0 0 0 0 0,0 1 0 0 0,0-1 0 0 0,0 0 0 0 0,0 0-1 0 0,-2 3 1 0 0,-2 1-4077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52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10002 0 0,'3'-3'280'0'0,"-1"0"0"0"0,1 0 0 0 0,0 1 0 0 0,0-1 0 0 0,1 1 0 0 0,-1 0 0 0 0,0 0 0 0 0,1 0 0 0 0,5-2 0 0 0,-7 3-265 0 0,-1 0 0 0 0,1 1 0 0 0,-1-1 0 0 0,1 0 0 0 0,0 1 1 0 0,-1 0-1 0 0,1-1 0 0 0,0 1 0 0 0,-1 0 0 0 0,1 0 0 0 0,0 0 0 0 0,-1 0 1 0 0,1 0-1 0 0,0 0 0 0 0,0 1 0 0 0,-1-1 0 0 0,1 0 0 0 0,-1 1 0 0 0,1 0 0 0 0,0-1 1 0 0,-1 1-1 0 0,1 0 0 0 0,-1 0 0 0 0,2 1 0 0 0,-2-2-217 0 0,0 1 0 0 0,-1 0 0 0 0,1 0 0 0 0,-1 0 0 0 0,1 0-1 0 0,-1 0 1 0 0,0 0 0 0 0,1 0 0 0 0,-1 0 0 0 0,0 0 0 0 0,0 0 0 0 0,0 0 0 0 0,1 0-1 0 0,-1 0 1 0 0,0 0 0 0 0,0 0 0 0 0,0 0 0 0 0,-1 0 0 0 0,1 0 0 0 0,0 0 0 0 0,0 0-1 0 0,0 0 1 0 0,-1-1 0 0 0,1 1 0 0 0,-1 2 0 0 0,-14 18-3969 0 0,10-15 1753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52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5273 0 0,'0'-1'170'0'0,"1"0"0"0"0,-1 0-1 0 0,0 1 1 0 0,1-1 0 0 0,-1 1-1 0 0,1-1 1 0 0,-1 0 0 0 0,1 1 0 0 0,-1-1-1 0 0,1 1 1 0 0,0-1 0 0 0,-1 1-1 0 0,1-1 1 0 0,0 1 0 0 0,-1-1 0 0 0,1 1-1 0 0,0 0 1 0 0,-1 0 0 0 0,1-1-1 0 0,0 1 1 0 0,0 0 0 0 0,-1 0 0 0 0,1 0-1 0 0,0-1 1 0 0,0 1 0 0 0,-1 0-1 0 0,1 0 1 0 0,0 0 0 0 0,0 1 0 0 0,0-1-1 0 0,-1 0 1 0 0,2 0 0 0 0,25 5 369 0 0,-25-4-478 0 0,-1 0-1 0 0,0 0 1 0 0,0 0-1 0 0,0 0 1 0 0,0 0 0 0 0,0 0-1 0 0,0 0 1 0 0,0 1-1 0 0,0-1 1 0 0,0 0 0 0 0,-1 1-1 0 0,1-1 1 0 0,-1 0-1 0 0,1 1 1 0 0,-1-1 0 0 0,1 1-1 0 0,-1-1 1 0 0,0 0-1 0 0,1 1 1 0 0,-1-1-1 0 0,0 1 1 0 0,0-1 0 0 0,0 1-1 0 0,0-1 1 0 0,0 1-1 0 0,-1-1 1 0 0,1 1 0 0 0,0-1-1 0 0,-1 1 1 0 0,1-1-1 0 0,-1 0 1 0 0,1 1 0 0 0,-1-1-1 0 0,0 0 1 0 0,-1 3-1 0 0,1-2 98 0 0,0 1 0 0 0,0-1-1 0 0,0 1 1 0 0,0-1 0 0 0,1 1 0 0 0,-1-1-1 0 0,1 1 1 0 0,-1-1 0 0 0,1 3 0 0 0,1-3-133 0 0,-1-1 0 0 0,0 0 0 0 0,1 0 0 0 0,-1 0 0 0 0,1 1 1 0 0,0-1-1 0 0,-1 0 0 0 0,1 0 0 0 0,0 0 0 0 0,-1 0 0 0 0,1 0 1 0 0,0 0-1 0 0,0-1 0 0 0,0 1 0 0 0,0 0 0 0 0,0 0 0 0 0,0-1 1 0 0,0 1-1 0 0,0 0 0 0 0,0-1 0 0 0,1 1 0 0 0,-1-1 0 0 0,0 1 1 0 0,2-1-1 0 0,0 1-35 0 0,-1 0 1 0 0,1 0 0 0 0,0 0 0 0 0,0-1-1 0 0,0 1 1 0 0,-1-1 0 0 0,1 0-1 0 0,0 1 1 0 0,0-1 0 0 0,0-1 0 0 0,0 1-1 0 0,0 0 1 0 0,0-1 0 0 0,-1 0 0 0 0,1 1-1 0 0,0-1 1 0 0,0 0 0 0 0,-1 0-1 0 0,1-1 1 0 0,0 1 0 0 0,-1-1 0 0 0,0 1-1 0 0,1-1 1 0 0,3-3 0 0 0,-4 3 11 0 0,-1 0-1 0 0,1 0 1 0 0,-1 0 0 0 0,0 0-1 0 0,0 0 1 0 0,0-1 0 0 0,0 1 0 0 0,0 0-1 0 0,0-1 1 0 0,0 1 0 0 0,-1 0 0 0 0,1-1-1 0 0,-1 1 1 0 0,0-1 0 0 0,0 1-1 0 0,1-1 1 0 0,-2 1 0 0 0,1-1 0 0 0,0 1-1 0 0,0-1 1 0 0,-1 1 0 0 0,0-1 0 0 0,1 1-1 0 0,-1 0 1 0 0,0-1 0 0 0,0 1-1 0 0,0 0 1 0 0,0 0 0 0 0,-3-4 0 0 0,3 5-71 0 0,0-1 0 0 0,0 0 0 0 0,0 0 1 0 0,-1 1-1 0 0,1-1 0 0 0,0 1 0 0 0,-1-1 1 0 0,1 1-1 0 0,-1 0 0 0 0,0 0 0 0 0,1-1 1 0 0,-3 0-1 0 0,3 2 31 0 0,0 0-1 0 0,0-1 1 0 0,1 1 0 0 0,-1 0 0 0 0,0 0-1 0 0,0 0 1 0 0,1 0 0 0 0,-1 0 0 0 0,0 0 0 0 0,0 0-1 0 0,1 0 1 0 0,-1 0 0 0 0,0 0 0 0 0,0 0-1 0 0,1 1 1 0 0,-1-1 0 0 0,0 0 0 0 0,1 0-1 0 0,-1 1 1 0 0,0-1 0 0 0,1 1 0 0 0,-2 0-1 0 0,0 1 33 0 0,0 0 0 0 0,1 0 0 0 0,-1 0 0 0 0,0 0 0 0 0,1 1 0 0 0,0-1 0 0 0,-1 0 0 0 0,1 1 0 0 0,0-1 0 0 0,0 1 0 0 0,1 0 0 0 0,-1-1 0 0 0,0 1-1 0 0,1 0 1 0 0,0-1 0 0 0,-1 4 0 0 0,1 0 147 0 0,-1 0 0 0 0,1 0-1 0 0,-1 0 1 0 0,-1 0 0 0 0,1-1 0 0 0,-1 1-1 0 0,0 0 1 0 0,-1-1 0 0 0,1 1 0 0 0,-1-1-1 0 0,0 0 1 0 0,0 0 0 0 0,-1 0 0 0 0,1 0-1 0 0,-1 0 1 0 0,-6 4 0 0 0,9-8-163 0 0,0 0 0 0 0,0 0 0 0 0,0 0 0 0 0,0 0-1 0 0,0 0 1 0 0,0 1 0 0 0,1-1 0 0 0,-1 0 0 0 0,0 0 0 0 0,1 1 0 0 0,-1-1 0 0 0,0 0 0 0 0,1 1 0 0 0,0-1 0 0 0,-1 0 0 0 0,1 1 0 0 0,0 1 0 0 0,0-2-2 0 0,1 0 1 0 0,-1-1-1 0 0,1 1 1 0 0,0 0-1 0 0,0 0 1 0 0,-1-1-1 0 0,1 1 1 0 0,0-1-1 0 0,0 1 1 0 0,0-1-1 0 0,0 1 1 0 0,-1-1-1 0 0,1 0 1 0 0,0 1-1 0 0,0-1 1 0 0,0 0-1 0 0,0 0 1 0 0,0 1-1 0 0,0-1 1 0 0,0 0-1 0 0,0 0 1 0 0,0 0 0 0 0,0 0-1 0 0,1-1 1 0 0,5 2-182 0 0,6 0 262 0 0,1 0 1 0 0,-1-1-1 0 0,19-3 1 0 0,2-8-1579 0 0,-31 9 923 0 0,0 0 0 0 0,0 0 0 0 0,-1 0 0 0 0,1 0 0 0 0,0-1 0 0 0,-1 1 0 0 0,1-1 0 0 0,2-3 0 0 0,3-6-4484 0 0</inkml:trace>
  <inkml:trace contextRef="#ctx0" brushRef="#br0" timeOffset="1">252 0 10362 0 0,'-5'4'2513'0'0,"1"1"-625"0"0,0 4-336 0 0,2 2-343 0 0,1 4-321 0 0,1 3-328 0 0,0 2-256 0 0,1 2-184 0 0,0 1-104 0 0,2-3-128 0 0,-1 0-208 0 0,1-1-328 0 0,-1-2-496 0 0,2-3-705 0 0,-2-2-799 0 0,0-3-609 0 0,-2-1-2752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53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6697 0 0,'-4'5'586'0'0,"1"0"-1"0"0,-1 0 0 0 0,1 0 1 0 0,1 0-1 0 0,-1 1 0 0 0,1-1 0 0 0,0 1 1 0 0,0-1-1 0 0,1 1 0 0 0,-1 0 0 0 0,0 10 1 0 0,-4 15 531 0 0,6-31-1121 0 0,0 1-1 0 0,-1-1 1 0 0,1 0 0 0 0,0 1 0 0 0,0-1 0 0 0,-1 1-1 0 0,1-1 1 0 0,-1 0 0 0 0,1 1 0 0 0,0-1 0 0 0,-1 0-1 0 0,1 0 1 0 0,-1 1 0 0 0,1-1 0 0 0,0 0 0 0 0,-1 0-1 0 0,1 1 1 0 0,-1-1 0 0 0,1 0 0 0 0,-1 0 0 0 0,1 0-1 0 0,-1 0 1 0 0,1 0 0 0 0,-1 0 0 0 0,0 0 0 0 0,0-2-304 0 0,11-6 49 0 0,24-14 18 0 0,-23 15 332 0 0,-1 1-1 0 0,1 0 1 0 0,17-8 0 0 0,-24 13-256 0 0,0 0 0 0 0,1 0 0 0 0,-1 0 0 0 0,0 0 0 0 0,1 0 0 0 0,-1 1 0 0 0,1 0 0 0 0,-1 0 0 0 0,0 0 0 0 0,1 1 0 0 0,-1-1 0 0 0,0 1 1 0 0,9 2-1 0 0,3 0-4432 0 0,-9-2-4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53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10962 0 0,'-10'34'7719'0'0,"7"3"-6927"0"0,2-28-1816 0 0,1-1 0 0 0,-1 1 0 0 0,0-1-1 0 0,-1 0 1 0 0,0 1 0 0 0,-4 10 0 0 0,-2-7-1365 0 0,7-10 1984 0 0,0 0 0 0 0,-1 0-1 0 0,1 0 1 0 0,0 0 0 0 0,0 0-1 0 0,0 0 1 0 0,0 0 0 0 0,0 0 0 0 0,1 0-1 0 0,-1 0 1 0 0,1 1 0 0 0,-1 3-1 0 0,31-24 4522 0 0,-18 13-3547 0 0,0 0 1 0 0,0 0 0 0 0,20-4-1 0 0,-28 8-545 0 0,0 0 0 0 0,1 0 0 0 0,-1 1 0 0 0,0-1 0 0 0,1 1 0 0 0,-1 0 0 0 0,0 0 0 0 0,0 1 0 0 0,1-1 0 0 0,-1 1 0 0 0,0 0 0 0 0,0 0 0 0 0,1 0 0 0 0,5 3 0 0 0,-10-3-246 0 0,1-1-1 0 0,0 0 1 0 0,-1 1 0 0 0,1-1 0 0 0,0 1-1 0 0,-1 0 1 0 0,1-1 0 0 0,-1 1 0 0 0,1-1-1 0 0,-1 1 1 0 0,1 0 0 0 0,-1-1 0 0 0,1 1 0 0 0,-1 0-1 0 0,0 0 1 0 0,1-1 0 0 0,-1 1 0 0 0,0 0-1 0 0,0 0 1 0 0,0-1 0 0 0,1 2 0 0 0,-2 6-3792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5:11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5305 0 0,'1'3'263'0'0,"0"-1"-1"0"0,1 0 1 0 0,-1 0-1 0 0,1-1 0 0 0,0 1 1 0 0,-1 0-1 0 0,1 0 1 0 0,0-1-1 0 0,0 1 1 0 0,0-1-1 0 0,0 0 1 0 0,0 1-1 0 0,0-1 1 0 0,0 0-1 0 0,1 0 0 0 0,-1 0 1 0 0,0-1-1 0 0,1 1 1 0 0,-1 0-1 0 0,4 0 1 0 0,2-1 616 0 0,0-1 0 0 0,1 1 1 0 0,-1-1-1 0 0,15-3 0 0 0,-18 2-673 0 0,1 1 0 0 0,-1-1 0 0 0,1 2 0 0 0,-1-1 0 0 0,1 1 0 0 0,-1 0 0 0 0,1 0 0 0 0,0 0 0 0 0,-1 1-1 0 0,8 1 1 0 0,-13-2-188 0 0,1 0-1 0 0,-1 1 1 0 0,1-1-1 0 0,-1 0 1 0 0,1 1-1 0 0,-1-1 0 0 0,0 1 1 0 0,1-1-1 0 0,-1 0 1 0 0,0 1-1 0 0,1-1 1 0 0,-1 1-1 0 0,0-1 1 0 0,1 1-1 0 0,-1-1 0 0 0,0 1 1 0 0,0-1-1 0 0,0 1 1 0 0,1 0-1 0 0,-1-1 1 0 0,0 1-1 0 0,0-1 0 0 0,0 1 1 0 0,0-1-1 0 0,0 1 1 0 0,0-1-1 0 0,0 1 1 0 0,0 0-1 0 0,0-1 1 0 0,-1 1-1 0 0,1-1 0 0 0,0 1 1 0 0,0-1-1 0 0,0 1 1 0 0,-1-1-1 0 0,1 1 1 0 0,0-1-1 0 0,-1 1 0 0 0,1 0 1 0 0,-17 26-79 0 0,10-18 107 0 0,6-5-39 0 0,0-1 1 0 0,-1 1-1 0 0,2 0 0 0 0,-1 0 0 0 0,0 0 0 0 0,1 0 1 0 0,0 0-1 0 0,-1-1 0 0 0,2 1 0 0 0,-1 0 0 0 0,0 0 1 0 0,1 0-1 0 0,1 4 0 0 0,-2-6-4 0 0,0-1-1 0 0,0 0 1 0 0,1 1 0 0 0,-1-1-1 0 0,0 0 1 0 0,1 1 0 0 0,-1-1-1 0 0,1 0 1 0 0,-1 0 0 0 0,1 0 0 0 0,0 1-1 0 0,-1-1 1 0 0,1 0 0 0 0,0 0-1 0 0,0 0 1 0 0,0 0 0 0 0,0 0-1 0 0,0-1 1 0 0,0 1 0 0 0,0 0-1 0 0,0 0 1 0 0,0-1 0 0 0,1 1-1 0 0,-1 0 1 0 0,0-1 0 0 0,0 1-1 0 0,1-1 1 0 0,-1 0 0 0 0,0 1-1 0 0,0-1 1 0 0,1 0 0 0 0,-1 0-1 0 0,0 0 1 0 0,1 0 0 0 0,-1 0 0 0 0,0 0-1 0 0,1 0 1 0 0,-1 0 0 0 0,0 0-1 0 0,1-1 1 0 0,-1 1 0 0 0,2-1-1 0 0,-1 0 114 0 0,0-1-1 0 0,1 1 0 0 0,-1-1 1 0 0,0 0-1 0 0,0 0 0 0 0,0 1 1 0 0,0-1-1 0 0,0 0 0 0 0,0-1 1 0 0,-1 1-1 0 0,1 0 0 0 0,-1 0 1 0 0,1-1-1 0 0,-1 1 0 0 0,0-1 1 0 0,0 1-1 0 0,0-1 0 0 0,0 0 1 0 0,0 1-1 0 0,-1-1 0 0 0,1 0 1 0 0,-1 0-1 0 0,0-4 0 0 0,0 2-264 0 0,0 0-1 0 0,0 0 0 0 0,0 0 1 0 0,-1 1-1 0 0,0-1 0 0 0,-1-5 0 0 0,1 7-771 0 0,0 1-1 0 0,0-1 1 0 0,0 0-1 0 0,0 0 1 0 0,-1 0-1 0 0,1 1 1 0 0,-1-1-1 0 0,0 1 1 0 0,-3-4-1 0 0,-6-4-2569 0 0,-1-1-1323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53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59 7362 0 0,'0'0'182'0'0,"0"1"0"0"0,-1-1 0 0 0,1 0 0 0 0,0 1 0 0 0,0-1 0 0 0,0 1 0 0 0,0-1 0 0 0,-1 1 0 0 0,1-1 0 0 0,0 1 0 0 0,0-1 0 0 0,0 1 1 0 0,0-1-1 0 0,0 0 0 0 0,0 1 0 0 0,0-1 0 0 0,0 1 0 0 0,0-1 0 0 0,1 1 0 0 0,-1-1 0 0 0,0 1 0 0 0,0-1 0 0 0,0 1 0 0 0,0-1 0 0 0,1 0 1 0 0,-1 1-1 0 0,0-1 0 0 0,0 1 0 0 0,1-1 0 0 0,-1 0 0 0 0,0 1 0 0 0,1-1 0 0 0,-1 0 0 0 0,1 1 0 0 0,18-1 2283 0 0,19-17-1711 0 0,-34 14-687 0 0,1-1 0 0 0,0 1 0 0 0,0 0 0 0 0,0 0 0 0 0,0 1 0 0 0,1-1 0 0 0,-1 1 0 0 0,1 0 0 0 0,6-1 0 0 0,-10 3 1 0 0,-1 0 1 0 0,0 0 0 0 0,1 0-1 0 0,-1 0 1 0 0,0 0-1 0 0,1 0 1 0 0,-1 0 0 0 0,0 1-1 0 0,1-1 1 0 0,-1 0-1 0 0,0 1 1 0 0,1-1 0 0 0,-1 1-1 0 0,0 0 1 0 0,0-1-1 0 0,0 1 1 0 0,1 0 0 0 0,0 1-1 0 0,-1-1 18 0 0,1 1 0 0 0,-1 0-1 0 0,0 0 1 0 0,0-1 0 0 0,0 1 0 0 0,0 0-1 0 0,0 0 1 0 0,0 1 0 0 0,0-1 0 0 0,-1 0-1 0 0,1 0 1 0 0,-1 0 0 0 0,0 0 0 0 0,1 4-1 0 0,-2 7-311 0 0,1 5-2095 0 0,4-9-3835 0 0</inkml:trace>
  <inkml:trace contextRef="#ctx0" brushRef="#br0" timeOffset="1">300 13 13075 0 0,'1'-4'2760'0'0,"1"2"-719"0"0,2-2 1216 0 0,-5 4-2753 0 0,0 1-200 0 0,-2-1-224 0 0,-1 0-256 0 0,1-1-312 0 0,-3 1-489 0 0,3-2-679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55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8194 0 0,'0'0'65'0'0,"0"0"-1"0"0,1 0 1 0 0,-1 0 0 0 0,0 0 0 0 0,0 0-1 0 0,0 0 1 0 0,0 1 0 0 0,0-1 0 0 0,0 0 0 0 0,0 0-1 0 0,0 0 1 0 0,0 0 0 0 0,0 0 0 0 0,0 0-1 0 0,0 0 1 0 0,0 1 0 0 0,0-1 0 0 0,0 0-1 0 0,0 0 1 0 0,0 0 0 0 0,-1 0 0 0 0,1 0 0 0 0,0 0-1 0 0,0 0 1 0 0,0 0 0 0 0,0 1 0 0 0,0-1-1 0 0,0 0 1 0 0,0 0 0 0 0,0 0 0 0 0,0 0 0 0 0,0 0-1 0 0,0 0 1 0 0,0 0 0 0 0,-1 0 0 0 0,1 0-1 0 0,0 0 1 0 0,0 0 0 0 0,0 0 0 0 0,0 1 0 0 0,0-1-1 0 0,0 0 1 0 0,0 0 0 0 0,-1 0 0 0 0,1 0-1 0 0,0 0 1 0 0,0 0 0 0 0,0 0 0 0 0,0 0 0 0 0,0 0-1 0 0,0 0 1 0 0,0 0 0 0 0,-1 0 0 0 0,1 0-1 0 0,0-1 1 0 0,0 1 0 0 0,0 0 0 0 0,0 0-1 0 0,0 0 1 0 0,0 0 0 0 0,0 0 0 0 0,0 0 0 0 0,-1 0-1 0 0,1 0 1 0 0,0 0 0 0 0,0 0 0 0 0,0 0-1 0 0,0 0 1 0 0,1 18 1477 0 0,8 21-846 0 0,19 49 9 0 0,-1-8-2174 0 0,-13-27-4570 0 0,-11-43 1110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56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51 7818 0 0,'-19'3'4452'0'0,"13"5"-1201"0"0,7-6-3073 0 0,0 1 1 0 0,0 0 0 0 0,0-1-1 0 0,0 0 1 0 0,1 1 0 0 0,-1-1 0 0 0,1 0-1 0 0,-1 1 1 0 0,5 3 0 0 0,-4-4-160 0 0,55 61 173 0 0,-53-58-193 0 0,1-1-1 0 0,0 0 0 0 0,0 0 1 0 0,0-1-1 0 0,0 1 1 0 0,0-1-1 0 0,1 0 0 0 0,-1-1 1 0 0,1 1-1 0 0,0-1 0 0 0,8 2 1 0 0,-12-4 3 0 0,0 0 0 0 0,0 0 0 0 0,-1 0 1 0 0,1 0-1 0 0,0-1 0 0 0,-1 1 0 0 0,1-1 0 0 0,0 1 1 0 0,-1-1-1 0 0,1 1 0 0 0,0-1 0 0 0,-1 0 0 0 0,1 0 0 0 0,-1 0 1 0 0,1 0-1 0 0,-1 0 0 0 0,0 0 0 0 0,1 0 0 0 0,-1 0 1 0 0,0 0-1 0 0,0-1 0 0 0,0 1 0 0 0,0-1 0 0 0,0 1 1 0 0,0-1-1 0 0,0 1 0 0 0,0-1 0 0 0,-1 1 0 0 0,1-1 1 0 0,0-2-1 0 0,3-7 5 0 0,-1 0 0 0 0,0-1 0 0 0,2-16 0 0 0,-3 12-123 0 0,12-38-1228 0 0,2 21-4721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5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 5481 0 0,'0'0'314'0'0,"-1"0"0"0"0,0-1-1 0 0,0 1 1 0 0,0 0 0 0 0,1 0-1 0 0,-1 0 1 0 0,0 0 0 0 0,0 0 0 0 0,0 0-1 0 0,1 0 1 0 0,-1 0 0 0 0,0 0-1 0 0,0 0 1 0 0,0 0 0 0 0,1 1-1 0 0,-1-1 1 0 0,0 0 0 0 0,0 1 0 0 0,1-1-1 0 0,-1 0 1 0 0,0 1 0 0 0,1-1-1 0 0,-1 1 1 0 0,0-1 0 0 0,0 2-1 0 0,-1-1 29 0 0,1 1-1 0 0,0 0 1 0 0,-1 0-1 0 0,1 0 0 0 0,0 0 1 0 0,0 1-1 0 0,0-1 0 0 0,1 0 1 0 0,-2 3-1 0 0,-1 8-139 0 0,1 1-1 0 0,-1 21 1 0 0,3-25 113 0 0,-1 66-1032 0 0,0-86-379 0 0,1 2 831 0 0,0 0 0 0 0,0 0 0 0 0,0 0 0 0 0,1 0 1 0 0,1 0-1 0 0,1-8 0 0 0,-2 15 267 0 0,-1 0 0 0 0,0 0 1 0 0,1-1-1 0 0,0 1 0 0 0,-1 0 1 0 0,1 0-1 0 0,0 0 0 0 0,-1 0 1 0 0,1 0-1 0 0,0 0 0 0 0,0 0 1 0 0,0 0-1 0 0,0 1 0 0 0,0-1 1 0 0,0 0-1 0 0,0 0 0 0 0,0 1 1 0 0,0-1-1 0 0,2 0 0 0 0,-1 1-5 0 0,0-1-1 0 0,0 1 1 0 0,0 0 0 0 0,0 0-1 0 0,0 0 1 0 0,0 0-1 0 0,0 1 1 0 0,0-1 0 0 0,-1 1-1 0 0,1-1 1 0 0,0 1-1 0 0,0-1 1 0 0,0 1 0 0 0,0 0-1 0 0,0 0 1 0 0,2 1-1 0 0,24 16-24 0 0,-27-17-330 0 0,0 0-1 0 0,1 0 0 0 0,-1 0 1 0 0,0 0-1 0 0,0 1 0 0 0,0-1 1 0 0,0 0-1 0 0,0 0 0 0 0,0 1 1 0 0,0-1-1 0 0,-1 1 0 0 0,1-1 1 0 0,0 1-1 0 0,-1-1 0 0 0,1 1 1 0 0,-1-1-1 0 0,1 4 0 0 0,-1 3-4256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57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70 6625 0 0,'-1'-2'270'0'0,"0"1"1"0"0,1 0-1 0 0,-1-1 0 0 0,1 1 0 0 0,-1-1 0 0 0,1 1 0 0 0,0-1 0 0 0,-1 1 0 0 0,1-1 0 0 0,0 1 0 0 0,0-1 0 0 0,0 1 0 0 0,0-1 0 0 0,1 1 0 0 0,-1-1 1 0 0,0 1-1 0 0,0-1 0 0 0,1 1 0 0 0,0-3 0 0 0,0 2-142 0 0,1 0 1 0 0,-1 0-1 0 0,0 0 1 0 0,1 0 0 0 0,0 0-1 0 0,-1 1 1 0 0,1-1-1 0 0,0 0 1 0 0,0 1-1 0 0,0-1 1 0 0,3-1-1 0 0,-1 1-83 0 0,0 0 0 0 0,0 0 0 0 0,0 1 0 0 0,0-1 0 0 0,0 1 0 0 0,0 0-1 0 0,1 0 1 0 0,-1 0 0 0 0,0 0 0 0 0,1 1 0 0 0,-1 0 0 0 0,9 0-1 0 0,-10 1 21 0 0,0-1 0 0 0,0 1 0 0 0,0-1 0 0 0,0 1 0 0 0,-1 0 0 0 0,1 0 0 0 0,0 0-1 0 0,0 0 1 0 0,-1 1 0 0 0,1-1 0 0 0,-1 1 0 0 0,1-1 0 0 0,-1 1 0 0 0,0 0 0 0 0,1 0 0 0 0,-1 0 0 0 0,0 0-1 0 0,-1 1 1 0 0,1-1 0 0 0,0 0 0 0 0,0 1 0 0 0,-1-1 0 0 0,0 1 0 0 0,1 0 0 0 0,-1-1 0 0 0,0 1-1 0 0,0 0 1 0 0,-1 0 0 0 0,1 0 0 0 0,0 0 0 0 0,-1 0 0 0 0,0 0 0 0 0,0 0 0 0 0,0 0 0 0 0,0-1-1 0 0,0 1 1 0 0,-1 6 0 0 0,0-5-40 0 0,0 0 1 0 0,0-1-1 0 0,0 1 0 0 0,-1 0 0 0 0,1 0 0 0 0,-1 0 0 0 0,0-1 1 0 0,0 1-1 0 0,-5 5 0 0 0,5-7-28 0 0,0 1 0 0 0,1-1 0 0 0,-1 1-1 0 0,0 0 1 0 0,1 0 0 0 0,-1 0 0 0 0,1 0 0 0 0,0 0 0 0 0,0 0-1 0 0,0 0 1 0 0,1 0 0 0 0,-1 0 0 0 0,1 1 0 0 0,-1-1 0 0 0,1 6 0 0 0,1-9-37 0 0,-1 0 0 0 0,0 1 0 0 0,0-1 1 0 0,0 1-1 0 0,0-1 0 0 0,0 0 1 0 0,0 1-1 0 0,0-1 0 0 0,1 1 0 0 0,-1-1 1 0 0,0 0-1 0 0,0 1 0 0 0,-1-1 0 0 0,1 1 1 0 0,0-1-1 0 0,0 0 0 0 0,0 1 1 0 0,0-1-1 0 0,0 1 0 0 0,0-1 0 0 0,0 0 1 0 0,-1 1-1 0 0,1-1 0 0 0,0 0 0 0 0,0 1 1 0 0,-1-1-1 0 0,1 0 0 0 0,0 1 1 0 0,0-1-1 0 0,-1 0 0 0 0,1 1 0 0 0,0-1 1 0 0,-1 0-1 0 0,1 0 0 0 0,0 0 1 0 0,-1 1-1 0 0,1-1 0 0 0,0 0 0 0 0,-1 0 1 0 0,1 0-1 0 0,-1 0 0 0 0,1 0 0 0 0,0 0 1 0 0,-1 1-1 0 0,1-1 0 0 0,-1 0 1 0 0,1 0-1 0 0,0 0 0 0 0,-1 0 0 0 0,1-1 1 0 0,-1 1-1 0 0,1 0 0 0 0,0 0 0 0 0,-1 0 1 0 0,0-1-8 0 0,1 1 1 0 0,-1-1-1 0 0,1 1 0 0 0,-1-1 1 0 0,1 1-1 0 0,-1-1 1 0 0,1 1-1 0 0,0-1 1 0 0,-1 0-1 0 0,1 1 1 0 0,0-1-1 0 0,0 0 0 0 0,-1 1 1 0 0,1-1-1 0 0,0 0 1 0 0,0 1-1 0 0,0-1 1 0 0,0 0-1 0 0,0 1 0 0 0,0-1 1 0 0,0 0-1 0 0,0 1 1 0 0,0-1-1 0 0,0 0 1 0 0,0 0-1 0 0,0 1 0 0 0,1-1 1 0 0,-1 0-1 0 0,0 1 1 0 0,0-1-1 0 0,1 1 1 0 0,-1-1-1 0 0,1 0 0 0 0,-1 1 1 0 0,0-1-1 0 0,1 1 1 0 0,-1-1-1 0 0,1 1 1 0 0,0-1-1 0 0,2-2 98 0 0,-1 0 1 0 0,1 1-1 0 0,0-1 1 0 0,0 1-1 0 0,0 0 0 0 0,0 0 1 0 0,0 0-1 0 0,1 0 1 0 0,-1 1-1 0 0,0-1 0 0 0,1 1 1 0 0,-1 0-1 0 0,1 0 1 0 0,6-1-1 0 0,52-2-2620 0 0,-64-4-992 0 0,-1 6 2459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57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48 6681 0 0,'0'0'108'0'0,"-24"-22"2831"0"0,13 9-1168 0 0,11 12-1703 0 0,0 1 1 0 0,0 0 0 0 0,0 0 0 0 0,0 0 0 0 0,0-1-1 0 0,0 1 1 0 0,-1 0 0 0 0,1 0 0 0 0,0-1 0 0 0,0 1 0 0 0,0 0-1 0 0,0-1 1 0 0,0 1 0 0 0,0 0 0 0 0,0 0 0 0 0,0-1-1 0 0,0 1 1 0 0,0 0 0 0 0,0 0 0 0 0,0-1 0 0 0,1 1 0 0 0,-1 0-1 0 0,0 0 1 0 0,0-1 0 0 0,0 1 0 0 0,0 0 0 0 0,0 0-1 0 0,0-1 1 0 0,1 1 0 0 0,-1 0 0 0 0,0 0 0 0 0,0 0 0 0 0,0-1-1 0 0,0 1 1 0 0,1 0 0 0 0,-1 0 0 0 0,1 0 0 0 0,4-2 73 0 0,0 2 0 0 0,1-1 0 0 0,-1 1 0 0 0,1 0 0 0 0,0 0 0 0 0,-1 0 0 0 0,1 1 0 0 0,7 1 0 0 0,3 0-72 0 0,-6-1-17 0 0,-1 0 0 0 0,0 1-1 0 0,1 0 1 0 0,10 5 0 0 0,-17-6 6 0 0,0 0-1 0 0,-1 0 1 0 0,1 0-1 0 0,-1 0 1 0 0,1 0-1 0 0,-1 1 1 0 0,0-1-1 0 0,1 1 1 0 0,-1 0 0 0 0,0-1-1 0 0,0 1 1 0 0,0 0-1 0 0,-1 0 1 0 0,1 1-1 0 0,0-1 1 0 0,-1 0-1 0 0,1 0 1 0 0,-1 1-1 0 0,2 3 1 0 0,-3-5-121 0 0,0 0 0 0 0,-1 0 0 0 0,1 0 0 0 0,0-1 1 0 0,0 1-1 0 0,-1 0 0 0 0,1 0 0 0 0,-1 0 0 0 0,1 0 0 0 0,0 0 0 0 0,-1 0 0 0 0,0-1 1 0 0,1 1-1 0 0,-1 0 0 0 0,1 0 0 0 0,-1-1 0 0 0,0 1 0 0 0,0 0 0 0 0,1-1 0 0 0,-1 1 0 0 0,0-1 1 0 0,0 1-1 0 0,0-1 0 0 0,0 1 0 0 0,0-1 0 0 0,1 0 0 0 0,-3 1 0 0 0,-28 10-1931 0 0,29-11 1821 0 0,-10 3-477 0 0,-23 7-363 0 0,34-10 1058 0 0,-1 0 1 0 0,1 1-1 0 0,0-1 0 0 0,0 1 1 0 0,-1-1-1 0 0,1 1 0 0 0,0 0 0 0 0,0-1 1 0 0,0 1-1 0 0,0 0 0 0 0,0 0 0 0 0,-1 0 1 0 0,2 0-1 0 0,-1 0 0 0 0,0 0 0 0 0,0 0 1 0 0,0 0-1 0 0,-1 2 0 0 0,2-2-27 0 0,0-1 0 0 0,1 1-1 0 0,-1 0 1 0 0,0-1-1 0 0,0 1 1 0 0,1-1 0 0 0,-1 1-1 0 0,0-1 1 0 0,1 1 0 0 0,-1 0-1 0 0,0-1 1 0 0,1 0-1 0 0,-1 1 1 0 0,1-1 0 0 0,-1 1-1 0 0,1-1 1 0 0,-1 1 0 0 0,1-1-1 0 0,-1 0 1 0 0,1 0 0 0 0,-1 1-1 0 0,1-1 1 0 0,0 0-1 0 0,-1 0 1 0 0,1 1 0 0 0,-1-1-1 0 0,1 0 1 0 0,0 0 0 0 0,-1 0-1 0 0,1 0 1 0 0,0 0 0 0 0,-1 0-1 0 0,1 0 1 0 0,-1 0-1 0 0,1 0 1 0 0,0 0 0 0 0,-1 0-1 0 0,1-1 1 0 0,-1 1 0 0 0,2-1-1 0 0,28-3-145 0 0,-30 4 132 0 0,44-15-1267 0 0,-18 5-2859 0 0,-13 8 158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58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4553 0 0,'2'32'9144'0'0,"1"-4"-8460"0"0,11 44 1 0 0,-13-71-662 0 0,0-1 0 0 0,0 1 0 0 0,0-1 0 0 0,1 0 0 0 0,-1 0 0 0 0,0 0 0 0 0,0 0 0 0 0,1 0 0 0 0,-1 0 0 0 0,0 0 0 0 0,0 0 0 0 0,1 0 0 0 0,-1 0 0 0 0,2-1 0 0 0,20 0 516 0 0,-7 10-382 0 0,6 4-1242 0 0,-8-12-5403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5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10474 0 0,'3'-2'2121'0'0,"2"0"-833"0"0,0-1-200 0 0,0 2-280 0 0,0 1-272 0 0,-1 1-247 0 0,1-1-201 0 0,0 1-248 0 0,-1-2-561 0 0,1-1-1167 0 0,-3-3-1441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3:46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41 3185 0 0,'-4'-13'96'0'0,"3"2"-56"0"0,0 0-64 0 0,4 5-1657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4:47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5065 0 0,'-35'29'9489'0'0,"35"-28"-9454"0"0,-1-1 0 0 0,1 1-1 0 0,0-1 1 0 0,0 0 0 0 0,-1 1 0 0 0,1-1 0 0 0,0 1 0 0 0,0-1 0 0 0,0 1-1 0 0,0-1 1 0 0,0 1 0 0 0,-1-1 0 0 0,1 1 0 0 0,0-1 0 0 0,0 1 0 0 0,0-1-1 0 0,0 1 1 0 0,1-1 0 0 0,-1 1 0 0 0,0-1 0 0 0,0 1 0 0 0,0-1 0 0 0,0 0-1 0 0,0 1 1 0 0,1-1 0 0 0,-1 1 0 0 0,0-1 0 0 0,0 1 0 0 0,1-1 0 0 0,-1 0 0 0 0,0 1-1 0 0,0-1 1 0 0,1 0 0 0 0,-1 1 0 0 0,1-1 0 0 0,-1 0 0 0 0,0 1 0 0 0,1-1-1 0 0,-1 0 1 0 0,1 0 0 0 0,-1 1 0 0 0,1-1 0 0 0,-1 0 0 0 0,0 0 0 0 0,1 0-1 0 0,-1 0 1 0 0,2 0 0 0 0,22 11-56 0 0,68 0 41 0 0,-25-5-41 0 0,-20-1 1 0 0,1-3 0 0 0,-1-1 0 0 0,1-3 1 0 0,-1-2-1 0 0,0-2 0 0 0,53-14 0 0 0,-88 18-33 0 0,59-10 139 0 0,-66 12-114 0 0,-1 0-1 0 0,1-1 1 0 0,-1 2-1 0 0,1-1 1 0 0,-1 0-1 0 0,0 1 0 0 0,1 0 1 0 0,-1 0-1 0 0,1 0 1 0 0,-1 1-1 0 0,0 0 1 0 0,0-1-1 0 0,5 4 0 0 0,-4 0-2535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5:11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7234 0 0,'4'9'5797'0'0,"10"9"-2595"0"0,-1-1-1926 0 0,6 22-40 0 0,-16-30-1249 0 0,1 0 0 0 0,0 0 0 0 0,1 0 0 0 0,0-1 1 0 0,0 1-1 0 0,10 10 0 0 0,-15-19 3 0 0,0 0 1 0 0,0 0 0 0 0,0 0-1 0 0,0 0 1 0 0,0 0-1 0 0,0 1 1 0 0,0-1 0 0 0,0 0-1 0 0,1 0 1 0 0,-1 0 0 0 0,0 0-1 0 0,0 0 1 0 0,0 0 0 0 0,0 0-1 0 0,0 1 1 0 0,0-1 0 0 0,1 0-1 0 0,-1 0 1 0 0,0 0-1 0 0,0 0 1 0 0,0 0 0 0 0,0 0-1 0 0,0 0 1 0 0,1 0 0 0 0,-1 0-1 0 0,0 0 1 0 0,0 0 0 0 0,0 0-1 0 0,0 0 1 0 0,1 0-1 0 0,-1 0 1 0 0,0 0 0 0 0,0 0-1 0 0,0 0 1 0 0,0 0 0 0 0,0 0-1 0 0,1 0 1 0 0,-1 0 0 0 0,0 0-1 0 0,0 0 1 0 0,0 0-1 0 0,0-1 1 0 0,0 1 0 0 0,1 0-1 0 0,-1 0 1 0 0,0 0 0 0 0,0 0-1 0 0,0 0 1 0 0,0 0 0 0 0,0 0-1 0 0,0-1 1 0 0,0 1 0 0 0,0 0-1 0 0,1 0 1 0 0,0-14-134 0 0,-4-14 158 0 0,3 28-19 0 0,-1-8 93 0 0,0 1 0 0 0,0 0 0 0 0,1-1 0 0 0,0 1 1 0 0,0-1-1 0 0,2-13 0 0 0,-1 20-65 0 0,-1 0 1 0 0,1-1-1 0 0,-1 1 1 0 0,1 0 0 0 0,-1-1-1 0 0,1 1 1 0 0,0 0-1 0 0,0 0 1 0 0,-1 0-1 0 0,1-1 1 0 0,0 1-1 0 0,0 0 1 0 0,0 0-1 0 0,0 0 1 0 0,0 0 0 0 0,0 1-1 0 0,1-1 1 0 0,-1 0-1 0 0,0 0 1 0 0,0 1-1 0 0,1-1 1 0 0,-1 1-1 0 0,0-1 1 0 0,1 1 0 0 0,-1-1-1 0 0,1 1 1 0 0,-1 0-1 0 0,0 0 1 0 0,1-1-1 0 0,-1 1 1 0 0,1 0-1 0 0,-1 1 1 0 0,1-1-1 0 0,-1 0 1 0 0,0 0 0 0 0,1 0-1 0 0,-1 1 1 0 0,0-1-1 0 0,1 1 1 0 0,-1-1-1 0 0,2 2 1 0 0,38 13-164 0 0,-39-14 19 0 0,0 0 0 0 0,-1 0 1 0 0,1 0-1 0 0,0 0 0 0 0,-1 0 0 0 0,1 0 0 0 0,0 0 0 0 0,-1 0 0 0 0,1 1 0 0 0,-1-1 0 0 0,0 1 0 0 0,0-1 1 0 0,1 1-1 0 0,-1-1 0 0 0,0 1 0 0 0,0 0 0 0 0,0 0 0 0 0,-1-1 0 0 0,2 4 0 0 0,-2-4-81 0 0,0 1-1 0 0,-1-1 0 0 0,1 0 1 0 0,0 0-1 0 0,-1 0 0 0 0,1 1 1 0 0,-1-1-1 0 0,1 0 0 0 0,-1 0 1 0 0,0 0-1 0 0,0 0 0 0 0,1 0 1 0 0,-1 0-1 0 0,0 0 0 0 0,0 0 1 0 0,0 0-1 0 0,0 0 1 0 0,0-1-1 0 0,0 1 0 0 0,0 0 1 0 0,0-1-1 0 0,-2 2 0 0 0,-30 14-1669 0 0,23-11 1542 0 0,-1 2 2639 0 0,20-7 2459 0 0,12-6-179 0 0,-10 2-4705 0 0,-8 2 93 0 0,4-3 284 0 0,0 1-1 0 0,0 1 1 0 0,0-1 0 0 0,0 1-1 0 0,10-3 1 0 0,-13 5-820 0 0,-1 1 0 0 0,1-1 0 0 0,0 1-1 0 0,0 0 1 0 0,0 0 0 0 0,0 0 0 0 0,0 1 0 0 0,4 0 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4:49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28 5121 0 0,'-9'-6'2337'0'0,"6"3"-2090"0"0,-1 1 0 0 0,1 0 0 0 0,-1 0 0 0 0,1 0 1 0 0,-1 0-1 0 0,0 0 0 0 0,0 1 0 0 0,1 0 0 0 0,-1 0 0 0 0,0 0 0 0 0,-7-1 1 0 0,11 3-238 0 0,-1-1 0 0 0,1 1 0 0 0,0 0 1 0 0,-1-1-1 0 0,1 1 0 0 0,0 0 0 0 0,0 0 0 0 0,-1 0 1 0 0,1-1-1 0 0,0 1 0 0 0,0 0 0 0 0,0 0 1 0 0,0-1-1 0 0,0 1 0 0 0,0 0 0 0 0,0 0 1 0 0,0 0-1 0 0,1-1 0 0 0,-1 1 0 0 0,0 0 1 0 0,0 0-1 0 0,1-1 0 0 0,-1 1 0 0 0,0 0 1 0 0,1 0-1 0 0,2 18 1816 0 0,-8-17-715 0 0,-9-8-26 0 0,-4-12-64 0 0,11 11-2420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4:50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39 4657 0 0,'-13'-11'1290'0'0,"11"8"-715"0"0,0 0-1 0 0,0 1 1 0 0,-1 0 0 0 0,1 0 0 0 0,-1-1 0 0 0,0 1-1 0 0,0 1 1 0 0,0-1 0 0 0,0 0 0 0 0,0 1-1 0 0,0-1 1 0 0,0 1 0 0 0,-4-1 0 0 0,5 4-355 0 0,1 0 1 0 0,0 0-1 0 0,0 0 1 0 0,0 0-1 0 0,0 0 1 0 0,1 0-1 0 0,-1 0 1 0 0,0 0-1 0 0,1 1 1 0 0,0-1-1 0 0,-1 0 1 0 0,1 0 0 0 0,0 5-1 0 0,0-2 83 0 0,-3 12-298 0 0,1 0 1 0 0,1 1-1 0 0,1-1 1 0 0,0 0-1 0 0,1 0 0 0 0,1 0 1 0 0,1 0-1 0 0,0 0 1 0 0,1-1-1 0 0,8 22 1 0 0,-4-27-1565 0 0,-3-7-1022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4:51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38 5009 0 0,'-1'0'162'0'0,"0"1"0"0"0,0 0 1 0 0,0-1-1 0 0,0 1 0 0 0,0 0 0 0 0,0 0 0 0 0,0 0 0 0 0,0 0 0 0 0,0 0 1 0 0,1 0-1 0 0,-1 0 0 0 0,0 0 0 0 0,1 0 0 0 0,-1 0 0 0 0,1 1 1 0 0,-1-1-1 0 0,1 0 0 0 0,0 0 0 0 0,-1 3 0 0 0,-5 25 2708 0 0,6-24-2646 0 0,1-1-1 0 0,-1 0 1 0 0,1 1-1 0 0,0-1 0 0 0,0 0 1 0 0,1 1-1 0 0,-1-1 0 0 0,1 0 1 0 0,0 0-1 0 0,0 0 1 0 0,1 0-1 0 0,-1-1 0 0 0,1 1 1 0 0,0-1-1 0 0,0 1 1 0 0,0-1-1 0 0,0 0 0 0 0,4 3 1 0 0,2 2-160 0 0,0-1-1 0 0,1 0 1 0 0,0 0 0 0 0,0-1 0 0 0,19 9 0 0 0,-27-14-57 0 0,1-1 0 0 0,-1 1 0 0 0,0 0 0 0 0,1-1 0 0 0,-1 1 0 0 0,0-1 0 0 0,1 0 0 0 0,-1 0 0 0 0,1 0-1 0 0,-1 0 1 0 0,0 0 0 0 0,1-1 0 0 0,-1 1 0 0 0,0-1 0 0 0,1 0 0 0 0,-1 1 0 0 0,0-1 0 0 0,0 0 0 0 0,1 0 0 0 0,-1 0 0 0 0,0-1 0 0 0,0 1 0 0 0,0 0 0 0 0,0-1 0 0 0,-1 1 0 0 0,1-1-1 0 0,0 0 1 0 0,-1 0 0 0 0,1 1 0 0 0,-1-1 0 0 0,1 0 0 0 0,1-4 0 0 0,4-7 75 0 0,0-1 1 0 0,-1 1-1 0 0,0-2 0 0 0,4-16 0 0 0,-3 10 58 0 0,-3 8-85 0 0,-3 8-35 0 0,1 0 0 0 0,0-1 0 0 0,-1 1 1 0 0,2 0-1 0 0,-1 1 0 0 0,0-1 0 0 0,1 0 0 0 0,0 1 0 0 0,0-1 0 0 0,1 1 0 0 0,-1 0 0 0 0,6-5 0 0 0,-9 9-74 0 0,1 0 1 0 0,-1-1-1 0 0,1 1 0 0 0,-1 0 0 0 0,1 0 0 0 0,-1-1 0 0 0,1 1 0 0 0,-1 0 1 0 0,1 0-1 0 0,-1 0 0 0 0,1 0 0 0 0,-1 0 0 0 0,1 0 0 0 0,-1 0 0 0 0,1 0 1 0 0,0 0-1 0 0,-1 0 0 0 0,1 0 0 0 0,-1 0 0 0 0,1 1 0 0 0,-1-1 0 0 0,1 0 1 0 0,-1 0-1 0 0,1 0 0 0 0,-1 1 0 0 0,1-1 0 0 0,-1 0 0 0 0,1 1 0 0 0,9 13-4954 0 0,-5-2-1075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4:54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15 4953 0 0,'-12'-14'4019'0'0,"12"14"-3972"0"0,0 0-1 0 0,0 0 0 0 0,0 0 0 0 0,0 0 1 0 0,0 0-1 0 0,0 0 0 0 0,0 0 1 0 0,0 0-1 0 0,0 0 0 0 0,0 0 0 0 0,0 0 1 0 0,0 0-1 0 0,0 0 0 0 0,0 0 1 0 0,0 0-1 0 0,0-1 0 0 0,-1 1 0 0 0,1 0 1 0 0,0 0-1 0 0,0 0 0 0 0,0 0 1 0 0,0 0-1 0 0,0 0 0 0 0,0 0 0 0 0,0 0 1 0 0,0 0-1 0 0,0 0 0 0 0,0 0 1 0 0,0 0-1 0 0,-1 0 0 0 0,1 0 0 0 0,0 0 1 0 0,0 0-1 0 0,0 0 0 0 0,0 0 1 0 0,0 0-1 0 0,0 0 0 0 0,0 1 0 0 0,0-1 1 0 0,0 0-1 0 0,0 0 0 0 0,0 0 1 0 0,0 0-1 0 0,0 0 0 0 0,-1 0 0 0 0,1 0 1 0 0,0 0-1 0 0,0 0 0 0 0,0 0 1 0 0,0 0-1 0 0,0 0 0 0 0,0 0 0 0 0,0 0 1 0 0,0 0-1 0 0,0 1 0 0 0,0-1 1 0 0,0 0-1 0 0,0 0 0 0 0,0 0 0 0 0,0 0 1 0 0,0 0-1 0 0,0 0 0 0 0,0 0 1 0 0,0 0-1 0 0,0 0 0 0 0,0 0 0 0 0,0 0 1 0 0,0 1-1 0 0,0-1 0 0 0,8 28 3830 0 0,-1-1-3658 0 0,5 104 1352 0 0,-10-91-1230 0 0,14 77 0 0 0,-8-89-763 0 0,0 0 1 0 0,17 32-1 0 0,9 13-5501 0 0,-28-64 2553 0 0,-5-16 728 0 0,1-1-667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4:54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30 157 6601 0 0,'-29'47'8532'0'0,"31"-79"-7057"0"0,2 15-1392 0 0,1-7-36 0 0,10-33 0 0 0,-13 52-58 0 0,0 0 1 0 0,0-1-1 0 0,1 1 0 0 0,-1 0 0 0 0,1 0 0 0 0,0 0 1 0 0,1 1-1 0 0,-1-1 0 0 0,1 1 0 0 0,0 0 0 0 0,7-7 1 0 0,-10 10 1 0 0,0 1 0 0 0,0-1-1 0 0,0 1 1 0 0,0-1 0 0 0,0 1 0 0 0,0-1 0 0 0,0 1 0 0 0,0 0 0 0 0,0 0 0 0 0,0-1 0 0 0,0 1 0 0 0,0 0 0 0 0,0 0 0 0 0,0 0 0 0 0,0 0 0 0 0,0 0 0 0 0,0 0 0 0 0,0 0 0 0 0,0 1 0 0 0,0-1 0 0 0,0 0 0 0 0,0 0 0 0 0,1 1 0 0 0,0 1 5 0 0,1-1-1 0 0,-1 1 1 0 0,0-1-1 0 0,0 1 1 0 0,0 0 0 0 0,1 0-1 0 0,-1 0 1 0 0,2 3-1 0 0,4 6 43 0 0,-1 0 1 0 0,10 21-1 0 0,-15-27-31 0 0,3 6 185 0 0,1 0 0 0 0,0 0 0 0 0,0 0 1 0 0,1-1-1 0 0,0 0 0 0 0,1-1 0 0 0,0 1 0 0 0,0-2 0 0 0,19 16 1 0 0,-26-23-159 0 0,1-1 0 0 0,-1 1 0 0 0,0-1 1 0 0,1 1-1 0 0,-1-1 0 0 0,1 0 1 0 0,-1 1-1 0 0,0-1 0 0 0,1 0 0 0 0,-1 0 1 0 0,1 0-1 0 0,-1 0 0 0 0,0 0 1 0 0,1 0-1 0 0,-1-1 0 0 0,1 1 0 0 0,-1 0 1 0 0,0-1-1 0 0,1 1 0 0 0,-1-1 0 0 0,0 0 1 0 0,0 1-1 0 0,1-1 0 0 0,-1 0 1 0 0,0 0-1 0 0,0 1 0 0 0,0-1 0 0 0,0 0 1 0 0,0 0-1 0 0,0 0 0 0 0,0 0 1 0 0,0-1-1 0 0,0 1 0 0 0,-1 0 0 0 0,2-2 1 0 0,3-6 178 0 0,1 0 0 0 0,-2 0 0 0 0,7-17 0 0 0,-8 18-198 0 0,-2 5-203 0 0,32-72 451 0 0,-19 51-3724 0 0,2 3-5319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5:04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24 4921 0 0,'-19'-10'6696'0'0,"0"0"-596"0"0,7 7-5146 0 0,50 25-656 0 0,-3-9-367 0 0,-5-2 75 0 0,-1 1 0 0 0,31 18-1 0 0,-58-29 25 0 0,0 0 0 0 0,0 1 1 0 0,0-1-1 0 0,0 1 0 0 0,0-1 0 0 0,-1 1 0 0 0,1 0 0 0 0,-1 0 0 0 0,1 0 0 0 0,-1 0 0 0 0,1 0 0 0 0,-1 0 0 0 0,0 0 0 0 0,0 0 0 0 0,0 1 0 0 0,0-1 0 0 0,-1 0 0 0 0,2 4 0 0 0,-2-5-134 0 0,0 0 0 0 0,0 0 0 0 0,0 1 0 0 0,-1-1 0 0 0,1 0 0 0 0,0 0 0 0 0,0 0 0 0 0,-1 0 0 0 0,1 1 0 0 0,0-1 0 0 0,-1 0 0 0 0,1 0 0 0 0,-1 0-1 0 0,0 0 1 0 0,1 0 0 0 0,-1 0 0 0 0,0 0 0 0 0,0 0 0 0 0,1 0 0 0 0,-1-1 0 0 0,0 1 0 0 0,0 0 0 0 0,0 0 0 0 0,0-1 0 0 0,0 1 0 0 0,0 0 0 0 0,0-1 0 0 0,0 1 0 0 0,0-1-1 0 0,0 0 1 0 0,-1 1 0 0 0,1-1 0 0 0,0 0 0 0 0,0 0 0 0 0,0 1 0 0 0,-3-1 0 0 0,-11 7-7814 0 0,10 5 4724 0 0,5-11 3461 0 0,-1 1 0 0 0,1-1 1 0 0,-1 0-1 0 0,1 1 0 0 0,-1-1 0 0 0,1 0 0 0 0,-1 1 1 0 0,0-1-1 0 0,0 0 0 0 0,0 0 0 0 0,1 0 1 0 0,-1 1-1 0 0,0-1 0 0 0,-1 0 0 0 0,1 0 0 0 0,-1 0 1 0 0,-13 11 4227 0 0,14-11-4326 0 0,0 0 1 0 0,0 0-1 0 0,0 0 0 0 0,1 0 1 0 0,-1 0-1 0 0,0 0 1 0 0,1 0-1 0 0,-1 1 0 0 0,1-1 1 0 0,0 0-1 0 0,-1 0 0 0 0,1 0 1 0 0,0 1-1 0 0,0-1 1 0 0,0 0-1 0 0,-1 1 0 0 0,2-1 1 0 0,-1 0-1 0 0,0 0 1 0 0,0 1-1 0 0,0-1 0 0 0,0 0 1 0 0,1 0-1 0 0,-1 1 0 0 0,1 1 1 0 0,-1-3-118 0 0,0 1 1 0 0,0-1 0 0 0,1 1-1 0 0,-1 0 1 0 0,-1-1-1 0 0,1 1 1 0 0,0-1-1 0 0,0 1 1 0 0,0-1 0 0 0,0 1-1 0 0,0 0 1 0 0,0-1-1 0 0,-1 1 1 0 0,1-1-1 0 0,0 1 1 0 0,-1-1 0 0 0,1 1-1 0 0,0-1 1 0 0,-1 1-1 0 0,1-1 1 0 0,0 1-1 0 0,-1-1 1 0 0,1 1-1 0 0,-1-1 1 0 0,1 0 0 0 0,-1 1-1 0 0,1-1 1 0 0,-1 0-1 0 0,1 0 1 0 0,-1 1-1 0 0,1-1 1 0 0,-1 0 0 0 0,1 0-1 0 0,-1 0 1 0 0,0 1-1 0 0,1-1 1 0 0,-2 0-1 0 0,-27 2 741 0 0,24-3-552 0 0,4 2-242 0 0,1-1 0 0 0,1 0-1 0 0,-1 1 1 0 0,0-1 0 0 0,0 0 0 0 0,0 1 0 0 0,0-1 0 0 0,1 0-1 0 0,-1 1 1 0 0,0-1 0 0 0,0 0 0 0 0,1 1 0 0 0,-1-1 0 0 0,0 0-1 0 0,1 0 1 0 0,-1 1 0 0 0,0-1 0 0 0,1 0 0 0 0,-1 0 0 0 0,0 0-1 0 0,1 1 1 0 0,-1-1 0 0 0,0 0 0 0 0,1 0 0 0 0,-1 0 0 0 0,1 0-1 0 0,-1 0 6 0 0,0 0 0 0 0,0 0 0 0 0,-1 0 0 0 0,1 1 0 0 0,0-1 1 0 0,0 0-1 0 0,0 0 0 0 0,-1 0 0 0 0,1 0 0 0 0,0 0 0 0 0,0 0 0 0 0,0 0 0 0 0,0 1 0 0 0,-1-1 0 0 0,1 0 0 0 0,0 0 0 0 0,0 0 0 0 0,0 0 0 0 0,0 1 0 0 0,0-1 0 0 0,0 0 0 0 0,0 0 0 0 0,-1 0 0 0 0,1 0 0 0 0,0 1 0 0 0,0-1 0 0 0,0 0 0 0 0,0 0 0 0 0,0 1 0 0 0,0-1 0 0 0,0 0 0 0 0,0 0 0 0 0,0 0 0 0 0,0 1 0 0 0,0-1 0 0 0,0 0 0 0 0,0 0 0 0 0,0 0 0 0 0,0 1 0 0 0,1-1 0 0 0,-1 0 0 0 0,0 0 0 0 0,0 0 0 0 0,0 0 0 0 0,0 1 0 0 0,0-1 0 0 0,0 0 0 0 0,0 0 0 0 0,1 0 0 0 0,-1 0 0 0 0,0 1 0 0 0,0-1 0 0 0,0 0 0 0 0,0 0 0 0 0,1 0 0 0 0,-1 0 0 0 0,0 0 0 0 0,0 0 0 0 0,0 0 0 0 0,0 0 0 0 0,1 1 0 0 0,-1-1 1 0 0,0 0-1 0 0,0 0 0 0 0,1 0 0 0 0,-27 33 212 0 0,26-33-198 0 0,-17-8 657 0 0,17 9-726 0 0,-1-1-1 0 0,1 0 1 0 0,-1 0 0 0 0,0 0-1 0 0,1 1 1 0 0,-1-1 0 0 0,1 0-1 0 0,-1 1 1 0 0,1-1-1 0 0,-1 0 1 0 0,1 1 0 0 0,-1-1-1 0 0,1 1 1 0 0,-1-1 0 0 0,1 1-1 0 0,-1-1 1 0 0,1 1-1 0 0,0-1 1 0 0,-1 1 0 0 0,1-1-1 0 0,0 1 1 0 0,-1-1 0 0 0,1 1-1 0 0,0 0 1 0 0,0-1 0 0 0,-1 2-1 0 0,1 4-4596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5:07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3129 0 0,'-34'-5'1694'0'0,"29"5"-1312"0"0,1 0 0 0 0,0 0 1 0 0,0-1-1 0 0,0 1 0 0 0,0-1 0 0 0,-1 0 0 0 0,1-1 0 0 0,0 1 0 0 0,1-1 0 0 0,-1 1 1 0 0,-5-4-1 0 0,-15-4 3612 0 0,17 11-1828 0 0,15 9-1588 0 0,-3-8-573 0 0,0 0 0 0 0,0 0 0 0 0,0 0 0 0 0,1 0 0 0 0,-1-1 0 0 0,1 0 0 0 0,-1 0 0 0 0,11 1 0 0 0,-8-1 8 0 0,-1 0 0 0 0,1 1 0 0 0,-1-1 0 0 0,14 8 0 0 0,-12-4 102 0 0,-1 0 1 0 0,1 0-1 0 0,-1 1 1 0 0,0 0-1 0 0,0 0 1 0 0,9 12-1 0 0,-16-18-5 0 0,0 1-1 0 0,1 0 0 0 0,-1-1 1 0 0,0 1-1 0 0,0 0 0 0 0,0-1 1 0 0,0 1-1 0 0,0 0 1 0 0,-1 0-1 0 0,1 0 0 0 0,-1 0 1 0 0,1 0-1 0 0,-1 0 0 0 0,0 0 1 0 0,1 0-1 0 0,-1 0 0 0 0,0 0 1 0 0,0 0-1 0 0,-1 0 0 0 0,1 0 1 0 0,0 0-1 0 0,-1 0 0 0 0,1 0 1 0 0,-1 0-1 0 0,1 0 0 0 0,-1 0 1 0 0,0 0-1 0 0,0-1 0 0 0,0 1 1 0 0,0 0-1 0 0,0-1 0 0 0,0 1 1 0 0,-1 0-1 0 0,1-1 1 0 0,-1 1-1 0 0,1-1 0 0 0,-1 0 1 0 0,1 0-1 0 0,-1 1 0 0 0,-2 0 1 0 0,-9 6-59 0 0,0-1 0 0 0,0 0 1 0 0,-1-1-1 0 0,1-1 1 0 0,-1 0-1 0 0,-1 0 0 0 0,1-2 1 0 0,-1 0-1 0 0,1 0 1 0 0,-29 0-1 0 0,75 8-6727 0 0,-10-1-1723 0 0,-13-7 3817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5:08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44 6393 0 0,'-34'-21'5236'0'0,"24"7"-2421"0"0,11 14-2768 0 0,-1-1 0 0 0,0 1 0 0 0,0-1 0 0 0,1 1 1 0 0,-1-1-1 0 0,0 1 0 0 0,1-1 0 0 0,-1 1 0 0 0,1-1 0 0 0,-1 1 0 0 0,1-1 1 0 0,-1 1-1 0 0,0 0 0 0 0,1-1 0 0 0,-1 1 0 0 0,1 0 0 0 0,0 0 0 0 0,-1-1 1 0 0,1 1-1 0 0,-1 0 0 0 0,1 0 0 0 0,-1 0 0 0 0,1 0 0 0 0,0-1 0 0 0,-1 1 1 0 0,1 0-1 0 0,-1 0 0 0 0,1 0 0 0 0,0 0 0 0 0,11 1-87 0 0,-1 0-1 0 0,0 0 1 0 0,1 1 0 0 0,-1 0-1 0 0,0 1 1 0 0,-1 0-1 0 0,1 1 1 0 0,0 0 0 0 0,-1 1-1 0 0,19 11 1 0 0,-28-15-203 0 0,1 0 0 0 0,-1 0 1 0 0,1 0-1 0 0,-1 0 0 0 0,0 0 0 0 0,1 0 1 0 0,-1 1-1 0 0,0-1 0 0 0,0 0 0 0 0,0 1 1 0 0,0-1-1 0 0,0 1 0 0 0,0-1 0 0 0,0 1 1 0 0,-1-1-1 0 0,2 4 0 0 0,-2-4-15 0 0,0 0 0 0 0,0 0 1 0 0,0 0-1 0 0,0 0 0 0 0,0 1 0 0 0,0-1 0 0 0,-1 0 0 0 0,1 0 1 0 0,0 0-1 0 0,-1 0 0 0 0,1 0 0 0 0,-1 0 0 0 0,1 0 0 0 0,-1 0 0 0 0,1 0 1 0 0,-1 0-1 0 0,0 0 0 0 0,1 0 0 0 0,-1 0 0 0 0,0-1 0 0 0,0 1 1 0 0,0 0-1 0 0,0 0 0 0 0,-1 0 0 0 0,-7 8-2735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5:08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49 5385 0 0,'11'-7'4601'0'0,"17"1"-3626"0"0,-21 6-655 0 0,1 1 0 0 0,-1 0-1 0 0,1 0 1 0 0,-1 1 0 0 0,0 0 0 0 0,11 4 0 0 0,-17-5-219 0 0,1-1 1 0 0,-1 0-1 0 0,1 1 1 0 0,-1 0-1 0 0,1-1 1 0 0,-1 1-1 0 0,1 0 1 0 0,-1 0 0 0 0,0 0-1 0 0,1 0 1 0 0,-1 0-1 0 0,0 0 1 0 0,0 0-1 0 0,0 0 1 0 0,0 0-1 0 0,0 1 1 0 0,0-1-1 0 0,0 0 1 0 0,0 1 0 0 0,-1-1-1 0 0,1 0 1 0 0,0 1-1 0 0,-1-1 1 0 0,1 1-1 0 0,-1-1 1 0 0,1 1-1 0 0,-1 0 1 0 0,0-1 0 0 0,0 1-1 0 0,0-1 1 0 0,0 1-1 0 0,0 0 1 0 0,0-1-1 0 0,0 1 1 0 0,-1-1-1 0 0,0 4 1 0 0,1-4-88 0 0,0 0 0 0 0,0 0 0 0 0,-1 0 0 0 0,1 0 0 0 0,0 0 0 0 0,0 0 0 0 0,0 0-1 0 0,0 0 1 0 0,0 0 0 0 0,1 0 0 0 0,-1 0 0 0 0,0 0 0 0 0,0 0 0 0 0,1 0 0 0 0,-1 0 0 0 0,0 0 0 0 0,1 0 0 0 0,-1 0 0 0 0,1 0 0 0 0,-1-1 0 0 0,1 1 0 0 0,1 2 0 0 0,25 19-87 0 0,-19-18 23 0 0,0 0 1 0 0,0 0-1 0 0,0 0 1 0 0,0-1-1 0 0,16 3 1 0 0,-23-5 53 0 0,0-1 0 0 0,0 0 0 0 0,0 1 0 0 0,1-1 0 0 0,-1 0 1 0 0,0 0-1 0 0,0 0 0 0 0,0 0 0 0 0,1 0 0 0 0,-1 0 0 0 0,0 0 1 0 0,0-1-1 0 0,1 1 0 0 0,-1 0 0 0 0,0-1 0 0 0,0 1 0 0 0,0-1 1 0 0,0 1-1 0 0,0-1 0 0 0,0 1 0 0 0,0-1 0 0 0,0 0 0 0 0,0 0 0 0 0,0 1 1 0 0,0-1-1 0 0,1-1 0 0 0,-1 0 14 0 0,-1 0 0 0 0,1 1 0 0 0,-1-1 0 0 0,0 0 0 0 0,1 0 0 0 0,-1 1 0 0 0,0-1 0 0 0,0 0 0 0 0,0 0 0 0 0,0 0 0 0 0,0 1 0 0 0,-1-1 0 0 0,1 0 0 0 0,-1 0 0 0 0,0-2 0 0 0,-3-6 14 0 0,0 0 1 0 0,-1 0-1 0 0,0 0 0 0 0,-11-15 0 0 0,-21-15-264 0 0,35 37 184 0 0,0 1 0 0 0,0 0 0 0 0,-1 0 0 0 0,1 1 0 0 0,0-1-1 0 0,-1 0 1 0 0,0 1 0 0 0,1-1 0 0 0,-1 1 0 0 0,0 0 0 0 0,0 0 0 0 0,0 0 0 0 0,0 0 0 0 0,0 1 0 0 0,-5-1 0 0 0,7 1 34 0 0,0 1 1 0 0,0-1 0 0 0,0 1 0 0 0,0-1-1 0 0,0 1 1 0 0,0 0 0 0 0,0-1 0 0 0,1 1-1 0 0,-1 0 1 0 0,0 0 0 0 0,0 0 0 0 0,0 0 0 0 0,1 0-1 0 0,-1 0 1 0 0,0 0 0 0 0,1 0 0 0 0,-1 0-1 0 0,1 0 1 0 0,-1 1 0 0 0,-10 28-22 0 0,7-18 97 0 0,-1-2 6 0 0,-1 0-1 0 0,0 0 0 0 0,-1 0 1 0 0,0-1-1 0 0,0 0 0 0 0,-1-1 1 0 0,0 1-1 0 0,0-1 1 0 0,-1-1-1 0 0,0 0 0 0 0,-12 7 1 0 0,0 2-249 0 0,20-15 173 0 0,1-1-1 0 0,0 0 1 0 0,0 0-1 0 0,-1 0 1 0 0,1 0-1 0 0,0 0 0 0 0,0 0 1 0 0,-1 0-1 0 0,1 1 1 0 0,0-1-1 0 0,0 0 1 0 0,0 0-1 0 0,-1 0 1 0 0,1 1-1 0 0,0-1 1 0 0,0 0-1 0 0,0 0 0 0 0,0 0 1 0 0,0 1-1 0 0,-1-1 1 0 0,1 0-1 0 0,0 0 1 0 0,0 1-1 0 0,0-1 1 0 0,0 0-1 0 0,0 0 1 0 0,0 1-1 0 0,0-1 0 0 0,0 0 1 0 0,0 0-1 0 0,0 1 1 0 0,0-1-1 0 0,0 0 1 0 0,0 1-1 0 0,0-1 1 0 0,0 0-1 0 0,0 0 0 0 0,0 1 1 0 0,0-1-1 0 0,0 0 1 0 0,1 0-1 0 0,-1 0 1 0 0,0 1-1 0 0,0-1 1 0 0,0 0-1 0 0,0 0 1 0 0,1 1-1 0 0,-1-1 0 0 0,0 0 1 0 0,0 0-1 0 0,1 0 1 0 0,19 6-65 0 0,29-2 176 0 0,-47-4-121 0 0,310 10-19 0 0,-286-14-2234 0 0,-26 4 1992 0 0,1 0 0 0 0,0-1 0 0 0,-1 1 0 0 0,1 0 0 0 0,0-1 0 0 0,-1 1 0 0 0,1-1 0 0 0,0 1 0 0 0,-1-1 0 0 0,1 0 0 0 0,-1 1 0 0 0,1-1 0 0 0,-1 0-1 0 0,1 1 1 0 0,-1-1 0 0 0,0 0 0 0 0,1 1 0 0 0,-1-1 0 0 0,0 0 0 0 0,0 0 0 0 0,1 1 0 0 0,-1-1 0 0 0,0 0 0 0 0,0 0 0 0 0,0 0 0 0 0,0 1 0 0 0,0-1 0 0 0,0 0 0 0 0,0-1 0 0 0,-1-5-3292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5:09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 9114 0 0,'0'0'206'0'0,"0"0"0"0"0,0 0 0 0 0,0-1-1 0 0,-1 1 1 0 0,1 0 0 0 0,0 0 0 0 0,0 0 0 0 0,-1-1 0 0 0,1 1 0 0 0,0 0-1 0 0,-1 0 1 0 0,1 0 0 0 0,0 0 0 0 0,-1 0 0 0 0,1 0 0 0 0,0 0 0 0 0,-1-1-1 0 0,1 1 1 0 0,0 0 0 0 0,-1 0 0 0 0,1 0 0 0 0,0 0 0 0 0,-1 0 0 0 0,1 0-1 0 0,0 1 1 0 0,-1-1 0 0 0,1 0 0 0 0,0 0 0 0 0,-1 0 0 0 0,1 0 0 0 0,0 0-1 0 0,0 0 1 0 0,-1 1 0 0 0,1-1 0 0 0,0 0 0 0 0,-1 0 0 0 0,1 0 0 0 0,0 1-1 0 0,0-1 1 0 0,0 0 0 0 0,-1 0 0 0 0,1 1 0 0 0,0-1 0 0 0,0 1 0 0 0,-5 21 3165 0 0,7 43-3616 0 0,0-49 1151 0 0,-2 102-520 0 0,-2-74-621 0 0,3 0 0 0 0,10 78 0 0 0,-11-121 38 0 0,0 0 0 0 0,0 1 0 0 0,0-1 0 0 0,1 0 0 0 0,-1 1 0 0 0,1-1 0 0 0,-1 0 0 0 0,1 0 0 0 0,-1 0 0 0 0,1 1 0 0 0,0-1 0 0 0,0 0 0 0 0,-1 0 0 0 0,1 0 0 0 0,0 0 0 0 0,0 0 0 0 0,2 1 0 0 0,-3-2-73 0 0,1 0 1 0 0,0 0 0 0 0,-1 0-1 0 0,1 0 1 0 0,0 0 0 0 0,0 0-1 0 0,-1 0 1 0 0,1 0 0 0 0,0 0-1 0 0,-1-1 1 0 0,1 1 0 0 0,0 0-1 0 0,-1 0 1 0 0,1-1 0 0 0,-1 1-1 0 0,1 0 1 0 0,0-1 0 0 0,-1 1-1 0 0,1-1 1 0 0,-1 1 0 0 0,1-1-1 0 0,-1 1 1 0 0,1-1 0 0 0,-1 1-1 0 0,0-1 1 0 0,1 1 0 0 0,-1-1-1 0 0,1 1 1 0 0,-1-1 0 0 0,0 0-1 0 0,0 1 1 0 0,1-1 0 0 0,-1-1-1 0 0,1 1 97 0 0,-1 0-1 0 0,0 0 0 0 0,1-1 0 0 0,-1 1 0 0 0,0 0 1 0 0,0 0-1 0 0,0 0 0 0 0,1-1 0 0 0,-1 1 0 0 0,0 0 1 0 0,-1 0-1 0 0,1 0 0 0 0,0-1 0 0 0,0 1 0 0 0,0 0 1 0 0,-1 0-1 0 0,1 0 0 0 0,-1 0 0 0 0,1-1 0 0 0,-2 0 1 0 0,-1-6-821 0 0,4-8-2142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5:11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4649 0 0,'0'3'734'0'0,"0"0"-1"0"0,0 0 1 0 0,0 0-1 0 0,0 1 1 0 0,0-1-1 0 0,1 0 1 0 0,-1 0-1 0 0,1 0 1 0 0,0 0 0 0 0,0 0-1 0 0,0 0 1 0 0,0 0-1 0 0,0 0 1 0 0,3 3-1 0 0,-1-2-246 0 0,-1-1 1 0 0,1 1-1 0 0,1 0 0 0 0,-1-1 0 0 0,0 0 0 0 0,1 1 0 0 0,0-1 0 0 0,7 4 0 0 0,-5-4-436 0 0,0 0-1 0 0,-1 0 0 0 0,1 0 0 0 0,0-1 0 0 0,0 0 0 0 0,1-1 0 0 0,-1 1 0 0 0,0-1 1 0 0,0 0-1 0 0,1-1 0 0 0,-1 1 0 0 0,1-1 0 0 0,-1 0 0 0 0,10-2 0 0 0,-15 1-41 0 0,0 1 0 0 0,0 0 0 0 0,0 0 0 0 0,0 0 0 0 0,0-1 0 0 0,0 1-1 0 0,0 0 1 0 0,0-1 0 0 0,-1 1 0 0 0,1-1 0 0 0,0 1 0 0 0,0-1 0 0 0,-1 1-1 0 0,1-1 1 0 0,0 1 0 0 0,0-1 0 0 0,-1 0 0 0 0,1 0 0 0 0,-1 1-1 0 0,1-1 1 0 0,-1 0 0 0 0,1 0 0 0 0,-1 1 0 0 0,1-1 0 0 0,-1 0 0 0 0,0 0-1 0 0,1 0 1 0 0,-1 0 0 0 0,0 0 0 0 0,0 0 0 0 0,0 0 0 0 0,0 0 0 0 0,0 0-1 0 0,0 1 1 0 0,0-1 0 0 0,0 0 0 0 0,0 0 0 0 0,0 0 0 0 0,0 0 0 0 0,0 0-1 0 0,-1 0 1 0 0,1 0 0 0 0,0 0 0 0 0,-1 0 0 0 0,1 1 0 0 0,-2-3 0 0 0,1 1 27 0 0,0 0 1 0 0,-1-1 0 0 0,1 1 0 0 0,-1 0 0 0 0,0 0 0 0 0,1 0-1 0 0,-1 0 1 0 0,0 0 0 0 0,0 0 0 0 0,-1 0 0 0 0,1 1 0 0 0,0-1-1 0 0,0 1 1 0 0,-1 0 0 0 0,-3-2 0 0 0,-2 1-160 0 0,1 1 0 0 0,0 0 0 0 0,-1 1 0 0 0,1 0 0 0 0,0 0 0 0 0,-1 0 0 0 0,1 1 0 0 0,0 0-1 0 0,-1 0 1 0 0,-12 5 0 0 0,20-6 37 0 0,0 0-1 0 0,-1 0 0 0 0,1 0 0 0 0,0 0 0 0 0,0 0 0 0 0,0 0 0 0 0,0 0 1 0 0,0 0-1 0 0,0 0 0 0 0,0 0 0 0 0,-1 0 0 0 0,1 0 0 0 0,0 0 0 0 0,0 0 1 0 0,0 0-1 0 0,0 0 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5:09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49 4297 0 0,'-10'-13'1976'0'0,"-10"-12"1338"0"0,19 24-3004 0 0,1 1 1 0 0,-1-1-1 0 0,0 0 0 0 0,1 0 1 0 0,-1 1-1 0 0,0-1 0 0 0,0 0 1 0 0,0 1-1 0 0,1-1 0 0 0,-1 1 1 0 0,0-1-1 0 0,0 1 1 0 0,0 0-1 0 0,0-1 0 0 0,0 1 1 0 0,0 0-1 0 0,0-1 0 0 0,0 1 1 0 0,-2 0-1 0 0,2 0-131 0 0,0 1 0 0 0,0 0 1 0 0,1 0-1 0 0,-1-1 0 0 0,0 1 0 0 0,0 0 1 0 0,1 0-1 0 0,-1 0 0 0 0,0 0 0 0 0,1 0 0 0 0,-1 0 1 0 0,1 0-1 0 0,-1 0 0 0 0,1 0 0 0 0,0 0 0 0 0,-1 0 1 0 0,1 0-1 0 0,0 0 0 0 0,0 0 0 0 0,0 2 0 0 0,-3 28 586 0 0,3-24-484 0 0,-1 2-281 0 0,0-1 0 0 0,1 0-1 0 0,1 0 1 0 0,-1 0 0 0 0,1 0-1 0 0,0 0 1 0 0,1 1 0 0 0,0-2 0 0 0,0 1-1 0 0,1 0 1 0 0,0 0 0 0 0,1-1 0 0 0,-1 0-1 0 0,1 1 1 0 0,1-1 0 0 0,-1-1 0 0 0,1 1-1 0 0,0-1 1 0 0,1 0 0 0 0,-1 0-1 0 0,1 0 1 0 0,1-1 0 0 0,-1 0 0 0 0,9 6-1 0 0,5 2-112 0 0,0 0-1 0 0,36 17 0 0 0,-49-26 82 0 0,0-1 0 0 0,1 0 1 0 0,0-1-1 0 0,-1 0 0 0 0,1 0 1 0 0,0-1-1 0 0,0 0 1 0 0,0 0-1 0 0,0 0 0 0 0,0-1 1 0 0,14-2-1 0 0,-20 1 53 0 0,0 1 0 0 0,0 0 1 0 0,0-1-1 0 0,0 0 0 0 0,0 0 0 0 0,0 1 0 0 0,0-1 1 0 0,0 0-1 0 0,-1 0 0 0 0,1-1 0 0 0,0 1 1 0 0,-1 0-1 0 0,1 0 0 0 0,-1-1 0 0 0,1 1 0 0 0,-1-1 1 0 0,0 0-1 0 0,0 1 0 0 0,1-1 0 0 0,-1 0 1 0 0,1-2-1 0 0,-1 0 22 0 0,0 0 0 0 0,0 0 1 0 0,0-1-1 0 0,0 1 0 0 0,0 0 1 0 0,-1 0-1 0 0,0-1 1 0 0,0 1-1 0 0,-1-8 0 0 0,-2-3-94 0 0,0 0 0 0 0,-1 1 0 0 0,0-1-1 0 0,-12-24 1 0 0,13 32-142 0 0,-1 0-1 0 0,0 1 1 0 0,0-1 0 0 0,0 1 0 0 0,-1 1-1 0 0,0-1 1 0 0,0 0 0 0 0,-1 1-1 0 0,1 0 1 0 0,-1 0 0 0 0,0 1-1 0 0,0 0 1 0 0,-10-5 0 0 0,13 7 116 0 0,0 1 1 0 0,-1 0 0 0 0,1 0 0 0 0,0 0-1 0 0,0 0 1 0 0,-1 0 0 0 0,1 1-1 0 0,0-1 1 0 0,-1 1 0 0 0,1 0-1 0 0,0 0 1 0 0,-1 0 0 0 0,1 1 0 0 0,-1-1-1 0 0,1 1 1 0 0,0 0 0 0 0,0 0-1 0 0,-1 0 1 0 0,1 0 0 0 0,0 0 0 0 0,0 1-1 0 0,0-1 1 0 0,0 1 0 0 0,0 0-1 0 0,1 0 1 0 0,-1 0 0 0 0,0 0-1 0 0,1 1 1 0 0,0-1 0 0 0,-1 1 0 0 0,-2 4-1 0 0,-1 0 36 0 0,1 1-1 0 0,0 0 1 0 0,0 1-1 0 0,0-1 1 0 0,1 1-1 0 0,1 0 1 0 0,-6 18-1 0 0,9-25 120 0 0,-1 0 0 0 0,1 0 0 0 0,-1 1 0 0 0,1-1 0 0 0,0 0 0 0 0,0 1 1 0 0,0-1-1 0 0,0 0 0 0 0,0 1 0 0 0,1-1 0 0 0,-1 0 0 0 0,1 1 0 0 0,-1-1 0 0 0,1 0 0 0 0,0 0 0 0 0,0 0 0 0 0,0 1 0 0 0,0-1 0 0 0,0 0 1 0 0,1 0-1 0 0,-1-1 0 0 0,1 1 0 0 0,-1 0 0 0 0,1 0 0 0 0,-1-1 0 0 0,1 1 0 0 0,0-1 0 0 0,0 1 0 0 0,0-1 0 0 0,0 0 0 0 0,0 0 0 0 0,0 0 1 0 0,0 0-1 0 0,1 0 0 0 0,-1 0 0 0 0,4 0 0 0 0,3 2-7 0 0,0-2 0 0 0,0 0 0 0 0,0 0 1 0 0,0 0-1 0 0,0-1 0 0 0,0-1 0 0 0,15-1 0 0 0,62-19-382 0 0,-60 14-302 0 0,-20 6 73 0 0,-1-2 0 0 0,1 1 0 0 0,-1-1 0 0 0,1 1 0 0 0,-1-2 0 0 0,0 1 1 0 0,0 0-1 0 0,-1-1 0 0 0,9-8 0 0 0,21-15-1049 0 0,-33 27 1701 0 0,-1 0 1 0 0,1 0-1 0 0,-1 1 0 0 0,1-1 1 0 0,-1 0-1 0 0,1 0 0 0 0,-1 0 1 0 0,1 0-1 0 0,-1 1 0 0 0,1-1 1 0 0,-1 0-1 0 0,1 0 0 0 0,-1 1 1 0 0,1-1-1 0 0,-1 0 0 0 0,0 1 1 0 0,1-1-1 0 0,-1 0 1 0 0,0 1-1 0 0,1-1 0 0 0,-1 1 1 0 0,0-1-1 0 0,1 1 0 0 0,-1-1 1 0 0,0 1-1 0 0,0-1 0 0 0,1 1 1 0 0,-1-1-1 0 0,0 1 0 0 0,0-1 1 0 0,0 1-1 0 0,0-1 0 0 0,0 1 1 0 0,0-1-1 0 0,0 1 0 0 0,0-1 1 0 0,0 1-1 0 0,0-1 0 0 0,0 2 1 0 0,3 27 2245 0 0,-3-27-2103 0 0,1 12 617 0 0,-1-6-631 0 0,0 1-1 0 0,1-1 0 0 0,0 0 1 0 0,1 0-1 0 0,3 11 1 0 0,-5-17-256 0 0,1-1 0 0 0,-1 0 0 0 0,1 0 0 0 0,-1 0 0 0 0,1 0 0 0 0,-1 0 0 0 0,1 0 0 0 0,0 0 0 0 0,0 0 0 0 0,0 0 0 0 0,-1 0 0 0 0,1-1 0 0 0,0 1 1 0 0,0 0-1 0 0,0-1 0 0 0,0 1 0 0 0,0 0 0 0 0,0-1 0 0 0,1 1 0 0 0,-1-1 0 0 0,0 0 0 0 0,0 1 0 0 0,0-1 0 0 0,0 0 0 0 0,1 0 0 0 0,-1 1 0 0 0,0-1 1 0 0,0 0-1 0 0,0 0 0 0 0,1 0 0 0 0,-1-1 0 0 0,0 1 0 0 0,0 0 0 0 0,0 0 0 0 0,0-1 0 0 0,1 1 0 0 0,-1 0 0 0 0,0-1 0 0 0,0 1 0 0 0,0-1 0 0 0,0 0 1 0 0,0 1-1 0 0,0-1 0 0 0,1-1 0 0 0,-2 2-35 0 0,30-14-2134 0 0,-28 13 1693 0 0,-1 0 1 0 0,1 0-1 0 0,0 0 0 0 0,0 1 0 0 0,0-1 0 0 0,0 1 0 0 0,0 0 0 0 0,-1-1 0 0 0,1 1 0 0 0,0 0 0 0 0,0 0 0 0 0,0 0 0 0 0,0 0 0 0 0,3 1 0 0 0,4 10-7230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5:10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6809 0 0,'-3'17'1799'0'0,"1"1"-1"0"0,1 0 0 0 0,1 0 0 0 0,3 28 0 0 0,-2-38-1448 0 0,0 0 0 0 0,1-1 0 0 0,0 1 1 0 0,0 0-1 0 0,0-1 0 0 0,1 1 0 0 0,0-1 0 0 0,1 0 1 0 0,0 0-1 0 0,0 0 0 0 0,0 0 0 0 0,9 9 0 0 0,-11-14-329 0 0,1 1 0 0 0,-1-1-1 0 0,1 0 1 0 0,0-1-1 0 0,0 1 1 0 0,0 0 0 0 0,0-1-1 0 0,0 0 1 0 0,0 1 0 0 0,0-1-1 0 0,1 0 1 0 0,-1-1-1 0 0,0 1 1 0 0,7 0 0 0 0,-3-1-128 0 0,0 0 1 0 0,0-1-1 0 0,0 1 1 0 0,0-2-1 0 0,-1 1 1 0 0,14-5 0 0 0,-8 2-950 0 0,1-2 0 0 0,21-11 0 0 0,12-16-5902 0 0,-26 13 3764 0 0,-3-4-1235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5:10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 9402 0 0,'-2'0'332'0'0,"1"0"0"0"0,0-1 0 0 0,0 1 0 0 0,0 0-1 0 0,0 0 1 0 0,0 0 0 0 0,0 0 0 0 0,0 0 0 0 0,-1 0 0 0 0,1 0 0 0 0,0 0 0 0 0,0 0-1 0 0,0 1 1 0 0,0-1 0 0 0,0 0 0 0 0,0 1 0 0 0,0-1 0 0 0,0 1 0 0 0,0-1 0 0 0,-1 2 0 0 0,0-1-128 0 0,1 0 0 0 0,0 0 0 0 0,0 1 0 0 0,0-1 0 0 0,1 0 1 0 0,-1 1-1 0 0,0-1 0 0 0,0 0 0 0 0,1 1 0 0 0,-1-1 1 0 0,1 1-1 0 0,-1 0 0 0 0,1 1 0 0 0,-1 7-53 0 0,0 0-1 0 0,1 1 0 0 0,1 19 1 0 0,1-12 635 0 0,-2-8-738 0 0,1 0 1 0 0,0 0-1 0 0,0-1 1 0 0,1 1-1 0 0,1-1 0 0 0,0 1 1 0 0,0-1-1 0 0,1 0 1 0 0,0 0-1 0 0,0 0 1 0 0,1-1-1 0 0,11 15 0 0 0,-13-18-46 0 0,1-1 0 0 0,-1-1 0 0 0,1 1 0 0 0,0-1 0 0 0,1 1 0 0 0,-1-1 0 0 0,0 0 0 0 0,1-1-1 0 0,0 1 1 0 0,-1-1 0 0 0,1 0 0 0 0,0 0 0 0 0,0 0 0 0 0,0-1 0 0 0,1 0 0 0 0,-1 0 0 0 0,0 0-1 0 0,0 0 1 0 0,1-1 0 0 0,-1 0 0 0 0,0 0 0 0 0,1-1 0 0 0,-1 1 0 0 0,0-1 0 0 0,8-2 0 0 0,-7 1 14 0 0,0 0 0 0 0,0 0 0 0 0,0 0 0 0 0,0-1 0 0 0,0 0 0 0 0,-1 0 0 0 0,0 0 1 0 0,1-1-1 0 0,-1 0 0 0 0,0 0 0 0 0,-1 0 0 0 0,6-7 0 0 0,-8 9-67 0 0,0-1 0 0 0,0 0 0 0 0,0 0 0 0 0,0 0-1 0 0,-1 0 1 0 0,1 0 0 0 0,-1 0 0 0 0,0 0 0 0 0,0-1 0 0 0,0 1-1 0 0,-1 0 1 0 0,1-1 0 0 0,-1 1 0 0 0,1 0 0 0 0,-1-1 0 0 0,0 1-1 0 0,-1-1 1 0 0,1 1 0 0 0,0 0 0 0 0,-1-1 0 0 0,0 1-1 0 0,0 0 1 0 0,0-1 0 0 0,-2-3 0 0 0,2 6-93 0 0,1-1-1 0 0,-1 1 1 0 0,1 0 0 0 0,-1-1 0 0 0,0 1-1 0 0,0 0 1 0 0,0 0 0 0 0,0 0 0 0 0,0 0 0 0 0,0 0-1 0 0,0 0 1 0 0,0 0 0 0 0,0 0 0 0 0,0 0-1 0 0,-1 0 1 0 0,1 1 0 0 0,0-1 0 0 0,0 0-1 0 0,-1 1 1 0 0,1-1 0 0 0,-1 1 0 0 0,-2-1-1 0 0,1 1-121 0 0,0 0 0 0 0,0 0 0 0 0,0 0 0 0 0,0 1 0 0 0,0-1 0 0 0,0 1-1 0 0,0 0 1 0 0,0 0 0 0 0,0 0 0 0 0,-4 2 0 0 0,-2 2-216 0 0,-1 0 1 0 0,1 1-1 0 0,0 1 1 0 0,-16 14-1 0 0,21-18 462 0 0,-39 44-211 0 0,40-44 484 0 0,0 1 0 0 0,0 0 0 0 0,0 0 1 0 0,1 0-1 0 0,0 1 0 0 0,0-1 0 0 0,0 1 1 0 0,0-1-1 0 0,1 1 0 0 0,-2 8 0 0 0,3-13-208 0 0,0 0 0 0 0,0 1 0 0 0,0-1-1 0 0,-1 0 1 0 0,1 1 0 0 0,0-1 0 0 0,0 0 0 0 0,1 1-1 0 0,-1-1 1 0 0,0 0 0 0 0,0 1 0 0 0,0-1 0 0 0,0 0-1 0 0,0 1 1 0 0,0-1 0 0 0,0 0 0 0 0,0 1-1 0 0,1-1 1 0 0,-1 0 0 0 0,0 0 0 0 0,0 1 0 0 0,0-1-1 0 0,1 0 1 0 0,-1 1 0 0 0,0-1 0 0 0,0 0-1 0 0,1 0 1 0 0,-1 0 0 0 0,0 1 0 0 0,0-1 0 0 0,1 0-1 0 0,-1 0 1 0 0,0 0 0 0 0,1 0 0 0 0,13-2 659 0 0,13-12-264 0 0,2-7-229 0 0,25-18-72 0 0,-50 36-133 0 0,1 1-1 0 0,-1-1 0 0 0,1 1 1 0 0,0 0-1 0 0,0 1 0 0 0,0-1 1 0 0,0 1-1 0 0,0 0 0 0 0,0 0 1 0 0,5 0-1 0 0,7 6 102 0 0,-16-4-262 0 0,-1-1 0 0 0,1 1 0 0 0,-1-1 0 0 0,0 1 0 0 0,1 0 0 0 0,-1-1 0 0 0,0 1 0 0 0,0 0 0 0 0,1-1-1 0 0,-1 1 1 0 0,0 0 0 0 0,0 0 0 0 0,0-1 0 0 0,0 1 0 0 0,0 0 0 0 0,0-1 0 0 0,0 1 0 0 0,0 0 0 0 0,0 0 0 0 0,0-1-1 0 0,-1 1 1 0 0,1 0 0 0 0,0-1 0 0 0,0 1 0 0 0,-1 0 0 0 0,1 0 0 0 0,-2 2-506 0 0,0 1 0 0 0,0-1 0 0 0,0 1 0 0 0,-1-1 0 0 0,1 0 0 0 0,-1 0 0 0 0,0 0 0 0 0,-3 3 0 0 0,2-3 967 0 0,0 0 0 0 0,0 1 1 0 0,0-1-1 0 0,1 1 0 0 0,0 0 0 0 0,-1 0 0 0 0,1 1 0 0 0,0-1 0 0 0,1 1 1 0 0,-1-1-1 0 0,1 1 0 0 0,0 0 0 0 0,-1 5 0 0 0,0 3 1563 0 0,1-1-1 0 0,0 1 1 0 0,1 23 0 0 0,-1-3-1654 0 0,2-31-263 0 0,0-1 1 0 0,0 1-1 0 0,0-1 0 0 0,0 1 1 0 0,-1-1-1 0 0,1 1 0 0 0,-1-1 1 0 0,1 0-1 0 0,-1 1 0 0 0,1-1 1 0 0,-1 1-1 0 0,0-1 0 0 0,0 0 0 0 0,-1 2 1 0 0,2-3 10 0 0,-1 0 1 0 0,1 1-1 0 0,-1-1 1 0 0,1 0-1 0 0,-1 1 1 0 0,0-1-1 0 0,1 0 0 0 0,-1 0 1 0 0,1 0-1 0 0,-1 0 1 0 0,1 0-1 0 0,-1 0 1 0 0,0 0-1 0 0,1 0 1 0 0,-1 0-1 0 0,1 0 1 0 0,-1 0-1 0 0,0 0 1 0 0,1 0-1 0 0,-1 0 1 0 0,1 0-1 0 0,-1-1 0 0 0,1 1 1 0 0,-1 0-1 0 0,1 0 1 0 0,-1-1-1 0 0,1 1 1 0 0,-1 0-1 0 0,1-1 1 0 0,-1 1-1 0 0,1 0 1 0 0,-1-1-1 0 0,1 1 1 0 0,0-1-1 0 0,-1 1 1 0 0,0-2-1 0 0,4 4 32 0 0,-1 0 0 0 0,1 0-1 0 0,-1 0 1 0 0,1-1 0 0 0,-1 1 0 0 0,1-1-1 0 0,0 0 1 0 0,0 0 0 0 0,0 0 0 0 0,-1 0-1 0 0,1 0 1 0 0,0-1 0 0 0,0 1 0 0 0,0-1 0 0 0,0 0-1 0 0,0 0 1 0 0,0 0 0 0 0,1 0 0 0 0,4-1-1 0 0,1-1 84 0 0,1 0 0 0 0,-1-1 0 0 0,1 0-1 0 0,14-8 1 0 0,-22 10-85 0 0,0 0-1 0 0,1 0 1 0 0,-1 0-1 0 0,0 0 1 0 0,1 0-1 0 0,-1 1 1 0 0,1-1-1 0 0,-1 1 1 0 0,0 0 0 0 0,1-1-1 0 0,-1 1 1 0 0,1 0-1 0 0,-1 0 1 0 0,1 1-1 0 0,4 0 1 0 0,-6 0-118 0 0,0-1 1 0 0,0 1 0 0 0,0 0-1 0 0,0 0 1 0 0,0 0 0 0 0,0 0-1 0 0,0 0 1 0 0,-1 0 0 0 0,1 0-1 0 0,0 0 1 0 0,-1 0 0 0 0,1 1-1 0 0,0-1 1 0 0,-1 0 0 0 0,1 0-1 0 0,-1 1 1 0 0,0-1-1 0 0,0 0 1 0 0,1 1 0 0 0,-1-1-1 0 0,0 0 1 0 0,0 0 0 0 0,0 1-1 0 0,0-1 1 0 0,0 0 0 0 0,0 1-1 0 0,-1-1 1 0 0,1 0 0 0 0,0 1-1 0 0,-2 1 1 0 0,1 6-794 0 0,-1 0 1 0 0,-1 0 0 0 0,1 0-1 0 0,-2-1 1 0 0,1 1-1 0 0,-1-1 1 0 0,-8 13 0 0 0,9-17 1177 0 0,-1 1 1 0 0,1-1 0 0 0,-1 0-1 0 0,0 0 1 0 0,0 0 0 0 0,-1 0-1 0 0,1-1 1 0 0,-8 5 0 0 0,25-10 7978 0 0,31-10-6407 0 0,-38 9-1800 0 0,1 1 331 0 0,0-1 1 0 0,0 1 0 0 0,1 0 0 0 0,-1 0-1 0 0,1 1 1 0 0,9-1 0 0 0,-15 2-292 0 0,-1 0 0 0 0,1 0 0 0 0,-1 1 0 0 0,0-1 0 0 0,1 0 0 0 0,-1 1 0 0 0,1-1 0 0 0,-1 1 0 0 0,1-1 0 0 0,-1 1 0 0 0,0 0 0 0 0,0 0 1 0 0,1-1-1 0 0,-1 1 0 0 0,0 0 0 0 0,0 0 0 0 0,0 0 0 0 0,0 1 0 0 0,0-1 0 0 0,0 0 0 0 0,0 0 0 0 0,0 0 0 0 0,0 1 0 0 0,-1-1 0 0 0,1 0 0 0 0,-1 1 0 0 0,1-1 0 0 0,-1 1 0 0 0,1-1 1 0 0,-1 0-1 0 0,0 1 0 0 0,1-1 0 0 0,-1 1 0 0 0,0-1 0 0 0,0 1 0 0 0,0-1 0 0 0,0 1 0 0 0,-1 2 0 0 0,-4 21-170 0 0,-1 9-1297 0 0,8-20-3375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5:11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14739 0 0,'3'3'3673'0'0,"-3"-1"-2801"0"0,-1 2-472 0 0,-3-3-288 0 0,0 2-304 0 0,0 1-496 0 0,3-2-800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13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14 3801 0 0,'0'0'169'0'0,"0"-1"1"0"0,1 1 0 0 0,-1 0-1 0 0,0-1 1 0 0,1 1 0 0 0,-1-1-1 0 0,0 1 1 0 0,0-1 0 0 0,1 1-1 0 0,-1-1 1 0 0,0 1 0 0 0,0-1-1 0 0,0 1 1 0 0,0-1 0 0 0,1 1-1 0 0,-1-1 1 0 0,0 1 0 0 0,0-1-1 0 0,0 0 1 0 0,0 1 0 0 0,0-1-1 0 0,0 1 1 0 0,-1-1 0 0 0,1 1-1 0 0,0-2 1 0 0,-1 2 56 0 0,1 0 0 0 0,-1 0 0 0 0,1 0 0 0 0,-1 0 0 0 0,1 0 0 0 0,-1 0 0 0 0,0 0 0 0 0,1 0 0 0 0,-1 1 0 0 0,1-1 0 0 0,-1 0 0 0 0,1 0 0 0 0,-1 0 0 0 0,1 1 0 0 0,-1-1 0 0 0,1 0 0 0 0,-1 0 0 0 0,1 1 0 0 0,0-1 0 0 0,-1 0 0 0 0,1 1 0 0 0,-1-1 0 0 0,1 1 0 0 0,0-1 0 0 0,-1 1 0 0 0,1 0 0 0 0,-1 1 61 0 0,0 1 1 0 0,0 0 0 0 0,0 0-1 0 0,1 0 1 0 0,0-1-1 0 0,-1 1 1 0 0,1 0 0 0 0,0 0-1 0 0,0 0 1 0 0,1 0 0 0 0,-1-1-1 0 0,1 1 1 0 0,-1 0-1 0 0,1 0 1 0 0,2 4 0 0 0,-1 5 295 0 0,9 131 1632 0 0,-11-114-2106 0 0,2 1-1 0 0,0 0 1 0 0,2 0 0 0 0,1-1 0 0 0,2 1 0 0 0,17 47-1 0 0,-19-65-115 0 0,3 8 0 0 0,1-1 1 0 0,14 22 0 0 0,-20-37-4 0 0,-1 0-1 0 0,1 0 1 0 0,0-1 0 0 0,-1 1 0 0 0,1-1 0 0 0,1 0-1 0 0,-1 0 1 0 0,0 0 0 0 0,1 0 0 0 0,0-1 0 0 0,0 1-1 0 0,-1-1 1 0 0,1 0 0 0 0,1 0 0 0 0,-1 0 0 0 0,8 1-1 0 0,-9-2-6 0 0,0-1 0 0 0,0 0-1 0 0,1 0 1 0 0,-1 0-1 0 0,0-1 1 0 0,0 1-1 0 0,0-1 1 0 0,1 0 0 0 0,-1 0-1 0 0,0 0 1 0 0,0 0-1 0 0,5-3 1 0 0,34-25-385 0 0,1 0-5300 0 0,-33 28 1546 0 0,2 6-2352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14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4681 0 0,'9'24'8703'0'0,"6"37"-7222"0"0,-12-47-525 0 0,5 23-223 0 0,1-7-645 0 0,-2 1-1 0 0,-2 0 0 0 0,-1 1 0 0 0,1 53 0 0 0,-5-85-131 0 0,0 0 0 0 0,0 1-1 0 0,0-1 1 0 0,0 0 0 0 0,0 0-1 0 0,0 0 1 0 0,0 0-1 0 0,0 0 1 0 0,0 0 0 0 0,0 0-1 0 0,0 1 1 0 0,0-1 0 0 0,0 0-1 0 0,0 0 1 0 0,0 0 0 0 0,0 0-1 0 0,0 0 1 0 0,0 0 0 0 0,0 0-1 0 0,0 0 1 0 0,0 1 0 0 0,0-1-1 0 0,0 0 1 0 0,0 0 0 0 0,0 0-1 0 0,-1 0 1 0 0,1 0-1 0 0,0 0 1 0 0,0 0 0 0 0,0 0-1 0 0,0 0 1 0 0,0 0 0 0 0,0 1-1 0 0,0-1 1 0 0,0 0 0 0 0,0 0-1 0 0,0 0 1 0 0,-1 0 0 0 0,1 0-1 0 0,0 0 1 0 0,0 0 0 0 0,0 0-1 0 0,0 0 1 0 0,0 0 0 0 0,0 0-1 0 0,0 0 1 0 0,0 0-1 0 0,-1 0 1 0 0,1 0 0 0 0,0 0-1 0 0,0 0 1 0 0,0 0 0 0 0,0 0-1 0 0,0 0 1 0 0,0 0 0 0 0,0 0-1 0 0,-1 0 1 0 0,1 0 0 0 0,0 0-1 0 0,0-1 1 0 0,-7-7-1719 0 0,6 6 1612 0 0,0 0 1 0 0,0 0 0 0 0,0-1-1 0 0,0 1 1 0 0,1 0 0 0 0,-1 0-1 0 0,0 0 1 0 0,1-1 0 0 0,-1-4-1 0 0,2 5 239 0 0,0-1 0 0 0,0 1 0 0 0,0-1 0 0 0,0 1 0 0 0,1 0 0 0 0,-1-1 0 0 0,0 1 0 0 0,1 0 0 0 0,0 0 0 0 0,0 0 0 0 0,-1 0 0 0 0,1 0 0 0 0,0 0 0 0 0,1 1 0 0 0,-1-1 0 0 0,0 1 0 0 0,0-1 0 0 0,4-1 1 0 0,-3 2 131 0 0,0-1 1 0 0,0 0 0 0 0,-1 0 0 0 0,1 0 0 0 0,0 0 0 0 0,-1-1 0 0 0,1 1 0 0 0,-1-1 0 0 0,0 1 0 0 0,0-1 0 0 0,0 0 0 0 0,3-5 0 0 0,1-11-300 0 0,-5 14 22 0 0,0 0-1 0 0,1 0 1 0 0,0 0-1 0 0,0 0 1 0 0,0 0-1 0 0,4-5 1 0 0,-5 8-390 0 0,0 1 0 0 0,0 0 0 0 0,0 0 1 0 0,1-1-1 0 0,-1 1 0 0 0,0 0 0 0 0,1 0 0 0 0,-1 0 0 0 0,1 1 0 0 0,-1-1 1 0 0,1 0-1 0 0,-1 0 0 0 0,1 1 0 0 0,2-1 0 0 0,-3 1 392 0 0,-1-1 0 0 0,0 1 0 0 0,0 0 0 0 0,1 0 1 0 0,-1 0-1 0 0,0 0 0 0 0,0 0 0 0 0,1-1 0 0 0,-1 1 0 0 0,0 0 0 0 0,0 0 0 0 0,0 0 0 0 0,1 0 0 0 0,-1-1 1 0 0,0 1-1 0 0,0 0 0 0 0,0 0 0 0 0,1-1 0 0 0,-1 1 0 0 0,0 0 0 0 0,0 0 0 0 0,0-1 0 0 0,0 1 0 0 0,0 0 0 0 0,0-1 1 0 0,0 1-1 0 0,0 0 0 0 0,0 0 0 0 0,0-1 0 0 0,0 1 0 0 0,0 0 0 0 0,0-1 0 0 0,0 1 0 0 0,0 0 0 0 0,0 0 0 0 0,0-1 1 0 0,0 1-1 0 0,0 0 0 0 0,-1-1 0 0 0,1-2-714 0 0,4-1-2268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14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 5481 0 0,'-3'-8'9137'0'0,"0"30"-5649"0"0,0 34-1828 0 0,4 2-1179 0 0,12 79 0 0 0,-7-100-2016 0 0,16 52 0 0 0,-21-86 1082 0 0,5 15-1674 0 0,-6-18 2017 0 0,0 0-1 0 0,0 1 1 0 0,1-1-1 0 0,-1 0 1 0 0,0 0 0 0 0,0 0-1 0 0,0 1 1 0 0,0-1-1 0 0,0 0 1 0 0,0 0-1 0 0,0 0 1 0 0,0 1 0 0 0,0-1-1 0 0,1 0 1 0 0,-1 0-1 0 0,0 0 1 0 0,0 0-1 0 0,0 0 1 0 0,0 1-1 0 0,0-1 1 0 0,1 0 0 0 0,-1 0-1 0 0,0 0 1 0 0,0 0-1 0 0,0 0 1 0 0,1 0-1 0 0,-1 0 1 0 0,0 0 0 0 0,0 0-1 0 0,0 0 1 0 0,1 1-1 0 0,-1-1 1 0 0,0 0-1 0 0,0 0 1 0 0,0 0-1 0 0,1 0 1 0 0,-1 0 0 0 0,0-1-1 0 0,0 1 1 0 0,0 0-1 0 0,1 0 1 0 0,-1 0-1 0 0,0 0 1 0 0,0 0 0 0 0,0 0-1 0 0,1 0 1 0 0,-1 0-1 0 0,0 0 1 0 0,0 0-1 0 0,0-1 1 0 0,0 1-1 0 0,1 0 1 0 0,-1 0 0 0 0,0 0-1 0 0,0 0 1 0 0,0-1-1 0 0,0 1 1 0 0,0 0-1 0 0,0 0 1 0 0,1 0 0 0 0,-1 0-1 0 0,0-1 1 0 0,0 1-1 0 0,0 0 1 0 0,0 0-1 0 0,0-1 1 0 0,4-6-4384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15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6857 0 0,'0'0'226'0'0,"-1"-1"0"0"0,1 0 0 0 0,0 0-1 0 0,0 1 1 0 0,1-1 0 0 0,-1 0-1 0 0,0 0 1 0 0,0 1 0 0 0,0-1 0 0 0,0 0-1 0 0,1 1 1 0 0,-1-1 0 0 0,0 0-1 0 0,0 1 1 0 0,1-1 0 0 0,-1 0 0 0 0,1 1-1 0 0,-1-1 1 0 0,1 1 0 0 0,-1-1-1 0 0,1 0 1 0 0,-1 1 0 0 0,1-1 0 0 0,-1 1-1 0 0,1 0 1 0 0,1-1 0 0 0,16-15 729 0 0,-13 13-819 0 0,-1 1 1 0 0,2-1-1 0 0,-1 1 1 0 0,0-1-1 0 0,0 2 1 0 0,1-1-1 0 0,-1 0 0 0 0,1 1 1 0 0,0 0-1 0 0,-1 1 1 0 0,1-1-1 0 0,0 1 1 0 0,-1 0-1 0 0,1 0 0 0 0,7 2 1 0 0,-10-2-14 0 0,1 1 0 0 0,-1 0 1 0 0,0 0-1 0 0,0 0 0 0 0,1 1 0 0 0,-1-1 1 0 0,0 1-1 0 0,0-1 0 0 0,0 1 0 0 0,0 0 1 0 0,-1 0-1 0 0,1 1 0 0 0,-1-1 0 0 0,1 0 1 0 0,-1 1-1 0 0,0 0 0 0 0,1-1 0 0 0,-1 1 1 0 0,-1 0-1 0 0,1 0 0 0 0,0 0 0 0 0,-1 0 0 0 0,0 0 1 0 0,1 1-1 0 0,-1-1 0 0 0,1 5 0 0 0,2 22-3 0 0,-1 0 0 0 0,-1 47 0 0 0,0 9-5434 0 0,-1-75 3674 0 0,-1-8 1036 0 0,0 1 0 0 0,0-1-1 0 0,0 0 1 0 0,0 0 0 0 0,1 0 0 0 0,-1 1-1 0 0,1-1 1 0 0,0 0 0 0 0,0 0-1 0 0,0 0 1 0 0,3 3 0 0 0,-1-3-2383 0 0</inkml:trace>
  <inkml:trace contextRef="#ctx0" brushRef="#br0" timeOffset="1">322 101 7274 0 0,'6'-10'8863'0'0,"0"27"-6003"0"0,4 31-2496 0 0,-10-47-209 0 0,21 153-520 0 0,-9-53-5074 0 0,-8-118 192 0 0,19-61 6911 0 0,-22 75-1517 0 0,0 0 0 0 0,0 0 0 0 0,1 0 0 0 0,-1 1 1 0 0,1-1-1 0 0,0 0 0 0 0,0 1 0 0 0,0-1 0 0 0,0 1 0 0 0,0 0 0 0 0,0 0 1 0 0,1 0-1 0 0,-1 0 0 0 0,1 0 0 0 0,-1 0 0 0 0,1 1 0 0 0,4-3 1 0 0,1 2-586 0 0,-1 0 0 0 0,1 0 1 0 0,0 1-1 0 0,0 0 1 0 0,10 0-1 0 0,-4 0-1878 0 0,-5 0-2127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15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3 10626 0 0,'-1'0'143'0'0,"-1"-1"0"0"0,1 1 0 0 0,0-1-1 0 0,-1 1 1 0 0,1 0 0 0 0,-1 0-1 0 0,1-1 1 0 0,0 1 0 0 0,-1 0 0 0 0,1 1-1 0 0,-1-1 1 0 0,1 0 0 0 0,-1 0 0 0 0,1 0-1 0 0,0 1 1 0 0,-1-1 0 0 0,1 1 0 0 0,0-1-1 0 0,-1 1 1 0 0,1 0 0 0 0,0-1 0 0 0,0 1-1 0 0,0 0 1 0 0,-1 0 0 0 0,1 0 0 0 0,0 0-1 0 0,0 0 1 0 0,0 0 0 0 0,0 0 0 0 0,1 0-1 0 0,-1 0 1 0 0,0 0 0 0 0,0 0 0 0 0,1 1-1 0 0,-1-1 1 0 0,0 0 0 0 0,1 1 0 0 0,0-1-1 0 0,-1 0 1 0 0,1 2 0 0 0,-2 6 28 0 0,1 1-1 0 0,0-1 1 0 0,1 0-1 0 0,0 1 1 0 0,2 9 0 0 0,-1-11 218 0 0,0 2-245 0 0,0 0 1 0 0,1 0 0 0 0,1-1 0 0 0,-1 1-1 0 0,1-1 1 0 0,1 1 0 0 0,6 10-1 0 0,-8-15-136 0 0,0-1 1 0 0,1 0-1 0 0,0 1 0 0 0,0-1 0 0 0,0 0 0 0 0,0-1 0 0 0,1 1 1 0 0,-1 0-1 0 0,1-1 0 0 0,0 0 0 0 0,0 0 0 0 0,0 0 0 0 0,1 0 1 0 0,-1-1-1 0 0,1 0 0 0 0,4 2 0 0 0,-7-3-9 0 0,0-1-1 0 0,0 1 1 0 0,0-1 0 0 0,-1 0-1 0 0,1 1 1 0 0,0-1 0 0 0,0 0-1 0 0,0-1 1 0 0,0 1-1 0 0,0 0 1 0 0,-1 0 0 0 0,1-1-1 0 0,0 1 1 0 0,0-1 0 0 0,-1 1-1 0 0,1-1 1 0 0,0 0-1 0 0,-1 0 1 0 0,1 0 0 0 0,0 0-1 0 0,1-1 1 0 0,-1-1 2 0 0,1 1-1 0 0,-1-1 1 0 0,1 0 0 0 0,-1 0-1 0 0,0 0 1 0 0,0 0 0 0 0,0 0-1 0 0,-1 0 1 0 0,1-1 0 0 0,1-4-1 0 0,-1 2 27 0 0,0 0 0 0 0,-1 0 0 0 0,1 0 0 0 0,-2-1 0 0 0,1 1 0 0 0,0 0 0 0 0,-1-1-1 0 0,0 1 1 0 0,-1-1 0 0 0,1 1 0 0 0,-1 0 0 0 0,-2-8 0 0 0,0 9 35 0 0,0-1 1 0 0,-1 1-1 0 0,1 0 1 0 0,-1 0-1 0 0,0 0 1 0 0,0 1-1 0 0,-1 0 1 0 0,1-1-1 0 0,-1 1 0 0 0,0 1 1 0 0,0-1-1 0 0,0 1 1 0 0,0 0-1 0 0,-1 0 1 0 0,1 0-1 0 0,-1 1 1 0 0,0 0-1 0 0,0 0 1 0 0,0 0-1 0 0,0 1 0 0 0,0 0 1 0 0,0 0-1 0 0,0 1 1 0 0,-10 0-1 0 0,11-1-68 0 0,-1 1 0 0 0,1 0 0 0 0,0 1 0 0 0,0-1 0 0 0,0 1 0 0 0,0 0 0 0 0,0 0 0 0 0,0 1 0 0 0,0-1 0 0 0,1 1 0 0 0,-1 0 0 0 0,0 0 0 0 0,1 1 0 0 0,-1-1 0 0 0,1 1 0 0 0,0 0 0 0 0,0 0 0 0 0,0 1 0 0 0,0-1 0 0 0,1 1-1 0 0,-1 0 1 0 0,1 0 0 0 0,0 0 0 0 0,0 0 0 0 0,1 1 0 0 0,-1-1 0 0 0,1 1 0 0 0,0-1 0 0 0,-3 9 0 0 0,4-3-69 0 0,-1 0 0 0 0,2 0 0 0 0,-1 0 0 0 0,1 0 1 0 0,1 0-1 0 0,3 18 0 0 0,-4-23 58 0 0,1 0 0 0 0,1 0 0 0 0,-1 0 0 0 0,0 0-1 0 0,1 0 1 0 0,0-1 0 0 0,0 1 0 0 0,1-1 0 0 0,-1 1 0 0 0,1-1 0 0 0,0 0 0 0 0,0 0 0 0 0,1 0 0 0 0,6 7 0 0 0,-7-10 33 0 0,-1 0 0 0 0,1 0 1 0 0,-1 0-1 0 0,1 0 0 0 0,0 0 0 0 0,0 0 0 0 0,-1-1 1 0 0,1 1-1 0 0,0-1 0 0 0,0 0 0 0 0,-1 0 1 0 0,7-1-1 0 0,38-7 248 0 0,-20 3-144 0 0,-20 4-73 0 0,-1 0 0 0 0,1 1 0 0 0,-1 0 0 0 0,1 0 0 0 0,0 0 0 0 0,-1 1 0 0 0,12 3 1 0 0,-15-4-9 0 0,-1 1 1 0 0,0 0 0 0 0,0 0 0 0 0,0 1 0 0 0,0-1-1 0 0,0 0 1 0 0,0 1 0 0 0,0-1 0 0 0,0 1 0 0 0,0-1 0 0 0,-1 1-1 0 0,1 0 1 0 0,0 0 0 0 0,-1 0 0 0 0,0 0 0 0 0,1 0-1 0 0,-1 0 1 0 0,0 0 0 0 0,0 0 0 0 0,0 1 0 0 0,-1-1 0 0 0,1 0-1 0 0,0 1 1 0 0,0 2 0 0 0,0 6 42 0 0,0 0 1 0 0,0 0-1 0 0,-1 0 1 0 0,0 0-1 0 0,0 0 0 0 0,-2 1 1 0 0,1-2-1 0 0,-2 1 0 0 0,1 0 1 0 0,-5 11-1 0 0,5-16-85 0 0,0 0 0 0 0,-1-1 0 0 0,0 1-1 0 0,1-1 1 0 0,-2 0 0 0 0,1 0 0 0 0,-1 0 0 0 0,1 0 0 0 0,-2 0-1 0 0,1-1 1 0 0,0 0 0 0 0,-1 0 0 0 0,0 0 0 0 0,1 0 0 0 0,-2-1 0 0 0,1 0-1 0 0,0 0 1 0 0,-1 0 0 0 0,-9 3 0 0 0,180-41-3134 0 0,-163 34 2468 0 0,1 0 1 0 0,0 1-1 0 0,-1-1 0 0 0,1 0 0 0 0,-1-1 1 0 0,0 1-1 0 0,1 0 0 0 0,-1-1 0 0 0,0 1 1 0 0,0-1-1 0 0,0 0 0 0 0,0 1 0 0 0,0-1 1 0 0,3-4-1 0 0,4-8-5183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16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5409 0 0,'2'1'830'0'0,"-1"0"0"0"0,1 1 0 0 0,-1-1 0 0 0,1 1 0 0 0,-1-1 0 0 0,1 1 0 0 0,-1 0 0 0 0,0-1-1 0 0,0 1 1 0 0,0 0 0 0 0,0 0 0 0 0,1 2 0 0 0,4 29 3271 0 0,-6-14-4656 0 0,-4 37-1 0 0,1-20 1087 0 0,1-2-1347 0 0,0 7-2780 0 0,5 1-4788 0 0,0-27 4374 0 0</inkml:trace>
  <inkml:trace contextRef="#ctx0" brushRef="#br0" timeOffset="1">54 326 6457 0 0,'-5'5'1157'0'0,"-1"1"-1"0"0,2-1 1 0 0,-1 1 0 0 0,1 0-1 0 0,0 0 1 0 0,-6 11-1 0 0,7-11-683 0 0,1 0-1 0 0,-1 0 0 0 0,1 0 0 0 0,1 0 1 0 0,-1 0-1 0 0,1 0 0 0 0,-1 12 1 0 0,2-14-447 0 0,0 0 1 0 0,1 0 0 0 0,-1 0 0 0 0,1-1 0 0 0,-1 1 0 0 0,1 0 0 0 0,0 0-1 0 0,1-1 1 0 0,-1 1 0 0 0,1 0 0 0 0,-1-1 0 0 0,1 1 0 0 0,0-1 0 0 0,0 0-1 0 0,0 0 1 0 0,1 0 0 0 0,-1 0 0 0 0,1 0 0 0 0,0 0 0 0 0,0-1 0 0 0,0 1-1 0 0,0-1 1 0 0,0 0 0 0 0,0 0 0 0 0,1 0 0 0 0,-1 0 0 0 0,1-1 0 0 0,-1 1-1 0 0,1-1 1 0 0,5 1 0 0 0,-2 0-231 0 0,0 0 0 0 0,1-1 0 0 0,0 1 1 0 0,-1-2-1 0 0,1 1 0 0 0,9-2 0 0 0,-13 1-432 0 0,0 0 0 0 0,0-1 0 0 0,0 0-1 0 0,0 0 1 0 0,0 0 0 0 0,0 0 0 0 0,0-1 0 0 0,0 1 0 0 0,0-1 0 0 0,-1 0 0 0 0,1 0-1 0 0,-1-1 1 0 0,4-2 0 0 0,7-10-4634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5:12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7 8162 0 0,'-4'-6'7455'0'0,"4"5"-7273"0"0,0 1-1 0 0,0 0 1 0 0,0 0 0 0 0,-1 0 0 0 0,1 0 0 0 0,0 0 0 0 0,-1 1 909 0 0,0-1-910 0 0,-4 17 3612 0 0,-1 41-3869 0 0,5-44 826 0 0,-3 42-704 0 0,4-35-676 0 0,-1 0 0 0 0,-2 0 0 0 0,0 0-1 0 0,-6 22 1 0 0,11-51 416 0 0,1 0 1 0 0,0 0-1 0 0,1 0 0 0 0,-1 0 0 0 0,2 1 1 0 0,-1 0-1 0 0,6-7 0 0 0,-8 12 108 0 0,0-1-1 0 0,1 1 0 0 0,-1 0 1 0 0,1 0-1 0 0,-1 0 0 0 0,1 1 1 0 0,0-1-1 0 0,-1 0 1 0 0,1 1-1 0 0,0 0 0 0 0,0 0 1 0 0,0 0-1 0 0,0 0 1 0 0,1 0-1 0 0,-1 1 0 0 0,0-1 1 0 0,0 1-1 0 0,0 0 0 0 0,1 0 1 0 0,-1 0-1 0 0,0 0 1 0 0,3 1-1 0 0,4 1-1342 0 0,18 4-1933 0 0,-27-6 3194 0 0,-1 1 1 0 0,1-1 0 0 0,0 0-1 0 0,-1 0 1 0 0,1 0-1 0 0,0 0 1 0 0,-1 0-1 0 0,1 0 1 0 0,0 0-1 0 0,0 0 1 0 0,-1 0-1 0 0,1 0 1 0 0,0 0 0 0 0,-1 0-1 0 0,1 0 1 0 0,0-1-1 0 0,-1 1 1 0 0,1 0-1 0 0,-1 0 1 0 0,1-1-1 0 0,0 1 1 0 0,-1 0 0 0 0,1-1-1 0 0,-1 1 1 0 0,2-1-1 0 0,-2 0 139 0 0,0 0-1 0 0,0 0 1 0 0,-1 0 0 0 0,1 0-1 0 0,0 0 1 0 0,0 0 0 0 0,0 0-1 0 0,-1 0 1 0 0,1 0 0 0 0,-1 0-1 0 0,1 0 1 0 0,0 0-1 0 0,-1 0 1 0 0,0 1 0 0 0,1-1-1 0 0,-1 0 1 0 0,1 0 0 0 0,-2-1-1 0 0,-2-2-451 0 0,0-11-1965 0 0</inkml:trace>
  <inkml:trace contextRef="#ctx0" brushRef="#br0" timeOffset="1">173 24 5545 0 0,'-8'0'6490'0'0,"6"4"-4018"0"0,2 3-447 0 0,0 3-609 0 0,0 3-552 0 0,-2 1-352 0 0,1 2-240 0 0,0 3-112 0 0,0 2-288 0 0,-2 1-384 0 0,2 4-608 0 0,-2-1-1057 0 0,1 0-1111 0 0,-1-1 111 0 0,-1-2-2808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16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75 7418 0 0,'-2'0'411'0'0,"1"-1"1"0"0,0 1 0 0 0,0-1-1 0 0,0 0 1 0 0,0 1 0 0 0,0-1-1 0 0,0 0 1 0 0,0 0 0 0 0,0 0 0 0 0,0 0-1 0 0,1 1 1 0 0,-1-1 0 0 0,-1-2-1 0 0,2 2-313 0 0,0 1 0 0 0,-1-1 1 0 0,1 1-1 0 0,0-1 0 0 0,0 1 0 0 0,0-1 0 0 0,0 1 0 0 0,0-1 0 0 0,0 1 0 0 0,0-1 0 0 0,0 1 0 0 0,0-1 0 0 0,0 1 1 0 0,1-1-1 0 0,-1 1 0 0 0,0-1 0 0 0,0 1 0 0 0,0-1 0 0 0,1 1 0 0 0,-1-1 0 0 0,0 1 0 0 0,0-1 0 0 0,1 1 0 0 0,2-3 69 0 0,0 0 0 0 0,0 1-1 0 0,0-1 1 0 0,0 1 0 0 0,0 0 0 0 0,1 0-1 0 0,5-2 1 0 0,1-1 19 0 0,-1 0 0 0 0,2 1 0 0 0,-1 1 1 0 0,0-1-1 0 0,1 2 0 0 0,-1-1 0 0 0,1 2 0 0 0,0-1 0 0 0,-1 1 0 0 0,1 1 1 0 0,13 1-1 0 0,-11 6-839 0 0,-13-7 473 0 0,0 1 1 0 0,0-1 0 0 0,0 1-1 0 0,0-1 1 0 0,0 1-1 0 0,0-1 1 0 0,0 1 0 0 0,0-1-1 0 0,0 1 1 0 0,0-1-1 0 0,0 1 1 0 0,0-1 0 0 0,0 1-1 0 0,-1-1 1 0 0,1 1-1 0 0,0-1 1 0 0,0 1 0 0 0,-1-1-1 0 0,1 1 1 0 0,0-1-1 0 0,-1 1 1 0 0,1-1 0 0 0,0 0-1 0 0,-1 1 1 0 0,1-1-1 0 0,0 0 1 0 0,-1 1 0 0 0,0-1-1 0 0,-27 18-6959 0 0,10-8 3359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16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7250 0 0,'0'2'268'0'0,"1"0"1"0"0,-1 0-1 0 0,1-1 1 0 0,0 1 0 0 0,0 0-1 0 0,0 0 1 0 0,0-1 0 0 0,0 1-1 0 0,0-1 1 0 0,0 1 0 0 0,0-1-1 0 0,1 0 1 0 0,-1 1-1 0 0,0-1 1 0 0,1 0 0 0 0,-1 0-1 0 0,1 0 1 0 0,0 0 0 0 0,-1 0-1 0 0,1 0 1 0 0,0 0 0 0 0,-1-1-1 0 0,5 2 1 0 0,2 0-11 0 0,1-1 0 0 0,-1 0 0 0 0,1-1 0 0 0,11 0 0 0 0,-15 0-153 0 0,1 0 1 0 0,0 0-1 0 0,-1 0 1 0 0,1 1-1 0 0,-1-1 1 0 0,1 1 0 0 0,-1 1-1 0 0,9 2 1 0 0,-14-4-51 0 0,1 1 1 0 0,0 0 0 0 0,-1-1 0 0 0,1 1-1 0 0,-1-1 1 0 0,1 1 0 0 0,-1 0 0 0 0,0 0-1 0 0,1-1 1 0 0,-1 1 0 0 0,0 0 0 0 0,1 0-1 0 0,-1-1 1 0 0,0 1 0 0 0,0 0-1 0 0,0 0 1 0 0,0 0 0 0 0,0 0 0 0 0,0-1-1 0 0,0 1 1 0 0,0 0 0 0 0,0 0 0 0 0,0 0-1 0 0,0-1 1 0 0,0 1 0 0 0,0 0 0 0 0,-1 0-1 0 0,0 1 1 0 0,-11 29 1027 0 0,6-17-515 0 0,4-6-452 0 0,0 0 1 0 0,1-1-1 0 0,1 1 0 0 0,-1 0 1 0 0,1 0-1 0 0,1 0 0 0 0,-1 0 1 0 0,1 0-1 0 0,1 0 0 0 0,-1 0 1 0 0,1-1-1 0 0,6 14 0 0 0,-4-10-127 0 0,1 1-1 0 0,1-1 0 0 0,0-1 1 0 0,0 1-1 0 0,1-1 0 0 0,0 0 1 0 0,13 13-1 0 0,-18-21 10 0 0,0 0 1 0 0,0 0-1 0 0,0-1 1 0 0,0 1-1 0 0,0 0 0 0 0,1-1 1 0 0,-1 0-1 0 0,0 0 0 0 0,1 1 1 0 0,-1-1-1 0 0,3 0 0 0 0,-3 0 1 0 0,-1-1 0 0 0,0 0-1 0 0,0 0 1 0 0,1 0-1 0 0,-1 0 1 0 0,0 0-1 0 0,0 0 1 0 0,1 0-1 0 0,-1-1 1 0 0,0 1-1 0 0,0 0 1 0 0,0-1-1 0 0,1 1 1 0 0,-1-1-1 0 0,0 1 1 0 0,0-1-1 0 0,2-1 1 0 0,-1 0 1 0 0,0 0 0 0 0,1-1 0 0 0,-1 1-1 0 0,0-1 1 0 0,-1 0 0 0 0,1 0 0 0 0,0 0 0 0 0,-1 0 0 0 0,0 0 0 0 0,0 0 0 0 0,0 0 0 0 0,0 0-1 0 0,0 0 1 0 0,0-1 0 0 0,-1 1 0 0 0,1-5 0 0 0,-1-4 31 0 0,0 0-1 0 0,0 0 1 0 0,-1-1 0 0 0,-1 2-1 0 0,0-1 1 0 0,-1 0 0 0 0,0 0-1 0 0,0 1 1 0 0,-1-1 0 0 0,-9-16-1 0 0,-3-1-1455 0 0,-1 1-1 0 0,-33-40 1 0 0,47 63-286 0 0,-1 1 1 0 0,2-1-1 0 0,-1 0 1 0 0,1 0 0 0 0,-4-9-1 0 0,9 8-2269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17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6633 0 0,'2'2'604'0'0,"1"0"-1"0"0,-1 0 0 0 0,0 0 0 0 0,1 0 0 0 0,-1 1 1 0 0,0-1-1 0 0,0 1 0 0 0,-1-1 0 0 0,1 1 0 0 0,0 0 1 0 0,-1 0-1 0 0,0-1 0 0 0,1 1 0 0 0,-1 0 0 0 0,0 4 0 0 0,13 53 1636 0 0,-12-45-1533 0 0,5 35-1 0 0,-5-32-729 0 0,1 0-1 0 0,0 0 1 0 0,9 24-1 0 0,-11-41-8 0 0,-1 0 0 0 0,1 0 0 0 0,0 0 0 0 0,0 0 0 0 0,0 0 0 0 0,0 0 0 0 0,0 0 0 0 0,0 0-1 0 0,0 0 1 0 0,0 0 0 0 0,0-1 0 0 0,0 1 0 0 0,0 0 0 0 0,0-1 0 0 0,0 1 0 0 0,1-1 0 0 0,-1 0 0 0 0,0 1 0 0 0,0-1 0 0 0,1 0-1 0 0,-1 0 1 0 0,0 1 0 0 0,0-1 0 0 0,1 0 0 0 0,-1 0 0 0 0,0-1 0 0 0,2 1 0 0 0,43-8-185 0 0,-28 5 85 0 0,-3 1 134 0 0,31-6-1705 0 0,-44 7 1176 0 0,1 0 1 0 0,-1 0-1 0 0,0 0 1 0 0,0-1-1 0 0,0 1 1 0 0,0 0-1 0 0,0-1 1 0 0,0 1-1 0 0,0-1 1 0 0,2-2-1 0 0,-4 3 318 0 0,1 0 1 0 0,-1 1-1 0 0,1-1 1 0 0,-1 0-1 0 0,1 1 1 0 0,0-1-1 0 0,-1 1 1 0 0,1 0-1 0 0,0-1 1 0 0,0 1-1 0 0,-1-1 1 0 0,1 1-1 0 0,0 0 1 0 0,0-1-1 0 0,-1 1 1 0 0,1 0-1 0 0,0 0 1 0 0,0 0-1 0 0,0 0 0 0 0,-1 0 1 0 0,2 0-1 0 0,7-2-1983 0 0,-1-11-1033 0 0</inkml:trace>
  <inkml:trace contextRef="#ctx0" brushRef="#br0" timeOffset="1">191 33 5929 0 0,'-3'-4'832'0'0,"0"1"-1"0"0,0 0 0 0 0,-1 0 0 0 0,1 0 1 0 0,-1 0-1 0 0,0 0 0 0 0,1 1 0 0 0,-1 0 1 0 0,-6-3-1 0 0,10 5-612 0 0,-1-1 1 0 0,0 1-1 0 0,1 0 0 0 0,-1 0 1 0 0,0 0-1 0 0,1 0 1 0 0,-1 0-1 0 0,0 0 1 0 0,0 0-1 0 0,1 0 0 0 0,-1 0 1 0 0,0 0-1 0 0,0 0 1 0 0,1 0-1 0 0,-1 0 0 0 0,0 0 1 0 0,1 1-1 0 0,-1-1 1 0 0,0 0-1 0 0,1 1 1 0 0,-1-1-1 0 0,0 0 0 0 0,0 2 1 0 0,0-1-56 0 0,0 0 1 0 0,0 1 0 0 0,0-1-1 0 0,0 1 1 0 0,1-1 0 0 0,-1 1-1 0 0,1 0 1 0 0,-1-1 0 0 0,1 1-1 0 0,-1-1 1 0 0,1 1-1 0 0,0 0 1 0 0,0-1 0 0 0,0 1-1 0 0,0 2 1 0 0,1 5-72 0 0,0 0-1 0 0,1-1 1 0 0,-1 1 0 0 0,2-1-1 0 0,-1 1 1 0 0,1-1 0 0 0,1 0-1 0 0,-1 0 1 0 0,1 0 0 0 0,1-1 0 0 0,-1 1-1 0 0,1-1 1 0 0,1 0 0 0 0,-1 0-1 0 0,1-1 1 0 0,0 0 0 0 0,1 0-1 0 0,-1 0 1 0 0,10 5 0 0 0,-10-6-201 0 0,0-1 1 0 0,0 0 0 0 0,0-1-1 0 0,1 1 1 0 0,-1-1 0 0 0,1 0 0 0 0,0-1-1 0 0,0 0 1 0 0,0 0 0 0 0,0 0-1 0 0,0-1 1 0 0,0 0 0 0 0,0 0 0 0 0,1-1-1 0 0,-1 0 1 0 0,0 0 0 0 0,0-1-1 0 0,1 0 1 0 0,-1 0 0 0 0,0-1-1 0 0,0 0 1 0 0,0 0 0 0 0,9-4 0 0 0,2-9-3336 0 0,-17 15 3205 0 0,-1 0-1 0 0,0 0 1 0 0,1 0-1 0 0,-1-1 0 0 0,1 1 1 0 0,-1 0-1 0 0,0 0 0 0 0,1-1 1 0 0,-1 1-1 0 0,0 0 1 0 0,1 0-1 0 0,-1-1 0 0 0,0 1 1 0 0,1 0-1 0 0,-1-1 0 0 0,0 1 1 0 0,0-1-1 0 0,0 1 1 0 0,1 0-1 0 0,-1-1 0 0 0,0 1 1 0 0,0-1-1 0 0,0 1 0 0 0,0 0 1 0 0,0-1-1 0 0,0 1 1 0 0,1-1-1 0 0,-1 1 0 0 0,0-1 1 0 0,0 1-1 0 0,0-1 0 0 0,-1 1 1 0 0,1 0-1 0 0,0-1 1 0 0,0 1-1 0 0,0-1 0 0 0,0 1 1 0 0,0-1-1 0 0,0 1 0 0 0,-1 0 1 0 0,1-1-1 0 0,0 1 0 0 0,0 0 1 0 0,-1-1-1 0 0</inkml:trace>
  <inkml:trace contextRef="#ctx0" brushRef="#br0" timeOffset="2">273 282 5761 0 0,'-4'8'1273'0'0,"2"1"351"0"0,0 3 264 0 0,2 1-55 0 0,5 0-305 0 0,0-1-448 0 0,3 0-352 0 0,2-5-240 0 0,3 0-191 0 0,1-2-105 0 0,3-3-88 0 0,1-2-80 0 0,2 0-424 0 0,-2-1-817 0 0,-1-1-1135 0 0,-3-1-561 0 0,-3-2 553 0 0,-2 0-2425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17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7298 0 0,'-5'10'2936'0'0,"1"4"185"0"0,3 5-409 0 0,5 5-663 0 0,4 2-721 0 0,6 2-440 0 0,5 2-368 0 0,4 1-247 0 0,2-5-113 0 0,2-3-144 0 0,-2-4-32 0 0,1-5 8 0 0,-1-4-112 0 0,0-2-481 0 0,1-4-975 0 0,-2-2-1801 0 0,-4-4-880 0 0,-1-3-2880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18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17 8898 0 0,'0'0'114'0'0,"-26"4"2262"0"0,25-4-2267 0 0,0 1 0 0 0,0-1 0 0 0,0 0 1 0 0,0 0-1 0 0,1 0 0 0 0,-1 0 0 0 0,0 0 0 0 0,0 0 0 0 0,0 0 0 0 0,0 0 0 0 0,0 0 0 0 0,1 0 0 0 0,-1-1 0 0 0,0 1 0 0 0,0 0 1 0 0,0 0-1 0 0,1-1 0 0 0,-1 1 0 0 0,0-1 0 0 0,0 1 0 0 0,1-1 0 0 0,-1 1 0 0 0,0-1 0 0 0,1 1 0 0 0,-2-2 0 0 0,2 2-9 0 0,1-1 0 0 0,-1 0 0 0 0,0 1 0 0 0,0-1 1 0 0,0 1-1 0 0,1-1 0 0 0,-1 0 0 0 0,0 1 0 0 0,1-1 0 0 0,-1 1 0 0 0,1-1 0 0 0,-1 1 0 0 0,1-1 0 0 0,-1 1 0 0 0,1-1 0 0 0,-1 1 0 0 0,1-1 0 0 0,-1 1 0 0 0,1 0 0 0 0,-1-1 0 0 0,1 1 0 0 0,0 0 0 0 0,-1 0 0 0 0,1-1 0 0 0,0 1 0 0 0,-1 0 0 0 0,1 0 0 0 0,0 0 0 0 0,-1 0 0 0 0,1 0 0 0 0,0 0 0 0 0,-1 0 0 0 0,2 0 0 0 0,24-2 1206 0 0,-16 2-1114 0 0,0 0 1 0 0,-1 1 0 0 0,1 0 0 0 0,0 1-1 0 0,0 0 1 0 0,-1 0 0 0 0,1 1-1 0 0,-1 1 1 0 0,0-1 0 0 0,0 1-1 0 0,0 1 1 0 0,-1 0 0 0 0,1 0-1 0 0,10 10 1 0 0,-12-9-138 0 0,-1 0 0 0 0,0 1 1 0 0,0 0-1 0 0,-1 0 0 0 0,1 0 0 0 0,-2 1 0 0 0,1 0 0 0 0,-1 0 0 0 0,-1 0 0 0 0,1 0 0 0 0,-1 1 1 0 0,-1-1-1 0 0,1 1 0 0 0,-1 0 0 0 0,-1 0 0 0 0,1 9 0 0 0,-1-1-138 0 0,0-1 0 0 0,-2 1 0 0 0,-2 21 1 0 0,2-31-54 0 0,-1 1 0 0 0,1 0 0 0 0,-2-1 0 0 0,1 0 0 0 0,-1 1 0 0 0,0-1 0 0 0,0 0 0 0 0,-1 0 0 0 0,-5 7 0 0 0,14-27-1442 0 0,11-13 1330 0 0,4 9-161 0 0,0 0-1 0 0,1 1 1 0 0,1 1-1 0 0,0 1 0 0 0,33-15 1 0 0,-53 28-74 0 0,-1 0-1 0 0,0 0 1 0 0,1 0 0 0 0,-1-1 0 0 0,0 1 0 0 0,0 0 0 0 0,0-1 0 0 0,1 1 0 0 0,-2-1 0 0 0,1 1 0 0 0,0-1 0 0 0,0 0 0 0 0,0 1-1 0 0,-1-1 1 0 0,1 0 0 0 0,-1 0 0 0 0,1 1 0 0 0,-1-1 0 0 0,0 0 0 0 0,0 0 0 0 0,0-3 0 0 0,0 3 322 0 0,3-14-3401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18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15 5633 0 0,'3'-7'1328'0'0,"-1"2"473"0"0,2 3 423 0 0,0 3 17 0 0,-3 5-281 0 0,2 5-375 0 0,-3 5-529 0 0,0 4-352 0 0,-1 6-256 0 0,-2 1-216 0 0,-1 4-120 0 0,-1 1-184 0 0,0-1-368 0 0,0 0-624 0 0,0-2-1009 0 0,-1-4-1135 0 0,-1-1 103 0 0,1-4-2744 0 0</inkml:trace>
  <inkml:trace contextRef="#ctx0" brushRef="#br0" timeOffset="1">66 472 8770 0 0,'-19'22'6723'0'0,"1"6"-3479"0"0,1 8-2799 0 0,14-30-938 0 0,1 1 0 0 0,0-1 0 0 0,1 1 0 0 0,0 0-1 0 0,0 0 1 0 0,0 7 0 0 0,2-25 525 0 0,1 0-1 0 0,1 0 1 0 0,0 0 0 0 0,1 1-1 0 0,7-17 1 0 0,-8 18 43 0 0,0 2 80 0 0,1-1 0 0 0,-1 1 0 0 0,1 0 0 0 0,1 0 0 0 0,-1 0-1 0 0,1 1 1 0 0,0 0 0 0 0,10-9 0 0 0,-13 13-117 0 0,1 0-1 0 0,-1 0 1 0 0,1 0-1 0 0,0 0 1 0 0,-1 1 0 0 0,1-1-1 0 0,0 1 1 0 0,0 0-1 0 0,0 0 1 0 0,0 0 0 0 0,0 0-1 0 0,0 0 1 0 0,1 1 0 0 0,-1 0-1 0 0,0-1 1 0 0,0 1-1 0 0,0 0 1 0 0,1 1 0 0 0,-1-1-1 0 0,0 0 1 0 0,0 1-1 0 0,0 0 1 0 0,0 0 0 0 0,5 1-1 0 0,3 4-91 0 0,-1 0-1 0 0,0 0 1 0 0,0 1-1 0 0,0 0 0 0 0,-1 1 1 0 0,0 0-1 0 0,9 9 1 0 0,-8-6-1833 0 0,1-1 1 0 0,0-1 0 0 0,24 16 0 0 0,-27-22-800 0 0,-2-1-1855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19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14 12251 0 0,'15'107'5190'0'0,"-8"-70"-5161"0"0,-2-1 0 0 0,-2 1 0 0 0,-1 37 0 0 0,-2-74-48 0 0,1 1 1 0 0,-1-1-1 0 0,0 1 0 0 0,0-1 0 0 0,0 0 0 0 0,0 1 1 0 0,0-1-1 0 0,0 0 0 0 0,0 1 0 0 0,0-1 1 0 0,0 0-1 0 0,0 1 0 0 0,0-1 0 0 0,0 1 1 0 0,0-1-1 0 0,0 0 0 0 0,0 1 0 0 0,0-1 1 0 0,-1 0-1 0 0,1 1 0 0 0,0-1 0 0 0,0 0 0 0 0,0 1 1 0 0,0-1-1 0 0,-1 0 0 0 0,1 1 0 0 0,0-1 1 0 0,0 0-1 0 0,-1 0 0 0 0,1 1 0 0 0,0-1 1 0 0,-1 0-1 0 0,1 0 0 0 0,0 0 0 0 0,-1 1 1 0 0,-7-14-439 0 0,-5-24 151 0 0,8 19 275 0 0,1 0 1 0 0,0 0-1 0 0,2 0 0 0 0,0-1 0 0 0,1 1 0 0 0,2-33 0 0 0,-1 45 50 0 0,1 0 0 0 0,1 0 0 0 0,-1 0 0 0 0,1 0 0 0 0,0 0 0 0 0,0 1-1 0 0,1-1 1 0 0,-1 1 0 0 0,1-1 0 0 0,6-7 0 0 0,-6 9 15 0 0,0 1 0 0 0,0 0 0 0 0,1 0 0 0 0,-1 1 0 0 0,0-1 0 0 0,1 1 0 0 0,0-1-1 0 0,0 1 1 0 0,0 1 0 0 0,-1-1 0 0 0,2 0 0 0 0,-1 1 0 0 0,0 0 0 0 0,0 0 0 0 0,0 0 0 0 0,8-1 0 0 0,-5 2 10 0 0,0 0-1 0 0,1 1 1 0 0,-1 0 0 0 0,0 0 0 0 0,0 0 0 0 0,0 1 0 0 0,0 0 0 0 0,-1 0 0 0 0,12 5 0 0 0,-15-6 6 0 0,0 1-1 0 0,0-1 1 0 0,0 1 0 0 0,0 0 0 0 0,0 0 0 0 0,0 0 0 0 0,0 0-1 0 0,-1 0 1 0 0,1 1 0 0 0,-1-1 0 0 0,0 1 0 0 0,0 0-1 0 0,0-1 1 0 0,0 1 0 0 0,0 0 0 0 0,0 0 0 0 0,-1 0-1 0 0,1 1 1 0 0,-1-1 0 0 0,0 0 0 0 0,1 7 0 0 0,-2-7 13 0 0,0 0 0 0 0,-1 0 1 0 0,0 0-1 0 0,0 0 0 0 0,1 0 1 0 0,-2 0-1 0 0,1 0 0 0 0,0 0 1 0 0,0-1-1 0 0,-1 1 0 0 0,0 0 1 0 0,1-1-1 0 0,-1 1 0 0 0,0-1 1 0 0,0 0-1 0 0,-1 0 0 0 0,1 0 1 0 0,-5 4-1 0 0,-2 1 13 0 0,-1 0 0 0 0,0-1 0 0 0,-16 9 0 0 0,13-9 130 0 0,1 0 1 0 0,-1-1-1 0 0,-1 0 1 0 0,1-1-1 0 0,-1 0 1 0 0,0-1-1 0 0,-18 2 1 0 0,38-4 216 0 0,-1 0 0 0 0,1 1 0 0 0,-1-1 0 0 0,1 2 1 0 0,8 3-1 0 0,16 6-235 0 0,-19-9-396 0 0,1 0 0 0 0,0 0 0 0 0,0-2 0 0 0,1 1 0 0 0,-1-1 0 0 0,0-1 0 0 0,0-1 0 0 0,18-2 0 0 0,-25 3-362 0 0,0-2 0 0 0,0 1 0 0 0,0 0 0 0 0,-1-1 0 0 0,1 0 0 0 0,0 0 0 0 0,-1-1 0 0 0,1 1 0 0 0,-1-1 0 0 0,0 0 1 0 0,1 0-1 0 0,-1 0 0 0 0,-1-1 0 0 0,1 0 0 0 0,-1 1 0 0 0,1-1 0 0 0,-1 0 0 0 0,0-1 0 0 0,0 1 0 0 0,-1 0 0 0 0,1-1 1 0 0,1-5-1 0 0,-1 0-57 0 0,0 0 0 0 0,0-1 0 0 0,-2 1 1 0 0,2-16-1 0 0,6-29 901 0 0,-5 48 3010 0 0,-1 7-623 0 0,2 16 1062 0 0,1 24-759 0 0,-6-33-2932 0 0,2 0-1 0 0,-1 0 1 0 0,1 0-1 0 0,0 0 0 0 0,0-1 1 0 0,1 1-1 0 0,0-1 0 0 0,0 1 1 0 0,1-1-1 0 0,-1 0 1 0 0,1 0-1 0 0,1-1 0 0 0,7 9 1 0 0,-9-11-94 0 0,-1-1 1 0 0,1 1 0 0 0,0-1 0 0 0,-1 0 0 0 0,1 0 0 0 0,0 0-1 0 0,1-1 1 0 0,-1 1 0 0 0,0-1 0 0 0,0 1 0 0 0,1-1 0 0 0,-1 0-1 0 0,0-1 1 0 0,1 1 0 0 0,-1 0 0 0 0,1-1 0 0 0,-1 0-1 0 0,1 0 1 0 0,-1 0 0 0 0,1 0 0 0 0,-1 0 0 0 0,1-1 0 0 0,-1 0-1 0 0,1 0 1 0 0,-1 0 0 0 0,0 0 0 0 0,1 0 0 0 0,4-3-1 0 0,-6 3-192 0 0,16-10-1828 0 0,-17 11 1879 0 0,-1 0 0 0 0,1 0-1 0 0,-1 0 1 0 0,0-1 0 0 0,1 1 0 0 0,-1 0-1 0 0,0 0 1 0 0,1-1 0 0 0,-1 1-1 0 0,0 0 1 0 0,0-1 0 0 0,1 1-1 0 0,-1 0 1 0 0,0 0 0 0 0,0-1-1 0 0,1 1 1 0 0,-1-1 0 0 0,0 1 0 0 0,0 0-1 0 0,0-1 1 0 0,0 1 0 0 0,0 0-1 0 0,1-1 1 0 0,-1 1 0 0 0,0-1-1 0 0,0 1 1 0 0,0 0 0 0 0,0-1-1 0 0,0 1 1 0 0,0-1 0 0 0,0 1 0 0 0,0 0-1 0 0,-1-1 1 0 0,1 1 0 0 0,0-1-1 0 0,0 1 1 0 0,0 0 0 0 0,0-1-1 0 0,0 1 1 0 0,-1-1 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19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9474 0 0,'-3'2'439'0'0,"0"1"-1"0"0,0-1 1 0 0,0 1-1 0 0,1 0 1 0 0,-1 0-1 0 0,1 0 1 0 0,-1 0-1 0 0,1 1 1 0 0,0-1-1 0 0,0 1 1 0 0,1-1-1 0 0,-1 1 1 0 0,1-1 0 0 0,-1 1-1 0 0,1 0 1 0 0,0 0-1 0 0,1 0 1 0 0,-1 0-1 0 0,1-1 1 0 0,0 1-1 0 0,-1 0 1 0 0,2 6-1 0 0,0-4-329 0 0,1-1-1 0 0,0 0 1 0 0,0 1-1 0 0,0-1 1 0 0,0 0-1 0 0,1 0 0 0 0,0 0 1 0 0,0 0-1 0 0,0-1 1 0 0,1 1-1 0 0,-1-1 1 0 0,1 0-1 0 0,0 0 0 0 0,0 0 1 0 0,7 4-1 0 0,-8-6-101 0 0,1 1-1 0 0,-1-1 0 0 0,1 0 0 0 0,0 0 1 0 0,0 0-1 0 0,0 0 0 0 0,0-1 1 0 0,0 0-1 0 0,0 1 0 0 0,0-2 1 0 0,0 1-1 0 0,1 0 0 0 0,-1-1 0 0 0,0 0 1 0 0,1 0-1 0 0,-1 0 0 0 0,0 0 1 0 0,1-1-1 0 0,-1 0 0 0 0,6-1 1 0 0,-5 0-379 0 0,1 0 1 0 0,-1-1-1 0 0,1 1 1 0 0,-1-1 0 0 0,0 0-1 0 0,6-4 1 0 0,-6 3-1110 0 0,0-1 0 0 0,0 1 0 0 0,-1-1 0 0 0,1 0 0 0 0,5-8 0 0 0,-3 1-4588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20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37 10066 0 0,'-13'3'1559'0'0,"0"1"0"0"0,-1 0 1 0 0,1 0-1 0 0,0 1 0 0 0,-13 8 0 0 0,20-10-1373 0 0,1 0-1 0 0,0 0 1 0 0,1 0-1 0 0,-1 1 1 0 0,0 0-1 0 0,1-1 1 0 0,0 2 0 0 0,0-1-1 0 0,0 0 1 0 0,0 1-1 0 0,1 0 1 0 0,0 0 0 0 0,0 0-1 0 0,-4 9 1 0 0,6-11-177 0 0,0 0 0 0 0,1 1 0 0 0,-1-1 0 0 0,1 0 0 0 0,0 0 0 0 0,0 1 0 0 0,0-1 0 0 0,0 0 0 0 0,1 0 0 0 0,-1 0 0 0 0,1 1 0 0 0,0-1 0 0 0,0 0 0 0 0,0 0 0 0 0,0 0 0 0 0,0 0 0 0 0,1 0 0 0 0,0 0 0 0 0,-1-1 0 0 0,1 1 0 0 0,0 0 0 0 0,0-1 0 0 0,0 1 0 0 0,1-1 0 0 0,-1 0 0 0 0,1 0 0 0 0,4 4 0 0 0,-2-3-16 0 0,-1 0 1 0 0,1 0-1 0 0,-1-1 1 0 0,1 1-1 0 0,0-1 1 0 0,0 0-1 0 0,0 0 1 0 0,1-1-1 0 0,-1 0 1 0 0,0 0-1 0 0,0 0 1 0 0,1 0-1 0 0,-1-1 1 0 0,1 0-1 0 0,-1 0 1 0 0,6-1-1 0 0,-1-1 5 0 0,-1 0-1 0 0,0-1 0 0 0,0-1 1 0 0,0 0-1 0 0,-1 0 1 0 0,1 0-1 0 0,-1-1 0 0 0,0 0 1 0 0,-1-1-1 0 0,1 0 1 0 0,-1 0-1 0 0,10-11 0 0 0,-14 14-18 0 0,0 0-1 0 0,-1 0 1 0 0,0 0 0 0 0,0-1-1 0 0,0 1 1 0 0,0 0-1 0 0,0-1 1 0 0,-1 1-1 0 0,1-1 1 0 0,-1 0-1 0 0,0 0 1 0 0,0 1 0 0 0,0-1-1 0 0,-1 0 1 0 0,0 0-1 0 0,1 0 1 0 0,-1 0-1 0 0,0 0 1 0 0,-1 0-1 0 0,1 1 1 0 0,-1-1 0 0 0,0 0-1 0 0,0 0 1 0 0,0 0-1 0 0,0 1 1 0 0,0-1-1 0 0,-1 1 1 0 0,0-1-1 0 0,0 1 1 0 0,0-1-1 0 0,0 1 1 0 0,-5-5 0 0 0,3 3-95 0 0,-1 0 1 0 0,0 0-1 0 0,0 1 1 0 0,0-1-1 0 0,0 1 0 0 0,-1 0 1 0 0,1 1-1 0 0,-1-1 1 0 0,0 1-1 0 0,0 0 1 0 0,-1 1-1 0 0,1 0 1 0 0,0 0-1 0 0,-1 0 1 0 0,0 0-1 0 0,1 1 1 0 0,-1 0-1 0 0,0 1 1 0 0,1 0-1 0 0,-1 0 1 0 0,0 0-1 0 0,0 1 1 0 0,1-1-1 0 0,-1 2 1 0 0,1-1-1 0 0,-1 1 1 0 0,1 0-1 0 0,-1 0 0 0 0,1 1 1 0 0,0 0-1 0 0,0 0 1 0 0,0 0-1 0 0,0 1 1 0 0,1 0-1 0 0,0 0 1 0 0,-1 0-1 0 0,1 1 1 0 0,1 0-1 0 0,-1 0 1 0 0,1 0-1 0 0,0 0 1 0 0,0 1-1 0 0,0 0 1 0 0,-4 10-1 0 0,2-4 195 0 0,1-1 0 0 0,1 1 0 0 0,0 1 0 0 0,0-1 0 0 0,1 1 0 0 0,1-1 0 0 0,0 1 0 0 0,1 0-1 0 0,0-1 1 0 0,1 1 0 0 0,2 15 0 0 0,-1-22 79 0 0,0 0 0 0 0,0 0 0 0 0,0 0 0 0 0,1 0-1 0 0,0 0 1 0 0,0-1 0 0 0,1 1 0 0 0,0-1 0 0 0,0 1-1 0 0,0-1 1 0 0,0 0 0 0 0,1 0 0 0 0,0-1 0 0 0,0 1 0 0 0,0-1-1 0 0,1 1 1 0 0,0-1 0 0 0,-1-1 0 0 0,1 1 0 0 0,0-1-1 0 0,1 0 1 0 0,-1 0 0 0 0,1 0 0 0 0,-1-1 0 0 0,8 3 0 0 0,11 1 14 0 0,0-1 0 0 0,0-1 0 0 0,29 1 0 0 0,-33-4-174 0 0,0 1 1 0 0,-1 0-1 0 0,0 2 0 0 0,1 0 0 0 0,34 13 0 0 0,-53-16 0 0 0,1 0 0 0 0,-1-1 0 0 0,1 1 0 0 0,-1 0 0 0 0,0 0 0 0 0,1 0 0 0 0,-1 0-1 0 0,0 0 1 0 0,0 0 0 0 0,1 0 0 0 0,-1 0 0 0 0,0 1 0 0 0,0-1 0 0 0,0 0 0 0 0,-1 1 0 0 0,1-1 0 0 0,0 0 0 0 0,0 1 0 0 0,-1-1 0 0 0,1 1 0 0 0,-1 0-1 0 0,1-1 1 0 0,-1 3 0 0 0,0-1-14 0 0,0 0 1 0 0,0 0-1 0 0,-1 1 0 0 0,1-1 0 0 0,-1 0 1 0 0,0 0-1 0 0,0 0 0 0 0,0 0 0 0 0,0 0 1 0 0,0 0-1 0 0,-3 3 0 0 0,-3 5-36 0 0,0 0-1 0 0,-1-1 1 0 0,0 1-1 0 0,-19 15 1 0 0,14-14 35 0 0,-1-1 1 0 0,-1-1-1 0 0,1-1 0 0 0,-24 12 1 0 0,62-34-161 0 0,61-27 169 0 0,-75 36 96 0 0,-1 1 0 0 0,1 0 0 0 0,-1 0 0 0 0,1 1 0 0 0,0 0 0 0 0,0 1 0 0 0,13 0 0 0 0,-18 2 0 0 0,0 0 0 0 0,0 0 0 0 0,0 0 0 0 0,-1 1 0 0 0,1 0 0 0 0,6 3 0 0 0,-8-3-461 0 0,1-1-1 0 0,0 1 1 0 0,0 0-1 0 0,0-1 1 0 0,0 0-1 0 0,0 0 1 0 0,6 0 0 0 0,-9-1 91 0 0,1 0 0 0 0,-1 0 0 0 0,1 0 1 0 0,-1-1-1 0 0,1 1 0 0 0,-1-1 1 0 0,0 1-1 0 0,1-1 0 0 0,-1 0 1 0 0,0 1-1 0 0,0-1 0 0 0,1 0 1 0 0,-1 0-1 0 0,0 0 0 0 0,0 0 1 0 0,0 0-1 0 0,0 0 0 0 0,0 0 0 0 0,0 0 1 0 0,0 0-1 0 0,-1-1 0 0 0,1 1 1 0 0,0 0-1 0 0,0-1 0 0 0,-1 1 1 0 0,1-2-1 0 0,5-12-612 0 0,0-1 1 0 0,-1 0 0 0 0,-1 0-1 0 0,0 0 1 0 0,-1-1-1 0 0,1-18 1 0 0,-4-102 940 0 0,-1 99-141 0 0,1 35 273 0 0,0-26 278 0 0,6 16 2781 0 0,-3 24 2252 0 0,0 15-3253 0 0,-11 97 1203 0 0,4-89-3838 0 0,1-1 0 0 0,2 0 0 0 0,2 1 0 0 0,7 54-1 0 0,-2-71-2445 0 0,-6-17 2711 0 0,1 0-1 0 0,-1 0 1 0 0,0 0-1 0 0,0 1 1 0 0,0-1-1 0 0,1 0 1 0 0,-1 0 0 0 0,0 0-1 0 0,0 0 1 0 0,1 0-1 0 0,-1 0 1 0 0,0 0-1 0 0,0 0 1 0 0,1 0-1 0 0,-1 0 1 0 0,0 1 0 0 0,0-1-1 0 0,1 0 1 0 0,-1-1-1 0 0,0 1 1 0 0,1 0-1 0 0,-1 0 1 0 0,0 0 0 0 0,0 0-1 0 0,1 0 1 0 0,-1 0-1 0 0,0 0 1 0 0,0 0-1 0 0,0 0 1 0 0,1 0-1 0 0,-1-1 1 0 0,0 1 0 0 0,1 0-1 0 0,0-2-394 0 0,1 0 1 0 0,0 0-1 0 0,-1 0 0 0 0,1 0 0 0 0,-1-1 1 0 0,1 1-1 0 0,-1 0 0 0 0,0-1 0 0 0,1-2 1 0 0,7-20-3119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20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 7954 0 0,'8'-5'10694'0'0,"-9"24"-6351"0"0,-13 46-3899 0 0,10-47 516 0 0,-22 115-480 0 0,12-58-2226 0 0,-2 0-4239 0 0,15-69 4563 0 0,-1 1 0 0 0,-1-1 1 0 0,1 1-1 0 0,-1-1 0 0 0,-5 8 1 0 0,-2 7-4152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15:29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7338 0 0,'-7'67'7635'0'0,"5"-48"-7057"0"0,-1 0-1 0 0,2 25 0 0 0,1-39-1211 0 0,0 0-1 0 0,1 1 1 0 0,0-1-1 0 0,0 0 1 0 0,0 1-1 0 0,1-1 1 0 0,0 0-1 0 0,0 0 1 0 0,0 0-1 0 0,0 0 0 0 0,1-1 1 0 0,5 8-1 0 0,-1-3-4068 0 0</inkml:trace>
  <inkml:trace contextRef="#ctx0" brushRef="#br0" timeOffset="1">114 18 6993 0 0,'-4'0'4654'0'0,"2"9"-2730"0"0,3 8-955 0 0,1 81 775 0 0,-3-75-1801 0 0,0-1 1 0 0,2 1-1 0 0,1 0 0 0 0,6 30 1 0 0,3-34-2383 0 0,-11-19 2311 0 0,0 0 1 0 0,1 0-1 0 0,-1 0 1 0 0,0 0-1 0 0,0 1 1 0 0,1-1-1 0 0,-1 0 1 0 0,0 0-1 0 0,1 0 1 0 0,-1 0-1 0 0,0 0 0 0 0,1 0 1 0 0,-1 0-1 0 0,0 0 1 0 0,1 0-1 0 0,-1 0 1 0 0,0 0-1 0 0,1 0 1 0 0,-1 0-1 0 0,0 0 1 0 0,1 0-1 0 0,-1-1 1 0 0,0 1-1 0 0,1 0 1 0 0,-1 0-1 0 0,0 0 1 0 0,1 0-1 0 0,-1-1 1 0 0,0 1-1 0 0,0 0 1 0 0,1 0-1 0 0,-1-1 1 0 0,0 1-1 0 0,0 0 1 0 0,0 0-1 0 0,1-1 1 0 0,-1 1-1 0 0,0 0 1 0 0,0-1-1 0 0,0 1 0 0 0,0 0 1 0 0,0 0-1 0 0,1-1 1 0 0,-1 1-1 0 0,0 0 1 0 0,0-1-1 0 0,0 1 1 0 0,0 0-1 0 0,0-1 1 0 0,0 1-1 0 0,0-1 1 0 0,4-6-3955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5:12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8642 0 0,'34'15'10045'0'0,"-31"-13"-9913"0"0,-1-1-1 0 0,1 1 0 0 0,0-1 0 0 0,0 0 0 0 0,0 1 1 0 0,-1-1-1 0 0,1 0 0 0 0,0-1 0 0 0,0 1 1 0 0,1 0-1 0 0,-1-1 0 0 0,0 0 0 0 0,0 0 0 0 0,0 0 1 0 0,0 0-1 0 0,0 0 0 0 0,0 0 0 0 0,6-2 1 0 0,-8 1-98 0 0,-1 1 1 0 0,1-1-1 0 0,0 1 1 0 0,0 0-1 0 0,0 0 1 0 0,-1-1 0 0 0,1 1-1 0 0,0 0 1 0 0,0 0-1 0 0,0 0 1 0 0,0 0 0 0 0,-1 0-1 0 0,1 0 1 0 0,0 0-1 0 0,0 0 1 0 0,0 0-1 0 0,0 1 1 0 0,-1-1 0 0 0,1 0-1 0 0,0 0 1 0 0,0 1-1 0 0,0-1 1 0 0,-1 1 0 0 0,1-1-1 0 0,0 0 1 0 0,-1 1-1 0 0,1-1 1 0 0,0 1-1 0 0,-1 0 1 0 0,1-1 0 0 0,0 1-1 0 0,-1-1 1 0 0,1 1-1 0 0,0 1 1 0 0,5 30-26 0 0,-1-5-4202 0 0,-5-53-9351 0 0,2 16 10281 0 0</inkml:trace>
  <inkml:trace contextRef="#ctx0" brushRef="#br0" timeOffset="1">282 1 8458 0 0,'4'0'3905'0'0,"0"1"-1529"0"0,1 0-639 0 0,-2 2-657 0 0,-2-2-536 0 0,-1 0-264 0 0,1 1-376 0 0,0-2-808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21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3 140 8770 0 0,'0'9'949'0'0,"-1"3"513"0"0,0 1 0 0 0,1 0 0 0 0,0-1-1 0 0,4 23 1 0 0,-3-31-1343 0 0,1 0 0 0 0,-1 0 0 0 0,1 0 0 0 0,-1 0 0 0 0,1-1 0 0 0,1 1 0 0 0,-1 0 0 0 0,0-1 0 0 0,1 0 0 0 0,-1 1 0 0 0,1-1 0 0 0,0 0 0 0 0,0 0-1 0 0,1-1 1 0 0,-1 1 0 0 0,0-1 0 0 0,1 1 0 0 0,4 1 0 0 0,-2 0-108 0 0,0-1 0 0 0,0 0 0 0 0,1 0 0 0 0,-1-1-1 0 0,1 0 1 0 0,0 0 0 0 0,0-1 0 0 0,0 1 0 0 0,0-1 0 0 0,0-1-1 0 0,0 1 1 0 0,8-2 0 0 0,-10 0-8 0 0,1 0-1 0 0,-1 0 1 0 0,1-1-1 0 0,-1 0 1 0 0,0 0-1 0 0,1 0 1 0 0,-1 0-1 0 0,0-1 1 0 0,0 0-1 0 0,-1 0 1 0 0,1-1-1 0 0,-1 1 1 0 0,0-1-1 0 0,1 0 1 0 0,4-6-1 0 0,1-2 11 0 0,-1 0-1 0 0,-1 0 0 0 0,0-1 0 0 0,-1 0 0 0 0,0 0 1 0 0,6-16-1 0 0,-11 22-24 0 0,1 1 0 0 0,-1-1 0 0 0,0 0 0 0 0,-1 0 0 0 0,0 0 0 0 0,0 0 0 0 0,0-1 0 0 0,-1 1 1 0 0,0 0-1 0 0,0 0 0 0 0,-1 0 0 0 0,0 0 0 0 0,0-1 0 0 0,-4-11 0 0 0,3 16-376 0 0,0 0 0 0 0,-1-1 0 0 0,1 1 0 0 0,-1 0 0 0 0,1 1 0 0 0,-1-1-1 0 0,0 0 1 0 0,0 1 0 0 0,0-1 0 0 0,0 1 0 0 0,0 0 0 0 0,-1 0 0 0 0,1 0 0 0 0,-1 1 0 0 0,1-1 0 0 0,-1 1-1 0 0,0 0 1 0 0,1 0 0 0 0,-8-1 0 0 0,-2 0-758 0 0,-1 0 0 0 0,1 1 0 0 0,0 0 0 0 0,-20 2 0 0 0,29-1 1209 0 0,-1 1 1 0 0,1 0-1 0 0,-1 0 0 0 0,1 1 1 0 0,0-1-1 0 0,-1 1 0 0 0,1 0 1 0 0,0 0-1 0 0,0 0 1 0 0,0 1-1 0 0,0-1 0 0 0,1 1 1 0 0,-1 0-1 0 0,1 0 0 0 0,0 0 1 0 0,0 1-1 0 0,0-1 0 0 0,0 1 1 0 0,-3 4-1 0 0,5-6 260 0 0,0 1 0 0 0,-1-1 1 0 0,1 1-1 0 0,0-1 0 0 0,0 1 0 0 0,0 0 0 0 0,0-1 0 0 0,1 1 0 0 0,-1 0 0 0 0,1 0 1 0 0,0 0-1 0 0,0-1 0 0 0,0 1 0 0 0,0 0 0 0 0,0 0 0 0 0,0 0 0 0 0,1-1 0 0 0,0 1 1 0 0,-1 0-1 0 0,1 0 0 0 0,0-1 0 0 0,0 1 0 0 0,1-1 0 0 0,-1 1 0 0 0,0-1 1 0 0,1 1-1 0 0,-1-1 0 0 0,1 0 0 0 0,0 0 0 0 0,0 0 0 0 0,0 0 0 0 0,3 3 0 0 0,-3-4-159 0 0,1 1 0 0 0,-1-1-1 0 0,1 0 1 0 0,-1 0-1 0 0,1 0 1 0 0,0 0-1 0 0,0 0 1 0 0,-1 0-1 0 0,1-1 1 0 0,0 1-1 0 0,0-1 1 0 0,0 0-1 0 0,0 0 1 0 0,0 0-1 0 0,-1 0 1 0 0,6-1-1 0 0,54-13 609 0 0,-31 6-599 0 0,-5 3-1010 0 0,47-1 0 0 0,-5 6-7316 0 0,-38 1 978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21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76 9634 0 0,'-1'-1'286'0'0,"1"1"0"0"0,-1-1 1 0 0,1 0-1 0 0,0 1 0 0 0,-1-1 0 0 0,1 0 0 0 0,0 1 1 0 0,0-1-1 0 0,-1 0 0 0 0,1 0 0 0 0,0 1 1 0 0,0-1-1 0 0,0 0 0 0 0,0 0 0 0 0,0 1 0 0 0,0-1 1 0 0,0 0-1 0 0,0 0 0 0 0,0 0 0 0 0,0 1 0 0 0,1-1 1 0 0,-1 0-1 0 0,0 0 0 0 0,1 1 0 0 0,-1-1 0 0 0,0 0 1 0 0,1 1-1 0 0,-1-1 0 0 0,1 0 0 0 0,0 0 0 0 0,1 0-3 0 0,-1 0 0 0 0,1 0 1 0 0,0 0-1 0 0,0 0 0 0 0,0 0 0 0 0,0 1 0 0 0,0-1 0 0 0,0 1 0 0 0,0-1 0 0 0,0 1 0 0 0,3 0 0 0 0,9-1 36 0 0,-1 2 1 0 0,24 3 0 0 0,-33-4 0 0 0,102 24 139 0 0,-18-3-5637 0 0,-88-21 5000 0 0,1 0 0 0 0,-1 0 0 0 0,0 0 1 0 0,1 1-1 0 0,-1-1 0 0 0,0 0 1 0 0,1 0-1 0 0,-1 0 0 0 0,1 0 0 0 0,-1 0 1 0 0,1 0-1 0 0,-1 0 0 0 0,0 0 0 0 0,1 0 1 0 0,-1 0-1 0 0,1 0 0 0 0,-1 0 1 0 0,0 0-1 0 0,1 0 0 0 0,-1 0 0 0 0,1 0 1 0 0,-1-1-1 0 0,0 1 0 0 0,1 0 0 0 0,-1 0 1 0 0,1 0-1 0 0,-1-1 0 0 0,0 1 1 0 0,1 0-1 0 0,-1 0 0 0 0,0-1 0 0 0,0 1 1 0 0,1 0-1 0 0,-1-1 0 0 0,0 1 1 0 0,0 0-1 0 0,1-1 0 0 0,-1 1 0 0 0,0 0 1 0 0,0-1-1 0 0,0 1 0 0 0,1-1 0 0 0,-1 1 1 0 0,0 0-1 0 0,0-1 0 0 0,0 1 1 0 0,0-1-1 0 0,0 1 0 0 0,0 0 0 0 0,0-1 1 0 0,0 1-1 0 0,0-1 0 0 0,0 1 0 0 0,0-1 1 0 0,0 1-1 0 0,-1 0 0 0 0,1-1 1 0 0,0 1-1 0 0,0-1 0 0 0,0 1 0 0 0,0 0 1 0 0,-1-1-1 0 0,1 1 0 0 0,0 0 1 0 0,0-1-1 0 0,-1 1 0 0 0,1-1 0 0 0,-5-9-3846 0 0</inkml:trace>
  <inkml:trace contextRef="#ctx0" brushRef="#br0" timeOffset="1">208 0 6121 0 0,'-4'1'449'0'0,"0"0"0"0"0,0 0 1 0 0,0 1-1 0 0,0-1 0 0 0,0 1 0 0 0,0 0 0 0 0,0 0 0 0 0,0 1 0 0 0,1-1 0 0 0,-1 1 0 0 0,1 0 0 0 0,0 0 0 0 0,-1 0 0 0 0,1 0 0 0 0,1 0 0 0 0,-1 1 0 0 0,0-1 1 0 0,1 1-1 0 0,0 0 0 0 0,0-1 0 0 0,0 1 0 0 0,0 0 0 0 0,1 0 0 0 0,-2 8 0 0 0,-3 9 444 0 0,1 0 0 0 0,1 1 0 0 0,-2 34 0 0 0,6-50-843 0 0,0-2-28 0 0,-4 34 269 0 0,3 50 0 0 0,2-78-390 0 0,-1 0 0 0 0,1-1 0 0 0,1 1-1 0 0,0-1 1 0 0,0 1 0 0 0,1-1 0 0 0,0 0 0 0 0,1 1-1 0 0,0-2 1 0 0,9 16 0 0 0,-13-23-56 0 0,1 0 0 0 0,0 0 0 0 0,-1 0 1 0 0,1 0-1 0 0,0 0 0 0 0,0 0 0 0 0,-1 0 0 0 0,1 0 0 0 0,0 0 0 0 0,0 0 0 0 0,0-1 1 0 0,0 1-1 0 0,0 0 0 0 0,1 0 0 0 0,-1-1 0 0 0,0 1 0 0 0,0-1 0 0 0,0 1 1 0 0,0-1-1 0 0,1 0 0 0 0,-1 0 0 0 0,0 1 0 0 0,0-1 0 0 0,1 0 0 0 0,-1 0 0 0 0,2 0 1 0 0,-1-1-161 0 0,-1 0 1 0 0,1 0 0 0 0,0 0-1 0 0,-1 0 1 0 0,1 0 0 0 0,-1 0 0 0 0,0 0-1 0 0,1-1 1 0 0,-1 1 0 0 0,0 0 0 0 0,0-1-1 0 0,0 1 1 0 0,0-1 0 0 0,0 1-1 0 0,2-4 1 0 0,2-7-1120 0 0,-1 1 0 0 0,1-1 0 0 0,4-24 0 0 0,-2 0-1847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21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0 4569 0 0,'3'3'307'0'0,"-1"0"1"0"0,1-1-1 0 0,-1 1 1 0 0,0 0-1 0 0,0 0 0 0 0,0 1 1 0 0,0-1-1 0 0,0 0 1 0 0,-1 1-1 0 0,1-1 1 0 0,-1 1-1 0 0,0-1 0 0 0,0 1 1 0 0,0 7-1 0 0,1-4 184 0 0,-1 0 0 0 0,-1 1 0 0 0,1-1 0 0 0,-1 0 0 0 0,-1 1 0 0 0,-2 13 0 0 0,2-15-291 0 0,-1 0-1 0 0,-1 0 0 0 0,1 0 1 0 0,-1-1-1 0 0,0 1 0 0 0,0-1 0 0 0,0 1 1 0 0,-1-1-1 0 0,0 0 0 0 0,0-1 1 0 0,0 1-1 0 0,-1-1 0 0 0,1 1 1 0 0,-1-1-1 0 0,-7 4 0 0 0,-4 2-2 0 0,-1-1 0 0 0,-1-1 0 0 0,-28 10 0 0 0,24-10 1288 0 0,-37 18-1 0 0,108-23 1016 0 0,-18-4-2467 0 0,0 0 0 0 0,55-11 0 0 0,-25-6-3963 0 0,-59 17 3460 0 0,0 1-1 0 0,-1-1 1 0 0,1 0 0 0 0,0 0 0 0 0,0 0 0 0 0,-1 0-1 0 0,1 0 1 0 0,-1-1 0 0 0,1 1 0 0 0,-1 0-1 0 0,0-1 1 0 0,1 1 0 0 0,-1-1 0 0 0,0 1 0 0 0,0-1-1 0 0,0 0 1 0 0,0 0 0 0 0,0 1 0 0 0,0-1-1 0 0,-1 0 1 0 0,2-2 0 0 0,3-11-4528 0 0</inkml:trace>
  <inkml:trace contextRef="#ctx0" brushRef="#br0" timeOffset="1">221 91 7842 0 0,'7'0'7918'0'0,"12"-1"-5739"0"0,-13 1-1165 0 0,133-2 249 0 0,-138 2-1525 0 0,0 0-1 0 0,0 0 1 0 0,0 0-1 0 0,0 0 1 0 0,-1 0-1 0 0,1-1 0 0 0,0 1 1 0 0,0 0-1 0 0,0 0 1 0 0,0-1-1 0 0,-1 1 1 0 0,1 0-1 0 0,0-1 1 0 0,0 1-1 0 0,-1-1 1 0 0,1 1-1 0 0,0-1 0 0 0,-1 1 1 0 0,1-1-1 0 0,0 1 1 0 0,-1-1-1 0 0,1 0 1 0 0,-1 1-1 0 0,1-1 1 0 0,-1 0-1 0 0,1 0 0 0 0,-1 1 1 0 0,0-1-1 0 0,1 0 1 0 0,-1 0-1 0 0,0 0 1 0 0,1 1-1 0 0,-1-1 1 0 0,0 0-1 0 0,0-1 1 0 0,-7-32-6554 0 0,4 25 6641 0 0,-1-10-2319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22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4329 0 0,'0'-3'550'0'0,"1"1"0"0"0,-1 0 1 0 0,1-1-1 0 0,-1 1 0 0 0,1 0 0 0 0,0 0 0 0 0,0 0 1 0 0,0 0-1 0 0,6-1 5354 0 0,-7 23-3301 0 0,0-19-2520 0 0,-9 176 4945 0 0,9-148-5310 0 0,1-1 0 0 0,2 1-1 0 0,1-1 1 0 0,9 33-1 0 0,-6-42-295 0 0,7 3-4562 0 0,-13-21 4947 0 0,-1-1-1 0 0,1 1 1 0 0,-1-1 0 0 0,0 0-1 0 0,1 1 1 0 0,-1-1 0 0 0,1 0-1 0 0,-1 0 1 0 0,1 1 0 0 0,-1-1-1 0 0,1 0 1 0 0,0 0 0 0 0,-1 0-1 0 0,1 0 1 0 0,-1 0 0 0 0,1 1-1 0 0,-1-1 1 0 0,1 0 0 0 0,-1 0 0 0 0,1-1-1 0 0,0 1 1 0 0,-1 0 0 0 0,1 0-1 0 0,-1 0 1 0 0,1 0 0 0 0,0-1-1 0 0,0 0-33 0 0,1 0 0 0 0,-1 0 0 0 0,0 0-1 0 0,0 0 1 0 0,0 0 0 0 0,1 0 0 0 0,-1-1 0 0 0,-1 1-1 0 0,1-1 1 0 0,0 1 0 0 0,0 0 0 0 0,0-1-1 0 0,0-2 1 0 0,2-5-264 0 0,0 0 1 0 0,0-1-1 0 0,-1 1 0 0 0,0 0 0 0 0,0-20 1 0 0,2 0-2038 0 0</inkml:trace>
  <inkml:trace contextRef="#ctx0" brushRef="#br0" timeOffset="1">114 152 2817 0 0,'-2'-16'10382'0'0,"-2"56"-3794"0"0,3-28-7011 0 0,-4 26 366 0 0,1-5 1310 0 0,0 50 0 0 0,11-26-4322 0 0,-5-51 1628 0 0,-1 0 1 0 0,2 0 0 0 0,-1-1 0 0 0,1 1 0 0 0,-1 0 0 0 0,7 7 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22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90 7226 0 0,'-3'-2'4666'0'0,"2"10"-2629"0"0,3 14-648 0 0,-1-15-1170 0 0,3 15 507 0 0,13 40 1 0 0,-15-56-631 0 0,1 0 1 0 0,-1 0-1 0 0,1-1 0 0 0,0 1 1 0 0,0-1-1 0 0,1 0 1 0 0,0 0-1 0 0,0 0 0 0 0,0 0 1 0 0,0-1-1 0 0,9 7 1 0 0,-12-10-66 0 0,0-1 0 0 0,0 1 0 0 0,0-1 0 0 0,-1 1 1 0 0,1-1-1 0 0,0 1 0 0 0,0-1 0 0 0,0 0 1 0 0,0 1-1 0 0,0-1 0 0 0,0 0 0 0 0,0 0 0 0 0,0 0 1 0 0,0 0-1 0 0,0 0 0 0 0,0 0 0 0 0,0 0 1 0 0,0 0-1 0 0,0 0 0 0 0,0 0 0 0 0,0-1 0 0 0,0 1 1 0 0,0 0-1 0 0,1-1 0 0 0,0 0 10 0 0,0-1-1 0 0,0 1 1 0 0,0-1-1 0 0,0 1 1 0 0,0-1-1 0 0,-1 0 1 0 0,1 0 0 0 0,-1 1-1 0 0,3-5 1 0 0,1-3 8 0 0,0 0-1 0 0,-1 0 1 0 0,6-17 0 0 0,-8 19-63 0 0,1-1 1 0 0,-1 0-1 0 0,-1 1 0 0 0,0-1 1 0 0,0 0-1 0 0,0 0 0 0 0,-1 0 1 0 0,0 0-1 0 0,-1 1 0 0 0,0-1 1 0 0,0 0-1 0 0,0 0 0 0 0,-4-9 0 0 0,3 12 50 0 0,-1-1-1 0 0,1 1 0 0 0,-1 1 0 0 0,0-1 0 0 0,0 0 0 0 0,-1 1 0 0 0,0-1 0 0 0,1 1 1 0 0,-1 0-1 0 0,-1 0 0 0 0,1 1 0 0 0,-1-1 0 0 0,1 1 0 0 0,-1 0 0 0 0,0 0 0 0 0,0 1 1 0 0,0-1-1 0 0,0 1 0 0 0,-7-2 0 0 0,5 2 41 0 0,0-1 0 0 0,0 2 0 0 0,0-1 1 0 0,0 1-1 0 0,-12-1 0 0 0,18 2-130 0 0,0 0-1 0 0,0 0 1 0 0,-1 0 0 0 0,1 0 0 0 0,0 0-1 0 0,0 1 1 0 0,0-1 0 0 0,0 0-1 0 0,0 1 1 0 0,0-1 0 0 0,0 0 0 0 0,0 1-1 0 0,0-1 1 0 0,0 1 0 0 0,0 0-1 0 0,0-1 1 0 0,0 1 0 0 0,0 0 0 0 0,0 0-1 0 0,1-1 1 0 0,-1 1 0 0 0,0 0-1 0 0,0 0 1 0 0,1 0 0 0 0,-1 0 0 0 0,1 0-1 0 0,-1 0 1 0 0,1 0 0 0 0,-1 0-1 0 0,1 0 1 0 0,0 0 0 0 0,-1 0 0 0 0,1 0-1 0 0,0 1 1 0 0,0-1 0 0 0,0 0-1 0 0,0 0 1 0 0,0 0 0 0 0,0 0 0 0 0,0 0-1 0 0,0 0 1 0 0,0 1 0 0 0,1-1-1 0 0,0 1 1 0 0,-1 2-915 0 0,0-1 0 0 0,1 1 0 0 0,0-1 0 0 0,0 1 0 0 0,0-1 0 0 0,0 0 0 0 0,1 1-1 0 0,2 4 1 0 0,5 2-4801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22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8482 0 0,'16'37'8316'0'0,"-4"28"-5927"0"0,-7-33-1526 0 0,8 71-107 0 0,4 22-2399 0 0,-13-107-953 0 0,1 0 0 0 0,10 24 1 0 0,-10-32-695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23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7618 0 0,'0'-2'150'0'0,"1"0"0"0"0,0 0 0 0 0,-1 1 0 0 0,1-1 0 0 0,0 0 0 0 0,0 0 0 0 0,0 0 0 0 0,1 1 0 0 0,-1-1 0 0 0,0 0 1 0 0,1 1-1 0 0,-1-1 0 0 0,1 1 0 0 0,-1 0 0 0 0,1-1 0 0 0,-1 1 0 0 0,1 0 0 0 0,0 0 0 0 0,3-1 0 0 0,-1 0 20 0 0,-1 1 0 0 0,1 1 0 0 0,0-1-1 0 0,-1 0 1 0 0,1 1 0 0 0,0 0 0 0 0,-1 0 0 0 0,1 0 0 0 0,0 0-1 0 0,5 2 1 0 0,-2-1 54 0 0,-1 1 0 0 0,1-1-1 0 0,-1 2 1 0 0,0-1 0 0 0,0 1-1 0 0,0 0 1 0 0,0 0 0 0 0,0 0 0 0 0,0 1-1 0 0,-1 0 1 0 0,0 0 0 0 0,7 6-1 0 0,-6-1 50 0 0,0 0-1 0 0,0 1 1 0 0,-1-1-1 0 0,-1 1 0 0 0,1 0 1 0 0,-1 0-1 0 0,-1 1 1 0 0,0-1-1 0 0,0 1 0 0 0,-1-1 1 0 0,1 20-1 0 0,-2-18-441 0 0,-1 0-1 0 0,0 0 0 0 0,-1 0 1 0 0,0 0-1 0 0,-1 0 0 0 0,0 0 1 0 0,-1 0-1 0 0,0 0 1 0 0,-1 0-1 0 0,-6 13 0 0 0,7-20-210 0 0,0-1 0 0 0,-1 0-1 0 0,1 0 1 0 0,-1 0 0 0 0,0 0-1 0 0,-8 6 1 0 0,11-10 282 0 0,0 1-1 0 0,0 0 1 0 0,0 0 0 0 0,-1-1 0 0 0,1 1-1 0 0,0-1 1 0 0,0 1 0 0 0,-1-1 0 0 0,1 1-1 0 0,0-1 1 0 0,0 0 0 0 0,-1 0 0 0 0,1 1-1 0 0,-2-1 1 0 0,2-1 75 0 0,1 1 0 0 0,-1 0 0 0 0,0 0 0 0 0,1-1 0 0 0,-1 1-1 0 0,0-1 1 0 0,1 1 0 0 0,-1 0 0 0 0,1-1 0 0 0,-1 1 0 0 0,1-1 0 0 0,-1 1 0 0 0,1-1 0 0 0,-1 0 0 0 0,1 1 0 0 0,0-1-1 0 0,-1 1 1 0 0,1-1 0 0 0,0 0 0 0 0,-1 1 0 0 0,1-1 0 0 0,0 0 0 0 0,0 1 0 0 0,0-1 0 0 0,-1 0 0 0 0,1 1-1 0 0,0-1 1 0 0,0 0 0 0 0,0 0 0 0 0,0-1 149 0 0,0 0 0 0 0,1 0 1 0 0,-1 0-1 0 0,0 0 0 0 0,0 1 0 0 0,1-1 0 0 0,-1 0 0 0 0,1 0 0 0 0,0 1 0 0 0,-1-1 0 0 0,1 0 0 0 0,0 1 0 0 0,0-1 1 0 0,0 0-1 0 0,0 1 0 0 0,0 0 0 0 0,1-1 0 0 0,-1 1 0 0 0,0 0 0 0 0,1-1 0 0 0,-1 1 0 0 0,1 0 0 0 0,-1 0 1 0 0,1 0-1 0 0,-1 0 0 0 0,1 0 0 0 0,0 1 0 0 0,0-1 0 0 0,-1 0 0 0 0,4 0 0 0 0,2-1 367 0 0,1 0 0 0 0,-1 0 0 0 0,1 0 0 0 0,0 1 0 0 0,13 0 0 0 0,-10 2-348 0 0,0 0 0 0 0,0 1-1 0 0,-1 0 1 0 0,1 1 0 0 0,-1 0 0 0 0,0 1-1 0 0,0 0 1 0 0,17 10 0 0 0,-4-3-1008 0 0,-23-11 665 0 0,1 0-1 0 0,-1 0 1 0 0,0 1 0 0 0,0-1 0 0 0,1 0-1 0 0,-1 0 1 0 0,1 1 0 0 0,-1-1-1 0 0,0 0 1 0 0,1 0 0 0 0,-1 0-1 0 0,0 0 1 0 0,1 0 0 0 0,-1 0-1 0 0,1 1 1 0 0,-1-1 0 0 0,0 0-1 0 0,1 0 1 0 0,-1 0 0 0 0,1 0-1 0 0,-1 0 1 0 0,0 0 0 0 0,1-1-1 0 0,-1 1 1 0 0,1 0 0 0 0,-1 0 0 0 0,0 0-1 0 0,1 0 1 0 0,-1 0 0 0 0,0-1-1 0 0,1 1 1 0 0,-1 0 0 0 0,0 0-1 0 0,1 0 1 0 0,-1-1 0 0 0,0 1-1 0 0,1 0 1 0 0,-1-1 0 0 0,0 1-1 0 0,0 0 1 0 0,1 0 0 0 0,-1-1-1 0 0,0 1 1 0 0,0-1 0 0 0,0 1-1 0 0,1 0 1 0 0,-1-1 0 0 0,0 1 0 0 0,0 0-1 0 0,0-1 1 0 0,0 1 0 0 0,0-1-1 0 0,0 1 1 0 0,0 0 0 0 0,0-1-1 0 0,0 1 1 0 0,0-1 0 0 0,1-9-4727 0 0</inkml:trace>
  <inkml:trace contextRef="#ctx0" brushRef="#br0" timeOffset="1">367 79 9754 0 0,'1'-5'8514'0'0,"1"14"-6258"0"0,0 6-543 0 0,1 10-617 0 0,0 7-376 0 0,1 8-280 0 0,0 6-176 0 0,-2 2-104 0 0,1 3-120 0 0,-1-3-80 0 0,1-6-328 0 0,1-6-456 0 0,1-7-776 0 0,0-7-1481 0 0,1-6-1952 0 0,3 1-3465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23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45 131 6465 0 0,'-15'-14'6496'0'0,"15"14"-6344"0"0,-1 0-1 0 0,1 0 1 0 0,0 0 0 0 0,0 0 0 0 0,-1 0 0 0 0,1 0-1 0 0,0 0 1 0 0,-1 0 0 0 0,1 0 0 0 0,0 0 0 0 0,-1 0-1 0 0,1 0 1 0 0,0 0 0 0 0,0 0 0 0 0,-1 0 0 0 0,1 0-1 0 0,0 0 1 0 0,-1 0 0 0 0,1 0 0 0 0,0 0 0 0 0,0 1-1 0 0,-1-1 1 0 0,1 0 0 0 0,0 0 0 0 0,0 0 0 0 0,-1 0 0 0 0,1 1-1 0 0,0-1 1 0 0,0 0 0 0 0,0 0 0 0 0,0 1 0 0 0,-1-1-1 0 0,0 4 493 0 0,-1 0-1 0 0,1 1 1 0 0,0-1-1 0 0,0 0 1 0 0,0 0-1 0 0,0 6 1 0 0,0 2-952 0 0,-3 12 711 0 0,1-9-276 0 0,1 0 0 0 0,0 0 0 0 0,1 21-1 0 0,2-32-124 0 0,-1 0-1 0 0,0 0 1 0 0,1-1-1 0 0,0 1 0 0 0,0 0 1 0 0,0 0-1 0 0,0-1 0 0 0,0 1 1 0 0,1-1-1 0 0,0 1 1 0 0,0-1-1 0 0,0 0 0 0 0,0 0 1 0 0,0 0-1 0 0,1 0 0 0 0,-1 0 1 0 0,1 0-1 0 0,4 3 1 0 0,-1-2-25 0 0,0 1 0 0 0,1-1 1 0 0,-1-1-1 0 0,1 1 1 0 0,0-1-1 0 0,0 0 0 0 0,0-1 1 0 0,11 3-1 0 0,-16-4-18 0 0,0-1-1 0 0,0 0 1 0 0,0 0-1 0 0,0 0 1 0 0,0 0-1 0 0,0 0 1 0 0,0 0-1 0 0,0 0 1 0 0,0 0-1 0 0,0-1 1 0 0,0 1-1 0 0,0-1 1 0 0,0 0 0 0 0,0 1-1 0 0,0-1 1 0 0,0 0-1 0 0,-1 0 1 0 0,1 0-1 0 0,0 0 1 0 0,-1-1-1 0 0,1 1 1 0 0,-1 0-1 0 0,1-1 1 0 0,-1 1-1 0 0,1-1 1 0 0,-1 1-1 0 0,0-1 1 0 0,0 0 0 0 0,0 1-1 0 0,0-1 1 0 0,0 0-1 0 0,0 0 1 0 0,0 0-1 0 0,-1 0 1 0 0,1-3-1 0 0,1-3-83 0 0,0-1-1 0 0,-1 1 1 0 0,0-1-1 0 0,-1 0 1 0 0,0 1 0 0 0,0-1-1 0 0,-1 1 1 0 0,0-1-1 0 0,-1 1 1 0 0,1-1-1 0 0,-5-9 1 0 0,1 2 8 0 0,-2 1 1 0 0,0-1-1 0 0,0 1 0 0 0,-18-24 1 0 0,27 40 171 0 0,-1 0 0 0 0,0 0 1 0 0,1 0-1 0 0,-1 0 0 0 0,1 0 1 0 0,-1-1-1 0 0,1 1 0 0 0,0 0 1 0 0,-1-1-1 0 0,1 1 0 0 0,0-1 1 0 0,-1 0-1 0 0,1 0 0 0 0,0 1 0 0 0,0-1 1 0 0,-1 0-1 0 0,1 0 0 0 0,3-1 1 0 0,3 0 121 0 0,1 0 1 0 0,0 0 0 0 0,-1-1-1 0 0,14-4 1 0 0,-14 3-132 0 0,0 0 0 0 0,0-1 1 0 0,0 0-1 0 0,-1 0 1 0 0,9-6-1 0 0,-14 8-102 0 0,1 0 1 0 0,0 0-1 0 0,-1-1 1 0 0,1 1-1 0 0,-1-1 0 0 0,0 1 1 0 0,0-1-1 0 0,0 0 1 0 0,0 1-1 0 0,-1-1 1 0 0,1 0-1 0 0,-1 0 0 0 0,3-6 1 0 0,-3-9-558 0 0,-2 15 518 0 0,1 1 1 0 0,0 0-1 0 0,0-1 1 0 0,0 1-1 0 0,1-1 1 0 0,-1 1-1 0 0,0 0 1 0 0,1-1-1 0 0,0 1 1 0 0,-1-1-1 0 0,3-3 1 0 0,6 35 320 0 0,2 149 1639 0 0,-10-117-1600 0 0,10 62-1 0 0,-11-120-327 0 0,0 1-1 0 0,1 0 1 0 0,0-1-1 0 0,0 1 1 0 0,0-1-1 0 0,0 1 1 0 0,1-1-1 0 0,-1 0 1 0 0,1 1-1 0 0,3 4 1 0 0,-5-8-38 0 0,1 0 0 0 0,-1 1 0 0 0,0-1 0 0 0,1 0 0 0 0,-1 1 0 0 0,1-1 0 0 0,-1 0 0 0 0,0 0 0 0 0,1 0 0 0 0,-1 1 0 0 0,1-1 0 0 0,-1 0 0 0 0,1 0 0 0 0,-1 0 0 0 0,1 0 0 0 0,-1 0-1 0 0,1 0 1 0 0,-1 0 0 0 0,1 0 0 0 0,-1 0 0 0 0,0 0 0 0 0,1 0 0 0 0,-1 0 0 0 0,1 0 0 0 0,-1 0 0 0 0,1 0 0 0 0,-1-1 0 0 0,1 1 0 0 0,0 0 0 0 0,0-2-423 0 0,1 1 1 0 0,0 0-1 0 0,0-1 1 0 0,-1 1-1 0 0,1-1 1 0 0,-1 0-1 0 0,0 0 0 0 0,1 1 1 0 0,-1-1-1 0 0,1-3 1 0 0,14-25-5047 0 0,0 17 1526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24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7450 0 0,'8'5'7596'0'0,"-2"6"-3830"0"0,-2 19-2014 0 0,-3-19-911 0 0,11 90 480 0 0,4 19-1715 0 0,-13-104-1039 0 0,1 0 0 0 0,11 27 0 0 0,-8-31-1504 0 0,-7-11 2783 0 0,0-1 0 0 0,0 0 1 0 0,0 0-1 0 0,0 0 0 0 0,0 1 1 0 0,0-1-1 0 0,0 0 1 0 0,0 0-1 0 0,0 1 0 0 0,1-1 1 0 0,-1 0-1 0 0,0 0 0 0 0,0 0 1 0 0,1 1-1077 0 0,0 0 1077 0 0,-1-1-1 0 0,0 0 1 0 0,0 0-1 0 0,0 0 0 0 0,1 0 1 0 0,-1 0-1 0 0,0 0 0 0 0,0 0 1 0 0,1 0-1 0 0,-1 0 0 0 0,0 0 1 0 0,0 0-1 0 0,1 0 0 0 0,-1 0 1 0 0,0 0-1 0 0,0 0 0 0 0,0 0 1 0 0,1 0-1 0 0,-1 0 1 0 0,0 0-1 0 0,0 0 0 0 0,1 0 1 0 0,-1-1-1 0 0,0 1 0 0 0,0 0 1 0 0,0 0-1 0 0,0 0 0 0 0,1-1-460 0 0,2-5-3576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24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8554 0 0,'0'0'274'0'0,"0"-1"1"0"0,0 1-1 0 0,-1-1 0 0 0,1 1 1 0 0,0-1-1 0 0,0 1 0 0 0,0 0 1 0 0,0-1-1 0 0,0 1 0 0 0,0-1 1 0 0,0 1-1 0 0,0-1 0 0 0,0 1 1 0 0,0 0-1 0 0,0-1 1 0 0,0 1-1 0 0,1-1 0 0 0,-1 1 1 0 0,0-1-1 0 0,0 1 0 0 0,0 0 1 0 0,0-1-1 0 0,1 1 0 0 0,-1 0 1 0 0,0-1-1 0 0,1 1 1 0 0,-1-1 273 0 0,0 1-273 0 0,1 0-1 0 0,-1-1 0 0 0,1 1 1 0 0,8 12 3877 0 0,4 25-2080 0 0,-8 4-1533 0 0,-2-1 1 0 0,-3 62-1 0 0,0 24-2209 0 0,0-126 1454 0 0,0 1 1 0 0,1-1 0 0 0,-1 0-1 0 0,0 1 1 0 0,0-1-1 0 0,0 1 1 0 0,0-1-1 0 0,0 0 1 0 0,0 1 0 0 0,0-1-1 0 0,0 1 1 0 0,0-1-1 0 0,0 0 1 0 0,0 1-1 0 0,0-1 1 0 0,0 1 0 0 0,0-1-1 0 0,0 0 1 0 0,0 1-1 0 0,0-1 1 0 0,0 1 0 0 0,0-1-1 0 0,-1 0 1 0 0,1 1-1 0 0,0-1 1 0 0,0 0-1 0 0,-1 1 1 0 0,1-1 0 0 0,0 0-1 0 0,0 1 1 0 0,-1-1-1 0 0,1 0 1 0 0,0 0 0 0 0,-1 1-1 0 0,1-1 1 0 0,0 0-1 0 0,-1 0 1 0 0,1 0-1 0 0,0 1 1 0 0,-1-1 0 0 0,1 0-1 0 0,-1 0 1 0 0,1 0-1 0 0,0 0 1 0 0,-1 0 0 0 0,1 0-1 0 0,-1 0 1 0 0,1 0-1 0 0,-1 0 1 0 0,1 0-1 0 0,0 0 1 0 0,-1 0 0 0 0,1 0-1 0 0,-1 0 1 0 0,1 0-1 0 0,0 0 1 0 0,-1 0 0 0 0,1-1-1 0 0,0 1 1 0 0,-1 0-1 0 0,1 0 1 0 0,0 0-1 0 0,-1-1 1 0 0,1 1 0 0 0,0 0-1 0 0,-1-1 1 0 0,1 1-1 0 0,0 0 1 0 0,-1-1 0 0 0,-11-12-3427 0 0,7-3 4151 0 0,5 12-89 0 0,0-1 0 0 0,1 1 0 0 0,-1-1 1 0 0,1 1-1 0 0,0-1 0 0 0,1 1 0 0 0,-1 0 0 0 0,1-1 0 0 0,0 1 1 0 0,0 0-1 0 0,0 0 0 0 0,1 0 0 0 0,-1 0 0 0 0,6-6 0 0 0,-6 9-225 0 0,-1-1 0 0 0,1 0 0 0 0,0 1 0 0 0,0-1 0 0 0,0 1 0 0 0,0 0 0 0 0,0-1 0 0 0,0 1 0 0 0,0 0 0 0 0,0 0 0 0 0,1 1 0 0 0,-1-1 0 0 0,0 0-1 0 0,0 1 1 0 0,1-1 0 0 0,-1 1 0 0 0,1 0 0 0 0,-1 0 0 0 0,0 0 0 0 0,1 0 0 0 0,-1 0 0 0 0,0 0 0 0 0,1 0 0 0 0,-1 1 0 0 0,0 0 0 0 0,1-1 0 0 0,-1 1 0 0 0,0 0 0 0 0,4 2-1 0 0,9 6-55 0 0,0 1-1 0 0,23 19 1 0 0,-26-18-437 0 0,1-1 0 0 0,0-1 0 0 0,26 14 0 0 0,-38-23 241 0 0,0 1 0 0 0,-1-1-1 0 0,1 1 1 0 0,-1-1 0 0 0,1 0-1 0 0,0 1 1 0 0,-1-1 0 0 0,1 0-1 0 0,0 0 1 0 0,0 0 0 0 0,-1 1-1 0 0,1-1 1 0 0,0 0 0 0 0,-1 0-1 0 0,1 0 1 0 0,0 0 0 0 0,0 0-1 0 0,-1 0 1 0 0,1 0 0 0 0,0-1-1 0 0,0 1 1 0 0,-1 0 0 0 0,1 0-1 0 0,0 0 1 0 0,-1-1 0 0 0,1 1-1 0 0,1-1 1 0 0,-2 0-76 0 0,1 0 0 0 0,-1 0 0 0 0,0 0 0 0 0,1 0 0 0 0,-1 0 1 0 0,0 0-1 0 0,0 0 0 0 0,0 0 0 0 0,0 0 0 0 0,0 0 0 0 0,0 0 0 0 0,0 0 0 0 0,0 0 0 0 0,0 0 0 0 0,0 0 1 0 0,0 0-1 0 0,-1-1 0 0 0,-1-3-728 0 0,1-1 0 0 0,-1 1 0 0 0,-1 0 0 0 0,1 0 0 0 0,-1 0 1 0 0,-4-6-1 0 0,-2 1-696 0 0,-2-1-1621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5:12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67 11290 0 0,'-1'-1'201'0'0,"0"0"0"0"0,0 0 1 0 0,1 0-1 0 0,-1 1 0 0 0,0-1 0 0 0,0 0 0 0 0,1 0 0 0 0,-1 0 0 0 0,0 0 0 0 0,1 0 0 0 0,-1 0 0 0 0,1-1 0 0 0,-1 1 0 0 0,1 0 0 0 0,0 0 0 0 0,-1 0 0 0 0,1 0 0 0 0,0-1 0 0 0,0 1 0 0 0,0 0 0 0 0,0 0 0 0 0,0 0 0 0 0,0-1 0 0 0,0 1 0 0 0,0 0 0 0 0,1 0 0 0 0,-1 0 0 0 0,0 0 0 0 0,1-2 0 0 0,1 0-95 0 0,0 1-1 0 0,-1 0 1 0 0,1 0-1 0 0,0 1 0 0 0,0-1 1 0 0,0 0-1 0 0,0 1 1 0 0,0-1-1 0 0,0 1 0 0 0,0-1 1 0 0,1 1-1 0 0,-1 0 1 0 0,4-1-1 0 0,-1 0-275 0 0,0 0 0 0 0,1 1 1 0 0,-1 0-1 0 0,0 0 0 0 0,1 0 0 0 0,9 0 0 0 0,-13 1 55 0 0,0 0-1 0 0,0 0 1 0 0,0 1-1 0 0,0-1 1 0 0,0 0-1 0 0,0 1 1 0 0,0-1-1 0 0,0 1 1 0 0,0 0-1 0 0,0-1 1 0 0,0 1-1 0 0,0 0 1 0 0,0 0-1 0 0,0 1 1 0 0,0-1-1 0 0,1 1 1 0 0,-3-1-191 0 0,1 0 1 0 0,0-1-1 0 0,-1 1 1 0 0,1 0-1 0 0,-1 0 1 0 0,0 0-1 0 0,1-1 0 0 0,-1 1 1 0 0,1 0-1 0 0,-1 0 1 0 0,0 0-1 0 0,0 0 1 0 0,0-1-1 0 0,1 1 1 0 0,-1 0-1 0 0,0 0 1 0 0,0 0-1 0 0,0 0 1 0 0,0 0-1 0 0,-1 0 1 0 0,1 0-1 0 0,0-1 1 0 0,0 1-1 0 0,0 0 0 0 0,-1 0 1 0 0,1 0-1 0 0,0 0 1 0 0,-1 0-1 0 0,1-1 1 0 0,-1 2-1 0 0,-3 5-3579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25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1 160 9170 0 0,'12'-2'7735'0'0,"17"9"-5604"0"0,-13-2-1595 0 0,-14-5-644 0 0,1 0-1 0 0,0 1 0 0 0,0-1 1 0 0,-1 0-1 0 0,1 0 0 0 0,0-1 1 0 0,0 1-1 0 0,-1-1 0 0 0,1 1 1 0 0,0-1-1 0 0,-1 0 1 0 0,1 0-1 0 0,0 0 0 0 0,-1 0 1 0 0,0 0-1 0 0,1-1 0 0 0,-1 1 1 0 0,0-1-1 0 0,1 0 1 0 0,-1 1-1 0 0,0-1 0 0 0,3-3 1 0 0,-2-1-1007 0 0,1 0 1 0 0,0 0-1 0 0,-1-1 1 0 0,0 1-1 0 0,-1 0 1 0 0,1-1-1 0 0,1-10 1 0 0,-1 9 1128 0 0,1 0 0 0 0,0 0-1 0 0,0 0 1 0 0,1 1 0 0 0,0 0 0 0 0,0 0 0 0 0,7-7 0 0 0,2-4 4233 0 0,-9 16-392 0 0,-1 10-1741 0 0,0 18-417 0 0,-3-20-952 0 0,20 144 3520 0 0,-14 1-4156 0 0,-2-40-1613 0 0,-4-102-2452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25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73 9698 0 0,'-2'0'163'0'0,"-25"-9"5717"0"0,24 0-2880 0 0,13-5-1641 0 0,-4 10-1193 0 0,0-1-1 0 0,0 1 1 0 0,0 0 0 0 0,1 1-1 0 0,-1-1 1 0 0,1 1-1 0 0,-1 0 1 0 0,1 1-1 0 0,0 0 1 0 0,0 0-1 0 0,1 0 1 0 0,-1 1 0 0 0,0 0-1 0 0,0 0 1 0 0,1 1-1 0 0,-1 0 1 0 0,12 2-1 0 0,-4 0-235 0 0,-1 0 0 0 0,0 1 1 0 0,0 1-1 0 0,0 1 0 0 0,0 0 0 0 0,-1 0 0 0 0,25 15 0 0 0,-35-18-363 0 0,0-1 1 0 0,-1 1-1 0 0,1 0 1 0 0,-1 0-1 0 0,1 0 1 0 0,-1 0-1 0 0,0 0 0 0 0,0 1 1 0 0,0-1-1 0 0,0 1 1 0 0,0-1-1 0 0,-1 1 1 0 0,2 4-1 0 0,-2-6 69 0 0,-1 1-1 0 0,1 0 1 0 0,-1-1-1 0 0,0 1 1 0 0,0 0-1 0 0,0-1 1 0 0,0 1-1 0 0,0 0 1 0 0,0-1-1 0 0,0 1 1 0 0,0 0-1 0 0,-1-1 1 0 0,1 1-1 0 0,-1-1 1 0 0,1 1-1 0 0,-1 0 1 0 0,0-1-1 0 0,0 1 1 0 0,1-1-1 0 0,-1 0 1 0 0,0 1 0 0 0,0-1-1 0 0,0 0 1 0 0,-1 1-1 0 0,1-1 1 0 0,-2 1-1 0 0,-10 10-3650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25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4177 0 0,'-7'2'760'0'0,"-1"1"0"0"0,1 0 0 0 0,0 0 0 0 0,0 0 0 0 0,1 1 0 0 0,-11 7-1 0 0,15-10-492 0 0,0 1-1 0 0,0-1 0 0 0,0 1 0 0 0,0-1 0 0 0,0 1 1 0 0,1 0-1 0 0,-1 0 0 0 0,1 0 0 0 0,-1 0 0 0 0,1 0 1 0 0,0 0-1 0 0,0 0 0 0 0,0 0 0 0 0,0 0 0 0 0,0 1 1 0 0,0-1-1 0 0,1 0 0 0 0,-1 1 0 0 0,1-1 0 0 0,-1 1 1 0 0,1-1-1 0 0,0 1 0 0 0,0-1 0 0 0,1 4 0 0 0,-1-5-235 0 0,0 0-1 0 0,0 0 1 0 0,1-1-1 0 0,-1 1 1 0 0,1 0-1 0 0,-1 0 1 0 0,1 0-1 0 0,-1-1 1 0 0,1 1-1 0 0,0 0 0 0 0,-1-1 1 0 0,1 1-1 0 0,0 0 1 0 0,-1-1-1 0 0,1 1 1 0 0,0-1-1 0 0,0 1 1 0 0,-1-1-1 0 0,1 0 1 0 0,0 1-1 0 0,0-1 0 0 0,0 0 1 0 0,0 1-1 0 0,0-1 1 0 0,0 0-1 0 0,-1 0 1 0 0,1 0-1 0 0,0 0 1 0 0,0 0-1 0 0,0 0 1 0 0,0 0-1 0 0,0 0 0 0 0,0 0 1 0 0,1-1-1 0 0,35-9 394 0 0,-32 8-280 0 0,10-2 40 0 0,-1 0 0 0 0,1 1 0 0 0,1 0 0 0 0,-1 1 0 0 0,0 1-1 0 0,1 0 1 0 0,-1 1 0 0 0,26 4 0 0 0,-33-3-140 0 0,1 0-1 0 0,-1 1 1 0 0,1 0-1 0 0,-1 1 1 0 0,0 0-1 0 0,0 0 1 0 0,0 1-1 0 0,0 0 1 0 0,-1 0-1 0 0,1 0 1 0 0,-1 1 0 0 0,0 1-1 0 0,-1-1 1 0 0,1 1-1 0 0,-1 0 1 0 0,11 14-1 0 0,-15-18-51 0 0,0 0 0 0 0,-1 1-1 0 0,1 0 1 0 0,0-1 0 0 0,-1 1 0 0 0,0 0-1 0 0,0-1 1 0 0,1 1 0 0 0,-2 0-1 0 0,1 0 1 0 0,0 0 0 0 0,0 0-1 0 0,-1 0 1 0 0,0 0 0 0 0,0 0 0 0 0,0 0-1 0 0,0 0 1 0 0,0 0 0 0 0,0 0-1 0 0,-1 0 1 0 0,1 0 0 0 0,-1 0-1 0 0,0 0 1 0 0,0 0 0 0 0,0 0 0 0 0,-1 0-1 0 0,1-1 1 0 0,0 1 0 0 0,-1 0-1 0 0,0-1 1 0 0,0 1 0 0 0,0-1 0 0 0,0 0-1 0 0,0 0 1 0 0,0 0 0 0 0,-4 3-1 0 0,-2 0-195 0 0,1 0 0 0 0,-1-1 0 0 0,1 0 0 0 0,-1 0 0 0 0,0-1 0 0 0,0 0-1 0 0,-1 0 1 0 0,1-1 0 0 0,-1 0 0 0 0,1-1 0 0 0,-17 1 0 0 0,10-1 14 0 0,1-1 1 0 0,-1 0-1 0 0,0-2 1 0 0,0 1-1 0 0,1-2 0 0 0,-1 0 1 0 0,-26-10-1 0 0,55 19 321 0 0,0-1-1 0 0,0-1 0 0 0,1-1 1 0 0,0 0-1 0 0,0 0 0 0 0,20 0 1 0 0,-16-2-83 0 0,1 1 0 0 0,-1 1 0 0 0,27 9 0 0 0,-43-11-79 0 0,-1 0 0 0 0,1 0 0 0 0,0 0 0 0 0,-1 1 0 0 0,1-1 1 0 0,-1 1-1 0 0,0 0 0 0 0,1 0 0 0 0,-1 0 0 0 0,3 3 0 0 0,-5-4-116 0 0,1-1 0 0 0,-1 1-1 0 0,1-1 1 0 0,-1 1-1 0 0,0 0 1 0 0,0-1-1 0 0,1 1 1 0 0,-1-1-1 0 0,0 1 1 0 0,0 0 0 0 0,0-1-1 0 0,0 1 1 0 0,0-1-1 0 0,1 1 1 0 0,-1 0-1 0 0,0-1 1 0 0,-1 1-1 0 0,1 0 1 0 0,0-1 0 0 0,0 2-1 0 0,0-1-250 0 0,-1-1-1 0 0,0 1 1 0 0,1 0 0 0 0,-1 0 0 0 0,1 0-1 0 0,-1-1 1 0 0,0 1 0 0 0,0 0-1 0 0,1-1 1 0 0,-1 1 0 0 0,0-1 0 0 0,0 1-1 0 0,0-1 1 0 0,0 1 0 0 0,1-1-1 0 0,-1 0 1 0 0,-2 1 0 0 0,-7 3-3528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26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5857 0 0,'0'0'197'0'0,"-1"1"-1"0"0,1-1 1 0 0,0 0-1 0 0,0 0 1 0 0,0 1-1 0 0,-1-1 1 0 0,1 0 0 0 0,0 1-1 0 0,0-1 1 0 0,0 1-1 0 0,0-1 1 0 0,-1 0-1 0 0,1 1 1 0 0,0-1-1 0 0,0 0 1 0 0,0 1-1 0 0,0-1 1 0 0,0 1-1 0 0,0-1 1 0 0,0 0 0 0 0,0 1-1 0 0,0-1 1 0 0,1 1-1 0 0,-1-1 1 0 0,0 0-1 0 0,0 1 1 0 0,0-1-1 0 0,0 1 1 0 0,11 11 1997 0 0,15 3-1410 0 0,6-8-642 0 0,39 4-1 0 0,-7-1-116 0 0,-52-8-434 0 0,0 0 0 0 0,0 0-1 0 0,0-1 1 0 0,0-1 0 0 0,0 0 0 0 0,0-1 0 0 0,0 0-1 0 0,0 0 1 0 0,-1-2 0 0 0,1 1 0 0 0,0-1-1 0 0,-1-1 1 0 0,12-6 0 0 0,-27 13 740 0 0,1 0 0 0 0,-1 0 0 0 0,0 0 0 0 0,1 0 0 0 0,-1 1 0 0 0,1-1 0 0 0,0 1 0 0 0,0 0 0 0 0,1 0 0 0 0,-1 0 0 0 0,1 0 0 0 0,0 0 0 0 0,0 1 0 0 0,0-1 0 0 0,1 0 0 0 0,-1 1-1 0 0,0 6 1 0 0,0-4-154 0 0,1 0 0 0 0,1-1 0 0 0,-1 1 0 0 0,1 0 0 0 0,1 9 0 0 0,-1-11-527 0 0,1-1 0 0 0,0 0-1 0 0,0 1 1 0 0,0-1 0 0 0,0 0 0 0 0,1 1 0 0 0,0-1 0 0 0,3 5-1 0 0,-5-9 184 0 0,0 1-1 0 0,0-1 1 0 0,0 0-1 0 0,0 0 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26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25 7874 0 0,'-1'0'587'0'0,"-1"-1"0"0"0,1 0 1 0 0,0 0-1 0 0,0 0 0 0 0,1-1 1 0 0,-1 1-1 0 0,0 0 0 0 0,0 0 1 0 0,0 0-1 0 0,1-1 0 0 0,-1 1 1 0 0,1 0-1 0 0,-1-3 0 0 0,1 4-447 0 0,0 0 0 0 0,0-1 0 0 0,0 1-1 0 0,0 0 1 0 0,0-1 0 0 0,0 1 0 0 0,1 0-1 0 0,-1-1 1 0 0,0 1 0 0 0,0 0 0 0 0,0 0-1 0 0,1-1 1 0 0,-1 1 0 0 0,0 0 0 0 0,0 0-1 0 0,1-1 1 0 0,-1 1 0 0 0,0 0 0 0 0,0 0-1 0 0,1 0 1 0 0,-1-1 0 0 0,0 1 0 0 0,1 0-1 0 0,-1 0 1 0 0,0 0 0 0 0,1 0 0 0 0,-1 0-1 0 0,0 0 1 0 0,1 0 0 0 0,-1 0 0 0 0,0 0 0 0 0,1 0-1 0 0,-1 0 1 0 0,43 4 1398 0 0,-42-4-1631 0 0,17 3 41 0 0,44 12-783 0 0,-59-14 337 0 0,1 1 0 0 0,0-1 0 0 0,0 1 0 0 0,-1 0 0 0 0,1 1 0 0 0,-1-1 0 0 0,6 5 0 0 0,-9-6 289 0 0,1-1 0 0 0,-1 1 0 0 0,0-1 0 0 0,1 1 0 0 0,-1 0 0 0 0,1-1 0 0 0,-1 1 0 0 0,0 0 0 0 0,0-1 0 0 0,1 1 0 0 0,-1 0 0 0 0,0-1 0 0 0,0 1 0 0 0,0 0 0 0 0,0 0 0 0 0,0-1 0 0 0,0 1 0 0 0,0 0 0 0 0,0-1 0 0 0,0 1 0 0 0,0 0 0 0 0,0 0 0 0 0,-1-1 0 0 0,1 1 0 0 0,0 0 0 0 0,0-1 0 0 0,-1 1 0 0 0,1 0 0 0 0,0-1 0 0 0,-1 1 0 0 0,1-1 0 0 0,-1 1 0 0 0,1-1 0 0 0,-1 1 0 0 0,1-1-1 0 0,-1 1 1 0 0,1-1 0 0 0,-1 1 0 0 0,1-1 0 0 0,-1 1 0 0 0,0-1 0 0 0,1 0 0 0 0,-2 1 0 0 0,-32 17-2903 0 0,31-17 3305 0 0,-41 12-371 0 0,35-11 1186 0 0,-1 1-1 0 0,1 0 1 0 0,-16 7-1 0 0,25-10-835 0 0,-1 1 1 0 0,1-1 0 0 0,0 0-1 0 0,-1 0 1 0 0,1 0-1 0 0,0 0 1 0 0,0 0-1 0 0,-1 0 1 0 0,1 0-1 0 0,0 1 1 0 0,-1-1-1 0 0,1 0 1 0 0,0 0-1 0 0,0 0 1 0 0,-1 1 0 0 0,1-1-1 0 0,0 0 1 0 0,0 0-1 0 0,0 1 1 0 0,-1-1-1 0 0,1 0 1 0 0,0 0-1 0 0,0 1 1 0 0,0-1-1 0 0,0 0 1 0 0,0 1-1 0 0,0-1 1 0 0,0 0-1 0 0,-1 0 1 0 0,1 1 0 0 0,0-1-1 0 0,0 0 1 0 0,0 1-1 0 0,0-1 1 0 0,0 0-1 0 0,0 1 1 0 0,1-1-1 0 0,-1 0 1 0 0,0 1-1 0 0,0-1 1 0 0,0 1-1 0 0,14 7 2164 0 0,22 0-1635 0 0,14-7-31 0 0,-34-1-598 0 0,0 0 1 0 0,1 1 0 0 0,-1 0 0 0 0,16 5 0 0 0,-29-6-52 0 0,0 1 0 0 0,0 0 0 0 0,0 0 0 0 0,0 0 0 0 0,0 0 0 0 0,0 1 0 0 0,0-1 0 0 0,-1 1 0 0 0,1 0 0 0 0,0-1 0 0 0,-1 1 0 0 0,0 0 0 0 0,1 1 0 0 0,-1-1 0 0 0,0 0 0 0 0,0 1 0 0 0,0-1 0 0 0,0 1 0 0 0,-1 0 1 0 0,1-1-1 0 0,-1 1 0 0 0,0 0 0 0 0,0 0 0 0 0,1 0 0 0 0,0 6 0 0 0,-2-7-26 0 0,0 0 0 0 0,0 1 0 0 0,0-1 0 0 0,0 0-1 0 0,0 1 1 0 0,0-1 0 0 0,0 0 0 0 0,-1 1 0 0 0,0-1 0 0 0,1 0 0 0 0,-1 0 0 0 0,0 0 0 0 0,0 1 0 0 0,0-1 0 0 0,0 0 0 0 0,0 0 0 0 0,-1 0 0 0 0,1-1-1 0 0,0 1 1 0 0,-1 0 0 0 0,0 0 0 0 0,1-1 0 0 0,-1 1 0 0 0,0-1 0 0 0,0 0 0 0 0,0 1 0 0 0,0-1 0 0 0,0 0 0 0 0,0 0 0 0 0,0 0 0 0 0,0 0 0 0 0,0-1 0 0 0,-1 1-1 0 0,-2 0 1 0 0,-1 1-81 0 0,-1-1-1 0 0,1 1 0 0 0,-1-1 0 0 0,0-1 0 0 0,1 0 1 0 0,-1 1-1 0 0,0-2 0 0 0,1 1 0 0 0,-1-1 0 0 0,-12-3 1 0 0,47-1 114 0 0,-7 6 55 0 0,0 2 0 0 0,23 4 0 0 0,-39-6-253 0 0,1 0 1 0 0,-1 1-1 0 0,0-1 1 0 0,1 1-1 0 0,-1 0 1 0 0,0 1-1 0 0,0-1 0 0 0,0 1 1 0 0,-1 0-1 0 0,1 1 1 0 0,-1-1-1 0 0,1 1 1 0 0,4 5-1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27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 7306 0 0,'0'0'387'0'0,"-1"1"1"0"0,0 0 0 0 0,1-1 0 0 0,-1 1 0 0 0,1 0 0 0 0,-1 0 0 0 0,0-1 0 0 0,1 1 0 0 0,0 0 0 0 0,-1 0 0 0 0,1 0 0 0 0,-1 0 0 0 0,1 0 0 0 0,0 0 0 0 0,0-1-1 0 0,0 1 1 0 0,-1 2 0 0 0,1-3-242 0 0,1 1 0 0 0,-1 0 0 0 0,0-1 0 0 0,0 1 0 0 0,0-1 0 0 0,1 1 0 0 0,-1-1 0 0 0,0 1 0 0 0,0 0 0 0 0,1-1 0 0 0,-1 1 0 0 0,1-1 0 0 0,-1 1 0 0 0,0-1 0 0 0,1 0 0 0 0,-1 1 0 0 0,1-1-1 0 0,-1 1 1 0 0,1-1 0 0 0,0 1 0 0 0,1 0-75 0 0,0-1-1 0 0,0 1 0 0 0,0 0 0 0 0,0 0 0 0 0,0-1 1 0 0,0 0-1 0 0,0 1 0 0 0,0-1 0 0 0,0 0 1 0 0,0 0-1 0 0,0 0 0 0 0,1 0 0 0 0,-1 0 0 0 0,3-1 1 0 0,36-11 592 0 0,-25 6-533 0 0,0 1 0 0 0,0 1-1 0 0,1 0 1 0 0,-1 1 0 0 0,31-1 0 0 0,-44 4-113 0 0,1 1 0 0 0,0-1 0 0 0,0 1-1 0 0,-1-1 1 0 0,1 1 0 0 0,0 0 0 0 0,-1 1 0 0 0,1-1 0 0 0,-1 1 0 0 0,1-1 0 0 0,-1 1 0 0 0,0 0 0 0 0,0 0-1 0 0,0 1 1 0 0,0-1 0 0 0,0 1 0 0 0,0-1 0 0 0,-1 1 0 0 0,1 0 0 0 0,-1 0 0 0 0,0 0 0 0 0,0 0 0 0 0,0 0-1 0 0,0 1 1 0 0,0-1 0 0 0,-1 1 0 0 0,0-1 0 0 0,0 1 0 0 0,1 0 0 0 0,-2-1 0 0 0,2 6 0 0 0,-2-7-210 0 0,1 1 1 0 0,-1 0 0 0 0,0 0 0 0 0,1-1 0 0 0,-1 1-1 0 0,-1 0 1 0 0,1 0 0 0 0,0-1 0 0 0,-1 1 0 0 0,1 0-1 0 0,-2 4 1 0 0,0-4-489 0 0,0 1 1 0 0,1-1-1 0 0,-1 0 0 0 0,-1 0 1 0 0,1 0-1 0 0,0 0 0 0 0,-1 0 0 0 0,0 0 1 0 0,1 0-1 0 0,-1-1 0 0 0,0 0 1 0 0,-4 3-1 0 0,-2 1-979 0 0,-1-1 1 0 0,0 0 0 0 0,-15 5-1 0 0,-9 2 3286 0 0,33-12-1502 0 0,0 0 0 0 0,1 1 0 0 0,-1-1 0 0 0,0 0 0 0 0,1 0 0 0 0,-1 1 0 0 0,0-1 0 0 0,1 0 0 0 0,-1 0 0 0 0,0 0 0 0 0,0 0 0 0 0,1 0 0 0 0,-1 0 0 0 0,0 0 0 0 0,0 0 0 0 0,1 0 0 0 0,-1 0 0 0 0,0-1 0 0 0,1 1 0 0 0,-1 0 0 0 0,0 0 0 0 0,1-1 0 0 0,-2 1 0 0 0,6-13 3712 0 0,22-15-558 0 0,-20 25-2959 0 0,0-1 0 0 0,0 1 0 0 0,0 0 0 0 0,1 0 0 0 0,0 0 0 0 0,0 1 0 0 0,-1 0 0 0 0,1 1 0 0 0,0-1 0 0 0,0 1 0 0 0,13 0 0 0 0,-18 1-261 0 0,1 0 0 0 0,-1 0 0 0 0,0 1 1 0 0,0-1-1 0 0,0 0 0 0 0,0 1 0 0 0,1-1 0 0 0,-1 1 1 0 0,0 0-1 0 0,0 0 0 0 0,0 0 0 0 0,0 0 0 0 0,0 0 1 0 0,-1 0-1 0 0,1 0 0 0 0,0 1 0 0 0,0-1 1 0 0,-1 0-1 0 0,1 1 0 0 0,-1 0 0 0 0,1-1 0 0 0,-1 1 1 0 0,0 0-1 0 0,0 0 0 0 0,0 0 0 0 0,0 0 0 0 0,0 0 1 0 0,0 0-1 0 0,0 0 0 0 0,-1 0 0 0 0,1 0 0 0 0,-1 0 1 0 0,1 0-1 0 0,-1 0 0 0 0,0 1 0 0 0,0-1 0 0 0,0 0 1 0 0,0 0-1 0 0,0 0 0 0 0,0 0 0 0 0,-2 5 0 0 0,2-4-29 0 0,-1 0-1 0 0,0 0 0 0 0,0 0 0 0 0,0 0 0 0 0,-1-1 1 0 0,1 1-1 0 0,-1 0 0 0 0,1-1 0 0 0,-1 1 1 0 0,0-1-1 0 0,-3 5 0 0 0,3-5-31 0 0,0 0-1 0 0,0 0 1 0 0,0 0 0 0 0,1 0-1 0 0,-1 1 1 0 0,1-1 0 0 0,0 1-1 0 0,-1-1 1 0 0,1 1 0 0 0,0 0-1 0 0,0 2 1 0 0,1-3 24 0 0,1 0 1 0 0,-1-1-1 0 0,0 1 1 0 0,1 0-1 0 0,0-1 0 0 0,-1 1 1 0 0,1-1-1 0 0,0 1 0 0 0,0-1 1 0 0,0 1-1 0 0,0-1 0 0 0,0 0 1 0 0,0 0-1 0 0,0 1 1 0 0,1-1-1 0 0,-1 0 0 0 0,0 0 1 0 0,1 0-1 0 0,-1 0 0 0 0,0 0 1 0 0,1 0-1 0 0,3 1 0 0 0,36 14 232 0 0,-31-15-135 0 0,0 0-1 0 0,1-1 0 0 0,-1 0 1 0 0,1 0-1 0 0,-1-1 0 0 0,1-1 1 0 0,-1 0-1 0 0,0 0 1 0 0,0-1-1 0 0,10-4 0 0 0,-19 7-611 0 0,0-1-1 0 0,0 0 1 0 0,0 1-1 0 0,0-1 1 0 0,0 0 0 0 0,-1 1-1 0 0,1-1 1 0 0,0 0-1 0 0,0 0 1 0 0,-1 0-1 0 0,1 0 1 0 0,-1 0 0 0 0,1 1-1 0 0,-1-1 1 0 0,1 0-1 0 0,-1 0 1 0 0,0 0-1 0 0,1 0 1 0 0,-1 0-1 0 0,0-1 1 0 0,0 1 0 0 0,0 0-1 0 0,1-1 1 0 0,1-6-6629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27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12771 0 0,'5'-5'5713'0'0,"2"0"-3024"0"0,-1 1-649 0 0,-1 0-760 0 0,-1 5-512 0 0,-2 1-328 0 0,0-2-239 0 0,-2 1-233 0 0,1 0-377 0 0,1 0-903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6:0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2897 0 0,'0'-8'-817'0'0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6:10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2769 0 0,'3'4'563'0'0,"-1"-2"-375"0"0,0 0-1 0 0,0 0 1 0 0,-1 1 0 0 0,1-1-1 0 0,-1 1 1 0 0,1 0-1 0 0,-1-1 1 0 0,0 1-1 0 0,0 0 1 0 0,0 0-1 0 0,0 0 1 0 0,-1 0-1 0 0,1-1 1 0 0,0 7-1 0 0,-7-36 6233 0 0,6 26-6278 0 0,1-1-1 0 0,-1 0 1 0 0,1 0-1 0 0,-1 0 0 0 0,1 1 1 0 0,-1-1-1 0 0,1 0 0 0 0,0 1 1 0 0,0-1-1 0 0,0 0 1 0 0,0 1-1 0 0,0 0 0 0 0,0-1 1 0 0,0 1-1 0 0,1-1 1 0 0,-1 1-1 0 0,0 0 0 0 0,1 0 1 0 0,-1 0-1 0 0,1 0 1 0 0,0 0-1 0 0,-1 0 0 0 0,1 0 1 0 0,-1 0-1 0 0,1 1 1 0 0,3-2-1 0 0,-1 2 183 0 0,0 0 0 0 0,-1 0 0 0 0,1 1 0 0 0,0-1 0 0 0,-1 1 0 0 0,1 0 0 0 0,-1 0 0 0 0,1 0 0 0 0,-1 0 0 0 0,1 1 0 0 0,-1-1 0 0 0,4 3 0 0 0,-2-2-217 0 0,-1 0-1 0 0,0 0 1 0 0,1-1-1 0 0,0 1 1 0 0,-1-1-1 0 0,1-1 1 0 0,0 1 0 0 0,-1-1-1 0 0,1 1 1 0 0,6-2-1 0 0,52-7-76 0 0,-15 1 188 0 0,160 9 431 0 0,-140 2-340 0 0,81-6 0 0 0,-17-8-303 0 0,206 11-1 0 0,-30 29 80 0 0,-74-5-34 0 0,-157-23-23 0 0,-1-3 0 0 0,121-16 0 0 0,-109 6 6 0 0,127 3 0 0 0,0 20 49 0 0,-56-2 75 0 0,171-11 1 0 0,-250-3 135 0 0,124 11-1 0 0,77 29 79 0 0,-215-29-320 0 0,0-3-1 0 0,0-3 1 0 0,0-3 0 0 0,87-14 0 0 0,169 4 360 0 0,-32 3-288 0 0,-202 1 31 0 0,1 3 1 0 0,0 4-1 0 0,-1 3 1 0 0,168 28-1 0 0,-194-20-229 0 0,0-3 0 0 0,1-3-1 0 0,0-2 1 0 0,109-12-1 0 0,-129 9-507 0 0,-14 6-3342 0 0,-28-5 3409 0 0,3 0-2233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48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80 653 10378 0 0,'-18'-6'1145'0'0,"8"3"-331"0"0,0-1-1 0 0,0 0 0 0 0,-14-8 0 0 0,24 11-767 0 0,-1 0 0 0 0,0 1 0 0 0,1-1-1 0 0,-1 0 1 0 0,0 0 0 0 0,1 0 0 0 0,-1 1-1 0 0,1-1 1 0 0,0 0 0 0 0,-1 0 0 0 0,1 0-1 0 0,0 0 1 0 0,-1 0 0 0 0,1 0 0 0 0,0 0-1 0 0,0 0 1 0 0,0 0 0 0 0,0 0-1 0 0,0 0 1 0 0,0 0 0 0 0,0 0 0 0 0,0 0-1 0 0,0 0 1 0 0,0 0 0 0 0,8-25 105 0 0,-6 22-75 0 0,5-13 123 0 0,1 0-1 0 0,0 0 0 0 0,2 2 0 0 0,0-1 0 0 0,0 1 0 0 0,16-16 0 0 0,81-79 856 0 0,-99 103-1015 0 0,27-24-7 0 0,0 3 1 0 0,2 1 0 0 0,0 1-1 0 0,2 2 1 0 0,1 2 0 0 0,1 2-1 0 0,0 2 1 0 0,2 1 0 0 0,0 2-1 0 0,1 2 1 0 0,86-14 0 0 0,-86 22-798 0 0,-11 1-1170 0 0,38-10 0 0 0,-62 12 555 0 0,1-1 0 0 0,-1-1-1 0 0,1 0 1 0 0,13-8 0 0 0,-8 2-3190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5:13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7330 0 0,'1'2'442'0'0,"-1"1"0"0"0,1-1 0 0 0,0 0 1 0 0,0 0-1 0 0,0 0 0 0 0,0 0 0 0 0,0 0 1 0 0,0 0-1 0 0,1 0 0 0 0,-1-1 0 0 0,0 1 1 0 0,1 0-1 0 0,0-1 0 0 0,-1 1 0 0 0,1-1 1 0 0,0 1-1 0 0,0-1 0 0 0,0 0 0 0 0,0 0 1 0 0,0 0-1 0 0,2 1 0 0 0,1-1-157 0 0,0 0-1 0 0,0-1 1 0 0,0 1 0 0 0,0-1-1 0 0,0-1 1 0 0,0 1 0 0 0,7-2-1 0 0,-7 2-217 0 0,1-1-1 0 0,0 0 1 0 0,0 1-1 0 0,0 0 1 0 0,0 1-1 0 0,7 0 1 0 0,-13-1-61 0 0,1 0 1 0 0,-1 0 0 0 0,1 0-1 0 0,-1 0 1 0 0,1 0 0 0 0,-1 0-1 0 0,1 0 1 0 0,-1 0 0 0 0,1 1 0 0 0,-1-1-1 0 0,1 0 1 0 0,-1 0 0 0 0,1 0-1 0 0,-1 1 1 0 0,1-1 0 0 0,-1 0-1 0 0,0 0 1 0 0,1 1 0 0 0,-1-1 0 0 0,1 0-1 0 0,-1 1 1 0 0,0-1 0 0 0,1 1-1 0 0,-1-1 1 0 0,0 0 0 0 0,1 1-1 0 0,-1-1 1 0 0,0 1 0 0 0,0-1 0 0 0,1 1-1 0 0,-1-1 1 0 0,0 1 0 0 0,0-1-1 0 0,0 1 1 0 0,0-1 0 0 0,0 1-1 0 0,0-1 1 0 0,0 1 0 0 0,1-1 0 0 0,-2 1-1 0 0,1-1 1 0 0,0 1 0 0 0,0-1-1 0 0,0 1 1 0 0,0-1 0 0 0,0 1-1 0 0,0-1 1 0 0,0 1 0 0 0,-1-1 0 0 0,1 1-1 0 0,-24 24 108 0 0,7-8 0 0 0,16-13-109 0 0,0 0 0 0 0,0 0 0 0 0,0 1 0 0 0,0-1 0 0 0,0 0 0 0 0,1 0 0 0 0,0 1 1 0 0,0-1-1 0 0,0 0 0 0 0,1 1 0 0 0,-1-1 0 0 0,1 0 0 0 0,0 0 0 0 0,0 1 0 0 0,1-1 0 0 0,-1 0 0 0 0,1 0 0 0 0,0 0 0 0 0,0 0 0 0 0,0-1 0 0 0,0 1 0 0 0,1-1 1 0 0,5 7-1 0 0,-7-8-5 0 0,1 0 1 0 0,-1 0-1 0 0,1 0 1 0 0,0 0-1 0 0,-1-1 0 0 0,1 1 1 0 0,0 0-1 0 0,0-1 1 0 0,0 0-1 0 0,1 1 1 0 0,-1-1-1 0 0,0 0 1 0 0,0 0-1 0 0,1 0 1 0 0,-1 0-1 0 0,1 0 1 0 0,-1-1-1 0 0,0 1 1 0 0,1-1-1 0 0,-1 0 1 0 0,1 1-1 0 0,0-1 1 0 0,-1 0-1 0 0,1-1 1 0 0,-1 1-1 0 0,1 0 1 0 0,-1-1-1 0 0,1 1 1 0 0,-1-1-1 0 0,0 0 1 0 0,1 0-1 0 0,-1 0 1 0 0,0 0-1 0 0,1 0 0 0 0,-1 0 1 0 0,0-1-1 0 0,0 1 1 0 0,0-1-1 0 0,0 0 1 0 0,2-2-1 0 0,-2 1 25 0 0,0 1-1 0 0,-1-1 0 0 0,1 1 1 0 0,-1-1-1 0 0,0 0 0 0 0,1 0 0 0 0,-1 1 1 0 0,-1-1-1 0 0,1 0 0 0 0,0 0 1 0 0,-1 0-1 0 0,1 0 0 0 0,-1 0 0 0 0,0 0 1 0 0,0 0-1 0 0,0 0 0 0 0,-1 0 1 0 0,1 0-1 0 0,-1 0 0 0 0,1 0 0 0 0,-1 0 1 0 0,0 1-1 0 0,0-1 0 0 0,0 0 1 0 0,-3-4-1 0 0,1 1-648 0 0,-1 0 0 0 0,1 0 0 0 0,-1 1 0 0 0,-8-10 0 0 0,9 12-1018 0 0,0-1 0 0 0,-1 1-1 0 0,0 0 1 0 0,0 0 0 0 0,0 0-1 0 0,-5-2 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49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7506 0 0,'37'6'4272'0'0,"18"15"-2061"0"0,-20-6-1438 0 0,1-2-414 0 0,-8-4-57 0 0,0 1-1 0 0,0 1 1 0 0,-1 2-1 0 0,-1 0 1 0 0,0 2-1 0 0,26 20 1 0 0,-50-34-176 0 0,0 1 1 0 0,0 0-1 0 0,0 0 0 0 0,0 0 1 0 0,0 1-1 0 0,0-1 1 0 0,-1 0-1 0 0,1 1 1 0 0,-1-1-1 0 0,0 1 1 0 0,1-1-1 0 0,-1 1 0 0 0,0 0 1 0 0,-1-1-1 0 0,1 1 1 0 0,0 0-1 0 0,-1 0 1 0 0,1-1-1 0 0,-1 1 0 0 0,0 0 1 0 0,0 0-1 0 0,0 0 1 0 0,-1 0-1 0 0,1-1 1 0 0,-1 1-1 0 0,1 0 1 0 0,-1 0-1 0 0,0-1 0 0 0,0 1 1 0 0,0 0-1 0 0,0-1 1 0 0,-1 1-1 0 0,1-1 1 0 0,-1 1-1 0 0,-2 3 0 0 0,-8 8 98 0 0,1 0-1 0 0,-2-1 0 0 0,0 0 1 0 0,-22 16-1 0 0,20-16-159 0 0,5-5-340 0 0,-28 26 682 0 0,36-33-684 0 0,1 1-1 0 0,-1 0 1 0 0,1-1 0 0 0,-1 1 0 0 0,1 0-1 0 0,0 0 1 0 0,0 0 0 0 0,0 0 0 0 0,0 0-1 0 0,0 0 1 0 0,0 0 0 0 0,0 0-1 0 0,1 0 1 0 0,-1 1 0 0 0,1-1 0 0 0,0 0-1 0 0,-1 4 1 0 0,1-6 134 0 0,0 0-118 0 0,0 1 1 0 0,0-1-1 0 0,0 0 0 0 0,1 1 0 0 0,-1-1 0 0 0,0 1 0 0 0,0-1 0 0 0,0 0 0 0 0,0 1 0 0 0,0-1 0 0 0,0 0 0 0 0,0 1 0 0 0,1-1 0 0 0,-1 0 0 0 0,0 1 0 0 0,5 2-3667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49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36 7562 0 0,'0'0'152'0'0,"0"0"1"0"0,-1 0 0 0 0,1 0 0 0 0,0 1 0 0 0,0-1 0 0 0,0 0 0 0 0,-1 0-1 0 0,1 0 1 0 0,0 0 0 0 0,0 0 0 0 0,0 0 0 0 0,-1 0 0 0 0,1 0-1 0 0,0 0 1 0 0,0 0 0 0 0,-1 0 0 0 0,1 0 0 0 0,0 0 0 0 0,0 0-1 0 0,-1 0 1 0 0,1 0 0 0 0,0 0 0 0 0,0 0 0 0 0,0 0 0 0 0,-1 0 0 0 0,1 0-1 0 0,0 0 1 0 0,0 0 0 0 0,0 0 0 0 0,-2-2 917 0 0,2 2-917 0 0,0 0 0 0 0,0 0-1 0 0,0 0 1 0 0,0 0 0 0 0,0-1 0 0 0,-1 1 0 0 0,1 0 0 0 0,0 0-1 0 0,0-1 1 0 0,0 1 0 0 0,0 0 0 0 0,0 0 0 0 0,0 0 0 0 0,0-1 0 0 0,14-8 1767 0 0,24-6-2013 0 0,-28 13 176 0 0,1 0 1 0 0,-1 0-1 0 0,1 1 0 0 0,0 0 0 0 0,-1 1 1 0 0,1 1-1 0 0,0-1 0 0 0,0 2 1 0 0,-1-1-1 0 0,1 1 0 0 0,-1 1 0 0 0,0 0 1 0 0,0 1-1 0 0,17 7 0 0 0,-22-8 27 0 0,0 0-1 0 0,-1-1 1 0 0,1 1 0 0 0,-1 1-1 0 0,0-1 1 0 0,1 1 0 0 0,-1 0-1 0 0,-1-1 1 0 0,1 2-1 0 0,-1-1 1 0 0,1 0 0 0 0,-1 1-1 0 0,-1 0 1 0 0,1-1 0 0 0,-1 1-1 0 0,1 0 1 0 0,-1 0 0 0 0,-1 1-1 0 0,1-1 1 0 0,-1 0-1 0 0,0 1 1 0 0,0-1 0 0 0,0 0-1 0 0,-1 1 1 0 0,0-1 0 0 0,0 1-1 0 0,0-1 1 0 0,-1 1-1 0 0,0-1 1 0 0,-2 8 0 0 0,-1 0-124 0 0,0-1 1 0 0,-1 0-1 0 0,0 0 1 0 0,-1-1-1 0 0,0 0 1 0 0,-1 0 0 0 0,0 0-1 0 0,-1 0 1 0 0,0-1-1 0 0,-14 12 1 0 0,14-13-551 0 0,-1-2 0 0 0,0 1 0 0 0,0-1 0 0 0,-1 0 0 0 0,0-1 0 0 0,0 0 0 0 0,-1-1 0 0 0,1 0 1 0 0,-1-1-1 0 0,0 0 0 0 0,-18 4 0 0 0,16-8-755 0 0,11-4-20 0 0,3 3 1302 0 0,0 0 0 0 0,0 0 0 0 0,-1 0 0 0 0,1 1 0 0 0,0-1-1 0 0,0 0 1 0 0,0 0 0 0 0,-1 1 0 0 0,1-1 0 0 0,0 1 0 0 0,0-1 0 0 0,0 1 0 0 0,0-1 0 0 0,0 1-1 0 0,0 0 1 0 0,2-1 0 0 0,12-2 293 0 0,0 0 0 0 0,0 2 0 0 0,0-1 0 0 0,1 2 1 0 0,14 1-1 0 0,81 12 393 0 0,-56-6-438 0 0,68 2-46 0 0,-70-8-5523 0 0,-43-1 94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50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4857 0 0,'10'4'5033'0'0,"0"2"-3777"0"0,4 1-223 0 0,1-1-137 0 0,-1 0-304 0 0,0 0-320 0 0,-1-3-128 0 0,-2 1-112 0 0,3-1-408 0 0,-3-3-920 0 0,-1-2-1145 0 0,-3-5 105 0 0,2 2-2625 0 0</inkml:trace>
  <inkml:trace contextRef="#ctx0" brushRef="#br0" timeOffset="1">183 5 5705 0 0,'-5'-4'4985'0'0,"-1"5"360"0"0,3 4-3288 0 0,3 4-529 0 0,-1 2-448 0 0,1 2-295 0 0,0 3-305 0 0,0 2-232 0 0,1 2-144 0 0,-1 3-128 0 0,0 4-344 0 0,0 2-681 0 0,0 3-831 0 0,-1 1-1225 0 0,0-2-991 0 0,-12-9 543 0 0,9 6-1944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50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8762 0 0,'0'4'443'0'0,"0"-1"1"0"0,0 1-1 0 0,0-1 1 0 0,1 1-1 0 0,-1-1 1 0 0,1 0-1 0 0,0 1 1 0 0,0-1-1 0 0,0 0 1 0 0,1 0-1 0 0,-1 0 0 0 0,1 0 1 0 0,0 0-1 0 0,0 0 1 0 0,0 0-1 0 0,0-1 1 0 0,4 6-1 0 0,-2-6-278 0 0,0 1 0 0 0,0 0 0 0 0,0-1 0 0 0,0 0 0 0 0,0 1 0 0 0,0-2 0 0 0,1 1 0 0 0,-1 0 0 0 0,1-1 0 0 0,-1 0 0 0 0,10 1-1 0 0,-6-1-173 0 0,1-1 0 0 0,0 0 0 0 0,-1 0 0 0 0,1-1 0 0 0,0 0 0 0 0,-1 0 0 0 0,1-1 0 0 0,-1 0 0 0 0,0-1-1 0 0,0 0 1 0 0,1 0 0 0 0,-2 0 0 0 0,14-9 0 0 0,-17 9 25 0 0,0 0 0 0 0,0 0 1 0 0,-1 0-1 0 0,1 0 0 0 0,-1-1 0 0 0,0 1 0 0 0,0-1 1 0 0,0 0-1 0 0,-1 0 0 0 0,1 0 0 0 0,-1 0 0 0 0,0-1 1 0 0,2-5-1 0 0,-4 8 18 0 0,1 0 0 0 0,-1 0 1 0 0,0 0-1 0 0,0 0 0 0 0,0 0 1 0 0,0 0-1 0 0,0 0 0 0 0,-1 0 0 0 0,1 0 1 0 0,-1 0-1 0 0,1 0 0 0 0,-1 0 1 0 0,0 1-1 0 0,1-1 0 0 0,-1 0 0 0 0,0 0 1 0 0,0 1-1 0 0,0-1 0 0 0,-1 0 1 0 0,1 1-1 0 0,0-1 0 0 0,-1 1 0 0 0,1 0 1 0 0,-1-1-1 0 0,1 1 0 0 0,-1 0 1 0 0,1 0-1 0 0,-1 0 0 0 0,0 0 0 0 0,0 0 1 0 0,1 0-1 0 0,-1 1 0 0 0,0-1 1 0 0,-2 0-1 0 0,-6-3 46 0 0,0 1 1 0 0,0 1-1 0 0,-1-1 1 0 0,1 2-1 0 0,-1-1 1 0 0,1 2-1 0 0,-1-1 0 0 0,0 1 1 0 0,1 1-1 0 0,-1 0 1 0 0,1 0-1 0 0,-1 1 1 0 0,1 1-1 0 0,0 0 0 0 0,-18 7 1 0 0,26-9-158 0 0,1-1-1 0 0,0 1 1 0 0,0 0 0 0 0,0 0-1 0 0,-1 0 1 0 0,1 0 0 0 0,0 0 0 0 0,0 0-1 0 0,0 0 1 0 0,0 0 0 0 0,1 0-1 0 0,-1 0 1 0 0,0 0 0 0 0,0 1-1 0 0,1-1 1 0 0,-1 0 0 0 0,0 1 0 0 0,1-1-1 0 0,0 0 1 0 0,-1 1 0 0 0,1-1-1 0 0,0 0 1 0 0,0 1 0 0 0,-1-1-1 0 0,1 1 1 0 0,0-1 0 0 0,0 1 0 0 0,1-1-1 0 0,-1 1 1 0 0,0-1 0 0 0,1 2-1 0 0,0-1-511 0 0,-1-1 0 0 0,1 1 0 0 0,0 0-1 0 0,0-1 1 0 0,0 1 0 0 0,0 0 0 0 0,0-1 0 0 0,1 1-1 0 0,-1-1 1 0 0,0 0 0 0 0,1 1 0 0 0,-1-1-1 0 0,1 0 1 0 0,-1 0 0 0 0,3 1 0 0 0,7 3-5243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50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51 13563 0 0,'-2'-2'493'0'0,"0"0"-1"0"0,0 0 1 0 0,1 0 0 0 0,-1 0-1 0 0,1 0 1 0 0,0-1 0 0 0,0 1 0 0 0,-2-5-1 0 0,3 6-388 0 0,-1 0-1 0 0,1 1 1 0 0,0-1-1 0 0,0 0 1 0 0,0 1-1 0 0,0-1 0 0 0,0 0 1 0 0,0 1-1 0 0,0-1 1 0 0,1 0-1 0 0,-1 1 1 0 0,0-1-1 0 0,0 0 1 0 0,0 1-1 0 0,1-1 1 0 0,-1 1-1 0 0,0-1 0 0 0,0 0 1 0 0,1 1-1 0 0,-1-1 1 0 0,1 1-1 0 0,-1-1 1 0 0,1 0-1 0 0,2-1-12 0 0,0 1 0 0 0,0 0 0 0 0,0-1 0 0 0,0 1 1 0 0,1 0-1 0 0,-1 1 0 0 0,0-1 0 0 0,0 0 0 0 0,1 1 0 0 0,-1 0 0 0 0,0 0 0 0 0,1 0 0 0 0,2 0 0 0 0,25 2 41 0 0,0 2 0 0 0,-1 0 0 0 0,1 2 0 0 0,-1 2 0 0 0,-1 0 0 0 0,1 2 1 0 0,-2 1-1 0 0,45 24 0 0 0,-71-34-196 0 0,0 0 1 0 0,0 1 0 0 0,-1-1 0 0 0,1 0-1 0 0,0 1 1 0 0,-1-1 0 0 0,1 1-1 0 0,0-1 1 0 0,-1 1 0 0 0,0 0 0 0 0,1-1-1 0 0,-1 1 1 0 0,0 0 0 0 0,0 0 0 0 0,0 0-1 0 0,0 0 1 0 0,0 0 0 0 0,-1 0 0 0 0,1 1-1 0 0,-1-1 1 0 0,1 0 0 0 0,-1 0 0 0 0,0 0-1 0 0,0 0 1 0 0,0 1 0 0 0,0-1 0 0 0,0 0-1 0 0,0 0 1 0 0,-2 5 0 0 0,1-3-729 0 0,-1 1 0 0 0,1-1 0 0 0,-1 0 0 0 0,0 0 0 0 0,-1 0 0 0 0,1 0 0 0 0,-1 0 0 0 0,1 0 0 0 0,-1-1 0 0 0,0 1 0 0 0,-1-1 0 0 0,1 0 0 0 0,-6 4 0 0 0,-13 7-5309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51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32 8010 0 0,'-1'0'503'0'0,"-1"1"0"0"0,1-1-1 0 0,-1 1 1 0 0,1-1 0 0 0,0 1 0 0 0,-1 0 0 0 0,1 0 0 0 0,0-1 0 0 0,-1 1 0 0 0,1 0 0 0 0,0 0 0 0 0,0 0 0 0 0,0 0 0 0 0,0 1 0 0 0,0-1 0 0 0,0 0-1 0 0,-2 3 1 0 0,3-3-384 0 0,0-1 1 0 0,0 1-1 0 0,0 0 0 0 0,1 0 0 0 0,-1 0 0 0 0,0 0 0 0 0,0-1 0 0 0,0 1 0 0 0,1 0 0 0 0,-1 0 1 0 0,0 0-1 0 0,1-1 0 0 0,-1 1 0 0 0,1 0 0 0 0,-1-1 0 0 0,1 1 0 0 0,-1 0 0 0 0,1-1 0 0 0,0 1 1 0 0,-1-1-1 0 0,1 1 0 0 0,-1-1 0 0 0,1 1 0 0 0,0-1 0 0 0,0 1 0 0 0,-1-1 0 0 0,1 0 0 0 0,0 1 1 0 0,0-1-1 0 0,0 0 0 0 0,-1 0 0 0 0,1 1 0 0 0,0-1 0 0 0,1 0 0 0 0,13 4-169 0 0,0 0 0 0 0,1-1 1 0 0,-1 0-1 0 0,1-1 0 0 0,0-1 0 0 0,0-1 0 0 0,-1 0 0 0 0,1-1 0 0 0,0-1 0 0 0,-1 0 1 0 0,1-1-1 0 0,-1-1 0 0 0,0 0 0 0 0,17-8 0 0 0,-28 10-406 0 0,-1 0 0 0 0,1-1 0 0 0,-1 0 0 0 0,1 0 0 0 0,-1 0 0 0 0,6-7 0 0 0,-9 10 392 0 0,1-1 0 0 0,0 0 0 0 0,-1 1 0 0 0,1-1 0 0 0,-1 1 0 0 0,1-1 0 0 0,-1 0 0 0 0,1 1 0 0 0,-1-1 0 0 0,1 0 0 0 0,-1 0 0 0 0,0 1 0 0 0,1-1 0 0 0,-1 0 0 0 0,0 0 0 0 0,0 0 0 0 0,0 1 0 0 0,1-1 0 0 0,-1 0 0 0 0,0 0 0 0 0,0 0-1 0 0,0 0 1 0 0,0 1 0 0 0,-1-1 0 0 0,1 0 0 0 0,0 0 0 0 0,0 0 0 0 0,0 0 0 0 0,-1 1 0 0 0,1-1 0 0 0,0 0 0 0 0,-1 0 0 0 0,1 1 0 0 0,0-1 0 0 0,-1 0 0 0 0,1 1 0 0 0,-1-1 0 0 0,0 0 0 0 0,1 1 0 0 0,-1-1 0 0 0,1 1 0 0 0,-1-1 0 0 0,-1 0 0 0 0,1 0 102 0 0,0 1 1 0 0,0 0-1 0 0,0 0 0 0 0,0 0 1 0 0,0 0-1 0 0,0 0 1 0 0,0 0-1 0 0,0 0 1 0 0,0 1-1 0 0,0-1 0 0 0,0 0 1 0 0,0 0-1 0 0,0 1 1 0 0,0-1-1 0 0,0 1 1 0 0,0-1-1 0 0,0 1 0 0 0,0-1 1 0 0,1 1-1 0 0,-1-1 1 0 0,0 1-1 0 0,0 0 1 0 0,0 0-1 0 0,1-1 0 0 0,-1 1 1 0 0,1 0-1 0 0,-1 0 1 0 0,0 0-1 0 0,1 0 1 0 0,-1 0-1 0 0,1-1 0 0 0,-1 2 1 0 0,-14 32 1668 0 0,11-21-1354 0 0,0 0-1 0 0,2 1 1 0 0,-1-1-1 0 0,2 1 1 0 0,-1 21-1 0 0,2-25-881 0 0,1-1-1 0 0,0 0 1 0 0,0 0-1 0 0,1 0 1 0 0,3 11 0 0 0,-5-19 353 0 0,0-1 0 0 0,0 0 0 0 0,0 1 0 0 0,0-1 0 0 0,0 0 0 0 0,0 0 0 0 0,1 1 1 0 0,-1-1-1 0 0,0 0 0 0 0,0 1 0 0 0,0-1 0 0 0,0 0 0 0 0,0 0 0 0 0,0 1 1 0 0,1-1-1 0 0,-1 0 0 0 0,0 0 0 0 0,0 0 0 0 0,0 1 0 0 0,1-1 0 0 0,-1 0 0 0 0,0 0 1 0 0,0 0-1 0 0,1 1 0 0 0,-1-1 0 0 0,0 0 0 0 0,0 0 0 0 0,1 0 0 0 0,-1 0 1 0 0,0 0-1 0 0,0 0 0 0 0,1 0 0 0 0,-1 0 0 0 0,0 0 0 0 0,1 0 0 0 0,-1 0 0 0 0,1 0 1 0 0,6-10-2915 0 0,6-26 2105 0 0,-11 29 699 0 0,29-71 1144 0 0,-28 70 433 0 0,2 0 0 0 0,-1 1 0 0 0,1-1-1 0 0,7-7 1 0 0,-12 15-1141 0 0,0-1 0 0 0,0 1 0 0 0,1 0-1 0 0,-1 0 1 0 0,0-1 0 0 0,0 1 0 0 0,0 0 0 0 0,1 0 0 0 0,-1 0 0 0 0,0-1 0 0 0,1 1-1 0 0,-1 0 1 0 0,0 0 0 0 0,0 0 0 0 0,1 0 0 0 0,-1-1 0 0 0,0 1 0 0 0,1 0-1 0 0,-1 0 1 0 0,0 0 0 0 0,1 0 0 0 0,-1 0 0 0 0,0 0 0 0 0,1 0 0 0 0,-1 0-1 0 0,0 0 1 0 0,1 0 0 0 0,-1 0 0 0 0,0 0 0 0 0,1 0 0 0 0,-1 1 0 0 0,0-1 0 0 0,1 0-1 0 0,-1 0 1 0 0,0 0 0 0 0,8 12 2766 0 0,0 18-1009 0 0,7 93-806 0 0,-10-72-3177 0 0,2 1-4016 0 0,-4-34 1291 0 0,-1-2-1980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51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15 155 11578 0 0,'-2'-2'505'0'0,"1"1"-1"0"0,-1 0 1 0 0,1-1-1 0 0,0 1 1 0 0,0-1-1 0 0,0 0 1 0 0,0 1-1 0 0,0-1 1 0 0,0 0-1 0 0,0 0 0 0 0,-1-3 1 0 0,2 5-370 0 0,0-1 0 0 0,0 0 0 0 0,0 1 0 0 0,0-1 0 0 0,0 0 0 0 0,0 1 0 0 0,0-1 0 0 0,1 0 0 0 0,-1 1 0 0 0,0-1 1 0 0,0 0-1 0 0,0 1 0 0 0,1-1 0 0 0,-1 1 0 0 0,0-1 0 0 0,1 0 0 0 0,-1 1 0 0 0,0-1 0 0 0,1 1 0 0 0,-1-1 0 0 0,1 1 0 0 0,-1-1 0 0 0,2 1 0 0 0,2-3 73 0 0,0 1 1 0 0,0 0-1 0 0,1 0 0 0 0,-1 1 0 0 0,1-1 0 0 0,-1 1 0 0 0,10-1 0 0 0,17-3-496 0 0,-2-1-1 0 0,1-2 1 0 0,-1 0 0 0 0,49-22 0 0 0,-76 29-5 0 0,-1 0 0 0 0,0 1 1 0 0,1-1-1 0 0,-1 0 1 0 0,0 0-1 0 0,0 0 1 0 0,1 0-1 0 0,-1 0 1 0 0,0 0-1 0 0,0 0 1 0 0,0-1-1 0 0,0 1 0 0 0,0 0 1 0 0,-1 0-1 0 0,2-3 1 0 0,-1 3 97 0 0,-1 0 0 0 0,0 1 1 0 0,0-1-1 0 0,0 0 0 0 0,0 1 1 0 0,0-1-1 0 0,0 0 0 0 0,0 0 1 0 0,0 1-1 0 0,0-1 0 0 0,0 0 0 0 0,-1 1 1 0 0,1-1-1 0 0,0 0 0 0 0,0 1 1 0 0,-1-1-1 0 0,1 0 0 0 0,0 1 1 0 0,-1-1-1 0 0,1 1 0 0 0,-1-1 1 0 0,1 1-1 0 0,-1-2 0 0 0,-1 1-27 0 0,1 0 0 0 0,0 0 0 0 0,-1 0 0 0 0,1 0 0 0 0,0 1 0 0 0,-1-1 0 0 0,1 0 0 0 0,-1 1 0 0 0,1-1 0 0 0,-1 1 0 0 0,1-1 0 0 0,-3 1 0 0 0,2-1 284 0 0,0 1 0 0 0,0 0 0 0 0,0 0 0 0 0,0 0 0 0 0,0 1 0 0 0,-1-1 0 0 0,1 0-1 0 0,0 1 1 0 0,0-1 0 0 0,-3 2 0 0 0,-3 2 280 0 0,1 1 0 0 0,0 0 1 0 0,0 0-1 0 0,0 0 0 0 0,1 1 0 0 0,-1 0 1 0 0,1 0-1 0 0,1 0 0 0 0,-1 1 0 0 0,1 0 1 0 0,1 0-1 0 0,-1 0 0 0 0,1 1 0 0 0,0-1 0 0 0,1 1 1 0 0,0 0-1 0 0,0 0 0 0 0,-3 14 0 0 0,2-5-372 0 0,1 0 0 0 0,0 0-1 0 0,1 1 1 0 0,1-1 0 0 0,1 1-1 0 0,1-1 1 0 0,0 1 0 0 0,4 19-1 0 0,13 19-7736 0 0,-12-42 2896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52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20 4393 0 0,'0'-1'273'0'0,"1"-1"0"0"0,0 1-1 0 0,0 0 1 0 0,0-1 0 0 0,0 1 0 0 0,0 0 0 0 0,0 0-1 0 0,0 0 1 0 0,0 0 0 0 0,0 0 0 0 0,0 0 0 0 0,1 0 0 0 0,-1 0-1 0 0,0 0 1 0 0,1 1 0 0 0,-1-1 0 0 0,1 1 0 0 0,-1-1 0 0 0,3 0-1 0 0,-3 1-82 0 0,0 1 0 0 0,-1-1 1 0 0,1 0-1 0 0,0 1 0 0 0,0-1 0 0 0,-1 1 0 0 0,1-1 0 0 0,0 1 0 0 0,-1-1 0 0 0,1 1 0 0 0,0-1 0 0 0,-1 1 0 0 0,1 0 0 0 0,-1-1 0 0 0,1 1 0 0 0,-1 0 0 0 0,1-1 0 0 0,-1 1 0 0 0,0 0 1 0 0,1 0-1 0 0,-1-1 0 0 0,0 1 0 0 0,0 0 0 0 0,1 1 0 0 0,0 5 225 0 0,1 0 0 0 0,-2-1-1 0 0,1 1 1 0 0,-1 0 0 0 0,0 0 0 0 0,0-1 0 0 0,-2 12 0 0 0,-1-6-465 0 0,-1-1 0 0 0,0 0-1 0 0,0 0 1 0 0,-1 0 0 0 0,-1 0 0 0 0,0-1 0 0 0,0 0 0 0 0,-11 13-1 0 0,15-20-46 0 0,-1 1 0 0 0,0 0-1 0 0,0-1 1 0 0,0 0-1 0 0,-1 0 1 0 0,1 0 0 0 0,-1 0-1 0 0,0 0 1 0 0,1 0 0 0 0,-1-1-1 0 0,0 0 1 0 0,-1 0-1 0 0,1 0 1 0 0,0-1 0 0 0,-1 1-1 0 0,1-1 1 0 0,-1 0 0 0 0,1 0-1 0 0,-1 0 1 0 0,1-1-1 0 0,-1 0 1 0 0,0 0 0 0 0,1 0-1 0 0,-6-1 1 0 0,-7-10 1002 0 0,16 5 589 0 0,12 4 112 0 0,54 10-369 0 0,-43-4-942 0 0,0-2-1 0 0,43 1 1 0 0,-58-3-593 0 0,-1-1 1 0 0,0 0 0 0 0,0 0-1 0 0,0 0 1 0 0,0-1 0 0 0,0 0-1 0 0,0 0 1 0 0,0 0 0 0 0,0-1-1 0 0,-1 0 1 0 0,1 0 0 0 0,-1 0-1 0 0,0-1 1 0 0,0 0 0 0 0,5-4-1 0 0,-10 8 102 0 0,1-1-1 0 0,-1 1 1 0 0,1 0-1 0 0,-1-1 1 0 0,0 1-1 0 0,1-1 1 0 0,-1 1-1 0 0,1 0 1 0 0,-1-1-1 0 0,0 1 1 0 0,1-1-1 0 0,-1 1 0 0 0,0-1 1 0 0,1 1-1 0 0,-1-1 1 0 0,0 0-1 0 0,0 1 1 0 0,0-1-1 0 0,0 1 1 0 0,1-1-1 0 0,-1 1 1 0 0,0-1-1 0 0,0 0 1 0 0,0 1-1 0 0,0-1 1 0 0,0 1-1 0 0,0-1 1 0 0,0 0-1 0 0,-1 1 1 0 0,1-1-1 0 0,0 1 1 0 0,0-1-1 0 0,0 1 1 0 0,-1-1-1 0 0,1 1 1 0 0,0-1-1 0 0,0 1 1 0 0,-1-1-1 0 0,1 1 1 0 0,0-1-1 0 0,-1 1 1 0 0,1-1-1 0 0,-1 1 1 0 0,1-1-1 0 0,-1 1 1 0 0,1 0-1 0 0,-1-1 0 0 0,-7-2-4051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52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8722 0 0,'-3'3'937'0'0,"0"0"-1"0"0,1 0 1 0 0,-1 0 0 0 0,1 0 0 0 0,-1 0-1 0 0,1 0 1 0 0,0 1 0 0 0,1-1-1 0 0,-1 1 1 0 0,0-1 0 0 0,-1 7 0 0 0,1-2-272 0 0,0 0 0 0 0,1 1 1 0 0,0 0-1 0 0,0 15 0 0 0,2-2-864 0 0,2 1-1 0 0,9 44 0 0 0,-6-51-2506 0 0,-5-16 2602 0 0,-1 0 1 0 0,0 0-1 0 0,0 0 1 0 0,0 1-1 0 0,0-1 1 0 0,0 0-1 0 0,0 0 0 0 0,1 0 1 0 0,-1 0-1 0 0,0 0 1 0 0,0 0-1 0 0,0 0 1 0 0,0 0-1 0 0,1 0 0 0 0,-1 0 1 0 0,0 0-1 0 0,0 0 1 0 0,0 0-1 0 0,0 0 1 0 0,0 0-1 0 0,1 0 1 0 0,-1-1-1 0 0,0 1 0 0 0,0 0 1 0 0,0 0-1 0 0,0 0 1 0 0,0 0-1 0 0,0 0 1 0 0,2-2-1244 0 0,-2 2 1244 0 0,0 0-1 0 0,0 0 1 0 0,0 0-1 0 0,0 0 0 0 0,0-1 1 0 0,8-31-8538 0 0,-5 18 9048 0 0,2-1-506 0 0,0 0 0 0 0,1 0 0 0 0,1 0 0 0 0,0 1 0 0 0,1 0-1 0 0,0 1 1 0 0,1 0 0 0 0,1 0 0 0 0,0 0 0 0 0,19-17 0 0 0,-28 29 199 0 0,0 0 0 0 0,-1 1-1 0 0,1-1 1 0 0,0 0 0 0 0,-1 1 0 0 0,1-1-1 0 0,0 1 1 0 0,0-1 0 0 0,0 1 0 0 0,0 0-1 0 0,-1-1 1 0 0,1 1 0 0 0,0 0-1 0 0,0 0 1 0 0,0-1 0 0 0,0 1 0 0 0,0 0-1 0 0,0 0 1 0 0,0 0 0 0 0,0 0 0 0 0,0 0-1 0 0,0 0 1 0 0,-1 0 0 0 0,1 1-1 0 0,0-1 1 0 0,0 0 0 0 0,1 1 0 0 0,0 0 118 0 0,-1 0 0 0 0,0 0 0 0 0,0 0 0 0 0,0 0 1 0 0,0 1-1 0 0,0-1 0 0 0,-1 0 0 0 0,1 1 0 0 0,0-1 1 0 0,0 0-1 0 0,-1 1 0 0 0,1-1 0 0 0,-1 1 0 0 0,1 2 1 0 0,1 3 255 0 0,-1 0 1 0 0,-1 0 0 0 0,1 0 0 0 0,-1 1-1 0 0,0-1 1 0 0,-1 9 0 0 0,-1-9-421 0 0,0 1 1 0 0,0-1-1 0 0,-1 1 1 0 0,0-1-1 0 0,0 0 1 0 0,0 0-1 0 0,-1 0 1 0 0,0 0-1 0 0,-1-1 1 0 0,0 0-1 0 0,1 0 1 0 0,-2 0-1 0 0,-9 8 1 0 0,6-6-59 0 0,0-2 0 0 0,-1 1 0 0 0,0-1 0 0 0,-1 0 0 0 0,1-1 1 0 0,-1-1-1 0 0,0 0 0 0 0,-16 4 0 0 0,9-1 1916 0 0,31-7-452 0 0,33-7-902 0 0,128-37-1852 0 0,-101 21-8166 0 0,-54 17 3815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52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11915 0 0,'1'-10'4344'0'0,"3"2"-2703"0"0,5 0-305 0 0,3 0-80 0 0,5 4-319 0 0,1 3-377 0 0,-1 1-216 0 0,1 1-144 0 0,0 0-120 0 0,-1 3-16 0 0,-3 1-160 0 0,-1 2-360 0 0,-2 1-649 0 0,-3 1-959 0 0,-2 0-1033 0 0,-4-1-991 0 0,-4-1 791 0 0,-4 1-2248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5:13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6281 0 0,'2'0'566'0'0,"-1"0"-1"0"0,1 0 0 0 0,-1 0 0 0 0,1 1 1 0 0,-1-1-1 0 0,1 0 0 0 0,-1 1 1 0 0,0-1-1 0 0,1 1 0 0 0,-1 0 0 0 0,0 0 1 0 0,1-1-1 0 0,-1 1 0 0 0,2 2 1 0 0,15 20 2754 0 0,3 31-2186 0 0,-20-50-909 0 0,4 13-175 0 0,0 0 0 0 0,-1 0 0 0 0,-1 0 0 0 0,2 32 0 0 0,-5-55-101 0 0,0 0 1 0 0,0 0 0 0 0,1 0 0 0 0,0 0 0 0 0,0 0 0 0 0,1 0 0 0 0,-1 0-1 0 0,1 0 1 0 0,1 1 0 0 0,-1-1 0 0 0,1 1 0 0 0,0-1 0 0 0,4-5 0 0 0,-5 8-591 0 0,1 0 0 0 0,-1 1 1 0 0,1-1-1 0 0,0 1 0 0 0,0 0 1 0 0,0-1-1 0 0,0 1 0 0 0,6-2 0 0 0,20-14-7384 0 0,-24 13 4861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53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8194 0 0,'0'0'169'0'0,"0"1"1"0"0,1 0 0 0 0,-1 0 0 0 0,1-1-1 0 0,-1 1 1 0 0,1 0 0 0 0,-1-1 0 0 0,1 1-1 0 0,0 0 1 0 0,-1-1 0 0 0,1 1 0 0 0,0-1-1 0 0,0 1 1 0 0,-1-1 0 0 0,1 1-1 0 0,0-1 1 0 0,0 0 0 0 0,0 1 0 0 0,-1-1-1 0 0,1 0 1 0 0,0 0 0 0 0,0 1 0 0 0,0-1-1 0 0,0 0 1 0 0,0 0 0 0 0,0 0 0 0 0,-1 0-1 0 0,1 0 1 0 0,0 0 0 0 0,0 0 0 0 0,1-1-1 0 0,33-1-221 0 0,-33 1 273 0 0,36-5-25 0 0,-27 3-126 0 0,0 1 0 0 0,0 0 0 0 0,0 1 0 0 0,0 0 0 0 0,0 1 0 0 0,1 0-1 0 0,-1 0 1 0 0,18 4 0 0 0,-28-3-13 0 0,-1-1-1 0 0,1 1 1 0 0,0-1-1 0 0,0 1 1 0 0,0-1-1 0 0,0 1 1 0 0,0-1-1 0 0,-1 1 1 0 0,1 0-1 0 0,0-1 1 0 0,0 1-1 0 0,-1 0 1 0 0,1 0 0 0 0,-1 0-1 0 0,1-1 1 0 0,-1 1-1 0 0,1 0 1 0 0,-1 0-1 0 0,1 0 1 0 0,-1 0-1 0 0,0 0 1 0 0,1 0-1 0 0,-1 0 1 0 0,0 0-1 0 0,0 0 1 0 0,0 0-1 0 0,0 0 1 0 0,0 0-1 0 0,0 0 1 0 0,0 0-1 0 0,0 0 1 0 0,0 0 0 0 0,-1 0-1 0 0,1 0 1 0 0,0 0-1 0 0,0 0 1 0 0,-1 0-1 0 0,1 0 1 0 0,-1 0-1 0 0,1 0 1 0 0,-1 0-1 0 0,1-1 1 0 0,-2 2-1 0 0,-4 8 352 0 0,0 0-1 0 0,0-1 0 0 0,-9 9 1 0 0,7-7-100 0 0,-4 4 81 0 0,-25 38 468 0 0,34-49-814 0 0,1 0 0 0 0,-1 1 0 0 0,1 0 0 0 0,0 0 0 0 0,1 0 0 0 0,-1 0-1 0 0,1 0 1 0 0,0 0 0 0 0,-1 9 0 0 0,2-13-44 0 0,0 0 0 0 0,0 0 0 0 0,0 0 0 0 0,0 0 1 0 0,0 0-1 0 0,0 0 0 0 0,0 0 0 0 0,0 0 0 0 0,0 0 0 0 0,1 0 0 0 0,-1 0 0 0 0,0 0 0 0 0,1 0 0 0 0,-1 0 1 0 0,1 0-1 0 0,-1 0 0 0 0,1 0 0 0 0,-1 0 0 0 0,1-1 0 0 0,0 1 0 0 0,-1 0 0 0 0,1 0 0 0 0,0-1 0 0 0,0 1 1 0 0,0 0-1 0 0,0-1 0 0 0,-1 1 0 0 0,1-1 0 0 0,0 1 0 0 0,0-1 0 0 0,0 1 0 0 0,0-1 0 0 0,0 0 0 0 0,0 1 1 0 0,0-1-1 0 0,0 0 0 0 0,0 0 0 0 0,0 0 0 0 0,0 0 0 0 0,0 0 0 0 0,0 0 0 0 0,1 0 0 0 0,-1 0 0 0 0,0 0 1 0 0,0-1-1 0 0,0 1 0 0 0,0 0 0 0 0,1-1 0 0 0,2 0 2 0 0,0-1 1 0 0,0 1-1 0 0,0-1 0 0 0,0 0 1 0 0,0 0-1 0 0,0 0 0 0 0,-1-1 1 0 0,1 1-1 0 0,-1-1 0 0 0,5-5 1 0 0,-3 2 23 0 0,0-1 1 0 0,0 0-1 0 0,0 0 1 0 0,-1 0-1 0 0,-1-1 0 0 0,1 0 1 0 0,-1 1-1 0 0,0-1 1 0 0,-1 0-1 0 0,0-1 1 0 0,0 1-1 0 0,0-12 1 0 0,-1-2-938 0 0,-2 1 0 0 0,0 0 1 0 0,-7-36-1 0 0,14 48-3028 0 0,22-16 4818 0 0,-20 20-739 0 0,-1 0-1 0 0,1 0 1 0 0,0 1-1 0 0,0 0 0 0 0,1 1 1 0 0,-1-1-1 0 0,1 1 1 0 0,0 1-1 0 0,11-2 0 0 0,-17 3-126 0 0,1 1-1 0 0,-1-1 0 0 0,1 1 0 0 0,-1 0 1 0 0,1 0-1 0 0,-1 0 0 0 0,1 0 0 0 0,-1 1 0 0 0,1-1 1 0 0,-1 1-1 0 0,1 0 0 0 0,-1 0 0 0 0,0 0 1 0 0,1 1-1 0 0,-1-1 0 0 0,0 1 0 0 0,0-1 0 0 0,0 1 1 0 0,0 0-1 0 0,0 1 0 0 0,0-1 0 0 0,-1 0 1 0 0,1 1-1 0 0,-1-1 0 0 0,0 1 0 0 0,4 5 0 0 0,-6-7-168 0 0,1 0 0 0 0,0 0 0 0 0,-1 0-1 0 0,1 0 1 0 0,-1 0 0 0 0,1 0-1 0 0,-1 0 1 0 0,0 0 0 0 0,1 0 0 0 0,-1 1-1 0 0,0-1 1 0 0,0 0 0 0 0,0 0-1 0 0,0 0 1 0 0,0 1 0 0 0,0-1 0 0 0,0 0-1 0 0,0 0 1 0 0,-1 0 0 0 0,1 0-1 0 0,0 1 1 0 0,-1-1 0 0 0,1 0 0 0 0,-1 0-1 0 0,1 0 1 0 0,-1 0 0 0 0,1 0-1 0 0,-1 0 1 0 0,0 0 0 0 0,0 0 0 0 0,1 0-1 0 0,-1 0 1 0 0,0-1 0 0 0,0 1-1 0 0,0 0 1 0 0,0 0 0 0 0,0-1 0 0 0,0 1-1 0 0,0-1 1 0 0,0 1 0 0 0,0-1-1 0 0,0 1 1 0 0,0-1 0 0 0,-1 1 0 0 0,1-1-1 0 0,0 0 1 0 0,-1 0 0 0 0,-10 3-804 0 0,1 0 0 0 0,-1-1-1 0 0,-21 0 1 0 0,21-1 1456 0 0,-15 1-393 0 0,-10 3 9698 0 0,45 0-7308 0 0,9 3-858 0 0,4-1-941 0 0,0-1 0 0 0,23 3 0 0 0,2-5-1551 0 0,-4-10-3442 0 0,-32 1-256 0 0,-2-2-2376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53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10330 0 0,'-4'7'4889'0'0,"4"0"-2040"0"0,-2 5-721 0 0,5 4-663 0 0,-3 1-569 0 0,1 4-424 0 0,1 3-208 0 0,1 3-128 0 0,1 1-64 0 0,0-2-160 0 0,0 2-352 0 0,-1 0-776 0 0,0-3-1265 0 0,-2-3-1128 0 0,-1-5-672 0 0,-2-5 1009 0 0,-1 6-1505 0 0,-3-12 2112 0 0</inkml:trace>
  <inkml:trace contextRef="#ctx0" brushRef="#br0" timeOffset="1">31 374 5009 0 0,'-5'9'1063'0'0,"0"1"0"0"0,1 0-1 0 0,1 0 1 0 0,-1 0 0 0 0,2 0 0 0 0,-1 1 0 0 0,2-1-1 0 0,-2 22 1 0 0,3-29-959 0 0,0 0 1 0 0,1 0-1 0 0,-1 0 1 0 0,1 0-1 0 0,-1 0 0 0 0,1 1 1 0 0,0-1-1 0 0,1-1 1 0 0,-1 1-1 0 0,0 0 0 0 0,1 0 1 0 0,-1 0-1 0 0,1-1 1 0 0,0 1-1 0 0,0-1 0 0 0,0 1 1 0 0,0-1-1 0 0,1 0 1 0 0,-1 0-1 0 0,0 0 0 0 0,1 0 1 0 0,0 0-1 0 0,-1 0 1 0 0,1-1-1 0 0,0 0 0 0 0,0 1 1 0 0,0-1-1 0 0,0 0 1 0 0,0 0-1 0 0,0-1 0 0 0,0 1 1 0 0,0 0-1 0 0,0-1 1 0 0,4 0-1 0 0,3 1-232 0 0,0-1 1 0 0,0 0-1 0 0,0-1 1 0 0,0 0-1 0 0,-1-1 0 0 0,1 0 1 0 0,0 0-1 0 0,-1-1 1 0 0,1 0-1 0 0,-1-1 0 0 0,0 0 1 0 0,15-9-1 0 0,-16 8-956 0 0,0-1-1 0 0,0 0 0 0 0,0 0 0 0 0,-1 0 0 0 0,0-1 1 0 0,0 0-1 0 0,10-14 0 0 0,-1-3-3909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53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36 12219 0 0,'0'0'207'0'0,"0"-1"0"0"0,-1 1 0 0 0,1 0 0 0 0,0-1 1 0 0,-1 1-1 0 0,1 0 0 0 0,0 0 0 0 0,-1-1 0 0 0,1 1 1 0 0,0 0-1 0 0,-1 0 0 0 0,1 0 0 0 0,0-1 1 0 0,-1 1-1 0 0,1 0 0 0 0,-1 0 0 0 0,1 0 0 0 0,0 0 1 0 0,-1 0-1 0 0,1 0 0 0 0,-1 0 0 0 0,1 0 0 0 0,0 0 1 0 0,-1 0-1 0 0,1 0 0 0 0,-1 0 0 0 0,1 0 0 0 0,0 0 1 0 0,-1 0-1 0 0,1 0 0 0 0,-1 0 0 0 0,1 0 0 0 0,0 1 1 0 0,-1-1-1 0 0,1 0 0 0 0,0 0 0 0 0,-1 1 0 0 0,-9 18 2649 0 0,-1 37-3115 0 0,9-43 919 0 0,-4 22-617 0 0,-2 7-1416 0 0,-1 0 0 0 0,-15 43 0 0 0,23-81 872 0 0,-1 0-1 0 0,0-1 0 0 0,0 1 1 0 0,0-1-1 0 0,0 0 0 0 0,-1 0 1 0 0,-4 5-1 0 0,7-8 408 0 0,0 1 0 0 0,-1-1 0 0 0,1 0 0 0 0,-1 1 1 0 0,1-1-1 0 0,0 0 0 0 0,-1 1 0 0 0,1-1 0 0 0,0 0 0 0 0,-1 0 0 0 0,1 0 0 0 0,-1 1 0 0 0,1-1 0 0 0,-1 0 1 0 0,1 0-1 0 0,-1 0 0 0 0,1 0 0 0 0,-1 0 0 0 0,1 0 0 0 0,0 0 0 0 0,-1 0 0 0 0,1 0 0 0 0,-1 0 0 0 0,1 0 1 0 0,-1 0-1 0 0,0 0 0 0 0,0-1 30 0 0,1 0 0 0 0,-1 0 0 0 0,1 0 1 0 0,-1 1-1 0 0,0-1 0 0 0,1 0 0 0 0,0 0 1 0 0,-1 0-1 0 0,1 0 0 0 0,-1 0 0 0 0,1 0 0 0 0,0 0 1 0 0,0 0-1 0 0,-1 0 0 0 0,1 0 0 0 0,0 0 1 0 0,0 0-1 0 0,0-1 0 0 0,0-5 248 0 0,0 0 1 0 0,0 1-1 0 0,1-1 0 0 0,0 0 1 0 0,0 0-1 0 0,1 1 0 0 0,-1-1 1 0 0,2 1-1 0 0,-1-1 0 0 0,1 1 1 0 0,-1 0-1 0 0,2 0 0 0 0,-1 0 0 0 0,1 0 1 0 0,0 1-1 0 0,0-1 0 0 0,0 1 1 0 0,1 0-1 0 0,0 0 0 0 0,0 1 1 0 0,0 0-1 0 0,0-1 0 0 0,1 2 1 0 0,0-1-1 0 0,-1 1 0 0 0,1-1 0 0 0,1 2 1 0 0,-1-1-1 0 0,8-2 0 0 0,-8 4-231 0 0,0 0 0 0 0,0 0 0 0 0,0 0 0 0 0,0 1 0 0 0,0-1 0 0 0,0 1 0 0 0,0 1 0 0 0,-1-1 0 0 0,1 1 0 0 0,0 0 0 0 0,0 1 0 0 0,0-1 0 0 0,8 5 0 0 0,24 14-4958 0 0,-33-17 3367 0 0,5 2-4126 0 0</inkml:trace>
  <inkml:trace contextRef="#ctx0" brushRef="#br0" timeOffset="1">280 1 12491 0 0,'0'6'2024'0'0,"-2"3"-528"0"0,2 5-391 0 0,-1 5-401 0 0,-1 4-352 0 0,0 1-408 0 0,0 2-848 0 0,-2 2-1297 0 0,-1 0-1456 0 0,-3 2-3344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54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12803 0 0,'4'1'778'0'0,"1"0"1"0"0,0 0-1 0 0,-1 0 0 0 0,1-1 1 0 0,0 0-1 0 0,0 0 0 0 0,-1 0 1 0 0,7-2-1 0 0,-3 0-469 0 0,0-1-1 0 0,0 1 1 0 0,0-2-1 0 0,0 1 1 0 0,13-10-1 0 0,1 0 211 0 0,-20 13-441 0 0,-1-1-1 0 0,1 0 1 0 0,-1 0-1 0 0,1 0 1 0 0,0 1-1 0 0,-1-1 1 0 0,1 1-1 0 0,0-1 1 0 0,0 1-1 0 0,-1 0 1 0 0,1-1-1 0 0,0 1 1 0 0,0 0-1 0 0,0 0 1 0 0,-1 1 0 0 0,1-1-1 0 0,0 0 1 0 0,0 0-1 0 0,-1 1 1 0 0,1-1-1 0 0,0 1 1 0 0,0 0-1 0 0,1 1 1 0 0,0 0 29 0 0,0 0 0 0 0,-1 0 0 0 0,1 0 0 0 0,-1 1 0 0 0,0-1 0 0 0,0 1 1 0 0,0 0-1 0 0,0 0 0 0 0,0 0 0 0 0,-1 0 0 0 0,3 5 0 0 0,1 9 126 0 0,0 0 1 0 0,0 0-1 0 0,2 30 0 0 0,-6-43-240 0 0,0 7-114 0 0,5 37 162 0 0,-6-16-3159 0 0,0-32 2684 0 0,0 1 0 0 0,0 0 0 0 0,0-1 0 0 0,0 1 0 0 0,0 0 0 0 0,0-1 0 0 0,0 1 1 0 0,-1-1-1 0 0,1 1 0 0 0,0 0 0 0 0,0-1 0 0 0,-1 1 0 0 0,1-1 0 0 0,0 1 1 0 0,-1-1-1 0 0,-2 3-1736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54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24 10338 0 0,'-3'-3'1225'0'0,"0"0"1"0"0,0 0-1 0 0,-1 0 0 0 0,1 1 1 0 0,-1-1-1 0 0,-5-2 0 0 0,8 5-1135 0 0,1-1 0 0 0,-1 1 0 0 0,0 0 0 0 0,0 0-1 0 0,1 0 1 0 0,-1 0 0 0 0,0 0 0 0 0,1 0 0 0 0,-1 0 0 0 0,0 0 0 0 0,0 0 0 0 0,1 0 0 0 0,-1 0 0 0 0,0 1-1 0 0,1-1 1 0 0,-1 0 0 0 0,0 0 0 0 0,1 1 0 0 0,-1-1 0 0 0,0 0 0 0 0,1 1 0 0 0,-1-1 0 0 0,1 1 0 0 0,-1-1-1 0 0,1 1 1 0 0,-1-1 0 0 0,1 1 0 0 0,-1-1 0 0 0,1 1 0 0 0,-1-1 0 0 0,1 1 0 0 0,0 0 0 0 0,-1-1-1 0 0,1 1 1 0 0,0 0 0 0 0,0-1 0 0 0,0 1 0 0 0,-1 0 0 0 0,1-1 0 0 0,0 1 0 0 0,0 0 0 0 0,0 0 0 0 0,0-1-1 0 0,0 1 1 0 0,0 1 0 0 0,-5 41 85 0 0,1-1 0 0 0,2 1 0 0 0,8 81 0 0 0,-5-113-176 0 0,0 0-1 0 0,1 0 1 0 0,0 0-1 0 0,1 0 0 0 0,0 0 1 0 0,1-1-1 0 0,0 0 1 0 0,1 1-1 0 0,0-1 0 0 0,8 12 1 0 0,-9-16 7 0 0,1-1 1 0 0,-1 0-1 0 0,1 0 0 0 0,0 0 1 0 0,0 0-1 0 0,1-1 1 0 0,-1 0-1 0 0,1 0 0 0 0,0 0 1 0 0,0-1-1 0 0,0 0 0 0 0,1 0 1 0 0,-1 0-1 0 0,1-1 1 0 0,0 0-1 0 0,-1-1 0 0 0,12 2 1 0 0,-2-1-23 0 0,0-1 1 0 0,-1-1 0 0 0,1-1-1 0 0,0 0 1 0 0,-1-1 0 0 0,1-1-1 0 0,21-6 1 0 0,-29 6-525 0 0,1 0 0 0 0,-1 0-1 0 0,0-1 1 0 0,0-1 0 0 0,0 1 0 0 0,9-8-1 0 0,-13 9-469 0 0,0-1-1 0 0,0 0 0 0 0,0 0 0 0 0,-1 0 0 0 0,1 0 0 0 0,-1-1 0 0 0,0 1 0 0 0,0-1 0 0 0,-1 0 0 0 0,5-10 0 0 0,1-11-4587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55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8442 0 0,'-3'50'7456'0'0,"0"0"-4064"0"0,-4 52-1995 0 0,6-98-1400 0 0,0 3-156 0 0,0 0 0 0 0,0 0 1 0 0,1 0-1 0 0,0 0 0 0 0,0 0 0 0 0,1 0 0 0 0,0-1 1 0 0,0 1-1 0 0,0 0 0 0 0,1 0 0 0 0,3 8 1 0 0,-4-15 108 0 0,-1 1 0 0 0,1-1 0 0 0,0 1 1 0 0,-1-1-1 0 0,1 0 0 0 0,0 1 1 0 0,0-1-1 0 0,-1 0 0 0 0,1 0 0 0 0,0 1 1 0 0,-1-1-1 0 0,1 0 0 0 0,0 0 0 0 0,0 0 1 0 0,0 0-1 0 0,-1 0 0 0 0,1 0 1 0 0,0 0-1 0 0,0 0 0 0 0,-1 0 0 0 0,1 0 1 0 0,0 0-1 0 0,0-1 0 0 0,-1 1 0 0 0,1 0 1 0 0,0 0-1 0 0,0-1 0 0 0,-1 1 0 0 0,1-1 1 0 0,1 0-1 0 0,27-16 168 0 0,-21 11-27 0 0,2 1 0 0 0,1 0-1 0 0,-1 1 1 0 0,20-5-1 0 0,18-8-3400 0 0,-46 17 2973 0 0,-1-1 1 0 0,0 0-1 0 0,0 1 0 0 0,0-1 1 0 0,0 0-1 0 0,0 0 1 0 0,0 0-1 0 0,0 0 0 0 0,0 0 1 0 0,0 0-1 0 0,0 0 1 0 0,0 0-1 0 0,-1 0 0 0 0,1-1 1 0 0,0 1-1 0 0,-1 0 1 0 0,1 0-1 0 0,-1-1 0 0 0,0 1 1 0 0,1-2-1 0 0,0-26-2267 0 0,-1 27 2535 0 0,-2-17-2575 0 0</inkml:trace>
  <inkml:trace contextRef="#ctx0" brushRef="#br0" timeOffset="1">182 36 5201 0 0,'-1'-1'292'0'0,"1"0"0"0"0,0 0 0 0 0,0 0-1 0 0,-1 0 1 0 0,1 0 0 0 0,0 0 0 0 0,0 0 0 0 0,0 0 0 0 0,0 0-1 0 0,0 0 1 0 0,0 0 0 0 0,0 0 0 0 0,1 0 0 0 0,-1 0-1 0 0,0 0 1 0 0,0 1 0 0 0,1-1 0 0 0,-1 0 0 0 0,1 0 0 0 0,0-1-1 0 0,10 13 4897 0 0,10 33-1447 0 0,-14-13-2895 0 0,0 0 0 0 0,4 60 1 0 0,-7-24-2745 0 0,0 2-6733 0 0,-3-53 1364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5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24 123 10506 0 0,'-4'7'1395'0'0,"1"1"-1"0"0,0 0 1 0 0,0 0 0 0 0,1 0-1 0 0,-1 0 1 0 0,2 0 0 0 0,-2 11-1 0 0,2-9-936 0 0,1 0 0 0 0,0 1 0 0 0,0-1 0 0 0,1 1 0 0 0,4 19 0 0 0,-3-24-493 0 0,-1-1 0 0 0,0 1 0 0 0,1-1-1 0 0,0 1 1 0 0,0-1 0 0 0,1 0 0 0 0,0 0 0 0 0,0 0 0 0 0,0 0 0 0 0,0 0 0 0 0,1 0 0 0 0,-1-1 0 0 0,1 0-1 0 0,0 0 1 0 0,1 0 0 0 0,-1 0 0 0 0,1-1 0 0 0,0 0 0 0 0,-1 0 0 0 0,2 0 0 0 0,-1 0 0 0 0,0-1 0 0 0,0 0 0 0 0,1 0-1 0 0,7 2 1 0 0,-10-3-25 0 0,0-1-1 0 0,-1 1 1 0 0,1-1-1 0 0,0 0 1 0 0,0 0-1 0 0,0 0 1 0 0,0 0 0 0 0,0-1-1 0 0,-1 1 1 0 0,1-1-1 0 0,0 1 1 0 0,0-1-1 0 0,-1 0 1 0 0,1 0-1 0 0,0 0 1 0 0,-1-1-1 0 0,1 1 1 0 0,-1-1-1 0 0,1 1 1 0 0,-1-1-1 0 0,0 0 1 0 0,0 0-1 0 0,0 0 1 0 0,0 0-1 0 0,0 0 1 0 0,0 0-1 0 0,0-1 1 0 0,-1 1-1 0 0,1-1 1 0 0,-1 1-1 0 0,0-1 1 0 0,0 1-1 0 0,2-6 1 0 0,-1 2-155 0 0,-1 0 0 0 0,0-1 0 0 0,0 1 0 0 0,0 0 1 0 0,-1-1-1 0 0,0 1 0 0 0,0 0 0 0 0,-1-1 0 0 0,0 1 0 0 0,0 0 0 0 0,0-1 0 0 0,-1 1 0 0 0,0 0 0 0 0,-3-8 1 0 0,-1 3-244 0 0,0 1 1 0 0,0-1 0 0 0,-2 1 0 0 0,1 1 0 0 0,-1-1 0 0 0,0 1 0 0 0,-1 1-1 0 0,-16-14 1 0 0,26 23 810 0 0,0 0-161 0 0,0 1 0 0 0,0-1 0 0 0,0 1 0 0 0,1-1 0 0 0,-1 0-1 0 0,1 0 1 0 0,-1 0 0 0 0,1 0 0 0 0,-1 0 0 0 0,1 0 0 0 0,0 0 0 0 0,0 0-1 0 0,-1-1 1 0 0,1 1 0 0 0,0-1 0 0 0,0 1 0 0 0,0-1 0 0 0,-1 0 0 0 0,5 1 0 0 0,4-4 39 0 0,-1 1 0 0 0,1-1 0 0 0,0-1 0 0 0,-1 0 0 0 0,0 0 0 0 0,0-1 1 0 0,0 0-1 0 0,12-10 0 0 0,15-7-1715 0 0,-32 21 892 0 0,-1-1 1 0 0,0 0-1 0 0,0 1 0 0 0,0-2 1 0 0,0 1-1 0 0,-1 0 1 0 0,1 0-1 0 0,0-1 1 0 0,-1 1-1 0 0,0-1 1 0 0,1 0-1 0 0,-1 0 0 0 0,-1 0 1 0 0,1 0-1 0 0,0 0 1 0 0,1-4-1 0 0,0-14-155 0 0,-6-3 3352 0 0,11 66 5361 0 0,-3 4-5255 0 0,-3-17-2542 0 0,13 53 0 0 0,-9-62-638 0 0,0-1 0 0 0,11 22-1 0 0,-15-35-548 0 0,2 0 0 0 0,-1-1 0 0 0,1 1 0 0 0,0-1 0 0 0,0 0 0 0 0,6 6 0 0 0,-10-10 801 0 0,1-1 0 0 0,-1 1-1 0 0,0-1 1 0 0,1 1 0 0 0,-1-1-1 0 0,1 0 1 0 0,-1 1 0 0 0,0-1-1 0 0,1 0 1 0 0,-1 1 0 0 0,1-1-1 0 0,-1 0 1 0 0,1 0 0 0 0,-1 1-1 0 0,1-1 1 0 0,-1 0 0 0 0,1 0-1 0 0,-1 0 1 0 0,1 0 0 0 0,0 0-1 0 0,-1 0 1 0 0,1 0 0 0 0,-1 0-1 0 0,1 0 1 0 0,-1 0 0 0 0,1 0-1 0 0,-1 0 1 0 0,2 0 0 0 0,3-3-4173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56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8626 0 0,'0'6'3032'0'0,"2"3"-583"0"0,1 6-345 0 0,0 6-335 0 0,1 5-377 0 0,-2 5-424 0 0,1 4-304 0 0,-2 1-223 0 0,0 1-225 0 0,2 0-120 0 0,-2-1-240 0 0,2-1-384 0 0,-2-4-617 0 0,2-2-927 0 0,-1-5-1089 0 0,-1-7-688 0 0,-7-12 673 0 0,7 1-1945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5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 13403 0 0,'-3'36'6599'0'0,"-3"2"-3594"0"0,-27 78-4012 0 0,20-76 1322 0 0,2-4-1820 0 0,-2-1-1 0 0,-28 54 0 0 0,44-99 466 0 0,10-14 964 0 0,-9 19 124 0 0,1 0 0 0 0,-1 1-1 0 0,1 0 1 0 0,0 0 0 0 0,1 1-1 0 0,-1-1 1 0 0,1 1 0 0 0,0 0-1 0 0,-1 0 1 0 0,1 1 0 0 0,0 0 0 0 0,1 0-1 0 0,-1 0 1 0 0,0 1 0 0 0,0 0-1 0 0,1 0 1 0 0,-1 1 0 0 0,1 0-1 0 0,-1 0 1 0 0,0 0 0 0 0,1 1-1 0 0,7 1 1 0 0,8 3 90 0 0,-1 1 0 0 0,0 1 1 0 0,-1 1-1 0 0,0 1 0 0 0,22 13 0 0 0,-31-17 722 0 0,-2-3-5341 0 0,-18-10-3538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56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7538 0 0,'1'-3'605'0'0,"1"0"1"0"0,-1-1 0 0 0,1 1 0 0 0,0 0-1 0 0,0 0 1 0 0,0 0 0 0 0,0 0 0 0 0,4-3-1 0 0,-1 2-490 0 0,1 0 1 0 0,-1 1-1 0 0,1-1 0 0 0,0 1 0 0 0,11-4 0 0 0,1-1-711 0 0,-16 7 283 0 0,1 0 1 0 0,-1-1-1 0 0,0 1 0 0 0,0 0 1 0 0,0-1-1 0 0,0 1 0 0 0,0-1 1 0 0,0 0-1 0 0,-1 1 0 0 0,1-1 1 0 0,0 0-1 0 0,-1 0 0 0 0,1 0 1 0 0,-1 0-1 0 0,0 0 0 0 0,0-1 1 0 0,0 1-1 0 0,0 0 0 0 0,1-5 1 0 0,-1 0-68 0 0,0-1-1 0 0,0 1 1 0 0,-1 0 0 0 0,-1 0 0 0 0,0-10 0 0 0,0 10 977 0 0,0 0-1 0 0,1 0 1 0 0,-1 0-1 0 0,2 0 1 0 0,-1 0-1 0 0,3-8 4008 0 0,-3 25 1087 0 0,2 25-2530 0 0,-5 31-1177 0 0,0-18-1764 0 0,2 1 0 0 0,2-1 0 0 0,10 65 0 0 0,7-45-3497 0 0,-9-47-715 0 0,2-3-3306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5:1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7186 0 0,'-4'-3'962'0'0,"0"1"0"0"0,-1-1 0 0 0,1 1 0 0 0,0 0 0 0 0,0 1 0 0 0,-1-1 0 0 0,0 1 0 0 0,1 0 0 0 0,-5-1 0 0 0,8 2-751 0 0,0 0-1 0 0,0 0 0 0 0,0 0 1 0 0,1 0-1 0 0,-1 1 0 0 0,0-1 1 0 0,0 0-1 0 0,0 0 0 0 0,1 1 0 0 0,-1-1 1 0 0,0 0-1 0 0,1 1 0 0 0,-1-1 1 0 0,0 1-1 0 0,1-1 0 0 0,-1 1 1 0 0,0-1-1 0 0,1 1 0 0 0,-1-1 1 0 0,1 1-1 0 0,-2 1 0 0 0,1 0-81 0 0,0 0-1 0 0,1 0 1 0 0,-1 0 0 0 0,0 0-1 0 0,1 0 1 0 0,-1 0 0 0 0,1 1-1 0 0,0-1 1 0 0,0 0 0 0 0,0 0-1 0 0,0 4 1 0 0,1 5-80 0 0,1-1 0 0 0,0 1 0 0 0,1-1-1 0 0,0 1 1 0 0,1-1 0 0 0,0 0 0 0 0,0 0 0 0 0,1 0 0 0 0,0-1 0 0 0,1 0-1 0 0,0 0 1 0 0,0 0 0 0 0,14 13 0 0 0,-20-21-52 0 0,1-1-1 0 0,0 1 1 0 0,-1 0-1 0 0,1-1 1 0 0,0 1-1 0 0,-1-1 1 0 0,1 1-1 0 0,0-1 1 0 0,0 1-1 0 0,0-1 1 0 0,-1 0-1 0 0,1 1 1 0 0,0-1-1 0 0,0 0 1 0 0,0 0-1 0 0,0 0 1 0 0,0 0-1 0 0,-1 0 1 0 0,1 1-1 0 0,0-2 1 0 0,0 1-1 0 0,0 0 1 0 0,0 0 0 0 0,0 0-1 0 0,1-1 1 0 0,-1 1 2 0 0,0-1 0 0 0,0 0 1 0 0,0 0-1 0 0,-1 0 0 0 0,1 0 1 0 0,0 0-1 0 0,0 0 1 0 0,-1 0-1 0 0,1 0 0 0 0,-1 0 1 0 0,1 0-1 0 0,-1 0 1 0 0,1-1-1 0 0,-1 1 0 0 0,0 0 1 0 0,1-2-1 0 0,1-9 27 0 0,-1 0 0 0 0,-1-1-1 0 0,0-13 1 0 0,0 12 15 0 0,1-4 17 0 0,0 12-21 0 0,-1 0 0 0 0,1 1-1 0 0,-1-1 1 0 0,0 0 0 0 0,-1 1 0 0 0,-1-9 0 0 0,-1 13-1001 0 0,-1 9-813 0 0,-1 10-3106 0 0,2-1-3141 0 0,-8-18 4569 0 0,8 0 3611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58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34 6593 0 0,'35'3'6158'0'0,"12"-4"-3984"0"0,-20 0-1398 0 0,49 4 0 0 0,-26 9 41 0 0,-39-9-539 0 0,0 0-1 0 0,1 0 0 0 0,0-1 0 0 0,14 1 0 0 0,-62-23 929 0 0,11 10-1170 0 0,-1 1 1 0 0,-48-10 0 0 0,63 17-26 0 0,-1 1 0 0 0,1-1 0 0 0,-1 2 0 0 0,1 0 0 0 0,-1 0 1 0 0,1 1-1 0 0,-1 0 0 0 0,1 1 0 0 0,-14 4 0 0 0,22-5-1 0 0,0 0 0 0 0,0 1-1 0 0,0-1 1 0 0,0 1 0 0 0,1 0 0 0 0,-1-1 0 0 0,1 1-1 0 0,-1 0 1 0 0,1 1 0 0 0,0-1 0 0 0,0 0 0 0 0,0 1 0 0 0,0-1-1 0 0,0 1 1 0 0,0 0 0 0 0,1-1 0 0 0,-1 1 0 0 0,1 0-1 0 0,0 0 1 0 0,0 0 0 0 0,0 0 0 0 0,0 0 0 0 0,1 0 0 0 0,-1 0-1 0 0,1 0 1 0 0,-1 1 0 0 0,1-1 0 0 0,0 0 0 0 0,1 0-1 0 0,-1 0 1 0 0,0 0 0 0 0,2 4 0 0 0,1 8 38 0 0,0-1-1 0 0,1 0 1 0 0,0 0 0 0 0,1-1 0 0 0,12 22 0 0 0,-11-23-46 0 0,0-1-1 0 0,1 1 1 0 0,1-2 0 0 0,0 1 0 0 0,0-1 0 0 0,1 0 0 0 0,0-1-1 0 0,11 9 1 0 0,-15-14-16 0 0,0-1-1 0 0,0 0 0 0 0,0 0 1 0 0,0 0-1 0 0,0 0 0 0 0,1-1 0 0 0,-1 0 1 0 0,1 0-1 0 0,0-1 0 0 0,0 1 1 0 0,0-1-1 0 0,-1-1 0 0 0,1 1 1 0 0,0-1-1 0 0,0 0 0 0 0,0 0 0 0 0,0-1 1 0 0,0 1-1 0 0,11-4 0 0 0,10-5-2344 0 0,43-21-1 0 0,-43 18-3270 0 0,-15 6-356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58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23 7778 0 0,'-15'26'9577'0'0,"27"-36"-8169"0"0,-6 6-1320 0 0,0-1 0 0 0,0 1 1 0 0,1 0-1 0 0,0 1 1 0 0,0-1-1 0 0,-1 1 0 0 0,2 1 1 0 0,-1-1-1 0 0,0 1 1 0 0,1 1-1 0 0,-1-1 0 0 0,1 1 1 0 0,-1 1-1 0 0,1-1 1 0 0,-1 1-1 0 0,1 0 0 0 0,-1 1 1 0 0,12 2-1 0 0,11 3-540 0 0,-1 1 0 0 0,0 1 1 0 0,35 14-1 0 0,-28-5-3094 0 0,-13-3-1848 0 0,-12-5-508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59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15251 0 0,'5'-3'1737'0'0,"3"-1"-633"0"0,3-1-176 0 0,5 2-120 0 0,2-1-280 0 0,2 3-272 0 0,3-2-96 0 0,1 2-80 0 0,3-1-56 0 0,2 1-8 0 0,0 1-296 0 0,0 0-664 0 0,-3 0-920 0 0,-5 3-1297 0 0,-4-1-528 0 0,-20-7 689 0 0,12 15-2225 0 0</inkml:trace>
  <inkml:trace contextRef="#ctx0" brushRef="#br0" timeOffset="1">207 112 11018 0 0,'70'-9'9030'0'0,"-52"6"-8696"0"0,0 0 0 0 0,19 0 0 0 0,-32 3-296 0 0,1 0 0 0 0,-1 0 0 0 0,0 1 1 0 0,1 0-1 0 0,-1 0 0 0 0,0 0 0 0 0,0 1 1 0 0,0 0-1 0 0,0 0 0 0 0,0 0 0 0 0,6 4 1 0 0,-8-4-30 0 0,0 1 0 0 0,-1-1 0 0 0,0 1 1 0 0,1 0-1 0 0,-1 0 0 0 0,0 0 1 0 0,0 0-1 0 0,0 0 0 0 0,-1 1 1 0 0,1-1-1 0 0,-1 1 0 0 0,0-1 0 0 0,0 1 1 0 0,0-1-1 0 0,0 1 0 0 0,-1-1 1 0 0,1 1-1 0 0,-1 0 0 0 0,0-1 1 0 0,0 1-1 0 0,0 0 0 0 0,-2 4 0 0 0,2-5-563 0 0,0-1-1 0 0,-1 0 0 0 0,0 0 1 0 0,1 1-1 0 0,-1-1 0 0 0,0 0 0 0 0,0 0 1 0 0,0 0-1 0 0,-1 0 0 0 0,1 0 0 0 0,0 0 1 0 0,-1 0-1 0 0,-2 2 0 0 0,-1 0-3478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7:59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55 8130 0 0,'0'-1'245'0'0,"-1"-1"1"0"0,1 0 0 0 0,-1 1-1 0 0,1-1 1 0 0,0 0-1 0 0,0 0 1 0 0,0 0 0 0 0,0 1-1 0 0,0-1 1 0 0,0 0 0 0 0,0 0-1 0 0,1 1 1 0 0,-1-1-1 0 0,1 0 1 0 0,-1 1 0 0 0,1-1-1 0 0,0 0 1 0 0,-1 1 0 0 0,1-1-1 0 0,0 1 1 0 0,0-1-1 0 0,0 1 1 0 0,0-1 0 0 0,1 1-1 0 0,-1 0 1 0 0,0 0-1 0 0,0-1 1 0 0,1 1 0 0 0,-1 0-1 0 0,1 0 1 0 0,-1 0 0 0 0,1 0-1 0 0,-1 1 1 0 0,1-1-1 0 0,0 0 1 0 0,-1 1 0 0 0,1-1-1 0 0,2 1 1 0 0,-1-1-100 0 0,0 1-1 0 0,0 0 1 0 0,1 0 0 0 0,-1 0-1 0 0,0 0 1 0 0,0 0 0 0 0,0 1-1 0 0,1 0 1 0 0,-1-1 0 0 0,0 1-1 0 0,0 0 1 0 0,0 1 0 0 0,0-1-1 0 0,-1 0 1 0 0,1 1 0 0 0,0 0-1 0 0,0-1 1 0 0,-1 1 0 0 0,1 0-1 0 0,-1 1 1 0 0,3 1 0 0 0,-1 3-5 0 0,0-1 0 0 0,0 1 0 0 0,0 0 0 0 0,-1 0 0 0 0,0 1 0 0 0,0-1 0 0 0,-1 1 0 0 0,0-1 0 0 0,0 1 0 0 0,0-1 0 0 0,-1 1 0 0 0,-1 0 0 0 0,1 0 0 0 0,-1 0 0 0 0,-1 0 0 0 0,1-1 0 0 0,-4 13 0 0 0,2-8-419 0 0,0-1 0 0 0,-1 1 0 0 0,0-1 0 0 0,-1 0 0 0 0,0 0 0 0 0,-1-1 0 0 0,-1 1 0 0 0,1-1 0 0 0,-1 0 0 0 0,-1-1 0 0 0,-9 12 0 0 0,13-18-28 0 0,1-1-1 0 0,-1 1 1 0 0,0-1-1 0 0,1 0 1 0 0,-1 0-1 0 0,0 0 1 0 0,0 0-1 0 0,-1-1 1 0 0,1 1-1 0 0,0-1 1 0 0,0 0-1 0 0,-1 0 1 0 0,1 0-1 0 0,-1 0 1 0 0,1-1-1 0 0,-1 1 1 0 0,-6-1-1 0 0,10 0 286 0 0,0 0 0 0 0,0 0 1 0 0,-1 0-1 0 0,1 0 0 0 0,0 0 0 0 0,0 0 0 0 0,-1 0 1 0 0,1 0-1 0 0,0 0 0 0 0,0 0 0 0 0,0 0 0 0 0,-1 0 0 0 0,1 0 1 0 0,0 0-1 0 0,0 0 0 0 0,-1 0 0 0 0,1 0 0 0 0,0 0 0 0 0,0-1 1 0 0,0 1-1 0 0,-1 0 0 0 0,1 0 0 0 0,0 0 0 0 0,0 0 0 0 0,0-1 1 0 0,0 1-1 0 0,-1 0 0 0 0,1 0 0 0 0,0 0 0 0 0,0 0 1 0 0,0-1-1 0 0,0 1 0 0 0,0 0 0 0 0,0 0 0 0 0,0-1 0 0 0,0 1 1 0 0,0 0-1 0 0,0 0 0 0 0,0-1 0 0 0,0 1 0 0 0,0 0 0 0 0,8-9 182 0 0,16-5 1041 0 0,-11 12-796 0 0,1 0 0 0 0,0 1-1 0 0,-1 0 1 0 0,1 1 0 0 0,0 1-1 0 0,0 0 1 0 0,-1 1 0 0 0,1 1-1 0 0,-1 0 1 0 0,14 5 0 0 0,-7-3-779 0 0,-1 0 1 0 0,1-1-1 0 0,32 1 1 0 0,-33-8-3447 0 0,-11-5-1964 0 0,-9 2 398 0 0</inkml:trace>
  <inkml:trace contextRef="#ctx0" brushRef="#br0" timeOffset="1">143 134 12971 0 0,'8'4'1768'0'0,"2"1"-672"0"0,4 0-231 0 0,3-1-313 0 0,-4-3-328 0 0,3-1-128 0 0,-1 0-72 0 0,0-1-384 0 0,-1-2-865 0 0,-1-1-1287 0 0,-5-3-721 0 0,-1-2 553 0 0,-3-1-2265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00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3377 0 0,'4'5'1632'0'0,"0"2"-760"0"0,0 2 297 0 0,-1 3 103 0 0,-3 2-112 0 0,0 0-456 0 0,-1 2-416 0 0,-1 0-176 0 0,-2-1-240 0 0,0-1-448 0 0,-1 0-664 0 0,-1 0-136 0 0,-2-2 175 0 0,-1 1-2608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00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3689 0 0,'3'2'735'0'0,"0"0"0"0"0,0 0 0 0 0,0 0 0 0 0,0 0 0 0 0,0 1 0 0 0,0-1 0 0 0,-1 1 0 0 0,1 0 0 0 0,3 5 0 0 0,15 32 2214 0 0,-18-34-2705 0 0,0 1 0 0 0,0-1 0 0 0,0 0 0 0 0,1 0 0 0 0,0 0 0 0 0,0 0 0 0 0,1-1 0 0 0,6 8-1 0 0,-10-13-217 0 0,0 1 0 0 0,1 0 0 0 0,-1-1 0 0 0,0 1 0 0 0,0-1 0 0 0,0 1 0 0 0,0-1-1 0 0,1 1 1 0 0,-1-1 0 0 0,0 0 0 0 0,0 1 0 0 0,1-1 0 0 0,-1 0 0 0 0,0 0 0 0 0,0 0 0 0 0,1 0-1 0 0,-1 0 1 0 0,0-1 0 0 0,0 1 0 0 0,1 0 0 0 0,-1 0 0 0 0,0-1 0 0 0,0 1 0 0 0,0-1-1 0 0,1 1 1 0 0,-1-1 0 0 0,0 0 0 0 0,0 1 0 0 0,0-1 0 0 0,0 0 0 0 0,0 0 0 0 0,0 0-1 0 0,0 1 1 0 0,-1-1 0 0 0,1 0 0 0 0,0 0 0 0 0,0 0 0 0 0,-1 0 0 0 0,2-2 0 0 0,4-6 27 0 0,0-1 1 0 0,-1 0 0 0 0,7-15 0 0 0,-7 14-11 0 0,5-5-1 0 0,-7 12-11 0 0,0 0 1 0 0,-1-1-1 0 0,1 1 1 0 0,-1 0 0 0 0,0-1-1 0 0,0 1 1 0 0,0-1 0 0 0,-1 0-1 0 0,0 0 1 0 0,2-8-1 0 0,-4 12 61 0 0,1 0 0 0 0,-1 0 0 0 0,0 0-1 0 0,1 0 1 0 0,-1 0 0 0 0,0 0-1 0 0,1 0 1 0 0,-1 0 0 0 0,0 0-1 0 0,0 1 1 0 0,0-1 0 0 0,0 0-1 0 0,0 1 1 0 0,0-1 0 0 0,0 0 0 0 0,0 1-1 0 0,0-1 1 0 0,0 1 0 0 0,0 0-1 0 0,0-1 1 0 0,-2 1 0 0 0,-31-6 1347 0 0,15 3-933 0 0,-8-6-172 0 0,22 6-172 0 0,-1 1-1 0 0,1 0 0 0 0,-1 0 1 0 0,1 1-1 0 0,-1 0 1 0 0,1 0-1 0 0,-10-1 0 0 0,14 2-132 0 0,0 1-1 0 0,-1-1 0 0 0,1 0 0 0 0,0 0 0 0 0,0 1 0 0 0,0-1 0 0 0,0 0 0 0 0,0 1 0 0 0,0-1 0 0 0,0 1 0 0 0,0-1 0 0 0,0 1 0 0 0,1 0 0 0 0,-1-1 0 0 0,0 1 1 0 0,0 0-1 0 0,0 0 0 0 0,0 1 0 0 0,0 0-14 0 0,-1 0 0 0 0,1 0 1 0 0,0 0-1 0 0,1 0 0 0 0,-1 1 1 0 0,0-1-1 0 0,1 0 1 0 0,-1 1-1 0 0,1-1 0 0 0,0 1 1 0 0,-1 2-1 0 0,4 35-625 0 0,4-21-2808 0 0,-6-18 2865 0 0,-1-1 0 0 0,1 1 0 0 0,-1 0 0 0 0,1-1 0 0 0,4 4-3879 0 0,-4-3 3879 0 0,-1-1 0 0 0,1 0-1 0 0,0 1 1 0 0,0-1 0 0 0,1 0 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00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0 3841 0 0,'-8'2'2081'0'0,"-1"1"0"0"0,1-1 0 0 0,-1 1 0 0 0,1 1 1 0 0,-13 7-1 0 0,10-5-1076 0 0,-1 2 0 0 0,1-1 0 0 0,1 1 0 0 0,0 1 0 0 0,-18 19 0 0 0,26-25-961 0 0,0 1 0 0 0,0-1-1 0 0,0 1 1 0 0,1-1 0 0 0,-1 1 0 0 0,1 0 0 0 0,0 0-1 0 0,0 0 1 0 0,0 0 0 0 0,1 0 0 0 0,-1 0-1 0 0,1 0 1 0 0,0 0 0 0 0,0 0 0 0 0,0 0 0 0 0,1 0-1 0 0,-1-1 1 0 0,1 1 0 0 0,0 0 0 0 0,0 0-1 0 0,1 0 1 0 0,-1 0 0 0 0,3 4 0 0 0,3 6-30 0 0,0 0 1 0 0,1-1 0 0 0,0 0 0 0 0,18 21-1 0 0,-20-27-10 0 0,1 1 0 0 0,0-1-1 0 0,1-1 1 0 0,0 1 0 0 0,0-1 0 0 0,0 0-1 0 0,1-1 1 0 0,-1 0 0 0 0,1-1-1 0 0,10 4 1 0 0,-16-7-6 0 0,1 1 0 0 0,-1-2 0 0 0,0 1-1 0 0,0 0 1 0 0,1-1 0 0 0,-1 1 0 0 0,0-1 0 0 0,1 0 0 0 0,-1 0-1 0 0,0 0 1 0 0,1-1 0 0 0,-1 1 0 0 0,0-1 0 0 0,1 0-1 0 0,-1 0 1 0 0,0 0 0 0 0,0 0 0 0 0,0 0 0 0 0,0-1 0 0 0,0 1-1 0 0,0-1 1 0 0,0 0 0 0 0,-1 0 0 0 0,1 0 0 0 0,0 0-1 0 0,-1-1 1 0 0,0 1 0 0 0,1-1 0 0 0,-1 1 0 0 0,0-1 0 0 0,-1 0-1 0 0,1 0 1 0 0,2-4 0 0 0,-1 0-7 0 0,0 0-1 0 0,0 0 0 0 0,-1 0 1 0 0,0-1-1 0 0,0 1 1 0 0,-1-1-1 0 0,0 0 1 0 0,0 0-1 0 0,-1 1 1 0 0,0-1-1 0 0,0 0 1 0 0,-1 0-1 0 0,0 1 1 0 0,0-1-1 0 0,-1 1 1 0 0,-5-16-1 0 0,5 18-95 0 0,0 0-1 0 0,0 0 1 0 0,0 0 0 0 0,-1 0-1 0 0,0 0 1 0 0,0 1 0 0 0,0-1-1 0 0,-1 1 1 0 0,1 0-1 0 0,-1 0 1 0 0,0 0 0 0 0,0 0-1 0 0,-1 1 1 0 0,1-1-1 0 0,-1 1 1 0 0,0 0 0 0 0,1 1-1 0 0,-1-1 1 0 0,-1 1-1 0 0,1 0 1 0 0,0 0 0 0 0,0 1-1 0 0,-1-1 1 0 0,-6 0-1 0 0,5 1-394 0 0,0 1 0 0 0,0 0-1 0 0,0 0 1 0 0,0 0-1 0 0,0 1 1 0 0,0 0 0 0 0,0 1-1 0 0,0-1 1 0 0,1 1 0 0 0,-1 0-1 0 0,1 1 1 0 0,-1 0-1 0 0,-6 4 1 0 0,8-4 43 0 0,0 1 0 0 0,1 0 0 0 0,0 0 0 0 0,0 0 0 0 0,0 0 0 0 0,0 0 0 0 0,0 1 0 0 0,1 0 0 0 0,0 0 0 0 0,0 0 0 0 0,0 0-1 0 0,1 0 1 0 0,0 1 0 0 0,0-1 0 0 0,0 0 0 0 0,-1 9 0 0 0,-3 14 171 0 0,-2 56 0 0 0,9-10 4854 0 0,-1-71-4022 0 0,0-1 1 0 0,1 1 0 0 0,0-1-1 0 0,-1 1 1 0 0,1-1 0 0 0,0 1-1 0 0,0-1 1 0 0,0 0-1 0 0,0 1 1 0 0,1-1 0 0 0,-1 0-1 0 0,1 0 1 0 0,-1 0 0 0 0,1 0-1 0 0,3 3 1 0 0,0-1-7 0 0,-1-1 0 0 0,1 1 0 0 0,0-2 1 0 0,0 1-1 0 0,0 0 0 0 0,10 3 0 0 0,5 0-157 0 0,1-1 1 0 0,40 4-1 0 0,-51-7-204 0 0,78 6-264 0 0,-30-7-5014 0 0,-55-1 4216 0 0,0 0-1 0 0,0-1 0 0 0,-1 1 1 0 0,1-1-1 0 0,0 0 0 0 0,-1 1 1 0 0,1-1-1 0 0,0 0 0 0 0,3-3 1 0 0,7-4-5313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01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8914 0 0,'-1'2'3297'0'0,"3"3"-321"0"0,1 7-487 0 0,0 5-697 0 0,1 6-648 0 0,0 6-415 0 0,-1 4-233 0 0,-2 1-200 0 0,1-1-160 0 0,-2 0-112 0 0,3-3-328 0 0,-2 0-624 0 0,2-5-1089 0 0,-1-2-1616 0 0,1-7-736 0 0,-1-2-2664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01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77 8210 0 0,'3'37'3969'0'0,"0"8"-1610"0"0,13 62 0 0 0,-15-105-2886 0 0,0-7 77 0 0,2-16-234 0 0,0-26 46 0 0,-3 42 606 0 0,4-85-130 0 0,-4 81 237 0 0,2-1 1 0 0,-1 1-1 0 0,1 0 1 0 0,1 0-1 0 0,0 0 0 0 0,0 1 1 0 0,6-13-1 0 0,-8 20-55 0 0,-1 0 0 0 0,1 0 0 0 0,-1 0 1 0 0,1 0-1 0 0,0 0 0 0 0,-1 0 0 0 0,1 1 0 0 0,0-1 0 0 0,0 0 0 0 0,-1 0 0 0 0,1 1 0 0 0,0-1 0 0 0,0 0 0 0 0,0 1 0 0 0,0-1 0 0 0,0 1 0 0 0,0-1 1 0 0,0 1-1 0 0,0-1 0 0 0,0 1 0 0 0,0 0 0 0 0,0 0 0 0 0,0 0 0 0 0,1-1 0 0 0,-1 1 0 0 0,0 0 0 0 0,0 0 0 0 0,1 1 0 0 0,1-1 4 0 0,0 1-1 0 0,-1 0 0 0 0,1 0 0 0 0,-1 1 0 0 0,0-1 1 0 0,1 0-1 0 0,-1 1 0 0 0,0-1 0 0 0,0 1 1 0 0,0 0-1 0 0,3 3 0 0 0,1 2 10 0 0,0 0 0 0 0,-1 0 0 0 0,1 1-1 0 0,-1 0 1 0 0,-1 0 0 0 0,4 8 0 0 0,-6-12-22 0 0,-1 1 0 0 0,0-1 0 0 0,0 0 0 0 0,0 0 0 0 0,-1 0 0 0 0,0 0 0 0 0,1 1 0 0 0,-2-1 0 0 0,1 0 0 0 0,0 0-1 0 0,-1 1 1 0 0,0-1 0 0 0,1 0 0 0 0,-2 0 0 0 0,-1 6 0 0 0,0-4-65 0 0,-1 1 0 0 0,1-1-1 0 0,-1 0 1 0 0,-1 0 0 0 0,1 0-1 0 0,-1-1 1 0 0,0 0 0 0 0,-7 7-1 0 0,-9 4-335 0 0,0-1 0 0 0,-1-1-1 0 0,-44 21 1 0 0,90-42 2490 0 0,20 2-719 0 0,-20 3-1044 0 0,121-22-2472 0 0,-143 24 1773 0 0,-1 0 0 0 0,0 0 0 0 0,1-1 0 0 0,-1 1 0 0 0,1 0 0 0 0,-1-1 1 0 0,0 1-1 0 0,1-1 0 0 0,-1 1 0 0 0,0-1 0 0 0,1 0 0 0 0,-1 0 0 0 0,0 1 0 0 0,0-1 0 0 0,0 0 0 0 0,0 0 0 0 0,0 0 0 0 0,0 0 0 0 0,0 0 0 0 0,0-1 0 0 0,0 1 1 0 0,1-2-1 0 0,1-9-4395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02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75 10130 0 0,'-1'4'3385'0'0,"1"2"-1057"0"0,1 7-391 0 0,0 7-393 0 0,4 7-464 0 0,1 7-399 0 0,0 9-241 0 0,0 6-160 0 0,0 6-96 0 0,2-1-120 0 0,0-1-232 0 0,2-3-520 0 0,0-10-625 0 0,3-5-751 0 0,-1-11-921 0 0,0-10-640 0 0,-1-9 721 0 0,-1-10-2489 0 0</inkml:trace>
  <inkml:trace contextRef="#ctx0" brushRef="#br0" timeOffset="1">95 38 14107 0 0,'1'-1'240'0'0,"0"-1"0"0"0,0 1-1 0 0,1-1 1 0 0,-1 1 0 0 0,0 0 0 0 0,1-1-1 0 0,0 1 1 0 0,-1 0 0 0 0,1 0 0 0 0,0 0-1 0 0,-1 0 1 0 0,1 0 0 0 0,0 1 0 0 0,3-2-1 0 0,30-7 722 0 0,-27 8-622 0 0,-3-1-188 0 0,49-6 516 0 0,-52 8-640 0 0,1 0 1 0 0,-1 0-1 0 0,1 0 1 0 0,0 1-1 0 0,-1-1 1 0 0,1 0 0 0 0,-1 1-1 0 0,1 0 1 0 0,-1-1-1 0 0,0 1 1 0 0,1 0-1 0 0,-1 0 1 0 0,0 1 0 0 0,1-1-1 0 0,-1 0 1 0 0,0 1-1 0 0,0-1 1 0 0,2 3-1 0 0,-4-3-22 0 0,1 0 0 0 0,-1-1-1 0 0,0 1 1 0 0,0 0 0 0 0,0-1 0 0 0,0 1-1 0 0,0 0 1 0 0,0 0 0 0 0,0-1-1 0 0,0 1 1 0 0,0 0 0 0 0,0-1-1 0 0,-1 1 1 0 0,1 0 0 0 0,0-1-1 0 0,0 1 1 0 0,-1 0 0 0 0,1-1 0 0 0,0 1-1 0 0,-1 0 1 0 0,1-1 0 0 0,0 1-1 0 0,-1-1 1 0 0,1 1 0 0 0,-1 0-1 0 0,1-1 1 0 0,-1 0 0 0 0,0 1-1 0 0,1-1 1 0 0,-1 1 0 0 0,1-1 0 0 0,-1 0-1 0 0,0 1 1 0 0,0-1 0 0 0,-30 19-344 0 0,25-16 333 0 0,6-2 5 0 0,-11 5-2 0 0,2 0 1 0 0,-1 1 0 0 0,1 0 0 0 0,-11 11-1 0 0,19-18 22 0 0,0 1-1 0 0,0 0 1 0 0,0 0-1 0 0,0 0 1 0 0,0 0-1 0 0,0 0 1 0 0,1 0-1 0 0,-1 0 1 0 0,0 0-1 0 0,1 0 1 0 0,-1 0-1 0 0,0 0 0 0 0,1 0 1 0 0,0 1-1 0 0,-1-1 1 0 0,1 0-1 0 0,0 0 1 0 0,-1 0-1 0 0,1 1 1 0 0,0-1-1 0 0,0 0 1 0 0,0 0-1 0 0,0 1 1 0 0,0-1-1 0 0,1 0 0 0 0,-1 0 1 0 0,0 1-1 0 0,0-1 1 0 0,1 0-1 0 0,-1 0 1 0 0,1 0-1 0 0,-1 1 1 0 0,1-1-1 0 0,0 0 1 0 0,-1 0-1 0 0,1 0 1 0 0,0 0-1 0 0,0 0 1 0 0,-1 0-1 0 0,1 0 0 0 0,0-1 1 0 0,0 1-1 0 0,0 0 1 0 0,0 0-1 0 0,0-1 1 0 0,0 1-1 0 0,1 0 1 0 0,-1-1-1 0 0,0 0 1 0 0,0 1-1 0 0,0-1 1 0 0,1 1-1 0 0,0-1 1 0 0,12 5 176 0 0,0-2 0 0 0,0 1 0 0 0,1-2 0 0 0,-1 0 0 0 0,1 0 0 0 0,0-2 0 0 0,-1 0 0 0 0,1 0 0 0 0,-1-1 0 0 0,21-5 0 0 0,-12 3-1684 0 0,1 1 0 0 0,40 2 0 0 0,-63 0 1263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5:1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71 7290 0 0,'-2'0'395'0'0,"1"-1"0"0"0,-1 1 1 0 0,1-1-1 0 0,0 1 1 0 0,-1-1-1 0 0,1 0 1 0 0,0 1-1 0 0,-1-1 1 0 0,1 0-1 0 0,0 0 1 0 0,0 0-1 0 0,0 0 1 0 0,-1 0-1 0 0,1 0 1 0 0,0 0-1 0 0,1 0 0 0 0,-1-1 1 0 0,0 1-1 0 0,0 0 1 0 0,0-1-1 0 0,1 1 1 0 0,-1 0-1 0 0,1-1 1 0 0,-1 1-1 0 0,1-1 1 0 0,-1 1-1 0 0,1-1 1 0 0,0 1-1 0 0,0-1 1 0 0,0 1-1 0 0,0-1 0 0 0,0-1 1 0 0,1 1-273 0 0,0 0 1 0 0,-1 0-1 0 0,1 1 0 0 0,0-1 0 0 0,0 0 1 0 0,1 1-1 0 0,-1-1 0 0 0,0 1 1 0 0,0-1-1 0 0,1 1 0 0 0,-1 0 0 0 0,1-1 1 0 0,-1 1-1 0 0,1 0 0 0 0,0 0 1 0 0,-1 0-1 0 0,1 0 0 0 0,0 1 1 0 0,0-1-1 0 0,-1 0 0 0 0,1 1 0 0 0,0-1 1 0 0,0 1-1 0 0,4-1 0 0 0,4 0-116 0 0,0 0 1 0 0,0 1-1 0 0,0 0 0 0 0,0 1 0 0 0,0 0 0 0 0,0 0 0 0 0,12 4 0 0 0,-17-4-360 0 0,1 1 0 0 0,0 0 0 0 0,-1 0-1 0 0,0 1 1 0 0,0-1 0 0 0,0 1 0 0 0,0 0 0 0 0,6 6-1 0 0,-10-9 2 0 0,0 1 0 0 0,-1-1 0 0 0,1 1 0 0 0,-1-1 0 0 0,1 1 1 0 0,-1 0-1 0 0,1-1 0 0 0,-1 1 0 0 0,0 0 0 0 0,1-1 0 0 0,-1 1 0 0 0,0 0 0 0 0,1 0 0 0 0,-1-1 0 0 0,0 1 0 0 0,0 0 0 0 0,0 0 0 0 0,0 0 0 0 0,0-1 0 0 0,0 1 0 0 0,0 0 0 0 0,0 0 0 0 0,0 0 0 0 0,0-1 0 0 0,0 1 0 0 0,0 0 0 0 0,-1 0 0 0 0,1-1 0 0 0,0 1 0 0 0,0 0 0 0 0,-1 0 0 0 0,1-1 0 0 0,-1 1 0 0 0,1 0 0 0 0,-1-1 1 0 0,0 2-1 0 0,-4 6-4365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02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14379 0 0,'1'1'486'0'0,"-1"0"-1"0"0,1 1 1 0 0,-1-1-1 0 0,1 1 1 0 0,-1-1-1 0 0,1 0 1 0 0,0 1-1 0 0,0-1 1 0 0,0 0 0 0 0,0 0-1 0 0,0 0 1 0 0,0 1-1 0 0,0-1 1 0 0,0 0-1 0 0,3 1 1 0 0,24 8 1678 0 0,-15-9-2401 0 0,-1-1 0 0 0,1 0 0 0 0,13-2 0 0 0,-16 2 803 0 0,17-3-737 0 0,45 0-3 0 0,-67 3-330 0 0,1 1 1 0 0,-1-1-1 0 0,0 1 0 0 0,0 0 0 0 0,0 1 0 0 0,0-1 1 0 0,0 1-1 0 0,0 0 0 0 0,0 0 0 0 0,-1 0 1 0 0,6 4-1 0 0,-10-6 257 0 0,1 0-1 0 0,-1 1 1 0 0,1-1 0 0 0,-1 0 0 0 0,1 1-1 0 0,-1-1 1 0 0,1 0 0 0 0,-1 1 0 0 0,1-1 0 0 0,-1 0-1 0 0,0 1 1 0 0,1-1 0 0 0,-1 1 0 0 0,0-1-1 0 0,1 1 1 0 0,-1-1 0 0 0,0 1 0 0 0,1-1 0 0 0,-1 1-1 0 0,0-1 1 0 0,0 1 0 0 0,0-1 0 0 0,0 1-1 0 0,0-1 1 0 0,1 1 0 0 0,-1-1 0 0 0,0 1 0 0 0,0 0-1 0 0,0-1 1 0 0,0 1 0 0 0,-1-1 0 0 0,1 1-1 0 0,0-1 1 0 0,0 1 0 0 0,0-1 0 0 0,0 1 0 0 0,0 0-1 0 0,-1-1 1 0 0,1 1 0 0 0,-5 6-4635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02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9090 0 0,'2'-2'914'0'0,"0"-1"-1"0"0,0 1 1 0 0,0 0 0 0 0,0-1 0 0 0,1 1-1 0 0,-1 0 1 0 0,1 0 0 0 0,3-2-1 0 0,45-20 1293 0 0,-26 14-1734 0 0,-21 8-417 0 0,-1 0 0 0 0,1 1 1 0 0,0 0-1 0 0,-1 0 0 0 0,1 0 0 0 0,0 0 0 0 0,7-1 0 0 0,-10 2-37 0 0,-1 0-1 0 0,0 0 0 0 0,1 0 0 0 0,-1 0 1 0 0,1 1-1 0 0,-1-1 0 0 0,1 0 0 0 0,-1 0 1 0 0,0 0-1 0 0,1 0 0 0 0,-1 0 1 0 0,1 1-1 0 0,-1-1 0 0 0,0 0 0 0 0,1 0 1 0 0,-1 0-1 0 0,0 1 0 0 0,1-1 0 0 0,-1 0 1 0 0,0 1-1 0 0,1-1 0 0 0,-1 0 0 0 0,0 1 1 0 0,0-1-1 0 0,1 0 0 0 0,-1 1 0 0 0,0-1 1 0 0,0 1-1 0 0,1 0 15 0 0,-1 1 0 0 0,0-1 1 0 0,-1 1-1 0 0,1-1 0 0 0,0 0 0 0 0,0 1 1 0 0,0-1-1 0 0,-1 1 0 0 0,1-1 0 0 0,-1 0 1 0 0,1 0-1 0 0,-1 1 0 0 0,0-1 0 0 0,0 1 1 0 0,-21 29 285 0 0,18-27-307 0 0,0 0 0 0 0,1 0 1 0 0,-1 1-1 0 0,1 0 0 0 0,1-1 1 0 0,-1 1-1 0 0,-2 7 0 0 0,4-10 17 0 0,1-1 0 0 0,0 1 0 0 0,0-1 0 0 0,0 1 0 0 0,0-1-1 0 0,0 1 1 0 0,0-1 0 0 0,1 1 0 0 0,-1-1 0 0 0,0 1-1 0 0,1-1 1 0 0,-1 1 0 0 0,1-1 0 0 0,0 0 0 0 0,-1 1-1 0 0,1-1 1 0 0,0 0 0 0 0,0 1 0 0 0,0-1 0 0 0,0 0 0 0 0,0 0-1 0 0,0 0 1 0 0,0 0 0 0 0,0 0 0 0 0,0 0 0 0 0,1 0-1 0 0,-1 0 1 0 0,0 0 0 0 0,1-1 0 0 0,-1 1 0 0 0,3 0 0 0 0,8 5-68 0 0,0 0 0 0 0,0-1 0 0 0,1 0 1 0 0,-1-2-1 0 0,1 1 0 0 0,0-1 1 0 0,0-1-1 0 0,0 0 0 0 0,1-1 0 0 0,-1-1 1 0 0,0 0-1 0 0,0 0 0 0 0,1-2 1 0 0,-1 1-1 0 0,0-2 0 0 0,0 0 0 0 0,20-7 1 0 0,-17 0-3318 0 0,-6-4-4322 0 0,-6 4 739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03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11 11859 0 0,'-16'9'4571'0'0,"7"-3"-148"0"0,27-12-3133 0 0,-7 1-1206 0 0,0 2-1 0 0,0 0 0 0 0,0 0 1 0 0,1 1-1 0 0,-1 0 0 0 0,1 1 1 0 0,0 0-1 0 0,-1 1 0 0 0,1 1 1 0 0,-1-1-1 0 0,1 2 0 0 0,-1 0 1 0 0,1 0-1 0 0,-1 1 0 0 0,0 0 1 0 0,0 1-1 0 0,0 0 0 0 0,0 1 1 0 0,-1 0-1 0 0,0 1 0 0 0,0 0 1 0 0,0 1-1 0 0,-1 0 0 0 0,0 0 1 0 0,0 1-1 0 0,-1 0 0 0 0,0 1 1 0 0,0-1-1 0 0,-1 2 0 0 0,0-1 1 0 0,-1 1-1 0 0,0 0 0 0 0,-1 0 1 0 0,0 0-1 0 0,0 1 0 0 0,-1 0 1 0 0,0 0-1 0 0,2 12 0 0 0,-2 5 83 0 0,0 0 0 0 0,-2 0-1 0 0,-2 33 1 0 0,1 8-1594 0 0,7-2-4657 0 0,-7-66 5827 0 0,-1 0-132 0 0,0-1 1 0 0,0 1 0 0 0,0 0 0 0 0,0 0 0 0 0,0-1-1 0 0,0 1 1 0 0,0 0 0 0 0,1-1 0 0 0,-1 1-1 0 0,0 0 1 0 0,1-1 0 0 0,-1 1 0 0 0,0 0 0 0 0,1-1-1 0 0,-1 1 1 0 0,1-1 0 0 0,-1 1 0 0 0,1-1 0 0 0,-1 1-1 0 0,1-1 1 0 0,0 1 0 0 0,0 0 0 0 0,7 0-5679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03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8954 0 0,'5'-16'7084'0'0,"1"25"-3237"0"0,3 29-1833 0 0,-6-3-1529 0 0,-1 0-1 0 0,-5 50 0 0 0,1-62-1357 0 0,-1 0 0 0 0,-9 31 1 0 0,18-76-1901 0 0,-3 7 2710 0 0,1 0 1 0 0,1 0 0 0 0,0 0-1 0 0,9-16 1 0 0,-12 27 120 0 0,0 1 0 0 0,0-1 0 0 0,1 1 0 0 0,-1-1 0 0 0,1 1 0 0 0,0 0 0 0 0,0 0 0 0 0,0 0 1 0 0,0 0-1 0 0,0 0 0 0 0,1 1 0 0 0,-1 0 0 0 0,1-1 0 0 0,0 1 0 0 0,0 1 0 0 0,0-1 0 0 0,0 0 0 0 0,0 1 0 0 0,0 0 1 0 0,0 0-1 0 0,6-1 0 0 0,32 1-994 0 0,-32 2-569 0 0,1-1 0 0 0,-1-1 0 0 0,1 0 0 0 0,-1 0 0 0 0,14-4 0 0 0,-1-2-4135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03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18172 0 0,'1'-1'174'0'0,"0"0"1"0"0,1 0 0 0 0,-1 0-1 0 0,0 1 1 0 0,1-1-1 0 0,-1 0 1 0 0,1 1 0 0 0,-1-1-1 0 0,1 1 1 0 0,0-1-1 0 0,-1 1 1 0 0,1 0 0 0 0,-1 0-1 0 0,1 0 1 0 0,0 0-1 0 0,-1 0 1 0 0,1 0 0 0 0,-1 0-1 0 0,1 0 1 0 0,2 2-1 0 0,36 11 569 0 0,-29-8-432 0 0,-1-1-194 0 0,136 57 593 0 0,-132-53-695 0 0,1 0 0 0 0,-2 0 0 0 0,1 2 0 0 0,-1-1 0 0 0,-1 2 0 0 0,0 0 1 0 0,18 20-1 0 0,-26-27-21 0 0,-1 1-1 0 0,-1-1 1 0 0,1 1 0 0 0,-1-1 0 0 0,1 1 0 0 0,-1 0 0 0 0,-1 0-1 0 0,1 0 1 0 0,-1 0 0 0 0,1 0 0 0 0,-2 0 0 0 0,1 0 0 0 0,0 0 0 0 0,-1 0-1 0 0,0 1 1 0 0,0-1 0 0 0,-1 0 0 0 0,-1 8 0 0 0,0-6-291 0 0,0 0 1 0 0,0 0 0 0 0,-1 0 0 0 0,0 0-1 0 0,0 0 1 0 0,-1-1 0 0 0,0 0 0 0 0,0 1-1 0 0,-1-1 1 0 0,1-1 0 0 0,-1 1-1 0 0,-7 5 1 0 0,7-6-19 0 0,-1 0-1 0 0,0 0 1 0 0,-1-1 0 0 0,1 0-1 0 0,-1 0 1 0 0,0-1 0 0 0,1 0-1 0 0,-2 0 1 0 0,1 0 0 0 0,0-1-1 0 0,-14 3 1 0 0,15-5 319 0 0,1 1 1 0 0,0-1-1 0 0,0 0 1 0 0,0 0-1 0 0,-1-1 1 0 0,1 0-1 0 0,0 0 0 0 0,0 0 1 0 0,0 0-1 0 0,0-1 1 0 0,0 0-1 0 0,1 0 1 0 0,-1 0-1 0 0,0 0 1 0 0,1-1-1 0 0,-1 0 1 0 0,1 0-1 0 0,-5-5 0 0 0,-4-10 1122 0 0,12 18-1041 0 0,1-1 0 0 0,0 0 0 0 0,0 1 0 0 0,0-1 0 0 0,0 1 0 0 0,0-1 0 0 0,0 0 0 0 0,0 1 1 0 0,0-1-1 0 0,0 1 0 0 0,0-1 0 0 0,0 1 0 0 0,1-1 0 0 0,-1 0 0 0 0,0 1 0 0 0,0-1 0 0 0,0 1 0 0 0,1-1 0 0 0,-1 1 1 0 0,0-1-1 0 0,1 1 0 0 0,0-1 0 0 0,0 0 49 0 0,1-1-1 0 0,0 1 1 0 0,-1 0 0 0 0,1 0-1 0 0,0 1 1 0 0,0-1 0 0 0,0 0 0 0 0,0 0-1 0 0,0 1 1 0 0,0-1 0 0 0,0 1 0 0 0,0 0-1 0 0,0 0 1 0 0,0 0 0 0 0,0 0 0 0 0,3 0-1 0 0,46 6 322 0 0,16 2-611 0 0,-62-8-422 0 0,1-1 1 0 0,-1 1-1 0 0,0-1 0 0 0,1 0 1 0 0,7-2-1 0 0,-12 3 50 0 0,1-1 0 0 0,-1 1-1 0 0,0-1 1 0 0,0 0 0 0 0,0 1 0 0 0,0-1 0 0 0,0 0-1 0 0,0 0 1 0 0,0 0 0 0 0,0 0 0 0 0,0 0 0 0 0,0 0-1 0 0,0 0 1 0 0,1-2 0 0 0,4-7-5916 0 0</inkml:trace>
  <inkml:trace contextRef="#ctx0" brushRef="#br0" timeOffset="1">431 200 9890 0 0,'2'-6'7399'0'0,"4"13"-4104"0"0,2 13-1636 0 0,3 16-449 0 0,12 73-1 0 0,-21-98-1459 0 0,-1 0 0 0 0,0-1 0 0 0,-1 1 0 0 0,0 0 1 0 0,-1 0-1 0 0,0-1 0 0 0,0 1 0 0 0,-1 0 0 0 0,-1-1 0 0 0,0 1 0 0 0,-7 16 0 0 0,9-25-652 0 0,-1-1 0 0 0,1 1-1 0 0,0 0 1 0 0,-1-1-1 0 0,1 1 1 0 0,-1-1 0 0 0,1 0-1 0 0,-1 1 1 0 0,0-1 0 0 0,0 0-1 0 0,0 0 1 0 0,0 0 0 0 0,1 0-1 0 0,-1-1 1 0 0,0 1 0 0 0,0 0-1 0 0,-3 0 1 0 0,-5 2-183 0 0,1 2-1547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04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8338 0 0,'-2'3'719'0'0,"0"0"1"0"0,0 1 0 0 0,0-1-1 0 0,0 0 1 0 0,1 1 0 0 0,0 0-1 0 0,-1-1 1 0 0,2 1-1 0 0,-1 0 1 0 0,0 0 0 0 0,1-1-1 0 0,-1 1 1 0 0,1 0-1 0 0,0 0 1 0 0,1 6 0 0 0,0-6-492 0 0,0 0 1 0 0,0-1 0 0 0,0 1-1 0 0,1 0 1 0 0,-1 0-1 0 0,1-1 1 0 0,0 1 0 0 0,0-1-1 0 0,1 0 1 0 0,-1 1-1 0 0,0-1 1 0 0,1 0 0 0 0,3 3-1 0 0,-2-3-283 0 0,0 0 0 0 0,0 0-1 0 0,0 0 1 0 0,1 0-1 0 0,-1-1 1 0 0,1 1 0 0 0,-1-1-1 0 0,1-1 1 0 0,0 1 0 0 0,0 0-1 0 0,-1-1 1 0 0,1 0-1 0 0,0 0 1 0 0,0-1 0 0 0,0 1-1 0 0,0-1 1 0 0,1 0 0 0 0,-1-1-1 0 0,0 1 1 0 0,0-1-1 0 0,0 0 1 0 0,-1 0 0 0 0,10-4-1 0 0,-7 2-754 0 0,0-1-1 0 0,0 0 1 0 0,0 0-1 0 0,9-8 1 0 0,21-25-6847 0 0,-22 18 1444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04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89 8946 0 0,'-2'-7'1005'0'0,"0"0"1"0"0,0 0-1 0 0,1 0 1 0 0,0 0-1 0 0,-1-13 1 0 0,2 18-838 0 0,0 1 0 0 0,0 0-1 0 0,1-1 1 0 0,-1 1 0 0 0,0-1 0 0 0,1 1 0 0 0,-1 0 0 0 0,1-1 0 0 0,-1 1 0 0 0,1 0 0 0 0,-1-1 0 0 0,1 1-1 0 0,0 0 1 0 0,0 0 0 0 0,0 0 0 0 0,0-1 0 0 0,0 1 0 0 0,0 0 0 0 0,0 0 0 0 0,0 1 0 0 0,0-1 0 0 0,0 0-1 0 0,0 0 1 0 0,1 0 0 0 0,-1 1 0 0 0,0-1 0 0 0,1 1 0 0 0,-1-1 0 0 0,0 1 0 0 0,1-1 0 0 0,-1 1 0 0 0,1 0-1 0 0,-1 0 1 0 0,1 0 0 0 0,1 0 0 0 0,7 0 38 0 0,0 0-1 0 0,0 1 1 0 0,0 1-1 0 0,0 0 0 0 0,0 0 1 0 0,0 1-1 0 0,-1 0 1 0 0,1 1-1 0 0,-1 0 1 0 0,0 0-1 0 0,9 6 1 0 0,17 12-40 0 0,41 32 0 0 0,-75-53-163 0 0,7 5 76 0 0,-1 0 0 0 0,1 1 0 0 0,-1 0 0 0 0,0 0 0 0 0,-1 1 0 0 0,0 0 0 0 0,0 0-1 0 0,0 0 1 0 0,-1 1 0 0 0,-1 0 0 0 0,7 17 0 0 0,-7-14-13 0 0,-1 1 0 0 0,-1-1 0 0 0,0 1 0 0 0,0 0 0 0 0,-1 0-1 0 0,-1 0 1 0 0,-1-1 0 0 0,-2 23 0 0 0,-9 20-421 0 0,5-27-1216 0 0,2-1-3319 0 0</inkml:trace>
  <inkml:trace contextRef="#ctx0" brushRef="#br0" timeOffset="1">447 161 10218 0 0,'0'-1'249'0'0,"0"1"1"0"0,0-1-1 0 0,0 1 0 0 0,0-1 0 0 0,1 1 1 0 0,-1-1-1 0 0,0 1 0 0 0,0-1 0 0 0,1 1 1 0 0,-1 0-1 0 0,0-1 0 0 0,0 1 0 0 0,1-1 0 0 0,-1 1 1 0 0,1 0-1 0 0,-1-1 0 0 0,0 1 0 0 0,1 0 1 0 0,-1-1-1 0 0,1 1 0 0 0,-1 0 0 0 0,1 0 1 0 0,-1-1-1 0 0,1 1 0 0 0,-1 0 0 0 0,1 0 1 0 0,-1 0-1 0 0,1 0 0 0 0,-1 0 0 0 0,1 0 0 0 0,-1 0 1 0 0,1 0-1 0 0,-1 0 0 0 0,1 0 0 0 0,-1 0 1 0 0,1 0-1 0 0,0 0 0 0 0,1 1-3 0 0,-1 0-1 0 0,0 1 1 0 0,1-1 0 0 0,-1 0 0 0 0,0 1-1 0 0,0-1 1 0 0,0 0 0 0 0,0 1-1 0 0,0 0 1 0 0,0-1 0 0 0,1 3-1 0 0,16 46 630 0 0,-4 26-258 0 0,4 17-1746 0 0,2-36-7176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05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13355 0 0,'12'1'934'0'0,"0"0"0"0"0,0-1 0 0 0,0 0-1 0 0,17-4 1 0 0,-13 1-778 0 0,-1-1-1 0 0,0-1 0 0 0,-1 0 0 0 0,1-1 1 0 0,15-9-1 0 0,-21 10-87 0 0,-5 3-35 0 0,-1 0 0 0 0,0 0 0 0 0,1 0 0 0 0,-1 1 0 0 0,1-1 0 0 0,-1 1 0 0 0,1 0 0 0 0,0 0 0 0 0,-1 1 0 0 0,6-1 0 0 0,-9 1-38 0 0,0 0 0 0 0,1 0 0 0 0,-1 0 1 0 0,0 0-1 0 0,1 0 0 0 0,-1 0 0 0 0,0 0 0 0 0,0 0 1 0 0,1 0-1 0 0,-1 1 0 0 0,0-1 0 0 0,1 0 0 0 0,-1 0 1 0 0,0 0-1 0 0,0 1 0 0 0,1-1 0 0 0,-1 0 0 0 0,0 0 1 0 0,0 0-1 0 0,0 1 0 0 0,1-1 0 0 0,-1 0 0 0 0,0 1 1 0 0,0-1-1 0 0,0 0 0 0 0,0 0 0 0 0,1 1 0 0 0,-1-1 0 0 0,0 0 1 0 0,0 1-1 0 0,0-1 0 0 0,0 0 0 0 0,0 1 0 0 0,0-1 1 0 0,0 1-1 0 0,-4 16-1133 0 0,-11 12-3006 0 0,1-13 162 0 0,-4-1-2079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05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14891 0 0,'1'4'566'0'0,"0"-1"0"0"0,0 1 1 0 0,0 0-1 0 0,1-1 0 0 0,-1 1 0 0 0,1-1 0 0 0,0 1 0 0 0,0-1 1 0 0,0 0-1 0 0,4 4 0 0 0,-2-1-289 0 0,1-1 1 0 0,0 0-1 0 0,0-1 1 0 0,1 1 0 0 0,9 5-1 0 0,-10-7-344 0 0,0 0-1 0 0,-1 0 1 0 0,2-1-1 0 0,-1 0 1 0 0,0 0-1 0 0,0 0 1 0 0,1 0-1 0 0,-1-1 1 0 0,1 0-1 0 0,-1 0 1 0 0,1 0 0 0 0,0-1-1 0 0,-1 0 1 0 0,1 0-1 0 0,10-2 1 0 0,2-7-686 0 0,-17 9 728 0 0,-1 0-1 0 0,1-1 1 0 0,-1 1-1 0 0,1 0 1 0 0,-1 0-1 0 0,1 0 1 0 0,-1-1-1 0 0,1 1 1 0 0,-1 0 0 0 0,0 0-1 0 0,1-1 1 0 0,-1 1-1 0 0,1 0 1 0 0,-1-1-1 0 0,0 1 1 0 0,1-1 0 0 0,-1 1-1 0 0,0 0 1 0 0,0-1-1 0 0,1 1 1 0 0,-1-1-1 0 0,0 1 1 0 0,0-1-1 0 0,0 1 1 0 0,1-1 0 0 0,-1 1-1 0 0,0-1 1 0 0,0 1-1 0 0,0-1 1 0 0,0 1-1 0 0,0-1 1 0 0,0 1 0 0 0,0-1-1 0 0,0 0 1 0 0,-4 1-54 0 0,0 0 0 0 0,0 0 0 0 0,0 0 1 0 0,0 1-1 0 0,0 0 0 0 0,0 0 0 0 0,0 0 1 0 0,0 0-1 0 0,0 0 0 0 0,-6 4 0 0 0,9-5 65 0 0,-3 2 23 0 0,0 0 0 0 0,-1 0 0 0 0,1 0 0 0 0,0 1 0 0 0,0-1-1 0 0,0 1 1 0 0,1 0 0 0 0,-1 0 0 0 0,1 0 0 0 0,-1 1 0 0 0,1-1-1 0 0,0 1 1 0 0,0-1 0 0 0,1 1 0 0 0,-1 0 0 0 0,1 1 0 0 0,0-1-1 0 0,0 0 1 0 0,-2 8 0 0 0,3-9 47 0 0,0 1 1 0 0,1 0-1 0 0,0 0 1 0 0,-1-1-1 0 0,2 1 0 0 0,-1 0 1 0 0,0 0-1 0 0,1 0 0 0 0,-1-1 1 0 0,1 1-1 0 0,0 0 0 0 0,1-1 1 0 0,-1 1-1 0 0,0-1 0 0 0,1 1 1 0 0,0-1-1 0 0,0 0 1 0 0,0 0-1 0 0,0 1 0 0 0,1-2 1 0 0,-1 1-1 0 0,1 0 0 0 0,-1 0 1 0 0,6 3-1 0 0,-4-3-14 0 0,0-1 1 0 0,0 0-1 0 0,0 0 0 0 0,0 0 1 0 0,0 0-1 0 0,1-1 0 0 0,-1 0 1 0 0,0 1-1 0 0,1-2 0 0 0,-1 1 1 0 0,1 0-1 0 0,-1-1 0 0 0,1 0 1 0 0,0 0-1 0 0,-1 0 0 0 0,1-1 1 0 0,-1 1-1 0 0,1-1 0 0 0,-1 0 1 0 0,0-1-1 0 0,1 1 0 0 0,-1-1 1 0 0,6-3-1 0 0,-6 4-27 0 0,0-1 0 0 0,0 0 0 0 0,0 0 0 0 0,-1-1 0 0 0,1 1 0 0 0,-1-1 0 0 0,0 1 0 0 0,1-1 0 0 0,-1 0 0 0 0,0 0 1 0 0,-1-1-1 0 0,1 1 0 0 0,-1 0 0 0 0,1-1 0 0 0,-1 0 0 0 0,0 0 0 0 0,0 1 0 0 0,-1-1 0 0 0,1 0 0 0 0,-1-1 0 0 0,0 1 0 0 0,0 0 0 0 0,0 0 0 0 0,0-8 0 0 0,-1 9-85 0 0,-1 1 0 0 0,1 0-1 0 0,-1-1 1 0 0,0 1-1 0 0,0-1 1 0 0,0 1 0 0 0,0 0-1 0 0,0 0 1 0 0,0 0-1 0 0,0-1 1 0 0,-1 1 0 0 0,1 1-1 0 0,-1-1 1 0 0,0 0-1 0 0,1 0 1 0 0,-1 0 0 0 0,0 1-1 0 0,0-1 1 0 0,0 1-1 0 0,0 0 1 0 0,-1-1 0 0 0,1 1-1 0 0,0 0 1 0 0,0 0-1 0 0,-1 1 1 0 0,1-1 0 0 0,-4-1-1 0 0,3 2-47 0 0,1-1 0 0 0,0 1 0 0 0,-1-1-1 0 0,1 1 1 0 0,-1 0 0 0 0,1 0 0 0 0,-1 0 0 0 0,1 0-1 0 0,-1 0 1 0 0,1 1 0 0 0,0-1 0 0 0,-1 1 0 0 0,1-1 0 0 0,0 1-1 0 0,-1 0 1 0 0,1 0 0 0 0,0 0 0 0 0,0 0 0 0 0,0 0 0 0 0,0 1-1 0 0,0-1 1 0 0,0 1 0 0 0,0-1 0 0 0,0 1 0 0 0,0 0-1 0 0,1 0 1 0 0,-1 0 0 0 0,-1 2 0 0 0,-1 3-436 0 0,1 1 0 0 0,-1 0 0 0 0,1 0 0 0 0,1 0 0 0 0,-1 0 0 0 0,2 1 0 0 0,-1-1 1 0 0,0 15-1 0 0,2-17 548 0 0,0-1 1 0 0,0 1 0 0 0,1 0 0 0 0,0-1 0 0 0,3 11 0 0 0,-3-12 742 0 0,1 1 0 0 0,0-1 0 0 0,0 0 1 0 0,0 0-1 0 0,1 1 0 0 0,-1-1 0 0 0,6 5 0 0 0,-7-7-547 0 0,0 0-1 0 0,0 0 1 0 0,0 1 0 0 0,0-1-1 0 0,0 1 1 0 0,0-1-1 0 0,0 1 1 0 0,-1-1-1 0 0,1 1 1 0 0,-1-1-1 0 0,0 1 1 0 0,0-1-1 0 0,0 1 1 0 0,0-1-1 0 0,0 1 1 0 0,-1 0 0 0 0,1-1-1 0 0,-1 1 1 0 0,1-1-1 0 0,-1 1 1 0 0,0-1-1 0 0,0 0 1 0 0,0 1-1 0 0,-1-1 1 0 0,-1 3-1 0 0,-2 4-206 0 0,0-1 0 0 0,0 0-1 0 0,-1-1 1 0 0,0 1 0 0 0,-11 10-1 0 0,-5-3-211 0 0,3-1-158 0 0,19-14 387 0 0,-1 0 0 0 0,1 0 0 0 0,0 0 0 0 0,0 0 0 0 0,0 0 0 0 0,0 0 0 0 0,-1 0 0 0 0,1 0 1 0 0,0 0-1 0 0,0 0 0 0 0,0 0 0 0 0,0 1 0 0 0,-1-1 0 0 0,1 0 0 0 0,0 0 0 0 0,0 0 0 0 0,0 0 0 0 0,0 0 0 0 0,0 0 0 0 0,-1 0 0 0 0,1 1 0 0 0,0-1 1 0 0,0 0-1 0 0,0 0 0 0 0,0 0 0 0 0,0 0 0 0 0,0 1 0 0 0,0-1 0 0 0,0 0 0 0 0,0 0 0 0 0,0 0 0 0 0,0 0 0 0 0,0 1 0 0 0,0-1 0 0 0,0 0 0 0 0,0 0 0 0 0,0 0 1 0 0,0 1-1 0 0,0-1 0 0 0,0 0 0 0 0,0 0 0 0 0,0 0 0 0 0,0 0 0 0 0,0 1 0 0 0,0-1 0 0 0,0 0 0 0 0,0 0 0 0 0,0 0 0 0 0,0 0 0 0 0,0 1 0 0 0,0-1 0 0 0,1 0 1 0 0,-1 0-1 0 0,0 0 0 0 0,0 0 0 0 0,0 0 0 0 0,0 0 0 0 0,1 1 0 0 0,28 6 195 0 0,0-2-1 0 0,0 0 1 0 0,1-2-1 0 0,0-2 1 0 0,-1 0 0 0 0,39-5-1 0 0,37-11-6544 0 0,-92 13 1272 0 0,-3 2-2301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0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17676 0 0,'0'2'2104'0'0,"-1"2"-775"0"0,1 0-657 0 0,-1 1-400 0 0,-1-4-560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5:14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8410 0 0,'12'4'6975'0'0,"10"1"-6147"0"0,66 8 220 0 0,-88-13-995 0 0,0 1 0 0 0,-1 0-1 0 0,1-1 1 0 0,0 1 0 0 0,-1 0 0 0 0,1-1 0 0 0,0 1-1 0 0,-1 0 1 0 0,1-1 0 0 0,-1 1 0 0 0,1-1 0 0 0,0 1 0 0 0,-1-1-1 0 0,0 1 1 0 0,1-1 0 0 0,-1 1 0 0 0,1-1 0 0 0,-1 1-1 0 0,0-1 1 0 0,1 0 0 0 0,-1 1 0 0 0,-1-1 0 0 0,-17 13 238 0 0,16-10-282 0 0,0-1 0 0 0,0 1-1 0 0,0-1 1 0 0,0 1 0 0 0,0 0 0 0 0,1 0 0 0 0,-1 0 0 0 0,1 0 0 0 0,0 1 0 0 0,0-1 0 0 0,0 1 0 0 0,0-1 0 0 0,1 1-1 0 0,0 0 1 0 0,-1 0 0 0 0,1-1 0 0 0,1 1 0 0 0,-1 0 0 0 0,0 0 0 0 0,1 5 0 0 0,0-3-22 0 0,0-1 1 0 0,0 0-1 0 0,0 1 1 0 0,1-1-1 0 0,0 1 0 0 0,0-1 1 0 0,0 0-1 0 0,1 0 1 0 0,0 1-1 0 0,0-1 1 0 0,0 0-1 0 0,0-1 0 0 0,1 1 1 0 0,5 6-1 0 0,-8-10 15 0 0,1 0-1 0 0,-1-1 0 0 0,0 1 1 0 0,1-1-1 0 0,0 1 0 0 0,-1-1 1 0 0,1 1-1 0 0,-1-1 0 0 0,1 0 0 0 0,-1 1 1 0 0,1-1-1 0 0,0 0 0 0 0,-1 1 1 0 0,1-1-1 0 0,0 0 0 0 0,-1 0 1 0 0,1 1-1 0 0,0-1 0 0 0,-1 0 1 0 0,1 0-1 0 0,0 0 0 0 0,0 0 0 0 0,-1 0 1 0 0,1 0-1 0 0,0 0 0 0 0,-1 0 1 0 0,1 0-1 0 0,0-1 0 0 0,0 1 1 0 0,-1 0-1 0 0,1 0 0 0 0,0-1 1 0 0,-1 1-1 0 0,1 0 0 0 0,-1-1 1 0 0,1 1-1 0 0,0 0 0 0 0,-1-1 0 0 0,1 1 1 0 0,-1-1-1 0 0,1 1 0 0 0,-1-1 1 0 0,1 0-1 0 0,-1 1 0 0 0,0-1 1 0 0,1 1-1 0 0,-1-1 0 0 0,0 0 1 0 0,1 1-1 0 0,-1-2 0 0 0,21-43 630 0 0,-17 34-394 0 0,2-3-59 0 0,-3 10-158 0 0,0-1 0 0 0,-1 1 1 0 0,0-1-1 0 0,0 0 0 0 0,0 0 0 0 0,-1 1 0 0 0,0-1 0 0 0,0 0 0 0 0,0-1 0 0 0,0 1 0 0 0,-1 0 0 0 0,0-6 0 0 0,0 10-239 0 0,-1 0 0 0 0,1 1 0 0 0,0-1-1 0 0,-1 1 1 0 0,1-1 0 0 0,-1 1 0 0 0,0-1 0 0 0,1 1 0 0 0,-1-1 0 0 0,1 1 0 0 0,-1-1-1 0 0,0 1 1 0 0,1-1 0 0 0,-1 1 0 0 0,0 0 0 0 0,1 0 0 0 0,-1-1 0 0 0,0 1 0 0 0,0 0-1 0 0,1 0 1 0 0,-1 0 0 0 0,0 0 0 0 0,0 0 0 0 0,1 0 0 0 0,-1 0 0 0 0,-1 0 0 0 0,-22 3-8100 0 0,21-3 6473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15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10786 0 0,'34'15'3539'0'0,"-17"-9"-3176"0"0,4 2-132 0 0,-1-1-1 0 0,1 0 0 0 0,1-2 0 0 0,-1-1 0 0 0,1 0 0 0 0,0-1 0 0 0,-1-2 0 0 0,1 0 0 0 0,0-1 0 0 0,0-2 1 0 0,0 0-1 0 0,23-5 0 0 0,34-8 532 0 0,1 4-1 0 0,1 3 1 0 0,125 5 0 0 0,278-12 2341 0 0,-412 11-2984 0 0,113 10 0 0 0,69 22-41 0 0,-78-7-72 0 0,-106-17 33 0 0,0-4 0 0 0,114-13 1 0 0,66-1 138 0 0,-49 20 39 0 0,223 1 170 0 0,258 14 264 0 0,-557-10-391 0 0,1-5 1 0 0,234-21-1 0 0,-270 6-54 0 0,0 3-1 0 0,0 4 0 0 0,129 13 1 0 0,-127-4-135 0 0,111-5 0 0 0,92-20 161 0 0,-182 10-131 0 0,-58 5-117 0 0,70 8 1 0 0,-116-6-966 0 0,-15-3-1580 0 0,-19-5-3931 0 0,-6 1 711 0 0,3 3-1857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6:49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33 101 7850 0 0,'-2'-2'331'0'0,"-1"1"1"0"0,1-1-1 0 0,0 0 1 0 0,0-1 0 0 0,0 1-1 0 0,0 0 1 0 0,0-1-1 0 0,0 1 1 0 0,0-1 0 0 0,1 1-1 0 0,-1-1 1 0 0,1 0-1 0 0,0 1 1 0 0,0-1 0 0 0,0 0-1 0 0,0 0 1 0 0,-1-6-1 0 0,2 8-178 0 0,0-1 0 0 0,-1 0 0 0 0,1 0 0 0 0,0 0-1 0 0,0 1 1 0 0,0-1 0 0 0,0 0 0 0 0,0 0 0 0 0,0 0-1 0 0,1 1 1 0 0,-1-1 0 0 0,0 0 0 0 0,1 0 0 0 0,0 1-1 0 0,-1-1 1 0 0,1 0 0 0 0,0 1 0 0 0,0-1 0 0 0,0 1-1 0 0,0-1 1 0 0,0 1 0 0 0,0-1 0 0 0,0 1 0 0 0,1 0-1 0 0,-1-1 1 0 0,0 1 0 0 0,1 0 0 0 0,-1 0 0 0 0,1 0-1 0 0,-1 0 1 0 0,3-1 0 0 0,-3 2-113 0 0,1 0 1 0 0,-1 0-1 0 0,1 0 0 0 0,-1 0 1 0 0,1 0-1 0 0,-1 0 0 0 0,1 0 1 0 0,-1 0-1 0 0,1 1 0 0 0,-1-1 1 0 0,1 1-1 0 0,-1-1 0 0 0,1 1 1 0 0,-1-1-1 0 0,0 1 0 0 0,1 0 1 0 0,-1-1-1 0 0,2 3 0 0 0,26 20 145 0 0,-15-11-92 0 0,-7-7-88 0 0,0-1 0 0 0,1 0-1 0 0,0 0 1 0 0,0 0-1 0 0,0-1 1 0 0,0 0 0 0 0,0-1-1 0 0,0 1 1 0 0,13 0 0 0 0,4-1-225 0 0,47-1 0 0 0,-45-2-1795 0 0,37 3 0 0 0,-62-2 1654 0 0,-1 1 1 0 0,1-1-1 0 0,-1 0 1 0 0,1 1-1 0 0,-1-1 1 0 0,1 1-1 0 0,-1-1 1 0 0,0 1-1 0 0,1 0 1 0 0,-1 0-1 0 0,0-1 1 0 0,1 1-1 0 0,-1 0 1 0 0,0 0-1 0 0,0 0 1 0 0,0 1-1 0 0,0-1 1 0 0,0 0-1 0 0,0 0 1 0 0,0 0-1 0 0,1 2 1 0 0,10 11-4077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6:5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4713 0 0,'15'8'9328'0'0,"29"9"-6234"0"0,26 10-3419 0 0,-64-24 469 0 0,-1 0 0 0 0,1 0 0 0 0,-1 0 0 0 0,0 0 0 0 0,0 1 0 0 0,0 0 0 0 0,-1 0 0 0 0,9 9 0 0 0,-12-12-3 0 0,0 1 1 0 0,0 0-1 0 0,0 0 1 0 0,0 0-1 0 0,-1 0 1 0 0,1 1-1 0 0,-1-1 1 0 0,1 0-1 0 0,-1 0 1 0 0,0 0 0 0 0,1 0-1 0 0,-1 1 1 0 0,-1-1-1 0 0,1 0 1 0 0,0 0-1 0 0,0 0 1 0 0,-1 0-1 0 0,1 0 1 0 0,-1 1-1 0 0,0-1 1 0 0,1 0-1 0 0,-1 0 1 0 0,0 0-1 0 0,0 0 1 0 0,0-1-1 0 0,-1 1 1 0 0,1 0 0 0 0,-2 1-1 0 0,-2 4 83 0 0,-1 0 0 0 0,1 0 1 0 0,-1-1-1 0 0,-1 0 0 0 0,1 0 0 0 0,-1 0 0 0 0,0-1 0 0 0,-9 5 1 0 0,-6 2-172 0 0,-35 13 1 0 0,2 0-4173 0 0,77-34-8903 0 0,-7 7 8461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6:50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10922 0 0,'0'0'154'0'0,"0"-1"-1"0"0,0 1 1 0 0,0-1-1 0 0,0 1 1 0 0,0-1-1 0 0,0 1 1 0 0,0-1-1 0 0,0 1 0 0 0,0-1 1 0 0,0 1-1 0 0,0-1 1 0 0,0 1-1 0 0,0 0 1 0 0,0-1-1 0 0,0 1 1 0 0,0-1-1 0 0,1 1 0 0 0,-1-1 1 0 0,0 1-1 0 0,0 0 1 0 0,1-1-1 0 0,-1 1 1 0 0,0-1-1 0 0,0 1 1 0 0,1 0-1 0 0,-1-1 1 0 0,0 1-1 0 0,1 0 0 0 0,-1-1 1 0 0,1 1-1 0 0,-1 0 1 0 0,0 0-1 0 0,1-1 1 0 0,21-1 1147 0 0,24 10-4124 0 0,-46-7 2632 0 0,1-1 1 0 0,-1 0 0 0 0,1 1 0 0 0,-1-1-1 0 0,0 1 1 0 0,1-1 0 0 0,-1 0-1 0 0,1 1 1 0 0,-1-1 0 0 0,0 1-1 0 0,1-1 1 0 0,-1 1 0 0 0,0-1-1 0 0,0 1 1 0 0,1-1 0 0 0,-1 1-1 0 0,0 0 1 0 0,0-1 0 0 0,0 1 0 0 0,0-1-1 0 0,0 1 1 0 0,1-1 0 0 0,-1 1-1 0 0,0 0 1 0 0,-1-1 0 0 0,1 1-1 0 0,0-1 1 0 0,0 1 0 0 0,0 0-1 0 0,0-1 1 0 0,0 1 0 0 0,0-1-1 0 0,-1 1 1 0 0,1-1 0 0 0,0 1 0 0 0,-1-1-1 0 0,1 1 1 0 0,0-1 0 0 0,-1 1-1 0 0,1-1 1 0 0,0 1 0 0 0,-1-1-1 0 0,0 1 1 0 0,1-1 74 0 0,-5 9-3667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6:50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6649 0 0,'1'-1'339'0'0,"0"0"-1"0"0,-1 0 1 0 0,1 0-1 0 0,0 1 1 0 0,-1-1-1 0 0,1 0 1 0 0,0 0-1 0 0,0 0 1 0 0,0 1-1 0 0,0-1 1 0 0,0 0-1 0 0,0 1 1 0 0,0-1-1 0 0,0 1 1 0 0,0-1-1 0 0,0 1 1 0 0,0 0-1 0 0,0-1 1 0 0,0 1-1 0 0,0 0 1 0 0,1 0-1 0 0,2-1 0 0 0,0 1 0 0 0,0-1 0 0 0,0 1 0 0 0,-1 0 0 0 0,1 0 0 0 0,0 1 0 0 0,4 0 0 0 0,-7-1-311 0 0,1 1-1 0 0,0-1 1 0 0,0 1 0 0 0,-1-1 0 0 0,1 1 0 0 0,0 0 0 0 0,0 0-1 0 0,-1-1 1 0 0,1 1 0 0 0,-1 0 0 0 0,1 1 0 0 0,-1-1 0 0 0,1 0-1 0 0,0 2 1 0 0,-1-3-9 0 0,-1 1-1 0 0,0 0 1 0 0,1 0-1 0 0,-1 0 1 0 0,0-1-1 0 0,1 1 1 0 0,-1 0-1 0 0,0 0 1 0 0,0 0-1 0 0,0 0 1 0 0,0 0-1 0 0,0-1 1 0 0,0 1-1 0 0,0 0 1 0 0,0 0-1 0 0,0 0 1 0 0,-1 0-1 0 0,1 0 1 0 0,0-1-1 0 0,0 1 1 0 0,-1 0-1 0 0,1 0 1 0 0,0 0 0 0 0,-1-1-1 0 0,1 1 1 0 0,-1 0-1 0 0,1 0 1 0 0,-1-1-1 0 0,0 1 1 0 0,-1 1-1 0 0,0-1-55 0 0,1 1 0 0 0,-1 0 0 0 0,0 0 0 0 0,0 0 0 0 0,1 0 0 0 0,-1 1 1 0 0,1-1-1 0 0,0 0 0 0 0,0 1 0 0 0,0-1 0 0 0,0 1 0 0 0,0-1 0 0 0,0 1 0 0 0,0-1 0 0 0,1 1 0 0 0,0-1 0 0 0,-1 1 0 0 0,1 0 0 0 0,0-1 0 0 0,0 1 0 0 0,0 0 0 0 0,1-1 0 0 0,-1 1 0 0 0,1 0 1 0 0,-1-1-1 0 0,1 1 0 0 0,0-1 0 0 0,0 1 0 0 0,0-1 0 0 0,2 3 0 0 0,-2-1 13 0 0,1-1-1 0 0,-1 0 1 0 0,1 1 0 0 0,0-1 0 0 0,0 0-1 0 0,0 0 1 0 0,0-1 0 0 0,1 1 0 0 0,-1 0 0 0 0,1-1-1 0 0,0 1 1 0 0,-1-1 0 0 0,1 0 0 0 0,0 0-1 0 0,0 0 1 0 0,1 0 0 0 0,-1-1 0 0 0,0 1-1 0 0,1-1 1 0 0,5 2 0 0 0,-7-3 28 0 0,0 0 1 0 0,0 0-1 0 0,0 0 0 0 0,0 0 1 0 0,0 0-1 0 0,1 0 0 0 0,-1 0 1 0 0,0-1-1 0 0,0 1 0 0 0,-1-1 1 0 0,1 0-1 0 0,0 0 0 0 0,0 1 1 0 0,0-1-1 0 0,0 0 1 0 0,-1 0-1 0 0,1-1 0 0 0,0 1 1 0 0,-1 0-1 0 0,1-1 0 0 0,-1 1 1 0 0,1-1-1 0 0,-1 1 0 0 0,0-1 1 0 0,1 1-1 0 0,-1-1 0 0 0,0 0 1 0 0,0 0-1 0 0,-1 0 0 0 0,1 1 1 0 0,0-1-1 0 0,0 0 0 0 0,-1 0 1 0 0,1 0-1 0 0,-1 0 0 0 0,0 0 1 0 0,1-4-1 0 0,-1 1 114 0 0,1 0 0 0 0,-1 0 1 0 0,0 0-1 0 0,-1 0 0 0 0,1 0 0 0 0,-1 0 0 0 0,0 0 0 0 0,0 0 0 0 0,0 0 0 0 0,-1 0 1 0 0,-3-7-1 0 0,4 10-71 0 0,0 0 0 0 0,0 0 0 0 0,0 0 0 0 0,0 0 0 0 0,0 0 0 0 0,-1 0 0 0 0,1 0 0 0 0,-1 0 0 0 0,1 1 0 0 0,-1-1 0 0 0,0 0 0 0 0,0 1 0 0 0,0 0 1 0 0,1-1-1 0 0,-1 1 0 0 0,-1 0 0 0 0,1 0 0 0 0,0 0 0 0 0,0 0 0 0 0,0 0 0 0 0,0 1 0 0 0,-1-1 0 0 0,1 1 0 0 0,0-1 0 0 0,-1 1 0 0 0,1 0 0 0 0,-3 0 0 0 0,4 0-86 0 0,0 0-1 0 0,1 0 0 0 0,-1 1 1 0 0,0-1-1 0 0,1 0 0 0 0,-1 0 0 0 0,1 1 1 0 0,-1-1-1 0 0,0 1 0 0 0,1-1 1 0 0,-1 0-1 0 0,1 1 0 0 0,-1-1 0 0 0,1 1 1 0 0,0-1-1 0 0,-1 1 0 0 0,1-1 1 0 0,-1 1-1 0 0,1-1 0 0 0,0 1 1 0 0,-1-1-1 0 0,1 1 0 0 0,0 0 0 0 0,0-1 1 0 0,-1 1-1 0 0,1 0 0 0 0,0-1 1 0 0,0 1-1 0 0,0 0 0 0 0,0-1 0 0 0,0 1 1 0 0,0 0-1 0 0,0-1 0 0 0,0 1 1 0 0,0 0-1 0 0,0-1 0 0 0,0 1 0 0 0,1-1 1 0 0,-1 1-1 0 0,1 1 0 0 0,-1-1-308 0 0,0 0-1 0 0,0-1 1 0 0,0 1-1 0 0,0 0 1 0 0,1 0-1 0 0,-1 0 1 0 0,0-1 0 0 0,1 1-1 0 0,-1 0 1 0 0,1 0-1 0 0,-1-1 1 0 0,1 1-1 0 0,-1 0 1 0 0,1-1-1 0 0,-1 1 1 0 0,1 0-1 0 0,-1-1 1 0 0,1 1-1 0 0,0-1 1 0 0,0 1-1 0 0,-1-1 1 0 0,1 0-1 0 0,0 1 1 0 0,0-1 0 0 0,-1 0-1 0 0,1 1 1 0 0,0-1-1 0 0,0 0 1 0 0,0 0-1 0 0,1 0 1 0 0,5 0-3665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6:51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6601 0 0,'0'-1'142'0'0,"0"1"-1"0"0,1 0 0 0 0,-1 0 0 0 0,0-1 424 0 0,1 1-424 0 0,-1 0 0 0 0,0 0 0 0 0,0 0 1 0 0,0 0-1 0 0,0 0 0 0 0,1-1 0 0 0,-1 1 0 0 0,0 0 1 0 0,0 0-1 0 0,0 0 0 0 0,1 0 0 0 0,-1 0 0 0 0,0 0 0 0 0,0 0 1 0 0,1 0-1 0 0,-1 0 0 0 0,0 0 0 0 0,0 0 0 0 0,0 0 1 0 0,1 0-1 0 0,-1 0 0 0 0,0 0 0 0 0,0 0 0 0 0,0 0 0 0 0,1 0 1 0 0,-1 0-1 0 0,0 0 0 0 0,0 1 0 0 0,0-1 0 0 0,1 0 1 0 0,-1 0-1 0 0,0 1 423 0 0,1-1-422 0 0,-1 0-1 0 0,0 0 0 0 0,5 15 2504 0 0,-4 19-1398 0 0,-1-33-1110 0 0,0 12 62 0 0,1 0 0 0 0,0 0 0 0 0,0-1 0 0 0,1 1-1 0 0,7 22 1 0 0,-8-32-228 0 0,0 0 1 0 0,0 0-1 0 0,0 0 0 0 0,0-1 0 0 0,1 1 1 0 0,-1 0-1 0 0,1-1 0 0 0,0 1 0 0 0,0-1 1 0 0,0 0-1 0 0,0 0 0 0 0,0 1 0 0 0,0-1 1 0 0,0-1-1 0 0,1 1 0 0 0,-1 0 0 0 0,1-1 1 0 0,-1 1-1 0 0,1-1 0 0 0,0 1 0 0 0,0-1 1 0 0,0 0-1 0 0,-1-1 0 0 0,1 1 0 0 0,0 0 1 0 0,0-1-1 0 0,0 1 0 0 0,0-1 0 0 0,0 0 1 0 0,6-1-1 0 0,-8 1-250 0 0,0 0 1 0 0,0 0-1 0 0,0 0 1 0 0,0 0-1 0 0,-1-1 0 0 0,1 1 1 0 0,0 0-1 0 0,0-1 1 0 0,0 1-1 0 0,0 0 1 0 0,0-1-1 0 0,-1 1 0 0 0,1-1 1 0 0,0 0-1 0 0,-1 1 1 0 0,1-1-1 0 0,0 0 1 0 0,-1 1-1 0 0,1-1 1 0 0,0 0-1 0 0,-1 0 0 0 0,1-1 1 0 0,-1 2 101 0 0,1-1 0 0 0,-1 1 0 0 0,0-1 0 0 0,0 1 1 0 0,0-1-1 0 0,0 0 0 0 0,0 1 0 0 0,0-1 0 0 0,0 1 0 0 0,0-1 0 0 0,0 1 0 0 0,0-1 1 0 0,0 1-1 0 0,-1-1 0 0 0,1 0 0 0 0,0 1 0 0 0,0-1 0 0 0,0 1 0 0 0,-1-1 1 0 0,1 1-1 0 0,0 0 0 0 0,-1-1 0 0 0,1 1 0 0 0,0-1 0 0 0,-1 1 0 0 0,1-1 1 0 0,-1 1-1 0 0,1 0 0 0 0,0-1 0 0 0,-1 1 0 0 0,1 0 0 0 0,-1-1 0 0 0,1 1 1 0 0,-1 0-1 0 0,1 0 0 0 0,-2-1 0 0 0,-6 0-2616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6:51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4 285 5137 0 0,'-2'6'575'0'0,"1"-1"1"0"0,1 1-1 0 0,-1-1 0 0 0,1 1 0 0 0,0-1 0 0 0,0 0 1 0 0,1 1-1 0 0,0-1 0 0 0,0 1 0 0 0,0-1 0 0 0,0 0 1 0 0,1 1-1 0 0,3 6 0 0 0,-4-9-498 0 0,1-1 0 0 0,0 1 0 0 0,0-1 1 0 0,0 0-1 0 0,0 0 0 0 0,0 1 0 0 0,0-1 0 0 0,0-1 0 0 0,1 1 0 0 0,-1 0 0 0 0,0-1 1 0 0,1 1-1 0 0,0-1 0 0 0,-1 0 0 0 0,1 1 0 0 0,0-1 0 0 0,0-1 0 0 0,0 1 1 0 0,-1 0-1 0 0,1-1 0 0 0,0 1 0 0 0,0-1 0 0 0,0 0 0 0 0,0 0 0 0 0,0 0 0 0 0,4-1 1 0 0,33-5-1854 0 0,-14-1-3446 0 0,-16 5 188 0 0</inkml:trace>
  <inkml:trace contextRef="#ctx0" brushRef="#br0" timeOffset="1">180 25 6817 0 0,'14'-6'1574'0'0,"1"2"0"0"0,0 0 0 0 0,1 1 0 0 0,21-3 0 0 0,-27 5-1195 0 0,-1 1 0 0 0,1 0-1 0 0,-1 0 1 0 0,1 1 0 0 0,-1 0 0 0 0,1 0-1 0 0,-1 1 1 0 0,13 5 0 0 0,-17-5-233 0 0,-1 1 0 0 0,1 0 0 0 0,-1 1 0 0 0,0-1 0 0 0,0 1 0 0 0,-1-1 0 0 0,1 1 0 0 0,-1 0 0 0 0,0 1 1 0 0,0-1-1 0 0,0 0 0 0 0,0 1 0 0 0,-1 0 0 0 0,0 0 0 0 0,0-1 0 0 0,0 1 0 0 0,-1 1 0 0 0,2 4 0 0 0,-2-6-334 0 0,0 1 0 0 0,-1-1 0 0 0,1 1 0 0 0,-1 0-1 0 0,0-1 1 0 0,0 1 0 0 0,-1-1 0 0 0,1 1 0 0 0,-2 7 0 0 0,1-10-246 0 0,0 1 1 0 0,0-1-1 0 0,0 0 1 0 0,0 1 0 0 0,0-1-1 0 0,-1 0 1 0 0,1 0-1 0 0,-1 0 1 0 0,1 0-1 0 0,-1 0 1 0 0,0 0-1 0 0,0 0 1 0 0,0-1 0 0 0,0 1-1 0 0,0-1 1 0 0,0 1-1 0 0,-4 1 1 0 0,3-1-175 0 0,-1-1-1 0 0,1 0 1 0 0,0-1 0 0 0,-1 1 0 0 0,1-1 0 0 0,-1 1-1 0 0,-5-1 1 0 0,9 0 497 0 0,-18 1-3788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6:51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22 3625 0 0,'-15'-6'810'0'0,"12"4"-418"0"0,-1 0 1 0 0,0 0-1 0 0,1 0 0 0 0,-1 0 0 0 0,0 1 1 0 0,0 0-1 0 0,-1 0 0 0 0,1 0 0 0 0,0 0 1 0 0,-8 0-1 0 0,11 1-313 0 0,1 0-1 0 0,0 1 1 0 0,0-1 0 0 0,0 0 0 0 0,0 0-1 0 0,0 0 1 0 0,-1 0 0 0 0,1 0 0 0 0,0 0-1 0 0,0 0 1 0 0,0 0 0 0 0,0 0-1 0 0,0 0 1 0 0,0 0 0 0 0,-1 0 0 0 0,1 1-1 0 0,0-1 1 0 0,0 0 0 0 0,0 0 0 0 0,0 0-1 0 0,0 0 1 0 0,0 0 0 0 0,0 0 0 0 0,0 1-1 0 0,0-1 1 0 0,0 0 0 0 0,-1 0 0 0 0,1 0-1 0 0,0 0 1 0 0,0 0 0 0 0,0 1-1 0 0,0-1 1 0 0,0 0 0 0 0,0 0 0 0 0,0 0-1 0 0,0 0 1 0 0,0 1 0 0 0,0-1 0 0 0,0 0-1 0 0,1 0 1 0 0,-1 0 0 0 0,0 0 0 0 0,0 0-1 0 0,0 1 1 0 0,6 8 2113 0 0,10 6 32 0 0,-11-13-2127 0 0,-1-1 0 0 0,1 1 0 0 0,-1-1 1 0 0,1 1-1 0 0,-1-1 0 0 0,1-1 0 0 0,0 1 0 0 0,0-1 1 0 0,-1 0-1 0 0,1 0 0 0 0,0 0 0 0 0,0 0 0 0 0,-1-1 1 0 0,1 0-1 0 0,7-2 0 0 0,-8 1-337 0 0,1 1 0 0 0,-1 0 0 0 0,1 0 0 0 0,-1 1 0 0 0,1 0 0 0 0,0-1 0 0 0,-1 1 0 0 0,1 1 0 0 0,0-1 0 0 0,-1 1 0 0 0,1-1 0 0 0,-1 1 0 0 0,1 1 0 0 0,-1-1 0 0 0,6 3 0 0 0,-9-3-16 0 0,0-1 0 0 0,-1 1 0 0 0,1-1 0 0 0,0 1-1 0 0,0-1 1 0 0,-1 1 0 0 0,1 0 0 0 0,0-1 0 0 0,-1 1-1 0 0,1 0 1 0 0,-1 0 0 0 0,1 0 0 0 0,-1-1-1 0 0,1 1 1 0 0,-1 0 0 0 0,0 0 0 0 0,1 0 0 0 0,-1 0-1 0 0,0 0 1 0 0,0 0 0 0 0,0 0 0 0 0,0 0 0 0 0,0 0-1 0 0,0 0 1 0 0,0-1 0 0 0,0 1 0 0 0,0 0-1 0 0,0 0 1 0 0,0 0 0 0 0,0 0 0 0 0,-1 0 0 0 0,1 0-1 0 0,-1 1 1 0 0,-4 6-3297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6:52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5969 0 0,'49'-7'4458'0'0,"-32"5"-3542"0"0,0 1 0 0 0,0 1-1 0 0,0 0 1 0 0,29 5 0 0 0,-44-5-849 0 0,-1 0 1 0 0,0 0-1 0 0,0 0 0 0 0,1 0 1 0 0,-1 1-1 0 0,0-1 1 0 0,0 0-1 0 0,0 1 0 0 0,1-1 1 0 0,-1 1-1 0 0,0 0 0 0 0,0-1 1 0 0,0 1-1 0 0,0 0 1 0 0,0-1-1 0 0,0 1 0 0 0,0 0 1 0 0,0 0-1 0 0,-1 0 0 0 0,1 0 1 0 0,0 0-1 0 0,0 0 1 0 0,-1 0-1 0 0,1 0 0 0 0,-1 0 1 0 0,1 0-1 0 0,-1 1 1 0 0,1-1-1 0 0,-1 0 0 0 0,0 0 1 0 0,1 0-1 0 0,-1 1 0 0 0,0-1 1 0 0,0 0-1 0 0,0 0 1 0 0,0 1-1 0 0,0-1 0 0 0,0 0 1 0 0,0 0-1 0 0,-1 1 0 0 0,1 0 1 0 0,-2 3-42 0 0,0 0 0 0 0,0-1-1 0 0,0 0 1 0 0,0 1 0 0 0,0-1 0 0 0,-1 0 0 0 0,0 0 0 0 0,0 0 0 0 0,-5 5 0 0 0,8-9-20 0 0,0 1 0 0 0,-1-1 1 0 0,1 1-1 0 0,0-1 1 0 0,0 1-1 0 0,1-1 1 0 0,-1 1-1 0 0,0 0 1 0 0,0-1-1 0 0,0 1 1 0 0,0-1-1 0 0,0 1 1 0 0,1-1-1 0 0,-1 1 1 0 0,0-1-1 0 0,0 1 1 0 0,1-1-1 0 0,-1 1 1 0 0,0-1-1 0 0,1 0 0 0 0,-1 1 1 0 0,0-1-1 0 0,1 1 1 0 0,-1-1-1 0 0,1 0 1 0 0,-1 1-1 0 0,1-1 1 0 0,-1 0-1 0 0,1 0 1 0 0,-1 1-1 0 0,1-1 1 0 0,-1 0-1 0 0,2 0 1 0 0,21 13 442 0 0,-21-12-425 0 0,2 2-9 0 0,0-1 1 0 0,0 0-1 0 0,0-1 0 0 0,0 1 1 0 0,1-1-1 0 0,-1 0 1 0 0,0 0-1 0 0,1 0 0 0 0,-1-1 1 0 0,1 1-1 0 0,-1-1 0 0 0,1 0 1 0 0,-1-1-1 0 0,1 1 0 0 0,-1-1 1 0 0,1 0-1 0 0,-1 0 0 0 0,7-2 1 0 0,-7 1-552 0 0,1 0 0 0 0,-1-1 0 0 0,1 0 0 0 0,-1 1 1 0 0,0-2-1 0 0,0 1 0 0 0,-1 0 0 0 0,1-1 0 0 0,0 1 0 0 0,3-7 0 0 0,-6 8 300 0 0,0 1-1 0 0,0-1 0 0 0,-1 1 0 0 0,1-1 0 0 0,0 1 0 0 0,-1-1 0 0 0,0 1 1 0 0,1-1-1 0 0,-1 0 0 0 0,0 1 0 0 0,0-1 0 0 0,0 0 0 0 0,0 1 0 0 0,0-1 1 0 0,0 1-1 0 0,0-1 0 0 0,-1 0 0 0 0,1 1 0 0 0,0-1 0 0 0,-2-2 0 0 0,-1-7-1139 0 0,7-9-3106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6:52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7922 0 0,'12'-3'4273'0'0,"14"3"-2681"0"0,-20 1-1438 0 0,7 0 215 0 0,0 0 0 0 0,0 1 1 0 0,0 1-1 0 0,20 7 0 0 0,-31-10-267 0 0,0 1 0 0 0,0 0 0 0 0,1 0 0 0 0,-1 0-1 0 0,0 0 1 0 0,0 1 0 0 0,0-1 0 0 0,0 0 0 0 0,0 1 0 0 0,-1 0-1 0 0,1-1 1 0 0,0 1 0 0 0,-1 0 0 0 0,1 0 0 0 0,-1 0 0 0 0,1 0 0 0 0,-1 0-1 0 0,0 0 1 0 0,0 0 0 0 0,0 0 0 0 0,0 1 0 0 0,-1-1 0 0 0,1 0-1 0 0,0 1 1 0 0,-1-1 0 0 0,0 0 0 0 0,1 1 0 0 0,-1-1 0 0 0,0 1 0 0 0,0-1-1 0 0,-1 1 1 0 0,1 2 0 0 0,-3 7-52 0 0,0 1 0 0 0,0-1 0 0 0,-1 0 0 0 0,-1 0 0 0 0,0 0 0 0 0,0 0 0 0 0,-1-1 0 0 0,-1 0 0 0 0,0 0 0 0 0,-1 0 0 0 0,-14 15 0 0 0,22-25-84 0 0,-1-1-1 0 0,1 0 1 0 0,0 1 0 0 0,0-1-1 0 0,0 0 1 0 0,-1 1-1 0 0,1-1 1 0 0,0 0-1 0 0,0 0 1 0 0,-1 1 0 0 0,1-1-1 0 0,0 0 1 0 0,-1 0-1 0 0,1 1 1 0 0,0-1-1 0 0,-1 0 1 0 0,1 0 0 0 0,-1 0-1 0 0,1 0 1 0 0,0 0-1 0 0,-1 1 1 0 0,1-1-1 0 0,0 0 1 0 0,-1 0 0 0 0,1 0-1 0 0,-1 0 1 0 0,1 0-1 0 0,0 0 1 0 0,-1 0-1 0 0,1 0 1 0 0,-1-1 0 0 0,1 1-1 0 0,0 0 1 0 0,-1 0-1 0 0,1 0 1 0 0,0 0 0 0 0,-1 0-1 0 0,1-1 1 0 0,-1 1-1 0 0,1 0 1 0 0,0 0-1 0 0,0 0 1 0 0,-1-1 0 0 0,1 1-1 0 0,-1-1 1 0 0,1 1 26 0 0,1-1 1 0 0,-1 0 0 0 0,0 1 0 0 0,0-1 0 0 0,1 0-1 0 0,-1 1 1 0 0,0-1 0 0 0,0 1 0 0 0,1-1 0 0 0,-1 1-1 0 0,1-1 1 0 0,-1 0 0 0 0,1 1 0 0 0,-1 0 0 0 0,1-1-1 0 0,-1 1 1 0 0,1-1 0 0 0,-1 1 0 0 0,1 0 0 0 0,-1-1-1 0 0,1 1 1 0 0,-1 0 0 0 0,1-1 0 0 0,0 1 0 0 0,-1 0-1 0 0,1 0 1 0 0,0 0 0 0 0,-1 0 0 0 0,1-1 0 0 0,0 1-1 0 0,-1 0 1 0 0,1 0 0 0 0,1 1 0 0 0,14-4 78 0 0,0 1-1 0 0,1 1 1 0 0,-1 1 0 0 0,1 1 0 0 0,27 3 0 0 0,-32-1-426 0 0,0-1 0 0 0,0 2 0 0 0,13 5 0 0 0,-18-6-789 0 0,1 1 0 0 0,-1-1 0 0 0,0 1 1 0 0,-1 1-1 0 0,10 7 0 0 0,-11-8-1892 0 0,0-1-1477 0 0</inkml:trace>
  <inkml:trace contextRef="#ctx0" brushRef="#br0" timeOffset="1">340 43 7362 0 0,'1'5'6614'0'0,"3"3"-3802"0"0,4 16-1028 0 0,-1 82-98 0 0,-6-71-1662 0 0,6 38 0 0 0,18-109-334 0 0,-20 30 377 0 0,0 0 0 0 0,0 0-1 0 0,0 0 1 0 0,1 1-1 0 0,0-1 1 0 0,0 2 0 0 0,12-9-1 0 0,18-1-1262 0 0,-33 13 475 0 0,1 1-1 0 0,-1-1 1 0 0,1 1 0 0 0,0 0-1 0 0,-1 0 1 0 0,1 0-1 0 0,-1 1 1 0 0,6 0-1 0 0,-2 3-4852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5:15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4521 0 0,'0'-1'577'0'0,"0"-1"0"0"0,0 1 0 0 0,0 0 0 0 0,1 0 0 0 0,-1 0 0 0 0,0 0 0 0 0,1-1 0 0 0,-1 1-1 0 0,1 0 1 0 0,-1 0 0 0 0,1 0 0 0 0,0 0 0 0 0,-1 0 0 0 0,1 0 0 0 0,0 0 0 0 0,0 1 0 0 0,0-1 0 0 0,-1 0 0 0 0,1 0 0 0 0,0 0 0 0 0,0 1 0 0 0,2-2 0 0 0,10 2 4295 0 0,-13 0-4848 0 0,1 1 0 0 0,0-1 0 0 0,-1 1 0 0 0,1-1 0 0 0,0 1 1 0 0,-1 0-1 0 0,1-1 0 0 0,-1 1 0 0 0,1 0 0 0 0,-1-1 0 0 0,1 1 0 0 0,-1 0 0 0 0,0 0 0 0 0,1-1 1 0 0,-1 1-1 0 0,0 0 0 0 0,1 1 0 0 0,12 73 584 0 0,-10-54-1751 0 0,0 0-1 0 0,9 27 1 0 0,-15-62-6786 0 0,4-4 3357 0 0,5-12 2599 0 0,6-2 3931 0 0,-8 23-553 0 0,0 0 0 0 0,1 0 0 0 0,0 1 0 0 0,12-15 0 0 0,-14 20-1403 0 0,0-1-1 0 0,1 1 1 0 0,-1 0 0 0 0,0 1 0 0 0,1-1 0 0 0,6-3-1 0 0,-9 5-3 0 0,0 1-1 0 0,0-1 0 0 0,-1 1 0 0 0,1-1 0 0 0,0 1 0 0 0,0 0 0 0 0,0-1 1 0 0,0 1-1 0 0,0 0 0 0 0,-1 0 0 0 0,1 0 0 0 0,0-1 0 0 0,0 1 0 0 0,0 0 1 0 0,0 0-1 0 0,0 1 0 0 0,0-1 0 0 0,0 0 0 0 0,0 0 0 0 0,0 0 0 0 0,-1 0 0 0 0,1 1 1 0 0,0-1-1 0 0,0 0 0 0 0,0 1 0 0 0,0-1 0 0 0,-1 1 0 0 0,1-1 0 0 0,1 2 1 0 0,0 0-832 0 0,0 1 1 0 0,-1-1-1 0 0,1 1 1 0 0,-1-1-1 0 0,0 1 1 0 0,0 0-1 0 0,0 0 1 0 0,1 2 0 0 0,5 11-3600 0 0</inkml:trace>
  <inkml:trace contextRef="#ctx0" brushRef="#br0" timeOffset="1">67 131 10978 0 0,'15'6'2703'0'0,"0"1"0"0"0,22 5 0 0 0,71 10-6643 0 0,-99-20 3305 0 0,2-1-1482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6:53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75 7122 0 0,'-1'1'389'0'0,"0"0"1"0"0,0 1-1 0 0,0-1 1 0 0,1 1-1 0 0,-1-1 1 0 0,0 1-1 0 0,1 0 1 0 0,-1-1-1 0 0,1 1 1 0 0,0-1-1 0 0,0 1 1 0 0,0 0 0 0 0,-1-1-1 0 0,1 1 1 0 0,1 0-1 0 0,-1-1 1 0 0,0 1-1 0 0,1 2 1 0 0,9 37 538 0 0,-4-22-434 0 0,4 38 106 0 0,-10-43-513 0 0,-9-39-680 0 0,-7-16 147 0 0,9 23 309 0 0,0-1-1 0 0,-6-25 0 0 0,12 40 126 0 0,0 0-1 0 0,1 0 1 0 0,-1 0-1 0 0,1 0 0 0 0,0 0 1 0 0,0 0-1 0 0,0 0 0 0 0,0 0 1 0 0,1 0-1 0 0,0 0 1 0 0,0 0-1 0 0,0 0 0 0 0,0 0 1 0 0,0 0-1 0 0,1 0 0 0 0,4-6 1 0 0,-5 8 13 0 0,0 1 0 0 0,1-1 0 0 0,-1 1 0 0 0,1 0 0 0 0,0 0 0 0 0,-1 0 0 0 0,1-1 1 0 0,0 1-1 0 0,0 1 0 0 0,-1-1 0 0 0,1 0 0 0 0,0 0 0 0 0,0 1 0 0 0,0-1 0 0 0,0 1 0 0 0,0 0 0 0 0,0-1 0 0 0,0 1 0 0 0,0 0 0 0 0,0 0 1 0 0,0 0-1 0 0,0 1 0 0 0,0-1 0 0 0,0 0 0 0 0,0 1 0 0 0,0-1 0 0 0,0 1 0 0 0,0 0 0 0 0,0 0 0 0 0,0 0 0 0 0,-1 0 0 0 0,1 0 1 0 0,0 0-1 0 0,1 2 0 0 0,4 0 92 0 0,-1 2 0 0 0,0-1 1 0 0,0 1-1 0 0,0 0 0 0 0,-1 0 0 0 0,0 0 1 0 0,9 13-1 0 0,-12-14-6 0 0,0 0 0 0 0,0 0 0 0 0,-1 0 1 0 0,1 0-1 0 0,-1 0 0 0 0,0 0 0 0 0,-1 1 0 0 0,1-1 0 0 0,-1 0 0 0 0,0 1 0 0 0,0-1 0 0 0,0 1 1 0 0,0-1-1 0 0,-1 0 0 0 0,0 1 0 0 0,0-1 0 0 0,0 0 0 0 0,0 0 0 0 0,-1 0 0 0 0,-2 5 1 0 0,3-6-89 0 0,0-1 0 0 0,0 1 0 0 0,0-1 0 0 0,-1 0 0 0 0,1 0 1 0 0,-1 1-1 0 0,0-1 0 0 0,0 0 0 0 0,0 0 0 0 0,1-1 1 0 0,-2 1-1 0 0,1 0 0 0 0,0-1 0 0 0,0 1 0 0 0,-1-1 0 0 0,1 0 1 0 0,0 1-1 0 0,-1-1 0 0 0,1 0 0 0 0,-1-1 0 0 0,0 1 1 0 0,1 0-1 0 0,-1-1 0 0 0,0 0 0 0 0,1 1 0 0 0,-1-1 0 0 0,0 0 1 0 0,1 0-1 0 0,-1-1 0 0 0,0 1 0 0 0,0 0 0 0 0,1-1 1 0 0,-4-1-1 0 0,33 12-269 0 0,-19-6-97 0 0,0-1 0 0 0,0-1 1 0 0,0 1-1 0 0,1-1 0 0 0,13 1 0 0 0,-19-3-63 0 0,1 0 1 0 0,-1 0-1 0 0,1-1 0 0 0,-1 1 1 0 0,1-1-1 0 0,-1 0 0 0 0,1 0 1 0 0,-1 0-1 0 0,0-1 0 0 0,0 1 1 0 0,1-1-1 0 0,-1 0 0 0 0,0 0 1 0 0,-1 0-1 0 0,1 0 0 0 0,0 0 1 0 0,4-5-1 0 0,2-3-1385 0 0,-1 0-1557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6:54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4401 0 0,'-2'3'737'0'0,"0"1"1"0"0,1-1-1 0 0,-1 1 1 0 0,1-1-1 0 0,0 1 1 0 0,-1-1-1 0 0,2 1 1 0 0,-1 0-1 0 0,0 0 1 0 0,1-1-1 0 0,0 5 1 0 0,0-2-471 0 0,0 1 0 0 0,1-1 1 0 0,0 0-1 0 0,0 0 0 0 0,0 0 1 0 0,4 10-1 0 0,-3-11-305 0 0,0 0 1 0 0,0-1-1 0 0,0 1 0 0 0,1-1 1 0 0,-1 1-1 0 0,1-1 0 0 0,0 0 0 0 0,0 0 1 0 0,1 0-1 0 0,-1-1 0 0 0,1 1 1 0 0,0-1-1 0 0,0 0 0 0 0,0 0 1 0 0,0 0-1 0 0,0 0 0 0 0,1-1 0 0 0,5 3 1 0 0,-8-4-35 0 0,-1-1 1 0 0,0 1-1 0 0,0-1 1 0 0,0 0-1 0 0,1 1 1 0 0,-1-1-1 0 0,0 0 1 0 0,0 0-1 0 0,1 0 1 0 0,-1 0-1 0 0,0 0 1 0 0,0 0-1 0 0,1 0 1 0 0,-1 0 0 0 0,0 0-1 0 0,0-1 1 0 0,1 1-1 0 0,-1 0 1 0 0,0-1-1 0 0,0 1 1 0 0,0-1-1 0 0,1 0 1 0 0,-1 1-1 0 0,0-1 1 0 0,0 0-1 0 0,0 1 1 0 0,0-1-1 0 0,0 0 1 0 0,0 0-1 0 0,-1 0 1 0 0,1 0-1 0 0,0 0 1 0 0,1-2-1 0 0,-2 1-327 0 0,1 0-1 0 0,0 0 1 0 0,-1 0 0 0 0,0 1-1 0 0,0-1 1 0 0,1 0-1 0 0,-1 0 1 0 0,0 0-1 0 0,0 0 1 0 0,-1 0-1 0 0,1 0 1 0 0,0 0-1 0 0,-1 0 1 0 0,1 1-1 0 0,-1-1 1 0 0,1 0 0 0 0,-1 0-1 0 0,0 0 1 0 0,-1-2-1 0 0,-4-3-2490 0 0</inkml:trace>
  <inkml:trace contextRef="#ctx0" brushRef="#br0" timeOffset="1">6 223 6561 0 0,'-1'4'606'0'0,"0"0"0"0"0,-1 0 0 0 0,2 0 0 0 0,-1 1-1 0 0,0-1 1 0 0,1 0 0 0 0,0 0 0 0 0,0 1 0 0 0,0-1-1 0 0,1 0 1 0 0,1 7 0 0 0,-1-5-297 0 0,1-1 0 0 0,0 0 0 0 0,0 0 0 0 0,0 0 1 0 0,1 0-1 0 0,0 0 0 0 0,0 0 0 0 0,5 6 0 0 0,-5-7-318 0 0,1 0-1 0 0,0 0 0 0 0,0-1 1 0 0,0 1-1 0 0,0-1 1 0 0,0 0-1 0 0,0 0 1 0 0,1 0-1 0 0,0-1 1 0 0,-1 0-1 0 0,1 1 1 0 0,0-2-1 0 0,0 1 1 0 0,0-1-1 0 0,0 1 1 0 0,1-1-1 0 0,-1-1 0 0 0,0 1 1 0 0,0-1-1 0 0,7 0 1 0 0,-2-1-1284 0 0,-1-1 1 0 0,1 0-1 0 0,0-1 1 0 0,-1 0-1 0 0,17-7 1 0 0,-9 1-3957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6:54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9698 0 0,'0'-2'278'0'0,"0"1"-1"0"0,0-1 1 0 0,0 1 0 0 0,1-1-1 0 0,-1 1 1 0 0,1 0-1 0 0,-1-1 1 0 0,1 1 0 0 0,0 0-1 0 0,-1-1 1 0 0,1 1 0 0 0,0 0-1 0 0,0 0 1 0 0,0 0-1 0 0,0-1 1 0 0,0 1 0 0 0,0 0-1 0 0,0 0 1 0 0,0 0-1 0 0,0 1 1 0 0,1-1 0 0 0,-1 0-1 0 0,2 0 1 0 0,0 0-99 0 0,0 0 1 0 0,-1 0 0 0 0,1 1-1 0 0,0-1 1 0 0,0 1-1 0 0,0 0 1 0 0,0 0-1 0 0,0 0 1 0 0,0 1-1 0 0,6 0 1 0 0,6 3-207 0 0,-1 0 0 0 0,0 2 0 0 0,22 10 0 0 0,-32-14 258 0 0,0-1-418 0 0,0 1 1 0 0,1 0-1 0 0,-2 1 1 0 0,1-1-1 0 0,0 1 1 0 0,0-1-1 0 0,-1 1 1 0 0,0 0-1 0 0,6 7 1 0 0,-8-9-125 0 0,-1 1 1 0 0,1-1-1 0 0,0 0 1 0 0,-1 1-1 0 0,0-1 1 0 0,1 1-1 0 0,-1 0 1 0 0,0-1-1 0 0,0 1 0 0 0,0-1 1 0 0,0 1-1 0 0,0-1 1 0 0,0 1-1 0 0,0-1 1 0 0,0 1-1 0 0,-1 0 0 0 0,1-1 1 0 0,-1 1-1 0 0,1-1 1 0 0,-1 0-1 0 0,0 1 1 0 0,1-1-1 0 0,-1 1 1 0 0,0-1-1 0 0,0 0 0 0 0,0 0 1 0 0,0 1-1 0 0,0-1 1 0 0,0 0-1 0 0,0 0 1 0 0,-2 1-1 0 0,-8 10-3872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6:54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6465 0 0,'3'3'5255'0'0,"9"5"-3531"0"0,46 6 1162 0 0,-51-14-2763 0 0,0 1 0 0 0,0 0 0 0 0,0 1 0 0 0,0-1 0 0 0,0 1 0 0 0,-1 1 0 0 0,1-1 0 0 0,-1 1 0 0 0,1 0 0 0 0,-1 1 0 0 0,0-1 0 0 0,10 9 0 0 0,-15-10-110 0 0,1-1 1 0 0,-1 1-1 0 0,0 0 0 0 0,0-1 0 0 0,0 1 0 0 0,0 0 0 0 0,0 0 1 0 0,-1 0-1 0 0,1 0 0 0 0,0 0 0 0 0,-1 0 0 0 0,0 0 0 0 0,1 0 1 0 0,-1 0-1 0 0,0 0 0 0 0,0 0 0 0 0,0 0 0 0 0,0 0 1 0 0,0 0-1 0 0,-1 0 0 0 0,1 0 0 0 0,-1 0 0 0 0,1 0 0 0 0,-1 0 1 0 0,0 0-1 0 0,1-1 0 0 0,-1 1 0 0 0,0 0 0 0 0,0 0 0 0 0,0-1 1 0 0,-1 1-1 0 0,1 0 0 0 0,0-1 0 0 0,-1 1 0 0 0,1-1 0 0 0,-3 2 1 0 0,0 1-294 0 0,0-1 0 0 0,0 1 0 0 0,0-1 0 0 0,0 0 0 0 0,-1 0 0 0 0,1-1 0 0 0,-1 1 0 0 0,0-1 0 0 0,1 0-1 0 0,-1 0 1 0 0,0-1 0 0 0,0 0 0 0 0,-7 2 0 0 0,-12-4-1079 0 0,42 3 1286 0 0,21 3 177 0 0,49-2-1 0 0,-35-8-7390 0 0,-46 4 3487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6:55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6073 0 0,'-5'0'8487'0'0,"5"0"-8333"0"0,-7 22 2237 0 0,6-18-2401 0 0,0 0-1 0 0,0 0 0 0 0,1 0 0 0 0,0 0 0 0 0,-1 0 0 0 0,1 0 0 0 0,1 0 0 0 0,-1 0 0 0 0,0 0 0 0 0,3 6 0 0 0,-1-8-2 0 0,1-1 0 0 0,-1 1 0 0 0,1-1 0 0 0,0 0 0 0 0,-1 0 0 0 0,1 0 0 0 0,0-1 0 0 0,0 1 0 0 0,0-1 1 0 0,-1 1-1 0 0,1-1 0 0 0,0 0 0 0 0,0 0 0 0 0,0 0 0 0 0,0-1 0 0 0,3 0 0 0 0,18 2-246 0 0,-22-1 67 0 0,1 1 0 0 0,-1 0-1 0 0,1 0 1 0 0,-1 0 0 0 0,1 0 0 0 0,-1 1-1 0 0,0-1 1 0 0,1 1 0 0 0,-1-1 0 0 0,0 1-1 0 0,0 0 1 0 0,0-1 0 0 0,0 1 0 0 0,3 4-1 0 0,-5-5-146 0 0,1 1-1 0 0,0-1 0 0 0,-1 0 1 0 0,1 1-1 0 0,0-1 0 0 0,-1 0 1 0 0,0 1-1 0 0,1-1 0 0 0,-1 1 0 0 0,0-1 1 0 0,0 1-1 0 0,1-1 0 0 0,-1 1 1 0 0,0-1-1 0 0,-1 1 0 0 0,1-1 1 0 0,0 1-1 0 0,-1 1 0 0 0,-3 9-4075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6:55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9714 0 0,'59'-2'5665'0'0,"30"11"-4307"0"0,-88-9-1331 0 0,1 0 6 0 0,-1 0 0 0 0,1 0 0 0 0,-1 0 1 0 0,1 0-1 0 0,-1 0 0 0 0,1 1 0 0 0,-1-1 0 0 0,1 1 1 0 0,-1-1-1 0 0,1 1 0 0 0,-1-1 0 0 0,0 1 1 0 0,1 0-1 0 0,-1 0 0 0 0,0-1 0 0 0,0 1 1 0 0,1 0-1 0 0,-1 0 0 0 0,0 0 0 0 0,0 1 1 0 0,0-1-1 0 0,0 0 0 0 0,0 0 0 0 0,1 3 0 0 0,-2-2-38 0 0,0 0-1 0 0,0 0 0 0 0,0-1 0 0 0,0 1 0 0 0,0 0 1 0 0,-1 0-1 0 0,1 0 0 0 0,-1-1 0 0 0,1 1 0 0 0,-1 0 0 0 0,1-1 1 0 0,-1 1-1 0 0,0 0 0 0 0,0-1 0 0 0,0 1 0 0 0,0-1 0 0 0,-2 3 1 0 0,-5 6-276 0 0,-1 0 1 0 0,0-1 0 0 0,-1 0 0 0 0,-14 11 0 0 0,2-6-190 0 0,11-6 582 0 0,33-10 135 0 0,-4 0-399 0 0,-1 0 1 0 0,1 1-1 0 0,32 3 0 0 0,18 10-3801 0 0,-58-12 2333 0 0,-10-5 97 0 0,-1-1 17 0 0,9 6-2774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6:5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49 5465 0 0,'-1'-1'399'0'0,"0"0"1"0"0,0 1-1 0 0,0-1 0 0 0,-1 1 1 0 0,1-1-1 0 0,0 1 0 0 0,0 0 0 0 0,-1-1 1 0 0,1 1-1 0 0,0 0 0 0 0,-1 0 1 0 0,1 0-1 0 0,0 0 0 0 0,-1 0 0 0 0,1 0 1 0 0,0 0-1 0 0,0 1 0 0 0,-1-1 1 0 0,1 0-1 0 0,0 1 0 0 0,-2 0 0 0 0,2 0-70 0 0,-1 0-1 0 0,1 0 1 0 0,0 0-1 0 0,0 0 1 0 0,0 0-1 0 0,0 1 1 0 0,0-1-1 0 0,0 0 1 0 0,0 1-1 0 0,0-1 1 0 0,0 0-1 0 0,0 1 1 0 0,1-1-1 0 0,-2 4 1 0 0,1 0-100 0 0,0 0-1 0 0,0 1 1 0 0,0-1 0 0 0,1 1 0 0 0,-1-1 0 0 0,1 1 0 0 0,1 0 0 0 0,1 10 0 0 0,0-7-242 0 0,1 1 1 0 0,1-1 0 0 0,0 0 0 0 0,7 12 0 0 0,-10-19 7 0 0,0 1-1 0 0,0-1 1 0 0,0 0-1 0 0,0 0 0 0 0,1 0 1 0 0,-1 0-1 0 0,1 0 1 0 0,0 0-1 0 0,0 0 1 0 0,-1-1-1 0 0,1 1 1 0 0,0 0-1 0 0,0-1 0 0 0,1 0 1 0 0,-1 1-1 0 0,0-1 1 0 0,0 0-1 0 0,1 0 1 0 0,-1-1-1 0 0,0 1 1 0 0,1 0-1 0 0,3 0 0 0 0,-5-1 8 0 0,0-1-1 0 0,0 1 1 0 0,0-1-1 0 0,0 1 0 0 0,0-1 1 0 0,0 1-1 0 0,0-1 0 0 0,-1 1 1 0 0,1-1-1 0 0,0 0 1 0 0,0 0-1 0 0,0 1 0 0 0,-1-1 1 0 0,1 0-1 0 0,0 0 0 0 0,-1 0 1 0 0,1 0-1 0 0,-1 0 1 0 0,1 0-1 0 0,-1 0 0 0 0,1 0 1 0 0,-1 0-1 0 0,0 0 0 0 0,1 0 1 0 0,-1 0-1 0 0,0 0 1 0 0,0 0-1 0 0,0 0 0 0 0,0 0 1 0 0,0 0-1 0 0,0 0 0 0 0,0 0 1 0 0,0-1-1 0 0,0 1 0 0 0,-1-1 1 0 0,-7-39-46 0 0,4 31-305 0 0,-1 0 0 0 0,0 0-1 0 0,-1 0 1 0 0,-6-9 0 0 0,6 11-752 0 0,1 0-1 0 0,0 0 1 0 0,0 0 0 0 0,1-1-1 0 0,-6-16 1 0 0,10 25 911 0 0,0-1 0 0 0,0 1 0 0 0,-1-1 0 0 0,1 1-1 0 0,0-1 1 0 0,0 1 0 0 0,0-1 0 0 0,0 0 0 0 0,-1 1 0 0 0,1-1 0 0 0,0 1 0 0 0,0-1 0 0 0,0 1 0 0 0,0-1-1 0 0,0 0 1 0 0,1 1 0 0 0,-1-1 0 0 0,0 1 0 0 0,0-1 0 0 0,0 1 0 0 0,0-1 0 0 0,1 1 0 0 0,-1-1-1 0 0,0 1 1 0 0,0-1 0 0 0,1 1 0 0 0,-1-1 0 0 0,0 1 0 0 0,1-1 0 0 0,-1 1 0 0 0,1-1 0 0 0,-1 1-1 0 0,1 0 1 0 0,-1-1 0 0 0,1 1 0 0 0,-1 0 0 0 0,1-1 0 0 0,4 1-3150 0 0</inkml:trace>
  <inkml:trace contextRef="#ctx0" brushRef="#br0" timeOffset="1">116 3 5913 0 0,'1'0'258'0'0,"1"-1"0"0"0,-1 1 1 0 0,0-1-1 0 0,0 1 0 0 0,1 0 0 0 0,-1 0 0 0 0,0-1 0 0 0,1 1 0 0 0,-1 0 0 0 0,0 0 1 0 0,1 0-1 0 0,-1 1 0 0 0,0-1 0 0 0,1 0 0 0 0,-1 0 0 0 0,0 1 0 0 0,0-1 0 0 0,1 1 0 0 0,-1-1 1 0 0,0 1-1 0 0,0-1 0 0 0,0 1 0 0 0,0 0 0 0 0,1-1 0 0 0,-1 1 0 0 0,0 0 0 0 0,0 0 1 0 0,-1 0-1 0 0,1 0 0 0 0,0 0 0 0 0,0 0 0 0 0,0 0 0 0 0,-1 0 0 0 0,1 0 0 0 0,0 1 0 0 0,-1-1 1 0 0,1 0-1 0 0,-1 0 0 0 0,0 1 0 0 0,1-1 0 0 0,-1 3 0 0 0,3 6 367 0 0,-1 1 0 0 0,0 0 0 0 0,-1 0 0 0 0,0 11-1 0 0,-1-14-366 0 0,1 5-118 0 0,0 23-547 0 0,2-1 0 0 0,13 66 0 0 0,-10-106-2417 0 0,3-16 2256 0 0,4-6 484 0 0,-10 24 0 0 0,0 0-1 0 0,0 1 0 0 0,1 0 1 0 0,-1-1-1 0 0,1 1 0 0 0,0 0 1 0 0,-1 1-1 0 0,1-1 0 0 0,0 1 1 0 0,0 0-1 0 0,0 0 0 0 0,0 0 1 0 0,0 0-1 0 0,7 0 0 0 0,-5 0-837 0 0,-1 1-1 0 0,1-2 0 0 0,-1 1 1 0 0,1 0-1 0 0,-1-1 0 0 0,0 0 1 0 0,8-5-1 0 0,-12 7 790 0 0,0-1 0 0 0,-1 1 0 0 0,1-1 0 0 0,0 0 0 0 0,-1 1 1 0 0,1-1-1 0 0,-1 0 0 0 0,1 0 0 0 0,-1 1 0 0 0,1-1 0 0 0,-1 0 0 0 0,1 0 0 0 0,-1 0 0 0 0,0 0 0 0 0,1-1 0 0 0,0 0-235 0 0,3-7-2289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6:56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9066 0 0,'3'-3'550'0'0,"1"1"0"0"0,0 0 1 0 0,0 0-1 0 0,-1 1 0 0 0,1-1 1 0 0,0 1-1 0 0,0 0 0 0 0,1 0 0 0 0,4-1 1 0 0,-1 1-193 0 0,0 1 1 0 0,-1 0 0 0 0,1 0 0 0 0,0 0 0 0 0,8 3-1 0 0,-11-3-276 0 0,-1 1-1 0 0,1 0 1 0 0,-1 0-1 0 0,1 0 0 0 0,-1 1 1 0 0,1-1-1 0 0,-1 1 1 0 0,0 0-1 0 0,0 1 0 0 0,0-1 1 0 0,0 1-1 0 0,0-1 0 0 0,0 1 1 0 0,-1 0-1 0 0,1 1 1 0 0,-1-1-1 0 0,0 1 0 0 0,0-1 1 0 0,4 7-1 0 0,-6-7-94 0 0,-1 0 0 0 0,1 0 0 0 0,0 0 0 0 0,-1-1 0 0 0,0 1 0 0 0,0 0 0 0 0,0 0 0 0 0,0 0-1 0 0,0 0 1 0 0,0 0 0 0 0,-1-1 0 0 0,0 1 0 0 0,1 0 0 0 0,-1 0 0 0 0,0 0 0 0 0,0-1 0 0 0,0 1 0 0 0,-1-1 0 0 0,1 1 0 0 0,-1-1-1 0 0,1 1 1 0 0,-1-1 0 0 0,0 0 0 0 0,-3 4 0 0 0,0-2-455 0 0,1 0 1 0 0,-1 0-1 0 0,1 0 0 0 0,-1 0 1 0 0,0 0-1 0 0,-1-1 0 0 0,1 0 1 0 0,0 0-1 0 0,-1-1 0 0 0,-9 4 0 0 0,24-8 828 0 0,0 1 0 0 0,0 1 0 0 0,0 0 0 0 0,0 0 0 0 0,0 1 0 0 0,0 0 0 0 0,-1 1 0 0 0,1-1-1 0 0,13 6 1 0 0,-14-5-462 0 0,-1 1-1 0 0,1 0 0 0 0,-1 0 1 0 0,0 0-1 0 0,0 1 0 0 0,0 0 1 0 0,0 1-1 0 0,-1-1 1 0 0,0 1-1 0 0,0 1 0 0 0,9 9 1 0 0,-14-15-94 0 0,-1 1 1 0 0,1 0 0 0 0,-1 0 0 0 0,1-1-1 0 0,-1 1 1 0 0,0 0 0 0 0,1 0 0 0 0,-1 0-1 0 0,0 0 1 0 0,1-1 0 0 0,-1 1 0 0 0,0 0-1 0 0,0 0 1 0 0,0 0 0 0 0,0 0 0 0 0,0 0-1 0 0,0 0 1 0 0,0 0 0 0 0,0-1 0 0 0,0 1-1 0 0,0 0 1 0 0,-1 0 0 0 0,1 0 0 0 0,0 0-1 0 0,0 0 1 0 0,-1-1 0 0 0,1 1 0 0 0,-1 0-1 0 0,1 0 1 0 0,-1 0 0 0 0,1-1 0 0 0,-1 1-1 0 0,1 0 1 0 0,-1-1 0 0 0,0 1 0 0 0,1-1-1 0 0,-1 1 1 0 0,0 0 0 0 0,1-1 0 0 0,-1 1-1 0 0,0-1 1 0 0,0 0 0 0 0,0 1 0 0 0,1-1-1 0 0,-1 0 1 0 0,-1 1 0 0 0,-8 3-3609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6:56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7258 0 0,'1'1'264'0'0,"0"-1"1"0"0,0 1-1 0 0,0-1 1 0 0,0 1 0 0 0,0-1-1 0 0,1 0 1 0 0,-1 1-1 0 0,0-1 1 0 0,0 0 0 0 0,0 0-1 0 0,0 0 1 0 0,1 1-1 0 0,-1-1 1 0 0,0-1 0 0 0,0 1-1 0 0,0 0 1 0 0,0 0-1 0 0,1 0 1 0 0,0-1 0 0 0,29-9 574 0 0,-18 6-270 0 0,6-2-371 0 0,-14 5-230 0 0,0-1 1 0 0,0 0 0 0 0,0 1 0 0 0,1 0 0 0 0,-1 0 0 0 0,0 1-1 0 0,1 0 1 0 0,6 0 0 0 0,-11 1-280 0 0,0 0 0 0 0,-1 0 0 0 0,1 0 0 0 0,-1 0-1 0 0,1 0 1 0 0,-1 0 0 0 0,0 0 0 0 0,1 0 0 0 0,-1 0 0 0 0,0 0 0 0 0,0 0 0 0 0,1 0 0 0 0,-1 0 0 0 0,0 0 0 0 0,0 0-1 0 0,0 0 1 0 0,-1 0 0 0 0,1 0 0 0 0,0 1 0 0 0,-1 0 0 0 0,-2 26-2700 0 0,3-27 3122 0 0,-4 8 712 0 0,-7-1 4648 0 0,-2 2 759 0 0,9 2-5546 0 0,4-9-628 0 0,0 1-1 0 0,1-1 0 0 0,-1 0 0 0 0,1 0 1 0 0,-1 1-1 0 0,1-1 0 0 0,0 0 0 0 0,0 0 1 0 0,0 0-1 0 0,1 0 0 0 0,-1 0 1 0 0,1 0-1 0 0,2 3 0 0 0,10 24-2477 0 0,-34-23-8507 0 0,16-1 7832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6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15 121 5129 0 0,'-9'-14'2721'0'0,"4"14"1165"0"0,4 2-3678 0 0,1-1-1 0 0,0 0 1 0 0,0 0-1 0 0,0 1 1 0 0,0-1-1 0 0,0 0 1 0 0,1 0-1 0 0,-1 1 1 0 0,0-1-1 0 0,0 0 1 0 0,1 0-1 0 0,-1 0 1 0 0,1 1-1 0 0,-1-1 1 0 0,1 0-1 0 0,0 0 1 0 0,0 2-1 0 0,8-39-215 0 0,-8 30 37 0 0,0 1-1 0 0,0-1 0 0 0,0 0 1 0 0,1 1-1 0 0,0-1 0 0 0,0 1 1 0 0,0-1-1 0 0,1 1 0 0 0,0 0 1 0 0,0 0-1 0 0,0 0 1 0 0,6-6-1 0 0,-7 9 1 0 0,0 0-1 0 0,1 0 1 0 0,-1 1 0 0 0,1-1 0 0 0,-1 1-1 0 0,1-1 1 0 0,0 1 0 0 0,0 0 0 0 0,-1 0-1 0 0,1 0 1 0 0,0 0 0 0 0,0 1 0 0 0,0-1-1 0 0,0 1 1 0 0,0 0 0 0 0,0 0 0 0 0,0 0-1 0 0,0 0 1 0 0,0 0 0 0 0,0 1 0 0 0,0-1 0 0 0,0 1-1 0 0,0 0 1 0 0,0 0 0 0 0,4 2 0 0 0,-2-1 87 0 0,-1-1 0 0 0,0 1 0 0 0,0 0 1 0 0,0 0-1 0 0,-1 1 0 0 0,1-1 1 0 0,0 1-1 0 0,-1 0 0 0 0,0 0 0 0 0,1 0 1 0 0,-1 0-1 0 0,0 0 0 0 0,-1 1 1 0 0,1-1-1 0 0,-1 1 0 0 0,1 0 0 0 0,2 7 1 0 0,-4-8-11 0 0,0 0 0 0 0,-1 0 1 0 0,1 0-1 0 0,-1 0 0 0 0,0 0 0 0 0,0 1 1 0 0,0-1-1 0 0,0 0 0 0 0,0 0 0 0 0,-1 0 1 0 0,1 0-1 0 0,-1 0 0 0 0,0 0 0 0 0,0 0 1 0 0,0 0-1 0 0,0 0 0 0 0,-1 0 0 0 0,1 0 1 0 0,-1-1-1 0 0,0 1 0 0 0,1-1 0 0 0,-1 1 1 0 0,0-1-1 0 0,-1 0 0 0 0,-4 5 0 0 0,4-6-147 0 0,0 1 0 0 0,0 0 0 0 0,0-1 0 0 0,0 1 0 0 0,0-1 0 0 0,-1 0 0 0 0,1 0-1 0 0,-1 0 1 0 0,-4 0 0 0 0,7 0 21 0 0,1-1 0 0 0,-1 0-1 0 0,0 0 1 0 0,1 1 0 0 0,-1-1 0 0 0,0 0-1 0 0,1 0 1 0 0,-1 0 0 0 0,0 0 0 0 0,1 0-1 0 0,-1 0 1 0 0,0 0 0 0 0,1 0 0 0 0,-1 0-1 0 0,0 0 1 0 0,1-1 0 0 0,-1 1 0 0 0,0 0 0 0 0,1 0-1 0 0,-1 0 1 0 0,1-1 0 0 0,-1 1 0 0 0,0 0-1 0 0,1-1 1 0 0,-1 1 0 0 0,1-1 0 0 0,-1 1-1 0 0,1-1 1 0 0,-1 1 0 0 0,1-1 0 0 0,-1 1-1 0 0,1-1 1 0 0,0 1 0 0 0,-1-1 0 0 0,1 1-1 0 0,0-1 1 0 0,-1 0 0 0 0,1 1 0 0 0,0-1-1 0 0,0 0 1 0 0,0 1 0 0 0,-1-1 0 0 0,1 0-1 0 0,0 1 1 0 0,0-1 0 0 0,0 0 0 0 0,0 1-1 0 0,0-1 1 0 0,0 0 0 0 0,0 1 0 0 0,1-1-1 0 0,-1 0 1 0 0,0 0 0 0 0,1 0 15 0 0,-1 0-1 0 0,1 1 1 0 0,-1-1-1 0 0,0 1 1 0 0,1-1 0 0 0,-1 0-1 0 0,1 1 1 0 0,0 0 0 0 0,-1-1-1 0 0,1 1 1 0 0,-1-1 0 0 0,1 1-1 0 0,0 0 1 0 0,-1-1 0 0 0,1 1-1 0 0,0 0 1 0 0,0-1-1 0 0,-1 1 1 0 0,1 0 0 0 0,0 0-1 0 0,-1 0 1 0 0,1 0 0 0 0,0 0-1 0 0,0 0 1 0 0,-1 0 0 0 0,1 0-1 0 0,0 0 1 0 0,0 0 0 0 0,-1 0-1 0 0,1 0 1 0 0,0 1-1 0 0,0-1 1 0 0,31 10-3021 0 0,-25-8 1049 0 0,18 5-4340 0 0,-11-3 1036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5:15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7794 0 0,'4'22'3320'0'0,"-3"-13"-2555"0"0,0 0-1 0 0,1 0 0 0 0,0 0 1 0 0,1 0-1 0 0,6 15 0 0 0,-8-22-748 0 0,0-1 0 0 0,0 1-1 0 0,0-1 1 0 0,0 0 0 0 0,0 1 0 0 0,1-1-1 0 0,-1 0 1 0 0,0 0 0 0 0,1 0 0 0 0,-1 0 0 0 0,0 0-1 0 0,1 0 1 0 0,-1 0 0 0 0,1 0 0 0 0,0-1-1 0 0,-1 1 1 0 0,1 0 0 0 0,-1-1 0 0 0,1 0-1 0 0,0 1 1 0 0,0-1 0 0 0,-1 0 0 0 0,1 0 0 0 0,0 0-1 0 0,-1 0 1 0 0,1 0 0 0 0,0 0 0 0 0,0 0-1 0 0,-1-1 1 0 0,1 1 0 0 0,0 0 0 0 0,-1-1-1 0 0,1 0 1 0 0,-1 1 0 0 0,1-1 0 0 0,2-2-1 0 0,-1 2 54 0 0,-1 0 0 0 0,0 0 0 0 0,1 0-1 0 0,-1 0 1 0 0,0-1 0 0 0,0 1-1 0 0,0-1 1 0 0,0 1 0 0 0,0-1 0 0 0,0 0-1 0 0,0 0 1 0 0,0 0 0 0 0,-1 0-1 0 0,1 0 1 0 0,-1 0 0 0 0,0-1 0 0 0,0 1-1 0 0,1 0 1 0 0,-1-1 0 0 0,-1 1-1 0 0,1-1 1 0 0,0 1 0 0 0,-1-1 0 0 0,1 1-1 0 0,-1-1 1 0 0,0 0 0 0 0,0 1-1 0 0,0-1 1 0 0,0 1 0 0 0,0-1 0 0 0,-1-5-1 0 0,0 5-63 0 0,0 0-1 0 0,-1 0 0 0 0,1 0 1 0 0,-1 0-1 0 0,1 0 0 0 0,-1 0 1 0 0,0 0-1 0 0,0 0 0 0 0,0 0 1 0 0,0 1-1 0 0,-1-1 0 0 0,1 1 1 0 0,-1 0-1 0 0,1 0 0 0 0,-1 0 1 0 0,0 0-1 0 0,0 0 0 0 0,0 0 1 0 0,0 1-1 0 0,0 0 0 0 0,0-1 1 0 0,0 1-1 0 0,-1 0 0 0 0,-3 0 1 0 0,-17 0-1342 0 0,16 4-1749 0 0,16 6-2680 0 0,-3-9 2118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6:57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71 9362 0 0,'9'1'1952'0'0,"0"-2"-487"0"0,1-3-233 0 0,0 1-16 0 0,-5-5-136 0 0,-1 2-223 0 0,-4-1-49 0 0,0 2-184 0 0,-3 1-240 0 0,1 1-240 0 0,-3-1-576 0 0,-2 0-944 0 0,-2-1-1273 0 0,-2-4-1424 0 0,-3 0-2768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7:16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3041 0 5633 0 0,'-8'8'1030'0'0,"0"1"0"0"0,0-1-1 0 0,1 1 1 0 0,1 1 0 0 0,-1-1 0 0 0,2 1-1 0 0,-9 17 1 0 0,9-15-480 0 0,-1 0-1 0 0,-1-1 0 0 0,0 0 1 0 0,-1 0-1 0 0,-14 16 1 0 0,-115 95 3214 0 0,80-75-2996 0 0,-110 68-1 0 0,127-93-568 0 0,-2-1 0 0 0,-1-2-1 0 0,-45 13 1 0 0,-137 29 221 0 0,200-55-388 0 0,-198 52 181 0 0,-108 26-55 0 0,313-81-175 0 0,1 0-1 0 0,-1-1 0 0 0,0 0 1 0 0,0-2-1 0 0,1 0 0 0 0,-1-1 1 0 0,0-1-1 0 0,0 0 1 0 0,-22-7-1 0 0,14 0-9 0 0,0 0-1 0 0,1-2 1 0 0,0-1 0 0 0,1-1-1 0 0,-31-21 1 0 0,41 24 55 0 0,1 0 0 0 0,-2 1 0 0 0,1 1 1 0 0,-1 1-1 0 0,-1 0 0 0 0,1 0 0 0 0,-1 2 0 0 0,0 0 0 0 0,-1 1 0 0 0,1 0 0 0 0,-24-1 0 0 0,-4 3 4 0 0,-251-22-74 0 0,276 21-2 0 0,0 1 1 0 0,0 1-1 0 0,-1 0 0 0 0,1 2 1 0 0,-20 2-1 0 0,30-1 33 0 0,0 0 1 0 0,1 1 0 0 0,-1-1-1 0 0,1 2 1 0 0,-1-1-1 0 0,1 1 1 0 0,0 0-1 0 0,1 1 1 0 0,-1 0-1 0 0,1 0 1 0 0,0 1 0 0 0,0 0-1 0 0,-6 7 1 0 0,-20 24-53 0 0,3 2-1 0 0,-50 83 1 0 0,51-74 101 0 0,-70 86 0 0 0,84-117-73 0 0,1-1 1 0 0,1 2-1 0 0,1 0 0 0 0,0 0 0 0 0,-17 38 0 0 0,38-68-8197 0 0,-8 11 7864 0 0,0 0 0 0 0,-1 0 1 0 0,1 0-1 0 0,0 0 0 0 0,-1 0 0 0 0,1 0 1 0 0,-1-1-1 0 0,1 1 0 0 0,-1 0 1 0 0,1 0-1 0 0,-1 0 0 0 0,0 0 0 0 0,0-1 1 0 0,0 1-1 0 0,0 0 0 0 0,0 0 1 0 0,0-2-1 0 0,9 6-3774 0 0,-11-9 738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7:16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3 8922 0 0,'-3'-1'123'0'0,"1"1"1"0"0,0-1-1 0 0,0 1 1 0 0,-1 0-1 0 0,1-1 1 0 0,0 1-1 0 0,0 0 1 0 0,-1 0-1 0 0,1 1 1 0 0,0-1-1 0 0,0 0 1 0 0,-1 1-1 0 0,1-1 1 0 0,0 1-1 0 0,0 0 1 0 0,0 0-1 0 0,0-1 0 0 0,0 1 1 0 0,0 1-1 0 0,0-1 1 0 0,0 0-1 0 0,0 0 1 0 0,0 1-1 0 0,0-1 1 0 0,1 1-1 0 0,-1 0 1 0 0,1-1-1 0 0,-1 1 1 0 0,1 0-1 0 0,0 0 1 0 0,0 0-1 0 0,0 0 1 0 0,0 0-1 0 0,0 0 1 0 0,0 0-1 0 0,0 1 0 0 0,1-1 1 0 0,-2 4-1 0 0,0 3 123 0 0,1 1-1 0 0,-1-1 0 0 0,1 0 0 0 0,1 1 0 0 0,0-1 0 0 0,0 1 0 0 0,1-1 0 0 0,2 13 0 0 0,6 9-24 0 0,2 0-1 0 0,1 0 1 0 0,1-1-1 0 0,29 48 1 0 0,20 43 849 0 0,-58-109-965 0 0,-2-7-11 0 0,0-1 1 0 0,0 1-1 0 0,0-1 0 0 0,0 0 1 0 0,0 0-1 0 0,1 0 1 0 0,4 5-1 0 0,-6-8-74 0 0,0 0 0 0 0,0 0 0 0 0,1 0-1 0 0,-1 0 1 0 0,0-1 0 0 0,1 1 0 0 0,-1-1 0 0 0,0 1-1 0 0,1-1 1 0 0,-1 1 0 0 0,1-1 0 0 0,-1 0 0 0 0,1 1-1 0 0,-1-1 1 0 0,1 0 0 0 0,-1 0 0 0 0,1 0 0 0 0,0 0 0 0 0,-1-1-1 0 0,1 1 1 0 0,-1 0 0 0 0,1-1 0 0 0,-1 1 0 0 0,0-1-1 0 0,1 1 1 0 0,-1-1 0 0 0,3-1 0 0 0,44-19 72 0 0,0-1-356 0 0,66-20 0 0 0,-67 25-2166 0 0,-41 13 1163 0 0,1 0 0 0 0,-1 0 0 0 0,0 0 0 0 0,9-9 0 0 0,6-5-4934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0:55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6497 0 0,'-18'6'3966'0'0,"11"-1"-1568"0"0,9 0 282 0 0,2-4-2307 0 0,-1-1-1 0 0,0 1 1 0 0,1-1 0 0 0,-1 0 0 0 0,0 0 0 0 0,1 0 0 0 0,5-1 0 0 0,11 1 195 0 0,46 8-136 0 0,84 7-61 0 0,-124-14-1563 0 0,-1-1 0 0 0,1-2 0 0 0,48-8 0 0 0,-12-1-6520 0 0,-52 11 3394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0:5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5865 0 0,'-2'0'415'0'0,"-1"0"-1"0"0,0 1 1 0 0,0-1-1 0 0,0 1 1 0 0,1 0-1 0 0,-1 0 0 0 0,0 0 1 0 0,1 0-1 0 0,-1 1 1 0 0,-2 1-1 0 0,5-3-336 0 0,-1 0 1 0 0,1 0-1 0 0,0 1 0 0 0,0-1 0 0 0,-1 0 0 0 0,1 0 1 0 0,0 1-1 0 0,0-1 0 0 0,0 0 0 0 0,0 0 0 0 0,-1 1 1 0 0,1-1-1 0 0,0 0 0 0 0,0 1 0 0 0,0-1 0 0 0,0 0 1 0 0,0 0-1 0 0,0 1 0 0 0,0-1 0 0 0,0 0 1 0 0,0 1-1 0 0,0-1 0 0 0,0 0 0 0 0,0 1 0 0 0,0-1 1 0 0,0 0-1 0 0,0 0 0 0 0,0 1 0 0 0,0-1 0 0 0,0 0 1 0 0,0 1-1 0 0,1-1 0 0 0,-1 0 0 0 0,18 12 981 0 0,27 4 10 0 0,-13-5-620 0 0,-2 1 0 0 0,32 18-1 0 0,-54-26-154 0 0,0 1 0 0 0,-1-1 0 0 0,1 2-1 0 0,-1-1 1 0 0,-1 1 0 0 0,1 0 0 0 0,-1 1 0 0 0,0-1-1 0 0,0 1 1 0 0,-1 1 0 0 0,0-1 0 0 0,6 13-1 0 0,-9-18-219 0 0,-1 0 0 0 0,0 1 1 0 0,0-1-1 0 0,-1 0 0 0 0,1 1 0 0 0,0-1 0 0 0,-1 0 0 0 0,1 1 0 0 0,-1-1 0 0 0,0 1 0 0 0,0-1 0 0 0,0 1 0 0 0,0-1 0 0 0,0 0 0 0 0,0 1 0 0 0,-1-1 1 0 0,1 1-1 0 0,-1-1 0 0 0,0 0 0 0 0,0 1 0 0 0,0-1 0 0 0,0 0 0 0 0,0 0 0 0 0,0 0 0 0 0,0 1 0 0 0,-1-1 0 0 0,1-1 0 0 0,-1 1 0 0 0,0 0 0 0 0,1 0 1 0 0,-1-1-1 0 0,0 1 0 0 0,0 0 0 0 0,0-1 0 0 0,0 0 0 0 0,0 0 0 0 0,-5 2 0 0 0,-7 3-380 0 0,0 0-1 0 0,-1-2 1 0 0,1 0-1 0 0,-31 4 1 0 0,25-4-523 0 0,16-3 383 0 0,-37 9-2541 0 0,40-9 2656 0 0,0-1 0 0 0,-1 1-1 0 0,1-1 1 0 0,0 1 0 0 0,-1-1 0 0 0,1 1 0 0 0,0 0 0 0 0,0 0 0 0 0,0-1-1 0 0,0 1 1 0 0,0 0 0 0 0,0 0 0 0 0,0 0 0 0 0,0 0 0 0 0,0 0 0 0 0,0 1-1 0 0,0-1 1 0 0,1 0 0 0 0,-1 0 0 0 0,1 1 0 0 0,-1-1 0 0 0,0 0 0 0 0,1 0-1 0 0,0 1 1 0 0,-1 1 0 0 0,3 7-4839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0:5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7746 0 0,'-1'0'250'0'0,"-1"-1"0"0"0,1 1 0 0 0,0 0 0 0 0,-1 1 0 0 0,1-1 0 0 0,0 0 0 0 0,-1 0 0 0 0,1 1 0 0 0,-1-1 0 0 0,1 1 0 0 0,0-1 0 0 0,0 1 1 0 0,-1-1-1 0 0,1 1 0 0 0,0 0 0 0 0,0 0 0 0 0,0-1 0 0 0,0 1 0 0 0,0 0 0 0 0,0 0 0 0 0,0 0 0 0 0,-2 2 0 0 0,2 0-67 0 0,0-1 0 0 0,1 0 0 0 0,-1 0 0 0 0,0 0 1 0 0,1 1-1 0 0,-1-1 0 0 0,1 0 0 0 0,0 1 0 0 0,0-1 0 0 0,0 0 0 0 0,0 1 0 0 0,1 3 0 0 0,2 8 8 0 0,0 0 0 0 0,1 0 0 0 0,11 23 0 0 0,-11-26 158 0 0,0-3-285 0 0,-1 0-1 0 0,1 0 1 0 0,0-1-1 0 0,1 0 0 0 0,0 0 1 0 0,0 0-1 0 0,1 0 1 0 0,-1-1-1 0 0,2 0 0 0 0,-1 0 1 0 0,12 8-1 0 0,-13-11-41 0 0,0 0-1 0 0,0 0 1 0 0,0-1 0 0 0,0 1-1 0 0,1-1 1 0 0,-1 0-1 0 0,1-1 1 0 0,0 1 0 0 0,0-1-1 0 0,-1 0 1 0 0,1-1-1 0 0,0 1 1 0 0,0-1 0 0 0,0 0-1 0 0,0 0 1 0 0,-1-1-1 0 0,12-2 1 0 0,-12 1 11 0 0,0 0 1 0 0,-1-1-1 0 0,1 1 0 0 0,-1-1 1 0 0,0 0-1 0 0,0 0 1 0 0,0 0-1 0 0,0 0 0 0 0,0-1 1 0 0,-1 0-1 0 0,1 1 0 0 0,-1-1 1 0 0,0-1-1 0 0,0 1 1 0 0,-1 0-1 0 0,1-1 0 0 0,-1 1 1 0 0,0-1-1 0 0,0 0 1 0 0,-1 0-1 0 0,1 1 0 0 0,-1-1 1 0 0,0 0-1 0 0,-1 0 0 0 0,1-9 1 0 0,0 10-53 0 0,0-1 1 0 0,-1 0 0 0 0,0 0-1 0 0,0 0 1 0 0,-1 1 0 0 0,1-1-1 0 0,-1 0 1 0 0,0 1-1 0 0,0-1 1 0 0,0 0 0 0 0,-1 1-1 0 0,0-1 1 0 0,0 1 0 0 0,0 0-1 0 0,0 0 1 0 0,-1-1-1 0 0,1 2 1 0 0,-1-1 0 0 0,0 0-1 0 0,0 0 1 0 0,-1 1 0 0 0,1 0-1 0 0,-1 0 1 0 0,1 0-1 0 0,-1 0 1 0 0,0 0 0 0 0,-6-2-1 0 0,0 2-248 0 0,1 0 0 0 0,0 1 0 0 0,-1 0-1 0 0,0 1 1 0 0,1 0 0 0 0,-1 1 0 0 0,0 0-1 0 0,1 0 1 0 0,-1 1 0 0 0,-12 3 0 0 0,14-3 40 0 0,0 1 0 0 0,0 0 1 0 0,0 0-1 0 0,0 1 0 0 0,0 0 1 0 0,1 1-1 0 0,-1 0 0 0 0,1 0 1 0 0,0 0-1 0 0,0 1 0 0 0,1 0 0 0 0,-9 8 1 0 0,13-11 219 0 0,0-1 1 0 0,1 1 0 0 0,-1 0-1 0 0,1 0 1 0 0,-1 0 0 0 0,1 0-1 0 0,0 0 1 0 0,-1 0 0 0 0,1 0-1 0 0,0 0 1 0 0,1 0-1 0 0,-1 1 1 0 0,0-1 0 0 0,1 0-1 0 0,-1 1 1 0 0,1-1 0 0 0,-1 1-1 0 0,1-1 1 0 0,0 0 0 0 0,0 1-1 0 0,0-1 1 0 0,1 1 0 0 0,-1-1-1 0 0,1 0 1 0 0,-1 1 0 0 0,1-1-1 0 0,0 0 1 0 0,0 0-1 0 0,-1 1 1 0 0,2-1 0 0 0,1 3-1 0 0,-1-2 361 0 0,1 0 0 0 0,-1-1-1 0 0,1 1 1 0 0,0-1-1 0 0,0 0 1 0 0,0 0-1 0 0,0 0 1 0 0,1 0 0 0 0,-1 0-1 0 0,0-1 1 0 0,1 1-1 0 0,-1-1 1 0 0,1 0-1 0 0,0 0 1 0 0,-1 0 0 0 0,1-1-1 0 0,0 0 1 0 0,-1 1-1 0 0,8-1 1 0 0,109-15 1080 0 0,-83 8-2640 0 0,65-2 0 0 0,-98 10 818 0 0,0-1-1 0 0,0 0 0 0 0,0-1 1 0 0,0 1-1 0 0,0-1 0 0 0,0 1 0 0 0,0-1 1 0 0,-1 0-1 0 0,6-2 0 0 0,-8 2 41 0 0,1 0 0 0 0,-1-1 0 0 0,0 1 0 0 0,0 0 0 0 0,0 0 0 0 0,1-1 0 0 0,-1 1 0 0 0,0-1 0 0 0,-1 1 0 0 0,1-1 0 0 0,0 1 0 0 0,0-1 0 0 0,-1 1 0 0 0,1-1 0 0 0,-1 0 0 0 0,1 1 0 0 0,-1-1 0 0 0,0 0 0 0 0,1 1 0 0 0,-1-1-1 0 0,0 0 1 0 0,0-2 0 0 0,1-10-3528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0:56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7346 0 0,'-1'0'295'0'0,"0"0"1"0"0,0 0-1 0 0,0 0 0 0 0,0 0 1 0 0,1 0-1 0 0,-1 0 1 0 0,0 0-1 0 0,0 0 1 0 0,0 0-1 0 0,1 0 1 0 0,-1 0-1 0 0,0 0 1 0 0,0 1-1 0 0,0-1 1 0 0,1 0-1 0 0,-1 1 1 0 0,0-1-1 0 0,1 1 1 0 0,-1-1-1 0 0,0 1 0 0 0,1-1 1 0 0,-1 1-1 0 0,0-1 1 0 0,1 1-1 0 0,-2 1 1 0 0,1 0 41 0 0,0 0 0 0 0,0 0-1 0 0,0 0 1 0 0,1 0 0 0 0,-1 0 0 0 0,1 0 0 0 0,-1 0 0 0 0,1 1 0 0 0,-1 3 0 0 0,1 7-27 0 0,1-1 0 0 0,4 24 1 0 0,-4-27-17 0 0,15 78-73 0 0,-1-8-1656 0 0,-9-27-3205 0 0,-6-51 4399 0 0,0 0 0 0 0,0-1 0 0 0,0 1 0 0 0,0 0 0 0 0,0-1 0 0 0,0 1 0 0 0,0 0 0 0 0,0-1-1 0 0,0 1 1 0 0,0 0 0 0 0,0 0 0 0 0,-1-1 0 0 0,1 1 0 0 0,0-1 0 0 0,0 1 0 0 0,-1 0 0 0 0,1-1 0 0 0,0 1-1 0 0,-1-1 1 0 0,1 1 0 0 0,-1 0 0 0 0,0 0 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0:57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5753 0 0,'6'43'7182'0'0,"-5"-32"-6613"0"0,0 0-1 0 0,1-1 1 0 0,0 0-1 0 0,1 1 1 0 0,6 14-1 0 0,-7-24-568 0 0,0-7-33 0 0,-1-20-80 0 0,3-11-12 0 0,-3 35 121 0 0,0-1 0 0 0,0 1-1 0 0,0 0 1 0 0,0 0 0 0 0,0-1-1 0 0,0 1 1 0 0,1 0-1 0 0,-1 0 1 0 0,1 1 0 0 0,0-1-1 0 0,-1 0 1 0 0,1 0 0 0 0,0 1-1 0 0,0-1 1 0 0,0 1-1 0 0,0 0 1 0 0,4-2 0 0 0,-2 1 2 0 0,1 0 1 0 0,0 0-1 0 0,0 1 1 0 0,0 0-1 0 0,0 0 1 0 0,0 0-1 0 0,0 1 1 0 0,6 0-1 0 0,-2 0 31 0 0,0 0 0 0 0,0 1 0 0 0,0 1 0 0 0,0 0 0 0 0,0 0 0 0 0,0 0 0 0 0,-1 1 0 0 0,1 0 0 0 0,10 7 0 0 0,-18-10 4 0 0,-1 0 1 0 0,1 1-1 0 0,0-1 0 0 0,-1 0 1 0 0,1 1-1 0 0,-1-1 0 0 0,1 1 1 0 0,0-1-1 0 0,-1 1 0 0 0,1-1 1 0 0,-1 1-1 0 0,0 0 0 0 0,1-1 1 0 0,-1 1-1 0 0,1-1 0 0 0,-1 1 1 0 0,0 0-1 0 0,0-1 0 0 0,1 1 1 0 0,-1 0-1 0 0,0 0 0 0 0,0-1 1 0 0,0 1-1 0 0,0 0 0 0 0,0-1 1 0 0,0 1-1 0 0,0 0 1 0 0,0 0-1 0 0,0-1 0 0 0,0 2 1 0 0,-1 0 25 0 0,0 0 0 0 0,0 0 0 0 0,0 0 1 0 0,0 0-1 0 0,0 0 0 0 0,-1-1 1 0 0,1 1-1 0 0,0-1 0 0 0,-1 1 1 0 0,-2 2-1 0 0,-4 2 62 0 0,0-1 1 0 0,-1 1 0 0 0,-14 6-1 0 0,16-9-157 0 0,0 0-1 0 0,-1-1 0 0 0,1 0 0 0 0,-1 0 0 0 0,1-1 1 0 0,-1 0-1 0 0,0 0 0 0 0,1-1 0 0 0,-1 0 1 0 0,0 0-1 0 0,0 0 0 0 0,1-1 0 0 0,-15-4 1 0 0,22 5 33 0 0,1 0 1 0 0,-1 0 0 0 0,0 0 0 0 0,0 0 0 0 0,0 0-1 0 0,0 0 1 0 0,0 0 0 0 0,0 0 0 0 0,0 0 0 0 0,0 0-1 0 0,0 0 1 0 0,0 0 0 0 0,0 0 0 0 0,0 0 0 0 0,0 0 0 0 0,0 0-1 0 0,1 0 1 0 0,-1 0 0 0 0,0 0 0 0 0,0 0 0 0 0,0 0-1 0 0,0 0 1 0 0,0-1 0 0 0,0 1 0 0 0,0 0 0 0 0,0 0-1 0 0,0 0 1 0 0,0 0 0 0 0,0 0 0 0 0,0 0 0 0 0,0 0 0 0 0,0 0-1 0 0,0 0 1 0 0,0 0 0 0 0,0 0 0 0 0,0 0 0 0 0,0 0-1 0 0,0 0 1 0 0,0-1 0 0 0,0 1 0 0 0,0 0 0 0 0,0 0 0 0 0,0 0-1 0 0,0 0 1 0 0,0 0 0 0 0,0 0 0 0 0,0 0 0 0 0,0 0-1 0 0,0 0 1 0 0,0 0 0 0 0,0 0 0 0 0,0 0 0 0 0,0 0-1 0 0,0 0 1 0 0,0 0 0 0 0,0-1 0 0 0,-1 1 0 0 0,1 0 0 0 0,0 0-1 0 0,0 0 1 0 0,0 0 0 0 0,0 0 0 0 0,0 0 0 0 0,0 0-1 0 0,0 0 1 0 0,0 0 0 0 0,10-2-51 0 0,11 0 26 0 0,35 6-166 0 0,-24-2-765 0 0,45-1 0 0 0,-66-2-553 0 0,-1 0 0 0 0,1-1 0 0 0,-1 0 0 0 0,17-6 0 0 0,-9 2-3336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0:57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2 9914 0 0,'-5'-1'1045'0'0,"0"1"0"0"0,-1 0 0 0 0,1 0 0 0 0,-1 0 0 0 0,1 1 1 0 0,-11 2-1 0 0,15-3-910 0 0,1 1 0 0 0,-1-1 0 0 0,0 0 0 0 0,0 1 0 0 0,0-1 0 0 0,1 1 0 0 0,-1-1 0 0 0,0 1 0 0 0,1-1 0 0 0,-1 1 0 0 0,0 0 0 0 0,1-1 0 0 0,-1 1 0 0 0,1 0 0 0 0,-1-1 1 0 0,1 1-1 0 0,-1 0 0 0 0,1 0 0 0 0,-1 1 0 0 0,1-1-84 0 0,-1 1 0 0 0,1-1 0 0 0,0 1 0 0 0,0 0 1 0 0,0-1-1 0 0,1 1 0 0 0,-1-1 0 0 0,0 1 0 0 0,0-1 1 0 0,1 1-1 0 0,-1-1 0 0 0,1 1 0 0 0,-1-1 0 0 0,1 1 1 0 0,1 1-1 0 0,1 2-61 0 0,1 0-1 0 0,-1-1 1 0 0,1 1 0 0 0,0-1 0 0 0,0 0 0 0 0,1 0-1 0 0,0 0 1 0 0,-1 0 0 0 0,1-1 0 0 0,0 1-1 0 0,1-1 1 0 0,-1-1 0 0 0,0 1 0 0 0,1-1 0 0 0,0 0-1 0 0,-1 0 1 0 0,12 1 0 0 0,-10-1 0 0 0,-1-1-1 0 0,1 0 1 0 0,0 0-1 0 0,-1-1 1 0 0,1 0-1 0 0,0 0 1 0 0,-1 0 0 0 0,1-1-1 0 0,0 0 1 0 0,-1-1-1 0 0,1 1 1 0 0,-1-1-1 0 0,0 0 1 0 0,1-1-1 0 0,9-5 1 0 0,-15 8 2 0 0,0-1 0 0 0,0 1 0 0 0,0-1 1 0 0,0 1-1 0 0,-1-1 0 0 0,1 0 0 0 0,0 1 0 0 0,0-1 0 0 0,-1 0 0 0 0,1 1 1 0 0,-1-1-1 0 0,1 0 0 0 0,0 0 0 0 0,-1 1 0 0 0,1-1 0 0 0,-1 0 1 0 0,0 0-1 0 0,1 0 0 0 0,-1 0 0 0 0,0 0 0 0 0,0 0 0 0 0,1 0 0 0 0,-1 0 1 0 0,0-1-1 0 0,0 1-22 0 0,-1 0 0 0 0,1 0 0 0 0,-1 0 0 0 0,0 0 1 0 0,1 0-1 0 0,-1 0 0 0 0,0 0 0 0 0,1 0 0 0 0,-1 1 1 0 0,0-1-1 0 0,0 0 0 0 0,0 0 0 0 0,0 1 1 0 0,0-1-1 0 0,0 1 0 0 0,1-1 0 0 0,-3 0 0 0 0,-6-3-465 0 0,0 1 0 0 0,1 1 1 0 0,-16-4-1 0 0,24 6 437 0 0,-17-3-250 0 0,1 1 0 0 0,-1 1 0 0 0,1 0 0 0 0,-1 1 0 0 0,1 1 0 0 0,-1 0 0 0 0,1 1 0 0 0,0 1 0 0 0,-1 1-1 0 0,-29 11 1 0 0,44-15 337 0 0,1 1 0 0 0,-1 0-1 0 0,1-1 1 0 0,-1 1 0 0 0,1 0-1 0 0,0 0 1 0 0,0 0 0 0 0,-1 0-1 0 0,1 0 1 0 0,0 1 0 0 0,0-1-1 0 0,0 0 1 0 0,0 0 0 0 0,0 1-1 0 0,1-1 1 0 0,-1 1 0 0 0,0-1-1 0 0,1 0 1 0 0,-1 1-1 0 0,0-1 1 0 0,1 1 0 0 0,-1 2-1 0 0,1-1 40 0 0,0 0-1 0 0,1 1 1 0 0,-1-1-1 0 0,0 0 0 0 0,1-1 1 0 0,0 1-1 0 0,0 0 0 0 0,0 0 1 0 0,0 0-1 0 0,0 0 1 0 0,3 3-1 0 0,1 3 181 0 0,0-1 0 0 0,1 0-1 0 0,0 0 1 0 0,1-1 0 0 0,0 0 0 0 0,12 10-1 0 0,-14-13-68 0 0,1-1 0 0 0,0 0-1 0 0,0 0 1 0 0,1 0-1 0 0,-1 0 1 0 0,0-1-1 0 0,1 0 1 0 0,0-1 0 0 0,-1 1-1 0 0,1-1 1 0 0,0 0-1 0 0,0-1 1 0 0,11 0-1 0 0,9-2 210 0 0,-1-2 0 0 0,33-7 0 0 0,-3 0-343 0 0,-48 10 43 0 0,1 0-168 0 0,1-1 0 0 0,0 0 0 0 0,-1 0-1 0 0,1-1 1 0 0,9-4 0 0 0,-17 6 22 0 0,-1 0 0 0 0,0 1 0 0 0,1-1 0 0 0,-1 0 1 0 0,0 0-1 0 0,0 0 0 0 0,0 1 0 0 0,0-1 0 0 0,0 0 0 0 0,0-1 0 0 0,0 1 0 0 0,0 0 0 0 0,0 0 0 0 0,0 0 0 0 0,0 0 0 0 0,-1-1 0 0 0,1 1 0 0 0,-1 0 0 0 0,1-1 0 0 0,-1 1 0 0 0,1-1 0 0 0,-1 1 0 0 0,0 0 1 0 0,1-1-1 0 0,-1 1 0 0 0,0-1 0 0 0,0 1 0 0 0,0-1 0 0 0,0 1 0 0 0,-1 0 0 0 0,1-1 0 0 0,0 1 0 0 0,0-1 0 0 0,-1 1 0 0 0,1-1 0 0 0,-1 1 0 0 0,0 0 0 0 0,1 0 0 0 0,-1-1 0 0 0,0 1 0 0 0,0 0 0 0 0,-1-2 1 0 0,1 1 135 0 0,-1 0 0 0 0,1 0 0 0 0,-1-1 0 0 0,0 2 0 0 0,0-1 0 0 0,0 0 0 0 0,0 0 1 0 0,0 1-1 0 0,0-1 0 0 0,0 1 0 0 0,-1-1 0 0 0,1 1 0 0 0,-1 0 0 0 0,1 0 1 0 0,0 0-1 0 0,-1 0 0 0 0,0 1 0 0 0,1-1 0 0 0,-1 1 0 0 0,1-1 0 0 0,-1 1 0 0 0,0 0 1 0 0,1 0-1 0 0,-1 0 0 0 0,0 0 0 0 0,1 1 0 0 0,-1-1 0 0 0,0 1 0 0 0,1-1 0 0 0,-1 1 1 0 0,1 0-1 0 0,-1 0 0 0 0,1 0 0 0 0,-3 2 0 0 0,0-1 75 0 0,1 1-1 0 0,-1-1 1 0 0,0 1-1 0 0,1 0 1 0 0,0 0-1 0 0,0 1 1 0 0,0-1-1 0 0,0 1 1 0 0,0 0 0 0 0,1 0-1 0 0,-1 0 1 0 0,1 1-1 0 0,0-1 1 0 0,1 1-1 0 0,-1 0 1 0 0,-1 5-1 0 0,2-1-92 0 0,0-1-1 0 0,1 1 1 0 0,0-1-1 0 0,1 1 1 0 0,0 0-1 0 0,0-1 0 0 0,1 1 1 0 0,2 9-1 0 0,-2-13-208 0 0,1 0 0 0 0,-1 0-1 0 0,1 0 1 0 0,0 0-1 0 0,0 0 1 0 0,4 7-1 0 0,-4-10-176 0 0,-1 0 0 0 0,1 0 0 0 0,0 0 0 0 0,-1 0 0 0 0,1 0 0 0 0,0-1-1 0 0,0 1 1 0 0,0 0 0 0 0,0-1 0 0 0,0 0 0 0 0,1 1 0 0 0,-1-1-1 0 0,5 2 1 0 0,-6-3 111 0 0,0 0 1 0 0,-1 1-1 0 0,1-1 0 0 0,0 0 0 0 0,0 1 0 0 0,0-1 0 0 0,-1 0 0 0 0,1 0 0 0 0,0 0 1 0 0,0 0-1 0 0,0 0 0 0 0,0 0 0 0 0,0 0 0 0 0,0 0 0 0 0,-1 0 0 0 0,1 0 0 0 0,0-1 1 0 0,0 1-1 0 0,0 0 0 0 0,-1 0 0 0 0,1-1 0 0 0,0 1 0 0 0,0-1 0 0 0,0 1 0 0 0,-1-1 1 0 0,1 1-1 0 0,1-2 0 0 0,4-18-4154 0 0,-5 14 3508 0 0,7-10-3657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0:58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11442 0 0,'6'23'6767'0'0,"-4"17"-4373"0"0,-2-25-1576 0 0,-6 160 1651 0 0,-1-24-7388 0 0,7-145 4009 0 0,0 3-1910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5:16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5865 0 0,'4'-43'7603'0'0,"-4"41"-7197"0"0,0 1-1 0 0,0-1 1 0 0,0 1 0 0 0,1-1 0 0 0,-1 1 0 0 0,1-1 0 0 0,-1 1 0 0 0,1-1 0 0 0,-1 1 0 0 0,1-1-1 0 0,0 1 1 0 0,0 0 0 0 0,0-1 0 0 0,0 1 0 0 0,0 0 0 0 0,0 0 0 0 0,0 0 0 0 0,0-1 0 0 0,0 1-1 0 0,0 0 1 0 0,1 1 0 0 0,-1-1 0 0 0,3-1 0 0 0,-3 2-268 0 0,0 0-1 0 0,0 0 1 0 0,0 1 0 0 0,0-1 0 0 0,0 1-1 0 0,0-1 1 0 0,0 1 0 0 0,0-1 0 0 0,0 1-1 0 0,0-1 1 0 0,-1 1 0 0 0,1 0 0 0 0,0 0-1 0 0,0-1 1 0 0,-1 1 0 0 0,1 0 0 0 0,0 0-1 0 0,-1 0 1 0 0,1 0 0 0 0,-1 0-1 0 0,1 0 1 0 0,-1 0 0 0 0,0 0 0 0 0,1 0-1 0 0,-1 0 1 0 0,0 0 0 0 0,1 2 0 0 0,6 29 271 0 0,4 91-386 0 0,-10-104-1961 0 0,-2 0-1 0 0,-3 24 1 0 0,-1-29-3781 0 0,1-22-437 0 0,1-9 2359 0 0,3 2 5154 0 0,0 12-1037 0 0,0 1-1 0 0,1-1 0 0 0,-1 0 0 0 0,1 1 1 0 0,-1-1-1 0 0,1 1 0 0 0,0-1 0 0 0,0 1 1 0 0,0 0-1 0 0,0-1 0 0 0,0 1 1 0 0,1 0-1 0 0,-1 0 0 0 0,1 0 0 0 0,-1 0 1 0 0,1 0-1 0 0,0 0 0 0 0,0 0 0 0 0,0 0 1 0 0,0 1-1 0 0,0-1 0 0 0,0 1 1 0 0,1-1-1 0 0,-1 1 0 0 0,0 0 0 0 0,1 0 1 0 0,-1 0-1 0 0,1 0 0 0 0,2 0 0 0 0,34-1 1855 0 0,3 7-4093 0 0,-41-5 1666 0 0,0 0 0 0 0,-1 0 0 0 0,1 0 0 0 0,0 0 0 0 0,0 0 0 0 0,0 0 0 0 0,0-1 0 0 0,-1 1 0 0 0,1 0 0 0 0,0-1 0 0 0,0 1 0 0 0,-1 0 0 0 0,1-1 0 0 0,0 1 0 0 0,0-1 0 0 0,-1 1 0 0 0,1-1 0 0 0,-1 0 0 0 0,1 1 0 0 0,0-1 0 0 0,-1 0 1 0 0,1 1-1 0 0,-1-1 0 0 0,0 0 0 0 0,1 0 0 0 0,-1 1 0 0 0,1-1 0 0 0,-1 0 0 0 0,0 0 0 0 0,0 0 0 0 0,1 1 0 0 0,-1-1 0 0 0,0 0 0 0 0,0 0 0 0 0,0 0 0 0 0,0 0 0 0 0,0 1 0 0 0,0-3 0 0 0,-1-46-1781 0 0,1 37 12305 0 0,3 27-4154 0 0,6 38-3116 0 0,-4-1-7388 0 0,-4-45 2476 0 0,-1 1 0 0 0,0 0 0 0 0,-1-1 0 0 0,0 1 0 0 0,0 0 0 0 0,-4 12-1 0 0,1-9-2685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1:02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155 140 6745 0 0,'-4'0'276'0'0,"1"0"-1"0"0,0 0 0 0 0,0 1 0 0 0,0 0 1 0 0,0-1-1 0 0,0 1 0 0 0,0 0 0 0 0,0 1 1 0 0,0-1-1 0 0,1 0 0 0 0,-1 1 1 0 0,0 0-1 0 0,1-1 0 0 0,-1 1 0 0 0,1 0 1 0 0,-1 0-1 0 0,1 1 0 0 0,0-1 0 0 0,-3 5 1 0 0,-3 4 774 0 0,1 1 0 0 0,0 0 0 0 0,-6 18 0 0 0,1-4 943 0 0,10-21-1899 0 0,0-1 1 0 0,1 0-1 0 0,0 1 1 0 0,0-1-1 0 0,0 1 1 0 0,0-1-1 0 0,1 1 1 0 0,0-1-1 0 0,-1 1 0 0 0,2 0 1 0 0,-1-1-1 0 0,1 1 1 0 0,-1-1-1 0 0,1 1 1 0 0,2 4-1 0 0,3 9-105 0 0,1 0 0 0 0,12 23 0 0 0,-1-3 56 0 0,-17-36-40 0 0,5 13-33 0 0,0 0 0 0 0,1-1 1 0 0,1 0-1 0 0,0 0 0 0 0,11 14 0 0 0,-16-25 19 0 0,0 1-1 0 0,0-1 1 0 0,0 0 0 0 0,1 0-1 0 0,-1-1 1 0 0,1 1-1 0 0,0-1 1 0 0,0 1-1 0 0,0-1 1 0 0,0 0-1 0 0,0-1 1 0 0,1 1 0 0 0,-1-1-1 0 0,0 0 1 0 0,1 0-1 0 0,-1 0 1 0 0,1 0-1 0 0,-1-1 1 0 0,1 0-1 0 0,-1 0 1 0 0,1 0 0 0 0,8-2-1 0 0,4-1 8 0 0,0-2 0 0 0,0 0 0 0 0,-1 0 0 0 0,0-2 0 0 0,0 0 0 0 0,15-9 0 0 0,0-3-11 0 0,53-41 0 0 0,-74 53 44 0 0,-1-1 1 0 0,-1 0-1 0 0,0-1 0 0 0,0 0 0 0 0,0 0 0 0 0,-1 0 1 0 0,0-1-1 0 0,-1 0 0 0 0,0-1 0 0 0,8-20 1 0 0,-11 22-6 0 0,-1 1 1 0 0,0 0 0 0 0,-1-1-1 0 0,0 0 1 0 0,0 1 0 0 0,-1-1 0 0 0,0 1-1 0 0,-1-1 1 0 0,0 0 0 0 0,0 1-1 0 0,0-1 1 0 0,-1 1 0 0 0,-1 0 0 0 0,1-1-1 0 0,-7-12 1 0 0,3 9 40 0 0,-1 0 1 0 0,0 1-1 0 0,0-1 0 0 0,-1 2 0 0 0,-1-1 0 0 0,1 1 1 0 0,-2 0-1 0 0,1 1 0 0 0,-2 0 0 0 0,1 1 1 0 0,-1 0-1 0 0,0 0 0 0 0,-15-6 0 0 0,9 5-13 0 0,-1 1 0 0 0,0 1-1 0 0,0 1 1 0 0,-1 1 0 0 0,1 0-1 0 0,-1 2 1 0 0,0 0 0 0 0,-33-1-1 0 0,42 4-89 0 0,0 0-1 0 0,0 1 0 0 0,0 0 1 0 0,0 1-1 0 0,0 0 1 0 0,1 0-1 0 0,-1 1 0 0 0,1 0 1 0 0,-1 1-1 0 0,1 0 1 0 0,0 1-1 0 0,1-1 0 0 0,-1 2 1 0 0,1-1-1 0 0,0 1 1 0 0,0 1-1 0 0,-11 11 0 0 0,12-10-763 0 0,0 0 1 0 0,1 1-1 0 0,0 0 0 0 0,1 0 0 0 0,0 0 1 0 0,0 1-1 0 0,1-1 0 0 0,0 1 0 0 0,1 0 0 0 0,-3 15 1 0 0,0 7-6007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39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23 115 8706 0 0,'-2'-1'318'0'0,"1"0"0"0"0,-1 0 0 0 0,0-1 0 0 0,0 1 0 0 0,1-1 0 0 0,-1 1 0 0 0,1-1-1 0 0,-1 1 1 0 0,1-1 0 0 0,0 0 0 0 0,-1 0 0 0 0,1 1 0 0 0,0-1 0 0 0,-1-2 0 0 0,2 3-247 0 0,0 1 0 0 0,0 0 0 0 0,0-1 0 0 0,0 1 0 0 0,0 0 0 0 0,0-1 0 0 0,0 1 0 0 0,0 0 0 0 0,0-1-1 0 0,1 1 1 0 0,-1 0 0 0 0,0-1 0 0 0,0 1 0 0 0,0 0 0 0 0,0-1 0 0 0,0 1 0 0 0,1 0 0 0 0,-1 0 0 0 0,0-1 0 0 0,0 1 0 0 0,1 0 0 0 0,-1 0 0 0 0,0-1-1 0 0,0 1 1 0 0,1 0 0 0 0,-1 0 0 0 0,0 0 0 0 0,0-1 0 0 0,1 1 0 0 0,20-3 1084 0 0,8 7-849 0 0,0 1 0 0 0,0 1-1 0 0,29 10 1 0 0,-26-6-233 0 0,1-2-1 0 0,45 6 1 0 0,-69-13-32 0 0,0-1 0 0 0,1 1 0 0 0,-1-2 0 0 0,0 1 0 0 0,1-1-1 0 0,-1-1 1 0 0,0 0 0 0 0,0 0 0 0 0,0-1 0 0 0,0 0 0 0 0,0 0 0 0 0,15-9 0 0 0,-23 11-13 0 0,1 1 1 0 0,-1-1-1 0 0,0 0 1 0 0,0 1-1 0 0,1-1 0 0 0,-1 0 1 0 0,0 0-1 0 0,0 0 1 0 0,0 0-1 0 0,0 0 1 0 0,0 0-1 0 0,0 0 1 0 0,0 0-1 0 0,0 0 1 0 0,-1 0-1 0 0,1-1 1 0 0,0 1-1 0 0,-1 0 1 0 0,1-1-1 0 0,-1 1 0 0 0,1 0 1 0 0,-1-1-1 0 0,0 1 1 0 0,1 0-1 0 0,-1-1 1 0 0,0-2-1 0 0,-1 2 4 0 0,0 0 0 0 0,0 1 0 0 0,0-1-1 0 0,0 0 1 0 0,0 0 0 0 0,0 0 0 0 0,0 1 0 0 0,-1-1-1 0 0,1 1 1 0 0,-1-1 0 0 0,1 1 0 0 0,-1-1 0 0 0,0 1-1 0 0,1 0 1 0 0,-4-2 0 0 0,-8-3-14 0 0,1 0 0 0 0,-1 0 1 0 0,0 1-1 0 0,-17-4 0 0 0,28 9-28 0 0,-27-8-250 0 0,-48-5-1 0 0,70 13 235 0 0,0-1-1 0 0,1 1 1 0 0,-1 0-1 0 0,1 0 1 0 0,-1 0-1 0 0,1 1 1 0 0,-1 0-1 0 0,1 1 1 0 0,-1-1-1 0 0,1 1 1 0 0,0 0-1 0 0,0 1 1 0 0,0 0-1 0 0,-6 3 1 0 0,7-1 14 0 0,1-1 1 0 0,0 1 0 0 0,0 0-1 0 0,0 0 1 0 0,1 0-1 0 0,-1 0 1 0 0,2 1 0 0 0,-1-1-1 0 0,0 1 1 0 0,1 0-1 0 0,0 0 1 0 0,0 0 0 0 0,1 0-1 0 0,-1 6 1 0 0,-3 15 139 0 0,0 46-1 0 0,5-72-126 0 0,-1 8 14 0 0,1 0 1 0 0,0 1-1 0 0,1-1 0 0 0,0 1 0 0 0,1-1 0 0 0,0 0 1 0 0,0 1-1 0 0,1-1 0 0 0,0 0 0 0 0,0-1 0 0 0,1 1 1 0 0,0 0-1 0 0,1-1 0 0 0,0 0 0 0 0,0 0 1 0 0,1-1-1 0 0,0 1 0 0 0,0-1 0 0 0,1-1 0 0 0,0 1 1 0 0,0-1-1 0 0,0 0 0 0 0,1 0 0 0 0,0-1 0 0 0,0 0 1 0 0,1-1-1 0 0,-1 0 0 0 0,1 0 0 0 0,0-1 0 0 0,0 0 1 0 0,14 3-1 0 0,0-2-275 0 0,1 0 0 0 0,24 0-1 0 0,16-3-5375 0 0,-63-1 5534 0 0,0 0-347 0 0,0 0-1 0 0,1 0 1 0 0,-1 0 0 0 0,0 0-1 0 0,1 0 1 0 0,-1 0 0 0 0,0-1-1 0 0,0 1 1 0 0,1 0 0 0 0,-1-1-1 0 0,0 1 1 0 0,0-1 0 0 0,2 0-1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40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9130 0 0,'-2'4'7897'0'0,"2"-3"-7780"0"0,0 0 0 0 0,0 0 0 0 0,1-1 0 0 0,-1 1 1 0 0,0 0-1 0 0,0 0 0 0 0,0 0 0 0 0,0-1 0 0 0,1 1 0 0 0,-1 0 0 0 0,0 0 0 0 0,1-1 1 0 0,-1 1-1 0 0,0 0 0 0 0,1 0 0 0 0,-1-1 0 0 0,1 1 0 0 0,-1 0 0 0 0,2 0 0 0 0,4 3 38 0 0,0 0 0 0 0,0-1 0 0 0,0 1 0 0 0,1-1-1 0 0,-1-1 1 0 0,1 1 0 0 0,0-1 0 0 0,12 2-1 0 0,60 6-84 0 0,-65-9-10 0 0,54 2-271 0 0,-4-1-2985 0 0,-24 4-4378 0 0,-30-4 1576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4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13947 0 0,'2'4'1896'0'0,"1"1"-551"0"0,4 0-321 0 0,2-1-256 0 0,1-4-336 0 0,5 1-240 0 0,5-1-112 0 0,7-1-56 0 0,3 1 0 0 0,6 0-48 0 0,-1 1-272 0 0,1 4-728 0 0,-6 2-1129 0 0,-3-1-1167 0 0,-7 2-177 0 0,-5-1-2544 0 0</inkml:trace>
  <inkml:trace contextRef="#ctx0" brushRef="#br0" timeOffset="1">83 145 13587 0 0,'0'-1'204'0'0,"-1"0"1"0"0,1 1-1 0 0,0-1 0 0 0,0 1 1 0 0,0-1-1 0 0,0 1 1 0 0,0-1-1 0 0,0 1 0 0 0,0-1 1 0 0,0 0-1 0 0,0 1 0 0 0,0-1 1 0 0,0 1-1 0 0,1-1 0 0 0,-1 1 1 0 0,0-1-1 0 0,0 1 1 0 0,0-1-1 0 0,1 1 0 0 0,-1-1 1 0 0,0 1-1 0 0,1-1 0 0 0,-1 1 1 0 0,0-1-1 0 0,1 1 1 0 0,-1 0-1 0 0,1-1 0 0 0,0 1 1 0 0,18-6 2088 0 0,28 9-2167 0 0,-39-2 215 0 0,49 1-294 0 0,-40-3 59 0 0,-1 1-1 0 0,1 1 0 0 0,0 1 0 0 0,31 6 0 0 0,-45-7-17 0 0,1 0 1 0 0,0 1 0 0 0,-1-1-1 0 0,1 1 1 0 0,-1 0 0 0 0,1 0 0 0 0,-1 0-1 0 0,0 0 1 0 0,0 1 0 0 0,0-1-1 0 0,0 1 1 0 0,-1 0 0 0 0,1-1-1 0 0,0 1 1 0 0,-1 0 0 0 0,0 1-1 0 0,0-1 1 0 0,0 0 0 0 0,0 1 0 0 0,-1-1-1 0 0,1 1 1 0 0,-1 0 0 0 0,0-1-1 0 0,0 1 1 0 0,0 0 0 0 0,0 4-1 0 0,2 38 352 0 0,-3-43-496 0 0,0-1 0 0 0,0 1-1 0 0,-1-1 1 0 0,1 1 0 0 0,0-1 0 0 0,-1 1 0 0 0,0-1-1 0 0,1 0 1 0 0,-1 1 0 0 0,0-1 0 0 0,0 0-1 0 0,-1 0 1 0 0,1 1 0 0 0,0-1 0 0 0,-1 0 0 0 0,-1 2-1 0 0,3-4-58 0 0,0 0-1 0 0,0 0 1 0 0,0 0-1 0 0,0-1 0 0 0,0 1 1 0 0,0 0-1 0 0,0 0 1 0 0,0 0-1 0 0,0 0 1 0 0,0-1-1 0 0,0 1 1 0 0,-1 0-1 0 0,1 0 0 0 0,0 0 1 0 0,0 0-1 0 0,0 0 1 0 0,0-1-1 0 0,0 1 1 0 0,-3-1-2312 0 0,3 1 2311 0 0,0 0 1 0 0,0 0-1 0 0,0 0 1 0 0,-1 0-1 0 0,1 0 1 0 0,0 0-1 0 0,0 0 1 0 0,0 0-1 0 0,0 0 0 0 0,0 0 1 0 0,-1 0-1 0 0,1 0 1 0 0,0 0-1 0 0,0 0 1 0 0,-1 2-1041 0 0,4-15-7076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4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9442 0 0,'2'-4'370'0'0,"0"1"0"0"0,0-1 0 0 0,0 1 0 0 0,0 0 0 0 0,1 0 0 0 0,0 0 0 0 0,-1 0 0 0 0,1 0 0 0 0,0 0 1 0 0,0 1-1 0 0,0-1 0 0 0,1 1 0 0 0,-1 0 0 0 0,0 0 0 0 0,1 0 0 0 0,0 1 0 0 0,-1-1 0 0 0,6-1 0 0 0,-5 3-137 0 0,1-1 0 0 0,0 1 0 0 0,0 0 0 0 0,-1 0 0 0 0,1 0 1 0 0,0 1-1 0 0,-1-1 0 0 0,1 1 0 0 0,0 0 0 0 0,-1 1 0 0 0,1-1 0 0 0,-1 1 0 0 0,6 3 0 0 0,0 1-51 0 0,0 0 0 0 0,0 0 0 0 0,-1 1 0 0 0,0 0 0 0 0,0 1 0 0 0,-1 0 0 0 0,0 0 1 0 0,0 1-1 0 0,-1 0 0 0 0,0 0 0 0 0,10 19 0 0 0,-14-20-147 0 0,0-1 1 0 0,-1 0-1 0 0,1 1 1 0 0,-1 0-1 0 0,-1-1 1 0 0,1 1-1 0 0,-1 0 1 0 0,-1 0-1 0 0,1 0 1 0 0,-1 0-1 0 0,-1-1 1 0 0,0 1-1 0 0,0 0 0 0 0,0 0 1 0 0,-1 0-1 0 0,0-1 1 0 0,0 1-1 0 0,-1-1 1 0 0,-4 9-1 0 0,2-7-155 0 0,0-1 0 0 0,0 1 0 0 0,-1-1 0 0 0,0 0-1 0 0,-1 0 1 0 0,0 0 0 0 0,0-1 0 0 0,-1 0-1 0 0,1-1 1 0 0,-1 1 0 0 0,-1-2 0 0 0,1 1 0 0 0,-1-1-1 0 0,-13 5 1 0 0,-1-2-430 0 0,-14 7-535 0 0,41-14 1010 0 0,-1 0 1 0 0,1 0-1 0 0,0-1 0 0 0,0 1 1 0 0,-1-1-1 0 0,9 0 0 0 0,31-4 768 0 0,77-17-1 0 0,-33 4-2102 0 0,-85 17 1078 0 0,12-4-2846 0 0,-9-2-2243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41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9394 0 0,'19'-6'1632'0'0,"1"0"-479"0"0,6-1-249 0 0,0 1-152 0 0,-5 2-336 0 0,1 2-200 0 0,-5 0-88 0 0,0 1-192 0 0,-3 1-512 0 0,-2-1-720 0 0,-1 0-865 0 0,-4-2-159 0 0,-3-1 503 0 0,-1-1-2312 0 0</inkml:trace>
  <inkml:trace contextRef="#ctx0" brushRef="#br0" timeOffset="1">207 1 5569 0 0,'-6'0'4865'0'0,"2"2"-2664"0"0,0 6-177 0 0,0 1-263 0 0,-1 6-329 0 0,-1 4-336 0 0,-2 5-440 0 0,1 4-368 0 0,-1 1-376 0 0,0 1-392 0 0,2 2-528 0 0,0-1-848 0 0,-1-1-945 0 0,0-3-728 0 0,0-1-2856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41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94 5521 0 0,'1'8'805'0'0,"2"0"-1"0"0,-1 0 1 0 0,1 0 0 0 0,0-1-1 0 0,1 1 1 0 0,-1-1-1 0 0,1 0 1 0 0,1 0 0 0 0,6 8-1 0 0,-9-12-619 0 0,1-1-1 0 0,-1 1 1 0 0,1-1 0 0 0,0 1-1 0 0,0-1 1 0 0,0 0-1 0 0,1 0 1 0 0,-1-1 0 0 0,0 1-1 0 0,1 0 1 0 0,-1-1-1 0 0,1 0 1 0 0,-1 0 0 0 0,1 0-1 0 0,0 0 1 0 0,-1-1 0 0 0,1 1-1 0 0,0-1 1 0 0,-1 0-1 0 0,1 0 1 0 0,0-1 0 0 0,4 0-1 0 0,3-1-62 0 0,0-1 0 0 0,-1 0-1 0 0,1-1 1 0 0,-1 0 0 0 0,0 0-1 0 0,0-1 1 0 0,13-9 0 0 0,-19 11-105 0 0,0 0 1 0 0,1 0-1 0 0,-1 0 1 0 0,0 0 0 0 0,-1-1-1 0 0,1 0 1 0 0,-1 0-1 0 0,1 0 1 0 0,-1 0-1 0 0,0 0 1 0 0,-1 0-1 0 0,1-1 1 0 0,-1 0 0 0 0,0 1-1 0 0,0-1 1 0 0,0 0-1 0 0,1-10 1 0 0,-3 12 95 0 0,0 1-1 0 0,0-1 1 0 0,0 0 0 0 0,-1 0 0 0 0,0 0 0 0 0,1 0 0 0 0,-1 1-1 0 0,0-1 1 0 0,-1 0 0 0 0,1 1 0 0 0,0-1 0 0 0,-1 1-1 0 0,1-1 1 0 0,-1 1 0 0 0,0 0 0 0 0,0 0 0 0 0,0 0 0 0 0,0 0-1 0 0,0 0 1 0 0,0 0 0 0 0,0 0 0 0 0,-1 1 0 0 0,1-1 0 0 0,-1 1-1 0 0,1-1 1 0 0,-1 1 0 0 0,0 0 0 0 0,-4-1 0 0 0,-4-2 271 0 0,0 0 0 0 0,-1 1 0 0 0,1 1 1 0 0,-1 0-1 0 0,-18-1 0 0 0,13 2-248 0 0,-47 0 306 0 0,60 1-508 0 0,1 1-1 0 0,-1-1 1 0 0,1 0 0 0 0,-1 1 0 0 0,1 0-1 0 0,0 0 1 0 0,0 0 0 0 0,-1 0-1 0 0,1 0 1 0 0,0 1 0 0 0,0 0 0 0 0,0-1-1 0 0,0 1 1 0 0,-4 4 0 0 0,5-4-317 0 0,1 0-1 0 0,0 0 1 0 0,0 0 0 0 0,0 0-1 0 0,0 0 1 0 0,0 0 0 0 0,0 1-1 0 0,1-1 1 0 0,-1 0 0 0 0,1 0-1 0 0,-1 1 1 0 0,1 4 0 0 0,0 16-6831 0 0,0-21 6459 0 0,2 12-6372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42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34 11146 0 0,'-29'1'7396'0'0,"29"-1"-7321"0"0,0 0 0 0 0,-1 0 1 0 0,1 0-1 0 0,0 0 0 0 0,0 0 1 0 0,0 0-1 0 0,0 0 0 0 0,0 0 1 0 0,-1 0-1 0 0,1 0 0 0 0,0-1 1 0 0,0 1-1 0 0,0 0 0 0 0,0 0 0 0 0,0 0 1 0 0,0 0-1 0 0,-1 0 0 0 0,1 0 1 0 0,0 0-1 0 0,0 0 0 0 0,0 0 1 0 0,0 0-1 0 0,0 0 0 0 0,0 0 1 0 0,0-1-1 0 0,0 1 0 0 0,-1 0 0 0 0,1 0 1 0 0,0 0-1 0 0,0 0 0 0 0,0 0 1 0 0,0 0-1 0 0,0-1 0 0 0,0 1 1 0 0,0 0-1 0 0,0 0 0 0 0,0 0 1 0 0,0 0-1 0 0,0 0 0 0 0,0-1 0 0 0,0 1 1 0 0,0 0-1 0 0,0 0 0 0 0,0 0 1 0 0,0 0-1 0 0,0 0 0 0 0,0-1 1 0 0,0 1-1 0 0,14-10 1151 0 0,-7 6-1172 0 0,0 1-1 0 0,0 0 0 0 0,1 1 0 0 0,-1 0 0 0 0,1 0 0 0 0,0 1 0 0 0,0 0 1 0 0,-1 0-1 0 0,1 1 0 0 0,0 0 0 0 0,14 1 0 0 0,1 2-23 0 0,1 1 0 0 0,35 11 1 0 0,-43-10 41 0 0,1 1 1 0 0,-2 1-1 0 0,1 1 1 0 0,-1 0-1 0 0,0 1 1 0 0,-1 0-1 0 0,25 22 1 0 0,-34-27-98 0 0,-1 1-1 0 0,1 0 1 0 0,-1-1 0 0 0,0 2 0 0 0,-1-1 0 0 0,1 0 0 0 0,-1 1 0 0 0,0 0 0 0 0,0 0 0 0 0,3 10 0 0 0,-5-12-113 0 0,0 0 0 0 0,-1 0 0 0 0,1 0 1 0 0,-1 0-1 0 0,0 0 0 0 0,0 0 0 0 0,-1 0 0 0 0,1 0 1 0 0,-1 0-1 0 0,0 0 0 0 0,0 0 0 0 0,0 0 0 0 0,-1 0 1 0 0,1 0-1 0 0,-1-1 0 0 0,0 1 0 0 0,0 0 0 0 0,-3 4 1 0 0,0-2-929 0 0,-1-1 1 0 0,1 1-1 0 0,-1-1 0 0 0,0 0 1 0 0,0-1-1 0 0,0 1 1 0 0,-1-1-1 0 0,1-1 1 0 0,-1 1-1 0 0,0-1 0 0 0,-14 4 1 0 0,-13 8-4764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42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15083 0 0,'32'10'6067'0'0,"1"-8"-3458"0"0,36-13-2629 0 0,-20 3 431 0 0,-23 5-388 0 0,0 2-1 0 0,0 0 1 0 0,27 4-1 0 0,-44-2-509 0 0,1 0 0 0 0,0 1 0 0 0,0 0 0 0 0,-1 1-1 0 0,1 0 1 0 0,-1 0 0 0 0,0 1 0 0 0,0 0 0 0 0,0 1 0 0 0,-1 0 0 0 0,10 7 0 0 0,-17-11 124 0 0,1 0 0 0 0,0 1 1 0 0,-1-1-1 0 0,0 1 1 0 0,1-1-1 0 0,-1 1 1 0 0,0 0-1 0 0,0-1 1 0 0,0 1-1 0 0,0 0 1 0 0,0 0-1 0 0,1 2 0 0 0,-2-3 100 0 0,0 0 0 0 0,0 0 0 0 0,0 0 0 0 0,0 0 1 0 0,0-1-1 0 0,0 1 0 0 0,0 0 0 0 0,0 0 0 0 0,0 0 0 0 0,0 0 0 0 0,0 0 0 0 0,-1 0 0 0 0,1 0 0 0 0,0 0 0 0 0,-1 0 0 0 0,1 0 0 0 0,-1-1 0 0 0,1 1 0 0 0,-1 0 0 0 0,1 0 0 0 0,-1-1 0 0 0,0 1 0 0 0,1 0 0 0 0,-3 1 0 0 0,-7 10-4291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42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13379 0 0,'79'1'8150'0'0,"39"0"-6895"0"0,-108-1-1202 0 0,0 0 1 0 0,1 1 0 0 0,-1 0 0 0 0,0 1 0 0 0,17 5 0 0 0,-25-6-52 0 0,-1-1 1 0 0,1 1-1 0 0,-1-1 1 0 0,0 1-1 0 0,1 0 0 0 0,-1 0 1 0 0,0-1-1 0 0,1 1 1 0 0,-1 0-1 0 0,0 0 1 0 0,0 0-1 0 0,0 0 1 0 0,0 1-1 0 0,0-1 0 0 0,0 0 1 0 0,0 0-1 0 0,0 0 1 0 0,0 1-1 0 0,0 1 1 0 0,-1-2-14 0 0,0 1 1 0 0,0 0-1 0 0,0 0 1 0 0,0-1 0 0 0,-1 1-1 0 0,1 0 1 0 0,-1-1-1 0 0,1 1 1 0 0,-1-1-1 0 0,1 1 1 0 0,-1 0-1 0 0,0-1 1 0 0,0 0 0 0 0,0 1-1 0 0,0-1 1 0 0,0 1-1 0 0,0-1 1 0 0,0 0-1 0 0,0 0 1 0 0,0 0-1 0 0,-1 1 1 0 0,-1 0 0 0 0,-4 4-30 0 0,0-1 0 0 0,-1 1 1 0 0,0-1-1 0 0,0-1 1 0 0,-11 5-1 0 0,9-5 71 0 0,1 1-1 0 0,-1 1 1 0 0,-10 7 0 0 0,20-13-20 0 0,0 0 0 0 0,-1 1 0 0 0,1-1 0 0 0,0 0 1 0 0,0 0-1 0 0,-1 0 0 0 0,1 1 0 0 0,0-1 0 0 0,0 0 0 0 0,-1 0 0 0 0,1 1 0 0 0,0-1 1 0 0,0 0-1 0 0,0 1 0 0 0,0-1 0 0 0,0 0 0 0 0,-1 1 0 0 0,1-1 0 0 0,0 0 0 0 0,0 1 1 0 0,0-1-1 0 0,0 0 0 0 0,0 1 0 0 0,0-1 0 0 0,0 0 0 0 0,0 1 0 0 0,0-1 1 0 0,0 0-1 0 0,0 1 0 0 0,0-1 0 0 0,0 0 0 0 0,1 1 0 0 0,-1-1 0 0 0,0 0 0 0 0,0 1 1 0 0,0-1-1 0 0,0 0 0 0 0,1 1 0 0 0,13 9 197 0 0,21 2-78 0 0,-26-10-205 0 0,0-1 1 0 0,1 0-1 0 0,-1-1 0 0 0,1 0 1 0 0,-1 0-1 0 0,1-1 0 0 0,-1-1 1 0 0,0 1-1 0 0,1-1 1 0 0,-1-1-1 0 0,0 0 0 0 0,0 0 1 0 0,-1 0-1 0 0,1-1 0 0 0,8-6 1 0 0,26-22-3670 0 0,-37 26 2192 0 0,-1 0-1 0 0,1-1 1 0 0,-1 1-1 0 0,5-10 1 0 0,2-7-5168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15:29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5553 0 0,'0'7'3175'0'0,"2"25"-1780"0"0,0-17-1219 0 0,0 1-1 0 0,2-1 0 0 0,-1 1 0 0 0,2-1 0 0 0,0 0 0 0 0,1-1 0 0 0,14 25 0 0 0,-19-38-169 0 0,-1 0 0 0 0,1 0 0 0 0,0 0 0 0 0,0 0 1 0 0,0 0-1 0 0,0-1 0 0 0,0 1 0 0 0,0 0 0 0 0,0-1 0 0 0,0 1 0 0 0,0-1 1 0 0,0 1-1 0 0,0-1 0 0 0,0 1 0 0 0,0-1 0 0 0,0 0 0 0 0,1 1 0 0 0,-1-1 1 0 0,0 0-1 0 0,0 0 0 0 0,0 0 0 0 0,1 0 0 0 0,-1 0 0 0 0,0 0 0 0 0,0-1 1 0 0,0 1-1 0 0,0 0 0 0 0,0 0 0 0 0,1-1 0 0 0,-1 1 0 0 0,0-1 1 0 0,0 1-1 0 0,0-1 0 0 0,0 1 0 0 0,0-1 0 0 0,0 0 0 0 0,0 0 0 0 0,0 1 1 0 0,0-1-1 0 0,-1 0 0 0 0,1 0 0 0 0,1-2 0 0 0,6-5 59 0 0,0-1 0 0 0,-1 0 1 0 0,10-13-1 0 0,-13 15-47 0 0,-2 4 133 0 0,0 0 1 0 0,0 0 0 0 0,-1 0 0 0 0,1-1 0 0 0,-1 1 0 0 0,0-1 0 0 0,0 1-1 0 0,0 0 1 0 0,0-1 0 0 0,-1 0 0 0 0,1 1 0 0 0,-1-1 0 0 0,0 1-1 0 0,0-1 1 0 0,0 0 0 0 0,-1 1 0 0 0,1-1 0 0 0,-1 1 0 0 0,0-1 0 0 0,0 1-1 0 0,0-1 1 0 0,0 1 0 0 0,0 0 0 0 0,-1-1 0 0 0,0 1 0 0 0,0 0 0 0 0,0 0-1 0 0,-2-3 1 0 0,0 1-25 0 0,-1 0 1 0 0,1 0-1 0 0,-1 0 0 0 0,0 1 0 0 0,0 0 1 0 0,0 0-1 0 0,0 0 0 0 0,-1 1 0 0 0,0-1 0 0 0,0 1 1 0 0,1 1-1 0 0,-2-1 0 0 0,1 1 0 0 0,-13-3 1 0 0,18 5-154 0 0,-1 0 1 0 0,1 0-1 0 0,-1 0 1 0 0,0 1 0 0 0,1-1-1 0 0,-1 0 1 0 0,1 1 0 0 0,-1-1-1 0 0,1 1 1 0 0,-1 0 0 0 0,1-1-1 0 0,0 1 1 0 0,-1 0-1 0 0,1 0 1 0 0,0 0 0 0 0,-1 0-1 0 0,1 0 1 0 0,0 0 0 0 0,0 0-1 0 0,0 0 1 0 0,0 0-1 0 0,0 1 1 0 0,0-1 0 0 0,0 0-1 0 0,0 1 1 0 0,1-1 0 0 0,-1 1-1 0 0,0-1 1 0 0,1 1-1 0 0,-1 1 1 0 0,-3 25-2910 0 0,4-27 2433 0 0,1 1-1 0 0,-1 0 1 0 0,0-1 0 0 0,1 1-1 0 0,-1-1 1 0 0,1 1 0 0 0,-1-1-1 0 0,1 1 1 0 0,0-1 0 0 0,0 1-1 0 0,-1-1 1 0 0,1 0 0 0 0,2 3-1 0 0,3 0-3936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5:16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6609 0 0,'2'1'847'0'0,"0"0"0"0"0,0-1 0 0 0,1 1 0 0 0,-1 0-1 0 0,0-1 1 0 0,1 1 0 0 0,-1-1 0 0 0,0 0 0 0 0,1 0-1 0 0,-1 0 1 0 0,1 0 0 0 0,2-1 0 0 0,27-7 3449 0 0,-27 5-4166 0 0,1 2-1 0 0,-1-1 0 0 0,1 1 0 0 0,0 0 1 0 0,8-1-1 0 0,-12 2-39 0 0,1 0 0 0 0,-1 0 0 0 0,1 1 0 0 0,-1-1 0 0 0,1 1 0 0 0,-1 0 0 0 0,0-1 0 0 0,1 1 0 0 0,-1 0-1 0 0,0 1 1 0 0,0-1 0 0 0,0 0 0 0 0,1 0 0 0 0,-1 1 0 0 0,-1 0 0 0 0,1-1 0 0 0,2 3 0 0 0,0 1 74 0 0,0 1 0 0 0,-1-1 1 0 0,1 1-1 0 0,-1 0 0 0 0,0 0 0 0 0,-1 0 0 0 0,1 0 0 0 0,-1 0 0 0 0,2 14 0 0 0,-3-13-1011 0 0,1 0 0 0 0,-2 0 0 0 0,1 0 0 0 0,-1 0-1 0 0,-1 8 1 0 0</inkml:trace>
  <inkml:trace contextRef="#ctx0" brushRef="#br0" timeOffset="1">422 60 15107 0 0,'3'4'2641'0'0,"-1"2"-1081"0"0,1 2-688 0 0,-4 1-408 0 0,1-3-320 0 0,0 0-344 0 0,-2 1-448 0 0,2-1-840 0 0,0-1-1601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43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12275 0 0,'12'-3'1025'0'0,"0"0"0"0"0,0 0 0 0 0,0 2 0 0 0,1-1 0 0 0,-1 2 0 0 0,0-1 0 0 0,19 3 0 0 0,-25-1-850 0 0,1-1-1 0 0,-1 1 1 0 0,1 1 0 0 0,-1-1-1 0 0,0 1 1 0 0,0 0 0 0 0,1 1 0 0 0,-2-1-1 0 0,1 1 1 0 0,0 0 0 0 0,0 1-1 0 0,-1-1 1 0 0,0 1 0 0 0,0 0 0 0 0,8 9-1 0 0,-11-10-122 0 0,0 1 0 0 0,0-1 0 0 0,-1 0 0 0 0,0 1 0 0 0,1-1 0 0 0,-1 1 0 0 0,-1-1 0 0 0,1 1 0 0 0,0 0 0 0 0,-1-1 0 0 0,0 1 0 0 0,0 0 0 0 0,0-1 0 0 0,0 1 0 0 0,-1 0 0 0 0,1-1 0 0 0,-1 1 0 0 0,0-1 0 0 0,0 1 0 0 0,-3 5 0 0 0,-3 9-18 0 0,-1 0 1 0 0,-16 27-1 0 0,19-35-14 0 0,-82 123-352 0 0,185-167 56 0 0,-87 31 253 0 0,-1 0-1 0 0,1 1 0 0 0,0 1 1 0 0,0 0-1 0 0,0 0 1 0 0,0 1-1 0 0,15 2 1 0 0,18 6-3435 0 0,-38-7 831 0 0</inkml:trace>
  <inkml:trace contextRef="#ctx0" brushRef="#br0" timeOffset="1">349 35 11546 0 0,'5'4'955'0'0,"0"1"0"0"0,-1 0-1 0 0,0 0 1 0 0,0 0 0 0 0,-1 0-1 0 0,1 1 1 0 0,-1-1 0 0 0,0 1-1 0 0,2 7 1 0 0,-1-1-356 0 0,0 1 0 0 0,-1-1 1 0 0,-1 1-1 0 0,1 14 0 0 0,-1 4-489 0 0,-2 0 1 0 0,-7 59-1 0 0,-9 0-1562 0 0,19-97 1326 0 0,0 1 0 0 0,0 0 0 0 0,1 0 0 0 0,0 0 0 0 0,0 0 1 0 0,1 0-1 0 0,0 1 0 0 0,0-1 0 0 0,5-3 0 0 0,2-2 208 0 0,0 1-1 0 0,0 0 1 0 0,22-11-1 0 0,-26 16-165 0 0,1 1-1 0 0,0 0 1 0 0,0 1-1 0 0,0 0 0 0 0,18-3 1 0 0,5 3-4327 0 0,-22 1-226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43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68 17060 0 0,'-2'-1'327'0'0,"1"0"1"0"0,-1 0-1 0 0,1 0 1 0 0,-1-1-1 0 0,1 1 0 0 0,0 0 1 0 0,-1-1-1 0 0,1 0 1 0 0,0 1-1 0 0,0-1 1 0 0,0 1-1 0 0,0-1 1 0 0,1 0-1 0 0,-1 0 1 0 0,0 0-1 0 0,1 1 1 0 0,-1-1-1 0 0,1 0 1 0 0,-1-3-1 0 0,2 4-267 0 0,0-1 0 0 0,-1 1 0 0 0,1-1 0 0 0,0 1 0 0 0,-1 0 0 0 0,1-1 0 0 0,0 1 1 0 0,0 0-1 0 0,0 0 0 0 0,0 0 0 0 0,1-1 0 0 0,-1 1 0 0 0,0 0 0 0 0,0 0 0 0 0,1 1 0 0 0,-1-1 0 0 0,0 0 0 0 0,1 0 0 0 0,-1 1 0 0 0,1-1 0 0 0,-1 1 0 0 0,1-1 1 0 0,-1 1-1 0 0,3-1 0 0 0,8-2 5 0 0,0 1 0 0 0,1 0 0 0 0,-1 1 0 0 0,0 1 0 0 0,0-1 0 0 0,1 2 0 0 0,-1 0 1 0 0,0 0-1 0 0,0 1 0 0 0,15 5 0 0 0,-14-3-354 0 0,1 0 1 0 0,-1 1-1 0 0,20 11 1 0 0,-25-11-540 0 0,0-1 1 0 0,-1 2-1 0 0,1-1 1 0 0,-1 1 0 0 0,12 13-1 0 0,-17-16 3 0 0,0-1-1 0 0,0 1 1 0 0,0-1 0 0 0,0 1-1 0 0,-1 0 1 0 0,1 0 0 0 0,-1 0-1 0 0,1 0 1 0 0,-1 0-1 0 0,1 5 1 0 0,-1 9-5947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44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12387 0 0,'81'3'2650'0'0,"81"12"-1"0"0,-162-15-2649 0 0,1 0 0 0 0,-1 0-1 0 0,0 0 1 0 0,1 0 0 0 0,-1 0-1 0 0,0 0 1 0 0,0 0-1 0 0,1 0 1 0 0,-1 0 0 0 0,0 0-1 0 0,0 0 1 0 0,1 0-1 0 0,-1 0 1 0 0,0 1 0 0 0,0-1-1 0 0,1 0 1 0 0,-1 0 0 0 0,0 0-1 0 0,0 0 1 0 0,0 0-1 0 0,1 1 1 0 0,-1-1 0 0 0,0 0-1 0 0,0 0 1 0 0,0 0 0 0 0,0 1-1 0 0,1-1 1 0 0,-1 0-1 0 0,0 0 1 0 0,0 1 0 0 0,0-1-1 0 0,0 0 1 0 0,0 0 0 0 0,0 1-1 0 0,0-1 1 0 0,0 0-1 0 0,0 0 1 0 0,0 1 0 0 0,0-1-1 0 0,-7 12-283 0 0,-24 15-282 0 0,23-21 610 0 0,0 0 141 0 0,0 1 0 0 0,0 1 0 0 0,1-1 1 0 0,0 1-1 0 0,0 0 0 0 0,1 1 0 0 0,-10 16 0 0 0,15-21-73 0 0,-1-1-1 0 0,1 1 1 0 0,0-1-1 0 0,0 1 1 0 0,0-1-1 0 0,1 1 1 0 0,-1 0-1 0 0,1-1 1 0 0,0 1-1 0 0,0 0 1 0 0,0 0 0 0 0,1-1-1 0 0,-1 1 1 0 0,1-1-1 0 0,0 1 1 0 0,0 0-1 0 0,0-1 1 0 0,0 1-1 0 0,1-1 1 0 0,-1 0-1 0 0,1 0 1 0 0,0 1-1 0 0,0-1 1 0 0,0 0-1 0 0,5 5 1 0 0,-4-5-94 0 0,-1 0-1 0 0,1 0 1 0 0,-1-1 0 0 0,1 1-1 0 0,0 0 1 0 0,0-1-1 0 0,0 0 1 0 0,0 0 0 0 0,0 0-1 0 0,1 0 1 0 0,-1 0 0 0 0,1 0-1 0 0,-1-1 1 0 0,1 0 0 0 0,0 0-1 0 0,-1 0 1 0 0,1 0 0 0 0,0-1-1 0 0,0 1 1 0 0,-1-1 0 0 0,1 0-1 0 0,0 0 1 0 0,0 0 0 0 0,6-2-1 0 0,-6 1-7 0 0,0-1-1 0 0,0 1 0 0 0,-1-1 0 0 0,1 0 0 0 0,-1 0 0 0 0,0-1 1 0 0,0 1-1 0 0,1-1 0 0 0,-1 0 0 0 0,-1 1 0 0 0,1-1 0 0 0,0 0 1 0 0,-1-1-1 0 0,0 1 0 0 0,1 0 0 0 0,-1-1 0 0 0,-1 1 0 0 0,1-1 1 0 0,0 0-1 0 0,-1 0 0 0 0,0 0 0 0 0,0 1 0 0 0,1-7 0 0 0,1-6 32 0 0,-1 1-1 0 0,-1-1 0 0 0,0 0 0 0 0,-1 0 1 0 0,-3-29-1 0 0,2 37-127 0 0,-1 0 0 0 0,1 1 0 0 0,-1-1 0 0 0,0 1 1 0 0,-1-1-1 0 0,0 1 0 0 0,0 0 0 0 0,-1 0 0 0 0,1 0 0 0 0,-2 0 0 0 0,1 1 0 0 0,-1-1 0 0 0,-9-9 0 0 0,14 16-2 0 0,0 0 0 0 0,-1 0 0 0 0,1 0-1 0 0,0 0 1 0 0,0 0 0 0 0,0 0 0 0 0,0 0-1 0 0,-1 0 1 0 0,1 0 0 0 0,0 0 0 0 0,0 0-1 0 0,0 0 1 0 0,0 0 0 0 0,-1 0 0 0 0,1 0-1 0 0,0 0 1 0 0,0 0 0 0 0,0 0 0 0 0,0 0-1 0 0,-1 0 1 0 0,1 0 0 0 0,0 0 0 0 0,0 1-1 0 0,0-1 1 0 0,0 0 0 0 0,0 0 0 0 0,-1 0-1 0 0,1 0 1 0 0,0 0 0 0 0,0 0 0 0 0,0 1-1 0 0,0-1 1 0 0,0 0 0 0 0,0 0-1 0 0,0 0 1 0 0,0 0 0 0 0,0 1 0 0 0,0-1-1 0 0,0 0 1 0 0,0 0 0 0 0,0 0 0 0 0,0 0-1 0 0,0 1 1 0 0,0-1 0 0 0,0 0 0 0 0,0 0-1 0 0,0 0 1 0 0,0 1 0 0 0,0-1 0 0 0,0 0-1 0 0,0 0 1 0 0,0 0 0 0 0,0 0 0 0 0,0 1-1 0 0,0-1 1 0 0,3 12-4677 0 0,5-11 1014 0 0,1 9-1183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44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8538 0 0,'3'5'951'0'0,"-1"-1"1"0"0,1 1-1 0 0,-1 1 1 0 0,0-1 0 0 0,0 0-1 0 0,0 0 1 0 0,0 7-1 0 0,4 39 1595 0 0,-6-43-2500 0 0,0 0 1 0 0,1 1 0 0 0,0-1 0 0 0,0 0 0 0 0,1 0 0 0 0,0 0 0 0 0,0 0-1 0 0,1 0 1 0 0,5 10 0 0 0,-7-17-39 0 0,-1 0 1 0 0,1 0-1 0 0,-1 0 0 0 0,1 0 0 0 0,0 0 0 0 0,-1 0 1 0 0,1 0-1 0 0,0-1 0 0 0,0 1 0 0 0,0 0 0 0 0,-1 0 1 0 0,1-1-1 0 0,0 1 0 0 0,0-1 0 0 0,0 1 1 0 0,0 0-1 0 0,0-1 0 0 0,0 0 0 0 0,1 1 0 0 0,-1-1 1 0 0,0 0-1 0 0,0 1 0 0 0,0-1 0 0 0,0 0 0 0 0,0 0 1 0 0,0 0-1 0 0,1 0 0 0 0,-1 0 0 0 0,0 0 1 0 0,2-1-1 0 0,2-1 76 0 0,-1 0 0 0 0,0 0 0 0 0,1 0-1 0 0,-1-1 1 0 0,0 0 0 0 0,5-3 0 0 0,-7 4-87 0 0,0 0-1 0 0,0 0 0 0 0,0 0 0 0 0,1 1 1 0 0,-1-1-1 0 0,0 1 0 0 0,1-1 0 0 0,0 1 1 0 0,-1 0-1 0 0,1 0 0 0 0,0 0 1 0 0,-1 0-1 0 0,1 1 0 0 0,0-1 0 0 0,0 1 1 0 0,3 0-1 0 0,2 7-2498 0 0,-7-6 1997 0 0,-1 0 1 0 0,0 0-1 0 0,0 0 0 0 0,0 0 1 0 0,0 0-1 0 0,0 0 1 0 0,0 0-1 0 0,0 0 0 0 0,-1 0 1 0 0,1 0-1 0 0,0 0 1 0 0,-1 0-1 0 0,1 0 1 0 0,0 0-1 0 0,-2 1 0 0 0,-2 6-5269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44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1 453 13451 0 0,'2'27'3233'0'0,"4"0"-1145"0"0,6 7-400 0 0,0-4-391 0 0,5-4-521 0 0,1-4-376 0 0,2-4-160 0 0,3-4-120 0 0,-1-4-64 0 0,4-6-32 0 0,-1-5-24 0 0,3-6-160 0 0,0-4-360 0 0,0-3-936 0 0,-2-5-1057 0 0,-4-3-1328 0 0,-6-3-520 0 0,-2-3-2440 0 0</inkml:trace>
  <inkml:trace contextRef="#ctx0" brushRef="#br0" timeOffset="1">249 58 10058 0 0,'0'-1'346'0'0,"0"-1"0"0"0,0 0 0 0 0,0 0 0 0 0,1 1 0 0 0,-1-1 0 0 0,0 0 0 0 0,1 0 0 0 0,0 1 0 0 0,-1-1-1 0 0,1 1 1 0 0,0-1 0 0 0,0 0 0 0 0,0 1 0 0 0,0 0 0 0 0,0-1 0 0 0,0 1 0 0 0,1 0 0 0 0,0-2 0 0 0,2 0 62 0 0,-1 1 0 0 0,0 0 0 0 0,1 0 0 0 0,-1 0 0 0 0,1 0 0 0 0,0 1-1 0 0,7-3 1 0 0,-1 1-16 0 0,1 1-1 0 0,0 1 1 0 0,-1-1-1 0 0,1 2 1 0 0,14 0-1 0 0,-21 0-309 0 0,0 0 0 0 0,0 1 0 0 0,1-1 0 0 0,-1 1-1 0 0,0 0 1 0 0,0 1 0 0 0,0-1 0 0 0,0 1-1 0 0,0 0 1 0 0,0 0 0 0 0,0 0 0 0 0,0 0-1 0 0,-1 0 1 0 0,1 1 0 0 0,-1 0 0 0 0,0 0 0 0 0,5 6-1 0 0,-3-4 19 0 0,-1 2-1 0 0,-1-1 0 0 0,1 0 1 0 0,-1 1-1 0 0,0 0 1 0 0,-1-1-1 0 0,0 1 0 0 0,0 0 1 0 0,2 13-1 0 0,-1 8-4 0 0,-2 1-1 0 0,0-1 0 0 0,-2 0 1 0 0,-6 35-1 0 0,4-41-558 0 0,-3 48-2391 0 0,6-64 1222 0 0,1-1-1 0 0,-1 1 0 0 0,1-1 0 0 0,0 1 1 0 0,0-1-1 0 0,2 5 0 0 0,3 1-5071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45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10 8370 0 0,'-4'45'10133'0'0,"-4"4"-8127"0"0,2-16-2776 0 0,-1 33 0 0 0,7-64 714 0 0,-1-1-1 0 0,1 0 0 0 0,0 1 0 0 0,0-1 0 0 0,0 1 0 0 0,0-1 0 0 0,0 1 0 0 0,0-1 0 0 0,0 0 1 0 0,0 1-1 0 0,1-1 0 0 0,-1 1 0 0 0,1-1 0 0 0,-1 0 0 0 0,1 1 0 0 0,-1-1 0 0 0,1 0 0 0 0,0 0 1 0 0,-1 1-1 0 0,1-1 0 0 0,0 0 0 0 0,0 0 0 0 0,0 0 0 0 0,0 0 0 0 0,0 0 0 0 0,0 0 0 0 0,0 0 1 0 0,0 0-1 0 0,3 1 0 0 0,-3-2 46 0 0,1-1 1 0 0,0 1-1 0 0,0 0 0 0 0,-1 0 1 0 0,1-1-1 0 0,0 1 0 0 0,0-1 1 0 0,-1 1-1 0 0,1-1 1 0 0,-1 0-1 0 0,1 0 0 0 0,-1 0 1 0 0,1 0-1 0 0,-1 0 0 0 0,1 0 1 0 0,-1 0-1 0 0,0 0 0 0 0,1 0 1 0 0,-1-1-1 0 0,0 1 1 0 0,0-1-1 0 0,2-2 0 0 0,10-14-271 0 0,-7 9 496 0 0,0 1 0 0 0,0 0 0 0 0,16-14 1 0 0,-18 19-1165 0 0,0 0 0 0 0,0 0 0 0 0,0 1 0 0 0,0-1 0 0 0,1 1 1 0 0,8-3-1 0 0,-13 5 842 0 0,0 0 1 0 0,0 0 0 0 0,0 0-1 0 0,1 0 1 0 0,-1 0 0 0 0,0 0-1 0 0,0 0 1 0 0,0-1 0 0 0,1 1-1 0 0,-1 0 1 0 0,0 0 0 0 0,0 0-1 0 0,0 0 1 0 0,0 0 0 0 0,1-1-1 0 0,-1 1 1 0 0,0 0 0 0 0,0 0-1 0 0,0 0 1 0 0,0 0 0 0 0,0-1-1 0 0,0 1 1 0 0,0 0-1 0 0,0 0 1 0 0,1 0 0 0 0,-1-1-1 0 0,0 1 1 0 0,0 0 0 0 0,0 0-1 0 0,0-1 1 0 0,0 1 0 0 0,0 0-1 0 0,0 0 1 0 0,0 0 0 0 0,0-1-1 0 0,0 1 1 0 0,0 0 0 0 0,-1 0-1 0 0,1-1 1 0 0,0-2-962 0 0,2-3-2616 0 0</inkml:trace>
  <inkml:trace contextRef="#ctx0" brushRef="#br0" timeOffset="1">148 14 5137 0 0,'2'-14'7776'0'0,"1"25"-3577"0"0,3 25-1325 0 0,-5 69-540 0 0,0-15-2230 0 0,0-71-1621 0 0,0-1 1 0 0,9 32-1 0 0,-2-26-6423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45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10090 0 0,'2'-4'450'0'0,"0"1"0"0"0,0-1 0 0 0,1 0 0 0 0,-1 1 0 0 0,1-1-1 0 0,0 1 1 0 0,0 0 0 0 0,0 0 0 0 0,0 0 0 0 0,1 1 0 0 0,-1-1 0 0 0,1 1 0 0 0,0-1-1 0 0,-1 1 1 0 0,1 0 0 0 0,0 1 0 0 0,0-1 0 0 0,5-1 0 0 0,-5 3-378 0 0,-1-1 1 0 0,1 1-1 0 0,-1 0 0 0 0,1 0 1 0 0,-1 0-1 0 0,1 0 1 0 0,-1 0-1 0 0,1 1 0 0 0,-1 0 1 0 0,1-1-1 0 0,-1 1 0 0 0,0 1 1 0 0,0-1-1 0 0,1 0 1 0 0,-1 1-1 0 0,0 0 0 0 0,0-1 1 0 0,0 1-1 0 0,0 1 0 0 0,-1-1 1 0 0,1 0-1 0 0,-1 1 1 0 0,3 2-1 0 0,-2-3-40 0 0,-1 1-1 0 0,0-1 1 0 0,0 1 0 0 0,0-1 0 0 0,0 1-1 0 0,0 0 1 0 0,0 0 0 0 0,-1 0-1 0 0,1 0 1 0 0,-1 0 0 0 0,0 1-1 0 0,0-1 1 0 0,0 0 0 0 0,-1 0 0 0 0,1 1-1 0 0,-1-1 1 0 0,1 0 0 0 0,-1 1-1 0 0,0-1 1 0 0,-1 1 0 0 0,1-1-1 0 0,0 0 1 0 0,-1 1 0 0 0,-2 5 0 0 0,0-3 31 0 0,0 1 0 0 0,-1-1 0 0 0,0 0 1 0 0,0 0-1 0 0,-1 0 0 0 0,0-1 0 0 0,0 0 1 0 0,0 0-1 0 0,0 0 0 0 0,-10 7 0 0 0,10-9-64 0 0,0 1 112 0 0,0-1 0 0 0,0 1 0 0 0,1 0-1 0 0,-1 0 1 0 0,1 0 0 0 0,-5 7 0 0 0,9-10-83 0 0,-1 1 0 0 0,1-1 0 0 0,-1 0 0 0 0,1 0 0 0 0,-1 0 0 0 0,1 0-1 0 0,0 0 1 0 0,0 0 0 0 0,0 1 0 0 0,0-1 0 0 0,0 0 0 0 0,0 0 0 0 0,0 0 0 0 0,0 0 0 0 0,0 1 0 0 0,0-1 0 0 0,0 0 0 0 0,1 0 0 0 0,-1 0 0 0 0,1 0 0 0 0,-1 0 0 0 0,1 0 0 0 0,-1 0 0 0 0,1 0 0 0 0,-1 0 0 0 0,1 0-1 0 0,0 0 1 0 0,0 0 0 0 0,-1 0 0 0 0,1 0 0 0 0,0-1 0 0 0,0 1 0 0 0,0 0 0 0 0,0 0 0 0 0,0-1 0 0 0,0 1 0 0 0,0-1 0 0 0,0 1 0 0 0,2 0 0 0 0,8 5 131 0 0,1 0 1 0 0,0 0 0 0 0,0-1-1 0 0,1-1 1 0 0,-1 0-1 0 0,1-1 1 0 0,26 4 0 0 0,41-3-555 0 0,-28-4-3598 0 0,-6-1-3357 0 0,-58 5-2688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45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12635 0 0,'10'2'2848'0'0,"4"1"-887"0"0,5-2-329 0 0,4-2-224 0 0,1-4-535 0 0,1 0-385 0 0,4 0-200 0 0,2-2-112 0 0,-2 3-96 0 0,-3 2-96 0 0,-1 3-456 0 0,-8 2-344 0 0,-2 2-337 0 0,-6 2-631 0 0,-4 3-761 0 0,-6 2-1247 0 0,-5-1 375 0 0,-2 2-2224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46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11362 0 0,'7'-3'1321'0'0,"1"0"-1"0"0,0 1 0 0 0,0 1 0 0 0,0-1 0 0 0,12 0 0 0 0,7 2-660 0 0,39 3 0 0 0,-64-3-666 0 0,0 0 0 0 0,-1 0 0 0 0,1 0 0 0 0,0 1 0 0 0,0-1 0 0 0,-1 0 0 0 0,1 1 0 0 0,0-1 0 0 0,-1 1 0 0 0,1 0 0 0 0,-1 0 0 0 0,1 0 0 0 0,1 1 0 0 0,-3-2-13 0 0,0 0 0 0 0,1 1 1 0 0,-1-1-1 0 0,0 1 0 0 0,1-1 1 0 0,-1 1-1 0 0,0-1 1 0 0,0 1-1 0 0,0-1 0 0 0,0 1 1 0 0,0-1-1 0 0,1 1 0 0 0,-1-1 1 0 0,0 1-1 0 0,0-1 1 0 0,0 1-1 0 0,0-1 0 0 0,0 1 1 0 0,0-1-1 0 0,-1 1 1 0 0,1-1-1 0 0,0 1 0 0 0,0-1 1 0 0,0 1-1 0 0,0-1 0 0 0,-1 1 1 0 0,1-1-1 0 0,0 1 1 0 0,-4 4-154 0 0,0 0 1 0 0,0 0 0 0 0,0 0 0 0 0,-1 0 0 0 0,-7 5 0 0 0,-4 5 391 0 0,10-9-57 0 0,1 1 0 0 0,0 0 0 0 0,1 0 1 0 0,0 0-1 0 0,0 1 0 0 0,0-1 0 0 0,1 1 0 0 0,0 0 0 0 0,1 0 0 0 0,-3 13 0 0 0,4-18-110 0 0,1-1 0 0 0,-1 0-1 0 0,1 0 1 0 0,0 0-1 0 0,0 1 1 0 0,0-1 0 0 0,0 0-1 0 0,0 0 1 0 0,1 1-1 0 0,-1-1 1 0 0,1 0 0 0 0,-1 0-1 0 0,1 0 1 0 0,0 0-1 0 0,0 1 1 0 0,0-1 0 0 0,0 0-1 0 0,0-1 1 0 0,0 1-1 0 0,1 0 1 0 0,-1 0 0 0 0,1 0-1 0 0,-1-1 1 0 0,1 1-1 0 0,-1-1 1 0 0,1 1 0 0 0,0-1-1 0 0,0 0 1 0 0,0 0-1 0 0,0 1 1 0 0,0-1 0 0 0,0-1-1 0 0,0 1 1 0 0,0 0 0 0 0,0 0-1 0 0,1-1 1 0 0,-1 1-1 0 0,0-1 1 0 0,0 0 0 0 0,0 0-1 0 0,1 0 1 0 0,-1 0-1 0 0,3 0 1 0 0,21-1 175 0 0,1-1 1 0 0,46-9-1 0 0,25-2-1511 0 0,-85 12 8 0 0,0 1 0 0 0,0 1 1 0 0,14 2-1 0 0,-15-1-3997 0 0,-2 0-2359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4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12307 0 0,'12'46'8290'0'0,"14"22"-5753"0"0,-2-4-2018 0 0,-10-22-401 0 0,3 10-108 0 0,19 85 1 0 0,-52-193-1795 0 0,9 35 1690 0 0,0-1-1 0 0,-3-23 1 0 0,9 28 79 0 0,0 0 0 0 0,0-1 1 0 0,2 1-1 0 0,0 0 0 0 0,7-34 0 0 0,-7 44 17 0 0,1 0 0 0 0,0 0-1 0 0,0 1 1 0 0,0-1 0 0 0,1 1-1 0 0,0 0 1 0 0,0-1 0 0 0,1 1-1 0 0,-1 1 1 0 0,2-1-1 0 0,-1 0 1 0 0,0 1 0 0 0,1 0-1 0 0,0 0 1 0 0,0 0 0 0 0,1 1-1 0 0,9-7 1 0 0,-13 10 9 0 0,0 0 1 0 0,0 0-1 0 0,1 0 1 0 0,-1 0-1 0 0,0 0 1 0 0,1 1-1 0 0,-1-1 1 0 0,1 1-1 0 0,-1 0 1 0 0,1-1-1 0 0,-1 1 0 0 0,1 0 1 0 0,-1 0-1 0 0,1 1 1 0 0,-1-1-1 0 0,1 0 1 0 0,-1 1-1 0 0,0 0 1 0 0,1-1-1 0 0,-1 1 1 0 0,1 0-1 0 0,-1 0 0 0 0,0 1 1 0 0,0-1-1 0 0,0 0 1 0 0,0 1-1 0 0,0-1 1 0 0,0 1-1 0 0,0-1 1 0 0,0 1-1 0 0,-1 0 1 0 0,1 0-1 0 0,-1 0 0 0 0,1 0 1 0 0,-1 0-1 0 0,0 0 1 0 0,1 0-1 0 0,0 4 1 0 0,1-1 28 0 0,-1 1 1 0 0,0 0-1 0 0,0 0 1 0 0,0 0-1 0 0,0 0 1 0 0,-1 0 0 0 0,0 0-1 0 0,-1 1 1 0 0,1-1-1 0 0,-1 0 1 0 0,0 0-1 0 0,-1 1 1 0 0,1-1-1 0 0,-3 9 1 0 0,-2-2-24 0 0,0-1 0 0 0,-1 0 0 0 0,0 0 0 0 0,0-1 0 0 0,-1 0 1 0 0,-1 0-1 0 0,-12 13 0 0 0,-5 3 32 0 0,-39 32 1 0 0,63-59-48 0 0,0 1 0 0 0,0 0 0 0 0,0 0 0 0 0,0 0-1 0 0,0 0 1 0 0,0 0 0 0 0,0 0 0 0 0,1 1 0 0 0,-1-1 0 0 0,0 0 0 0 0,1 0 0 0 0,-1 1 0 0 0,0 1 0 0 0,1-3 0 0 0,0 1 0 0 0,0-1 1 0 0,0 1-1 0 0,0-1 0 0 0,0 1 1 0 0,0-1-1 0 0,0 1 0 0 0,0-1 0 0 0,0 0 1 0 0,1 1-1 0 0,-1-1 0 0 0,0 1 1 0 0,0-1-1 0 0,0 0 0 0 0,1 1 0 0 0,-1-1 1 0 0,0 0-1 0 0,1 1 0 0 0,-1-1 1 0 0,0 0-1 0 0,1 1 0 0 0,-1-1 0 0 0,0 0 1 0 0,1 0-1 0 0,-1 1 0 0 0,0-1 1 0 0,1 0-1 0 0,5 2 22 0 0,-1 0 0 0 0,0-1-1 0 0,0 0 1 0 0,1 0 0 0 0,7 1 0 0 0,-3-1-5 0 0,33 3-542 0 0,0-1-1 0 0,0-3 0 0 0,83-9 0 0 0,-125 9 165 0 0,1 0-1 0 0,-1 0 0 0 0,1 0 1 0 0,-1-1-1 0 0,0 1 0 0 0,1-1 1 0 0,-1 1-1 0 0,1-1 1 0 0,-1 1-1 0 0,0-1 0 0 0,1 0 1 0 0,-1 0-1 0 0,0 1 0 0 0,2-3 1 0 0,-2 2-23 0 0,-1 0 0 0 0,1 0 0 0 0,-1 0 0 0 0,0 0 0 0 0,1 0 0 0 0,-1 0 0 0 0,0 0 1 0 0,0 0-1 0 0,0 0 0 0 0,1 0 0 0 0,-1 0 0 0 0,0 0 0 0 0,0 0 0 0 0,-1 0 0 0 0,1 0 0 0 0,0 0 0 0 0,0 0 0 0 0,-1-1 0 0 0,-1-9-5185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04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33 115 5153 0 0,'-9'-19'1429'0'0,"-5"-7"4486"0"0,14 32-973 0 0,-4 13-2765 0 0,1-5-1505 0 0,1-1-565 0 0,2 1 0 0 0,-1 0-1 0 0,2 0 1 0 0,0-1 0 0 0,1 1-1 0 0,5 22 1 0 0,-6-31-181 0 0,1 1 0 0 0,0-1 0 0 0,0 0 0 0 0,0 1 0 0 0,1-1 0 0 0,0 0 0 0 0,0 0 0 0 0,0-1 0 0 0,0 1 0 0 0,1-1 0 0 0,0 0 0 0 0,0 0-1 0 0,0 0 1 0 0,0 0 0 0 0,1 0 0 0 0,-1-1 0 0 0,1 0 0 0 0,9 5 0 0 0,-11-8 22 0 0,0 1 0 0 0,0-1 0 0 0,0 0 0 0 0,-1 1 0 0 0,1-1 0 0 0,0 0 0 0 0,0-1 0 0 0,0 1 0 0 0,0-1 0 0 0,-1 1 0 0 0,1-1 0 0 0,0 0 0 0 0,-1 0 0 0 0,1 0 0 0 0,0 0 0 0 0,-1 0-1 0 0,1-1 1 0 0,-1 1 0 0 0,0-1 0 0 0,0 0 0 0 0,1 1 0 0 0,-1-1 0 0 0,0 0 0 0 0,3-5 0 0 0,1 1 0 0 0,0-1 0 0 0,0 0-1 0 0,-1 0 1 0 0,0 0 0 0 0,-1-1-1 0 0,8-15 1 0 0,-11 18 43 0 0,1 1 0 0 0,-1-1 0 0 0,0 0 0 0 0,-1 0 0 0 0,1 0 0 0 0,-1 0 0 0 0,0 0 0 0 0,0 0 0 0 0,0 0 0 0 0,-1 0 0 0 0,0 0 0 0 0,0 0 0 0 0,0 0 0 0 0,0 1 1 0 0,-1-1-1 0 0,0 0 0 0 0,-2-4 0 0 0,0 3-298 0 0,1 0 1 0 0,-1 0 0 0 0,-1 0 0 0 0,1 0 0 0 0,-1 0 0 0 0,0 1-1 0 0,0 0 1 0 0,-1 0 0 0 0,1 1 0 0 0,-1-1 0 0 0,-7-3 0 0 0,13 8 35 0 0,-1-1 0 0 0,0 1 0 0 0,1 0 0 0 0,-1-1 0 0 0,0 1 0 0 0,0 0 0 0 0,1 0 0 0 0,-1 0 0 0 0,0 0 0 0 0,0-1 0 0 0,1 1 0 0 0,-1 0 0 0 0,0 0 0 0 0,0 0 0 0 0,1 1 0 0 0,-1-1 0 0 0,0 0 0 0 0,0 0 0 0 0,1 0 0 0 0,-1 0 0 0 0,0 1-1 0 0,1-1 1 0 0,-1 0 0 0 0,0 1 0 0 0,0 0 0 0 0,11-9-136 0 0,-6 4 774 0 0,-1 1-1 0 0,1 0 1 0 0,0 0 0 0 0,0 0-1 0 0,1 0 1 0 0,-1 0 0 0 0,0 1-1 0 0,1 0 1 0 0,0 0 0 0 0,-1 0-1 0 0,7-1 1 0 0,2 1-234 0 0,-1 0 1 0 0,1 1-1 0 0,16 1 0 0 0,-23 0-86 0 0,-1-1 0 0 0,1 0-1 0 0,-1 0 1 0 0,1-1 0 0 0,-1 1 0 0 0,7-4-1 0 0,-8 3-725 0 0,1 1-1 0 0,1-1 0 0 0,-1 0 1 0 0,0 1-1 0 0,0 0 1 0 0,6 0-1 0 0,-11 1 649 0 0,0 0 1 0 0,0 0-1 0 0,0 0 1 0 0,0 0 0 0 0,0 0-1 0 0,0 0 1 0 0,0 0-1 0 0,0 0 1 0 0,0 0-1 0 0,0 1 1 0 0,0-1-1 0 0,-1 0 1 0 0,1 0-1 0 0,0 0 1 0 0,0 0-1 0 0,0 0 1 0 0,0 0 0 0 0,0 0-1 0 0,0 0 1 0 0,0 0-1 0 0,0 0 1 0 0,0 0-1 0 0,0 0 1 0 0,0 0-1 0 0,0 1 1 0 0,0-1-1 0 0,0 0 1 0 0,0 0-1 0 0,0 0 1 0 0,0 0-1 0 0,0 0 1 0 0,0 0 0 0 0,0 0-1 0 0,0 0 1 0 0,0 0-1 0 0,0 0 1 0 0,0 0-1 0 0,0 0 1 0 0,0 1-1 0 0,0-1 1 0 0,0 0-1 0 0,0 0 1 0 0,1 0-1 0 0,-1 0 1 0 0,0 0-1 0 0,0 0 1 0 0,0 0 0 0 0,0 0-1 0 0,0 0 1 0 0,0 0-1 0 0,0 0 1 0 0,0 0-1 0 0,0 0 1 0 0,0 0-1 0 0,0 0 1 0 0,0 0-1 0 0,0 0 1 0 0,0 0-1 0 0,0 0 1 0 0,1 0 0 0 0,-1 0-1 0 0,0 0 1 0 0,-1 1-301 0 0,-1 4-2362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47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 11402 0 0,'2'6'1528'0'0,"0"0"0"0"0,-1 0 0 0 0,1 0 0 0 0,-1 0 0 0 0,-1 0 0 0 0,1 7-1 0 0,-1 5-688 0 0,-2 1-1 0 0,-3 20 1 0 0,2-22-887 0 0,1-1 0 0 0,0 29 0 0 0,2-45 29 0 0,0 1 0 0 0,0-1 0 0 0,0 0 0 0 0,0 1 0 0 0,0-1 0 0 0,0 0 0 0 0,0 1 0 0 0,0-1 0 0 0,0 0 0 0 0,0 1 0 0 0,0-1 0 0 0,0 0 0 0 0,0 1 0 0 0,0-1 0 0 0,0 0 0 0 0,1 1 0 0 0,-1-1 0 0 0,0 0 0 0 0,0 0 0 0 0,0 1 0 0 0,1-1 0 0 0,-1 0 0 0 0,0 0 0 0 0,0 1 0 0 0,1-1 0 0 0,-1 0 0 0 0,0 0 0 0 0,0 0 0 0 0,1 1 0 0 0,-1-1 0 0 0,0 0 0 0 0,1 0 0 0 0,-1 0 0 0 0,0 0 0 0 0,0 0 0 0 0,1 0 0 0 0,-1 0 0 0 0,0 0 0 0 0,1 1 0 0 0,-1-1 1 0 0,0 0-1 0 0,1 0 0 0 0,-1-1 0 0 0,0 1 0 0 0,1 0 0 0 0,-1 0 0 0 0,0 0 0 0 0,1 0 0 0 0,-1 0 0 0 0,0 0 0 0 0,1 0 0 0 0,-1 0 0 0 0,0-1 0 0 0,1 1 0 0 0,-1 0 0 0 0,0 0 0 0 0,0 0 0 0 0,1-1 0 0 0,-1 1 0 0 0,0-1 0 0 0,24-18-520 0 0,-15 10 481 0 0,6-1-190 0 0,1 0 0 0 0,0 1-1 0 0,26-11 1 0 0,21-4-4143 0 0,-62 23 4019 0 0,1 1 0 0 0,-1 0 0 0 0,0-1 0 0 0,0 1 0 0 0,0-1 0 0 0,0 1 0 0 0,0-1 0 0 0,0 1 0 0 0,0-1 0 0 0,0 0 1 0 0,0 0-1 0 0,0 1 0 0 0,0-1 0 0 0,0 0 0 0 0,0 0 0 0 0,0 0 0 0 0,-1 0 0 0 0,1 0 0 0 0,0 0 0 0 0,-1 0 0 0 0,1 0 0 0 0,-1 0 0 0 0,1 0 0 0 0,-1 0 0 0 0,0-1 0 0 0,1 1 0 0 0,-1 0 0 0 0,0-2 0 0 0,0-7-3843 0 0</inkml:trace>
  <inkml:trace contextRef="#ctx0" brushRef="#br0" timeOffset="0.98">231 1 6833 0 0,'2'11'9517'0'0,"1"13"-5581"0"0,1 96 647 0 0,-5-88-5333 0 0,1-1 0 0 0,2 0 1 0 0,11 59-1 0 0,-13-89 598 0 0,6 14-2929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47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13875 0 0,'5'-18'2945'0'0,"4"4"-1017"0"0,7 0-472 0 0,6 4-399 0 0,7 9-513 0 0,4 1-320 0 0,0 0-160 0 0,-1 0-32 0 0,-5 1-32 0 0,-3 3-136 0 0,-6 2-296 0 0,-4 2-665 0 0,-6 1-1175 0 0,-6 1-1833 0 0,-8-4-120 0 0,-3 7-2344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47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15379 0 0,'88'-3'5249'0'0,"18"1"-3063"0"0,-102 2-2133 0 0,0 0-1 0 0,0 0 1 0 0,0 1-1 0 0,-1-1 1 0 0,1 1 0 0 0,0 0-1 0 0,0 1 1 0 0,0-1-1 0 0,-1 0 1 0 0,1 1-1 0 0,0 0 1 0 0,-1 0 0 0 0,0 0-1 0 0,1 0 1 0 0,-1 1-1 0 0,0-1 1 0 0,0 1-1 0 0,3 3 1 0 0,-5-3-39 0 0,1-1 1 0 0,-1 0-1 0 0,0 1 1 0 0,0-1-1 0 0,0 1 0 0 0,0-1 1 0 0,0 1-1 0 0,0-1 1 0 0,-1 1-1 0 0,1-1 0 0 0,-1 1 1 0 0,0 0-1 0 0,0-1 1 0 0,0 1-1 0 0,0 0 0 0 0,0-1 1 0 0,-1 1-1 0 0,1-1 1 0 0,-1 1-1 0 0,0 0 0 0 0,1-1 1 0 0,-1 1-1 0 0,0-1 1 0 0,-1 0-1 0 0,1 1 0 0 0,0-1 1 0 0,-1 0-1 0 0,-1 3 1 0 0,-3 2-265 0 0,1 0 1 0 0,-2 0-1 0 0,1 0 1 0 0,-1-1 0 0 0,0 0-1 0 0,0 0 1 0 0,0-1 0 0 0,-11 6-1 0 0,13-7 64 0 0,-1-1 0 0 0,0 0 0 0 0,0-1-1 0 0,-1 1 1 0 0,1-1 0 0 0,-1 0 0 0 0,1-1 0 0 0,-1 0-1 0 0,1 0 1 0 0,-1 0 0 0 0,0-1 0 0 0,-6 0 0 0 0,13 0 191 0 0,-1 0 0 0 0,1 0 0 0 0,0 0 0 0 0,0 0 0 0 0,0 0 0 0 0,0 1 0 0 0,0-1 1 0 0,0 0-1 0 0,0 0 0 0 0,-1 0 0 0 0,1 0 0 0 0,0 0 0 0 0,0 0 0 0 0,0 0 0 0 0,0-1 1 0 0,0 1-1 0 0,0 0 0 0 0,0 0 0 0 0,-1 0 0 0 0,1 0 0 0 0,0 0 0 0 0,0 0 0 0 0,0 0 1 0 0,0 0-1 0 0,0 0 0 0 0,0 0 0 0 0,0 0 0 0 0,0 0 0 0 0,0 0 0 0 0,-1 0 1 0 0,1 0-1 0 0,0-1 0 0 0,0 1 0 0 0,0 0 0 0 0,0 0 0 0 0,0 0 0 0 0,0 0 0 0 0,0 0 1 0 0,0 0-1 0 0,0 0 0 0 0,0-1 0 0 0,0 1 0 0 0,0 0 0 0 0,0 0 0 0 0,0 0 0 0 0,0 0 1 0 0,0 0-1 0 0,0 0 0 0 0,0 0 0 0 0,0-1 0 0 0,0 1 0 0 0,0 0 0 0 0,0 0 0 0 0,0 0 1 0 0,0 0-1 0 0,0 0 0 0 0,0 0 0 0 0,0 0 0 0 0,0-1 0 0 0,9-6 381 0 0,12-3 317 0 0,-1 6-351 0 0,-1 1 0 0 0,32-1 0 0 0,14-2-3311 0 0,-63 6 2525 0 0,-1 0-1 0 0,0-1 1 0 0,1 1 0 0 0,-1-1 0 0 0,0 0 0 0 0,1 1 0 0 0,-1-1 0 0 0,0 0 0 0 0,0 0-1 0 0,0 0 1 0 0,0 0 0 0 0,1 0 0 0 0,-1 0 0 0 0,-1 0 0 0 0,1 0 0 0 0,0 0-1 0 0,0 0 1 0 0,0 0 0 0 0,0-1 0 0 0,-1 1 0 0 0,1 0 0 0 0,-1-1 0 0 0,1 1-1 0 0,-1 0 1 0 0,1-1 0 0 0,-1 1 0 0 0,0-1 0 0 0,0-1 0 0 0,0 3 425 0 0,3-15-4843 0 0</inkml:trace>
  <inkml:trace contextRef="#ctx0" brushRef="#br0" timeOffset="1">439 2 15035 0 0,'3'-1'5601'0'0,"1"6"-3904"0"0,-4 6-177 0 0,-1 6-600 0 0,-2 3-416 0 0,0 4-232 0 0,-3 4-208 0 0,1 0-176 0 0,0 1-360 0 0,0 0-568 0 0,3-1-864 0 0,-2-1-1457 0 0,-1 0-1848 0 0,5-14-1016 0 0,-6 10 799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18:48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9322 0 0,'3'14'1294'0'0,"0"0"0"0"0,2 0 0 0 0,-1-1 0 0 0,1 0 0 0 0,1 0 0 0 0,12 20 0 0 0,-15-28-1229 0 0,0 0 0 0 0,0-1-1 0 0,0 1 1 0 0,1-1 0 0 0,-1 0 0 0 0,1 0-1 0 0,0 0 1 0 0,1 0 0 0 0,-1-1 0 0 0,1 1-1 0 0,-1-1 1 0 0,1 0 0 0 0,0-1-1 0 0,0 1 1 0 0,0-1 0 0 0,1 0 0 0 0,-1 0-1 0 0,0-1 1 0 0,9 2 0 0 0,-12-3-38 0 0,0 1-1 0 0,0-1 1 0 0,1-1 0 0 0,-1 1-1 0 0,0 0 1 0 0,0 0 0 0 0,0-1-1 0 0,0 1 1 0 0,0-1 0 0 0,0 0-1 0 0,0 0 1 0 0,0 0 0 0 0,0 0 0 0 0,0 0-1 0 0,-1 0 1 0 0,1 0 0 0 0,0 0-1 0 0,-1-1 1 0 0,1 1 0 0 0,1-3-1 0 0,0 0 36 0 0,0 1 0 0 0,-1-1-1 0 0,0 0 1 0 0,0 0 0 0 0,0 0-1 0 0,0 0 1 0 0,-1-1 0 0 0,0 1-1 0 0,2-6 1 0 0,-2-2 153 0 0,1 0 1 0 0,-1 1-1 0 0,-1-1 0 0 0,0 0 1 0 0,-1 1-1 0 0,-3-21 0 0 0,2 25-38 0 0,0 1-1 0 0,-1-1 0 0 0,1 1 1 0 0,-1 0-1 0 0,0 0 0 0 0,-1 0 1 0 0,1 0-1 0 0,-1 1 0 0 0,0-1 1 0 0,-1 1-1 0 0,-5-6 0 0 0,8 10-116 0 0,0-1 0 0 0,1 0 0 0 0,-1 1 1 0 0,0 0-1 0 0,0-1 0 0 0,0 1 0 0 0,0 0 0 0 0,0 0 0 0 0,0 0 0 0 0,0 0 0 0 0,0 1 0 0 0,-1-1 1 0 0,1 0-1 0 0,0 1 0 0 0,0 0 0 0 0,-1-1 0 0 0,1 1 0 0 0,0 0 0 0 0,-1 0 0 0 0,1 0 0 0 0,0 1 0 0 0,-1-1 1 0 0,1 1-1 0 0,0-1 0 0 0,0 1 0 0 0,0 0 0 0 0,-1-1 0 0 0,1 1 0 0 0,0 0 0 0 0,0 0 0 0 0,0 1 1 0 0,0-1-1 0 0,1 0 0 0 0,-1 1 0 0 0,-2 1 0 0 0,-1 2-9 0 0,1-1-1 0 0,0 1 1 0 0,0 0 0 0 0,1 0-1 0 0,-1 0 1 0 0,1 0-1 0 0,0 1 1 0 0,1-1 0 0 0,-1 1-1 0 0,1 0 1 0 0,0 0 0 0 0,-2 9-1 0 0,4-11-417 0 0,-1 0-1 0 0,1 0 1 0 0,0 1-1 0 0,0-1 1 0 0,0 0 0 0 0,0 0-1 0 0,1 1 1 0 0,1 5-1 0 0,-1-7-638 0 0,0 0 0 0 0,1 0 0 0 0,-1 0 0 0 0,1 0 0 0 0,-1 0 0 0 0,1 0 0 0 0,0 0 0 0 0,0 0-1 0 0,0-1 1 0 0,1 1 0 0 0,2 2 0 0 0,5 3-6534 0 0</inkml:trace>
  <inkml:trace contextRef="#ctx0" brushRef="#br0" timeOffset="1">455 226 13819 0 0,'8'-3'6177'0'0,"1"1"-4352"0"0,3 1-529 0 0,-2 3-408 0 0,-1 1-296 0 0,-2 0-360 0 0,1 0-272 0 0,-2 0-336 0 0,1-1-552 0 0,-1 1-1024 0 0,0-1-1657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34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95 5121 0 0,'-15'5'1138'0'0,"0"0"0"0"0,0 1 0 0 0,1 0 0 0 0,0 1 0 0 0,0 1 0 0 0,-20 14 1 0 0,26-16-791 0 0,0 1 1 0 0,1 1-1 0 0,0-1 1 0 0,0 1 0 0 0,0 1-1 0 0,1-1 1 0 0,1 1-1 0 0,-1 0 1 0 0,1 0 0 0 0,-6 18-1 0 0,0 1 87 0 0,-1 3 278 0 0,1-1-1 0 0,-11 54 0 0 0,20-75-601 0 0,1 0 1 0 0,0 0-1 0 0,0 0 1 0 0,1 0-1 0 0,0 1 1 0 0,1-1-1 0 0,0 0 1 0 0,1 0-1 0 0,-1 0 1 0 0,2 0-1 0 0,-1-1 0 0 0,1 1 1 0 0,1-1-1 0 0,5 11 1 0 0,3 1-29 0 0,2 0 0 0 0,0 0 0 0 0,1-2 0 0 0,1 0 0 0 0,0-1 0 0 0,2 0 0 0 0,0-1 0 0 0,1-1 0 0 0,0-1 0 0 0,33 18 0 0 0,-34-23-91 0 0,1 0 1 0 0,0-1-1 0 0,0-1 1 0 0,0-1-1 0 0,1-1 1 0 0,0 0 0 0 0,0-2-1 0 0,0 0 1 0 0,0-1-1 0 0,1-2 1 0 0,-1 0-1 0 0,37-4 1 0 0,-43 1 18 0 0,0 0 0 0 0,-1-1 0 0 0,0-1 0 0 0,0 0 0 0 0,0-1-1 0 0,0 0 1 0 0,-1-1 0 0 0,0 0 0 0 0,-1-1 0 0 0,1 0 0 0 0,-1-1 0 0 0,-1 0 0 0 0,0-1 0 0 0,13-16-1 0 0,-12 12 18 0 0,0 0 0 0 0,-1-1 0 0 0,-1-1 0 0 0,0 1 0 0 0,-1-1 0 0 0,-1-1 0 0 0,0 0 0 0 0,-1 0 0 0 0,-1 0 0 0 0,5-35 0 0 0,-9 36 11 0 0,-1 0 1 0 0,0 0-1 0 0,-1-1 1 0 0,-1 1-1 0 0,-1 0 1 0 0,0 0-1 0 0,-1 0 1 0 0,-1 1 0 0 0,0-1-1 0 0,-1 1 1 0 0,-1 0-1 0 0,0 1 1 0 0,-16-24-1 0 0,6 13 19 0 0,-1 1 0 0 0,-1 0 0 0 0,-1 2 0 0 0,-1 0 0 0 0,-1 1 0 0 0,-37-26 0 0 0,42 35-10 0 0,-1 1 0 0 0,0 1 0 0 0,0 1 0 0 0,-1 1 0 0 0,0 0 1 0 0,-34-8-1 0 0,41 13-67 0 0,0 0 0 0 0,-1 1 0 0 0,1 1 0 0 0,-1 0 0 0 0,1 0 0 0 0,-1 2 0 0 0,1-1 0 0 0,-1 1 0 0 0,1 1 0 0 0,-1 1 0 0 0,1-1 0 0 0,-13 6 0 0 0,19-5-338 0 0,1-1 0 0 0,0 1-1 0 0,0 1 1 0 0,0-1-1 0 0,0 1 1 0 0,0 0 0 0 0,1 0-1 0 0,-1 0 1 0 0,-6 9-1 0 0,4-3-2375 0 0,1-1 0 0 0,0 1-1 0 0,0 0 1 0 0,-4 13-1 0 0,5-11-1295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35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4 4233 0 0,'-1'0'169'0'0,"-1"-1"0"0"0,1 1 0 0 0,0-1 0 0 0,0 1 0 0 0,-1-1 1 0 0,1 1-1 0 0,0 0 0 0 0,-1 0 0 0 0,1-1 0 0 0,0 1 0 0 0,-1 0 0 0 0,1 0 0 0 0,0 1 0 0 0,-1-1 1 0 0,1 0-1 0 0,0 0 0 0 0,-1 1 0 0 0,1-1 0 0 0,0 0 0 0 0,0 1 0 0 0,-1-1 0 0 0,1 1 0 0 0,0 0 0 0 0,0-1 1 0 0,0 1-1 0 0,0 0 0 0 0,0 0 0 0 0,0 0 0 0 0,0 0 0 0 0,0 0 0 0 0,0 0 0 0 0,0 0 0 0 0,0 0 1 0 0,1 0-1 0 0,-1 0 0 0 0,0 0 0 0 0,1 0 0 0 0,-1 1 0 0 0,1-1 0 0 0,-1 0 0 0 0,1 0 0 0 0,0 1 1 0 0,-1-1-1 0 0,1 0 0 0 0,0 1 0 0 0,0 1 0 0 0,-2 10 570 0 0,1 0 0 0 0,1 0 1 0 0,1 26-1 0 0,0-19-627 0 0,-2 148 1858 0 0,2-163-1165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35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43 6401 0 0,'-24'-42'5435'0'0,"25"48"-978"0"0,6 25-3118 0 0,28 39-584 0 0,-32-65-750 0 0,0 0 1 0 0,1 0-1 0 0,-1-1 0 0 0,1 1 0 0 0,0-1 1 0 0,0 0-1 0 0,0 0 0 0 0,1 0 1 0 0,-1 0-1 0 0,1-1 0 0 0,5 4 1 0 0,-7-7 24 0 0,0 1 1 0 0,0 0 0 0 0,0-1 0 0 0,0 0 0 0 0,0 0 0 0 0,1 0 0 0 0,-1 0-1 0 0,0 0 1 0 0,0-1 0 0 0,0 1 0 0 0,0-1 0 0 0,0 0 0 0 0,5-2 0 0 0,44-20 1006 0 0,-36 14-685 0 0,-7 4-352 0 0,1 0 0 0 0,-1-1 0 0 0,0 0-1 0 0,0 0 1 0 0,0-1 0 0 0,-1-1 0 0 0,0 1-1 0 0,-1-1 1 0 0,0-1 0 0 0,7-9 0 0 0,-10 14 193 0 0,0 0-4397 0 0,-3 4 4012 0 0,-1 0-1 0 0,0 0 1 0 0,0 0-1 0 0,1 0 1 0 0,-1 0-1 0 0,0 0 1 0 0,0 0-1 0 0,1 0 1 0 0,-1 0-1 0 0,0 0 1 0 0,5 16-11221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36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54 5761 0 0,'-9'-19'2820'0'0,"6"14"-1243"0"0,1 0 0 0 0,-1 0 0 0 0,1 0 0 0 0,-1 0 0 0 0,-5-5 0 0 0,4 11 1496 0 0,4 7-1992 0 0,3 9-653 0 0,3-1-234 0 0,5 11 12 0 0,24 46 1 0 0,-32-67-211 0 0,1 0 1 0 0,0-1 0 0 0,-1 1 0 0 0,2-1-1 0 0,-1 0 1 0 0,1 0 0 0 0,-1-1 0 0 0,1 1-1 0 0,1-1 1 0 0,-1 0 0 0 0,0 0 0 0 0,1-1 0 0 0,10 5-1 0 0,-13-7 8 0 0,0-1-1 0 0,0 1 1 0 0,0-1-1 0 0,0 0 0 0 0,0 0 1 0 0,0 0-1 0 0,0 0 1 0 0,0-1-1 0 0,0 1 1 0 0,0-1-1 0 0,0 0 0 0 0,0 1 1 0 0,-1-2-1 0 0,1 1 1 0 0,0 0-1 0 0,-1 0 0 0 0,1-1 1 0 0,0 1-1 0 0,-1-1 1 0 0,0 0-1 0 0,1 0 1 0 0,-1 0-1 0 0,0 0 0 0 0,0 0 1 0 0,0-1-1 0 0,2-2 1 0 0,7-9 36 0 0,0-1 1 0 0,-1-1 0 0 0,8-17 0 0 0,-9 17-29 0 0,-1 1 9 0 0,10-14-432 0 0,-21 43-8626 0 0,-3 12 1995 0 0,0-12 2498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36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17 6009 0 0,'-16'-9'3616'0'0,"2"1"3736"0"0,13 9-7225 0 0,1-1 0 0 0,0 0 0 0 0,-1 1 0 0 0,1-1 1 0 0,-1 0-1 0 0,1 1 0 0 0,0-1 0 0 0,-1 0 0 0 0,1 1 0 0 0,0-1 0 0 0,-1 1 0 0 0,1-1 0 0 0,0 0 0 0 0,-1 1 0 0 0,1-1 1 0 0,0 1-1 0 0,0-1 0 0 0,0 1 0 0 0,0-1 0 0 0,-1 1 0 0 0,1-1 0 0 0,0 1 0 0 0,0-1 0 0 0,0 1 0 0 0,0 0 1 0 0,0-1-1 0 0,0 1 0 0 0,0-1 0 0 0,0 1 0 0 0,1-1 0 0 0,-1 1 0 0 0,0 0 0 0 0,3 42 529 0 0,2-1 0 0 0,17 73-1 0 0,-16-88-597 0 0,-4-15-144 0 0,-1-7-67 0 0,-1 1 0 0 0,1-1 0 0 0,0 0 0 0 0,1 0 0 0 0,-1 0 0 0 0,1 0 0 0 0,0 0 0 0 0,1-1 0 0 0,-1 1 0 0 0,6 7 0 0 0,-8-12-27 0 0,1 0 0 0 0,-1 0 0 0 0,0 1 0 0 0,1-1 0 0 0,-1 0 0 0 0,1 0-1 0 0,-1 0 1 0 0,1 0 0 0 0,-1 0 0 0 0,1 0 0 0 0,-1 0 0 0 0,1 0 0 0 0,-1 0 0 0 0,1 0 0 0 0,-1 0-1 0 0,0-1 1 0 0,1 1 0 0 0,-1 0 0 0 0,1 0 0 0 0,-1 0 0 0 0,1 0 0 0 0,-1-1 0 0 0,0 1 0 0 0,1 0-1 0 0,-1 0 1 0 0,1-1 0 0 0,-1 1 0 0 0,0 0 0 0 0,1-1 0 0 0,-1 1 0 0 0,0-1 0 0 0,0 1 0 0 0,1 0-1 0 0,-1-1 1 0 0,0 1 0 0 0,0-1 0 0 0,1 1 0 0 0,-1 0 0 0 0,0-1 0 0 0,0 1 0 0 0,0-1 0 0 0,0 1-1 0 0,0-1 1 0 0,10-25-5321 0 0,-9 22 4564 0 0,6-12-3646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36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45 6073 0 0,'-6'3'1200'0'0,"0"1"0"0"0,0-1 1 0 0,0 2-1 0 0,0-1 0 0 0,0 1 0 0 0,1-1 0 0 0,-1 2 0 0 0,2-1 0 0 0,-9 10 0 0 0,12-13-1102 0 0,0 0-1 0 0,-1 0 0 0 0,1 0 1 0 0,0 0-1 0 0,1 0 0 0 0,-1 1 0 0 0,0-1 1 0 0,0 0-1 0 0,1 0 0 0 0,-1 0 1 0 0,1 1-1 0 0,0-1 0 0 0,0 0 1 0 0,0 1-1 0 0,0-1 0 0 0,0 0 1 0 0,0 0-1 0 0,1 1 0 0 0,-1-1 1 0 0,1 0-1 0 0,-1 0 0 0 0,1 0 1 0 0,0 1-1 0 0,0-1 0 0 0,0 0 1 0 0,0 0-1 0 0,0 0 0 0 0,1 0 1 0 0,-1-1-1 0 0,0 1 0 0 0,1 0 1 0 0,0-1-1 0 0,2 4 0 0 0,4 1-103 0 0,0 0 0 0 0,0-1-1 0 0,1 1 1 0 0,0-1 0 0 0,0-1-1 0 0,0 0 1 0 0,0 0 0 0 0,0-1-1 0 0,1 0 1 0 0,0-1 0 0 0,12 2-1 0 0,-19-3-3 0 0,0-1-1 0 0,0 1 1 0 0,0-1-1 0 0,0 0 1 0 0,-1 0-1 0 0,1 0 1 0 0,0-1-1 0 0,0 1 1 0 0,0-1-1 0 0,0 1 1 0 0,-1-1-1 0 0,1 0 1 0 0,0 0 0 0 0,-1 0-1 0 0,1-1 1 0 0,-1 1-1 0 0,1-1 1 0 0,-1 1-1 0 0,1-1 1 0 0,-1 0-1 0 0,0 0 1 0 0,0 0-1 0 0,0 0 1 0 0,0 0-1 0 0,0 0 1 0 0,-1 0-1 0 0,1-1 1 0 0,-1 1-1 0 0,1-1 1 0 0,-1 1-1 0 0,0-1 1 0 0,0 0-1 0 0,0 1 1 0 0,0-1-1 0 0,0 0 1 0 0,-1 0-1 0 0,1 0 1 0 0,-1 0-1 0 0,0 1 1 0 0,0-1-1 0 0,0 0 1 0 0,-1-4-1 0 0,1-2 15 0 0,-2 0-1 0 0,1 0 1 0 0,-1 0-1 0 0,0 0 0 0 0,-1 0 1 0 0,0 1-1 0 0,0-1 0 0 0,-1 1 1 0 0,0 0-1 0 0,-1 0 1 0 0,-5-8-1 0 0,7 12 7 0 0,0 1 0 0 0,0 0-1 0 0,0-1 1 0 0,0 1 0 0 0,0 0 0 0 0,-1 0 0 0 0,1 1 0 0 0,-1-1-1 0 0,0 1 1 0 0,1 0 0 0 0,-5-2 0 0 0,5 3-9 0 0,0 0-1 0 0,1 1 1 0 0,-1-1 0 0 0,0 1 0 0 0,0-1-1 0 0,1 1 1 0 0,-1 0 0 0 0,0 0 0 0 0,0 0-1 0 0,1 1 1 0 0,-1-1 0 0 0,0 1 0 0 0,1-1-1 0 0,-1 1 1 0 0,0 0 0 0 0,1 0 0 0 0,-1 0-1 0 0,1 0 1 0 0,-3 2 0 0 0,2-1-58 0 0,0 0 0 0 0,0 0 0 0 0,1 1 1 0 0,-1-1-1 0 0,1 1 0 0 0,-1 0 0 0 0,1 0 0 0 0,0-1 1 0 0,0 1-1 0 0,0 1 0 0 0,1-1 0 0 0,-1 0 0 0 0,1 0 1 0 0,0 1-1 0 0,0-1 0 0 0,-2 7 0 0 0,3-8-251 0 0,0 0 1 0 0,-1 0-1 0 0,1 0 0 0 0,0 1 1 0 0,0-1-1 0 0,1 0 1 0 0,-1 0-1 0 0,0 0 0 0 0,1 0 1 0 0,-1 1-1 0 0,1-1 0 0 0,1 3 1 0 0,-1-4-251 0 0,0 1 1 0 0,0-1 0 0 0,0 1 0 0 0,0-1 0 0 0,0 1 0 0 0,0-1 0 0 0,1 0 0 0 0,-1 0-1 0 0,0 0 1 0 0,1 0 0 0 0,-1 0 0 0 0,1 0 0 0 0,0 0 0 0 0,-1 0 0 0 0,1 0 0 0 0,3 0-1 0 0,8 2-3666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04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5505 0 0,'1'-1'318'0'0,"-1"1"1"0"0,1-1-1 0 0,-1 1 0 0 0,1-1 0 0 0,0 1 0 0 0,-1-1 0 0 0,1 1 1 0 0,0-1-1 0 0,-1 1 0 0 0,1 0 0 0 0,0-1 0 0 0,0 1 0 0 0,-1 0 1 0 0,1 0-1 0 0,0 0 0 0 0,0-1 0 0 0,0 1 0 0 0,0 0 0 0 0,-1 0 1 0 0,1 0-1 0 0,0 0 0 0 0,0 0 0 0 0,1 1 0 0 0,26 3 491 0 0,-9-1-675 0 0,-16-3-222 0 0,1 0 0 0 0,-1-1-1 0 0,0 1 1 0 0,1-1-1 0 0,-1 1 1 0 0,0-1 0 0 0,1 0-1 0 0,2-2 1 0 0,-2 1-445 0 0,0-1 0 0 0,-1 1 0 0 0,1-1 0 0 0,-1 0 1 0 0,1 0-1 0 0,-1 0 0 0 0,0-1 0 0 0,0 1 0 0 0,0-1 0 0 0,-1 1 0 0 0,1-1 0 0 0,-1 0 1 0 0,0 0-1 0 0,3-7 0 0 0,0 0-2427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37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7946 0 0,'2'7'8999'0'0,"4"9"-5891"0"0,1 5-2423 0 0,11 58 762 0 0,-11-43-1863 0 0,1-2 0 0 0,19 48-1 0 0,-27-81 354 0 0,0-1-1 0 0,0 0 0 0 0,0 0 1 0 0,0 0-1 0 0,0 1 0 0 0,0-1 0 0 0,0 0 1 0 0,0 0-1 0 0,0 0 0 0 0,0 1 1 0 0,0-1-1 0 0,0 0 0 0 0,1 0 0 0 0,-1 0 1 0 0,0 0-1 0 0,0 1 0 0 0,0-1 1 0 0,0 0-1 0 0,0 0 0 0 0,0 0 0 0 0,0 0 1 0 0,1 0-1 0 0,-1 1 0 0 0,0-1 1 0 0,0 0-1 0 0,0 0 0 0 0,0 0 0 0 0,1 0 1 0 0,-1 0-1 0 0,0 0 0 0 0,0 0 1 0 0,0 0-1 0 0,0 0 0 0 0,1 0 0 0 0,-1 1 1 0 0,0-1-1 0 0,0 0 0 0 0,0 0 1 0 0,1 0-1 0 0,-1 0 0 0 0,0 0 0 0 0,0 0 1 0 0,0-1-1 0 0,1 1 0 0 0,3-10-1243 0 0,0-26 942 0 0,-4 27 187 0 0,1 5 232 0 0,-1 0-1 0 0,1 1 0 0 0,-1-1 1 0 0,1 1-1 0 0,0 0 0 0 0,0-1 1 0 0,1 1-1 0 0,-1 0 0 0 0,1-1 0 0 0,-1 1 1 0 0,1 0-1 0 0,0 0 0 0 0,0 0 1 0 0,1 1-1 0 0,-1-1 0 0 0,5-4 1 0 0,-4 5-95 0 0,1 0 0 0 0,-1 1 0 0 0,1-1 1 0 0,0 0-1 0 0,0 1 0 0 0,-1 0 0 0 0,1 0 1 0 0,0 0-1 0 0,0 0 0 0 0,0 1 0 0 0,0 0 0 0 0,0-1 1 0 0,0 2-1 0 0,6-1 0 0 0,-9 1-146 0 0,-1-1 0 0 0,0 0-1 0 0,1 0 1 0 0,-1 0 0 0 0,1 1 0 0 0,-1-1-1 0 0,0 0 1 0 0,1 0 0 0 0,-1 0 0 0 0,0 0-1 0 0,1 0 1 0 0,-1 0 0 0 0,1 0 0 0 0,-1 0-1 0 0,0 0 1 0 0,1 0 0 0 0,-1 0-1 0 0,0 0 1 0 0,1 0 0 0 0,-1 0 0 0 0,1 0-1 0 0,-1-1 1 0 0,0 1 0 0 0,1 0 0 0 0,-1 0-1 0 0,0 0 1 0 0,1 0 0 0 0,-1-1 0 0 0,0 1-1 0 0,0 0 1 0 0,1 0 0 0 0,-1-1 0 0 0,0 1-1 0 0,1 0 1 0 0,-1-1 0 0 0,0 1 0 0 0,0 0-1 0 0,0-1 1 0 0,1 1 0 0 0,-1 0-1 0 0,0-1 1 0 0,0 1 0 0 0,0 0 0 0 0,0-1-1 0 0,0 1 1 0 0,0-1 0 0 0,0 1 125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38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20 104 6401 0 0,'-1'0'389'0'0,"1"-1"-1"0"0,-1 1 0 0 0,0 0 1 0 0,1 0-1 0 0,-1 0 1 0 0,0 0-1 0 0,0 0 0 0 0,1 0 1 0 0,-1 0-1 0 0,0 0 1 0 0,1 0-1 0 0,-1 0 0 0 0,0 0 1 0 0,0 1-1 0 0,1-1 0 0 0,-1 0 1 0 0,0 0-1 0 0,1 1 1 0 0,-1-1-1 0 0,0 0 0 0 0,1 1 1 0 0,-1-1-1 0 0,1 1 0 0 0,-1-1 1 0 0,1 1-1 0 0,-1-1 1 0 0,0 2-1 0 0,1-2-198 0 0,1 1 0 0 0,-1 0 0 0 0,1 0 0 0 0,0 0 0 0 0,-1 0 0 0 0,1 0 0 0 0,0 0 0 0 0,0-1 0 0 0,-1 1 1 0 0,1 0-1 0 0,0-1 0 0 0,0 1 0 0 0,0 0 0 0 0,0-1 0 0 0,1 1 0 0 0,45 21-139 0 0,-40-19-37 0 0,0-1 0 0 0,0 0 0 0 0,1-1 0 0 0,-1 0-1 0 0,0 0 1 0 0,1 0 0 0 0,-1-1 0 0 0,0 0-1 0 0,1 0 1 0 0,-1-1 0 0 0,0 0 0 0 0,12-3 0 0 0,-15 2-4 0 0,1 1 1 0 0,0-1 0 0 0,-1-1-1 0 0,1 1 1 0 0,-1-1-1 0 0,0 1 1 0 0,0-1 0 0 0,0-1-1 0 0,0 1 1 0 0,-1 0 0 0 0,1-1-1 0 0,-1 0 1 0 0,0 0 0 0 0,0 0-1 0 0,0 0 1 0 0,0 0 0 0 0,-1-1-1 0 0,0 1 1 0 0,2-7-1 0 0,5-19 55 0 0,-8 24-41 0 0,0 0 0 0 0,1 0 1 0 0,-1 0-1 0 0,2 0 0 0 0,-1 1 1 0 0,4-7-1 0 0,-3 16 72 0 0,0 0-1 0 0,0 0 1 0 0,-1 0-1 0 0,1 0 1 0 0,-1 0-1 0 0,0 1 1 0 0,2 5-1 0 0,13 34 344 0 0,6 10-188 0 0,-3 2 0 0 0,-2 0 0 0 0,19 108 0 0 0,-36-160-268 0 0,0 0 1 0 0,-1 0-1 0 0,0 0 0 0 0,0 0 0 0 0,0 0 0 0 0,0 0 0 0 0,0 0 0 0 0,-1 0 0 0 0,0 0 1 0 0,0 0-1 0 0,0 0 0 0 0,0 0 0 0 0,-1 0 0 0 0,1-1 0 0 0,-1 1 0 0 0,0-1 0 0 0,0 1 1 0 0,0-1-1 0 0,-1 0 0 0 0,1 1 0 0 0,-1-1 0 0 0,1-1 0 0 0,-1 1 0 0 0,0 0 0 0 0,0-1 1 0 0,-1 1-1 0 0,1-1 0 0 0,0 0 0 0 0,-1 0 0 0 0,0 0 0 0 0,1 0 0 0 0,-1-1 1 0 0,0 0-1 0 0,0 1 0 0 0,0-2 0 0 0,0 1 0 0 0,1 0 0 0 0,-1-1 0 0 0,-1 1 0 0 0,1-1 1 0 0,0 0-1 0 0,-4-1 0 0 0,1 0-50 0 0,1 1-1 0 0,0-1 1 0 0,0 0 0 0 0,1-1 0 0 0,-1 0 0 0 0,0 0-1 0 0,0 0 1 0 0,1 0 0 0 0,-7-4 0 0 0,11 5 66 0 0,0 0 0 0 0,-1 1 1 0 0,1-1-1 0 0,0 0 0 0 0,0 0 1 0 0,0 0-1 0 0,0 0 1 0 0,0 0-1 0 0,0 0 0 0 0,1 0 1 0 0,-1 0-1 0 0,0 0 0 0 0,0 0 1 0 0,1 0-1 0 0,-1-1 0 0 0,1 1 1 0 0,-1 0-1 0 0,1 0 1 0 0,-1-1-1 0 0,1 1 0 0 0,0 0 1 0 0,0-1-1 0 0,-1 1 0 0 0,1 0 1 0 0,0-1-1 0 0,0 1 0 0 0,0 0 1 0 0,1-1-1 0 0,-1 1 1 0 0,0 0-1 0 0,0-1 0 0 0,1 1 1 0 0,-1 0-1 0 0,1 0 0 0 0,-1-1 1 0 0,1 1-1 0 0,0 0 0 0 0,-1 0 1 0 0,1 0-1 0 0,0 0 0 0 0,0 0 1 0 0,0-1-1 0 0,-1 2 1 0 0,1-1-1 0 0,0 0 0 0 0,1 0 1 0 0,0-1-1 0 0,13-10 102 0 0,0 1 0 0 0,0 1 1 0 0,1 0-1 0 0,0 1 0 0 0,1 0 0 0 0,0 2 0 0 0,0 0 1 0 0,31-8-1 0 0,-32 11-9 0 0,1 0 0 0 0,0 2 0 0 0,18-2 0 0 0,-28 4-392 0 0,0 0 0 0 0,0 0-1 0 0,0 1 1 0 0,0 0 0 0 0,0 0 0 0 0,-1 0 0 0 0,1 1-1 0 0,0 0 1 0 0,-1 0 0 0 0,10 5 0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46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64 178 5825 0 0,'-2'-1'855'0'0,"-1"0"0"0"0,1 0 0 0 0,-1 0-1 0 0,1 0 1 0 0,0-1 0 0 0,0 1 0 0 0,-1-1 0 0 0,1 1-1 0 0,-3-5 1 0 0,5 6-750 0 0,0 0 0 0 0,0 0-1 0 0,0 0 1 0 0,0-1-1 0 0,0 1 1 0 0,-1 0 0 0 0,1 0-1 0 0,0 0 1 0 0,0 0 0 0 0,0-1-1 0 0,0 1 1 0 0,0 0-1 0 0,0 0 1 0 0,0 0 0 0 0,0 0-1 0 0,1-1 1 0 0,-1 1 0 0 0,0 0-1 0 0,0 0 1 0 0,0 0-1 0 0,0 0 1 0 0,0-1 0 0 0,0 1-1 0 0,0 0 1 0 0,0 0 0 0 0,0 0-1 0 0,0 0 1 0 0,1-1-1 0 0,-1 1 1 0 0,0 0 0 0 0,0 0-1 0 0,0 0 1 0 0,0 0 0 0 0,0 0-1 0 0,1 0 1 0 0,-1 0-1 0 0,0 0 1 0 0,0 0 0 0 0,0-1-1 0 0,0 1 1 0 0,1 0 0 0 0,-1 0-1 0 0,20-2 922 0 0,50 9-516 0 0,-54-4-487 0 0,-1-1-1 0 0,1 0 1 0 0,-1-1-1 0 0,1-1 1 0 0,26-3-1 0 0,-38 2-29 0 0,0 0-1 0 0,0 0 1 0 0,0 0-1 0 0,-1-1 0 0 0,1 1 1 0 0,-1-1-1 0 0,1 0 1 0 0,-1 0-1 0 0,0 0 1 0 0,0-1-1 0 0,0 1 1 0 0,0-1-1 0 0,0 0 1 0 0,0 1-1 0 0,-1-1 1 0 0,1-1-1 0 0,-1 1 1 0 0,0 0-1 0 0,0 0 1 0 0,0-1-1 0 0,0 1 1 0 0,-1-1-1 0 0,1 0 0 0 0,-1 1 1 0 0,0-1-1 0 0,0 0 1 0 0,1-6-1 0 0,-2 8 11 0 0,1-1-1 0 0,-1 1 1 0 0,0 0 0 0 0,0 0-1 0 0,0-1 1 0 0,0 1-1 0 0,0 0 1 0 0,-1 0-1 0 0,1-1 1 0 0,0 1 0 0 0,-1 0-1 0 0,0 0 1 0 0,0 0-1 0 0,1 0 1 0 0,-1 0-1 0 0,0 0 1 0 0,-1 0 0 0 0,1 0-1 0 0,0 0 1 0 0,-3-3-1 0 0,1 2 14 0 0,-1 0 0 0 0,1 1 0 0 0,-1-1 0 0 0,0 1-1 0 0,0-1 1 0 0,0 1 0 0 0,0 0 0 0 0,0 0 0 0 0,-8-1 0 0 0,-2-1 28 0 0,0 1 0 0 0,-1 1 1 0 0,1 1-1 0 0,0 0 1 0 0,-24 1-1 0 0,31 1 57 0 0,0 0-1 0 0,0 0 1 0 0,0 1-1 0 0,0 0 1 0 0,1 0-1 0 0,-1 0 1 0 0,1 1-1 0 0,-1 0 1 0 0,1 0-1 0 0,0 1 1 0 0,0-1-1 0 0,1 1 1 0 0,-1 1-1 0 0,1-1 1 0 0,0 1-1 0 0,0 0 1 0 0,0 0-1 0 0,1 1 1 0 0,-1-1-1 0 0,1 1 1 0 0,-3 7-1 0 0,2-5-10 0 0,1 1 0 0 0,1 0 0 0 0,-1 0 0 0 0,2 0 0 0 0,-1 0-1 0 0,1 1 1 0 0,1-1 0 0 0,-1 1 0 0 0,1-1 0 0 0,1 1 0 0 0,0-1 0 0 0,1 1-1 0 0,-1-1 1 0 0,2 1 0 0 0,2 10 0 0 0,-3-14-99 0 0,1 0 0 0 0,0 0-1 0 0,1 0 1 0 0,-1 0 0 0 0,1 0 0 0 0,1-1 0 0 0,-1 0 0 0 0,0 1-1 0 0,1-1 1 0 0,0 0 0 0 0,1-1 0 0 0,-1 1 0 0 0,1-1 0 0 0,0 0-1 0 0,0 0 1 0 0,0 0 0 0 0,0-1 0 0 0,0 0 0 0 0,1 0-1 0 0,0 0 1 0 0,0 0 0 0 0,0-1 0 0 0,0 0 0 0 0,0-1 0 0 0,9 2-1 0 0,2 0-525 0 0,-1-1-1 0 0,1 0 1 0 0,22-2-1 0 0,49-7-5940 0 0,-79 6 5100 0 0,-1 0 0 0 0,1-1 0 0 0,0 0 0 0 0,0 0 0 0 0,-1-1 0 0 0,17-7 0 0 0,-2-4-2483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46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0 6305 0 0,'-5'5'6446'0'0,"-4"8"-3007"0"0,7-8-2239 0 0,-56 89 5367 0 0,-36 56-5621 0 0,83-131-1576 0 0,-2 6-3512 0 0</inkml:trace>
  <inkml:trace contextRef="#ctx0" brushRef="#br0" timeOffset="1">1 23 9234 0 0,'11'15'2649'0'0,"2"2"-257"0"0,4 5-376 0 0,4 2-375 0 0,-1-2-473 0 0,1 1-400 0 0,3 1-280 0 0,0-1-184 0 0,1 2-128 0 0,-1 2-112 0 0,0-2-160 0 0,-3 0-304 0 0,-1-1-544 0 0,-2-5-824 0 0,-1-2-1025 0 0,-5-6-920 0 0,-2-5 633 0 0,-2-1-2289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46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8754 0 0,'9'3'2057'0'0,"0"-1"0"0"0,0 1-1 0 0,16 8 1 0 0,27 21 904 0 0,-36-20-2594 0 0,-1 0 1 0 0,0 1 0 0 0,24 29 0 0 0,-30-30-183 0 0,-1 0 1 0 0,-1 1-1 0 0,0 0 1 0 0,-1 0-1 0 0,0 1 1 0 0,-1-1-1 0 0,0 1 1 0 0,-1 0-1 0 0,-1 1 1 0 0,-1-1 0 0 0,0 1-1 0 0,0-1 1 0 0,-1 1-1 0 0,-2 22 1 0 0,-2-9-153 0 0,0-1 0 0 0,-1 0 1 0 0,-2 0-1 0 0,-1-1 0 0 0,-1 0 1 0 0,-21 48-1 0 0,25-65-643 0 0,-15 27 257 0 0,12-27-2756 0 0,-2-2-3396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48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356 133 9930 0 0,'-45'-26'5961'0'0,"-6"-4"-2710"0"0,27 17-2798 0 0,0 0-1 0 0,-1 2 0 0 0,-28-9 0 0 0,37 16-423 0 0,7 0 128 0 0,0 1 0 0 0,-1 1 1 0 0,1-1-1 0 0,-1 2 0 0 0,-17-2 1 0 0,25 3-125 0 0,0 0 1 0 0,0 0-1 0 0,0 1 1 0 0,1-1 0 0 0,-1 0-1 0 0,0 1 1 0 0,0-1-1 0 0,0 1 1 0 0,1 0 0 0 0,-1 0-1 0 0,0 0 1 0 0,1 0-1 0 0,-1 0 1 0 0,1 0-1 0 0,-1 0 1 0 0,1 0 0 0 0,-1 0-1 0 0,1 1 1 0 0,0-1-1 0 0,0 1 1 0 0,0-1 0 0 0,-1 1-1 0 0,2-1 1 0 0,-1 1-1 0 0,0-1 1 0 0,0 1-1 0 0,0 0 1 0 0,1 0 0 0 0,-1-1-1 0 0,1 1 1 0 0,-1 0-1 0 0,1 0 1 0 0,0 0 0 0 0,0 0-1 0 0,0 0 1 0 0,0 2-1 0 0,0 16 56 0 0,1-1 0 0 0,1 1-1 0 0,5 25 1 0 0,2 11-49 0 0,-5-7 47 0 0,12 75-499 0 0,-14-112 360 0 0,1 0 1 0 0,0 0-1 0 0,1 0 0 0 0,1-1 0 0 0,0 0 1 0 0,0 0-1 0 0,12 18 0 0 0,-14-26 44 0 0,-1 0-1 0 0,1-1 1 0 0,-1 1-1 0 0,1-1 1 0 0,0 0-1 0 0,0 0 1 0 0,0 0-1 0 0,0 0 1 0 0,0-1-1 0 0,0 1 1 0 0,0-1-1 0 0,1 0 1 0 0,-1 0-1 0 0,0 0 1 0 0,1 0-1 0 0,-1 0 1 0 0,1-1-1 0 0,6 0 1 0 0,7 0-11 0 0,-1-1 0 0 0,32-5 1 0 0,-9 0 25 0 0,36 4-84 0 0,-44 3-2248 0 0,-1-2-4297 0 0,-20 0 2307 0 0,0-3-1653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48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13 7226 0 0,'-5'-2'1441'0'0,"0"0"0"0"0,0 0 0 0 0,0 0 0 0 0,0 1 0 0 0,-9-2 0 0 0,9 3-832 0 0,0 0-1 0 0,0-1 0 0 0,0 1 1 0 0,0 1-1 0 0,0-1 0 0 0,-6 2 1 0 0,8-1-509 0 0,-1 0 0 0 0,1 0 1 0 0,-1 1-1 0 0,1-1 0 0 0,0 1 1 0 0,-1-1-1 0 0,1 1 0 0 0,0 0 1 0 0,0 0-1 0 0,0 1 0 0 0,0-1 1 0 0,1 1-1 0 0,-1-1 1 0 0,1 1-1 0 0,-1 0 0 0 0,1 0 1 0 0,0 0-1 0 0,0 0 0 0 0,0 0 1 0 0,-1 5-1 0 0,-1 2-76 0 0,0 0-1 0 0,2 0 1 0 0,-1 0-1 0 0,1 1 1 0 0,-1 11 0 0 0,3-16-48 0 0,0 0 0 0 0,0 0 1 0 0,0 0-1 0 0,0 0 0 0 0,1 0 1 0 0,0 0-1 0 0,0 0 0 0 0,1-1 1 0 0,0 1-1 0 0,3 8 0 0 0,-4-13 23 0 0,-1-1-1 0 0,0 1 0 0 0,0-1 0 0 0,1 1 0 0 0,-1-1 0 0 0,0 1 0 0 0,1-1 0 0 0,-1 1 1 0 0,1-1-1 0 0,-1 1 0 0 0,0-1 0 0 0,1 0 0 0 0,-1 1 0 0 0,1-1 0 0 0,-1 0 1 0 0,1 1-1 0 0,0-1 0 0 0,-1 0 0 0 0,1 0 0 0 0,-1 1 0 0 0,1-1 0 0 0,-1 0 1 0 0,1 0-1 0 0,0 0 0 0 0,-1 0 0 0 0,1 0 0 0 0,-1 0 0 0 0,1 0 0 0 0,0 0 1 0 0,0 0-1 0 0,18-12-17 0 0,12-28 98 0 0,-28 37-56 0 0,29-56-5 0 0,-27 47-20 0 0,1 0 1 0 0,1 0 0 0 0,0 1-1 0 0,0 0 1 0 0,1 0-1 0 0,12-12 1 0 0,-20 22 7 0 0,0 1 1 0 0,1 0 0 0 0,-1 0 0 0 0,0 0-1 0 0,0-1 1 0 0,1 1 0 0 0,-1 0 0 0 0,0 0-1 0 0,1 0 1 0 0,-1 0 0 0 0,0-1 0 0 0,0 1-1 0 0,1 0 1 0 0,-1 0 0 0 0,0 0 0 0 0,1 0-1 0 0,-1 0 1 0 0,0 0 0 0 0,1 0 0 0 0,-1 0-1 0 0,0 0 1 0 0,1 0 0 0 0,-1 0-1 0 0,0 0 1 0 0,1 0 0 0 0,-1 0 0 0 0,0 1-1 0 0,1-1 1 0 0,-1 0 0 0 0,0 0 0 0 0,1 0-1 0 0,-1 0 1 0 0,0 1 0 0 0,0-1 0 0 0,1 0-1 0 0,-1 1 1 0 0,9 14 350 0 0,2 23 301 0 0,-10-36-610 0 0,10 64 346 0 0,5 22-249 0 0,-14-79-551 0 0,1 0 1 0 0,0 0-1 0 0,0 0 1 0 0,1 0 0 0 0,0-1-1 0 0,11 16 1 0 0,-15-24 241 0 0,0 0 1 0 0,0 1 0 0 0,0-1-1 0 0,1 1 1 0 0,-1-1-1 0 0,0 1 1 0 0,0-1-1 0 0,1 0 1 0 0,-1 1 0 0 0,0-1-1 0 0,1 0 1 0 0,-1 1-1 0 0,0-1 1 0 0,1 0 0 0 0,-1 1-1 0 0,1-1 1 0 0,-1 0-1 0 0,0 0 1 0 0,1 1-1 0 0,-1-1 1 0 0,1 0 0 0 0,-1 0-1 0 0,1 0 1 0 0,-1 0-1 0 0,1 1 1 0 0,-1-1-1 0 0,1 0 1 0 0,-1 0 0 0 0,1 0-1 0 0,-1 0 1 0 0,1 0-1 0 0,-1 0 1 0 0,1-1-1 0 0,-1 1 1 0 0,0 0 0 0 0,1 0-1 0 0,-1 0 1 0 0,1 0-1 0 0,-1 0 1 0 0,1-1 0 0 0,-1 1-1 0 0,1 0 1 0 0,-1 0-1 0 0,0-1 1 0 0,1 1-1 0 0,-1 0 1 0 0,0-1 0 0 0,1 1-1 0 0,-1 0 1 0 0,0-1-1 0 0,1 1 1 0 0,-1-1-1 0 0,0 1 1 0 0,1-1 0 0 0,9-27-5926 0 0,-9 24 6005 0 0,3-19-4049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4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8002 0 0,'0'-1'304'0'0,"0"-1"-1"0"0,0 1 1 0 0,0 0 0 0 0,0 0 0 0 0,1 0 0 0 0,-1 0-1 0 0,0 0 1 0 0,0 0 0 0 0,1 0 0 0 0,-1 0 0 0 0,1 0-1 0 0,-1 0 1 0 0,1 0 0 0 0,-1 0 0 0 0,1 0 0 0 0,0 0-1 0 0,0 0 1 0 0,-1 0 0 0 0,1 1 0 0 0,2-2 0 0 0,-3 1-127 0 0,1 1 1 0 0,0 0-1 0 0,0 0 1 0 0,0 0 0 0 0,-1 0-1 0 0,1 0 1 0 0,0 0-1 0 0,0 0 1 0 0,0 0 0 0 0,-1 1-1 0 0,1-1 1 0 0,0 0-1 0 0,0 0 1 0 0,-1 1 0 0 0,1-1-1 0 0,0 0 1 0 0,0 1-1 0 0,-1-1 1 0 0,1 1 0 0 0,-1-1-1 0 0,2 1 1 0 0,3 4 216 0 0,-1-1-1 0 0,1 1 1 0 0,-1 0 0 0 0,0 0-1 0 0,6 10 1 0 0,2 10-239 0 0,-1 1-1 0 0,-2 1 1 0 0,0 0 0 0 0,-2 0 0 0 0,-1 0-1 0 0,5 49 1 0 0,-8-85-225 0 0,0-1-1 0 0,1 1 1 0 0,0 0-1 0 0,1 0 1 0 0,10-15-1 0 0,-13 21 60 0 0,1 0 0 0 0,-1 0-1 0 0,1-1 1 0 0,0 2 0 0 0,0-1 0 0 0,0 0-1 0 0,1 1 1 0 0,-1-1 0 0 0,1 1 0 0 0,-1 0-1 0 0,1 0 1 0 0,0 1 0 0 0,0-1 0 0 0,0 1-1 0 0,-1 0 1 0 0,1 0 0 0 0,9-1 0 0 0,-11 2 23 0 0,0 0 0 0 0,0 0 1 0 0,0 0-1 0 0,0 0 0 0 0,0 1 1 0 0,0-1-1 0 0,-1 1 0 0 0,1-1 1 0 0,0 1-1 0 0,0 0 0 0 0,0-1 1 0 0,0 1-1 0 0,-1 0 0 0 0,1 0 1 0 0,0 1-1 0 0,-1-1 0 0 0,1 0 1 0 0,-1 0-1 0 0,1 1 0 0 0,-1-1 1 0 0,0 1-1 0 0,1-1 0 0 0,-1 1 1 0 0,0 0-1 0 0,0 0 1 0 0,0-1-1 0 0,-1 1 0 0 0,1 0 1 0 0,0 0-1 0 0,-1 0 0 0 0,1 0 1 0 0,-1 0-1 0 0,1 0 0 0 0,-1 0 1 0 0,0 0-1 0 0,0 0 0 0 0,0 0 1 0 0,0 3-1 0 0,0 10 186 0 0,0 1 0 0 0,-1-1 0 0 0,-1 0 0 0 0,-6 28 0 0 0,6-36-173 0 0,0-1 1 0 0,0 1-1 0 0,-1 0 1 0 0,1-1-1 0 0,-1 1 0 0 0,-1-1 1 0 0,1 0-1 0 0,-1 0 1 0 0,0-1-1 0 0,-1 1 0 0 0,1-1 1 0 0,-10 9-1 0 0,13-13-37 0 0,0-1 0 0 0,-1 1 0 0 0,1 0 0 0 0,0-1 0 0 0,0 1 0 0 0,-1-1 0 0 0,1 0 0 0 0,0 1 0 0 0,-1-1 0 0 0,1 0 0 0 0,0 0 0 0 0,-1 0 0 0 0,1 0 0 0 0,0 0 0 0 0,0 0 0 0 0,-1 0 0 0 0,1 0 0 0 0,0-1 0 0 0,-1 1 0 0 0,1 0 0 0 0,0-1 0 0 0,0 1 0 0 0,-1-1 0 0 0,1 0 0 0 0,0 1 0 0 0,0-1 0 0 0,0 0 0 0 0,0 0 0 0 0,0 1 0 0 0,0-1 0 0 0,0 0 0 0 0,0 0-1 0 0,0 0 1 0 0,0 0 0 0 0,0 0 0 0 0,1-1 0 0 0,-1 1 0 0 0,0-2 0 0 0,0 1-183 0 0,0 1 0 0 0,0-1 0 0 0,0 0 0 0 0,0 0 0 0 0,0 0 0 0 0,1 0 0 0 0,-1 0 0 0 0,1 0 0 0 0,0 0 0 0 0,-1 0 0 0 0,1-2 0 0 0,0 3-88 0 0,0 0 1 0 0,0 0-1 0 0,1 0 0 0 0,-1 0 1 0 0,0 0-1 0 0,0 0 0 0 0,1 0 1 0 0,-1 1-1 0 0,0-1 0 0 0,1 0 1 0 0,-1 0-1 0 0,1 0 1 0 0,-1 1-1 0 0,1-1 0 0 0,-1 0 1 0 0,1 1-1 0 0,-1-1 0 0 0,1 0 1 0 0,0 1-1 0 0,-1-1 0 0 0,1 1 1 0 0,0-1-1 0 0,0 1 0 0 0,0-1 1 0 0,0 0 90 0 0,-1 1 1 0 0,1 0-1 0 0,-1 0 1 0 0,1-1 0 0 0,-1 1-1 0 0,1 0 1 0 0,-1-1-1 0 0,0 1 1 0 0,1-1-1 0 0,-1 1 1 0 0,1 0 0 0 0,-1-1-1 0 0,0 1 1 0 0,0-1-1 0 0,1 1 1 0 0,-1-1-1 0 0,0 1 1 0 0,0-1-1 0 0,0 1 1 0 0,1-1 0 0 0,-1 1-1 0 0,0-1 1 0 0,0 1-1 0 0,0-2 1 0 0,2-4-1545 0 0,9 4-2641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49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47 6281 0 0,'-2'-3'1068'0'0,"0"-1"-1"0"0,-1 1 1 0 0,1 0-1 0 0,-1 0 1 0 0,0 0 0 0 0,0 0-1 0 0,0 1 1 0 0,0-1-1 0 0,-1 1 1 0 0,1 0-1 0 0,-8-4 1 0 0,7 4-607 0 0,-1 1 0 0 0,1-1 0 0 0,-1 1 0 0 0,0 0 1 0 0,0 0-1 0 0,0 0 0 0 0,0 1 0 0 0,0-1 0 0 0,-6 2 0 0 0,7-1-404 0 0,0 0 0 0 0,0 1-1 0 0,0-1 1 0 0,0 1 0 0 0,0 0-1 0 0,0 0 1 0 0,1 1 0 0 0,-1-1-1 0 0,0 1 1 0 0,1 0-1 0 0,-1 0 1 0 0,1 0 0 0 0,0 0-1 0 0,0 1 1 0 0,0-1 0 0 0,0 1-1 0 0,0 0 1 0 0,0 0 0 0 0,1 0-1 0 0,-1 0 1 0 0,1 0-1 0 0,0 1 1 0 0,0-1 0 0 0,0 1-1 0 0,-2 5 1 0 0,1 0-50 0 0,1 1 0 0 0,1-1 0 0 0,-1 0 0 0 0,2 0 1 0 0,-1 1-1 0 0,1-1 0 0 0,1 0 0 0 0,-1 1 0 0 0,2-1 0 0 0,-1 0 0 0 0,1 0 0 0 0,1 0 0 0 0,0 0 1 0 0,0 0-1 0 0,5 9 0 0 0,-5-11-43 0 0,1 0 1 0 0,0 0-1 0 0,0-1 0 0 0,0 1 1 0 0,1-1-1 0 0,0 0 1 0 0,1 0-1 0 0,-1-1 0 0 0,1 1 1 0 0,0-1-1 0 0,0-1 0 0 0,1 1 1 0 0,-1-1-1 0 0,1 0 1 0 0,0 0-1 0 0,0-1 0 0 0,1 0 1 0 0,9 3-1 0 0,-13-6-284 0 0,1 1-1 0 0,-1 0 0 0 0,1-1 1 0 0,-1 0-1 0 0,1 0 0 0 0,-1 0 1 0 0,1 0-1 0 0,0-1 1 0 0,-1 0-1 0 0,0 0 0 0 0,1 0 1 0 0,4-3-1 0 0,-3 2-1412 0 0,-1 0-1 0 0,0-1 1 0 0,0 0 0 0 0,0 0-1 0 0,5-5 1 0 0,1-2-4919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50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6553 0 0,'10'-3'12649'0'0,"34"-1"-9868"0"0,2 0-2967 0 0,-35 2 204 0 0,0 1 0 0 0,0 0 0 0 0,0 0-1 0 0,0 1 1 0 0,0 0 0 0 0,0 1 0 0 0,15 3 0 0 0,-22-3 4 0 0,-1 0-1 0 0,1 1 1 0 0,0-1-1 0 0,-1 1 0 0 0,1-1 1 0 0,-1 1-1 0 0,0 0 1 0 0,1 0-1 0 0,-1 1 0 0 0,0-1 1 0 0,0 1-1 0 0,0 0 1 0 0,-1-1-1 0 0,1 1 0 0 0,-1 0 1 0 0,0 1-1 0 0,1-1 1 0 0,-1 0-1 0 0,-1 1 0 0 0,1-1 1 0 0,0 1-1 0 0,-1-1 1 0 0,0 1-1 0 0,2 4 0 0 0,31 178 476 0 0,-27-159-458 0 0,-2-1 0 0 0,-1 2 0 0 0,-1-1 0 0 0,-1 0 0 0 0,-1 1 0 0 0,-6 53 0 0 0,5-78 16 0 0,-1-1-1 0 0,1 0 1 0 0,-1 0 0 0 0,0 1 0 0 0,0-1-1 0 0,0 0 1 0 0,0 0 0 0 0,-1 0 0 0 0,1 0-1 0 0,0 0 1 0 0,-1 0 0 0 0,1 0-1 0 0,-1-1 1 0 0,0 1 0 0 0,1-1 0 0 0,-1 1-1 0 0,0-1 1 0 0,0 1 0 0 0,0-1 0 0 0,0 0-1 0 0,0 0 1 0 0,-1 0 0 0 0,1 0-1 0 0,0 0 1 0 0,0-1 0 0 0,-1 1 0 0 0,-3 0-1 0 0,-6 0 95 0 0,0 0-1 0 0,-1-1 0 0 0,1 0 1 0 0,-17-3-1 0 0,-8 0-327 0 0,34 3 47 0 0,0 1 1 0 0,1-1-1 0 0,-1 0 0 0 0,0 1 0 0 0,0-1 1 0 0,0 1-1 0 0,0 0 0 0 0,1 0 0 0 0,-5 2 1 0 0,-5 3-3776 0 0,-3 3-7862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04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6617 0 0,'2'18'7335'0'0,"1"1"-3315"0"0,15 46-2866 0 0,-6-25-582 0 0,-9-29-811 0 0,25 83 693 0 0,-7-49-2711 0 0,6-7-4962 0 0,-21-33 4166 0 0,0-4-1562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5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22 8722 0 0,'-11'-6'2190'0'0,"9"5"-1761"0"0,0 1 0 0 0,0-1 0 0 0,0 0 0 0 0,0-1 1 0 0,0 1-1 0 0,0 0 0 0 0,1 0 0 0 0,-1-1 0 0 0,0 1 1 0 0,-2-4-1 0 0,36 8-151 0 0,-13 2-995 0 0,23 5-8382 0 0,-36-9 5276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53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36 4657 0 0,'-2'-2'2080'0'0,"0"0"-1463"0"0,1 1 71 0 0,4 0-392 0 0,1 1-200 0 0,3-3-216 0 0,1 1-352 0 0,3-2-369 0 0,1-1-39 0 0,-4-4-80 0 0,6 3-2305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221 104 5769 0 0,'-8'-4'1076'0'0,"-3"-2"455"0"0,0 1 0 0 0,0 0-1 0 0,-1 0 1 0 0,-21-5-1 0 0,29 10-1353 0 0,1-1 0 0 0,-1 1 0 0 0,1 0 0 0 0,-1 0-1 0 0,0 0 1 0 0,1 1 0 0 0,-1-1 0 0 0,1 1 0 0 0,-1 0-1 0 0,1 0 1 0 0,-1 0 0 0 0,1 0 0 0 0,0 0 0 0 0,-1 1-1 0 0,1 0 1 0 0,0-1 0 0 0,0 1 0 0 0,0 1 0 0 0,0-1-1 0 0,1 0 1 0 0,-4 4 0 0 0,-1 1-115 0 0,1 1 0 0 0,0 0-1 0 0,1 0 1 0 0,0 1 0 0 0,0 0 0 0 0,1 0 0 0 0,0 0-1 0 0,0 0 1 0 0,1 1 0 0 0,1 0 0 0 0,-1-1 0 0 0,1 1-1 0 0,1 0 1 0 0,0 0 0 0 0,0 0 0 0 0,1 0 0 0 0,1 0 0 0 0,-1 0-1 0 0,5 20 1 0 0,-5-29-65 0 0,1 0 0 0 0,-1 1-1 0 0,0-1 1 0 0,1 0 0 0 0,-1 1 0 0 0,0-1-1 0 0,1 0 1 0 0,0 1 0 0 0,-1-1 0 0 0,1 0-1 0 0,0 0 1 0 0,-1 0 0 0 0,1 0 0 0 0,0 0-1 0 0,0 0 1 0 0,0 0 0 0 0,0 0 0 0 0,0 0-1 0 0,0 0 1 0 0,1 0 0 0 0,1 1 0 0 0,-2-2-1 0 0,1 0 0 0 0,-1 0 0 0 0,1 0 1 0 0,-1 0-1 0 0,0 0 0 0 0,1 0 0 0 0,-1 0 0 0 0,1 0 1 0 0,-1-1-1 0 0,0 1 0 0 0,1-1 0 0 0,-1 1 1 0 0,0-1-1 0 0,1 1 0 0 0,-1-1 0 0 0,0 0 0 0 0,2-1 1 0 0,4-3-6 0 0,0-1 1 0 0,-1 0-1 0 0,1 0 1 0 0,-1 0-1 0 0,7-11 0 0 0,1-6-46 0 0,0-1 0 0 0,-2 0-1 0 0,0-1 1 0 0,11-37-1 0 0,-9 25-47 0 0,19-38 1 0 0,-33 74 106 0 0,0 1 0 0 0,0 0-1 0 0,1 0 1 0 0,-1 0 0 0 0,0 0 0 0 0,0 0 0 0 0,0 0 0 0 0,0-1 0 0 0,0 1 0 0 0,0 0 0 0 0,0 0 0 0 0,0 0 0 0 0,0 0 0 0 0,1 0-1 0 0,-1 0 1 0 0,0 0 0 0 0,0 0 0 0 0,0 0 0 0 0,0 0 0 0 0,0 0 0 0 0,0-1 0 0 0,1 1 0 0 0,-1 0 0 0 0,0 0 0 0 0,0 0 0 0 0,0 0-1 0 0,0 0 1 0 0,0 0 0 0 0,1 0 0 0 0,-1 0 0 0 0,0 0 0 0 0,0 0 0 0 0,0 0 0 0 0,0 0 0 0 0,0 1 0 0 0,1-1 0 0 0,-1 0 0 0 0,0 0-1 0 0,0 0 1 0 0,0 0 0 0 0,0 0 0 0 0,0 0 0 0 0,0 0 0 0 0,0 0 0 0 0,1 0 0 0 0,-1 0 0 0 0,0 0 0 0 0,0 1 0 0 0,0-1 0 0 0,0 0-1 0 0,0 0 1 0 0,0 0 0 0 0,0 0 0 0 0,0 0 0 0 0,0 0 0 0 0,0 1 0 0 0,0-1 0 0 0,1 0 0 0 0,6 15 222 0 0,4 24 152 0 0,-10-36-330 0 0,8 31 48 0 0,-2-2 170 0 0,19 46 0 0 0,-23-71-407 0 0,0 0 0 0 0,0 1 0 0 0,1-1-1 0 0,0-1 1 0 0,1 1 0 0 0,0 0 0 0 0,-1-1 0 0 0,2 0 0 0 0,-1 0-1 0 0,1-1 1 0 0,10 8 0 0 0,1-4-2515 0 0,0-8-3669 0 0,-13-2 3519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56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 5433 0 0,'-6'-3'1304'0'0,"-2"2"-335"0"0,0 5-129 0 0,1 5-88 0 0,3 8-120 0 0,0 5-280 0 0,2 2-256 0 0,-1 1-64 0 0,2 2-104 0 0,0-3-208 0 0,-1-3-456 0 0,2-3-456 0 0,2-5-89 0 0,0-6 209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56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10 6065 0 0,'0'0'343'0'0,"-1"-1"-1"0"0,1 0 1 0 0,-1 0-1 0 0,1 1 1 0 0,-1-1-1 0 0,1 1 1 0 0,-1-1-1 0 0,0 0 1 0 0,1 1-1 0 0,-1-1 1 0 0,0 1-1 0 0,1 0 1 0 0,-1-1-1 0 0,0 1 1 0 0,0 0-1 0 0,1-1 0 0 0,-1 1 1 0 0,0 0-1 0 0,0 0 1 0 0,-1-1-1 0 0,1 18 4144 0 0,2-6-5084 0 0,0 42 1270 0 0,-1-12-714 0 0,2 0 1 0 0,2 0-1 0 0,14 68 0 0 0,-18-108-26 0 0,0 0 0 0 0,0 0-1 0 0,1 0 1 0 0,-1 0-1 0 0,0 0 1 0 0,0 0-1 0 0,1 0 1 0 0,-1 0 0 0 0,1 0-1 0 0,-1-1 1 0 0,1 1-1 0 0,-1 0 1 0 0,1 0 0 0 0,-1 0-1 0 0,1-1 1 0 0,0 1-1 0 0,-1 0 1 0 0,1-1-1 0 0,0 1 1 0 0,-1-1 0 0 0,2 1-1 0 0,-1-1 9 0 0,-1 0-1 0 0,1 0 0 0 0,0 0 1 0 0,-1-1-1 0 0,1 1 1 0 0,-1 0-1 0 0,1 0 1 0 0,0-1-1 0 0,-1 1 0 0 0,1-1 1 0 0,-1 1-1 0 0,1-1 1 0 0,-1 1-1 0 0,0 0 0 0 0,1-1 1 0 0,-1 1-1 0 0,1-1 1 0 0,-1 0-1 0 0,0 1 1 0 0,1-1-1 0 0,-1 1 0 0 0,0-2 1 0 0,17-46-1349 0 0,-15 42 1514 0 0,0 0-163 0 0,0-1 1 0 0,0 1-1 0 0,1 0 0 0 0,0 0 0 0 0,0 0 0 0 0,1 1 0 0 0,-1-1 1 0 0,1 1-1 0 0,1 0 0 0 0,-1 0 0 0 0,1 0 0 0 0,-1 0 0 0 0,11-6 1 0 0,-13 9 51 0 0,1 1 0 0 0,0-1 1 0 0,0 1-1 0 0,0 0 1 0 0,0 0-1 0 0,0 0 1 0 0,0 0-1 0 0,0 1 1 0 0,1-1-1 0 0,-1 1 1 0 0,0 0-1 0 0,0 0 0 0 0,0 0 1 0 0,1 0-1 0 0,-1 0 1 0 0,0 1-1 0 0,0-1 1 0 0,0 1-1 0 0,0 0 1 0 0,0 0-1 0 0,0 0 1 0 0,0 1-1 0 0,0-1 0 0 0,0 1 1 0 0,0-1-1 0 0,-1 1 1 0 0,1 0-1 0 0,0 0 1 0 0,-1 0-1 0 0,4 4 1 0 0,-1 0 154 0 0,0-1 0 0 0,0 1 0 0 0,0 0 0 0 0,-1 0 0 0 0,1 0 0 0 0,-1 1 0 0 0,-1 0 0 0 0,6 13 0 0 0,-8-18 1 0 0,0 0 0 0 0,-1 1 1 0 0,1-1-1 0 0,0 0 0 0 0,-1 1 0 0 0,0-1 0 0 0,1 1 0 0 0,-1-1 0 0 0,0 0 0 0 0,0 1 0 0 0,0-1 0 0 0,-1 1 0 0 0,1-1 0 0 0,0 1 0 0 0,-1-1 0 0 0,0 0 1 0 0,0 1-1 0 0,1-1 0 0 0,-1 0 0 0 0,0 0 0 0 0,-1 0 0 0 0,1 0 0 0 0,0 0 0 0 0,-1 0 0 0 0,1 0 0 0 0,-1 0 0 0 0,0 0 0 0 0,1 0 0 0 0,-1-1 0 0 0,0 1 1 0 0,-2 1-1 0 0,-2 0-96 0 0,0 0 0 0 0,0 0 0 0 0,0 0 0 0 0,-1-1 0 0 0,1 1 0 0 0,-1-2 0 0 0,1 1 0 0 0,-1-1 0 0 0,0 0 0 0 0,1 0 0 0 0,-1 0 0 0 0,0-1 0 0 0,-9-1 0 0 0,-3-2-252 0 0,0-1 1 0 0,1-1 0 0 0,-25-8-1 0 0,75 32-10496 0 0,-19-12 5708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57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10378 0 0,'-5'0'3033'0'0,"0"4"-1241"0"0,1 3-327 0 0,-1 5-137 0 0,4 4-392 0 0,0 2-520 0 0,1 2-280 0 0,-1-1-112 0 0,1 0-64 0 0,1-1-224 0 0,1-4-608 0 0,2-2-1257 0 0,-1-3-1735 0 0,-2-4 367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0:57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29 5921 0 0,'-6'-4'975'0'0,"0"1"-1"0"0,-1-1 1 0 0,1 1-1 0 0,0 0 0 0 0,-1 1 1 0 0,0-1-1 0 0,1 1 1 0 0,-1 1-1 0 0,-9-2 1 0 0,13 3-745 0 0,-1 0 0 0 0,0 0 0 0 0,1 1 0 0 0,-1-1 0 0 0,0 1 0 0 0,1 0 1 0 0,-1 0-1 0 0,0 0 0 0 0,1 0 0 0 0,0 1 0 0 0,-1 0 0 0 0,1-1 0 0 0,0 1 1 0 0,0 0-1 0 0,0 1 0 0 0,0-1 0 0 0,0 0 0 0 0,0 1 0 0 0,-3 4 0 0 0,1-1-188 0 0,-1 0 0 0 0,1 0 0 0 0,0 1 0 0 0,0 0 0 0 0,1 0-1 0 0,0 0 1 0 0,0 1 0 0 0,0 0 0 0 0,1-1 0 0 0,1 1 0 0 0,-1 0 0 0 0,1 0-1 0 0,0 1 1 0 0,1-1 0 0 0,0 0 0 0 0,1 0 0 0 0,-1 1 0 0 0,1-1 0 0 0,1 1-1 0 0,0-1 1 0 0,0 0 0 0 0,1 0 0 0 0,-1 0 0 0 0,2 1 0 0 0,-1-2-1 0 0,1 1 1 0 0,1 0 0 0 0,-1 0 0 0 0,1-1 0 0 0,1 0 0 0 0,-1 0 0 0 0,1 0-1 0 0,8 8 1 0 0,-8-9-62 0 0,1 0-1 0 0,0 0 0 0 0,0 0 1 0 0,0 0-1 0 0,1-1 1 0 0,0 0-1 0 0,0-1 0 0 0,0 1 1 0 0,1-2-1 0 0,0 1 1 0 0,-1-1-1 0 0,1 0 0 0 0,9 2 1 0 0,-5-2-963 0 0,0-1 0 0 0,25 1 1 0 0,29-6-8767 0 0,-52 2 4148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04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88 5705 0 0,'-1'-1'355'0'0,"0"0"-1"0"0,-1 0 0 0 0,1 0 1 0 0,0 0-1 0 0,0 0 0 0 0,0-1 1 0 0,0 1-1 0 0,1 0 0 0 0,-1-1 1 0 0,0 1-1 0 0,1-1 0 0 0,-1 1 1 0 0,0-1-1 0 0,1 1 0 0 0,0-1 0 0 0,-1 1 1 0 0,1-1-1 0 0,0 0 0 0 0,0 1 1 0 0,0-1-1 0 0,0 1 0 0 0,0-1 1 0 0,0 0-1 0 0,0 1 0 0 0,1-1 1 0 0,0-2-1 0 0,-1 2-42 0 0,0-1-1 0 0,1 1 1 0 0,-1-1 0 0 0,1 0-1 0 0,0 1 1 0 0,-1 0-1 0 0,1-1 1 0 0,0 1 0 0 0,0 0-1 0 0,1-1 1 0 0,-1 1 0 0 0,0 0-1 0 0,1 0 1 0 0,0 0-1 0 0,-1 0 1 0 0,4-3 0 0 0,-2 4-238 0 0,1 0 0 0 0,-1 0 0 0 0,1 1 1 0 0,-1-1-1 0 0,1 1 0 0 0,0 0 0 0 0,-1 0 1 0 0,1 0-1 0 0,-1 0 0 0 0,1 1 0 0 0,6 1 1 0 0,44 14 740 0 0,-35-10-694 0 0,14 1-854 0 0,26 7-2053 0 0,-57-14 2658 0 0,0 1-1 0 0,0 0 0 0 0,0-1 1 0 0,0 1-1 0 0,0 0 0 0 0,0 0 1 0 0,0 1-1 0 0,0-1 1 0 0,0 0-1 0 0,-1 1 0 0 0,1-1 1 0 0,0 1-1 0 0,-1-1 0 0 0,1 1 1 0 0,-1 0-1 0 0,0 0 0 0 0,0-1 1 0 0,1 1-1 0 0,-1 0 0 0 0,1 3 1 0 0,-2-4-218 0 0,0-1 1 0 0,0 1-1 0 0,0 0 1 0 0,0 0-1 0 0,0 0 1 0 0,0 0-1 0 0,0-1 1 0 0,0 1-1 0 0,0 0 1 0 0,0 0-1 0 0,-1-1 1 0 0,1 1-1 0 0,0 0 1 0 0,0 0-1 0 0,-1-1 1 0 0,1 1-1 0 0,-1 1 1 0 0,-3 7-2665 0 0,1 8-1449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05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85 4897 0 0,'-18'2'2970'0'0,"21"-11"865"0"0,25-14 184 0 0,-16 17-3768 0 0,0 1 1 0 0,1 1 0 0 0,-1 0 0 0 0,25-4 0 0 0,-55 6-1160 0 0,7 6-2219 0 0,11-3 2902 0 0,0 0-1 0 0,0-1 1 0 0,0 1-1 0 0,0 0 0 0 0,0-1 1 0 0,0 1-1 0 0,1 0 1 0 0,-1-1-1 0 0,0 1 0 0 0,0-1 1 0 0,0 1-1 0 0,1 0 1 0 0,-1-1-1 0 0,0 1 0 0 0,1-1 1 0 0,-1 1-1 0 0,0-1 1 0 0,1 1-1 0 0,-1-1 1 0 0,1 1-1 0 0,-1-1 0 0 0,1 0 1 0 0,-1 1-1 0 0,1 0 1 0 0,1 0 19 0 0,-1 0 0 0 0,0-1 1 0 0,1 1-1 0 0,-1 0 0 0 0,1 0 1 0 0,-1-1-1 0 0,1 1 0 0 0,-1-1 1 0 0,1 1-1 0 0,-1-1 0 0 0,1 0 1 0 0,0 1-1 0 0,1-1 0 0 0,6 2 520 0 0,-13 5 3341 0 0,3-8-3525 0 0,1 1 1 0 0,0 0-1 0 0,0-1 0 0 0,0 1 1 0 0,0 0-1 0 0,-1-1 0 0 0,1 1 1 0 0,0 0-1 0 0,0-1 0 0 0,0 1 1 0 0,0-1-1 0 0,0 1 0 0 0,0 0 1 0 0,0-1-1 0 0,0 1 0 0 0,0 0 1 0 0,0-1-1 0 0,1 1 0 0 0,-1-1 1 0 0,0 1-1 0 0,0 0 0 0 0,0-1 1 0 0,0 1-1 0 0,1 0 0 0 0,-1-1 1 0 0,0 1-1 0 0,0 0 0 0 0,0-1 1 0 0,1 1-1 0 0,-1 0 0 0 0,0 0 1 0 0,1-1-1 0 0,-1 1 0 0 0,0 0 1 0 0,0 0-1 0 0,1 0 0 0 0,-1-1 1 0 0,0 1-1 0 0,1 0 0 0 0,-1 0 1 0 0,1 0-1 0 0,-1 0 0 0 0,0 0 1 0 0,1 0-1 0 0,-1-1 0 0 0,0 1 1 0 0,2 0-1 0 0,-2 0 27 0 0,0-1 0 0 0,0 1 0 0 0,0-1 0 0 0,1 0 0 0 0,-1 1 1 0 0,0-1-1 0 0,0 1 0 0 0,0-1 0 0 0,0 0 0 0 0,0 1 0 0 0,0-1 0 0 0,0 0 0 0 0,0 1 0 0 0,-1-1 0 0 0,1 1 0 0 0,0-1 0 0 0,0 0 0 0 0,0 1 0 0 0,-1-1 0 0 0,1 1 0 0 0,0-1 0 0 0,-1 1 1 0 0,1-1-1 0 0,-1 0 0 0 0,-4-16 816 0 0,4 17-963 0 0,1 0 1 0 0,0-1 0 0 0,0 1-1 0 0,0 0 1 0 0,0 0 0 0 0,0 0-1 0 0,0-1 1 0 0,0 1 0 0 0,0 0-1 0 0,0 0 1 0 0,0-1 0 0 0,0 1-1 0 0,0 0 1 0 0,0 0-1 0 0,0-1 1 0 0,0 1 0 0 0,0 0-1 0 0,0 0 1 0 0,0-1 0 0 0,0 1-1 0 0,0 0 1 0 0,1 0 0 0 0,-1 0-1 0 0,0-1 1 0 0,0 1-1 0 0,0 0 1 0 0,0 0 0 0 0,0 0-1 0 0,1 0 1 0 0,-1-1 0 0 0,0 1-1 0 0,0 0 1 0 0,0 0 0 0 0,0 0-1 0 0,1 0 1 0 0,-1 0 0 0 0,0-1-1 0 0,0 1 1 0 0,0 0-1 0 0,1 0 1 0 0,-1 0 0 0 0,0 0-1 0 0,0 0 1 0 0,1 0 0 0 0,9 0 1 0 0,-1 0 0 0 0,1-1 0 0 0,0 0 1 0 0,14-3-1 0 0,8 3 138 0 0,-15 2 140 0 0,-26-1 14 0 0,9 0-300 0 0,0 0 0 0 0,0 0 0 0 0,-1 0 0 0 0,1 0 1 0 0,0 0-1 0 0,0 0 0 0 0,-1 0 0 0 0,1 0 0 0 0,0 0 0 0 0,0 1 0 0 0,0-1 1 0 0,-1 0-1 0 0,1 0 0 0 0,0 0 0 0 0,0 0 0 0 0,0 0 0 0 0,-1 1 0 0 0,1-1 1 0 0,0 0-1 0 0,0 0 0 0 0,0 0 0 0 0,0 1 0 0 0,0-1 0 0 0,-1 0 0 0 0,1 0 1 0 0,0 0-1 0 0,0 1 0 0 0,0-1 0 0 0,0 0 0 0 0,0 0 0 0 0,0 1 1 0 0,0-1-1 0 0,0 0 0 0 0,0 0 0 0 0,0 0 0 0 0,0 1 0 0 0,0-1 0 0 0,0 0 1 0 0,0 0-1 0 0,0 1 0 0 0,0-1 0 0 0,0 0 0 0 0,0 0 0 0 0,0 1 0 0 0,0-1 1 0 0,1 0-1 0 0,-1 0 0 0 0,0 0 0 0 0,0 1 0 0 0,0-1 0 0 0,0 0 0 0 0,0 0 1 0 0,1 0-1 0 0,-1 1 0 0 0,0-1 0 0 0,0 0 0 0 0,0 0 0 0 0,0 0 1 0 0,1 0-1 0 0,-1 0 0 0 0,0 0 0 0 0,0 1 0 0 0,1-1 0 0 0,-1 0 0 0 0,0 0 1 0 0,-1-1 13 0 0,0 0 0 0 0,-1 1 0 0 0,1-1 0 0 0,0 0 0 0 0,-1 1 0 0 0,1-1 1 0 0,-1 1-1 0 0,1 0 0 0 0,-1-1 0 0 0,1 1 0 0 0,0 0 0 0 0,-1 0 1 0 0,1 0-1 0 0,-1 0 0 0 0,1 0 0 0 0,-1 0 0 0 0,1 1 0 0 0,-1-1 0 0 0,1 0 1 0 0,-1 1-1 0 0,1-1 0 0 0,-1 1 0 0 0,1-1 0 0 0,0 1 0 0 0,-1 0 1 0 0,1 0-1 0 0,0-1 0 0 0,0 1 0 0 0,0 0 0 0 0,-1 0 0 0 0,1 0 0 0 0,-1 2 1 0 0,-4 2 81 0 0,1 0 1 0 0,0 0 0 0 0,0 0 0 0 0,1 1 0 0 0,-7 9 0 0 0,9-11-104 0 0,0-1 0 0 0,0 1 0 0 0,0 0 0 0 0,1 0 0 0 0,-1-1 0 0 0,1 1 0 0 0,0 0 0 0 0,0 0 0 0 0,1 1 0 0 0,-1-1 0 0 0,1 0 0 0 0,0 0 0 0 0,0 0 0 0 0,0 0 0 0 0,1 0 0 0 0,-1 0 0 0 0,1 0 0 0 0,0 0 0 0 0,0 0 0 0 0,0 0 0 0 0,1 0 0 0 0,2 5-1 0 0,-2-6-8 0 0,0 0 0 0 0,0-1 0 0 0,1 1 0 0 0,-1-1-1 0 0,1 1 1 0 0,-1-1 0 0 0,1 0 0 0 0,0 0-1 0 0,0 0 1 0 0,0-1 0 0 0,0 1 0 0 0,0-1-1 0 0,0 1 1 0 0,0-1 0 0 0,0 0 0 0 0,1 0-1 0 0,-1 0 1 0 0,0-1 0 0 0,1 1 0 0 0,-1-1-1 0 0,1 0 1 0 0,-1 0 0 0 0,0 0 0 0 0,1 0-1 0 0,-1-1 1 0 0,1 1 0 0 0,4-2 0 0 0,-4 1-4 0 0,0 0-1 0 0,0 0 1 0 0,0-1 0 0 0,0 1 0 0 0,0-1 0 0 0,0 0-1 0 0,0 0 1 0 0,-1 0 0 0 0,1-1 0 0 0,-1 1 0 0 0,1-1 0 0 0,-1 0-1 0 0,0 0 1 0 0,0 0 0 0 0,0 0 0 0 0,0 0 0 0 0,-1-1 0 0 0,1 1-1 0 0,-1-1 1 0 0,2-4 0 0 0,-3 4 20 0 0,0 1-1 0 0,0 0 1 0 0,0-1-1 0 0,0 1 1 0 0,-1-1-1 0 0,0 1 1 0 0,1 0-1 0 0,-1-1 1 0 0,0 1-1 0 0,-1-1 1 0 0,1 1-1 0 0,-1-1 1 0 0,1 1-1 0 0,-1 0 1 0 0,0-1-1 0 0,0 1 1 0 0,-1 0-1 0 0,1 0 1 0 0,-1-1-1 0 0,1 1 1 0 0,-1 0 0 0 0,0 1-1 0 0,0-1 1 0 0,-1 0-1 0 0,-2-3 1 0 0,-31-24 173 0 0,34 28-269 0 0,0 1 0 0 0,-1-1 0 0 0,1 1 0 0 0,-1 0-1 0 0,1 0 1 0 0,-1 0 0 0 0,0 0 0 0 0,1 0 0 0 0,-1 0 0 0 0,0 1 0 0 0,0-1 0 0 0,1 1 0 0 0,-1 0-1 0 0,-3 0 1 0 0,6 0 6 0 0,-1 1 0 0 0,1-1 1 0 0,0 0-1 0 0,0 1 0 0 0,0-1 0 0 0,-1 0 0 0 0,1 1 0 0 0,0-1 0 0 0,0 1 0 0 0,0-1 0 0 0,0 0 0 0 0,0 1 0 0 0,0-1 0 0 0,0 1 0 0 0,0-1 0 0 0,0 1 1 0 0,0-1-1 0 0,0 0 0 0 0,0 1 0 0 0,0-1 0 0 0,1 1 0 0 0,-1-1 0 0 0,0 0 0 0 0,0 1 0 0 0,0-1 0 0 0,1 0 0 0 0,-1 1 0 0 0,0-1 0 0 0,0 0 0 0 0,1 1 1 0 0,-1-1-1 0 0,0 0 0 0 0,0 1 0 0 0,1-1 0 0 0,-1 0 0 0 0,0 0 0 0 0,1 1 0 0 0,12 14-2655 0 0,-12-14 2355 0 0,1 0 1 0 0,-1 0 0 0 0,1 0 0 0 0,-1-1-1 0 0,1 1 1 0 0,0 0 0 0 0,-1 0-1 0 0,1-1 1 0 0,0 1 0 0 0,-1-1-1 0 0,1 0 1 0 0,0 1 0 0 0,-1-1-1 0 0,1 0 1 0 0,0 0 0 0 0,0 0-1 0 0,0 0 1 0 0,-1 0 0 0 0,1-1 0 0 0,0 1-1 0 0,-1 0 1 0 0,1-1 0 0 0,0 1-1 0 0,3-2 1 0 0,8-5-2688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05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8 3817 0 0,'0'-1'123'0'0,"0"1"1"0"0,0 0-1 0 0,0-1 1 0 0,0 1-1 0 0,1 0 0 0 0,-1-1 1 0 0,0 1-1 0 0,0 0 1 0 0,0-1-1 0 0,0 1 1 0 0,0 0-1 0 0,1 0 1 0 0,-1-1-1 0 0,0 1 0 0 0,0 0 1 0 0,1 0-1 0 0,-1 0 1 0 0,0-1-1 0 0,0 1 1 0 0,1 0-1 0 0,-1 0 1 0 0,0 0-1 0 0,0 0 1 0 0,1-1-1 0 0,-1 1 0 0 0,0 0 1 0 0,1 0-1 0 0,-1 0 1 0 0,0 0-1 0 0,1 0 1 0 0,-1 0-1 0 0,0 0 1 0 0,1 0-1 0 0,-1 0 0 0 0,0 0 1 0 0,0 0-1 0 0,1 0 1 0 0,-1 0-1 0 0,1 0 1 0 0,2 14 4074 0 0,-4 20-821 0 0,-10 3-2150 0 0,8-31-1241 0 0,1 0-1 0 0,0 0 1 0 0,0 1-1 0 0,1-1 1 0 0,-1 1 0 0 0,1-1-1 0 0,1 1 1 0 0,-1-1-1 0 0,1 1 1 0 0,0 0-1 0 0,2 8 1 0 0,-2-15-11 0 0,0 0 1 0 0,1 1 0 0 0,-1-1 0 0 0,0 0 0 0 0,0 0-1 0 0,1 1 1 0 0,-1-1 0 0 0,0 0 0 0 0,1 0-1 0 0,-1 1 1 0 0,0-1 0 0 0,1 0 0 0 0,-1 0 0 0 0,0 0-1 0 0,1 0 1 0 0,-1 1 0 0 0,0-1 0 0 0,1 0-1 0 0,-1 0 1 0 0,1 0 0 0 0,-1 0 0 0 0,0 0 0 0 0,1 0-1 0 0,-1 0 1 0 0,1 0 0 0 0,-1 0 0 0 0,0 0-1 0 0,1 0 1 0 0,-1 0 0 0 0,0-1 0 0 0,1 1-1 0 0,-1 0 1 0 0,1 0 0 0 0,-1 0 0 0 0,0 0 0 0 0,1-1-1 0 0,-1 1 1 0 0,0 0 0 0 0,0 0 0 0 0,1-1-1 0 0,-1 1 1 0 0,0 0 0 0 0,1-1 0 0 0,-1 1 0 0 0,0 0-1 0 0,0 0 1 0 0,0-1 0 0 0,1 1 0 0 0,-1-1-1 0 0,20-22 220 0 0,-15 16-169 0 0,-2 5-131 0 0,0-1 0 0 0,0 1 0 0 0,0-1 0 0 0,0 1 0 0 0,0 0 0 0 0,0 0 1 0 0,1 0-1 0 0,-1 0 0 0 0,1 1 0 0 0,-1 0 0 0 0,1-1 0 0 0,-1 1 0 0 0,1 0 0 0 0,0 1 0 0 0,0-1 0 0 0,-1 1 0 0 0,7 0 1 0 0,-8-1-147 0 0,-1 1 48 0 0,0 0 1 0 0,0 0 0 0 0,0 0-1 0 0,0 0 1 0 0,0-1 0 0 0,0 1 0 0 0,1-1-1 0 0,-1 1 1 0 0,0-1 0 0 0,0 1-1 0 0,0-1 1 0 0,0 1 0 0 0,-1-1-1 0 0,1 0 1 0 0,0 1 0 0 0,0-1-1 0 0,0 0 1 0 0,0 0 0 0 0,-1 0-1 0 0,1 0 1 0 0,0 0 0 0 0,-1 0-1 0 0,1 0 1 0 0,-1 0 0 0 0,1 0 0 0 0,-1 0-1 0 0,1-2 1 0 0,2-34-83 0 0,-4 34 679 0 0,1 1 1 0 0,0-1-1 0 0,-1 0 0 0 0,1 0 0 0 0,1 1 1 0 0,-1-1-1 0 0,0 0 0 0 0,1 1 0 0 0,-1-1 1 0 0,1 0-1 0 0,0 1 0 0 0,0-1 0 0 0,0 1 0 0 0,2-4 1 0 0,6 29 4187 0 0,8 74-1640 0 0,-13-63-3213 0 0,2 0 0 0 0,15 48-1 0 0,-13-66-1885 0 0,-2-10-1208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05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6137 0 0,'0'-1'303'0'0,"0"-1"-1"0"0,0 0 0 0 0,1 1 1 0 0,-1-1-1 0 0,0 0 1 0 0,0 1-1 0 0,1-1 0 0 0,-1 1 1 0 0,1-1-1 0 0,0 1 0 0 0,-1-1 1 0 0,1 1-1 0 0,0-1 1 0 0,0 1-1 0 0,0-1 0 0 0,0 1 1 0 0,0 0-1 0 0,0 0 1 0 0,0-1-1 0 0,2 0 0 0 0,-1 0-155 0 0,1 1 0 0 0,-1 0 0 0 0,1 0-1 0 0,-1 0 1 0 0,1 0 0 0 0,-1 0-1 0 0,1 0 1 0 0,0 1 0 0 0,-1-1 0 0 0,1 1-1 0 0,4 0 1 0 0,-1-1-70 0 0,0 2 0 0 0,0-1-1 0 0,0 1 1 0 0,0 0 0 0 0,0 0 0 0 0,-1 1-1 0 0,1-1 1 0 0,0 1 0 0 0,-1 1 0 0 0,9 3 0 0 0,-10-3 107 0 0,0-1 0 0 0,0 1 0 0 0,-1 0 1 0 0,1 1-1 0 0,-1-1 0 0 0,0 0 1 0 0,1 1-1 0 0,-2 0 0 0 0,1 0 1 0 0,0 0-1 0 0,-1 0 0 0 0,1 0 1 0 0,1 6-1 0 0,-3-7-112 0 0,-1 0 1 0 0,1-1-1 0 0,-1 1 1 0 0,1 0-1 0 0,-1-1 1 0 0,0 1-1 0 0,0 0 1 0 0,0-1-1 0 0,-1 1 1 0 0,1 0-1 0 0,-1-1 1 0 0,1 1-1 0 0,-1-1 1 0 0,0 1-1 0 0,0-1 1 0 0,0 1-1 0 0,0-1 1 0 0,0 1-1 0 0,-1-1 1 0 0,1 0-1 0 0,-1 0 1 0 0,0 0-1 0 0,1 0 1 0 0,-4 3 0 0 0,3-3-66 0 0,0 0 1 0 0,0 0-1 0 0,0 0 1 0 0,0 1 0 0 0,1-1-1 0 0,-1 0 1 0 0,1 1 0 0 0,0-1-1 0 0,-1 1 1 0 0,1-1 0 0 0,0 1-1 0 0,1 0 1 0 0,-1 0-1 0 0,0-1 1 0 0,1 1 0 0 0,-1 0-1 0 0,1 0 1 0 0,0 0 0 0 0,0-1-1 0 0,1 4 1 0 0,-1-2-7 0 0,1 0 0 0 0,1-1 0 0 0,-1 1 0 0 0,0-1 0 0 0,1 1 0 0 0,0-1 0 0 0,-1 0 0 0 0,2 0 0 0 0,-1 0 0 0 0,0 0 0 0 0,0 0 0 0 0,1 0 0 0 0,-1-1 0 0 0,1 1 0 0 0,4 2 0 0 0,-5-3-34 0 0,1 0 1 0 0,0 0 0 0 0,0-1 0 0 0,1 1 0 0 0,-1-1 0 0 0,0 0 0 0 0,0 0 0 0 0,1 0 0 0 0,-1 0 0 0 0,1 0 0 0 0,-1-1 0 0 0,0 1 0 0 0,1-1 0 0 0,-1 0 0 0 0,1 0 0 0 0,-1 0 0 0 0,1-1 0 0 0,-1 1 0 0 0,1-1 0 0 0,-1 0-1 0 0,0 0 1 0 0,1 0 0 0 0,-1 0 0 0 0,0-1 0 0 0,0 1 0 0 0,5-4 0 0 0,-2 1-581 0 0,-1 1-1 0 0,0-1 1 0 0,0 0 0 0 0,0-1-1 0 0,0 1 1 0 0,4-6 0 0 0,-6 5-710 0 0,0 1 1 0 0,1-1 0 0 0,-1 0-1 0 0,-1 0 1 0 0,1 0 0 0 0,2-9-1 0 0,-2 7-1803 0 0</inkml:trace>
  <inkml:trace contextRef="#ctx0" brushRef="#br0" timeOffset="1">237 196 5425 0 0,'6'-5'1168'0'0,"1"-1"-95"0"0,0 1 31 0 0,2 2-64 0 0,-1 0-384 0 0,-1 1-384 0 0,1 0-168 0 0,1 0-184 0 0,-2 1-496 0 0,1 1-648 0 0,0-2-168 0 0,-2 1 143 0 0,13 14-2319 0 0</inkml:trace>
  <inkml:trace contextRef="#ctx0" brushRef="#br0" timeOffset="2">308 1 6289 0 0,'2'4'6078'0'0,"5"13"-3637"0"0,21 91 4084 0 0,-21-75-6471 0 0,2 0 1 0 0,20 53 0 0 0,-24-75-745 0 0,6 13-2510 0 0,-2-11-3629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06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69 4969 0 0,'2'-1'743'0'0,"-1"0"0"0"0,1 0 0 0 0,0 1 0 0 0,-1-1 0 0 0,1 0-1 0 0,0 0 1 0 0,0 1 0 0 0,0-1 0 0 0,-1 1 0 0 0,1 0 0 0 0,3-1 0 0 0,26-1 3661 0 0,-14 1-3174 0 0,3-1-519 0 0,-13 2-634 0 0,0-1-1 0 0,0 1 0 0 0,1-2 1 0 0,-1 1-1 0 0,-1-1 0 0 0,1 0 1 0 0,0 0-1 0 0,9-5 0 0 0,-15 7-71 0 0,-1 0-1 0 0,0 0 0 0 0,1 0 0 0 0,-1-1 0 0 0,0 1 0 0 0,1 0 0 0 0,-1 0 0 0 0,0 0 0 0 0,0-1 0 0 0,1 1 0 0 0,-1 0 0 0 0,0 0 0 0 0,0-1 0 0 0,0 1 0 0 0,1 0 0 0 0,-1-1 0 0 0,0 1 0 0 0,0 0 1 0 0,0 0-1 0 0,0-1 0 0 0,0 1 0 0 0,0 0 0 0 0,0-1 0 0 0,0 1 0 0 0,1 0 0 0 0,-1-1 0 0 0,0 1 0 0 0,0 0 0 0 0,0-1 0 0 0,-1 1 0 0 0,1 0 0 0 0,0-1 0 0 0,0 1 0 0 0,0 0 0 0 0,0-1 1 0 0,0 1-1 0 0,0 0 0 0 0,-1-1 0 0 0,-12-9 17 0 0,-21-3-71 0 0,30 12 49 0 0,-1 0 1 0 0,1 0 0 0 0,-1 1-1 0 0,1-1 1 0 0,-1 1 0 0 0,0 0-1 0 0,1 0 1 0 0,-1 0-1 0 0,1 1 1 0 0,-1 0 0 0 0,1 0-1 0 0,-1 0 1 0 0,1 0-1 0 0,0 1 1 0 0,-1-1 0 0 0,1 1-1 0 0,0 0 1 0 0,-6 5-1 0 0,7-4 5 0 0,-1 0 0 0 0,1 1 0 0 0,0 0-1 0 0,0-1 1 0 0,1 1 0 0 0,-1 0 0 0 0,1 1-1 0 0,0-1 1 0 0,0 0 0 0 0,0 1 0 0 0,1-1-1 0 0,-1 1 1 0 0,1-1 0 0 0,0 1 0 0 0,0 0-1 0 0,1-1 1 0 0,-1 10 0 0 0,2-4 18 0 0,-1 0 0 0 0,1 0 1 0 0,0 0-1 0 0,1 0 0 0 0,1 0 1 0 0,-1 0-1 0 0,1-1 0 0 0,1 1 1 0 0,0-1-1 0 0,0 0 0 0 0,1 0 0 0 0,0 0 1 0 0,1-1-1 0 0,-1 0 0 0 0,9 9 1 0 0,-10-13-188 0 0,0 0 1 0 0,0 0-1 0 0,1-1 1 0 0,-1 1-1 0 0,1-1 1 0 0,0 0-1 0 0,0 0 1 0 0,0 0-1 0 0,0-1 1 0 0,0 0-1 0 0,1 0 1 0 0,6 1-1 0 0,-7-2-365 0 0,0 0 0 0 0,1-1 0 0 0,-1 0-1 0 0,0 0 1 0 0,0 0 0 0 0,0-1-1 0 0,0 0 1 0 0,0 0 0 0 0,0 0-1 0 0,0 0 1 0 0,0-1 0 0 0,0 0 0 0 0,0 0-1 0 0,-1 0 1 0 0,7-5 0 0 0,-6 4 14 0 0,0-1 0 0 0,-1 0 1 0 0,0 0-1 0 0,1 0 1 0 0,-1-1-1 0 0,-1 0 0 0 0,1 0 1 0 0,-1 0-1 0 0,0 0 1 0 0,0 0-1 0 0,0 0 0 0 0,-1-1 1 0 0,3-7-1 0 0,-3 8 750 0 0,0 0 0 0 0,-1-1-1 0 0,0 1 1 0 0,0-1 0 0 0,0 1 0 0 0,-1-1-1 0 0,1 0 1 0 0,-1 1 0 0 0,-1-1-1 0 0,1 0 1 0 0,-1 1 0 0 0,0-1-1 0 0,0 1 1 0 0,-5-5 6129 0 0,3 21-4177 0 0,0 12-927 0 0,3-19-1045 0 0,-1 4 64 0 0,1 1 1 0 0,0-1-1 0 0,1 1 0 0 0,1 9 0 0 0,-2-17-260 0 0,0 1-1 0 0,0-1 1 0 0,1 1 0 0 0,-1-1-1 0 0,1 0 1 0 0,-1 1 0 0 0,1-1-1 0 0,-1 0 1 0 0,1 1-1 0 0,0-1 1 0 0,0 0 0 0 0,-1 0-1 0 0,1 0 1 0 0,0 0 0 0 0,0 0-1 0 0,0 0 1 0 0,0 0 0 0 0,0 0-1 0 0,0 0 1 0 0,1 0-1 0 0,-1 0 1 0 0,0-1 0 0 0,0 1-1 0 0,1 0 1 0 0,-1-1 0 0 0,0 1-1 0 0,1-1 1 0 0,-1 0 0 0 0,1 1-1 0 0,-1-1 1 0 0,0 0-1 0 0,2 0 1 0 0,4 0 102 0 0,0-1-1 0 0,0 0 1 0 0,0-1-1 0 0,0 0 1 0 0,8-3 0 0 0,-9 3-273 0 0,0 0 1 0 0,1 0-1 0 0,-1 1 1 0 0,1 0-1 0 0,7-1 1 0 0,-31 14-10168 0 0,6-8 4838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06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34 5129 0 0,'1'9'506'0'0,"-1"-1"1"0"0,1 0-1 0 0,1 0 1 0 0,0 1-1 0 0,0-1 0 0 0,0 0 1 0 0,1-1-1 0 0,0 1 0 0 0,0 0 1 0 0,1-1-1 0 0,0 0 0 0 0,1 0 1 0 0,6 9-1 0 0,-8-13-407 0 0,0 0-1 0 0,0 0 1 0 0,0 1 0 0 0,0-2-1 0 0,0 1 1 0 0,1 0 0 0 0,0-1-1 0 0,-1 1 1 0 0,1-1 0 0 0,0 0-1 0 0,8 2 1 0 0,-9-3-86 0 0,0 0 0 0 0,0-1 1 0 0,0 0-1 0 0,0 1 0 0 0,0-1 0 0 0,0 0 1 0 0,0-1-1 0 0,0 1 0 0 0,0-1 0 0 0,0 1 1 0 0,0-1-1 0 0,0 0 0 0 0,0 0 0 0 0,0 0 1 0 0,0 0-1 0 0,0-1 0 0 0,-1 1 0 0 0,5-4 1 0 0,-4 3 152 0 0,0 0 1 0 0,-1 0 0 0 0,1 0-1 0 0,-1 0 1 0 0,1-1 0 0 0,-1 1 0 0 0,0-1-1 0 0,0 0 1 0 0,0 1 0 0 0,-1-1-1 0 0,1 0 1 0 0,0 0 0 0 0,-1 0 0 0 0,0-1-1 0 0,0 1 1 0 0,0 0 0 0 0,0 0-1 0 0,0-1 1 0 0,-1 1 0 0 0,0 0 0 0 0,1-1-1 0 0,-1 1 1 0 0,0 0 0 0 0,-1-1-1 0 0,1 1 1 0 0,-1 0 0 0 0,1-1 0 0 0,-1 1-1 0 0,0 0 1 0 0,0 0 0 0 0,0-1-1 0 0,-3-4 1 0 0,1 4-56 0 0,1-1 0 0 0,-1 0 0 0 0,0 1 0 0 0,0 0 0 0 0,0-1 0 0 0,-1 1 0 0 0,1 1 0 0 0,-1-1 0 0 0,0 0-1 0 0,0 1 1 0 0,0 0 0 0 0,-1 0 0 0 0,1 0 0 0 0,-1 0 0 0 0,0 1 0 0 0,1 0 0 0 0,-1 0 0 0 0,0 0 0 0 0,0 1 0 0 0,-7-2 0 0 0,2 2-79 0 0,1 1-1 0 0,0 0 1 0 0,0 1 0 0 0,-18 2 0 0 0,24-2-80 0 0,-1 0 0 0 0,1-1 0 0 0,0 1 0 0 0,-1 0 0 0 0,1 0 0 0 0,0 1 0 0 0,0-1 0 0 0,0 1 0 0 0,0 0 0 0 0,0-1 0 0 0,1 1 0 0 0,-1 0 0 0 0,0 1 0 0 0,1-1 0 0 0,-1 0 0 0 0,-2 5 0 0 0,4-6-157 0 0,1 0-1 0 0,0 0 1 0 0,-1 0-1 0 0,1 0 0 0 0,0 1 1 0 0,-1-1-1 0 0,1 0 0 0 0,0 0 1 0 0,0 1-1 0 0,0-1 0 0 0,0 0 1 0 0,0 0-1 0 0,0 1 1 0 0,0-1-1 0 0,0 0 0 0 0,1 0 1 0 0,-1 0-1 0 0,1 2 0 0 0,0-2-233 0 0,-1 0 0 0 0,0 0-1 0 0,1 0 1 0 0,0 0 0 0 0,-1 0-1 0 0,1 0 1 0 0,0 0 0 0 0,-1-1-1 0 0,1 1 1 0 0,0 0 0 0 0,0 0-1 0 0,0-1 1 0 0,-1 1 0 0 0,1 0-1 0 0,0-1 1 0 0,0 1 0 0 0,0-1 0 0 0,0 1-1 0 0,0-1 1 0 0,0 0 0 0 0,2 1-1 0 0,8 0-4512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07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0 3689 0 0,'-7'2'-51'0'0,"0"0"-1"0"0,0 1 1 0 0,0-1 0 0 0,0 1-1 0 0,-8 6 1 0 0,-25 8 2495 0 0,8-12 9938 0 0,32-5-12269 0 0,15 10 990 0 0,20 8-1210 0 0,-17-9 199 0 0,22 11 35 0 0,-38-19-119 0 0,0 0 0 0 0,1 0 0 0 0,-1 0 0 0 0,1 0 1 0 0,-1-1-1 0 0,0 1 0 0 0,1-1 0 0 0,-1 0 0 0 0,1 0 0 0 0,-1 0 0 0 0,1 0 0 0 0,-1 0 0 0 0,4-1 0 0 0,1-4 85 0 0,1-1 222 0 0,-8 6-308 0 0,1 0-1 0 0,-1 0 1 0 0,0 0 0 0 0,1 1 0 0 0,-1-1 0 0 0,0 0-1 0 0,0 0 1 0 0,0 1 0 0 0,1-1 0 0 0,-1 0 0 0 0,0 0-1 0 0,0 1 1 0 0,0-1 0 0 0,1 0 0 0 0,-1 0 0 0 0,0 1-1 0 0,0-1 1 0 0,0 0 0 0 0,0 1 0 0 0,0-1 0 0 0,0 0-1 0 0,0 1 1 0 0,0-1 0 0 0,0 0 0 0 0,0 1 0 0 0,0-1-1 0 0,0 0 1 0 0,0 1 0 0 0,0-1 0 0 0,0 0 0 0 0,0 1-1 0 0,0-1 1 0 0,0 1 0 0 0,0-1 3 0 0,-1 1 1 0 0,1 0-1 0 0,0-1 1 0 0,-1 1-1 0 0,1 0 0 0 0,0-1 1 0 0,-1 1-1 0 0,1 0 0 0 0,-1-1 1 0 0,1 1-1 0 0,-1-1 1 0 0,1 1-1 0 0,-1-1 0 0 0,1 1 1 0 0,-1-1-1 0 0,0 0 0 0 0,1 1 1 0 0,-1-1-1 0 0,0 0 1 0 0,1 1-1 0 0,-1-1 0 0 0,0 0 1 0 0,1 0-1 0 0,-1 1 0 0 0,0-1 1 0 0,0 0-1 0 0,1 0 1 0 0,-1 0-1 0 0,-1 0 0 0 0,-26 2 199 0 0,23-2-141 0 0,-9 0 1 0 0,-1 1 0 0 0,1 0 0 0 0,0 1 1 0 0,0 1-1 0 0,-24 7 0 0 0,34-8-61 0 0,0 0 0 0 0,0 0 0 0 0,0 0-1 0 0,0 0 1 0 0,0 1 0 0 0,1-1 0 0 0,-1 1 0 0 0,1 0 0 0 0,0 0 0 0 0,0 0 0 0 0,0 0 0 0 0,0 1-1 0 0,1-1 1 0 0,-1 1 0 0 0,1 0 0 0 0,0 0 0 0 0,0 0 0 0 0,0 0 0 0 0,1 0 0 0 0,-1 0 0 0 0,1 0-1 0 0,0 1 1 0 0,-1 4 0 0 0,1-4-10 0 0,1-1 0 0 0,-1 0 0 0 0,1 1 0 0 0,0-1-1 0 0,0 0 1 0 0,0 1 0 0 0,1-1 0 0 0,-1 0 0 0 0,1 1-1 0 0,0-1 1 0 0,0 0 0 0 0,1 0 0 0 0,-1 0 0 0 0,1 0 0 0 0,0 0-1 0 0,0 0 1 0 0,1 0 0 0 0,-1 0 0 0 0,1-1 0 0 0,-1 1-1 0 0,1-1 1 0 0,0 0 0 0 0,0 0 0 0 0,1 0 0 0 0,-1 0 0 0 0,6 3-1 0 0,0-1-32 0 0,0-1 0 0 0,1 0-1 0 0,-1 0 1 0 0,1-1-1 0 0,-1 0 1 0 0,1-1 0 0 0,0 0-1 0 0,0-1 1 0 0,0 0 0 0 0,16 0-1 0 0,-9-1-258 0 0,-8-1-208 0 0,-1 1-1 0 0,1 0 1 0 0,-1 0-1 0 0,1 1 1 0 0,-1 0-1 0 0,16 5 1 0 0,-24-6 369 0 0,0 0 0 0 0,1 0 0 0 0,-1 0 1 0 0,0 0-1 0 0,0 0 0 0 0,1 0 0 0 0,-1 0 1 0 0,0 0-1 0 0,0 0 0 0 0,0 0 1 0 0,1 0-1 0 0,-1 1 0 0 0,0-1 0 0 0,0 0 1 0 0,1 0-1 0 0,-1 0 0 0 0,0 0 0 0 0,0 1 1 0 0,0-1-1 0 0,0 0 0 0 0,1 0 0 0 0,-1 0 1 0 0,0 1-1 0 0,0-1 0 0 0,0 0 0 0 0,0 0 1 0 0,0 1-1 0 0,0-1 0 0 0,0 0 0 0 0,1 0 1 0 0,-1 1-1 0 0,0-1 0 0 0,0 0 0 0 0,0 0 1 0 0,0 1-1 0 0,0-1 0 0 0,0 0 0 0 0,0 0 1 0 0,0 1-1 0 0,0-1 0 0 0,-1 0 0 0 0,1 0 1 0 0,0 1-1 0 0,0-1 0 0 0,-13 8-2908 0 0,-17 2 1807 0 0,8-8 1859 0 0,14-1 600 0 0,0 0 0 0 0,0 0 1 0 0,0 1-1 0 0,-14 4 0 0 0,19-4-906 0 0,0-1 0 0 0,0 1 0 0 0,0 0 0 0 0,1 0 1 0 0,-1 0-1 0 0,0 0 0 0 0,1 0 0 0 0,0 1 0 0 0,-1-1 0 0 0,1 1 0 0 0,0-1 0 0 0,0 1 1 0 0,0 0-1 0 0,1 0 0 0 0,-3 5 0 0 0,-2 7 51 0 0,1 1-1 0 0,0 0 1 0 0,1 1 0 0 0,-4 29-1 0 0,8-45-362 0 0,1-1-1 0 0,-1 1 0 0 0,0-1 0 0 0,0 1 1 0 0,1 0-1 0 0,-1-1 0 0 0,0 1 1 0 0,1-1-1 0 0,-1 1 0 0 0,1-1 0 0 0,-1 0 1 0 0,1 1-1 0 0,-1-1 0 0 0,1 1 0 0 0,-1-1 1 0 0,1 0-1 0 0,-1 1 0 0 0,1-1 1 0 0,-1 0-1 0 0,1 1 0 0 0,-1-1 0 0 0,1 0 1 0 0,0 0-1 0 0,-1 0 0 0 0,1 0 0 0 0,-1 0 1 0 0,2 1-1 0 0,24 4 302 0 0,-16-4-202 0 0,34 12-22 0 0,28 6-1401 0 0,-26-17-3494 0 0,-45-2 4408 0 0,1 0 0 0 0,-1-1 0 0 0,0 1 0 0 0,1 0 0 0 0,-1-1 0 0 0,0 1 0 0 0,0-1 0 0 0,1 0 0 0 0,-1 1 0 0 0,0-1 0 0 0,0 0 0 0 0,0 1 1 0 0,0-1-1 0 0,0 0 0 0 0,0 0 0 0 0,1-1 0 0 0,10-22-2856 0 0,-10 13 3002 0 0,0-1 0 0 0,0 0 0 0 0,-1-12 0 0 0,0 8 84 0 0,3-22 346 0 0,-4-57 0 0 0,-6 39 4840 0 0,6 64 668 0 0,-2 12-2978 0 0,-1 6-1651 0 0,1 19-592 0 0,1 89 265 0 0,2-113-1947 0 0,1-1 0 0 0,0 1-1 0 0,2-1 1 0 0,8 27-1 0 0,-12-45 663 0 0,1 0 151 0 0,-1 0 1 0 0,0-1-1 0 0,1 1 0 0 0,0 0 0 0 0,-1 0 0 0 0,1-1 0 0 0,0 1 1 0 0,0-1-1 0 0,-1 1 0 0 0,1-1 0 0 0,1 1 0 0 0,-1-1 1 0 0,0 1-1 0 0,0-1 0 0 0,0 0 0 0 0,1 0 0 0 0,-1 1 0 0 0,1-1 1 0 0,1 1-1 0 0,5-3-3035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08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24 140 3961 0 0,'2'-15'-638'0'0,"3"1"9440"0"0,-3 32-5298 0 0,2 13-1587 0 0,-3-25-1857 0 0,0 1 0 0 0,0-1 0 0 0,0 1 0 0 0,0-1 0 0 0,-1 1 0 0 0,0 0 0 0 0,-1-1 0 0 0,1 1 0 0 0,-1-1 0 0 0,-1 1 1 0 0,-2 8-1 0 0,4-15-69 0 0,0 0 0 0 0,0 1 1 0 0,0-1-1 0 0,0 0 1 0 0,-1 1-1 0 0,1-1 1 0 0,0 0-1 0 0,0 1 1 0 0,0-1-1 0 0,-1 0 0 0 0,1 1 1 0 0,0-1-1 0 0,0 0 1 0 0,-1 0-1 0 0,1 1 1 0 0,0-1-1 0 0,0 0 1 0 0,-1 0-1 0 0,1 0 0 0 0,0 1 1 0 0,-1-1-1 0 0,1 0 1 0 0,-1 0-1 0 0,1 0 1 0 0,0 0-1 0 0,-1 0 1 0 0,1 0-1 0 0,0 0 0 0 0,-1 0 1 0 0,1 0-1 0 0,0 0 1 0 0,-1 0-1 0 0,0 0 1 0 0,-8-10-257 0 0,-1-21-45 0 0,8 20 290 0 0,1-1 0 0 0,0 1 0 0 0,1 0 0 0 0,0-1 0 0 0,0 1 0 0 0,1 0 0 0 0,1-1 1 0 0,0 1-1 0 0,0 0 0 0 0,8-19 0 0 0,-9 26 38 0 0,0 0 0 0 0,1 0 0 0 0,0 1 0 0 0,0-1 1 0 0,0 0-1 0 0,0 1 0 0 0,0 0 0 0 0,1-1 0 0 0,-1 1 0 0 0,1 0 1 0 0,0 0-1 0 0,0 0 0 0 0,0 1 0 0 0,0-1 0 0 0,0 1 0 0 0,1 0 0 0 0,-1 0 1 0 0,1 0-1 0 0,0 0 0 0 0,-1 0 0 0 0,1 1 0 0 0,0 0 0 0 0,0 0 1 0 0,0 0-1 0 0,0 0 0 0 0,0 0 0 0 0,0 1 0 0 0,0 0 0 0 0,0 0 1 0 0,0 0-1 0 0,1 0 0 0 0,6 2 0 0 0,-8-1 18 0 0,0-1-1 0 0,0 1 0 0 0,0 0 1 0 0,0 0-1 0 0,0 1 0 0 0,0-1 1 0 0,0 1-1 0 0,0 0 0 0 0,-1-1 1 0 0,1 1-1 0 0,-1 0 1 0 0,1 0-1 0 0,-1 1 0 0 0,0-1 1 0 0,1 1-1 0 0,-1-1 0 0 0,0 1 1 0 0,-1-1-1 0 0,1 1 1 0 0,0 0-1 0 0,-1 0 0 0 0,0 0 1 0 0,0 0-1 0 0,1 0 0 0 0,-2 0 1 0 0,1 0-1 0 0,0 1 1 0 0,0 4-1 0 0,-1-4 9 0 0,0 1 1 0 0,0-1-1 0 0,0 1 0 0 0,-1-1 1 0 0,1 1-1 0 0,-1-1 1 0 0,0 1-1 0 0,0-1 0 0 0,-1 0 1 0 0,1 1-1 0 0,-1-1 0 0 0,0 0 1 0 0,0 0-1 0 0,0 0 1 0 0,-1-1-1 0 0,0 1 0 0 0,1 0 1 0 0,-1-1-1 0 0,0 0 1 0 0,-4 4-1 0 0,-7 3 31 0 0,0 0 0 0 0,-1-1 0 0 0,0 0 0 0 0,0-1 0 0 0,-1-1 0 0 0,-19 6 0 0 0,42-13-45 0 0,1 0-1 0 0,0 0 1 0 0,0 1-1 0 0,0 0 1 0 0,11 3-1 0 0,12 1 17 0 0,-24-4-87 0 0,56 2 32 0 0,-57-3-216 0 0,-1 0 0 0 0,1-1 0 0 0,-1 0 0 0 0,1 0 0 0 0,-1 0 0 0 0,0-1 0 0 0,1 1 0 0 0,-1-1 0 0 0,6-3 0 0 0,-10 4 8 0 0,-1 1 0 0 0,1-1 0 0 0,0 1 0 0 0,0-1 0 0 0,-1 0 1 0 0,1 1-1 0 0,0-1 0 0 0,-1 0 0 0 0,1 1 0 0 0,-1-1 0 0 0,1 0 1 0 0,-1 0-1 0 0,1 0 0 0 0,-1 1 0 0 0,0-1 0 0 0,1 0 1 0 0,-1 0-1 0 0,0 0 0 0 0,0 0 0 0 0,1 0 0 0 0,-1 0 0 0 0,0 0 1 0 0,0 0-1 0 0,0 0 0 0 0,0 1 0 0 0,0-1 0 0 0,-1 0 0 0 0,1 0 1 0 0,0 0-1 0 0,0 0 0 0 0,0 0 0 0 0,-1 0 0 0 0,1 0 1 0 0,-1 1-1 0 0,1-1 0 0 0,0 0 0 0 0,-1 0 0 0 0,1 0 0 0 0,-2-1 1 0 0,-26-30-4888 0 0,25 30 4906 0 0,-12-12-2550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08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3481 0 0,'2'-4'587'0'0,"1"0"0"0"0,-1 0 0 0 0,1 0 1 0 0,0 0-1 0 0,1 1 0 0 0,-1 0 0 0 0,1-1 1 0 0,-1 1-1 0 0,1 1 0 0 0,0-1 0 0 0,0 0 1 0 0,0 1-1 0 0,1 0 0 0 0,7-3 0 0 0,-9 4-418 0 0,1-1 0 0 0,-1 1-1 0 0,0 1 1 0 0,1-1 0 0 0,-1 0-1 0 0,1 1 1 0 0,-1 0 0 0 0,1 0-1 0 0,-1 0 1 0 0,1 0-1 0 0,-1 0 1 0 0,1 1 0 0 0,-1-1-1 0 0,0 1 1 0 0,1 0 0 0 0,-1 0-1 0 0,0 1 1 0 0,1-1 0 0 0,-1 0-1 0 0,0 1 1 0 0,3 2-1 0 0,-5-3-148 0 0,0 0 0 0 0,0-1 0 0 0,1 1-1 0 0,-1 0 1 0 0,0 0 0 0 0,-1 0 0 0 0,1 0-1 0 0,0 0 1 0 0,0 0 0 0 0,0 0 0 0 0,-1 0-1 0 0,1 0 1 0 0,0 1 0 0 0,-1-1 0 0 0,1 0-1 0 0,-1 0 1 0 0,1 1 0 0 0,-1-1 0 0 0,0 0-1 0 0,0 1 1 0 0,1-1 0 0 0,-1 3 0 0 0,-1-3-216 0 0,1 1 1 0 0,-1-1 0 0 0,0 1-1 0 0,1-1 1 0 0,-1 1 0 0 0,0-1-1 0 0,0 1 1 0 0,0-1-1 0 0,0 0 1 0 0,0 0 0 0 0,0 1-1 0 0,0-1 1 0 0,0 0 0 0 0,-1 0-1 0 0,-2 1 1 0 0,-5 4-1442 0 0,-1 0 1 0 0,-1-1-1 0 0,1-1 1 0 0,-13 4 0 0 0,16-5 928 0 0,6-3 693 0 0,0 0 0 0 0,0 1-1 0 0,0-1 1 0 0,0 0 0 0 0,0 0 0 0 0,0 1-1 0 0,1-1 1 0 0,-1 1 0 0 0,0-1 0 0 0,0 1-1 0 0,0-1 1 0 0,1 1 0 0 0,-1-1 0 0 0,0 1-1 0 0,0 0 1 0 0,1-1 0 0 0,-1 1 0 0 0,1 0-1 0 0,-1 0 1 0 0,1-1 0 0 0,-1 1 0 0 0,1 0-1 0 0,-1 0 1 0 0,1 0 0 0 0,-1 1-1 0 0,1-1 71 0 0,1 0 0 0 0,-1 0 0 0 0,0 0 0 0 0,1 0 0 0 0,-1 0 0 0 0,1-1 0 0 0,-1 1 0 0 0,1 0 0 0 0,-1 0-1 0 0,1-1 1 0 0,0 1 0 0 0,-1 0 0 0 0,1-1 0 0 0,0 1 0 0 0,0 0 0 0 0,-1-1 0 0 0,1 1 0 0 0,0-1 0 0 0,0 1-1 0 0,1-1 1 0 0,1 2 88 0 0,-1-1 0 0 0,1 1 0 0 0,0-1 0 0 0,0 0 0 0 0,0-1-1 0 0,0 1 1 0 0,0 0 0 0 0,0-1 0 0 0,0 0 0 0 0,0 1 0 0 0,0-1 0 0 0,0 0 0 0 0,0-1-1 0 0,0 1 1 0 0,0 0 0 0 0,5-2 0 0 0,-6 1-350 0 0,0-1 0 0 0,0 1 0 0 0,0-1 0 0 0,0 1 0 0 0,0-1 0 0 0,0 0 0 0 0,0 1 0 0 0,0-1 0 0 0,0 0 0 0 0,-1-1-1 0 0,1 1 1 0 0,-1 0 0 0 0,0 0 0 0 0,1 0 0 0 0,0-3 0 0 0,0-4-2591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08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3081 0 0,'1'4'7258'0'0,"1"6"-3372"0"0,2 23-278 0 0,-2-10-2727 0 0,-1 1-1 0 0,-4 37 1 0 0,1-50-1317 0 0,0-1 0 0 0,0 1-1 0 0,-1 0 1 0 0,0-1 0 0 0,0 1 0 0 0,-1-1 0 0 0,-10 17 0 0 0,12-24-188 0 0,0-1 0 0 0,0 0 0 0 0,0 0 0 0 0,0-1 0 0 0,0 1 0 0 0,0 0 0 0 0,-1-1 0 0 0,1 1 0 0 0,-1-1 0 0 0,1 0 0 0 0,-6 2 0 0 0,-15 11-217 0 0,22-13 1066 0 0,0-1 1 0 0,0 1 0 0 0,0 0 0 0 0,1 0-1 0 0,-1 0 1 0 0,0 0 0 0 0,1 0 0 0 0,-1 1-1 0 0,1-1 1 0 0,-1 0 0 0 0,1 0 0 0 0,0 0-1 0 0,-1 0 1 0 0,1 0 0 0 0,0 1 0 0 0,0-1-1 0 0,0 0 1 0 0,0 0 0 0 0,0 0 0 0 0,0 3 0 0 0,2 9 588 0 0,0 0 0 0 0,1 0 0 0 0,1 0 0 0 0,0 0 0 0 0,6 12 1 0 0,-9-21-809 0 0,1 0 0 0 0,-1 0 0 0 0,1 0 0 0 0,1-1 0 0 0,-1 1 0 0 0,0 0 0 0 0,1-1 0 0 0,0 1 0 0 0,0-1 0 0 0,0 0 0 0 0,0 0 0 0 0,0 0 0 0 0,1 0 0 0 0,-1-1 0 0 0,1 0 0 0 0,0 1 0 0 0,0-1 0 0 0,0 0 0 0 0,4 1 0 0 0,-6-3-293 0 0,1 0 0 0 0,-1 1 1 0 0,0-1-1 0 0,1-1 0 0 0,-1 1 1 0 0,0 0-1 0 0,0 0 0 0 0,1-1 1 0 0,-1 1-1 0 0,0-1 0 0 0,0 0 1 0 0,1 0-1 0 0,-1 0 0 0 0,0 0 1 0 0,0 0-1 0 0,0 0 0 0 0,0-1 1 0 0,-1 1-1 0 0,1 0 0 0 0,2-3 1 0 0,0 0-669 0 0,0-1 1 0 0,-1 1-1 0 0,1 0 0 0 0,-1-1 1 0 0,0 0-1 0 0,0 0 1 0 0,2-5-1 0 0,4-6-2343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0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10322 0 0,'0'-3'337'0'0,"0"0"1"0"0,0 0-1 0 0,1 0 0 0 0,-1 0 1 0 0,1 1-1 0 0,0-1 0 0 0,0 0 0 0 0,0 0 1 0 0,0 1-1 0 0,0-1 0 0 0,1 1 1 0 0,-1-1-1 0 0,1 1 0 0 0,0 0 0 0 0,0-1 1 0 0,0 1-1 0 0,0 0 0 0 0,0 0 1 0 0,0 0-1 0 0,0 1 0 0 0,0-1 0 0 0,1 0 1 0 0,-1 1-1 0 0,1 0 0 0 0,0-1 1 0 0,2 0-1 0 0,0 1-243 0 0,-1 0 0 0 0,1 0 0 0 0,0 1 0 0 0,0-1 1 0 0,-1 1-1 0 0,1 0 0 0 0,0 0 0 0 0,0 1 0 0 0,0 0 0 0 0,-1 0 0 0 0,1 0 1 0 0,-1 0-1 0 0,1 0 0 0 0,0 1 0 0 0,5 3 0 0 0,-4-2-70 0 0,-1 1 0 0 0,1-1-1 0 0,-1 1 1 0 0,0 1 0 0 0,0-1-1 0 0,0 1 1 0 0,0 0 0 0 0,6 9 0 0 0,-7-9-419 0 0,-1-1 0 0 0,-1 1 0 0 0,1 0 0 0 0,-1 0 0 0 0,0 0 0 0 0,3 8 0 0 0,-5-13 185 0 0,0 1 1 0 0,0-1-1 0 0,0 0 0 0 0,0 1 1 0 0,0-1-1 0 0,0 0 1 0 0,0 1-1 0 0,0-1 0 0 0,0 0 1 0 0,-1 1-1 0 0,1-1 0 0 0,0 1 1 0 0,0-1-1 0 0,0 0 0 0 0,0 0 1 0 0,-1 1-1 0 0,1-1 1 0 0,0 0-1 0 0,0 1 0 0 0,0-1 1 0 0,-1 0-1 0 0,1 0 0 0 0,0 1 1 0 0,-1-1-1 0 0,1 0 0 0 0,0 0 1 0 0,-1 0-1 0 0,1 1 1 0 0,0-1-1 0 0,-1 0 0 0 0,1 0 1 0 0,0 0-1 0 0,-1 0 0 0 0,1 0 1 0 0,0 0-1 0 0,-1 0 1 0 0,1 0-1 0 0,0 0 0 0 0,-1 0 1 0 0,1 0-1 0 0,-1 0 0 0 0,1 0 1 0 0,0 0-1 0 0,-1 0 0 0 0,1 0 1 0 0,0 0-1 0 0,-1 0 1 0 0,1-1-1 0 0,0 1 0 0 0,-1 0 1 0 0,1-1-1 0 0,-6 1-1176 0 0,-7 1-2911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09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8458 0 0,'10'-1'1839'0'0,"0"0"0"0"0,-1 1 0 0 0,20 2-1 0 0,-20-1-1382 0 0,0 1-1 0 0,-1 0 1 0 0,1 0-1 0 0,-1 1 0 0 0,10 4 1 0 0,-15-6-406 0 0,0 0 0 0 0,0 0 0 0 0,-1 1 0 0 0,1-1 0 0 0,0 1 0 0 0,-1-1 0 0 0,0 1 0 0 0,1 0 0 0 0,-1 0 0 0 0,0 0 0 0 0,0 0 1 0 0,0 1-1 0 0,0-1 0 0 0,0 0 0 0 0,-1 1 0 0 0,1 0 0 0 0,-1-1 0 0 0,1 1 0 0 0,-1 0 0 0 0,0-1 0 0 0,0 1 0 0 0,0 0 0 0 0,-1 0 0 0 0,1 0 0 0 0,-1 0 1 0 0,1 0-1 0 0,-1 0 0 0 0,0 0 0 0 0,0 0 0 0 0,-1 0 0 0 0,1 0 0 0 0,0 0 0 0 0,-1 0 0 0 0,0 0 0 0 0,0 0 0 0 0,0-1 0 0 0,-2 6 0 0 0,1-5-175 0 0,1 0 0 0 0,-1 1-1 0 0,0-1 1 0 0,-1 0-1 0 0,1 0 1 0 0,0 0-1 0 0,-1 0 1 0 0,0-1 0 0 0,1 1-1 0 0,-1-1 1 0 0,0 0-1 0 0,-7 4 1 0 0,-43 17-679 0 0,29-14 1077 0 0,25-9-276 0 0,-1 1 0 0 0,0-1 0 0 0,1 1 0 0 0,-1-1 0 0 0,0 0 0 0 0,1 1 0 0 0,-1-1 0 0 0,0 1 0 0 0,1-1 0 0 0,-1 0 0 0 0,1 1 0 0 0,-1-1 0 0 0,1 0 0 0 0,-1 0 0 0 0,0 1 0 0 0,1-1 0 0 0,-1 0 0 0 0,1 0 1 0 0,-1 0-1 0 0,1 1 0 0 0,0-1 0 0 0,-1 0 0 0 0,1 0 0 0 0,-1 0 0 0 0,1 0 0 0 0,0 0 0 0 0,21 6-312 0 0,-5-5-270 0 0,-13-1 242 0 0,0 0 0 0 0,0 0 0 0 0,0 0 0 0 0,0 1 0 0 0,0-1 0 0 0,0 1 0 0 0,0 0 0 0 0,0 0 0 0 0,0 1 0 0 0,5 2 0 0 0,-9-4 253 0 0,0 1 0 0 0,0-1 0 0 0,0 0 0 0 0,0 1 0 0 0,0-1 0 0 0,0 0 0 0 0,0 1 0 0 0,0-1 0 0 0,0 0 0 0 0,0 0 1 0 0,0 1-1 0 0,0-1 0 0 0,-1 0 0 0 0,1 1 0 0 0,0-1 0 0 0,0 0 0 0 0,0 0 0 0 0,-1 1 0 0 0,1-1 0 0 0,0 0 0 0 0,0 0 1 0 0,0 0-1 0 0,-1 1 0 0 0,1-1 0 0 0,0 0 0 0 0,-1 0 0 0 0,1 0 0 0 0,0 0 0 0 0,0 0 0 0 0,-1 1 0 0 0,1-1 0 0 0,0 0 0 0 0,-1 0 1 0 0,1 0-1 0 0,0 0 0 0 0,-1 0 0 0 0,-17 7-2322 0 0,13-5 1671 0 0,-6 3 65 0 0,0 1 1 0 0,0 1-1 0 0,0 0 1 0 0,-14 13 0 0 0,18-14 1295 0 0,0 1 1 0 0,1 0 0 0 0,-11 13 0 0 0,17-20-525 0 0,0 1 1 0 0,0-1-1 0 0,0 0 0 0 0,0 0 0 0 0,-1 0 1 0 0,1 0-1 0 0,0 0 0 0 0,0 1 0 0 0,0-1 1 0 0,0 0-1 0 0,0 0 0 0 0,0 0 1 0 0,0 0-1 0 0,0 0 0 0 0,0 1 0 0 0,0-1 1 0 0,0 0-1 0 0,0 0 0 0 0,0 0 0 0 0,0 1 1 0 0,0-1-1 0 0,0 0 0 0 0,0 0 1 0 0,0 0-1 0 0,0 0 0 0 0,0 1 0 0 0,0-1 1 0 0,0 0-1 0 0,0 0 0 0 0,0 0 0 0 0,0 0 1 0 0,0 1-1 0 0,0-1 0 0 0,0 0 1 0 0,1 0-1 0 0,-1 0 0 0 0,0 0 0 0 0,0 0 1 0 0,0 0-1 0 0,0 1 0 0 0,0-1 0 0 0,0 0 1 0 0,1 0-1 0 0,-1 0 0 0 0,0 0 1 0 0,0 0-1 0 0,0 0 0 0 0,1 0 0 0 0,12 1 2463 0 0,14-5-52 0 0,-7-1-1651 0 0,-14 3-628 0 0,1 0 0 0 0,-1 0 0 0 0,1 1-1 0 0,-1 0 1 0 0,7 0 0 0 0,-11 1-145 0 0,0 0 0 0 0,0 0 0 0 0,-1 0 0 0 0,1 1 0 0 0,0-1 0 0 0,0 1 0 0 0,-1-1 0 0 0,1 1 0 0 0,0 0 0 0 0,-1-1 0 0 0,1 1 0 0 0,0 0 0 0 0,-1 0 0 0 0,1 0 0 0 0,-1 0 0 0 0,0 1 0 0 0,1-1 0 0 0,-1 0 0 0 0,0 0 0 0 0,0 1 0 0 0,0-1 0 0 0,0 1 0 0 0,1 1 0 0 0,1 3 68 0 0,0 0 1 0 0,-1 0 0 0 0,0 0 0 0 0,0 1-1 0 0,0-1 1 0 0,-1 1 0 0 0,0-1 0 0 0,0 10-1 0 0,0-8-654 0 0,0 1-1 0 0,0-1 0 0 0,1 0 0 0 0,3 9 0 0 0,11-22-11944 0 0,-14 3 12183 0 0,-1 0 0 0 0,1 1 1 0 0,-1-1-1 0 0,0 0 0 0 0,0 0 1 0 0,0 0-1 0 0,0 0 0 0 0,0 0 1 0 0,1-5-1 0 0,-5-15-499 0 0,8 2-1221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09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8098 0 0,'1'-3'833'0'0,"0"1"1"0"0,1-1-1 0 0,-1 0 1 0 0,1 0-1 0 0,0 1 1 0 0,0-1 0 0 0,0 1-1 0 0,0-1 1 0 0,4-2-1 0 0,-2 1-295 0 0,0 1 0 0 0,0 0 1 0 0,1 0-1 0 0,-1 0 0 0 0,10-3 0 0 0,-11 4-515 0 0,0 1 0 0 0,0 0 0 0 0,0 0 0 0 0,0 0 0 0 0,0 0 1 0 0,0 1-1 0 0,0-1 0 0 0,0 1 0 0 0,0-1 0 0 0,0 1 0 0 0,0 0 0 0 0,0 1 0 0 0,1-1 0 0 0,-1 1 0 0 0,0-1 1 0 0,0 1-1 0 0,0 0 0 0 0,0 0 0 0 0,0 0 0 0 0,0 0 0 0 0,-1 1 0 0 0,1-1 0 0 0,3 3 0 0 0,-5-4-85 0 0,-1 1 0 0 0,1-1-1 0 0,-1 1 1 0 0,0-1-1 0 0,1 0 1 0 0,-1 1 0 0 0,1-1-1 0 0,-1 1 1 0 0,0 0-1 0 0,0-1 1 0 0,1 1 0 0 0,-1-1-1 0 0,0 1 1 0 0,0-1-1 0 0,1 1 1 0 0,-1 0 0 0 0,0-1-1 0 0,0 1 1 0 0,0 0-1 0 0,0-1 1 0 0,0 1 0 0 0,0-1-1 0 0,0 1 1 0 0,0 0-1 0 0,0-1 1 0 0,0 1 0 0 0,-1 0-1 0 0,1-1 1 0 0,0 1-1 0 0,-15 17-4547 0 0,9-14 2929 0 0,0 0-1 0 0,1 0 0 0 0,-2-1 0 0 0,-9 5 0 0 0,-16 0 193 0 0,10-6 4156 0 0,48 0 6327 0 0,7 8-6451 0 0,-32-10-2529 0 0,1 0 1 0 0,-1 1-1 0 0,0-1 0 0 0,1 1 1 0 0,-1-1-1 0 0,0 1 0 0 0,1 0 1 0 0,-1-1-1 0 0,0 1 0 0 0,0 0 1 0 0,0 0-1 0 0,0 0 0 0 0,0 0 1 0 0,0 0-1 0 0,0 0 0 0 0,0 0 0 0 0,0 1 1 0 0,0-1-1 0 0,0 0 0 0 0,-1 0 1 0 0,1 1-1 0 0,-1-1 0 0 0,1 0 1 0 0,-1 1-1 0 0,1-1 0 0 0,-1 1 1 0 0,0-1-1 0 0,1 0 0 0 0,-1 1 1 0 0,0-1-1 0 0,0 1 0 0 0,0-1 0 0 0,0 1 1 0 0,-1-1-1 0 0,1 0 0 0 0,0 1 1 0 0,0-1-1 0 0,-1 1 0 0 0,1-1 1 0 0,-1 0-1 0 0,0 2 0 0 0,-2 1 13 0 0,1-1 0 0 0,-1 1 0 0 0,0-1-1 0 0,0 0 1 0 0,0 0 0 0 0,-6 5 0 0 0,-13 13-292 0 0,-4 18-1866 0 0,33-38 1368 0 0,-1 1 1 0 0,1-1-1 0 0,0 0 0 0 0,-1 0 1 0 0,8-1-1 0 0,-10 0 373 0 0,-4-1 282 0 0,1 1 0 0 0,-1 0 0 0 0,0 0 0 0 0,1 0 0 0 0,-1 0 0 0 0,0 0 1 0 0,0-1-1 0 0,1 1 0 0 0,-1 0 0 0 0,0 0 0 0 0,1 0 0 0 0,-1 0 0 0 0,0 0 0 0 0,1 0 0 0 0,-1 0 0 0 0,0 0 0 0 0,1 0 0 0 0,-1 0 0 0 0,0 0 0 0 0,1 0 0 0 0,-1 1 0 0 0,0-1 0 0 0,1 0 0 0 0,-1 0 0 0 0,0 0 0 0 0,1 0 0 0 0,-1 0 0 0 0,0 1 0 0 0,0-1 0 0 0,1 0 0 0 0,-1 0 0 0 0,0 0 0 0 0,0 1 0 0 0,0-1 0 0 0,1 0 0 0 0,-1 0 0 0 0,0 1 0 0 0,0-1 0 0 0,0 0 0 0 0,1 1 0 0 0,-1-1 1 0 0,0 0-1 0 0,0 1 0 0 0,0-1 0 0 0,0 0 0 0 0,0 1 0 0 0,0-1 0 0 0,0 0 0 0 0,0 1 0 0 0,0-1 0 0 0,0 0 0 0 0,0 1 0 0 0,0-1 0 0 0,0 0 0 0 0,0 0 0 0 0,0 1 0 0 0,0-1 0 0 0,0 0 0 0 0,0 1 0 0 0,-1 0 0 0 0,1-1 83 0 0,0 0 0 0 0,0 0 0 0 0,0 0 0 0 0,0 1-1 0 0,0-1 1 0 0,0 0 0 0 0,0 0 0 0 0,0 0 0 0 0,0 1 0 0 0,0-1 0 0 0,0 0 0 0 0,-1 0 0 0 0,1 0-1 0 0,0 0 1 0 0,0 1 0 0 0,0-1 0 0 0,0 0 0 0 0,0 0 0 0 0,-1 0 0 0 0,1 0 0 0 0,0 0 0 0 0,0 1-1 0 0,0-1 1 0 0,0 0 0 0 0,-1 0 0 0 0,1 0 0 0 0,0 0 0 0 0,0 0 0 0 0,0 0 0 0 0,-1 0 0 0 0,1 0-1 0 0,0 0 1 0 0,0 0 0 0 0,0 0 0 0 0,-1 0 0 0 0,1 0 0 0 0,0 0 0 0 0,0 0 0 0 0,0 0 0 0 0,-1 0-1 0 0,1 0 1 0 0,0 0 0 0 0,0 0 0 0 0,-1 0 0 0 0,-3 0-553 0 0,-1 7-1451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10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3865 0 0,'0'-1'383'0'0,"0"-1"-1"0"0,1 1 1 0 0,-1 0 0 0 0,0-1 0 0 0,0 1-1 0 0,1-1 1 0 0,-1 1 0 0 0,1 0 0 0 0,-1-1-1 0 0,1 1 1 0 0,0 0 0 0 0,-1 0 0 0 0,1-1 0 0 0,0 1-1 0 0,0 0 1 0 0,0 0 0 0 0,0 0 0 0 0,2-1-1 0 0,-2 0-85 0 0,1 1 1 0 0,0 0-1 0 0,0 0 0 0 0,0 0 0 0 0,0 0 0 0 0,0 0 0 0 0,0 0 0 0 0,0 1 0 0 0,0-1 0 0 0,0 1 0 0 0,0-1 1 0 0,2 1-1 0 0,-2 0-227 0 0,-1 0 0 0 0,1-1 1 0 0,-1 1-1 0 0,1 0 1 0 0,-1 1-1 0 0,1-1 1 0 0,-1 0-1 0 0,0 0 0 0 0,1 1 1 0 0,-1-1-1 0 0,1 1 1 0 0,-1-1-1 0 0,1 1 1 0 0,-1-1-1 0 0,0 1 1 0 0,0 0-1 0 0,1 0 0 0 0,-1 0 1 0 0,0-1-1 0 0,0 1 1 0 0,0 1-1 0 0,0-1 1 0 0,0 0-1 0 0,0 0 0 0 0,0 0 1 0 0,0 0-1 0 0,0 1 1 0 0,-1-1-1 0 0,1 0 1 0 0,0 1-1 0 0,-1-1 0 0 0,1 0 1 0 0,-1 1-1 0 0,0-1 1 0 0,1 1-1 0 0,-1-1 1 0 0,0 1-1 0 0,0 2 0 0 0,0 0-120 0 0,0 0 0 0 0,-1-1-1 0 0,0 1 1 0 0,1 0-1 0 0,-1-1 1 0 0,0 1-1 0 0,-1-1 1 0 0,1 1-1 0 0,-1-1 1 0 0,1 0-1 0 0,-1 1 1 0 0,0-1-1 0 0,0 0 1 0 0,-1 0-1 0 0,1 0 1 0 0,-1 0 0 0 0,1-1-1 0 0,-6 5 1 0 0,12-7 135 0 0,0 1 0 0 0,0-1 0 0 0,0 1 1 0 0,0 0-1 0 0,0 0 0 0 0,0 0 0 0 0,0 1 1 0 0,0-1-1 0 0,-1 1 0 0 0,1 0 1 0 0,0 0-1 0 0,-1 0 0 0 0,0 1 0 0 0,1-1 1 0 0,-1 1-1 0 0,4 4 0 0 0,-7-6-52 0 0,1 0 0 0 0,-1 0 1 0 0,1 0-1 0 0,-1 0 0 0 0,1 0 0 0 0,-1 1 0 0 0,0-1 0 0 0,1 0 0 0 0,-1 0 1 0 0,0 0-1 0 0,0 0 0 0 0,0 1 0 0 0,0-1 0 0 0,0 0 0 0 0,0 0 0 0 0,-1 0 0 0 0,1 0 1 0 0,0 1-1 0 0,0-1 0 0 0,-1 0 0 0 0,1 0 0 0 0,-1 0 0 0 0,1 0 0 0 0,-1 0 0 0 0,1 0 1 0 0,-2 2-1 0 0,1-2 49 0 0,0 0 0 0 0,0 0 1 0 0,1 1-1 0 0,-1-1 0 0 0,0 1 1 0 0,1-1-1 0 0,0 0 0 0 0,-1 1 1 0 0,1-1-1 0 0,0 1 0 0 0,-1-1 1 0 0,1 1-1 0 0,0 2 0 0 0,1-2-180 0 0,0-1 1 0 0,0 1-1 0 0,0-1 0 0 0,0 1 0 0 0,0-1 0 0 0,0 1 0 0 0,0-1 0 0 0,0 0 1 0 0,0 1-1 0 0,1-1 0 0 0,-1 0 0 0 0,1 0 0 0 0,-1 0 0 0 0,3 1 0 0 0,27 16-5026 0 0,-24-14 2264 0 0,16 8-3060 0 0,-11-8 2464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05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38 7386 0 0,'-1'-1'237'0'0,"1"0"0"0"0,-1-1 0 0 0,1 1 0 0 0,0-1 0 0 0,-1 1 0 0 0,1-1 0 0 0,0 1 0 0 0,0-1 0 0 0,0 1 0 0 0,0-1 0 0 0,0 1 0 0 0,0 0 0 0 0,1-1 0 0 0,-1 1 0 0 0,0-1 0 0 0,1-1 0 0 0,0 2-144 0 0,0 1 1 0 0,-1-1-1 0 0,1 0 0 0 0,-1 1 0 0 0,1-1 1 0 0,0 1-1 0 0,-1-1 0 0 0,1 1 1 0 0,0-1-1 0 0,0 1 0 0 0,-1-1 1 0 0,1 1-1 0 0,0 0 0 0 0,0-1 0 0 0,0 1 1 0 0,0 0-1 0 0,-1 0 0 0 0,1-1 1 0 0,0 1-1 0 0,1 0 0 0 0,6 0 31 0 0,0 1-1 0 0,0 0 1 0 0,0 0 0 0 0,0 1-1 0 0,9 2 1 0 0,16 3 390 0 0,-21-8-174 0 0,-12-4-2 0 0,-1 3-329 0 0,0 1 0 0 0,0 0 1 0 0,-1 0-1 0 0,1 0 0 0 0,0 0 1 0 0,-1 1-1 0 0,1-1 0 0 0,0 0 0 0 0,-1 1 1 0 0,1-1-1 0 0,-3 0 0 0 0,-3 0 77 0 0,1 1 0 0 0,-1-1 0 0 0,1 1-1 0 0,-1 1 1 0 0,1-1 0 0 0,-1 1 0 0 0,1 1 0 0 0,0-1-1 0 0,-1 1 1 0 0,1 0 0 0 0,0 0 0 0 0,0 1 0 0 0,-10 5-1 0 0,11-5 12 0 0,0 0-1 0 0,0 0 0 0 0,0 0 1 0 0,0 1-1 0 0,1 0 0 0 0,-1 0 0 0 0,1 0 1 0 0,0 0-1 0 0,0 0 0 0 0,1 1 1 0 0,-1 0-1 0 0,1 0 0 0 0,0 0 1 0 0,0 0-1 0 0,-3 8 0 0 0,6-7-68 0 0,-1 0-1 0 0,1 0 1 0 0,0 0 0 0 0,0 0-1 0 0,1 0 1 0 0,-1-1-1 0 0,1 1 1 0 0,1 0-1 0 0,-1 0 1 0 0,1 0 0 0 0,0-1-1 0 0,0 1 1 0 0,1-1-1 0 0,0 0 1 0 0,-1 1 0 0 0,2-1-1 0 0,3 5 1 0 0,0-1-49 0 0,-1 0 0 0 0,2-1 1 0 0,-1 0-1 0 0,1 0 1 0 0,0 0-1 0 0,1-1 0 0 0,-1-1 1 0 0,15 9-1 0 0,-16-12 39 0 0,-1-1-1 0 0,1 1 1 0 0,0-2 0 0 0,0 1-1 0 0,0-1 1 0 0,0 0 0 0 0,0 0-1 0 0,0-1 1 0 0,9 0 0 0 0,-12 0-240 0 0,1-1 1 0 0,-1 1-1 0 0,0-1 1 0 0,1 0-1 0 0,-1 0 0 0 0,0-1 1 0 0,5-2-1 0 0,-7 3-272 0 0,0 0-1 0 0,0 0 1 0 0,0 0-1 0 0,-1-1 1 0 0,1 1-1 0 0,0 0 0 0 0,-1-1 1 0 0,1 0-1 0 0,-1 1 1 0 0,1-1-1 0 0,-1 0 1 0 0,0 0-1 0 0,0 1 0 0 0,0-1 1 0 0,1-2-1 0 0,0-15-3203 0 0,-4 9 601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26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465 115 5121 0 0,'-76'-37'6662'0'0,"53"24"-1955"0"0,-33-12 0 0 0,46 22-4300 0 0,0-1 0 0 0,-1 2 1 0 0,-16-3-1 0 0,-40-1 874 0 0,-71-11-420 0 0,136 17-852 0 0,0-1 0 0 0,0 1 0 0 0,0-1 0 0 0,0 1 0 0 0,-1 0-1 0 0,1 0 1 0 0,0 0 0 0 0,0 0 0 0 0,0 0 0 0 0,-1 1 0 0 0,1-1 0 0 0,0 0 0 0 0,0 1 0 0 0,-3 1 0 0 0,4-1-3 0 0,0 0-1 0 0,0 0 1 0 0,0 1 0 0 0,0-1 0 0 0,0 0-1 0 0,0 1 1 0 0,1-1 0 0 0,-1 1 0 0 0,0-1-1 0 0,1 1 1 0 0,-1-1 0 0 0,1 1 0 0 0,0-1-1 0 0,-1 1 1 0 0,1 0 0 0 0,0-1 0 0 0,0 1-1 0 0,0-1 1 0 0,0 1 0 0 0,1 2 0 0 0,2 38-10 0 0,2-1 0 0 0,2 1 1 0 0,2-1-1 0 0,24 68 0 0 0,-6-18 21 0 0,-13-37-51 0 0,28 92-212 0 0,-32-119 215 0 0,0-1-1 0 0,2 0 0 0 0,18 31 1 0 0,-28-55 24 0 0,0 0 0 0 0,0 0-1 0 0,1 1 1 0 0,-1-1 0 0 0,1-1 0 0 0,-1 1 0 0 0,1 0 0 0 0,-1 0 0 0 0,1-1 0 0 0,0 0 0 0 0,0 1 0 0 0,0-1 0 0 0,0 0 0 0 0,0-1 0 0 0,0 1 0 0 0,0 0 0 0 0,0-1 0 0 0,5 0 0 0 0,10 1-20 0 0,0 0 0 0 0,20-4 0 0 0,-13 2 62 0 0,5-2-9 0 0,0-1 1 0 0,48-12 0 0 0,-14 2-2049 0 0,-61 14 1626 0 0,15-3-3481 0 0,-7 5-3079 0 0,-2 3 5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27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68 6393 0 0,'-4'-3'788'0'0,"0"0"-1"0"0,0 0 1 0 0,-1 0-1 0 0,1 0 0 0 0,0 1 1 0 0,-1-1-1 0 0,-6-1 0 0 0,8 3-388 0 0,0 1 0 0 0,0 0-1 0 0,0 0 1 0 0,0 0 0 0 0,0 0-1 0 0,0 1 1 0 0,0-1-1 0 0,0 1 1 0 0,0-1 0 0 0,0 1-1 0 0,0 0 1 0 0,0 0 0 0 0,-5 3-1 0 0,-17 7 719 0 0,8-4-535 0 0,1 1 0 0 0,0 0-1 0 0,-27 20 1 0 0,38-25-531 0 0,0 2 0 0 0,1-1 0 0 0,-1 0 0 0 0,1 1 0 0 0,0 0 0 0 0,1 0-1 0 0,-1 0 1 0 0,1 1 0 0 0,0-1 0 0 0,0 1 0 0 0,1-1 0 0 0,-1 1 0 0 0,1 0 0 0 0,1 0 0 0 0,-2 7-1 0 0,1 1 14 0 0,0 0-1 0 0,1 1 1 0 0,1-1-1 0 0,0 0 1 0 0,1 0-1 0 0,3 18 1 0 0,-3-27-62 0 0,0 0 0 0 0,0 0 0 0 0,0 0 1 0 0,1 0-1 0 0,-1-1 0 0 0,1 1 0 0 0,0 0 1 0 0,1-1-1 0 0,-1 0 0 0 0,1 1 0 0 0,-1-1 0 0 0,1 0 1 0 0,1 0-1 0 0,-1-1 0 0 0,1 1 0 0 0,-1-1 1 0 0,1 1-1 0 0,0-1 0 0 0,0 0 0 0 0,0-1 1 0 0,7 4-1 0 0,-9-5-5 0 0,-1-1 0 0 0,1 1 0 0 0,0-1 1 0 0,-1 1-1 0 0,1-1 0 0 0,0 0 0 0 0,0 0 0 0 0,-1 0 1 0 0,1 0-1 0 0,0 0 0 0 0,0 0 0 0 0,-1-1 0 0 0,1 1 1 0 0,0 0-1 0 0,-1-1 0 0 0,1 1 0 0 0,0-1 0 0 0,-1 0 1 0 0,4-1-1 0 0,-2-1 1 0 0,0 1-1 0 0,0-1 1 0 0,-1 1 0 0 0,1-1 0 0 0,0 0-1 0 0,-1 0 1 0 0,0 0 0 0 0,4-6 0 0 0,1-6-5 0 0,0 0 0 0 0,-1-1 0 0 0,6-20 0 0 0,-10 29-1 0 0,66-276-99 0 0,-68 283 111 0 0,0 0-1 0 0,0 0 1 0 0,0-1-1 0 0,0 1 1 0 0,0 0-1 0 0,0 0 1 0 0,0 0-1 0 0,0-1 1 0 0,0 1-1 0 0,0 0 1 0 0,0 0-1 0 0,0 0 1 0 0,0-1 0 0 0,0 1-1 0 0,0 0 1 0 0,0 0-1 0 0,0 0 1 0 0,0 0-1 0 0,0-1 1 0 0,0 1-1 0 0,1 0 1 0 0,-1 0-1 0 0,0 0 1 0 0,0 0-1 0 0,0 0 1 0 0,0-1-1 0 0,0 1 1 0 0,1 0-1 0 0,-1 0 1 0 0,0 0-1 0 0,0 0 1 0 0,0 0-1 0 0,0 0 1 0 0,1 0-1 0 0,-1 0 1 0 0,0 0 0 0 0,0-1-1 0 0,0 1 1 0 0,1 0-1 0 0,-1 0 1 0 0,0 0-1 0 0,0 0 1 0 0,0 0-1 0 0,1 0 1 0 0,-1 0-1 0 0,0 0 1 0 0,0 1-1 0 0,0-1 1 0 0,1 0-1 0 0,-1 0 1 0 0,0 0-1 0 0,0 0 1 0 0,0 0-1 0 0,0 0 1 0 0,1 0-1 0 0,-1 0 1 0 0,0 1-1 0 0,9 14 244 0 0,4 23 220 0 0,11 76 356 0 0,8 30-198 0 0,-27-129-1114 0 0,0-1 1 0 0,1 0 0 0 0,0 0-1 0 0,1-1 1 0 0,1 0-1 0 0,0 0 1 0 0,15 18 0 0 0,4-7-4064 0 0,4-9-3427 0 0,-17-12 2454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27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53 10426 0 0,'-1'0'212'0'0,"1"-1"-1"0"0,-1 1 1 0 0,1-1-1 0 0,0 0 1 0 0,-1 1-1 0 0,1-1 0 0 0,0 1 1 0 0,-1-1-1 0 0,1 0 1 0 0,0 1-1 0 0,0-1 1 0 0,-1 0-1 0 0,1 1 1 0 0,0-1-1 0 0,0 0 1 0 0,0 1-1 0 0,0-1 1 0 0,0 0-1 0 0,0 0 0 0 0,0 1 1 0 0,0-1-1 0 0,0 0 1 0 0,0 1-1 0 0,1-1 1 0 0,-1 0-1 0 0,0 1 1 0 0,0-1-1 0 0,1 0 1 0 0,0-1-31 0 0,1 1 0 0 0,-1 0 1 0 0,0 0-1 0 0,0 0 1 0 0,1-1-1 0 0,-1 1 1 0 0,1 1-1 0 0,-1-1 0 0 0,1 0 1 0 0,-1 0-1 0 0,4 0 1 0 0,53-11-126 0 0,-48 10 473 0 0,22-2-76 0 0,0 2-1 0 0,61 2 1 0 0,-25 5-2250 0 0,-5-1-5086 0 0,-53-4-243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27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19 5849 0 0,'-7'-13'14092'0'0,"18"10"-10274"0"0,4 2-4633 0 0,11 0 1022 0 0,1 1 0 0 0,-1 2 0 0 0,31 6 1 0 0,-26-4-172 0 0,58 1 0 0 0,-70-6-14 0 0,-13 0 42 0 0,-1 0-1 0 0,1 0 1 0 0,0 1 0 0 0,-1 0-1 0 0,1 0 1 0 0,-1 1 0 0 0,1-1 0 0 0,0 1-1 0 0,5 2 1 0 0,-10-2-30 0 0,-1 0 0 0 0,1-1 1 0 0,0 1-1 0 0,-1 0 0 0 0,1 0 0 0 0,-1 0 0 0 0,1 0 1 0 0,-1 0-1 0 0,1 0 0 0 0,-1 0 0 0 0,0 0 1 0 0,0 0-1 0 0,1 0 0 0 0,-1 0 0 0 0,0 0 0 0 0,0 0 1 0 0,0 0-1 0 0,0 0 0 0 0,0 0 0 0 0,0 0 1 0 0,0 0-1 0 0,-1 0 0 0 0,1 0 0 0 0,0 0 0 0 0,-1 0 1 0 0,1 0-1 0 0,0 0 0 0 0,-1 0 0 0 0,1 0 1 0 0,-1 0-1 0 0,1 0 0 0 0,-1 0 0 0 0,0 0 1 0 0,-1 1-1 0 0,-24 30 223 0 0,-22 9-42 0 0,-50 58 0 0 0,80-79-151 0 0,1 1 0 0 0,1 1 1 0 0,2 1-1 0 0,0 0 0 0 0,-16 37 0 0 0,29-59-69 0 0,1 0 0 0 0,-1 0 0 0 0,0 0 0 0 0,1 0 0 0 0,-1 0 0 0 0,1 0 0 0 0,0 0 0 0 0,-1 0 0 0 0,1 0 1 0 0,0 0-1 0 0,0 0 0 0 0,0 0 0 0 0,0 1 0 0 0,0-1 0 0 0,0 0 0 0 0,0 0 0 0 0,0 0 0 0 0,0 0 0 0 0,0 0 0 0 0,0 0 1 0 0,1 0-1 0 0,-1 1 0 0 0,2-1-3 0 0,-1-1-1 0 0,1 1 1 0 0,0-1 0 0 0,-1 1 0 0 0,1-1 0 0 0,-1 0-1 0 0,1 0 1 0 0,0 0 0 0 0,-1 0 0 0 0,1 0 0 0 0,-1 0-1 0 0,1 0 1 0 0,0 0 0 0 0,-1-1 0 0 0,3 0 0 0 0,6 0-23 0 0,205-26 170 0 0,-190 26-314 0 0,1 1 0 0 0,-1 0 0 0 0,1 2 0 0 0,-1 1-1 0 0,0 2 1 0 0,35 9 0 0 0,-29-1-2798 0 0,-22-8-1204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28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51 9418 0 0,'-13'-9'9327'0'0,"45"3"-5700"0"0,-15 3-3630 0 0,-1-1 161 0 0,96-21 193 0 0,-100 23-325 0 0,-1 1-1 0 0,1 1 1 0 0,0-1-1 0 0,0 2 1 0 0,0 0-1 0 0,0 0 1 0 0,17 5-1 0 0,-25-4 9 0 0,0 0 0 0 0,0 0 0 0 0,0 0 0 0 0,0 0 0 0 0,-1 1 0 0 0,1 0 0 0 0,-1 0 0 0 0,0 0 0 0 0,0 0 0 0 0,0 0 0 0 0,0 1 0 0 0,0-1 0 0 0,-1 1 0 0 0,1 0 0 0 0,-1-1 0 0 0,0 1 0 0 0,0 1 0 0 0,2 5 0 0 0,3 12 21 0 0,0-1 0 0 0,4 32 1 0 0,-7-34-14 0 0,23 139 95 0 0,-17-85-98 0 0,29 101 1 0 0,-30-146-8 0 0,-3-13 72 0 0,-1 1-1 0 0,-1 0 1 0 0,0-1 0 0 0,2 29 0 0 0,-6-43-86 0 0,-1 0 0 0 0,1 0 1 0 0,0 0-1 0 0,-1 0 1 0 0,1 0-1 0 0,-1 0 0 0 0,1 0 1 0 0,-1 0-1 0 0,0 0 0 0 0,1 0 1 0 0,-1 0-1 0 0,0-1 1 0 0,0 1-1 0 0,0 0 0 0 0,1 0 1 0 0,-1-1-1 0 0,0 1 1 0 0,0 0-1 0 0,0-1 0 0 0,0 1 1 0 0,0-1-1 0 0,0 1 1 0 0,0-1-1 0 0,0 0 0 0 0,0 1 1 0 0,0-1-1 0 0,-1 0 0 0 0,1 0 1 0 0,0 0-1 0 0,0 0 1 0 0,0 0-1 0 0,0 0 0 0 0,-2 0 1 0 0,-46-3 17 0 0,42 2-7 0 0,-40-4 48 0 0,-93-7-26 0 0,120 12-92 0 0,0 1-1 0 0,-32 5 1 0 0,50-5 11 0 0,-1-1 0 0 0,1 1-1 0 0,0-1 1 0 0,0 1 0 0 0,0 0-1 0 0,0 0 1 0 0,0 0 0 0 0,0 0-1 0 0,0 0 1 0 0,0 0 0 0 0,0 1-1 0 0,-2 1 1 0 0,-4 6-3525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33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61 7658 0 0,'-2'0'283'0'0,"-3"-1"397"0"0,1 0 1 0 0,-1 0-1 0 0,1 1 1 0 0,-1-1-1 0 0,0 1 1 0 0,1 0-1 0 0,-1 0 0 0 0,0 1 1 0 0,1 0-1 0 0,-1-1 1 0 0,-5 3-1 0 0,9-3-571 0 0,1 0 1 0 0,-1 0-1 0 0,1-1 0 0 0,-1 1 1 0 0,1 0-1 0 0,-1-1 0 0 0,1 1 1 0 0,-1 0-1 0 0,1-1 0 0 0,-1 1 1 0 0,1-1-1 0 0,0 1 0 0 0,-1-1 1 0 0,1 1-1 0 0,0-1 0 0 0,-1 1 1 0 0,1-1-1 0 0,0 1 1 0 0,-1-1-1 0 0,1 1 0 0 0,0-1 1 0 0,0 1-1 0 0,0-1 0 0 0,0 0 1 0 0,0 1-1 0 0,0-1 0 0 0,0 1 1 0 0,0-1-1 0 0,0 0 0 0 0,0 1 1 0 0,0-1-1 0 0,0 1 0 0 0,0-1 1 0 0,1-1-1 0 0,0-23 1371 0 0,-1 23-1425 0 0,1 1 1 0 0,0 0-1 0 0,0-1 0 0 0,0 1 1 0 0,0 0-1 0 0,0 0 1 0 0,0 0-1 0 0,0 0 1 0 0,1 0-1 0 0,-1 0 1 0 0,0 0-1 0 0,0 1 1 0 0,1-1-1 0 0,-1 0 1 0 0,0 1-1 0 0,1-1 0 0 0,-1 1 1 0 0,1-1-1 0 0,-1 1 1 0 0,1 0-1 0 0,-1-1 1 0 0,1 1-1 0 0,-1 0 1 0 0,1 0-1 0 0,-1 0 1 0 0,1 0-1 0 0,-1 1 1 0 0,3-1-1 0 0,46 11 188 0 0,-44-9-190 0 0,64 20 26 0 0,-40-11-458 0 0,1-1 0 0 0,0-2 0 0 0,50 7 1 0 0,-76-15-208 0 0,0 0 0 0 0,1 0 0 0 0,-1 0 0 0 0,0-1 0 0 0,1 1 0 0 0,7-3 0 0 0,-11 2-65 0 0,1 0-1 0 0,-1 0 1 0 0,1 0-1 0 0,-1 0 0 0 0,1-1 1 0 0,-1 1-1 0 0,0-1 1 0 0,1 1-1 0 0,-1-1 1 0 0,0 0-1 0 0,0 0 0 0 0,0 0 1 0 0,-1 0-1 0 0,3-3 1 0 0,2-5-4458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33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10154 0 0,'0'2'324'0'0,"0"0"-1"0"0,0-1 1 0 0,0 1-1 0 0,0-1 1 0 0,0 1-1 0 0,1-1 1 0 0,-1 1-1 0 0,1-1 1 0 0,-1 1-1 0 0,1-1 1 0 0,0 1-1 0 0,-1-1 1 0 0,1 0-1 0 0,0 1 1 0 0,0-1-1 0 0,0 0 1 0 0,2 3-1 0 0,23 22 910 0 0,-19-21-683 0 0,29 27 422 0 0,73 46 0 0 0,-28-22-709 0 0,-79-55-179 0 0,0 1 1 0 0,0 0-1 0 0,-1 0 1 0 0,1 0-1 0 0,0 0 1 0 0,-1 0-1 0 0,0 0 1 0 0,1 1-1 0 0,-1-1 1 0 0,0 0 0 0 0,0 1-1 0 0,0-1 1 0 0,-1 1-1 0 0,1-1 1 0 0,0 1-1 0 0,-1-1 1 0 0,0 1-1 0 0,0-1 1 0 0,0 1-1 0 0,0 0 1 0 0,0-1-1 0 0,0 1 1 0 0,0-1-1 0 0,-1 1 1 0 0,1 0-1 0 0,-1-1 1 0 0,0 0-1 0 0,0 1 1 0 0,0-1-1 0 0,0 1 1 0 0,-2 2-1 0 0,-5 10 139 0 0,0-1 0 0 0,-1 0-1 0 0,-17 22 1 0 0,21-30-244 0 0,-10 12-198 0 0,0-1-1 0 0,-1 0 0 0 0,-1-1 1 0 0,-25 18-1 0 0,68-27-12561 0 0,-20-7 11395 0 0,17 1-3961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34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0 7522 0 0,'-7'2'690'0'0,"-1"-1"1"0"0,1 1-1 0 0,-1 1 1 0 0,1-1 0 0 0,0 1-1 0 0,0 0 1 0 0,0 1 0 0 0,1 0-1 0 0,-1 0 1 0 0,-9 8-1 0 0,8-6-255 0 0,1 1 0 0 0,0 0 0 0 0,0 1 0 0 0,1 0 0 0 0,0 0-1 0 0,0 0 1 0 0,-8 18 0 0 0,10-20-389 0 0,1 1 1 0 0,1 0-1 0 0,-1-1 1 0 0,1 1-1 0 0,0 0 0 0 0,0 0 1 0 0,1 0-1 0 0,0 1 0 0 0,0-1 1 0 0,1 0-1 0 0,0 0 1 0 0,0 0-1 0 0,1 1 0 0 0,0-1 1 0 0,0 0-1 0 0,0 0 0 0 0,1 0 1 0 0,0 0-1 0 0,1 0 1 0 0,-1-1-1 0 0,1 1 0 0 0,1-1 1 0 0,-1 1-1 0 0,1-1 1 0 0,5 6-1 0 0,-7-10-48 0 0,-1 1 0 0 0,1-1 0 0 0,0-1 1 0 0,0 1-1 0 0,0 0 0 0 0,0 0 0 0 0,0-1 0 0 0,0 1 1 0 0,0-1-1 0 0,1 1 0 0 0,-1-1 0 0 0,0 0 0 0 0,1 0 0 0 0,-1 0 1 0 0,1 0-1 0 0,-1-1 0 0 0,1 1 0 0 0,0-1 0 0 0,-1 1 0 0 0,4-1 1 0 0,-3-1 0 0 0,0 1 0 0 0,0-1 0 0 0,-1 0 0 0 0,1 0 0 0 0,0 0 0 0 0,-1-1 1 0 0,1 1-1 0 0,-1 0 0 0 0,0-1 0 0 0,1 0 0 0 0,-1 1 0 0 0,0-1 0 0 0,0 0 0 0 0,0 0 0 0 0,3-4 1 0 0,4-6 0 0 0,-1-1 1 0 0,-1 0-1 0 0,1 0 1 0 0,-2-1-1 0 0,9-24 1 0 0,-4 5-8 0 0,-5 12 7 0 0,1 1-1 0 0,1-1 1 0 0,0 2 0 0 0,21-34 0 0 0,-29 52 21 0 0,1 1 1 0 0,-1-1-1 0 0,0 0 1 0 0,1 1 0 0 0,-1-1-1 0 0,1 1 1 0 0,-1-1-1 0 0,1 0 1 0 0,-1 1-1 0 0,1-1 1 0 0,-1 1 0 0 0,1-1-1 0 0,-1 1 1 0 0,1 0-1 0 0,0-1 1 0 0,-1 1 0 0 0,1 0-1 0 0,0-1 1 0 0,-1 1-1 0 0,1 0 1 0 0,0 0 0 0 0,0-1-1 0 0,-1 1 1 0 0,1 0-1 0 0,0 0 1 0 0,-1 0 0 0 0,1 0-1 0 0,0 0 1 0 0,0 0-1 0 0,-1 0 1 0 0,1 0 0 0 0,0 1-1 0 0,1-1 1 0 0,0 1 54 0 0,-1 1 0 0 0,1-1 0 0 0,-1 1 0 0 0,1-1 0 0 0,-1 1 0 0 0,1 0 0 0 0,-1-1 0 0 0,0 1 0 0 0,0 0 0 0 0,0 0 1 0 0,2 3-1 0 0,3 11 364 0 0,-1 0 1 0 0,5 21 0 0 0,-9-33-403 0 0,10 46 27 0 0,10 40 150 0 0,-17-80-2140 0 0,0 1-1 0 0,0-1 1 0 0,8 12-1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34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7490 0 0,'-8'2'1632'0'0,"-1"0"-168"0"0,0 3-255 0 0,1 1-129 0 0,8 7-384 0 0,1 1-464 0 0,1 1-160 0 0,-1-2-104 0 0,2 0-248 0 0,0-3-688 0 0,1-1-1129 0 0,1-1-111 0 0,0-1-3049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35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7522 0 0,'-6'26'5520'0'0,"3"17"-1884"0"0,0-10-2179 0 0,0-7-1394 0 0,2-1 1 0 0,0 0-1 0 0,1 0 1 0 0,2 0-1 0 0,0 0 1 0 0,2 0 0 0 0,0 0-1 0 0,2 0 1 0 0,1-1-1 0 0,1 0 1 0 0,16 34-1 0 0,-24-57-104 0 0,1 0 1 0 0,-1 0-1 0 0,1 0 0 0 0,0 0 0 0 0,-1 0 0 0 0,1 0 0 0 0,0 0 0 0 0,-1-1 0 0 0,1 1 0 0 0,0 0 0 0 0,0 0 0 0 0,0-1 0 0 0,0 1 0 0 0,1 0 1 0 0,-1 0 27 0 0,-1-1 1 0 0,1 0-1 0 0,-1 0 1 0 0,1 0 0 0 0,-1 0-1 0 0,0 0 1 0 0,1 0-1 0 0,-1-1 1 0 0,1 1 0 0 0,-1 0-1 0 0,1 0 1 0 0,-1 0-1 0 0,0 0 1 0 0,1 0 0 0 0,-1-1-1 0 0,1 1 1 0 0,-1 0 0 0 0,0 0-1 0 0,1-1 1 0 0,-1 1-1 0 0,0 0 1 0 0,1-1 0 0 0,-1 1-1 0 0,0 0 1 0 0,1-1-1 0 0,16-36-115 0 0,-3 8 116 0 0,-13 28 19 0 0,0-1 0 0 0,1 1 0 0 0,-1 0 0 0 0,0-1 0 0 0,1 1 0 0 0,0 0 0 0 0,-1 0 0 0 0,1 0 0 0 0,0 0 0 0 0,-1 0 1 0 0,1 0-1 0 0,0 1 0 0 0,0-1 0 0 0,0 1 0 0 0,0-1 0 0 0,0 1 0 0 0,0 0 0 0 0,-1-1 0 0 0,1 1 0 0 0,3 0 0 0 0,-1 1 4 0 0,0 0 0 0 0,0-1 0 0 0,-1 1 0 0 0,1 1 1 0 0,0-1-1 0 0,-1 0 0 0 0,1 1 0 0 0,-1 0 0 0 0,1 0 0 0 0,3 2 0 0 0,-3-1 47 0 0,0 0 0 0 0,0 0 0 0 0,0 1 0 0 0,0-1 0 0 0,-1 1-1 0 0,1 0 1 0 0,-1 0 0 0 0,0 0 0 0 0,0 0 0 0 0,0 0 0 0 0,-1 1 0 0 0,0-1-1 0 0,0 1 1 0 0,0 0 0 0 0,0 0 0 0 0,1 7 0 0 0,-3-11-27 0 0,0 1 1 0 0,-1 0 0 0 0,1 0 0 0 0,0 0-1 0 0,-1 0 1 0 0,0-1 0 0 0,1 1 0 0 0,-1 0-1 0 0,0-1 1 0 0,0 1 0 0 0,0 0-1 0 0,0-1 1 0 0,0 1 0 0 0,-1-1 0 0 0,1 1-1 0 0,0-1 1 0 0,-1 0 0 0 0,1 0-1 0 0,0 1 1 0 0,-1-1 0 0 0,0 0 0 0 0,1 0-1 0 0,-1-1 1 0 0,0 1 0 0 0,1 0 0 0 0,-1 0-1 0 0,0-1 1 0 0,0 1 0 0 0,0-1-1 0 0,-3 1 1 0 0,-5 1 6 0 0,0 0 0 0 0,-1-1-1 0 0,1 0 1 0 0,-13-1 0 0 0,-65-7-237 0 0,126 26-11734 0 0,-24-13 6651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06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5217 0 0,'3'-2'586'0'0,"0"-1"0"0"0,0 2 0 0 0,0-1 1 0 0,1 0-1 0 0,-1 1 0 0 0,0-1 0 0 0,1 1 0 0 0,-1 0 0 0 0,1 0 0 0 0,-1 0 0 0 0,8 0 0 0 0,42-2 732 0 0,-50 3-1354 0 0,14 2-188 0 0,-13-2-414 0 0,0 1 1 0 0,0-1 0 0 0,-1 0-1 0 0,1 0 1 0 0,0 0-1 0 0,0-1 1 0 0,0 1-1 0 0,-1-1 1 0 0,7-1-1 0 0,5 0-2082 0 0,-9 2 1478 0 0,0-5-1009 0 0</inkml:trace>
  <inkml:trace contextRef="#ctx0" brushRef="#br0" timeOffset="1">160 0 5753 0 0,'-1'3'6548'0'0,"1"8"-3485"0"0,2 25-887 0 0,2-11-1744 0 0,1-1 1 0 0,8 27-1 0 0,-10-42-1844 0 0,1 0 0 0 0,0 1-1 0 0,0-1 1 0 0,9 14 0 0 0,-5-18-3811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35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7258 0 0,'-2'2'6401'0'0,"1"3"-3745"0"0,-1 4-519 0 0,-2 3-633 0 0,-2 4-656 0 0,-1 4-415 0 0,0 4-249 0 0,-1 3-120 0 0,2-2-128 0 0,1-1-313 0 0,3-3-511 0 0,2-5-1072 0 0,3-5-1769 0 0,-1-4-352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3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7 10402 0 0,'-3'-1'524'0'0,"1"0"-1"0"0,0 0 0 0 0,-1 0 0 0 0,1 1 1 0 0,-1-1-1 0 0,1 0 0 0 0,-1 1 1 0 0,0 0-1 0 0,1 0 0 0 0,-1 0 0 0 0,0 0 1 0 0,1 0-1 0 0,-1 0 0 0 0,1 0 1 0 0,-1 1-1 0 0,1 0 0 0 0,-4 0 0 0 0,2 1-194 0 0,0 0 0 0 0,0 0-1 0 0,0 1 1 0 0,0-1-1 0 0,0 1 1 0 0,0 0 0 0 0,0 0-1 0 0,1 0 1 0 0,-4 4-1 0 0,1 0-199 0 0,0 1 0 0 0,0 0 0 0 0,1 0 0 0 0,0 1-1 0 0,1-1 1 0 0,-1 1 0 0 0,1 0 0 0 0,-4 17 0 0 0,6-15-41 0 0,0 0 1 0 0,1 0-1 0 0,1 1 1 0 0,-1-1 0 0 0,2 0-1 0 0,0 0 1 0 0,0 1 0 0 0,1-1-1 0 0,0 0 1 0 0,1 0 0 0 0,0 0-1 0 0,1-1 1 0 0,6 13 0 0 0,-7-17-333 0 0,0 0 0 0 0,1-1 0 0 0,-1 1 0 0 0,1-1 0 0 0,1 0 0 0 0,-1 0 0 0 0,1-1 1 0 0,-1 1-1 0 0,1-1 0 0 0,9 6 0 0 0,-9-7-597 0 0,0-1 1 0 0,0 0-1 0 0,0 0 1 0 0,0 0-1 0 0,0 0 1 0 0,0-1-1 0 0,0 0 1 0 0,0 0-1 0 0,0-1 1 0 0,1 1-1 0 0,-1-1 0 0 0,0 0 1 0 0,1 0-1 0 0,7-2 1 0 0,6-3-5680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36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10 13027 0 0,'-2'-4'1384'0'0,"-3"1"-968"0"0,1 2-256 0 0,0 0-176 0 0,2 2-480 0 0</inkml:trace>
  <inkml:trace contextRef="#ctx0" brushRef="#br0" timeOffset="1">191 22 4657 0 0,'9'7'72'0'0,"1"-1"-48"0"0,1 2-40 0 0,0 1-16 0 0,-2-3-16 0 0,-1-2-72 0 0,15 6-2593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36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11170 0 0,'2'1'1601'0'0,"-1"1"-889"0"0,1 2-8 0 0,1 0 8 0 0,0 0-360 0 0,0-2-560 0 0,2 1-272 0 0,2 1-424 0 0,0 1-616 0 0,0-2-985 0 0,0 3 153 0 0,1 0-2489 0 0</inkml:trace>
  <inkml:trace contextRef="#ctx0" brushRef="#br0" timeOffset="1">251 39 12179 0 0,'9'-2'3448'0'0,"-3"2"-1887"0"0,1 0-633 0 0,-4 3-200 0 0,-4-3-200 0 0,1 1-352 0 0,0 2-280 0 0,1-2-240 0 0,3 3-592 0 0,3-1-1033 0 0,-1 1-1591 0 0,0-1-73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39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11 7522 0 0,'-1'-1'505'0'0,"0"0"1"0"0,0 0 0 0 0,0 0-1 0 0,0 0 1 0 0,0 1 0 0 0,0-1-1 0 0,0 0 1 0 0,0 1 0 0 0,0-1-1 0 0,-1 1 1 0 0,1-1 0 0 0,0 1-1 0 0,0-1 1 0 0,0 1 0 0 0,-1 0-1 0 0,1 0 1 0 0,0-1 0 0 0,-1 1-1 0 0,1 0 1 0 0,-2 0 0 0 0,2 1-184 0 0,-1-1 1 0 0,0 1-1 0 0,0 0 1 0 0,0-1 0 0 0,1 1-1 0 0,-1 0 1 0 0,0 0-1 0 0,1 0 1 0 0,-1 0 0 0 0,0 1-1 0 0,1-1 1 0 0,-2 2-1 0 0,-4 5-140 0 0,0 1 0 0 0,1-1 0 0 0,0 2 0 0 0,-5 9 0 0 0,6-10 396 0 0,-8 16-371 0 0,1 0 0 0 0,1 0 0 0 0,-11 44 0 0 0,3 7-1465 0 0,3-1-4278 0 0,17-75 5331 0 0,-1 1 0 0 0,0-1 0 0 0,0 0 0 0 0,0 1 0 0 0,0-1 0 0 0,0 0-1 0 0,0 1 1 0 0,0-1 0 0 0,0 0 0 0 0,0 1 0 0 0,0-1 0 0 0,0 0 0 0 0,0 0 0 0 0,0 1 0 0 0,0-1 0 0 0,0 0 0 0 0,-1 1 0 0 0,1-1 0 0 0,0 0 0 0 0,0 1 0 0 0,0-1 0 0 0,0 0 0 0 0,-1 0 0 0 0,1 1 0 0 0,0-1-1 0 0,-1 1-409 0 0,1-1 410 0 0,0 0 0 0 0,-1 0 0 0 0,1 0 0 0 0,0 0 0 0 0,0 1 0 0 0,-1-1 0 0 0,1 0 0 0 0,0 0 0 0 0,-1 0 0 0 0,1 0 0 0 0,0 0 0 0 0,-1 0 0 0 0,1 0 0 0 0,0 0 0 0 0,-1 0 0 0 0,1 0-1 0 0,-1 0 1 0 0,-6-6-3136 0 0,5 4 3458 0 0,-4-5-3663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40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25 4865 0 0,'0'-1'295'0'0,"0"0"-1"0"0,-1 0 1 0 0,1 0 0 0 0,-1 0 0 0 0,1 0-1 0 0,0 0 1 0 0,0 1 0 0 0,-1-1 0 0 0,1 0-1 0 0,0 0 1 0 0,0 0 0 0 0,0 0-1 0 0,0 0 1 0 0,0 0 0 0 0,1 0 0 0 0,-1 0-1 0 0,0 0 1 0 0,0 0 0 0 0,1 0 0 0 0,-1 0-1 0 0,0 0 1 0 0,1 0 0 0 0,0-1-1 0 0,0 2-52 0 0,0 0 0 0 0,0 0 0 0 0,0 0 0 0 0,0 0 0 0 0,0 0-1 0 0,0 1 1 0 0,-1-1 0 0 0,1 0 0 0 0,0 1 0 0 0,0-1 0 0 0,0 1-1 0 0,0-1 1 0 0,-1 1 0 0 0,1-1 0 0 0,0 1 0 0 0,0-1-1 0 0,-1 1 1 0 0,2 1 0 0 0,40 43 3113 0 0,-41-43-3349 0 0,43 51 484 0 0,60 69-59 0 0,-31-45-6488 0 0,-52-62-918 0 0,-15-14 1945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40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 5385 0 0,'-1'-11'5668'0'0,"0"1"1263"0"0,6 19-2977 0 0,5 16-3132 0 0,0 0 0 0 0,28 44 0 0 0,-35-63-851 0 0,1-1-1 0 0,-1 1 1 0 0,1-1 0 0 0,1 0-1 0 0,-1 0 1 0 0,1 0 0 0 0,0-1 0 0 0,0 1-1 0 0,0-1 1 0 0,1 0 0 0 0,-1-1 0 0 0,1 1-1 0 0,0-1 1 0 0,0-1 0 0 0,0 1 0 0 0,0-1-1 0 0,11 3 1 0 0,-14-5 6 0 0,0 1-1 0 0,0-1 1 0 0,0 0 0 0 0,0-1-1 0 0,0 1 1 0 0,0 0 0 0 0,0-1-1 0 0,0 0 1 0 0,0 1-1 0 0,0-1 1 0 0,-1 0 0 0 0,1-1-1 0 0,0 1 1 0 0,-1 0 0 0 0,1-1-1 0 0,4-3 1 0 0,0-1-104 0 0,0-1-1 0 0,-1 0 1 0 0,12-14 0 0 0,-16 16 99 0 0,1 0 0 0 0,1 1 0 0 0,-1 0 0 0 0,1 0 0 0 0,-1 0 0 0 0,1 0 0 0 0,0 0 0 0 0,1 1 0 0 0,-1 0 0 0 0,1 0 0 0 0,-1 0 0 0 0,1 0 0 0 0,8-3 1 0 0,-12 6 26 0 0,1 0 1 0 0,-1 0-1 0 0,0-1 1 0 0,0 1-1 0 0,0 0 1 0 0,0 0 0 0 0,0 0-1 0 0,0 0 1 0 0,0 0-1 0 0,0 1 1 0 0,0-1 0 0 0,0 0-1 0 0,0 0 1 0 0,0 1-1 0 0,0-1 1 0 0,0 0 0 0 0,0 1-1 0 0,0-1 1 0 0,0 1-1 0 0,0-1 1 0 0,0 1 0 0 0,0 0-1 0 0,1 1 1 0 0,-1 0 4 0 0,1 0 1 0 0,-1 0-1 0 0,0-1 0 0 0,0 1 1 0 0,0 1-1 0 0,0-1 1 0 0,-1 0-1 0 0,1 0 0 0 0,0 0 1 0 0,-1 0-1 0 0,1 3 0 0 0,-1 4 37 0 0,1 0-1 0 0,-1 0 0 0 0,0 0 0 0 0,-3 15 1 0 0,0-9 43 0 0,-1 1 0 0 0,-1-1 0 0 0,0-1 0 0 0,-13 28 1 0 0,14-34-84 0 0,0-1 0 0 0,0-1 1 0 0,-1 1-1 0 0,1 0 1 0 0,-1-1-1 0 0,-1 0 1 0 0,1 0-1 0 0,-1-1 1 0 0,0 0-1 0 0,0 0 1 0 0,-10 6-1 0 0,13-10-41 0 0,1 0 1 0 0,-1 0-1 0 0,1 0 0 0 0,-1-1 0 0 0,1 1 0 0 0,-1-1 1 0 0,0 0-1 0 0,1 1 0 0 0,-1-1 0 0 0,0-1 0 0 0,1 1 0 0 0,-1 0 1 0 0,1-1-1 0 0,-1 1 0 0 0,1-1 0 0 0,-1 0 0 0 0,-3-1 0 0 0,4 1 20 0 0,1 1-1 0 0,-1-1 1 0 0,1 0 0 0 0,0 0-1 0 0,-1 1 1 0 0,1-1-1 0 0,0 0 1 0 0,0 0-1 0 0,0 0 1 0 0,0 0-1 0 0,0 0 1 0 0,0-1-1 0 0,0 1 1 0 0,0 0-1 0 0,0 0 1 0 0,1-1-1 0 0,-1 1 1 0 0,0 0 0 0 0,1-1-1 0 0,-1 1 1 0 0,1-1-1 0 0,-1 1 1 0 0,1-1-1 0 0,0 1 1 0 0,0-1-1 0 0,0 1 1 0 0,0-1-1 0 0,0 1 1 0 0,0-1-1 0 0,0 1 1 0 0,0-1-1 0 0,1-1 1 0 0,-1 2 11 0 0,1 0 1 0 0,0 0-1 0 0,-1 0 1 0 0,1 0-1 0 0,0 1 0 0 0,-1-1 1 0 0,1 0-1 0 0,0 0 1 0 0,0 0-1 0 0,0 1 0 0 0,0-1 1 0 0,0 0-1 0 0,0 1 1 0 0,0-1-1 0 0,0 1 0 0 0,0 0 1 0 0,0-1-1 0 0,0 1 1 0 0,0 0-1 0 0,0-1 0 0 0,0 1 1 0 0,2 0-1 0 0,29-3-73 0 0,-28 2 71 0 0,38 0-105 0 0,-27 2-117 0 0,0-2 0 0 0,-1 1 1 0 0,1-2-1 0 0,0 0 1 0 0,-1 0-1 0 0,1-2 1 0 0,-1 1-1 0 0,24-11 0 0 0,-26 11-2826 0 0,-1 5-4696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41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29 5289 0 0,'0'0'233'0'0,"-1"-1"1"0"0,0 0 932 0 0,1 1-933 0 0,0 0 0 0 0,-1-1 0 0 0,1 1 1 0 0,0 0-1 0 0,0-1 0 0 0,0 1 0 0 0,0 0 0 0 0,-1-1 1 0 0,1 1-1 0 0,0 0 0 0 0,0-1 0 0 0,0 1 1 0 0,0 0-1 0 0,0-1 0 0 0,0 1 0 0 0,0 0 0 0 0,0-1 1 0 0,0 1-1 0 0,0 0 0 0 0,0-1 0 0 0,0 1 1 0 0,0-1-1 0 0,0 1 0 0 0,0 0 0 0 0,1-1 1 0 0,-1 1-1 0 0,0 0 0 0 0,0 0 0 0 0,0-1 0 0 0,0 1 1 0 0,2-1 932 0 0,-2 0-933 0 0,0 1 0 0 0,0 0 0 0 0,1-1 1 0 0,24-7 3436 0 0,32 3-1988 0 0,-22 5-1001 0 0,-4-1 41 0 0,0 2 0 0 0,60 8 1 0 0,-89-9-680 0 0,-1 0 1 0 0,1 1-1 0 0,0-1 0 0 0,-1 1 1 0 0,1-1-1 0 0,-1 1 1 0 0,0-1-1 0 0,1 1 1 0 0,-1 0-1 0 0,1 0 1 0 0,-1-1-1 0 0,0 1 1 0 0,0 0-1 0 0,0 0 1 0 0,2 2-1 0 0,-3-2-24 0 0,1-1 0 0 0,-1 1-1 0 0,0-1 1 0 0,0 1 0 0 0,0 0-1 0 0,1-1 1 0 0,-1 1 0 0 0,0 0-1 0 0,0 0 1 0 0,0-1 0 0 0,0 1 0 0 0,0 0-1 0 0,0-1 1 0 0,0 1 0 0 0,-1 0-1 0 0,1-1 1 0 0,0 1 0 0 0,0 0-1 0 0,0-1 1 0 0,-1 1 0 0 0,1 0 0 0 0,0-1-1 0 0,-1 2 1 0 0,-4 4 38 0 0,1-1 1 0 0,-1 1-1 0 0,0-1 1 0 0,-1 0-1 0 0,-7 5 1 0 0,-2 3-60 0 0,8-7-1 0 0,-18 17-19 0 0,-26 32-1 0 0,45-48 19 0 0,0 0-1 0 0,1 1 0 0 0,0 0 0 0 0,0 0 1 0 0,1 0-1 0 0,0 0 0 0 0,0 1 0 0 0,1 0 1 0 0,-3 14-1 0 0,5-22 3 0 0,1 1 0 0 0,0 0 0 0 0,0 0 0 0 0,0-1 1 0 0,0 1-1 0 0,0 0 0 0 0,0 0 0 0 0,0-1 0 0 0,0 1 0 0 0,1 0 0 0 0,-1-1 1 0 0,1 1-1 0 0,0 0 0 0 0,-1-1 0 0 0,1 1 0 0 0,0-1 0 0 0,0 1 0 0 0,0-1 1 0 0,0 1-1 0 0,1 1 0 0 0,1-1 1 0 0,0 0-1 0 0,-1 0 1 0 0,1 0 0 0 0,0 0 0 0 0,0 0 0 0 0,0-1 0 0 0,0 1-1 0 0,0-1 1 0 0,7 2 0 0 0,3 0-4 0 0,0-1 0 0 0,0 0 1 0 0,1-1-1 0 0,15 0 0 0 0,-17-1-59 0 0,1 0 0 0 0,-1-2 0 0 0,20-3-1 0 0,-28 4-422 0 0,0 0-1 0 0,0 0 0 0 0,1-1 1 0 0,-1 0-1 0 0,0 0 0 0 0,0 0 0 0 0,-1 0 1 0 0,5-4-1 0 0,-8 6 246 0 0,0 0 0 0 0,0-1 0 0 0,1 1 0 0 0,-1 0 0 0 0,0-1 0 0 0,0 1 0 0 0,0 0 0 0 0,0 0 0 0 0,-1-1 0 0 0,1 1 0 0 0,0 0 0 0 0,0-1 0 0 0,0 1 0 0 0,0 0 0 0 0,-18-5-14153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41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10090 0 0,'-10'1'3065'0'0,"1"1"-929"0"0,0 5-495 0 0,3 0-257 0 0,6 6-552 0 0,1 2-496 0 0,0 0-288 0 0,2 1-216 0 0,2-3-264 0 0,0 1-576 0 0,0-2-961 0 0,1-1-1415 0 0,1-1-9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1:42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7250 0 0,'-7'6'2352'0'0,"-1"4"-408"0"0,1 3-687 0 0,-1 1-425 0 0,4-3-320 0 0,-1 1-304 0 0,3-1-272 0 0,-1-1-464 0 0,2 0-896 0 0,-3-2-1081 0 0,0 0 57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06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5849 0 0,'-1'1'1561'0'0,"1"2"543"0"0,0 3 409 0 0,-2 4-529 0 0,2 3-512 0 0,-1 3-447 0 0,2 2-393 0 0,1 1-304 0 0,0 1-216 0 0,1 0-248 0 0,2-1-400 0 0,0 2-713 0 0,1-4-1143 0 0,-1-1-721 0 0,-1-5 529 0 0,1-2-2401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2:28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665 55 7017 0 0,'-3'3'1062'0'0,"1"-1"-1"0"0,-1 0 1 0 0,0 0-1 0 0,0 0 1 0 0,0 0-1 0 0,-1 0 0 0 0,1 0 1 0 0,0-1-1 0 0,-1 0 1 0 0,1 0-1 0 0,-5 1 0 0 0,2 0-274 0 0,-1-2-1 0 0,1 1 0 0 0,-1-1 0 0 0,0 0 0 0 0,-11-1 0 0 0,-5-3-878 0 0,0-2 0 0 0,-37-12 0 0 0,27 7 1204 0 0,7 2-1004 0 0,-1 1 0 0 0,0 1 0 0 0,-1 2 0 0 0,1 0 0 0 0,-1 2 0 0 0,-34 1 0 0 0,-17 3-129 0 0,7-1-4631 0 0,26 4-7495 0 0,35-3 6481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2:28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195 368 5681 0 0,'-2'-1'619'0'0,"1"1"-1"0"0,0-1 1 0 0,0 0-1 0 0,-1 1 1 0 0,1 0 0 0 0,0-1-1 0 0,-1 1 1 0 0,1 0-1 0 0,0-1 1 0 0,-1 1-1 0 0,1 0 1 0 0,-1 0 0 0 0,-1 1-1 0 0,1-1-367 0 0,1 0 1 0 0,-1 0-1 0 0,1 0 0 0 0,-1 0 1 0 0,1-1-1 0 0,-1 1 0 0 0,1 0 1 0 0,-1 0-1 0 0,1-1 0 0 0,-1 1 0 0 0,1-1 1 0 0,0 0-1 0 0,-1 1 0 0 0,1-1 1 0 0,0 0-1 0 0,-3-1 0 0 0,-10-12 108 0 0,0 0-1 0 0,0-1 1 0 0,2-1-1 0 0,-1 0 1 0 0,2 0 0 0 0,1-2-1 0 0,0 1 1 0 0,1-1-1 0 0,0 0 1 0 0,2-1-1 0 0,0 0 1 0 0,-6-31-1 0 0,12 46-339 0 0,0 0 0 0 0,1 1 0 0 0,-1-1 0 0 0,1 0-1 0 0,0 0 1 0 0,0 0 0 0 0,0 0 0 0 0,0 0 0 0 0,1 0 0 0 0,0 0 0 0 0,0 0-1 0 0,0 1 1 0 0,0-1 0 0 0,0 0 0 0 0,1 1 0 0 0,0-1 0 0 0,4-6-1 0 0,-3 7 6 0 0,0 0-1 0 0,0 0 1 0 0,0 1-1 0 0,1-1 1 0 0,-1 1-1 0 0,1 0 0 0 0,0 0 1 0 0,0 0-1 0 0,-1 0 1 0 0,1 1-1 0 0,0-1 1 0 0,0 1-1 0 0,1 0 0 0 0,-1 0 1 0 0,0 1-1 0 0,7-1 1 0 0,4 1 63 0 0,0 1 0 0 0,0 0 0 0 0,-1 0 0 0 0,20 6 0 0 0,-20-4-587 0 0,-1 0 1 0 0,1-1 0 0 0,0-1-1 0 0,28 0 1 0 0,-36-4-2858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2:29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89 9658 0 0,'-4'1'936'0'0,"0"-1"0"0"0,0 1-1 0 0,0-1 1 0 0,0 0 0 0 0,0-1-1 0 0,-7 0 1 0 0,10 0-851 0 0,0 1 0 0 0,1 0 0 0 0,-1 0 0 0 0,0-1 0 0 0,1 1 0 0 0,-1-1-1 0 0,0 1 1 0 0,1-1 0 0 0,-1 1 0 0 0,1-1 0 0 0,-1 1 0 0 0,1-1 0 0 0,-1 1 0 0 0,1-1 0 0 0,-1 0 0 0 0,1 1-1 0 0,-1-1 1 0 0,1 0 0 0 0,0 0 0 0 0,-1 1 0 0 0,1-1 0 0 0,0 0 0 0 0,0 0 0 0 0,0 1 0 0 0,0-1 0 0 0,0 0-1 0 0,-1 0 1 0 0,1 1 0 0 0,0-1 0 0 0,1 0 0 0 0,-1 0 0 0 0,0 0 0 0 0,0 1 0 0 0,0-1 0 0 0,0 0 0 0 0,1 1 0 0 0,-1-1-1 0 0,0 0 1 0 0,1 0 0 0 0,-1 1 0 0 0,0-1 0 0 0,2-1 0 0 0,-1 0-2 0 0,1-1 0 0 0,-1 1 0 0 0,1-1 0 0 0,0 1 0 0 0,0 0 0 0 0,0-1 1 0 0,0 1-1 0 0,0 0 0 0 0,1 0 0 0 0,-1 1 0 0 0,0-1 0 0 0,1 0 0 0 0,0 1 0 0 0,-1 0 0 0 0,1-1 0 0 0,0 1 0 0 0,0 0 1 0 0,4-1-1 0 0,9-2 40 0 0,0 1 0 0 0,21-1 1 0 0,-10 1-10 0 0,4-5 108 0 0,-28 6 91 0 0,-19 7-17 0 0,10-3-276 0 0,1 0 1 0 0,0 0-1 0 0,0 1 1 0 0,0 0-1 0 0,0 0 1 0 0,0 0-1 0 0,1 1 0 0 0,-1-1 1 0 0,1 1-1 0 0,0 0 1 0 0,0 0-1 0 0,1 1 1 0 0,-1-1-1 0 0,1 1 1 0 0,0 0-1 0 0,0 0 1 0 0,0 0-1 0 0,1 0 0 0 0,-1 0 1 0 0,1 1-1 0 0,1-1 1 0 0,-1 1-1 0 0,-1 9 1 0 0,2-7-1 0 0,0 0 0 0 0,0 0 0 0 0,0 1 0 0 0,1-1 0 0 0,0 1 0 0 0,1-1 0 0 0,0 0 0 0 0,0 1 0 0 0,1-1 1 0 0,0 0-1 0 0,0 0 0 0 0,1 0 0 0 0,0 0 0 0 0,0-1 0 0 0,8 13 0 0 0,-8-16-16 0 0,1 1 0 0 0,-1-1 0 0 0,1 1 0 0 0,0-1 0 0 0,0 0 0 0 0,1-1-1 0 0,-1 1 1 0 0,1-1 0 0 0,0 0 0 0 0,0 0 0 0 0,0 0 0 0 0,0-1 0 0 0,0 1 0 0 0,1-1 0 0 0,-1-1 0 0 0,1 1 0 0 0,-1-1 0 0 0,1 0 0 0 0,0 0-1 0 0,-1 0 1 0 0,1-1 0 0 0,0 0 0 0 0,-1 0 0 0 0,1-1 0 0 0,0 1 0 0 0,0-1 0 0 0,-1-1 0 0 0,1 1 0 0 0,10-5 0 0 0,-10 3-644 0 0,0 0 1 0 0,-1 0 0 0 0,1 0 0 0 0,0-1 0 0 0,-1 0 0 0 0,0 0-1 0 0,0-1 1 0 0,0 0 0 0 0,-1 1 0 0 0,7-9 0 0 0,-8 8-753 0 0,0 0 1 0 0,-1 0 0 0 0,1 0 0 0 0,-1 0 0 0 0,3-10-1 0 0,0-6-4015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2:29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57 6417 0 0,'-28'-12'11270'0'0,"36"26"-9526"0"0,83 120 928 0 0,-45-61-2589 0 0,-46-72-89 0 0,1-1 0 0 0,-1 1-1 0 0,1 0 1 0 0,-1 0 0 0 0,0-1 0 0 0,1 1-1 0 0,0 0 1 0 0,-1-1 0 0 0,1 1 0 0 0,-1 0-1 0 0,1-1 1 0 0,0 1 0 0 0,-1-1 0 0 0,1 1 0 0 0,0-1-1 0 0,0 0 1 0 0,-1 1 0 0 0,1-1 0 0 0,0 0-1 0 0,0 1 1 0 0,0-1 0 0 0,-1 0 0 0 0,1 0-1 0 0,0 0 1 0 0,0 0 0 0 0,0 0 0 0 0,1 0-1 0 0,-1 0 3 0 0,1-1-1 0 0,-1 0 1 0 0,0 1-1 0 0,0-1 0 0 0,0 0 1 0 0,0 0-1 0 0,0 0 0 0 0,0 0 1 0 0,0 0-1 0 0,0 0 0 0 0,0 0 1 0 0,0 0-1 0 0,0-1 0 0 0,-1 1 1 0 0,2-2-1 0 0,3-8-240 0 0,0 0-1 0 0,-1-1 0 0 0,3-12 1 0 0,-5 17-187 0 0,0 1-542 0 0,-1 0 0 0 0,1-1 0 0 0,-1 1 1 0 0,0-1-1 0 0,0 1 0 0 0,-1-1 0 0 0,0 1 0 0 0,0-1 0 0 0,-1 1 0 0 0,0-1 0 0 0,0 1 1 0 0,0-1-1 0 0,-1 1 0 0 0,0 0 0 0 0,-4-9 0 0 0,-19-30 661 0 0,18 32-436 0 0,-2-14 11547 0 0,19 43-7127 0 0,35 65-1046 0 0,-9-13-2703 0 0,3-4-3719 0 0,-38-63 3566 0 0,10 13-3384 0 0,-4-12-2461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2:30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5 112 8506 0 0,'19'18'5897'0'0,"4"23"-2991"0"0,-12-18-1882 0 0,-1-6-637 0 0,1 0 0 0 0,1 0 1 0 0,19 21-1 0 0,-75-109-1081 0 0,33 54 577 0 0,-33-61-927 0 0,40 70 955 0 0,0 0-1 0 0,1 0 0 0 0,0-1 0 0 0,1 1 0 0 0,0-1 0 0 0,0 1 0 0 0,-1-17 0 0 0,3 23 101 0 0,0 1 1 0 0,0 0 0 0 0,0-1-1 0 0,0 1 1 0 0,0 0-1 0 0,1 0 1 0 0,-1-1 0 0 0,0 1-1 0 0,1 0 1 0 0,-1 0-1 0 0,1 0 1 0 0,-1 0 0 0 0,1-1-1 0 0,-1 1 1 0 0,1 0 0 0 0,0 0-1 0 0,-1 0 1 0 0,1 0-1 0 0,0 0 1 0 0,0 1 0 0 0,0-1-1 0 0,0 0 1 0 0,0 0-1 0 0,0 0 1 0 0,0 1 0 0 0,0-1-1 0 0,2 0 1 0 0,0 0 49 0 0,0 0 0 0 0,0 1 0 0 0,0-1 0 0 0,0 1 0 0 0,0 0 0 0 0,1-1 0 0 0,-1 2 0 0 0,0-1 0 0 0,0 0 0 0 0,0 1 0 0 0,4 0 0 0 0,-1 0 40 0 0,0 1 1 0 0,0 0 0 0 0,0 0 0 0 0,0 1-1 0 0,0-1 1 0 0,0 1 0 0 0,0 1 0 0 0,-1-1-1 0 0,0 1 1 0 0,0 0 0 0 0,5 5 0 0 0,-8-7-51 0 0,-1 1 1 0 0,0 0 0 0 0,0 0 0 0 0,0 1-1 0 0,0-1 1 0 0,0 0 0 0 0,-1 0 0 0 0,1 0-1 0 0,-1 1 1 0 0,0-1 0 0 0,0 0 0 0 0,0 0 0 0 0,-1 1-1 0 0,1-1 1 0 0,-1 0 0 0 0,1 0 0 0 0,-1 0-1 0 0,0 0 1 0 0,-1 0 0 0 0,-1 4 0 0 0,-2 6-158 0 0,-2 0 0 0 0,1 0 0 0 0,-11 13 1 0 0,8-14-26 0 0,0 2-173 0 0,24-23 323 0 0,1-3-126 0 0,0 0 1 0 0,1 1 0 0 0,0 0 0 0 0,1 2 0 0 0,0 0 0 0 0,33-12 0 0 0,-50 21-76 0 0,1 0 1 0 0,-1-1 0 0 0,0 1-1 0 0,0 0 1 0 0,1 0-1 0 0,-1-1 1 0 0,0 1 0 0 0,0 0-1 0 0,1 0 1 0 0,-1 1-1 0 0,0-1 1 0 0,1 0 0 0 0,-1 0-1 0 0,0 0 1 0 0,0 1-1 0 0,2 0 1 0 0,-3-1 25 0 0,0 1 0 0 0,0-1 0 0 0,1 0 0 0 0,-1 1 0 0 0,0-1-1 0 0,0 1 1 0 0,0-1 0 0 0,1 0 0 0 0,-1 1 0 0 0,0-1 0 0 0,0 1 0 0 0,0-1 0 0 0,0 1 0 0 0,0-1 0 0 0,0 0-1 0 0,0 1 1 0 0,0-1 0 0 0,0 1 0 0 0,0-1 0 0 0,0 1 0 0 0,-1-1 0 0 0,1 1 0 0 0,0-1 0 0 0,0 0 0 0 0,0 1-1 0 0,0-1 1 0 0,-1 1 0 0 0,1 0 0 0 0,-29 34-5719 0 0,27-32 5998 0 0,-14 14-3482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2:30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4785 0 0,'0'1'146'0'0,"0"-1"-1"0"0,0 1 1 0 0,0-1 0 0 0,0 1-1 0 0,1-1 1 0 0,-1 1 0 0 0,0-1-1 0 0,0 1 1 0 0,1-1 0 0 0,-1 1-1 0 0,0-1 1 0 0,1 1-1 0 0,-1-1 1 0 0,0 0 0 0 0,1 1-1 0 0,-1-1 1 0 0,1 1 0 0 0,-1-1-1 0 0,1 0 1 0 0,-1 1 0 0 0,1-1-1 0 0,-1 0 1 0 0,1 0 0 0 0,-1 0-1 0 0,1 1 1 0 0,-1-1 0 0 0,1 0-1 0 0,-1 0 1 0 0,1 0 0 0 0,-1 0-1 0 0,2 0 1 0 0,20-7 2594 0 0,23-25 151 0 0,-40 28-2305 0 0,21-22 630 0 0,-21 21-949 0 0,0 0 0 0 0,1-1 0 0 0,-1 2 0 0 0,1-1 0 0 0,0 1 0 0 0,8-6 0 0 0,-12 10-159 0 0,-1 0 1 0 0,1 0-1 0 0,0-1 0 0 0,-1 1 1 0 0,1 0-1 0 0,-1 0 0 0 0,1 1 1 0 0,-1-1-1 0 0,1 0 0 0 0,0 0 1 0 0,-1 1-1 0 0,1-1 0 0 0,-1 1 1 0 0,1-1-1 0 0,-1 1 0 0 0,0 0 1 0 0,1-1-1 0 0,-1 1 0 0 0,0 0 1 0 0,1 0-1 0 0,-1 0 0 0 0,0 0 1 0 0,0 0-1 0 0,0 1 1 0 0,0-1-1 0 0,0 0 0 0 0,0 0 1 0 0,0 1-1 0 0,0-1 0 0 0,1 3 1 0 0,24 47 169 0 0,-24-48-198 0 0,3 12 789 0 0,-5-1-5757 0 0,-1-13 4332 0 0,0 0 1 0 0,0 0-1 0 0,0-1 0 0 0,0 1 1 0 0,0 0-1 0 0,-1-1 1 0 0,1 1-1 0 0,0 0 0 0 0,0-1 1 0 0,0 0-1 0 0,-1 1 1 0 0,1-1-1 0 0,0 0 1 0 0,-1 1-1 0 0,1-1 0 0 0,0 0 1 0 0,-1 0-1 0 0,-1 0 1 0 0,2 0 602 0 0,-1 0 1 0 0,1 0 0 0 0,0 0-1 0 0,0 0 1 0 0,-1 1 0 0 0,1-1-1 0 0,0 0 1 0 0,0 1 0 0 0,-1-1-1 0 0,1 1 1 0 0,0 0 0 0 0,0-1-1 0 0,0 1 1 0 0,0 0 0 0 0,0-1-1 0 0,0 1 1 0 0,0 0 0 0 0,0 0-1 0 0,0 0 1 0 0,0 0 0 0 0,1 0-1 0 0,-1 0 1 0 0,-1 2-1 0 0,1 0 407 0 0,1-1-1 0 0,-1 0 0 0 0,1 1 0 0 0,-1-1 0 0 0,1 1 1 0 0,0-1-1 0 0,0 0 0 0 0,0 1 0 0 0,0-1 0 0 0,0 1 1 0 0,2 4-1 0 0,14 35 5997 0 0,-4-22-5459 0 0,-11-18-916 0 0,1 0 0 0 0,-1 0 1 0 0,1 0-1 0 0,0 0 0 0 0,0 0 1 0 0,0 0-1 0 0,0 0 0 0 0,0-1 0 0 0,0 1 1 0 0,0-1-1 0 0,0 1 0 0 0,1-1 1 0 0,-1 0-1 0 0,1 0 0 0 0,-1 0 1 0 0,1 0-1 0 0,-1 0 0 0 0,4 0 1 0 0,-3-1-75 0 0,-1 0 0 0 0,1-1 0 0 0,-1 1 0 0 0,0-1 0 0 0,1 1 0 0 0,-1-1 1 0 0,0 0-1 0 0,1 0 0 0 0,-1 0 0 0 0,0 0 0 0 0,0 0 0 0 0,0-1 0 0 0,0 1 1 0 0,0 0-1 0 0,0-1 0 0 0,0 0 0 0 0,-1 1 0 0 0,1-1 0 0 0,0 0 1 0 0,1-2-1 0 0,1-2-10 0 0,22-30-2736 0 0,-24 33 2011 0 0,0-1 1 0 0,0 1-1 0 0,-1-1 1 0 0,1 1-1 0 0,-1-1 1 0 0,0 0-1 0 0,0 1 1 0 0,-1-1-1 0 0,1 0 1 0 0,-1-4-1 0 0,-2-21-4001 0 0,1 5-642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2:31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58 9842 0 0,'-1'-1'332'0'0,"0"1"0"0"0,0-1 0 0 0,0 0 0 0 0,-1 1 0 0 0,1-1 0 0 0,0 0 0 0 0,0 0 0 0 0,0 1 0 0 0,1-1 0 0 0,-1 0 0 0 0,0 0 0 0 0,0 0 0 0 0,0 0 0 0 0,1 0 0 0 0,-1 0 0 0 0,0-1 0 0 0,1 1 0 0 0,-1 0 1 0 0,1 0-1 0 0,0 0 0 0 0,-1-3 0 0 0,1 3-184 0 0,0 0 1 0 0,0 0 0 0 0,1 0-1 0 0,-1 0 1 0 0,0-1 0 0 0,1 1-1 0 0,-1 0 1 0 0,1 0 0 0 0,-1 0-1 0 0,1 0 1 0 0,-1 0 0 0 0,1 0-1 0 0,0 1 1 0 0,0-1-1 0 0,-1 0 1 0 0,1 0 0 0 0,0 0-1 0 0,0 1 1 0 0,1-2 0 0 0,1 0-33 0 0,0 0 1 0 0,0 1-1 0 0,0-1 0 0 0,0 1 1 0 0,0-1-1 0 0,0 1 1 0 0,1 0-1 0 0,-1 0 0 0 0,0 1 1 0 0,1-1-1 0 0,-1 1 0 0 0,0-1 1 0 0,1 1-1 0 0,-1 0 1 0 0,7 1-1 0 0,-7 0-42 0 0,0 0 0 0 0,0 1-1 0 0,0-1 1 0 0,-1 0 0 0 0,1 1 0 0 0,0 0-1 0 0,-1 0 1 0 0,1-1 0 0 0,-1 2 0 0 0,0-1-1 0 0,1 0 1 0 0,-1 0 0 0 0,0 1 0 0 0,0-1-1 0 0,-1 1 1 0 0,1-1 0 0 0,0 1 0 0 0,-1 0-1 0 0,0 0 1 0 0,1 0 0 0 0,-1 0 0 0 0,0 0-1 0 0,-1 0 1 0 0,1 0 0 0 0,0 0 0 0 0,-1 0-1 0 0,0 4 1 0 0,1 11-30 0 0,-1-1-1 0 0,0 0 0 0 0,-6 31 1 0 0,3-24 23 0 0,2-18 6 0 0,0 2-186 0 0,0 0-1 0 0,1 0 1 0 0,0 0-1 0 0,1 13 1 0 0,-1-21 92 0 0,0 1-1 0 0,0 0 1 0 0,1-1 0 0 0,-1 1 0 0 0,0 0-1 0 0,0-1 1 0 0,0 1 0 0 0,1-1-1 0 0,-1 1 1 0 0,0 0 0 0 0,1-1 0 0 0,-1 1-1 0 0,0-1 1 0 0,1 1 0 0 0,-1-1-1 0 0,1 1 1 0 0,-1-1 0 0 0,1 1 0 0 0,-1-1-1 0 0,1 0 1 0 0,-1 1 0 0 0,1-1-1 0 0,-1 0 1 0 0,1 1 0 0 0,0-1 0 0 0,1 0-1 0 0,-1 0 1 0 0,1 0-1 0 0,-1 0 1 0 0,1-1-1 0 0,-1 1 1 0 0,0-1-1 0 0,1 1 1 0 0,-1-1-1 0 0,1 1 1 0 0,-1-1-1 0 0,0 0 1 0 0,0 1 0 0 0,0-1-1 0 0,1 0 1 0 0,-1 0-1 0 0,0 0 1 0 0,1-1-1 0 0,75-73-3605 0 0,-74 73 2708 0 0,0 0-1 0 0,0-1 1 0 0,0 1 0 0 0,-1-1-1 0 0,1 0 1 0 0,-1 0 0 0 0,1 0 0 0 0,-1 0-1 0 0,0-1 1 0 0,-1 1 0 0 0,1 0-1 0 0,1-6 1 0 0,-1-2-3716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2:31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18 5345 0 0,'-6'-18'9883'0'0,"16"32"-6164"0"0,16 31-2590 0 0,-10-14-928 0 0,13 39 0 0 0,-29-74-183 0 0,1-1 0 0 0,-1 1 0 0 0,1-1 0 0 0,1 1 0 0 0,-1 0 0 0 0,1-1 0 0 0,-1 1 0 0 0,1 0 0 0 0,1 0 0 0 0,-1 0 0 0 0,0 0 0 0 0,4-4 0 0 0,-5 6-433 0 0,1 0 0 0 0,0 0 0 0 0,0 0 0 0 0,0 0 1 0 0,0 0-1 0 0,0 0 0 0 0,0 0 0 0 0,4-2 0 0 0,16-7-9468 0 0,-16 8 5285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2:31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77 434 4673 0 0,'1'1'548'0'0,"0"0"1"0"0,0 0-1 0 0,1 0 1 0 0,-1-1-1 0 0,0 1 1 0 0,0 0-1 0 0,1-1 1 0 0,-1 1-1 0 0,1 0 1 0 0,-1-1-1 0 0,1 0 1 0 0,-1 1-1 0 0,1-1 1 0 0,-1 0-1 0 0,1 0 1 0 0,-1 0-1 0 0,3 0 1 0 0,0-11 6252 0 0,-6-4-5450 0 0,-9-28-170 0 0,-26-68 0 0 0,25 84-1144 0 0,2 0-1 0 0,1-1 1 0 0,2 0-1 0 0,0 0 1 0 0,2-1-1 0 0,-2-36 1 0 0,7 63-39 0 0,0 0 0 0 0,0 0-1 0 0,0 1 1 0 0,0-1 0 0 0,0 0-1 0 0,0 0 1 0 0,1 1 0 0 0,-1-1 0 0 0,1 0-1 0 0,-1 1 1 0 0,1-1 0 0 0,0 0-1 0 0,1-2 1 0 0,-1 3-2 0 0,-1 1 0 0 0,0 0 0 0 0,1-1 0 0 0,-1 1 0 0 0,1 0 0 0 0,-1-1 0 0 0,1 1 1 0 0,0 0-1 0 0,-1 0 0 0 0,1 0 0 0 0,-1 0 0 0 0,1-1 0 0 0,-1 1 0 0 0,1 0 0 0 0,0 0 0 0 0,-1 0 0 0 0,1 0 0 0 0,-1 0 0 0 0,1 0 0 0 0,-1 0 0 0 0,1 0 0 0 0,0 1 0 0 0,-1-1 0 0 0,1 0 0 0 0,-1 0 0 0 0,1 0 1 0 0,0 1-1 0 0,5 2-24 0 0,0 1 0 0 0,-1 0 0 0 0,1 0 0 0 0,-1 0 0 0 0,7 8 0 0 0,-6-7 37 0 0,249 257-1586 0 0,-254-261 1352 0 0,0-1-1 0 0,0 1 0 0 0,-1-1 0 0 0,1 1 0 0 0,0-1 1 0 0,-1 1-1 0 0,1 0 0 0 0,-1-1 0 0 0,1 1 0 0 0,-1 0 1 0 0,1 0-1 0 0,-1 0 0 0 0,1-1 0 0 0,-1 1 0 0 0,0 0 1 0 0,1 0-1 0 0,-1 0 0 0 0,0 0 0 0 0,0 0 0 0 0,0-1 1 0 0,0 1-1 0 0,1 0 0 0 0,-1 0 0 0 0,-1 0 0 0 0,1 0 1 0 0,0 2-1 0 0,-1-3-128 0 0,0 0 0 0 0,0 1 0 0 0,0-1-1 0 0,-1 0 1 0 0,1 1 0 0 0,0-1 0 0 0,0 0 0 0 0,0 0 0 0 0,-1 0 0 0 0,1 0 0 0 0,0 0 0 0 0,0 0 0 0 0,0-1-1 0 0,0 1 1 0 0,-1 0 0 0 0,-1-1 0 0 0,-58-21-6442 0 0,57 20 6882 0 0,-24-6-3026 0 0</inkml:trace>
  <inkml:trace contextRef="#ctx0" brushRef="#br0" timeOffset="1">25 273 6945 0 0,'15'3'9942'0'0,"-13"-2"-9792"0"0,1 0 0 0 0,-1 0 0 0 0,1-1 0 0 0,-1 1 0 0 0,1-1 1 0 0,-1 1-1 0 0,1-1 0 0 0,0 0 0 0 0,-1 0 0 0 0,1 0 0 0 0,-1-1 0 0 0,1 1 1 0 0,-1-1-1 0 0,5-1 0 0 0,7-4 116 0 0,-1-2 1 0 0,1 0-1 0 0,20-17 1 0 0,-19 14-1082 0 0,0 1 0 0 0,21-12 0 0 0,9 1-8454 0 0,-36 15 3923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2:3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49 11514 0 0,'-2'5'7179'0'0,"14"-10"-5876"0"0,17-12-1793 0 0,-23 13 100 0 0,1 1 0 0 0,0-1 0 0 0,0 1 1 0 0,9-3-1 0 0,15-3-5807 0 0,-23 7 3121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06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95 6129 0 0,'0'1'131'0'0,"4"50"4068"0"0,-4-49-4147 0 0,1-1-1 0 0,-1 1 1 0 0,0-1-1 0 0,0 1 1 0 0,1-1-1 0 0,-1 1 1 0 0,1-1-1 0 0,-1 1 1 0 0,1-1-1 0 0,0 1 1 0 0,-1-1 0 0 0,1 0-1 0 0,0 1 1 0 0,0-1-1 0 0,0 0 1 0 0,0 0-1 0 0,0 0 1 0 0,0 0-1 0 0,0 0 1 0 0,1 0-1 0 0,-1 0 1 0 0,0 0-1 0 0,1 0 1 0 0,-1 0 0 0 0,0-1-1 0 0,1 1 1 0 0,-1 0-1 0 0,1-1 1 0 0,2 1-1 0 0,-3-1-8 0 0,0-1-1 0 0,0 1 1 0 0,-1 0 0 0 0,1-1-1 0 0,0 1 1 0 0,0-1-1 0 0,-1 0 1 0 0,1 1-1 0 0,0-1 1 0 0,-1 1 0 0 0,1-1-1 0 0,-1 0 1 0 0,1 0-1 0 0,0 1 1 0 0,-1-1 0 0 0,0 0-1 0 0,1 0 1 0 0,-1 1-1 0 0,1-1 1 0 0,-1 0-1 0 0,0 0 1 0 0,0 0 0 0 0,1 0-1 0 0,-1 0 1 0 0,0 0-1 0 0,0 1 1 0 0,0-1 0 0 0,0 0-1 0 0,0-1 1 0 0,0-34 646 0 0,0 30-485 0 0,0 6-205 0 0,0-10 245 0 0,0-1 1 0 0,-1 1-1 0 0,0-1 1 0 0,-4-16-1 0 0,5 26-210 0 0,-1-1-1 0 0,1 1 1 0 0,-1-1-1 0 0,0 1 1 0 0,1 0 0 0 0,-1-1-1 0 0,0 1 1 0 0,0 0 0 0 0,0-1-1 0 0,0 1 1 0 0,0 0 0 0 0,0 0-1 0 0,0 0 1 0 0,0 0-1 0 0,0 0 1 0 0,0 0 0 0 0,-2-1-1 0 0,1 2-57 0 0,1 0 0 0 0,-1-1 0 0 0,0 1 0 0 0,1 0 0 0 0,-1 0 0 0 0,1 0 0 0 0,-1 0 0 0 0,1 0 0 0 0,-1 1 0 0 0,0-1 0 0 0,1 0 0 0 0,-1 1 0 0 0,1-1 0 0 0,-1 1 0 0 0,1-1 0 0 0,0 1 0 0 0,-1 0 0 0 0,1 0 0 0 0,-1 0 0 0 0,-1 1 0 0 0,-8 11-8766 0 0,9-8 4603 0 0</inkml:trace>
  <inkml:trace contextRef="#ctx0" brushRef="#br0" timeOffset="1">118 0 6297 0 0,'1'0'521'0'0,"0"0"-1"0"0,0 0 1 0 0,0 1-1 0 0,0-1 1 0 0,0 0-1 0 0,0 0 1 0 0,0 1-1 0 0,0-1 1 0 0,0 1-1 0 0,0-1 1 0 0,0 1-1 0 0,-1-1 1 0 0,1 1-1 0 0,0-1 1 0 0,0 1-1 0 0,-1 0 1 0 0,1 0-1 0 0,1 0 1 0 0,10 21 3164 0 0,-1 25-3035 0 0,-8-17-857 0 0,4 21-2121 0 0,4-21-8840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2:32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42 9122 0 0,'-11'-7'5983'0'0,"12"2"-2093"0"0,19-1-627 0 0,-1 1-3030 0 0,44-11 70 0 0,-59 15-274 0 0,0 0 0 0 0,0 1 0 0 0,1-1 0 0 0,-1 1 0 0 0,0 0 0 0 0,0 1 0 0 0,1-1 0 0 0,-1 1 0 0 0,0 0 0 0 0,0 0 0 0 0,0 0 0 0 0,0 0 0 0 0,5 3 0 0 0,-8-3 8 0 0,0 0 0 0 0,0 0 0 0 0,0 0 1 0 0,0 1-1 0 0,0-1 0 0 0,0 1 0 0 0,0-1 1 0 0,0 1-1 0 0,0-1 0 0 0,0 1 0 0 0,-1-1 1 0 0,1 1-1 0 0,-1 0 0 0 0,1-1 0 0 0,-1 1 1 0 0,0 0-1 0 0,0-1 0 0 0,0 1 0 0 0,0 0 1 0 0,0-1-1 0 0,0 1 0 0 0,0 0 0 0 0,-1 2 1 0 0,-8 45-234 0 0,6-38 112 0 0,1-4 62 0 0,-6 40-95 0 0,7-45 114 0 0,1 0-1 0 0,0 0 1 0 0,0 1-1 0 0,0-1 1 0 0,0 0-1 0 0,0 1 1 0 0,1-1-1 0 0,-1 0 1 0 0,1 0-1 0 0,-1 1 1 0 0,1-1-1 0 0,0 0 1 0 0,0 0-1 0 0,0 0 1 0 0,0 0-1 0 0,3 4 1 0 0,-3-6 12 0 0,0 1 0 0 0,0-1 1 0 0,0 1-1 0 0,0-1 0 0 0,0 0 0 0 0,0 1 1 0 0,0-1-1 0 0,0 0 0 0 0,1 0 1 0 0,-1 0-1 0 0,0 0 0 0 0,0 0 0 0 0,0 0 1 0 0,0 0-1 0 0,0 0 0 0 0,0 0 1 0 0,1-1-1 0 0,-1 1 0 0 0,0 0 0 0 0,0-1 1 0 0,0 1-1 0 0,0-1 0 0 0,0 1 1 0 0,1-2-1 0 0,29-17 329 0 0,-25 16-299 0 0,12-10-13 0 0,1 0 0 0 0,0 2 0 0 0,1 1 0 0 0,0 0-1 0 0,0 1 1 0 0,1 1 0 0 0,34-7 0 0 0,-46 18-1393 0 0,-28-11-11144 0 0,7 11 5630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2:33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8666 0 0,'0'0'477'0'0,"-12"7"9553"0"0,11-6-9552 0 0,-6 18 3801 0 0,4 32-4397 0 0,2-34 1113 0 0,0 17-1828 0 0,1 0 1 0 0,8 63 0 0 0,-8-97 783 0 0,-2-9-591 0 0,1 0 0 0 0,0 0 0 0 0,1 0 0 0 0,0 0 0 0 0,2-13 0 0 0,-2 19 669 0 0,1 0 0 0 0,0 1 0 0 0,-1-1 0 0 0,1 1 0 0 0,0-1 0 0 0,0 1 0 0 0,1 0 0 0 0,-1-1 0 0 0,0 1 0 0 0,1 0 0 0 0,0 0 0 0 0,-1 0 0 0 0,1 0 0 0 0,0 0 0 0 0,0 0 0 0 0,0 1 0 0 0,0-1 0 0 0,0 1 0 0 0,1-1 0 0 0,-1 1 0 0 0,0 0 0 0 0,1 0 0 0 0,-1 0 0 0 0,1 0 0 0 0,2-1 0 0 0,9-1 15 0 0,-1 1 0 0 0,1 0-1 0 0,0 1 1 0 0,0 1 0 0 0,-1 0 0 0 0,1 1 0 0 0,0 0 0 0 0,16 4 0 0 0,28 10-5255 0 0,-58-15 5120 0 0,1 0-51 0 0,-1 0-1 0 0,0 0 0 0 0,0 0 1 0 0,1 0-1 0 0,-1 0 1 0 0,0 0-1 0 0,0 0 1 0 0,0 0-1 0 0,1 0 1 0 0,-1 0-1 0 0,0 0 1 0 0,0 0-1 0 0,1 0 1 0 0,-1 0-1 0 0,0 0 1 0 0,0 0-1 0 0,0 0 1 0 0,1 0-1 0 0,-1 0 1 0 0,0 0-1 0 0,0 1 1 0 0,0-1-1 0 0,1 0 1 0 0,-1 0-1 0 0,0 0 1 0 0,0 0-1 0 0,0 1 1 0 0,0-1-1 0 0,1 0 1 0 0,-1 0-1 0 0,0 0 0 0 0,0 1 1 0 0,0-1-1 0 0,0 0 1 0 0,0 0-1 0 0,0 0 1 0 0,0 1-1 0 0,0-1 1 0 0,0 0-1 0 0,0 0 1 0 0,0 1-1 0 0,0-1 1 0 0,0 0-1 0 0,0 0 1 0 0,0 0-1 0 0,0 1 1 0 0,0-1-1 0 0,0 0 1 0 0,0 0-1 0 0,0 1 1 0 0,0-1-1 0 0,0 0 1 0 0,0 1-1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2:33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6953 0 0,'2'3'1142'0'0,"0"1"0"0"0,0-1-1 0 0,0 1 1 0 0,-1 0-1 0 0,1-1 1 0 0,-1 1 0 0 0,0 0-1 0 0,0 0 1 0 0,1 7-1 0 0,-2-6-891 0 0,0 0 0 0 0,0-1 0 0 0,-1 1 0 0 0,1 0 0 0 0,-1-1 0 0 0,0 1-1 0 0,-3 7 1 0 0,1-4-547 0 0,-1 1 0 0 0,-1-1 0 0 0,0 1-1 0 0,0-1 1 0 0,0-1 0 0 0,-1 1 0 0 0,-13 13 0 0 0,29-30 654 0 0,0 1 1 0 0,1 1 0 0 0,0 0 0 0 0,1 0 0 0 0,19-8 0 0 0,31-18-1705 0 0,-57 30 285 0 0,-1 0 1 0 0,1-1-1 0 0,-1 0 1 0 0,0 1 0 0 0,0-2-1 0 0,0 1 1 0 0,-1 0-1 0 0,1-1 1 0 0,4-8-1 0 0,-1-1-4057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2:33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75 6937 0 0,'1'-1'223'0'0,"-1"0"-1"0"0,1 1 0 0 0,-1 0 1 0 0,1-1-1 0 0,0 1 0 0 0,-1-1 0 0 0,1 1 1 0 0,-1-1-1 0 0,1 1 0 0 0,0 0 0 0 0,-1 0 1 0 0,1-1-1 0 0,0 1 0 0 0,-1 0 0 0 0,1 0 1 0 0,0 0-1 0 0,0 0 0 0 0,-1 0 0 0 0,1 0 1 0 0,0 0-1 0 0,-1 0 0 0 0,1 0 0 0 0,0 0 1 0 0,0 0-1 0 0,-1 0 0 0 0,1 0 0 0 0,1 1 1 0 0,16 15 3039 0 0,-15-10-2834 0 0,0-1-1 0 0,0 1 1 0 0,0 0 0 0 0,0 0 0 0 0,2 9-1 0 0,-4-13-396 0 0,-1-1 0 0 0,1 1-1 0 0,-1 0 1 0 0,0 0 0 0 0,1 0 0 0 0,-1-1-1 0 0,0 1 1 0 0,0 0 0 0 0,0 0-1 0 0,-1 0 1 0 0,1 0 0 0 0,0-1 0 0 0,-1 1-1 0 0,1 0 1 0 0,-1 0 0 0 0,1-1-1 0 0,-1 1 1 0 0,-1 2 0 0 0,1-3-69 0 0,0-1 1 0 0,1 1-1 0 0,-1 0 1 0 0,0-1-1 0 0,0 1 1 0 0,0-1-1 0 0,0 1 1 0 0,0-1-1 0 0,0 1 1 0 0,0-1-1 0 0,0 0 1 0 0,0 1-1 0 0,0-1 1 0 0,0 0-1 0 0,0 0 1 0 0,0 0-1 0 0,0 0 1 0 0,0 0-1 0 0,0 0 1 0 0,-1 0-1 0 0,1 0 1 0 0,-1-1-1 0 0,-3 0-122 0 0,1 0-1 0 0,0-1 0 0 0,0 1 1 0 0,-1-1-1 0 0,1 0 0 0 0,1 0 1 0 0,-1-1-1 0 0,0 1 0 0 0,0-1 1 0 0,1 0-1 0 0,-1 0 0 0 0,1 0 1 0 0,-4-5-1 0 0,5 5 149 0 0,-1 0 0 0 0,1 0 0 0 0,0 0-1 0 0,0-1 1 0 0,1 1 0 0 0,-1-1 0 0 0,0 0 0 0 0,1 1 0 0 0,0-1 0 0 0,0 0 0 0 0,0 0 0 0 0,1 0-1 0 0,-1 1 1 0 0,1-1 0 0 0,0 0 0 0 0,0 0 0 0 0,0 0 0 0 0,1 0 0 0 0,-1 0 0 0 0,1 0 0 0 0,0 0-1 0 0,0 1 1 0 0,2-5 0 0 0,-1 5 65 0 0,-1 0 1 0 0,1 0-1 0 0,1 0 0 0 0,-1 0 0 0 0,0 1 0 0 0,1-1 1 0 0,0 1-1 0 0,-1-1 0 0 0,1 1 0 0 0,0 0 0 0 0,0 0 0 0 0,0 0 1 0 0,0 0-1 0 0,1 1 0 0 0,-1 0 0 0 0,0-1 0 0 0,1 1 1 0 0,-1 0-1 0 0,1 0 0 0 0,-1 1 0 0 0,1-1 0 0 0,-1 1 1 0 0,1 0-1 0 0,-1 0 0 0 0,6 0 0 0 0,-1 0 74 0 0,0 1-1 0 0,1 0 1 0 0,-1 0-1 0 0,0 0 1 0 0,1 1-1 0 0,-1 0 1 0 0,0 1 0 0 0,-1 0-1 0 0,11 4 1 0 0,-18-6-130 0 0,0-1 1 0 0,0 1-1 0 0,1 0 1 0 0,-1-1 0 0 0,0 1-1 0 0,0-1 1 0 0,0 1-1 0 0,0-1 1 0 0,0 1 0 0 0,1 0-1 0 0,-1-1 1 0 0,0 1-1 0 0,-1-1 1 0 0,1 1-1 0 0,0 0 1 0 0,0-1 0 0 0,0 1-1 0 0,0-1 1 0 0,0 1-1 0 0,0 0 1 0 0,-1-1 0 0 0,1 1-1 0 0,0-1 1 0 0,-1 1-1 0 0,1-1 1 0 0,0 1 0 0 0,-1-1-1 0 0,1 1 1 0 0,0-1-1 0 0,-1 0 1 0 0,1 1-1 0 0,-1-1 1 0 0,1 0 0 0 0,-1 1-1 0 0,0 0 1 0 0,-23 19-228 0 0,18-16 192 0 0,-68 55-79 0 0,88-69 26 0 0,0 1 1 0 0,0 1-1 0 0,1 0 1 0 0,0 1-1 0 0,0 1 0 0 0,1 0 1 0 0,20-4-1 0 0,-36 10-37 0 0,0 0-1 0 0,1 0 0 0 0,-1-1 1 0 0,0 1-1 0 0,0 0 0 0 0,1 0 1 0 0,-1 0-1 0 0,0 0 0 0 0,1 0 1 0 0,-1 0-1 0 0,0 0 0 0 0,1 0 0 0 0,-1 0 1 0 0,0 0-1 0 0,0 1 0 0 0,1-1 1 0 0,-1 0-1 0 0,0 0 0 0 0,0 0 1 0 0,1 0-1 0 0,-1 0 0 0 0,0 0 1 0 0,0 1-1 0 0,1-1 0 0 0,-1 0 1 0 0,0 0-1 0 0,0 0 0 0 0,1 1 0 0 0,-1-1 1 0 0,0 0-1 0 0,0 0 0 0 0,0 1 1 0 0,0-1-1 0 0,0 0 0 0 0,1 0 1 0 0,-1 1-1 0 0,0-1 0 0 0,0 0 1 0 0,0 0-1 0 0,0 1 0 0 0,0-1 1 0 0,0 0-1 0 0,0 1 0 0 0,-4 14-5232 0 0,1-5 4319 0 0,2 5-1826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2:34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76 4193 0 0,'-4'10'7192'0'0,"12"-20"-2774"0"0,6-6-3831 0 0,-8 11-376 0 0,5-5-61 0 0,0 1-1 0 0,24-15 1 0 0,-33 22-64 0 0,0 1 0 0 0,0 0 0 0 0,0 0 0 0 0,-1 0 0 0 0,1 0 0 0 0,0 0 0 0 0,0 0 0 0 0,0 1 0 0 0,0-1 1 0 0,1 1-1 0 0,-1-1 0 0 0,0 1 0 0 0,0 0 0 0 0,0 0 0 0 0,0 0 0 0 0,0 0 0 0 0,1 0 0 0 0,-1 0 0 0 0,0 0 0 0 0,0 1 0 0 0,0-1 0 0 0,0 1 0 0 0,0 0 0 0 0,0-1 0 0 0,0 1 0 0 0,0 0 0 0 0,0 0 0 0 0,2 2 1 0 0,-2-1-93 0 0,-1-1 1 0 0,1 1 0 0 0,-1 0 0 0 0,0-1 0 0 0,0 1 0 0 0,0 0-1 0 0,0 0 1 0 0,0 0 0 0 0,0 0 0 0 0,0 0 0 0 0,-1 0 0 0 0,1 0 0 0 0,-1 0-1 0 0,1 0 1 0 0,-1 0 0 0 0,0 0 0 0 0,0 0 0 0 0,0 0 0 0 0,0 0-1 0 0,0 0 1 0 0,-1 0 0 0 0,1 0 0 0 0,-1 3 0 0 0,-11 18-4326 0 0,-7-6-3381 0 0,-1-4 5247 0 0,18-11 2940 0 0,0-1 0 0 0,1 1 0 0 0,-1-1 1 0 0,0 1-1 0 0,1 0 0 0 0,0 0 0 0 0,-1 0 0 0 0,1 0 0 0 0,0 0 0 0 0,-1 2 1 0 0,1-2 28 0 0,1 0 1 0 0,-1-1 0 0 0,1 1-1 0 0,0-1 1 0 0,0 1-1 0 0,0 0 1 0 0,0-1 0 0 0,0 1-1 0 0,0 0 1 0 0,0-1 0 0 0,0 1-1 0 0,1-1 1 0 0,-1 1 0 0 0,2 2-1 0 0,10 18 1197 0 0,-9-18-1606 0 0,-1-1 1 0 0,0 0-1 0 0,1 0 1 0 0,0 0-1 0 0,0-1 1 0 0,0 1-1 0 0,0 0 1 0 0,0-1-1 0 0,0 0 1 0 0,1 0-1 0 0,-1 0 0 0 0,1 0 1 0 0,-1-1-1 0 0,1 1 1 0 0,0-1-1 0 0,0 0 1 0 0,0 0-1 0 0,-1 0 1 0 0,1-1-1 0 0,0 1 1 0 0,0-1-1 0 0,0 0 1 0 0,0 0-1 0 0,0 0 1 0 0,0-1-1 0 0,0 0 1 0 0,6-1-1 0 0,-5 0-223 0 0,-1 1 1 0 0,-1-1-1 0 0,1 0 1 0 0,0 0-1 0 0,0-1 1 0 0,-1 1-1 0 0,1-1 1 0 0,-1 1-1 0 0,0-1 1 0 0,6-7-1 0 0,-6 6-333 0 0,0 0 0 0 0,0 0-1 0 0,-1-1 1 0 0,1 1 0 0 0,-1-1 0 0 0,0 0-1 0 0,0 0 1 0 0,-1 0 0 0 0,1 0 0 0 0,0-5-1 0 0,-1-29-6428 0 0,-4 18 1478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2:34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66 7114 0 0,'-1'-1'316'0'0,"0"1"0"0"0,0 0 0 0 0,0-1 0 0 0,0 1 1 0 0,0-1-1 0 0,0 0 0 0 0,0 1 0 0 0,0-1 0 0 0,0 0 1 0 0,0 1-1 0 0,0-1 0 0 0,0 0 0 0 0,0 0 0 0 0,1 0 1 0 0,-1 0-1 0 0,0 0 0 0 0,1 1 0 0 0,-1-1 0 0 0,1-1 1 0 0,-1 1-1 0 0,1 0 0 0 0,-1 0 0 0 0,0-2 0 0 0,1 2-108 0 0,1 0-1 0 0,-1 0 0 0 0,0-1 0 0 0,0 1 1 0 0,1 0-1 0 0,-1 0 0 0 0,1 0 0 0 0,-1-1 1 0 0,1 1-1 0 0,-1 0 0 0 0,1 0 0 0 0,0 0 1 0 0,-1 0-1 0 0,1 0 0 0 0,0 0 0 0 0,0 0 1 0 0,0 0-1 0 0,1 0 0 0 0,1-2 8 0 0,0 1 0 0 0,0-1-1 0 0,1 1 1 0 0,-1 0 0 0 0,1 0-1 0 0,-1 0 1 0 0,1 1 0 0 0,0-1-1 0 0,0 1 1 0 0,-1 0 0 0 0,1 0 0 0 0,0 0-1 0 0,5 0 1 0 0,-6 1-128 0 0,-1 0 0 0 0,1 1-1 0 0,0-1 1 0 0,-1 0 0 0 0,1 1 0 0 0,0 0 0 0 0,-1 0 0 0 0,1-1-1 0 0,-1 1 1 0 0,1 1 0 0 0,-1-1 0 0 0,0 0 0 0 0,1 1-1 0 0,-1-1 1 0 0,0 1 0 0 0,0-1 0 0 0,0 1 0 0 0,0 0 0 0 0,0 0-1 0 0,3 4 1 0 0,-3-2-27 0 0,0 0 0 0 0,-1 0-1 0 0,1 1 1 0 0,-1-1 0 0 0,0 0 0 0 0,1 0-1 0 0,-2 1 1 0 0,1-1 0 0 0,-1 1 0 0 0,1-1-1 0 0,-2 7 1 0 0,0 7-33 0 0,-2-1-1 0 0,0 0 0 0 0,0 0 0 0 0,-2 0 1 0 0,-8 20-1 0 0,13-37-38 0 0,0 0 0 0 0,0 0 1 0 0,-1 1-1 0 0,1-1 0 0 0,0 0 0 0 0,0 0 1 0 0,0 1-1 0 0,0-1 0 0 0,0 0 0 0 0,0 0 1 0 0,0 1-1 0 0,0-1 0 0 0,0 0 0 0 0,0 0 1 0 0,0 1-1 0 0,0-1 0 0 0,0 0 0 0 0,0 0 1 0 0,0 1-1 0 0,0-1 0 0 0,0 0 0 0 0,0 0 1 0 0,0 1-1 0 0,0-1 0 0 0,0 0 0 0 0,0 0 1 0 0,1 1-1 0 0,-1-1 0 0 0,0 0 0 0 0,0 0 1 0 0,0 1-1 0 0,0-1 0 0 0,0 0 0 0 0,1 0 1 0 0,-1 0-1 0 0,0 0 0 0 0,0 1 0 0 0,1-1 0 0 0,-1 0 1 0 0,0 0-1 0 0,0 0 0 0 0,0 0 0 0 0,1 0 1 0 0,-1 0-1 0 0,0 0 0 0 0,0 1 0 0 0,1-1 1 0 0,-1 0-1 0 0,0 0 0 0 0,1 0 0 0 0,-1 0 1 0 0,0 0-1 0 0,0 0 0 0 0,1 0 0 0 0,-1 0 1 0 0,0-1-1 0 0,0 1 0 0 0,1 0 0 0 0,27-8-345 0 0,29-23-3142 0 0,-53 29 2476 0 0,0-1 0 0 0,0 0 0 0 0,-1 0 0 0 0,1 0 0 0 0,-1 0 0 0 0,0-1 0 0 0,0 1 0 0 0,0-1 0 0 0,0 0 0 0 0,3-6 0 0 0,0-16-2746 0 0,-14-3 4418 0 0,3 14 11369 0 0,14 32-7724 0 0,15 32-3299 0 0,-22-45-949 0 0,7 14-95 0 0,-9-18 42 0 0,1 0-1 0 0,0 0 1 0 0,0 0 0 0 0,-1-1-1 0 0,1 1 1 0 0,-1 0 0 0 0,1 0-1 0 0,0 0 1 0 0,-1-1-1 0 0,1 1 1 0 0,0 0 0 0 0,-1-1-1 0 0,1 1 1 0 0,-1 0 0 0 0,1-1-1 0 0,-1 1 1 0 0,1-1 0 0 0,-1 1-1 0 0,1-1 1 0 0,-1 1 0 0 0,1-1-1 0 0,-1 1 1 0 0,0-1 0 0 0,1 0-1 0 0,-1 1 1 0 0,0-1 0 0 0,1-1-1 0 0,3-3-262 0 0,1 0-1 0 0,-1 1 0 0 0,1-1 0 0 0,0 1 0 0 0,1 0 0 0 0,-1 0 0 0 0,1 1 0 0 0,-1-1 0 0 0,13-4 0 0 0,2-2-4299 0 0,-1-1-3375 0 0,-10 5 3171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2:35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55 3849 0 0,'-1'-1'438'0'0,"1"0"1"0"0,-1 0 0 0 0,1 0-1 0 0,-1-1 1 0 0,1 1-1 0 0,-1 0 1 0 0,0 0-1 0 0,0 0 1 0 0,1 0-1 0 0,-1 0 1 0 0,0 0 0 0 0,0 0-1 0 0,0 0 1 0 0,0 1-1 0 0,0-1 1 0 0,-1-1-1 0 0,1 3-117 0 0,0-1-1 0 0,0 1 1 0 0,0 0-1 0 0,0-1 0 0 0,0 1 1 0 0,0 0-1 0 0,1 0 1 0 0,-1-1-1 0 0,0 1 0 0 0,1 0 1 0 0,-1 0-1 0 0,0 0 0 0 0,1 0 1 0 0,-1 0-1 0 0,1 0 1 0 0,-1 0-1 0 0,1 0 0 0 0,0 0 1 0 0,-1 0-1 0 0,1 0 1 0 0,0 0-1 0 0,0 1 0 0 0,-2 5 175 0 0,1-1 0 0 0,-1 1 1 0 0,1-1-1 0 0,1 1 0 0 0,0 0 0 0 0,-1-1 0 0 0,2 1 0 0 0,-1 0 0 0 0,3 11 0 0 0,-2-15-473 0 0,-1-1 0 0 0,1 1 0 0 0,-1 0 0 0 0,1-1 0 0 0,0 1 0 0 0,0-1 0 0 0,0 0 0 0 0,0 1 0 0 0,0-1 0 0 0,1 0 0 0 0,-1 0 0 0 0,1 0 0 0 0,-1 0 0 0 0,1 0 0 0 0,0 0 0 0 0,0 0 0 0 0,0 0 0 0 0,0-1 0 0 0,0 1 0 0 0,0-1 0 0 0,1 1 0 0 0,-1-1 0 0 0,0 0 0 0 0,1 0 0 0 0,-1 0 0 0 0,1 0 0 0 0,3 0 0 0 0,-5-1-38 0 0,0 0 0 0 0,0 0 0 0 0,0 0 1 0 0,0-1-1 0 0,0 1 0 0 0,0 0 0 0 0,0-1 0 0 0,0 1 1 0 0,0-1-1 0 0,-1 1 0 0 0,1-1 0 0 0,0 1 0 0 0,0-1 0 0 0,-1 0 1 0 0,1 1-1 0 0,0-1 0 0 0,-1 0 0 0 0,1 0 0 0 0,0 1 1 0 0,-1-1-1 0 0,1 0 0 0 0,-1 0 0 0 0,0 0 0 0 0,1 0 1 0 0,-1 0-1 0 0,0 0 0 0 0,1 0 0 0 0,-1 0 0 0 0,0 0 0 0 0,0 0 1 0 0,0 1-1 0 0,0-1 0 0 0,0 0 0 0 0,0 0 0 0 0,0 0 1 0 0,0-1-1 0 0,-2-46-235 0 0,1 39 236 0 0,-1-8-10 0 0,-1-32-7 0 0,3 47 38 0 0,0 0 0 0 0,0 0-1 0 0,0-1 1 0 0,1 1 0 0 0,-1 0 0 0 0,1 0 0 0 0,-1 0 0 0 0,1-1 0 0 0,-1 1 0 0 0,1 0-1 0 0,0 0 1 0 0,0 0 0 0 0,0 0 0 0 0,1 0 0 0 0,-1 0 0 0 0,2-2 0 0 0,-2 4-1 0 0,-1 0 0 0 0,1-1 0 0 0,0 1 0 0 0,0 0 0 0 0,0 0 0 0 0,0-1 1 0 0,0 1-1 0 0,0 0 0 0 0,0 0 0 0 0,0 0 0 0 0,0 0 0 0 0,0 0 0 0 0,0 0 1 0 0,0 0-1 0 0,0 1 0 0 0,0-1 0 0 0,0 0 0 0 0,0 0 0 0 0,0 1 0 0 0,0-1 0 0 0,-1 1 1 0 0,1-1-1 0 0,0 1 0 0 0,0-1 0 0 0,0 1 0 0 0,0 0 0 0 0,27 21 75 0 0,-18-13-18 0 0,124 86-865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2:35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13075 0 0,'4'-5'6505'0'0,"-1"3"-4664"0"0,0 2-649 0 0,2 0-512 0 0,1 0-272 0 0,5 0-200 0 0,0 0-112 0 0,3 0-88 0 0,1-2-48 0 0,-1 1-232 0 0,1-3-488 0 0,-1 1-920 0 0,0-4-1025 0 0,0-3-1080 0 0,-1-3-440 0 0,-1-2 1145 0 0,0 0-1945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2:36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77 5081 0 0,'-20'-6'5266'0'0,"-4"-2"7000"0"0,25 6-12016 0 0,1 0 1 0 0,0 0 0 0 0,0 1-1 0 0,0-1 1 0 0,0 1-1 0 0,0 0 1 0 0,0 0 0 0 0,0-1-1 0 0,0 1 1 0 0,3-1-1 0 0,36-10-79 0 0,-1 1 0 0 0,78-11 0 0 0,-117 22-174 0 0,0 0 1 0 0,0 0 0 0 0,-1 0-1 0 0,1 0 1 0 0,0 0 0 0 0,0 0-1 0 0,0 0 1 0 0,0 0 0 0 0,0 0 0 0 0,-1 0-1 0 0,1 0 1 0 0,0 1 0 0 0,0-1-1 0 0,0 0 1 0 0,-1 1 0 0 0,1-1 0 0 0,0 0-1 0 0,-1 1 1 0 0,1-1 0 0 0,0 1-1 0 0,-1-1 1 0 0,1 1 0 0 0,0 0 0 0 0,-1-1-1 0 0,1 1 1 0 0,-1 0 0 0 0,1-1-1 0 0,-1 1 1 0 0,1 0 0 0 0,-1 0 0 0 0,0-1-1 0 0,1 1 1 0 0,-1 0 0 0 0,0 0-1 0 0,0 0 1 0 0,1-1 0 0 0,-1 1-1 0 0,0 0 1 0 0,0 0 0 0 0,0 0 0 0 0,0 0-1 0 0,0-1 1 0 0,0 2 0 0 0,-1 7-24 0 0,0-1 1 0 0,0 0 0 0 0,-4 15-1 0 0,0-2 31 0 0,4-16-4 0 0,1 1 0 0 0,0 0 0 0 0,0 0 1 0 0,0 0-1 0 0,0 0 0 0 0,1 0 0 0 0,0 0 0 0 0,0-1 0 0 0,1 1 0 0 0,-1 0 0 0 0,1-1 0 0 0,5 11 0 0 0,-5-14 9 0 0,-1 0 0 0 0,1 0 0 0 0,0 0 0 0 0,0 0 0 0 0,0 0 0 0 0,0 0 0 0 0,0 0-1 0 0,0-1 1 0 0,0 1 0 0 0,0-1 0 0 0,1 1 0 0 0,-1-1 0 0 0,1 0 0 0 0,-1 0 0 0 0,1 0-1 0 0,-1-1 1 0 0,1 1 0 0 0,0 0 0 0 0,-1-1 0 0 0,1 0 0 0 0,0 1 0 0 0,-1-1 0 0 0,1 0 0 0 0,0-1-1 0 0,-1 1 1 0 0,1 0 0 0 0,0-1 0 0 0,-1 1 0 0 0,5-3 0 0 0,16-4 58 0 0,0-1-1 0 0,-1-2 1 0 0,28-15 0 0 0,-3-1-5479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3:23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59 192 8202 0 0,'0'1'215'0'0,"-1"0"0"0"0,1-1 0 0 0,-1 1 0 0 0,0 0 0 0 0,1 0 0 0 0,-1 0 0 0 0,0-1 0 0 0,1 1 0 0 0,-1 0 0 0 0,0-1 0 0 0,0 1 0 0 0,0 0 0 0 0,0-1 0 0 0,1 1 0 0 0,-1-1 0 0 0,0 1 0 0 0,0-1 0 0 0,0 0 0 0 0,0 0 0 0 0,0 1 0 0 0,0-1 0 0 0,0 0 0 0 0,0 0 0 0 0,0 0 0 0 0,0 0 0 0 0,0 0 0 0 0,-2 0 0 0 0,1-1-89 0 0,1 0 1 0 0,0 0-1 0 0,0 0 0 0 0,-1 0 0 0 0,1 0 1 0 0,0 0-1 0 0,0 0 0 0 0,0-1 0 0 0,0 1 1 0 0,0 0-1 0 0,0-1 0 0 0,1 1 0 0 0,-1-1 1 0 0,0 1-1 0 0,0-3 0 0 0,-3-8-28 0 0,1 0-1 0 0,0 0 0 0 0,-1-19 1 0 0,3 24-21 0 0,0 0 0 0 0,1 0 1 0 0,0 1-1 0 0,0-1 1 0 0,1 0-1 0 0,0 0 1 0 0,0 1-1 0 0,1-1 1 0 0,-1 1-1 0 0,5-10 1 0 0,-5 14-42 0 0,0 0 0 0 0,1-1 0 0 0,-1 1 0 0 0,1 0 1 0 0,-1 0-1 0 0,1 0 0 0 0,0 1 0 0 0,0-1 0 0 0,0 0 1 0 0,0 1-1 0 0,0-1 0 0 0,0 1 0 0 0,0 0 0 0 0,1-1 0 0 0,-1 1 1 0 0,0 0-1 0 0,1 0 0 0 0,-1 1 0 0 0,1-1 0 0 0,-1 0 1 0 0,1 1-1 0 0,-1 0 0 0 0,1-1 0 0 0,0 1 0 0 0,-1 0 1 0 0,1 0-1 0 0,-1 1 0 0 0,1-1 0 0 0,4 1 0 0 0,-2 1 11 0 0,0-1 0 0 0,0 1-1 0 0,0-1 1 0 0,0 1 0 0 0,0 1-1 0 0,-1-1 1 0 0,1 1 0 0 0,0 0-1 0 0,-1 0 1 0 0,0 0-1 0 0,0 0 1 0 0,0 1 0 0 0,0 0-1 0 0,-1-1 1 0 0,1 2 0 0 0,-1-1-1 0 0,0 0 1 0 0,0 1 0 0 0,0-1-1 0 0,-1 1 1 0 0,3 7 0 0 0,-3-8 11 0 0,-1-1 0 0 0,0 1 0 0 0,0 0 0 0 0,0 0 0 0 0,0 0 1 0 0,0 0-1 0 0,-1 0 0 0 0,0 0 0 0 0,0 1 0 0 0,0-1 0 0 0,-1 0 0 0 0,1 0 1 0 0,-1 0-1 0 0,0 0 0 0 0,0 0 0 0 0,0 0 0 0 0,0-1 0 0 0,-1 1 0 0 0,0 0 1 0 0,0-1-1 0 0,0 1 0 0 0,0-1 0 0 0,0 1 0 0 0,-1-1 0 0 0,1 0 0 0 0,-1 0 1 0 0,0 0-1 0 0,-4 3 0 0 0,4-4-58 0 0,1-1 0 0 0,-1 0 1 0 0,1 0-1 0 0,-1 0 0 0 0,1 0 1 0 0,-1 0-1 0 0,1-1 0 0 0,-1 1 0 0 0,0-1 1 0 0,1 1-1 0 0,-1-1 0 0 0,0 0 1 0 0,0 0-1 0 0,1 0 0 0 0,-1-1 0 0 0,0 1 1 0 0,1-1-1 0 0,-1 1 0 0 0,1-1 1 0 0,-1 0-1 0 0,0 0 0 0 0,1 0 0 0 0,0 0 1 0 0,-1-1-1 0 0,1 1 0 0 0,0 0 1 0 0,-1-1-1 0 0,1 0 0 0 0,0 0 0 0 0,-2-2 1 0 0,1 2-9 0 0,0-1 0 0 0,0 0 1 0 0,1 1-1 0 0,-1-1 0 0 0,1 0 1 0 0,-1 0-1 0 0,1-1 0 0 0,0 1 1 0 0,0 0-1 0 0,1-1 0 0 0,-1 1 1 0 0,1-1-1 0 0,-1 0 0 0 0,1 0 1 0 0,0 1-1 0 0,0-1 0 0 0,1 0 1 0 0,-1 0-1 0 0,1 0 1 0 0,0-7-1 0 0,1 10 9 0 0,-1 0 1 0 0,1 0-1 0 0,-1 0 0 0 0,1-1 1 0 0,-1 1-1 0 0,1 0 0 0 0,0 0 1 0 0,0 0-1 0 0,-1 0 0 0 0,1 0 1 0 0,0 0-1 0 0,0 1 0 0 0,0-1 1 0 0,0 0-1 0 0,0 0 1 0 0,0 1-1 0 0,0-1 0 0 0,0 0 1 0 0,0 1-1 0 0,1-1 0 0 0,-1 1 1 0 0,0 0-1 0 0,0-1 0 0 0,0 1 1 0 0,1 0-1 0 0,-1 0 0 0 0,0-1 1 0 0,0 1-1 0 0,1 0 1 0 0,-1 0-1 0 0,0 1 0 0 0,1-1 1 0 0,-1 0-1 0 0,1 1 0 0 0,1-1 9 0 0,-1 0-1 0 0,0 1 0 0 0,1-1 0 0 0,-1 1 0 0 0,0-1 1 0 0,0 1-1 0 0,0 0 0 0 0,1 0 0 0 0,-1 0 0 0 0,0 1 1 0 0,0-1-1 0 0,0 0 0 0 0,-1 1 0 0 0,1-1 1 0 0,0 1-1 0 0,0 0 0 0 0,2 3 0 0 0,-2 1 25 0 0,1 1-1 0 0,-1-1 0 0 0,0 1 1 0 0,-1 0-1 0 0,1-1 0 0 0,-1 1 0 0 0,-1 0 1 0 0,1 13-1 0 0,-8 58 107 0 0,6-67-122 0 0,0-1-8 0 0,-3 22 34 0 0,4-31-40 0 0,0 1 0 0 0,-1-1-1 0 0,1 0 1 0 0,0 1 0 0 0,-1-1-1 0 0,1 0 1 0 0,-1 1 0 0 0,0-1-1 0 0,1 0 1 0 0,-1 0 0 0 0,0 0 0 0 0,0 1-1 0 0,0-1 1 0 0,0 0 0 0 0,0 0-1 0 0,-2 1 1 0 0,2-1-7 0 0,1-1 0 0 0,-1 0 1 0 0,0 0-1 0 0,0-1 0 0 0,0 1 0 0 0,0 0 0 0 0,0 0 1 0 0,0 0-1 0 0,0 0 0 0 0,1-1 0 0 0,-1 1 0 0 0,0 0 1 0 0,0-1-1 0 0,0 1 0 0 0,1-1 0 0 0,-1 1 0 0 0,0-1 1 0 0,1 1-1 0 0,-1-1 0 0 0,0 0 0 0 0,1 1 0 0 0,-1-1 1 0 0,1 0-1 0 0,-1 1 0 0 0,1-1 0 0 0,-1 0 1 0 0,1 0-1 0 0,-1-1 0 0 0,-15-25-42 0 0,16 25 46 0 0,-6-10-6 0 0,1 0 1 0 0,0 0 0 0 0,1-1 0 0 0,1 1 0 0 0,0-1 0 0 0,0 0-1 0 0,2 0 1 0 0,-1 0 0 0 0,2 0 0 0 0,0 0 0 0 0,0 0-1 0 0,1 0 1 0 0,5-25 0 0 0,-5 37 8 0 0,-1-1 1 0 0,1 1-1 0 0,-1-1 0 0 0,1 1 1 0 0,-1 0-1 0 0,1-1 0 0 0,0 1 1 0 0,-1 0-1 0 0,1-1 0 0 0,0 1 0 0 0,0 0 1 0 0,0 0-1 0 0,0 0 0 0 0,0 0 1 0 0,0 0-1 0 0,0 0 0 0 0,1 0 1 0 0,-1 0-1 0 0,0 0 0 0 0,0 1 1 0 0,1-1-1 0 0,-1 0 0 0 0,1 1 1 0 0,1-1-1 0 0,-1 1 4 0 0,0 0 0 0 0,0 0 0 0 0,0 0 0 0 0,1 0 0 0 0,-1 1 0 0 0,0-1 0 0 0,0 1 1 0 0,0 0-1 0 0,0-1 0 0 0,0 1 0 0 0,0 0 0 0 0,0 0 0 0 0,0 0 0 0 0,3 3 0 0 0,1 1 12 0 0,1 0 0 0 0,-1 1 0 0 0,1 0 0 0 0,-2 0 0 0 0,1 1 0 0 0,-1-1 0 0 0,7 11 0 0 0,-9-11 14 0 0,-1 0 0 0 0,0 0 0 0 0,0 0 0 0 0,0 0 0 0 0,0 0 0 0 0,-1 0 0 0 0,0 1 0 0 0,0 6 0 0 0,-1-11-24 0 0,0 1-1 0 0,0-1 0 0 0,0 1 1 0 0,0-1-1 0 0,0 1 0 0 0,-1-1 1 0 0,1 1-1 0 0,-1-1 1 0 0,1 0-1 0 0,-1 1 0 0 0,0-1 1 0 0,0 0-1 0 0,0 0 0 0 0,0 1 1 0 0,-1-1-1 0 0,1 0 1 0 0,0 0-1 0 0,-1 0 0 0 0,0 0 1 0 0,1-1-1 0 0,-1 1 0 0 0,0 0 1 0 0,-3 2-1 0 0,4-4-13 0 0,-1 0 0 0 0,0 1 1 0 0,1-1-1 0 0,-1 0 0 0 0,0 0 0 0 0,0 0 0 0 0,1 0 0 0 0,-1 0 1 0 0,0 0-1 0 0,1 0 0 0 0,-1-1 0 0 0,1 1 0 0 0,-1-1 0 0 0,0 1 0 0 0,1-1 1 0 0,-1 0-1 0 0,1 1 0 0 0,-1-1 0 0 0,1 0 0 0 0,-1 0 0 0 0,1 0 1 0 0,0 0-1 0 0,-1 0 0 0 0,1 0 0 0 0,0-1 0 0 0,-2-1 0 0 0,-2-2-13 0 0,0-1 0 0 0,1 1-1 0 0,-1-1 1 0 0,-6-12-1 0 0,10 16 13 0 0,0 0-1 0 0,0 0 1 0 0,0-1-1 0 0,0 1 0 0 0,0 0 1 0 0,1-1-1 0 0,-1 1 0 0 0,1-1 1 0 0,-1 1-1 0 0,1-1 1 0 0,0 1-1 0 0,0 0 0 0 0,0-1 1 0 0,0 1-1 0 0,0-1 0 0 0,1 1 1 0 0,-1-1-1 0 0,1 1 0 0 0,0-1 1 0 0,0-1-1 0 0,0 2 3 0 0,1 1 0 0 0,-1-1 0 0 0,0 1 0 0 0,0-1-1 0 0,1 1 1 0 0,-1 0 0 0 0,0 0 0 0 0,1 0 0 0 0,0 0 0 0 0,-1 0-1 0 0,1 0 1 0 0,-1 0 0 0 0,1 0 0 0 0,0 1 0 0 0,0-1 0 0 0,-1 1 0 0 0,1-1-1 0 0,0 1 1 0 0,0 0 0 0 0,0-1 0 0 0,0 1 0 0 0,-1 0 0 0 0,1 0-1 0 0,0 0 1 0 0,0 1 0 0 0,0-1 0 0 0,2 1 0 0 0,0 0 13 0 0,0 0-1 0 0,0 1 1 0 0,0-1 0 0 0,0 1 0 0 0,-1 0 0 0 0,1 0-1 0 0,-1 0 1 0 0,1 1 0 0 0,-1-1 0 0 0,0 1-1 0 0,0 0 1 0 0,0 0 0 0 0,0 0 0 0 0,0 0 0 0 0,-1 0-1 0 0,1 1 1 0 0,-1-1 0 0 0,0 1 0 0 0,0-1 0 0 0,-1 1-1 0 0,1 0 1 0 0,-1 0 0 0 0,2 7 0 0 0,-2-9-4 0 0,0 1 1 0 0,0-1-1 0 0,-1 1 1 0 0,1 0-1 0 0,-1-1 1 0 0,0 1-1 0 0,0 0 1 0 0,0-1-1 0 0,0 1 1 0 0,0 0-1 0 0,-1 0 1 0 0,1-1 0 0 0,-1 1-1 0 0,0-1 1 0 0,1 1-1 0 0,-1-1 1 0 0,-1 1-1 0 0,1-1 1 0 0,0 1-1 0 0,0-1 1 0 0,-1 0-1 0 0,1 0 1 0 0,-1 1-1 0 0,0-1 1 0 0,0 0-1 0 0,0-1 1 0 0,0 1-1 0 0,0 0 1 0 0,0-1-1 0 0,0 1 1 0 0,0-1-1 0 0,-1 1 1 0 0,1-1-1 0 0,-1 0 1 0 0,1 0-1 0 0,-5 1 1 0 0,5-1-25 0 0,0-1 0 0 0,-1 1 0 0 0,1-1 0 0 0,0 0 0 0 0,-1 0 0 0 0,1 0 0 0 0,0 0 0 0 0,0 0 0 0 0,-1-1 0 0 0,1 1 0 0 0,0 0 1 0 0,0-1-1 0 0,-1 0 0 0 0,1 0 0 0 0,0 1 0 0 0,0-1 0 0 0,0 0 0 0 0,0-1 0 0 0,0 1 0 0 0,0 0 0 0 0,0-1 0 0 0,1 1 0 0 0,-1-1 0 0 0,0 1 0 0 0,1-1 0 0 0,-1 0 0 0 0,1 1 0 0 0,0-1 0 0 0,0 0 1 0 0,-1 0-1 0 0,1 0 0 0 0,0 0 0 0 0,-1-4 0 0 0,0 2-24 0 0,1-1 0 0 0,-1 0 0 0 0,1 0 0 0 0,0 1 0 0 0,0-1 0 0 0,1 0 0 0 0,-1 0 0 0 0,1 0 0 0 0,0 0 0 0 0,0 0 0 0 0,1 0 0 0 0,0 0 0 0 0,-1 1 0 0 0,4-9 0 0 0,-2 9 32 0 0,-1 0 1 0 0,2 0-1 0 0,-1 1 1 0 0,0-1-1 0 0,1 0 1 0 0,-1 1-1 0 0,1 0 1 0 0,0-1-1 0 0,0 1 1 0 0,1 0-1 0 0,3-2 1 0 0,-6 4 17 0 0,0 1 0 0 0,0-1 0 0 0,-1 1 0 0 0,1-1 0 0 0,0 1 1 0 0,0 0-1 0 0,0-1 0 0 0,0 1 0 0 0,0 0 0 0 0,0 0 0 0 0,0 0 0 0 0,0-1 0 0 0,0 1 0 0 0,0 0 1 0 0,0 0-1 0 0,0 1 0 0 0,-1-1 0 0 0,1 0 0 0 0,0 0 0 0 0,0 0 0 0 0,1 1 0 0 0,0 0 32 0 0,-1 0-1 0 0,0 0 0 0 0,0 0 1 0 0,0 0-1 0 0,0 0 1 0 0,0 0-1 0 0,0 1 0 0 0,0-1 1 0 0,0 0-1 0 0,0 1 0 0 0,-1-1 1 0 0,1 0-1 0 0,0 1 1 0 0,-1-1-1 0 0,1 1 0 0 0,-1-1 1 0 0,1 3-1 0 0,3 21 194 0 0,-1 0-1 0 0,-1 0 1 0 0,-2 30-1 0 0,0-45-192 0 0,0-9-40 0 0,-1 28 64 0 0,1-28-55 0 0,0 1 0 0 0,0-1 0 0 0,0 1 0 0 0,-1-1 1 0 0,1 0-1 0 0,0 1 0 0 0,0-1 0 0 0,-1 1 0 0 0,1-1 1 0 0,-1 0-1 0 0,0 0 0 0 0,1 1 0 0 0,-1-1 0 0 0,0 0 0 0 0,0 0 1 0 0,0 0-1 0 0,-1 2 0 0 0,1-3-5 0 0,0 0-1 0 0,0-1 1 0 0,0 1-1 0 0,1 0 1 0 0,-1 0 0 0 0,0-1-1 0 0,0 1 1 0 0,0-1-1 0 0,0 1 1 0 0,1-1 0 0 0,-1 1-1 0 0,0-1 1 0 0,0 1-1 0 0,1-1 1 0 0,-1 1 0 0 0,0-1-1 0 0,1 0 1 0 0,-1 0-1 0 0,1 1 1 0 0,-1-1-1 0 0,0-1 1 0 0,-15-21 14 0 0,14 19-7 0 0,-5-6-15 0 0,1 1 0 0 0,0-1 0 0 0,1 0 0 0 0,0 0 0 0 0,-4-17-1 0 0,8 25 3 0 0,0 0 0 0 0,1-1 0 0 0,-1 1 0 0 0,1-1-1 0 0,0 1 1 0 0,0-1 0 0 0,0 1 0 0 0,0-1 0 0 0,0 1 0 0 0,1 0-1 0 0,-1-1 1 0 0,1 1 0 0 0,0-1 0 0 0,-1 1 0 0 0,1 0-1 0 0,0 0 1 0 0,0-1 0 0 0,0 1 0 0 0,1 0 0 0 0,-1 0-1 0 0,1 0 1 0 0,-1 0 0 0 0,1 0 0 0 0,-1 1 0 0 0,1-1-1 0 0,0 0 1 0 0,0 1 0 0 0,0-1 0 0 0,0 1 0 0 0,0 0 0 0 0,4-2-1 0 0,2-1-33 0 0,0 0 1 0 0,1 1-1 0 0,-1-1 0 0 0,14-1 0 0 0,-20 4-19 0 0,0 0 1 0 0,0 1-1 0 0,0-1 0 0 0,1 1 1 0 0,-1 0-1 0 0,0 0 0 0 0,0 0 1 0 0,1 0-1 0 0,-1 0 0 0 0,0 0 1 0 0,0 1-1 0 0,1-1 1 0 0,-1 1-1 0 0,0-1 0 0 0,0 1 1 0 0,0 0-1 0 0,0 0 0 0 0,0 0 1 0 0,0 0-1 0 0,0 0 0 0 0,0 0 1 0 0,0 1-1 0 0,2 1 0 0 0,-4-2-284 0 0,1 0 0 0 0,-1-1 0 0 0,1 1 0 0 0,-1 0 0 0 0,0 0 0 0 0,1 0 0 0 0,-1 0 0 0 0,0 0 0 0 0,0 0 0 0 0,1 0 0 0 0,-1 0 0 0 0,0 0 0 0 0,0 0 0 0 0,0 0 0 0 0,0 0 0 0 0,-1 0 0 0 0,1 0 0 0 0,0 0 0 0 0,0 0 0 0 0,0 0 0 0 0,-1 1 0 0 0,-1 6-4585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07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32 5481 0 0,'-1'0'235'0'0,"1"-1"0"0"0,0 0 0 0 0,-1 0 0 0 0,1 0 0 0 0,0 0 0 0 0,0 0 0 0 0,0 0-1 0 0,0 0 1 0 0,0 0 0 0 0,0 1 0 0 0,0-1 0 0 0,0 0 0 0 0,1 0 0 0 0,-1 0 0 0 0,0 0 0 0 0,0 0 0 0 0,1 0 0 0 0,-1 1 0 0 0,0-1-1 0 0,1 0 1 0 0,-1 0 0 0 0,1 0 0 0 0,-1 1 0 0 0,1-1 0 0 0,0 0 0 0 0,-1 1 0 0 0,1-1 0 0 0,0 0 0 0 0,-1 1 0 0 0,2-1 0 0 0,1-1 121 0 0,1 1 0 0 0,-1 0 1 0 0,0 1-1 0 0,1-1 1 0 0,-1 0-1 0 0,0 1 1 0 0,6 0-1 0 0,40 1 1386 0 0,87 11 0 0 0,-115-9-1508 0 0,-14-4-34 0 0,-11-3-257 0 0,-13-3-303 0 0,11 6 350 0 0,-1 0 1 0 0,1 0-1 0 0,0 1 1 0 0,-1 0-1 0 0,1 0 0 0 0,-1 0 1 0 0,1 1-1 0 0,-1 0 0 0 0,1 1 1 0 0,0-1-1 0 0,0 1 1 0 0,0 0-1 0 0,0 1 0 0 0,0 0 1 0 0,-7 4-1 0 0,10-5 36 0 0,0 0 0 0 0,0 1 0 0 0,0-1 0 0 0,1 1 0 0 0,-1 0-1 0 0,1-1 1 0 0,0 1 0 0 0,0 1 0 0 0,0-1 0 0 0,0 0 0 0 0,0 0 0 0 0,1 1 0 0 0,-1-1 0 0 0,1 1-1 0 0,0-1 1 0 0,0 1 0 0 0,0 0 0 0 0,1-1 0 0 0,-1 1 0 0 0,1 0 0 0 0,0 0 0 0 0,0-1-1 0 0,0 1 1 0 0,0 0 0 0 0,1-1 0 0 0,0 1 0 0 0,1 5 0 0 0,1 1-31 0 0,-1-1 0 0 0,2 0-1 0 0,-1 0 1 0 0,1-1 0 0 0,0 1 0 0 0,1-1 0 0 0,0 1-1 0 0,1-2 1 0 0,-1 1 0 0 0,1 0 0 0 0,1-1 0 0 0,0 0 0 0 0,0-1-1 0 0,11 9 1 0 0,-13-11-36 0 0,1-1 0 0 0,1 1-1 0 0,-1-1 1 0 0,0 0 0 0 0,1 0 0 0 0,0-1-1 0 0,-1 0 1 0 0,1 0 0 0 0,0-1 0 0 0,0 0-1 0 0,0 0 1 0 0,0 0 0 0 0,0-1 0 0 0,0 0-1 0 0,0-1 1 0 0,0 1 0 0 0,0-1-1 0 0,0-1 1 0 0,0 1 0 0 0,9-4 0 0 0,-1-4-2018 0 0,-14 8 1784 0 0,-1 0 0 0 0,1 1 0 0 0,-1-1 0 0 0,1 0 0 0 0,-1 1 0 0 0,1-1 0 0 0,-1 0-1 0 0,1 0 1 0 0,-1 0 0 0 0,0 0 0 0 0,0 1 0 0 0,1-1 0 0 0,-1 0 0 0 0,0 0 0 0 0,0 0 0 0 0,0 0 0 0 0,0 0-1 0 0,0 1 1 0 0,0-1 0 0 0,0 0 0 0 0,0 0 0 0 0,0 0 0 0 0,-1 0 0 0 0,1 0 0 0 0,0 1 0 0 0,-1-1 0 0 0,1 0-1 0 0,0 0 1 0 0,-1 0 0 0 0,1 1 0 0 0,-1-1 0 0 0,1 0 0 0 0,-1 0 0 0 0,1 1 0 0 0,-1-1 0 0 0,0 1 0 0 0,1-1-1 0 0,-1 0 1 0 0,0 1 0 0 0,-1-1 0 0 0,-9-7-3018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3:2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21 114 3545 0 0,'-1'0'538'0'0,"1"1"0"0"0,-1 0 0 0 0,0 0 0 0 0,0-1 0 0 0,1 1 0 0 0,-1 0 0 0 0,0-1 0 0 0,0 1 0 0 0,0 0 0 0 0,0-1 0 0 0,0 0 0 0 0,1 1 0 0 0,-1-1 0 0 0,0 1 1 0 0,0-1-1 0 0,0 0 0 0 0,-2 1 0 0 0,3-2-368 0 0,-1 0 0 0 0,1 1 1 0 0,0-1-1 0 0,-1 0 0 0 0,1 1 1 0 0,0-1-1 0 0,-1 0 0 0 0,1 0 1 0 0,0 1-1 0 0,0-1 0 0 0,-1 0 1 0 0,1 0-1 0 0,0 1 0 0 0,0-1 1 0 0,0 0-1 0 0,0 0 0 0 0,0 0 1 0 0,0 1-1 0 0,0-1 0 0 0,1 0 1 0 0,-1 0-1 0 0,0 0 0 0 0,0 1 1 0 0,0-1-1 0 0,1-1 0 0 0,1-3 27 0 0,-1 0-1 0 0,1-1 1 0 0,0 1-1 0 0,0 0 1 0 0,1 1-1 0 0,0-1 1 0 0,-1 0-1 0 0,1 1 0 0 0,1 0 1 0 0,-1-1-1 0 0,1 1 1 0 0,0 0-1 0 0,0 1 1 0 0,0-1-1 0 0,0 1 1 0 0,0 0-1 0 0,1 0 0 0 0,-1 0 1 0 0,1 0-1 0 0,0 1 1 0 0,9-3-1 0 0,-6 2-285 0 0,0 1 0 0 0,0 0 0 0 0,0 0 0 0 0,1 0 0 0 0,15 0 0 0 0,-17 2-392 0 0,0 1-1 0 0,0-1 1 0 0,0 1-1 0 0,0 0 1 0 0,0 1-1 0 0,0 0 1 0 0,6 2-1 0 0,-12-4-16 0 0,0 1 0 0 0,0-1 0 0 0,0 0 0 0 0,0 1 0 0 0,0-1-1 0 0,0 1 1 0 0,0-1 0 0 0,-1 1 0 0 0,1 0 0 0 0,0-1 0 0 0,0 1-1 0 0,0 0 1 0 0,-1-1 0 0 0,1 1 0 0 0,0 0 0 0 0,-1 0-1 0 0,1 0 1 0 0,-1 0 0 0 0,1 1 0 0 0,1 4-4380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3:24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56 5593 0 0,'-1'1'420'0'0,"-1"1"1"0"0,1-1-1 0 0,-1 0 0 0 0,1 1 1 0 0,0-1-1 0 0,0 1 0 0 0,-1 0 0 0 0,1-1 1 0 0,0 1-1 0 0,1 0 0 0 0,-1 0 0 0 0,0-1 1 0 0,0 1-1 0 0,1 0 0 0 0,-1 0 0 0 0,1 0 1 0 0,0 0-1 0 0,-1 0 0 0 0,1 0 0 0 0,0 2 1 0 0,0-3-369 0 0,0 0 0 0 0,0 0 0 0 0,0 0 0 0 0,0 0 0 0 0,0 0-1 0 0,1 0 1 0 0,-1 0 0 0 0,0 0 0 0 0,0 0 0 0 0,1-1 0 0 0,-1 1 0 0 0,0 0 0 0 0,1 0 0 0 0,-1 0 0 0 0,1 0 0 0 0,-1-1 0 0 0,1 1 0 0 0,-1 0 0 0 0,1 0 0 0 0,0-1 0 0 0,-1 1 0 0 0,1 0 0 0 0,0-1 0 0 0,0 1 0 0 0,-1-1 0 0 0,1 1 0 0 0,0-1 0 0 0,0 0-1 0 0,0 1 1 0 0,0-1 0 0 0,-1 0 0 0 0,1 1 0 0 0,0-1 0 0 0,0 0 0 0 0,0 0 0 0 0,0 0 0 0 0,0 0 0 0 0,0 0 0 0 0,0 0 0 0 0,0 0 0 0 0,0 0 0 0 0,1 0 0 0 0,4-3 31 0 0,0 1 1 0 0,0-1 0 0 0,-1 0-1 0 0,1 0 1 0 0,-1-1-1 0 0,0 0 1 0 0,0 0-1 0 0,0 0 1 0 0,0 0-1 0 0,-1-1 1 0 0,8-9 0 0 0,17-15 109 0 0,-29 28-165 0 0,1 0 0 0 0,0 0 0 0 0,0 1 0 0 0,1-1 0 0 0,-1 0 0 0 0,0 0 0 0 0,0 1 0 0 0,0-1 0 0 0,0 1-1 0 0,1-1 1 0 0,-1 1 0 0 0,0-1 0 0 0,1 1 0 0 0,1-1 0 0 0,-3 2-16 0 0,0-1 0 0 0,1 0-1 0 0,-1 0 1 0 0,0 0 0 0 0,1 1 0 0 0,-1-1 0 0 0,0 0-1 0 0,0 1 1 0 0,1-1 0 0 0,-1 0 0 0 0,0 1 0 0 0,0-1-1 0 0,0 0 1 0 0,1 1 0 0 0,-1-1 0 0 0,0 0 0 0 0,0 1-1 0 0,0-1 1 0 0,0 0 0 0 0,0 1 0 0 0,0-1 0 0 0,0 0-1 0 0,0 1 1 0 0,0-1 0 0 0,0 1 0 0 0,0-1-1 0 0,0 0 1 0 0,0 1 0 0 0,0-1 0 0 0,0 0 0 0 0,0 1-1 0 0,-1-1 1 0 0,-14 48 492 0 0,8-29-489 0 0,6-17 46 0 0,1 0 0 0 0,0 0 0 0 0,0-1 0 0 0,0 1 0 0 0,0 0-1 0 0,0 0 1 0 0,0-1 0 0 0,1 1 0 0 0,-1 0 0 0 0,0 0 0 0 0,1-1 0 0 0,0 1 0 0 0,-1 0 0 0 0,1-1 0 0 0,0 1-1 0 0,0 0 1 0 0,0-1 0 0 0,0 1 0 0 0,0-1 0 0 0,0 0 0 0 0,0 1 0 0 0,0-1 0 0 0,1 0 0 0 0,1 2 0 0 0,1 0-5 0 0,0 0 1 0 0,0-1-1 0 0,0 0 1 0 0,0 0-1 0 0,1 0 0 0 0,-1 0 1 0 0,0 0-1 0 0,1-1 1 0 0,-1 0-1 0 0,6 1 1 0 0,-7-1-48 0 0,1-1 0 0 0,-1 0 0 0 0,0 1 0 0 0,1-1 0 0 0,-1-1 0 0 0,0 1 0 0 0,1 0 0 0 0,-1-1 0 0 0,0 0 0 0 0,1 0 0 0 0,-1 0 0 0 0,0 0 0 0 0,6-3 0 0 0,-8 3-8 0 0,1 0 0 0 0,-1 0 1 0 0,1-1-1 0 0,-1 1 0 0 0,0 0 1 0 0,0-1-1 0 0,1 1 0 0 0,-1-1 1 0 0,0 0-1 0 0,0 1 1 0 0,0-1-1 0 0,-1 0 0 0 0,1 1 1 0 0,0-1-1 0 0,-1 0 0 0 0,1 0 1 0 0,-1 0-1 0 0,0 1 0 0 0,1-1 1 0 0,-1 0-1 0 0,0 0 0 0 0,0 0 1 0 0,0 0-1 0 0,0 0 0 0 0,-1 0 1 0 0,0-2-1 0 0,0-3 22 0 0,-1 1 1 0 0,0-1-1 0 0,0 1 0 0 0,-1-1 1 0 0,1 1-1 0 0,-1 0 0 0 0,-1 0 1 0 0,1 0-1 0 0,-1 1 1 0 0,0-1-1 0 0,-9-8 0 0 0,10 11-36 0 0,0 0 0 0 0,1 1 0 0 0,-2-1-1 0 0,1 1 1 0 0,0-1 0 0 0,0 1 0 0 0,-1 0-1 0 0,1 1 1 0 0,-1-1 0 0 0,1 0 0 0 0,-1 1 0 0 0,0 0-1 0 0,0 0 1 0 0,1 0 0 0 0,-1 0 0 0 0,0 1-1 0 0,0 0 1 0 0,0-1 0 0 0,0 2 0 0 0,0-1-1 0 0,-6 1 1 0 0,10-1-74 0 0,0 0 1 0 0,0 0-1 0 0,-1 0 0 0 0,1 0 0 0 0,0 0 0 0 0,-1 0 0 0 0,1 0 1 0 0,0 0-1 0 0,-1 0 0 0 0,1 0 0 0 0,0 1 0 0 0,-1-1 0 0 0,1 0 1 0 0,0 0-1 0 0,-1 0 0 0 0,1 0 0 0 0,0 1 0 0 0,0-1 1 0 0,-1 0-1 0 0,1 0 0 0 0,0 1 0 0 0,0-1 0 0 0,0 0 0 0 0,-1 0 1 0 0,1 1-1 0 0,0-1 0 0 0,0 0 0 0 0,0 1 0 0 0,0-1 0 0 0,0 0 1 0 0,0 0-1 0 0,-1 1 0 0 0,1-1 0 0 0,0 0 0 0 0,0 1 0 0 0,0-1 1 0 0,0 0-1 0 0,0 1 0 0 0,0-1 0 0 0,0 0 0 0 0,0 1 0 0 0,0-1 1 0 0,1 0-1 0 0,-1 1 0 0 0,0-1 0 0 0,0 1 0 0 0,12 10-9477 0 0,-6-9 4475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3:24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9514 0 0,'2'-1'7537'0'0,"2"6"-4415"0"0,3 5-977 0 0,21 75 1185 0 0,-19-53-4987 0 0,2 0-3786 0 0,-10-19-3723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3:25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8474 0 0,'2'-6'7270'0'0,"6"-5"-4708"0"0,-6 8-3123 0 0,1 0 0 0 0,-1 0 0 0 0,1 0 0 0 0,0 1 0 0 0,0-1 0 0 0,0 1 0 0 0,1-1 0 0 0,4-2 1 0 0,-6 5 186 0 0,0 0 0 0 0,1 0 0 0 0,-1 0 0 0 0,0 0 0 0 0,0 1 1 0 0,0-1-1 0 0,0 1 0 0 0,0-1 0 0 0,0 1 0 0 0,0 0 0 0 0,0 0 1 0 0,0-1-1 0 0,0 1 0 0 0,0 1 0 0 0,-1-1 0 0 0,1 0 1 0 0,0 0-1 0 0,-1 1 0 0 0,1-1 0 0 0,-1 1 0 0 0,1-1 0 0 0,1 4 1 0 0,0 2-2287 0 0</inkml:trace>
  <inkml:trace contextRef="#ctx0" brushRef="#br0" timeOffset="1">76 121 5193 0 0,'-2'-1'686'0'0,"1"0"1"0"0,-1 1-1 0 0,0-1 0 0 0,0 0 1 0 0,0-1-1 0 0,1 1 0 0 0,-1 0 1 0 0,0 0-1 0 0,1-1 0 0 0,-1 1 1 0 0,1-1-1 0 0,0 1 0 0 0,-1-1 1 0 0,1 0-1 0 0,0 1 0 0 0,-2-4 1 0 0,3 4-425 0 0,0 0-1 0 0,0 0 1 0 0,0 1 0 0 0,0-1 0 0 0,0 0 0 0 0,0 0 0 0 0,1 1 0 0 0,-1-1 0 0 0,0 0 0 0 0,0 0 0 0 0,0 1 0 0 0,1-1 0 0 0,-1 0 0 0 0,0 0 0 0 0,1 1 0 0 0,-1-1 0 0 0,1 0-1 0 0,-1 1 1 0 0,1-1 0 0 0,-1 1 0 0 0,1-2 0 0 0,15-9-232 0 0,-4 4 332 0 0,-1 1 0 0 0,2 0 0 0 0,-1 1 0 0 0,18-6 0 0 0,-7-1-1220 0 0,-17 3-2346 0 0,-6 8 2945 0 0,0 1 0 0 0,0-1-1 0 0,0 1 1 0 0,0-1 0 0 0,0 1 0 0 0,0-1 0 0 0,-1 1 0 0 0,1 0 0 0 0,0-1 0 0 0,0 1 0 0 0,0-1 0 0 0,-1 1-1 0 0,1 0 1 0 0,0-1 0 0 0,-1 1 0 0 0,1 0 0 0 0,0-1 0 0 0,-1 1 0 0 0,1 0 0 0 0,0-1 0 0 0,-1 1 0 0 0,1 0 0 0 0,-1 0-1 0 0,1 0 1 0 0,-1-1 0 0 0,0 1-37 0 0,1 0 0 0 0,-1-1 0 0 0,0 1 0 0 0,1 0 0 0 0,-1 0 0 0 0,1 0 1 0 0,-1 0-1 0 0,1 0 0 0 0,-1 0 0 0 0,0 0 0 0 0,1 0 0 0 0,-1 0 0 0 0,1 0 0 0 0,-1 0 0 0 0,0 0 0 0 0,1 0 0 0 0,-1 0 0 0 0,1 0 0 0 0,-1 1 0 0 0,1-1 0 0 0,-1 0 0 0 0,1 0 0 0 0,-1 1 0 0 0,1-1 0 0 0,-2 1 0 0 0,-1 7-3401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3:25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24 3889 0 0,'-2'31'1475'0'0,"6"-27"678"0"0,10-19 10006 0 0,2 13-10437 0 0,5-2-1922 0 0,8-13 413 0 0,-26 15-201 0 0,0-1-1 0 0,0 1 0 0 0,0 0 1 0 0,1 0-1 0 0,-1 1 1 0 0,0-1-1 0 0,1 1 0 0 0,-1-1 1 0 0,1 1-1 0 0,0 0 1 0 0,-1 1-1 0 0,8-2 0 0 0,-11 2 29 0 0,-2 1 7 0 0,1-1-1 0 0,-1 1 1 0 0,0-1-1 0 0,1 1 1 0 0,-1 0-1 0 0,1 0 0 0 0,-1 0 1 0 0,1 0-1 0 0,0 0 1 0 0,-1 0-1 0 0,-1 2 1 0 0,1 2-11 0 0,0-1 1 0 0,0 1 0 0 0,1 0 0 0 0,0 0-1 0 0,0 0 1 0 0,0 0 0 0 0,0 0 0 0 0,1 0-1 0 0,0 0 1 0 0,0 0 0 0 0,0 0 0 0 0,1 0-1 0 0,0 0 1 0 0,0 0 0 0 0,0 0 0 0 0,0 0-1 0 0,3 7 1 0 0,-3-12-15 0 0,0 1-1 0 0,0 0 1 0 0,0-1-1 0 0,0 1 1 0 0,0-1-1 0 0,0 1 0 0 0,0-1 1 0 0,0 1-1 0 0,0-1 1 0 0,0 0-1 0 0,0 0 1 0 0,0 1-1 0 0,0-1 1 0 0,0 0-1 0 0,0 0 1 0 0,0 0-1 0 0,0 0 1 0 0,0 0-1 0 0,0 0 1 0 0,1 0-1 0 0,-1-1 1 0 0,0 1-1 0 0,0 0 0 0 0,1-1 1 0 0,33-13 204 0 0,-16 5-187 0 0,-15 9-35 0 0,0-1 0 0 0,-1-1 0 0 0,1 1 1 0 0,-1 0-1 0 0,1-1 0 0 0,-1 0 1 0 0,0 0-1 0 0,5-3 0 0 0,-8 5-14 0 0,1-1 1 0 0,-1 0-1 0 0,1 1 0 0 0,-1-1 0 0 0,1 1 1 0 0,-1-1-1 0 0,1 0 0 0 0,-1 1 0 0 0,0-1 1 0 0,1 0-1 0 0,-1 0 0 0 0,0 1 0 0 0,0-1 1 0 0,0 0-1 0 0,1 0 0 0 0,-1 1 0 0 0,0-1 1 0 0,0 0-1 0 0,0 0 0 0 0,0 1 0 0 0,0-1 1 0 0,0 0-1 0 0,0 0 0 0 0,-1 0 0 0 0,1 1 1 0 0,0-1-1 0 0,0 0 0 0 0,-1 0 0 0 0,1 1 1 0 0,0-1-1 0 0,-1 0 0 0 0,1 1 1 0 0,-1-1-1 0 0,1 0 0 0 0,-1 1 0 0 0,1-1 1 0 0,-1 1-1 0 0,1-1 0 0 0,-1 1 0 0 0,1-1 1 0 0,-1 1-1 0 0,0-1 0 0 0,1 1 0 0 0,-2-1 1 0 0,-2-2-39 0 0,0 1 1 0 0,0-1 0 0 0,0 1 0 0 0,0 0 0 0 0,0 0-1 0 0,-1 0 1 0 0,1 0 0 0 0,-1 1 0 0 0,1 0-1 0 0,-1 0 1 0 0,1 0 0 0 0,-1 0 0 0 0,0 1 0 0 0,0 0-1 0 0,1 0 1 0 0,-1 0 0 0 0,0 0 0 0 0,1 1-1 0 0,-1 0 1 0 0,0 0 0 0 0,-7 3 0 0 0,9 0-3155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4:06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81 3497 0 0,'-1'-1'202'0'0,"0"0"0"0"0,0 0-1 0 0,0 0 1 0 0,0 0 0 0 0,0 0 0 0 0,0 0 0 0 0,0 0 0 0 0,0 0 0 0 0,0 1 0 0 0,0-1 0 0 0,0 0 0 0 0,0 0 0 0 0,-1 1-1 0 0,1-1 1 0 0,0 1 0 0 0,-1 0 0 0 0,1-1 0 0 0,0 1 0 0 0,-1 0 0 0 0,1-1 0 0 0,0 1 0 0 0,-1 0 0 0 0,1 0 0 0 0,0 0-1 0 0,-1 0 1 0 0,1 1 0 0 0,0-1 0 0 0,-1 0 0 0 0,1 1 0 0 0,-3 0 0 0 0,3 0-120 0 0,-1 1 1 0 0,1 0-1 0 0,-1 0 0 0 0,1 0 1 0 0,0-1-1 0 0,0 1 0 0 0,0 0 1 0 0,0 0-1 0 0,0 1 0 0 0,0-1 1 0 0,1 0-1 0 0,-1 0 0 0 0,1 0 0 0 0,-1 0 1 0 0,1 1-1 0 0,0-1 0 0 0,0 0 1 0 0,0 0-1 0 0,0 3 0 0 0,0-1-58 0 0,1 0-1 0 0,-1 0 0 0 0,1 0 0 0 0,0 0 0 0 0,0 0 0 0 0,1 0 0 0 0,-1 0 0 0 0,1 0 0 0 0,-1 0 1 0 0,1 0-1 0 0,1-1 0 0 0,-1 1 0 0 0,3 2 0 0 0,42 43 187 0 0,-8-10-102 0 0,-33-30-59 0 0,23 25 525 0 0,-28-33-524 0 0,0 0 0 0 0,0 1 1 0 0,1-1-1 0 0,-1 0 0 0 0,1 0 1 0 0,-1 0-1 0 0,1 0 0 0 0,-1 0 1 0 0,1 0-1 0 0,-1 0 0 0 0,1-1 1 0 0,0 1-1 0 0,0-1 0 0 0,-1 1 1 0 0,1-1-1 0 0,0 1 1 0 0,0-1-1 0 0,-1 0 0 0 0,3 0 1 0 0,-3-1-32 0 0,1 1 1 0 0,-1-1-1 0 0,0 0 1 0 0,0 0-1 0 0,0 1 1 0 0,0-1 0 0 0,0 0-1 0 0,0 0 1 0 0,0 0-1 0 0,0 0 1 0 0,0-1 0 0 0,0 1-1 0 0,-1 0 1 0 0,1 0-1 0 0,0 0 1 0 0,-1-1-1 0 0,1 1 1 0 0,-1 0 0 0 0,0-1-1 0 0,1 1 1 0 0,-1 0-1 0 0,0-1 1 0 0,0 1 0 0 0,0-1-1 0 0,0-1 1 0 0,1-42 96 0 0,-1 41-93 0 0,-2-19 36 0 0,0 1 0 0 0,-1-1 1 0 0,-8-26-1 0 0,8 41-88 0 0,1-1 1 0 0,-1 1 0 0 0,0 0-1 0 0,-1 0 1 0 0,0 0-1 0 0,-1 0 1 0 0,1 0-1 0 0,-1 1 1 0 0,-1 0 0 0 0,1 0-1 0 0,-9-7 1 0 0,11 12-137 0 0,1 0 1 0 0,-1 0 0 0 0,1 0 0 0 0,-1 1 0 0 0,0-1-1 0 0,0 1 1 0 0,0 0 0 0 0,0 0 0 0 0,0 0-1 0 0,0 0 1 0 0,0 1 0 0 0,0-1 0 0 0,0 1 0 0 0,0-1-1 0 0,-1 1 1 0 0,1 0 0 0 0,0 0 0 0 0,0 1-1 0 0,0-1 1 0 0,0 1 0 0 0,0 0 0 0 0,-5 1 0 0 0,4 0-255 0 0,0-1 0 0 0,0 1 1 0 0,1 0-1 0 0,-1 0 0 0 0,1 0 1 0 0,0 1-1 0 0,-1-1 0 0 0,1 1 1 0 0,0 0-1 0 0,0 0 0 0 0,1 0 1 0 0,-1 0-1 0 0,1 0 0 0 0,-1 1 1 0 0,1-1-1 0 0,-2 6 0 0 0,-6 7-2176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4:06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6057 0 0,'47'6'6614'0'0,"-1"7"-3947"0"0,-33-9-2560 0 0,0 0-1 0 0,0-1 0 0 0,0 0 1 0 0,0-1-1 0 0,0 0 1 0 0,15-1-1 0 0,-20-1-475 0 0,0-1 0 0 0,0 0 0 0 0,1-1 0 0 0,-1 0 0 0 0,12-4 0 0 0,-17 4-131 0 0,1 1 1 0 0,-1-1-1 0 0,0 1 1 0 0,0-1 0 0 0,0 0-1 0 0,1-1 1 0 0,-2 1-1 0 0,1 0 1 0 0,0-1-1 0 0,0 0 1 0 0,-1 1 0 0 0,0-1-1 0 0,1 0 1 0 0,2-6-1 0 0,-5-5-727 0 0,-1 10 630 0 0,2-3-2052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4:07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25 5057 0 0,'-6'-22'4620'0'0,"2"20"-1636"0"0,1 14-1694 0 0,-7 192-2258 0 0,6-74-6398 0 0,4-126 7181 0 0,-1-1-1 0 0,1 0 1 0 0,-1 1-1 0 0,0-1 1 0 0,0 0-1 0 0,0 0 1 0 0,0 0-1 0 0,-3 4 1 0 0,1-2 810 0 0,0 0 1 0 0,-1-1-1 0 0,1 1 1 0 0,-1-1-1 0 0,0 0 1 0 0,-1 0-1 0 0,1 0 0 0 0,-1-1 1 0 0,1 0-1 0 0,-1 0 1 0 0,-9 5-1 0 0,14-8-609 0 0,0 0-1 0 0,0 0 1 0 0,-1 0 0 0 0,1 0-1 0 0,0 0 1 0 0,0 0 0 0 0,0 0-1 0 0,0 0 1 0 0,0 0 0 0 0,-1 0-1 0 0,1 0 1 0 0,0 0 0 0 0,0 0-1 0 0,0 0 1 0 0,0 0 0 0 0,0 0-1 0 0,-1 0 1 0 0,1 0 0 0 0,0 0-1 0 0,0 0 1 0 0,0 0 0 0 0,0 0-1 0 0,0 0 1 0 0,-1 0 0 0 0,1-1-1 0 0,0 1 1 0 0,0 0 0 0 0,0 0-1 0 0,0 0 1 0 0,0 0 0 0 0,0 0-1 0 0,-1 0 1 0 0,1 0 0 0 0,0 0-1 0 0,0-1 1 0 0,0 1 0 0 0,0 0-1 0 0,0 0 1 0 0,0 0 0 0 0,0 0-1 0 0,0 0 1 0 0,0-1 0 0 0,0 1-1 0 0,0 0 1 0 0,0 0 0 0 0,0 0-1 0 0,0 0 1 0 0,0-1 0 0 0,0 1-1 0 0,0 0 1 0 0,0-14 103 0 0,6-14-253 0 0,-5 26 132 0 0,-1-1-1 0 0,1 1 0 0 0,0 0 1 0 0,0 0-1 0 0,0-1 0 0 0,0 1 0 0 0,1 0 1 0 0,-1 0-1 0 0,0 0 0 0 0,1 0 1 0 0,0 0-1 0 0,-1 0 0 0 0,1 1 1 0 0,0-1-1 0 0,0 0 0 0 0,0 1 1 0 0,0 0-1 0 0,0-1 0 0 0,0 1 1 0 0,1 0-1 0 0,-1 0 0 0 0,0 0 1 0 0,0 0-1 0 0,1 1 0 0 0,-1-1 1 0 0,1 1-1 0 0,-1-1 0 0 0,1 1 0 0 0,-1 0 1 0 0,1 0-1 0 0,-1 0 0 0 0,1 0 1 0 0,-1 0-1 0 0,0 1 0 0 0,1-1 1 0 0,-1 1-1 0 0,1-1 0 0 0,2 2 1 0 0,-1 0 25 0 0,1 0 0 0 0,-1 1 0 0 0,0-1 0 0 0,0 1 0 0 0,0 0-1 0 0,-1 0 1 0 0,1 0 0 0 0,-1 0 0 0 0,1 1 0 0 0,-1 0 0 0 0,0-1 0 0 0,0 1 0 0 0,-1 0 0 0 0,1 0 0 0 0,-1 1 0 0 0,0-1 0 0 0,0 0 0 0 0,0 1 0 0 0,1 5 0 0 0,-3-9-5 0 0,0-1 1 0 0,0 0-1 0 0,0 1 1 0 0,0-1-1 0 0,0 0 1 0 0,0 0-1 0 0,0 1 1 0 0,0-1-1 0 0,0 0 0 0 0,0 1 1 0 0,-1-1-1 0 0,1 0 1 0 0,0 0-1 0 0,0 1 1 0 0,0-1-1 0 0,0 0 1 0 0,0 0-1 0 0,0 1 1 0 0,-1-1-1 0 0,1 0 0 0 0,0 0 1 0 0,0 1-1 0 0,0-1 1 0 0,-1 0-1 0 0,1 0 1 0 0,0 0-1 0 0,0 0 1 0 0,-1 1-1 0 0,1-1 0 0 0,0 0 1 0 0,0 0-1 0 0,-1 0 1 0 0,1 0-1 0 0,0 0 1 0 0,-1 0-1 0 0,-17 2 333 0 0,-29-7-163 0 0,31 2-139 0 0,14 3-47 0 0,1 0-1 0 0,-1-1 1 0 0,1 1-1 0 0,-1 0 1 0 0,1 0-1 0 0,-1 0 1 0 0,1 0-1 0 0,-1 1 1 0 0,1-1-1 0 0,-1 0 1 0 0,1 0-1 0 0,-1 1 1 0 0,1-1-1 0 0,-1 1 1 0 0,1 0 0 0 0,-1-1-1 0 0,-1 2 1 0 0,3-1-4 0 0,0-1 1 0 0,0 1 0 0 0,-1-1-1 0 0,1 1 1 0 0,0-1 0 0 0,0 1 0 0 0,0-1-1 0 0,0 1 1 0 0,0 0 0 0 0,0-1 0 0 0,0 1-1 0 0,0-1 1 0 0,0 1 0 0 0,0-1 0 0 0,0 1-1 0 0,0 0 1 0 0,0-1 0 0 0,1 1-1 0 0,-1-1 1 0 0,0 1 0 0 0,0-1 0 0 0,1 1-1 0 0,-1-1 1 0 0,0 1 0 0 0,1-1 0 0 0,-1 1-1 0 0,0-1 1 0 0,1 0 0 0 0,0 1 0 0 0,1 2-10 0 0,1 0 1 0 0,0-1-1 0 0,0 1 1 0 0,0-1 0 0 0,0 0-1 0 0,0 0 1 0 0,0 0 0 0 0,0 0-1 0 0,1-1 1 0 0,-1 1-1 0 0,1-1 1 0 0,-1 0 0 0 0,5 1-1 0 0,32-5-1277 0 0,-2-9-3709 0 0,-22 7 459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4:07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10210 0 0,'-3'1'311'0'0,"0"0"-1"0"0,1 0 1 0 0,-1 0-1 0 0,0 0 1 0 0,0 1-1 0 0,1-1 1 0 0,-1 1-1 0 0,1 0 1 0 0,-1 0 0 0 0,1 0-1 0 0,0 0 1 0 0,0 0-1 0 0,0 1 1 0 0,-3 3-1 0 0,3-3-173 0 0,-1 1 1 0 0,1 0-1 0 0,0 0 0 0 0,0 1 0 0 0,1-1 0 0 0,-1 0 1 0 0,1 1-1 0 0,0-1 0 0 0,-1 7 0 0 0,2-7-147 0 0,-1-1 0 0 0,1 0 1 0 0,0 1-1 0 0,0-1 0 0 0,0 0 0 0 0,1 1 0 0 0,-1-1 0 0 0,1 0 0 0 0,-1 1 0 0 0,1-1 1 0 0,0 0-1 0 0,1 0 0 0 0,-1 0 0 0 0,0 0 0 0 0,1 0 0 0 0,0 0 0 0 0,-1 0 1 0 0,1 0-1 0 0,0-1 0 0 0,1 1 0 0 0,-1-1 0 0 0,0 1 0 0 0,1-1 0 0 0,-1 0 1 0 0,1 0-1 0 0,0 0 0 0 0,0 0 0 0 0,4 2 0 0 0,-6-4 6 0 0,0 0 1 0 0,0 1-1 0 0,0-1 0 0 0,1 0 0 0 0,-1 0 0 0 0,0 1 1 0 0,0-1-1 0 0,0 0 0 0 0,0 0 0 0 0,0 0 1 0 0,0 0-1 0 0,0-1 0 0 0,0 1 0 0 0,0 0 1 0 0,0 0-1 0 0,0-1 0 0 0,0 1 0 0 0,0 0 0 0 0,0-1 1 0 0,0 1-1 0 0,0-1 0 0 0,0 0 0 0 0,0 1 1 0 0,0-1-1 0 0,1-1 0 0 0,0 0 1 0 0,0 0 1 0 0,0-1-1 0 0,0 1 0 0 0,-1-1 0 0 0,1 0 0 0 0,-1 0 1 0 0,1 0-1 0 0,1-5 0 0 0,1-6 7 0 0,-1 0-1 0 0,2-27 1 0 0,-4 38 4 0 0,-1-1 0 0 0,0 0-1 0 0,0 0 1 0 0,0 1 0 0 0,0-1 0 0 0,-1 0 0 0 0,-1-4 0 0 0,2 7-11 0 0,0 1 0 0 0,0 0 0 0 0,0-1 0 0 0,-1 1 0 0 0,1 0 0 0 0,0-1 0 0 0,0 1 0 0 0,0 0 0 0 0,-1 0 0 0 0,1-1 0 0 0,0 1 1 0 0,0 0-1 0 0,-1-1 0 0 0,1 1 0 0 0,0 0 0 0 0,0 0 0 0 0,-1 0 0 0 0,1-1 0 0 0,0 1 0 0 0,-1 0 0 0 0,1 0 0 0 0,0 0 1 0 0,-1 0-1 0 0,1 0 0 0 0,0-1 0 0 0,-1 1 0 0 0,1 0 0 0 0,-1 0 0 0 0,1 0 0 0 0,-2 1-34 0 0,1-1-1 0 0,0 0 0 0 0,0 1 1 0 0,0 0-1 0 0,-1-1 1 0 0,1 1-1 0 0,0 0 1 0 0,0-1-1 0 0,0 1 1 0 0,0 0-1 0 0,0 0 0 0 0,0 0 1 0 0,-1 1-1 0 0,-14 16-1356 0 0,-45 51-2019 0 0,56-63 3297 0 0,1 1-1 0 0,-1 0 1 0 0,1 0-1 0 0,1 0 0 0 0,-1 0 1 0 0,1 1-1 0 0,0-1 1 0 0,-3 16-1 0 0,6-21 172 0 0,0-1-1 0 0,-1 1 1 0 0,1-1-1 0 0,0 1 1 0 0,0-1-1 0 0,0 1 1 0 0,0-1-1 0 0,1 1 1 0 0,-1-1-1 0 0,0 1 0 0 0,1-1 1 0 0,-1 1-1 0 0,1-1 1 0 0,-1 1-1 0 0,1-1 1 0 0,-1 0-1 0 0,1 1 1 0 0,0-1-1 0 0,0 0 1 0 0,0 0-1 0 0,0 1 1 0 0,0-1-1 0 0,2 1 0 0 0,-1 0 78 0 0,1 0 0 0 0,0-1 0 0 0,0 0 0 0 0,-1 1-1 0 0,1-1 1 0 0,0 0 0 0 0,0 0 0 0 0,0-1 0 0 0,0 1 0 0 0,7 0-1 0 0,5-1 234 0 0,1 0-1 0 0,0-2 0 0 0,23-3 1 0 0,-35 4-408 0 0,5 0 93 0 0,-1 0-19 0 0,0 0 1 0 0,0-1-1 0 0,0 0 1 0 0,0 0 0 0 0,0-1-1 0 0,0 1 1 0 0,0-2-1 0 0,-1 1 1 0 0,9-6-1 0 0,-16 8-38 0 0,1 0 0 0 0,-1 0-1 0 0,0 0 1 0 0,1 0-1 0 0,-1 0 1 0 0,0 0-1 0 0,0 0 1 0 0,0 0 0 0 0,0 1-1 0 0,0-1 1 0 0,0 0-1 0 0,0 0 1 0 0,0 0 0 0 0,0 0-1 0 0,-1 0 1 0 0,1 0-1 0 0,0 0 1 0 0,-1 0 0 0 0,1 0-1 0 0,0 0 1 0 0,-1 0-1 0 0,1 1 1 0 0,-1-1 0 0 0,1 0-1 0 0,-1 0 1 0 0,-1 0-1 0 0,-17-24 138 0 0,18 23-110 0 0,0 0 50 0 0,-1 1 0 0 0,1-1 1 0 0,0 1-1 0 0,-1-1 1 0 0,1 1-1 0 0,-1-1 1 0 0,0 1-1 0 0,1 0 0 0 0,-1 0 1 0 0,0 0-1 0 0,0 0 1 0 0,0 0-1 0 0,-2-1 1 0 0,-3 8 554 0 0,6 14-451 0 0,2-6-26 0 0,0 5-88 0 0,0 1-1 0 0,2 0 0 0 0,0-1 0 0 0,1 1 0 0 0,1-1 0 0 0,1 0 1 0 0,11 23-1 0 0,-7-29-1048 0 0,-10-12 819 0 0,1-1 1 0 0,-1 0 0 0 0,0 0 0 0 0,1 1-1 0 0,-1-1 1 0 0,0 0 0 0 0,1 0-1 0 0,-1 0 1 0 0,0 0 0 0 0,1 0 0 0 0,-1 0-1 0 0,1 1 1 0 0,-1-1 0 0 0,0 0-1 0 0,1 0 1 0 0,-1 0 0 0 0,0 0 0 0 0,1 0-1 0 0,-1 0 1 0 0,1-1 0 0 0,-1 1 0 0 0,0 0-1 0 0,1 0 1 0 0,-1 0 0 0 0,0 0-1 0 0,1 0 1 0 0,-1 0 0 0 0,0-1 0 0 0,1 1-1 0 0,-1 0 1 0 0,0 0 0 0 0,1-1-1 0 0,-1 1 1 0 0,0 0 0 0 0,0 0 0 0 0,1-1-1 0 0,-1 1 1 0 0,0 0 0 0 0,0-1-1 0 0,1 1 1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4:08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6617 0 0,'1'6'3481'0'0,"1"4"-2137"0"0,1 7-335 0 0,0 3-49 0 0,-2 7-152 0 0,-1 3-144 0 0,0 3-152 0 0,0 1-160 0 0,0 2-152 0 0,0 0-224 0 0,1 1-536 0 0,2-3-1072 0 0,-2-3-1361 0 0,0-5-3608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15:29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9322 0 0,'0'6'1960'0'0,"0"3"-519"0"0,0 4-321 0 0,0 3-352 0 0,1-1-360 0 0,2 4-232 0 0,-2-1-112 0 0,3 1-32 0 0,1 0-64 0 0,0 0-112 0 0,0-1-80 0 0,0-3-136 0 0,-1-1-128 0 0,0-1-144 0 0,0-3-264 0 0,0-3-473 0 0,-2 0-479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07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80 6201 0 0,'-5'3'6495'0'0,"9"5"-3532"0"0,11 4-1626 0 0,-8-11-2618 0 0,0 0 0 0 0,0-1 0 0 0,-1 0 1 0 0,1 0-1 0 0,9-2 0 0 0,18 1-2930 0 0,-11 4 5007 0 0,-21-2-703 0 0,-1 0 0 0 0,1-1-1 0 0,0 1 1 0 0,0-1 0 0 0,0 0 0 0 0,0 0 0 0 0,0 0 0 0 0,0 0 0 0 0,0 0-1 0 0,-1 0 1 0 0,1 0 0 0 0,0 0 0 0 0,0-1 0 0 0,0 1 0 0 0,0-1-1 0 0,0 1 1 0 0,-1-1 0 0 0,1 0 0 0 0,0 0 0 0 0,0 0 0 0 0,-1 0 0 0 0,1 0-1 0 0,-1 0 1 0 0,1 0 0 0 0,-1-1 0 0 0,2-1 0 0 0,1-2-187 0 0,0-1 1 0 0,-1 1 0 0 0,0-1-1 0 0,0 0 1 0 0,-1 0 0 0 0,3-7-1 0 0,5-12-2605 0 0,-2 4 7474 0 0,-8 26-1340 0 0,1 7-2332 0 0,1 11 324 0 0,11 101 2362 0 0,-11-110-4947 0 0,2 1 0 0 0,0-1 0 0 0,8 19 0 0 0,-12-31 620 0 0,1-1 0 0 0,-1 1 0 0 0,1-1-1 0 0,0 1 1 0 0,-1-1 0 0 0,1 0 0 0 0,0 1 0 0 0,0-1-1 0 0,0 0 1 0 0,0 0 0 0 0,0 1 0 0 0,1-1 0 0 0,-1 0 0 0 0,0 0-1 0 0,0 0 1 0 0,1-1 0 0 0,1 2 0 0 0,3-1-2706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4:09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66 6833 0 0,'-21'-8'1785'0'0,"5"2"-195"0"0,16 6-1514 0 0,0 0 1 0 0,0 0-1 0 0,-1 0 1 0 0,1 0-1 0 0,0 0 1 0 0,0-1-1 0 0,0 1 0 0 0,0 0 1 0 0,0 0-1 0 0,0 0 1 0 0,0 0-1 0 0,0 0 1 0 0,-1 0-1 0 0,1 0 1 0 0,0 0-1 0 0,0 0 1 0 0,0 0-1 0 0,0 0 1 0 0,0 0-1 0 0,0 0 1 0 0,-1 0-1 0 0,1 0 1 0 0,0 0-1 0 0,0 0 1 0 0,0 0-1 0 0,0 0 1 0 0,0 0-1 0 0,0 0 1 0 0,-1 0-1 0 0,1 0 1 0 0,0 0-1 0 0,0 0 1 0 0,0 0-1 0 0,0 0 1 0 0,0 0-1 0 0,0 0 1 0 0,-1 0-1 0 0,1 0 1 0 0,0 0-1 0 0,0 0 1 0 0,0 0-1 0 0,0 0 1 0 0,0 1-1 0 0,0-1 1 0 0,0 0-1 0 0,0 0 1 0 0,0 0-1 0 0,0 0 1 0 0,-1 0-1 0 0,1 0 1 0 0,0 0-1 0 0,0 1 1 0 0,0-1-1 0 0,0 0 1 0 0,0 0-1 0 0,0 0 0 0 0,0 0 1 0 0,0 0-1 0 0,8 25 745 0 0,-1 0-1 0 0,5 40 0 0 0,-9-45-862 0 0,0-1 0 0 0,1 0 0 0 0,1 0 0 0 0,1 0 0 0 0,16 34 0 0 0,-22-51 11 0 0,1-1-1 0 0,0 1 1 0 0,0-1 0 0 0,0 1 0 0 0,0-1-1 0 0,0 1 1 0 0,0-1 0 0 0,0 0 0 0 0,0 0-1 0 0,0 1 1 0 0,1-1 0 0 0,-1 0 0 0 0,0 0-1 0 0,1 0 1 0 0,-1 0 0 0 0,1 0 0 0 0,-1-1-1 0 0,1 1 1 0 0,2 1 0 0 0,-3-3 13 0 0,0 1 0 0 0,0 0 1 0 0,1 0-1 0 0,-1 0 0 0 0,0-1 1 0 0,0 1-1 0 0,0-1 0 0 0,0 1 1 0 0,0-1-1 0 0,0 1 0 0 0,0-1 1 0 0,0 1-1 0 0,-1-1 1 0 0,1 0-1 0 0,0 1 0 0 0,0-1 1 0 0,0 0-1 0 0,-1 0 0 0 0,1 0 1 0 0,0 0-1 0 0,-1 0 0 0 0,2-1 1 0 0,2-5-12 0 0,-1-1-1 0 0,1 1 1 0 0,-1-1 0 0 0,0 0 0 0 0,-1-1 0 0 0,2-10 0 0 0,1-4 41 0 0,-1 0-1 0 0,-1-1 1 0 0,-1 0-1 0 0,-2 1 1 0 0,0-1-1 0 0,-1 0 1 0 0,-9-43-1 0 0,10 66-117 0 0,0-1-1 0 0,-1 1 1 0 0,1 0 0 0 0,-1-1 0 0 0,1 1-1 0 0,-1 0 1 0 0,1 0 0 0 0,-1-1 0 0 0,1 1-1 0 0,-1 0 1 0 0,0 0 0 0 0,0 0 0 0 0,0 0-1 0 0,0 0 1 0 0,0 0 0 0 0,0 0-1 0 0,0 0 1 0 0,0 0 0 0 0,0 0 0 0 0,0 0-1 0 0,0 1 1 0 0,-1-1 0 0 0,1 1 0 0 0,0-1-1 0 0,0 1 1 0 0,-1-1 0 0 0,1 1-1 0 0,-1 0 1 0 0,1-1 0 0 0,0 1 0 0 0,-3 0-1 0 0,0 1-464 0 0,0-1-1 0 0,0 1 1 0 0,0 1 0 0 0,0-1-1 0 0,0 0 1 0 0,0 1-1 0 0,1 0 1 0 0,-1 0-1 0 0,-5 4 1 0 0,-10 7-3379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4:09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5313 0 0,'-1'1'1696'0'0,"2"2"-287"0"0,2-2-73 0 0,3 0-104 0 0,4 0-143 0 0,4 1-249 0 0,3-1-240 0 0,2-1-200 0 0,0 0-168 0 0,0 0-104 0 0,-2 0-56 0 0,2 0-32 0 0,-2-1-48 0 0,1-1-392 0 0,-2 1-824 0 0,1-1-1097 0 0,-1 2-3888 0 0</inkml:trace>
  <inkml:trace contextRef="#ctx0" brushRef="#br0" timeOffset="0.92">333 1 4585 0 0,'-4'32'7879'0'0,"-4"1"-5258"0"0,5-25-2636 0 0,1 1 1 0 0,0-1-1 0 0,0 0 1 0 0,1 1-1 0 0,0 0 0 0 0,1-1 1 0 0,0 1-1 0 0,1 9 1 0 0,-1-16 7 0 0,1-1 0 0 0,-1 1 0 0 0,1-1 0 0 0,0 1 0 0 0,0-1 0 0 0,-1 0 1 0 0,1 1-1 0 0,0-1 0 0 0,0 0 0 0 0,0 0 0 0 0,1 0 0 0 0,-1 0 0 0 0,0 0 0 0 0,0 0 0 0 0,1 0 0 0 0,-1 0 1 0 0,0 0-1 0 0,1 0 0 0 0,-1-1 0 0 0,1 1 0 0 0,-1-1 0 0 0,1 1 0 0 0,-1-1 0 0 0,1 0 0 0 0,-1 1 0 0 0,1-1 0 0 0,3 0 1 0 0,52-1-470 0 0,-35-1-285 0 0,-13 2 123 0 0,0 0-1093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4:0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6297 0 0,'-4'12'563'0'0,"0"-1"0"0"0,1 1 0 0 0,0 0 0 0 0,1 0 0 0 0,1 0-1 0 0,-1 18 1 0 0,2-28-551 0 0,0 0 0 0 0,0 1 0 0 0,0-1 0 0 0,0 0 0 0 0,1 0 0 0 0,-1 0-1 0 0,1 0 1 0 0,-1 1 0 0 0,1-1 0 0 0,0 0 0 0 0,0 0 0 0 0,0 0 0 0 0,0-1 0 0 0,0 1-1 0 0,0 0 1 0 0,1 0 0 0 0,-1 0 0 0 0,1-1 0 0 0,-1 1 0 0 0,1-1 0 0 0,-1 1-1 0 0,1-1 1 0 0,0 0 0 0 0,0 0 0 0 0,0 0 0 0 0,0 0 0 0 0,0 0 0 0 0,0 0 0 0 0,0 0-1 0 0,0 0 1 0 0,0-1 0 0 0,0 1 0 0 0,0-1 0 0 0,0 0 0 0 0,0 1 0 0 0,1-1 0 0 0,-1 0-1 0 0,0 0 1 0 0,0-1 0 0 0,0 1 0 0 0,1 0 0 0 0,-1-1 0 0 0,2 0 0 0 0,1 0-565 0 0,0 0-1 0 0,0 0 1 0 0,-1 0 0 0 0,1 0 0 0 0,-1-1 0 0 0,9-4 0 0 0,1-2-3542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4:10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8442 0 0,'2'17'7900'0'0,"1"-3"-7876"0"0,0 0-1 0 0,0 0 1 0 0,1-1 0 0 0,8 17 0 0 0,-9-22-25 0 0,1-1 0 0 0,1 0 0 0 0,0 0 0 0 0,-1 0 0 0 0,2-1 0 0 0,10 11 0 0 0,-15-16 5 0 0,0 0 0 0 0,0 0 0 0 0,0 0-1 0 0,0-1 1 0 0,0 1 0 0 0,1-1 0 0 0,-1 1 0 0 0,0-1 0 0 0,0 1 0 0 0,0-1 0 0 0,1 1 0 0 0,-1-1 0 0 0,0 0 0 0 0,0 0 0 0 0,1 0 0 0 0,-1 0 0 0 0,0 0-1 0 0,1 0 1 0 0,-1 0 0 0 0,2 0 0 0 0,-1-1 2 0 0,0 0 0 0 0,-1 0 0 0 0,1-1 0 0 0,0 1 0 0 0,-1 0 0 0 0,1 0-1 0 0,-1-1 1 0 0,0 1 0 0 0,1-1 0 0 0,-1 1 0 0 0,0-1 0 0 0,0 0 0 0 0,0 0 0 0 0,0 1 0 0 0,0-1-1 0 0,0 0 1 0 0,0-3 0 0 0,3-5-84 0 0,-1 0 0 0 0,0 0-1 0 0,-1 0 1 0 0,0 0-1 0 0,-1 0 1 0 0,0 0 0 0 0,-1-15-1 0 0,0 22-37 0 0,0 0-1 0 0,0 0 0 0 0,0 0 1 0 0,0 0-1 0 0,-1 0 1 0 0,1 1-1 0 0,-1-1 1 0 0,0 0-1 0 0,0 0 0 0 0,0 0 1 0 0,0 0-1 0 0,0 1 1 0 0,-1-1-1 0 0,1 1 0 0 0,-1-1 1 0 0,0 1-1 0 0,0-1 1 0 0,1 1-1 0 0,-2 0 0 0 0,1 0 1 0 0,0 0-1 0 0,0 0 1 0 0,-1 0-1 0 0,1 0 0 0 0,-1 1 1 0 0,1-1-1 0 0,-1 1 1 0 0,0 0-1 0 0,-3-2 0 0 0,3 4 90 0 0,0-1 0 0 0,0 0 0 0 0,0 1 0 0 0,0-1 0 0 0,0 1 0 0 0,0 0 0 0 0,1 0 0 0 0,-1 0 0 0 0,0 0 0 0 0,1 0 0 0 0,-1 1 0 0 0,0 0 0 0 0,1-1 0 0 0,0 1 0 0 0,-1 0 0 0 0,1 0 0 0 0,0 0 0 0 0,-3 3 0 0 0,2-1-6 0 0,-1 0-1 0 0,0 0 1 0 0,1 0-1 0 0,0 0 1 0 0,0 0-1 0 0,0 1 1 0 0,1 0-1 0 0,-1-1 1 0 0,-2 9-1 0 0,5-12 21 0 0,0 0-1 0 0,0 0 1 0 0,-1-1-1 0 0,1 1 1 0 0,0 0 0 0 0,0-1-1 0 0,0 1 1 0 0,0 0-1 0 0,0 0 1 0 0,0-1-1 0 0,0 1 1 0 0,1 0 0 0 0,-1-1-1 0 0,0 1 1 0 0,0 0-1 0 0,0-1 1 0 0,1 1-1 0 0,-1 0 1 0 0,0-1 0 0 0,1 1-1 0 0,-1 0 1 0 0,1-1-1 0 0,-1 1 1 0 0,1-1-1 0 0,-1 1 1 0 0,1-1 0 0 0,-1 1-1 0 0,1-1 1 0 0,-1 1-1 0 0,2-1 1 0 0,0 1 1 0 0,0 0-1 0 0,0-1 1 0 0,0 1 0 0 0,0-1 0 0 0,0 1-1 0 0,0-1 1 0 0,0 0 0 0 0,1 0-1 0 0,-1 0 1 0 0,3 0 0 0 0,47-12 71 0 0,-1-9 208 0 0,-50 21-278 0 0,-1 0 1 0 0,1 0-1 0 0,-1 0 1 0 0,0 1 0 0 0,1-1-1 0 0,-1 0 1 0 0,1 0-1 0 0,-1 1 1 0 0,0-1-1 0 0,1 0 1 0 0,-1 1-1 0 0,0-1 1 0 0,0 0-1 0 0,1 1 1 0 0,-1-1-1 0 0,0 1 1 0 0,0-1 0 0 0,0 0-1 0 0,1 1 1 0 0,-1-1-1 0 0,0 1 1 0 0,0-1-1 0 0,0 0 1 0 0,0 1-1 0 0,0-1 1 0 0,0 1-1 0 0,0-1 1 0 0,0 1 0 0 0,0-1-1 0 0,0 1 1 0 0,0-1-1 0 0,0 0 1 0 0,0 1-1 0 0,0-1 1 0 0,0 1-1 0 0,0-1 1 0 0,-1 1-1 0 0,1-1 1 0 0,0 0 0 0 0,0 1-1 0 0,-1 0 1 0 0,-5 25-1961 0 0,5-24 1682 0 0,-10 53-2388 0 0,3-7 2112 0 0,-7-5 3716 0 0,7-52-428 0 0,8 4-2450 0 0,9 10-294 0 0,-6-3 36 0 0,1 1 0 0 0,-1-1-1 0 0,0 0 1 0 0,1 0 0 0 0,-1 0 0 0 0,1 0-1 0 0,0-1 1 0 0,-1 0 0 0 0,1 1 0 0 0,0-1-1 0 0,0-1 1 0 0,0 1 0 0 0,0 0 0 0 0,0-1-1 0 0,0 0 1 0 0,0 0 0 0 0,0 0 0 0 0,0-1 0 0 0,0 1-1 0 0,0-1 1 0 0,0 0 0 0 0,0 0 0 0 0,-1 0-1 0 0,1 0 1 0 0,0-1 0 0 0,-1 0 0 0 0,1 0-1 0 0,-1 0 1 0 0,1 0 0 0 0,4-4 0 0 0,-8 16-2899 0 0,8 11-1878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4:10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10634 0 0,'5'-6'1073'0'0,"1"1"-1"0"0,-1 0 1 0 0,1 0-1 0 0,0 0 1 0 0,1 1 0 0 0,7-4-1 0 0,-7 4-883 0 0,0 0 0 0 0,0 1 0 0 0,1 0 0 0 0,0 0-1 0 0,0 1 1 0 0,0 0 0 0 0,0 0 0 0 0,0 0 0 0 0,13 1 0 0 0,-20 1-164 0 0,0 0 1 0 0,1 0-1 0 0,-1 0 1 0 0,0 0-1 0 0,1 1 1 0 0,-1-1-1 0 0,0 1 0 0 0,0-1 1 0 0,0 1-1 0 0,1-1 1 0 0,-1 1-1 0 0,0-1 1 0 0,0 1-1 0 0,0 0 0 0 0,0 0 1 0 0,0 0-1 0 0,0 0 1 0 0,0 0-1 0 0,0-1 1 0 0,-1 2-1 0 0,1-1 0 0 0,0 0 1 0 0,1 2-1 0 0,-1 0-55 0 0,0 0 1 0 0,0 1-1 0 0,0-1 0 0 0,0 1 0 0 0,0-1 1 0 0,-1 1-1 0 0,0 0 0 0 0,0 5 0 0 0,-1 6-557 0 0,0 0-1 0 0,-2 0 0 0 0,-3 15 1 0 0,-9 13-1095 0 0,11-31 244 0 0,0-1 1 0 0,0 1 0 0 0,-2 15 0 0 0,7-23-1023 0 0</inkml:trace>
  <inkml:trace contextRef="#ctx0" brushRef="#br0" timeOffset="1">403 146 11202 0 0,'0'0'1689'0'0,"1"0"-729"0"0,-1 1-232 0 0,1 0-288 0 0,-1 2-272 0 0,0-2-240 0 0,0 1-320 0 0,1 2-624 0 0,1 0-784 0 0,-1 0-761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00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78 4921 0 0,'0'-1'203'0'0,"0"1"-1"0"0,-1-1 1 0 0,1 1-1 0 0,-1-1 1 0 0,1 1-1 0 0,-1 0 1 0 0,1-1-1 0 0,-1 1 1 0 0,0 0-1 0 0,1-1 1 0 0,-1 1 0 0 0,1 0-1 0 0,-1 0 1 0 0,0 0-1 0 0,1 0 1 0 0,-1 0-1 0 0,1-1 1 0 0,-1 1-1 0 0,0 0 1 0 0,1 0-1 0 0,-1 0 1 0 0,0 1 0 0 0,1-1-1 0 0,-1 0 1 0 0,1 0-1 0 0,-1 0 1 0 0,0 0-1 0 0,1 1 1 0 0,-1-1-1 0 0,1 0 1 0 0,-1 0-1 0 0,0 1 1 0 0,1-1 0 0 0,-1 0-1 0 0,1 1 1 0 0,-1-1-1 0 0,1 1 1 0 0,0-1-1 0 0,-1 1 1 0 0,1-1-1 0 0,-1 1 1 0 0,1-1-1 0 0,0 1 1 0 0,-1-1 0 0 0,1 1-1 0 0,0-1 1 0 0,-1 2-1 0 0,1 18 4194 0 0,2-5-4770 0 0,0 3 826 0 0,2-2 0 0 0,7 27 0 0 0,-9-40-449 0 0,-1 1 0 0 0,0 0 0 0 0,1 0 0 0 0,0-1 1 0 0,-1 1-1 0 0,2-1 0 0 0,-1 1 0 0 0,0-1 0 0 0,1 0 0 0 0,-1 0 1 0 0,1 0-1 0 0,0 0 0 0 0,0 0 0 0 0,0-1 0 0 0,0 1 0 0 0,1-1 0 0 0,3 2 1 0 0,-6-4-10 0 0,0 1 1 0 0,0-1-1 0 0,-1 0 1 0 0,1 0-1 0 0,0 1 1 0 0,0-1-1 0 0,0 0 1 0 0,0 0 0 0 0,0 0-1 0 0,0 0 1 0 0,0 0-1 0 0,0 0 1 0 0,0-1-1 0 0,0 1 1 0 0,0 0-1 0 0,0 0 1 0 0,-1-1 0 0 0,1 1-1 0 0,0 0 1 0 0,0-1-1 0 0,0 1 1 0 0,0-1-1 0 0,-1 1 1 0 0,2-2-1 0 0,0 0-7 0 0,0 0 0 0 0,-1 0-1 0 0,1 0 1 0 0,-1 0-1 0 0,1 0 1 0 0,-1-1-1 0 0,0 1 1 0 0,2-5-1 0 0,0-4-31 0 0,0 1 0 0 0,-1 0 0 0 0,1-15 0 0 0,0 2-225 0 0,-1 6-349 0 0,0 0 1 0 0,-2-24-1 0 0,0 37 118 0 0,0 0 0 0 0,-1 0 1 0 0,1 0-1 0 0,-1 0 0 0 0,0 0 0 0 0,0 0 1 0 0,0 1-1 0 0,-1-1 0 0 0,1 0 1 0 0,-1 1-1 0 0,0-1 0 0 0,0 1 0 0 0,0-1 1 0 0,-1 1-1 0 0,-4-5 0 0 0,6 7 290 0 0,1 1 0 0 0,-1-1-1 0 0,0 1 1 0 0,0-1 0 0 0,1 1-1 0 0,-1-1 1 0 0,0 1 0 0 0,0-1 0 0 0,0 1-1 0 0,0 0 1 0 0,0-1 0 0 0,1 1 0 0 0,-1 0-1 0 0,0 0 1 0 0,0 0 0 0 0,0 0 0 0 0,0-1-1 0 0,0 1 1 0 0,0 1 0 0 0,0-1 0 0 0,-1 0-1 0 0,-4 3-2730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01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3785 0 0,'3'19'3627'0'0,"-3"-18"-3498"0"0,1-1 0 0 0,-1 0-1 0 0,0 1 1 0 0,0-1 0 0 0,1 0 0 0 0,-1 1-1 0 0,0-1 1 0 0,1 0 0 0 0,-1 0-1 0 0,0 1 1 0 0,1-1 0 0 0,-1 0 0 0 0,0 0-1 0 0,1 0 1 0 0,-1 1 0 0 0,0-1-1 0 0,1 0 1 0 0,-1 0 0 0 0,1 0 0 0 0,-1 0-1 0 0,1 0 1 0 0,-1 0 0 0 0,0 0-1 0 0,1 0 1 0 0,0 0 0 0 0,2-1 442 0 0,1 0 1 0 0,-1-1 0 0 0,0 1-1 0 0,0-1 1 0 0,1 1-1 0 0,-1-1 1 0 0,4-3-1 0 0,22-12-544 0 0,-23 16-434 0 0,0-1 0 0 0,0 1 0 0 0,1 0 0 0 0,11 0 0 0 0,12 2-6747 0 0,-20-1 3033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01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5897 0 0,'-13'48'8405'0'0,"12"-45"-8344"0"0,0 0-1 0 0,1 0 1 0 0,0-1 0 0 0,-1 1-1 0 0,1 0 1 0 0,0 0-1 0 0,0 0 1 0 0,1 0 0 0 0,-1 0-1 0 0,1 0 1 0 0,-1 0-1 0 0,1-1 1 0 0,0 1 0 0 0,2 4-1 0 0,-2-6-55 0 0,0-1 0 0 0,-1 0 0 0 0,1 1 0 0 0,0-1 0 0 0,0 1 0 0 0,0-1 0 0 0,0 0 0 0 0,0 0 0 0 0,0 1-1 0 0,0-1 1 0 0,0 0 0 0 0,0 0 0 0 0,0 0 0 0 0,0 0 0 0 0,0 0 0 0 0,0 0 0 0 0,0 0 0 0 0,0-1 0 0 0,0 1 0 0 0,0 0 0 0 0,0-1 0 0 0,0 1 0 0 0,0 0-1 0 0,1-2 1 0 0,32-13 530 0 0,-21 9-271 0 0,-12 5-408 0 0,29-9 649 0 0,-12 10-4943 0 0,-30 9-3641 0 0,5-4 5750 0 0</inkml:trace>
  <inkml:trace contextRef="#ctx0" brushRef="#br0" timeOffset="1">22 180 4985 0 0,'-3'4'549'0'0,"1"0"0"0"0,-1 0 0 0 0,1 1 0 0 0,0-1 0 0 0,0 1 1 0 0,0-1-1 0 0,1 1 0 0 0,-1 0 0 0 0,1 0 0 0 0,0 0 0 0 0,1-1 0 0 0,-1 1 0 0 0,1 0 0 0 0,1 9 0 0 0,-1-11-457 0 0,1-1 0 0 0,-1 1 0 0 0,1 0 0 0 0,0-1 0 0 0,0 1 0 0 0,0-1 0 0 0,0 1 0 0 0,1-1 0 0 0,-1 0 0 0 0,1 1 1 0 0,-1-1-1 0 0,1 0 0 0 0,0 0 0 0 0,0 0 0 0 0,0 0 0 0 0,0 0 0 0 0,0-1 0 0 0,0 1 0 0 0,1-1 0 0 0,-1 1 0 0 0,0-1 0 0 0,1 0 0 0 0,-1 0 0 0 0,1 0 0 0 0,-1 0 0 0 0,1 0 0 0 0,5 0 0 0 0,-2 1-232 0 0,0-2 0 0 0,0 1 0 0 0,0-1 0 0 0,0 1 0 0 0,1-2 0 0 0,-1 1 0 0 0,0-1 0 0 0,10-2 0 0 0,-10 1-784 0 0,0 0 1 0 0,0 0 0 0 0,-1-1-1 0 0,1 1 1 0 0,-1-1 0 0 0,0-1 0 0 0,1 1-1 0 0,7-7 1 0 0,-2-2-3081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02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8858 0 0,'0'0'222'0'0,"-1"0"1"0"0,1 0-1 0 0,0 0 0 0 0,-1 0 1 0 0,1-1-1 0 0,0 1 0 0 0,-1 0 1 0 0,1 0-1 0 0,0 1 1 0 0,-1-1-1 0 0,1 0 0 0 0,0 0 1 0 0,-1 0-1 0 0,1 0 0 0 0,0 0 1 0 0,-1 0-1 0 0,1 0 0 0 0,0 0 1 0 0,-1 1-1 0 0,1-1 1 0 0,0 0-1 0 0,-2 1 890 0 0,2-1-890 0 0,0 1 0 0 0,0-1 1 0 0,0 0-1 0 0,-1 1 0 0 0,1-1 1 0 0,0 1-1 0 0,-5 16 2315 0 0,5 18-1410 0 0,1-30-1101 0 0,-1 0 0 0 0,1-1 0 0 0,0 1 1 0 0,0 0-1 0 0,1-1 0 0 0,-1 1 1 0 0,1-1-1 0 0,0 1 0 0 0,0-1 0 0 0,0 0 1 0 0,1 0-1 0 0,0 0 0 0 0,0 0 0 0 0,0 0 1 0 0,0-1-1 0 0,0 1 0 0 0,1-1 1 0 0,-1 0-1 0 0,6 3 0 0 0,-7-4-31 0 0,1-1 0 0 0,0 1 0 0 0,0-1 0 0 0,0 0-1 0 0,1 0 1 0 0,-1 0 0 0 0,0 0 0 0 0,0-1 0 0 0,0 0 0 0 0,1 1-1 0 0,-1-1 1 0 0,0 0 0 0 0,0 0 0 0 0,1-1 0 0 0,-1 1 0 0 0,0-1 0 0 0,0 0-1 0 0,0 1 1 0 0,1-2 0 0 0,-1 1 0 0 0,0 0 0 0 0,0 0 0 0 0,-1-1-1 0 0,1 0 1 0 0,0 1 0 0 0,0-1 0 0 0,-1 0 0 0 0,4-4 0 0 0,-1 2 13 0 0,1-1 0 0 0,-1-1 0 0 0,-1 1-1 0 0,1-1 1 0 0,-1 1 0 0 0,0-1 0 0 0,5-9 0 0 0,-9 13-117 0 0,1 0-1 0 0,0 0 0 0 0,-1 1 1 0 0,1-1-1 0 0,-1 0 0 0 0,1 0 1 0 0,-1 1-1 0 0,0-1 0 0 0,0 0 1 0 0,0 0-1 0 0,0 0 1 0 0,0 0-1 0 0,0 1 0 0 0,-1-4 1 0 0,0 4-164 0 0,1-1 1 0 0,-1 1 0 0 0,0 0 0 0 0,0-1 0 0 0,0 1 0 0 0,0 0 0 0 0,0 0-1 0 0,0-1 1 0 0,0 1 0 0 0,0 0 0 0 0,0 0 0 0 0,-1 0 0 0 0,1 0-1 0 0,0 1 1 0 0,-1-1 0 0 0,1 0 0 0 0,-1 0 0 0 0,1 1 0 0 0,-3-1 0 0 0,-39-11-6329 0 0,37 11 6104 0 0,0 0-1 0 0,1 0 1 0 0,-1 1 0 0 0,0 0-1 0 0,-10 1 1 0 0,15 0 531 0 0,-1-1 1 0 0,0 0-1 0 0,0 1 0 0 0,1-1 1 0 0,-1 1-1 0 0,0 0 0 0 0,1-1 1 0 0,-1 1-1 0 0,1 0 0 0 0,-1 0 1 0 0,1 0-1 0 0,-1 0 1 0 0,1 0-1 0 0,-1 1 0 0 0,1-1 1 0 0,0 0-1 0 0,0 1 0 0 0,-2 1 1 0 0,2 0 234 0 0,0-1 0 0 0,0 1 1 0 0,1-1-1 0 0,-1 1 0 0 0,1-1 1 0 0,-1 1-1 0 0,1 0 0 0 0,0 0 1 0 0,0-1-1 0 0,0 1 0 0 0,0 0 1 0 0,0-1-1 0 0,1 1 1 0 0,-1 0-1 0 0,3 4 0 0 0,-3-5-92 0 0,0 0-1 0 0,0 0 0 0 0,1 0 1 0 0,-1 0-1 0 0,1-1 1 0 0,-1 1-1 0 0,1 0 0 0 0,0-1 1 0 0,-1 1-1 0 0,1 0 1 0 0,0-1-1 0 0,0 1 0 0 0,1-1 1 0 0,-1 1-1 0 0,0-1 1 0 0,0 0-1 0 0,1 1 0 0 0,-1-1 1 0 0,0 0-1 0 0,1 0 1 0 0,-1 0-1 0 0,1 0 0 0 0,0 0 1 0 0,-1 0-1 0 0,1-1 0 0 0,0 1 1 0 0,0 0-1 0 0,-1-1 1 0 0,1 1-1 0 0,0-1 0 0 0,0 0 1 0 0,0 0-1 0 0,1 0 1 0 0,5-1 8 0 0,-1 0 0 0 0,0-1 0 0 0,0-1 0 0 0,0 1 0 0 0,0-1 0 0 0,12-7 1 0 0,13-4-1917 0 0,-32 13 1650 0 0,0 1 0 0 0,1 0 0 0 0,-1 0 1 0 0,1-1-1 0 0,-1 1 0 0 0,0 0 0 0 0,1 0 1 0 0,-1 0-1 0 0,0 0 0 0 0,1 0 0 0 0,-1-1 1 0 0,1 1-1 0 0,-1 0 0 0 0,1 0 0 0 0,-1 0 1 0 0,0 0-1 0 0,1 0 0 0 0,-1 0 0 0 0,1 0 1 0 0,-1 0-1 0 0,0 1 0 0 0,1-1 0 0 0,-1 0 1 0 0,1 0-1 0 0,-1 0 0 0 0,0 0 0 0 0,1 1 1 0 0,-1-1-1 0 0,0 0 0 0 0,1 0 0 0 0,-1 0 1 0 0,0 1-1 0 0,1-1 0 0 0,-1 0 0 0 0,0 1 1 0 0,1-1-1 0 0,-1 0 0 0 0,0 1 0 0 0,0-1 1 0 0,0 0-1 0 0,1 1 0 0 0,-1-1 0 0 0,0 1 1 0 0,-4 23-1459 0 0,-19 24 923 0 0,-11-9 3424 0 0,28-33-1956 0 0,0 0 0 0 0,1 0 0 0 0,-1 0 0 0 0,1 1 0 0 0,-6 9 0 0 0,0 16-428 0 0,11-32-427 0 0,-1 0-1 0 0,1 0 0 0 0,0 0 1 0 0,0 1-1 0 0,0-1 0 0 0,0 0 1 0 0,0 0-1 0 0,0 1 0 0 0,0-1 1 0 0,1 0-1 0 0,-1 0 0 0 0,0 0 1 0 0,0 0-1 0 0,0 1 1 0 0,0-1-1 0 0,0 0 0 0 0,0 0 1 0 0,0 0-1 0 0,0 1 0 0 0,0-1 1 0 0,1 0-1 0 0,-1 0 0 0 0,0 0 1 0 0,0 0-1 0 0,0 0 0 0 0,0 1 1 0 0,0-1-1 0 0,1 0 0 0 0,-1 0 1 0 0,0 0-1 0 0,0 0 0 0 0,0 0 1 0 0,0 0-1 0 0,1 0 0 0 0,-1 0 1 0 0,0 0-1 0 0,0 0 0 0 0,0 0 1 0 0,1 1-1 0 0,-1-1 0 0 0,18-8-48 0 0,3-9 367 0 0,21-12 255 0 0,-40 28-542 0 0,1 0 0 0 0,-1-1 0 0 0,1 1 0 0 0,-1 0 0 0 0,1 1 0 0 0,-1-1 0 0 0,1 0 0 0 0,0 1 0 0 0,-1 0 0 0 0,1-1 0 0 0,0 1 0 0 0,-1 0 0 0 0,1 0 0 0 0,0 1 0 0 0,3 0 0 0 0,7 7-870 0 0,-12-7 533 0 0,-1 0-1 0 0,1 0 1 0 0,-1 0 0 0 0,0 0 0 0 0,1 0 0 0 0,-1 1 0 0 0,0-1 0 0 0,0 0 0 0 0,0 0 0 0 0,0 0-1 0 0,0 0 1 0 0,0 0 0 0 0,0 0 0 0 0,0 0 0 0 0,0 1 0 0 0,0-1 0 0 0,-1 1 0 0 0,0 1-443 0 0,0 0 0 0 0,-1 0 1 0 0,1 0-1 0 0,0 0 0 0 0,-1 0 1 0 0,0 0-1 0 0,0-1 1 0 0,0 1-1 0 0,-3 3 0 0 0,-6 6-1922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02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 4561 0 0,'-7'-19'13270'0'0,"18"21"-8962"0"0,6 2-3938 0 0,7 2 637 0 0,32 11-377 0 0,-53-17-633 0 0,-1 1-1 0 0,1 0 0 0 0,-1 1 1 0 0,0-1-1 0 0,1 0 0 0 0,-1 1 1 0 0,0-1-1 0 0,0 1 0 0 0,0 0 1 0 0,0-1-1 0 0,0 1 0 0 0,0 0 1 0 0,0 0-1 0 0,0 1 0 0 0,-1-1 0 0 0,3 4 1 0 0,-4-2-32 0 0,1 0-1 0 0,0 0 1 0 0,-1 0 0 0 0,0 0 0 0 0,0 0 0 0 0,0 0 0 0 0,0 0-1 0 0,-1 0 1 0 0,1 0 0 0 0,-1 0 0 0 0,-2 6 0 0 0,-2 14-3370 0 0,6 0-6807 0 0</inkml:trace>
  <inkml:trace contextRef="#ctx0" brushRef="#br0" timeOffset="1">340 167 9658 0 0,'3'-2'3697'0'0,"1"-2"-1177"0"0,1 1-847 0 0,-3 1-649 0 0,-1 3-640 0 0,-4-2-2328 0 0,0-2-761 0 0,-3-1-1144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0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5353 0 0,'2'-2'291'0'0,"1"0"0"0"0,-1 0-1 0 0,1 1 1 0 0,-1-1 0 0 0,1 0 0 0 0,-1 1-1 0 0,1 0 1 0 0,0 0 0 0 0,0 0 0 0 0,0 0-1 0 0,0 0 1 0 0,0 0 0 0 0,0 1 0 0 0,0-1-1 0 0,0 1 1 0 0,0 0 0 0 0,0 0 0 0 0,0 0-1 0 0,0 0 1 0 0,0 1 0 0 0,0-1 0 0 0,0 1-1 0 0,0 0 1 0 0,4 1 0 0 0,7 3 713 0 0,-1-1-1 0 0,0 2 1 0 0,24 12 0 0 0,-37-18-963 0 0,0 0 0 0 0,0 0-1 0 0,1 0 1 0 0,-1 1 0 0 0,0-1 0 0 0,0 0 0 0 0,0 0 0 0 0,0 0 0 0 0,1 0-1 0 0,-1 0 1 0 0,0 0 0 0 0,0 1 0 0 0,0-1 0 0 0,0 0 0 0 0,0 0 0 0 0,1 0-1 0 0,-1 1 1 0 0,0-1 0 0 0,0 0 0 0 0,0 0 0 0 0,0 0 0 0 0,0 0-1 0 0,0 1 1 0 0,0-1 0 0 0,0 0 0 0 0,0 0 0 0 0,0 1 0 0 0,0-1 0 0 0,0 0-1 0 0,0 0 1 0 0,0 0 0 0 0,0 1 0 0 0,0-1 0 0 0,0 0 0 0 0,0 0 0 0 0,0 0-1 0 0,0 1 1 0 0,0-1 0 0 0,-9 8 783 0 0,-19 4-261 0 0,23-9-366 0 0,-3 0-97 0 0,0 1-1 0 0,1 0 1 0 0,0 1 0 0 0,0 0 0 0 0,0 0 0 0 0,-7 8 0 0 0,13-12-96 0 0,0-1 0 0 0,0 1 0 0 0,0 0-1 0 0,0 0 1 0 0,0 0 0 0 0,1 0 0 0 0,-1 0 0 0 0,0 0-1 0 0,1 0 1 0 0,-1 0 0 0 0,0 0 0 0 0,1 0-1 0 0,-1 0 1 0 0,1 0 0 0 0,0 1 0 0 0,-1-1 0 0 0,1 0-1 0 0,0 0 1 0 0,0 0 0 0 0,0 1 0 0 0,0-1 0 0 0,0 0-1 0 0,0 0 1 0 0,0 1 0 0 0,0-1 0 0 0,0 0-1 0 0,0 0 1 0 0,1 0 0 0 0,-1 1 0 0 0,0-1 0 0 0,1 0-1 0 0,-1 0 1 0 0,1 0 0 0 0,0 0 0 0 0,-1 0-1 0 0,1 0 1 0 0,0 0 0 0 0,0 0 0 0 0,-1 0 0 0 0,1 0-1 0 0,0 0 1 0 0,0 0 0 0 0,0-1 0 0 0,0 1-1 0 0,0 0 1 0 0,0-1 0 0 0,0 1 0 0 0,0-1 0 0 0,1 1-1 0 0,-1-1 1 0 0,0 1 0 0 0,2-1 0 0 0,6 3 12 0 0,-1 0-1 0 0,0-1 1 0 0,1 0 0 0 0,-1-1-1 0 0,1 0 1 0 0,0 0 0 0 0,0 0 0 0 0,-1-2-1 0 0,1 1 1 0 0,0-1 0 0 0,11-2 0 0 0,35-2-2662 0 0,-41 9-3476 0 0,-14-4 5922 0 0,0 0 1 0 0,0 1 0 0 0,0-1-1 0 0,-1 0 1 0 0,1 1 0 0 0,0-1-1 0 0,0 0 1 0 0,0 0 0 0 0,0 1-1 0 0,0-1 1 0 0,-1 0 0 0 0,1 1-1 0 0,0-1 1 0 0,0 0 0 0 0,0 0-1 0 0,-1 0 1 0 0,1 1 0 0 0,0-1-1 0 0,0 0 1 0 0,-1 0 0 0 0,1 0-1 0 0,0 1 1 0 0,0-1 0 0 0,-1 0-1 0 0,1 0 1 0 0,0 0 0 0 0,-1 0-1 0 0,1 0 1 0 0,0 0 0 0 0,-1 0-1 0 0,0 0 1 0 0,-4 5-3525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17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20 7066 0 0,'-1'-2'39'0'0,"-13"-16"10569"0"0,10 32-8997 0 0,3-2-1367 0 0,1 0 1 0 0,0 0-1 0 0,0 0 0 0 0,1 1 0 0 0,1-1 1 0 0,4 17-1 0 0,27 73-76 0 0,-23-72-87 0 0,18 45-105 0 0,44 81-1 0 0,-112-176-22 0 0,37 18 49 0 0,-15-9 20 0 0,0 0 0 0 0,-1 1 0 0 0,-1 1-1 0 0,-33-11 1 0 0,49 19-13 0 0,-1 0 0 0 0,1 0 0 0 0,0 0-1 0 0,0 0 1 0 0,-1 1 0 0 0,1-1-1 0 0,0 1 1 0 0,-1 0 0 0 0,1 1 0 0 0,0-1-1 0 0,0 1 1 0 0,-1 0 0 0 0,1 0-1 0 0,0 0 1 0 0,0 0 0 0 0,0 1 0 0 0,0 0-1 0 0,0 0 1 0 0,0 0 0 0 0,1 0-1 0 0,-1 0 1 0 0,1 1 0 0 0,-1 0 0 0 0,1 0-1 0 0,0 0 1 0 0,0 0 0 0 0,0 0-1 0 0,0 0 1 0 0,1 1 0 0 0,-3 4 0 0 0,-1 2-5 0 0,1 1 0 0 0,0 1 1 0 0,1-1-1 0 0,0 1 1 0 0,1-1-1 0 0,0 1 1 0 0,1 0-1 0 0,0 0 0 0 0,1 0 1 0 0,0 0-1 0 0,1 1 1 0 0,1-1-1 0 0,0 0 0 0 0,0 0 1 0 0,5 18-1 0 0,-4-27-3 0 0,-1-1-1 0 0,1 1 0 0 0,-1-1 1 0 0,1 0-1 0 0,0 0 0 0 0,0 0 1 0 0,0 0-1 0 0,0 0 0 0 0,0 0 1 0 0,1 0-1 0 0,-1-1 0 0 0,1 1 1 0 0,-1-1-1 0 0,1 1 0 0 0,-1-1 0 0 0,1 0 1 0 0,0 0-1 0 0,-1-1 0 0 0,1 1 1 0 0,0 0-1 0 0,0-1 0 0 0,0 1 1 0 0,4-1-1 0 0,7 1-2 0 0,1-1 0 0 0,-1 0 0 0 0,18-2 0 0 0,-8-2-265 0 0,-2 0 0 0 0,27-9 0 0 0,10-11-7396 0 0,-36 6 1375 0 0,-12 9 1914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18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284 120 5649 0 0,'-13'-15'12814'0'0,"1"-2"-7592"0"0,9 12-5020 0 0,0 0 0 0 0,-1 0 0 0 0,0 0 0 0 0,0 0 1 0 0,0 1-1 0 0,-1 0 0 0 0,0 0 0 0 0,-7-5 0 0 0,1 2 6 0 0,-1 1 0 0 0,0 1 0 0 0,-1 0 0 0 0,0 0 0 0 0,-22-4 0 0 0,31 8-190 0 0,0 0 1 0 0,0 0 0 0 0,-1 0-1 0 0,1 1 1 0 0,0-1 0 0 0,0 1 0 0 0,-1 1-1 0 0,1-1 1 0 0,0 0 0 0 0,0 1-1 0 0,-1 0 1 0 0,1 0 0 0 0,0 0-1 0 0,0 0 1 0 0,0 1 0 0 0,0 0 0 0 0,0 0-1 0 0,1 0 1 0 0,-1 0 0 0 0,0 0-1 0 0,-5 6 1 0 0,7-5-19 0 0,-1 1 0 0 0,1-1 0 0 0,0 1 0 0 0,0 0-1 0 0,0 0 1 0 0,1 0 0 0 0,0 0 0 0 0,-1 1 0 0 0,1-1 0 0 0,1 0-1 0 0,-2 7 1 0 0,1 55-80 0 0,1-26 77 0 0,-2 29 2 0 0,2-1 1 0 0,3 1 0 0 0,21 114-1 0 0,-24-179-7 0 0,1-1 0 0 0,-1 0 0 0 0,1 1 0 0 0,0-1 0 0 0,0 0 0 0 0,0 0 0 0 0,1 0 0 0 0,-1 0-1 0 0,1 0 1 0 0,-1 0 0 0 0,1 0 0 0 0,0-1 0 0 0,0 1 0 0 0,1-1 0 0 0,-1 1 0 0 0,0-1-1 0 0,1 0 1 0 0,0 0 0 0 0,-1 0 0 0 0,1 0 0 0 0,0 0 0 0 0,0-1 0 0 0,0 1 0 0 0,5 1-1 0 0,-1-2-4 0 0,0 0 0 0 0,-1 0-1 0 0,1-1 1 0 0,0 0-1 0 0,0 0 1 0 0,0 0 0 0 0,0-1-1 0 0,-1 0 1 0 0,1-1-1 0 0,0 1 1 0 0,6-4-1 0 0,103-26-935 0 0,-77 24-1989 0 0,2 2-3533 0 0,-40 5 6006 0 0,-1 0 0 0 0,1 0 0 0 0,0-1 0 0 0,0 1 0 0 0,0 0 0 0 0,0 0 0 0 0,0-1 0 0 0,0 1 0 0 0,0 0 0 0 0,-1-1 0 0 0,1 1 0 0 0,0-1 0 0 0,0 1 0 0 0,0-1 0 0 0,-1 0 0 0 0,1 1 0 0 0,1-2 0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19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9074 0 0,'1'8'8819'0'0,"10"-3"-5557"0"0,21-1-3657 0 0,-22-4 1246 0 0,8 3-670 0 0,0-2-1 0 0,0-1 0 0 0,-1 0 0 0 0,1-1 0 0 0,26-5 1 0 0,-39 6-165 0 0,0-1 0 0 0,0 0 0 0 0,0-1 0 0 0,0 1 0 0 0,0-1 0 0 0,0 0 1 0 0,-1 0-1 0 0,1-1 0 0 0,-1 1 0 0 0,0-1 0 0 0,0 0 0 0 0,0 0 0 0 0,0-1 0 0 0,0 1 0 0 0,0-1 1 0 0,-1 0-1 0 0,0 0 0 0 0,0 0 0 0 0,0 0 0 0 0,0 0 0 0 0,-1-1 0 0 0,1 1 0 0 0,-1-1 0 0 0,1-5 1 0 0,-2 8-16 0 0,-1-1 1 0 0,0 1 0 0 0,0 0 0 0 0,-1 0 0 0 0,1 0 0 0 0,0 0-1 0 0,-1 0 1 0 0,1-1 0 0 0,-1 1 0 0 0,0 0 0 0 0,1 0-1 0 0,-1 0 1 0 0,0 1 0 0 0,0-1 0 0 0,0 0 0 0 0,-1 0-1 0 0,1 0 1 0 0,0 1 0 0 0,-1-1 0 0 0,1 1 0 0 0,-1-1 0 0 0,0 1-1 0 0,1-1 1 0 0,-1 1 0 0 0,0 0 0 0 0,0 0 0 0 0,0 0-1 0 0,0 0 1 0 0,-2-1 0 0 0,-5-2 46 0 0,-1-1 0 0 0,0 2 0 0 0,1-1 0 0 0,-19-3 0 0 0,20 6 33 0 0,1 0 0 0 0,-1 0 0 0 0,1 0-1 0 0,-1 1 1 0 0,1 0 0 0 0,-1 1 0 0 0,1 0-1 0 0,-1 0 1 0 0,1 0 0 0 0,0 1 0 0 0,-10 4-1 0 0,13-5-11 0 0,0 2 0 0 0,0-1-1 0 0,0 0 1 0 0,0 1-1 0 0,0 0 1 0 0,1-1-1 0 0,-1 2 1 0 0,1-1 0 0 0,0 0-1 0 0,0 1 1 0 0,0-1-1 0 0,1 1 1 0 0,-1 0-1 0 0,1 0 1 0 0,0 0 0 0 0,0 0-1 0 0,0 0 1 0 0,0 0-1 0 0,-1 8 1 0 0,0-2-39 0 0,2 0-1 0 0,-1-1 1 0 0,1 1 0 0 0,1 0 0 0 0,0-1-1 0 0,0 1 1 0 0,1 0 0 0 0,0 0 0 0 0,1-1-1 0 0,5 19 1 0 0,-6-23-35 0 0,1 0 0 0 0,0-1 0 0 0,0 1 0 0 0,0-1 0 0 0,0 0 0 0 0,1 1 0 0 0,0-1 0 0 0,0 0 0 0 0,0 0 0 0 0,0-1 0 0 0,1 1 0 0 0,-1-1 0 0 0,1 0 0 0 0,0 0 0 0 0,0 0 0 0 0,0 0 0 0 0,0 0 0 0 0,1-1 0 0 0,-1 0 0 0 0,1 0 0 0 0,0 0 0 0 0,-1-1 0 0 0,7 2 0 0 0,5-1-476 0 0,0-1 1 0 0,1 0 0 0 0,-1-1-1 0 0,0-1 1 0 0,0 0 0 0 0,26-6 0 0 0,3-5-4488 0 0,-2-4-3889 0 0,-26 9 3267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1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49 6273 0 0,'-1'0'266'0'0,"1"0"-1"0"0,0 0 0 0 0,-1 1 0 0 0,1-2 0 0 0,-1 1 1 0 0,1 0-1 0 0,-1 0 0 0 0,1 0 0 0 0,-1 0 0 0 0,1 0 1 0 0,0 0-1 0 0,-1 0 0 0 0,1 0 0 0 0,-1-1 0 0 0,1 1 0 0 0,0 0 1 0 0,-1 0-1 0 0,1-1 0 0 0,0 1 0 0 0,-1 0 0 0 0,1 0 1 0 0,0-1-1 0 0,-1 1 0 0 0,1 0 0 0 0,0-1 0 0 0,0 1 1 0 0,-1-1-1 0 0,1 1 0 0 0,0 0 0 0 0,0-1 0 0 0,0 1 1 0 0,0-1-1 0 0,-1 1 0 0 0,1 0 0 0 0,0-1 0 0 0,0 1 1 0 0,0-1-1 0 0,14-11 4184 0 0,27-4-2827 0 0,-27 12-1566 0 0,0 1-1 0 0,1 1 0 0 0,-1 1 1 0 0,0 0-1 0 0,1 0 1 0 0,-1 2-1 0 0,23 2 1 0 0,-33-2-47 0 0,1 0 0 0 0,-1 0 0 0 0,1 1 0 0 0,-1 0 0 0 0,0-1 0 0 0,1 1 0 0 0,-1 1 0 0 0,0-1 0 0 0,0 1 0 0 0,-1-1 0 0 0,1 1 1 0 0,0 0-1 0 0,-1 0 0 0 0,0 1 0 0 0,0-1 0 0 0,0 1 0 0 0,0 0 0 0 0,0-1 0 0 0,-1 1 0 0 0,0 0 0 0 0,1 1 0 0 0,-2-1 0 0 0,1 0 0 0 0,0 1 0 0 0,-1-1 0 0 0,0 1 1 0 0,1 6-1 0 0,16 105 140 0 0,-9-53-118 0 0,31 117 1 0 0,-38-177 12 0 0,-1 0 0 0 0,0 0 1 0 0,0 1-1 0 0,-1-1 1 0 0,1 0-1 0 0,-1 1 0 0 0,1-1 1 0 0,-1 1-1 0 0,0-1 1 0 0,-1 6-1 0 0,0-7 3 0 0,1-1-1 0 0,-1 1 1 0 0,0 0 0 0 0,0-1-1 0 0,0 1 1 0 0,-1-1 0 0 0,1 1-1 0 0,0-1 1 0 0,0 0 0 0 0,-1 1-1 0 0,1-1 1 0 0,-1 0 0 0 0,1 0-1 0 0,-1 0 1 0 0,0 0 0 0 0,1 0-1 0 0,-1 0 1 0 0,0-1 0 0 0,1 1-1 0 0,-4 0 1 0 0,-4 2-42 0 0,1-1 1 0 0,-1 0-1 0 0,1-1 0 0 0,-1 0 0 0 0,0 0 1 0 0,0-1-1 0 0,1 0 0 0 0,-1 0 1 0 0,0-1-1 0 0,0-1 0 0 0,1 1 0 0 0,-1-1 1 0 0,-10-4-1 0 0,-29-5-770 0 0,19 9-656 0 0,18 8-2574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20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12059 0 0,'5'-2'6906'0'0,"27"-5"-6323"0"0,-12 8-703 0 0,0 1-1 0 0,28 5 1 0 0,9 5-4507 0 0,-27-5-968 0 0,-20-5 2822 0 0,-2-2-1275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2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9922 0 0,'-3'3'976'0'0,"0"0"-1"0"0,0 0 1 0 0,1 0 0 0 0,-1 0-1 0 0,1 0 1 0 0,-5 8-1 0 0,-7 26 2390 0 0,1 43-1189 0 0,11-65-1623 0 0,2-12-617 0 0,-4 26 616 0 0,2-1 1 0 0,1 34-1 0 0,2-52-794 0 0,0 0 0 0 0,0 0 1 0 0,6 19-1 0 0,-5-24-512 0 0,1 1 0 0 0,-1 0 0 0 0,1 0 0 0 0,0-1 0 0 0,0 0-1 0 0,1 0 1 0 0,5 7 0 0 0,1-4-7126 0 0,3 2 2195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21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21 8306 0 0,'0'-1'457'0'0,"0"1"0"0"0,0-1 0 0 0,0 0 0 0 0,0 0 0 0 0,0 0-1 0 0,0 0 1 0 0,0 0 0 0 0,0 0 0 0 0,0 1 0 0 0,-1-1 0 0 0,1 0 0 0 0,0 0 0 0 0,-1 0 0 0 0,1 0 0 0 0,-1 1 0 0 0,1-1 0 0 0,-1 0 0 0 0,1 0 0 0 0,-1 1 0 0 0,1-1 0 0 0,-1 0 0 0 0,0 1 0 0 0,1-1 0 0 0,-1 1 0 0 0,-1-2 0 0 0,1 3-265 0 0,0-1 0 0 0,0 1 0 0 0,0-1 1 0 0,0 1-1 0 0,0-1 0 0 0,1 1 0 0 0,-1 0 1 0 0,0-1-1 0 0,0 1 0 0 0,1 0 0 0 0,-1-1 1 0 0,0 1-1 0 0,1 0 0 0 0,-1 0 0 0 0,1 0 1 0 0,-1 0-1 0 0,1-1 0 0 0,-1 2 0 0 0,-22 53-142 0 0,22-52 341 0 0,-11 32-366 0 0,-28 74-238 0 0,6-40-3255 0 0,23-54 300 0 0,10-14 2826 0 0,1 0 1 0 0,-1-1-1 0 0,0 1 0 0 0,1 0 0 0 0,-1-1 1 0 0,0 1-1 0 0,0-1 0 0 0,0 1 0 0 0,0-1 0 0 0,1 0 1 0 0,-1 1-1 0 0,0-1 0 0 0,0 0 0 0 0,0 1 1 0 0,0-1-1 0 0,0 0 0 0 0,0 0 0 0 0,0 0 1 0 0,0 0-1 0 0,0 0 0 0 0,0 0 0 0 0,0 0 0 0 0,0 0 1 0 0,0-1-1 0 0,0 1 0 0 0,-1 0 0 0 0,-9-6-4837 0 0</inkml:trace>
  <inkml:trace contextRef="#ctx0" brushRef="#br0" timeOffset="1">0 16 7738 0 0,'16'4'7509'0'0,"15"15"-4326"0"0,-19-11-1990 0 0,196 122 3395 0 0,-143-80-7746 0 0,-3 4-6092 0 0,-53-45 2032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21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81 4433 0 0,'-8'-49'5305'0'0,"7"46"-4499"0"0,1 0 1 0 0,1 0-1 0 0,-1 1 0 0 0,0-1 0 0 0,1 0 0 0 0,-1 0 0 0 0,1 0 1 0 0,0 1-1 0 0,1-4 0 0 0,2 13 2824 0 0,12 25-2246 0 0,40 154 364 0 0,-39-121-1905 0 0,3-2 1 0 0,41 90-1 0 0,-60-149 28 0 0,1 1-193 0 0,1 0 0 0 0,-1 0-1 0 0,1 0 1 0 0,0 0 0 0 0,0-1-1 0 0,0 1 1 0 0,0-1-1 0 0,1 0 1 0 0,0 0 0 0 0,0 0-1 0 0,7 5 1 0 0,-10-9 158 0 0,-1 1 0 0 0,0-1-1 0 0,1 0 1 0 0,-1 0 0 0 0,0 0 0 0 0,0 0 0 0 0,1 0-1 0 0,-1 0 1 0 0,0 0 0 0 0,1 0 0 0 0,-1 1 0 0 0,0-1-1 0 0,1 0 1 0 0,-1 0 0 0 0,0 0 0 0 0,1 0 0 0 0,-1-1-1 0 0,0 1 1 0 0,0 0 0 0 0,1 0 0 0 0,-1 0 0 0 0,0 0-1 0 0,1 0 1 0 0,-1 0 0 0 0,0 0 0 0 0,1 0 0 0 0,-1-1-1 0 0,0 1 1 0 0,0 0 0 0 0,1 0 0 0 0,-1 0 0 0 0,0-1-1 0 0,0 1 1 0 0,0 0 0 0 0,1 0 0 0 0,-1-1 0 0 0,0 1-1 0 0,0 0 1 0 0,0 0 0 0 0,0-1 0 0 0,0 1 0 0 0,1 0-1 0 0,-1-1 1 0 0,0 1 0 0 0,0 0 0 0 0,0-1 0 0 0,0 1-1 0 0,0 0 1 0 0,0-1 0 0 0,0 1 0 0 0,0 0 0 0 0,0 0-1 0 0,0-1 1 0 0,-2-19-5068 0 0,2 18 5051 0 0,-3-11-3562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22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7 101 6601 0 0,'-2'-4'555'0'0,"1"0"-1"0"0,0-1 0 0 0,0 1 1 0 0,0 0-1 0 0,1 0 0 0 0,-1-1 1 0 0,1 1-1 0 0,0 0 1 0 0,0 0-1 0 0,1-1 0 0 0,-1 1 1 0 0,3-7-1 0 0,-2 9-444 0 0,0 0 0 0 0,1 0-1 0 0,-1-1 1 0 0,1 1 0 0 0,-1 0 0 0 0,1 0 0 0 0,0 1 0 0 0,0-1 0 0 0,0 0-1 0 0,0 0 1 0 0,0 1 0 0 0,1 0 0 0 0,-1-1 0 0 0,0 1 0 0 0,1 0 0 0 0,-1 0 0 0 0,0 0-1 0 0,1 0 1 0 0,-1 1 0 0 0,1-1 0 0 0,4 0 0 0 0,7-1 5 0 0,0 0 1 0 0,0 1 0 0 0,0 1-1 0 0,0 0 1 0 0,1 1-1 0 0,-1 0 1 0 0,24 7-1 0 0,-31-7 1 0 0,-1 0-1 0 0,0 1 1 0 0,0 0-1 0 0,0 0 1 0 0,0 1-1 0 0,0-1 1 0 0,-1 1-1 0 0,1 1 1 0 0,-1-1-1 0 0,0 1 1 0 0,0 0-1 0 0,0 0 1 0 0,0 0-1 0 0,-1 1 0 0 0,1-1 1 0 0,-1 1-1 0 0,0 0 1 0 0,-1 1-1 0 0,5 7 1 0 0,-6-9 55 0 0,-1 0 0 0 0,0-1 1 0 0,0 1-1 0 0,0 0 0 0 0,-1-1 1 0 0,0 1-1 0 0,1 0 0 0 0,-1 0 1 0 0,0 0-1 0 0,-1 0 0 0 0,1-1 1 0 0,-1 1-1 0 0,0 0 0 0 0,1 0 1 0 0,-4 5-1 0 0,2-3-28 0 0,-1 0 1 0 0,-1 0-1 0 0,1-1 0 0 0,-1 1 1 0 0,0-1-1 0 0,0 0 0 0 0,-1 0 0 0 0,-6 6 1 0 0,-1-1-61 0 0,0-1 1 0 0,0 0-1 0 0,-1-1 1 0 0,0 0 0 0 0,-1-1-1 0 0,1-1 1 0 0,-17 6-1 0 0,-47 3-2952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25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35 6065 0 0,'-17'-8'4524'0'0,"17"7"-4398"0"0,0 1 0 0 0,-1 0 0 0 0,1-1 0 0 0,0 1 0 0 0,0 0-1 0 0,0-1 1 0 0,-1 1 0 0 0,1 0 0 0 0,0-1 0 0 0,0 1 0 0 0,0 0 0 0 0,0-1-1 0 0,0 1 1 0 0,0 0 0 0 0,0-1 0 0 0,0 1 0 0 0,0-1 0 0 0,0 1 0 0 0,0 0-1 0 0,0-1 1 0 0,0 1 0 0 0,0 0 0 0 0,0-1 0 0 0,0 1 0 0 0,1-1-1 0 0,-1 1 1 0 0,0-1 0 0 0,1 0 40 0 0,0 0 0 0 0,1 0-1 0 0,-1-1 1 0 0,0 1 0 0 0,0 0-1 0 0,1 0 1 0 0,-1 0 0 0 0,0 1-1 0 0,1-1 1 0 0,-1 0 0 0 0,1 0-1 0 0,-1 1 1 0 0,1-1 0 0 0,0 1 0 0 0,-1-1-1 0 0,1 1 1 0 0,3 0 0 0 0,30-1 568 0 0,0 2 0 0 0,0 1-1 0 0,0 2 1 0 0,45 11 0 0 0,38 4-349 0 0,-87-16-627 0 0,60 5 724 0 0,-33-10-5095 0 0,-44-3-2375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08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10522 0 0,'1'2'284'0'0,"-1"-1"-1"0"0,1 0 1 0 0,0 1-1 0 0,0-1 1 0 0,0 0-1 0 0,0 0 1 0 0,0 0-1 0 0,0 0 1 0 0,0 0 0 0 0,0 0-1 0 0,0 0 1 0 0,1 0-1 0 0,-1 0 1 0 0,0 0-1 0 0,1-1 1 0 0,-1 1-1 0 0,0 0 1 0 0,1-1-1 0 0,-1 1 1 0 0,1-1-1 0 0,-1 0 1 0 0,1 1-1 0 0,-1-1 1 0 0,1 0 0 0 0,-1 0-1 0 0,1 0 1 0 0,1 0-1 0 0,4-1-149 0 0,1-1 0 0 0,-1 0 0 0 0,0 0 0 0 0,12-4 0 0 0,16-5 323 0 0,-29 10-608 0 0,-1 1 0 0 0,1 0 0 0 0,-1 0 0 0 0,1 0 0 0 0,-1 1 0 0 0,0-1 0 0 0,10 4-1 0 0,-13-4-182 0 0,0 1 1 0 0,0 0-1 0 0,0 0 0 0 0,0 0 0 0 0,0 0 0 0 0,0 0 0 0 0,-1 0 0 0 0,1 0 0 0 0,0 1 0 0 0,1 1 0 0 0,-2-2-89 0 0,0 0-1 0 0,-1 0 1 0 0,1 0-1 0 0,0 1 1 0 0,-1-1 0 0 0,1 0-1 0 0,-1 0 1 0 0,1 0 0 0 0,-1 1-1 0 0,0-1 1 0 0,1 0 0 0 0,-1 1-1 0 0,0-1 1 0 0,0 0 0 0 0,0 0-1 0 0,0 1 1 0 0,0 1 0 0 0,-2 9-4094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26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9842 0 0,'-11'0'4917'0'0,"10"3"-1938"0"0,15 12-1076 0 0,30 14-2004 0 0,33 10 178 0 0,-40-21-17 0 0,52 34 1 0 0,-86-51 9 0 0,0 1 1 0 0,-1 1 0 0 0,1-1-1 0 0,0 0 1 0 0,-1 1 0 0 0,0-1-1 0 0,1 1 1 0 0,-1 0 0 0 0,0 0-1 0 0,0 0 1 0 0,0 0 0 0 0,-1 0 0 0 0,1 0-1 0 0,-1 0 1 0 0,0 1 0 0 0,0-1-1 0 0,0 0 1 0 0,0 1 0 0 0,0 5-1 0 0,-1-4 55 0 0,0 1-1 0 0,-1 0 0 0 0,1-1 0 0 0,-1 1 0 0 0,-1-1 0 0 0,1 0 1 0 0,-1 1-1 0 0,0-1 0 0 0,0 0 0 0 0,-1 0 0 0 0,-3 7 1 0 0,-3 0 20 0 0,1 1 1 0 0,-2-1-1 0 0,0-1 1 0 0,0 0-1 0 0,-1 0 1 0 0,0-1 0 0 0,-1 0-1 0 0,-18 10 1 0 0,-22 4-35 0 0,44-21-362 0 0,-1 0 0 0 0,1 0-1 0 0,0 1 1 0 0,0 0 0 0 0,1 0 0 0 0,-1 1-1 0 0,1 0 1 0 0,-13 11 0 0 0,16-9-4104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26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0 7898 0 0,'-3'1'376'0'0,"1"-1"1"0"0,-1 1 0 0 0,1 0-1 0 0,-1 0 1 0 0,1 0 0 0 0,-1 0-1 0 0,1 1 1 0 0,0-1 0 0 0,-1 0-1 0 0,1 1 1 0 0,0 0 0 0 0,0 0-1 0 0,0-1 1 0 0,0 1 0 0 0,1 0-1 0 0,-1 1 1 0 0,0-1-1 0 0,-1 3 1 0 0,1-1-191 0 0,0 1 1 0 0,0-1-1 0 0,1 1 1 0 0,0 0-1 0 0,0 0 0 0 0,0 0 1 0 0,0 0-1 0 0,1-1 0 0 0,-1 8 1 0 0,3 10-412 0 0,1 0 1 0 0,0 0 0 0 0,11 35 0 0 0,-10-41 704 0 0,56 175-427 0 0,-40-130 19 0 0,-63-97 430 0 0,14 16-417 0 0,0 1 1 0 0,-1 1 0 0 0,-1 2-1 0 0,0 1 1 0 0,-1 1 0 0 0,-1 2-1 0 0,-49-12 1 0 0,76 23-10 0 0,-1 0 0 0 0,1 0 0 0 0,-1 1-1 0 0,0 0 1 0 0,1 0 0 0 0,-1 0 0 0 0,1 1-1 0 0,-1 0 1 0 0,1 1 0 0 0,-1-1 0 0 0,1 1 0 0 0,-1 0-1 0 0,1 1 1 0 0,-8 4 0 0 0,11-6-47 0 0,0 1 0 0 0,0 1 0 0 0,0-1 0 0 0,1 0 0 0 0,-1 1-1 0 0,1-1 1 0 0,-1 1 0 0 0,1 0 0 0 0,0 0 0 0 0,0 0 0 0 0,1 0 0 0 0,-1 0 0 0 0,0 0 0 0 0,1 0 0 0 0,0 1-1 0 0,0-1 1 0 0,0 0 0 0 0,0 1 0 0 0,0-1 0 0 0,1 1 0 0 0,-1-1 0 0 0,1 1 0 0 0,0-1 0 0 0,0 1 0 0 0,1-1 0 0 0,-1 1-1 0 0,1 0 1 0 0,1 4 0 0 0,-1-4-26 0 0,1 0-1 0 0,-1 0 1 0 0,1-1-1 0 0,0 1 0 0 0,0 0 1 0 0,1-1-1 0 0,-1 0 1 0 0,1 0-1 0 0,-1 0 1 0 0,1 0-1 0 0,0 0 1 0 0,0 0-1 0 0,1 0 0 0 0,-1-1 1 0 0,0 0-1 0 0,1 0 1 0 0,0 0-1 0 0,-1 0 1 0 0,1 0-1 0 0,0-1 0 0 0,0 0 1 0 0,7 2-1 0 0,11 2 20 0 0,0 0-1 0 0,43 2 0 0 0,-46-5-11 0 0,-3-1-28 0 0,98 7-2120 0 0,-38-14-5954 0 0,-49 2 2047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27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12883 0 0,'35'2'5907'0'0,"2"3"-3426"0"0,-22-3-2479 0 0,1 0 0 0 0,-1-1 0 0 0,1 0 0 0 0,-1-1 1 0 0,1-1-1 0 0,24-4 0 0 0,-37 4 4 0 0,-1 1 0 0 0,1-1 0 0 0,0 0 0 0 0,-1 0 0 0 0,1 0 0 0 0,-1 0 0 0 0,0-1 0 0 0,1 1 0 0 0,-1-1 0 0 0,0 1 0 0 0,0-1 0 0 0,0 0 0 0 0,0 0 0 0 0,0 0 0 0 0,0 0-1 0 0,-1 0 1 0 0,1 0 0 0 0,-1-1 0 0 0,1 1 0 0 0,-1-1 0 0 0,0 1 0 0 0,0-1 0 0 0,0 1 0 0 0,0-1 0 0 0,0 1 0 0 0,-1-1 0 0 0,1 0 0 0 0,-1 1 0 0 0,0-1 0 0 0,1 0 0 0 0,-1 0 0 0 0,-1 1 0 0 0,1-1 0 0 0,-1-3 0 0 0,1 2 3 0 0,-1-1 0 0 0,-1 1 0 0 0,1 0 0 0 0,0-1 0 0 0,-1 1 0 0 0,0 0 0 0 0,0 0 0 0 0,0 0 0 0 0,-1 0 0 0 0,1 1 0 0 0,-1-1 0 0 0,0 0 0 0 0,0 1 0 0 0,0 0-1 0 0,0 0 1 0 0,-1 0 0 0 0,1 0 0 0 0,-1 1 0 0 0,0-1 0 0 0,-5-2 0 0 0,6 4 4 0 0,-1-1-1 0 0,0 1 0 0 0,0-1 1 0 0,0 1-1 0 0,1 0 1 0 0,-1 1-1 0 0,0-1 0 0 0,0 1 1 0 0,-1-1-1 0 0,1 1 0 0 0,0 1 1 0 0,0-1-1 0 0,0 0 1 0 0,0 1-1 0 0,0 0 0 0 0,0 0 1 0 0,1 0-1 0 0,-1 0 0 0 0,0 1 1 0 0,0 0-1 0 0,-5 3 1 0 0,4-1 29 0 0,0 0 1 0 0,0 0 0 0 0,0 1-1 0 0,0 0 1 0 0,1 0 0 0 0,-1 0-1 0 0,1 1 1 0 0,1-1 0 0 0,-1 1-1 0 0,1 0 1 0 0,0 0 0 0 0,-3 9-1 0 0,3-6 19 0 0,-1 1 0 0 0,2 0 0 0 0,0 1-1 0 0,0-1 1 0 0,0 0 0 0 0,2 1-1 0 0,-1-1 1 0 0,2 12 0 0 0,-1-17-44 0 0,1 1 1 0 0,-1 0 0 0 0,1 0-1 0 0,1 0 1 0 0,-1-1 0 0 0,1 1-1 0 0,0-1 1 0 0,1 1 0 0 0,-1-1-1 0 0,1 0 1 0 0,0 0-1 0 0,0 0 1 0 0,8 9 0 0 0,-5-9-236 0 0,-1 0 1 0 0,2-1-1 0 0,-1 0 1 0 0,0 0-1 0 0,1 0 1 0 0,0-1-1 0 0,0 1 1 0 0,0-2-1 0 0,13 4 1 0 0,-2-2-1154 0 0,-1 0 0 0 0,36 1 1 0 0,-49-5 587 0 0,0 0 0 0 0,1-1 0 0 0,-1 1 0 0 0,0-1-1 0 0,0 0 1 0 0,0 0 0 0 0,0 0 0 0 0,0-1 0 0 0,4-1 0 0 0,-4 1-43 0 0,21-5-4725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2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77 8234 0 0,'-2'1'311'0'0,"1"-1"0"0"0,0 1 1 0 0,0 0-1 0 0,-1 0 0 0 0,1 0 1 0 0,0-1-1 0 0,0 1 0 0 0,0 0 0 0 0,0 1 1 0 0,0-1-1 0 0,0 0 0 0 0,0 0 1 0 0,0 0-1 0 0,0 0 0 0 0,1 1 0 0 0,-1-1 1 0 0,0 0-1 0 0,1 1 0 0 0,-1-1 1 0 0,1 1-1 0 0,0-1 0 0 0,-1 1 1 0 0,1-1-1 0 0,0 0 0 0 0,0 3 0 0 0,1-2-127 0 0,0-1 0 0 0,-1 1 0 0 0,1-1 0 0 0,1 1 0 0 0,-1-1 0 0 0,0 1 0 0 0,0-1 0 0 0,0 0 0 0 0,1 0 0 0 0,-1 0 0 0 0,1 0 0 0 0,-1 0 0 0 0,1 0-1 0 0,-1 0 1 0 0,1 0 0 0 0,-1-1 0 0 0,4 2 0 0 0,9 2 51 0 0,1 1 1 0 0,-1-2-1 0 0,27 3 0 0 0,-26-5-210 0 0,-1 0 0 0 0,1-1 0 0 0,0-1 0 0 0,22-4 1 0 0,-29 4-43 0 0,-1-1 0 0 0,0 0 1 0 0,0 0-1 0 0,0-1 0 0 0,0 0 1 0 0,0 0-1 0 0,-1 0 1 0 0,1-1-1 0 0,-1 0 0 0 0,11-9 1 0 0,-15 12 11 0 0,-1-1 1 0 0,0 1 0 0 0,0 0 0 0 0,0-1-1 0 0,0 1 1 0 0,1 0 0 0 0,-2-1 0 0 0,1 1-1 0 0,0-1 1 0 0,0 0 0 0 0,0 1-1 0 0,-1-1 1 0 0,1 0 0 0 0,-1 1 0 0 0,1-1-1 0 0,-1 0 1 0 0,0 0 0 0 0,0 1 0 0 0,0-1-1 0 0,0 0 1 0 0,0 0 0 0 0,0 1-1 0 0,0-1 1 0 0,0 0 0 0 0,-1 0 0 0 0,1 1-1 0 0,-1-1 1 0 0,1 0 0 0 0,-1 1 0 0 0,0-1-1 0 0,0 1 1 0 0,0-1 0 0 0,0 0-1 0 0,0 1 1 0 0,0 0 0 0 0,0-1 0 0 0,0 1-1 0 0,0 0 1 0 0,-1 0 0 0 0,1-1 0 0 0,-3 0-1 0 0,-2-3 0 0 0,1 1-1 0 0,-1 0 0 0 0,0 0 1 0 0,0 1-1 0 0,-1-1 0 0 0,1 1 1 0 0,-1 1-1 0 0,1-1 0 0 0,-10-1 1 0 0,11 3 7 0 0,0 0 0 0 0,0 1-1 0 0,0 0 1 0 0,0 0 0 0 0,0 0 0 0 0,0 0 0 0 0,0 1 0 0 0,0 0 0 0 0,0 0 0 0 0,0 0 0 0 0,0 1 0 0 0,0-1 0 0 0,0 1-1 0 0,1 1 1 0 0,-1-1 0 0 0,1 0 0 0 0,0 1 0 0 0,-1 0 0 0 0,1 0 0 0 0,1 0 0 0 0,-1 1 0 0 0,0-1 0 0 0,1 1 0 0 0,-1 0 0 0 0,1 0-1 0 0,0 0 1 0 0,1 0 0 0 0,-1 1 0 0 0,1-1 0 0 0,0 1 0 0 0,0-1 0 0 0,0 1 0 0 0,0 0 0 0 0,1 0 0 0 0,0 0 0 0 0,0 0-1 0 0,0 0 1 0 0,1 0 0 0 0,0 0 0 0 0,0 0 0 0 0,0 0 0 0 0,0 0 0 0 0,1 0 0 0 0,0 0 0 0 0,1 5 0 0 0,0-5-17 0 0,0 0 0 0 0,0 0 0 0 0,1 0 0 0 0,-1 0 1 0 0,1 0-1 0 0,0-1 0 0 0,1 1 0 0 0,-1-1 0 0 0,1 0 0 0 0,0 0 1 0 0,0 0-1 0 0,0 0 0 0 0,0-1 0 0 0,1 0 0 0 0,-1 0 1 0 0,1 0-1 0 0,0 0 0 0 0,0-1 0 0 0,0 0 0 0 0,0 0 0 0 0,0 0 1 0 0,0 0-1 0 0,1-1 0 0 0,-1 0 0 0 0,7 0 0 0 0,0 1-615 0 0,0-1-1 0 0,0 0 0 0 0,1-1 1 0 0,17-2-1 0 0,-19 1-1134 0 0,0-1-1 0 0,0-1 1 0 0,-1 1 0 0 0,17-8-1 0 0,-6 0-3353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28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12651 0 0,'4'56'10359'0'0,"13"27"-9146"0"0,-6-33-427 0 0,-3-2-581 0 0,-6-29-181 0 0,1 1 0 0 0,1-1 0 0 0,0 0 0 0 0,2 0 0 0 0,0 0 0 0 0,1-1 0 0 0,13 24-1 0 0,-20-42-26 0 0,0 0 0 0 0,0 0-1 0 0,0 1 1 0 0,0-1 0 0 0,0 0-1 0 0,0 0 1 0 0,0 0-1 0 0,0 0 1 0 0,0 0 0 0 0,1 1-1 0 0,-1-1 1 0 0,0 0-1 0 0,0 0 1 0 0,0 0 0 0 0,0 0-1 0 0,0 0 1 0 0,0 0 0 0 0,0 0-1 0 0,0 1 1 0 0,1-1-1 0 0,-1 0 1 0 0,0 0 0 0 0,0 0-1 0 0,0 0 1 0 0,0 0-1 0 0,0 0 1 0 0,0 0 0 0 0,1 0-1 0 0,-1 0 1 0 0,0 0 0 0 0,0 0-1 0 0,0 0 1 0 0,0 0-1 0 0,0 0 1 0 0,1 0 0 0 0,-1 0-1 0 0,0 0 1 0 0,0 0-1 0 0,0 0 1 0 0,0 0 0 0 0,1 0-1 0 0,-1 0 1 0 0,0 0 0 0 0,0 0-1 0 0,0 0 1 0 0,0 0-1 0 0,0 0 1 0 0,0 0 0 0 0,1-1-1 0 0,-1 1 1 0 0,0 0-1 0 0,0 0 1 0 0,0 0 0 0 0,0 0-1 0 0,0 0 1 0 0,0 0 0 0 0,0 0-1 0 0,0-1 1 0 0,1 1-1 0 0,2-15-342 0 0,-1-18-380 0 0,-6-16-562 0 0,-11-59 0 0 0,-3-39 308 0 0,17 140 1008 0 0,1 1 0 0 0,0 0 0 0 0,1 0 0 0 0,-1-1 0 0 0,1 1 0 0 0,3-11 0 0 0,-3 16-12 0 0,-1 0 1 0 0,1-1-1 0 0,-1 1 0 0 0,1 0 0 0 0,0 0 1 0 0,-1 0-1 0 0,1 0 0 0 0,0 0 0 0 0,0 0 0 0 0,0 0 1 0 0,0 0-1 0 0,0 1 0 0 0,0-1 0 0 0,0 0 1 0 0,0 0-1 0 0,0 1 0 0 0,0-1 0 0 0,0 1 0 0 0,0-1 1 0 0,0 1-1 0 0,0-1 0 0 0,1 1 0 0 0,-1 0 1 0 0,0 0-1 0 0,0-1 0 0 0,1 1 0 0 0,-1 0 0 0 0,0 0 1 0 0,0 0-1 0 0,1 0 0 0 0,-1 1 0 0 0,0-1 0 0 0,0 0 1 0 0,1 0-1 0 0,-1 1 0 0 0,0-1 0 0 0,0 1 1 0 0,0-1-1 0 0,0 1 0 0 0,2 0 0 0 0,8 4 40 0 0,1 1-1 0 0,-1 1 1 0 0,0-1 0 0 0,0 2-1 0 0,-1-1 1 0 0,0 1 0 0 0,0 1-1 0 0,-1 0 1 0 0,13 16-1 0 0,-22-24-23 0 0,1 0-1 0 0,0 0 1 0 0,-1 0-1 0 0,1 0 1 0 0,-1 0-1 0 0,1 1 1 0 0,-1-1-1 0 0,1 0 1 0 0,-1 0-1 0 0,0 1 1 0 0,0-1-1 0 0,0 0 1 0 0,1 0 0 0 0,-1 1-1 0 0,0-1 1 0 0,-1 0-1 0 0,1 0 1 0 0,0 1-1 0 0,0-1 1 0 0,0 0-1 0 0,-1 0 1 0 0,0 2-1 0 0,0 0 3 0 0,-1-1 1 0 0,1 1-1 0 0,-1 0 0 0 0,0-1 1 0 0,0 1-1 0 0,0-1 0 0 0,0 0 1 0 0,0 0-1 0 0,-3 3 0 0 0,0-1-4 0 0,0-1-1 0 0,0 1 1 0 0,0-1-1 0 0,-1 0 1 0 0,0 0-1 0 0,1 0 1 0 0,-1-1-1 0 0,-10 3 1 0 0,-16-8 63 0 0,28 2-201 0 0,1 0 0 0 0,0 0 0 0 0,0 1 0 0 0,-1 0-1 0 0,1-1 1 0 0,-1 1 0 0 0,1 1 0 0 0,-5-1 0 0 0,8 1-26 0 0,0-1 1 0 0,-1 1 0 0 0,1-1-1 0 0,0 1 1 0 0,0-1 0 0 0,-1 1-1 0 0,1-1 1 0 0,0 1 0 0 0,0-1-1 0 0,0 1 1 0 0,0-1 0 0 0,0 1-1 0 0,-1-1 1 0 0,1 1 0 0 0,0-1-1 0 0,0 1 1 0 0,1 0 0 0 0,-1-1-1 0 0,0 1 1 0 0,0-1 0 0 0,0 1-1 0 0,0-1 1 0 0,0 1 0 0 0,0-1-1 0 0,1 1 1 0 0,-1-1 0 0 0,0 1-1 0 0,1-1 1 0 0,-1 1 0 0 0,0-1-1 0 0,1 1 1 0 0,9 18-4664 0 0,-10-18 4408 0 0,10 13-3864 0 0,3 0-1453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28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12075 0 0,'0'3'3040'0'0,"1"1"-1151"0"0,-1 3 87 0 0,-2 3-616 0 0,-2 3-503 0 0,-1 1-249 0 0,-2 2-184 0 0,1 3-144 0 0,0 0-128 0 0,-1 0-192 0 0,2-1-312 0 0,2-2-536 0 0,0-2-785 0 0,-1-2-1191 0 0,0-5-1641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29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6 8538 0 0,'-22'-5'5749'0'0,"22"5"-5591"0"0,-1 0-1 0 0,1 0 0 0 0,0 0 0 0 0,-1 0 0 0 0,1 0 0 0 0,0 0 0 0 0,-1 0 0 0 0,1 0 1 0 0,-1 0-1 0 0,1 0 0 0 0,0 0 0 0 0,-1 1 0 0 0,1-1 0 0 0,0 0 0 0 0,-1 0 0 0 0,1 1 1 0 0,0-1-1 0 0,-1 0 0 0 0,1 0 0 0 0,0 1 0 0 0,0-1 0 0 0,-1 0 0 0 0,1 1 0 0 0,0-1 1 0 0,0 0-1 0 0,-1 1 0 0 0,1-1 0 0 0,0 4 87 0 0,0-1 0 0 0,0 1 0 0 0,0-1 0 0 0,0 1 0 0 0,1-1 0 0 0,-1 1 0 0 0,1-1 0 0 0,2 6 0 0 0,-3-8-268 0 0,101 345 984 0 0,-101-346-953 0 0,0 1 0 0 0,1-1 0 0 0,-1 1 0 0 0,0 0 0 0 0,0-1 0 0 0,0 1-1 0 0,1 0 1 0 0,-1-1 0 0 0,0 1 0 0 0,0 0 0 0 0,0-1 0 0 0,0 1 0 0 0,0 0-1 0 0,0 0 1 0 0,0-1 0 0 0,-1 1 0 0 0,1 0 0 0 0,0-1 0 0 0,0 1 0 0 0,0 0-1 0 0,-1-1 1 0 0,1 1 0 0 0,0-1 0 0 0,-1 1 0 0 0,1 0 0 0 0,0-1 0 0 0,-1 1-1 0 0,1-1 1 0 0,-1 1 0 0 0,1-1 0 0 0,-1 1 0 0 0,1-1 0 0 0,-1 0 0 0 0,1 1 0 0 0,-1-1-1 0 0,0 1 1 0 0,1-1 0 0 0,-1 0 0 0 0,0 0 0 0 0,1 1 0 0 0,-1-1 0 0 0,0 0-1 0 0,1 0 1 0 0,-1 0 0 0 0,0 0 0 0 0,1 0 0 0 0,-1 0 0 0 0,0 0 0 0 0,1 0-1 0 0,-2 0 1 0 0,-6-1 11 0 0,0 0-1 0 0,0-1 0 0 0,0 1 0 0 0,-7-4 0 0 0,-6-1-57 0 0,2 3 24 0 0,0 1-1 0 0,1 1 1 0 0,-1 1-1 0 0,-20 1 0 0 0,34-1 20 0 0,1 1 0 0 0,-1-1 0 0 0,0 1-1 0 0,1 0 1 0 0,-1 0 0 0 0,1 0 0 0 0,-1 1-1 0 0,1 0 1 0 0,-1-1 0 0 0,1 2 0 0 0,0-1-1 0 0,0 0 1 0 0,0 1 0 0 0,0 0 0 0 0,1 0-1 0 0,-1 0 1 0 0,1 0 0 0 0,-1 0 0 0 0,1 1-1 0 0,0-1 1 0 0,-4 8 0 0 0,6-7 10 0 0,0-1 1 0 0,0 0 0 0 0,0 1-1 0 0,0-1 1 0 0,1 0 0 0 0,-1 1 0 0 0,1-1-1 0 0,0 1 1 0 0,0-1 0 0 0,1 0-1 0 0,-1 1 1 0 0,0-1 0 0 0,1 1-1 0 0,2 5 1 0 0,-3-8-4 0 0,1 1 1 0 0,-1-1-1 0 0,1 1 0 0 0,0-1 1 0 0,0 1-1 0 0,0-1 0 0 0,-1 0 0 0 0,1 1 1 0 0,0-1-1 0 0,1 0 0 0 0,-1 0 1 0 0,0 1-1 0 0,0-1 0 0 0,0 0 1 0 0,1 0-1 0 0,-1-1 0 0 0,0 1 1 0 0,1 0-1 0 0,-1 0 0 0 0,1-1 0 0 0,-1 1 1 0 0,1-1-1 0 0,-1 1 0 0 0,1-1 1 0 0,0 1-1 0 0,-1-1 0 0 0,1 0 1 0 0,-1 0-1 0 0,1 0 0 0 0,0 0 1 0 0,-1 0-1 0 0,3-1 0 0 0,50-7 184 0 0,80-17-1233 0 0,-102 13-1423 0 0,-29 11 1804 0 0,0-1 0 0 0,0 0 0 0 0,1 0-1 0 0,-1 0 1 0 0,-1-1 0 0 0,1 1 0 0 0,0-1-1 0 0,0 0 1 0 0,-1 1 0 0 0,0-1-1 0 0,1 0 1 0 0,-1-1 0 0 0,0 1 0 0 0,-1 0-1 0 0,1 0 1 0 0,0-1 0 0 0,-1 1-1 0 0,1-5 1 0 0,4-12-3721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29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36 103 8674 0 0,'0'0'183'0'0,"-1"0"0"0"0,0-1 0 0 0,0 1 0 0 0,0 0-1 0 0,1 0 1 0 0,-1 0 0 0 0,0 0 0 0 0,0 0 0 0 0,0 0 0 0 0,0 0 0 0 0,1 0 0 0 0,-1 1 0 0 0,0-1 0 0 0,0 0 0 0 0,0 0 0 0 0,1 1-1 0 0,-1-1 1 0 0,0 0 0 0 0,0 1 0 0 0,1-1 0 0 0,-1 1 0 0 0,0-1 0 0 0,1 1 0 0 0,-1-1 0 0 0,1 1 0 0 0,-1 0 0 0 0,0-1 0 0 0,1 1-1 0 0,-1 0 1 0 0,1-1 0 0 0,0 1 0 0 0,-1 0 0 0 0,1-1 0 0 0,-1 1 0 0 0,1 0 0 0 0,0 0 0 0 0,0 0 0 0 0,0-1 0 0 0,-1 1 0 0 0,1 0-1 0 0,0 0 1 0 0,0 0 0 0 0,0 0 0 0 0,0-1 0 0 0,0 1 0 0 0,0 0 0 0 0,1 0 0 0 0,-1 0 0 0 0,0 1 0 0 0,1 0-50 0 0,0 0 0 0 0,0 0 1 0 0,0 0-1 0 0,0 0 1 0 0,1 0-1 0 0,-1 0 0 0 0,1 0 1 0 0,-1 0-1 0 0,1-1 0 0 0,-1 1 1 0 0,1 0-1 0 0,0-1 0 0 0,0 1 1 0 0,0-1-1 0 0,0 0 1 0 0,0 0-1 0 0,3 2 0 0 0,-1-2-41 0 0,0-1 0 0 0,0 1 0 0 0,0-1 0 0 0,0 0 0 0 0,0 0 0 0 0,0 0-1 0 0,0 0 1 0 0,0-1 0 0 0,0 1 0 0 0,0-1 0 0 0,0 0 0 0 0,0 0 0 0 0,-1-1 0 0 0,7-2-1 0 0,53-31 241 0 0,-46 25-287 0 0,-9 5-47 0 0,31-20 44 0 0,-37 24-71 0 0,-1 0 1 0 0,1 0-1 0 0,0-1 0 0 0,-1 1 1 0 0,1-1-1 0 0,-1 1 0 0 0,0-1 1 0 0,1 1-1 0 0,-1-1 0 0 0,0 0 1 0 0,0 0-1 0 0,0 0 0 0 0,0 1 1 0 0,0-1-1 0 0,-1 0 1 0 0,1 0-1 0 0,0-3 0 0 0,-1 3 16 0 0,-1 1-1 0 0,1-1 0 0 0,0 0 0 0 0,-1 1 1 0 0,0-1-1 0 0,1 1 0 0 0,-1-1 0 0 0,0 1 1 0 0,0-1-1 0 0,0 1 0 0 0,0 0 1 0 0,0 0-1 0 0,0-1 0 0 0,0 1 0 0 0,-1 0 1 0 0,1 0-1 0 0,0 0 0 0 0,-1 0 1 0 0,1 0-1 0 0,0 0 0 0 0,-1 1 0 0 0,1-1 1 0 0,-1 0-1 0 0,-3 0 0 0 0,-39-11 55 0 0,37 11-19 0 0,0 1 1 0 0,0 0 0 0 0,0 0 0 0 0,0 0 0 0 0,0 1 0 0 0,0 0 0 0 0,0 0 0 0 0,0 1 0 0 0,0 0 0 0 0,1 0 0 0 0,-1 1 0 0 0,1 0 0 0 0,-1 0 0 0 0,1 0 0 0 0,0 1 0 0 0,0 0 0 0 0,0 0 0 0 0,1 0 0 0 0,0 1 0 0 0,-1 0 0 0 0,1 0 0 0 0,1 0 0 0 0,-1 1-1 0 0,1-1 1 0 0,0 1 0 0 0,1 0 0 0 0,-1 0 0 0 0,1 1 0 0 0,0-1 0 0 0,1 1 0 0 0,-1-1 0 0 0,1 1 0 0 0,1 0 0 0 0,-1 0 0 0 0,1 0 0 0 0,0 0 0 0 0,1 0 0 0 0,0 0 0 0 0,0 0 0 0 0,0 0 0 0 0,1 0 0 0 0,0 0 0 0 0,0 0 0 0 0,1 0 0 0 0,0 0 0 0 0,3 6-1 0 0,-3-8-61 0 0,0-1-1 0 0,1 0 1 0 0,-1 0-1 0 0,1 0 1 0 0,0 0-1 0 0,0-1 1 0 0,1 1-1 0 0,-1-1 1 0 0,1 0-1 0 0,0 0 1 0 0,-1 0-1 0 0,1 0 1 0 0,1 0-1 0 0,-1-1 1 0 0,0 0-1 0 0,1 0 1 0 0,-1 0-1 0 0,1-1 1 0 0,-1 1-1 0 0,1-1 1 0 0,0 0-1 0 0,-1-1 1 0 0,1 1-1 0 0,0-1 1 0 0,7 0-1 0 0,1 0-813 0 0,-1 0-1 0 0,0-1 0 0 0,22-5 0 0 0,28-14-6803 0 0,-34 8 1426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30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8794 0 0,'6'57'9339'0'0,"17"29"-6585"0"0,-11-48-1783 0 0,52 184-12 0 0,-53-198-1027 0 0,-7-23-372 0 0,-5-17-363 0 0,-11-38-524 0 0,-22-70 0 0 0,4 23 1036 0 0,28 91 345 0 0,-1-1-1 0 0,1 0 0 0 0,1 0 1 0 0,0 0-1 0 0,0 0 1 0 0,2-14-1 0 0,-1 23-11 0 0,0 0 0 0 0,1 0 0 0 0,-1 0-1 0 0,0 0 1 0 0,1 0 0 0 0,0-1 0 0 0,-1 1 0 0 0,1 0 0 0 0,0 1 0 0 0,0-1 0 0 0,0 0 0 0 0,0 0-1 0 0,0 0 1 0 0,1 0 0 0 0,-1 1 0 0 0,0-1 0 0 0,1 1 0 0 0,-1-1 0 0 0,1 1 0 0 0,0-1-1 0 0,-1 1 1 0 0,1 0 0 0 0,0 0 0 0 0,0 0 0 0 0,0 0 0 0 0,0 0 0 0 0,0 0 0 0 0,0 1 0 0 0,0-1-1 0 0,0 1 1 0 0,0-1 0 0 0,0 1 0 0 0,0 0 0 0 0,0 0 0 0 0,1 0 0 0 0,-1 0 0 0 0,0 0 0 0 0,4 1-1 0 0,5 1 27 0 0,-1 0 0 0 0,1 1 0 0 0,-1 0-1 0 0,0 1 1 0 0,0 0 0 0 0,0 0 0 0 0,17 11-1 0 0,-10-4-12 0 0,-1 1-1 0 0,0 0 1 0 0,19 20 0 0 0,-35-32-26 0 0,0 0 1 0 0,1 1 0 0 0,-1-1 0 0 0,0 0 0 0 0,0 1 0 0 0,1-1 0 0 0,-1 0-1 0 0,0 1 1 0 0,0-1 0 0 0,0 0 0 0 0,0 1 0 0 0,1-1 0 0 0,-1 1 0 0 0,0-1-1 0 0,0 0 1 0 0,0 1 0 0 0,0-1 0 0 0,0 1 0 0 0,0-1 0 0 0,0 1 0 0 0,0-1 0 0 0,0 0-1 0 0,0 1 1 0 0,0-1 0 0 0,0 1 0 0 0,0-1 0 0 0,-1 0 0 0 0,1 1 0 0 0,0-1-1 0 0,0 1 1 0 0,0-1 0 0 0,-1 1 0 0 0,-14 12 450 0 0,-29 8-233 0 0,36-17-176 0 0,-40 11 2 0 0,38-13-361 0 0,0 1 0 0 0,0 0 0 0 0,1 0 1 0 0,-13 7-1 0 0,22-9 189 0 0,-1-1 1 0 0,1 0-1 0 0,0 0 0 0 0,0 0 1 0 0,0 0-1 0 0,-1 1 0 0 0,1-1 0 0 0,0 0 1 0 0,0 0-1 0 0,0 1 0 0 0,-1-1 1 0 0,1 0-1 0 0,0 0 0 0 0,0 1 1 0 0,0-1-1 0 0,0 0 0 0 0,0 0 1 0 0,0 1-1 0 0,0-1 0 0 0,0 0 0 0 0,0 0 1 0 0,0 1-1 0 0,-1-1 0 0 0,1 0 1 0 0,1 1-1 0 0,-1-1 0 0 0,0 0 1 0 0,0 0-1 0 0,0 1 0 0 0,0-1 1 0 0,0 0-1 0 0,0 1 0 0 0,0-1 0 0 0,0 0 1 0 0,0 0-1 0 0,0 1 0 0 0,1-1 1 0 0,-1 0-1 0 0,0 0 0 0 0,0 1 1 0 0,0-1-1 0 0,1 0 0 0 0,-1 0 1 0 0,0 0-1 0 0,0 0 0 0 0,0 1 0 0 0,1-1 1 0 0,-1 0-1 0 0,0 0 0 0 0,0 0 1 0 0,1 0-1 0 0,-1 0 0 0 0,0 1 1 0 0,0-1-1 0 0,1 0 0 0 0,-1 0 1 0 0,1 0-1 0 0,13 5-5723 0 0,0-5-2746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30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10882 0 0,'-1'1'4233'0'0,"1"3"-1872"0"0,-1 5-489 0 0,0 5-416 0 0,-2 4-503 0 0,-2 2-337 0 0,1 3-168 0 0,-1 1-120 0 0,0-1-200 0 0,1-1-168 0 0,0-1-304 0 0,1-4-520 0 0,0-1-857 0 0,1-3-1439 0 0,-2-4-1697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08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7146 0 0,'33'2'4333'0'0,"9"-12"-2455"0"0,-21 4-1505 0 0,-6 4 125 0 0,-10 7-336 0 0,-13 19-159 0 0,-2 2 616 0 0,10-25-557 0 0,0-1 0 0 0,0 1 0 0 0,0-1 0 0 0,0 1 0 0 0,0-1 0 0 0,0 1 1 0 0,0-1-1 0 0,0 1 0 0 0,0 0 0 0 0,0-1 0 0 0,0 1 0 0 0,0-1 0 0 0,0 1 0 0 0,1-1 0 0 0,-1 1 0 0 0,0-1 1 0 0,0 1-1 0 0,1-1 0 0 0,-1 0 0 0 0,0 1 0 0 0,0-1 0 0 0,1 1 0 0 0,-1-1 0 0 0,1 1 0 0 0,-1-1 1 0 0,0 0-1 0 0,1 1 0 0 0,-1-1 0 0 0,1 0 0 0 0,-1 1 0 0 0,1-1 0 0 0,-1 0 0 0 0,1 0 0 0 0,-1 0 0 0 0,1 1 1 0 0,-1-1-1 0 0,1 0 0 0 0,21 3 177 0 0,0 0 1 0 0,0-2 0 0 0,33-1-1 0 0,-19-1-5656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3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8474 0 0,'-2'6'1598'0'0,"0"1"-1"0"0,0-1 1 0 0,0 0 0 0 0,1 0 0 0 0,-1 13-1 0 0,5 37 2547 0 0,2-24-3252 0 0,14 42 0 0 0,-3-25-724 0 0,27 53 0 0 0,13 39 28 0 0,-55-138-189 0 0,0 0 0 0 0,0 0-1 0 0,0 0 1 0 0,-1 0 0 0 0,1 0 0 0 0,-1 0 0 0 0,0 0 0 0 0,0 5 0 0 0,0-8-6 0 0,0 1 1 0 0,0-1-1 0 0,0 0 1 0 0,0 1-1 0 0,0-1 1 0 0,0 0-1 0 0,-1 1 1 0 0,1-1-1 0 0,0 0 1 0 0,0 0 0 0 0,0 1-1 0 0,-1-1 1 0 0,1 0-1 0 0,0 0 1 0 0,0 0-1 0 0,0 1 1 0 0,-1-1-1 0 0,1 0 1 0 0,0 0-1 0 0,-1 0 1 0 0,1 1 0 0 0,0-1-1 0 0,-1 0 1 0 0,1 0-1 0 0,0 0 1 0 0,0 0-1 0 0,-1 0 1 0 0,1 0-1 0 0,-1 0 1 0 0,-17-5 27 0 0,5-2-25 0 0,-6-3-6 0 0,-1 0 0 0 0,0 2 0 0 0,-1 0-1 0 0,-42-10 1 0 0,59 17 2 0 0,-1 0 0 0 0,1 0 0 0 0,-1 1 0 0 0,1 0 0 0 0,-1 0 0 0 0,1 0 1 0 0,-1 0-1 0 0,1 1 0 0 0,-1 0 0 0 0,1-1 0 0 0,-1 2 0 0 0,1-1 0 0 0,0 0 0 0 0,-1 1 0 0 0,1 0 0 0 0,0 0 0 0 0,0 0 0 0 0,1 1 0 0 0,-1-1 0 0 0,0 1 0 0 0,1 0 0 0 0,-1 0 0 0 0,1 0 0 0 0,0 0 1 0 0,0 1-1 0 0,0 0 0 0 0,1-1 0 0 0,-1 1 0 0 0,1 0 0 0 0,0 0 0 0 0,-2 5 0 0 0,2-4 3 0 0,0 1 0 0 0,0-1 0 0 0,0 1-1 0 0,1 0 1 0 0,0 0 0 0 0,0 0 0 0 0,0 0 0 0 0,1 0 0 0 0,0 0 0 0 0,0 0-1 0 0,0 0 1 0 0,1-1 0 0 0,0 1 0 0 0,2 8 0 0 0,-2-11-1 0 0,0-1 0 0 0,0 1 0 0 0,0 0 0 0 0,1-1 0 0 0,-1 1 0 0 0,1-1 0 0 0,0 1 0 0 0,-1-1 0 0 0,1 0 0 0 0,0 0 0 0 0,0 1 0 0 0,1-1 0 0 0,-1-1 0 0 0,0 1 0 0 0,1 0 0 0 0,-1-1 0 0 0,1 1 0 0 0,-1-1 0 0 0,1 0 0 0 0,0 0 0 0 0,-1 0 0 0 0,1 0 0 0 0,0 0 0 0 0,0 0 0 0 0,0-1 0 0 0,0 0 0 0 0,0 1 0 0 0,0-1 0 0 0,0 0 0 0 0,4-1 0 0 0,13-2-14 0 0,0-1-1 0 0,0 0 1 0 0,-1-2 0 0 0,28-11-1 0 0,19-5-1472 0 0,-25 9-2657 0 0,-2-3-3877 0 0,-17 4 875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31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10210 0 0,'4'18'8256'0'0,"10"13"-4781"0"0,0-1-2220 0 0,15 84-294 0 0,-20-75-632 0 0,1-1 0 0 0,2 0-1 0 0,16 36 1 0 0,-27-71-336 0 0,0 0-54 0 0,1 0 0 0 0,-1 0 1 0 0,0 0-1 0 0,1 0 1 0 0,0-1-1 0 0,0 1 0 0 0,0 0 1 0 0,0-1-1 0 0,0 0 1 0 0,0 1-1 0 0,4 2 0 0 0,-5-7-295 0 0,-1-1 0 0 0,0 1-1 0 0,0-1 1 0 0,0 1 0 0 0,-1-1-1 0 0,1 1 1 0 0,0 0 0 0 0,-1-1-1 0 0,1 1 1 0 0,-2-3 0 0 0,0 0-37 0 0,-44-159-4253 0 0,41 141 4786 0 0,1-1 1 0 0,1 1 0 0 0,1-1 0 0 0,2-48-1 0 0,1 68-49 0 0,-1-1 1 0 0,1 0-1 0 0,0 1 0 0 0,0-1 0 0 0,0 1 1 0 0,1 0-1 0 0,-1-1 0 0 0,1 1 0 0 0,0 0 1 0 0,0 0-1 0 0,1 0 0 0 0,-1 0 0 0 0,1 0 0 0 0,0 1 1 0 0,0-1-1 0 0,0 1 0 0 0,0 0 0 0 0,6-5 1 0 0,-5 6-44 0 0,-1 0 0 0 0,1 1 0 0 0,-1-1 0 0 0,1 1 1 0 0,-1 0-1 0 0,1 0 0 0 0,0 0 0 0 0,0 0 0 0 0,0 1 1 0 0,-1 0-1 0 0,1-1 0 0 0,0 1 0 0 0,0 1 0 0 0,0-1 1 0 0,-1 0-1 0 0,1 1 0 0 0,0 0 0 0 0,0 0 0 0 0,-1 0 1 0 0,1 0-1 0 0,0 1 0 0 0,4 2 0 0 0,-5-3 36 0 0,0 1 0 0 0,0-1 1 0 0,0 1-1 0 0,0 0 0 0 0,0 0 0 0 0,0 0 0 0 0,-1 0 0 0 0,1 1 0 0 0,-1-1 1 0 0,1 1-1 0 0,-1 0 0 0 0,0-1 0 0 0,0 1 0 0 0,0 0 0 0 0,0 0 0 0 0,-1 0 1 0 0,1 0-1 0 0,1 4 0 0 0,-3-4 26 0 0,0 0 0 0 0,1 0 1 0 0,-1 0-1 0 0,0-1 0 0 0,-1 1 0 0 0,1 0 1 0 0,0 0-1 0 0,-1-1 0 0 0,0 1 0 0 0,1 0 1 0 0,-1-1-1 0 0,0 1 0 0 0,0 0 0 0 0,-1-1 0 0 0,1 1 1 0 0,-1-1-1 0 0,1 0 0 0 0,-1 1 0 0 0,1-1 1 0 0,-1 0-1 0 0,0 0 0 0 0,-5 3 0 0 0,4-2-102 0 0,0 1 0 0 0,0-2 0 0 0,-1 1-1 0 0,1 0 1 0 0,-1-1 0 0 0,0 0-1 0 0,0 1 1 0 0,0-2 0 0 0,0 1 0 0 0,0 0-1 0 0,-9 1 1 0 0,-15-2-2800 0 0,-5-5-6175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31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10290 0 0,'-3'12'3369'0'0,"-2"0"-1801"0"0,-1 5-399 0 0,-2-1-97 0 0,1 1-248 0 0,0 2-272 0 0,0 2-144 0 0,-1 1-168 0 0,3 2-112 0 0,1-1-256 0 0,2-2-504 0 0,0-3-1032 0 0,2-3-1697 0 0,0-6-616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32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10562 0 0,'-2'1'543'0'0,"1"0"1"0"0,0-1-1 0 0,-1 1 0 0 0,1 0 0 0 0,0 0 0 0 0,-1 0 0 0 0,1 0 1 0 0,0 0-1 0 0,0 0 0 0 0,0 0 0 0 0,0 1 0 0 0,0-1 0 0 0,0 0 1 0 0,-1 3-1 0 0,-4 23 2940 0 0,7-15-3345 0 0,0 0 0 0 0,1-1-1 0 0,3 16 1 0 0,0-6 430 0 0,10 73-280 0 0,40 272 45 0 0,-55-365-322 0 0,0 0 0 0 0,0 0 0 0 0,1-1 0 0 0,-1 1 0 0 0,0 0 1 0 0,0 0-1 0 0,0 0 0 0 0,-1 0 0 0 0,1-1 0 0 0,0 1 0 0 0,0 0 0 0 0,0 0 0 0 0,-1 0 0 0 0,1 0 0 0 0,0-1 0 0 0,-1 1 0 0 0,1 0 0 0 0,0 0 0 0 0,-1-1 1 0 0,1 1-1 0 0,-1 0 0 0 0,0-1 0 0 0,1 1 0 0 0,-1 0 0 0 0,1-1 0 0 0,-1 1 0 0 0,0-1 0 0 0,1 1 0 0 0,-2 0 0 0 0,0-1 3 0 0,0 1-1 0 0,0-1 0 0 0,-1 1 0 0 0,1-1 0 0 0,0 0 1 0 0,0 0-1 0 0,0 0 0 0 0,-1 0 0 0 0,1 0 1 0 0,0 0-1 0 0,-3-1 0 0 0,-7-2 24 0 0,0-1 1 0 0,-22-9-1 0 0,34 13-37 0 0,-61-33 75 0 0,49 24-59 0 0,-1 2 1 0 0,0 0 0 0 0,-1 0 0 0 0,-26-8 0 0 0,39 14-15 0 0,-1 1 1 0 0,1 0-1 0 0,-1-1 1 0 0,0 1-1 0 0,1 0 1 0 0,-1 0-1 0 0,1 0 1 0 0,-1 0-1 0 0,0 0 1 0 0,1 0 0 0 0,-1 0-1 0 0,1 1 1 0 0,-1-1-1 0 0,1 1 1 0 0,-1-1-1 0 0,1 1 1 0 0,-1-1-1 0 0,1 1 1 0 0,-1 0-1 0 0,1 0 1 0 0,0-1 0 0 0,-1 1-1 0 0,1 0 1 0 0,-2 2-1 0 0,2 0 0 0 0,-1-1 1 0 0,0 1-1 0 0,1 0 0 0 0,-1-1 1 0 0,1 1-1 0 0,0 0 1 0 0,0 0-1 0 0,0 0 0 0 0,0 0 1 0 0,0 0-1 0 0,0 6 0 0 0,1 2 2 0 0,-1-1 0 0 0,2 1 0 0 0,-1 0 0 0 0,1 0 1 0 0,1-1-1 0 0,4 15 0 0 0,-5-22-3 0 0,0 1 0 0 0,0-1 0 0 0,1 0 0 0 0,0 0 1 0 0,-1 0-1 0 0,1 0 0 0 0,0 0 0 0 0,1 0 0 0 0,-1 0 0 0 0,0-1 1 0 0,1 1-1 0 0,0-1 0 0 0,-1 1 0 0 0,1-1 0 0 0,0 0 0 0 0,0 0 1 0 0,0-1-1 0 0,1 1 0 0 0,-1-1 0 0 0,0 1 0 0 0,0-1 1 0 0,1 0-1 0 0,-1 0 0 0 0,1 0 0 0 0,-1-1 0 0 0,6 1 0 0 0,9 0-254 0 0,0-1 0 0 0,0-1 0 0 0,-1-1-1 0 0,23-4 1 0 0,0 0-2053 0 0,43-8-9925 0 0,-60 9 6309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33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1 160 6521 0 0,'2'2'893'0'0,"0"0"0"0"0,0-1 0 0 0,1 1 0 0 0,-1-1 0 0 0,0 1 0 0 0,1-1 0 0 0,-1 0-1 0 0,1 0 1 0 0,5 1 0 0 0,30 3 2124 0 0,38-10-2565 0 0,-70 4-60 0 0,12-1-309 0 0,0-1 1 0 0,0-1 0 0 0,-1-1-1 0 0,34-13 1 0 0,-44 16-80 0 0,-1-1 1 0 0,0-1-1 0 0,0 1 1 0 0,0-1-1 0 0,-1 0 1 0 0,1 0-1 0 0,-1 0 0 0 0,0-1 1 0 0,0 0-1 0 0,0 0 1 0 0,-1 0-1 0 0,0-1 1 0 0,0 1-1 0 0,0-1 0 0 0,-1 0 1 0 0,4-8-1 0 0,-6 12-4 0 0,-1 1 0 0 0,1 0 0 0 0,-1-1 0 0 0,0 1 0 0 0,1 0 0 0 0,-1-1 0 0 0,0 1 0 0 0,0-1 0 0 0,0 1 0 0 0,0-1 0 0 0,0 1 0 0 0,0 0 0 0 0,0-1 0 0 0,0 1 0 0 0,-1-1 0 0 0,1 1 0 0 0,0 0 0 0 0,-1-1 0 0 0,0 1 0 0 0,1 0 0 0 0,-1-1 0 0 0,0 1 0 0 0,0-2 0 0 0,-1 1 9 0 0,0 1 0 0 0,0-1 0 0 0,0 0 0 0 0,0 1 0 0 0,-1 0 0 0 0,1-1 0 0 0,0 1 0 0 0,0 0 0 0 0,-1 0 0 0 0,1 0 0 0 0,-1 1 0 0 0,-2-2 1 0 0,-5 0 41 0 0,0 1 0 0 0,0 0 0 0 0,0 1 0 0 0,0 0 0 0 0,-16 2 0 0 0,16-1 19 0 0,0 2-1 0 0,0 0 0 0 0,0 0 1 0 0,0 1-1 0 0,1 0 0 0 0,0 0 1 0 0,0 1-1 0 0,0 0 0 0 0,0 1 1 0 0,1 0-1 0 0,0 0 0 0 0,0 1 0 0 0,1 0 1 0 0,0 0-1 0 0,0 1 0 0 0,-11 15 1 0 0,15-18-49 0 0,-1 1 0 0 0,1-1 0 0 0,1 0 0 0 0,-1 1 1 0 0,1-1-1 0 0,0 1 0 0 0,0 0 0 0 0,0 0 0 0 0,1 0 0 0 0,0 0 1 0 0,0 0-1 0 0,1 0 0 0 0,-1 0 0 0 0,1 0 0 0 0,1 0 1 0 0,-1 0-1 0 0,1 0 0 0 0,0 0 0 0 0,0 0 0 0 0,1 0 0 0 0,0 0 1 0 0,0 0-1 0 0,0-1 0 0 0,1 1 0 0 0,-1-1 0 0 0,2 0 1 0 0,-1 1-1 0 0,0-1 0 0 0,7 7 0 0 0,-5-8-87 0 0,-1 0 0 0 0,0-1 0 0 0,1 1 1 0 0,0-1-1 0 0,-1 0 0 0 0,1 0 0 0 0,0-1 0 0 0,1 0 0 0 0,-1 1 0 0 0,0-2 0 0 0,1 1 0 0 0,-1-1 1 0 0,1 1-1 0 0,0-2 0 0 0,-1 1 0 0 0,1 0 0 0 0,10-2 0 0 0,9 0-2391 0 0,0-1 0 0 0,43-11-1 0 0,-41 8-1256 0 0,10-2-2503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33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25 201 10962 0 0,'0'-1'388'0'0,"-4"-3"938"0"0,0 0 0 0 0,1 0 0 0 0,0-1 0 0 0,0 1 0 0 0,-3-7 0 0 0,5 10-1223 0 0,1 1-1 0 0,0-1 1 0 0,0 0 0 0 0,0 1-1 0 0,-1-1 1 0 0,1 1-1 0 0,0-1 1 0 0,0 0 0 0 0,0 1-1 0 0,0-1 1 0 0,0 0 0 0 0,0 1-1 0 0,0-1 1 0 0,0 0-1 0 0,0 1 1 0 0,1-1 0 0 0,-1 0-1 0 0,0 1 1 0 0,0-1 0 0 0,1-1-1 0 0,0 2-41 0 0,0-1 0 0 0,0 0 0 0 0,-1 1 0 0 0,1-1 0 0 0,0 0-1 0 0,0 1 1 0 0,0-1 0 0 0,0 1 0 0 0,0-1 0 0 0,0 1 0 0 0,0 0 0 0 0,0 0-1 0 0,0-1 1 0 0,0 1 0 0 0,0 0 0 0 0,0 0 0 0 0,2 0 0 0 0,17 0 141 0 0,-1 1 0 0 0,0 0 1 0 0,1 2-1 0 0,30 8 0 0 0,-29-6-207 0 0,0-1 0 0 0,1-1 0 0 0,32 1 0 0 0,-46-4-24 0 0,0 0 0 0 0,0-1 0 0 0,0-1 0 0 0,0 1 1 0 0,0-1-1 0 0,0 0 0 0 0,0-1 0 0 0,0 0 0 0 0,10-6 0 0 0,-15 8 1 0 0,-1-1-1 0 0,1 1 0 0 0,-1-1 0 0 0,0 0 1 0 0,0 0-1 0 0,0 0 0 0 0,0 0 0 0 0,0 0 1 0 0,-1 0-1 0 0,1 0 0 0 0,0-1 0 0 0,-1 1 1 0 0,0 0-1 0 0,0-1 0 0 0,1 0 0 0 0,-2 1 1 0 0,1-1-1 0 0,0 1 0 0 0,0-1 0 0 0,-1 0 1 0 0,1 0-1 0 0,-1 0 0 0 0,0 1 0 0 0,0-1 1 0 0,0 0-1 0 0,0 0 0 0 0,-1 1 0 0 0,1-1 1 0 0,-1 0-1 0 0,1 0 0 0 0,-2-2 0 0 0,1 1 31 0 0,0 0 0 0 0,-1 0 0 0 0,1 0 0 0 0,-1 0 0 0 0,0 0 0 0 0,0 1 0 0 0,0-1 0 0 0,0 0 0 0 0,-1 1 0 0 0,1 0 0 0 0,-1 0 0 0 0,0 0 0 0 0,0 0 0 0 0,0 0 0 0 0,0 0 0 0 0,-1 1 0 0 0,1-1 1 0 0,-1 1-1 0 0,1 0 0 0 0,-1 0 0 0 0,0 1 0 0 0,0-1 0 0 0,0 1 0 0 0,0-1 0 0 0,-6 0 0 0 0,4 2 51 0 0,0 0-1 0 0,0 0 1 0 0,0 0 0 0 0,0 1 0 0 0,0 0 0 0 0,1 0 0 0 0,-1 0 0 0 0,0 1 0 0 0,1 0 0 0 0,-1 0 0 0 0,1 1 0 0 0,-1-1 0 0 0,1 1 0 0 0,0 0 0 0 0,0 1 0 0 0,1-1 0 0 0,-9 8 0 0 0,-3 5 71 0 0,0 2-1 0 0,1 0 1 0 0,0 0 0 0 0,2 1-1 0 0,0 1 1 0 0,-16 34 0 0 0,28-52-126 0 0,0 0 1 0 0,0 1 0 0 0,0-1 0 0 0,1 0 0 0 0,-1 0 0 0 0,1 1-1 0 0,-1-1 1 0 0,1 0 0 0 0,-1 1 0 0 0,1-1 0 0 0,0 0 0 0 0,0 1-1 0 0,1-1 1 0 0,-1 1 0 0 0,0-1 0 0 0,1 0 0 0 0,-1 1 0 0 0,1-1-1 0 0,0 0 1 0 0,0 0 0 0 0,0 0 0 0 0,1 3 0 0 0,1-1-22 0 0,0-1 0 0 0,0 1-1 0 0,0-1 1 0 0,0 0 0 0 0,1 0 0 0 0,-1-1 0 0 0,1 1 0 0 0,0-1-1 0 0,0 0 1 0 0,0 0 0 0 0,5 2 0 0 0,6 2-562 0 0,0-1 1 0 0,1-1-1 0 0,0 0 1 0 0,-1-2-1 0 0,28 2 1 0 0,-23-3-1924 0 0,-1-2-1 0 0,1-1 1 0 0,0 0 0 0 0,36-10 0 0 0,-28 4-2613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34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78 12147 0 0,'-1'0'287'0'0,"1"0"0"0"0,-1 0 0 0 0,0 0 1 0 0,0 1-1 0 0,1-1 0 0 0,-1 0 0 0 0,0 0 1 0 0,1 0-1 0 0,-1 0 0 0 0,0 1 0 0 0,1-1 1 0 0,-1 0-1 0 0,0 1 0 0 0,1-1 0 0 0,-1 1 1 0 0,0-1-1 0 0,1 0 0 0 0,-1 1 1 0 0,1-1-1 0 0,-1 1 0 0 0,1 0 0 0 0,-1-1 1 0 0,1 1-1 0 0,-1-1 0 0 0,1 1 0 0 0,0 0 1 0 0,-1-1-1 0 0,1 1 0 0 0,0 0 0 0 0,0-1 1 0 0,-1 2-1 0 0,2 0-150 0 0,-1-1 1 0 0,0 1-1 0 0,1-1 1 0 0,0 1-1 0 0,-1-1 1 0 0,1 1-1 0 0,0-1 1 0 0,0 0-1 0 0,-1 1 0 0 0,1-1 1 0 0,0 0-1 0 0,0 0 1 0 0,3 2-1 0 0,3 4-227 0 0,0-2 0 0 0,0 1 0 0 0,0-1 0 0 0,11 5 0 0 0,-6-5 96 0 0,1 0 0 0 0,0-1 0 0 0,-1-1 0 0 0,1 0 0 0 0,1-1 0 0 0,21 1 1 0 0,-25-2-27 0 0,0-1 1 0 0,1-1 0 0 0,-1 1 0 0 0,0-2 0 0 0,0 1-1 0 0,0-2 1 0 0,0 1 0 0 0,-1-1 0 0 0,13-6 0 0 0,-19 7-5 0 0,0 1 0 0 0,0-1 0 0 0,0-1 0 0 0,-1 1 0 0 0,1 0 1 0 0,-1-1-1 0 0,1 1 0 0 0,-1-1 0 0 0,0 0 0 0 0,0 0 0 0 0,0 0 1 0 0,0 0-1 0 0,-1 0 0 0 0,1 0 0 0 0,-1 0 0 0 0,0-1 0 0 0,0 1 1 0 0,0 0-1 0 0,0-1 0 0 0,-1 1 0 0 0,1-1 0 0 0,-1 1 1 0 0,0-1-1 0 0,0 1 0 0 0,0-1 0 0 0,-1 1 0 0 0,1-1 0 0 0,-1 1 1 0 0,0 0-1 0 0,0-1 0 0 0,0 1 0 0 0,0 0 0 0 0,0-1 0 0 0,-1 1 1 0 0,1 0-1 0 0,-1 0 0 0 0,0 0 0 0 0,0 1 0 0 0,0-1 0 0 0,-1 0 1 0 0,1 1-1 0 0,0-1 0 0 0,-1 1 0 0 0,0 0 0 0 0,0 0 1 0 0,1 0-1 0 0,-1 0 0 0 0,0 0 0 0 0,-1 0 0 0 0,1 1 0 0 0,-4-2 1 0 0,-2 2 50 0 0,-1-1 0 0 0,1 1 1 0 0,-1 0-1 0 0,0 1 1 0 0,1 0-1 0 0,-1 1 0 0 0,0 0 1 0 0,1 0-1 0 0,-1 1 1 0 0,1 1-1 0 0,-1-1 1 0 0,-8 5-1 0 0,13-5 4 0 0,0 0 0 0 0,-1 0 0 0 0,1 0 1 0 0,0 1-1 0 0,1 0 0 0 0,-1 0 0 0 0,0 0 0 0 0,1 0 0 0 0,0 1 0 0 0,-1 0 1 0 0,1 0-1 0 0,1 0 0 0 0,-1 0 0 0 0,1 1 0 0 0,0-1 0 0 0,0 1 0 0 0,0 0 1 0 0,0 0-1 0 0,1 0 0 0 0,0 0 0 0 0,-3 11 0 0 0,4-12-54 0 0,1 0 1 0 0,0 0-1 0 0,0 1 0 0 0,1-1 1 0 0,-1 0-1 0 0,1 0 0 0 0,0 0 1 0 0,0 0-1 0 0,0 0 0 0 0,1 0 1 0 0,-1 0-1 0 0,1 0 0 0 0,0 0 1 0 0,0-1-1 0 0,0 1 0 0 0,1-1 1 0 0,-1 1-1 0 0,1-1 0 0 0,0 0 1 0 0,0 0-1 0 0,0 0 0 0 0,0-1 0 0 0,0 1 1 0 0,1-1-1 0 0,-1 1 0 0 0,1-1 1 0 0,5 2-1 0 0,1 1-926 0 0,0 0 1 0 0,0-1-1 0 0,21 6 0 0 0,27-1-8068 0 0,-31-8 3159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34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0 166 4865 0 0,'1'8'7374'0'0,"-1"-8"-7150"0"0,11 3 3200 0 0,19-6-2240 0 0,-21 1-299 0 0,32 1 30 0 0,48 4 0 0 0,26 0-801 0 0,-100-4-109 0 0,0 0 0 0 0,0-1-1 0 0,-1 0 1 0 0,1-2 0 0 0,20-6-1 0 0,-33 9-24 0 0,0 1 1 0 0,0-1-1 0 0,0 0 0 0 0,0 0 0 0 0,0 0 0 0 0,0 0 0 0 0,0 0 0 0 0,0 0 0 0 0,-1 0 1 0 0,1-1-1 0 0,0 1 0 0 0,-1-1 0 0 0,1 1 0 0 0,-1-1 0 0 0,0 0 0 0 0,1 1 0 0 0,-1-1 1 0 0,0 0-1 0 0,0 0 0 0 0,0 0 0 0 0,0 0 0 0 0,0 0 0 0 0,-1 0 0 0 0,1 0 1 0 0,0-3-1 0 0,-1 2-13 0 0,-1 0 1 0 0,1 0 0 0 0,-1 0 0 0 0,1 1-1 0 0,-1-1 1 0 0,0 0 0 0 0,0 0 0 0 0,-1 1-1 0 0,1-1 1 0 0,0 0 0 0 0,-1 1 0 0 0,0-1-1 0 0,1 1 1 0 0,-1 0 0 0 0,0-1-1 0 0,0 1 1 0 0,0 0 0 0 0,-4-2 0 0 0,-3-4 67 0 0,0 1 0 0 0,-1 0 1 0 0,0 1-1 0 0,0 0 0 0 0,0 1 1 0 0,0 0-1 0 0,-1 1 0 0 0,0 0 1 0 0,-19-4-1 0 0,25 6 82 0 0,0 1 1 0 0,-1 1-1 0 0,0-1 0 0 0,1 1 1 0 0,-1 0-1 0 0,1 0 1 0 0,-1 0-1 0 0,1 1 0 0 0,-1 0 1 0 0,1 0-1 0 0,-1 1 0 0 0,1-1 1 0 0,0 1-1 0 0,-1 0 0 0 0,1 0 1 0 0,0 1-1 0 0,1 0 1 0 0,-1 0-1 0 0,0 0 0 0 0,1 0 1 0 0,-8 8-1 0 0,-1 4 249 0 0,0 0-1 0 0,1 0 1 0 0,1 1 0 0 0,1 1 0 0 0,-10 21-1 0 0,16-30-315 0 0,1-1 1 0 0,0 0-1 0 0,0 1 0 0 0,1-1 0 0 0,0 1 0 0 0,0 0 0 0 0,1-1 0 0 0,0 1 1 0 0,1 0-1 0 0,-1 0 0 0 0,1 0 0 0 0,1 0 0 0 0,0 0 0 0 0,0 0 0 0 0,3 12 1 0 0,-1-15-59 0 0,-1 0 1 0 0,1 0 0 0 0,0 0-1 0 0,0-1 1 0 0,1 1 0 0 0,-1-1-1 0 0,1 0 1 0 0,0 0 0 0 0,0 0 0 0 0,0 0-1 0 0,1-1 1 0 0,-1 0 0 0 0,1 0-1 0 0,0 0 1 0 0,0 0 0 0 0,0-1-1 0 0,0 0 1 0 0,0 0 0 0 0,1 0-1 0 0,-1 0 1 0 0,1-1 0 0 0,-1 0-1 0 0,9 0 1 0 0,13 1-576 0 0,0 0 0 0 0,-1-2-1 0 0,42-6 1 0 0,-63 6 390 0 0,61-9-3927 0 0,-57 7 2513 0 0,-1 0 0 0 0,1-1 0 0 0,-1 1-1 0 0,0-2 1 0 0,12-5 0 0 0,-2-2-4018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3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3 142 15443 0 0,'0'0'100'0'0,"0"0"0"0"0,0 0 0 0 0,0 1 0 0 0,0-1 0 0 0,-1 0 0 0 0,1 0 0 0 0,0 0-1 0 0,0 0 1 0 0,0 0 0 0 0,0 0 0 0 0,0 0 0 0 0,-1 1 300 0 0,1-1-301 0 0,0 0 1 0 0,0 0 0 0 0,0 0 0 0 0,0 0 0 0 0,0 0 0 0 0,0 0 0 0 0,0 1 0 0 0,-1-1 0 0 0,1 0-1 0 0,0 0 1 0 0,0 0 0 0 0,0 0 0 0 0,0 0 0 0 0,0 1 0 0 0,0-1 0 0 0,0 0 0 0 0,0 0 0 0 0,0 0-1 0 0,0 0 1 0 0,0 1 0 0 0,0-1 0 0 0,0 0 0 0 0,0 0 0 0 0,0 0 0 0 0,1 0 0 0 0,-1 0 0 0 0,0 1-1 0 0,0-1 1 0 0,0 0 0 0 0,0 0 0 0 0,0 0 0 0 0,0 1 300 0 0,1-1-301 0 0,-1 0 1 0 0,0 0 0 0 0,0 0 0 0 0,0 0 0 0 0,0 0 0 0 0,0 0 0 0 0,1 0 0 0 0,-1 0 0 0 0,0 0-1 0 0,17 11 1547 0 0,21 4-1487 0 0,-26-13-157 0 0,1 0 0 0 0,-1-1 0 0 0,1 0 0 0 0,-1-1 0 0 0,1-1 0 0 0,-1 0-1 0 0,1 0 1 0 0,-1-1 0 0 0,0-1 0 0 0,0 0 0 0 0,0-1 0 0 0,0 0 0 0 0,0-1 0 0 0,-1 0 0 0 0,18-11 0 0 0,-28 15-3 0 0,0 1 0 0 0,0-1 0 0 0,1 0 0 0 0,-1 0 0 0 0,0 0 1 0 0,0 0-1 0 0,0 0 0 0 0,0 0 0 0 0,0 0 0 0 0,-1 0 0 0 0,1 0 0 0 0,0 0 1 0 0,0 0-1 0 0,-1 0 0 0 0,1-1 0 0 0,-1 1 0 0 0,1 0 0 0 0,-1-1 0 0 0,1 1 1 0 0,-1 0-1 0 0,0-1 0 0 0,0 1 0 0 0,0 0 0 0 0,0-1 0 0 0,0 1 0 0 0,0-3 1 0 0,-1 1-5 0 0,0 0 1 0 0,0-1 0 0 0,0 1 0 0 0,-1 0 0 0 0,1 0 0 0 0,-1 0 0 0 0,0 0-1 0 0,0 0 1 0 0,0 0 0 0 0,-4-4 0 0 0,-2-1-7 0 0,0 0 0 0 0,-1 0 1 0 0,0 1-1 0 0,-1 0 0 0 0,-18-10 0 0 0,24 15 53 0 0,0 1-1 0 0,0-1 1 0 0,0 1-1 0 0,-1 0 1 0 0,1 0-1 0 0,-1 0 1 0 0,1 1-1 0 0,-1 0 1 0 0,1 0-1 0 0,0 0 1 0 0,-1 0-1 0 0,1 1 1 0 0,-1-1-1 0 0,1 1 1 0 0,0 0-1 0 0,-1 1 1 0 0,1-1-1 0 0,0 1 1 0 0,0 0 0 0 0,0 0-1 0 0,0 0 1 0 0,0 0-1 0 0,0 1 1 0 0,1-1-1 0 0,-1 1 1 0 0,1 0-1 0 0,0 0 1 0 0,0 1-1 0 0,-5 5 1 0 0,4-4 13 0 0,1-1-1 0 0,0 1 1 0 0,-1 0 0 0 0,1 0 0 0 0,1 0 0 0 0,-1 1 0 0 0,1-1 0 0 0,0 0 0 0 0,0 1 0 0 0,1 0 0 0 0,0-1 0 0 0,0 1 0 0 0,0 0 0 0 0,0 0-1 0 0,1 0 1 0 0,0-1 0 0 0,0 1 0 0 0,1 0 0 0 0,0 0 0 0 0,0 0 0 0 0,0-1 0 0 0,3 10 0 0 0,1-6-29 0 0,1-1 1 0 0,-1 0 0 0 0,1 0-1 0 0,0 0 1 0 0,1-1 0 0 0,0 0-1 0 0,0 0 1 0 0,1 0-1 0 0,-1-1 1 0 0,1 0 0 0 0,1-1-1 0 0,-1 0 1 0 0,1 0 0 0 0,0-1-1 0 0,0 0 1 0 0,0-1-1 0 0,1 1 1 0 0,14 2 0 0 0,-11-4-234 0 0,-1 0 0 0 0,1 0 0 0 0,-1-1 1 0 0,1 0-1 0 0,-1-1 0 0 0,18-3 0 0 0,-21 2-463 0 0,-1 0 0 0 0,1-1-1 0 0,-1-1 1 0 0,0 1 0 0 0,0-1 0 0 0,0-1-1 0 0,0 1 1 0 0,-1-1 0 0 0,12-8 0 0 0,1-7-5037 0 0,-5-2-2204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35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29 6553 0 0,'-5'-7'7439'0'0,"5"15"-1277"0"0,0 6-4713 0 0,-3 51 429 0 0,11 107 1 0 0,-3-100-1686 0 0,-3-42-176 0 0,-1 0-43 0 0,1 0 1 0 0,2-1 0 0 0,8 38-1 0 0,-12-67-2 0 0,0 1 0 0 0,1 0-1 0 0,-1 0 1 0 0,0 0 0 0 0,0-1-1 0 0,0 1 1 0 0,1 0 0 0 0,-1 0 0 0 0,0-1-1 0 0,1 1 1 0 0,-1 0 0 0 0,0 0-1 0 0,1-1 1 0 0,-1 1 0 0 0,1 0-1 0 0,-1-1 1 0 0,1 1 0 0 0,0-1 0 0 0,-1 1-1 0 0,1-1 1 0 0,0 1 0 0 0,0 0-1 0 0,0-2-16 0 0,-1 1 0 0 0,1 0-1 0 0,-1-1 1 0 0,1 1-1 0 0,-1 0 1 0 0,1-1 0 0 0,-1 1-1 0 0,1-1 1 0 0,-1 1-1 0 0,1-1 1 0 0,-1 0-1 0 0,0 1 1 0 0,1-1 0 0 0,-1 1-1 0 0,0-1 1 0 0,0 1-1 0 0,1-1 1 0 0,-1 0-1 0 0,0 1 1 0 0,0-2 0 0 0,9-39-1127 0 0,-3-15 552 0 0,-3-65 1 0 0,-3 79 545 0 0,1-1 0 0 0,2 1 0 0 0,13-64 0 0 0,-14 99 84 0 0,0 0 1 0 0,0 1-1 0 0,1-1 1 0 0,-1 0 0 0 0,1 1-1 0 0,1 0 1 0 0,-1 0 0 0 0,1 0-1 0 0,6-7 1 0 0,-8 11 9 0 0,0 0 0 0 0,0 0 0 0 0,0 0 0 0 0,0 1 0 0 0,0-1 0 0 0,1 1 0 0 0,-1 0 0 0 0,1-1 0 0 0,-1 1 1 0 0,1 0-1 0 0,-1 1 0 0 0,1-1 0 0 0,-1 0 0 0 0,1 1 0 0 0,0-1 0 0 0,-1 1 0 0 0,1 0 0 0 0,0 0 0 0 0,-1 0 0 0 0,1 0 0 0 0,0 0 0 0 0,-1 1 0 0 0,1-1 0 0 0,0 1 0 0 0,-1 0 1 0 0,1 0-1 0 0,2 1 0 0 0,4 2 14 0 0,0 0 1 0 0,-1 1 0 0 0,1 1 0 0 0,-1-1 0 0 0,0 1-1 0 0,0 1 1 0 0,9 10 0 0 0,-4-4 324 0 0,0 2 0 0 0,-1 0 1 0 0,10 17-1 0 0,-22-32-329 0 0,0 0 1 0 0,0 1-1 0 0,0-1 0 0 0,0 0 1 0 0,-1 0-1 0 0,1 1 1 0 0,0-1-1 0 0,0 0 1 0 0,0 0-1 0 0,0 1 0 0 0,0-1 1 0 0,-1 0-1 0 0,1 0 1 0 0,0 1-1 0 0,0-1 1 0 0,0 0-1 0 0,-1 0 1 0 0,1 0-1 0 0,0 0 0 0 0,0 1 1 0 0,0-1-1 0 0,-1 0 1 0 0,1 0-1 0 0,0 0 1 0 0,-1 0-1 0 0,1 0 0 0 0,0 0 1 0 0,0 0-1 0 0,-1 1 1 0 0,1-1-1 0 0,0 0 1 0 0,-1 0-1 0 0,1 0 0 0 0,0 0 1 0 0,0 0-1 0 0,-1 0 1 0 0,1-1-1 0 0,0 1 1 0 0,-1 0-1 0 0,1 0 1 0 0,0 0-1 0 0,0 0 0 0 0,-1 0 1 0 0,1 0-1 0 0,-1-1 1 0 0,-23 0 187 0 0,16 0-120 0 0,-31-1-736 0 0,0 1-1 0 0,-65 9 1 0 0,87-3-2027 0 0,17-4 2366 0 0,-1-1 1 0 0,0 1-896 0 0,1 0 895 0 0,0-1 1 0 0,-1 1-1 0 0,1-1 1 0 0,0 0-1 0 0,0 1 1 0 0,0-1-1 0 0,-1 1 1 0 0,1-1-1 0 0,0 1 1 0 0,0-1-1 0 0,0 1 0 0 0,0-1 1 0 0,0 0-1 0 0,0 1 1 0 0,0-1-1 0 0,0 1 1 0 0,0-1-1 0 0,0 1 1 0 0,0-1-1 0 0,0 1 1 0 0,1-1-1 0 0,-1 1 1 0 0,0-1-1 0 0,0 0 1 0 0,0 1-1 0 0,1-1 1 0 0,-1 1-1 0 0,5 8-6530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09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80 6465 0 0,'0'-2'386'0'0,"-1"0"-1"0"0,0 0 0 0 0,0 0 0 0 0,1 0 1 0 0,0-1-1 0 0,-1 1 0 0 0,1 0 0 0 0,0 0 1 0 0,0-1-1 0 0,0 1 0 0 0,0 0 0 0 0,0 0 0 0 0,1 0 1 0 0,-1-1-1 0 0,1 1 0 0 0,0 0 0 0 0,-1 0 1 0 0,1 0-1 0 0,0 0 0 0 0,2-3 0 0 0,-1 2-166 0 0,0 1-1 0 0,0 0 0 0 0,0 0 0 0 0,1 0 0 0 0,-1 0 0 0 0,1 1 1 0 0,-1-1-1 0 0,1 1 0 0 0,0-1 0 0 0,0 1 0 0 0,0 0 1 0 0,-1 0-1 0 0,6-1 0 0 0,9-1-147 0 0,0 1 0 0 0,0 0 0 0 0,0 1 1 0 0,24 3-1 0 0,-27-2 292 0 0,9 0-466 0 0,39 3-827 0 0,-23 4-3339 0 0,-38-7 3894 0 0,9 8-4495 0 0,-1 5 273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36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18796 0 0,'1'7'1608'0'0,"2"0"-1376"0"0,-2 2-280 0 0,0 1-784 0 0,0-6-1176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5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0 8794 0 0,'-7'87'5812'0'0,"7"4"-3585"0"0,1-73-2164 0 0,1 0 0 0 0,0-1 0 0 0,1 1 1 0 0,1-1-1 0 0,1 1 0 0 0,0-1 0 0 0,14 30 0 0 0,-13-38-89 0 0,-6-11 188 0 0,-14-13 375 0 0,-36-28 752 0 0,-8-6-198 0 0,57 48-1038 0 0,-1 0 0 0 0,1 0 0 0 0,-1 1 0 0 0,0-1 0 0 0,1 0 0 0 0,-1 1 0 0 0,0-1-1 0 0,0 1 1 0 0,1-1 0 0 0,-1 1 0 0 0,0 0 0 0 0,0 0 0 0 0,0 0 0 0 0,0 0 0 0 0,1 0 0 0 0,-1 0 0 0 0,0 1 0 0 0,0-1 0 0 0,0 0 0 0 0,1 1-1 0 0,-1 0 1 0 0,0-1 0 0 0,1 1 0 0 0,-1 0 0 0 0,0 0 0 0 0,1 0 0 0 0,-1 0 0 0 0,1 0 0 0 0,-1 0 0 0 0,1 0 0 0 0,0 0 0 0 0,0 1 0 0 0,-1-1 0 0 0,1 1-1 0 0,0-1 1 0 0,-1 2 0 0 0,-6 8 6 0 0,1 1-1 0 0,1-1 0 0 0,-11 25 1 0 0,12-23-5 0 0,-2 0-39 0 0,1 1-1 0 0,1 0 1 0 0,1 0 0 0 0,0 1 0 0 0,-3 20-1 0 0,6-26-13 0 0,1-1 0 0 0,0 0 0 0 0,0 1 0 0 0,1-1 0 0 0,0 0-1 0 0,1 1 1 0 0,0-1 0 0 0,0 0 0 0 0,1 0 0 0 0,-1 0 0 0 0,6 8 0 0 0,-4-7-13 0 0,0-1 0 0 0,1 0 0 0 0,0 0 0 0 0,1-1-1 0 0,0 1 1 0 0,0-1 0 0 0,0 0 0 0 0,11 8 0 0 0,-15-13 7 0 0,0-1 0 0 0,0 0 0 0 0,-1 0 0 0 0,1 0-1 0 0,0 0 1 0 0,0 0 0 0 0,0 0 0 0 0,0 0-1 0 0,0 0 1 0 0,0-1 0 0 0,0 1 0 0 0,1-1-1 0 0,-1 0 1 0 0,0 0 0 0 0,0 0 0 0 0,0 0-1 0 0,0 0 1 0 0,1 0 0 0 0,-1 0 0 0 0,0 0-1 0 0,0-1 1 0 0,0 0 0 0 0,0 1 0 0 0,0-1 0 0 0,0 0-1 0 0,0 0 1 0 0,0 0 0 0 0,0 0 0 0 0,0 0-1 0 0,0 0 1 0 0,-1-1 0 0 0,1 1 0 0 0,0 0-1 0 0,-1-1 1 0 0,0 0 0 0 0,1 1 0 0 0,-1-1-1 0 0,0 0 1 0 0,1 0 0 0 0,-1 1 0 0 0,1-4-1 0 0,30-50-1011 0 0,9-14-5258 0 0,-40 68 5967 0 0,0-1-1 0 0,0 1 1 0 0,0-1-1 0 0,0 1 1 0 0,-1-1-1 0 0,1 0 1 0 0,-1 1-1 0 0,1-1 1 0 0,-1 0 0 0 0,1 1-1 0 0,-1-1 1 0 0,0 0-1 0 0,0 1 1 0 0,0-1-1 0 0,0 0 1 0 0,0 0-1 0 0,0-1 1 0 0,0-9-1628 0 0,0 11 1655 0 0,0 1 1 0 0,0-1-1 0 0,0 0 1 0 0,1 0-1 0 0,-1 1 0 0 0,0-1 1 0 0,1 0-1 0 0,-1 0 1 0 0,1 1-1 0 0,-1-1 1 0 0,1 0-1 0 0,-1 1 0 0 0,1-1 1 0 0,-1 0-1 0 0,1 1 1 0 0,0-1-1 0 0,1 0 1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51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318 108 5161 0 0,'-18'-14'7644'0'0,"5"-5"-3814"0"0,11 15-3503 0 0,-1 1 1 0 0,1-1-1 0 0,0 1 1 0 0,-1 0-1 0 0,0 0 1 0 0,0 0-1 0 0,0 0 1 0 0,0 0-1 0 0,-5-3 1 0 0,-9-1 16 0 0,-1 1 1 0 0,0 0 0 0 0,0 1 0 0 0,-1 1-1 0 0,1 1 1 0 0,-1 0 0 0 0,-28 1 0 0 0,8-1 223 0 0,38 3-533 0 0,-1-1 1 0 0,1 1-1 0 0,0 0 0 0 0,-1 1 1 0 0,1-1-1 0 0,-1 0 1 0 0,1 0-1 0 0,-1 1 1 0 0,1-1-1 0 0,0 0 1 0 0,-1 1-1 0 0,1 0 0 0 0,0-1 1 0 0,-1 1-1 0 0,1 0 1 0 0,0 0-1 0 0,0-1 1 0 0,-1 1-1 0 0,1 0 1 0 0,0 0-1 0 0,0 0 0 0 0,0 0 1 0 0,0 1-1 0 0,1-1 1 0 0,-1 0-1 0 0,0 0 1 0 0,0 1-1 0 0,1-1 1 0 0,-1 0-1 0 0,0 1 0 0 0,1-1 1 0 0,0 0-1 0 0,-1 1 1 0 0,1 1-1 0 0,-2 8-4 0 0,1-1 0 0 0,0 0 0 0 0,0 1-1 0 0,2 10 1 0 0,-1 2-2 0 0,-1 23-92 0 0,2-1 0 0 0,2 0 0 0 0,1 0 0 0 0,3 0 0 0 0,2-1 0 0 0,2 0 0 0 0,28 77-1 0 0,-38-119 49 0 0,0 1-1 0 0,0-1 1 0 0,0 1-1 0 0,0-1 1 0 0,0 1-1 0 0,1-1 0 0 0,-1 0 1 0 0,1 0-1 0 0,-1 0 1 0 0,1 0-1 0 0,0 0 1 0 0,0 0-1 0 0,0 0 0 0 0,0 0 1 0 0,0-1-1 0 0,0 1 1 0 0,5 2-1 0 0,-3-4 4 0 0,0 1-1 0 0,0-1 1 0 0,0 0-1 0 0,-1 0 1 0 0,1 0 0 0 0,0-1-1 0 0,0 1 1 0 0,0-1-1 0 0,0 0 1 0 0,-1 0-1 0 0,7-3 1 0 0,4 0 26 0 0,0 0 0 0 0,1 1 0 0 0,-1 0 0 0 0,1 1 0 0 0,0 1 0 0 0,0 0 0 0 0,28 3 0 0 0,-30 0-777 0 0,0 1 1 0 0,-1 0-1 0 0,13 4 1 0 0,-12-6-4958 0 0,-14-9 348 0 0,-1 2 4153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52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11 113 11298 0 0,'-10'-9'11224'0'0,"25"9"-7695"0"0,38 9-4518 0 0,-45-7 1834 0 0,0-1-844 0 0,-1 0-1 0 0,1-1 1 0 0,0 0 0 0 0,-1 0 0 0 0,1 0-1 0 0,0-1 1 0 0,-1 0 0 0 0,1-1 0 0 0,12-4-1 0 0,-16 5-35 0 0,-1 0-1 0 0,0 0 0 0 0,0-1 0 0 0,0 1 1 0 0,-1-1-1 0 0,1 1 0 0 0,0-1 0 0 0,0 0 1 0 0,-1 0-1 0 0,1 0 0 0 0,-1-1 1 0 0,0 1-1 0 0,0 0 0 0 0,0-1 0 0 0,0 0 1 0 0,0 1-1 0 0,0-1 0 0 0,0 0 0 0 0,-1 0 1 0 0,0 0-1 0 0,0 0 0 0 0,0 0 1 0 0,0 0-1 0 0,0-1 0 0 0,0-3 0 0 0,-1 6 23 0 0,0 0 0 0 0,0 0 0 0 0,0-1-1 0 0,0 1 1 0 0,0 0 0 0 0,0-1 0 0 0,-1 1 0 0 0,1 0-1 0 0,0-1 1 0 0,-1 1 0 0 0,1 0 0 0 0,-1 0-1 0 0,0 0 1 0 0,1 0 0 0 0,-1-1 0 0 0,0 1-1 0 0,0 0 1 0 0,1 0 0 0 0,-1 0 0 0 0,0 1 0 0 0,0-1-1 0 0,0 0 1 0 0,-2-1 0 0 0,0 0-1 0 0,0 0-1 0 0,-1 1 1 0 0,1-1 0 0 0,-1 1 0 0 0,0 0-1 0 0,1 0 1 0 0,-1 0 0 0 0,-4 0 0 0 0,-3-1-3 0 0,0 2 1 0 0,0-1 0 0 0,0 2 0 0 0,0-1 0 0 0,-11 3 0 0 0,19-2 16 0 0,-1 0 0 0 0,1 0 0 0 0,0 0 0 0 0,-1 0 0 0 0,1 1 0 0 0,0-1 0 0 0,0 1 0 0 0,0 0 0 0 0,0 0 0 0 0,1 0 1 0 0,-1 0-1 0 0,0 0 0 0 0,1 1 0 0 0,0-1 0 0 0,-1 1 0 0 0,-1 3 0 0 0,1-1 43 0 0,0 0 0 0 0,0 1 0 0 0,1-1-1 0 0,0 1 1 0 0,0-1 0 0 0,0 1 0 0 0,1 0 0 0 0,-2 11-1 0 0,2-5 31 0 0,1 1-1 0 0,0 0 1 0 0,0-1-1 0 0,2 1 1 0 0,-1 0-1 0 0,2-1 1 0 0,-1 1-1 0 0,7 16 0 0 0,-7-26-86 0 0,-1 1 0 0 0,0-1 0 0 0,1 0 0 0 0,0 0 0 0 0,0 0 0 0 0,0 0 0 0 0,0 0 0 0 0,0 0 0 0 0,1-1 0 0 0,-1 1 0 0 0,1-1 0 0 0,-1 1 0 0 0,1-1 0 0 0,0 0 0 0 0,0 0 0 0 0,6 3 0 0 0,-4-4 52 0 0,0 1 0 0 0,0-1 0 0 0,0 0 0 0 0,0 0 0 0 0,0-1-1 0 0,0 1 1 0 0,0-1 0 0 0,0 0 0 0 0,0 0 0 0 0,8-2 0 0 0,1-1-417 0 0,-1 0 0 0 0,0-1 1 0 0,16-6-1 0 0,30-18-5650 0 0,-23 5-3274 0 0,-21 12 3435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52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18 12475 0 0,'-27'0'11317'0'0,"43"0"-10398"0"0,101-9-419 0 0,-84 4-1025 0 0,1 2-1 0 0,49 2 0 0 0,-82 2 538 0 0,1-1 0 0 0,0 1 0 0 0,-1-1-1 0 0,1 1 1 0 0,-1 0 0 0 0,1 0 0 0 0,-1-1-1 0 0,1 1 1 0 0,-1 0 0 0 0,0 0-1 0 0,0 0 1 0 0,1 0 0 0 0,-1 1 0 0 0,0-1-1 0 0,0 0 1 0 0,0 0 0 0 0,0 1 0 0 0,0-1-1 0 0,0 1 1 0 0,-1-1 0 0 0,1 1-1 0 0,0-1 1 0 0,-1 1 0 0 0,1-1 0 0 0,-1 1-1 0 0,0-1 1 0 0,1 1 0 0 0,-1 0 0 0 0,0 1-1 0 0,2 10 26 0 0,-1 0-1 0 0,-1 23 1 0 0,0-19-33 0 0,2 35 27 0 0,0-10 100 0 0,-1-1 0 0 0,-2 1 0 0 0,-2-1 0 0 0,-10 54 1 0 0,12-94-108 0 0,1-1 0 0 0,-1 1 0 0 0,1 0 1 0 0,-1 0-1 0 0,1-1 0 0 0,-1 1 1 0 0,1-1-1 0 0,-1 1 0 0 0,0-1 0 0 0,1 1 1 0 0,-1-1-1 0 0,0 1 0 0 0,1-1 1 0 0,-1 1-1 0 0,0-1 0 0 0,0 0 0 0 0,1 1 1 0 0,-1-1-1 0 0,0 0 0 0 0,0 0 1 0 0,0 0-1 0 0,1 1 0 0 0,-1-1 0 0 0,0 0 1 0 0,0 0-1 0 0,0 0 0 0 0,0 0 0 0 0,1 0 1 0 0,-2-1-1 0 0,-34-4 358 0 0,19 2-357 0 0,-16 1 419 0 0,-30-6-6053 0 0,57 7 4201 0 0,1-1 0 0 0,0 1 0 0 0,0-1 0 0 0,0-1-1 0 0,0 1 1 0 0,0-1 0 0 0,0 0 0 0 0,1 0 0 0 0,-9-7 0 0 0,6 3-2715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53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5001 0 0,'-7'6'2077'0'0,"-26"12"13306"0"0,51-27-13900 0 0,-8 6-1215 0 0,1 0 0 0 0,-1 1 0 0 0,1 0 1 0 0,0 1-1 0 0,-1 0 0 0 0,21 1 0 0 0,65 12-249 0 0,-24-1-1659 0 0,-52-11-1710 0 0,-19-1 2820 0 0,0 1 0 0 0,0 0 0 0 0,0 0 0 0 0,0-1 0 0 0,-1 1 1 0 0,1 0-1 0 0,0-1 0 0 0,0 1 0 0 0,0-1 0 0 0,0 1 0 0 0,-1-1 0 0 0,1 0 1 0 0,0 1-1 0 0,-1-1 0 0 0,1 0 0 0 0,0 1 0 0 0,-1-1 0 0 0,1-1 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53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11298 0 0,'-5'13'3081'0'0,"0"1"0"0"0,-4 28-1 0 0,2 33-226 0 0,8-28-2472 0 0,6 53-1 0 0,5-25 109 0 0,-1-38-2437 0 0,6-6-6106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54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11034 0 0,'3'37'9155'0'0,"7"19"-6881"0"0,-1-2-1652 0 0,-1 34 4 0 0,-6-55-855 0 0,1 0 1 0 0,2 0-1 0 0,16 60 1 0 0,-21-92-4 0 0,8 17-2375 0 0,-3-12-1253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5:54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6457 0 0,'0'-2'338'0'0,"0"0"-1"0"0,-1 0 0 0 0,1 0 0 0 0,0 0 1 0 0,0 0-1 0 0,0 0 0 0 0,0 0 0 0 0,1 0 1 0 0,-1 0-1 0 0,0 0 0 0 0,1 0 0 0 0,0 0 0 0 0,-1 0 1 0 0,1 0-1 0 0,0 0 0 0 0,0 0 0 0 0,0 0 1 0 0,0 1-1 0 0,0-1 0 0 0,0 0 0 0 0,1 1 1 0 0,1-3-1 0 0,0 3-189 0 0,-1 0 1 0 0,1 0-1 0 0,-1 0 0 0 0,1 1 1 0 0,0-1-1 0 0,0 0 0 0 0,-1 1 1 0 0,1 0-1 0 0,0 0 0 0 0,0 0 1 0 0,0 0-1 0 0,-1 0 0 0 0,1 0 1 0 0,0 1-1 0 0,0-1 0 0 0,3 2 1 0 0,13 3-64 0 0,0 1 0 0 0,0 0 0 0 0,0 1 1 0 0,22 13-1 0 0,2 9 2889 0 0,-43-29-2881 0 0,1 0-1 0 0,-1 0 1 0 0,0 0-1 0 0,0 0 1 0 0,0 0-1 0 0,0 1 0 0 0,0-1 1 0 0,1 0-1 0 0,-1 0 1 0 0,0 0-1 0 0,0 1 1 0 0,0-1-1 0 0,0 0 1 0 0,0 0-1 0 0,0 0 1 0 0,0 1-1 0 0,0-1 0 0 0,0 0 1 0 0,0 0-1 0 0,0 0 1 0 0,0 1-1 0 0,0-1 1 0 0,0 0-1 0 0,0 0 1 0 0,0 0-1 0 0,0 1 0 0 0,0-1 1 0 0,0 0-1 0 0,0 0 1 0 0,0 1-1 0 0,0-1 1 0 0,0 0-1 0 0,0 0 1 0 0,0 0-1 0 0,0 0 1 0 0,-1 1-1 0 0,1-1 0 0 0,0 0 1 0 0,0 0-1 0 0,0 0 1 0 0,0 0-1 0 0,0 1 1 0 0,-1-1-1 0 0,1 0 1 0 0,-15 9 1266 0 0,-18 3-987 0 0,-82 11-2806 0 0,114-22 2088 0 0,0-1 0 0 0,1 0 0 0 0,-1 1 0 0 0,1-1 0 0 0,-1 1 0 0 0,1 0 0 0 0,-1-1 0 0 0,1 1 0 0 0,-1-1 0 0 0,1 1 0 0 0,0 0 0 0 0,-1-1 0 0 0,1 1 0 0 0,0 0 0 0 0,0 0 0 0 0,-1-1 0 0 0,1 1 0 0 0,0 0 0 0 0,0 0 0 0 0,0-1 0 0 0,0 1 0 0 0,0 0 0 0 0,0 0 0 0 0,0-1-1 0 0,0 1 1 0 0,0 0 0 0 0,0 0 0 0 0,0-1 0 0 0,1 1 0 0 0,-1 0 0 0 0,0 0 0 0 0,1 2-1499 0 0,0 8-4902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03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32 8674 0 0,'-4'-4'769'0'0,"0"1"0"0"0,-1-1 1 0 0,1 1-1 0 0,-1 0 0 0 0,0 0 1 0 0,0 0-1 0 0,-10-4 0 0 0,14 7-624 0 0,-1-1 0 0 0,1 1-1 0 0,-1 0 1 0 0,0 0-1 0 0,1 0 1 0 0,-1 0-1 0 0,1 0 1 0 0,-1 0 0 0 0,0 1-1 0 0,1-1 1 0 0,-1 0-1 0 0,1 1 1 0 0,-1-1 0 0 0,1 1-1 0 0,-1 0 1 0 0,1-1-1 0 0,0 1 1 0 0,-1 0-1 0 0,1 0 1 0 0,0 0 0 0 0,0 0-1 0 0,-1 0 1 0 0,1 0-1 0 0,0 0 1 0 0,0 0 0 0 0,0 1-1 0 0,0-1 1 0 0,0 0-1 0 0,1 1 1 0 0,-1-1-1 0 0,0 0 1 0 0,0 1 0 0 0,0 1-1 0 0,-2 6-63 0 0,-1 1 0 0 0,1-1-1 0 0,1 1 1 0 0,0-1 0 0 0,0 1-1 0 0,0 0 1 0 0,1 9 0 0 0,2 73 252 0 0,0-77-190 0 0,1 14-17 0 0,1 0 0 0 0,1 0 0 0 0,11 35 0 0 0,-11-47-223 0 0,2-1 0 0 0,0 0 0 0 0,1 0-1 0 0,0-1 1 0 0,1 0 0 0 0,19 27 0 0 0,-25-40-158 0 0,0 0 0 0 0,0 0 0 0 0,0 0 0 0 0,0 0 0 0 0,0 0 0 0 0,1 0 0 0 0,-1 0 0 0 0,0-1 0 0 0,1 1 0 0 0,-1-1 0 0 0,1 0 0 0 0,2 1 0 0 0,-2-1-294 0 0,0-1-1 0 0,0 1 1 0 0,0-1 0 0 0,-1 0-1 0 0,1 0 1 0 0,0 0-1 0 0,0 0 1 0 0,0-1-1 0 0,0 1 1 0 0,-1-1 0 0 0,1 0-1 0 0,0 1 1 0 0,-1-1-1 0 0,1-1 1 0 0,0 1-1 0 0,-1 0 1 0 0,1 0 0 0 0,3-4-1 0 0,9-6-3841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09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8746 0 0,'36'-2'6595'0'0,"-1"-3"-4394"0"0,-18 3-2144 0 0,1 0 1 0 0,-1 1-1 0 0,28 1 1 0 0,-39 1-4 0 0,44 6 196 0 0,-46-6-196 0 0,-1-1-1 0 0,0 1 0 0 0,0 0 1 0 0,0 1-1 0 0,1-1 1 0 0,-1 1-1 0 0,0-1 1 0 0,-1 1-1 0 0,1 0 0 0 0,0 0 1 0 0,0 0-1 0 0,2 3 1 0 0,-4-4-16 0 0,-1 0 0 0 0,1 0 0 0 0,-1 0 0 0 0,1-1 1 0 0,-1 1-1 0 0,0 0 0 0 0,1 0 0 0 0,-1 0 0 0 0,0 0 0 0 0,0 0 0 0 0,0 0 1 0 0,1 0-1 0 0,-1 0 0 0 0,0 0 0 0 0,0 0 0 0 0,-1 1 0 0 0,1-1 1 0 0,0 0-1 0 0,0 0 0 0 0,0 0 0 0 0,-1 0 0 0 0,1-1 0 0 0,0 1 1 0 0,-1 0-1 0 0,1 0 0 0 0,-2 1 0 0 0,-19 27 350 0 0,4-5-222 0 0,16-22-160 0 0,0-1 1 0 0,1 1-1 0 0,-1-1 0 0 0,1 1 0 0 0,-1-1 1 0 0,1 1-1 0 0,0 0 0 0 0,0-1 0 0 0,0 1 1 0 0,0-1-1 0 0,0 1 0 0 0,0 0 0 0 0,0-1 1 0 0,0 1-1 0 0,0-1 0 0 0,1 3 0 0 0,0-3-3 0 0,-1-1-1 0 0,0 0 0 0 0,1 1 0 0 0,-1-1 0 0 0,0 1 1 0 0,1-1-1 0 0,-1 0 0 0 0,1 1 0 0 0,-1-1 0 0 0,1 0 1 0 0,-1 1-1 0 0,0-1 0 0 0,1 0 0 0 0,-1 0 0 0 0,1 1 1 0 0,-1-1-1 0 0,1 0 0 0 0,-1 0 0 0 0,1 0 0 0 0,0 0 1 0 0,-1 0-1 0 0,1 0 0 0 0,-1 0 0 0 0,1 0 1 0 0,-1 0-1 0 0,1 0 0 0 0,-1 0 0 0 0,1 0 0 0 0,-1 0 1 0 0,1 0-1 0 0,1-1 17 0 0,0 0 0 0 0,-1 0 0 0 0,1 1 0 0 0,0-1 0 0 0,-1 0 0 0 0,1 0 0 0 0,-1 0 0 0 0,0 0 0 0 0,1-1 0 0 0,-1 1 0 0 0,0 0 0 0 0,1-1 0 0 0,-1 1 0 0 0,0-1 0 0 0,0 1 0 0 0,0-1 0 0 0,-1 1 0 0 0,1-1 0 0 0,0 0 0 0 0,0 1 0 0 0,-1-1 0 0 0,1 0 0 0 0,-1 1 0 0 0,0-1 0 0 0,1 0 0 0 0,-1 0 0 0 0,0-1 0 0 0,-1-2-54 0 0,0 1 1 0 0,0-1-1 0 0,-1 1 1 0 0,0 0-1 0 0,1-1 0 0 0,-1 1 1 0 0,-1 0-1 0 0,1 0 1 0 0,0 1-1 0 0,-1-1 1 0 0,0 0-1 0 0,0 1 1 0 0,0 0-1 0 0,0 0 0 0 0,-1 0 1 0 0,1 0-1 0 0,-8-5 1 0 0,-11-10-7329 0 0</inkml:trace>
  <inkml:trace contextRef="#ctx0" brushRef="#br0" timeOffset="1">282 0 6161 0 0,'11'6'1159'0'0,"1"1"0"0"0,-1 0 0 0 0,0 0-1 0 0,0 1 1 0 0,-1 0 0 0 0,0 1 0 0 0,-1 0-1 0 0,9 11 1 0 0,-13-14-916 0 0,1 1-1 0 0,-1 0 0 0 0,-1 0 1 0 0,1 0-1 0 0,-1 0 0 0 0,-1 1 1 0 0,1 0-1 0 0,-2-1 0 0 0,1 1 1 0 0,-1 1-1 0 0,0-1 0 0 0,0 0 1 0 0,0 14-1 0 0,-3-10-678 0 0,-1-13-986 0 0,2-24 263 0 0,1 22 1092 0 0,0 1-1 0 0,0-1 0 0 0,0 0 0 0 0,0 0 1 0 0,1 1-1 0 0,-1-1 0 0 0,1 1 1 0 0,0-1-1 0 0,0 1 0 0 0,0-1 1 0 0,0 1-1 0 0,0 0 0 0 0,0 0 0 0 0,1 0 1 0 0,3-2-1 0 0,25-12-4551 0 0,-21 12 2001 0 0,-10 3 2546 0 0,1 1-1 0 0,-1 0 1 0 0,0 0 0 0 0,1 0-1 0 0,-1 0 1 0 0,0 0 0 0 0,1 0 0 0 0,-1-1-1 0 0,0 1 1 0 0,0 0 0 0 0,1 0-1 0 0,-1-1 1 0 0,0 1 0 0 0,0 0 0 0 0,1 0-1 0 0,-1-1 1 0 0,0 1 0 0 0,0 0 0 0 0,1 0-1 0 0,-1-1 1 0 0,0 1 0 0 0,0 0-1 0 0,0-1 1 0 0,0 1 0 0 0,0 0 0 0 0,0-1-1 0 0,0 1 1 0 0,1 0 0 0 0,-1-1-1 0 0,0 1 1 0 0,0 0 0 0 0,0-1 0 0 0,0 1-1 0 0,0-1 1 0 0,-1 1 0 0 0,1 0-1 0 0,0-1 1 0 0,0-4-859 0 0,4-2-2069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04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10722 0 0,'-2'3'640'0'0,"1"-1"0"0"0,0 1 0 0 0,0-1-1 0 0,0 1 1 0 0,0 0 0 0 0,0-1 0 0 0,1 1 0 0 0,-1 0-1 0 0,1 0 1 0 0,-1 0 0 0 0,1 0 0 0 0,1 4-1 0 0,4 42 719 0 0,-1-24-494 0 0,2 76 439 0 0,-4-54-1142 0 0,2 1 0 0 0,1-1 0 0 0,17 63 0 0 0,-20-104-458 0 0,0-1 1 0 0,0 0-1 0 0,0 1 0 0 0,1-1 1 0 0,-1 0-1 0 0,6 6 1 0 0,-7-10 100 0 0,-1 0 0 0 0,1-1 0 0 0,-1 1 0 0 0,1-1 0 0 0,-1 1 0 0 0,1-1 1 0 0,-1 1-1 0 0,1-1 0 0 0,0 1 0 0 0,-1-1 0 0 0,1 0 0 0 0,0 1 0 0 0,-1-1 0 0 0,1 0 0 0 0,0 0 0 0 0,-1 0 1 0 0,1 1-1 0 0,0-1 0 0 0,-1 0 0 0 0,1 0 0 0 0,0 0 0 0 0,1 0 0 0 0,-1-1-190 0 0,0 1-1 0 0,0-1 1 0 0,0 1-1 0 0,0-1 1 0 0,0 0-1 0 0,0 0 1 0 0,0 0-1 0 0,0 1 1 0 0,0-1 0 0 0,0 0-1 0 0,-1 0 1 0 0,1 0-1 0 0,0 0 1 0 0,-1 0-1 0 0,1-1 1 0 0,0 1-1 0 0,-1 0 1 0 0,1-2-1 0 0,6-15-5383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04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52 4393 0 0,'-2'-2'1938'0'0,"2"2"-1744"0"0,0 0 0 0 0,0-1 0 0 0,0 1 0 0 0,-1 0 0 0 0,1 0 0 0 0,0 0-1 0 0,0 0 1 0 0,-1 0 0 0 0,1 0 0 0 0,0 0 0 0 0,-1 0 0 0 0,1 0 0 0 0,0 0-1 0 0,0 0 1 0 0,-1 0 0 0 0,1 0 0 0 0,0 0 0 0 0,0 0 0 0 0,-1 0-1 0 0,1 0 1 0 0,0 0 0 0 0,0 0 0 0 0,-1 0 0 0 0,1 0 0 0 0,0 1 0 0 0,0-1-1 0 0,-1 0 195 0 0,1 0-194 0 0,-6 14 3272 0 0,1 23-1653 0 0,5-32-1096 0 0,-1 17-49 0 0,0 1 0 0 0,2 0 1 0 0,4 37-1 0 0,-3-49-656 0 0,0-1-1 0 0,1 0 1 0 0,0 0 0 0 0,0 0-1 0 0,1 0 1 0 0,0 0 0 0 0,1-1-1 0 0,0 1 1 0 0,0-1 0 0 0,8 9-1 0 0,-11-16-9 0 0,-1 0 0 0 0,1-1-1 0 0,-1 1 1 0 0,1 0 0 0 0,0-1-1 0 0,-1 0 1 0 0,1 1 0 0 0,0-1-1 0 0,0 0 1 0 0,0 0 0 0 0,0 0-1 0 0,0 0 1 0 0,0 0-1 0 0,0 0 1 0 0,1 0 0 0 0,-1-1-1 0 0,0 1 1 0 0,0-1 0 0 0,0 0-1 0 0,1 0 1 0 0,2 0 0 0 0,-1 0 17 0 0,-1-1 1 0 0,0 0 0 0 0,0 0 0 0 0,0 0-1 0 0,0-1 1 0 0,0 1 0 0 0,-1-1 0 0 0,1 1 0 0 0,0-1-1 0 0,-1 0 1 0 0,1 0 0 0 0,-1 0 0 0 0,4-4-1 0 0,1-3 44 0 0,0 0 0 0 0,0-1-1 0 0,-1 1 1 0 0,0-2-1 0 0,0 1 1 0 0,-1 0-1 0 0,5-17 1 0 0,-5 9-40 0 0,-1-1 1 0 0,0 0-1 0 0,2-38 1 0 0,-6 48-349 0 0,0 0 1 0 0,0-1 0 0 0,-1 1-1 0 0,0 0 1 0 0,0 0 0 0 0,-1 0-1 0 0,0 0 1 0 0,-1 0 0 0 0,0 0-1 0 0,-6-10 1 0 0,8 17 150 0 0,0 0 0 0 0,0 0 1 0 0,0 0-1 0 0,0 0 0 0 0,-1 1 0 0 0,1-1 0 0 0,-1 0 1 0 0,1 0-1 0 0,-1 1 0 0 0,0-1 0 0 0,0 1 1 0 0,0 0-1 0 0,0 0 0 0 0,0-1 0 0 0,0 1 0 0 0,0 0 1 0 0,0 0-1 0 0,0 1 0 0 0,0-1 0 0 0,-1 0 1 0 0,1 1-1 0 0,0 0 0 0 0,0-1 0 0 0,-1 1 0 0 0,1 0 1 0 0,0 0-1 0 0,-1 0 0 0 0,1 0 0 0 0,0 1 1 0 0,0-1-1 0 0,-1 1 0 0 0,1-1 0 0 0,0 1 1 0 0,0 0-1 0 0,0 0 0 0 0,0 0 0 0 0,-4 2 0 0 0,0 0 67 0 0,1 1-1 0 0,0 0 0 0 0,-1 0 1 0 0,1 0-1 0 0,1 0 0 0 0,-1 1 1 0 0,1 0-1 0 0,0 0 0 0 0,0 0 1 0 0,0 1-1 0 0,1-1 1 0 0,-4 8-1 0 0,3-3 83 0 0,0 0 0 0 0,1 1 0 0 0,1-1 1 0 0,0 1-1 0 0,-2 17 0 0 0,4-22 294 0 0,-1 0 0 0 0,1 1 0 0 0,1-1 0 0 0,-1 0 0 0 0,1 1 0 0 0,0-1 0 0 0,1 0 0 0 0,0 0 0 0 0,0 0 0 0 0,5 11 0 0 0,-7-17-173 0 0,0 1 1 0 0,1 0-1 0 0,-1-1 0 0 0,0 1 1 0 0,1 0-1 0 0,-1-1 1 0 0,1 1-1 0 0,-1-1 0 0 0,1 1 1 0 0,0-1-1 0 0,-1 1 1 0 0,1-1-1 0 0,-1 1 0 0 0,1-1 1 0 0,0 1-1 0 0,-1-1 1 0 0,1 0-1 0 0,0 1 1 0 0,0-1-1 0 0,-1 0 0 0 0,1 0 1 0 0,0 0-1 0 0,0 0 1 0 0,-1 1-1 0 0,1-1 0 0 0,0 0 1 0 0,0 0-1 0 0,-1 0 1 0 0,1-1-1 0 0,0 1 0 0 0,0 0 1 0 0,-1 0-1 0 0,1 0 1 0 0,0 0-1 0 0,0-1 0 0 0,-1 1 1 0 0,1 0-1 0 0,0-1 1 0 0,-1 1-1 0 0,1-1 0 0 0,0 1 1 0 0,-1 0-1 0 0,2-2 1 0 0,27-29 1492 0 0,-20 21-1256 0 0,-4 4-281 0 0,1 1 0 0 0,-1 0 0 0 0,1 0 0 0 0,0 0 0 0 0,1 1 0 0 0,-1 0 0 0 0,1 0 0 0 0,0 1 0 0 0,0 0 0 0 0,0 0 0 0 0,9-2 0 0 0,-5 2-1581 0 0,1 1 0 0 0,0 1 0 0 0,22-1 0 0 0,-34 3 1283 0 0,1-1 1 0 0,0 0-1 0 0,0 0 0 0 0,0 0 0 0 0,-1 0 1 0 0,1 0-1 0 0,0 0 0 0 0,0 0 0 0 0,0 0 1 0 0,-1 0-1 0 0,1 0 0 0 0,0-1 1 0 0,0 1-1 0 0,0 0 0 0 0,-1 0 0 0 0,1-1 1 0 0,0 1-1 0 0,-1-1 0 0 0,1 1 1 0 0,0 0-1 0 0,-1-1 0 0 0,1 1 0 0 0,0-1 1 0 0,-1 0-1 0 0,1 1 0 0 0,-1-1 1 0 0,1 1-1 0 0,-1-1 0 0 0,1 0 0 0 0,-1 1 1 0 0,1-2-1 0 0,3-4-3542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04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88 3441 0 0,'0'-7'329'0'0,"1"-3"667"0"0,-1-1-1 0 0,-1 1 1 0 0,0-1 0 0 0,0 1 0 0 0,-6-19 0 0 0,8 36 344 0 0,0 0 0 0 0,-1-1 0 0 0,0 1 0 0 0,0 0 0 0 0,-2 9 1 0 0,0 12 481 0 0,2-26-1736 0 0,4 184 3771 0 0,-1-149-4618 0 0,2 0 0 0 0,17 70 1 0 0,-46-139-15331 0 0,23 31 16140 0 0,0 0 1 0 0,-1 0-1 0 0,1 0 1 0 0,0 0-1 0 0,0 0 0 0 0,-1 1 1 0 0,1-1-1 0 0,0 0 1 0 0,-1 1-1 0 0,1-1 0 0 0,0 1 1 0 0,-1-1-1 0 0,1 1 1 0 0,-1 0-1 0 0,1-1 0 0 0,-1 1 1 0 0,1 0-1 0 0,-1 0 1 0 0,1 0-1 0 0,-1 0 0 0 0,1 0 1 0 0,-1 1-1 0 0,1-1 1 0 0,-1 0-1 0 0,1 1 0 0 0,-1-1 1 0 0,1 1-1 0 0,0-1 1 0 0,-1 1-1 0 0,1 0 0 0 0,0 0 1 0 0,-3 1-1 0 0,1 1 399 0 0,-1 0 0 0 0,1 0-1 0 0,-1 1 1 0 0,1-1 0 0 0,0 1-1 0 0,1 0 1 0 0,-1 0 0 0 0,1 0 0 0 0,-1 0-1 0 0,1 0 1 0 0,0 0 0 0 0,1 0-1 0 0,-1 1 1 0 0,1-1 0 0 0,0 1 0 0 0,0-1-1 0 0,0 1 1 0 0,0 0 0 0 0,1-1-1 0 0,0 1 1 0 0,0 0 0 0 0,0-1 0 0 0,1 1-1 0 0,-1 0 1 0 0,1-1 0 0 0,0 1 0 0 0,4 8-1 0 0,-4-9-359 0 0,1 0 0 0 0,0 0 0 0 0,0 0 0 0 0,1 0 0 0 0,-1 0 0 0 0,1 0-1 0 0,-1-1 1 0 0,1 1 0 0 0,1-1 0 0 0,-1 0 0 0 0,0 0 0 0 0,1 0 0 0 0,-1 0 0 0 0,1-1-1 0 0,0 0 1 0 0,0 1 0 0 0,0-1 0 0 0,0-1 0 0 0,0 1 0 0 0,0 0 0 0 0,1-1 0 0 0,-1 0 0 0 0,0 0-1 0 0,1 0 1 0 0,-1-1 0 0 0,1 0 0 0 0,-1 1 0 0 0,1-1 0 0 0,4-1 0 0 0,-1-1-243 0 0,0 1 1 0 0,0-1 0 0 0,0-1-1 0 0,0 0 1 0 0,-1 0 0 0 0,0 0 0 0 0,1-1-1 0 0,-1 0 1 0 0,0 0 0 0 0,11-10-1 0 0,21-22-4210 0 0,-6-3-3373 0 0,-17 20 2343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05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86 126 7386 0 0,'-4'4'773'0'0,"0"-1"1"0"0,1 1 0 0 0,-1 0 0 0 0,1 0 0 0 0,0 1-1 0 0,1-1 1 0 0,-1 0 0 0 0,1 1 0 0 0,-1 0-1 0 0,2-1 1 0 0,-1 1 0 0 0,0 0 0 0 0,0 7 0 0 0,-3 6 244 0 0,2 1 0 0 0,-2 24 1 0 0,5-40-996 0 0,0 0 0 0 0,0 1 0 0 0,0-1 0 0 0,1 0-1 0 0,-1 1 1 0 0,1-1 0 0 0,-1 0 0 0 0,1 0 0 0 0,0 0 0 0 0,1 0 0 0 0,-1 0 0 0 0,0 0 0 0 0,1 0 0 0 0,0 0 0 0 0,-1 0-1 0 0,1-1 1 0 0,0 1 0 0 0,0-1 0 0 0,1 1 0 0 0,-1-1 0 0 0,5 4 0 0 0,-5-5-23 0 0,-1 0 0 0 0,1 0 0 0 0,0-1 1 0 0,0 1-1 0 0,0 0 0 0 0,0-1 0 0 0,0 1 0 0 0,1-1 1 0 0,-1 0-1 0 0,0 0 0 0 0,0 0 0 0 0,0 0 0 0 0,0 0 1 0 0,0 0-1 0 0,0 0 0 0 0,0-1 0 0 0,0 1 0 0 0,0-1 1 0 0,0 1-1 0 0,0-1 0 0 0,0 0 0 0 0,0 0 0 0 0,0 0 1 0 0,0 0-1 0 0,0 0 0 0 0,-1 0 0 0 0,1-1 0 0 0,0 1 0 0 0,-1 0 1 0 0,1-1-1 0 0,-1 0 0 0 0,0 1 0 0 0,1-1 0 0 0,0-2 1 0 0,5-6 23 0 0,-1 0 1 0 0,-1 0-1 0 0,1 0 1 0 0,-2-1-1 0 0,1 0 1 0 0,-2 0 0 0 0,1 0-1 0 0,-1-1 1 0 0,-1 1-1 0 0,0-1 1 0 0,-1 1-1 0 0,0-1 1 0 0,-1 0-1 0 0,0 1 1 0 0,-2-15-1 0 0,1 19 3 0 0,-1-1 0 0 0,1 1-1 0 0,-1-1 1 0 0,0 1-1 0 0,-1 0 1 0 0,0 0 0 0 0,0 0-1 0 0,-1 0 1 0 0,1 0 0 0 0,-9-10-1 0 0,8 13 9 0 0,1 0-1 0 0,-1 1 1 0 0,0-1-1 0 0,0 1 1 0 0,0 0-1 0 0,-1 0 1 0 0,1 0-1 0 0,-1 0 1 0 0,1 1-1 0 0,-1 0 1 0 0,0 0-1 0 0,0 0 1 0 0,0 1-1 0 0,0-1 1 0 0,0 1-1 0 0,-10 0 1 0 0,13 0-20 0 0,0 1 0 0 0,0 0 0 0 0,0 0 0 0 0,0 0 0 0 0,0 0 0 0 0,0 0-1 0 0,0 1 1 0 0,0-1 0 0 0,0 1 0 0 0,0-1 0 0 0,0 1 0 0 0,0 0 0 0 0,0 0 0 0 0,1-1 0 0 0,-1 1 0 0 0,0 1 0 0 0,1-1 0 0 0,-1 0 0 0 0,0 0 0 0 0,1 0 0 0 0,-1 1-1 0 0,-1 1 1 0 0,2 0 11 0 0,-1 0-1 0 0,0 0 1 0 0,1 0-1 0 0,0 0 1 0 0,-1 0-1 0 0,1 1 1 0 0,1-1-1 0 0,-1 0 1 0 0,0 0-1 0 0,1 1 1 0 0,0-1-1 0 0,-1 6 1 0 0,2-3-314 0 0,-1 1 0 0 0,0-1 0 0 0,1 1 0 0 0,1-1 0 0 0,-1 0 0 0 0,1 1 1 0 0,0-1-1 0 0,0 0 0 0 0,1 0 0 0 0,-1 0 0 0 0,2 0 0 0 0,-1-1 0 0 0,7 10 1 0 0,-8-13-573 0 0,1 1 0 0 0,-1-1 1 0 0,1 0-1 0 0,0 0 1 0 0,0 0-1 0 0,0 0 1 0 0,0-1-1 0 0,0 1 0 0 0,0-1 1 0 0,0 1-1 0 0,0-1 1 0 0,6 1-1 0 0,7-1-4730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05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9082 0 0,'9'14'8298'0'0,"-2"3"-3894"0"0,1 41-3212 0 0,-6-30-159 0 0,7 55-492 0 0,6 43-997 0 0,-12-112-909 0 0,1 1-1 0 0,1 0 1 0 0,7 17-1 0 0,-10-28 459 0 0,9 12-6975 0 0</inkml:trace>
  <inkml:trace contextRef="#ctx0" brushRef="#br0" timeOffset="1">241 42 5473 0 0,'1'-6'2992'0'0,"-1"3"-2339"0"0,0 1 1 0 0,0 0 0 0 0,1-1 0 0 0,-1 1 0 0 0,0 0 0 0 0,1-1 0 0 0,0 1-1 0 0,0 0 1 0 0,0 0 0 0 0,0-1 0 0 0,0 1 0 0 0,0 0 0 0 0,3-3-1 0 0,-1 15 3232 0 0,-4 15-2744 0 0,-4 16-546 0 0,-20 76 0 0 0,-6-15-6506 0 0,32-106 5852 0 0,0 0 1 0 0,1 0 0 0 0,0 1 0 0 0,-1-1 0 0 0,1 0 0 0 0,1 1 0 0 0,-1-1 0 0 0,0 1 0 0 0,1 0-1 0 0,0 0 1 0 0,0 0 0 0 0,0 0 0 0 0,0 0 0 0 0,0 0 0 0 0,0 1 0 0 0,1 0 0 0 0,-1 0 0 0 0,1 0-1 0 0,0 0 1 0 0,0 0 0 0 0,-1 1 0 0 0,6-2 0 0 0,-4 2-57 0 0,0 0 0 0 0,0 1 1 0 0,0 0-1 0 0,0 0 0 0 0,0 0 0 0 0,0 1 0 0 0,0 0 0 0 0,0 0 1 0 0,0 0-1 0 0,-1 0 0 0 0,1 1 0 0 0,0-1 0 0 0,-1 1 1 0 0,1 1-1 0 0,-1-1 0 0 0,0 1 0 0 0,0-1 0 0 0,6 6 0 0 0,-9-8-32 0 0,-1 1-1 0 0,0-1 1 0 0,0 0-1 0 0,0 1 1 0 0,0-1-1 0 0,0 0 1 0 0,1 0-1 0 0,-1 1 1 0 0,0-1-1 0 0,0 0 1 0 0,0 0-1 0 0,1 1 0 0 0,-1-1 1 0 0,0 0-1 0 0,0 0 1 0 0,1 0-1 0 0,-1 1 1 0 0,0-1-1 0 0,0 0 1 0 0,1 0-1 0 0,-1 0 1 0 0,0 0-1 0 0,1 0 1 0 0,-1 0-1 0 0,0 1 0 0 0,1-1 1 0 0,-1 0-1 0 0,0 0 1 0 0,1 0-1 0 0,-1 0 1 0 0,0 0-1 0 0,1 0 1 0 0,-1 0-1 0 0,0-1 1 0 0,1 1-1 0 0,-1 0 1 0 0,0 0-1 0 0,0 0 0 0 0,1 0 1 0 0,-1 0-1 0 0,0 0 1 0 0,1-1-1 0 0,-1 1 1 0 0,0 0-1 0 0,0 0 1 0 0,1 0-1 0 0,-1-1 1 0 0,0 1-1 0 0,0 0 1 0 0,1 0-1 0 0,-1-1 1 0 0,0 1-1 0 0,0 0 0 0 0,0 0 1 0 0,0-1-1 0 0,0 1 1 0 0,1 0-1 0 0,-1-1 1 0 0,0 1-1 0 0,0 0 1 0 0,0-1-1 0 0,2-6-3213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06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4273 0 0,'-10'19'5355'0'0,"7"8"-3417"0"0,5 27-1927 0 0,-1-44 328 0 0,3 6-317 0 0,4-14 504 0 0,15-18 655 0 0,-16 9-1122 0 0,13-10 61 0 0,-12 9-166 0 0,0 1-1 0 0,0 0 1 0 0,1 0-1 0 0,0 1 1 0 0,0 0-1 0 0,12-5 1 0 0,-24 21-4409 0 0,-15 4 871 0 0,6-13 2260 0 0,2 4-1212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06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5049 0 0,'-5'16'1382'0'0,"-2"8"2220"0"0,-8 39 1 0 0,14-57-3153 0 0,0 0 0 0 0,1 0 0 0 0,-1-1 0 0 0,1 1 0 0 0,1 0 0 0 0,-1 0 0 0 0,1 0 0 0 0,0 0 0 0 0,0-1 0 0 0,1 1 0 0 0,-1 0-1 0 0,5 8 1 0 0,-5-13-418 0 0,0 1 0 0 0,0 0 0 0 0,1 0 0 0 0,-1-1 0 0 0,1 1 0 0 0,-1-1 0 0 0,1 1 0 0 0,0-1-1 0 0,0 0 1 0 0,-1 1 0 0 0,1-1 0 0 0,0 0 0 0 0,0 0 0 0 0,0 0 0 0 0,0-1 0 0 0,0 1-1 0 0,0 0 1 0 0,0-1 0 0 0,1 1 0 0 0,-1-1 0 0 0,0 0 0 0 0,0 0 0 0 0,0 0 0 0 0,0 0-1 0 0,1 0 1 0 0,-1 0 0 0 0,0 0 0 0 0,0-1 0 0 0,0 1 0 0 0,0-1 0 0 0,0 0 0 0 0,0 0 0 0 0,3-1-1 0 0,0 0-44 0 0,-1 1 0 0 0,0-2 1 0 0,0 1-1 0 0,1 0 0 0 0,-2-1 0 0 0,1 0 0 0 0,0 0 0 0 0,0 0 0 0 0,-1-1 0 0 0,0 1 0 0 0,1-1 0 0 0,-1 1 0 0 0,-1-1 0 0 0,4-5 0 0 0,-4 4 45 0 0,0 1 0 0 0,-1-1 0 0 0,1 0 0 0 0,-1 1 1 0 0,0-1-1 0 0,-1 0 0 0 0,1 0 0 0 0,-1 0 0 0 0,0 1 0 0 0,0-1 0 0 0,0 0 0 0 0,-1 0 0 0 0,0 0 0 0 0,0 1 1 0 0,0-1-1 0 0,0 0 0 0 0,-1 1 0 0 0,0-1 0 0 0,-2-3 0 0 0,3 5 8 0 0,-1 0 1 0 0,0 1-1 0 0,0-1 1 0 0,0 1-1 0 0,0 0 0 0 0,0 0 1 0 0,0-1-1 0 0,-1 1 0 0 0,1 1 1 0 0,-1-1-1 0 0,1 0 1 0 0,-1 1-1 0 0,0-1 0 0 0,0 1 1 0 0,0 0-1 0 0,1 0 0 0 0,-1 0 1 0 0,0 0-1 0 0,0 0 1 0 0,-1 1-1 0 0,1 0 0 0 0,0-1 1 0 0,0 1-1 0 0,0 0 1 0 0,0 0-1 0 0,0 1 0 0 0,0-1 1 0 0,0 1-1 0 0,0-1 0 0 0,-4 3 1 0 0,-37 14-1083 0 0,19 2-3477 0 0,25-19 4289 0 0,-1 1 0 0 0,1-1 1 0 0,-1 0-1 0 0,1 1 0 0 0,0-1 1 0 0,-1 1-1 0 0,1-1 1 0 0,-1 0-1 0 0,1 0 0 0 0,-1 1 1 0 0,1-1-1 0 0,-1 0 0 0 0,1 0 1 0 0,-1 0-1 0 0,1 1 0 0 0,-1-1 1 0 0,1 0-1 0 0,-1 0 1 0 0,1 0-1 0 0,-1 0 0 0 0,1 0 1 0 0,-1 0-1 0 0,0 0 0 0 0,1 0 1 0 0,-1 0-1 0 0,1 0 1 0 0,-2-1-1 0 0,-2 0-1590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06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25 7162 0 0,'-2'-2'590'0'0,"0"0"0"0"0,0 0 0 0 0,0 0 0 0 0,0 0 1 0 0,-1 0-1 0 0,1 0 0 0 0,0 1 0 0 0,-1-1 1 0 0,1 1-1 0 0,-1 0 0 0 0,0 0 0 0 0,1 0 1 0 0,-7-2-1 0 0,8 4-392 0 0,0-1 1 0 0,-1 0 0 0 0,1 1-1 0 0,-1-1 1 0 0,1 1 0 0 0,0 0-1 0 0,-1-1 1 0 0,1 1 0 0 0,0 0-1 0 0,0 0 1 0 0,0 0 0 0 0,0 0-1 0 0,0 0 1 0 0,0 0 0 0 0,0 0-1 0 0,0 0 1 0 0,0 0 0 0 0,0 0-1 0 0,0 0 1 0 0,1 1 0 0 0,-1-1-1 0 0,0 0 1 0 0,1 1 0 0 0,-1-1-1 0 0,1 0 1 0 0,0 1 0 0 0,-1-1-1 0 0,1 1 1 0 0,0 1 0 0 0,-5 18 247 0 0,0-1 0 0 0,2 0 0 0 0,1 1 0 0 0,0 0 0 0 0,2-1 0 0 0,3 42 0 0 0,-2-51-432 0 0,1 0 0 0 0,0 0 0 0 0,1 0 0 0 0,0 0 0 0 0,0 0 0 0 0,1-1 0 0 0,1 0 0 0 0,0 1 0 0 0,0-1 0 0 0,1-1 0 0 0,0 1 0 0 0,1-1 0 0 0,0 0 0 0 0,11 10 0 0 0,-15-16-18 0 0,-1-1 0 0 0,0 0 1 0 0,1 0-1 0 0,-1-1 0 0 0,1 1 0 0 0,-1 0 0 0 0,1-1 0 0 0,0 0 0 0 0,0 1 0 0 0,0-1 0 0 0,0 0 1 0 0,0 0-1 0 0,0-1 0 0 0,0 1 0 0 0,0-1 0 0 0,0 1 0 0 0,4-1 0 0 0,-4-1-4 0 0,-1 1 0 0 0,1-1-1 0 0,0 0 1 0 0,-1 0 0 0 0,1 0 0 0 0,-1 0 0 0 0,0 0-1 0 0,1-1 1 0 0,-1 1 0 0 0,0-1 0 0 0,0 1-1 0 0,0-1 1 0 0,0 0 0 0 0,0 0 0 0 0,0 0-1 0 0,2-2 1 0 0,1-4-81 0 0,0 0 1 0 0,-1 0-1 0 0,0-1 0 0 0,0 1 0 0 0,-1-1 0 0 0,0 0 1 0 0,0 0-1 0 0,-1 0 0 0 0,0 0 0 0 0,1-12 0 0 0,-2 2-253 0 0,-1 0 0 0 0,0 0 0 0 0,-2 0 0 0 0,0 0 0 0 0,-7-29-1 0 0,7 39 209 0 0,0 0-1 0 0,-1 1 0 0 0,0-1 0 0 0,-1 1 1 0 0,0 0-1 0 0,0 0 0 0 0,-1 0 0 0 0,0 0 1 0 0,0 1-1 0 0,-1-1 0 0 0,0 2 0 0 0,0-1 1 0 0,-12-10-1 0 0,17 16 133 0 0,0 1 1 0 0,0-1-1 0 0,0 0 0 0 0,0 0 1 0 0,0 1-1 0 0,0-1 1 0 0,0 0-1 0 0,0 1 0 0 0,0-1 1 0 0,0 1-1 0 0,-1 0 0 0 0,1-1 1 0 0,0 1-1 0 0,0 0 1 0 0,0 0-1 0 0,-1 0 0 0 0,1 0 1 0 0,0 0-1 0 0,0 0 1 0 0,-1 0-1 0 0,1 0 0 0 0,0 0 1 0 0,0 0-1 0 0,0 1 0 0 0,-1-1 1 0 0,1 0-1 0 0,-1 2 1 0 0,0-1 14 0 0,1 0 0 0 0,-1 1 0 0 0,1 0 0 0 0,-1-1 0 0 0,1 1 0 0 0,0 0 1 0 0,0 0-1 0 0,0 0 0 0 0,0 0 0 0 0,0 0 0 0 0,0 0 0 0 0,1 0 1 0 0,-1 0-1 0 0,0 3 0 0 0,0 4 68 0 0,-1 0 0 0 0,1 0 0 0 0,1 0 0 0 0,0 1 0 0 0,0-1 0 0 0,3 13 0 0 0,-2-17-44 0 0,0 0 1 0 0,1 0 0 0 0,0 0 0 0 0,0 0-1 0 0,0 0 1 0 0,0 0 0 0 0,1 0 0 0 0,0 0-1 0 0,0-1 1 0 0,0 0 0 0 0,0 1 0 0 0,1-1-1 0 0,0 0 1 0 0,0-1 0 0 0,0 1-1 0 0,0-1 1 0 0,7 4 0 0 0,-8-5-65 0 0,1 0 0 0 0,-1-1 0 0 0,1 0 0 0 0,-1 0 0 0 0,1 0 0 0 0,0 0 0 0 0,-1 0 0 0 0,1-1 0 0 0,0 1 0 0 0,0-1 0 0 0,0 0 0 0 0,-1-1 0 0 0,1 1 1 0 0,0 0-1 0 0,0-1 0 0 0,-1 0 0 0 0,1 0 0 0 0,0 0 0 0 0,-1 0 0 0 0,1-1 0 0 0,-1 0 0 0 0,0 1 0 0 0,1-1 0 0 0,5-5 0 0 0,5-3-290 0 0,3-3-2756 0 0,1 1 1 0 0,0 0-1 0 0,0 1 1 0 0,36-14 0 0 0,-40 18 12919 0 0,-18 16-3005 0 0,1 6-7685 0 0,0 7 1661 0 0,2 1 0 0 0,1 26-1 0 0,0-41-805 0 0,1-1 0 0 0,0 0 0 0 0,0 1 0 0 0,0-1 0 0 0,1 0 1 0 0,0 0-1 0 0,0 0 0 0 0,1 0 0 0 0,0 0 0 0 0,6 10 0 0 0,-7-15-48 0 0,0 0 1 0 0,0 0 0 0 0,0-1 0 0 0,0 1 0 0 0,0 0 0 0 0,0-1-1 0 0,0 0 1 0 0,0 1 0 0 0,0-1 0 0 0,1 0 0 0 0,-1 0-1 0 0,1 0 1 0 0,-1 0 0 0 0,1-1 0 0 0,-1 1 0 0 0,1-1 0 0 0,-1 1-1 0 0,1-1 1 0 0,0 0 0 0 0,-1 0 0 0 0,1 0 0 0 0,-1 0-1 0 0,1-1 1 0 0,-1 1 0 0 0,1-1 0 0 0,-1 0 0 0 0,1 1 0 0 0,-1-1-1 0 0,1 0 1 0 0,-1 0 0 0 0,0-1 0 0 0,1 1 0 0 0,2-3 0 0 0,-2 2-302 0 0,0 0 1 0 0,-1 0-1 0 0,1 0 1 0 0,-1 0-1 0 0,0 0 1 0 0,1-1 0 0 0,-1 1-1 0 0,0-1 1 0 0,-1 0-1 0 0,1 0 1 0 0,2-5 0 0 0,-3 6-206 0 0,0 0-1 0 0,-1 0 1 0 0,1 0 0 0 0,-1 0 0 0 0,1 0 0 0 0,-1 0 0 0 0,0-1 0 0 0,0 1 0 0 0,0 0 0 0 0,0 0 0 0 0,0 0 0 0 0,-1 0-1 0 0,1-1 1 0 0,0 1 0 0 0,-1 0 0 0 0,0 0 0 0 0,0 0 0 0 0,-1-3 0 0 0,-3-2-1625 0 0,-1 1-1257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07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9114 0 0,'-7'8'1449'0'0,"1"0"0"0"0,0 0 0 0 0,0 1 1 0 0,0 0-1 0 0,-5 13 0 0 0,6-11-653 0 0,1 1 0 0 0,0 0 0 0 0,0 1 0 0 0,-2 17 1 0 0,5-22-707 0 0,0 1 1 0 0,0-1 0 0 0,1 0-1 0 0,0 0 1 0 0,0 1 0 0 0,1-1 0 0 0,0 0-1 0 0,0 0 1 0 0,1 0 0 0 0,0 0-1 0 0,1 0 1 0 0,0 0 0 0 0,0-1 0 0 0,0 1-1 0 0,1-1 1 0 0,0 0 0 0 0,7 9-1 0 0,-8-13-194 0 0,-1 0-1 0 0,1-1 1 0 0,-1 1-1 0 0,1-1 0 0 0,0 0 1 0 0,0 1-1 0 0,0-1 1 0 0,0-1-1 0 0,1 1 0 0 0,-1 0 1 0 0,1-1-1 0 0,-1 0 0 0 0,1 1 1 0 0,-1-1-1 0 0,1-1 1 0 0,-1 1-1 0 0,1 0 0 0 0,0-1 1 0 0,-1 0-1 0 0,1 0 1 0 0,0 0-1 0 0,0 0 0 0 0,-1-1 1 0 0,5 0-1 0 0,-2-1-783 0 0,0 0 0 0 0,-1 0 0 0 0,1 0 0 0 0,0-1 0 0 0,-1 0 0 0 0,0 0 0 0 0,0 0 0 0 0,0-1 0 0 0,0 1 0 0 0,0-1 0 0 0,-1-1 0 0 0,1 1 0 0 0,6-10 0 0 0,2-6-4494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08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96 4921 0 0,'-2'-30'16157'0'0,"8"51"-13458"0"0,1 19-1568 0 0,-5-22-1042 0 0,0-1 1 0 0,2 1 0 0 0,0-1-1 0 0,1 0 1 0 0,1 0 0 0 0,0-1-1 0 0,1 0 1 0 0,14 24 0 0 0,-20-38-93 0 0,1 0-1 0 0,-1-1 1 0 0,0 1 0 0 0,1 0 0 0 0,-1-1-1 0 0,1 1 1 0 0,-1-1 0 0 0,1 1 0 0 0,0-1-1 0 0,-1 0 1 0 0,1 1 0 0 0,0-1 0 0 0,0 0-1 0 0,0 0 1 0 0,0-1 0 0 0,0 1-1 0 0,0 0 1 0 0,0-1 0 0 0,0 1 0 0 0,1-1-1 0 0,3 1 1 0 0,-4-2-3 0 0,1 1-1 0 0,-1-1 1 0 0,1 0-1 0 0,-1 0 1 0 0,1 0-1 0 0,-1 0 1 0 0,0 0-1 0 0,1-1 1 0 0,-1 1-1 0 0,0-1 1 0 0,0 1 0 0 0,0-1-1 0 0,0 0 1 0 0,0 0-1 0 0,2-3 1 0 0,3-5-3 0 0,1 0 1 0 0,-2-1 0 0 0,1 0-1 0 0,-2 0 1 0 0,1 0 0 0 0,4-16-1 0 0,11-63 70 0 0,-16 66-62 0 0,0 0-1 0 0,2 0 1 0 0,11-27 0 0 0,-39 58-11593 0 0,-26 8 6135 0 0,41-13 5684 0 0,1 0 0 0 0,-1 0 0 0 0,1 1 0 0 0,0 0 0 0 0,-8 5 0 0 0,8-2 1005 0 0,0-1 0 0 0,0 1-1 0 0,1 0 1 0 0,0 0 0 0 0,0 1 0 0 0,0-1 0 0 0,-4 13-1 0 0,6-16-1065 0 0,1 1 0 0 0,0-1 0 0 0,-1 1 0 0 0,1-1-1 0 0,0 1 1 0 0,1 0 0 0 0,-1 0 0 0 0,1 0 0 0 0,0-1-1 0 0,0 1 1 0 0,0 0 0 0 0,0 0 0 0 0,0 0-1 0 0,1-1 1 0 0,0 1 0 0 0,1 5 0 0 0,0-7-172 0 0,-1-1 0 0 0,0 1 0 0 0,1-1 0 0 0,-1 0 0 0 0,1 1 0 0 0,-1-1 0 0 0,1 0 0 0 0,0 0 1 0 0,0 0-1 0 0,-1 0 0 0 0,1-1 0 0 0,0 1 0 0 0,0 0 0 0 0,0-1 0 0 0,0 1 0 0 0,0-1 0 0 0,0 0 0 0 0,0 1 0 0 0,-1-1 0 0 0,1 0 0 0 0,0 0 1 0 0,0 0-1 0 0,0-1 0 0 0,2 1 0 0 0,56-12-1094 0 0,-46 9 405 0 0,-13 3 627 0 0,28-5-1308 0 0,-28 4 1207 0 0,0 1 0 0 0,-1 0 1 0 0,1 0-1 0 0,0-1 0 0 0,0 1 1 0 0,0 0-1 0 0,-1 0 0 0 0,1 0 0 0 0,0 0 1 0 0,0 0-1 0 0,0 0 0 0 0,0 0 1 0 0,-1 0-1 0 0,1 1 0 0 0,0-1 1 0 0,0 0-1 0 0,0 0 0 0 0,-1 1 1 0 0,1-1-1 0 0,0 0 0 0 0,0 1 0 0 0,-1-1 1 0 0,1 1-1 0 0,0-1 0 0 0,-1 1 1 0 0,1-1-1 0 0,-1 1 0 0 0,1-1 1 0 0,0 2-1 0 0,-7 9-6098 0 0,-16 7 3246 0 0,8-5 2745 0 0,-4 10 1527 0 0,15-18 389 0 0,0 0 1 0 0,1 1-1 0 0,-1-1 0 0 0,1 1 0 0 0,0-1 0 0 0,1 1 0 0 0,-1 0 0 0 0,1 0 0 0 0,0 11 0 0 0,0 17 942 0 0,2-26-2493 0 0,-1 0 0 0 0,0 0-1 0 0,0 0 1 0 0,-1 0 0 0 0,0 0 0 0 0,0 0 0 0 0,-1-1 0 0 0,0 1 0 0 0,0 0 0 0 0,-1-1 0 0 0,0 1 0 0 0,-1-1 0 0 0,-5 10 0 0 0,8-16-98 0 0,1-1-1 0 0,0 1 0 0 0,-1-1 1 0 0,1 0-1 0 0,-1 1 1 0 0,1-1-1 0 0,0 0 0 0 0,-1 0 1 0 0,1 1-1 0 0,-1-1 1 0 0,1 0-1 0 0,-1 0 0 0 0,1 0 1 0 0,-1 1-1 0 0,1-1 1 0 0,-1 0-1 0 0,1 0 0 0 0,-1 0 1 0 0,1 0-1 0 0,-1 0 1 0 0,1 0-1 0 0,-1 0 0 0 0,1 0 1 0 0,-1 0-1 0 0,1 0 1 0 0,-1 0-1 0 0,1-1 0 0 0,-1 1 1 0 0,1 0-1 0 0,-1 0 1 0 0,1 0-1 0 0,0-1 0 0 0,-1 1 1 0 0,1 0-1 0 0,-1 0 1 0 0,1-1-1 0 0,-1 1 0 0 0,1 0 1 0 0,0-1-1 0 0,-1 1 1 0 0,1 0-1 0 0,0-1 0 0 0,0 1 1 0 0,-1-1-1 0 0,1 1 1 0 0,0-1-1 0 0,0 1 0 0 0,-1-1 1 0 0,1 1-1 0 0,0-1 1 0 0,0 1-1 0 0,0-1 0 0 0,0 1 1 0 0,0-2-1 0 0,-1 2 20 0 0,1-1-1 0 0,0 0 1 0 0,0 0-1 0 0,0 0 0 0 0,0 0 1 0 0,0 1-1 0 0,0-1 1 0 0,0 0-1 0 0,0 0 1 0 0,0 0-1 0 0,0 0 1 0 0,1 0-1 0 0,-1 1 1 0 0,0-1-1 0 0,0 0 1 0 0,1 0-1 0 0,-1 1 0 0 0,1-1 1 0 0,-1 0-1 0 0,1 0 1 0 0,-1 1-1 0 0,1-1 1 0 0,-1 0-1 0 0,1 1 1 0 0,0-1-1 0 0,-1 1 1 0 0,1-1-1 0 0,0 1 1 0 0,-1-1-1 0 0,1 1 1 0 0,0-1-1 0 0,0 1 0 0 0,-1 0 1 0 0,1-1-1 0 0,0 1 1 0 0,0 0-1 0 0,0 0 1 0 0,-1 0-1 0 0,1-1 1 0 0,2 1-1 0 0,60-7 49 0 0,66-10-1167 0 0,-108 12 544 0 0,-41 33-16895 0 0,-22 13 15316 0 0,-1 0 16133 0 0,60-42-10500 0 0,18-4-1813 0 0,-27 3-1407 0 0,0 1 0 0 0,0 1 0 0 0,1-1 0 0 0,-1 2 0 0 0,0-1 0 0 0,0 1 0 0 0,0 0 0 0 0,0 0 0 0 0,11 4 0 0 0,-17-4-279 0 0,1 0-1 0 0,-1 0 1 0 0,0 0-1 0 0,0 0 1 0 0,0 1 0 0 0,0-1-1 0 0,0 0 1 0 0,0 1-1 0 0,0-1 1 0 0,0 1-1 0 0,-1 0 1 0 0,1 0-1 0 0,-1 0 1 0 0,1 0-1 0 0,0 2 1 0 0,-1-2-198 0 0,0 0 0 0 0,0 1 0 0 0,-1-1 0 0 0,1 1 1 0 0,-1-1-1 0 0,0 0 0 0 0,1 1 0 0 0,-1-1 0 0 0,0 1 0 0 0,-1-1 0 0 0,1 1 1 0 0,0-1-1 0 0,-1 1 0 0 0,1-1 0 0 0,-1 0 0 0 0,0 1 0 0 0,-1 3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10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7402 0 0,'-4'0'6576'0'0,"5"9"-2373"0"0,7 28-799 0 0,-3-18-2864 0 0,1-1 0 0 0,13 26 0 0 0,-16-39-488 0 0,0-1 1 0 0,0 0-1 0 0,0 0 1 0 0,1 0-1 0 0,-1-1 1 0 0,1 1-1 0 0,0-1 1 0 0,0 0-1 0 0,0 0 1 0 0,1-1-1 0 0,-1 1 1 0 0,0-1-1 0 0,1 0 0 0 0,0 0 1 0 0,0 0-1 0 0,-1 0 1 0 0,1-1-1 0 0,0 0 1 0 0,0 0-1 0 0,7 0 1 0 0,-8-1-358 0 0,1 0 1 0 0,0 0 0 0 0,0 0 0 0 0,-1-1-1 0 0,1 0 1 0 0,0 0 0 0 0,-1 0 0 0 0,1 0-1 0 0,-1-1 1 0 0,0 0 0 0 0,1 0 0 0 0,-1 0-1 0 0,0 0 1 0 0,5-4 0 0 0,-8 5-99 0 0,0 1 1 0 0,0-1 0 0 0,0 0-1 0 0,-1 0 1 0 0,1 0-1 0 0,0 0 1 0 0,0 0-1 0 0,0 0 1 0 0,-1 0-1 0 0,1 0 1 0 0,-1 0 0 0 0,1 0-1 0 0,-1 0 1 0 0,1 0-1 0 0,-1 0 1 0 0,1 0-1 0 0,-1 0 1 0 0,0-1-1 0 0,0 1 1 0 0,0 0 0 0 0,1 0-1 0 0,-1 0 1 0 0,0-1-1 0 0,-1 1 1 0 0,1 0-1 0 0,0-2 1 0 0,-14-25-4042 0 0,10 23 4341 0 0,-1-9-2579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08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8946 0 0,'0'-3'511'0'0,"0"1"0"0"0,1-1 0 0 0,-1 0 0 0 0,1 0 0 0 0,-1 1 0 0 0,1-1-1 0 0,0 1 1 0 0,0-1 0 0 0,0 1 0 0 0,0-1 0 0 0,1 1 0 0 0,-1 0 0 0 0,1-1 0 0 0,-1 1 0 0 0,1 0 0 0 0,0 0 0 0 0,0 0 0 0 0,3-2 0 0 0,-2 2-181 0 0,-1 1 0 0 0,0 0 1 0 0,1 0-1 0 0,-1 0 0 0 0,1 0 1 0 0,0 0-1 0 0,-1 1 0 0 0,1-1 0 0 0,0 1 1 0 0,-1 0-1 0 0,1 0 0 0 0,0 0 1 0 0,-1 0-1 0 0,1 0 0 0 0,4 1 1 0 0,-1 0-144 0 0,-1 1 1 0 0,1 0-1 0 0,-1-1 1 0 0,0 2 0 0 0,1-1-1 0 0,-1 1 1 0 0,-1-1-1 0 0,1 2 1 0 0,0-1-1 0 0,-1 0 1 0 0,1 1 0 0 0,-1 0-1 0 0,0 0 1 0 0,0 0-1 0 0,0 0 1 0 0,-1 1 0 0 0,4 5-1 0 0,-2 2-70 0 0,0 0 1 0 0,-1 1-1 0 0,-1-1 0 0 0,0 1 1 0 0,0 0-1 0 0,-1 0 0 0 0,-1 0 1 0 0,0 0-1 0 0,-1 0 0 0 0,-2 25 1 0 0,-4 10-53 0 0,-19 71 1 0 0,22-107-303 0 0,-26 91-564 0 0,24-91-1235 0 0,0 0 0 0 0,0 0 1 0 0,-10 14-1 0 0,7-17-3969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09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24 5057 0 0,'0'-1'332'0'0,"-1"1"0"0"0,1-1 1 0 0,-1 1-1 0 0,1-1 0 0 0,-1 1 0 0 0,1-1 1 0 0,-1 1-1 0 0,1-1 0 0 0,-1 1 0 0 0,1-1 0 0 0,0 1 1 0 0,0-1-1 0 0,-1 0 0 0 0,1 1 0 0 0,0-1 0 0 0,0 0 1 0 0,-1 1-1 0 0,1-1 0 0 0,0 0 0 0 0,0 1 0 0 0,0-1 1 0 0,0 0-1 0 0,0 1 0 0 0,0-1 0 0 0,0 0 0 0 0,0 1 1 0 0,0-1-1 0 0,1 0 0 0 0,-1 1 0 0 0,0-1 0 0 0,0 0 1 0 0,0 1-1 0 0,1-2 0 0 0,26 1 4743 0 0,-16 1-5834 0 0,18 3 983 0 0,0 2-1 0 0,0 0 0 0 0,0 2 0 0 0,-1 2 0 0 0,0 0 0 0 0,31 16 0 0 0,-25-10-317 0 0,0-2 1 0 0,1-2-1 0 0,43 9 0 0 0,-71-19-124 0 0,1-1-1 0 0,-1 1 0 0 0,0-1 1 0 0,1 0-1 0 0,-1-1 1 0 0,1 0-1 0 0,8-2 0 0 0,15-11-3325 0 0,-28 13 2732 0 0,-1-1 0 0 0,1 0 0 0 0,-1-1 0 0 0,0 1 0 0 0,1 0 0 0 0,-1-1 0 0 0,0 1 0 0 0,2-5 0 0 0,3-6-4905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0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 8506 0 0,'-19'-7'6053'0'0,"22"16"-2096"0"0,29 19-2007 0 0,10 3-1464 0 0,56 46-78 0 0,-87-68-365 0 0,0 2-1 0 0,-1-1 1 0 0,0 1-1 0 0,-1 1 1 0 0,0 0-1 0 0,7 13 1 0 0,-13-17 56 0 0,0 0-1 0 0,0 0 1 0 0,-1 0-1 0 0,-1 0 1 0 0,1 1-1 0 0,-1-1 1 0 0,-1 0-1 0 0,1 1 1 0 0,-1-1-1 0 0,-1 1 1 0 0,0-1-1 0 0,0 0 1 0 0,0 0 0 0 0,-1 1-1 0 0,0-1 1 0 0,-6 11-1 0 0,4-8-49 0 0,0 0-1 0 0,-1 0 1 0 0,0-1 0 0 0,-1 1-1 0 0,0-1 1 0 0,-1-1 0 0 0,0 0-1 0 0,0 0 1 0 0,-1 0 0 0 0,-1 0-1 0 0,-11 8 1 0 0,16-13-56 0 0,-1-1 0 0 0,0 0 1 0 0,1-1-1 0 0,-1 1 0 0 0,0-1 0 0 0,0 0 0 0 0,-1 0 1 0 0,1 0-1 0 0,0-1 0 0 0,-1 0 0 0 0,1 0 0 0 0,0 0 0 0 0,-1-1 1 0 0,1 0-1 0 0,-1 0 0 0 0,-7-1 0 0 0,13 1-181 0 0,0-1-1 0 0,0 1 1 0 0,0-1 0 0 0,1 1-1 0 0,-1 0 1 0 0,0-1-1 0 0,0 1 1 0 0,1-1 0 0 0,-1 1-1 0 0,0 0 1 0 0,0-1 0 0 0,1 1-1 0 0,-1 0 1 0 0,0-1-1 0 0,1 1 1 0 0,-1 0 0 0 0,1-1-1 0 0,-1 1 1 0 0,0 0 0 0 0,1 0-1 0 0,-1 0 1 0 0,1-1 0 0 0,-1 1-1 0 0,1 0 1 0 0,-1 0-1 0 0,1 0 1 0 0,-1 0 0 0 0,0 0-1 0 0,1 0 1 0 0,-1 0 0 0 0,2 0-1 0 0,22-9-6686 0 0,-4 4 90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11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60 6769 0 0,'-6'-11'1927'0'0,"4"5"-861"0"0,-1 0 0 0 0,1 1 0 0 0,-1-1 0 0 0,-1 1 0 0 0,1 0 1 0 0,-1 0-1 0 0,-4-5 0 0 0,8 10-1033 0 0,0 0 0 0 0,0 0 0 0 0,-1 0 0 0 0,1 0-1 0 0,0 0 1 0 0,0 0 0 0 0,0 0 0 0 0,0 0 0 0 0,0 0 0 0 0,0 0 0 0 0,0 0 0 0 0,0 0 0 0 0,0 0 0 0 0,0-1-1 0 0,0 1 1 0 0,0 0 0 0 0,-1 0 0 0 0,1 0 0 0 0,0 0 0 0 0,0 0 0 0 0,0 0 0 0 0,0 0 0 0 0,0 0 0 0 0,0 0-1 0 0,0 0 1 0 0,0 0 0 0 0,0 0 0 0 0,-1 0 0 0 0,1 0 0 0 0,0 0 0 0 0,0 0 0 0 0,0 0 0 0 0,0 0-1 0 0,0 0 1 0 0,0 1 0 0 0,0-1 0 0 0,0 0 0 0 0,0 0 0 0 0,0 0 0 0 0,0 0 0 0 0,-1 0 0 0 0,1 0 0 0 0,0 0-1 0 0,0 0 1 0 0,0 0 0 0 0,0 0 0 0 0,0 0 0 0 0,0 0 0 0 0,0 0 0 0 0,0 0 0 0 0,0 1 0 0 0,0-1-1 0 0,0 0 1 0 0,0 0 0 0 0,0 0 0 0 0,0 0 0 0 0,0 0 0 0 0,0 0 0 0 0,0 0 0 0 0,0 0 0 0 0,0 1 0 0 0,0 9 465 0 0,5 11-442 0 0,22 82 440 0 0,-16-55-220 0 0,2-1-1 0 0,2 0 1 0 0,2-2-1 0 0,25 50 1 0 0,-25-71-221 0 0,-5-7 196 0 0,-14-17-239 0 0,1 0 0 0 0,0 0 0 0 0,0 0-1 0 0,0 0 1 0 0,0 0 0 0 0,0 0 0 0 0,0 0 0 0 0,1-1 0 0 0,-1 1 0 0 0,0 0 0 0 0,0-1 0 0 0,0 1 0 0 0,0-1-1 0 0,0 1 1 0 0,0-1 0 0 0,0 1 0 0 0,1-1 0 0 0,-1 0 0 0 0,0 1 0 0 0,-1-3 0 0 0,-50-30-15 0 0,-2 3 0 0 0,-93-40 1 0 0,143 69 4 0 0,1-1 0 0 0,-1 1 1 0 0,1 0-1 0 0,-1 0 1 0 0,0 1-1 0 0,0-1 0 0 0,1 1 1 0 0,-1-1-1 0 0,0 1 0 0 0,0 0 1 0 0,0 1-1 0 0,0-1 0 0 0,1 1 1 0 0,-1 0-1 0 0,0-1 0 0 0,-6 4 1 0 0,7-2 23 0 0,1 0 0 0 0,-1 0 0 0 0,0 0 1 0 0,1 0-1 0 0,0 0 0 0 0,-1 1 0 0 0,1-1 0 0 0,0 1 1 0 0,0-1-1 0 0,1 1 0 0 0,-1 0 0 0 0,0 0 0 0 0,1 0 1 0 0,0 0-1 0 0,0 0 0 0 0,0 0 0 0 0,0 0 0 0 0,0 1 1 0 0,0 4-1 0 0,-1 0-7 0 0,1 0 0 0 0,0 1 0 0 0,1-1 0 0 0,0 0 0 0 0,0 1 0 0 0,1-1 0 0 0,0 1 0 0 0,0-1 0 0 0,3 10 0 0 0,-2-14-14 0 0,-1 0 1 0 0,1-1-1 0 0,-1 1 1 0 0,1 0-1 0 0,0-1 0 0 0,1 1 1 0 0,-1-1-1 0 0,1 0 1 0 0,-1 0-1 0 0,1 0 1 0 0,0 0-1 0 0,0 0 1 0 0,0 0-1 0 0,0-1 0 0 0,1 0 1 0 0,-1 1-1 0 0,1-1 1 0 0,-1 0-1 0 0,1-1 1 0 0,7 3-1 0 0,18 3-756 0 0,0-2-1 0 0,0-1 1 0 0,1-2-1 0 0,36 0 1 0 0,-40-2 20 0 0,31-1-6990 0 0,-20 9 1566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11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4 204 4617 0 0,'-1'-1'776'0'0,"1"0"-517"0"0,0 1-1 0 0,-1 0 1 0 0,1-1-1 0 0,0 1 1 0 0,0 0 0 0 0,-1-1-1 0 0,1 1 1 0 0,0 0 0 0 0,0-1-1 0 0,0 1 1 0 0,0-1 0 0 0,0 1-1 0 0,0 0 1 0 0,0-1-1 0 0,0 1 1 0 0,0-1 0 0 0,0 1-1 0 0,0-1 1 0 0,0 1 0 0 0,0 0-1 0 0,0-1 1 0 0,0 1-1 0 0,0-1 1 0 0,0 1 0 0 0,0 0-1 0 0,1-1 1 0 0,9-10 3358 0 0,18-2-913 0 0,-15 11-2272 0 0,0 1-1 0 0,0 0 0 0 0,0 0 1 0 0,1 2-1 0 0,19 2 0 0 0,-23-2-407 0 0,1 1 0 0 0,0-2-1 0 0,0 1 1 0 0,0-2-1 0 0,-1 1 1 0 0,1-2 0 0 0,0 1-1 0 0,18-6 1 0 0,-27 6-62 0 0,0 1 0 0 0,0-1 0 0 0,0 0 0 0 0,-1 0-1 0 0,1 0 1 0 0,0 0 0 0 0,0 0 0 0 0,-1-1 0 0 0,1 1 0 0 0,-1 0 0 0 0,1-1 0 0 0,-1 1 0 0 0,0-1 0 0 0,1 1 0 0 0,-1-1-1 0 0,0 0 1 0 0,0 0 0 0 0,0 1 0 0 0,0-1 0 0 0,0 0 0 0 0,-1 0 0 0 0,2-3 0 0 0,-2 2-52 0 0,0 0 0 0 0,0 0 0 0 0,0 0 0 0 0,-1 0 0 0 0,1 0 0 0 0,-1 0 0 0 0,1 0 0 0 0,-1 0 0 0 0,0 0 0 0 0,0 0 0 0 0,0 1 0 0 0,-1-1 0 0 0,-2-4 0 0 0,0 0 4 0 0,0 1 0 0 0,-1 0 1 0 0,0 0-1 0 0,0 0 0 0 0,-1 0 0 0 0,0 1 1 0 0,0 0-1 0 0,0 0 0 0 0,0 0 0 0 0,-13-6 1 0 0,14 9 131 0 0,1 0-1 0 0,-1 0 1 0 0,0 1 0 0 0,1 0 0 0 0,-1 0 0 0 0,0 0 0 0 0,0 0 0 0 0,0 1 0 0 0,1 0 0 0 0,-1 0 0 0 0,0 0 0 0 0,0 1 0 0 0,0-1-1 0 0,0 1 1 0 0,1 0 0 0 0,-1 1 0 0 0,0-1 0 0 0,1 1 0 0 0,-1 0 0 0 0,1 0 0 0 0,0 0 0 0 0,-1 1 0 0 0,1 0 0 0 0,0-1 0 0 0,1 1-1 0 0,-1 1 1 0 0,0-1 0 0 0,1 0 0 0 0,0 1 0 0 0,0 0 0 0 0,0 0 0 0 0,-4 7 0 0 0,1-2 84 0 0,1 1-1 0 0,1-1 1 0 0,-1 1-1 0 0,2 0 1 0 0,-1 0 0 0 0,1 0-1 0 0,1 1 1 0 0,0-1-1 0 0,0 1 1 0 0,1-1 0 0 0,1 1-1 0 0,-1 0 1 0 0,2-1-1 0 0,1 12 1 0 0,-1-16-112 0 0,0 0 1 0 0,0-1-1 0 0,1 1 0 0 0,0 0 1 0 0,0-1-1 0 0,0 0 1 0 0,1 1-1 0 0,0-1 0 0 0,0 0 1 0 0,0 0-1 0 0,1 0 0 0 0,-1-1 1 0 0,8 7-1 0 0,-8-8-19 0 0,1 0-1 0 0,-1-1 1 0 0,1 0 0 0 0,0 1-1 0 0,0-1 1 0 0,0 0-1 0 0,0-1 1 0 0,1 1 0 0 0,-1-1-1 0 0,0 0 1 0 0,1 0-1 0 0,-1 0 1 0 0,1-1 0 0 0,-1 1-1 0 0,0-1 1 0 0,1 0 0 0 0,-1-1-1 0 0,6 0 1 0 0,94-17-1587 0 0,-49 8-2572 0 0,1 2-3919 0 0,-32 5 2742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11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50 216 7122 0 0,'-17'2'4027'0'0,"4"1"2064"0"0,25 0-3520 0 0,28 2-2121 0 0,49 0 1 0 0,-73-6-440 0 0,0 1 0 0 0,1-2 0 0 0,-1 0 0 0 0,0-1 0 0 0,30-10 0 0 0,-43 13-4 0 0,-1-1 1 0 0,1 0 0 0 0,-1 0-1 0 0,0 0 1 0 0,0-1 0 0 0,1 1-1 0 0,-1 0 1 0 0,0-1 0 0 0,0 0-1 0 0,-1 1 1 0 0,1-1-1 0 0,0 0 1 0 0,0 0 0 0 0,-1 0-1 0 0,1 0 1 0 0,-1 0 0 0 0,0 0-1 0 0,1-1 1 0 0,-1 1 0 0 0,0 0-1 0 0,1-5 1 0 0,-2 3 4 0 0,1 0 0 0 0,-1 0 0 0 0,0 0 0 0 0,0 0 0 0 0,-1 0 0 0 0,1 0 0 0 0,-1 0 0 0 0,0 0 0 0 0,0 0 0 0 0,0 0 0 0 0,0 0 0 0 0,-4-5 0 0 0,0-1 4 0 0,0 1 0 0 0,0 1 0 0 0,-1-1 1 0 0,0 1-1 0 0,-1 0 0 0 0,0 0 1 0 0,0 1-1 0 0,0 0 0 0 0,-1 0 0 0 0,-11-7 1 0 0,14 11 35 0 0,1 1 1 0 0,-1-1 0 0 0,0 1 0 0 0,0 0 0 0 0,0 1-1 0 0,0-1 1 0 0,0 1 0 0 0,0 0 0 0 0,-1 0 0 0 0,1 0-1 0 0,0 1 1 0 0,-1 0 0 0 0,1 0 0 0 0,0 0 0 0 0,-1 1-1 0 0,1-1 1 0 0,0 1 0 0 0,0 1 0 0 0,0-1 0 0 0,-1 1-1 0 0,2 0 1 0 0,-1 0 0 0 0,0 0 0 0 0,-6 4 0 0 0,3 0 62 0 0,1-1 0 0 0,0 1 0 0 0,1 1 1 0 0,-1-1-1 0 0,1 1 0 0 0,1 0 1 0 0,-1 0-1 0 0,1 1 0 0 0,1-1 0 0 0,-1 1 1 0 0,1 0-1 0 0,0 1 0 0 0,-3 13 1 0 0,1-4-6 0 0,1 1 1 0 0,1-1 0 0 0,1 1 0 0 0,-1 36-1 0 0,4-47-100 0 0,0-1-1 0 0,1 0 0 0 0,0 0 1 0 0,0 0-1 0 0,1 0 0 0 0,0 0 1 0 0,3 8-1 0 0,-3-12-13 0 0,-1 1 1 0 0,1-1-1 0 0,0 0 1 0 0,0 0-1 0 0,0 0 1 0 0,1 0-1 0 0,-1 0 1 0 0,1-1 0 0 0,-1 1-1 0 0,1-1 1 0 0,0 1-1 0 0,0-1 1 0 0,0 0-1 0 0,6 3 1 0 0,-4-3-9 0 0,1-1 1 0 0,-1 1-1 0 0,0-1 1 0 0,1 0-1 0 0,-1 0 1 0 0,1-1-1 0 0,-1 1 1 0 0,1-1 0 0 0,-1-1-1 0 0,1 1 1 0 0,-1-1-1 0 0,1 0 1 0 0,-1 0-1 0 0,0 0 1 0 0,8-4-1 0 0,11-4-765 0 0,-1-1 0 0 0,25-16 0 0 0,-7 5-2751 0 0,27-10-5322 0 0,-34 17 2513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12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75 9322 0 0,'2'12'10198'0'0,"0"13"-7729"0"0,3 26-1756 0 0,3 10 198 0 0,-4-21-763 0 0,2 1 1 0 0,1 0-1 0 0,26 75 1 0 0,-58-205-4245 0 0,2 3 3644 0 0,13 48 332 0 0,-7-46 0 0 0,15 72 154 0 0,1-1 1 0 0,0 1-1 0 0,1-1 1 0 0,0 1-1 0 0,1-1 1 0 0,1 1-1 0 0,5-24 1 0 0,-6 33-17 0 0,-1 1 0 0 0,1 0 0 0 0,0 0-1 0 0,0 0 1 0 0,0 0 0 0 0,0 0 0 0 0,1 0 0 0 0,-1 0 0 0 0,0 0 0 0 0,1 0 0 0 0,0 0 0 0 0,-1 1-1 0 0,1-1 1 0 0,0 1 0 0 0,0-1 0 0 0,0 1 0 0 0,0-1 0 0 0,0 1 0 0 0,4-2 0 0 0,-3 2-2 0 0,1 1 1 0 0,-1-1-1 0 0,1 0 1 0 0,0 1-1 0 0,-1 0 1 0 0,1 0-1 0 0,-1 0 1 0 0,1 0 0 0 0,0 1-1 0 0,-1-1 1 0 0,1 1-1 0 0,3 1 1 0 0,0 0 99 0 0,0 0 0 0 0,0 1 1 0 0,-1 0-1 0 0,1 1 1 0 0,0-1-1 0 0,-1 1 0 0 0,0 1 1 0 0,0-1-1 0 0,0 1 0 0 0,-1 0 1 0 0,1 0-1 0 0,5 8 1 0 0,-11-12-60 0 0,1 0 1 0 0,-1 0-1 0 0,1 0 0 0 0,-1 0 1 0 0,0 0-1 0 0,1 0 1 0 0,-1 0-1 0 0,0 0 1 0 0,0 0-1 0 0,0 0 1 0 0,0 1-1 0 0,0-1 0 0 0,0 0 1 0 0,0 0-1 0 0,0 0 1 0 0,0 0-1 0 0,-1 0 1 0 0,1 0-1 0 0,0 0 1 0 0,-1 0-1 0 0,1 0 1 0 0,0 0-1 0 0,-1 0 0 0 0,0 0 1 0 0,1 0-1 0 0,-1 0 1 0 0,0 0-1 0 0,1 0 1 0 0,-1 0-1 0 0,0-1 1 0 0,0 1-1 0 0,0 0 0 0 0,1-1 1 0 0,-1 1-1 0 0,0 0 1 0 0,0-1-1 0 0,0 1 1 0 0,-2 0-1 0 0,-46 22 52 0 0,39-19-38 0 0,-4 1-308 0 0,0 0 0 0 0,0-1 1 0 0,0 0-1 0 0,-1-1 0 0 0,1-1 0 0 0,-1 0 0 0 0,-29-1 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1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4353 0 0,'-5'4'184'0'0,"1"-1"-120"0"0,0 2-56 0 0,2 0-80 0 0,2 0-72 0 0,1-2-40 0 0,0 3-2393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13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 6465 0 0,'-4'-1'777'0'0,"0"0"0"0"0,0 1-1 0 0,0 0 1 0 0,0 0-1 0 0,0 0 1 0 0,0 1-1 0 0,0 0 1 0 0,0-1-1 0 0,0 1 1 0 0,0 0 0 0 0,-5 3-1 0 0,7-3-440 0 0,0 1 1 0 0,0 0-1 0 0,0-1 0 0 0,0 1 0 0 0,0 0 0 0 0,1 0 0 0 0,-1 0 1 0 0,1 0-1 0 0,-1 1 0 0 0,1-1 0 0 0,0 0 0 0 0,0 1 0 0 0,0-1 1 0 0,0 0-1 0 0,0 1 0 0 0,1-1 0 0 0,-1 1 0 0 0,0 3 0 0 0,-2 13 136 0 0,1 0 0 0 0,-1 31-1 0 0,3-43-1078 0 0,1 0-1 0 0,0 0 0 0 0,0 0 1 0 0,0 0-1 0 0,5 13 0 0 0,-6-19 397 0 0,9 10-7699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14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 5481 0 0,'-31'5'7708'0'0,"30"-5"-7416"0"0,0 0-1 0 0,0 0 1 0 0,0 0 0 0 0,1 0 0 0 0,-1 1 0 0 0,0-1 0 0 0,0 0-1 0 0,0 0 1 0 0,0 1 0 0 0,0-1 0 0 0,1 0 0 0 0,-1 1-1 0 0,0-1 1 0 0,0 1 0 0 0,1-1 0 0 0,-1 1 0 0 0,0 0 0 0 0,1-1-1 0 0,-1 1 1 0 0,0-1 0 0 0,1 1 0 0 0,-1 0 0 0 0,1 0-1 0 0,-1-1 1 0 0,1 1 0 0 0,0 0 0 0 0,-1 0 0 0 0,1 0 0 0 0,-1 1-1 0 0,3 0-268 0 0,-1-1 0 0 0,0 0 0 0 0,1 0 0 0 0,-1 1 0 0 0,1-1 0 0 0,0 0 0 0 0,-1 0 0 0 0,1-1 0 0 0,0 1 0 0 0,0 0 0 0 0,-1 0 0 0 0,1-1 1 0 0,0 1-1 0 0,0-1 0 0 0,0 0 0 0 0,0 1 0 0 0,0-1 0 0 0,0 0 0 0 0,2 0 0 0 0,21 6-41 0 0,-22-4 26 0 0,0 1-1 0 0,-1 0 0 0 0,1-1 1 0 0,-1 1-1 0 0,0 0 0 0 0,1 0 1 0 0,-1 0-1 0 0,-1 0 1 0 0,1 1-1 0 0,0-1 0 0 0,-1 0 1 0 0,0 1-1 0 0,2 4 1 0 0,9 53 237 0 0,-10-45-163 0 0,11 64 235 0 0,5 133 1 0 0,-49-258-168 0 0,-85-103 206 0 0,114 145-346 0 0,-1 0 0 0 0,1 0 0 0 0,-1 0-1 0 0,1 0 1 0 0,-1 1 0 0 0,0-1-1 0 0,0 1 1 0 0,0 0 0 0 0,0-1-1 0 0,0 1 1 0 0,-1 1 0 0 0,1-1 0 0 0,-1 1-1 0 0,1-1 1 0 0,-1 1 0 0 0,1 0-1 0 0,-6-1 1 0 0,6 2 0 0 0,0 0 0 0 0,0 1-1 0 0,0-1 1 0 0,0 1 0 0 0,1-1 0 0 0,-1 1 0 0 0,0 0-1 0 0,0 0 1 0 0,0 0 0 0 0,1 1 0 0 0,-1-1 0 0 0,0 1-1 0 0,1-1 1 0 0,-1 1 0 0 0,1 0 0 0 0,0 0 0 0 0,0 0 0 0 0,0 0-1 0 0,0 0 1 0 0,0 1 0 0 0,0-1 0 0 0,-2 4 0 0 0,-1 2 6 0 0,1 1 1 0 0,0-1 0 0 0,1 0 0 0 0,-1 1 0 0 0,2 0 0 0 0,-1-1 0 0 0,1 1 0 0 0,1 0 0 0 0,-1 1 0 0 0,1-1 0 0 0,1 12 0 0 0,0-9-19 0 0,1 0 1 0 0,0-1 0 0 0,0 1 0 0 0,1-1-1 0 0,1 1 1 0 0,0-1 0 0 0,0 0 0 0 0,9 18 0 0 0,-9-24 2 0 0,0 0 1 0 0,1 0 0 0 0,0 0 0 0 0,0 0 0 0 0,0-1 0 0 0,1 1 0 0 0,-1-1 0 0 0,1 0 0 0 0,0-1 0 0 0,0 1-1 0 0,0-1 1 0 0,1 0 0 0 0,-1 0 0 0 0,1-1 0 0 0,0 1 0 0 0,0-1 0 0 0,-1 0 0 0 0,1-1 0 0 0,1 0 0 0 0,-1 0-1 0 0,0 0 1 0 0,0-1 0 0 0,8 1 0 0 0,15-2-279 0 0,-1-1 0 0 0,1-2-1 0 0,48-11 1 0 0,-50 9-518 0 0,12-4-3322 0 0,-1-4-3462 0 0,-13 4 600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10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6129 0 0,'3'-2'2474'0'0,"-3"2"-2199"0"0,0 0 0 0 0,0 0 0 0 0,1 0 0 0 0,-1-1 0 0 0,0 1-1 0 0,1 0 1 0 0,-1 0 0 0 0,1 0 0 0 0,-1 0 0 0 0,0 0 0 0 0,1 0 0 0 0,-1 0 0 0 0,0 0-1 0 0,1 0 1 0 0,-1 0 0 0 0,0 0 0 0 0,1 0 0 0 0,0 1 0 0 0,8 7 3706 0 0,5 20-1914 0 0,-10-20-1585 0 0,37 85 273 0 0,-40-94-767 0 0,0 1 1 0 0,0-1-1 0 0,0 0 0 0 0,0 1 0 0 0,0-1 0 0 0,0 0 1 0 0,0 0-1 0 0,0 0 0 0 0,0 0 0 0 0,-1 0 1 0 0,1 0-1 0 0,0 0 0 0 0,0 0 0 0 0,-1 0 0 0 0,1 0 1 0 0,0-2-1 0 0,18-19-380 0 0,-16 20 29 0 0,1 1 0 0 0,-1 0 0 0 0,1 0 1 0 0,0 0-1 0 0,-1 1 0 0 0,1 0 0 0 0,0-1 0 0 0,-1 1 0 0 0,5 1 0 0 0,-4-1-552 0 0,-1 0-1 0 0,0 0 0 0 0,0 0 0 0 0,0 0 0 0 0,0-1 0 0 0,1 1 1 0 0,-1-1-1 0 0,0 0 0 0 0,0 0 0 0 0,4-2 0 0 0,-3-1-759 0 0,-1-1-1346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15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2 165 11626 0 0,'2'1'363'0'0,"-1"0"0"0"0,1 0-1 0 0,0-1 1 0 0,0 1-1 0 0,-1 0 1 0 0,1-1-1 0 0,0 1 1 0 0,0-1-1 0 0,0 0 1 0 0,0 1-1 0 0,0-1 1 0 0,-1 0-1 0 0,1 0 1 0 0,0 0-1 0 0,0-1 1 0 0,0 1 0 0 0,0 0-1 0 0,0-1 1 0 0,2 0-1 0 0,42-14 954 0 0,-36 11-818 0 0,-1 1-275 0 0,7-2-121 0 0,-1-1-1 0 0,0 0 1 0 0,19-13 0 0 0,-31 17-139 0 0,1 0 1 0 0,-2 0-1 0 0,1 0 0 0 0,0-1 1 0 0,0 1-1 0 0,-1-1 0 0 0,1 0 1 0 0,-1 0-1 0 0,2-3 1 0 0,-3 4 1 0 0,0 1 0 0 0,-1-1-1 0 0,1 0 1 0 0,0 1 0 0 0,-1-1 0 0 0,0 0 0 0 0,1 1 0 0 0,-1-1 0 0 0,0 0 0 0 0,0 0 0 0 0,0 0 0 0 0,0 1 0 0 0,0-1 0 0 0,0 0 0 0 0,0 0 0 0 0,-1 1 0 0 0,1-1 0 0 0,-1 0 0 0 0,0-2 0 0 0,-1 1 44 0 0,0 0 1 0 0,0 0 0 0 0,-1 0 0 0 0,1 0 0 0 0,0 0 0 0 0,-1 0-1 0 0,0 1 1 0 0,0-1 0 0 0,0 1 0 0 0,0 0 0 0 0,0 0-1 0 0,0 0 1 0 0,0 0 0 0 0,-1 0 0 0 0,1 1 0 0 0,-1-1-1 0 0,1 1 1 0 0,-1 0 0 0 0,1 0 0 0 0,-1 1 0 0 0,0-1-1 0 0,0 1 1 0 0,1-1 0 0 0,-1 1 0 0 0,0 0 0 0 0,-4 1 0 0 0,1 0 40 0 0,0-1 0 0 0,1 1 0 0 0,-1 0 0 0 0,1 0 0 0 0,-1 1 1 0 0,1 0-1 0 0,0 0 0 0 0,0 0 0 0 0,-1 1 0 0 0,2 0 0 0 0,-1 0 1 0 0,0 1-1 0 0,1-1 0 0 0,-6 6 0 0 0,7-5 16 0 0,1 1 0 0 0,0 0-1 0 0,0 0 1 0 0,0 0 0 0 0,1 0-1 0 0,0 0 1 0 0,0 1 0 0 0,0-1 0 0 0,0 0-1 0 0,1 1 1 0 0,0 0 0 0 0,0-1-1 0 0,1 1 1 0 0,0 0 0 0 0,0-1-1 0 0,0 1 1 0 0,0 0 0 0 0,1-1 0 0 0,0 1-1 0 0,0-1 1 0 0,3 8 0 0 0,-1-1-35 0 0,1 1-1 0 0,1-1 1 0 0,0 0 0 0 0,0 0 0 0 0,1-1 0 0 0,1 0 0 0 0,0 0-1 0 0,11 13 1 0 0,-12-17-46 0 0,1 0 1 0 0,0 0-1 0 0,1-1 0 0 0,-1 0 0 0 0,1-1 0 0 0,0 1 0 0 0,0-2 0 0 0,1 1 1 0 0,0-1-1 0 0,0 0 0 0 0,0-1 0 0 0,0 0 0 0 0,17 3 0 0 0,-14-4-600 0 0,0-1 0 0 0,0 0 0 0 0,-1-1 0 0 0,17-2 0 0 0,-13 1-1597 0 0,-1-2 1 0 0,0 0-1 0 0,19-7 1 0 0,-3-2-4445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15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82 9178 0 0,'-1'2'605'0'0,"0"-1"1"0"0,0 1-1 0 0,0 0 1 0 0,0 0-1 0 0,0 0 0 0 0,0 0 1 0 0,1 0-1 0 0,-1 0 1 0 0,1 0-1 0 0,-1 2 0 0 0,1 26 2670 0 0,14 33-1886 0 0,-6-34-601 0 0,41 216 126 0 0,-99-385-1274 0 0,39 104 3 0 0,-12-75 0 0 0,21 99 321 0 0,1 0-1 0 0,1-1 1 0 0,-1 1-1 0 0,2-1 0 0 0,0 1 1 0 0,0-1-1 0 0,1 1 1 0 0,1 0-1 0 0,0 0 1 0 0,5-13-1 0 0,-7 23 33 0 0,0 0 0 0 0,0-1 0 0 0,0 1 1 0 0,1 0-1 0 0,-1 0 0 0 0,1 0 0 0 0,-1 0 0 0 0,1 0 0 0 0,0 0 0 0 0,-1 1 0 0 0,1-1 0 0 0,0 0 0 0 0,0 1 1 0 0,0-1-1 0 0,0 1 0 0 0,1 0 0 0 0,-1 0 0 0 0,0 0 0 0 0,4-1 0 0 0,-2 1 1 0 0,0 1 1 0 0,-1-1-1 0 0,1 1 0 0 0,0 0 0 0 0,0 0 0 0 0,0 1 1 0 0,0-1-1 0 0,-1 1 0 0 0,1 0 0 0 0,0 0 0 0 0,5 2 0 0 0,7 4 30 0 0,1 1 0 0 0,-2 1 0 0 0,1 0 0 0 0,17 15 0 0 0,-28-20-5 0 0,-2-2 78 0 0,-1-1 0 0 0,1 1 0 0 0,-1 0 0 0 0,1 0 0 0 0,-1 0-1 0 0,0 1 1 0 0,1-1 0 0 0,-1 1 0 0 0,3 4 0 0 0,-5-6-44 0 0,0-1 0 0 0,0 1 0 0 0,0-1 1 0 0,0 1-1 0 0,0-1 0 0 0,0 1 0 0 0,0-1 1 0 0,0 1-1 0 0,0-1 0 0 0,0 1 0 0 0,0-1 0 0 0,0 1 1 0 0,0-1-1 0 0,0 1 0 0 0,-1-1 0 0 0,1 1 1 0 0,0-1-1 0 0,0 1 0 0 0,0-1 0 0 0,-1 1 0 0 0,1-1 1 0 0,-1 1-1 0 0,-17 12 958 0 0,-9 0-531 0 0,0-1 0 0 0,-46 13-1 0 0,61-21-473 0 0,0-1-1 0 0,0-1 1 0 0,0 0 0 0 0,0-1-1 0 0,-1-1 1 0 0,1 1-1 0 0,0-2 1 0 0,-1 0 0 0 0,-11-2-1 0 0,23 3-27 0 0,0 0 0 0 0,0 0 0 0 0,0-1 0 0 0,0 1 0 0 0,0 0 0 0 0,0 0-1 0 0,0-1 1 0 0,0 1 0 0 0,0 0 0 0 0,0-1 0 0 0,0 1 0 0 0,0-1 0 0 0,0 1 0 0 0,1-1 0 0 0,-1 0 0 0 0,0 1 0 0 0,0-1-1 0 0,1 0 1 0 0,-1 1 0 0 0,0-1 0 0 0,1 0 0 0 0,-1 0 0 0 0,0-1 0 0 0,1 1-64 0 0,1 1-1 0 0,-1-1 1 0 0,1 0 0 0 0,-1 1-1 0 0,1-1 1 0 0,0 1 0 0 0,-1-1-1 0 0,1 1 1 0 0,0-1 0 0 0,-1 1 0 0 0,1-1-1 0 0,0 1 1 0 0,0-1 0 0 0,-1 1-1 0 0,1 0 1 0 0,0 0 0 0 0,0-1-1 0 0,0 1 1 0 0,0 0 0 0 0,-1 0 0 0 0,1 0-1 0 0,0 0 1 0 0,0 0 0 0 0,0 0-1 0 0,0 0 1 0 0,-1 0 0 0 0,1 0-1 0 0,1 1 1 0 0,79 5-12371 0 0,-48-1 5739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15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15219 0 0,'0'7'2801'0'0,"1"5"-817"0"0,-1 2-151 0 0,-2 1-473 0 0,-3 1-360 0 0,-2-1-368 0 0,1 2-208 0 0,1-1-200 0 0,0 0-112 0 0,0 0-184 0 0,2 0-408 0 0,2 1-704 0 0,1-1-1288 0 0,-1-3-2145 0 0,-3-4-585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16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 6297 0 0,'15'58'8435'0'0,"2"14"-5250"0"0,31 126-1564 0 0,-2-11-1208 0 0,-45-186-369 0 0,-1 0-1 0 0,0 0 1 0 0,0 1-1 0 0,1-1 1 0 0,-1 0 0 0 0,0 0-1 0 0,0 0 1 0 0,0 1-1 0 0,0-1 1 0 0,0 0 0 0 0,-1 0-1 0 0,1 0 1 0 0,0 0-1 0 0,0 1 1 0 0,-1 0 0 0 0,0-1-31 0 0,1-1 1 0 0,-1 0 0 0 0,1 0-1 0 0,0 0 1 0 0,-1 0 0 0 0,1 0 0 0 0,-1 0-1 0 0,1 0 1 0 0,0 0 0 0 0,-1 0-1 0 0,1 0 1 0 0,-1 0 0 0 0,1 0 0 0 0,0 0-1 0 0,-1 0 1 0 0,1-1 0 0 0,-1 1-1 0 0,1 0 1 0 0,0 0 0 0 0,-1 0 0 0 0,1-1-1 0 0,0 1 1 0 0,-1 0 0 0 0,1 0-1 0 0,0-1 1 0 0,0 1 0 0 0,-1 0 0 0 0,1 0-1 0 0,-1-1 1 0 0,-31-38 278 0 0,21 26-247 0 0,5 6-27 0 0,-1 1 0 0 0,0 1 1 0 0,-1-1-1 0 0,1 1 0 0 0,-1 0 0 0 0,0 1 1 0 0,0 0-1 0 0,0 0 0 0 0,-1 1 1 0 0,0 0-1 0 0,1 1 0 0 0,-1-1 1 0 0,-10 0-1 0 0,12 2-4 0 0,-1 0-1 0 0,1 1 1 0 0,0-1 0 0 0,0 2-1 0 0,-1-1 1 0 0,1 1 0 0 0,0 0-1 0 0,0 0 1 0 0,0 1 0 0 0,0 0 0 0 0,0 0-1 0 0,0 1 1 0 0,0 0 0 0 0,1 0-1 0 0,0 1 1 0 0,-1-1 0 0 0,-5 6-1 0 0,9-6 33 0 0,-1 1-1 0 0,1-1 0 0 0,0 1 0 0 0,0 0 0 0 0,0 0 0 0 0,1 0 1 0 0,-1 0-1 0 0,1 0 0 0 0,0 1 0 0 0,0-1 0 0 0,0 1 1 0 0,1-1-1 0 0,0 1 0 0 0,0 0 0 0 0,0-1 0 0 0,0 1 1 0 0,1 0-1 0 0,0 0 0 0 0,0 0 0 0 0,0-1 0 0 0,0 1 0 0 0,1 0 1 0 0,0 0-1 0 0,0 0 0 0 0,0-1 0 0 0,1 1 0 0 0,-1-1 1 0 0,1 1-1 0 0,0-1 0 0 0,1 0 0 0 0,-1 1 0 0 0,1-1 0 0 0,3 4 1 0 0,-3-3-34 0 0,0-1 1 0 0,0 0-1 0 0,0-1 1 0 0,0 1 0 0 0,1 0-1 0 0,-1-1 1 0 0,1 0-1 0 0,0 0 1 0 0,0 0-1 0 0,0 0 1 0 0,0-1 0 0 0,1 1-1 0 0,-1-1 1 0 0,1 0-1 0 0,-1-1 1 0 0,1 1-1 0 0,0-1 1 0 0,0 0-1 0 0,-1 0 1 0 0,1 0 0 0 0,0-1-1 0 0,0 1 1 0 0,0-1-1 0 0,0 0 1 0 0,0-1-1 0 0,0 1 1 0 0,0-1 0 0 0,0 0-1 0 0,-1 0 1 0 0,1-1-1 0 0,0 0 1 0 0,7-3-1 0 0,-3-1-335 0 0,0-1 0 0 0,-1-1 0 0 0,0 0 0 0 0,0 0 0 0 0,0 0 0 0 0,-1-1 0 0 0,0 0-1 0 0,-1 0 1 0 0,0-1 0 0 0,-1 0 0 0 0,8-17 0 0 0,9-14-5215 0 0,-6 6-2416 0 0,-5 30 3433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16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18 158 11370 0 0,'-18'-13'10819'0'0,"30"15"-10179"0"0,10 3-430 0 0,-1-1 0 0 0,1-1 0 0 0,33 0 1 0 0,-47-3-239 0 0,-1 0 0 0 0,1-1 0 0 0,0 1 0 0 0,0-2 0 0 0,0 1 1 0 0,-1-1-1 0 0,1 0 0 0 0,-1-1 0 0 0,0 1 0 0 0,1-2 0 0 0,-1 1 0 0 0,0-1 0 0 0,8-6 1 0 0,-13 9-32 0 0,0-1 1 0 0,0 0-1 0 0,0 0 1 0 0,0 0-1 0 0,-1-1 1 0 0,1 1-1 0 0,0 0 1 0 0,-1-1-1 0 0,0 1 1 0 0,0-1-1 0 0,1 1 1 0 0,-1-1-1 0 0,-1 1 0 0 0,1-1 1 0 0,0 0-1 0 0,-1 1 1 0 0,1-1-1 0 0,-1 0 1 0 0,0 0-1 0 0,0 0 1 0 0,0 1-1 0 0,0-1 1 0 0,-1 0-1 0 0,1 0 1 0 0,-1 1-1 0 0,1-1 1 0 0,-1 0-1 0 0,0 1 1 0 0,0-1-1 0 0,0 1 1 0 0,-3-5-1 0 0,2 4 41 0 0,0 0 1 0 0,0 0-1 0 0,0 0 0 0 0,0 0 0 0 0,-1 0 0 0 0,1 1 1 0 0,-1-1-1 0 0,1 1 0 0 0,-1 0 0 0 0,0 0 0 0 0,0 0 0 0 0,0 0 1 0 0,-1 0-1 0 0,1 1 0 0 0,0-1 0 0 0,0 1 0 0 0,-1 0 1 0 0,1 0-1 0 0,-1 0 0 0 0,1 1 0 0 0,-1-1 0 0 0,0 1 0 0 0,1 0 1 0 0,-5 0-1 0 0,0 1 105 0 0,0 0 0 0 0,0 1 0 0 0,0 0 0 0 0,0 1 0 0 0,0 0 0 0 0,1 0 0 0 0,-1 1 0 0 0,1 0 0 0 0,0 0 0 0 0,0 0 0 0 0,0 1-1 0 0,0 0 1 0 0,1 0 0 0 0,0 1 0 0 0,0 0 0 0 0,1 0 0 0 0,-10 13 0 0 0,12-14-50 0 0,0 0 0 0 0,0 0 0 0 0,1 0 0 0 0,-1 1 0 0 0,1-1-1 0 0,1 1 1 0 0,-1-1 0 0 0,1 1 0 0 0,0-1 0 0 0,0 1 0 0 0,0 0 0 0 0,1-1-1 0 0,0 1 1 0 0,0 0 0 0 0,0 0 0 0 0,1-1 0 0 0,0 1 0 0 0,0 0 0 0 0,0-1-1 0 0,1 1 1 0 0,0-1 0 0 0,0 0 0 0 0,0 1 0 0 0,1-1 0 0 0,0 0-1 0 0,3 6 1 0 0,2-1-27 0 0,-1 0-1 0 0,1-1 0 0 0,0 0 0 0 0,1 0 0 0 0,0-1 1 0 0,1 0-1 0 0,0 0 0 0 0,0-1 0 0 0,0 0 1 0 0,22 9-1 0 0,-26-13-309 0 0,0-1 1 0 0,0 0-1 0 0,0-1 0 0 0,0 0 1 0 0,1 0-1 0 0,-1 0 0 0 0,0 0 1 0 0,0-1-1 0 0,13-1 1 0 0,-13 0-562 0 0,0-1 0 0 0,-1 1 0 0 0,1-1 0 0 0,0 0 1 0 0,-1 0-1 0 0,1-1 0 0 0,-1 0 0 0 0,0 0 1 0 0,1 0-1 0 0,-1-1 0 0 0,7-6 0 0 0,10-11-5700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17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91 16323 0 0,'-1'0'171'0'0,"0"0"-1"0"0,1 0 0 0 0,-1 0 1 0 0,0 0-1 0 0,1 0 0 0 0,-1 0 1 0 0,1 0-1 0 0,-1 0 0 0 0,0 0 0 0 0,1 0 1 0 0,-1 1-1 0 0,1-1 0 0 0,-1 0 1 0 0,1 0-1 0 0,-1 1 0 0 0,0-1 1 0 0,1 0-1 0 0,-1 0 0 0 0,1 1 0 0 0,-1-1 1 0 0,1 1-1 0 0,0-1 0 0 0,-1 1 1 0 0,1-1-1 0 0,-1 0 0 0 0,1 1 1 0 0,0-1-1 0 0,-1 1 0 0 0,1 0 0 0 0,0-1 1 0 0,0 1-1 0 0,-1-1 0 0 0,1 1 1 0 0,0 1-1 0 0,0-1-62 0 0,1 0 1 0 0,0 1-1 0 0,0-1 0 0 0,-1 0 0 0 0,1 0 1 0 0,0 0-1 0 0,0 0 0 0 0,0 1 1 0 0,0-1-1 0 0,1 0 0 0 0,-1-1 1 0 0,0 1-1 0 0,2 1 0 0 0,44 23-236 0 0,-33-20 130 0 0,-1-1 0 0 0,1-1 1 0 0,0 0-1 0 0,0-1 0 0 0,0 0 0 0 0,0-1 1 0 0,0-1-1 0 0,15-1 0 0 0,-25 0-16 0 0,1 0 0 0 0,-1 1 0 0 0,0-1 0 0 0,0-1 0 0 0,1 1 0 0 0,-1 0-1 0 0,0-1 1 0 0,0 0 0 0 0,0 0 0 0 0,-1 0 0 0 0,1-1 0 0 0,-1 1 0 0 0,4-4 0 0 0,-5 4-11 0 0,1-1 1 0 0,-2 0-1 0 0,1 1 0 0 0,0-1 1 0 0,0 0-1 0 0,-1 0 0 0 0,0 0 1 0 0,0 0-1 0 0,0 0 1 0 0,0-1-1 0 0,0 1 0 0 0,0 0 1 0 0,-1 0-1 0 0,1-1 0 0 0,-1 1 1 0 0,0 0-1 0 0,0-1 0 0 0,-1 1 1 0 0,0-5-1 0 0,1 5-18 0 0,-1 0 1 0 0,1 0-1 0 0,-1 0 0 0 0,0 0 1 0 0,0 0-1 0 0,0 0 0 0 0,0 0 0 0 0,0 0 1 0 0,-1 1-1 0 0,1-1 0 0 0,-1 0 0 0 0,0 1 1 0 0,0-1-1 0 0,0 1 0 0 0,0 0 0 0 0,0 0 1 0 0,-1 0-1 0 0,-1-2 0 0 0,-1 1 24 0 0,1 1 0 0 0,-1-1 0 0 0,0 1 0 0 0,1 1 0 0 0,-1-1 0 0 0,0 1 0 0 0,0-1 0 0 0,0 2 0 0 0,0-1 0 0 0,-5 0-1 0 0,-10 1 68 0 0,1 1 0 0 0,0 0-1 0 0,0 2 1 0 0,-30 7-1 0 0,38-8 110 0 0,0 1 0 0 0,0 1-1 0 0,0 0 1 0 0,-20 10 0 0 0,29-13-113 0 0,0 0 0 0 0,0 1 0 0 0,-1-1 1 0 0,1 1-1 0 0,0-1 0 0 0,0 1 0 0 0,0 0 0 0 0,1 0 0 0 0,-1 0 0 0 0,0 0 0 0 0,1 0 0 0 0,-1 0 1 0 0,1 0-1 0 0,0 0 0 0 0,0 1 0 0 0,0-1 0 0 0,0 1 0 0 0,0-1 0 0 0,0 1 0 0 0,0-1 0 0 0,1 1 1 0 0,0-1-1 0 0,-1 1 0 0 0,1-1 0 0 0,0 1 0 0 0,0 0 0 0 0,1 4 0 0 0,1 2-48 0 0,1 0-1 0 0,0 0 0 0 0,0 0 1 0 0,1 0-1 0 0,0 0 1 0 0,1-1-1 0 0,0 0 0 0 0,0 0 1 0 0,1 0-1 0 0,0-1 1 0 0,0 1-1 0 0,1-2 0 0 0,0 1 1 0 0,0-1-1 0 0,1 0 0 0 0,-1 0 1 0 0,1-1-1 0 0,11 6 1 0 0,-7-5-683 0 0,1 1 0 0 0,0-2 0 0 0,0 0 1 0 0,0-1-1 0 0,15 3 0 0 0,-16-4-1245 0 0,1-2 0 0 0,-1 1 0 0 0,0-2 1 0 0,0 0-1 0 0,22-2 0 0 0,-3-4-3633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17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40 160 9466 0 0,'-2'-1'596'0'0,"-1"1"0"0"0,0 0 1 0 0,1 0-1 0 0,-1 0 0 0 0,0 1 0 0 0,1-1 1 0 0,-1 0-1 0 0,1 1 0 0 0,-1 0 0 0 0,1 0 0 0 0,-5 2 1 0 0,6-2-429 0 0,1 0 1 0 0,-1 0-1 0 0,1 0 0 0 0,-1 0 1 0 0,1 0-1 0 0,0 0 1 0 0,-1 0-1 0 0,1 1 1 0 0,0-1-1 0 0,0 0 1 0 0,0 0-1 0 0,0 0 1 0 0,0 1-1 0 0,0-1 1 0 0,0 0-1 0 0,1 0 0 0 0,-1 0 1 0 0,0 0-1 0 0,0 1 1 0 0,1-1-1 0 0,-1 0 1 0 0,1 0-1 0 0,-1 0 1 0 0,1 0-1 0 0,0 0 1 0 0,-1 0-1 0 0,1 0 0 0 0,1 1 1 0 0,0 4-141 0 0,1-1 0 0 0,0 0 0 0 0,0 0 0 0 0,1 0 0 0 0,-1 0 0 0 0,1 0 0 0 0,0-1 0 0 0,0 0 0 0 0,0 0 0 0 0,1 0 0 0 0,0 0 0 0 0,0 0 0 0 0,0-1 0 0 0,0 0 0 0 0,0 0 0 0 0,0-1 0 0 0,1 1 0 0 0,-1-1 0 0 0,1 0 0 0 0,0-1 0 0 0,0 1 0 0 0,0-1 0 0 0,-1 0 0 0 0,1-1 0 0 0,0 1 0 0 0,0-1 0 0 0,0 0 0 0 0,0-1 0 0 0,0 1 0 0 0,0-1 0 0 0,10-3 0 0 0,2-2-24 0 0,0 0 1 0 0,-1-1-1 0 0,1 0 0 0 0,-1-2 0 0 0,-1 0 0 0 0,0-1 1 0 0,0 0-1 0 0,-1-1 0 0 0,-1-1 0 0 0,0-1 1 0 0,14-14-1 0 0,-26 25-7 0 0,0 0-1 0 0,0 0 1 0 0,-1-1 0 0 0,1 1-1 0 0,0 0 1 0 0,-1-1 0 0 0,1 1 0 0 0,-1-1-1 0 0,0 1 1 0 0,0-1 0 0 0,0 1-1 0 0,0-1 1 0 0,0 0 0 0 0,-1 0 0 0 0,1 1-1 0 0,-1-1 1 0 0,0 0 0 0 0,1 0-1 0 0,-1 0 1 0 0,-1 0 0 0 0,1 1 0 0 0,0-1-1 0 0,-1 0 1 0 0,1 0 0 0 0,-1 0-1 0 0,0 1 1 0 0,0-1 0 0 0,0 0 0 0 0,0 1-1 0 0,-1-1 1 0 0,1 1 0 0 0,-1 0-1 0 0,1-1 1 0 0,-1 1 0 0 0,0 0 0 0 0,0 0-1 0 0,0 0 1 0 0,0 0 0 0 0,-3-2-1 0 0,-3-2 3 0 0,0 0 0 0 0,0 1 0 0 0,-1 1-1 0 0,1-1 1 0 0,-1 1 0 0 0,0 1 0 0 0,0-1-1 0 0,-1 1 1 0 0,1 1 0 0 0,-14-2-1 0 0,19 3 10 0 0,0 1-1 0 0,0-1 1 0 0,0 1-1 0 0,0 0 0 0 0,-1 0 1 0 0,1 0-1 0 0,0 1 1 0 0,0 0-1 0 0,0-1 0 0 0,0 2 1 0 0,1-1-1 0 0,-1 0 1 0 0,0 1-1 0 0,0-1 1 0 0,1 1-1 0 0,-1 0 0 0 0,-5 4 1 0 0,7-3 8 0 0,-1 0-1 0 0,0 0 1 0 0,1 1 0 0 0,0-1 0 0 0,0 1-1 0 0,0 0 1 0 0,0-1 0 0 0,0 1 0 0 0,1 0 0 0 0,-1 0-1 0 0,1 0 1 0 0,0 0 0 0 0,1 0 0 0 0,-1 0 0 0 0,1 1-1 0 0,-1-1 1 0 0,2 5 0 0 0,-2 6-4 0 0,1 1 0 0 0,1-1 0 0 0,1 0 0 0 0,0 1 0 0 0,1-1 0 0 0,1 0 0 0 0,0 0 0 0 0,1-1 0 0 0,0 1 0 0 0,1-1 0 0 0,14 23 0 0 0,-19-35-95 0 0,1 0 0 0 0,-1-1 0 0 0,0 1 0 0 0,1 0 0 0 0,-1-1 0 0 0,1 1 0 0 0,0-1 0 0 0,-1 1 0 0 0,1-1 0 0 0,0 0 0 0 0,0 0 0 0 0,0 0 0 0 0,0 0 0 0 0,0 0 0 0 0,0 0-1 0 0,0 0 1 0 0,0-1 0 0 0,0 1 0 0 0,0-1 0 0 0,1 1 0 0 0,-1-1 0 0 0,0 0 0 0 0,0 0 0 0 0,0 0 0 0 0,1 0 0 0 0,-1 0 0 0 0,0-1 0 0 0,0 1 0 0 0,0-1 0 0 0,0 1 0 0 0,1-1 0 0 0,-1 0 0 0 0,3-2 0 0 0,3-1-1491 0 0,0-1 1 0 0,-1-1-1 0 0,0 1 0 0 0,0-1 0 0 0,0-1 1 0 0,9-10-1 0 0,0 1-4247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18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65 10058 0 0,'-10'26'7927'0'0,"7"4"-4404"0"0,10 31-2612 0 0,-3-36-148 0 0,7 75-235 0 0,30 185-1152 0 0,-35-270-607 0 0,-5-23-620 0 0,-3-27-443 0 0,-16-63-20 0 0,-13-80 281 0 0,28 148 2470 0 0,1 0 0 0 0,1 0-1 0 0,7-57 1 0 0,-5 77-54 0 0,1 1 0 0 0,0 0 0 0 0,1 0 0 0 0,0 0 0 0 0,0 0 0 0 0,9-16 0 0 0,-11 23-311 0 0,0 0 0 0 0,1 0 0 0 0,-1 0 0 0 0,0 0 1 0 0,1 0-1 0 0,-1 1 0 0 0,1-1 0 0 0,0 0 0 0 0,-1 1 0 0 0,1 0 0 0 0,0-1 0 0 0,0 1 1 0 0,0 0-1 0 0,0 0 0 0 0,0 0 0 0 0,0 0 0 0 0,0 0 0 0 0,1 0 0 0 0,-1 1 0 0 0,0-1 0 0 0,0 1 1 0 0,1-1-1 0 0,-1 1 0 0 0,0 0 0 0 0,1 0 0 0 0,-1 0 0 0 0,0 0 0 0 0,0 1 0 0 0,1-1 1 0 0,-1 0-1 0 0,0 1 0 0 0,0 0 0 0 0,4 1 0 0 0,2 2 92 0 0,0 0 0 0 0,0 0-1 0 0,0 1 1 0 0,0 1 0 0 0,-1-1 0 0 0,8 8 0 0 0,-11-9-75 0 0,0 0 0 0 0,0 0 1 0 0,0 0-1 0 0,-1 1 0 0 0,1-1 1 0 0,-1 1-1 0 0,0 0 1 0 0,0 0-1 0 0,-1 0 0 0 0,0 1 1 0 0,2 5-1 0 0,-3-10-56 0 0,-1 1-1 0 0,0-1 1 0 0,0 0 0 0 0,-1 0-1 0 0,1 1 1 0 0,0-1 0 0 0,0 0-1 0 0,-1 0 1 0 0,1 1 0 0 0,0-1-1 0 0,-1 0 1 0 0,1 0 0 0 0,-1 0-1 0 0,0 0 1 0 0,1 1-1 0 0,-1-1 1 0 0,0 0 0 0 0,0 0-1 0 0,0 0 1 0 0,1-1 0 0 0,-1 1-1 0 0,0 0 1 0 0,0 0 0 0 0,0 0-1 0 0,-1-1 1 0 0,1 1 0 0 0,0 0-1 0 0,0-1 1 0 0,0 1 0 0 0,0-1-1 0 0,-1 0 1 0 0,1 1 0 0 0,-2-1-1 0 0,-49 10 265 0 0,45-10-261 0 0,-40 1 87 0 0,36-1-299 0 0,0-1-1 0 0,0 2 1 0 0,-13 1-1 0 0,24-2 88 0 0,0 1-1 0 0,-1-1 1 0 0,1 0 0 0 0,0 0-1 0 0,0 0 1 0 0,-1 0-1 0 0,1 0 1 0 0,0 0 0 0 0,0 1-1 0 0,0-1 1 0 0,-1 0-1 0 0,1 0 1 0 0,0 0 0 0 0,0 1-1 0 0,0-1 1 0 0,0 0-1 0 0,-1 0 1 0 0,1 1-1 0 0,0-1 1 0 0,0 0 0 0 0,0 0-1 0 0,0 1 1 0 0,0-1-1 0 0,0 0 1 0 0,0 0 0 0 0,0 1-1 0 0,0-1 1 0 0,0 0-1 0 0,0 0 1 0 0,0 1-1 0 0,0-1 1 0 0,0 0 0 0 0,0 0-1 0 0,0 1 1 0 0,0-1-1 0 0,0 0 1 0 0,0 1 0 0 0,0-1-1 0 0,0 0 1 0 0,0 0-1 0 0,1 0 1 0 0,-1 1-1 0 0,0-1 1 0 0,0 0 0 0 0,0 0-1 0 0,0 1 1 0 0,1-1-1 0 0,8 14-5431 0 0,-7-12 4139 0 0,9 11-6056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22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28 3745 0 0,'-2'-3'753'0'0,"0"1"-1"0"0,0 0 1 0 0,0 0 0 0 0,-1 0 0 0 0,1 0 0 0 0,-1 0 0 0 0,0 0-1 0 0,0 0 1 0 0,1 1 0 0 0,-1 0 0 0 0,0-1 0 0 0,0 1 0 0 0,0 0-1 0 0,-1 0 1 0 0,1 1 0 0 0,-5-1 0 0 0,6 1-284 0 0,0 0-1 0 0,0 0 1 0 0,-1 1 0 0 0,1-1 0 0 0,0 1-1 0 0,0 0 1 0 0,0-1 0 0 0,-1 1-1 0 0,-2 2 1 0 0,-21 18 719 0 0,19-13-1047 0 0,1 1 0 0 0,-1-1 1 0 0,2 1-1 0 0,-1 0 0 0 0,1 1 0 0 0,1-1 0 0 0,0 1 0 0 0,0 0 1 0 0,1 0-1 0 0,0 1 0 0 0,1-1 0 0 0,0 0 0 0 0,1 1 0 0 0,-1 12 1 0 0,1 12-4 0 0,2 1 1 0 0,9 66 0 0 0,-6-70-200 0 0,3 0 0 0 0,0 0 0 0 0,3-1 0 0 0,0 0 0 0 0,2-1 0 0 0,1 0 0 0 0,1-1 0 0 0,2 0 0 0 0,1-1 0 0 0,1-1 0 0 0,1-1 0 0 0,1 0 0 0 0,2-2 0 0 0,39 36 0 0 0,-57-56-599 0 0,1 0 1 0 0,0-1-1 0 0,0 1 0 0 0,0-1 1 0 0,10 4-1 0 0,-13-6-96 0 0,0 0 0 0 0,0-1-1 0 0,0 1 1 0 0,0-1 0 0 0,1 1-1 0 0,-1-1 1 0 0,0 0 0 0 0,0 0 0 0 0,0 0-1 0 0,0 0 1 0 0,0 0 0 0 0,3-1 0 0 0,7-4-5771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24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4 7914 0 0,'0'0'113'0'0,"0"-1"1"0"0,-1 1-1 0 0,1 0 1 0 0,-1 0-1 0 0,1-1 1 0 0,-1 1-1 0 0,1 0 1 0 0,-1 0-1 0 0,1-1 1 0 0,-1 1-1 0 0,1 0 1 0 0,-1 0-1 0 0,1 0 1 0 0,-1 0-1 0 0,1 0 1 0 0,-1 0-1 0 0,1 0 1 0 0,-1 0-1 0 0,1 0 1 0 0,-1 0-1 0 0,1 0 1 0 0,-1 0-1 0 0,1 0 1 0 0,-1 0-1 0 0,1 0 1 0 0,-2 1-1 0 0,8 11 651 0 0,-4-11-631 0 0,-1 1 0 0 0,0-1 0 0 0,0 1 0 0 0,0 0 0 0 0,0 0 0 0 0,0 0 1 0 0,0-1-1 0 0,-1 1 0 0 0,1 0 0 0 0,-1 0 0 0 0,1 2 0 0 0,-2 19 769 0 0,1 0 1 0 0,1-1 0 0 0,1 1-1 0 0,6 30 1 0 0,28 88-648 0 0,-31-122-87 0 0,52 154 116 0 0,-66-189-162 0 0,0 1 0 0 0,-2 1 0 0 0,0-1 0 0 0,0 2 0 0 0,-18-17 0 0 0,20 22-103 0 0,1 0-1 0 0,-1 0 1 0 0,0 1 0 0 0,0 0-1 0 0,-1 1 1 0 0,-18-9 0 0 0,24 13-8 0 0,0 0 1 0 0,-1 1-1 0 0,0-1 1 0 0,1 1-1 0 0,-1 0 1 0 0,0 0-1 0 0,0 0 1 0 0,0 1-1 0 0,1 0 1 0 0,-1 0-1 0 0,0 0 1 0 0,0 0-1 0 0,0 1 1 0 0,0 0-1 0 0,1 0 1 0 0,-1 0-1 0 0,0 1 1 0 0,-6 2-1 0 0,8-1-7 0 0,0-1 0 0 0,0 0 1 0 0,0 1-1 0 0,1-1 0 0 0,-1 1 0 0 0,1 0 0 0 0,-1 0 0 0 0,1 0 0 0 0,0 0 0 0 0,0 0 0 0 0,1 0 1 0 0,-1 1-1 0 0,1-1 0 0 0,0 1 0 0 0,-1-1 0 0 0,1 1 0 0 0,1-1 0 0 0,-1 1 0 0 0,1 0 0 0 0,-1-1 1 0 0,1 6-1 0 0,0 10 83 0 0,0-1 0 0 0,5 34 0 0 0,-4-45 34 0 0,0 1 0 0 0,1 0 0 0 0,-1-1-1 0 0,2 0 1 0 0,-1 1 0 0 0,1-1 0 0 0,0 0-1 0 0,1 0 1 0 0,0 0 0 0 0,6 9 0 0 0,-7-13-71 0 0,0 0 0 0 0,0 0 1 0 0,1 0-1 0 0,-1 0 0 0 0,0 0 1 0 0,1-1-1 0 0,0 1 0 0 0,-1-1 1 0 0,1 0-1 0 0,0 0 0 0 0,0-1 1 0 0,0 1-1 0 0,0-1 0 0 0,1 0 1 0 0,-1 0-1 0 0,0 0 0 0 0,0-1 1 0 0,1 1-1 0 0,7-2 0 0 0,-3 1-41 0 0,0-1-1 0 0,0-1 1 0 0,0 1-1 0 0,-1-2 0 0 0,1 1 1 0 0,-1-1-1 0 0,0 0 1 0 0,1-1-1 0 0,-1 0 0 0 0,-1 0 1 0 0,1-1-1 0 0,-1 0 1 0 0,10-9-1 0 0,6-6-2332 0 0,-2-2 0 0 0,30-38 0 0 0,-16 19-5103 0 0,-19 23 2254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11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75 4561 0 0,'0'-1'9'0'0,"-14"-19"4127"0"0,14 19-3856 0 0,0 0-1 0 0,0 1 0 0 0,1-1 0 0 0,-1 0 1 0 0,0 1-1 0 0,0-1 0 0 0,1 0 0 0 0,-1 1 1 0 0,1-1-1 0 0,-1 0 0 0 0,0 1 0 0 0,1-1 1 0 0,-1 1-1 0 0,1-1 0 0 0,-1 1 0 0 0,1-1 1 0 0,0 1-1 0 0,-1-1 0 0 0,1 1 0 0 0,1-1 1 0 0,6-6 768 0 0,-2 2-636 0 0,1 0-1 0 0,0 0 0 0 0,-1 1 1 0 0,11-5-1 0 0,-16 8-370 0 0,0 1-1 0 0,-1-1 1 0 0,1 1-1 0 0,0-1 1 0 0,-1 1 0 0 0,1 0-1 0 0,0-1 1 0 0,0 1-1 0 0,-1 0 1 0 0,1-1 0 0 0,0 1-1 0 0,0 0 1 0 0,0 0-1 0 0,0 0 1 0 0,-1 0-1 0 0,1 0 1 0 0,0 0 0 0 0,0 0-1 0 0,0 0 1 0 0,-1 0-1 0 0,1 0 1 0 0,0 1-1 0 0,0-1 1 0 0,0 0 0 0 0,-1 0-1 0 0,1 1 1 0 0,0-1-1 0 0,0 0 1 0 0,-1 1 0 0 0,1-1-1 0 0,0 1 1 0 0,-1-1-1 0 0,1 1 1 0 0,-1-1-1 0 0,1 1 1 0 0,0 0 0 0 0,-1-1-1 0 0,1 1 1 0 0,-1 0-1 0 0,0-1 1 0 0,1 1 0 0 0,-1 0-1 0 0,0 0 1 0 0,1-1-1 0 0,-1 1 1 0 0,0 0-1 0 0,0 0 1 0 0,1-1 0 0 0,-1 1-1 0 0,0 0 1 0 0,0 0-1 0 0,0 0 1 0 0,0 0-1 0 0,0-1 1 0 0,0 1 0 0 0,0 0-1 0 0,-1 0 1 0 0,1 0-1 0 0,-1 1 1 0 0,0 4 129 0 0,0-1-1 0 0,-1 1 1 0 0,0 0-1 0 0,0-1 1 0 0,-1 1 0 0 0,1-1-1 0 0,-6 8 1 0 0,5-8-161 0 0,0 0 0 0 0,0 0 0 0 0,1 1 0 0 0,-1-1 0 0 0,1 1 0 0 0,1-1 0 0 0,-3 9 0 0 0,4-12-8 0 0,0 0-1 0 0,0 0 0 0 0,1 0 1 0 0,-1 0-1 0 0,0 0 0 0 0,1 0 1 0 0,-1 0-1 0 0,1-1 0 0 0,0 1 1 0 0,0 0-1 0 0,0 0 1 0 0,0 0-1 0 0,0-1 0 0 0,0 1 1 0 0,0 0-1 0 0,0-1 0 0 0,1 1 1 0 0,-1-1-1 0 0,0 1 0 0 0,1-1 1 0 0,0 0-1 0 0,-1 0 0 0 0,1 0 1 0 0,0 0-1 0 0,-1 0 1 0 0,4 2-1 0 0,0-1 32 0 0,0 0 0 0 0,0 0 0 0 0,1-1 0 0 0,-1 0 0 0 0,0 1 0 0 0,1-2 0 0 0,-1 1 0 0 0,1-1 0 0 0,-1 1 0 0 0,9-2 0 0 0,15 1-2197 0 0,-1 6-5069 0 0,-24 11 289 0 0,-19 6 11738 0 0,3-5-1806 0 0,-7 48-442 0 0,22-78-1571 0 0,-3 11-900 0 0,0 0 1 0 0,0 0-1 0 0,0 0 1 0 0,0 0-1 0 0,1 0 1 0 0,-1 0-1 0 0,0 0 0 0 0,1 0 1 0 0,-1 0-1 0 0,0 0 1 0 0,1 0-1 0 0,-1 0 1 0 0,1 0-1 0 0,0 1 0 0 0,-1-1 1 0 0,1 0-1 0 0,0 0 1 0 0,-1 1-1 0 0,1-1 1 0 0,0 0-1 0 0,0 1 0 0 0,-1-1 1 0 0,1 0-1 0 0,0 1 1 0 0,0-1-1 0 0,0 1 1 0 0,0 0-1 0 0,0-1 0 0 0,0 1 1 0 0,0 0-1 0 0,0-1 1 0 0,0 1-1 0 0,0 0 1 0 0,0 0-1 0 0,0 0 0 0 0,0 0 1 0 0,0 0-1 0 0,0 0 1 0 0,0 0-1 0 0,0 1 0 0 0,1-1 1 0 0,36 2 104 0 0,9-1-1406 0 0,-16-4-3838 0 0,-15-7-1602 0 0,-10 5 1993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24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61 8794 0 0,'-1'0'376'0'0,"0"-1"0"0"0,-1 1 0 0 0,1 0 0 0 0,0 0 0 0 0,0 0 0 0 0,0 0 0 0 0,0 0 0 0 0,0 0 0 0 0,0 0 0 0 0,0 1 0 0 0,0-1 0 0 0,0 0 0 0 0,-1 0 0 0 0,1 1 0 0 0,0-1 0 0 0,0 1 0 0 0,0-1 0 0 0,0 1 0 0 0,1 0 0 0 0,-1-1 0 0 0,0 1 0 0 0,0 0 0 0 0,0-1 0 0 0,0 1 0 0 0,0 1 0 0 0,0 0-140 0 0,0 0 0 0 0,0 0 0 0 0,0 0 0 0 0,0 0 0 0 0,1 0 0 0 0,-1 1 0 0 0,1-1 0 0 0,0 0 0 0 0,-1 0 0 0 0,1 0 1 0 0,0 1-1 0 0,1 1 0 0 0,0 8-168 0 0,1 1-1 0 0,0-1 1 0 0,7 18 0 0 0,-9-28 101 0 0,53 152 263 0 0,-43-129-1083 0 0,2-1 1 0 0,0 0 0 0 0,2 0-1 0 0,16 21 1 0 0,-30-45 593 0 0,0 0-1 0 0,0 0 1 0 0,0 1 0 0 0,0-1 0 0 0,0 0 0 0 0,0 0-1 0 0,0 0 1 0 0,0 0 0 0 0,0 1 0 0 0,0-1 0 0 0,0 0 0 0 0,1 0-1 0 0,-1 0 1 0 0,0 0 0 0 0,0 0 0 0 0,0 1 0 0 0,0-1-1 0 0,0 0 1 0 0,0 0 0 0 0,0 0 0 0 0,1 0 0 0 0,-1 0-1 0 0,0 0 1 0 0,0 0 0 0 0,0 0 0 0 0,0 1 0 0 0,0-1 0 0 0,1 0-1 0 0,-1 0 1 0 0,0 0 0 0 0,0 0 0 0 0,0 0 0 0 0,0 0-1 0 0,1 0 1 0 0,-1 0 0 0 0,0 0 0 0 0,0 0 0 0 0,0 0-1 0 0,0 0 1 0 0,1 0 0 0 0,-1 0 0 0 0,0 0 0 0 0,0 0 0 0 0,0 0-1 0 0,0 0 1 0 0,1 0 0 0 0,-1-1 0 0 0,0 1 0 0 0,0 0-1 0 0,0 0 1 0 0,0 0 0 0 0,0 0 0 0 0,0 0 0 0 0,1 0-1 0 0,-1 0 1 0 0,0-1 0 0 0,0 1 0 0 0,0 0 0 0 0,0 0 0 0 0,0 0-1 0 0,0 0 1 0 0,2-17-2249 0 0,-7-19-676 0 0,-27-76-651 0 0,20 74 3690 0 0,1 1-1 0 0,2-1 1 0 0,-6-59 0 0 0,15 91 127 0 0,-1 1 0 0 0,1-1 0 0 0,1 0 0 0 0,-1 1 0 0 0,1-1 0 0 0,0 0 0 0 0,0 1 0 0 0,1-1 0 0 0,-1 1 0 0 0,5-8 0 0 0,-5 11-87 0 0,0 0 1 0 0,0 1-1 0 0,0-1 0 0 0,1 1 1 0 0,-1-1-1 0 0,0 1 0 0 0,1 0 0 0 0,-1 0 1 0 0,1-1-1 0 0,0 1 0 0 0,-1 0 0 0 0,1 1 1 0 0,0-1-1 0 0,0 0 0 0 0,0 0 1 0 0,0 1-1 0 0,0-1 0 0 0,-1 1 0 0 0,1-1 1 0 0,0 1-1 0 0,0 0 0 0 0,0 0 1 0 0,0 0-1 0 0,0 0 0 0 0,0 0 0 0 0,0 0 1 0 0,0 1-1 0 0,0-1 0 0 0,0 1 1 0 0,0-1-1 0 0,0 1 0 0 0,0 0 0 0 0,2 1 1 0 0,12 5 275 0 0,0 0 1 0 0,-1 2 0 0 0,0 0 0 0 0,0 1-1 0 0,-1 0 1 0 0,0 1 0 0 0,-1 1 0 0 0,0 0-1 0 0,-1 1 1 0 0,0 0 0 0 0,9 15 0 0 0,-20-27-285 0 0,1 1 0 0 0,-1-1 1 0 0,0 1-1 0 0,0 0 0 0 0,0-1 1 0 0,0 1-1 0 0,-1 0 0 0 0,1 0 0 0 0,0 0 1 0 0,-1 0-1 0 0,1-1 0 0 0,-1 1 1 0 0,0 0-1 0 0,1 0 0 0 0,-1 0 1 0 0,0 0-1 0 0,0 0 0 0 0,0 0 1 0 0,-1 0-1 0 0,1 0 0 0 0,0 0 1 0 0,-1 0-1 0 0,1 0 0 0 0,-1 0 1 0 0,0-1-1 0 0,0 1 0 0 0,1 0 1 0 0,-1 0-1 0 0,0-1 0 0 0,-1 1 1 0 0,1-1-1 0 0,0 1 0 0 0,0-1 0 0 0,-1 1 1 0 0,1-1-1 0 0,0 0 0 0 0,-1 1 1 0 0,0-1-1 0 0,1 0 0 0 0,-1 0 1 0 0,0 0-1 0 0,1 0 0 0 0,-4 1 1 0 0,-6 3-14 0 0,-1-1 0 0 0,1 0 0 0 0,0-1 1 0 0,-1 0-1 0 0,0-1 0 0 0,-12 1 0 0 0,-34-3 4 0 0,23-2-663 0 0,35 2 538 0 0,0 0 0 0 0,0 0 0 0 0,-1 0-1 0 0,1 0 1 0 0,0 0 0 0 0,0 0-1 0 0,0 0 1 0 0,0 0 0 0 0,0 0-1 0 0,0 0 1 0 0,0 0 0 0 0,0 0-1 0 0,0 0 1 0 0,0 0 0 0 0,-1 0-1 0 0,1 0 1 0 0,0 0 0 0 0,0 0 0 0 0,0 0-1 0 0,0 0 1 0 0,0 0 0 0 0,0 0-1 0 0,0 1 1 0 0,0-1 0 0 0,0 0-1 0 0,0 0 1 0 0,0 0 0 0 0,0 0-1 0 0,0 0 1 0 0,-1 0 0 0 0,1 0-1 0 0,0 0 1 0 0,0 0 0 0 0,0 0 0 0 0,0 0-1 0 0,0 0 1 0 0,0 1 0 0 0,0-1-1 0 0,0 0 1 0 0,0 0 0 0 0,0 0-1 0 0,0 0 1 0 0,0 0 0 0 0,0 0-1 0 0,0 0 1 0 0,0 0 0 0 0,0 0 0 0 0,0 0-1 0 0,0 1 1 0 0,0-1 0 0 0,0 0-1 0 0,0 0 1 0 0,0 0 0 0 0,0 0-1 0 0,0 0 1 0 0,0 0 0 0 0,1 0-1 0 0,-1 0 1 0 0,0 0 0 0 0,0 0-1 0 0,0 0 1 0 0,0 1 0 0 0,7 6-2561 0 0,11 3-1961 0 0,-6-15 1140 0 0,6 7-1362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25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12427 0 0,'-1'0'315'0'0,"-1"0"0"0"0,1 0 0 0 0,0 0 0 0 0,-1 1 0 0 0,1-1 0 0 0,-1 0 1 0 0,1 1-1 0 0,0-1 0 0 0,0 1 0 0 0,-1-1 0 0 0,1 1 0 0 0,0 0 0 0 0,0 0 0 0 0,0-1 1 0 0,-1 1-1 0 0,1 0 0 0 0,0 0 0 0 0,0 0 0 0 0,1 0 0 0 0,-1 0 0 0 0,-2 3 1 0 0,1-1-9 0 0,1 1 0 0 0,-1 0 1 0 0,0-1-1 0 0,1 1 0 0 0,0 0 1 0 0,0 0-1 0 0,-1 8 0 0 0,1-4-189 0 0,1 0-1 0 0,0 0 1 0 0,0 0-1 0 0,0 1 1 0 0,1-1-1 0 0,0 0 1 0 0,5 13-1 0 0,-4-15-111 0 0,0-1-1 0 0,1 0 0 0 0,0 0 1 0 0,0 0-1 0 0,0 0 0 0 0,1-1 0 0 0,-1 1 1 0 0,1-1-1 0 0,0 0 0 0 0,0 0 1 0 0,1 0-1 0 0,-1-1 0 0 0,1 1 1 0 0,0-1-1 0 0,0 0 0 0 0,0-1 1 0 0,0 1-1 0 0,1-1 0 0 0,-1 0 1 0 0,1 0-1 0 0,-1-1 0 0 0,1 1 1 0 0,-1-1-1 0 0,11 0 0 0 0,9 0-112 0 0,1-1-1 0 0,-1-1 0 0 0,0-1 1 0 0,31-7-1 0 0,-50 8 49 0 0,-6 1 70 0 0,42-11-3216 0 0,-42 11 2939 0 0,1-1 1 0 0,0 1-1 0 0,0 0 0 0 0,0-1 0 0 0,-1 1 1 0 0,1-1-1 0 0,0 1 0 0 0,0-1 0 0 0,-1 1 1 0 0,1-1-1 0 0,-1 0 0 0 0,1 1 1 0 0,0-1-1 0 0,-1 0 0 0 0,1 1 0 0 0,-1-1 1 0 0,0 0-1 0 0,1 0 0 0 0,-1 1 0 0 0,1-1 1 0 0,-1 0-1 0 0,0 0 0 0 0,0 0 0 0 0,0 0 1 0 0,1 0-1 0 0,-1 1 0 0 0,0-1 1 0 0,0 0-1 0 0,0 0 0 0 0,0 0 0 0 0,0 0 1 0 0,-1 0-1 0 0,1 0 0 0 0,0 1 0 0 0,0-1 1 0 0,0 0-1 0 0,-1 0 0 0 0,0-1 1 0 0,-1-8-5479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2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13563 0 0,'1'2'348'0'0,"-1"0"-1"0"0,1-1 1 0 0,-1 1 0 0 0,1 0-1 0 0,0-1 1 0 0,0 1 0 0 0,0-1-1 0 0,0 1 1 0 0,0-1 0 0 0,0 1 0 0 0,0-1-1 0 0,0 0 1 0 0,0 0 0 0 0,1 1-1 0 0,-1-1 1 0 0,0 0 0 0 0,3 1-1 0 0,-1-1-162 0 0,0 1-1 0 0,-1-1 1 0 0,1 0-1 0 0,0-1 0 0 0,0 1 1 0 0,0 0-1 0 0,1-1 1 0 0,-1 0-1 0 0,4 1 0 0 0,6-2-293 0 0,0 0-1 0 0,0-1 0 0 0,22-6 0 0 0,-26 5 506 0 0,11-1-569 0 0,47-10-1637 0 0,-34 12-2071 0 0,-2 9-3634 0 0,-24-3 5016 0 0,-4 1-1149 0 0</inkml:trace>
  <inkml:trace contextRef="#ctx0" brushRef="#br0" timeOffset="1">248 54 6745 0 0,'-4'5'960'0'0,"0"0"-1"0"0,0 0 1 0 0,1 1-1 0 0,-1 0 1 0 0,1 0-1 0 0,1 0 0 0 0,-1 0 1 0 0,1 0-1 0 0,-3 13 1 0 0,3-9-367 0 0,0 0 1 0 0,1 1-1 0 0,1-1 0 0 0,-1 1 1 0 0,2-1-1 0 0,1 12 1 0 0,-1-12-491 0 0,1 0 0 0 0,0 0 1 0 0,1 0-1 0 0,0 0 0 0 0,0 0 0 0 0,1-1 1 0 0,1 1-1 0 0,-1-1 0 0 0,1 0 0 0 0,1-1 1 0 0,0 1-1 0 0,0-1 0 0 0,15 15 0 0 0,-17-20-172 0 0,0-1 0 0 0,0 1-1 0 0,0-1 1 0 0,0 1 0 0 0,1-1-1 0 0,-1 0 1 0 0,1-1 0 0 0,0 1 0 0 0,-1-1-1 0 0,1 0 1 0 0,0 0 0 0 0,0-1-1 0 0,0 1 1 0 0,-1-1 0 0 0,1 0-1 0 0,0-1 1 0 0,0 1 0 0 0,0-1-1 0 0,0 0 1 0 0,-1 0 0 0 0,8-2 0 0 0,-3 0-689 0 0,-1 0 0 0 0,1-1 1 0 0,-1 0-1 0 0,11-7 1 0 0,-11 6-1071 0 0,0-1-1 0 0,-1 0 1 0 0,13-12 0 0 0,-1-4-4165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26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7546 0 0,'1'-3'346'0'0,"1"-1"0"0"0,-1 1 0 0 0,1 0 0 0 0,0 0 0 0 0,0 0 0 0 0,0 0 0 0 0,0 0 0 0 0,1 1 0 0 0,-1-1 0 0 0,1 1 0 0 0,-1-1 0 0 0,1 1 0 0 0,0 0 0 0 0,0 0 0 0 0,4-2 0 0 0,1 0 128 0 0,-1 0-1 0 0,1 0 0 0 0,0 1 1 0 0,0 0-1 0 0,11-2 0 0 0,-9 3-314 0 0,0 1 0 0 0,1 0-1 0 0,-1 1 1 0 0,0 0 0 0 0,1 1 0 0 0,-1 0-1 0 0,0 0 1 0 0,1 1 0 0 0,15 5 0 0 0,-18-4-425 0 0,-1 0 0 0 0,0 0 0 0 0,-1 0 0 0 0,1 1 0 0 0,0 0 0 0 0,-1 0 0 0 0,0 1 0 0 0,8 7 1 0 0,-13-12 107 0 0,-1 0 1 0 0,0 0 0 0 0,1 1 0 0 0,-1-1 0 0 0,0 0 0 0 0,1 0 0 0 0,-1 0 0 0 0,0 1 0 0 0,0-1 0 0 0,1 0 0 0 0,-1 1 0 0 0,0-1-1 0 0,0 0 1 0 0,1 1 0 0 0,-1-1 0 0 0,0 0 0 0 0,0 1 0 0 0,0-1 0 0 0,0 0 0 0 0,0 1 0 0 0,0-1 0 0 0,1 1 0 0 0,-1-1 0 0 0,0 0-1 0 0,0 1 1 0 0,0-1 0 0 0,0 0 0 0 0,0 1 0 0 0,-1-1 0 0 0,1 1 0 0 0,0-1 0 0 0,0 0 0 0 0,0 1 0 0 0,0-1 0 0 0,0 0 0 0 0,0 1-1 0 0,-1-1 1 0 0,1 0 0 0 0,0 1 0 0 0,0-1 0 0 0,0 0 0 0 0,-1 1 0 0 0,1-1 0 0 0,0 0 0 0 0,0 1 0 0 0,-1-1 0 0 0,-6 4-4680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26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8858 0 0,'0'1'267'0'0,"0"0"1"0"0,0 0-1 0 0,0 0 0 0 0,0 0 1 0 0,1 0-1 0 0,-1 0 0 0 0,0-1 1 0 0,1 1-1 0 0,-1 0 0 0 0,0 0 1 0 0,1 0-1 0 0,-1 0 0 0 0,1-1 1 0 0,0 1-1 0 0,-1 0 0 0 0,1-1 1 0 0,-1 1-1 0 0,1 0 0 0 0,0-1 1 0 0,0 1-1 0 0,0 0 1 0 0,23 9 1940 0 0,26-6-1060 0 0,-33-7-997 0 0,0 1 0 0 0,0-2 0 0 0,0 0 0 0 0,18-8 0 0 0,19-4-503 0 0,-68 22 352 0 0,0 1 0 0 0,0 1 1 0 0,1 1-1 0 0,0 0 1 0 0,1 0-1 0 0,-15 15 0 0 0,22-19 107 0 0,0 0 0 0 0,0 1 0 0 0,1 0 0 0 0,-1 0 0 0 0,1 0 0 0 0,0 0 0 0 0,1 1 0 0 0,-1-1 0 0 0,1 1 0 0 0,1 0 0 0 0,-1 0 0 0 0,1 0 0 0 0,1 0 0 0 0,-1 0 0 0 0,1 0 0 0 0,0 1 0 0 0,1-1 0 0 0,0 1 0 0 0,0-1 0 0 0,0 0 0 0 0,1 1 0 0 0,0-1 0 0 0,0 0 0 0 0,1 0 0 0 0,0 0-1 0 0,1 0 1 0 0,-1 0 0 0 0,1 0 0 0 0,1 0 0 0 0,-1-1 0 0 0,1 0 0 0 0,0 1 0 0 0,0-1 0 0 0,1-1 0 0 0,0 1 0 0 0,0-1 0 0 0,10 9 0 0 0,-13-12-100 0 0,0-1 0 0 0,-1 1 0 0 0,1 0 0 0 0,0-1-1 0 0,0 1 1 0 0,0-1 0 0 0,0 0 0 0 0,0 0 0 0 0,0 1 0 0 0,1-1-1 0 0,-1-1 1 0 0,0 1 0 0 0,0 0 0 0 0,1 0 0 0 0,-1-1 0 0 0,1 0 0 0 0,-1 1-1 0 0,0-1 1 0 0,1 0 0 0 0,-1 0 0 0 0,1 0 0 0 0,-1-1 0 0 0,0 1-1 0 0,1 0 1 0 0,-1-1 0 0 0,1 0 0 0 0,-1 1 0 0 0,0-1 0 0 0,0 0 0 0 0,1 0-1 0 0,-1 0 1 0 0,0-1 0 0 0,0 1 0 0 0,0 0 0 0 0,0-1 0 0 0,-1 1 0 0 0,1-1-1 0 0,3-3 1 0 0,0-2 44 0 0,0 0 0 0 0,0-1 0 0 0,0 0 0 0 0,-1 1 0 0 0,-1-1 0 0 0,1-1 0 0 0,-1 1-1 0 0,0 0 1 0 0,2-13 0 0 0,-2 6-35 0 0,-1 0 0 0 0,0 1 0 0 0,-1-1 0 0 0,-1 0 0 0 0,0 0 0 0 0,-1 0 0 0 0,-1 0 0 0 0,0 1 0 0 0,-1-1 0 0 0,0 1 0 0 0,-6-16-1 0 0,4 19-757 0 0,0 0 0 0 0,0 0-1 0 0,-1 1 1 0 0,-15-20 0 0 0,9 13-2846 0 0,29 33-8690 0 0,-7-8 9170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26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5881 0 0,'6'19'7727'0'0,"-2"3"-3439"0"0,-4 56-2656 0 0,-1-33-740 0 0,0-15-702 0 0,1-19-147 0 0,0 1 0 0 0,0-1 1 0 0,1 1-1 0 0,0-1 1 0 0,1 0-1 0 0,3 14 1 0 0,-5-24-45 0 0,0-1 0 0 0,1 0-1 0 0,-1 1 1 0 0,0-1 0 0 0,0 0 0 0 0,0 1 0 0 0,0-1 0 0 0,0 0 0 0 0,0 1-1 0 0,1-1 1 0 0,-1 0 0 0 0,0 0 0 0 0,0 1 0 0 0,0-1 0 0 0,1 0 0 0 0,-1 0-1 0 0,0 1 1 0 0,0-1 0 0 0,1 0 0 0 0,-1 0 0 0 0,0 0 0 0 0,1 1 0 0 0,-1-1-1 0 0,0 0 1 0 0,0 0 0 0 0,1 0 0 0 0,-1 0 0 0 0,0 0 0 0 0,1 0 0 0 0,-1 0-1 0 0,0 0 1 0 0,1 0 0 0 0,-1 0 0 0 0,0 0 0 0 0,1 0 0 0 0,-1 0 0 0 0,0 0-1 0 0,1 0 1 0 0,-1 0 0 0 0,0 0 0 0 0,1 0 0 0 0,-1 0 0 0 0,0 0 0 0 0,1 0-1 0 0,-1-1 1 0 0,0 1 0 0 0,1 0 0 0 0,-1 0 0 0 0,0 0 0 0 0,0-1 0 0 0,1 1-1 0 0,-1 0 1 0 0,0 0 0 0 0,0-1 0 0 0,0 1 0 0 0,1 0 0 0 0,-1 0 0 0 0,0-1-1 0 0,0 1 1 0 0,0 0 0 0 0,0-1 0 0 0,0 1 0 0 0,1 0 0 0 0,-1-1-1 0 0,14-26-77 0 0,-10 20 67 0 0,-2 3 13 0 0,1 0-1 0 0,0 1 1 0 0,0-1-1 0 0,0 0 1 0 0,0 1-1 0 0,0 0 1 0 0,1 0-1 0 0,-1 0 1 0 0,1 0 0 0 0,0 0-1 0 0,0 1 1 0 0,0 0-1 0 0,7-3 1 0 0,2 0-572 0 0,0 1 1 0 0,0 1 0 0 0,18-2 0 0 0,3-1-3617 0 0,-32 5 3828 0 0,-1 1 0 0 0,0 0 0 0 0,1 0-1 0 0,-1-1 1 0 0,0 1 0 0 0,1-1 0 0 0,-1 1-1 0 0,0-1 1 0 0,0 0 0 0 0,0 1 0 0 0,1-1-1 0 0,-1 0 1 0 0,0 0 0 0 0,0 0 0 0 0,0 0-1 0 0,0 0 1 0 0,0 0 0 0 0,0 0 0 0 0,-1 0 0 0 0,1 0-1 0 0,0 0 1 0 0,0 0 0 0 0,0-3 0 0 0,3-9-3356 0 0</inkml:trace>
  <inkml:trace contextRef="#ctx0" brushRef="#br0" timeOffset="1">227 38 4353 0 0,'-4'-5'569'0'0,"-14"-15"7602"0"0,13 24-4155 0 0,3 15-2540 0 0,3 27-658 0 0,10 78 0 0 0,-6-101-1740 0 0,0 0 1 0 0,14 39 0 0 0,-5-33-3121 0 0,2-16-2309 0 0,-10-11 1848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27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9522 0 0,'2'-1'430'0'0,"0"1"1"0"0,0-1-1 0 0,0 1 1 0 0,0 0-1 0 0,0-1 0 0 0,0 1 1 0 0,0 0-1 0 0,0 0 1 0 0,0 1-1 0 0,4 0 1 0 0,39 14 1959 0 0,-7-1-1283 0 0,-35-14-1081 0 0,0 1-1 0 0,0 0 1 0 0,1-1-1 0 0,-1 0 1 0 0,0 1-1 0 0,0-1 0 0 0,1-1 1 0 0,-1 1-1 0 0,0 0 1 0 0,1-1-1 0 0,-1 0 1 0 0,0 1-1 0 0,0-1 1 0 0,0-1-1 0 0,0 1 0 0 0,0 0 1 0 0,0-1-1 0 0,0 1 1 0 0,0-1-1 0 0,-1 0 1 0 0,5-3-1 0 0,-5 2-19 0 0,0-1 1 0 0,0 1-1 0 0,0 0 0 0 0,-1 0 1 0 0,1-1-1 0 0,-1 1 0 0 0,0-1 1 0 0,1 1-1 0 0,-2-1 0 0 0,1 1 1 0 0,0-1-1 0 0,-1 0 1 0 0,0 1-1 0 0,0-1 0 0 0,0 0 1 0 0,0 1-1 0 0,0-1 0 0 0,-2-6 1 0 0,1 6-10 0 0,0-1 1 0 0,0 1 0 0 0,-1 0 0 0 0,1 0-1 0 0,-1 0 1 0 0,0 0 0 0 0,0 0 0 0 0,-1 0-1 0 0,1 0 1 0 0,-1 1 0 0 0,1-1 0 0 0,-1 1-1 0 0,-5-4 1 0 0,7 6 5 0 0,-1 0 1 0 0,1 0-1 0 0,0 0 0 0 0,-1 0 0 0 0,1 0 0 0 0,0 0 1 0 0,-1 1-1 0 0,1-1 0 0 0,-1 1 0 0 0,1-1 1 0 0,-1 1-1 0 0,0-1 0 0 0,1 1 0 0 0,-1 0 0 0 0,1 0 1 0 0,-1 0-1 0 0,0 0 0 0 0,1 0 0 0 0,-1 0 1 0 0,1 1-1 0 0,-1-1 0 0 0,0 0 0 0 0,1 1 0 0 0,-1-1 1 0 0,1 1-1 0 0,-1-1 0 0 0,1 1 0 0 0,0 0 1 0 0,-1 0-1 0 0,1 0 0 0 0,0 0 0 0 0,-1 0 0 0 0,1 0 1 0 0,0 0-1 0 0,0 0 0 0 0,0 0 0 0 0,0 0 1 0 0,0 1-1 0 0,-2 2 0 0 0,-1 3 80 0 0,-1 1 1 0 0,1 0-1 0 0,1 0 1 0 0,-1 0-1 0 0,1 1 1 0 0,1-1-1 0 0,-1 1 0 0 0,2 0 1 0 0,-1-1-1 0 0,1 1 1 0 0,0 0-1 0 0,1 9 0 0 0,0 9 273 0 0,2 1-1 0 0,7 42 0 0 0,-8-68-341 0 0,1 10 25 0 0,0-1 1 0 0,1 0 0 0 0,0 1-1 0 0,6 10 1 0 0,-8-20-44 0 0,0 1 1 0 0,0-1-1 0 0,0 0 0 0 0,0 0 1 0 0,0 0-1 0 0,1 0 1 0 0,-1 0-1 0 0,1-1 0 0 0,-1 1 1 0 0,1 0-1 0 0,0-1 1 0 0,0 1-1 0 0,0-1 0 0 0,0 1 1 0 0,0-1-1 0 0,0 0 1 0 0,0 0-1 0 0,0 0 0 0 0,0 0 1 0 0,1 0-1 0 0,-1-1 0 0 0,0 1 1 0 0,0-1-1 0 0,1 1 1 0 0,-1-1-1 0 0,4 0 0 0 0,99-9-3743 0 0,-84 6 1062 0 0,-1-1-1 0 0,0 0 0 0 0,22-9 1 0 0,-18 2-1414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27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65 5185 0 0,'-4'-9'1438'0'0,"-1"0"0"0"0,0 0 0 0 0,-10-13 0 0 0,14 20-1155 0 0,-1 1 0 0 0,1 0-1 0 0,0-1 1 0 0,0 1-1 0 0,-1 0 1 0 0,1 0 0 0 0,-1 0-1 0 0,1 0 1 0 0,-1 0-1 0 0,1 0 1 0 0,-1 0 0 0 0,1 1-1 0 0,-3-1 1 0 0,3 1-143 0 0,0 0 1 0 0,0 0-1 0 0,0 0 0 0 0,0 0 1 0 0,0 0-1 0 0,0 0 1 0 0,0 0-1 0 0,1 1 1 0 0,-1-1-1 0 0,0 0 0 0 0,0 1 1 0 0,0-1-1 0 0,0 0 1 0 0,0 1-1 0 0,0-1 1 0 0,1 1-1 0 0,-1 0 0 0 0,0-1 1 0 0,0 1-1 0 0,1 0 1 0 0,-1-1-1 0 0,1 1 1 0 0,-1 0-1 0 0,0 0 0 0 0,1-1 1 0 0,-1 2-1 0 0,-2 3-31 0 0,1 1 0 0 0,0-1 0 0 0,0 0 1 0 0,0 1-1 0 0,1-1 0 0 0,0 1 0 0 0,0-1 0 0 0,0 1 0 0 0,1-1 0 0 0,0 1 0 0 0,1 11 0 0 0,-1-7 42 0 0,2 1 0 0 0,-1 0 0 0 0,2-1 0 0 0,-1 1 0 0 0,6 13 0 0 0,-8-24-174 0 0,1 1-1 0 0,-1 0 0 0 0,0 0 0 0 0,1 0 1 0 0,-1 0-1 0 0,0-1 0 0 0,1 1 0 0 0,-1 0 0 0 0,1 0 1 0 0,-1-1-1 0 0,1 1 0 0 0,0 0 0 0 0,-1-1 1 0 0,1 1-1 0 0,0 0 0 0 0,-1-1 0 0 0,1 1 0 0 0,0-1 1 0 0,0 1-1 0 0,-1-1 0 0 0,1 0 0 0 0,0 1 0 0 0,0-1 1 0 0,0 0-1 0 0,0 1 0 0 0,0-1 0 0 0,0 0 1 0 0,-1 0-1 0 0,1 0 0 0 0,0 0 0 0 0,0 0 0 0 0,0 0 1 0 0,2 0-1 0 0,1-2-249 0 0,0 0 1 0 0,1 1-1 0 0,-1-1 1 0 0,0-1-1 0 0,0 1 1 0 0,3-4-1 0 0,-4 4 79 0 0,-1 1-1 0 0,0-1 0 0 0,1 0 1 0 0,-1 0-1 0 0,1 1 0 0 0,-1 0 1 0 0,1-1-1 0 0,0 1 0 0 0,0 0 1 0 0,-1 0-1 0 0,1 1 0 0 0,0-1 1 0 0,0 1-1 0 0,0-1 1 0 0,6 1-1 0 0</inkml:trace>
  <inkml:trace contextRef="#ctx0" brushRef="#br0" timeOffset="1">27 401 3977 0 0,'0'17'1084'0'0,"1"-1"1"0"0,0 1-1 0 0,1-1 0 0 0,1 1 1 0 0,9 30-1 0 0,-11-43-920 0 0,1 0 0 0 0,-1-1 0 0 0,1 1 0 0 0,-1 0 1 0 0,1-1-1 0 0,0 0 0 0 0,0 1 0 0 0,0-1 0 0 0,1 0 0 0 0,-1 0 0 0 0,1 0 1 0 0,0-1-1 0 0,0 1 0 0 0,0-1 0 0 0,0 1 0 0 0,0-1 0 0 0,0 0 0 0 0,1 0 1 0 0,-1 0-1 0 0,1-1 0 0 0,-1 1 0 0 0,1-1 0 0 0,0 0 0 0 0,-1 0 0 0 0,1 0 1 0 0,0-1-1 0 0,0 1 0 0 0,0-1 0 0 0,0 0 0 0 0,0 0 0 0 0,4 0 0 0 0,-1-2-101 0 0,0 0 0 0 0,-1 0-1 0 0,1 0 1 0 0,0-1-1 0 0,-1 0 1 0 0,0 0 0 0 0,1 0-1 0 0,-1-1 1 0 0,-1 0-1 0 0,1 0 1 0 0,-1-1 0 0 0,1 0-1 0 0,-1 0 1 0 0,0 0-1 0 0,-1 0 1 0 0,1-1 0 0 0,-1 0-1 0 0,5-9 1 0 0,-5 9-26 0 0,0-1 0 0 0,-1 0 0 0 0,0 0 0 0 0,0 0 0 0 0,0 0 0 0 0,-1 0 0 0 0,0 0 0 0 0,-1-1 0 0 0,1 1 0 0 0,-2-1 0 0 0,1 1 0 0 0,-1-1 0 0 0,0 1-1 0 0,0-1 1 0 0,-1 1 0 0 0,0-1 0 0 0,-2-8 0 0 0,2 13 53 0 0,-1-1 0 0 0,1 1 0 0 0,-1-1 1 0 0,0 1-1 0 0,0 0 0 0 0,0-1 0 0 0,0 1 0 0 0,0 0 0 0 0,-1 0 0 0 0,1 1 0 0 0,-1-1 0 0 0,0 0 0 0 0,0 1 0 0 0,0 0 0 0 0,0 0 0 0 0,0 0 0 0 0,0 0 0 0 0,-1 0 0 0 0,-3-1 0 0 0,1 1 34 0 0,0 1 0 0 0,0-1 0 0 0,0 1 0 0 0,0 1 1 0 0,0-1-1 0 0,0 1 0 0 0,0 0 0 0 0,0 0 0 0 0,0 1 0 0 0,-1 0 0 0 0,-5 1 1 0 0,3 0-49 0 0,0 1 0 0 0,0 0 0 0 0,0 0 0 0 0,1 0 0 0 0,-1 1 1 0 0,1 1-1 0 0,0-1 0 0 0,0 1 0 0 0,1 1 0 0 0,-1-1 0 0 0,1 1 1 0 0,0 1-1 0 0,1-1 0 0 0,0 1 0 0 0,-10 13 0 0 0,14-16-188 0 0,0 0 0 0 0,0 0 0 0 0,1 0 0 0 0,-1 0 0 0 0,1 0 0 0 0,0 0 0 0 0,0 1 0 0 0,1-1 0 0 0,-1 8 0 0 0,7 11-3168 0 0,-5-21 2608 0 0,0 0 0 0 0,0-1 0 0 0,1 1 0 0 0,-1 0-1 0 0,1-1 1 0 0,-1 1 0 0 0,1-1 0 0 0,0 1 0 0 0,0-1 0 0 0,1 1 0 0 0,12 7-5697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28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 11747 0 0,'-5'3'726'0'0,"0"1"0"0"0,0 1 1 0 0,0-1-1 0 0,1 1 0 0 0,0 0 1 0 0,0 0-1 0 0,0 0 1 0 0,0 0-1 0 0,1 1 0 0 0,0-1 1 0 0,0 1-1 0 0,-3 7 0 0 0,-3 11 470 0 0,-9 45-1 0 0,8-27-395 0 0,-4 6-427 0 0,-3 18-536 0 0,-44 104 0 0 0,60-167-192 0 0,-1 0 1 0 0,1 0-1 0 0,-1 0 1 0 0,0 0 0 0 0,0 0-1 0 0,0 0 1 0 0,-1 0 0 0 0,-4 4-1 0 0,6-7 62 0 0,1 1-1 0 0,-1-1 1 0 0,0 1-1 0 0,0-1 1 0 0,0 1-1 0 0,0-1 1 0 0,0 0-1 0 0,0 1 1 0 0,0-1-1 0 0,0 0 0 0 0,0 0 1 0 0,0 0-1 0 0,0 0 1 0 0,-1 0-1 0 0,1 0 1 0 0,0 0-1 0 0,0 0 1 0 0,0 0-1 0 0,0-1 1 0 0,0 1-1 0 0,0 0 1 0 0,0-1-1 0 0,0 1 1 0 0,0-1-1 0 0,0 1 1 0 0,1-1-1 0 0,-1 1 0 0 0,0-1 1 0 0,0 1-1 0 0,0-1 1 0 0,0 0-1 0 0,1 0 1 0 0,-1 1-1 0 0,0-1 1 0 0,0-1-1 0 0,-15-17-3242 0 0,4 1-1189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6:28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0 227 14219 0 0,'29'24'3294'0'0,"-1"1"-1"0"0,43 50 1 0 0,-44-45-2663 0 0,1-1-1 0 0,33 26 1 0 0,-30-30-623 0 0,77 64 175 0 0,-96-76-541 0 0,0-1 0 0 0,-1 2 0 0 0,0-1 1 0 0,-1 2-1 0 0,-1-1 0 0 0,9 19 0 0 0,-7-2-2042 0 0,-8-23-1075 0 0</inkml:trace>
  <inkml:trace contextRef="#ctx0" brushRef="#br0" timeOffset="1">795 1 16780 0 0,'9'12'768'0'0,"-1"0"0"0"0,-1 1 0 0 0,0-1-1 0 0,0 2 1 0 0,-1-1 0 0 0,-1 1 0 0 0,-1 0 0 0 0,0 0 0 0 0,4 28 0 0 0,-3 0-359 0 0,-2 1 0 0 0,-3 48-1 0 0,-3-20-361 0 0,-3 0-1 0 0,-4-1 1 0 0,-2 0-1 0 0,-24 71 1 0 0,34-133-381 0 0,-1 3 100 0 0,-1 1 1 0 0,0-1-1 0 0,-7 13 0 0 0,-8-2-3254 0 0,18-21 2921 0 0,0 0 1 0 0,-1 0-1 0 0,1 0 0 0 0,0-1 0 0 0,-1 1 1 0 0,1 0-1 0 0,-1-1 0 0 0,1 1 0 0 0,-1-1 1 0 0,0 0-1 0 0,1 0 0 0 0,-1 1 1 0 0,1-1-1 0 0,-4 0 0 0 0,-14-3-7372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11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28 5921 0 0,'0'-1'363'0'0,"-1"-1"0"0"0,1 1-1 0 0,-1 0 1 0 0,1 0 0 0 0,-1 0-1 0 0,1-1 1 0 0,0 1 0 0 0,0 0 0 0 0,0 0-1 0 0,0-1 1 0 0,0 1 0 0 0,0 0-1 0 0,0 0 1 0 0,0-1 0 0 0,0 1 0 0 0,1 0-1 0 0,0-3 1 0 0,-1 4-167 0 0,0 0 1 0 0,1-1-1 0 0,-1 1 0 0 0,1 0 0 0 0,-1 0 1 0 0,1-1-1 0 0,-1 1 0 0 0,1 0 0 0 0,-1 0 1 0 0,1 0-1 0 0,0 0 0 0 0,-1 0 1 0 0,1 0-1 0 0,-1 0 0 0 0,1-1 0 0 0,-1 2 1 0 0,1-1-1 0 0,-1 0 0 0 0,1 0 0 0 0,0 0 1 0 0,-1 0-1 0 0,1 0 0 0 0,-1 0 1 0 0,1 0-1 0 0,-1 1 0 0 0,1-1 0 0 0,5 3 502 0 0,-1 0-1 0 0,1 0 0 0 0,-1 0 0 0 0,0 1 0 0 0,8 6 1 0 0,17 21-111 0 0,-1 2 0 0 0,44 62 0 0 0,-106-160-6264 0 0,30 60 5698 0 0,1-1 0 0 0,0 1 1 0 0,0-1-1 0 0,0 0 0 0 0,1 0 1 0 0,-1 0-1 0 0,2 0 1 0 0,-1 0-1 0 0,0 0 0 0 0,1 0 1 0 0,0 0-1 0 0,1 0 1 0 0,0 0-1 0 0,1-7 0 0 0,-2 12 13 0 0,1-1 0 0 0,0 1 0 0 0,0 0 0 0 0,-1 0 0 0 0,1 0-1 0 0,0 0 1 0 0,0 0 0 0 0,0 0 0 0 0,0 0 0 0 0,0 1 0 0 0,0-1 0 0 0,1 0 0 0 0,-1 0-1 0 0,0 1 1 0 0,0-1 0 0 0,0 1 0 0 0,1-1 0 0 0,-1 1 0 0 0,0-1 0 0 0,1 1 0 0 0,-1 0-1 0 0,0 0 1 0 0,1-1 0 0 0,-1 1 0 0 0,0 0 0 0 0,1 0 0 0 0,-1 1 0 0 0,0-1 0 0 0,1 0-1 0 0,-1 0 1 0 0,0 1 0 0 0,1-1 0 0 0,-1 0 0 0 0,0 1 0 0 0,0 0 0 0 0,1-1 0 0 0,-1 1-1 0 0,0 0 1 0 0,0-1 0 0 0,1 2 0 0 0,1-1 2 0 0,-1 1-1 0 0,0-1 1 0 0,0 0-1 0 0,-1 0 1 0 0,1 1-1 0 0,0 0 1 0 0,0-1-1 0 0,-1 1 1 0 0,1 0-1 0 0,-1 0 1 0 0,1-1 0 0 0,-1 1-1 0 0,0 0 1 0 0,0 1-1 0 0,0-1 1 0 0,0 0-1 0 0,0 0 1 0 0,0 0-1 0 0,-1 0 1 0 0,1 1-1 0 0,-1-1 1 0 0,1 0 0 0 0,-1 4-1 0 0,-1-1-180 0 0,0 0 0 0 0,0 0 0 0 0,-1 0-1 0 0,1 0 1 0 0,-1 0 0 0 0,-1 0 0 0 0,1 0 0 0 0,-1 0 0 0 0,1-1-1 0 0,-1 0 1 0 0,-1 1 0 0 0,1-1 0 0 0,-1 0 0 0 0,1 0 0 0 0,-1-1-1 0 0,0 1 1 0 0,0-1 0 0 0,-1 0 0 0 0,-5 3 0 0 0,28-13 279 0 0,-1 1 0 0 0,1 0 0 0 0,0 2 0 0 0,0 0 0 0 0,0 0 0 0 0,0 2 0 0 0,38 0 0 0 0,-43 5 267 0 0,-4 1-4174 0 0,-26 12-9611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8:38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67 107 10362 0 0,'-15'12'3976'0'0,"-20"21"-2511"0"0,33-31-1503 0 0,1 0 0 0 0,-1-1 0 0 0,1 1 0 0 0,-1 0 1 0 0,1 0-1 0 0,0 0 0 0 0,0 0 0 0 0,0 1 0 0 0,0-1 1 0 0,0 0-1 0 0,0 0 0 0 0,1 1 0 0 0,-1-1 0 0 0,1 0 1 0 0,-1 5-1 0 0,2-7 37 0 0,-1 1 1 0 0,0-1-1 0 0,0 1 1 0 0,0-1-1 0 0,1 1 1 0 0,-1-1-1 0 0,0 1 1 0 0,1-1-1 0 0,-1 1 1 0 0,0-1-1 0 0,1 0 1 0 0,-1 1-1 0 0,1-1 0 0 0,-1 0 1 0 0,1 1-1 0 0,-1-1 1 0 0,1 0-1 0 0,-1 1 1 0 0,1-1-1 0 0,-1 0 1 0 0,1 0-1 0 0,-1 0 1 0 0,1 0-1 0 0,-1 1 1 0 0,1-1-1 0 0,-1 0 1 0 0,1 0-1 0 0,-1 0 1 0 0,1 0-1 0 0,0 0 0 0 0,-1 0 1 0 0,1 0-1 0 0,-1 0 1 0 0,1-1-1 0 0,-1 1 1 0 0,1 0-1 0 0,-1 0 1 0 0,1 0-1 0 0,-1-1 1 0 0,1 1-1 0 0,-1 0 1 0 0,1 0-1 0 0,-1-1 1 0 0,1 0-1 0 0,25-12 168 0 0,55-45 1871 0 0,-63 43-1726 0 0,0 1 1 0 0,2 1 0 0 0,-1 1-1 0 0,1 0 1 0 0,1 2-1 0 0,27-11 1 0 0,-30 16 21 0 0,0 0 0 0 0,1 2-1 0 0,-1 0 1 0 0,1 1 0 0 0,-1 1 0 0 0,1 0 0 0 0,0 2 0 0 0,30 4 0 0 0,-1 5 341 0 0,-1 1 1 0 0,50 20 0 0 0,-63-21-584 0 0,-1-2 1 0 0,1-1-1 0 0,0-2 0 0 0,1-1 1 0 0,-1-1-1 0 0,1-2 1 0 0,0-2-1 0 0,63-9 1 0 0,40-6 354 0 0,0 7 0 0 0,225 12 0 0 0,18 11-92 0 0,-127-23-251 0 0,62-6 762 0 0,190-18-224 0 0,-366 18-428 0 0,1 6 0 0 0,1 6 0 0 0,204 22-1 0 0,163 15-132 0 0,-12-3-2 0 0,-258 16 796 0 0,-163-28-936 0 0,114 11 1 0 0,-183-29-118 0 0,25 2-141 0 0,-31-3 182 0 0,0 0 0 0 0,0 1 0 0 0,0-1 0 0 0,1 0 0 0 0,-1 0 0 0 0,0 1-1 0 0,0-1 1 0 0,0 0 0 0 0,0 1 0 0 0,0-1 0 0 0,0 1 0 0 0,0 0-1 0 0,0-1 1 0 0,0 1 0 0 0,0 0 0 0 0,0 0 0 0 0,-1-1 0 0 0,1 1-1 0 0,0 0 1 0 0,1 1 0 0 0,-2-1-67 0 0,-1-1-1 0 0,1 1 1 0 0,0-1 0 0 0,0 1-1 0 0,0-1 1 0 0,0 1 0 0 0,0-1-1 0 0,-1 0 1 0 0,1 1 0 0 0,0-1-1 0 0,0 1 1 0 0,-1-1 0 0 0,1 0-1 0 0,0 1 1 0 0,0-1 0 0 0,-1 0-1 0 0,1 1 1 0 0,-1-1 0 0 0,1 0-1 0 0,0 1 1 0 0,-1-1-1 0 0,1 0 1 0 0,-1 0 0 0 0,1 0-1 0 0,0 1 1 0 0,-1-1 0 0 0,1 0-1 0 0,-1 0 1 0 0,1 0 0 0 0,-1 0-1 0 0,-16 4-6611 0 0,3-2-1379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15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13259 0 0,'-1'0'4'0'0,"0"1"0"0"0,1 0 0 0 0,-1-1 0 0 0,0 1 0 0 0,0 0 0 0 0,1-1 0 0 0,-1 1 0 0 0,1 0 1 0 0,-1 0-1 0 0,1-1 0 0 0,-1 1 0 0 0,1 0 0 0 0,-1 0 0 0 0,1 0 0 0 0,0 0 0 0 0,-1 0 0 0 0,1 0 0 0 0,0 0 0 0 0,0-1 0 0 0,0 1 1 0 0,0 0-1 0 0,0 0 0 0 0,0 0 0 0 0,0 0 0 0 0,0 0 0 0 0,0 0 0 0 0,0 0 0 0 0,1 1 0 0 0,0-1-12 0 0,0 1 0 0 0,0-1-1 0 0,0 0 1 0 0,0 0 0 0 0,0 0-1 0 0,1 0 1 0 0,-1 0 0 0 0,0 0 0 0 0,1 0-1 0 0,-1-1 1 0 0,1 1 0 0 0,-1 0-1 0 0,1-1 1 0 0,2 2 0 0 0,9 1-44 0 0,0-1 0 0 0,0 0 0 0 0,14 0 0 0 0,-24-2 74 0 0,25 4 159 0 0,0 0 0 0 0,0 1-1 0 0,0 2 1 0 0,-1 1 0 0 0,0 1 0 0 0,-1 1 0 0 0,31 17 0 0 0,167 111 718 0 0,-182-110-934 0 0,-7-5 89 0 0,-2 2 1 0 0,0 2 0 0 0,-2 1-1 0 0,43 49 1 0 0,-54-52 30 0 0,-1 1 0 0 0,-1 0 0 0 0,-2 1 1 0 0,0 1-1 0 0,-2 1 0 0 0,17 48 0 0 0,-13-14 328 0 0,-2 1 0 0 0,-3 1 0 0 0,-2 0-1 0 0,-4 0 1 0 0,-1 100 0 0 0,-10-39 541 0 0,-41 240 0 0 0,36-317-581 0 0,-17 56 0 0 0,-3-33-1427 0 0,20-54-1915 0 0,-22 33 1 0 0,22-38-865 0 0,1-1-2424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16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13763 0 0,'-35'14'1436'0'0,"20"-2"-1204"0"0,14-12-231 0 0,1 1-1 0 0,0-1 1 0 0,0 0 0 0 0,0 1 0 0 0,0-1 0 0 0,-1 0 0 0 0,1 1 0 0 0,0-1 0 0 0,0 0-1 0 0,0 1 1 0 0,0-1 0 0 0,0 0 0 0 0,0 1 0 0 0,0-1 0 0 0,0 0 0 0 0,0 1-1 0 0,0-1 1 0 0,0 1 0 0 0,0-1 0 0 0,0 0 0 0 0,0 1 0 0 0,0-1 0 0 0,1 0 0 0 0,-1 1-1 0 0,0-1 1 0 0,0 0 0 0 0,0 1 0 0 0,0-1 0 0 0,1 0 0 0 0,-1 0 0 0 0,0 1 0 0 0,0-1-1 0 0,1 0 1 0 0,-1 1 0 0 0,0-1 0 0 0,1 0 0 0 0,-1 0 0 0 0,1 1 0 0 0,2 0-11 0 0,1 0 0 0 0,-1 0 0 0 0,1 0 0 0 0,0 0 0 0 0,0-1 0 0 0,-1 0 0 0 0,1 1 0 0 0,0-1 0 0 0,0-1 1 0 0,0 1-1 0 0,-1 0 0 0 0,5-2 0 0 0,16 1 57 0 0,-7 2 45 0 0,1 1 0 0 0,-1 1-1 0 0,0 1 1 0 0,0 1 0 0 0,25 9 0 0 0,79 44 149 0 0,-82-37-142 0 0,70 25 0 0 0,-30-25 386 0 0,-79-21-473 0 0,0 0-1 0 0,0 0 1 0 0,0 0-1 0 0,0 0 1 0 0,0 0-1 0 0,0 0 1 0 0,1 0-1 0 0,-1 0 1 0 0,0 0-1 0 0,0 0 1 0 0,0 0-1 0 0,0 0 1 0 0,0 1-1 0 0,0-1 1 0 0,0 0-1 0 0,0 0 1 0 0,1 0-1 0 0,-1 0 1 0 0,0 0-1 0 0,0 0 1 0 0,0 0-1 0 0,0 0 1 0 0,0 0-1 0 0,0 0 1 0 0,0 0-1 0 0,0 1 1 0 0,0-1-1 0 0,0 0 1 0 0,0 0-1 0 0,0 0 1 0 0,0 0 0 0 0,0 0-1 0 0,0 0 1 0 0,0 0-1 0 0,0 0 1 0 0,0 1-1 0 0,1-1 1 0 0,-2 0-1 0 0,1 0 1 0 0,0 0-1 0 0,0 0 1 0 0,0 0-1 0 0,0 0 1 0 0,0 0-1 0 0,0 1 1 0 0,0-1-1 0 0,0 0 1 0 0,0 0-1 0 0,0 0 1 0 0,0 0-1 0 0,0 0 1 0 0,0 0-1 0 0,0 0 1 0 0,0 0-1 0 0,0 0 1 0 0,0 1-1 0 0,0-1 1 0 0,0 0-1 0 0,-1 0 1 0 0,1 0-1 0 0,0 0 1 0 0,0 0-1 0 0,0 0 1 0 0,0 0-1 0 0,0 0 1 0 0,0 0-1 0 0,0 0 1 0 0,0 0-1 0 0,-1 0 1 0 0,-13 6 302 0 0,-18 2-133 0 0,-107 11 51 0 0,98-16-63 0 0,-1 2-1 0 0,1 2 1 0 0,-64 20-1 0 0,103-26-145 0 0,-1 0-1 0 0,1 0 0 0 0,-1 0 0 0 0,1 0 1 0 0,-1 1-1 0 0,1-1 0 0 0,0 1 0 0 0,-1 0 1 0 0,1-1-1 0 0,0 1 0 0 0,0 0 0 0 0,0 0 1 0 0,1 0-1 0 0,-1 1 0 0 0,0-1 0 0 0,1 0 1 0 0,0 1-1 0 0,-1-1 0 0 0,1 1 0 0 0,0-1 1 0 0,0 1-1 0 0,0 0 0 0 0,1-1 0 0 0,-1 1 1 0 0,1 0-1 0 0,-1 0 0 0 0,1-1 0 0 0,0 5 1 0 0,1 6-61 0 0,1 0 0 0 0,0 0 0 0 0,0-1 0 0 0,2 1 1 0 0,4 12-1 0 0,2 7 47 0 0,3 25-65 0 0,-8-31 15 0 0,1 0 0 0 0,1 0 0 0 0,18 40 0 0 0,-24-63 37 0 0,1 0 0 0 0,0 0-1 0 0,0 0 1 0 0,0 0 0 0 0,1-1-1 0 0,-1 1 1 0 0,0-1-1 0 0,1 0 1 0 0,0 0 0 0 0,-1 0-1 0 0,1 0 1 0 0,0 0 0 0 0,0-1-1 0 0,0 1 1 0 0,0-1-1 0 0,0 0 1 0 0,1 1 0 0 0,-1-2-1 0 0,0 1 1 0 0,1 0 0 0 0,-1-1-1 0 0,0 1 1 0 0,1-1-1 0 0,-1 0 1 0 0,1 0 0 0 0,5-1-1 0 0,9-2-251 0 0,1 0 1 0 0,-1-1-1 0 0,32-12 0 0 0,-22 6-620 0 0,6 1-329 0 0,-7 1-1256 0 0,0-1 0 0 0,33-15 1 0 0,-27 6-2760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16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19140 0 0,'-3'6'-16'0'0,"0"-1"0"0"0,1 1-1 0 0,-1 0 1 0 0,1 0 0 0 0,1 1-1 0 0,-1-1 1 0 0,1 0 0 0 0,0 1 0 0 0,1-1-1 0 0,-1 0 1 0 0,1 1 0 0 0,1 8 0 0 0,3 10-878 0 0,12 46 0 0 0,-5-23-354 0 0,-2 10 591 0 0,-3 1 1 0 0,-2 64-1 0 0,-2-55 681 0 0,9 69 0 0 0,-9-148-1600 0 0,1-9 1909 0 0,1 0 0 0 0,0 0 0 0 0,1 0 0 0 0,1 0 0 0 0,11-23-1 0 0,-12 37-273 0 0,-1 0 0 0 0,1 1 0 0 0,0-1-1 0 0,0 1 1 0 0,1 0 0 0 0,0 0-1 0 0,0 1 1 0 0,0-1 0 0 0,0 1-1 0 0,1 1 1 0 0,-1-1 0 0 0,1 1-1 0 0,0 0 1 0 0,7-1 0 0 0,14-4-296 0 0,1 1 0 0 0,38-3 0 0 0,7-2-1780 0 0,-69 11 1550 0 0,1 0 0 0 0,-1 0 0 0 0,0-1 1 0 0,0 0-1 0 0,-1 0 0 0 0,1 0 0 0 0,0 0 0 0 0,-1-1 0 0 0,1 1 0 0 0,-1-1 0 0 0,0 0 0 0 0,0-1 0 0 0,7-6 0 0 0,7-5-3461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1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15579 0 0,'118'12'867'0'0,"46"3"-897"0"0,-79-10-85 0 0,-132-8-206 0 0,-56 2 0 0 0,85 2 588 0 0,0 1 0 0 0,0 0-1 0 0,1 1 1 0 0,-1 1 0 0 0,0 1 0 0 0,1 0-1 0 0,-24 12 1 0 0,37-16-197 0 0,1 1-1 0 0,0 0 0 0 0,0 0 1 0 0,-1 1-1 0 0,1-1 1 0 0,0 1-1 0 0,1-1 1 0 0,-1 1-1 0 0,0 0 1 0 0,1 0-1 0 0,0 0 0 0 0,-1 1 1 0 0,1-1-1 0 0,1 0 1 0 0,-1 1-1 0 0,0-1 1 0 0,1 1-1 0 0,0 0 1 0 0,-2 6-1 0 0,2-4-34 0 0,1 0 0 0 0,0 1-1 0 0,0-1 1 0 0,0 0 0 0 0,1 1-1 0 0,0-1 1 0 0,0 0 0 0 0,1 0 0 0 0,-1 0-1 0 0,1 0 1 0 0,4 8 0 0 0,-1-4-145 0 0,0 1 0 0 0,1-1 0 0 0,0-1 0 0 0,0 1 0 0 0,1-1 0 0 0,0 0 0 0 0,1-1 0 0 0,0 1 0 0 0,1-2 1 0 0,-1 1-1 0 0,1-1 0 0 0,1 0 0 0 0,12 6 0 0 0,-17-11 13 0 0,0 0 1 0 0,1 0-1 0 0,-1-1 1 0 0,0 1-1 0 0,1-1 1 0 0,-1-1-1 0 0,1 1 1 0 0,-1-1-1 0 0,1 0 1 0 0,0 0-1 0 0,-1-1 1 0 0,11-1-1 0 0,0-3-70 0 0,-1 0 1 0 0,1-1-1 0 0,14-8 0 0 0,-11 6 50 0 0,-17 7 79 0 0,0 0 0 0 0,0 1 0 0 0,1 0 1 0 0,-1-1-1 0 0,0 1 0 0 0,0 0 0 0 0,1 0 1 0 0,-1 0-1 0 0,0 0 0 0 0,4 1 0 0 0,-5-1 32 0 0,0 0-1 0 0,-1 0 0 0 0,1 0 0 0 0,0 1 0 0 0,-1-1 0 0 0,1 0 0 0 0,0 0 0 0 0,-1 0 1 0 0,1 1-1 0 0,0-1 0 0 0,-1 0 0 0 0,1 1 0 0 0,-1-1 0 0 0,1 1 0 0 0,0-1 1 0 0,-1 1-1 0 0,1-1 0 0 0,-1 1 0 0 0,1-1 0 0 0,-1 1 0 0 0,0-1 0 0 0,1 1 0 0 0,-1-1 1 0 0,1 1-1 0 0,-1 0 0 0 0,0-1 0 0 0,0 1 0 0 0,1 0 0 0 0,-1-1 0 0 0,0 1 0 0 0,0 0 1 0 0,0-1-1 0 0,0 1 0 0 0,0 0 0 0 0,0 0 0 0 0,0 1 0 0 0,0-2 28 0 0,0 1-1 0 0,-1 0 0 0 0,1-1 1 0 0,-1 1-1 0 0,1 0 0 0 0,-1-1 0 0 0,1 1 1 0 0,-1-1-1 0 0,1 1 0 0 0,-1 0 1 0 0,1-1-1 0 0,-1 1 0 0 0,0-1 1 0 0,1 0-1 0 0,-1 1 0 0 0,0-1 1 0 0,1 0-1 0 0,-1 1 0 0 0,0-1 1 0 0,0 0-1 0 0,1 0 0 0 0,-1 1 1 0 0,-1-1-1 0 0,-23 3 218 0 0,14-2-168 0 0,5 1-61 0 0,0 0 0 0 0,1 0 0 0 0,0 1 0 0 0,0 0 0 0 0,0 0 0 0 0,0 0 0 0 0,0 0 0 0 0,0 1 0 0 0,1-1 0 0 0,0 1-1 0 0,-1 1 1 0 0,2-1 0 0 0,-1 0 0 0 0,-5 9 0 0 0,7-10-6 0 0,0 0-1 0 0,0 0 1 0 0,0 0 0 0 0,1 0 0 0 0,-1 0-1 0 0,1 0 1 0 0,0 1 0 0 0,0-1-1 0 0,0 1 1 0 0,0-1 0 0 0,0 0 0 0 0,1 1-1 0 0,0-1 1 0 0,0 1 0 0 0,0 0-1 0 0,0-1 1 0 0,0 1 0 0 0,1-1 0 0 0,-1 1-1 0 0,1-1 1 0 0,0 0 0 0 0,0 1-1 0 0,0-1 1 0 0,1 0 0 0 0,1 4-1 0 0,0-5-10 0 0,-1-1 0 0 0,0 0 0 0 0,1 0 0 0 0,-1-1 0 0 0,1 1-1 0 0,-1 0 1 0 0,1-1 0 0 0,0 0 0 0 0,-1 0 0 0 0,1 1-1 0 0,-1-1 1 0 0,4-1 0 0 0,11 2-34 0 0,70 19-90 0 0,-45-10-407 0 0,46 5 1 0 0,-74-13-96 0 0,1-1 0 0 0,-1-1 0 0 0,1 0 0 0 0,0-1 0 0 0,-1-1 0 0 0,0 0 0 0 0,17-6 0 0 0,10-6-2085 0 0,1-5-1763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1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19908 0 0,'-3'2'10'0'0,"-1"0"-1"0"0,1 1 1 0 0,-1-1 0 0 0,1 1-1 0 0,0-1 1 0 0,0 1-1 0 0,0 0 1 0 0,0 0-1 0 0,0 1 1 0 0,0-1 0 0 0,1 1-1 0 0,0-1 1 0 0,0 1-1 0 0,0 0 1 0 0,0-1-1 0 0,1 1 1 0 0,-1 0 0 0 0,1 0-1 0 0,0 0 1 0 0,0 0-1 0 0,0 1 1 0 0,1-1-1 0 0,-1 5 1 0 0,0 12-674 0 0,2 1 0 0 0,0-1 1 0 0,6 32-1 0 0,-2-13 31 0 0,15 201-1297 0 0,-3-27-5624 0 0,-11-166 3013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1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55 16588 0 0,'-2'6'104'0'0,"1"1"0"0"0,-1-1 0 0 0,1 0 0 0 0,0 0 0 0 0,1 1 0 0 0,-1-1 0 0 0,1 1 0 0 0,1-1 0 0 0,-1 0 0 0 0,1 1 1 0 0,2 9-1 0 0,3 18-1758 0 0,-6-34 1642 0 0,0 1 0 0 0,0-1 0 0 0,0 0 0 0 0,0 0 0 0 0,0 1 0 0 0,0-1 0 0 0,0 0 0 0 0,0 0 0 0 0,1 1 0 0 0,-1-1 0 0 0,0 0 0 0 0,0 1 1 0 0,0-1-1 0 0,0 0 0 0 0,0 0 0 0 0,-1 1 0 0 0,1-1 0 0 0,0 0 0 0 0,0 1 0 0 0,0-1 0 0 0,0 0 0 0 0,0 0 0 0 0,0 1 0 0 0,0-1 0 0 0,0 0 0 0 0,-1 0 0 0 0,1 1 0 0 0,0-1 0 0 0,0 0 0 0 0,0 0 0 0 0,-1 0 0 0 0,1 1 0 0 0,0-1 0 0 0,0 0 0 0 0,-1 0 0 0 0,1 0 0 0 0,0 0 0 0 0,0 1 0 0 0,-1-1 0 0 0,1 0 0 0 0,0 0 0 0 0,0 0 0 0 0,-1 0 0 0 0,1 0 0 0 0,0 0 0 0 0,0 0 0 0 0,-1 0 0 0 0,1 0 0 0 0,0 0 0 0 0,-1 0 0 0 0,1 0 0 0 0,0 0 0 0 0,0 0 0 0 0,-1 0 0 0 0,1 0 0 0 0,0 0 0 0 0,-1 0 0 0 0,1-1 0 0 0,0 1 0 0 0,0 0 0 0 0,-1 0 0 0 0,1 0 0 0 0,0 0 0 0 0,0 0 0 0 0,0-1 0 0 0,-1 1 0 0 0,1 0 0 0 0,0 0 0 0 0,0-1 0 0 0,-16-15 74 0 0,15 14-59 0 0,0-1-1 0 0,0 1 1 0 0,0-1 0 0 0,1 0-1 0 0,-1 1 1 0 0,0-1 0 0 0,1 0-1 0 0,0 0 1 0 0,0 1 0 0 0,0-1-1 0 0,0 0 1 0 0,0 0-1 0 0,0 1 1 0 0,1-1 0 0 0,-1 0-1 0 0,1 0 1 0 0,0 1 0 0 0,0-1-1 0 0,0 1 1 0 0,0-1 0 0 0,0 1-1 0 0,1-1 1 0 0,-1 1 0 0 0,1 0-1 0 0,-1-1 1 0 0,1 1 0 0 0,0 0-1 0 0,0 0 1 0 0,0 0 0 0 0,0 0-1 0 0,0 1 1 0 0,1-1 0 0 0,-1 1-1 0 0,0-1 1 0 0,1 1 0 0 0,3-2-1 0 0,10-4 92 0 0,0 1-1 0 0,1 1 0 0 0,-1 0 1 0 0,30-4-1 0 0,-25 4 74 0 0,38-13 270 0 0,-46 13-233 0 0,1 0 1 0 0,0 1 0 0 0,-1 0 0 0 0,17-1-1 0 0,-29 5-192 0 0,0 0-1 0 0,-1 0 0 0 0,1 1 1 0 0,0-1-1 0 0,0 0 0 0 0,0 0 1 0 0,-1 0-1 0 0,1 1 0 0 0,0-1 1 0 0,-1 1-1 0 0,1-1 0 0 0,0 0 1 0 0,-1 1-1 0 0,1-1 0 0 0,0 1 1 0 0,-1-1-1 0 0,1 1 0 0 0,-1 0 1 0 0,1-1-1 0 0,-1 1 0 0 0,1-1 1 0 0,-1 1-1 0 0,1 0 0 0 0,-1 0 1 0 0,0-1-1 0 0,1 1 0 0 0,-1 0 1 0 0,0 0-1 0 0,0-1 0 0 0,1 1 1 0 0,-1 0-1 0 0,0 0 0 0 0,0 0 1 0 0,0-1-1 0 0,0 1 0 0 0,0 0 1 0 0,0 0-1 0 0,0 0 0 0 0,0-1 1 0 0,-1 1-1 0 0,1 0 0 0 0,0 1 1 0 0,-9 35 203 0 0,8-32-269 0 0,0 0 1 0 0,-1-1-1 0 0,0 1 0 0 0,0 0 0 0 0,0-1 0 0 0,0 1 1 0 0,-1-1-1 0 0,1 0 0 0 0,-1 0 0 0 0,0 0 0 0 0,-1 0 1 0 0,1-1-1 0 0,0 1 0 0 0,-1-1 0 0 0,0 0 0 0 0,0 0 0 0 0,0 0 1 0 0,0 0-1 0 0,-5 2 0 0 0,-5 6-2537 0 0</inkml:trace>
  <inkml:trace contextRef="#ctx0" brushRef="#br0" timeOffset="1">581 301 11883 0 0,'12'-36'3840'0'0,"0"6"-2767"0"0,-1-4 23 0 0,-5 10-264 0 0,-3 10-712 0 0,1 4-1312 0 0,0 2-1921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25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141 268 6569 0 0,'-11'-6'246'0'0,"5"2"301"0"0,1 1 1 0 0,-1 0-1 0 0,1 1 0 0 0,-1-1 1 0 0,0 1-1 0 0,0 0 1 0 0,-8-1-1 0 0,12 3-389 0 0,0 0 0 0 0,0 0 0 0 0,0 0 0 0 0,0 1 0 0 0,-1-1-1 0 0,1 1 1 0 0,0-1 0 0 0,0 1 0 0 0,0 0 0 0 0,0 0 0 0 0,0 0 0 0 0,0 0 0 0 0,1 0 0 0 0,-1 0 0 0 0,0 1 0 0 0,0-1 0 0 0,1 1-1 0 0,-1-1 1 0 0,1 1 0 0 0,-1-1 0 0 0,1 1 0 0 0,0 0 0 0 0,-1 0 0 0 0,0 3 0 0 0,-2 1-115 0 0,0 0-1 0 0,1 0 1 0 0,0 0 0 0 0,0 0 0 0 0,0 1 0 0 0,1-1-1 0 0,0 1 1 0 0,0-1 0 0 0,1 1 0 0 0,0 0-1 0 0,0 0 1 0 0,1 0 0 0 0,0 0 0 0 0,0-1-1 0 0,0 1 1 0 0,1 0 0 0 0,2 11 0 0 0,1-8-56 0 0,-1 1 0 0 0,2-1 0 0 0,-1-1 0 0 0,2 1 0 0 0,-1-1 0 0 0,1 0 1 0 0,1 0-1 0 0,-1 0 0 0 0,1-1 0 0 0,13 11 0 0 0,-18-17 10 0 0,19 18-28 0 0,42 32 0 0 0,-57-48 27 0 0,-1 0 0 0 0,1 0 0 0 0,0-1 0 0 0,-1 0-1 0 0,1 0 1 0 0,1 0 0 0 0,-1-1 0 0 0,0 0 0 0 0,1 0 0 0 0,-1-1 0 0 0,1 0 0 0 0,-1 0 0 0 0,1 0-1 0 0,9-1 1 0 0,-11-2 4 0 0,0 1 0 0 0,1-1 0 0 0,-1 0-1 0 0,0 0 1 0 0,0-1 0 0 0,0 0-1 0 0,0 0 1 0 0,-1 0 0 0 0,1 0 0 0 0,-1-1-1 0 0,0 0 1 0 0,0 1 0 0 0,0-2 0 0 0,-1 1-1 0 0,1 0 1 0 0,-1-1 0 0 0,5-8-1 0 0,4-7 126 0 0,-1-2-1 0 0,13-37 0 0 0,-1-2 202 0 0,17-82-1 0 0,-40 137-305 0 0,1 1-1 0 0,-1-1 1 0 0,0 1 0 0 0,-1-1-1 0 0,1 1 1 0 0,-1-1 0 0 0,0 1-1 0 0,-1-1 1 0 0,1 1-1 0 0,-1 0 1 0 0,0 0 0 0 0,0-1-1 0 0,-1 2 1 0 0,0-1-1 0 0,1 0 1 0 0,-2 0 0 0 0,1 1-1 0 0,0 0 1 0 0,-1-1 0 0 0,-6-4-1 0 0,-7-7 32 0 0,0 1 0 0 0,-1 0 0 0 0,-32-18 0 0 0,37 25-11 0 0,0 0-1 0 0,-1 1 0 0 0,0 0 0 0 0,0 2 0 0 0,-1-1 0 0 0,0 2 1 0 0,-27-6-1 0 0,36 10-45 0 0,1-1-1 0 0,-1 1 1 0 0,0-1 0 0 0,0 2-1 0 0,0-1 1 0 0,0 1 0 0 0,1-1 0 0 0,-1 2-1 0 0,0-1 1 0 0,1 1 0 0 0,-1 0-1 0 0,1 0 1 0 0,-1 0 0 0 0,1 1 0 0 0,0-1-1 0 0,0 2 1 0 0,0-1 0 0 0,1 0-1 0 0,-1 1 1 0 0,1 0 0 0 0,-1 0 0 0 0,1 0-1 0 0,-5 8 1 0 0,3-4-193 0 0,0 1 1 0 0,1 0-1 0 0,0 1 0 0 0,0-1 0 0 0,-3 11 1 0 0,6-15-45 0 0,1 0 0 0 0,0 0 0 0 0,0 0 0 0 0,0 0 0 0 0,0 0 0 0 0,1 1 0 0 0,0-1 0 0 0,0 0 0 0 0,0 0 1 0 0,0 0-1 0 0,1 0 0 0 0,2 7 0 0 0,3-2-1073 0 0,0-13-552 0 0,0-14-2929 0 0,1 7 1271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26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52 312 3921 0 0,'-4'-2'534'0'0,"-1"1"0"0"0,1-1 1 0 0,-1 0-1 0 0,1-1 0 0 0,0 1 0 0 0,0-1 1 0 0,0 0-1 0 0,0 0 0 0 0,-4-4 0 0 0,8 6-395 0 0,-1 0 0 0 0,0-1 0 0 0,0 1 1 0 0,1-1-1 0 0,-1 1 0 0 0,1-1 0 0 0,-1 1 0 0 0,1-1 0 0 0,0 1 0 0 0,-1-1 0 0 0,1 0 0 0 0,0 1 0 0 0,0-1 0 0 0,0 1 0 0 0,0-1 0 0 0,1 0 0 0 0,-1 1 1 0 0,0-1-1 0 0,1 1 0 0 0,-1-1 0 0 0,1 1 0 0 0,-1-1 0 0 0,1 1 0 0 0,0-1 0 0 0,0 1 0 0 0,-1 0 0 0 0,1-1 0 0 0,0 1 0 0 0,0 0 0 0 0,0 0 1 0 0,2-2-1 0 0,5-6 83 0 0,0 1 1 0 0,1 0-1 0 0,0 1 1 0 0,0-1-1 0 0,0 2 1 0 0,1-1-1 0 0,0 2 1 0 0,0-1-1 0 0,13-4 0 0 0,19-6 78 0 0,43-11 0 0 0,-69 22-225 0 0,99-30-8 0 0,134-35 19 0 0,-227 66-948 0 0,-1 2 0 0 0,0 0 0 0 0,1 1 0 0 0,0 2 0 0 0,-1 0 0 0 0,1 1 0 0 0,23 6 0 0 0,-31-6-4807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26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9042 0 0,'6'9'233'0'0,"1"1"0"0"0,0-1 1 0 0,0-1-1 0 0,1 1 0 0 0,0-1 0 0 0,0-1 0 0 0,1 0 1 0 0,11 9-1 0 0,6-1 401 0 0,47 22 0 0 0,20 10 737 0 0,-91-46-1268 0 0,0 0-1 0 0,0 0 0 0 0,-1 1 1 0 0,1-1-1 0 0,0 1 0 0 0,-1-1 1 0 0,1 1-1 0 0,-1-1 0 0 0,1 1 1 0 0,-1 0-1 0 0,0 0 0 0 0,1 0 1 0 0,-1-1-1 0 0,0 1 0 0 0,-1 0 0 0 0,1 1 1 0 0,0-1-1 0 0,0 0 0 0 0,-1 0 1 0 0,1 0-1 0 0,-1 0 0 0 0,0 0 1 0 0,0 1-1 0 0,0-1 0 0 0,0 0 1 0 0,0 0-1 0 0,0 1 0 0 0,0-1 1 0 0,-1 0-1 0 0,1 0 0 0 0,-1 0 1 0 0,0 0-1 0 0,0 0 0 0 0,1 0 1 0 0,-4 4-1 0 0,-2 6 179 0 0,-2 0 1 0 0,0 0-1 0 0,0-1 1 0 0,-17 16-1 0 0,13-14-324 0 0,-3 5 115 0 0,-2-1 0 0 0,-24 19 0 0 0,34-30-137 0 0,-1 0 1 0 0,0-1-1 0 0,0 0 1 0 0,-1-1 0 0 0,0 1-1 0 0,0-2 1 0 0,0 1-1 0 0,-13 2 1 0 0,6-6-891 0 0,12-6-1338 0 0,5 5 2035 0 0,-1 0 0 0 0,1 0 0 0 0,0 1 0 0 0,-1-1 0 0 0,1 0 0 0 0,0 0 0 0 0,0 1 0 0 0,-1-1 0 0 0,1 0 0 0 0,0 1 1 0 0,0-1-1 0 0,0 1 0 0 0,0-1 0 0 0,0 1 0 0 0,0-1 0 0 0,0 1 0 0 0,0 0 0 0 0,0-1 0 0 0,0 1 0 0 0,0 0 0 0 0,0 0 0 0 0,0 0 0 0 0,2 0 0 0 0,11 0-4910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15:30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56 5801 0 0,'-1'-2'390'0'0,"0"1"0"0"0,1-1-1 0 0,-1 1 1 0 0,0-1 0 0 0,1 1-1 0 0,-1-1 1 0 0,1 0 0 0 0,0 1-1 0 0,0-1 1 0 0,0 0 0 0 0,-1 1-1 0 0,1-1 1 0 0,1 0 0 0 0,-1 1-1 0 0,0-1 1 0 0,0 0 0 0 0,1 1-1 0 0,-1-1 1 0 0,1 0 0 0 0,1-2-1 0 0,-1 3-201 0 0,0-1 0 0 0,0 1 0 0 0,1 0 0 0 0,-1-1-1 0 0,0 1 1 0 0,1 0 0 0 0,-1 0 0 0 0,1 0 0 0 0,0 0 0 0 0,-1 0-1 0 0,1 1 1 0 0,0-1 0 0 0,-1 1 0 0 0,1-1 0 0 0,3 0 0 0 0,4 0-57 0 0,0 0 1 0 0,0 1 0 0 0,0 0 0 0 0,0 0-1 0 0,0 1 1 0 0,12 2 0 0 0,-1 1-32 0 0,-5-2-18 0 0,1 1 1 0 0,-1 1-1 0 0,0 0 1 0 0,-1 1-1 0 0,1 1 1 0 0,21 11-1 0 0,-44-21 21 0 0,0 1 0 0 0,0-1 0 0 0,-1 1 0 0 0,0 1-1 0 0,0 0 1 0 0,0 0 0 0 0,0 1 0 0 0,-14-1 0 0 0,19 1-113 0 0,-1 1 0 0 0,1 0 0 0 0,-1 0 0 0 0,1 0 0 0 0,-1 0 0 0 0,1 1 0 0 0,-1-1 0 0 0,1 1 1 0 0,-1 0-1 0 0,1 1 0 0 0,0-1 0 0 0,-1 1 0 0 0,1 0 0 0 0,0 0 0 0 0,0 0 0 0 0,0 1 0 0 0,1-1 1 0 0,-1 1-1 0 0,0 0 0 0 0,-4 5 0 0 0,3 1-5 0 0,0 0 1 0 0,0 1-1 0 0,1 0 1 0 0,1 0-1 0 0,0 0 1 0 0,0 0-1 0 0,0 1 0 0 0,2-1 1 0 0,-1 1-1 0 0,1 15 1 0 0,1-25 13 0 0,0 0 0 0 0,1 1 0 0 0,-1-1 1 0 0,0 1-1 0 0,1-1 0 0 0,-1 0 0 0 0,1 1 0 0 0,0-1 1 0 0,-1 0-1 0 0,1 0 0 0 0,0 1 0 0 0,0-1 1 0 0,0 0-1 0 0,0 0 0 0 0,0 0 0 0 0,0 0 0 0 0,0 0 1 0 0,0 0-1 0 0,0-1 0 0 0,1 1 0 0 0,-1 0 0 0 0,0 0 1 0 0,2 0-1 0 0,38 14-29 0 0,-23-9 33 0 0,96 51-4289 0 0,-113-57 4138 0 0,-1 1 0 0 0,0-1 1 0 0,1 0-1 0 0,-1 0 0 0 0,1 1 0 0 0,-1-1 0 0 0,1 0 0 0 0,-1 0 0 0 0,1 1 0 0 0,-1-1 0 0 0,1 0 1 0 0,-1 0-1 0 0,1 0 0 0 0,-1 0 0 0 0,1 0 0 0 0,-1 0 0 0 0,1 0 0 0 0,0 0 0 0 0,-1 0 1 0 0,1 0-1 0 0,-1 0 0 0 0,1 0 0 0 0,-1 0 0 0 0,1 0 0 0 0,-1-1 0 0 0,1 1 0 0 0,-1 0 1 0 0,1 0-1 0 0,-1-1 0 0 0,1 1 0 0 0,-1 0 0 0 0,1-1 0 0 0,-1 1 0 0 0,0 0 0 0 0,1-1 0 0 0,-1 1 1 0 0,0 0-1 0 0,1-1 0 0 0,-1 1 0 0 0,0-1 0 0 0,1 1 0 0 0,-1-1 0 0 0,0 1 0 0 0,0-1 1 0 0,1 1-1 0 0,-1-1 0 0 0,0 1 0 0 0,0-1 0 0 0,0 1 0 0 0,0-1 0 0 0,0 1 0 0 0,0-2 0 0 0,2-4-3860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11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5433 0 0,'15'33'12121'0'0,"-6"9"-8324"0"0,-9-40-3813 0 0,0 1-1 0 0,1-1 0 0 0,-1 0 0 0 0,0 1 0 0 0,0-1 0 0 0,0 0 0 0 0,0 1 0 0 0,0-1 1 0 0,-1 1-1 0 0,1-1 0 0 0,-1 0 0 0 0,0 0 0 0 0,1 1 0 0 0,-1-1 0 0 0,0 0 0 0 0,0 0 1 0 0,0 0-1 0 0,-1 0 0 0 0,1 0 0 0 0,-1 0 0 0 0,1 0 0 0 0,-1 0 0 0 0,1-1 1 0 0,-1 1-1 0 0,0 0 0 0 0,0-1 0 0 0,0 0 0 0 0,0 1 0 0 0,0-1 0 0 0,-2 1 0 0 0,-9-1-746 0 0,15-7 647 0 0,18-10 629 0 0,-8 10-388 0 0,0 2 0 0 0,0 0 1 0 0,1 0-1 0 0,-1 1 0 0 0,26-3 0 0 0,4-1-1871 0 0,-2-5-3838 0 0,-39 12 5098 0 0,0-1-1 0 0,1 1 1 0 0,-1-1-1 0 0,0 1 1 0 0,0-1 0 0 0,-1 0-1 0 0,1 1 1 0 0,0-1-1 0 0,0 0 1 0 0,0 0 0 0 0,0 0-1 0 0,-1 1 1 0 0,2-3 0 0 0,3-6-4139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27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17 5121 0 0,'-34'-14'4416'0'0,"72"12"-410"0"0,0 2-3364 0 0,0 2 1 0 0,0 2-1 0 0,40 9 1 0 0,47 14-5386 0 0,-113-21 2004 0 0,-1 6-2131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27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10378 0 0,'-1'1'224'0'0,"-1"-1"-1"0"0,1 1 0 0 0,-1 0 1 0 0,1 0-1 0 0,0 0 0 0 0,-1 0 1 0 0,1 1-1 0 0,0-1 1 0 0,0 0-1 0 0,0 1 0 0 0,0-1 1 0 0,0 0-1 0 0,0 1 0 0 0,0-1 1 0 0,0 1-1 0 0,1-1 1 0 0,-1 1-1 0 0,0 0 0 0 0,1-1 1 0 0,0 1-1 0 0,-1 0 0 0 0,1-1 1 0 0,0 1-1 0 0,0 0 0 0 0,0 0 1 0 0,0 2-1 0 0,7 55 351 0 0,-4-41-223 0 0,8 81 106 0 0,23 146-432 0 0,-33-239-171 0 0,11 37-628 0 0,-11-40 507 0 0,-1-1-1 0 0,1 0 1 0 0,0 0-1 0 0,0 0 1 0 0,1 0-1 0 0,-1 0 1 0 0,0 0-1 0 0,1 0 1 0 0,-1 0-1 0 0,1-1 1 0 0,-1 1-1 0 0,1 0 1 0 0,0-1-1 0 0,0 0 1 0 0,3 3-1 0 0,-4-4 98 0 0,-1 0 0 0 0,1 0 0 0 0,-1 1 1 0 0,1-1-1 0 0,0 0 0 0 0,-1 0 0 0 0,1 0 0 0 0,-1 0 0 0 0,1 0 1 0 0,0 0-1 0 0,-1 0 0 0 0,1 0 0 0 0,0 0 0 0 0,-1 0 0 0 0,1-1 1 0 0,-1 1-1 0 0,1 0 0 0 0,0 0 0 0 0,-1 0 0 0 0,1-1 0 0 0,-1 1 0 0 0,1 0 1 0 0,-1-1-1 0 0,1 1 0 0 0,-1-1 0 0 0,1 1 0 0 0,-1 0 0 0 0,1-1 1 0 0,-1 1-1 0 0,1-2 0 0 0,8-6-4348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28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39 6409 0 0,'0'-1'172'0'0,"-1"0"0"0"0,1 0 0 0 0,-1 0 0 0 0,1 0 0 0 0,0-1 0 0 0,0 1 0 0 0,-1 0 0 0 0,1 0 0 0 0,0-1 0 0 0,0 1 0 0 0,0 0 0 0 0,0 0 0 0 0,1 0 0 0 0,-1-1 0 0 0,0 1 0 0 0,0 0 0 0 0,1 0 0 0 0,-1 0 0 0 0,1-1 0 0 0,-1 1 0 0 0,1 0 0 0 0,-1 0 0 0 0,1 0 0 0 0,0 0 0 0 0,-1 0 0 0 0,2-1 0 0 0,0 1-44 0 0,0 0 1 0 0,-1 0-1 0 0,1 1 0 0 0,0-1 0 0 0,0 1 1 0 0,0-1-1 0 0,-1 1 0 0 0,1-1 1 0 0,0 1-1 0 0,0 0 0 0 0,0 0 0 0 0,0 0 1 0 0,0 0-1 0 0,3 1 0 0 0,6 1 13 0 0,0 0 1 0 0,0 1-1 0 0,0 0 0 0 0,16 8 0 0 0,-17-6-84 0 0,-4-4-17 0 0,-1 2 0 0 0,1-1 0 0 0,-1 1 0 0 0,0 0 0 0 0,1 0 0 0 0,-1 0 0 0 0,-1 1-1 0 0,1 0 1 0 0,0 0 0 0 0,-1 0 0 0 0,5 6 0 0 0,-9-9-27 0 0,0 0-1 0 0,0-1 1 0 0,0 1 0 0 0,0 0 0 0 0,0 0-1 0 0,0-1 1 0 0,0 1 0 0 0,0 0-1 0 0,0 0 1 0 0,0-1 0 0 0,-1 1-1 0 0,1 0 1 0 0,0-1 0 0 0,-1 1 0 0 0,1 0-1 0 0,-1-1 1 0 0,1 1 0 0 0,0-1-1 0 0,-1 1 1 0 0,1-1 0 0 0,-1 1-1 0 0,1-1 1 0 0,-1 1 0 0 0,0-1 0 0 0,1 1-1 0 0,-1-1 1 0 0,0 1 0 0 0,1-1-1 0 0,-1 0 1 0 0,0 0 0 0 0,1 1-1 0 0,-2-1 1 0 0,-28 13 48 0 0,23-11-32 0 0,5-1-30 0 0,1 0 0 0 0,-1-1-1 0 0,1 1 1 0 0,-1 0 0 0 0,1 0-1 0 0,-1-1 1 0 0,1 1-1 0 0,0 0 1 0 0,-1 1 0 0 0,1-1-1 0 0,0 0 1 0 0,0 0-1 0 0,0 1 1 0 0,-1-1 0 0 0,1 0-1 0 0,1 1 1 0 0,-1-1-1 0 0,-1 3 1 0 0,2-3-6 0 0,-1 1 0 0 0,1-1 0 0 0,0 0 0 0 0,0 0-1 0 0,0 1 1 0 0,0-1 0 0 0,0 0 0 0 0,1 0 0 0 0,-1 0 0 0 0,0 1-1 0 0,1-1 1 0 0,-1 0 0 0 0,0 0 0 0 0,1 0 0 0 0,-1 0 0 0 0,1 0 0 0 0,0 0-1 0 0,-1 0 1 0 0,3 2 0 0 0,-1 0-20 0 0,0-1 0 0 0,1 0 0 0 0,-1 1 0 0 0,1-1 0 0 0,0 0-1 0 0,-1-1 1 0 0,1 1 0 0 0,0 0 0 0 0,0-1 0 0 0,0 0 0 0 0,1 1 0 0 0,-1-1 0 0 0,0 0-1 0 0,0-1 1 0 0,1 1 0 0 0,-1-1 0 0 0,6 1 0 0 0,13-4-638 0 0,-19 2 367 0 0,0 0-1 0 0,1 0 1 0 0,-1 0-1 0 0,0 1 1 0 0,0-1-1 0 0,1 1 1 0 0,-1 0-1 0 0,0 0 1 0 0,1 0-1 0 0,-1 0 1 0 0,0 1-1 0 0,1-1 1 0 0,-1 1-1 0 0,0 0 1 0 0,0 0-1 0 0,0 0 1 0 0,0 1-1 0 0,3 1 1 0 0,-5-3 270 0 0,-1 0 1 0 0,1 1-1 0 0,-1-1 0 0 0,1 1 0 0 0,-1-1 1 0 0,0 1-1 0 0,1 0 0 0 0,-1-1 1 0 0,0 1-1 0 0,1-1 0 0 0,-1 1 0 0 0,0 0 1 0 0,0-1-1 0 0,0 1 0 0 0,1 0 1 0 0,-1-1-1 0 0,0 1 0 0 0,0-1 0 0 0,0 1 1 0 0,0 0-1 0 0,0-1 0 0 0,0 1 0 0 0,0 0 1 0 0,0-1-1 0 0,-1 1 0 0 0,1 0 1 0 0,0-1-1 0 0,0 1 0 0 0,0 0 0 0 0,-1-1 1 0 0,1 1-1 0 0,0-1 0 0 0,-1 1 1 0 0,1-1-1 0 0,-1 1 0 0 0,1-1 0 0 0,0 1 1 0 0,-1-1-1 0 0,1 1 0 0 0,-1-1 1 0 0,0 1-1 0 0,-30 18 4913 0 0,13-8-2485 0 0,11-2-2281 0 0,1 0 0 0 0,1 0 0 0 0,0 0 0 0 0,0 1 0 0 0,0-1 0 0 0,1 1 0 0 0,1 0 0 0 0,-5 21 0 0 0,8-31-123 0 0,0 0 1 0 0,1 1-1 0 0,-1-1 0 0 0,0 0 0 0 0,0 0 1 0 0,1 1-1 0 0,-1-1 0 0 0,0 0 0 0 0,0 0 0 0 0,1 0 1 0 0,-1 1-1 0 0,0-1 0 0 0,1 0 0 0 0,-1 0 1 0 0,0 0-1 0 0,1 0 0 0 0,-1 0 0 0 0,0 0 0 0 0,1 0 1 0 0,-1 0-1 0 0,0 0 0 0 0,1 0 0 0 0,-1 0 1 0 0,0 0-1 0 0,1 0 0 0 0,-1 0 0 0 0,0 0 0 0 0,1 0 1 0 0,-1 0-1 0 0,0 0 0 0 0,1 0 0 0 0,-1 0 1 0 0,0-1-1 0 0,1 1 0 0 0,-1 0 0 0 0,1-1 1 0 0,22-6 169 0 0,-14 4-117 0 0,0 2-27 0 0,0 0 0 0 0,1 0 0 0 0,-1 1-1 0 0,0 0 1 0 0,0 0 0 0 0,1 1 0 0 0,11 3-1 0 0,65 20-3585 0 0,-53-14-1329 0 0,-15 0 622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28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6 9106 0 0,'-4'6'190'0'0,"0"0"1"0"0,0 0-1 0 0,0 0 0 0 0,1 1 0 0 0,0-1 1 0 0,1 1-1 0 0,0 0 0 0 0,0 0 1 0 0,0 0-1 0 0,0 0 0 0 0,1 0 0 0 0,1 0 1 0 0,-1 1-1 0 0,1-1 0 0 0,0 0 1 0 0,1 0-1 0 0,0 0 0 0 0,0 1 0 0 0,0-1 1 0 0,1 0-1 0 0,0 0 0 0 0,0-1 1 0 0,6 13-1 0 0,-4-11-163 0 0,-1 0 0 0 0,1-1 0 0 0,1 1 0 0 0,-1-1 0 0 0,1 0 0 0 0,1 0 0 0 0,-1-1 0 0 0,1 1 0 0 0,0-1 0 0 0,1 0 0 0 0,-1-1 0 0 0,1 0 0 0 0,0 0 0 0 0,1 0-1 0 0,-1-1 1 0 0,1 0 0 0 0,0 0 0 0 0,0-1 0 0 0,14 4 0 0 0,-19-6-16 0 0,0 0-1 0 0,0-1 1 0 0,0 0-1 0 0,0 0 1 0 0,0 0-1 0 0,0 0 1 0 0,0 0-1 0 0,0 0 1 0 0,0-1-1 0 0,0 0 1 0 0,0 1-1 0 0,0-1 1 0 0,0 0-1 0 0,0 0 1 0 0,-1-1-1 0 0,1 1 1 0 0,0-1-1 0 0,-1 1 1 0 0,1-1-1 0 0,-1 0 1 0 0,0 0-1 0 0,1 0 1 0 0,-1 0-1 0 0,0 0 1 0 0,0 0-1 0 0,0-1 1 0 0,-1 1-1 0 0,1-1 1 0 0,0 0-1 0 0,-1 1 1 0 0,0-1-1 0 0,1 0 1 0 0,-1 0-1 0 0,0 0 1 0 0,-1 1-1 0 0,2-7 1 0 0,0-2-21 0 0,0 0 0 0 0,-1 0 0 0 0,0 0 0 0 0,-1 0 0 0 0,0 0 0 0 0,-1 0 0 0 0,0 0 0 0 0,-6-21 0 0 0,4 22-272 0 0,0-1 0 0 0,-1 1-1 0 0,-1-1 1 0 0,1 1 0 0 0,-11-15-1 0 0,12 21-24 0 0,1 1-1 0 0,-1 0 0 0 0,1-1 1 0 0,-1 1-1 0 0,0 0 0 0 0,0 1 0 0 0,-1-1 1 0 0,1 0-1 0 0,0 1 0 0 0,-1 0 1 0 0,0 0-1 0 0,1 0 0 0 0,-1 0 0 0 0,0 1 1 0 0,0-1-1 0 0,0 1 0 0 0,0 0 1 0 0,-5-1-1 0 0,-10 3-3782 0 0</inkml:trace>
  <inkml:trace contextRef="#ctx0" brushRef="#br0" timeOffset="1">22 222 9106 0 0,'6'-1'1408'0'0,"4"1"-167"0"0,5 0-137 0 0,3 2-192 0 0,1 0-280 0 0,2 0-168 0 0,2 1-144 0 0,2-2-80 0 0,-1 0-96 0 0,2 2-56 0 0,-1-1-72 0 0,0 0-112 0 0,1-1-512 0 0,-2-2-584 0 0,-2-1-736 0 0,-1 0-649 0 0,1 4-3032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29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7290 0 0,'-22'46'4762'0'0,"16"-33"-4485"0"0,1 0 0 0 0,1 1 0 0 0,-4 20 0 0 0,8-32-280 0 0,0-1-1 0 0,0 0 1 0 0,0 1 0 0 0,0-1-1 0 0,0 0 1 0 0,0 1 0 0 0,0-1-1 0 0,1 1 1 0 0,-1-1 0 0 0,0 0-1 0 0,1 1 1 0 0,-1-1 0 0 0,1 0-1 0 0,0 0 1 0 0,-1 1 0 0 0,1-1-1 0 0,0 0 1 0 0,0 0 0 0 0,0 0-1 0 0,0 0 1 0 0,0 0 0 0 0,0 0-1 0 0,0 0 1 0 0,0 0 0 0 0,0 0-1 0 0,0-1 1 0 0,0 1 0 0 0,1 0-1 0 0,-1-1 1 0 0,0 1 0 0 0,0-1-1 0 0,1 1 1 0 0,-1-1 0 0 0,0 0-1 0 0,1 1 1 0 0,-1-1 0 0 0,1 0-1 0 0,-1 0 1 0 0,0 0 0 0 0,3 0-1 0 0,8 0-13 0 0,0 0 0 0 0,0-1 1 0 0,20-4-1 0 0,-22 3 20 0 0,23-4-71 0 0,-23 3-91 0 0,0 1-1 0 0,0 1 0 0 0,0-1 0 0 0,1 1 0 0 0,-1 1 1 0 0,0 0-1 0 0,15 2 0 0 0,-10 6-4289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29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10426 0 0,'24'6'5626'0'0,"-7"-2"-5445"0"0,0 0 0 0 0,0 1-1 0 0,-1 0 1 0 0,27 14 0 0 0,-40-17-160 0 0,0 0 0 0 0,-1 1 0 0 0,1-1 0 0 0,-1 1 0 0 0,0-1 0 0 0,0 1 0 0 0,0 0 0 0 0,0 0 0 0 0,0 0 0 0 0,-1 0 0 0 0,1 0 0 0 0,-1 0 0 0 0,0 1 0 0 0,0-1 0 0 0,0 0 0 0 0,0 1 1 0 0,0 4-1 0 0,1 8-51 0 0,-2 0 1 0 0,-1 27 0 0 0,0 3-2304 0 0,0-33-2902 0 0,-4-20 1705 0 0,5 2-451 0 0</inkml:trace>
  <inkml:trace contextRef="#ctx0" brushRef="#br0" timeOffset="1">213 110 5025 0 0,'4'-3'322'0'0,"0"1"1"0"0,0-1-1 0 0,1 1 0 0 0,-1 0 0 0 0,0 0 1 0 0,1 1-1 0 0,0-1 0 0 0,-1 1 0 0 0,1 0 1 0 0,0 0-1 0 0,0 0 0 0 0,-1 1 1 0 0,1 0-1 0 0,0-1 0 0 0,0 2 0 0 0,7 0 1 0 0,-6 0-100 0 0,-1 0 0 0 0,1 0 0 0 0,0 0 0 0 0,-1 1 0 0 0,1 0 0 0 0,-1 0 0 0 0,1 0 0 0 0,-1 1 0 0 0,0 0 1 0 0,0 0-1 0 0,0 0 0 0 0,0 1 0 0 0,6 5 0 0 0,-9-6-165 0 0,0 1 1 0 0,0-1 0 0 0,-1 1-1 0 0,1-1 1 0 0,-1 1-1 0 0,1-1 1 0 0,-1 1-1 0 0,0 0 1 0 0,-1 0 0 0 0,1 0-1 0 0,-1 0 1 0 0,0-1-1 0 0,0 1 1 0 0,0 0-1 0 0,-1 5 1 0 0,1 1-267 0 0,-2 0 0 0 0,1-1 0 0 0,-1 1 0 0 0,-1-1 0 0 0,-3 10 0 0 0,4-15-145 0 0,1 0 1 0 0,-1-1-1 0 0,0 1 0 0 0,0-1 0 0 0,0 0 1 0 0,-1 1-1 0 0,1-1 0 0 0,-1 0 0 0 0,1 0 0 0 0,-1-1 1 0 0,0 1-1 0 0,0-1 0 0 0,0 1 0 0 0,-1-1 1 0 0,1 0-1 0 0,-1 0 0 0 0,1 0 0 0 0,-1-1 0 0 0,1 1 1 0 0,-7 1-1 0 0,-8 3-3235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30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 6233 0 0,'-1'1'167'0'0,"0"-1"-1"0"0,1 0 0 0 0,-1 1 1 0 0,0-1-1 0 0,1 0 0 0 0,-1 1 1 0 0,1-1-1 0 0,-1 1 0 0 0,0-1 1 0 0,1 1-1 0 0,-1-1 0 0 0,1 1 1 0 0,0-1-1 0 0,-1 1 0 0 0,1-1 1 0 0,-1 1-1 0 0,1 0 1 0 0,0-1-1 0 0,-1 1 0 0 0,1 0 1 0 0,0-1-1 0 0,0 1 0 0 0,0 0 1 0 0,0-1-1 0 0,-1 1 0 0 0,1 0 1 0 0,0 0-1 0 0,0-1 0 0 0,0 1 1 0 0,0 1-1 0 0,1-2-12 0 0,0 1 1 0 0,0 0-1 0 0,0 0 1 0 0,0-1-1 0 0,0 1 1 0 0,0-1-1 0 0,0 1 1 0 0,0-1-1 0 0,0 1 1 0 0,0-1-1 0 0,0 1 1 0 0,1-1-1 0 0,-1 0 1 0 0,0 0-1 0 0,2 1 1 0 0,49-1 1445 0 0,17-15-936 0 0,-50 10-796 0 0,1 0 0 0 0,-1 2 0 0 0,33-3 0 0 0,-54 7 143 0 0,-1-1-1 0 0,1 1 1 0 0,-1 0-1 0 0,1-1 1 0 0,-1 1-1 0 0,1 0 1 0 0,0 1 0 0 0,-1-1-1 0 0,1 0 1 0 0,0 1-1 0 0,0-1 1 0 0,0 1-1 0 0,0 0 1 0 0,0-1 0 0 0,0 1-1 0 0,1 0 1 0 0,-1 0-1 0 0,1 0 1 0 0,-1 0 0 0 0,1 1-1 0 0,0-1 1 0 0,-1 0-1 0 0,1 1 1 0 0,0-1-1 0 0,1 1 1 0 0,-1-1 0 0 0,0 1-1 0 0,1-1 1 0 0,-1 1-1 0 0,1-1 1 0 0,0 1-1 0 0,0-1 1 0 0,0 1 0 0 0,0 0-1 0 0,1-1 1 0 0,-1 1-1 0 0,1-1 1 0 0,-1 1-1 0 0,1-1 1 0 0,0 1 0 0 0,0-1-1 0 0,2 4 1 0 0,-1-1-328 0 0,0 0-1 0 0,0-1 1 0 0,1 1 0 0 0,0-1 0 0 0,0 0 0 0 0,6 7 0 0 0,-7-9-172 0 0,-1-1 1 0 0,1 0 0 0 0,-1 1-1 0 0,1-1 1 0 0,0 0 0 0 0,0 0-1 0 0,-1 0 1 0 0,1 0 0 0 0,0-1-1 0 0,0 1 1 0 0,0 0 0 0 0,3 0-1 0 0,5-1-4090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30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8802 0 0,'28'137'7741'0'0,"6"27"-6810"0"0,-36-174-1070 0 0,-1 0 0 0 0,2 0 0 0 0,-1 0-1 0 0,1-1 1 0 0,1-19 0 0 0,0 28 128 0 0,0-1-1 0 0,0 1 1 0 0,0 0-1 0 0,1-1 1 0 0,-1 1 0 0 0,1 0-1 0 0,-1 0 1 0 0,1-1 0 0 0,0 1-1 0 0,0 0 1 0 0,0 0-1 0 0,0 0 1 0 0,0 0 0 0 0,1 0-1 0 0,-1 0 1 0 0,0 0 0 0 0,1 1-1 0 0,0-1 1 0 0,-1 0 0 0 0,1 1-1 0 0,0-1 1 0 0,0 1-1 0 0,0 0 1 0 0,0-1 0 0 0,0 1-1 0 0,0 0 1 0 0,0 0 0 0 0,0 0-1 0 0,0 1 1 0 0,0-1-1 0 0,1 0 1 0 0,-1 1 0 0 0,0 0-1 0 0,1-1 1 0 0,-1 1 0 0 0,0 0-1 0 0,1 0 1 0 0,-1 0 0 0 0,0 1-1 0 0,4 0 1 0 0,-3-1 17 0 0,-1 0-1 0 0,0 0 1 0 0,0 0 0 0 0,1 0 0 0 0,-1 1-1 0 0,0-1 1 0 0,0 1 0 0 0,0 0 0 0 0,1-1-1 0 0,-1 1 1 0 0,0 0 0 0 0,0 0 0 0 0,0 0-1 0 0,0 1 1 0 0,-1-1 0 0 0,1 0 0 0 0,0 1-1 0 0,0-1 1 0 0,-1 1 0 0 0,1 0 0 0 0,-1-1 0 0 0,1 1-1 0 0,-1 0 1 0 0,0 0 0 0 0,0 0 0 0 0,0 0-1 0 0,0 0 1 0 0,0 0 0 0 0,0 0 0 0 0,-1 1-1 0 0,1-1 1 0 0,-1 0 0 0 0,1 0 0 0 0,-1 0-1 0 0,0 1 1 0 0,0-1 0 0 0,0 0 0 0 0,0 4-1 0 0,-1 0-6 0 0,-1-1 0 0 0,1 1-1 0 0,-1-1 1 0 0,0 0 0 0 0,0 1-1 0 0,-1-1 1 0 0,1 0-1 0 0,-1-1 1 0 0,0 1 0 0 0,0 0-1 0 0,-1-1 1 0 0,0 0 0 0 0,1 0-1 0 0,-9 7 1 0 0,-2-2-208 0 0,-13 15-754 0 0,70-21 353 0 0,-36-2 557 0 0,8 0-85 0 0,0-1 1 0 0,1 0-1 0 0,-1 0 1 0 0,0-2-1 0 0,0 0 0 0 0,22-6 1 0 0,-36 8-116 0 0,0-1 0 0 0,0 1 0 0 0,0 0 0 0 0,0-1 0 0 0,0 1 0 0 0,0-1 0 0 0,0 0 0 0 0,0 1 0 0 0,-1-1 0 0 0,1 0 0 0 0,0 0 0 0 0,-1 1 0 0 0,1-1 0 0 0,0 0 0 0 0,-1 0 0 0 0,1 0 0 0 0,-1 0 0 0 0,1 0 0 0 0,-1 0 0 0 0,1 0 0 0 0,-1 0 0 0 0,0 0 0 0 0,1 0 0 0 0,-1 0 0 0 0,0 0 0 0 0,0 0 0 0 0,0-1 0 0 0,0-10-3633 0 0</inkml:trace>
  <inkml:trace contextRef="#ctx0" brushRef="#br0" timeOffset="1">235 67 7706 0 0,'6'0'360'0'0,"0"1"1"0"0,0 0 0 0 0,-1 0 0 0 0,1 1 0 0 0,0-1-1 0 0,0 1 1 0 0,-1 1 0 0 0,1-1 0 0 0,-1 1 0 0 0,7 4-1 0 0,0 1-371 0 0,-1 0 0 0 0,0 1-1 0 0,13 12 1 0 0,-24-21-42 0 0,0 0 0 0 0,0 0 0 0 0,0 0 0 0 0,0 0 0 0 0,0 0 0 0 0,0 0 0 0 0,1 1 0 0 0,-1-1 0 0 0,0 0-53 0 0,0 0 53 0 0,0 0 0 0 0,0 0 0 0 0,0 0 1 0 0,0 0-1 0 0,0 0 0 0 0,0 0 0 0 0,0 0 0 0 0,0 0 0 0 0,0 0 0 0 0,0 1 0 0 0,0-1 0 0 0,0 0 0 0 0,0 0 0 0 0,0 0 0 0 0,0 0 0 0 0,0 0 0 0 0,0 0 0 0 0,0 0 0 0 0,0 0 0 0 0,0 0 0 0 0,0 0 0 0 0,0 1 0 0 0,0-1 0 0 0,0 0 0 0 0,0 0 0 0 0,0 0 0 0 0,0 0 0 0 0,0 0 0 0 0,0 0 0 0 0,0 0 0 0 0,0 0 0 0 0,0 0 0 0 0,0 0 0 0 0,0 0-53 0 0,-1 1 53 0 0,1-1 0 0 0,0 0 0 0 0,0 0 0 0 0,0 0 0 0 0,0 0 0 0 0,0 0 0 0 0,0 0 0 0 0,0 0 0 0 0,0 0 0 0 0,0 0 0 0 0,0 0 1 0 0,0 0-1 0 0,-1 0 0 0 0,1 0 0 0 0,-10 0-1713 0 0,-14-2-358 0 0,22 2 1544 0 0,-13-2-1919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30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6265 0 0,'1'4'1145'0'0,"4"1"-9"0"0,3 4-136 0 0,3-1-152 0 0,3 1-184 0 0,3-1-208 0 0,0 0-135 0 0,4-1-129 0 0,-2-2-104 0 0,0 2-32 0 0,0-4-40 0 0,-2 1-24 0 0,0-1-160 0 0,-2-2-353 0 0,-1-1-687 0 0,-3-3-408 0 0,0-3-65 0 0,-3-2-2767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31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5049 0 0,'-1'1'286'0'0,"1"-1"-1"0"0,-1 1 1 0 0,0 0 0 0 0,1-1 0 0 0,-1 1-1 0 0,1-1 1 0 0,-1 1 0 0 0,1 0-1 0 0,-1 0 1 0 0,1-1 0 0 0,-1 1 0 0 0,1 0-1 0 0,0 0 1 0 0,-1-1 0 0 0,1 1-1 0 0,0 0 1 0 0,0 0 0 0 0,0 0-1 0 0,-1 0 1 0 0,1-1 0 0 0,0 1 0 0 0,0 0-1 0 0,0 0 1 0 0,0 0 0 0 0,1 0-1 0 0,-1 1 1 0 0,5 29 1128 0 0,-3-23-584 0 0,15 83 1517 0 0,2 6-1750 0 0,-15-71-2746 0 0,0 43 1 0 0,-4-68 2035 0 0,1 0 1 0 0,-1 0-1 0 0,0 1 1 0 0,0-1-1 0 0,0 0 1 0 0,0 0-1 0 0,0 0 1 0 0,0 0-1 0 0,-1 0 1 0 0,1 0-1 0 0,0 0 1 0 0,0 0-1 0 0,-1 1 1 0 0,1-1-1 0 0,-1 0 1 0 0,1 0-1 0 0,-1 0 1 0 0,1-1-1 0 0,-1 1 1 0 0,0 0-1 0 0,1 0 1 0 0,-1 0-1 0 0,0 0 1 0 0,0 0-1 0 0,1-1 1 0 0,-1 1-1 0 0,0 0 1 0 0,0-1-1 0 0,0 1 1 0 0,0-1-1 0 0,0 1 1 0 0,0-1-1 0 0,0 1 1 0 0,0-1-1 0 0,0 0 1 0 0,0 1-1 0 0,0-1 1 0 0,-1 0-1 0 0,1 0 1 0 0,0 0-1 0 0,-1 0 1 0 0,-19 6 1811 0 0,21-6-1560 0 0,-1 0 1 0 0,0 1 0 0 0,1-1-1 0 0,-1 0 1 0 0,0 1 0 0 0,0-1-1 0 0,1 1 1 0 0,-1-1 0 0 0,1 1-1 0 0,-1 0 1 0 0,1-1 0 0 0,-1 1 0 0 0,1-1-1 0 0,-1 1 1 0 0,1 0 0 0 0,-1 0-1 0 0,1-1 1 0 0,0 1 0 0 0,-1 0-1 0 0,1 0 1 0 0,0-1 0 0 0,0 1-1 0 0,0 0 1 0 0,-1 0 0 0 0,1 0-1 0 0,0 1 1 0 0,1 0 92 0 0,-1 1-1 0 0,0-1 1 0 0,1 1 0 0 0,0-1-1 0 0,-1 1 1 0 0,1-1 0 0 0,0 0-1 0 0,3 5 1 0 0,1 1 85 0 0,0 0 1 0 0,1-1-1 0 0,11 13 0 0 0,-13-16-289 0 0,0 0 0 0 0,1 0 1 0 0,0 0-1 0 0,0 0 0 0 0,0-1 0 0 0,0 0 0 0 0,1 0 0 0 0,-1 0 1 0 0,1-1-1 0 0,0 0 0 0 0,0 0 0 0 0,0 0 0 0 0,0-1 0 0 0,0 1 0 0 0,8-1 1 0 0,1-1-757 0 0,-1-1 1 0 0,1 0-1 0 0,-1-1 1 0 0,1-1-1 0 0,17-5 1 0 0,-18 5-3017 0 0,-1 1-2342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12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11002 0 0,'-1'1'310'0'0,"0"0"-1"0"0,0 0 1 0 0,1 0-1 0 0,-1 0 0 0 0,1 0 1 0 0,-1 0-1 0 0,1 1 1 0 0,-1-1-1 0 0,1 0 1 0 0,-1 0-1 0 0,1 0 0 0 0,0 0 1 0 0,0 1-1 0 0,-1-1 1 0 0,1 0-1 0 0,0 0 1 0 0,0 0-1 0 0,1 2 0 0 0,7 26 1830 0 0,-3-20-1910 0 0,0 0 1 0 0,0-1 0 0 0,11 13 0 0 0,-12-16-201 0 0,1 0 0 0 0,0-1 1 0 0,1 1-1 0 0,-1-1 0 0 0,1 0 0 0 0,0-1 0 0 0,0 0 1 0 0,0 0-1 0 0,0 0 0 0 0,0 0 0 0 0,1-1 1 0 0,9 2-1 0 0,-14-3-3 0 0,0-1 0 0 0,0 0 0 0 0,0 0 0 0 0,0 0 1 0 0,0 0-1 0 0,0 0 0 0 0,0 0 0 0 0,0 0 0 0 0,0 0 0 0 0,0-1 1 0 0,0 1-1 0 0,0-1 0 0 0,0 0 0 0 0,0 0 0 0 0,0 1 0 0 0,0-1 1 0 0,-1 0-1 0 0,3-2 0 0 0,-3 1 15 0 0,1 1 0 0 0,-1-1 0 0 0,1 0 1 0 0,-1 0-1 0 0,0 0 0 0 0,0-1 0 0 0,0 1 0 0 0,0 0 0 0 0,0 0 1 0 0,0-1-1 0 0,-1 1 0 0 0,1 0 0 0 0,-1-1 0 0 0,1 1 0 0 0,-1-1 1 0 0,0 1-1 0 0,0 0 0 0 0,0-1 0 0 0,-1-2 0 0 0,1 3-23 0 0,0 0-1 0 0,0 0 1 0 0,0 0-1 0 0,-1 0 0 0 0,1 0 1 0 0,0 0-1 0 0,-1 1 1 0 0,0-1-1 0 0,1 0 0 0 0,-1 0 1 0 0,0 0-1 0 0,0 1 1 0 0,0-1-1 0 0,0 1 0 0 0,0-1 1 0 0,0 1-1 0 0,0-1 1 0 0,-1 1-1 0 0,1-1 0 0 0,-1 1 1 0 0,1 0-1 0 0,-2-1 1 0 0,0 0-68 0 0,0 1 1 0 0,0 0-1 0 0,0 0 1 0 0,0 0-1 0 0,0 1 1 0 0,-1-1-1 0 0,1 1 1 0 0,0 0-1 0 0,0 0 1 0 0,0 0-1 0 0,0 0 1 0 0,-4 1-1 0 0,-8 2-468 0 0,0 1 0 0 0,0 0 0 0 0,1 1 0 0 0,-19 9-1 0 0,28-12 506 0 0,0 1 0 0 0,1 0-1 0 0,0 0 1 0 0,-1 1-1 0 0,1-1 1 0 0,0 1 0 0 0,1 0-1 0 0,-1 0 1 0 0,1 0 0 0 0,0 1-1 0 0,0-1 1 0 0,0 1-1 0 0,1 0 1 0 0,-1-1 0 0 0,1 1-1 0 0,0 0 1 0 0,0 1 0 0 0,1-1-1 0 0,0 0 1 0 0,0 0-1 0 0,0 1 1 0 0,0-1 0 0 0,1 0-1 0 0,0 1 1 0 0,0-1 0 0 0,1 0-1 0 0,-1 1 1 0 0,1-1-1 0 0,0 0 1 0 0,4 10 0 0 0,-5-14 58 0 0,1 0 1 0 0,0 0 0 0 0,0 0-1 0 0,0 0 1 0 0,0 0 0 0 0,1 0-1 0 0,-1 0 1 0 0,0 0 0 0 0,0-1 0 0 0,0 1-1 0 0,1 0 1 0 0,-1-1 0 0 0,0 1-1 0 0,1-1 1 0 0,-1 1 0 0 0,1-1-1 0 0,-1 0 1 0 0,0 1 0 0 0,1-1-1 0 0,-1 0 1 0 0,1 0 0 0 0,-1 0 0 0 0,1 0-1 0 0,-1 0 1 0 0,1-1 0 0 0,-1 1-1 0 0,0 0 1 0 0,1-1 0 0 0,1 0-1 0 0,48-16 102 0 0,-41 13-117 0 0,22-10-395 0 0,-14 6 107 0 0,0 1 0 0 0,26-7-1 0 0,-38 13-1128 0 0,1 0-1 0 0,-1 0 0 0 0,0 0 1 0 0,0 1-1 0 0,1 0 0 0 0,10 2 1 0 0,-11-1-1449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32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32 6113 0 0,'-1'-2'283'0'0,"-1"1"0"0"0,1-1-1 0 0,-1 0 1 0 0,1 0-1 0 0,-1 0 1 0 0,1 0 0 0 0,0 0-1 0 0,0 0 1 0 0,0-1-1 0 0,-1-1 1 0 0,7-3 1393 0 0,13 7-710 0 0,-10 1-454 0 0,-1 0-1 0 0,0 0 1 0 0,0 1 0 0 0,0 0 0 0 0,0 0 0 0 0,0 1 0 0 0,0 0-1 0 0,11 7 1 0 0,-17-9-447 0 0,1 0 1 0 0,-1 0-1 0 0,0 0 0 0 0,1 0 1 0 0,-1 0-1 0 0,0 0 0 0 0,0 0 0 0 0,0 1 1 0 0,0-1-1 0 0,0 0 0 0 0,0 1 0 0 0,-1-1 1 0 0,1 1-1 0 0,0-1 0 0 0,-1 1 0 0 0,1-1 1 0 0,-1 1-1 0 0,1-1 0 0 0,-1 1 0 0 0,0-1 1 0 0,1 1-1 0 0,-1 0 0 0 0,0-1 0 0 0,0 1 1 0 0,0 0-1 0 0,-1-1 0 0 0,1 1 0 0 0,0-1 1 0 0,-1 1-1 0 0,1 0 0 0 0,-1-1 0 0 0,1 1 1 0 0,-1-1-1 0 0,0 1 0 0 0,1-1 0 0 0,-1 0 1 0 0,0 1-1 0 0,0-1 0 0 0,0 0 1 0 0,0 1-1 0 0,0-1 0 0 0,-1 0 0 0 0,1 0 1 0 0,-2 1-1 0 0,-9 11-302 0 0,0 0 179 0 0,-1 0 0 0 0,2 1-1 0 0,0 1 1 0 0,-11 18 0 0 0,20-28-343 0 0,-1 1 0 0 0,1-1 0 0 0,0 1 1 0 0,0 0-1 0 0,0 0 0 0 0,-1 10 0 0 0,3-10-422 0 0,0 0 0 0 0,0-1 0 0 0,0 1 0 0 0,1 0 0 0 0,0 0 0 0 0,0-1 0 0 0,0 1 0 0 0,3 6 0 0 0,2 3-4314 0 0</inkml:trace>
  <inkml:trace contextRef="#ctx0" brushRef="#br0" timeOffset="1">129 484 8386 0 0,'2'12'9708'0'0,"4"4"-6317"0"0,-5-12-3643 0 0,1 0 0 0 0,-1 0 0 0 0,1-1 0 0 0,0 1 0 0 0,0 0 0 0 0,1-1 0 0 0,-1 1 0 0 0,1-1 0 0 0,5 5 0 0 0,-8-8 75 0 0,0 0-1 0 0,1 0 1 0 0,-1 0-1 0 0,0 0 0 0 0,1 0 1 0 0,-1 0-1 0 0,0 0 1 0 0,1 0-1 0 0,-1 0 0 0 0,1 0 1 0 0,-1 0-1 0 0,0 0 1 0 0,1 0-1 0 0,-1 0 0 0 0,0-1 1 0 0,1 1-1 0 0,-1 0 1 0 0,0 0-1 0 0,1 0 1 0 0,-1-1-1 0 0,0 1 0 0 0,0 0 1 0 0,1 0-1 0 0,-1-1 1 0 0,0 1-1 0 0,0 0 0 0 0,1-1 1 0 0,-1 1-1 0 0,0 0 1 0 0,0-1-1 0 0,0 1 0 0 0,0 0 1 0 0,1-1-1 0 0,-1 1 1 0 0,0 0-1 0 0,0-1 0 0 0,0 1 1 0 0,0 0-1 0 0,0-1 1 0 0,0 1-1 0 0,0-1 0 0 0,0 1 1 0 0,0 0-1 0 0,0-1 1 0 0,0 1-1 0 0,0 0 0 0 0,-1-1 1 0 0,3-10-6111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36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30 5841 0 0,'-9'-5'703'0'0,"1"0"-1"0"0,0 0 0 0 0,-17-5 1 0 0,23 9-560 0 0,1 1 1 0 0,-1-1-1 0 0,1 0 1 0 0,-1 1-1 0 0,0 0 1 0 0,1-1-1 0 0,-1 1 1 0 0,0 0-1 0 0,1 0 1 0 0,-1 0-1 0 0,0 0 1 0 0,1 0 0 0 0,-1 0-1 0 0,0 0 1 0 0,1 1-1 0 0,-1-1 1 0 0,0 0-1 0 0,1 1 1 0 0,-1 0-1 0 0,1-1 1 0 0,-1 1-1 0 0,1 0 1 0 0,-1 0-1 0 0,1 0 1 0 0,-1 0-1 0 0,1 0 1 0 0,0 0 0 0 0,0 0-1 0 0,-1 0 1 0 0,0 2-1 0 0,2-2-121 0 0,0 0 1 0 0,0 0-1 0 0,0 0 0 0 0,0-1 0 0 0,1 1 1 0 0,-1 0-1 0 0,0 0 0 0 0,0 0 0 0 0,1-1 1 0 0,-1 1-1 0 0,1 0 0 0 0,-1 0 0 0 0,1-1 1 0 0,-1 1-1 0 0,1 0 0 0 0,-1 0 0 0 0,1-1 1 0 0,-1 1-1 0 0,1-1 0 0 0,0 1 0 0 0,-1-1 1 0 0,1 1-1 0 0,0-1 0 0 0,0 1 0 0 0,-1-1 1 0 0,1 1-1 0 0,0-1 0 0 0,0 0 0 0 0,0 0 1 0 0,-1 1-1 0 0,2-1 0 0 0,28 12 252 0 0,-3-7-195 0 0,-1-1 0 0 0,1-1 1 0 0,0-2-1 0 0,-1 0 1 0 0,1-2-1 0 0,40-5 0 0 0,8 0-476 0 0,-71 6 231 0 0,40 1-1698 0 0,-42-1 1398 0 0,0 0 0 0 0,0 1 0 0 0,0-1 0 0 0,-1 1 1 0 0,1 0-1 0 0,0 0 0 0 0,0 0 0 0 0,0 0 0 0 0,-1 0 1 0 0,1 0-1 0 0,2 2 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37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6705 0 0,'-2'0'176'0'0,"0"-1"1"0"0,1 1-1 0 0,-1 0 0 0 0,0 0 0 0 0,0 0 0 0 0,0 1 0 0 0,1-1 0 0 0,-1 0 0 0 0,0 1 0 0 0,0-1 0 0 0,1 1 0 0 0,-1-1 0 0 0,0 1 0 0 0,1 0 0 0 0,-1 0 0 0 0,1 0 0 0 0,-1 0 0 0 0,1 0 0 0 0,-1 0 0 0 0,1 0 0 0 0,0 0 0 0 0,-1 1 0 0 0,1-1 0 0 0,0 0 0 0 0,0 1 1 0 0,0-1-1 0 0,0 1 0 0 0,0-1 0 0 0,0 1 0 0 0,1 0 0 0 0,-1-1 0 0 0,0 1 0 0 0,1 0 0 0 0,-1-1 0 0 0,1 1 0 0 0,0 0 0 0 0,-1 3 0 0 0,0 9 92 0 0,1-1 1 0 0,0 0-1 0 0,0 1 1 0 0,4 16-1 0 0,-2-13-214 0 0,8 73-366 0 0,4-1 1 0 0,4 0-1 0 0,41 122 0 0 0,-59-209 163 0 0,12 24-1141 0 0,-11-25 1179 0 0,-1-1 0 0 0,0 1 0 0 0,0 0 0 0 0,1-1 0 0 0,-1 1 0 0 0,0-1 1 0 0,1 1-1 0 0,-1-1 0 0 0,0 0 0 0 0,1 1 0 0 0,-1-1 0 0 0,1 1 0 0 0,-1-1 0 0 0,1 0 0 0 0,-1 1 0 0 0,1-1 0 0 0,-1 0 1 0 0,1 1-1 0 0,-1-1 0 0 0,1 0 0 0 0,-1 0 0 0 0,1 1 0 0 0,-1-1 0 0 0,1 0 0 0 0,0 0 0 0 0,-1 0 0 0 0,1 0 0 0 0,-1 0 1 0 0,1 0-1 0 0,0 0 0 0 0,-1 0 0 0 0,1 0 0 0 0,-1 0 0 0 0,1 0 0 0 0,-1-1 0 0 0,1 1 0 0 0,0 0 0 0 0,-1 0 0 0 0,1 0 1 0 0,0-1-1 0 0,7-7-4166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37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84 7426 0 0,'-2'4'353'0'0,"0"1"0"0"0,1-1 0 0 0,-1 1 0 0 0,1-1 0 0 0,0 1 0 0 0,0-1 0 0 0,1 1 0 0 0,0 0 1 0 0,0 8-1 0 0,5 44 587 0 0,-5-56-909 0 0,1 7 80 0 0,13 67 367 0 0,-13-68-461 0 0,1 0 0 0 0,0-1 0 0 0,1 0 0 0 0,-1 1 0 0 0,1-1 1 0 0,1 0-1 0 0,-1 0 0 0 0,9 10 0 0 0,-12-16-14 0 0,1 1 1 0 0,-1 0-1 0 0,1-1 1 0 0,-1 1-1 0 0,1 0 1 0 0,-1-1 0 0 0,1 1-1 0 0,-1-1 1 0 0,1 1-1 0 0,0-1 1 0 0,-1 1-1 0 0,1-1 1 0 0,0 0-1 0 0,-1 1 1 0 0,1-1 0 0 0,0 0-1 0 0,0 1 1 0 0,-1-1-1 0 0,1 0 1 0 0,0 0-1 0 0,0 0 1 0 0,0 0-1 0 0,-1 0 1 0 0,1 0-1 0 0,0 0 1 0 0,0 0 0 0 0,-1 0-1 0 0,1 0 1 0 0,0 0-1 0 0,0 0 1 0 0,1-1-1 0 0,-1 0 6 0 0,1-1 0 0 0,-1 1-1 0 0,0 0 1 0 0,0-1 0 0 0,0 1 0 0 0,0-1-1 0 0,0 0 1 0 0,0 1 0 0 0,0-1-1 0 0,0 0 1 0 0,-1 1 0 0 0,1-1 0 0 0,0-2-1 0 0,2-8 23 0 0,-1 0 1 0 0,0-1-1 0 0,0-12 0 0 0,-1-1-58 0 0,-2-1 1 0 0,0 1-1 0 0,-6-29 1 0 0,5 44-12 0 0,0 1 1 0 0,0 0 0 0 0,-2 0 0 0 0,1 0 0 0 0,-1 0 0 0 0,0 1 0 0 0,-1 0-1 0 0,0 0 1 0 0,-1 0 0 0 0,-12-15 0 0 0,18 23 35 0 0,-1 0 0 0 0,0 0 0 0 0,0 0 0 0 0,0 0 0 0 0,0 0 0 0 0,0 0 0 0 0,0 0 0 0 0,0 1 0 0 0,0-1 0 0 0,0 0 0 0 0,0 1 0 0 0,-1-1 0 0 0,1 1 0 0 0,0-1 0 0 0,-2 0 0 0 0,3 2-19 0 0,0-1 0 0 0,-1 0 0 0 0,1 0 0 0 0,0 0-1 0 0,0 0 1 0 0,-1 1 0 0 0,1-1 0 0 0,0 0 0 0 0,-1 0 0 0 0,1 1 0 0 0,0-1 0 0 0,0 0 0 0 0,0 1 0 0 0,-1-1 0 0 0,1 0 0 0 0,0 1 0 0 0,0-1 0 0 0,0 0 0 0 0,0 1 0 0 0,0-1 0 0 0,-1 0 0 0 0,1 1 0 0 0,0-1 0 0 0,0 0 0 0 0,0 1 0 0 0,0-1 0 0 0,0 1 0 0 0,0-1 0 0 0,0 0 0 0 0,0 1 0 0 0,1 0 0 0 0,8 39-3794 0 0,-2-22-652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38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81 363 8010 0 0,'0'1'103'0'0,"0"-1"0"0"0,-1 1 1 0 0,1 0-1 0 0,0-1 1 0 0,-1 1-1 0 0,1-1 0 0 0,-1 1 1 0 0,1 0-1 0 0,-1-1 0 0 0,1 1 1 0 0,-1-1-1 0 0,1 1 1 0 0,-1-1-1 0 0,1 0 0 0 0,-1 1 1 0 0,1-1-1 0 0,-1 0 1 0 0,0 1-1 0 0,1-1 0 0 0,-1 0 1 0 0,0 0-1 0 0,1 1 0 0 0,-1-1 1 0 0,0 0-1 0 0,0 0 1 0 0,1 0-1 0 0,-1 0 0 0 0,0 0 1 0 0,1 0-1 0 0,-2 0 0 0 0,1-1-13 0 0,-1 1-1 0 0,1-1 1 0 0,0 0-1 0 0,-1 0 0 0 0,1 0 1 0 0,0 0-1 0 0,0 0 0 0 0,-1 0 1 0 0,1 0-1 0 0,0-1 0 0 0,0 1 1 0 0,0 0-1 0 0,0-2 0 0 0,-22-46 538 0 0,18 34-575 0 0,0 0 1 0 0,1-1-1 0 0,1 0 1 0 0,1 0-1 0 0,0 0 0 0 0,1 0 1 0 0,0 0-1 0 0,1 0 1 0 0,1 0-1 0 0,5-22 0 0 0,-6 38-52 0 0,0-1 0 0 0,0 1-1 0 0,0-1 1 0 0,0 1 0 0 0,0-1-1 0 0,1 1 1 0 0,-1-1 0 0 0,0 1 0 0 0,0-1-1 0 0,1 1 1 0 0,-1-1 0 0 0,0 1-1 0 0,1-1 1 0 0,-1 1 0 0 0,1 0-1 0 0,-1-1 1 0 0,0 1 0 0 0,1-1 0 0 0,-1 1-1 0 0,1 0 1 0 0,-1 0 0 0 0,1-1-1 0 0,-1 1 1 0 0,1 0 0 0 0,-1 0-1 0 0,1 0 1 0 0,-1-1 0 0 0,1 1 0 0 0,-1 0-1 0 0,1 0 1 0 0,0 0 0 0 0,0 0-1 0 0,20 9-20 0 0,-15-5-1 0 0,-1 0 0 0 0,1 1 0 0 0,-1 0 0 0 0,8 9 0 0 0,-9-7-14 0 0,0 0 1 0 0,0 1-1 0 0,-1-1 0 0 0,0 1 1 0 0,0 0-1 0 0,-1-1 0 0 0,0 1 1 0 0,0 0-1 0 0,0 12 0 0 0,2 81-69 0 0,-4-51 72 0 0,1-30-19 0 0,0-16-13 0 0,-1-14 6 0 0,0-46-69 0 0,-2 13 59 0 0,8-66 1 0 0,-5 97 83 0 0,1-1-1 0 0,1 0 1 0 0,0 1 0 0 0,1 0 0 0 0,0 0 0 0 0,1 0-1 0 0,0 0 1 0 0,1 1 0 0 0,11-18 0 0 0,-13 25 13 0 0,0-1 1 0 0,0 1 0 0 0,1 0-1 0 0,-1 1 1 0 0,1-1 0 0 0,0 1-1 0 0,0 0 1 0 0,0 0 0 0 0,0 0-1 0 0,0 1 1 0 0,0 0 0 0 0,1 0-1 0 0,0 0 1 0 0,-1 0 0 0 0,1 1-1 0 0,0 0 1 0 0,-1 0 0 0 0,1 1 0 0 0,0 0-1 0 0,0 0 1 0 0,0 0 0 0 0,0 1-1 0 0,-1-1 1 0 0,1 1 0 0 0,0 1-1 0 0,-1-1 1 0 0,1 1 0 0 0,-1 0-1 0 0,1 0 1 0 0,-1 1 0 0 0,0 0-1 0 0,0 0 1 0 0,0 0 0 0 0,0 0-1 0 0,-1 1 1 0 0,1-1 0 0 0,-1 1-1 0 0,0 1 1 0 0,0-1 0 0 0,0 0-1 0 0,4 8 1 0 0,0 0 127 0 0,-1 0 0 0 0,-1 1 0 0 0,0 0 0 0 0,0 0 0 0 0,5 22 0 0 0,-10-31-162 0 0,0 0 0 0 0,0-1 0 0 0,-1 1 0 0 0,1 0 0 0 0,-1-1 0 0 0,0 1 0 0 0,0 0 0 0 0,-1-1 0 0 0,1 1 0 0 0,-1 0 0 0 0,1-1 0 0 0,-1 1 0 0 0,0 0 0 0 0,0-1 1 0 0,-1 1-1 0 0,1-1 0 0 0,-1 0 0 0 0,0 1 0 0 0,0-1 0 0 0,0 0 0 0 0,0 0 0 0 0,0 0 0 0 0,-1-1 0 0 0,0 1 0 0 0,1 0 0 0 0,-5 2 0 0 0,5-2-598 0 0,-1-1 0 0 0,0 1 0 0 0,1 0 0 0 0,0 0 1 0 0,0 0-1 0 0,0 0 0 0 0,0 0 0 0 0,-3 7 0 0 0,12-15-2012 0 0,-2-1-1178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38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44 7802 0 0,'-4'0'334'0'0,"0"0"0"0"0,0 0 0 0 0,0 1-1 0 0,0 0 1 0 0,0 0 0 0 0,0 0 0 0 0,1 0 0 0 0,-1 1 0 0 0,0 0 0 0 0,0-1 0 0 0,1 1 0 0 0,-1 1 0 0 0,1-1 0 0 0,0 0 0 0 0,0 1 0 0 0,0 0 0 0 0,-5 5 0 0 0,3-3-175 0 0,1 1 1 0 0,0-1 0 0 0,1 1-1 0 0,0 0 1 0 0,0 0-1 0 0,0 0 1 0 0,0 1 0 0 0,1-1-1 0 0,0 1 1 0 0,-1 10-1 0 0,2-11-181 0 0,0 1-1 0 0,0 0 1 0 0,1 0-1 0 0,0 0 1 0 0,0-1-1 0 0,1 1 1 0 0,0 0-1 0 0,0 0 0 0 0,1-1 1 0 0,3 11-1 0 0,-3-13 23 0 0,0 0 0 0 0,0 0 0 0 0,0-1 0 0 0,0 1 0 0 0,1 0 0 0 0,-1-1 0 0 0,1 0 0 0 0,0 0 1 0 0,0 0-1 0 0,0 0 0 0 0,0 0 0 0 0,1 0 0 0 0,-1-1 0 0 0,1 0 0 0 0,-1 1 0 0 0,1-1 0 0 0,6 2 0 0 0,-9-4-1 0 0,0 1 1 0 0,1-1-1 0 0,-1 1 1 0 0,1-1-1 0 0,-1 0 0 0 0,1 0 1 0 0,-1 1-1 0 0,0-1 1 0 0,1 0-1 0 0,-1 0 1 0 0,1-1-1 0 0,-1 1 1 0 0,1 0-1 0 0,-1 0 1 0 0,1-1-1 0 0,-1 1 1 0 0,0-1-1 0 0,1 1 1 0 0,-1-1-1 0 0,0 0 1 0 0,3-1-1 0 0,-2 0 2 0 0,0 0-1 0 0,0 0 1 0 0,1 0 0 0 0,-2-1-1 0 0,1 1 1 0 0,0-1 0 0 0,0 1-1 0 0,-1-1 1 0 0,0 0 0 0 0,2-3-1 0 0,0-4-25 0 0,1 0 0 0 0,-2 0 0 0 0,0-1 0 0 0,2-20 0 0 0,-4 15-213 0 0,0 0 1 0 0,-1 0-1 0 0,-1 0 0 0 0,-1 0 0 0 0,0 1 0 0 0,-6-16 0 0 0,-2-12-1802 0 0,11 43 1963 0 0,-1 0 0 0 0,1 0 0 0 0,0-1 0 0 0,0 1 0 0 0,0 0 0 0 0,0 0 0 0 0,0 0 0 0 0,0-1 0 0 0,-1 1 0 0 0,1 0 0 0 0,0 0 0 0 0,0 0 0 0 0,0-1 0 0 0,0 1 0 0 0,0 0 0 0 0,0 0 0 0 0,0 0 0 0 0,0-1 0 0 0,0 1 0 0 0,0 0 0 0 0,0 0 0 0 0,0-1 0 0 0,0 1 0 0 0,0 0 0 0 0,0 0-1 0 0,0-1 1 0 0,0 1 0 0 0,0 0 0 0 0,0 0 0 0 0,1 0 0 0 0,-1-1 0 0 0,0 1 0 0 0,0 0 0 0 0,0 0 0 0 0,0 0 0 0 0,0 0 0 0 0,0-1 0 0 0,1 1 0 0 0,-1 0 0 0 0,0 0 0 0 0,0 0 0 0 0,0 0 0 0 0,1-1 0 0 0,-1 1 0 0 0,0 0 0 0 0,0 0 0 0 0,0 0 0 0 0,1 0 0 0 0,-1 0 0 0 0,0 0 0 0 0,0 0 0 0 0,1 0-1 0 0,-1 0 1 0 0,0 0 0 0 0,0 0 0 0 0,0 0 0 0 0,1 0 0 0 0,-1 0 0 0 0,0 0 0 0 0,0 0 0 0 0,1 0 0 0 0,-1 0 0 0 0,0 0 0 0 0,9 10-3774 0 0</inkml:trace>
  <inkml:trace contextRef="#ctx0" brushRef="#br0" timeOffset="1">324 45 5929 0 0,'-28'43'5579'0'0,"-7"14"-2364"0"0,33-53-3116 0 0,0-1-1 0 0,0 1 1 0 0,1 0 0 0 0,0 0 0 0 0,0 0 0 0 0,0 0-1 0 0,0 0 1 0 0,1 0 0 0 0,-1 0 0 0 0,1 0 0 0 0,0 0-1 0 0,1 0 1 0 0,-1 4 0 0 0,2-5-94 0 0,-1 0 1 0 0,0 0-1 0 0,1-1 1 0 0,0 1-1 0 0,-1 0 0 0 0,1-1 1 0 0,0 1-1 0 0,0-1 1 0 0,0 0-1 0 0,1 0 0 0 0,-1 0 1 0 0,1 0-1 0 0,-1 0 0 0 0,1 0 1 0 0,0 0-1 0 0,-1-1 1 0 0,6 2-1 0 0,0 1-14 0 0,0-1 1 0 0,0 0-1 0 0,0 0 1 0 0,0-1-1 0 0,12 2 0 0 0,-16-4 16 0 0,1 0-1 0 0,-1 0 0 0 0,1 0 0 0 0,-1-1 0 0 0,1 0 0 0 0,-1 0 0 0 0,1 0 0 0 0,-1 0 0 0 0,0 0 0 0 0,0-1 0 0 0,0 0 1 0 0,0 0-1 0 0,0 0 0 0 0,0 0 0 0 0,0-1 0 0 0,-1 0 0 0 0,1 0 0 0 0,-1 0 0 0 0,0 0 0 0 0,0 0 0 0 0,0 0 0 0 0,0-1 1 0 0,0 0-1 0 0,2-5 0 0 0,0 1 12 0 0,0-1-1 0 0,-1 0 1 0 0,0 0 0 0 0,0 0 0 0 0,-1 0 0 0 0,-1 0-1 0 0,0-1 1 0 0,0 1 0 0 0,0-1 0 0 0,-1-14 0 0 0,-1 19 12 0 0,-1 1 1 0 0,0 0 0 0 0,-1 0-1 0 0,1-1 1 0 0,-1 1 0 0 0,0 0 0 0 0,0 1-1 0 0,0-1 1 0 0,0 0 0 0 0,0 0 0 0 0,-1 1-1 0 0,0 0 1 0 0,0-1 0 0 0,0 1 0 0 0,0 0-1 0 0,0 0 1 0 0,-1 1 0 0 0,1-1 0 0 0,-1 1-1 0 0,0-1 1 0 0,0 1 0 0 0,0 1 0 0 0,0-1-1 0 0,-6-2 1 0 0,5 2-36 0 0,-1 0 0 0 0,1 0 1 0 0,-1 0-1 0 0,1 1 0 0 0,-1-1 0 0 0,0 1 1 0 0,1 1-1 0 0,-1-1 0 0 0,0 1 0 0 0,0 0 0 0 0,0 0 1 0 0,1 1-1 0 0,-1 0 0 0 0,0 0 0 0 0,1 0 0 0 0,-1 1 1 0 0,1-1-1 0 0,-7 4 0 0 0,-2 10-1411 0 0,13-15 1167 0 0,1 1 0 0 0,0-1 0 0 0,0 0 1 0 0,-1 1-1 0 0,1-1 0 0 0,0 0 0 0 0,0 1 0 0 0,0-1 0 0 0,-1 0 1 0 0,1 1-1 0 0,0-1 0 0 0,0 1 0 0 0,0-1 0 0 0,0 0 1 0 0,0 1-1 0 0,0-1 0 0 0,0 1 0 0 0,0-1 0 0 0,0 0 0 0 0,0 1 1 0 0,0-1-1 0 0,0 1 0 0 0,0-1 0 0 0,0 0 0 0 0,0 1 1 0 0,0-1-1 0 0,1 1 0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39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9 6593 0 0,'-14'-9'3075'0'0,"8"12"-220"0"0,11 24-54 0 0,-4-21-3026 0 0,6 20 753 0 0,32 111 820 0 0,-32-116-1284 0 0,1 0 0 0 0,1 0 0 0 0,1-1-1 0 0,15 22 1 0 0,-25-41-58 0 0,0 0 0 0 0,1-1 0 0 0,-1 1 0 0 0,0-1 0 0 0,1 1-1 0 0,-1-1 1 0 0,0 1 0 0 0,1 0 0 0 0,-1-1 0 0 0,1 1-1 0 0,-1-1 1 0 0,1 0 0 0 0,-1 1 0 0 0,1-1 0 0 0,0 1 0 0 0,-1-1-1 0 0,1 0 1 0 0,-1 1 0 0 0,1-1 0 0 0,0 0 0 0 0,-1 0 0 0 0,1 0-1 0 0,0 1 1 0 0,-1-1 0 0 0,1 0 0 0 0,0 0 0 0 0,0 0 0 0 0,0-1 0 0 0,0 1 0 0 0,-1-1 0 0 0,1 1 1 0 0,0-1-1 0 0,0 0 0 0 0,-1 1 0 0 0,1-1 1 0 0,-1 0-1 0 0,1 0 0 0 0,-1 1 1 0 0,1-1-1 0 0,-1 0 0 0 0,1 0 0 0 0,-1 0 1 0 0,0 0-1 0 0,1 0 0 0 0,-1-1 0 0 0,8-47 88 0 0,-7 42-94 0 0,0-1 0 0 0,1-11-11 0 0,0 0 0 0 0,2 1-1 0 0,0 0 1 0 0,1 0 0 0 0,0 0-1 0 0,11-22 1 0 0,-16 40 11 0 0,0-1-1 0 0,0 1 1 0 0,1 0 0 0 0,-1-1-1 0 0,0 1 1 0 0,0 0 0 0 0,0-1 0 0 0,1 1-1 0 0,-1 0 1 0 0,0-1 0 0 0,1 1-1 0 0,-1 0 1 0 0,0-1 0 0 0,0 1-1 0 0,1 0 1 0 0,-1 0 0 0 0,1-1-1 0 0,-1 1 1 0 0,0 0 0 0 0,1 0-1 0 0,-1 0 1 0 0,1 0 0 0 0,-1-1-1 0 0,0 1 1 0 0,1 0 0 0 0,-1 0-1 0 0,1 0 1 0 0,-1 0 0 0 0,0 0-1 0 0,1 0 1 0 0,-1 0 0 0 0,1 0-1 0 0,0 1 1 0 0,12 11-25 0 0,6 27-18 0 0,-18-36 42 0 0,20 59 325 0 0,-17-46-184 0 0,1 0 1 0 0,1-1-1 0 0,0 0 1 0 0,1 0-1 0 0,12 20 1 0 0,-18-33-135 0 0,1-1-1 0 0,-1 1 1 0 0,1 0 0 0 0,-1 0-1 0 0,1-1 1 0 0,0 1 0 0 0,-1-1-1 0 0,1 0 1 0 0,0 1 0 0 0,0-1-1 0 0,0 0 1 0 0,0 0 0 0 0,0 0 0 0 0,1 0-1 0 0,-1 0 1 0 0,0-1 0 0 0,0 1-1 0 0,1-1 1 0 0,-1 1 0 0 0,3-1-1 0 0,-1 0 7 0 0,-1-1-1 0 0,1 1 0 0 0,0-1 1 0 0,-1 0-1 0 0,1 0 0 0 0,-1 0 1 0 0,1 0-1 0 0,-1-1 1 0 0,1 1-1 0 0,-1-1 0 0 0,5-3 1 0 0,-2 0-141 0 0,1 1-1 0 0,-1-1 1 0 0,-1-1 0 0 0,1 1 0 0 0,-1-1 0 0 0,0 0 0 0 0,0 0 0 0 0,-1 0 0 0 0,0-1 0 0 0,0 1-1 0 0,4-11 1 0 0,4-30-3411 0 0,-5 14-2042 0 0,-1 21 543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3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11018 0 0,'-1'0'174'0'0,"-1"0"0"0"0,1 0 0 0 0,-1 0 1 0 0,1 0-1 0 0,0 0 0 0 0,-1 0 0 0 0,1 0 0 0 0,-1 0 0 0 0,1 0 0 0 0,0 1 0 0 0,-1-1 0 0 0,1 0 0 0 0,-1 1 0 0 0,1 0 0 0 0,0-1 0 0 0,0 1 0 0 0,-1 0 0 0 0,1-1 0 0 0,0 1 0 0 0,0 0 0 0 0,0 0 0 0 0,0 0 0 0 0,0 0 0 0 0,0 0 0 0 0,-1 1 0 0 0,0 2 17 0 0,0-1 0 0 0,1 0 0 0 0,-1 1 0 0 0,1-1 0 0 0,0 1 0 0 0,-1-1 0 0 0,2 1 0 0 0,-1 0 0 0 0,0 6 0 0 0,0 0-63 0 0,1-1 1 0 0,0 1-1 0 0,0 0 0 0 0,1 0 0 0 0,1 0 0 0 0,-1 0 0 0 0,4 9 1 0 0,-1-11-95 0 0,0 1 0 0 0,0-2-1 0 0,1 1 1 0 0,0 0 0 0 0,0-1 0 0 0,0 0 0 0 0,1 0 0 0 0,0-1 0 0 0,1 1 0 0 0,-1-1 0 0 0,1-1 0 0 0,1 1 0 0 0,-1-1 0 0 0,1-1 0 0 0,14 8 0 0 0,-13-8-32 0 0,0-1 1 0 0,0 1-1 0 0,1-2 1 0 0,-1 1-1 0 0,1-1 1 0 0,-1 0-1 0 0,1-1 0 0 0,0 0 1 0 0,0-1-1 0 0,0 0 1 0 0,0-1-1 0 0,-1 0 1 0 0,1 0-1 0 0,11-4 1 0 0,-15 3-45 0 0,0 0-1 0 0,0-1 1 0 0,-1 0 0 0 0,1-1 0 0 0,-1 1 0 0 0,0-1 0 0 0,0 0-1 0 0,0 0 1 0 0,-1 0 0 0 0,6-7 0 0 0,-8 8-257 0 0,1 0 1 0 0,-1 0-1 0 0,0 0 1 0 0,0 0-1 0 0,0 0 1 0 0,0-1-1 0 0,-1 1 1 0 0,0 0-1 0 0,1-1 1 0 0,-1 0-1 0 0,1-4 1 0 0,-2 8 187 0 0,0-1 0 0 0,0 1 0 0 0,0 0 1 0 0,0 0-1 0 0,0 0 0 0 0,0-1 1 0 0,0 1-1 0 0,0 0 0 0 0,0 0 0 0 0,0-1 1 0 0,0 1-1 0 0,0 0 0 0 0,0 0 0 0 0,-1 0 1 0 0,1-1-1 0 0,0 1 0 0 0,0 0 1 0 0,0 0-1 0 0,0 0 0 0 0,0-1 0 0 0,0 1 1 0 0,0 0-1 0 0,0 0 0 0 0,-1 0 1 0 0,1 0-1 0 0,0 0 0 0 0,0-1 0 0 0,0 1 1 0 0,0 0-1 0 0,-1 0 0 0 0,1 0 1 0 0,0 0-1 0 0,0 0 0 0 0,0 0 0 0 0,-1 0 1 0 0,1 0-1 0 0,0-1 0 0 0,0 1 1 0 0,0 0-1 0 0,-1 0 0 0 0,1 0 0 0 0,0 0 1 0 0,0 0-1 0 0,-1 0 0 0 0,1 0 1 0 0,0 0-1 0 0,0 0 0 0 0,0 0 0 0 0,-1 1 1 0 0,-8 2-5542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40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1 449 12131 0 0,'1'3'188'0'0,"-1"-1"0"0"0,1 1 0 0 0,0 0 0 0 0,1 0 0 0 0,-1-1 1 0 0,0 1-1 0 0,1-1 0 0 0,0 1 0 0 0,-1-1 0 0 0,1 1 0 0 0,0-1 1 0 0,0 0-1 0 0,0 0 0 0 0,1 0 0 0 0,-1 0 0 0 0,0-1 0 0 0,1 1 1 0 0,-1 0-1 0 0,1-1 0 0 0,-1 0 0 0 0,1 0 0 0 0,0 0 0 0 0,0 0 1 0 0,0 0-1 0 0,3 1 0 0 0,11 2 27 0 0,2 0 0 0 0,34 2 0 0 0,-30-4-58 0 0,-6 0-198 0 0,4 1-519 0 0,38 0 1 0 0,-53-4-68 0 0,0 1 1 0 0,0-1 0 0 0,0 0-1 0 0,0 0 1 0 0,0-1-1 0 0,7-2 1 0 0,-24-3-3028 0 0,-10 4 3678 0 0,17 3 201 0 0,1 0-1 0 0,0 1 1 0 0,-1-1 0 0 0,1 1-1 0 0,0 0 1 0 0,-1 0 0 0 0,1 1-1 0 0,0-1 1 0 0,0 0 0 0 0,0 1-1 0 0,0 0 1 0 0,0 0 0 0 0,0 0-1 0 0,1 0 1 0 0,-1 0 0 0 0,1 1-1 0 0,-1-1 1 0 0,1 1 0 0 0,0-1-1 0 0,0 1 1 0 0,0 0 0 0 0,0 0-1 0 0,1 0 1 0 0,-1 0 0 0 0,1 0 0 0 0,0 0-1 0 0,-1 1 1 0 0,0 4 0 0 0,2-6-157 0 0,-1 1 1 0 0,1 0 0 0 0,0 0-1 0 0,0 0 1 0 0,0-1 0 0 0,0 1-1 0 0,1 0 1 0 0,-1 0 0 0 0,1-1-1 0 0,0 1 1 0 0,-1 0 0 0 0,1-1 0 0 0,0 1-1 0 0,1-1 1 0 0,-1 1 0 0 0,0-1-1 0 0,1 0 1 0 0,-1 1 0 0 0,1-1-1 0 0,0 0 1 0 0,0 0 0 0 0,-1 0-1 0 0,2 0 1 0 0,-1 0 0 0 0,0-1 0 0 0,0 1-1 0 0,0 0 1 0 0,1-1 0 0 0,-1 0-1 0 0,1 0 1 0 0,-1 0 0 0 0,1 0-1 0 0,0 0 1 0 0,-1 0 0 0 0,5 0-1 0 0,2 1-270 0 0,0-1-1 0 0,0 0 1 0 0,1-1-1 0 0,-1 0 1 0 0,0 0-1 0 0,0-1 0 0 0,0 0 1 0 0,15-4-1 0 0,36-16-6939 0 0,-40 14 1822 0 0</inkml:trace>
  <inkml:trace contextRef="#ctx0" brushRef="#br0" timeOffset="1">781 1 7770 0 0,'-8'2'618'0'0,"0"0"0"0"0,1 1 0 0 0,0 1 0 0 0,-1-1 0 0 0,1 1 0 0 0,0 0 1 0 0,1 1-1 0 0,-1-1 0 0 0,1 1 0 0 0,0 1 0 0 0,0-1 0 0 0,1 1 0 0 0,-8 10 1 0 0,9-10-531 0 0,0 0 1 0 0,0 0 0 0 0,1 0 0 0 0,0 1-1 0 0,0 0 1 0 0,0 0 0 0 0,1 0-1 0 0,0 0 1 0 0,0 0 0 0 0,1 0 0 0 0,0 0-1 0 0,0 0 1 0 0,1 1 0 0 0,0-1 0 0 0,0 0-1 0 0,1 0 1 0 0,0 1 0 0 0,0-1 0 0 0,0 0-1 0 0,1 0 1 0 0,0 0 0 0 0,1 0 0 0 0,3 8-1 0 0,2 0-70 0 0,1-1-1 0 0,1 1 0 0 0,0-2 0 0 0,1 1 1 0 0,0-2-1 0 0,1 1 0 0 0,0-2 0 0 0,1 1 0 0 0,0-2 1 0 0,1 0-1 0 0,24 14 0 0 0,-28-18-61 0 0,-1-1 0 0 0,1-1 0 0 0,0 0 0 0 0,0 0 0 0 0,1-1 0 0 0,-1 0 0 0 0,1 0 0 0 0,-1-1-1 0 0,1-1 1 0 0,0 0 0 0 0,0 0 0 0 0,0-1 0 0 0,0-1 0 0 0,-1 0 0 0 0,1 0 0 0 0,0-1 0 0 0,-1 0 0 0 0,1-1 0 0 0,11-5-1 0 0,-15 5-42 0 0,-1 0 0 0 0,0-1 0 0 0,0 0 0 0 0,-1-1 0 0 0,1 1 0 0 0,-1-1 0 0 0,0 0 0 0 0,0 0 0 0 0,-1-1 0 0 0,1 1 0 0 0,-1-1 0 0 0,0 0 0 0 0,-1 0 0 0 0,1-1 0 0 0,-1 1 0 0 0,-1-1 0 0 0,1 1 0 0 0,-1-1 0 0 0,0 0 0 0 0,-1 0 0 0 0,0 0 0 0 0,0 0 0 0 0,0 0 0 0 0,-1 0 0 0 0,-1-14 0 0 0,1 15-395 0 0,-1-1-1 0 0,0 0 0 0 0,0 1 0 0 0,-1-1 0 0 0,0 1 0 0 0,0-1 0 0 0,0 1 0 0 0,-1 0 0 0 0,0 0 0 0 0,0 0 0 0 0,-1 0 1 0 0,0 1-1 0 0,0-1 0 0 0,0 1 0 0 0,0 0 0 0 0,-1 0 0 0 0,-6-5 0 0 0,-15-7-3792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40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7466 0 0,'1'3'221'0'0,"0"-1"0"0"0,0 0 0 0 0,0 0 0 0 0,0 0 0 0 0,1 0 0 0 0,-1-1 0 0 0,1 1 1 0 0,-1 0-1 0 0,1 0 0 0 0,-1-1 0 0 0,1 1 0 0 0,0-1 0 0 0,0 0 0 0 0,0 1 1 0 0,0-1-1 0 0,0 0 0 0 0,0 0 0 0 0,0 0 0 0 0,5 1 0 0 0,48 11 852 0 0,-42-11-930 0 0,47 15-340 0 0,-43-12-1195 0 0,1 0 0 0 0,-1-1 0 0 0,29 3 0 0 0,-45-7 1186 0 0,0 0 1 0 0,0 0 0 0 0,0 0-1 0 0,1 0 1 0 0,-1 0-1 0 0,0 0 1 0 0,0-1-1 0 0,0 1 1 0 0,1 0-1 0 0,-1-1 1 0 0,0 1-1 0 0,0-1 1 0 0,0 1 0 0 0,0-1-1 0 0,0 0 1 0 0,1 0-1 0 0,5-5-2448 0 0</inkml:trace>
  <inkml:trace contextRef="#ctx0" brushRef="#br0" timeOffset="1">224 0 5497 0 0,'-3'3'428'0'0,"1"-1"0"0"0,0 1 0 0 0,-1 0 0 0 0,1-1 0 0 0,0 1-1 0 0,1 0 1 0 0,-1 0 0 0 0,1 1 0 0 0,-1-1 0 0 0,1 0 0 0 0,0 0 0 0 0,0 1-1 0 0,0-1 1 0 0,0 7 0 0 0,-2 54 2122 0 0,2-39-2122 0 0,-4 60 188 0 0,1-45-724 0 0,2 1 0 0 0,5 68 1 0 0,7-77-2163 0 0,-10-32 2153 0 0,1 0 0 0 0,-1 1 0 0 0,0-1 0 0 0,0 0 0 0 0,1 1 0 0 0,-1-1 0 0 0,0 0 0 0 0,1 1 0 0 0,-1-1 0 0 0,0 0 0 0 0,1 1 0 0 0,-1-1 0 0 0,0 0 0 0 0,1 0 0 0 0,-1 1 0 0 0,0-1 0 0 0,1 0 0 0 0,-1 0-1 0 0,1 0 1 0 0,-1 0 0 0 0,1 0 0 0 0,-1 0 0 0 0,0 1 0 0 0,2-1 0 0 0,-2-1-76 0 0,1 1 0 0 0,0 0-1 0 0,0-1 1 0 0,-1 1 0 0 0,1-1 0 0 0,0 1 0 0 0,-1-1-1 0 0,1 0 1 0 0,0 1 0 0 0,-1-1 0 0 0,1 0-1 0 0,-1 1 1 0 0,1-1 0 0 0,-1 0 0 0 0,1 1-1 0 0,-1-1 1 0 0,1 0 0 0 0,-1-1 0 0 0,8-11-3629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12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10570 0 0,'11'42'4812'0'0,"-5"-27"-4311"0"0,-2 1 1 0 0,0 0 0 0 0,-1-1 0 0 0,1 26-1 0 0,-4-62-2943 0 0,-1 15 2321 0 0,1 0 0 0 0,0 0-1 0 0,0 0 1 0 0,1 1 0 0 0,-1-1-1 0 0,1 0 1 0 0,2-7 0 0 0,0 6 203 0 0,-1 1 1 0 0,1 0-1 0 0,0 0 1 0 0,1 0-1 0 0,-1 0 1 0 0,1 0-1 0 0,0 1 0 0 0,8-8 1 0 0,-11 11 25 0 0,1 0 0 0 0,0 0 1 0 0,0 0-1 0 0,0 1 0 0 0,0-1 1 0 0,0 1-1 0 0,0 0 0 0 0,0-1 1 0 0,1 1-1 0 0,-1 0 0 0 0,0 0 0 0 0,1 1 1 0 0,-1-1-1 0 0,1 0 0 0 0,-1 1 1 0 0,1-1-1 0 0,-1 1 0 0 0,1 0 1 0 0,-1 0-1 0 0,1 0 0 0 0,-1 0 0 0 0,1 0 1 0 0,-1 1-1 0 0,1-1 0 0 0,-1 1 1 0 0,3 1-1 0 0,-4-2 22 0 0,0 0 0 0 0,0 0 1 0 0,-1 1-1 0 0,1-1 0 0 0,0 0 0 0 0,-1 1 0 0 0,1-1 1 0 0,-1 1-1 0 0,1-1 0 0 0,0 1 0 0 0,-1-1 0 0 0,1 1 1 0 0,-1-1-1 0 0,1 1 0 0 0,-1-1 0 0 0,0 1 0 0 0,1 0 1 0 0,-1-1-1 0 0,1 1 0 0 0,-1 0 0 0 0,0-1 0 0 0,0 1 1 0 0,1 0-1 0 0,-1 0 0 0 0,0-1 0 0 0,0 2 0 0 0,0 0 1 0 0,0-1 0 0 0,-1 1 0 0 0,1 0-1 0 0,0-1 1 0 0,-1 1 0 0 0,1-1-1 0 0,-1 1 1 0 0,0-1 0 0 0,0 1-1 0 0,1-1 1 0 0,-3 3 0 0 0,-4 5-30 0 0,0-1 0 0 0,-1 0 0 0 0,-8 8 1 0 0,7-8 79 0 0,0 1-139 0 0,5-6-50 0 0,0 0-1 0 0,1 1 1 0 0,0-1-1 0 0,-1 1 1 0 0,1 0-1 0 0,0-1 1 0 0,1 1-1 0 0,-1 0 1 0 0,1 1-1 0 0,-1-1 1 0 0,-2 9-1 0 0,5-12-1 0 0,1-1 0 0 0,-1 0-1 0 0,0 1 1 0 0,1-1 0 0 0,-1 0-1 0 0,1 0 1 0 0,-1 1-1 0 0,0-1 1 0 0,1 0 0 0 0,-1 0-1 0 0,1 0 1 0 0,-1 0 0 0 0,0 1-1 0 0,1-1 1 0 0,-1 0 0 0 0,1 0-1 0 0,-1 0 1 0 0,1 0-1 0 0,-1 0 1 0 0,1 0 0 0 0,-1 0-1 0 0,1 0 1 0 0,-1 0 0 0 0,0-1-1 0 0,1 1 1 0 0,-1 0-1 0 0,1 0 1 0 0,-1 0 0 0 0,1 0-1 0 0,-1 0 1 0 0,0-1 0 0 0,1 1-1 0 0,-1 0 1 0 0,0-1 0 0 0,1 1-1 0 0,21-10-343 0 0,-21 10 224 0 0,10-5-451 0 0,10-6-2584 0 0,1 0-4732 0 0,-11 5 820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41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6209 0 0,'-1'3'677'0'0,"0"1"-1"0"0,1-1 0 0 0,-1 1 1 0 0,1-1-1 0 0,0 0 0 0 0,0 1 1 0 0,0-1-1 0 0,1 1 0 0 0,-1-1 0 0 0,2 6 1 0 0,0 5 520 0 0,-5 106 1172 0 0,-1-8-1938 0 0,4-107-455 0 0,1 0 0 0 0,0 0 0 0 0,1 0-1 0 0,-1 0 1 0 0,1 0 0 0 0,0 0 0 0 0,0-1-1 0 0,0 1 1 0 0,1-1 0 0 0,0 1 0 0 0,0-1-1 0 0,0 0 1 0 0,0 0 0 0 0,0 0 0 0 0,1-1-1 0 0,0 1 1 0 0,0-1 0 0 0,0 0 0 0 0,0 0-1 0 0,8 4 1 0 0,-12-7-23 0 0,1 0-1 0 0,-1 0 1 0 0,1 0 0 0 0,-1 0-1 0 0,0 0 1 0 0,1 0 0 0 0,-1-1 0 0 0,0 1-1 0 0,1 0 1 0 0,-1 0 0 0 0,1 0-1 0 0,-1-1 1 0 0,0 1 0 0 0,1 0-1 0 0,-1 0 1 0 0,0-1 0 0 0,0 1-1 0 0,1 0 1 0 0,-1-1 0 0 0,0 1-1 0 0,0 0 1 0 0,1-1 0 0 0,-1 1 0 0 0,0 0-1 0 0,0-1 1 0 0,0 1 0 0 0,1 0-1 0 0,-1-1 1 0 0,0 1 0 0 0,0-1-1 0 0,0 1 1 0 0,0 0 0 0 0,0-1-1 0 0,0 0 1 0 0,5-20-736 0 0,-4 15 579 0 0,1 2 188 0 0,-1-1 1 0 0,1 1-1 0 0,0 0 1 0 0,0 0 0 0 0,0 0-1 0 0,1 0 1 0 0,-1 0-1 0 0,1 1 1 0 0,0-1 0 0 0,0 1-1 0 0,0-1 1 0 0,0 1-1 0 0,1 0 1 0 0,0 0-1 0 0,-1 1 1 0 0,1-1 0 0 0,0 1-1 0 0,0 0 1 0 0,8-4-1 0 0,4 1-698 0 0,0 0-1 0 0,0 1 1 0 0,1 1-1 0 0,19-2 1 0 0,-25 6-1868 0 0,1 12-2120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41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6633 0 0,'0'0'57'0'0,"-1"0"0"0"0,1 0 0 0 0,0 0 0 0 0,0 0 0 0 0,0 0-1 0 0,0 0 1 0 0,0 0 0 0 0,-1 0 0 0 0,1 0 0 0 0,0 0 0 0 0,0 0-1 0 0,0 1 1 0 0,0-1 0 0 0,-1 0 0 0 0,1 0 0 0 0,0 0-1 0 0,0 0 1 0 0,0 0 0 0 0,0 0 0 0 0,0 0 0 0 0,0 0 0 0 0,-1 0-1 0 0,1 0 1 0 0,0 1 0 0 0,0-1 0 0 0,0 0 0 0 0,0 0 0 0 0,0 0-1 0 0,0 0 1 0 0,0 0 0 0 0,0 0 0 0 0,0 1 0 0 0,-1-1 0 0 0,1 0-1 0 0,0 0 1 0 0,0 0 0 0 0,0 0 0 0 0,0 1 0 0 0,0-1 0 0 0,0 0-1 0 0,0 0 1 0 0,0 0 0 0 0,0 0 0 0 0,0 0 0 0 0,0 1-1 0 0,0-1 1 0 0,0 0 0 0 0,0 0 0 0 0,0 0 0 0 0,1 0 0 0 0,-1 1-1 0 0,0-1 1 0 0,0 0 0 0 0,0 0 0 0 0,0 0 0 0 0,0 0 0 0 0,0 0-1 0 0,0 0 1 0 0,0 1 0 0 0,0-1 0 0 0,1 0 0 0 0,12 15 1196 0 0,20 11 154 0 0,-11-15-614 0 0,-17-8-391 0 0,1-1 1 0 0,-1 1-1 0 0,1 0 0 0 0,-1 0 0 0 0,0 1 1 0 0,9 7-1 0 0,-14-9-360 0 0,1-1 1 0 0,0 0-1 0 0,0 1 1 0 0,0-1-1 0 0,-1 0 1 0 0,1 1-1 0 0,0-1 1 0 0,-1 1 0 0 0,0-1-1 0 0,1 1 1 0 0,-1-1-1 0 0,0 1 1 0 0,0 0-1 0 0,1-1 1 0 0,-1 1-1 0 0,-1-1 1 0 0,1 1-1 0 0,0-1 1 0 0,0 1-1 0 0,0-1 1 0 0,-1 1-1 0 0,1-1 1 0 0,-1 1-1 0 0,1-1 1 0 0,-1 1-1 0 0,0-1 1 0 0,0 1 0 0 0,1-1-1 0 0,-1 0 1 0 0,0 0-1 0 0,0 1 1 0 0,-2 0-1 0 0,-5 8-201 0 0,0-1 0 0 0,-1-1 1 0 0,0 1-1 0 0,-1-2 0 0 0,-20 14 0 0 0,18-13-14 0 0,1 0 0 0 0,0 1-1 0 0,0 0 1 0 0,-9 11 0 0 0,19-20 156 0 0,1 1 0 0 0,-1-1-1 0 0,0 1 1 0 0,1-1 0 0 0,-1 1-1 0 0,1-1 1 0 0,0 1 0 0 0,-1 0 0 0 0,1-1-1 0 0,-1 1 1 0 0,1 0 0 0 0,0 0-1 0 0,0-1 1 0 0,-1 1 0 0 0,1 0 0 0 0,0 0-1 0 0,0-1 1 0 0,0 1 0 0 0,0 0-1 0 0,0 0 1 0 0,0-1 0 0 0,0 1 0 0 0,0 0-1 0 0,0 0 1 0 0,0-1 0 0 0,0 1 0 0 0,1 0-1 0 0,-1 0 1 0 0,0-1 0 0 0,1 2-1 0 0,0-1 6 0 0,0 1-1 0 0,1-1 1 0 0,-1 0-1 0 0,0 0 0 0 0,1 0 1 0 0,-1 0-1 0 0,1 0 0 0 0,-1-1 1 0 0,1 1-1 0 0,0 0 1 0 0,-1-1-1 0 0,4 2 0 0 0,4 0 12 0 0,0-1 1 0 0,-1 0-1 0 0,1 0 0 0 0,12-1 0 0 0,50-12-159 0 0,-19 2-1595 0 0,-1 7-4362 0 0,-31 7 1812 0 0</inkml:trace>
  <inkml:trace contextRef="#ctx0" brushRef="#br0" timeOffset="1">368 25 6481 0 0,'-2'1'1177'0'0,"1"0"-161"0"0,0 0-40 0 0,-2 4-56 0 0,1 0-88 0 0,-2 3-223 0 0,-1 3-177 0 0,-1 5-216 0 0,-3 3-640 0 0,0 3-457 0 0,-1 5-367 0 0,-3 1-304 0 0,2 4 7 0 0,-1 2-2823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42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63 4785 0 0,'1'4'599'0'0,"7"35"2738"0"0,-10-23-1577 0 0,2-15-1709 0 0,-1-1 1 0 0,1 0-1 0 0,0 1 0 0 0,0-1 0 0 0,-1 0 0 0 0,1 0 0 0 0,0 1 0 0 0,0-1 0 0 0,-1 0 0 0 0,1 0 1 0 0,0 1-1 0 0,-1-1 0 0 0,1 0 0 0 0,-1 0 0 0 0,1 0 0 0 0,0 0 0 0 0,-1 1 0 0 0,1-1 0 0 0,0 0 1 0 0,-1 0-1 0 0,1 0 0 0 0,-1 0 0 0 0,1 0 0 0 0,0 0 0 0 0,-1 0 0 0 0,1 0 0 0 0,-1 0 0 0 0,1 0 1 0 0,0 0-1 0 0,-1 0 0 0 0,1-1 0 0 0,-1 1 0 0 0,0 0-47 0 0,0-1 1 0 0,0 0 0 0 0,0 1-1 0 0,0-1 1 0 0,0 0-1 0 0,0 0 1 0 0,0 0-1 0 0,0 0 1 0 0,0 1-1 0 0,1-1 1 0 0,-1 0-1 0 0,0 0 1 0 0,1-1 0 0 0,-1 1-1 0 0,1 0 1 0 0,-1 0-1 0 0,1 0 1 0 0,0 0-1 0 0,-1 0 1 0 0,1 0-1 0 0,0-1 1 0 0,0 1-1 0 0,0 0 1 0 0,-1 0-1 0 0,1-1 1 0 0,1 1 0 0 0,-1 0-1 0 0,0 0 1 0 0,0 0-1 0 0,0-1 1 0 0,1 1-1 0 0,-1 0 1 0 0,1-2-1 0 0,1-2 43 0 0,-1-1 1 0 0,1 1-1 0 0,0 0 0 0 0,0 0 0 0 0,0 1 0 0 0,5-8 0 0 0,-2 7 121 0 0,-1 0 0 0 0,1 1 0 0 0,0 0 0 0 0,1-1 0 0 0,-1 2 0 0 0,1-1 0 0 0,8-4 0 0 0,-12 7-76 0 0,0 0 0 0 0,0 0 1 0 0,-1 0-1 0 0,1 0 0 0 0,0 0 0 0 0,0 1 0 0 0,0-1 0 0 0,0 0 1 0 0,0 1-1 0 0,0 0 0 0 0,0-1 0 0 0,0 1 0 0 0,0 0 1 0 0,0 0-1 0 0,0 0 0 0 0,0 1 0 0 0,0-1 0 0 0,0 0 0 0 0,0 1 1 0 0,0-1-1 0 0,0 1 0 0 0,0 0 0 0 0,0-1 0 0 0,0 1 0 0 0,0 0 1 0 0,0 0-1 0 0,2 2 0 0 0,-3 0-2 0 0,0-1 0 0 0,0 0 0 0 0,0 1 1 0 0,0-1-1 0 0,0 1 0 0 0,0-1 0 0 0,-1 1 0 0 0,0-1 1 0 0,1 1-1 0 0,-1 0 0 0 0,0-1 0 0 0,0 1 0 0 0,0-1 1 0 0,-1 1-1 0 0,1-1 0 0 0,0 1 0 0 0,-1 0 0 0 0,0-1 1 0 0,0 0-1 0 0,-2 5 0 0 0,2-2-116 0 0,-1 0 1 0 0,0-1-1 0 0,0 0 1 0 0,-1 0-1 0 0,1 1 1 0 0,-1-1 0 0 0,0-1-1 0 0,0 1 1 0 0,0 0-1 0 0,-6 4 1 0 0,-14-3-967 0 0,23-5 969 0 0,-1 0 1 0 0,1 0 0 0 0,0 0 0 0 0,-1 0-1 0 0,1 1 1 0 0,0-1 0 0 0,-1 0 0 0 0,1 0-1 0 0,0 0 1 0 0,-1 0 0 0 0,1 0 0 0 0,0 0-1 0 0,-1 0 1 0 0,1 0 0 0 0,0 0-1 0 0,-1 0 1 0 0,1 0 0 0 0,0 0 0 0 0,-1 0-1 0 0,1-1 1 0 0,0 1 0 0 0,-1 0 0 0 0,1 0-1 0 0,0 0 1 0 0,-1 0 0 0 0,1-1 0 0 0,0 1-1 0 0,0 0 1 0 0,-1 0 0 0 0,1 0 0 0 0,0-1-1 0 0,0 1 1 0 0,-1 0 0 0 0,1-1-1 0 0,0 1 1 0 0,0 0 0 0 0,0 0 0 0 0,0-1-1 0 0,0 1 1 0 0,-1 0 0 0 0,1-1 0 0 0,0 1-1 0 0,0 0 1 0 0,0-1 0 0 0,0 1 0 0 0,0 0-1 0 0,0-1 1 0 0,0 1 0 0 0,0 0 0 0 0,0-1-1 0 0,0 1 1 0 0,0 0 0 0 0,0-1-1 0 0,0 1 1 0 0,0 0 0 0 0,0-1 0 0 0,1 1-1 0 0,1-2-345 0 0,0 1 0 0 0,1 1 0 0 0,-1-1 0 0 0,1 0-1 0 0,-1 0 1 0 0,1 1 0 0 0,-1 0 0 0 0,1-1 0 0 0,-1 1 0 0 0,1 0-1 0 0,-1 0 1 0 0,1 0 0 0 0,0 1 0 0 0,-1-1 0 0 0,3 1-1 0 0,1 0-1092 0 0,11 1-3685 0 0</inkml:trace>
  <inkml:trace contextRef="#ctx0" brushRef="#br0" timeOffset="1">506 123 14211 0 0,'6'-2'2128'0'0,"1"0"-1335"0"0,0-2-225 0 0,0-1-8 0 0,-4 1-80 0 0,0 3-152 0 0,-2 1-120 0 0,-1 1-72 0 0,-1 2-16 0 0,0 1-80 0 0,-2-1-280 0 0,2 1-464 0 0,-3-1-792 0 0,-4-2-4810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49:43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4 8322 0 0,'-7'-1'397'0'0,"0"0"1"0"0,0 0 0 0 0,0 1-1 0 0,0 0 1 0 0,0 0 0 0 0,0 1-1 0 0,0-1 1 0 0,0 2 0 0 0,0-1-1 0 0,1 1 1 0 0,-1 0 0 0 0,-8 4-1 0 0,9-2-135 0 0,0-1 0 0 0,0 1 0 0 0,1 1-1 0 0,0-1 1 0 0,0 1 0 0 0,0 0 0 0 0,1 0-1 0 0,0 0 1 0 0,-1 1 0 0 0,2-1 0 0 0,-1 1 0 0 0,-4 11-1 0 0,-1 3-111 0 0,1 1-1 0 0,1 0 1 0 0,1 0-1 0 0,1 0 0 0 0,0 1 1 0 0,2-1-1 0 0,1 1 1 0 0,0 0-1 0 0,2 0 1 0 0,0 0-1 0 0,2 0 0 0 0,0 0 1 0 0,9 35-1 0 0,-7-40-354 0 0,1 0-1 0 0,0-1 1 0 0,1 1-1 0 0,1-1 0 0 0,1 0 1 0 0,0 0-1 0 0,1-1 1 0 0,0 0-1 0 0,1-1 1 0 0,1 0-1 0 0,0-1 0 0 0,1 0 1 0 0,1 0-1 0 0,0-2 1 0 0,0 1-1 0 0,1-2 1 0 0,23 14-1 0 0,-31-21-449 0 0,0 0 0 0 0,0-1 0 0 0,0 0 0 0 0,1 0 0 0 0,-1 0 0 0 0,1-1 0 0 0,-1 0 1 0 0,1 0-1 0 0,0-1 0 0 0,8 0 0 0 0,12-2-4242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17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12 7642 0 0,'-1'0'36'0'0,"-2"-2"883"0"0,0 0 0 0 0,0 1 0 0 0,0 0 0 0 0,0-1-1 0 0,0 1 1 0 0,-1 0 0 0 0,-4 0 0 0 0,0 6 3250 0 0,8 14-2832 0 0,12 37-769 0 0,39 106 0 0 0,-17-63-522 0 0,-2-10 75 0 0,-41-97-70 0 0,1 0 0 0 0,-1 1 1 0 0,-1 1-1 0 0,1 0 0 0 0,-1 0 0 0 0,-11-5 1 0 0,9 5-79 0 0,-2-1 1 0 0,1 2-1 0 0,-1 0 0 0 0,0 0 1 0 0,0 2-1 0 0,-16-3 1 0 0,22 5 28 0 0,0 0 1 0 0,0 0-1 0 0,0 1 1 0 0,1 1-1 0 0,-1-1 1 0 0,0 1-1 0 0,0 0 1 0 0,0 1-1 0 0,0 0 1 0 0,1 0-1 0 0,-1 1 1 0 0,-13 7-1 0 0,17-8-2 0 0,1 0-1 0 0,0 1 1 0 0,0-1-1 0 0,0 1 1 0 0,0 0-1 0 0,0 0 1 0 0,1 0-1 0 0,-1 0 0 0 0,1 0 1 0 0,0 0-1 0 0,0 1 1 0 0,0-1-1 0 0,0 1 1 0 0,1-1-1 0 0,-1 1 1 0 0,1 0-1 0 0,0 0 1 0 0,0 0-1 0 0,1-1 0 0 0,-1 1 1 0 0,1 0-1 0 0,-1 0 1 0 0,1 0-1 0 0,1 0 1 0 0,-1 0-1 0 0,0 0 1 0 0,2 6-1 0 0,-1-4 6 0 0,1-1 1 0 0,-1 0-1 0 0,1 1 0 0 0,0-1 0 0 0,0 0 0 0 0,1 0 1 0 0,-1 0-1 0 0,1 0 0 0 0,0-1 0 0 0,1 1 1 0 0,-1-1-1 0 0,1 1 0 0 0,0-1 0 0 0,0 0 1 0 0,0-1-1 0 0,0 1 0 0 0,1-1 0 0 0,-1 0 0 0 0,6 3 1 0 0,-3-3-13 0 0,0 0 0 0 0,1 0 0 0 0,0-1 0 0 0,-1 0 0 0 0,1 0 0 0 0,0-1 0 0 0,0 0 0 0 0,0 0 0 0 0,0-1 1 0 0,0 0-1 0 0,0-1 0 0 0,-1 0 0 0 0,1 0 0 0 0,0 0 0 0 0,0-1 0 0 0,-1 0 0 0 0,13-5 0 0 0,-6 0-730 0 0,0-1 0 0 0,0 0 0 0 0,-1-1 1 0 0,0 0-1 0 0,-1-1 0 0 0,0 0 0 0 0,19-23 0 0 0,4-2-7996 0 0,-24 27 4146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19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371 109 5713 0 0,'-1'-3'971'0'0,"0"1"-1"0"0,0-1 0 0 0,0 0 1 0 0,-1 1-1 0 0,1-1 0 0 0,0 1 1 0 0,-1-1-1 0 0,0 1 0 0 0,1 0 1 0 0,-1-1-1 0 0,0 1 0 0 0,-4-3 1 0 0,3 4-541 0 0,1-1 0 0 0,-1 1 0 0 0,0 0 0 0 0,0 0 0 0 0,1 0 0 0 0,-1 0 0 0 0,0 0 0 0 0,0 0 0 0 0,0 1 0 0 0,0 0 0 0 0,0-1 0 0 0,-5 2 0 0 0,-7-2-79 0 0,-1-1-1 0 0,1-1 0 0 0,0 0 0 0 0,0 0 0 0 0,1-2 0 0 0,-28-11 0 0 0,-38-10-167 0 0,77 25-157 0 0,1 0 1 0 0,-1 0-1 0 0,0 1 0 0 0,0-1 0 0 0,0 1 0 0 0,0 0 0 0 0,1 0 1 0 0,-1 0-1 0 0,0 0 0 0 0,0 1 0 0 0,0-1 0 0 0,0 1 0 0 0,0 0 0 0 0,1-1 1 0 0,-1 1-1 0 0,0 1 0 0 0,1-1 0 0 0,-1 0 0 0 0,1 1 0 0 0,-1-1 0 0 0,1 1 1 0 0,-1 0-1 0 0,1-1 0 0 0,0 1 0 0 0,0 0 0 0 0,0 0 0 0 0,0 1 1 0 0,0-1-1 0 0,1 0 0 0 0,-1 1 0 0 0,1-1 0 0 0,-1 1 0 0 0,1-1 0 0 0,0 1 1 0 0,0 0-1 0 0,0 0 0 0 0,1-1 0 0 0,-1 1 0 0 0,0 4 0 0 0,-2 9-46 0 0,1 1-1 0 0,1 0 0 0 0,0-1 0 0 0,1 1 1 0 0,4 22-1 0 0,13 94-55 0 0,-13-113 61 0 0,1-1 0 0 0,0 1 0 0 0,2-1 0 0 0,13 30 0 0 0,-17-45 6 0 0,1 1 0 0 0,-1-1 0 0 0,1 0 0 0 0,0 0 0 0 0,0 0 0 0 0,0 0 0 0 0,1-1 0 0 0,-1 1 0 0 0,1-1 0 0 0,0-1-1 0 0,0 1 1 0 0,0-1 0 0 0,0 1 0 0 0,0-1 0 0 0,1-1 0 0 0,-1 1 0 0 0,1-1 0 0 0,10 1 0 0 0,6 1-20 0 0,0-1-1 0 0,0-1 1 0 0,32-3 0 0 0,-22 2-532 0 0,30-4-4155 0 0,-58 4 3346 0 0,-1-1 1 0 0,1 0 0 0 0,-1 0 0 0 0,1 0 0 0 0,-1 0 0 0 0,0-1-1 0 0,0 1 1 0 0,4-4 0 0 0,3-2-4760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19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9714 0 0,'8'1'10456'0'0,"31"10"-8664"0"0,-14-4-1538 0 0,0 0 0 0 0,30 3 0 0 0,-46-8-234 0 0,-1-1-1 0 0,1-1 0 0 0,0 0 1 0 0,0 0-1 0 0,0 0 1 0 0,-1-1-1 0 0,1-1 1 0 0,0 1-1 0 0,-1-2 1 0 0,11-3-1 0 0,-17 6-24 0 0,0-1-1 0 0,0 1 1 0 0,-1-1 0 0 0,1 0-1 0 0,0 0 1 0 0,-1 0-1 0 0,1 0 1 0 0,0 0 0 0 0,-1 0-1 0 0,1-1 1 0 0,-1 1-1 0 0,0 0 1 0 0,1-1 0 0 0,-1 1-1 0 0,0-1 1 0 0,0 1-1 0 0,0-1 1 0 0,0 0 0 0 0,0 1-1 0 0,-1-1 1 0 0,1 0-1 0 0,0 0 1 0 0,-1 0 0 0 0,1 0-1 0 0,-1 1 1 0 0,0-1-1 0 0,1 0 1 0 0,-1 0 0 0 0,0 0-1 0 0,0 0 1 0 0,0 0-1 0 0,-1 0 1 0 0,1 0 0 0 0,0 0-1 0 0,-1 1 1 0 0,1-1-1 0 0,-1 0 1 0 0,0 0 0 0 0,1 0-1 0 0,-3-2 1 0 0,0-1-10 0 0,0 0 0 0 0,0 1 0 0 0,0-1 0 0 0,-1 1-1 0 0,0 0 1 0 0,0 0 0 0 0,0 0 0 0 0,0 0 0 0 0,0 1 0 0 0,-1 0 0 0 0,0 0 0 0 0,-9-5 0 0 0,4 5 87 0 0,0-1 1 0 0,0 1-1 0 0,0 1 1 0 0,0-1 0 0 0,-1 2-1 0 0,1 0 1 0 0,-1 0-1 0 0,0 0 1 0 0,-16 3-1 0 0,24-2-16 0 0,-1 1 0 0 0,1-1-1 0 0,0 1 1 0 0,0 0 0 0 0,0 0 0 0 0,0 0-1 0 0,1 0 1 0 0,-1 0 0 0 0,0 1-1 0 0,0-1 1 0 0,1 1 0 0 0,-1 0-1 0 0,1-1 1 0 0,-1 1 0 0 0,1 1-1 0 0,0-1 1 0 0,0 0 0 0 0,0 0-1 0 0,0 1 1 0 0,0-1 0 0 0,0 1-1 0 0,1 0 1 0 0,-1-1 0 0 0,1 1 0 0 0,0 0-1 0 0,0 0 1 0 0,0 0 0 0 0,0 0-1 0 0,0 0 1 0 0,1 0 0 0 0,-1 0-1 0 0,1 0 1 0 0,0 0 0 0 0,0 1-1 0 0,0-1 1 0 0,1 4 0 0 0,0 2-9 0 0,1 0 0 0 0,0 0 0 0 0,1-1 0 0 0,0 1 0 0 0,0-1 0 0 0,1 1 1 0 0,0-1-1 0 0,0 0 0 0 0,1 0 0 0 0,0-1 0 0 0,1 0 0 0 0,-1 0 0 0 0,1 0 0 0 0,1 0 1 0 0,-1-1-1 0 0,1 0 0 0 0,0 0 0 0 0,0-1 0 0 0,1 0 0 0 0,0 0 0 0 0,13 5 0 0 0,-11-5-177 0 0,1 0-1 0 0,1-1 1 0 0,-1 0-1 0 0,0-1 1 0 0,1 0-1 0 0,0-1 0 0 0,15 1 1 0 0,-19-2-450 0 0,0-1-1 0 0,0-1 1 0 0,0 1-1 0 0,1-1 1 0 0,-1 0 0 0 0,0-1-1 0 0,0 0 1 0 0,0-1-1 0 0,-1 1 1 0 0,13-7 0 0 0,7-11-7895 0 0,-16 7 1948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20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9 11947 0 0,'-4'-2'9607'0'0,"25"4"-7989"0"0,92-10-1223 0 0,-100 8-374 0 0,0 0 0 0 0,0 1 1 0 0,1 1-1 0 0,-1 0 0 0 0,0 0 0 0 0,18 8 1 0 0,-29-10 8 0 0,-1 1 1 0 0,1 0-1 0 0,-1 0 0 0 0,0 0 1 0 0,1 0-1 0 0,-1 0 1 0 0,0 0-1 0 0,0 1 1 0 0,0-1-1 0 0,0 0 1 0 0,0 1-1 0 0,0-1 0 0 0,0 0 1 0 0,0 1-1 0 0,0-1 1 0 0,-1 1-1 0 0,1 0 1 0 0,0-1-1 0 0,-1 1 0 0 0,0-1 1 0 0,1 4-1 0 0,1 42 141 0 0,-1-16-96 0 0,9 34 220 0 0,24 78 1 0 0,1 11 306 0 0,-34-152-555 0 0,-1-1 0 0 0,0 0 0 0 0,0 1 0 0 0,0-1 0 0 0,0 1 0 0 0,0-1 0 0 0,0 0 0 0 0,-1 1 0 0 0,1-1 0 0 0,0 0 1 0 0,-1 1-1 0 0,1-1 0 0 0,-1 0 0 0 0,1 1 0 0 0,-1-1 0 0 0,0 0 0 0 0,1 0 0 0 0,-1 0 0 0 0,0 0 0 0 0,0 0 0 0 0,0 1 0 0 0,0-2 0 0 0,-1 3 0 0 0,-2-1-5 0 0,1 0 1 0 0,-1 0-1 0 0,1 0 0 0 0,-1 0 1 0 0,0 0-1 0 0,1-1 1 0 0,-1 1-1 0 0,-5 0 0 0 0,-4 1-21 0 0,-1-1-1 0 0,0-1 1 0 0,-27 1 0 0 0,-1-7-176 0 0,-12-2-403 0 0,51 7 228 0 0,-1 0 0 0 0,0 0 1 0 0,1 0-1 0 0,-1 1 0 0 0,0-1 1 0 0,1 1-1 0 0,-1 0 0 0 0,0 0 0 0 0,1 0 1 0 0,-6 3-1 0 0,0 5-4671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22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4 7962 0 0,'6'6'7074'0'0,"-14"-4"-3151"0"0,-13-1-1488 0 0,-20-7-1929 0 0,0 2 1 0 0,-1 2 0 0 0,1 1-1 0 0,-1 3 1 0 0,-70 10-1 0 0,107-11-482 0 0,1 0 0 0 0,-1 0 1 0 0,1 1-1 0 0,0-1 0 0 0,-1 1 0 0 0,1 0 0 0 0,0 0 0 0 0,0 0 0 0 0,0 0 0 0 0,0 1 1 0 0,0 0-1 0 0,1 0 0 0 0,-1 0 0 0 0,1 0 0 0 0,-6 7 0 0 0,7-7-28 0 0,1-1-1 0 0,0 1 1 0 0,0 0-1 0 0,0-1 1 0 0,0 1-1 0 0,0 0 1 0 0,1-1-1 0 0,-1 1 1 0 0,1 0-1 0 0,0 0 1 0 0,-1 0-1 0 0,1 0 0 0 0,1-1 1 0 0,-1 1-1 0 0,0 0 1 0 0,1 0-1 0 0,-1 0 1 0 0,1-1-1 0 0,0 1 1 0 0,0 0-1 0 0,0-1 1 0 0,0 1-1 0 0,1-1 1 0 0,-1 1-1 0 0,0-1 1 0 0,5 5-1 0 0,-3-3-9 0 0,0 0 1 0 0,1 0-1 0 0,-1 0 0 0 0,1 0 0 0 0,0 0 0 0 0,1-1 1 0 0,-1 0-1 0 0,0 0 0 0 0,1 0 0 0 0,0-1 0 0 0,6 3 1 0 0,4 1-13 0 0,0-2 0 0 0,23 5 0 0 0,21 6 55 0 0,-57-14-28 0 0,-1-1 1 0 0,1 1 0 0 0,-1-1-1 0 0,1 1 1 0 0,-1-1 0 0 0,1 1-1 0 0,-1 0 1 0 0,1-1 0 0 0,-1 1 0 0 0,0 0-1 0 0,0 0 1 0 0,1 0 0 0 0,-1 0-1 0 0,0 1 1 0 0,0-1 0 0 0,0 0-1 0 0,0 0 1 0 0,0 1 0 0 0,0-1 0 0 0,0 0-1 0 0,-1 1 1 0 0,1-1 0 0 0,0 1-1 0 0,-1-1 1 0 0,1 1 0 0 0,-1-1-1 0 0,0 1 1 0 0,1 0 0 0 0,-1-1 0 0 0,0 1-1 0 0,0 1 1 0 0,-1-1-10 0 0,1 0-1 0 0,-1 0 1 0 0,0 0 0 0 0,0-1-1 0 0,0 1 1 0 0,0 0 0 0 0,0-1-1 0 0,0 1 1 0 0,-1-1 0 0 0,1 1 0 0 0,0-1-1 0 0,-1 0 1 0 0,1 1 0 0 0,-1-1-1 0 0,1 0 1 0 0,-1 0 0 0 0,0 0-1 0 0,0 0 1 0 0,1 0 0 0 0,-1-1-1 0 0,0 1 1 0 0,0 0 0 0 0,0-1-1 0 0,-3 1 1 0 0,4-1 5 0 0,-1 1-1 0 0,1 0 1 0 0,-1 0-1 0 0,1-1 1 0 0,0 1-1 0 0,-1 0 1 0 0,1 0-1 0 0,0 0 0 0 0,0 0 1 0 0,0 0-1 0 0,0 1 1 0 0,0-1-1 0 0,0 0 1 0 0,0 1-1 0 0,0-1 1 0 0,0 0-1 0 0,0 1 1 0 0,1-1-1 0 0,-1 1 1 0 0,0-1-1 0 0,1 1 1 0 0,0-1-1 0 0,-1 1 1 0 0,1-1-1 0 0,0 1 1 0 0,0 0-1 0 0,0-1 1 0 0,0 3-1 0 0,0-1-12 0 0,0-1-1 0 0,0 0 1 0 0,0 0-1 0 0,0 0 1 0 0,0 1 0 0 0,1-1-1 0 0,-1 0 1 0 0,1 0-1 0 0,-1 0 1 0 0,1 0 0 0 0,0 0-1 0 0,0 0 1 0 0,0 0-1 0 0,0 0 1 0 0,0 0-1 0 0,1 0 1 0 0,-1-1 0 0 0,1 1-1 0 0,-1 0 1 0 0,3 1-1 0 0,38 20 80 0 0,-29-17-22 0 0,1 1-1 0 0,-1 1 1 0 0,-1 0-1 0 0,21 17 1 0 0,-60 3 463 0 0,25-26-471 0 0,-1 0 1 0 0,1 0-1 0 0,0 0 1 0 0,0 0-1 0 0,0 1 1 0 0,1-1-1 0 0,-1 1 1 0 0,0-1-1 0 0,1 1 1 0 0,0-1-1 0 0,-1 1 1 0 0,1 0-1 0 0,0 0 1 0 0,1 0-1 0 0,-1-1 1 0 0,0 1-1 0 0,0 6 1 0 0,2-5 1 0 0,-1-1 1 0 0,1 1-1 0 0,0-1 0 0 0,0 1 1 0 0,0-1-1 0 0,0 1 0 0 0,1-1 1 0 0,-1 0-1 0 0,1 1 0 0 0,0-1 0 0 0,0 0 1 0 0,0 0-1 0 0,5 5 0 0 0,-3-3 93 0 0,-1 0-1 0 0,0 0 1 0 0,0 0-1 0 0,-1 0 1 0 0,1 1-1 0 0,-1-1 0 0 0,2 10 1 0 0,-3-10-116 0 0,1 0 1 0 0,0 1-1 0 0,0-1 1 0 0,0 0-1 0 0,0 0 0 0 0,5 6 1 0 0,-5-9-19 0 0,0 0 0 0 0,0-1 1 0 0,-1 1-1 0 0,1 0 0 0 0,0-1 0 0 0,0 1 1 0 0,1-1-1 0 0,-1 0 0 0 0,0 0 1 0 0,0 0-1 0 0,1 0 0 0 0,-1 0 0 0 0,0 0 1 0 0,1-1-1 0 0,-1 1 0 0 0,1-1 0 0 0,-1 0 1 0 0,5 1-1 0 0,3-2-391 0 0,0 1 0 0 0,0-1 0 0 0,0 0 0 0 0,0-1-1 0 0,0 0 1 0 0,0-1 0 0 0,0 0 0 0 0,-1 0 0 0 0,12-7 0 0 0,-4 2-3341 0 0,-1-1-1 0 0,16-13 1 0 0,-12 8-3350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22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11 9282 0 0,'-12'0'10250'0'0,"13"-1"-10154"0"0,0 0-1 0 0,0 0 0 0 0,1 0 1 0 0,-1 0-1 0 0,1 0 0 0 0,-1 0 0 0 0,1 1 1 0 0,-1-1-1 0 0,1 0 0 0 0,0 1 1 0 0,-1-1-1 0 0,1 1 0 0 0,0 0 1 0 0,2-1-1 0 0,1 1-54 0 0,0 1 1 0 0,0-1 0 0 0,0 1-1 0 0,0 0 1 0 0,0 0 0 0 0,-1 1-1 0 0,1 0 1 0 0,0-1 0 0 0,-1 2-1 0 0,1-1 1 0 0,-1 0 0 0 0,0 1-1 0 0,6 4 1 0 0,-9-6-35 0 0,1 0 0 0 0,-1 0 0 0 0,1 0 1 0 0,-1 0-1 0 0,0 1 0 0 0,0-1 0 0 0,0 0 0 0 0,0 1 0 0 0,0-1 0 0 0,0 1 0 0 0,0-1 0 0 0,0 1 1 0 0,0 0-1 0 0,-1-1 0 0 0,1 1 0 0 0,0 0 0 0 0,-1-1 0 0 0,0 1 0 0 0,1 0 0 0 0,-1 0 0 0 0,0-1 1 0 0,0 1-1 0 0,0 0 0 0 0,0 0 0 0 0,0-1 0 0 0,-1 1 0 0 0,1 0 0 0 0,0 0 0 0 0,-1-1 0 0 0,1 1 1 0 0,-1 0-1 0 0,0-1 0 0 0,1 1 0 0 0,-1 0 0 0 0,0-1 0 0 0,0 1 0 0 0,0-1 0 0 0,0 0 0 0 0,0 1 1 0 0,-3 1-1 0 0,0 1-78 0 0,-2 0 0 0 0,1-1 1 0 0,0 1-1 0 0,0-1 0 0 0,-1 0 0 0 0,0-1 1 0 0,0 1-1 0 0,0-1 0 0 0,0 0 0 0 0,0-1 1 0 0,-10 2-1 0 0,-22 8-223 0 0,38-11 296 0 0,-1 0 1 0 0,1 0-1 0 0,0 0 1 0 0,-1 0-1 0 0,1 0 1 0 0,0 0-1 0 0,0 0 1 0 0,-1 0-1 0 0,1 0 1 0 0,0 0-1 0 0,0 0 1 0 0,-1 1-1 0 0,1-1 1 0 0,0 0-1 0 0,0 0 1 0 0,-1 0-1 0 0,1 1 1 0 0,0-1-1 0 0,0 0 1 0 0,0 0-1 0 0,-1 0 1 0 0,1 1-1 0 0,0-1 1 0 0,0 0-1 0 0,0 0 1 0 0,0 1-1 0 0,0-1 1 0 0,0 0-1 0 0,-1 0 1 0 0,1 1-1 0 0,0-1 1 0 0,0 0-1 0 0,0 1 1 0 0,0-1-1 0 0,0 0 1 0 0,0 0-1 0 0,0 1 1 0 0,0-1-1 0 0,0 0 1 0 0,0 1-1 0 0,0-1 1 0 0,0 0 0 0 0,1 1-1 0 0,12 10 203 0 0,20 2 97 0 0,0-3-114 0 0,-8-3-77 0 0,37 15 0 0 0,-57-20 61 0 0,0 1 0 0 0,0-1 0 0 0,0 1 0 0 0,0 0 0 0 0,-1 1 0 0 0,1-1 1 0 0,-1 1-1 0 0,0-1 0 0 0,0 1 0 0 0,0 1 0 0 0,0-1 0 0 0,5 9 0 0 0,-8-10-94 0 0,1 1 0 0 0,-1-1-1 0 0,0 0 1 0 0,-1 1-1 0 0,1-1 1 0 0,0 1-1 0 0,-1-1 1 0 0,0 1-1 0 0,0-1 1 0 0,0 1-1 0 0,0-1 1 0 0,-1 1-1 0 0,1-1 1 0 0,-1 1-1 0 0,0-1 1 0 0,0 1-1 0 0,0-1 1 0 0,0 0-1 0 0,-1 1 1 0 0,1-1-1 0 0,-1 0 1 0 0,0 0-1 0 0,0 0 1 0 0,0 0-1 0 0,-4 3 1 0 0,2-1-43 0 0,0 0 0 0 0,-1 0 0 0 0,0-1 0 0 0,0 1 0 0 0,0-1 0 0 0,0-1 0 0 0,-1 1 0 0 0,0-1-1 0 0,1 0 1 0 0,-1 0 0 0 0,0 0 0 0 0,-13 3 0 0 0,19-6-67 0 0,2 0-615 0 0,-1-1 1 0 0,1 1 0 0 0,-1 0-1 0 0,1-1 1 0 0,-1 1-1 0 0,1 0 1 0 0,-1-1-1 0 0,1 0 1 0 0,-1 1 0 0 0,1-1-1 0 0,-1 0 1 0 0,0 0-1 0 0,1 0 1 0 0,-1 0-1 0 0,0 0 1 0 0,0 0 0 0 0,0 0-1 0 0,0 0 1 0 0,0 0-1 0 0,0-1 1 0 0,0 1-1 0 0,0 0 1 0 0,0-1 0 0 0,-1 1-1 0 0,2-2 1 0 0,9-7-5702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6:12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19868 0 0,'5'-7'2241'0'0,"0"4"-689"0"0,0-1-520 0 0,0 3-408 0 0,-1 3-312 0 0,-1 1-183 0 0,-2 0-97 0 0,3 0-209 0 0,-2-1-343 0 0,2 1-720 0 0,0-1-1585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23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39 6385 0 0,'-6'-6'1574'0'0,"-17"-15"3223"0"0,8 14 5416 0 0,67 5-8390 0 0,-35 0-1841 0 0,1 2 0 0 0,-1 0 0 0 0,1 1 0 0 0,23 4-1 0 0,-40-5 19 0 0,11 2 23 0 0,0 0 0 0 0,-1 1-1 0 0,1 0 1 0 0,-1 1 0 0 0,0 0-1 0 0,0 1 1 0 0,-1 0 0 0 0,13 8-1 0 0,-23-12-6 0 0,0-1-1 0 0,1 1 0 0 0,-1 0 1 0 0,0-1-1 0 0,1 1 0 0 0,-1-1 1 0 0,0 1-1 0 0,0 0 0 0 0,1-1 1 0 0,-1 1-1 0 0,0 0 0 0 0,0 0 1 0 0,0-1-1 0 0,0 1 0 0 0,0 0 1 0 0,0-1-1 0 0,0 1 1 0 0,0 0-1 0 0,-1-1 0 0 0,1 1 1 0 0,0 0-1 0 0,0 0 0 0 0,0-1 1 0 0,-1 1-1 0 0,1-1 0 0 0,0 1 1 0 0,-1 0-1 0 0,1-1 0 0 0,0 1 1 0 0,-1-1-1 0 0,1 1 0 0 0,-1-1 1 0 0,1 1-1 0 0,-1-1 0 0 0,1 1 1 0 0,-1-1-1 0 0,0 1 0 0 0,1-1 1 0 0,-1 0-1 0 0,0 1 0 0 0,1-1 1 0 0,-2 0-1 0 0,-32 20 184 0 0,31-18-179 0 0,-18 8 22 0 0,13-7-39 0 0,1 0 0 0 0,-1 1 1 0 0,1 0-1 0 0,0 0 0 0 0,0 0 1 0 0,1 1-1 0 0,0 0 0 0 0,-1 0 1 0 0,2 1-1 0 0,-1 0 0 0 0,-5 6 1 0 0,11-10-12 0 0,-1 0 0 0 0,1 0 0 0 0,-1 0 1 0 0,1 0-1 0 0,0 0 0 0 0,0 0 0 0 0,0 0 1 0 0,0 0-1 0 0,0 0 0 0 0,0 0 1 0 0,1 0-1 0 0,-1 0 0 0 0,1 0 0 0 0,-1 0 1 0 0,1 0-1 0 0,0 0 0 0 0,0 0 0 0 0,0 0 1 0 0,0 0-1 0 0,0-1 0 0 0,0 1 0 0 0,0 0 1 0 0,1-1-1 0 0,-1 1 0 0 0,0-1 1 0 0,1 1-1 0 0,1 0 0 0 0,4 5-6 0 0,-1-2-1 0 0,1 1 0 0 0,0-1 1 0 0,0 0-1 0 0,9 5 0 0 0,-8-7 9 0 0,1 1 0 0 0,-1-2 0 0 0,1 1 0 0 0,0-1-1 0 0,15 2 1 0 0,-5-2 18 0 0,-19-1-10 0 0,0-1-1 0 0,0 0 1 0 0,1 0-1 0 0,-1 0 1 0 0,0 0 0 0 0,0 0-1 0 0,0 0 1 0 0,1 0-1 0 0,-1 0 1 0 0,0 1-1 0 0,0-1 1 0 0,0 0 0 0 0,0 0-1 0 0,1 0 1 0 0,-1 0-1 0 0,0 0 1 0 0,0 1-1 0 0,0-1 1 0 0,0 0 0 0 0,0 0-1 0 0,0 0 1 0 0,1 1-1 0 0,-1-1 1 0 0,0 0-1 0 0,0 0 1 0 0,0 1 0 0 0,0-1-1 0 0,0 0 1 0 0,0 0-1 0 0,0 0 1 0 0,0 1-1 0 0,0-1 1 0 0,0 0 0 0 0,0 0-1 0 0,0 1 1 0 0,0-1-1 0 0,0 0 1 0 0,0 0 0 0 0,0 1-1 0 0,-6 13-25 0 0,-10 8-140 0 0,5-10-65 0 0,8-9 148 0 0,0-1-1 0 0,1 0 1 0 0,-1 0-1 0 0,1 1 1 0 0,0-1 0 0 0,0 1-1 0 0,0 0 1 0 0,0 0-1 0 0,0 0 1 0 0,0 0 0 0 0,1 0-1 0 0,0 0 1 0 0,-2 5-1 0 0,5-7 45 0 0,0 0-1 0 0,0 0 0 0 0,0 0 0 0 0,0 0 0 0 0,1 0 0 0 0,-1-1 0 0 0,0 1 1 0 0,1-1-1 0 0,-1 0 0 0 0,0 1 0 0 0,1-1 0 0 0,-1 0 0 0 0,3-1 0 0 0,5 2 31 0 0,-4 0 66 0 0,0 1-1 0 0,-1-1 1 0 0,1 1 0 0 0,0 1-1 0 0,-1-1 1 0 0,1 1 0 0 0,-1 0-1 0 0,0 0 1 0 0,0 0 0 0 0,0 1-1 0 0,-1-1 1 0 0,1 1 0 0 0,-1 1-1 0 0,0-1 1 0 0,5 6 0 0 0,-8-8-10 0 0,1 0 0 0 0,-1 1 0 0 0,0-1 1 0 0,0 1-1 0 0,0-1 0 0 0,0 1 0 0 0,0-1 1 0 0,0 1-1 0 0,-1-1 0 0 0,1 1 0 0 0,-1 0 1 0 0,0-1-1 0 0,0 1 0 0 0,0 0 0 0 0,0-1 1 0 0,0 1-1 0 0,0 0 0 0 0,-1-1 0 0 0,1 1 0 0 0,-1 0 1 0 0,0-1-1 0 0,0 1 0 0 0,0-1 0 0 0,0 1 1 0 0,0-1-1 0 0,-1 0 0 0 0,1 1 0 0 0,-1-1 1 0 0,1 0-1 0 0,-1 0 0 0 0,0 0 0 0 0,0 0 1 0 0,0 0-1 0 0,0 0 0 0 0,-3 1 0 0 0,-4 4 26 0 0,-1-1-1 0 0,0 0 1 0 0,0-1-1 0 0,-1 0 1 0 0,0 0 0 0 0,1-1-1 0 0,-2-1 1 0 0,1 0-1 0 0,-12 2 1 0 0,-30 10-317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25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27 9426 0 0,'-3'-5'541'0'0,"-12"-16"12728"0"0,16 34-11681 0 0,9 23-1006 0 0,1 0 0 0 0,20 45-1 0 0,-4-15-474 0 0,-12-22-546 0 0,2-1-1 0 0,3-1 0 0 0,40 66 0 0 0,-68-119-1312 0 0,-41-60-4635 0 0,-3-12 4451 0 0,40 61 1837 0 0,0 0 1 0 0,2-1-1 0 0,0 0 0 0 0,1 0 0 0 0,-8-42 1 0 0,16 60 207 0 0,0 0 0 0 0,0 1 1 0 0,1-1-1 0 0,0 0 0 0 0,0 0 0 0 0,0 1 1 0 0,0-1-1 0 0,1 0 0 0 0,0 1 1 0 0,0-1-1 0 0,0 0 0 0 0,0 1 1 0 0,1-1-1 0 0,0 1 0 0 0,2-5 0 0 0,-2 7-21 0 0,0-1-1 0 0,1 1 0 0 0,-1-1 0 0 0,1 1 0 0 0,-1 0 0 0 0,1 0 1 0 0,0 0-1 0 0,-1 0 0 0 0,1 0 0 0 0,0 1 0 0 0,0-1 0 0 0,0 1 0 0 0,1 0 1 0 0,-1 0-1 0 0,0 0 0 0 0,0 0 0 0 0,1 1 0 0 0,-1-1 0 0 0,0 1 1 0 0,1 0-1 0 0,4 0 0 0 0,44 3 276 0 0,-43-3-70 0 0,-1 2 1 0 0,1-1 0 0 0,-1 1 0 0 0,0 0-1 0 0,0 0 1 0 0,0 1 0 0 0,11 6-1 0 0,-19-9-227 0 0,1 1-1 0 0,-1-1 0 0 0,0 1 1 0 0,1-1-1 0 0,-1 1 0 0 0,0-1 1 0 0,1 1-1 0 0,-1-1 0 0 0,0 1 1 0 0,0 0-1 0 0,0-1 0 0 0,0 1 1 0 0,1-1-1 0 0,-1 1 0 0 0,0 0 1 0 0,0-1-1 0 0,0 1 0 0 0,0 0 1 0 0,0-1-1 0 0,-1 1 1 0 0,1-1-1 0 0,0 1 0 0 0,0 0 1 0 0,0-1-1 0 0,0 1 0 0 0,-1-1 1 0 0,1 1-1 0 0,0 0 0 0 0,-1-1 1 0 0,1 1-1 0 0,0-1 0 0 0,-1 1 1 0 0,1-1-1 0 0,-1 1 0 0 0,1-1 1 0 0,-1 0-1 0 0,1 1 0 0 0,-1-1 1 0 0,1 1-1 0 0,-1-1 0 0 0,1 0 1 0 0,-2 1-1 0 0,-23 18 505 0 0,16-14-605 0 0,0 1 1 0 0,0-2 0 0 0,-1 1-1 0 0,0-1 1 0 0,0-1-1 0 0,0 0 1 0 0,0 0 0 0 0,0-1-1 0 0,-1 0 1 0 0,1-1-1 0 0,-1 0 1 0 0,1-1 0 0 0,-1 0-1 0 0,-10-1 1 0 0,57 7-13258 0 0,-15-1 7109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26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31 12899 0 0,'-4'-3'2512'0'0,"3"2"-1463"0"0,0-1-273 0 0,2-1-168 0 0,5 2-208 0 0,2 1-216 0 0,2-1-128 0 0,3-1-16 0 0,-1 0-40 0 0,2-2-88 0 0,1 0-320 0 0,1 2-760 0 0,-1-1-1001 0 0,-1 2-775 0 0,-4 0-105 0 0,-1 2-2552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27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 8690 0 0,'-11'-8'11622'0'0,"26"8"-6762"0"0,2 1-5369 0 0,28-1 474 0 0,20-1-1085 0 0,-23 3-7474 0 0,-31-2 345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28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 6577 0 0,'-2'0'402'0'0,"1"0"-1"0"0,-1 0 1 0 0,1 0-1 0 0,-1 0 0 0 0,1 0 1 0 0,0 0-1 0 0,-1 0 0 0 0,1 1 1 0 0,-1-1-1 0 0,1 1 0 0 0,0-1 1 0 0,-1 1-1 0 0,1-1 1 0 0,0 1-1 0 0,0 0 0 0 0,-1 0 1 0 0,1-1-1 0 0,0 1 0 0 0,0 0 1 0 0,0 0-1 0 0,-1 2 1 0 0,1-2-179 0 0,0 1 0 0 0,1 0 1 0 0,-1-1-1 0 0,1 1 1 0 0,-1-1-1 0 0,1 1 0 0 0,0 0 1 0 0,-1 0-1 0 0,1-1 1 0 0,0 1-1 0 0,0 0 0 0 0,0-1 1 0 0,1 1-1 0 0,-1 0 1 0 0,1 2-1 0 0,2 7-22 0 0,1 0 0 0 0,0 0 0 0 0,1-1 1 0 0,8 14-1 0 0,-9-16 257 0 0,153 281 1490 0 0,-156-288-1931 0 0,-1-1 0 0 0,0 0 0 0 0,0 1-1 0 0,1-1 1 0 0,-1 0 0 0 0,0 1 0 0 0,0-1 0 0 0,0 0 0 0 0,0 1-1 0 0,1-1 1 0 0,-1 0 0 0 0,0 1 0 0 0,0-1 0 0 0,0 0 0 0 0,0 1-1 0 0,0-1 1 0 0,0 0 0 0 0,0 1 0 0 0,0-1 0 0 0,0 1-1 0 0,0-1 1 0 0,0 0 0 0 0,0 1 0 0 0,0-1 0 0 0,0 0 0 0 0,0 1-1 0 0,-1-1 1 0 0,1 0 0 0 0,0 1 0 0 0,0-1 0 0 0,0 0 0 0 0,-1 1-1 0 0,1-1 1 0 0,0 0 0 0 0,0 1 0 0 0,0-1 0 0 0,-1 0-1 0 0,1 0 1 0 0,0 1 0 0 0,-1-1 0 0 0,1 0 0 0 0,-1 0 0 0 0,-21 0 199 0 0,-25-16-346 0 0,-15-15-124 0 0,46 21 234 0 0,0 2 0 0 0,-1 0 0 0 0,0 0-1 0 0,-1 2 1 0 0,-18-5 0 0 0,34 11 32 0 0,-1-1 0 0 0,1 1 0 0 0,0-1 0 0 0,-1 1 1 0 0,1 0-1 0 0,-1 0 0 0 0,1 0 0 0 0,0 1 0 0 0,-1-1 0 0 0,1 0 0 0 0,-1 1 1 0 0,1 0-1 0 0,0-1 0 0 0,-1 1 0 0 0,1 0 0 0 0,0 0 0 0 0,0 0 0 0 0,0 1 1 0 0,0-1-1 0 0,0 0 0 0 0,-3 3 0 0 0,2 0-6 0 0,1-1 0 0 0,0 0-1 0 0,0 0 1 0 0,0 1 0 0 0,0-1 0 0 0,0 1-1 0 0,1 0 1 0 0,-1 0 0 0 0,1-1 0 0 0,0 1 0 0 0,0 0-1 0 0,0 5 1 0 0,0 2-29 0 0,0 0 0 0 0,1-1 0 0 0,0 1-1 0 0,1 0 1 0 0,0 0 0 0 0,1 0 0 0 0,0 0 0 0 0,1-1 0 0 0,4 11 0 0 0,-6-18 12 0 0,0-1 0 0 0,1 0 0 0 0,0 0 0 0 0,-1 0 0 0 0,1 0 0 0 0,0 0 0 0 0,0-1 0 0 0,0 1 0 0 0,0 0 0 0 0,1-1 0 0 0,-1 0 0 0 0,0 1 0 0 0,1-1 0 0 0,-1 0 0 0 0,0 0 0 0 0,1 0 0 0 0,-1-1 0 0 0,1 1 0 0 0,0-1 0 0 0,-1 1 0 0 0,1-1 0 0 0,-1 0 0 0 0,1 0 0 0 0,0 0 0 0 0,4-1 0 0 0,10 0 1 0 0,0-1 0 0 0,29-7-1 0 0,-35 7 11 0 0,32-8-315 0 0,34-6-3140 0 0,2 4-5555 0 0,-50 11 3024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2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17 124 14259 0 0,'-1'1'384'0'0,"0"0"-1"0"0,-1 0 1 0 0,1 0 0 0 0,0 0-1 0 0,0 0 1 0 0,0 0-1 0 0,-1 0 1 0 0,1 1 0 0 0,1-1-1 0 0,-1 0 1 0 0,0 1-1 0 0,0-1 1 0 0,-1 3 0 0 0,2-3-284 0 0,0-1 1 0 0,0 1 0 0 0,0-1-1 0 0,0 1 1 0 0,0 0-1 0 0,0-1 1 0 0,0 1 0 0 0,0-1-1 0 0,0 1 1 0 0,0-1 0 0 0,1 1-1 0 0,-1 0 1 0 0,0-1 0 0 0,0 1-1 0 0,1-1 1 0 0,-1 1-1 0 0,0-1 1 0 0,0 1 0 0 0,1-1-1 0 0,-1 1 1 0 0,1-1 0 0 0,-1 1-1 0 0,0-1 1 0 0,2 1 0 0 0,1 1-42 0 0,0 0 1 0 0,1 0 0 0 0,-1-1-1 0 0,1 1 1 0 0,0-1 0 0 0,-1 0-1 0 0,1 0 1 0 0,0 0 0 0 0,0-1 0 0 0,4 1-1 0 0,2 0-53 0 0,1-1 0 0 0,0-1-1 0 0,-1 1 1 0 0,1-2 0 0 0,0 1-1 0 0,-1-2 1 0 0,0 1 0 0 0,0-1-1 0 0,1-1 1 0 0,-2 0 0 0 0,15-7-1 0 0,-20 9-2 0 0,0 0-1 0 0,0-1 1 0 0,-1 1-1 0 0,1-1 1 0 0,0 0-1 0 0,-1 0 1 0 0,0 0-1 0 0,0-1 1 0 0,0 1-1 0 0,0-1 1 0 0,0 1-1 0 0,0-1 1 0 0,-1 0-1 0 0,0 0 1 0 0,0 0-1 0 0,0 0 1 0 0,0-1-1 0 0,-1 1 0 0 0,0 0 1 0 0,0-1-1 0 0,0 1 1 0 0,0-1-1 0 0,-1 0 1 0 0,1 1-1 0 0,-1-1 1 0 0,0 1-1 0 0,-1-1 1 0 0,-1-8-1 0 0,2 11 14 0 0,-1 1-1 0 0,1 0 1 0 0,-1 0 0 0 0,0-1-1 0 0,1 1 1 0 0,-1 0-1 0 0,0 0 1 0 0,0 0 0 0 0,1 0-1 0 0,-1 0 1 0 0,0 0-1 0 0,0 0 1 0 0,0 0-1 0 0,0 0 1 0 0,-1 1 0 0 0,1-1-1 0 0,0 0 1 0 0,0 1-1 0 0,0-1 1 0 0,-1 1 0 0 0,1-1-1 0 0,0 1 1 0 0,0-1-1 0 0,-1 1 1 0 0,1 0-1 0 0,0 0 1 0 0,-1 0 0 0 0,1 0-1 0 0,0 0 1 0 0,-1 0-1 0 0,1 0 1 0 0,0 0 0 0 0,-3 1-1 0 0,-5 0 49 0 0,0 1-1 0 0,0 0 1 0 0,-14 5-1 0 0,20-6-63 0 0,-9 3 32 0 0,1 0-1 0 0,-1 1 1 0 0,1 1 0 0 0,1 0-1 0 0,-1 0 1 0 0,1 1-1 0 0,0 1 1 0 0,-10 9-1 0 0,17-14-11 0 0,0-1-1 0 0,0 1 0 0 0,1 0 1 0 0,0 0-1 0 0,-1 0 1 0 0,1 0-1 0 0,0 0 1 0 0,1 1-1 0 0,-1-1 0 0 0,0 0 1 0 0,1 1-1 0 0,0-1 1 0 0,0 1-1 0 0,0 0 1 0 0,0-1-1 0 0,1 1 0 0 0,-1 0 1 0 0,1 0-1 0 0,0-1 1 0 0,0 1-1 0 0,0 0 1 0 0,1 0-1 0 0,-1-1 0 0 0,1 1 1 0 0,0 0-1 0 0,0-1 1 0 0,0 1-1 0 0,0-1 1 0 0,1 1-1 0 0,0-1 0 0 0,2 4 1 0 0,0-1-59 0 0,0-1-1 0 0,1 0 1 0 0,0 0 0 0 0,-1-1 0 0 0,2 1-1 0 0,-1-1 1 0 0,1 0 0 0 0,-1 0-1 0 0,1-1 1 0 0,0 0 0 0 0,0 0 0 0 0,0 0-1 0 0,1-1 1 0 0,-1 1 0 0 0,1-2-1 0 0,-1 1 1 0 0,1-1 0 0 0,0 0 0 0 0,9 0-1 0 0,1 0-1269 0 0,0 0 0 0 0,26-3-1 0 0,26-10-7942 0 0,-40 5 2747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29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78 12547 0 0,'-4'-1'370'0'0,"-21"0"5115"0"0,25 5-3035 0 0,15 4-1931 0 0,2 0-475 0 0,0-2 0 0 0,0 0 0 0 0,1-1 0 0 0,0 0 0 0 0,19 1 0 0 0,-28-4-122 0 0,0-1 1 0 0,1-1-1 0 0,-1 0 0 0 0,0 0 1 0 0,1 0-1 0 0,-1-1 0 0 0,0-1 1 0 0,0 0-1 0 0,0 0 0 0 0,0-1 1 0 0,16-6-1 0 0,-23 8 28 0 0,0 0 0 0 0,0 0 0 0 0,0 0 0 0 0,0 0 0 0 0,-1-1 0 0 0,1 1 0 0 0,0 0 0 0 0,-1-1 0 0 0,1 1 1 0 0,-1-1-1 0 0,0 0 0 0 0,1 1 0 0 0,-1-1 0 0 0,0 0 0 0 0,0 0 0 0 0,1-4 0 0 0,-1 5 22 0 0,-1-1 0 0 0,0 1 0 0 0,0-1 0 0 0,0 1 0 0 0,0-1 0 0 0,0 1 0 0 0,0-1 0 0 0,-1 1 0 0 0,1-1 0 0 0,0 1 0 0 0,-1-1 0 0 0,1 1 0 0 0,-1-1 0 0 0,1 1 0 0 0,-1 0 0 0 0,0-1 0 0 0,0 1 0 0 0,-1-2 0 0 0,-1-1 8 0 0,-1 0-1 0 0,0 0 1 0 0,0 1 0 0 0,0-1 0 0 0,0 1-1 0 0,-1 0 1 0 0,1 0 0 0 0,-1 1 0 0 0,0-1-1 0 0,1 1 1 0 0,-1 0 0 0 0,-6-1 0 0 0,0 0 113 0 0,0 1 0 0 0,0 0 0 0 0,-1 1 0 0 0,1 0 0 0 0,0 1 0 0 0,-1 0 0 0 0,1 1 0 0 0,0 0 1 0 0,-1 1-1 0 0,-13 3 0 0 0,20-4-17 0 0,0 1 0 0 0,1-1 0 0 0,-1 1 0 0 0,1 0 1 0 0,-1 0-1 0 0,1 1 0 0 0,0-1 0 0 0,-1 1 0 0 0,1 0 0 0 0,1 0 1 0 0,-1 0-1 0 0,0 0 0 0 0,1 1 0 0 0,0 0 0 0 0,-1-1 0 0 0,1 1 1 0 0,1 0-1 0 0,-1 1 0 0 0,1-1 0 0 0,0 0 0 0 0,-1 1 1 0 0,2-1-1 0 0,-1 1 0 0 0,1 0 0 0 0,-1 0 0 0 0,1 5 0 0 0,0-7-66 0 0,1 0 1 0 0,0 0-1 0 0,0 0 0 0 0,0 0 0 0 0,0 1 0 0 0,1-1 0 0 0,0 0 0 0 0,-1 0 0 0 0,1 0 0 0 0,0 0 0 0 0,0 0 0 0 0,1 0 0 0 0,-1 0 0 0 0,0 0 0 0 0,1-1 0 0 0,3 5 1 0 0,-2-3-152 0 0,1 0 0 0 0,0 0 1 0 0,1-1-1 0 0,-1 1 1 0 0,0-1-1 0 0,1 0 1 0 0,0 0-1 0 0,9 4 1 0 0,0-2-1126 0 0,0 0-1 0 0,0-1 1 0 0,1 0 0 0 0,0-1 0 0 0,-1-1 0 0 0,18 1 0 0 0,-1-3-2143 0 0,2-1-1900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2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27 101 8786 0 0,'-3'1'857'0'0,"1"0"1"0"0,-1 0 0 0 0,1 0-1 0 0,0 1 1 0 0,0-1-1 0 0,0 1 1 0 0,0-1 0 0 0,0 1-1 0 0,-3 4 1 0 0,4-6-744 0 0,1 0 0 0 0,0 1 0 0 0,0-1 0 0 0,0 0 0 0 0,0 0 0 0 0,0 1 0 0 0,0-1 0 0 0,0 0 0 0 0,0 1 0 0 0,0-1 0 0 0,0 0 0 0 0,0 1 0 0 0,0-1 0 0 0,0 0 0 0 0,0 1 0 0 0,0-1 0 0 0,0 0 0 0 0,0 0 0 0 0,0 1 0 0 0,1-1 0 0 0,-1 0 0 0 0,0 1 0 0 0,0-1 0 0 0,0 0 0 0 0,0 0 0 0 0,1 1 0 0 0,-1-1 0 0 0,0 0 0 0 0,1 1 0 0 0,16 8 494 0 0,-5-5-505 0 0,1-1 0 0 0,-1 0 0 0 0,1 0 0 0 0,0-1 0 0 0,18 0 0 0 0,-27-2-94 0 0,0 0 1 0 0,1 0-1 0 0,-1 0 1 0 0,0-1-1 0 0,0 1 1 0 0,1-1-1 0 0,-1 0 0 0 0,0 0 1 0 0,0-1-1 0 0,0 1 1 0 0,0-1-1 0 0,0 0 1 0 0,-1 0-1 0 0,1 0 0 0 0,-1 0 1 0 0,1-1-1 0 0,-1 1 1 0 0,0-1-1 0 0,0 0 1 0 0,4-5-1 0 0,-5 6-21 0 0,-1-1 1 0 0,0 1-1 0 0,0-1 0 0 0,0 0 1 0 0,0 1-1 0 0,-1-1 0 0 0,1 0 1 0 0,-1 1-1 0 0,0-1 0 0 0,1 0 1 0 0,-1 0-1 0 0,0 0 1 0 0,-1 1-1 0 0,1-1 0 0 0,0 0 1 0 0,-1 0-1 0 0,0 1 0 0 0,0-1 1 0 0,1 0-1 0 0,-2 1 0 0 0,1-1 1 0 0,0 1-1 0 0,-3-4 0 0 0,2 2 12 0 0,0 0 0 0 0,0 1-1 0 0,-1-1 1 0 0,1 1 0 0 0,-1 0 0 0 0,0-1-1 0 0,0 1 1 0 0,-1 1 0 0 0,1-1-1 0 0,0 0 1 0 0,-1 1 0 0 0,0 0 0 0 0,1 0-1 0 0,-8-3 1 0 0,7 4 13 0 0,1 0-1 0 0,-1 1 1 0 0,1-1 0 0 0,-1 1-1 0 0,1 0 1 0 0,-1 0-1 0 0,0 0 1 0 0,1 0 0 0 0,-1 1-1 0 0,1-1 1 0 0,-1 1 0 0 0,1 0-1 0 0,-1 0 1 0 0,1 0 0 0 0,0 1-1 0 0,-1-1 1 0 0,1 1-1 0 0,0 0 1 0 0,0 0 0 0 0,0 0-1 0 0,0 0 1 0 0,0 0 0 0 0,1 1-1 0 0,-1-1 1 0 0,1 1 0 0 0,-1 0-1 0 0,1-1 1 0 0,0 1-1 0 0,0 0 1 0 0,0 1 0 0 0,1-1-1 0 0,-1 0 1 0 0,1 0 0 0 0,0 1-1 0 0,0-1 1 0 0,0 1-1 0 0,0-1 1 0 0,0 1 0 0 0,1-1-1 0 0,0 1 1 0 0,-1-1 0 0 0,1 1-1 0 0,1 0 1 0 0,-1-1 0 0 0,0 1-1 0 0,1-1 1 0 0,0 1-1 0 0,0-1 1 0 0,0 1 0 0 0,0-1-1 0 0,0 0 1 0 0,1 1 0 0 0,0-1-1 0 0,-1 0 1 0 0,1 0 0 0 0,3 3-1 0 0,29 32-2481 0 0,-32-36 1764 0 0,1 0 0 0 0,-1 0 0 0 0,1-1 0 0 0,-1 1 0 0 0,1-1 0 0 0,0 1 0 0 0,-1-1 0 0 0,1 0 0 0 0,0 0 0 0 0,0 0 0 0 0,0 0 0 0 0,0-1 0 0 0,0 1 0 0 0,5 0 0 0 0,7-3-5284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30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4761 0 0,'0'-1'401'0'0,"0"0"0"0"0,0 1 0 0 0,0-1 1 0 0,0 1-1 0 0,0-1 0 0 0,1 0 0 0 0,-1 1 0 0 0,0-1 0 0 0,0 1 0 0 0,4-6 4413 0 0,-3 6-4413 0 0,-1 0 0 0 0,1-1 0 0 0,-1 1 0 0 0,1 0 1 0 0,-1-1-1 0 0,1 1 0 0 0,-1 0 0 0 0,1 0 0 0 0,0 0 0 0 0,0-1 0 0 0,0 2-30 0 0,0 0 0 0 0,0 0 0 0 0,0-1 1 0 0,0 1-1 0 0,0 0 0 0 0,0 0 0 0 0,-1 0 0 0 0,1 0 0 0 0,0 0 0 0 0,0 0 0 0 0,-1 0 0 0 0,1 0 0 0 0,-1 1 0 0 0,1 0 0 0 0,15 50 1064 0 0,-15-49-1126 0 0,11 46-139 0 0,3 0-1 0 0,2 0 1 0 0,41 82 0 0 0,-34-79-1429 0 0,-38-80-2406 0 0,-24-49-1169 0 0,4-7 4093 0 0,29 71 869 0 0,0-1 1 0 0,1 0-1 0 0,1 0 0 0 0,1 0 1 0 0,0-1-1 0 0,0 1 0 0 0,2 0 1 0 0,0-1-1 0 0,0 1 0 0 0,3-15 1 0 0,-2 27-47 0 0,-1 0 1 0 0,0 0 0 0 0,1 0 0 0 0,-1 0 0 0 0,1 0 0 0 0,0-1 0 0 0,0 2 0 0 0,0-1-1 0 0,0 0 1 0 0,0 0 0 0 0,0 0 0 0 0,0 0 0 0 0,1 1 0 0 0,-1-1 0 0 0,0 0 0 0 0,1 1-1 0 0,0-1 1 0 0,-1 1 0 0 0,1 0 0 0 0,0 0 0 0 0,0-1 0 0 0,3 0 0 0 0,-2 1-19 0 0,1 0 0 0 0,-1 1 0 0 0,0 0 0 0 0,0-1 0 0 0,1 1 0 0 0,-1 0 0 0 0,0 1 1 0 0,0-1-1 0 0,1 1 0 0 0,-1-1 0 0 0,0 1 0 0 0,0 0 0 0 0,5 2 0 0 0,5 3 34 0 0,0 1 0 0 0,-1 0 0 0 0,1 1 0 0 0,-1 0 0 0 0,18 17 0 0 0,-24-19-271 0 0,-3-4 380 0 0,-1 0-1 0 0,1 1 1 0 0,-1-1 0 0 0,1 1-1 0 0,-1-1 1 0 0,0 1 0 0 0,3 4 0 0 0,-5-6-157 0 0,0-1 0 0 0,0 1 0 0 0,0-1 1 0 0,0 0-1 0 0,0 1 0 0 0,0-1 1 0 0,0 0-1 0 0,0 1 0 0 0,0-1 1 0 0,0 1-1 0 0,0-1 0 0 0,0 0 1 0 0,0 1-1 0 0,0-1 0 0 0,0 1 0 0 0,0-1 1 0 0,0 0-1 0 0,0 1 0 0 0,-1-1 1 0 0,1 0-1 0 0,0 1 0 0 0,0-1 1 0 0,0 0-1 0 0,-1 1 0 0 0,1-1 1 0 0,-1 1-1 0 0,-17 6 898 0 0,-31 1-434 0 0,37-7-473 0 0,-1 1 0 0 0,1 0 0 0 0,0 0 0 0 0,0 1 0 0 0,0 1-1 0 0,0 0 1 0 0,0 1 0 0 0,-16 9 0 0 0,27-14-118 0 0,1 1 0 0 0,-1-1 0 0 0,1 0 0 0 0,0 1 0 0 0,-1-1 0 0 0,1 1 0 0 0,0-1 0 0 0,0 1 0 0 0,-1-1 0 0 0,1 1 0 0 0,0-1 0 0 0,0 1 0 0 0,0-1 0 0 0,-1 1 0 0 0,1-1 0 0 0,0 1 0 0 0,0-1 0 0 0,0 1 1 0 0,0-1-1 0 0,0 1 0 0 0,0-1 0 0 0,0 1 0 0 0,0-1 0 0 0,0 1 0 0 0,0-1 0 0 0,1 1 0 0 0,-1-1 0 0 0,0 1 0 0 0,0-1 0 0 0,0 1 0 0 0,1-1 0 0 0,-1 1 0 0 0,0-1 0 0 0,1 1 0 0 0,-1-1 0 0 0,0 1 0 0 0,1-1 0 0 0,-1 0 0 0 0,0 1 0 0 0,1-1 0 0 0,-1 0 0 0 0,1 1 0 0 0,0-1 0 0 0,25 20-6865 0 0,-19-15 3816 0 0,10 7-4106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30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12675 0 0,'3'0'4793'0'0,"-1"-1"-3049"0"0,1-2-736 0 0,-1 0-312 0 0,1-1-223 0 0,-2 1-201 0 0,1 2-96 0 0,-1 1-48 0 0,1 0-128 0 0,1 1-312 0 0,-1 0-505 0 0,2 2-655 0 0,0-2-1096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05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39 130 6433 0 0,'-4'-3'812'0'0,"0"-1"1"0"0,0 1-1 0 0,0-1 0 0 0,0 1 0 0 0,1-1 0 0 0,-1 0 0 0 0,-2-5 0 0 0,5 8-654 0 0,1 1 0 0 0,-1-1 0 0 0,1 0 0 0 0,-1 1 0 0 0,1-1 0 0 0,-1 0 0 0 0,1 0 0 0 0,0 0 0 0 0,0 0 0 0 0,-1 1 0 0 0,1-1 0 0 0,0 0 1 0 0,0 0-1 0 0,0 0 0 0 0,0 0 0 0 0,0 0 0 0 0,0 0 0 0 0,0 1 0 0 0,0-1 0 0 0,0 0 0 0 0,0 0 0 0 0,1 0 0 0 0,-1 0 0 0 0,0 0 0 0 0,1 1 0 0 0,-1-1 0 0 0,0 0 0 0 0,1 0 0 0 0,-1 0 0 0 0,1 1 0 0 0,-1-1 0 0 0,1 0 0 0 0,0 1 0 0 0,-1-1 0 0 0,1 0 0 0 0,-1 1 0 0 0,1-1 0 0 0,0 1 0 0 0,0-1 0 0 0,-1 1 0 0 0,1 0 1 0 0,0-1-1 0 0,0 1 0 0 0,0 0 0 0 0,0-1 0 0 0,-1 1 0 0 0,1 0 0 0 0,0 0 0 0 0,0 0 0 0 0,1 0 0 0 0,59-19 276 0 0,101-24-2174 0 0,-126 44-1796 0 0,-24 5-890 0 0,-13-6 4232 0 0,1 1 0 0 0,0 0-1 0 0,0-1 1 0 0,0 1 0 0 0,0-1-1 0 0,-1 1 1 0 0,1-1 0 0 0,0 1-1 0 0,-1-1 1 0 0,1 1 0 0 0,0-1-1 0 0,-1 1 1 0 0,1-1 0 0 0,-1 1-1 0 0,1-1 1 0 0,-1 1 0 0 0,1-1-1 0 0,0 0 1 0 0,-1 1-1 0 0,0-1 1 0 0,1 0 0 0 0,-1 0-1 0 0,1 1 1 0 0,-1-1 0 0 0,0 0-1 0 0,-4 2 56 0 0,0 0-1 0 0,0-1 0 0 0,-1 0 1 0 0,1 0-1 0 0,0 0 1 0 0,0 0-1 0 0,0-1 0 0 0,-6 0 1 0 0,5 0 203 0 0,0 0 1 0 0,0 1-1 0 0,0-1 1 0 0,0 1-1 0 0,-9 3 1 0 0,14-3 61 0 0,-1 0 1 0 0,1-1 0 0 0,-1 1 0 0 0,1 0-1 0 0,0 0 1 0 0,-1 0 0 0 0,1 0 0 0 0,0 0-1 0 0,0 0 1 0 0,-1 1 0 0 0,1-1 0 0 0,0 0 0 0 0,0 1-1 0 0,0-1 1 0 0,1 1 0 0 0,-1-1 0 0 0,0 1-1 0 0,0-1 1 0 0,1 1 0 0 0,-1-1 0 0 0,1 1-1 0 0,0 0 1 0 0,-1-1 0 0 0,1 3 0 0 0,0-4-112 0 0,-10 82 4457 0 0,8-64-4464 0 0,1 0-1 0 0,1 1 0 0 0,0-1 0 0 0,6 34 0 0 0,3-30-2453 0 0,-9-21 2331 0 0,0-1 1 0 0,1 0-1 0 0,-1 1 1 0 0,0-1-1 0 0,0 1 1 0 0,0-1-1 0 0,1 1 1 0 0,-1-1-1 0 0,0 0 1 0 0,0 1-1 0 0,1-1 1 0 0,-1 0-1 0 0,0 1 1 0 0,1-1-1 0 0,-1 0 1 0 0,0 1 0 0 0,1-1-1 0 0,-1 0 1 0 0,1 0-1 0 0,-1 0 1 0 0,0 1-1 0 0,1-1 1 0 0,-1 0-1 0 0,1 0 1 0 0,-1 0-1 0 0,1 0 1 0 0,-1 0-1 0 0,1 0 1 0 0,-1 0-1 0 0,0 1 1 0 0,1-1-1 0 0,-1-1 1 0 0,1 1-1 0 0,-1 0 1 0 0,1 0-1 0 0,-1 0 1 0 0,1 0 0 0 0,-1 0-1 0 0,1 0 1 0 0,-1 0-1 0 0,0-1 1 0 0,1 1-1 0 0,-1 0 1 0 0,1 0-1 0 0,-1-1 1 0 0,1 1-1 0 0,3-5-3077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3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4 6753 0 0,'-1'0'219'0'0,"1"-1"-1"0"0,-1 1 0 0 0,1 0 0 0 0,-1-1 0 0 0,0 1 0 0 0,1 0 0 0 0,-1 0 0 0 0,1 0 0 0 0,-1-1 0 0 0,0 1 0 0 0,1 0 0 0 0,-1 0 0 0 0,0 0 0 0 0,1 0 0 0 0,-1 0 0 0 0,0 0 0 0 0,1 0 1 0 0,-1 0-1 0 0,0 0 0 0 0,0 0 0 0 0,1 1 0 0 0,-1-1 0 0 0,1 0 0 0 0,-1 0 0 0 0,0 1 0 0 0,1-1 0 0 0,-1 0 0 0 0,1 1 0 0 0,-1-1 0 0 0,0 0 0 0 0,1 1 0 0 0,-1 0 0 0 0,0 1 40 0 0,0 0 0 0 0,0 0 0 0 0,0 0-1 0 0,0 0 1 0 0,1 0 0 0 0,-1 0 0 0 0,1 0-1 0 0,-1 0 1 0 0,1 0 0 0 0,0 0 0 0 0,0 3-1 0 0,0 10 136 0 0,1 0 0 0 0,4 20 0 0 0,-4-29-77 0 0,5 41-31 0 0,3 0-1 0 0,1 0 1 0 0,3-1 0 0 0,36 87-1 0 0,-55-140-44 0 0,-1-1 1 0 0,0 1-1 0 0,0 1 0 0 0,0-1 0 0 0,0 1 0 0 0,-1 1 1 0 0,-13-8-1 0 0,9 5-222 0 0,-1 1 0 0 0,0 0 1 0 0,0 1-1 0 0,-1 0 0 0 0,-21-5 0 0 0,32 10-9 0 0,1 1-1 0 0,-1-1 0 0 0,0 1 0 0 0,0 0 0 0 0,0 0 1 0 0,0 0-1 0 0,1 1 0 0 0,-1-1 0 0 0,0 0 0 0 0,0 1 0 0 0,1 0 1 0 0,-1 0-1 0 0,0 0 0 0 0,1 0 0 0 0,-1 0 0 0 0,0 0 1 0 0,1 1-1 0 0,0-1 0 0 0,-3 3 0 0 0,1-1-2 0 0,1 0-1 0 0,0 1 1 0 0,0-1 0 0 0,1 1-1 0 0,-1 0 1 0 0,1 0 0 0 0,0 0-1 0 0,-1 0 1 0 0,2 0-1 0 0,-4 9 1 0 0,2 0 22 0 0,0 0-1 0 0,1 0 0 0 0,1 0 1 0 0,0 0-1 0 0,0 1 1 0 0,2-1-1 0 0,2 20 1 0 0,-3-29-7 0 0,1 0 0 0 0,-1 0 0 0 0,1-1-1 0 0,0 1 1 0 0,1 0 0 0 0,-1 0 0 0 0,1-1 0 0 0,-1 1 0 0 0,1 0 0 0 0,0-1 0 0 0,0 0 0 0 0,1 0 0 0 0,-1 1 0 0 0,1-1-1 0 0,-1 0 1 0 0,1-1 0 0 0,0 1 0 0 0,0 0 0 0 0,1-1 0 0 0,-1 0 0 0 0,0 0 0 0 0,1 0 0 0 0,-1 0 0 0 0,1 0 0 0 0,0-1-1 0 0,-1 0 1 0 0,1 1 0 0 0,0-1 0 0 0,0-1 0 0 0,0 1 0 0 0,0-1 0 0 0,8 1 0 0 0,1-1-364 0 0,0-1 0 0 0,1-1 0 0 0,-1 0-1 0 0,0-1 1 0 0,0 0 0 0 0,0-1 0 0 0,0 0 0 0 0,18-9 0 0 0,0-3-5454 0 0,34-22-1 0 0,-42 24 507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34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5009 0 0,'-28'2'6112'0'0,"27"-2"-6044"0"0,1 0 0 0 0,-1 0 0 0 0,0 0-1 0 0,1 0 1 0 0,-1 0 0 0 0,1 1 0 0 0,-1-1 0 0 0,1 0-1 0 0,-1 0 1 0 0,1 1 0 0 0,-1-1 0 0 0,1 0 0 0 0,-1 0 0 0 0,1 1-1 0 0,0-1 1 0 0,-1 1 0 0 0,1-1 0 0 0,-1 0 0 0 0,1 1-1 0 0,0-1 1 0 0,-1 1 0 0 0,1-1 0 0 0,0 1 0 0 0,0-1-1 0 0,-1 1 1 0 0,1-1 0 0 0,0 1 0 0 0,0-1 0 0 0,0 1-1 0 0,0-1 1 0 0,0 1 0 0 0,-1-1 0 0 0,1 1 0 0 0,0 0-1 0 0,0-1 1 0 0,0 1 0 0 0,0-1 0 0 0,1 1 0 0 0,-1-1-1 0 0,0 1 1 0 0,0-1 0 0 0,0 1 0 0 0,0-1 0 0 0,1 1-1 0 0,-1-1 1 0 0,0 1 0 0 0,0-1 0 0 0,1 1 0 0 0,-1-1-1 0 0,1 1 1 0 0,16 1-3787 0 0,-2-1 1698 0 0,-15-1 2026 0 0,1 0-1 0 0,-1 0 1 0 0,0 0-1 0 0,0 0 0 0 0,0 0 1 0 0,1 0-1 0 0,-1 0 1 0 0,0 0-1 0 0,0 1 0 0 0,0-1 1 0 0,1 0-1 0 0,-1 0 1 0 0,0 0-1 0 0,0 0 1 0 0,0 1-1 0 0,0-1 0 0 0,1 0 1 0 0,-1 0-1 0 0,0 0 1 0 0,0 1-1 0 0,0-1 0 0 0,0 0 1 0 0,0 0-1 0 0,0 1 1 0 0,0-1-1 0 0,0 0 1 0 0,0 0-1 0 0,0 1 0 0 0,0-1 1 0 0,0 0-1 0 0,0 0 1 0 0,0 0-1 0 0,0 1 0 0 0,0-1 1 0 0,0 0-1 0 0,0 0 1 0 0,0 1-1 0 0,0-1 1 0 0,0 0-1 0 0,0 0 0 0 0,0 1 1 0 0,0-1-1 0 0,0 0 1 0 0,-1 0-1 0 0,1 0 0 0 0,0 1 1 0 0,0-1-1 0 0,-4 1 1351 0 0,2 0-714 0 0,5 7-400 0 0,2 2-705 0 0,8 25 2652 0 0,-13-34-2066 0 0,0 0-1 0 0,0 0 0 0 0,0-1 1 0 0,0 1-1 0 0,0 0 1 0 0,0 0-1 0 0,0-1 0 0 0,0 1 1 0 0,0 0-1 0 0,-1-1 1 0 0,1 1-1 0 0,0 0 1 0 0,0 0-1 0 0,-1-1 0 0 0,1 1 1 0 0,0-1-1 0 0,-1 1 1 0 0,1 0-1 0 0,-1-1 0 0 0,1 1 1 0 0,-1-1-1 0 0,1 1 1 0 0,-1-1-1 0 0,1 1 1 0 0,-1-1-1 0 0,0 1 0 0 0,1-1 1 0 0,-1 0-1 0 0,0 1 1 0 0,1-1-1 0 0,-1 0 1 0 0,0 1-1 0 0,1-1 0 0 0,-1 0 1 0 0,0 0-1 0 0,1 0 1 0 0,-1 0-1 0 0,0 0 0 0 0,0 0 1 0 0,1 0-1 0 0,-1 0 1 0 0,0 0-1 0 0,0 0 1 0 0,0 0-1 0 0,-1-1-66 0 0,1 0-1 0 0,-1 0 1 0 0,1 0 0 0 0,-1 0-1 0 0,1 0 1 0 0,-1 0 0 0 0,1 0-1 0 0,0 0 1 0 0,0 0 0 0 0,-1-1-1 0 0,1 1 1 0 0,0 0 0 0 0,0-1-1 0 0,1 1 1 0 0,-1-1 0 0 0,0 0-1 0 0,0 1 1 0 0,1-1 0 0 0,-1 1 0 0 0,1-1-1 0 0,-1 0 1 0 0,1 0 0 0 0,0 1-1 0 0,-1-1 1 0 0,1 0 0 0 0,0 1-1 0 0,0-1 1 0 0,0 0 0 0 0,1 0-1 0 0,-1 1 1 0 0,0-1 0 0 0,1 0-1 0 0,-1 0 1 0 0,1 1 0 0 0,-1-1-1 0 0,1 1 1 0 0,2-4 0 0 0,-7-2 59 0 0,-4-9-170 0 0,8 17 72 0 0,0-1 0 0 0,0 0 0 0 0,0 0 0 0 0,0 0 0 0 0,0 0 0 0 0,0 0 0 0 0,0 0 0 0 0,0 1 0 0 0,-1-1 0 0 0,1 0 1 0 0,0 0-1 0 0,0 0 0 0 0,0 0 0 0 0,0 0 0 0 0,0 0 0 0 0,0 0 0 0 0,0 0 0 0 0,0 1 0 0 0,0-1 0 0 0,-1 0 0 0 0,1 0 0 0 0,0 0 0 0 0,0 0 1 0 0,0 0-1 0 0,0 0 0 0 0,0 0 0 0 0,-1 0 0 0 0,1 0 0 0 0,0 0 0 0 0,0 0 0 0 0,0 0 0 0 0,0 0 0 0 0,0 0 0 0 0,0 0 0 0 0,-1 0 0 0 0,1 0 0 0 0,0 0 1 0 0,0 0-1 0 0,0 0 0 0 0,0 0 0 0 0,0 0 0 0 0,0 0 0 0 0,-1 0 0 0 0,1 0 0 0 0,0-1 0 0 0,0 1 0 0 0,0 0 0 0 0,0 0 0 0 0,0 0 0 0 0,0 0 1 0 0,0 0-1 0 0,0 0 0 0 0,-1 0 0 0 0,1 0 0 0 0,0-1 0 0 0,0 1 0 0 0,0 0 0 0 0,0 0 0 0 0,0 0 0 0 0,0 0 0 0 0,0 0 0 0 0,0 0 0 0 0,0-1 0 0 0,0 1 1 0 0,0 0-1 0 0,0 0 0 0 0,-1 10 219 0 0,0 0 1 0 0,1 0-1 0 0,0 0 1 0 0,1 0-1 0 0,0 0 1 0 0,1 0-1 0 0,0 0 0 0 0,0 0 1 0 0,1-1-1 0 0,4 11 1 0 0,-2-6-162 0 0,-1-1 1 0 0,-1 1 0 0 0,0 0-1 0 0,2 24 1 0 0,-5-37-65 0 0,0 0-1 0 0,0-1 1 0 0,1 1-1 0 0,-1 0 1 0 0,1 0 0 0 0,-1-1-1 0 0,0 1 1 0 0,1 0-1 0 0,-1-1 1 0 0,1 1 0 0 0,0-1-1 0 0,-1 1 1 0 0,1 0-1 0 0,0-1 1 0 0,-1 0 0 0 0,1 1-1 0 0,0-1 1 0 0,-1 1-1 0 0,1-1 1 0 0,0 0 0 0 0,0 1-1 0 0,-1-1 1 0 0,1 0 0 0 0,0 0-1 0 0,0 0 1 0 0,0 1-1 0 0,-1-1 1 0 0,1 0 0 0 0,0 0-1 0 0,0 0 1 0 0,0 0-1 0 0,0-1 1 0 0,0 1 0 0 0,40-2-20 0 0,-27 0 16 0 0,92 2-29 0 0,-62 2 26 0 0,64-7-1 0 0,-91 1-258 0 0,-16 2-921 0 0,-11 2-969 0 0,-24 0-7240 0 0,18-1 2315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34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35 412 3369 0 0,'-10'-17'1088'0'0,"9"14"-501"0"0,-1 1 0 0 0,1 0-1 0 0,-1-1 1 0 0,1 1 0 0 0,0-1-1 0 0,0 0 1 0 0,0 1 0 0 0,0-1 0 0 0,0 0-1 0 0,1 1 1 0 0,0-1 0 0 0,-1 0-1 0 0,1 0 1 0 0,0 0 0 0 0,0-3-1 0 0,1-23 1262 0 0,-7-58 0 0 0,3 67-1254 0 0,1-1 1 0 0,1 0-1 0 0,1 0 0 0 0,0 0 1 0 0,7-33-1 0 0,-7 51-586 0 0,9-23 412 0 0,-9 25-381 0 0,1 0-1 0 0,-1 0 1 0 0,1 1 0 0 0,-1-1 0 0 0,1 0 0 0 0,-1 0 0 0 0,1 1 0 0 0,0-1 0 0 0,-1 0 0 0 0,1 1 0 0 0,0-1 0 0 0,0 1 0 0 0,-1-1 0 0 0,1 1 0 0 0,0-1 0 0 0,0 1 0 0 0,0 0 0 0 0,0-1 0 0 0,0 1 0 0 0,-1 0 0 0 0,1 0 0 0 0,0-1 0 0 0,0 1 0 0 0,1 0-1 0 0,0 0 1 0 0,0-1-1 0 0,0 1 0 0 0,0-1 0 0 0,0 0 0 0 0,0 0 0 0 0,-1 0 1 0 0,1 0-1 0 0,0 0 0 0 0,-1 0 0 0 0,1 0 0 0 0,-1 0 0 0 0,3-4 1 0 0,-2 3-22 0 0,0 1 1 0 0,0-1 0 0 0,1 0-1 0 0,-1 1 1 0 0,0-1-1 0 0,1 1 1 0 0,-1-1 0 0 0,4 0-1 0 0,4 1 27 0 0,0 0 0 0 0,1 1 0 0 0,-1 0 0 0 0,0 1 0 0 0,0 0 0 0 0,1 0 0 0 0,-1 1 0 0 0,17 6 0 0 0,39 5 15 0 0,-17-14-52 0 0,19 1 97 0 0,-64 0-157 0 0,0 0 1 0 0,1 1-1 0 0,-1 0 1 0 0,0 0 0 0 0,0 0-1 0 0,0 0 1 0 0,0 1-1 0 0,0 0 1 0 0,0 0 0 0 0,0 0-1 0 0,-1 0 1 0 0,5 3-1 0 0,0 6-2009 0 0,-7-7-1169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35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97 7570 0 0,'-3'2'1580'0'0,"1"-1"-903"0"0,0 1 0 0 0,1-1-1 0 0,-1 0 1 0 0,0 0 0 0 0,0 0 0 0 0,0 0-1 0 0,0 0 1 0 0,0 0 0 0 0,0-1-1 0 0,0 1 1 0 0,0-1 0 0 0,0 1 0 0 0,0-1-1 0 0,-1 0 1 0 0,1 0 0 0 0,0 0 0 0 0,-4 0-1 0 0,20 6-254 0 0,-1-1 0 0 0,1 0 0 0 0,0-1-1 0 0,0-1 1 0 0,25 3 0 0 0,-31-4-444 0 0,1-2 0 0 0,0 1-1 0 0,0-1 1 0 0,0-1 0 0 0,0 0-1 0 0,0 0 1 0 0,-1 0 0 0 0,1-1 0 0 0,0 0-1 0 0,15-7 1 0 0,-22 8-3 0 0,0 0 1 0 0,0 0-1 0 0,0 0 0 0 0,0 0 0 0 0,0 0 1 0 0,0-1-1 0 0,0 1 0 0 0,0 0 1 0 0,-1-1-1 0 0,1 0 0 0 0,0 1 0 0 0,-1-1 1 0 0,0 0-1 0 0,1 0 0 0 0,-1 1 1 0 0,0-1-1 0 0,0 0 0 0 0,0-1 0 0 0,0 1 1 0 0,0 0-1 0 0,0 0 0 0 0,-1 0 1 0 0,1 0-1 0 0,-1-1 0 0 0,0 1 0 0 0,1 0 1 0 0,-1 0-1 0 0,0-1 0 0 0,0 1 1 0 0,0 0-1 0 0,-1 0 0 0 0,1-1 0 0 0,-1 1 1 0 0,1 0-1 0 0,-1 0 0 0 0,0 0 1 0 0,1-1-1 0 0,-3-2 0 0 0,1 2 25 0 0,-1-1-1 0 0,1 1 0 0 0,-1-1 1 0 0,0 1-1 0 0,0 0 0 0 0,0 0 1 0 0,0 0-1 0 0,0 0 1 0 0,-1 1-1 0 0,0-1 0 0 0,1 1 1 0 0,-1 0-1 0 0,0 0 1 0 0,0 0-1 0 0,0 0 0 0 0,0 1 1 0 0,0 0-1 0 0,0 0 0 0 0,-7-1 1 0 0,6 2 71 0 0,0-1 0 0 0,1 1 0 0 0,-1 1 1 0 0,0-1-1 0 0,1 1 0 0 0,-1 0 0 0 0,1 0 0 0 0,-1 0 0 0 0,1 0 1 0 0,-1 1-1 0 0,1 0 0 0 0,0 0 0 0 0,0 0 0 0 0,0 1 1 0 0,0-1-1 0 0,-6 6 0 0 0,4-3-14 0 0,1 1 0 0 0,0-1 1 0 0,0 1-1 0 0,0 0 0 0 0,1 0 0 0 0,0 1 1 0 0,0 0-1 0 0,1-1 0 0 0,-5 15 0 0 0,5-13-45 0 0,0 1-1 0 0,1-1 0 0 0,0 1 0 0 0,0 0 0 0 0,1-1 0 0 0,0 1 0 0 0,0 0 0 0 0,1 0 0 0 0,1 0 1 0 0,-1 0-1 0 0,2 0 0 0 0,-1-1 0 0 0,1 1 0 0 0,0 0 0 0 0,1-1 0 0 0,0 1 0 0 0,0-1 0 0 0,6 10 1 0 0,-6-15-12 0 0,-1 0-1 0 0,0 0 1 0 0,1-1 0 0 0,0 1 0 0 0,0-1 0 0 0,0 0 0 0 0,0 1 0 0 0,0-1 0 0 0,0-1 0 0 0,1 1 0 0 0,-1 0 0 0 0,1-1-1 0 0,-1 0 1 0 0,1 1 0 0 0,-1-2 0 0 0,1 1 0 0 0,0 0 0 0 0,-1-1 0 0 0,1 1 0 0 0,0-1 0 0 0,0 0 0 0 0,4-1 0 0 0,10-1-276 0 0,0-1-1 0 0,0-1 1 0 0,26-8 0 0 0,4-2-3004 0 0,10 2-7622 0 0,-43 8 5021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36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8802 0 0,'9'-2'7444'0'0,"7"-2"-5034"0"0,30-7-1990 0 0,-30 8-331 0 0,1 0-1 0 0,-1 0 0 0 0,1 2 1 0 0,0 0-1 0 0,0 1 1 0 0,-1 1-1 0 0,1 1 1 0 0,0 0-1 0 0,-1 1 0 0 0,0 0 1 0 0,1 2-1 0 0,29 11 1 0 0,-44-14 71 0 0,0-1 1 0 0,-1 0 0 0 0,1 0-1 0 0,0 1 1 0 0,0-1 0 0 0,-1 1 0 0 0,1 0-1 0 0,-1 0 1 0 0,1-1 0 0 0,-1 1-1 0 0,0 0 1 0 0,0 0 0 0 0,0 0-1 0 0,0 0 1 0 0,0 0 0 0 0,0 0-1 0 0,0 1 1 0 0,-1-1 0 0 0,1 0 0 0 0,-1 0-1 0 0,1 3 1 0 0,0 6 136 0 0,-1 0 0 0 0,0 0 1 0 0,-2 14-1 0 0,0 2-22 0 0,3 52-16 0 0,3 1 0 0 0,17 88 0 0 0,-21-166-239 0 0,0-1 0 0 0,1 1 1 0 0,-1 0-1 0 0,0 0 1 0 0,0-1-1 0 0,-1 1 0 0 0,1 0 1 0 0,0 0-1 0 0,-1-1 1 0 0,1 1-1 0 0,-1 0 0 0 0,1-1 1 0 0,-1 1-1 0 0,0 0 1 0 0,1-1-1 0 0,-1 1 0 0 0,0-1 1 0 0,0 1-1 0 0,0-1 1 0 0,0 0-1 0 0,-1 1 0 0 0,1-1 1 0 0,0 0-1 0 0,-1 0 1 0 0,1 0-1 0 0,0 0 0 0 0,-1 0 1 0 0,1 0-1 0 0,-1 0 1 0 0,0 0-1 0 0,1-1 0 0 0,-1 1 1 0 0,0 0-1 0 0,1-1 1 0 0,-1 0-1 0 0,0 1 0 0 0,1-1 1 0 0,-3 0-1 0 0,-3 1 46 0 0,0 0 0 0 0,1-1 0 0 0,-1 0 0 0 0,0 0 0 0 0,1-1 0 0 0,-1 0 0 0 0,0 0 0 0 0,-11-4 0 0 0,2-1-607 0 0,8 3 676 0 0,0 0 0 0 0,0 0-1 0 0,0 1 1 0 0,-9-2-1 0 0,0 4-2787 0 0,0 4-3280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38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 6097 0 0,'-4'5'6663'0'0,"-12"5"-3722"0"0,-46 7-116 0 0,47-14-2563 0 0,0 0-1 0 0,-23 10 1 0 0,30-9-102 0 0,-1 0 1 0 0,1 0 0 0 0,1 1-1 0 0,-1 0 1 0 0,1 1-1 0 0,-13 12 1 0 0,18-17-140 0 0,1 0 0 0 0,-1 1 0 0 0,1-1 0 0 0,-1 1 0 0 0,1 0 0 0 0,0 0 0 0 0,0-1 0 0 0,0 1 0 0 0,0 0 0 0 0,0 0 0 0 0,0 0-1 0 0,0 0 1 0 0,0 0 0 0 0,1 0 0 0 0,-1 0 0 0 0,1 0 0 0 0,0 0 0 0 0,0 1 0 0 0,0-1 0 0 0,0 0 0 0 0,0 0 0 0 0,0 0 0 0 0,0 0 0 0 0,0 0 0 0 0,1 0 0 0 0,-1 0 0 0 0,1 0 0 0 0,0 0 0 0 0,0 0 0 0 0,0 0 0 0 0,0 0 0 0 0,0 0 0 0 0,0 0 0 0 0,0 0 0 0 0,3 2 0 0 0,-1-1-30 0 0,1-1-1 0 0,0 0 1 0 0,0 1-1 0 0,0-1 1 0 0,0-1 0 0 0,0 1-1 0 0,0-1 1 0 0,1 1 0 0 0,-1-1-1 0 0,0 0 1 0 0,1-1 0 0 0,5 1-1 0 0,23 6-35 0 0,-29-5 75 0 0,0 0 0 0 0,0-1-1 0 0,0 2 1 0 0,0-1 0 0 0,0 0-1 0 0,-1 1 1 0 0,1 0 0 0 0,-1-1-1 0 0,0 1 1 0 0,5 6 0 0 0,-8-8-22 0 0,1 0 1 0 0,0 0-1 0 0,-1 0 1 0 0,1 0-1 0 0,-1 0 1 0 0,1 0 0 0 0,-1 1-1 0 0,1-1 1 0 0,-1 0-1 0 0,0 0 1 0 0,0 0 0 0 0,0 1-1 0 0,1-1 1 0 0,-1 0-1 0 0,0 0 1 0 0,-1 1-1 0 0,1-1 1 0 0,0 0 0 0 0,0 0-1 0 0,0 0 1 0 0,-1 1-1 0 0,1-1 1 0 0,-1 0 0 0 0,1 0-1 0 0,-1 0 1 0 0,1 0-1 0 0,-1 0 1 0 0,0 0-1 0 0,1 0 1 0 0,-1 0 0 0 0,0 0-1 0 0,0 0 1 0 0,0 0-1 0 0,0 0 1 0 0,0 0 0 0 0,0-1-1 0 0,0 1 1 0 0,0 0-1 0 0,0-1 1 0 0,0 1-1 0 0,-2 0 1 0 0,-6 4-16 0 0,0-1 0 0 0,0 0-1 0 0,0 0 1 0 0,0-1 0 0 0,-1-1 0 0 0,-14 3-1 0 0,-17 5-142 0 0,40-10 147 0 0,1 0 1 0 0,0 0 0 0 0,0 0-1 0 0,0 0 1 0 0,-1 0 0 0 0,1 0-1 0 0,0 0 1 0 0,0 0 0 0 0,0 0 0 0 0,0 0-1 0 0,-1 0 1 0 0,1 0 0 0 0,0 0-1 0 0,0 1 1 0 0,0-1 0 0 0,0 0-1 0 0,-1 0 1 0 0,1 0 0 0 0,0 0-1 0 0,0 0 1 0 0,0 0 0 0 0,0 0 0 0 0,0 1-1 0 0,0-1 1 0 0,0 0 0 0 0,-1 0-1 0 0,1 0 1 0 0,0 0 0 0 0,0 1-1 0 0,0-1 1 0 0,0 0 0 0 0,0 0-1 0 0,0 0 1 0 0,0 0 0 0 0,0 1 0 0 0,0-1-1 0 0,0 0 1 0 0,0 0 0 0 0,0 0-1 0 0,0 1 1 0 0,0-1 0 0 0,0 0-1 0 0,0 0 1 0 0,0 0 0 0 0,0 0 0 0 0,0 1-1 0 0,0-1 1 0 0,0 0 0 0 0,0 0-1 0 0,1 0 1 0 0,-1 0 0 0 0,0 1-1 0 0,0-1 1 0 0,0 0 0 0 0,14 10-43 0 0,19 6 49 0 0,-17-11 22 0 0,21 8-46 0 0,-36-12 29 0 0,1-1 0 0 0,-1 1 0 0 0,0 0 0 0 0,1-1 0 0 0,-1 1 0 0 0,0 0 0 0 0,1 0 0 0 0,-1 0 0 0 0,0 0 0 0 0,0 0 1 0 0,0 0-1 0 0,0 1 0 0 0,0-1 0 0 0,0 0 0 0 0,0 0 0 0 0,-1 1 0 0 0,1-1 0 0 0,1 3 0 0 0,-2-2-1 0 0,0-1-1 0 0,0 0 0 0 0,0 1 0 0 0,0-1 1 0 0,-1 0-1 0 0,1 1 0 0 0,0-1 0 0 0,-1 0 1 0 0,1 1-1 0 0,-1-1 0 0 0,1 0 0 0 0,-1 0 1 0 0,1 1-1 0 0,-1-1 0 0 0,0 0 0 0 0,0 0 1 0 0,0 0-1 0 0,0 0 0 0 0,0 0 0 0 0,0 0 1 0 0,0 0-1 0 0,0 0 0 0 0,-2 1 0 0 0,2-2-18 0 0,0 1 0 0 0,0 0-1 0 0,0 0 1 0 0,0 0 0 0 0,0 0-1 0 0,0 0 1 0 0,0 0 0 0 0,0 0-1 0 0,0 0 1 0 0,0 0 0 0 0,0 1-1 0 0,1-1 1 0 0,-1 0 0 0 0,0 0-1 0 0,1 1 1 0 0,-1-1 0 0 0,1 1-1 0 0,0-1 1 0 0,-1 0 0 0 0,1 1-1 0 0,0-1 1 0 0,0 1 0 0 0,0-1-1 0 0,0 0 1 0 0,0 1 0 0 0,1 2-1 0 0,-1 0 27 0 0,1 1 0 0 0,-1 0-1 0 0,0-1 1 0 0,0 1-1 0 0,-1 0 1 0 0,1-1 0 0 0,-1 1-1 0 0,0 0 1 0 0,-1 4 0 0 0,0-5 4 0 0,1-1 0 0 0,0 1 0 0 0,1 0 0 0 0,-1 0 0 0 0,1 0 0 0 0,-1 0 0 0 0,1-1 0 0 0,0 1 0 0 0,1 0 0 0 0,-1 0 0 0 0,1 0 0 0 0,1 5 0 0 0,-2-8-18 0 0,1 0 0 0 0,0 0 0 0 0,0 0 0 0 0,0 0 0 0 0,-1-1 1 0 0,1 1-1 0 0,0 0 0 0 0,0 0 0 0 0,0-1 0 0 0,0 1 0 0 0,1 0 0 0 0,-1-1 1 0 0,0 1-1 0 0,0-1 0 0 0,0 1 0 0 0,0-1 0 0 0,1 0 0 0 0,-1 1 0 0 0,0-1 1 0 0,0 0-1 0 0,2 0 0 0 0,-1 0 0 0 0,-1 0 0 0 0,1 1 0 0 0,-1-1 0 0 0,1 0 0 0 0,-1 1 0 0 0,1-1 0 0 0,0 1 0 0 0,-1 0 0 0 0,0-1 0 0 0,1 1 0 0 0,-1 0 0 0 0,1 0 0 0 0,-1 0 0 0 0,0 0 0 0 0,0 0 0 0 0,1 0 0 0 0,-1 0 0 0 0,1 2 0 0 0,11 34 160 0 0,-13-34-159 0 0,1 0 1 0 0,0 0-1 0 0,-1 0 1 0 0,1 0-1 0 0,0 0 1 0 0,0 0 0 0 0,1 0-1 0 0,-1-1 1 0 0,0 1-1 0 0,1 0 1 0 0,0-1-1 0 0,0 0 1 0 0,-1 1-1 0 0,1-1 1 0 0,1 0 0 0 0,-1 0-1 0 0,0 0 1 0 0,0 0-1 0 0,1 0 1 0 0,-1 0-1 0 0,6 2 1 0 0,-1 0 4 0 0,1-1 0 0 0,0 1 0 0 0,0-1 0 0 0,0-1-1 0 0,1 0 1 0 0,9 2 0 0 0,-13-3-289 0 0,-1-1-1 0 0,1 0 0 0 0,0-1 1 0 0,-1 1-1 0 0,1-1 0 0 0,-1 0 1 0 0,1 0-1 0 0,-1 0 0 0 0,0 0 1 0 0,1-1-1 0 0,-1 0 0 0 0,0 0 1 0 0,5-3-1 0 0,25-16-9212 0 0,-24 18 4058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38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19 11666 0 0,'-17'-19'11800'0'0,"18"34"-10314"0"0,6 96-1268 0 0,4 35-1030 0 0,6-51-2980 0 0,-3-60-1282 0 0,-14-33 4510 0 0,1-1 0 0 0,0 0-1 0 0,0 0 1 0 0,0 0 0 0 0,0 0 0 0 0,0 0-1 0 0,0 0 1 0 0,0 0 0 0 0,0 0-1 0 0,0 0 1 0 0,0-1 0 0 0,1 1 0 0 0,-1 0-1 0 0,3 0 1 0 0,3 1-3871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38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13195 0 0,'-1'3'3497'0'0,"1"2"-1593"0"0,-1 2-592 0 0,0 3-368 0 0,1 0-439 0 0,-2 4-305 0 0,2 0-128 0 0,2 1-112 0 0,-1-1-424 0 0,1 0-753 0 0,1 0-1167 0 0,-1-2-1401 0 0,-9-14-392 0 0,9 11-2144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39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8562 0 0,'6'-5'1460'0'0,"-1"0"1"0"0,1 1-1 0 0,0-1 0 0 0,0 1 1 0 0,8-4-1 0 0,-8 5-867 0 0,0 1 1 0 0,1-1-1 0 0,-1 1 0 0 0,1 0 1 0 0,12-2-1 0 0,-15 4-529 0 0,1-1 0 0 0,-1 1 0 0 0,0 0 0 0 0,0 0 0 0 0,1 0 0 0 0,-1 1-1 0 0,0-1 1 0 0,1 1 0 0 0,-1 0 0 0 0,0 1 0 0 0,0-1 0 0 0,0 1 0 0 0,0-1 0 0 0,0 1 0 0 0,0 0 0 0 0,-1 1 0 0 0,1-1 0 0 0,-1 1-1 0 0,1-1 1 0 0,-1 1 0 0 0,0 0 0 0 0,5 6 0 0 0,-7-6-49 0 0,0-1-1 0 0,0 1 0 0 0,0-1 1 0 0,0 1-1 0 0,-1 0 1 0 0,1 0-1 0 0,-1-1 1 0 0,1 1-1 0 0,-1 0 0 0 0,0 0 1 0 0,0 0-1 0 0,-1-1 1 0 0,1 1-1 0 0,0 0 1 0 0,-1 0-1 0 0,0-1 0 0 0,1 1 1 0 0,-1 0-1 0 0,0-1 1 0 0,0 1-1 0 0,-1-1 1 0 0,1 1-1 0 0,-1-1 0 0 0,-2 4 1 0 0,0 1-286 0 0,-1 0 1 0 0,0 0-1 0 0,0-1 1 0 0,-1 0 0 0 0,1 0-1 0 0,-1 0 1 0 0,-9 6-1 0 0,14-12 243 0 0,-12 11-798 0 0,23-4 924 0 0,3-2 189 0 0,17 9-180 0 0,-22-11 175 0 0,-1 0 1 0 0,0 0-1 0 0,0 1 1 0 0,0 0-1 0 0,0 0 1 0 0,11 9-1 0 0,-16-11-164 0 0,-1 0 1 0 0,1 1-1 0 0,0-1 0 0 0,-1 0 0 0 0,1 1 0 0 0,-1-1 0 0 0,0 1 0 0 0,0 0 0 0 0,0-1 0 0 0,0 1 0 0 0,0 0 0 0 0,-1 0 0 0 0,1 0 0 0 0,-1-1 0 0 0,0 1 0 0 0,0 0 1 0 0,0 0-1 0 0,0 0 0 0 0,0 0 0 0 0,-1-1 0 0 0,1 1 0 0 0,-1 0 0 0 0,-1 4 0 0 0,0-2-77 0 0,0 0-1 0 0,0-1 1 0 0,0 1-1 0 0,0 0 1 0 0,-1-1-1 0 0,0 0 1 0 0,0 1-1 0 0,0-1 1 0 0,0 0 0 0 0,-1-1-1 0 0,1 1 1 0 0,-1 0-1 0 0,0-1 1 0 0,0 0-1 0 0,-1 0 1 0 0,1 0-1 0 0,0-1 1 0 0,-8 3 0 0 0,-13 11-695 0 0,19-7-1716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40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36 9946 0 0,'-1'0'339'0'0,"0"0"0"0"0,-1 0 0 0 0,1 0 0 0 0,0-1 0 0 0,-1 1 0 0 0,1 0 0 0 0,0-1 0 0 0,0 1 0 0 0,0-1 0 0 0,-1 1 0 0 0,1-1 1 0 0,0 1-1 0 0,0-1 0 0 0,0 0 0 0 0,0 0 0 0 0,0 1 0 0 0,0-1 0 0 0,0 0 0 0 0,0 0 0 0 0,0 0 0 0 0,1 0 0 0 0,-1 0 0 0 0,0 0 0 0 0,0-2 0 0 0,1 3-246 0 0,0-1-1 0 0,1 0 1 0 0,-1 0-1 0 0,0 0 1 0 0,0 0 0 0 0,1 0-1 0 0,-1 1 1 0 0,1-1-1 0 0,-1 0 1 0 0,1 0-1 0 0,-1 1 1 0 0,1-1 0 0 0,-1 0-1 0 0,1 1 1 0 0,-1-1-1 0 0,1 1 1 0 0,0-1 0 0 0,-1 0-1 0 0,1 1 1 0 0,0-1-1 0 0,0 1 1 0 0,-1 0 0 0 0,1-1-1 0 0,0 1 1 0 0,0 0-1 0 0,0-1 1 0 0,0 1 0 0 0,0 0-1 0 0,-1 0 1 0 0,1 0-1 0 0,0 0 1 0 0,0 0 0 0 0,0 0-1 0 0,0 0 1 0 0,1 0-1 0 0,6-1 24 0 0,0 1 0 0 0,1 0 1 0 0,-1 0-1 0 0,0 0 0 0 0,0 1 0 0 0,1 1 0 0 0,-1-1 0 0 0,0 1 0 0 0,12 5 0 0 0,-17-6-65 0 0,1 0-1 0 0,-1 1 1 0 0,0-1 0 0 0,0 1-1 0 0,0 0 1 0 0,0-1 0 0 0,-1 1-1 0 0,1 1 1 0 0,0-1 0 0 0,-1 0-1 0 0,0 1 1 0 0,1-1 0 0 0,-1 1-1 0 0,0-1 1 0 0,0 1 0 0 0,0 0-1 0 0,-1 0 1 0 0,1 0 0 0 0,-1 0-1 0 0,1 0 1 0 0,-1 1 0 0 0,0-1-1 0 0,0 0 1 0 0,-1 0 0 0 0,1 1-1 0 0,0 3 1 0 0,-1-4-26 0 0,-1-1-1 0 0,1 1 1 0 0,0-1 0 0 0,-1 0-1 0 0,1 1 1 0 0,-1-1 0 0 0,1 0 0 0 0,-1 1-1 0 0,0-1 1 0 0,0 0 0 0 0,0 0 0 0 0,0 0-1 0 0,-1 0 1 0 0,1 0 0 0 0,-1 0-1 0 0,-2 3 1 0 0,-31 20-42 0 0,29-22-9 0 0,0 0-1 0 0,1 1 1 0 0,-1 0-1 0 0,1 0 0 0 0,-5 5 1 0 0,10-8 20 0 0,-1 1 0 0 0,1-1 0 0 0,-1 0 0 0 0,1 0 0 0 0,-1 1 0 0 0,1-1-1 0 0,0 0 1 0 0,-1 1 0 0 0,1-1 0 0 0,0 1 0 0 0,0-1 0 0 0,0 0 0 0 0,0 1 0 0 0,0-1 0 0 0,1 0 0 0 0,-1 1 0 0 0,0-1 0 0 0,1 1 0 0 0,-1-1 0 0 0,1 0 0 0 0,-1 0 0 0 0,1 1 0 0 0,-1-1 0 0 0,1 0-1 0 0,0 0 1 0 0,0 0 0 0 0,0 0 0 0 0,0 0 0 0 0,-1 0 0 0 0,1 0 0 0 0,1 0 0 0 0,-1 0 0 0 0,1 1 0 0 0,40 31 55 0 0,-42-32-49 0 0,33 16 1 0 0,-27-14 10 0 0,0-1 1 0 0,0 1-1 0 0,-1 0 1 0 0,1 0-1 0 0,-1 1 1 0 0,1 0 0 0 0,-1 0-1 0 0,0 0 1 0 0,-1 1-1 0 0,6 5 1 0 0,-10-9-6 0 0,1-1 1 0 0,-1 1 0 0 0,1 0-1 0 0,-1-1 1 0 0,0 1 0 0 0,0 0-1 0 0,1-1 1 0 0,-1 1 0 0 0,0-1-1 0 0,0 1 1 0 0,0 0 0 0 0,0 0-1 0 0,0-1 1 0 0,0 1 0 0 0,0 0-1 0 0,0-1 1 0 0,0 1 0 0 0,0 0-1 0 0,0-1 1 0 0,0 1 0 0 0,0 0-1 0 0,-1-1 1 0 0,1 1 0 0 0,0 0-1 0 0,-1-1 1 0 0,1 1 0 0 0,0-1-1 0 0,-1 2 1 0 0,-19 8-278 0 0,-24-7-644 0 0,28-1 561 0 0,16-2 346 0 0,0 0 1 0 0,0 0-1 0 0,0 0 1 0 0,0 0 0 0 0,0 1-1 0 0,0-1 1 0 0,-1 0-1 0 0,1 0 1 0 0,0 0 0 0 0,0 0-1 0 0,0 0 1 0 0,0 1-1 0 0,0-1 1 0 0,0 0-1 0 0,0 0 1 0 0,0 0 0 0 0,0 1-1 0 0,0-1 1 0 0,0 0-1 0 0,0 0 1 0 0,0 0 0 0 0,0 0-1 0 0,0 1 1 0 0,0-1-1 0 0,0 0 1 0 0,0 0 0 0 0,0 0-1 0 0,0 1 1 0 0,0-1-1 0 0,0 0 1 0 0,0 0 0 0 0,0 0-1 0 0,0 0 1 0 0,0 1-1 0 0,0-1 1 0 0,0 0-1 0 0,1 0 1 0 0,-1 0 0 0 0,0 0-1 0 0,23 20-250 0 0,-13-11 350 0 0,-3-5-28 0 0,-1 2 1 0 0,1-1-1 0 0,-1 1 1 0 0,0 0-1 0 0,0 1 0 0 0,-1-1 1 0 0,0 1-1 0 0,0 0 1 0 0,0 0-1 0 0,-1 1 1 0 0,0-1-1 0 0,3 10 0 0 0,1 12-43 0 0,10 22-3 0 0,-37-21 42 0 0,15-21-33 0 0,-2 0-1 0 0,1 0 1 0 0,-1 0-1 0 0,-1-1 0 0 0,-13 15 1 0 0,17-20-28 0 0,-1 0-1 0 0,0 0 1 0 0,1 0 0 0 0,-1 0 0 0 0,0 0-1 0 0,0-1 1 0 0,-1 0 0 0 0,1 0 0 0 0,0 0-1 0 0,-1 0 1 0 0,1-1 0 0 0,-1 0 0 0 0,0 0-1 0 0,1 0 1 0 0,-8 0 0 0 0,5-2 398 0 0,1-3-4057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0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15 5785 0 0,'0'0'97'0'0,"0"0"-1"0"0,0-1 0 0 0,0 1 1 0 0,0-1-1 0 0,0 1 1 0 0,0-1-1 0 0,0 1 0 0 0,0-1 1 0 0,0 1-1 0 0,0-1 0 0 0,0 1 1 0 0,0-1-1 0 0,0 1 1 0 0,0-1-1 0 0,0 1 0 0 0,0-1 1 0 0,1 1-1 0 0,-1 0 1 0 0,0-1-1 0 0,0 1 0 0 0,0-1 1 0 0,1 1-1 0 0,-1 0 0 0 0,0-1 1 0 0,1 1-1 0 0,-1-1 1 0 0,0 1-1 0 0,1 0 0 0 0,-1 0 1 0 0,0-1-1 0 0,1 1 0 0 0,-1 0 1 0 0,1 0-1 0 0,-1-1 1 0 0,1 1-1 0 0,-1 0 0 0 0,0 0 1 0 0,1 0-1 0 0,-1 0 1 0 0,1 0-1 0 0,-1-1 0 0 0,1 1 1 0 0,-1 0-1 0 0,1 0 0 0 0,-1 0 1 0 0,1 0-1 0 0,-1 1 1 0 0,1-1-1 0 0,-1 0 0 0 0,1 0 1 0 0,-1 0-1 0 0,1 0 1 0 0,-1 0-1 0 0,0 0 0 0 0,1 1 1 0 0,-1-1-1 0 0,1 0 0 0 0,-1 0 1 0 0,0 1-1 0 0,1-1 1 0 0,-1 0-1 0 0,1 1 0 0 0,2 1 176 0 0,-1 0-1 0 0,1 0 1 0 0,-1 0-1 0 0,0 0 1 0 0,1 0-1 0 0,-1 1 0 0 0,0-1 1 0 0,2 4-1 0 0,1 5-79 0 0,-1 0-1 0 0,-1 0 0 0 0,1 0 1 0 0,-2 1-1 0 0,1-1 0 0 0,-2 1 1 0 0,1 14-1 0 0,-1-18-151 0 0,-1 1 0 0 0,-1-1 0 0 0,1 1 0 0 0,-1-1 0 0 0,0 1 0 0 0,-1-1 0 0 0,0 0 0 0 0,-1 0 0 0 0,0 0 0 0 0,-5 12 0 0 0,5-16-18 0 0,0 0 0 0 0,0 0-1 0 0,-1-1 1 0 0,1 0-1 0 0,-1 1 1 0 0,0-1 0 0 0,1-1-1 0 0,-1 1 1 0 0,-1 0-1 0 0,1-1 1 0 0,0 0-1 0 0,-1 0 1 0 0,1 0 0 0 0,-1-1-1 0 0,-7 2 1 0 0,5-1 352 0 0,0 1 1 0 0,0 0-1 0 0,0 0 1 0 0,-13 8-1 0 0,20-11-366 0 0,-1 0 0 0 0,1 0 0 0 0,0 0 0 0 0,0 0 0 0 0,0 0 0 0 0,0 0 0 0 0,0 0 0 0 0,0 0 0 0 0,0 0 0 0 0,0 0 0 0 0,-1 0 0 0 0,1 0 0 0 0,0 0-1 0 0,0 0 1 0 0,0 0 0 0 0,0 0 0 0 0,0 0 0 0 0,0 1 0 0 0,0-1 0 0 0,0 0 0 0 0,0 0 0 0 0,0 0 0 0 0,0 0 0 0 0,0 0 0 0 0,0 0 0 0 0,0 0 0 0 0,-1 0 0 0 0,1 0 0 0 0,0 0 0 0 0,0 1-1 0 0,0-1 1 0 0,0 0 0 0 0,0 0 0 0 0,0 0 0 0 0,0 0 0 0 0,0 0 0 0 0,0 0 0 0 0,0 0 0 0 0,0 0 0 0 0,0 1 0 0 0,0-1 0 0 0,0 0 0 0 0,1 0 0 0 0,-1 0 0 0 0,0 0 0 0 0,0 0 0 0 0,0 0-1 0 0,0 0 1 0 0,0 0 0 0 0,0 0 0 0 0,0 1 0 0 0,0-1 0 0 0,0 0 0 0 0,0 0 0 0 0,0 0 0 0 0,0 0 0 0 0,0 0 0 0 0,0 0 0 0 0,1 0 0 0 0,-1 0 0 0 0,9 2 89 0 0,13-4-141 0 0,-12-1-53 0 0,0-1 0 0 0,0 0 0 0 0,0-1 0 0 0,11-7 1 0 0,-15 8-546 0 0,0 0 0 0 0,0 1 0 0 0,1-1 0 0 0,-1 1 0 0 0,1 1 0 0 0,0-1 0 0 0,0 1 0 0 0,0 0 0 0 0,0 1 0 0 0,0 0 1 0 0,13-1-1 0 0,19 1-4546 0 0,-26-2 1929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51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37 6825 0 0,'-1'0'257'0'0,"1"0"0"0"0,-1 0 0 0 0,1 1 0 0 0,-1-1 0 0 0,1 0 0 0 0,-1 0 0 0 0,1 0 0 0 0,-1 0 0 0 0,0 0 0 0 0,1 1 0 0 0,-1-1 0 0 0,1 0 0 0 0,-1 1 0 0 0,1-1 0 0 0,-1 0 0 0 0,1 1 0 0 0,0-1 0 0 0,-1 0-1 0 0,1 1 1 0 0,-1-1 0 0 0,1 1 0 0 0,0-1 0 0 0,-1 1 0 0 0,1-1 0 0 0,0 1 0 0 0,0-1 0 0 0,-1 1 0 0 0,-1 22 2742 0 0,11 32-2017 0 0,-5-41-7 0 0,19 107-215 0 0,6-1-1 0 0,51 135 1 0 0,-98-330-6861 0 0,-12-35 3882 0 0,-27-188 1 0 0,56 290 2297 0 0,0 0 0 0 0,0 0 0 0 0,1 0 0 0 0,0 0 0 0 0,1-1 0 0 0,0 1 0 0 0,0 0 0 0 0,1 0 0 0 0,0 1 0 0 0,6-16-1 0 0,-6 20-39 0 0,0-1 0 0 0,0 1 0 0 0,0 0 0 0 0,0 0 0 0 0,1 0 0 0 0,-1 0 0 0 0,1 1-1 0 0,0-1 1 0 0,0 1 0 0 0,0 0 0 0 0,0 0 0 0 0,0 0 0 0 0,1 0 0 0 0,-1 0-1 0 0,0 1 1 0 0,1-1 0 0 0,0 1 0 0 0,-1 0 0 0 0,1 0 0 0 0,0 0 0 0 0,-1 1 0 0 0,1-1-1 0 0,0 1 1 0 0,0 0 0 0 0,4 0 0 0 0,-3 0 91 0 0,0 0 1 0 0,0 1-1 0 0,0-1 1 0 0,0 1-1 0 0,0 0 1 0 0,-1 0-1 0 0,1 1 1 0 0,0 0-1 0 0,0 0 1 0 0,-1 0-1 0 0,1 0 1 0 0,-1 0-1 0 0,0 1 1 0 0,1 0-1 0 0,-1 0 0 0 0,3 4 1 0 0,-5-5 15 0 0,0 1 0 0 0,0-1 1 0 0,0 1-1 0 0,0-1 0 0 0,-1 1 0 0 0,1 0 1 0 0,-1 0-1 0 0,0-1 0 0 0,0 1 0 0 0,0 0 1 0 0,0 0-1 0 0,0 0 0 0 0,-1 1 0 0 0,1-1 1 0 0,-1 0-1 0 0,0 0 0 0 0,0 0 0 0 0,0 0 1 0 0,0 0-1 0 0,-1 0 0 0 0,1 0 0 0 0,-1 0 1 0 0,0 0-1 0 0,0 0 0 0 0,0 0 0 0 0,-2 5 1 0 0,-1 0-50 0 0,1-1-1 0 0,-1 0 1 0 0,0 1 0 0 0,-1-1 0 0 0,0-1 0 0 0,0 1 0 0 0,0-1 0 0 0,-1 0 0 0 0,0 0 0 0 0,0-1-1 0 0,-1 1 1 0 0,1-1 0 0 0,-1-1 0 0 0,0 1 0 0 0,0-1 0 0 0,-1-1 0 0 0,1 1 0 0 0,-1-1 0 0 0,0 0-1 0 0,0-1 1 0 0,0 0 0 0 0,-15 2 0 0 0,19-4 492 0 0,-10 2-4297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51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7226 0 0,'0'-3'1384'0'0,"1"0"-288"0"0,3-2-160 0 0,2-2-64 0 0,-1 1-207 0 0,3 1-249 0 0,-1 1-168 0 0,1 0-120 0 0,1 2-32 0 0,-2 3-48 0 0,2 1-80 0 0,0 2-176 0 0,0 4-376 0 0,0-1-401 0 0,0 4-591 0 0,-3 1-328 0 0,-2 3-2961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52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24 8298 0 0,'-1'3'2408'0'0,"1"0"-935"0"0,0 0-449 0 0,3 0-144 0 0,4-1-264 0 0,0 1-296 0 0,3-1-152 0 0,2 0-136 0 0,2-1-32 0 0,1-2-232 0 0,1-3-336 0 0,2-1-408 0 0,0-1-552 0 0,0-3-601 0 0,-1-1-55 0 0,1-1-2681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7:57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10 6577 0 0,'-4'-2'269'0'0,"-19"-6"4910"0"0,22 8-5066 0 0,1 1 0 0 0,-1-1 0 0 0,1 1 0 0 0,-1-1 0 0 0,1 1 0 0 0,-1-1 0 0 0,1 1 1 0 0,0-1-1 0 0,-1 1 0 0 0,1-1 0 0 0,0 1 0 0 0,-1 0 0 0 0,1-1 0 0 0,0 1 0 0 0,0-1 0 0 0,0 1 0 0 0,-1 0 1 0 0,1-1-1 0 0,0 1 0 0 0,0 0 0 0 0,0-1 0 0 0,0 1 0 0 0,0 0 0 0 0,0-1 0 0 0,0 1 0 0 0,0 0 1 0 0,1-1-1 0 0,-1 1 0 0 0,0 0 0 0 0,0-1 0 0 0,0 1 0 0 0,1 0 0 0 0,-1-1 0 0 0,1 1 0 0 0,1 8 165 0 0,-1-1 0 0 0,0 0-1 0 0,0 1 1 0 0,-1-1-1 0 0,-1 17 1 0 0,0 31 838 0 0,5 10-670 0 0,2 0 1 0 0,3 0-1 0 0,30 109 0 0 0,-44-184-316 0 0,0 0 1 0 0,0 1 0 0 0,-1 0-1 0 0,0 0 1 0 0,0 0-1 0 0,-1 1 1 0 0,-9-9 0 0 0,-68-59 42 0 0,71 65-74 0 0,10 6-78 0 0,-1 1 0 0 0,0 0 0 0 0,0 0 0 0 0,0 0 0 0 0,0 0-1 0 0,-1 1 1 0 0,1 0 0 0 0,-1 0 0 0 0,1 0 0 0 0,-1 0 0 0 0,0 1-1 0 0,-7-2 1 0 0,9 4 8 0 0,-1-1-1 0 0,0 0 0 0 0,0 1 0 0 0,1 0 1 0 0,-1-1-1 0 0,0 2 0 0 0,1-1 1 0 0,-1 0-1 0 0,1 1 0 0 0,-1-1 1 0 0,1 1-1 0 0,0 0 0 0 0,-1 0 1 0 0,1 1-1 0 0,0-1 0 0 0,-4 5 1 0 0,-2 1-17 0 0,0 0 1 0 0,1 1-1 0 0,0 0 1 0 0,1 0-1 0 0,0 0 1 0 0,-12 21-1 0 0,17-26-23 0 0,0 1-1 0 0,0-1 0 0 0,1 1 1 0 0,-1 0-1 0 0,1-1 1 0 0,0 1-1 0 0,0 0 1 0 0,0 0-1 0 0,1 0 0 0 0,0-1 1 0 0,0 1-1 0 0,0 0 1 0 0,1 0-1 0 0,-1 0 0 0 0,1 0 1 0 0,0-1-1 0 0,0 1 1 0 0,1 0-1 0 0,3 8 0 0 0,-2-10-4 0 0,-1 1-1 0 0,1 0 0 0 0,0 0 0 0 0,0-1 1 0 0,1 0-1 0 0,-1 0 0 0 0,1 0 0 0 0,-1 0 1 0 0,1 0-1 0 0,0-1 0 0 0,0 1 0 0 0,0-1 1 0 0,0 0-1 0 0,1 0 0 0 0,-1-1 0 0 0,1 1 0 0 0,-1-1 1 0 0,1 0-1 0 0,-1 0 0 0 0,8 0 0 0 0,4 0 2 0 0,0 0-1 0 0,-1-1 1 0 0,1-1 0 0 0,26-4-1 0 0,-18 0-59 0 0,-1-1 1 0 0,0-2-1 0 0,0 0 0 0 0,-1-2 1 0 0,0 0-1 0 0,0-1 0 0 0,33-25 1 0 0,-51 33-538 0 0,0 0-1 0 0,1-1 1 0 0,-1 0 0 0 0,-1 1 0 0 0,1-1 0 0 0,5-8 0 0 0,-8 10-6 0 0,0 0 0 0 0,1 0 0 0 0,-1 0 0 0 0,0-1 0 0 0,-1 1 0 0 0,1 0 1 0 0,0-1-1 0 0,-1 1 0 0 0,1 0 0 0 0,-1-1 0 0 0,0 1 0 0 0,0-1 0 0 0,0 1 0 0 0,0 0 0 0 0,0-1 0 0 0,0 1 0 0 0,-1-3 0 0 0,-1-4-3399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01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17 144 2945 0 0,'-5'2'614'0'0,"5"-5"-136"0"0,0 3-402 0 0,0 0 0 0 0,0 0 1 0 0,0-1-1 0 0,0 1 1 0 0,0 0-1 0 0,0 0 0 0 0,0 0 1 0 0,0-1-1 0 0,0 1 0 0 0,0 0 1 0 0,0 0-1 0 0,0 0 1 0 0,0-1-1 0 0,0 1 0 0 0,0 0 1 0 0,0 0-1 0 0,0 0 0 0 0,0-1 1 0 0,0 1-1 0 0,0 0 1 0 0,0 0-1 0 0,0 0 0 0 0,0-1 1 0 0,0 1-1 0 0,0 0 1 0 0,0 0-1 0 0,-1 0 0 0 0,1 0 1 0 0,0-1-1 0 0,0 1 0 0 0,0 0 1 0 0,0 0-1 0 0,0 0 1 0 0,-1 0-1 0 0,1 0 0 0 0,0-1 1 0 0,0 1-1 0 0,0 0 1 0 0,-1 0-1 0 0,1 0 0 0 0,0 0 1 0 0,0 0-1 0 0,0 0 0 0 0,-1 0 1 0 0,1 0-1 0 0,0 0 1 0 0,0 0-1 0 0,0 0 0 0 0,-1 0 1 0 0,1 0-1 0 0,0 0 0 0 0,0 0 1 0 0,0 0-1 0 0,-1 0 1 0 0,1 0-1 0 0,0 0 0 0 0,0 0 1 0 0,-1 0-1 0 0,1 2 341 0 0,-1-1 0 0 0,0 0 0 0 0,1 1 0 0 0,-1-1-1 0 0,1 1 1 0 0,-1-1 0 0 0,1 1 0 0 0,0-1 0 0 0,0 1 0 0 0,-1-1 0 0 0,1 4 0 0 0,6 0-224 0 0,1 0 0 0 0,-1-1 0 0 0,0 0 0 0 0,1 0 0 0 0,0 0 1 0 0,0 0-1 0 0,0-1 0 0 0,1-1 0 0 0,-1 1 0 0 0,1-1 1 0 0,7 1-1 0 0,-3-1-192 0 0,0 0 0 0 0,0-1-1 0 0,0 0 1 0 0,-1-1 0 0 0,1-1 0 0 0,19-2 0 0 0,-28 3-5 0 0,0-1 0 0 0,0 0 0 0 0,0 1 0 0 0,0-1 0 0 0,0 0 0 0 0,0-1 0 0 0,-1 1 0 0 0,1 0 0 0 0,0-1 0 0 0,-1 0 0 0 0,1 1-1 0 0,0-1 1 0 0,-1 0 0 0 0,0 0 0 0 0,0-1 0 0 0,1 1 0 0 0,-1 0 0 0 0,-1-1 0 0 0,1 1 0 0 0,0-1 0 0 0,-1 0 0 0 0,1 1 0 0 0,-1-1 0 0 0,2-5 0 0 0,-2 5 8 0 0,-1-1 1 0 0,1 0-1 0 0,-1 1 0 0 0,0-1 1 0 0,0 0-1 0 0,-1 0 0 0 0,1 1 1 0 0,-1-1-1 0 0,1 0 1 0 0,-1 1-1 0 0,-1-1 0 0 0,1 1 1 0 0,0-1-1 0 0,-1 1 0 0 0,1 0 1 0 0,-1-1-1 0 0,0 1 1 0 0,0 0-1 0 0,-1 0 0 0 0,-2-3 1 0 0,-3-2 190 0 0,1 1 1 0 0,-2 0-1 0 0,1 0 1 0 0,-1 1-1 0 0,0 0 1 0 0,0 0 0 0 0,0 1-1 0 0,-1 1 1 0 0,0-1-1 0 0,0 2 1 0 0,-20-6-1 0 0,26 8-108 0 0,0 0-1 0 0,0 1 1 0 0,1 0-1 0 0,-1-1 0 0 0,0 1 1 0 0,0 1-1 0 0,1-1 1 0 0,-1 0-1 0 0,0 1 1 0 0,1 0-1 0 0,-1 0 0 0 0,1 0 1 0 0,-1 0-1 0 0,1 1 1 0 0,-6 2-1 0 0,6-2-76 0 0,0 1 1 0 0,1-1-1 0 0,-1 1 1 0 0,1 0-1 0 0,0-1 1 0 0,0 1-1 0 0,0 0 1 0 0,0 0-1 0 0,1 1 0 0 0,-1-1 1 0 0,1 0-1 0 0,-1 0 1 0 0,1 1-1 0 0,0-1 1 0 0,1 1-1 0 0,-1-1 1 0 0,0 1-1 0 0,1-1 0 0 0,0 6 1 0 0,0-1-21 0 0,-1-1 1 0 0,2 1-1 0 0,-1-1 1 0 0,1 1 0 0 0,0-1-1 0 0,0 0 1 0 0,1 1-1 0 0,0-1 1 0 0,1 0-1 0 0,-1 0 1 0 0,1 0-1 0 0,1 0 1 0 0,-1-1-1 0 0,1 1 1 0 0,0-1-1 0 0,1 0 1 0 0,-1 0-1 0 0,1-1 1 0 0,11 10-1 0 0,-8-9-136 0 0,-1 0 0 0 0,2-1 0 0 0,-1 0-1 0 0,0-1 1 0 0,1 0 0 0 0,0 0 0 0 0,0-1-1 0 0,0 0 1 0 0,0-1 0 0 0,1 0-1 0 0,-1 0 1 0 0,0-1 0 0 0,1 0 0 0 0,0-1-1 0 0,10 0 1 0 0,20-4-5240 0 0,51-9-1 0 0,-71 8 1227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01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88 2072 0 0,'-3'-23'716'0'0,"3"19"-326"0"0,0-1 1 0 0,0 1-1 0 0,-1 0 0 0 0,1-1 1 0 0,-1 1-1 0 0,-1 0 1 0 0,1-1-1 0 0,0 1 1 0 0,-1 0-1 0 0,0 0 0 0 0,0 0 1 0 0,0 0-1 0 0,-3-3 1 0 0,4 6-275 0 0,1 1 1 0 0,-1 0-1 0 0,1 0 1 0 0,-1-1-1 0 0,1 1 1 0 0,-1 0-1 0 0,0 0 1 0 0,1 0-1 0 0,-1 0 1 0 0,1 0-1 0 0,-1 0 1 0 0,0 0-1 0 0,1 0 1 0 0,-1 0-1 0 0,1 0 1 0 0,-1 0-1 0 0,1 0 1 0 0,-1 1-1 0 0,1-1 1 0 0,-1 0-1 0 0,0 0 1 0 0,1 1-1 0 0,-1-1 1 0 0,1 0-1 0 0,-1 0 1 0 0,1 1-1 0 0,0-1 1 0 0,-1 1-1 0 0,1-1 1 0 0,-1 0-1 0 0,1 1 1 0 0,0-1-1 0 0,-1 1 1 0 0,1-1-1 0 0,0 1 1 0 0,-1-1-1 0 0,1 1 1 0 0,0-1-1 0 0,0 1 1 0 0,0-1-1 0 0,-1 1 1 0 0,1-1-1 0 0,0 1 1 0 0,0 0-1 0 0,0 0 1 0 0,-9 28 937 0 0,5 6-579 0 0,1 1 1 0 0,2 0-1 0 0,2-1 0 0 0,1 1 1 0 0,1 0-1 0 0,11 41 1 0 0,-29-144-423 0 0,6 29-15 0 0,-4-40 0 0 0,12 68 19 0 0,0 0 1 0 0,1-1-1 0 0,0 1 0 0 0,0 0 1 0 0,1 0-1 0 0,1-1 0 0 0,0 1 1 0 0,6-19-1 0 0,-7 26-61 0 0,1 1 1 0 0,-1-1-1 0 0,1 1 0 0 0,0 0 1 0 0,-1 0-1 0 0,1 0 0 0 0,0 0 1 0 0,0 0-1 0 0,0 0 0 0 0,1 1 1 0 0,-1-1-1 0 0,0 0 0 0 0,1 1 1 0 0,-1 0-1 0 0,1 0 0 0 0,-1 0 1 0 0,1 0-1 0 0,-1 0 0 0 0,1 0 1 0 0,0 1-1 0 0,-1-1 1 0 0,1 1-1 0 0,0-1 0 0 0,0 1 1 0 0,0 0-1 0 0,-1 0 0 0 0,1 1 1 0 0,0-1-1 0 0,0 1 0 0 0,-1-1 1 0 0,1 1-1 0 0,0 0 0 0 0,2 1 1 0 0,0-1 6 0 0,-1 0 0 0 0,0 1 0 0 0,1-1 0 0 0,-1 1 0 0 0,0 0 0 0 0,0 1 0 0 0,0-1 0 0 0,0 1 0 0 0,0-1 0 0 0,-1 1 0 0 0,1 0 0 0 0,-1 0 0 0 0,0 1 0 0 0,0-1 0 0 0,0 1 0 0 0,0 0 0 0 0,-1-1 0 0 0,1 1 0 0 0,2 8 0 0 0,-5-10 40 0 0,1 0-1 0 0,-1 0 1 0 0,-1 0-1 0 0,1 1 1 0 0,0-1 0 0 0,-1 0-1 0 0,1 0 1 0 0,-1 0-1 0 0,1 0 1 0 0,-1 0 0 0 0,0 0-1 0 0,0 0 1 0 0,0 0-1 0 0,0 0 1 0 0,0 0 0 0 0,-1 0-1 0 0,1 0 1 0 0,0-1-1 0 0,-1 1 1 0 0,1-1 0 0 0,-1 1-1 0 0,0-1 1 0 0,0 1 0 0 0,1-1-1 0 0,-4 1 1 0 0,0 2 83 0 0,-1 0 0 0 0,0 0 1 0 0,-1-1-1 0 0,1 0 1 0 0,0 0-1 0 0,-13 2 0 0 0,12-4-78 0 0,0 0-1 0 0,0 0 0 0 0,0-1 1 0 0,0-1-1 0 0,0 1 0 0 0,-12-3 1 0 0,-20-1-196 0 0,66 27-13373 0 0,-20-17 8891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02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4 7290 0 0,'-1'-2'1340'0'0,"1"2"-1172"0"0,0 0 0 0 0,0 0-1 0 0,-1-1 1 0 0,1 1-1 0 0,0 0 1 0 0,0 0 0 0 0,-1 0-1 0 0,1 0 1 0 0,0 0-1 0 0,0 0 1 0 0,0 0 0 0 0,-1 0-1 0 0,1 0 1 0 0,0 0-1 0 0,0 0 1 0 0,-1 0 0 0 0,1 0-1 0 0,0 0 1 0 0,0 0-1 0 0,-1 0 1 0 0,1 0 0 0 0,0 0-1 0 0,0 0 1 0 0,-1 0-1 0 0,1 0 1 0 0,-2 2 1508 0 0,2-2-1508 0 0,-6 17 2031 0 0,1 26-3051 0 0,4-38 1417 0 0,-3 47-550 0 0,-5 43-1408 0 0,-8-30-3428 0 0,13-53 2426 0 0,2-6-259 0 0,3-12 429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02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28 1072 0 0,'9'-15'1004'0'0,"-3"2"7520"0"0,-12 31-4656 0 0,7 19-2451 0 0,0-22-1004 0 0,1 42 270 0 0,0-41-602 0 0,-1 1 0 0 0,0-1 0 0 0,-2 1 0 0 0,0-1 0 0 0,-1 1 0 0 0,-4 17 0 0 0,5-30-62 0 0,0-1 0 0 0,0 0 0 0 0,-1 0 0 0 0,1-1 0 0 0,-1 1 0 0 0,0 0 0 0 0,0 0 0 0 0,0-1 0 0 0,0 1 1 0 0,0-1-1 0 0,0 0 0 0 0,-1 0 0 0 0,1 0 0 0 0,-4 3 0 0 0,4-4 9 0 0,0 0 1 0 0,1-1-1 0 0,-1 1 1 0 0,0 0-1 0 0,1-1 0 0 0,-1 1 1 0 0,0-1-1 0 0,0 1 0 0 0,1-1 1 0 0,-1 0-1 0 0,0 1 1 0 0,0-1-1 0 0,0 0 0 0 0,0 0 1 0 0,1-1-1 0 0,-1 1 0 0 0,0 0 1 0 0,0-1-1 0 0,0 1 1 0 0,1-1-1 0 0,-1 1 0 0 0,0-1 1 0 0,1 0-1 0 0,-1 1 1 0 0,-2-3-1 0 0,-4-3 374 0 0,0 0 0 0 0,-1 1 0 0 0,0 0 0 0 0,0 0 0 0 0,0 1 0 0 0,-18-5 0 0 0,25 8-355 0 0,-1 1-1 0 0,1 0 1 0 0,-1 0 0 0 0,0 0-1 0 0,1 0 1 0 0,-1 0 0 0 0,1 0-1 0 0,-1 0 1 0 0,0 1 0 0 0,1-1-1 0 0,-1 1 1 0 0,1 0 0 0 0,-1 0-1 0 0,1 0 1 0 0,0 0 0 0 0,-1 0-1 0 0,1 1 1 0 0,0-1 0 0 0,0 1 0 0 0,0-1-1 0 0,0 1 1 0 0,0 0 0 0 0,0 0-1 0 0,0 0 1 0 0,0 0 0 0 0,1 0-1 0 0,-1 0 1 0 0,1 0 0 0 0,0 1-1 0 0,0-1 1 0 0,-2 4 0 0 0,1 0-56 0 0,-1 0 1 0 0,2-1-1 0 0,-1 1 1 0 0,0 0-1 0 0,1 1 1 0 0,0-1-1 0 0,1 0 1 0 0,-1 0-1 0 0,1 0 1 0 0,1 0-1 0 0,-1 1 1 0 0,1-1-1 0 0,0 0 1 0 0,2 9-1 0 0,-2-12-1 0 0,0 0 0 0 0,0 1 0 0 0,0-1 0 0 0,1 0 0 0 0,-1 0-1 0 0,1 0 1 0 0,-1 0 0 0 0,1-1 0 0 0,0 1 0 0 0,0 0 0 0 0,1-1-1 0 0,-1 1 1 0 0,0-1 0 0 0,1 0 0 0 0,-1 0 0 0 0,1 0-1 0 0,0 0 1 0 0,0 0 0 0 0,0 0 0 0 0,0-1 0 0 0,0 0 0 0 0,0 1-1 0 0,0-1 1 0 0,0 0 0 0 0,0-1 0 0 0,1 1 0 0 0,5 0-1 0 0,4 0-162 0 0,1-1 0 0 0,0-1 0 0 0,-1 0 0 0 0,1-1 0 0 0,0 0 0 0 0,24-8 0 0 0,-33 8-121 0 0,-1 0 1 0 0,1 0-1 0 0,0 0 0 0 0,-1 0 1 0 0,1-1-1 0 0,-1 0 0 0 0,0 0 1 0 0,0 0-1 0 0,0-1 0 0 0,0 1 1 0 0,0-1-1 0 0,-1 0 0 0 0,0 0 1 0 0,0 0-1 0 0,0-1 0 0 0,0 1 1 0 0,-1 0-1 0 0,1-1 0 0 0,-1 0 1 0 0,0 0-1 0 0,1-6 0 0 0,1-10-2084 0 0,-3 15 1261 0 0,0 1 0 0 0,0-1 0 0 0,0 1 0 0 0,1-1 0 0 0,0 1 0 0 0,4-10 0 0 0,0 10-1897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03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20 5641 0 0,'-4'4'720'0'0,"-1"1"-1"0"0,1 0 1 0 0,-1 0-1 0 0,1 1 1 0 0,1-1-1 0 0,-1 1 1 0 0,1 0-1 0 0,0 0 1 0 0,-4 12-1 0 0,6-15-516 0 0,1-1-1 0 0,-1 1 1 0 0,1-1-1 0 0,0 1 1 0 0,0-1 0 0 0,0 1-1 0 0,0-1 1 0 0,1 1-1 0 0,-1-1 1 0 0,1 1-1 0 0,-1-1 1 0 0,1 1 0 0 0,0-1-1 0 0,0 0 1 0 0,0 1-1 0 0,0-1 1 0 0,1 0-1 0 0,-1 0 1 0 0,0 0 0 0 0,1 0-1 0 0,-1 0 1 0 0,1 0-1 0 0,0 0 1 0 0,0 0-1 0 0,0-1 1 0 0,0 1 0 0 0,0-1-1 0 0,4 2 1 0 0,1 2-272 0 0,1-1-1 0 0,0 0 1 0 0,0-1 0 0 0,0 0 0 0 0,1 0 0 0 0,-1-1 0 0 0,1 0 0 0 0,0 0 0 0 0,14 0 0 0 0,-20-1 40 0 0,0-1 0 0 0,1 0 0 0 0,-1 0 0 0 0,1 0 0 0 0,-1 0 0 0 0,0-1 0 0 0,1 1 0 0 0,-1-1 0 0 0,0 0 1 0 0,0 0-1 0 0,1 0 0 0 0,-1 0 0 0 0,0 0 0 0 0,0-1 0 0 0,0 0 0 0 0,-1 1 0 0 0,1-1 0 0 0,0 0 0 0 0,0 0 1 0 0,-1-1-1 0 0,0 1 0 0 0,1 0 0 0 0,-1-1 0 0 0,0 0 0 0 0,0 1 0 0 0,0-1 0 0 0,2-6 0 0 0,-3 6 45 0 0,0-1 0 0 0,0 0-1 0 0,-1 1 1 0 0,0-1-1 0 0,0 0 1 0 0,0 1 0 0 0,0-1-1 0 0,0 1 1 0 0,-1-1-1 0 0,0 0 1 0 0,0 1 0 0 0,0-1-1 0 0,0 1 1 0 0,0-1-1 0 0,-1 1 1 0 0,1 0-1 0 0,-1 0 1 0 0,0 0 0 0 0,0 0-1 0 0,0 0 1 0 0,-4-4-1 0 0,1 1 370 0 0,1 1-1 0 0,-2-1 0 0 0,1 1 0 0 0,-1 0 0 0 0,1 1 1 0 0,-1-1-1 0 0,-1 1 0 0 0,1 1 0 0 0,-12-6 0 0 0,16 8-329 0 0,0 0 0 0 0,0 0-1 0 0,0 1 1 0 0,0-1 0 0 0,0 1 0 0 0,-1-1 0 0 0,1 1-1 0 0,0 0 1 0 0,0 0 0 0 0,0 0 0 0 0,-1 0-1 0 0,1 0 1 0 0,0 0 0 0 0,0 1 0 0 0,0-1-1 0 0,0 1 1 0 0,-1 0 0 0 0,1-1 0 0 0,0 1-1 0 0,0 0 1 0 0,0 0 0 0 0,-3 3 0 0 0,2-2-30 0 0,1 1-1 0 0,-1 0 1 0 0,1 0 0 0 0,-1 0 0 0 0,1 1 0 0 0,0-1 0 0 0,0 0 0 0 0,1 1 0 0 0,-1-1 0 0 0,1 1 0 0 0,-1 0 0 0 0,0 3 0 0 0,-1 10-38 0 0,1-1 0 0 0,0 0-1 0 0,0 1 1 0 0,2 0 0 0 0,1 17 0 0 0,0-30-2 0 0,-1 1 1 0 0,1 0 0 0 0,0 0 0 0 0,0 0 0 0 0,1 0-1 0 0,0-1 1 0 0,-1 1 0 0 0,1-1 0 0 0,1 1 0 0 0,-1-1-1 0 0,1 0 1 0 0,0 0 0 0 0,0 0 0 0 0,0 0 0 0 0,4 4-1 0 0,-1-3-156 0 0,1 0-1 0 0,-1 0 0 0 0,1-1 1 0 0,0 1-1 0 0,0-2 1 0 0,0 1-1 0 0,0-1 0 0 0,14 4 1 0 0,-4-2-815 0 0,1-2-1 0 0,-1 0 1 0 0,0-1 0 0 0,1-1 0 0 0,-1 0 0 0 0,1-1 0 0 0,0-1 0 0 0,17-4 0 0 0,-31 5 487 0 0,0-1 0 0 0,0 0-1 0 0,0 0 1 0 0,0 0 0 0 0,0-1-1 0 0,-1 1 1 0 0,1-1 0 0 0,-1 0 0 0 0,1 0-1 0 0,-1 0 1 0 0,0-1 0 0 0,0 1-1 0 0,0-1 1 0 0,5-4 0 0 0,-1-4-2633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03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84 7706 0 0,'-2'-1'152'0'0,"-9"-1"1069"0"0,1 0-1 0 0,0 1 1 0 0,-1 1-1 0 0,-14 0 1 0 0,24-1-1124 0 0,0 1 1 0 0,-1 0 0 0 0,1 1 0 0 0,0-1 0 0 0,-1 0 0 0 0,1 0 0 0 0,0 0 0 0 0,-1 1 0 0 0,1-1 0 0 0,0 1 0 0 0,0-1-1 0 0,-1 1 1 0 0,1-1 0 0 0,0 1 0 0 0,0 0 0 0 0,0 0 0 0 0,0-1 0 0 0,0 1 0 0 0,0 0 0 0 0,0 0 0 0 0,0 0 0 0 0,0 0 0 0 0,0 0-1 0 0,0 0 1 0 0,1 0 0 0 0,-1 1 0 0 0,0-1 0 0 0,1 0 0 0 0,-1 0 0 0 0,1 1 0 0 0,0-1 0 0 0,-1 0 0 0 0,1 0 0 0 0,0 1-1 0 0,0-1 1 0 0,-1 0 0 0 0,1 1 0 0 0,0-1 0 0 0,0 1 0 0 0,1-1 0 0 0,-1 0 0 0 0,0 1 0 0 0,0-1 0 0 0,2 3 0 0 0,-2-3-100 0 0,1 1 1 0 0,0 0-1 0 0,0 0 0 0 0,0-1 1 0 0,1 1-1 0 0,-1-1 1 0 0,0 1-1 0 0,1-1 1 0 0,-1 1-1 0 0,1-1 1 0 0,-1 0-1 0 0,1 0 1 0 0,0 0-1 0 0,-1 0 1 0 0,1 0-1 0 0,0 0 1 0 0,0 0-1 0 0,0 0 1 0 0,0-1-1 0 0,0 1 0 0 0,0-1 1 0 0,-1 1-1 0 0,1-1 1 0 0,0 0-1 0 0,0 0 1 0 0,4 0-1 0 0,8 1-33 0 0,0-1-1 0 0,22-4 0 0 0,-28 4 33 0 0,21-1-206 0 0,-24 2 112 0 0,1-1 0 0 0,0 0-1 0 0,-1 0 1 0 0,1 0 0 0 0,0-1 0 0 0,-1 0 0 0 0,11-3 0 0 0,-15 4 46 0 0,-1 0 1 0 0,0-1-1 0 0,1 1 1 0 0,-1 0-1 0 0,0 0 1 0 0,1-1-1 0 0,-1 1 0 0 0,0 0 1 0 0,1-1-1 0 0,-1 1 1 0 0,0-1-1 0 0,1 1 0 0 0,-1 0 1 0 0,0-1-1 0 0,0 1 1 0 0,0-1-1 0 0,1 1 1 0 0,-1-1-1 0 0,0 1 0 0 0,0-1 1 0 0,0 1-1 0 0,0 0 1 0 0,0-1-1 0 0,0 1 1 0 0,0-1-1 0 0,0 1 0 0 0,0-1 1 0 0,0 1-1 0 0,0-1 1 0 0,-8-18-280 0 0,-15-12 1057 0 0,16 23-334 0 0,0 1 0 0 0,0-1 0 0 0,-1 1 0 0 0,-1 1 0 0 0,1-1 0 0 0,-1 1 0 0 0,0 1 0 0 0,0 0 0 0 0,-13-6 0 0 0,18 10-315 0 0,1 0 0 0 0,0 0 1 0 0,-1 0-1 0 0,1 1 0 0 0,-1-1 0 0 0,1 1 0 0 0,-1 0 0 0 0,1 0 0 0 0,-1 0 1 0 0,1 0-1 0 0,-1 0 0 0 0,1 1 0 0 0,0 0 0 0 0,-1 0 0 0 0,1 0 0 0 0,-1 0 0 0 0,1 0 1 0 0,0 1-1 0 0,0-1 0 0 0,0 1 0 0 0,0 0 0 0 0,0 0 0 0 0,0 0 0 0 0,1 0 1 0 0,-1 1-1 0 0,0-1 0 0 0,1 1 0 0 0,0-1 0 0 0,0 1 0 0 0,0 0 0 0 0,-3 6 0 0 0,2-5-58 0 0,0 1-1 0 0,0 0 1 0 0,1 0-1 0 0,0 0 0 0 0,0 0 1 0 0,0 0-1 0 0,1 0 0 0 0,0 1 1 0 0,0-1-1 0 0,0 0 0 0 0,1 1 1 0 0,-1-1-1 0 0,1 1 0 0 0,1-1 1 0 0,-1 1-1 0 0,1-1 0 0 0,0 0 1 0 0,0 1-1 0 0,0-1 0 0 0,1 0 1 0 0,3 8-1 0 0,-1-6-47 0 0,0 0-1 0 0,0 0 1 0 0,0 0-1 0 0,1-1 1 0 0,0 0-1 0 0,1 0 1 0 0,-1 0-1 0 0,1 0 1 0 0,1-1-1 0 0,-1 0 1 0 0,1 0-1 0 0,-1-1 1 0 0,13 7-1 0 0,-1-3-476 0 0,1 0-1 0 0,-1-1 1 0 0,2-1-1 0 0,24 5 1 0 0,-33-9-432 0 0,0-1 0 0 0,0 0 1 0 0,19-1-1 0 0,-22-1-253 0 0,0 0 0 0 0,-1 0 0 0 0,1-1 0 0 0,-1 0-1 0 0,15-6 1 0 0,-21 8 1058 0 0,0-1-1 0 0,0 1 1 0 0,0-1-1 0 0,0 1 1 0 0,-1-1 0 0 0,1 1-1 0 0,0-1 1 0 0,0 0-1 0 0,-1 1 1 0 0,1-1-1 0 0,0 0 1 0 0,-1 0-1 0 0,1 1 1 0 0,-1-1 0 0 0,1 0-1 0 0,-1 0 1 0 0,1 0-1 0 0,-1 0 1 0 0,0 0-1 0 0,1 0 1 0 0,-1 0-1 0 0,0 0 1 0 0,0 0-1 0 0,0 0 1 0 0,0 0 0 0 0,0 0-1 0 0,0 0 1 0 0,0 0-1 0 0,0-1 1 0 0,1-9-957 0 0,-1 10 902 0 0,0 0 0 0 0,0 0 0 0 0,1 1 0 0 0,-1-1 0 0 0,1 0 0 0 0,-1 0 0 0 0,1 0 0 0 0,-1 0 0 0 0,1 0-1 0 0,0 0 1 0 0,0 1 0 0 0,-1-1 0 0 0,1 0 0 0 0,0 1 0 0 0,1-2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0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7554 0 0,'5'-5'4394'0'0,"18"-13"-3121"0"0,1-2-1036 0 0,-12 8-99 0 0,-4 4-19 0 0,1-1 0 0 0,0 1 0 0 0,0 1 0 0 0,19-12 0 0 0,-47 56-3265 0 0,13-31 2427 0 0,0 0 0 0 0,-1 0 0 0 0,0-1 0 0 0,0 0 0 0 0,0 0-1 0 0,-12 6 1 0 0,-23 17 460 0 0,42-28 405 0 0,-1 1 0 0 0,0 0 1 0 0,1-1-1 0 0,-1 1 0 0 0,1 0 1 0 0,-1-1-1 0 0,1 1 0 0 0,-1 0 1 0 0,1 0-1 0 0,-1 0 0 0 0,1 0 0 0 0,0-1 1 0 0,0 1-1 0 0,-1 0 0 0 0,1 0 1 0 0,0 0-1 0 0,0 0 0 0 0,0 0 0 0 0,0 0 1 0 0,0 0-1 0 0,0 0 0 0 0,0-1 1 0 0,0 1-1 0 0,0 0 0 0 0,1 2 1 0 0,0-1 160 0 0,0 1 1 0 0,0-1 0 0 0,0 1 0 0 0,1-1 0 0 0,-1 1-1 0 0,1-1 1 0 0,-1 0 0 0 0,1 0 0 0 0,3 3 0 0 0,-4-3-231 0 0,1-1 0 0 0,-1 1 0 0 0,1 0 0 0 0,0-1 0 0 0,-1 1 0 0 0,1-1 0 0 0,0 0 0 0 0,0 1 0 0 0,0-1 0 0 0,0 0 0 0 0,0 0 0 0 0,1-1 1 0 0,-1 1-1 0 0,0 0 0 0 0,0-1 0 0 0,1 1 0 0 0,-1-1 0 0 0,0 0 0 0 0,0 0 0 0 0,1 1 0 0 0,-1-2 0 0 0,0 1 0 0 0,1 0 0 0 0,3-1 0 0 0,9-7-36 0 0,20-11-1992 0 0,-15 4-3197 0 0,-12 8 599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04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144 162 176 0 0,'-16'-13'3250'0'0,"-16"-10"-22"0"0,30 22-3127 0 0,1 0 0 0 0,-1 1 0 0 0,1-1 0 0 0,-1 0 0 0 0,1 1 1 0 0,-1 0-1 0 0,1-1 0 0 0,-1 1 0 0 0,0 0 0 0 0,1 0 0 0 0,-1 0 0 0 0,0 0 0 0 0,1 0 0 0 0,-1 0 0 0 0,0 0 0 0 0,1 0 0 0 0,-1 1 0 0 0,1-1 0 0 0,-1 1 0 0 0,-1 0 1 0 0,2-1 155 0 0,0 0 1 0 0,0 0-1 0 0,0 0 1 0 0,1 0 0 0 0,-1 0-1 0 0,0 0 1 0 0,0 0-1 0 0,0 0 1 0 0,0 0 0 0 0,1-1-1 0 0,-1 1 1 0 0,0 0-1 0 0,0 0 1 0 0,0-1 0 0 0,1 1-1 0 0,-1-1 1 0 0,0 1 0 0 0,0-1-1 0 0,1 1 1 0 0,-1-1-1 0 0,1 1 1 0 0,-1-1 0 0 0,0 0-1 0 0,1 1 1 0 0,-1-1-1 0 0,1 0 1 0 0,-1 1 0 0 0,1-1-1 0 0,-1-1 1 0 0,1 3-160 0 0,0-1 0 0 0,0 1-1 0 0,0-1 1 0 0,0 1 0 0 0,0 0 0 0 0,-1-1 0 0 0,1 1 0 0 0,0-1 0 0 0,0 1-1 0 0,-1-1 1 0 0,1 1 0 0 0,0 0 0 0 0,-1-1 0 0 0,1 1 0 0 0,0-1 0 0 0,-1 1-1 0 0,1-1 1 0 0,0 0 0 0 0,-1 1 0 0 0,1-1 0 0 0,-1 1 0 0 0,1-1 0 0 0,-1 0 0 0 0,1 1-1 0 0,-1-1 1 0 0,0 0 0 0 0,1 0 0 0 0,-1 1 0 0 0,1-1 0 0 0,-1 0 0 0 0,0 0-1 0 0,1 0 1 0 0,-1 0 0 0 0,1 0 0 0 0,-1 0 0 0 0,-3 0 2283 0 0,20 2-1789 0 0,5 4-567 0 0,1 1 1 0 0,31 14-1 0 0,-38-14-352 0 0,1-1-1 0 0,-1 0 1 0 0,1-1 0 0 0,0-1-1 0 0,1 0 1 0 0,17 1 0 0 0,-33-4 291 0 0,1-1 0 0 0,-1 0 0 0 0,0 0-1 0 0,1 0 1 0 0,-1 0 0 0 0,0 0 0 0 0,1 0 0 0 0,-1 0 0 0 0,0-1 0 0 0,1 1 0 0 0,-1 0 0 0 0,0-1 0 0 0,0 1 0 0 0,1-1 0 0 0,-1 1 0 0 0,0-1 0 0 0,0 0 0 0 0,0 1 0 0 0,0-1-1 0 0,0 0 1 0 0,0 0 0 0 0,0 0 0 0 0,0 0 0 0 0,0 0 0 0 0,0 0 0 0 0,0 0 0 0 0,0 0 0 0 0,0-1 0 0 0,0-1 22 0 0,-1 1-1 0 0,1-1 1 0 0,-1 0 0 0 0,0 1 0 0 0,0-1-1 0 0,0 0 1 0 0,0 1 0 0 0,0-1-1 0 0,-1 1 1 0 0,1-1 0 0 0,-1 0 0 0 0,1 1-1 0 0,-3-4 1 0 0,-1-4 139 0 0,0-1 0 0 0,-1 1 1 0 0,0 0-1 0 0,-1 0 0 0 0,-13-15 0 0 0,13 18-17 0 0,0 1 0 0 0,-1 0 1 0 0,1 0-1 0 0,-2 1 0 0 0,1 0 0 0 0,0 0 0 0 0,-1 0 0 0 0,0 1 1 0 0,0 0-1 0 0,0 1 0 0 0,-1 0 0 0 0,1 0 0 0 0,-12-1 0 0 0,16 3-71 0 0,-1 1 0 0 0,1-1 0 0 0,-1 1-1 0 0,1 0 1 0 0,-1 0 0 0 0,1 1-1 0 0,0-1 1 0 0,-1 1 0 0 0,1 0 0 0 0,0 1-1 0 0,-1-1 1 0 0,1 1 0 0 0,0-1 0 0 0,0 1-1 0 0,0 0 1 0 0,0 1 0 0 0,1-1-1 0 0,-1 1 1 0 0,0-1 0 0 0,1 1 0 0 0,0 0-1 0 0,0 1 1 0 0,0-1 0 0 0,0 0-1 0 0,0 1 1 0 0,1 0 0 0 0,-1-1 0 0 0,-2 7-1 0 0,2-2-56 0 0,-1-1-1 0 0,1 0 0 0 0,1 1 0 0 0,-1 0 1 0 0,1 0-1 0 0,0 0 0 0 0,1 0 1 0 0,0 0-1 0 0,0 0 0 0 0,1 0 0 0 0,0 0 1 0 0,1 0-1 0 0,-1 0 0 0 0,2 1 1 0 0,2 10-1 0 0,-2-13 2 0 0,0 0 0 0 0,1 1-1 0 0,-1-1 1 0 0,1 0 0 0 0,1 0 0 0 0,-1 0 0 0 0,1-1 0 0 0,0 1 0 0 0,1-1 0 0 0,-1 0-1 0 0,1 0 1 0 0,0-1 0 0 0,0 1 0 0 0,1-1 0 0 0,-1 0 0 0 0,1 0 0 0 0,0-1 0 0 0,10 5-1 0 0,22 6-1340 0 0,0-2 0 0 0,1-1 1 0 0,67 9-1 0 0,-93-18-257 0 0,0-1 0 0 0,0 0 0 0 0,-1-1 0 0 0,18-1 0 0 0,-29 1 1529 0 0,-1 0-1 0 0,1-1 0 0 0,0 1 1 0 0,-1 0-1 0 0,1 0 0 0 0,-1 0 1 0 0,1 0-1 0 0,-1 0 0 0 0,1 0 1 0 0,-1-1-1 0 0,0 1 0 0 0,1 0 1 0 0,-1-1-1 0 0,1 1 0 0 0,-1 0 1 0 0,1-1-1 0 0,-1 1 0 0 0,0 0 1 0 0,1-1-1 0 0,-1 1 0 0 0,0 0 1 0 0,1-1-1 0 0,-1 1 0 0 0,0-1 1 0 0,1 1-1 0 0,-1-1 0 0 0,0 1 1 0 0,0-1-1 0 0,0 1 0 0 0,0-1 1 0 0,1 1-1 0 0,-1-1 0 0 0,0 1 1 0 0,0-1-1 0 0,0 1 0 0 0,0-1 1 0 0,0 1-1 0 0,0-1 0 0 0,0 0 1 0 0,0 1-1 0 0,-1-1 0 0 0,1 1 1 0 0,0-1-1 0 0,0-8-1131 0 0,0 8 1075 0 0,0 1 0 0 0,0-1 0 0 0,1 0 0 0 0,-1 1 0 0 0,0-1 0 0 0,1 0 0 0 0,-1 1 1 0 0,1-1-1 0 0,-1 0 0 0 0,1 1 0 0 0,-1-1 0 0 0,1 1 0 0 0,-1-1 0 0 0,1 1 0 0 0,0-1 0 0 0,-1 1 0 0 0,1 0 0 0 0,0-1 0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05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124 130 3577 0 0,'-13'-16'1431'0'0,"10"10"-656"0"0,-1 1 1 0 0,0 0-1 0 0,0 0 0 0 0,0 1 1 0 0,-1-1-1 0 0,0 1 0 0 0,-7-5 0 0 0,11 12-563 0 0,0-1 0 0 0,0 1 0 0 0,0 0 0 0 0,0 0 0 0 0,1 0 0 0 0,-1 1 0 0 0,1-1 0 0 0,0 0 0 0 0,0 4 0 0 0,0-3 109 0 0,-2 18 722 0 0,1 1 1 0 0,2 0-1 0 0,0-1 1 0 0,1 1-1 0 0,9 35 1 0 0,40 106-266 0 0,-30-104-868 0 0,-49-98 210 0 0,12 4-95 0 0,-12-23-166 0 0,-24-72 0 0 0,47 112 168 0 0,0 0 1 0 0,0-1-1 0 0,2 0 1 0 0,0 0-1 0 0,1 0 1 0 0,1 0-1 0 0,1 0 0 0 0,4-35 1 0 0,-4 51-34 0 0,0-1 1 0 0,0 1 0 0 0,1-1 0 0 0,-1 1-1 0 0,1 0 1 0 0,0-1 0 0 0,0 1-1 0 0,0 0 1 0 0,0 0 0 0 0,0 0-1 0 0,0-1 1 0 0,0 1 0 0 0,1 0-1 0 0,-1 1 1 0 0,1-1 0 0 0,-1 0 0 0 0,1 0-1 0 0,0 1 1 0 0,0-1 0 0 0,0 1-1 0 0,0-1 1 0 0,0 1 0 0 0,4-2-1 0 0,-3 2-51 0 0,0 1-1 0 0,0-1 0 0 0,0 1 0 0 0,0 0 0 0 0,0 0 0 0 0,0 1 0 0 0,0-1 0 0 0,0 1 1 0 0,0-1-1 0 0,0 1 0 0 0,0 0 0 0 0,-1 0 0 0 0,1 0 0 0 0,0 0 0 0 0,0 1 0 0 0,-1-1 1 0 0,1 1-1 0 0,3 2 0 0 0,6 6 97 0 0,0 0 0 0 0,14 16 0 0 0,14 11 583 0 0,-40-37-605 0 0,0 0-1 0 0,1 1 1 0 0,-1-1 0 0 0,0 0 0 0 0,0 0 0 0 0,1 1 0 0 0,-1-1 0 0 0,0 0-1 0 0,0 0 1 0 0,0 1 0 0 0,1-1 0 0 0,-1 0 0 0 0,0 1 0 0 0,0-1 0 0 0,0 0-1 0 0,0 1 1 0 0,0-1 0 0 0,1 1 0 0 0,-1-1 0 0 0,0 0 0 0 0,0 1 0 0 0,0-1-1 0 0,0 0 1 0 0,0 1 0 0 0,0-1 0 0 0,0 0 0 0 0,0 1 0 0 0,-1-1 0 0 0,1 1 0 0 0,0-1-1 0 0,0 0 1 0 0,0 1 0 0 0,-1-1 0 0 0,-10 12 390 0 0,-18 2-307 0 0,24-13-328 0 0,1 0 1 0 0,-1-1-1 0 0,1 0 1 0 0,-1 1-1 0 0,1-1 1 0 0,-1-1-1 0 0,1 1 1 0 0,-1-1-1 0 0,1 1 0 0 0,0-1 1 0 0,-1 0-1 0 0,1-1 1 0 0,0 1-1 0 0,-1-1 1 0 0,-3-3-1 0 0,26 30-11080 0 0,-8-14 7091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05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13131 0 0,'4'12'2152'0'0,"1"-1"-1536"0"0,-2 0-488 0 0,1-2-256 0 0,-4-5-328 0 0,-1-1-416 0 0,1 0-368 0 0,-9-7-5210 0 0,-12-21 3986 0 0,15 21-785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24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5569 0 0,'-1'0'522'0'0,"0"1"-1"0"0,0-1 0 0 0,0 0 1 0 0,0 0-1 0 0,0 0 0 0 0,0 0 0 0 0,0 1 1 0 0,0-1-1 0 0,0 1 0 0 0,1-1 1 0 0,-1 0-1 0 0,0 1 0 0 0,0-1 1 0 0,0 1-1 0 0,1 0 0 0 0,-2 1 1 0 0,-9 15 3147 0 0,1 28-2849 0 0,8-32 149 0 0,-9 50 61 0 0,7-31-1024 0 0,-2 0-1 0 0,-1-1 1 0 0,-2 0 0 0 0,-12 29-1 0 0,21-60-56 0 0,0 0-1 0 0,0 0 0 0 0,0 0 1 0 0,0 0-1 0 0,0 0 0 0 0,0 0 0 0 0,0 0 1 0 0,0-1-1 0 0,0 1 0 0 0,0 0 0 0 0,0 0 1 0 0,0 0-1 0 0,0 0 0 0 0,0 0 1 0 0,-1 0-1 0 0,1 0 0 0 0,0 0 0 0 0,0 0 1 0 0,0 0-1 0 0,0 0 0 0 0,0 0 0 0 0,0 0 1 0 0,0 0-1 0 0,0 0 0 0 0,0 0 1 0 0,0 0-1 0 0,0-1 0 0 0,-1 1 0 0 0,1 0 1 0 0,0 0-1 0 0,0 0 0 0 0,0 0 0 0 0,0 0 1 0 0,0 0-1 0 0,0 0 0 0 0,0 0 1 0 0,0 0-1 0 0,0 1 0 0 0,0-1 0 0 0,-1 0 1 0 0,1 0-1 0 0,0 0 0 0 0,0 0 0 0 0,0 0 1 0 0,0 0-1 0 0,0 0 0 0 0,0 0 0 0 0,0 0 1 0 0,0 0-1 0 0,0 0 0 0 0,0 0 1 0 0,0 0-1 0 0,0 0 0 0 0,-1 0 0 0 0,1 0 1 0 0,0 0-1 0 0,0 0 0 0 0,0 1 0 0 0,0-1 1 0 0,-2-15-1239 0 0,1-18 666 0 0,1 28 628 0 0,1 1 0 0 0,-1-1-1 0 0,1 1 1 0 0,0-1 0 0 0,0 1-1 0 0,1 0 1 0 0,-1 0-1 0 0,1 0 1 0 0,0-1 0 0 0,0 2-1 0 0,1-1 1 0 0,-1 0 0 0 0,1 0-1 0 0,-1 1 1 0 0,1-1 0 0 0,0 1-1 0 0,5-4 1 0 0,-3 4 47 0 0,0 0-1 0 0,-1 1 1 0 0,1 0 0 0 0,0 0 0 0 0,0 0 0 0 0,0 0 0 0 0,0 1 0 0 0,1 0-1 0 0,-1 0 1 0 0,0 0 0 0 0,1 0 0 0 0,-1 1 0 0 0,0 0 0 0 0,7 1 0 0 0,11 0 44 0 0,41-6 0 0 0,-27 2-1039 0 0,-23 6-1627 0 0,-13-2 2362 0 0,-1-1-1 0 0,1 0 1 0 0,-1 0 0 0 0,0 1-1 0 0,1-1 1 0 0,-1 0 0 0 0,0 1-1 0 0,0-1 1 0 0,1 0 0 0 0,-1 1-1 0 0,0-1 1 0 0,0 0 0 0 0,0 1-1 0 0,1-1 1 0 0,-1 1 0 0 0,0-1-1 0 0,0 0 1 0 0,0 1 0 0 0,0-1-1 0 0,0 1 1 0 0,0-1 0 0 0,0 1-1 0 0,0-1 1 0 0,0 0 0 0 0,0 1-1 0 0,0-1 1 0 0,0 1-1 0 0,0-1 1 0 0,0 1 0 0 0,0 0-1 0 0,-3 4-4094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25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 8906 0 0,'-1'2'326'0'0,"1"-1"0"0"0,-1 1 0 0 0,1 0 1 0 0,-1-1-1 0 0,1 1 0 0 0,0 0 0 0 0,0-1 0 0 0,0 1 0 0 0,-1 0 1 0 0,2-1-1 0 0,-1 1 0 0 0,0 0 0 0 0,0 0 0 0 0,1-1 0 0 0,-1 1 1 0 0,0-1-1 0 0,1 1 0 0 0,0 0 0 0 0,-1-1 0 0 0,1 1 0 0 0,0-1 1 0 0,2 3-1 0 0,-2-3-227 0 0,1 0 0 0 0,0-1 0 0 0,-1 1 0 0 0,1-1 0 0 0,0 1 0 0 0,-1-1 0 0 0,1 0-1 0 0,0 1 1 0 0,0-1 0 0 0,-1 0 0 0 0,1 0 0 0 0,0 0 0 0 0,0 0 0 0 0,-1-1 0 0 0,1 1 0 0 0,0 0 0 0 0,-1-1 0 0 0,1 0 0 0 0,0 1 0 0 0,-1-1 0 0 0,1 0 0 0 0,2-1 0 0 0,24-9 186 0 0,-17 7-908 0 0,1 0 0 0 0,-1-2 0 0 0,1 1 0 0 0,11-9 0 0 0,-27 10 177 0 0,4 4 480 0 0,0 0 1 0 0,0 1-1 0 0,-1-1 1 0 0,1 0-1 0 0,0 0 0 0 0,-1 0 1 0 0,1 1-1 0 0,0-1 1 0 0,0 0-1 0 0,0 0 0 0 0,-1 1 1 0 0,1-1-1 0 0,0 0 1 0 0,0 0-1 0 0,0 1 0 0 0,0-1 1 0 0,-1 0-1 0 0,1 1 1 0 0,0-1-1 0 0,0 0 0 0 0,0 0 1 0 0,0 1-1 0 0,0-1 1 0 0,0 0-1 0 0,0 1 0 0 0,0-1 1 0 0,0 0-1 0 0,0 1 1 0 0,0-1-1 0 0,0 0 0 0 0,0 1 1 0 0,0-1-1 0 0,0 0 1 0 0,0 1-1 0 0,1-1 0 0 0,-1 0 1 0 0,0 0-1 0 0,0 1 0 0 0,0-1 1 0 0,1 1-1 0 0,2 19 1516 0 0,-1 1-1 0 0,-1 40 1 0 0,-2-53-1481 0 0,0 0 1 0 0,-1 0-1 0 0,1 0 0 0 0,-2 0 1 0 0,1 0-1 0 0,-1-1 1 0 0,0 1-1 0 0,-1-1 0 0 0,0 0 1 0 0,-8 12-1 0 0,8-14-73 0 0,0 1-1 0 0,-1-1 1 0 0,1 0 0 0 0,-2-1-1 0 0,1 1 1 0 0,-6 3 0 0 0,10-7-12 0 0,0 0 1 0 0,-1 0 0 0 0,1 0 0 0 0,0 0 0 0 0,-1 0 0 0 0,1-1 0 0 0,-1 1 0 0 0,1 0 0 0 0,-1-1 0 0 0,1 1 0 0 0,-1-1-1 0 0,1 0 1 0 0,-1 0 0 0 0,1 1 0 0 0,-1-1 0 0 0,0 0 0 0 0,1 0 0 0 0,-1 0 0 0 0,1-1 0 0 0,-1 1 0 0 0,1 0 0 0 0,-1-1-1 0 0,1 1 1 0 0,-1-1 0 0 0,1 1 0 0 0,-1-1 0 0 0,1 0 0 0 0,-1 1 0 0 0,1-1 0 0 0,0 0 0 0 0,-3-2 0 0 0,37-13 99 0 0,-2-3-226 0 0,-25 15 133 0 0,0-1 0 0 0,0 2-1 0 0,1-1 1 0 0,0 1 0 0 0,12-5-1 0 0,-16 8 24 0 0,0-1-1 0 0,0 1 1 0 0,0-1 0 0 0,0 1-1 0 0,0 0 1 0 0,0 1 0 0 0,0-1-1 0 0,0 0 1 0 0,0 1-1 0 0,0 0 1 0 0,-1-1 0 0 0,1 1-1 0 0,0 0 1 0 0,0 1 0 0 0,-1-1-1 0 0,1 0 1 0 0,0 1-1 0 0,3 2 1 0 0,4 4 67 0 0,-1 0 0 0 0,-1 0 0 0 0,10 11 0 0 0,6 6-2480 0 0,3-4-8255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26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 10290 0 0,'0'-4'8851'0'0,"1"4"-8717"0"0,12 0 2333 0 0,15 5-1967 0 0,-20-4-420 0 0,1 2 0 0 0,-1-1 0 0 0,1 1 0 0 0,-1 0 0 0 0,0 1 0 0 0,0 0 0 0 0,0 0 0 0 0,-1 1 0 0 0,0 0 0 0 0,10 8 0 0 0,-16-11-62 0 0,-1 0-1 0 0,1-1 1 0 0,-1 1 0 0 0,1-1-1 0 0,-1 1 1 0 0,0 0-1 0 0,0-1 1 0 0,0 1-1 0 0,1 0 1 0 0,-2-1 0 0 0,1 1-1 0 0,0 0 1 0 0,0 0-1 0 0,0-1 1 0 0,-1 1-1 0 0,1-1 1 0 0,-1 1-1 0 0,1 0 1 0 0,-1-1 0 0 0,0 1-1 0 0,-1 1 1 0 0,-22 38 28 0 0,19-34-83 0 0,-15 21-668 0 0,0-1-1 0 0,-2-1 0 0 0,-31 28 0 0 0,50-52 630 0 0,10-1-438 0 0,14-5 470 0 0,23-8 178 0 0,-33 9-229 0 0,77-29-443 0 0,-47 9-2460 0 0,-37 20 1817 0 0,1 0 0 0 0,-1 0 1 0 0,-1-1-1 0 0,1 0 0 0 0,6-8 0 0 0,-4 0-2908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2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6425 0 0,'14'22'12511'0'0,"-6"8"-7862"0"0,-1 35-5585 0 0,-5-39 1867 0 0,1 12-1104 0 0,-2-15-1224 0 0,10 46-1 0 0,-11-68 1373 0 0,0-1-1 0 0,0 0 0 0 0,0 1 0 0 0,0-1 0 0 0,1 1 0 0 0,-1-1 0 0 0,0 0 0 0 0,0 1 1 0 0,1-1-1 0 0,-1 0 0 0 0,0 0 0 0 0,1 1 0 0 0,-1-1 0 0 0,0 0 0 0 0,1 0 0 0 0,-1 1 1 0 0,0-1-1 0 0,1 0 0 0 0,-1 0 0 0 0,1 0 0 0 0,-1 0 0 0 0,0 1 0 0 0,1-1 0 0 0,-1 0 1 0 0,1 0-1 0 0,-1 0 0 0 0,0 0 0 0 0,1 0 0 0 0,-1 0 0 0 0,1 0 0 0 0,-1 0 0 0 0,0 0 1 0 0,1 0-1 0 0,-1-1 0 0 0,1 1 0 0 0,-1 0 0 0 0,0 0 0 0 0,1 0 0 0 0,-1 0 0 0 0,1-1 1 0 0,-1 1-1 0 0,0 0 0 0 0,1 0 0 0 0,-1-1 0 0 0,0 1 0 0 0,1 0 0 0 0,-1 0 0 0 0,0-1 1 0 0,1 0-1 0 0,24-20 269 0 0,-15 12-453 0 0,24-13-2254 0 0,0 0-5718 0 0,-22 13 2669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26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7722 0 0,'3'-3'743'0'0,"0"1"0"0"0,0-1 0 0 0,0 1 0 0 0,0 0 0 0 0,1 0 0 0 0,-1 0 0 0 0,1 0 0 0 0,4-1 0 0 0,-4 2-443 0 0,0 0 0 0 0,0 0 0 0 0,0 0 0 0 0,0 1 0 0 0,0-1-1 0 0,0 1 1 0 0,0 0 0 0 0,4 0 0 0 0,-6 0-228 0 0,0 1 0 0 0,-1-1-1 0 0,1 0 1 0 0,0 1 0 0 0,0-1-1 0 0,-1 1 1 0 0,1-1 0 0 0,-1 1-1 0 0,1 0 1 0 0,0 0 0 0 0,-1 0-1 0 0,1 0 1 0 0,-1 0-1 0 0,0 0 1 0 0,1 0 0 0 0,-1 0-1 0 0,0 0 1 0 0,0 1 0 0 0,0-1-1 0 0,0 0 1 0 0,0 1 0 0 0,0-1-1 0 0,0 1 1 0 0,0 0 0 0 0,0-1-1 0 0,-1 1 1 0 0,1-1 0 0 0,-1 1-1 0 0,1 0 1 0 0,-1 0 0 0 0,0-1-1 0 0,1 1 1 0 0,-1 0 0 0 0,0 0-1 0 0,0-1 1 0 0,0 1 0 0 0,-1 0-1 0 0,1 0 1 0 0,0-1 0 0 0,-1 1-1 0 0,1 0 1 0 0,-1 1 0 0 0,-3 9-243 0 0,1-1 0 0 0,-2 0 0 0 0,-5 13 0 0 0,-7 16-1566 0 0,16-39 1729 0 0,1 0 0 0 0,0 0-1 0 0,0-1 1 0 0,0 1 0 0 0,0 0 0 0 0,1 0-1 0 0,-1-1 1 0 0,0 1 0 0 0,0 0 0 0 0,0-1-1 0 0,1 1 1 0 0,-1 0 0 0 0,0-1 0 0 0,0 1 0 0 0,1 0-1 0 0,-1-1 1 0 0,1 1 0 0 0,-1 0 0 0 0,1-1-1 0 0,-1 1 1 0 0,1-1 0 0 0,-1 1 0 0 0,1-1-1 0 0,-1 1 1 0 0,1-1 0 0 0,0 0 0 0 0,-1 1-1 0 0,1-1 1 0 0,0 0 0 0 0,-1 1 0 0 0,1-1-1 0 0,0 0 1 0 0,-1 0 0 0 0,1 1 0 0 0,0-1-1 0 0,0 0 1 0 0,0 0 0 0 0,33 5 979 0 0,-30-4-871 0 0,9 0 0 0 0,-4-1 258 0 0,1 1-1 0 0,0 1 1 0 0,-1-1 0 0 0,0 2 0 0 0,0-1 0 0 0,10 4 0 0 0,-17-5-237 0 0,0 0 1 0 0,-1 0 0 0 0,1 1 0 0 0,0-1 0 0 0,-1 0 0 0 0,1 1-1 0 0,0-1 1 0 0,-1 1 0 0 0,0-1 0 0 0,1 1 0 0 0,-1-1-1 0 0,0 1 1 0 0,0 0 0 0 0,0 0 0 0 0,0 0 0 0 0,0 0-1 0 0,0 0 1 0 0,-1 0 0 0 0,1 0 0 0 0,0 0 0 0 0,-1 0 0 0 0,0 0-1 0 0,1 0 1 0 0,-1 0 0 0 0,0 0 0 0 0,0 0 0 0 0,0 0-1 0 0,-1 0 1 0 0,1 0 0 0 0,0 0 0 0 0,-1 1 0 0 0,1-1 0 0 0,-2 2-1 0 0,0 2-19 0 0,0 0 0 0 0,0-1-1 0 0,0 1 1 0 0,-1-1-1 0 0,0 0 1 0 0,0 1 0 0 0,0-1-1 0 0,-1-1 1 0 0,1 1-1 0 0,-1 0 1 0 0,0-1 0 0 0,-7 6-1 0 0,7-7-208 0 0,0 0 0 0 0,0-1 0 0 0,0 1 1 0 0,0-1-1 0 0,0 0 0 0 0,0-1 0 0 0,-6 3 0 0 0,6-3-422 0 0,1 0 1 0 0,-1-1 0 0 0,0 1-1 0 0,0-1 1 0 0,0 0-1 0 0,0 0 1 0 0,0 0 0 0 0,-8-2-1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29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13 8018 0 0,'-12'-13'10141'0'0,"16"38"-5621"0"0,0-4-5046 0 0,2 29-9 0 0,-1 0-1 0 0,-2 52 1 0 0,-6-86-861 0 0,-1-21-116 0 0,3 3 1464 0 0,1 0 1 0 0,0 0 0 0 0,0 0 0 0 0,-1 0 0 0 0,1 0 0 0 0,1 0 0 0 0,-1 0 0 0 0,0 0-1 0 0,0 0 1 0 0,1 0 0 0 0,-1 0 0 0 0,1 0 0 0 0,0 0 0 0 0,1-3 0 0 0,1 1 106 0 0,1 0 0 0 0,0 0 0 0 0,0 0 0 0 0,0 1 0 0 0,0 0 0 0 0,0 0 1 0 0,1 0-1 0 0,-1 0 0 0 0,1 1 0 0 0,0-1 0 0 0,0 1 0 0 0,0 0 0 0 0,0 1 1 0 0,0-1-1 0 0,0 1 0 0 0,9-1 0 0 0,-7 1-172 0 0,-1 0 0 0 0,1 0 0 0 0,-1 1 0 0 0,1 0 0 0 0,-1 0 0 0 0,1 1 0 0 0,-1 0-1 0 0,1 0 1 0 0,-1 0 0 0 0,0 1 0 0 0,0 0 0 0 0,1 0 0 0 0,7 5 0 0 0,-13-7-184 0 0,0 1 1 0 0,-1-1-1 0 0,1 1 0 0 0,-1 0 1 0 0,1-1-1 0 0,0 1 0 0 0,-1 0 0 0 0,1-1 1 0 0,-1 1-1 0 0,0 0 0 0 0,1 0 0 0 0,-1-1 1 0 0,1 1-1 0 0,-1 0 0 0 0,0 0 0 0 0,0 0 1 0 0,1-1-1 0 0,-1 1 0 0 0,0 0 1 0 0,0 0-1 0 0,0 0 0 0 0,0 0 0 0 0,0 0 1 0 0,0-1-1 0 0,-1 2 0 0 0,0 9-4989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3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8090 0 0,'12'-4'4249'0'0,"10"1"-2004"0"0,4-1-1071 0 0,1-5-213 0 0,21-7-246 0 0,-45 15-667 0 0,0 1 0 0 0,0-1 0 0 0,1 1-1 0 0,-1-1 1 0 0,0 1 0 0 0,0 0 0 0 0,0 0 0 0 0,0 1 0 0 0,0-1-1 0 0,0 0 1 0 0,0 1 0 0 0,3 1 0 0 0,-5-1 20 0 0,1 0-1 0 0,-1-1 1 0 0,0 1 0 0 0,0 0 0 0 0,0 1-1 0 0,0-1 1 0 0,0 0 0 0 0,0 0 0 0 0,0 0-1 0 0,0 1 1 0 0,0-1 0 0 0,0 0 0 0 0,-1 1-1 0 0,1-1 1 0 0,-1 0 0 0 0,1 1 0 0 0,-1-1-1 0 0,1 1 1 0 0,-1 1 0 0 0,4 37 745 0 0,-2-14-481 0 0,1 6-141 0 0,-3-30-124 0 0,-1 0 1 0 0,1-1-1 0 0,-1 1 0 0 0,0 0 1 0 0,1-1-1 0 0,-1 1 0 0 0,0-1 1 0 0,0 1-1 0 0,0-1 1 0 0,0 1-1 0 0,-1-1 0 0 0,1 0 1 0 0,0 1-1 0 0,-1-1 0 0 0,-1 1 1 0 0,-30 32 1232 0 0,29-28-1270 0 0,0-1 1 0 0,0 0-1 0 0,-1 0 1 0 0,0-1 0 0 0,0 1-1 0 0,0-1 1 0 0,-1 0-1 0 0,1 0 1 0 0,-1-1-1 0 0,-7 4 1 0 0,65-50-1442 0 0,-47 40 1373 0 0,1-1-1 0 0,-1 1 1 0 0,1 0 0 0 0,0 0 0 0 0,0 1-1 0 0,0-1 1 0 0,1 2 0 0 0,-1-1-1 0 0,0 0 1 0 0,1 1 0 0 0,-1 1-1 0 0,1-1 1 0 0,-1 1 0 0 0,1 0 0 0 0,-1 0-1 0 0,1 1 1 0 0,-1 0 0 0 0,1 0-1 0 0,-1 0 1 0 0,1 1 0 0 0,-1 0-1 0 0,0 0 1 0 0,0 1 0 0 0,8 4 0 0 0,80 31-1088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06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20 5545 0 0,'-5'-5'370'0'0,"-9"-10"4459"0"0,10 17-2186 0 0,4 10-1215 0 0,12 121 765 0 0,0-45-5506 0 0,-11-51-2571 0 0,-2-27 1370 0 0</inkml:trace>
  <inkml:trace contextRef="#ctx0" brushRef="#br0" timeOffset="1">0 380 7482 0 0,'2'12'1038'0'0,"0"5"379"0"0,0 1-1 0 0,9 26 1 0 0,-11-41-1337 0 0,1 0-1 0 0,0 0 1 0 0,0-1 0 0 0,0 1-1 0 0,0 0 1 0 0,1 0 0 0 0,-1 0 0 0 0,1-1-1 0 0,0 1 1 0 0,0-1 0 0 0,0 0-1 0 0,0 1 1 0 0,0-1 0 0 0,0 0-1 0 0,0 0 1 0 0,1 0 0 0 0,-1 0-1 0 0,1-1 1 0 0,0 1 0 0 0,-1-1-1 0 0,6 3 1 0 0,-5-4-45 0 0,-1 0-1 0 0,1 0 1 0 0,0 0-1 0 0,-1 0 1 0 0,1-1 0 0 0,-1 1-1 0 0,1-1 1 0 0,-1 1-1 0 0,1-1 1 0 0,-1 0-1 0 0,0 0 1 0 0,1 0-1 0 0,-1 0 1 0 0,0 0 0 0 0,0-1-1 0 0,0 1 1 0 0,0-1-1 0 0,0 1 1 0 0,0-1-1 0 0,0 0 1 0 0,0 0 0 0 0,-1 0-1 0 0,1 0 1 0 0,-1 0-1 0 0,1 0 1 0 0,-1 0-1 0 0,0-1 1 0 0,0 1 0 0 0,0 0-1 0 0,1-3 1 0 0,2-4 187 0 0,-1 0-1 0 0,0 0 1 0 0,0 0 0 0 0,-1 0 0 0 0,0 0 0 0 0,1-17 0 0 0,-2 24-88 0 0,-1 0 0 0 0,0 0 0 0 0,0 0 1 0 0,0 0-1 0 0,0 0 0 0 0,0 0 0 0 0,0 0 1 0 0,-1 0-1 0 0,1 0 0 0 0,-1 0 0 0 0,1 0 1 0 0,-1 0-1 0 0,0 0 0 0 0,0 1 0 0 0,0-1 1 0 0,0 0-1 0 0,0 1 0 0 0,0-1 0 0 0,0 0 1 0 0,0 1-1 0 0,-1-1 0 0 0,1 1 0 0 0,-1 0 0 0 0,1-1 1 0 0,-1 1-1 0 0,1 0 0 0 0,-1 0 0 0 0,-2-1 1 0 0,1 1-38 0 0,0 1 1 0 0,1 0-1 0 0,-1-1 1 0 0,0 1-1 0 0,0 0 1 0 0,0 0-1 0 0,1 1 0 0 0,-1-1 1 0 0,0 1-1 0 0,0-1 1 0 0,1 1-1 0 0,-1 0 1 0 0,0 0-1 0 0,1 0 1 0 0,-1 0-1 0 0,1 1 1 0 0,-1-1-1 0 0,1 1 1 0 0,-4 2-1 0 0,1 1-38 0 0,0-1 0 0 0,0 1-1 0 0,0 0 1 0 0,1 0 0 0 0,-8 10-1 0 0,11-13-239 0 0,0-1-1 0 0,0 0 0 0 0,0 0 0 0 0,0 1 1 0 0,1-1-1 0 0,-1 1 0 0 0,0-1 0 0 0,1 1 0 0 0,-1-1 1 0 0,1 1-1 0 0,-1-1 0 0 0,1 1 0 0 0,0 0 1 0 0,0-1-1 0 0,-1 1 0 0 0,1-1 0 0 0,0 1 0 0 0,1 0 1 0 0,-1-1-1 0 0,0 1 0 0 0,0-1 0 0 0,1 1 1 0 0,-1 0-1 0 0,1-1 0 0 0,-1 1 0 0 0,1-1 1 0 0,0 0-1 0 0,-1 1 0 0 0,3 1 0 0 0,-1-2-900 0 0,0 0-1 0 0,0 0 1 0 0,0-1-1 0 0,0 1 0 0 0,0-1 1 0 0,1 0-1 0 0,-1 1 1 0 0,0-1-1 0 0,0 0 1 0 0,4-1-1 0 0,4-4-3458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30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 9874 0 0,'0'-1'241'0'0,"0"0"0"0"0,-1 0 0 0 0,1 0-1 0 0,0 0 1 0 0,0 0 0 0 0,0 0 0 0 0,0 0 0 0 0,0 1-1 0 0,0-1 1 0 0,0 0 0 0 0,0 0 0 0 0,0 0 0 0 0,0 0-1 0 0,1 0 1 0 0,-1 0 0 0 0,0 0 0 0 0,1 0 0 0 0,-1 1-1 0 0,0-1 1 0 0,1 0 0 0 0,-1 0 0 0 0,1 0 0 0 0,-1 1 0 0 0,1-1-1 0 0,0 0 1 0 0,-1 1 0 0 0,2-2 0 0 0,0 1-77 0 0,0 0 1 0 0,0 0 0 0 0,0 0-1 0 0,0 0 1 0 0,0 1 0 0 0,1-1-1 0 0,-1 1 1 0 0,0 0 0 0 0,0-1-1 0 0,0 1 1 0 0,4 0 0 0 0,1 1 72 0 0,-1-1 1 0 0,1 1 0 0 0,-1 0 0 0 0,1 0 0 0 0,-1 1-1 0 0,0 0 1 0 0,10 4 0 0 0,-13-3-120 0 0,0-1 1 0 0,0 1-1 0 0,0 0 0 0 0,0 0 1 0 0,0 0-1 0 0,-1 0 0 0 0,1 0 0 0 0,-1 0 1 0 0,0 1-1 0 0,0-1 0 0 0,0 1 1 0 0,0 0-1 0 0,-1 0 0 0 0,1-1 1 0 0,-1 1-1 0 0,0 0 0 0 0,-1 0 1 0 0,1 0-1 0 0,0 0 0 0 0,-1 0 0 0 0,0 0 1 0 0,0 0-1 0 0,0 1 0 0 0,-1 3 1 0 0,0-4-123 0 0,1 0 1 0 0,-1 0-1 0 0,1 0 0 0 0,-1 0 1 0 0,-1 0-1 0 0,1 0 1 0 0,0-1-1 0 0,-1 1 1 0 0,0 0-1 0 0,1-1 0 0 0,-2 1 1 0 0,1-1-1 0 0,0 0 1 0 0,-1 0-1 0 0,1 0 1 0 0,-1 0-1 0 0,0 0 1 0 0,0 0-1 0 0,0-1 0 0 0,0 1 1 0 0,-1-1-1 0 0,1 0 1 0 0,0 0-1 0 0,-7 2 1 0 0,10-4-8 0 0,0 0 1 0 0,0 0 0 0 0,1 0 0 0 0,-1 0 0 0 0,0-1 0 0 0,0 1-1 0 0,0 0 1 0 0,0 0 0 0 0,0 0 0 0 0,0-1 0 0 0,0 1 0 0 0,0 0-1 0 0,0 0 1 0 0,0 0 0 0 0,0-1 0 0 0,0 1 0 0 0,0 0-1 0 0,0 0 1 0 0,0 0 0 0 0,0 0 0 0 0,0-1 0 0 0,0 1 0 0 0,0 0-1 0 0,-1 0 1 0 0,1 0 0 0 0,0-1 0 0 0,0 1 0 0 0,0 0 0 0 0,0 0-1 0 0,0 0 1 0 0,0 0 0 0 0,-1 0 0 0 0,1 0 0 0 0,0-1-1 0 0,0 1 1 0 0,0 0 0 0 0,0 0 0 0 0,0 0 0 0 0,-1 0 0 0 0,1 0-1 0 0,0 0 1 0 0,0 0 0 0 0,0 0 0 0 0,-1 0 0 0 0,1 0-1 0 0,0 0 1 0 0,0 0 0 0 0,0 0 0 0 0,-1 0 0 0 0,1 0 0 0 0,0 0-1 0 0,0 0 1 0 0,0 0 0 0 0,0 0 0 0 0,-1 0 0 0 0,1 0 0 0 0,0 0-1 0 0,0 0 1 0 0,0 0 0 0 0,-1 0 0 0 0,1 0 0 0 0,0 0-1 0 0,0 0 1 0 0,0 0 0 0 0,0 1 0 0 0,0-1 0 0 0,-1 0 0 0 0,1 0-1 0 0,0 0 1 0 0,0 0-7 0 0,1-1 0 0 0,-1 0 0 0 0,1 0 0 0 0,-1 1 0 0 0,1-1 0 0 0,0 0 0 0 0,-1 1 0 0 0,1-1 0 0 0,0 1 0 0 0,-1-1 0 0 0,1 1 0 0 0,0-1 0 0 0,0 1 0 0 0,-1-1 0 0 0,1 1 0 0 0,1-1 0 0 0,5 1 24 0 0,0 0-1 0 0,0 0 1 0 0,0 0 0 0 0,0 1-1 0 0,0 0 1 0 0,0 0 0 0 0,0 1-1 0 0,10 4 1 0 0,21 3-44 0 0,-33-8 30 0 0,4 1-331 0 0,0-1 0 0 0,0 0 0 0 0,1-1 0 0 0,12-1 0 0 0,-20 1 23 0 0,0 0-1 0 0,-1 0 1 0 0,1-1-1 0 0,0 1 1 0 0,0 0-1 0 0,-1-1 1 0 0,1 0-1 0 0,0 1 1 0 0,-1-1-1 0 0,1 0 1 0 0,-1 0-1 0 0,1 0 1 0 0,-1 0-1 0 0,1 0 1 0 0,-1 0-1 0 0,1 0 1 0 0,-1-1-1 0 0,0 1 1 0 0,0 0-1 0 0,0-1 1 0 0,0 1 0 0 0,0-1-1 0 0,0 1 1 0 0,0-1-1 0 0,0 0 1 0 0,-1 1-1 0 0,1-1 1 0 0,-1 0-1 0 0,1-2 1 0 0,1-10-2917 0 0,2 0-1655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31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6385 0 0,'3'14'8469'0'0,"5"10"-4697"0"0,-1-3-2218 0 0,1 12-291 0 0,3 49 1 0 0,2 8-1277 0 0,-13-89-10 0 0,0 0 1 0 0,0-1-1 0 0,0 1 0 0 0,0 0 0 0 0,0 0 0 0 0,0-1 1 0 0,0 1-1 0 0,1 0 0 0 0,-1-1 0 0 0,0 1 1 0 0,0 0-1 0 0,0-1 0 0 0,1 1 0 0 0,-1 0 0 0 0,0-1 1 0 0,1 1-1 0 0,-1-1 0 0 0,1 1 0 0 0,-1-1 0 0 0,1 1 1 0 0,-1-1-1 0 0,1 1 0 0 0,-1-1 0 0 0,1 1 1 0 0,-1-1-1 0 0,1 1 0 0 0,0-1 0 0 0,-1 0 0 0 0,1 1 1 0 0,0-1-1 0 0,-1 0 0 0 0,1 0 0 0 0,0 0 0 0 0,-1 1 1 0 0,1-1-1 0 0,0 0 0 0 0,-1 0 0 0 0,1 0 1 0 0,0 0-1 0 0,0 0 0 0 0,-1 0 0 0 0,1 0 0 0 0,0-1 1 0 0,-1 1-1 0 0,1 0 0 0 0,0 0 0 0 0,-1 0 0 0 0,1-1 1 0 0,1 0-1 0 0,4-2-108 0 0,0-2-1 0 0,0 1 1 0 0,-1-1 0 0 0,9-8-1 0 0,12-8-2466 0 0,7 6-7021 0 0,-22 12 4147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31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9826 0 0,'0'-1'436'0'0,"0"0"-1"0"0,0 0 0 0 0,0 0 1 0 0,1 0-1 0 0,-1 0 1 0 0,0 0-1 0 0,1 0 0 0 0,-1 0 1 0 0,1 0-1 0 0,-1 0 1 0 0,1 0-1 0 0,-1 0 0 0 0,1 0 1 0 0,0 0-1 0 0,-1 1 1 0 0,2-2-1 0 0,18-12 2609 0 0,24-3-1178 0 0,-40 16-1787 0 0,0 0-1 0 0,1 1 1 0 0,-1-1 0 0 0,1 1 0 0 0,-1 0-1 0 0,1 0 1 0 0,-1 0 0 0 0,1 1-1 0 0,-1 0 1 0 0,1-1 0 0 0,-1 2 0 0 0,1-1-1 0 0,-1 0 1 0 0,0 1 0 0 0,0 0-1 0 0,0 0 1 0 0,0 0 0 0 0,0 1-1 0 0,0-1 1 0 0,-1 1 0 0 0,1 0 0 0 0,-1 0-1 0 0,5 5 1 0 0,-6-6-130 0 0,-1 0-1 0 0,1 0 1 0 0,-1 0 0 0 0,1 0 0 0 0,-1 0-1 0 0,0 0 1 0 0,0 0 0 0 0,0 0 0 0 0,0 1-1 0 0,0-1 1 0 0,0 0 0 0 0,-1 1 0 0 0,1-1-1 0 0,-1 1 1 0 0,0-1 0 0 0,1 0-1 0 0,-1 1 1 0 0,0-1 0 0 0,-1 1 0 0 0,1-1-1 0 0,0 1 1 0 0,-1-1 0 0 0,1 1 0 0 0,-1-1-1 0 0,0 0 1 0 0,0 1 0 0 0,0-1 0 0 0,0 0-1 0 0,0 0 1 0 0,0 0 0 0 0,-1 0-1 0 0,1 0 1 0 0,-1 0 0 0 0,1 0 0 0 0,-1 0-1 0 0,0 0 1 0 0,1-1 0 0 0,-1 1 0 0 0,0-1-1 0 0,0 1 1 0 0,-1-1 0 0 0,1 0 0 0 0,-2 1-1 0 0,3-2 51 0 0,0 1-1 0 0,1-1 0 0 0,-1 1 0 0 0,0-1 1 0 0,1 0-1 0 0,-1 1 0 0 0,1-1 0 0 0,-1 1 1 0 0,1-1-1 0 0,-1 1 0 0 0,1 0 1 0 0,-1-1-1 0 0,1 1 0 0 0,-1-1 0 0 0,1 1 1 0 0,0 0-1 0 0,-1 0 0 0 0,1-1 0 0 0,0 1 1 0 0,0 0-1 0 0,-1-1 0 0 0,1 1 1 0 0,0 0-1 0 0,0 0 0 0 0,0-1 0 0 0,0 1 1 0 0,0 0-1 0 0,0 0 0 0 0,0-1 0 0 0,0 1 1 0 0,0 0-1 0 0,1 0 0 0 0,-1-1 1 0 0,0 1-1 0 0,0 0 0 0 0,1-1 0 0 0,-1 1 1 0 0,0 0-1 0 0,1-1 0 0 0,-1 1 0 0 0,1 0 1 0 0,-1-1-1 0 0,1 1 0 0 0,-1-1 1 0 0,1 1-1 0 0,-1-1 0 0 0,2 2 0 0 0,5 4 227 0 0,0 0 0 0 0,1 0-1 0 0,12 7 1 0 0,8 7 276 0 0,-25-17-406 0 0,0 0 1 0 0,0 0 0 0 0,-1 0 0 0 0,1 0-1 0 0,-1 0 1 0 0,0 1 0 0 0,0-1-1 0 0,0 1 1 0 0,0-1 0 0 0,-1 1 0 0 0,0 0-1 0 0,1 0 1 0 0,-1 0 0 0 0,-1-1-1 0 0,1 1 1 0 0,0 0 0 0 0,-1 5 0 0 0,0-7-56 0 0,-1 0 1 0 0,1 0-1 0 0,-1 0 1 0 0,0 1-1 0 0,0-1 1 0 0,1 0-1 0 0,-1 0 1 0 0,-1 0 0 0 0,1 0-1 0 0,0-1 1 0 0,0 1-1 0 0,-1 0 1 0 0,1 0-1 0 0,-1-1 1 0 0,1 1-1 0 0,-1-1 1 0 0,0 1 0 0 0,0-1-1 0 0,0 0 1 0 0,1 0-1 0 0,-1 0 1 0 0,0 0-1 0 0,-1 0 1 0 0,1 0-1 0 0,0 0 1 0 0,0-1-1 0 0,0 1 1 0 0,0-1 0 0 0,-1 1-1 0 0,1-1 1 0 0,-3 0-1 0 0,-21 2-112 0 0,-23 4-104 0 0,46-5-92 0 0,1 0 0 0 0,-1-1 0 0 0,0 1 1 0 0,0 0-1 0 0,1 1 0 0 0,-1-1 1 0 0,1 0-1 0 0,-1 1 0 0 0,1-1 0 0 0,-1 1 1 0 0,1 0-1 0 0,0 0 0 0 0,-3 3 0 0 0,1 3-3678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33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12 4289 0 0,'-5'-2'1314'0'0,"-22"-7"3649"0"0,14 9 2780 0 0,36 18-5494 0 0,-15-13-2197 0 0,-1 0 1 0 0,1-1-1 0 0,-1 0 1 0 0,1-1 0 0 0,16 6-1 0 0,-21-9-55 0 0,1 1-1 0 0,-1-1 1 0 0,0 1-1 0 0,1-1 1 0 0,-1 0-1 0 0,1 0 1 0 0,-1-1-1 0 0,0 1 1 0 0,1-1-1 0 0,-1 1 0 0 0,0-1 1 0 0,1 0-1 0 0,-1 0 1 0 0,0-1-1 0 0,0 1 1 0 0,0-1-1 0 0,6-3 1 0 0,-2-1-89 0 0,29-14-2915 0 0,-34 20 2414 0 0,0-1 1 0 0,0 1 0 0 0,0-1 0 0 0,0 1 0 0 0,1 0-1 0 0,-1 0 1 0 0,0 0 0 0 0,0 0 0 0 0,0 0-1 0 0,1 0 1 0 0,-1 1 0 0 0,0-1 0 0 0,0 1 0 0 0,0 0-1 0 0,0-1 1 0 0,4 3 0 0 0,0 1-3938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3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7026 0 0,'0'5'981'0'0,"-1"0"1"0"0,1 0 0 0 0,0 0 0 0 0,-1 0 0 0 0,0-1 0 0 0,0 1 0 0 0,-1 0 0 0 0,-2 5 0 0 0,-23 31 2119 0 0,26-39-3072 0 0,-36 55 357 0 0,34-52-379 0 0,0 1 0 0 0,0-1 0 0 0,0 1 0 0 0,1 0 0 0 0,0 0 1 0 0,0 1-1 0 0,1-1 0 0 0,-2 10 0 0 0,3-14-13 0 0,0 0 0 0 0,0 0 0 0 0,1 0 1 0 0,-1 0-1 0 0,0 1 0 0 0,1-1 0 0 0,0 0 0 0 0,-1 0 1 0 0,1 0-1 0 0,0 0 0 0 0,0 0 0 0 0,0 0 0 0 0,0 0 1 0 0,0-1-1 0 0,1 1 0 0 0,-1 0 0 0 0,1-1 0 0 0,1 3 1 0 0,1-2 2 0 0,-1 1 1 0 0,1-1 0 0 0,-1 0 0 0 0,1 0 0 0 0,0 0 0 0 0,0 0-1 0 0,0-1 1 0 0,0 0 0 0 0,4 1 0 0 0,9 1 41 0 0,0-1 0 0 0,0-1 0 0 0,28-1 0 0 0,-40 0-19 0 0,85 1 203 0 0,-19 0-1891 0 0,-23-3-3698 0 0,-48 2 5250 0 0,0 0 0 0 0,1 0 0 0 0,-1 0 0 0 0,0 0 1 0 0,1 0-1 0 0,-1 0 0 0 0,0 0 0 0 0,1-1 0 0 0,-1 1 0 0 0,0 0 0 0 0,1 0 0 0 0,-1 0 0 0 0,0 0 0 0 0,1-1 1 0 0,-1 1-1 0 0,0 0 0 0 0,0 0 0 0 0,1-1 0 0 0,-1 1 0 0 0,0 0 0 0 0,0-1 0 0 0,0 1 0 0 0,1 0 0 0 0,-1 0 1 0 0,0-1-1 0 0,0 1 0 0 0,0-1 0 0 0,0 1 0 0 0,0 0 0 0 0,0-1 0 0 0,1 1 0 0 0,-1 0 0 0 0,0-1 0 0 0,0 1 1 0 0,0 0-1 0 0,0-1 0 0 0,0 1 0 0 0,-1 0 0 0 0,1-1 0 0 0,0 1 0 0 0,0-1 0 0 0,0 1 0 0 0,0 0 0 0 0,0-1 1 0 0,0 1-1 0 0,0 0 0 0 0,-1-1 0 0 0,0-2-750 0 0,1-4-3325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34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11098 0 0,'-1'0'255'0'0,"1"1"0"0"0,-1-1-1 0 0,0 0 1 0 0,1 1-1 0 0,-1-1 1 0 0,1 1-1 0 0,-1-1 1 0 0,1 1 0 0 0,0-1-1 0 0,-1 1 1 0 0,1-1-1 0 0,-1 1 1 0 0,1-1-1 0 0,0 1 1 0 0,-1-1 0 0 0,1 1-1 0 0,0 0 1 0 0,0-1-1 0 0,-1 1 1 0 0,1 0-1 0 0,0-1 1 0 0,0 1 0 0 0,0 0-1 0 0,0-1 1 0 0,0 1-1 0 0,0 0 1 0 0,0-1-1 0 0,0 1 1 0 0,0 1-1 0 0,1 25 710 0 0,0-22-448 0 0,1 24-186 0 0,2 1 0 0 0,1 0 0 0 0,2-1 1 0 0,1 0-1 0 0,1-1 0 0 0,24 53 0 0 0,-11-47-1517 0 0,-6-19-2216 0 0,-15-15 2869 0 0,-1 0 1 0 0,1 1-1 0 0,0-1 0 0 0,0 1 0 0 0,0-1 0 0 0,0 0 1 0 0,0 1-1 0 0,-1-1 0 0 0,1 0 0 0 0,0 0 1 0 0,0 0-1 0 0,0 0 0 0 0,0 0 0 0 0,0 0 0 0 0,0 0 1 0 0,2 0-1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37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21 7050 0 0,'0'-2'213'0'0,"-1"1"0"0"0,1 0 1 0 0,0 0-1 0 0,-1 0 1 0 0,0 0-1 0 0,1 0 0 0 0,-1 0 1 0 0,0 0-1 0 0,1 0 1 0 0,-1 0-1 0 0,0 0 1 0 0,0 0-1 0 0,0 0 0 0 0,0 0 1 0 0,0 1-1 0 0,0-1 1 0 0,0 0-1 0 0,0 1 1 0 0,0-1-1 0 0,0 1 0 0 0,0-1 1 0 0,-2 0-1 0 0,2 2-57 0 0,0-1-1 0 0,0 0 1 0 0,0 1-1 0 0,0-1 1 0 0,0 0-1 0 0,0 1 0 0 0,0 0 1 0 0,0-1-1 0 0,0 1 1 0 0,1-1-1 0 0,-1 1 1 0 0,0 0-1 0 0,0 0 1 0 0,1-1-1 0 0,-1 1 1 0 0,0 0-1 0 0,1 0 0 0 0,-1 0 1 0 0,1 0-1 0 0,-1 1 1 0 0,-4 8 285 0 0,1-1 0 0 0,1 1-1 0 0,-5 18 1 0 0,-3 44-180 0 0,9-53-434 0 0,0-1-1 0 0,-1 0 0 0 0,-11 34 1 0 0,14-52 113 0 0,0 0 0 0 0,0 0 0 0 0,-1 0 0 0 0,1-1 0 0 0,0 1 0 0 0,0 0 0 0 0,0 0-1 0 0,0 0 1 0 0,0 0 0 0 0,0 0 0 0 0,0 0 0 0 0,0 0 0 0 0,0 0 0 0 0,0 0 0 0 0,0 0 0 0 0,-1-1-600 0 0,1 1 600 0 0,0 0 0 0 0,0 0-1 0 0,0 0 1 0 0,0 0 0 0 0,0 0 0 0 0,0 0 0 0 0,0 0 0 0 0,0 0 0 0 0,-1 0 0 0 0,1 0 0 0 0,0 0 0 0 0,0 0 0 0 0,0 0 0 0 0,0 0 0 0 0,0 0 0 0 0,0 0 0 0 0,0 0 0 0 0,0 0 0 0 0,0 0 0 0 0,0 0 0 0 0,-1 0 0 0 0,1 0 0 0 0,0 0-1 0 0,0 0 1 0 0,0 1-180 0 0,-3-18-797 0 0,3-22 1348 0 0,0 37-265 0 0,0 1 1 0 0,0-1-1 0 0,0 0 1 0 0,1 0-1 0 0,-1 1 0 0 0,1-1 1 0 0,-1 0-1 0 0,1 1 1 0 0,0-1-1 0 0,-1 1 1 0 0,1-1-1 0 0,0 1 0 0 0,0-1 1 0 0,0 1-1 0 0,0 0 1 0 0,1-1-1 0 0,-1 1 0 0 0,0 0 1 0 0,1 0-1 0 0,-1 0 1 0 0,0 0-1 0 0,1 0 1 0 0,-1 0-1 0 0,1 0 0 0 0,-1 0 1 0 0,1 1-1 0 0,0-1 1 0 0,-1 0-1 0 0,1 1 0 0 0,0 0 1 0 0,-1-1-1 0 0,1 1 1 0 0,0 0-1 0 0,0 0 1 0 0,-1 0-1 0 0,1 0 0 0 0,0 0 1 0 0,0 0-1 0 0,2 1 1 0 0,9 2 35 0 0,-1 0 0 0 0,1 1 0 0 0,-1 1 0 0 0,18 8 0 0 0,-5-2-57 0 0,-20-9-178 0 0,38 14-162 0 0,-14-9-4214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37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15 6585 0 0,'-2'0'292'0'0,"1"0"0"0"0,-1 0 0 0 0,1 1 0 0 0,-1-1 0 0 0,0 1 0 0 0,1-1 0 0 0,-1 1 0 0 0,1-1 0 0 0,-1 1 0 0 0,1 0 0 0 0,0 0 0 0 0,-2 1 0 0 0,4 2 1583 0 0,13-3-1604 0 0,42-14 290 0 0,-46 9-430 0 0,0 1 0 0 0,0 1 0 0 0,1 0-1 0 0,11-1 1 0 0,-19 3-57 0 0,0 0 0 0 0,0 0 0 0 0,1 0 0 0 0,-1 1 0 0 0,0-1 0 0 0,0 1 0 0 0,0 0 0 0 0,0 0 0 0 0,0 0 0 0 0,0 0 0 0 0,0 1 0 0 0,0-1 0 0 0,0 1 0 0 0,0 0 0 0 0,-1-1 0 0 0,1 1 0 0 0,3 4 0 0 0,-4-4-14 0 0,-1 0 1 0 0,0 0-1 0 0,1 0 1 0 0,-1 0-1 0 0,0 0 1 0 0,-1 0-1 0 0,1 0 1 0 0,0 0-1 0 0,0 0 1 0 0,-1 0-1 0 0,1 0 1 0 0,-1 1-1 0 0,0-1 0 0 0,0 0 1 0 0,0 0-1 0 0,0 1 1 0 0,0-1-1 0 0,0 0 1 0 0,-1 0-1 0 0,1 0 1 0 0,-1 1-1 0 0,1-1 1 0 0,-1 0-1 0 0,0 0 1 0 0,0 0-1 0 0,0 0 1 0 0,0 0-1 0 0,0 0 1 0 0,-3 3-1 0 0,0 1-19 0 0,0 0-1 0 0,0 0 1 0 0,-1-1 0 0 0,0 1-1 0 0,0-1 1 0 0,-1 0-1 0 0,-10 7 1 0 0,12-9-40 0 0,0 0 0 0 0,0-1 1 0 0,0 1-1 0 0,1 1 0 0 0,-1-1 0 0 0,1 1 0 0 0,0-1 0 0 0,0 1 1 0 0,0 0-1 0 0,0 0 0 0 0,1 0 0 0 0,-1 0 0 0 0,1 1 0 0 0,0-1 1 0 0,-1 6-1 0 0,3-12-123 0 0,1-1 0 0 0,0 1 0 0 0,0 0 1 0 0,1 0-1 0 0,-1 0 0 0 0,0 0 1 0 0,1 0-1 0 0,-1 1 0 0 0,1-1 0 0 0,-1 0 1 0 0,1 1-1 0 0,0-1 0 0 0,0 1 0 0 0,0-1 1 0 0,0 1-1 0 0,2-2 0 0 0,38-20 35 0 0,-38 21 129 0 0,1 0 0 0 0,-1 0-1 0 0,1 0 1 0 0,0 1 0 0 0,-1 0 0 0 0,1 0-1 0 0,0 0 1 0 0,0 0 0 0 0,-1 1 0 0 0,1 0-1 0 0,0 0 1 0 0,0 0 0 0 0,0 0 0 0 0,0 1-1 0 0,-1 0 1 0 0,1 0 0 0 0,8 4 0 0 0,0 1 7 0 0,-1 0 0 0 0,0 1 1 0 0,-1 1-1 0 0,20 16 0 0 0,-12-9-496 0 0,-1-3-1844 0 0,-6-11-3369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38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49 8978 0 0,'0'-2'167'0'0,"-1"1"0"0"0,1-1-1 0 0,-1 1 1 0 0,1-1 0 0 0,0 0 0 0 0,0 1 0 0 0,0-1 0 0 0,0 1 0 0 0,0-1-1 0 0,0 1 1 0 0,0-1 0 0 0,1 1 0 0 0,-1-1 0 0 0,0 1 0 0 0,1-1 0 0 0,0 1-1 0 0,-1-1 1 0 0,1 1 0 0 0,0 0 0 0 0,-1-1 0 0 0,1 1 0 0 0,0 0 0 0 0,0-1-1 0 0,0 1 1 0 0,0 0 0 0 0,0 0 0 0 0,0 0 0 0 0,1 0 0 0 0,-1 0 0 0 0,0 0-1 0 0,1 0 1 0 0,-1 1 0 0 0,0-1 0 0 0,1 0 0 0 0,-1 1 0 0 0,1-1 0 0 0,-1 1-1 0 0,1 0 1 0 0,-1-1 0 0 0,1 1 0 0 0,-1 0 0 0 0,1 0 0 0 0,-1 0 0 0 0,3 0-1 0 0,1 0-8 0 0,1 1 0 0 0,-1 0 0 0 0,0 0 0 0 0,1 0 0 0 0,-1 1 0 0 0,0 0 0 0 0,0 0 0 0 0,0 0 0 0 0,0 1-1 0 0,0-1 1 0 0,6 6 0 0 0,-3-2-75 0 0,-2 0 0 0 0,1 0 0 0 0,-1 1 1 0 0,0 0-1 0 0,0 0 0 0 0,-1 0 0 0 0,0 1 0 0 0,0 0 0 0 0,6 14 0 0 0,-9-17-120 0 0,0 0 0 0 0,0 0 0 0 0,-1 0 0 0 0,0 0 0 0 0,0 1 0 0 0,0-1 0 0 0,-1 0 0 0 0,0 0 0 0 0,0 1 0 0 0,0-1 0 0 0,0 0 0 0 0,-1 0 0 0 0,0 1 0 0 0,0-1 0 0 0,0 0 0 0 0,-1 0 0 0 0,0 0 0 0 0,-3 6 0 0 0,4-9-121 0 0,-1 0-1 0 0,1 0 1 0 0,-1 0 0 0 0,0 0-1 0 0,0-1 1 0 0,0 1-1 0 0,0-1 1 0 0,0 1-1 0 0,0-1 1 0 0,0 0 0 0 0,0 1-1 0 0,0-1 1 0 0,-1 0-1 0 0,1-1 1 0 0,0 1-1 0 0,-1 0 1 0 0,1-1-1 0 0,-1 1 1 0 0,1-1 0 0 0,-1 0-1 0 0,1 0 1 0 0,-1 0-1 0 0,1 0 1 0 0,-1 0-1 0 0,1 0 1 0 0,-1-1 0 0 0,1 1-1 0 0,0-1 1 0 0,-1 0-1 0 0,1 0 1 0 0,0 0-1 0 0,-1 0 1 0 0,1 0 0 0 0,-3-2-1 0 0,3-3 772 0 0,11 5 174 0 0,11 5 311 0 0,-6 0-753 0 0,55 15 621 0 0,-62-18-1180 0 0,-1 0 0 0 0,1 0 0 0 0,0 0 1 0 0,-1-1-1 0 0,1 0 0 0 0,0-1 0 0 0,-1 1 0 0 0,9-3 1 0 0,-13 3-129 0 0,-1-1 1 0 0,1 1 0 0 0,-1-1 0 0 0,1 0 0 0 0,-1 1 0 0 0,0-1 0 0 0,1 0 0 0 0,-1 0 0 0 0,0 0 0 0 0,0 0 0 0 0,1 0 0 0 0,-1 0 0 0 0,0 0-1 0 0,0 0 1 0 0,0-1 0 0 0,0 1 0 0 0,0 0 0 0 0,-1-1 0 0 0,1 1 0 0 0,0-1 0 0 0,-1 1 0 0 0,1-1 0 0 0,0-1 0 0 0,2-9-3801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38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6897 0 0,'13'13'8137'0'0,"-4"8"-4365"0"0,2 27-2553 0 0,-8-31-501 0 0,13 76-306 0 0,1 3-3608 0 0,-10-105 3095 0 0,0 1 1 0 0,1 0 0 0 0,0 1-1 0 0,9-7 1 0 0,-14 13 16 0 0,0-1-1 0 0,0 1 1 0 0,1 0-1 0 0,-1 0 1 0 0,0 1-1 0 0,1-1 1 0 0,-1 1-1 0 0,0-1 1 0 0,1 1-1 0 0,-1 0 1 0 0,0 1-1 0 0,1-1 1 0 0,-1 0 0 0 0,5 2-1 0 0,28 10-6030 0 0,-21-6 81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06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10538 0 0,'1'-2'161'0'0,"-1"1"0"0"0,1 0 0 0 0,0 0 0 0 0,0 0-1 0 0,0 0 1 0 0,-1 0 0 0 0,1 0 0 0 0,0 0 0 0 0,0 0 0 0 0,1 0-1 0 0,-1 0 1 0 0,0 0 0 0 0,0 1 0 0 0,0-1 0 0 0,0 0 0 0 0,1 1 0 0 0,-1-1-1 0 0,0 1 1 0 0,1-1 0 0 0,-1 1 0 0 0,0 0 0 0 0,1 0 0 0 0,-1-1-1 0 0,1 1 1 0 0,2 0 0 0 0,43 2 710 0 0,-34-2-216 0 0,-8 1-538 0 0,5-2 269 0 0,1 2 1 0 0,-1-1 0 0 0,0 2 0 0 0,0-1-1 0 0,1 1 1 0 0,9 4 0 0 0,-17-5-324 0 0,0 1-1 0 0,0-1 1 0 0,0 1 0 0 0,0 0 0 0 0,-1 0 0 0 0,1 0 0 0 0,-1 0 0 0 0,1 1 0 0 0,-1-1 0 0 0,0 1-1 0 0,0-1 1 0 0,0 1 0 0 0,0 0 0 0 0,0 0 0 0 0,-1 0 0 0 0,1 0 0 0 0,-1 0 0 0 0,0 0 0 0 0,0 0-1 0 0,0 0 1 0 0,0 1 0 0 0,0-1 0 0 0,-1 4 0 0 0,2 2-736 0 0,-1 0 0 0 0,0 0 1 0 0,-1 1-1 0 0,0-1 0 0 0,0 0 0 0 0,-3 13 0 0 0,3-19 255 0 0,-1 0 1 0 0,1-1-1 0 0,-1 1 0 0 0,0-1 0 0 0,0 1 0 0 0,0-1 0 0 0,0 1 0 0 0,-1-1 0 0 0,1 0 0 0 0,-1 1 0 0 0,1-1 0 0 0,-1 0 0 0 0,0 0 0 0 0,0 0 0 0 0,0 0 1 0 0,0 0-1 0 0,0-1 0 0 0,0 1 0 0 0,0 0 0 0 0,-1-1 0 0 0,1 0 0 0 0,0 0 0 0 0,-1 1 0 0 0,-4 0 0 0 0,1-1-52 0 0,-35 9-236 0 0,29-7 2190 0 0,0-1 0 0 0,-25 0 0 0 0,6 4 7432 0 0,45-3-7424 0 0,2-2-1460 0 0,0 0 0 0 0,0-1 0 0 0,0-1-1 0 0,16-3 1 0 0,-12 1-1406 0 0,0-1-1 0 0,33-12 1 0 0,-55 17 1585 0 0,0 0 1 0 0,0 1 0 0 0,0-1 0 0 0,0 1 0 0 0,0-1 0 0 0,0 1 0 0 0,0 0 0 0 0,1-1 0 0 0,-1 1 0 0 0,0 0 0 0 0,1 0 0 0 0,0 0-1 0 0,-1 1 1 0 0,1-1 0 0 0,-1 3 0 0 0,-1 2 208 0 0,0 1-1 0 0,0 0 0 0 0,1 1 1 0 0,-2 14-1 0 0,2-12-551 0 0,1 1 0 0 0,1 0 1 0 0,1 15-1 0 0,-1-20-509 0 0,1-1 0 0 0,0 0 1 0 0,1 0-1 0 0,-1 0 1 0 0,1 0-1 0 0,5 10 1 0 0,0-4-5235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38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9754 0 0,'-4'8'10298'0'0,"1"8"-5434"0"0,-6 50-5953 0 0,5-39 2117 0 0,3-20-1029 0 0,0 0 1 0 0,0 1 0 0 0,1-1-1 0 0,0 0 1 0 0,1 0-1 0 0,-1 1 1 0 0,3 9 0 0 0,-2-15-4 0 0,0 1-1 0 0,0-1 1 0 0,0 1 0 0 0,0-1 0 0 0,0 0-1 0 0,1 1 1 0 0,-1-1 0 0 0,1 0 0 0 0,0 0 0 0 0,0 0-1 0 0,0 0 1 0 0,0 0 0 0 0,0 0 0 0 0,0-1 0 0 0,0 1-1 0 0,0-1 1 0 0,0 0 0 0 0,1 1 0 0 0,-1-1-1 0 0,1 0 1 0 0,-1 0 0 0 0,1 0 0 0 0,3 0 0 0 0,14 3-135 0 0,1-1 1 0 0,-1-1 0 0 0,1-1-1 0 0,0 0 1 0 0,-1-2 0 0 0,40-5-1 0 0,-58 5-152 0 0,0 1 0 0 0,0 0 0 0 0,0-1 0 0 0,0 1 0 0 0,0-1-1 0 0,0 0 1 0 0,0 1 0 0 0,0-1 0 0 0,0 0 0 0 0,0 0 0 0 0,0 0-1 0 0,-1-1 1 0 0,1 1 0 0 0,2-3 0 0 0,-3 3-165 0 0,-1 0 0 0 0,1 0 0 0 0,0 0 0 0 0,-1-1 0 0 0,0 1 0 0 0,1 0 0 0 0,-1 0 0 0 0,0-1 0 0 0,1 1 0 0 0,-1 0 0 0 0,0-1 0 0 0,0 1 0 0 0,0 0 0 0 0,0-1 0 0 0,-1 1 0 0 0,1 0 0 0 0,0-1 0 0 0,0 1 0 0 0,-1 0 0 0 0,1 0 0 0 0,-1-1 0 0 0,1 1 0 0 0,-2-2 0 0 0,-4-10-4806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39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12643 0 0,'2'44'10068'0'0,"7"21"-8108"0"0,-2-5-1451 0 0,-4-30-802 0 0,14 110 1423 0 0,-2-72-3409 0 0,9-5-5218 0 0,-18-52 2694 0 0</inkml:trace>
  <inkml:trace contextRef="#ctx0" brushRef="#br0" timeOffset="1">438 416 11939 0 0,'-1'-3'3864'0'0,"1"-1"-1791"0"0,0 1-625 0 0,0 0-520 0 0,0 1-368 0 0,0-1-239 0 0,1 3-129 0 0,-2 0-8 0 0,1 2-368 0 0,-2-1-657 0 0,2 2-1503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47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64 12955 0 0,'-34'-20'3865'0'0,"32"19"-3407"0"0,0 0 0 0 0,-1-1 0 0 0,1 1 0 0 0,0-1 0 0 0,0 0 0 0 0,0 0 0 0 0,1 0 0 0 0,-1 0 0 0 0,0 0 0 0 0,1 0 0 0 0,-1 0 0 0 0,-1-4 0 0 0,3 5-417 0 0,0 1-1 0 0,0-1 0 0 0,0 0 1 0 0,1 1-1 0 0,-1-1 0 0 0,0 0 1 0 0,0 1-1 0 0,0-1 0 0 0,0 1 1 0 0,1-1-1 0 0,-1 0 0 0 0,0 1 1 0 0,1-1-1 0 0,-1 1 0 0 0,0-1 0 0 0,1 1 1 0 0,-1-1-1 0 0,1 1 0 0 0,-1-1 1 0 0,1 1-1 0 0,-1-1 0 0 0,1 1 1 0 0,-1-1-1 0 0,1 1 0 0 0,-1 0 1 0 0,1-1-1 0 0,-1 1 0 0 0,1 0 1 0 0,0 0-1 0 0,-1-1 0 0 0,1 1 1 0 0,0 0-1 0 0,-1 0 0 0 0,1 0 1 0 0,0 0-1 0 0,-1 0 0 0 0,1 0 1 0 0,0 0-1 0 0,-1 0 0 0 0,1 0 1 0 0,0 0-1 0 0,0 0 0 0 0,37 2-162 0 0,-34-1 241 0 0,57 5-27 0 0,13 2-62 0 0,118-2 0 0 0,-119-10-416 0 0,23-1-1376 0 0,-64 4-2671 0 0,1 0-3331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47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 9882 0 0,'0'0'109'0'0,"0"0"1"0"0,-1 0-1 0 0,1-1 0 0 0,0 1 1 0 0,0 0-1 0 0,-1 0 0 0 0,1 0 0 0 0,0 0 1 0 0,0 0-1 0 0,-1 0 0 0 0,1-1 0 0 0,0 1 1 0 0,0 0-1 0 0,0 0 0 0 0,-1 0 1 0 0,1 0-1 0 0,0-1 0 0 0,0 1 0 0 0,0 0 1 0 0,0 0-1 0 0,0-1 0 0 0,-1 1 1 0 0,1 0-1 0 0,0 0 0 0 0,0-1 0 0 0,0 1 1 0 0,0 0-1 0 0,0 0 0 0 0,0-1 0 0 0,0 1 1 0 0,0 0-1 0 0,0 0 0 0 0,0-1 1 0 0,0 1-1 0 0,0 0 0 0 0,0 0 0 0 0,0-1 1 0 0,0 1-1 0 0,0 0 0 0 0,0 0 1 0 0,0-1-1 0 0,1 1 0 0 0,12-5 1818 0 0,21 4-595 0 0,-18 5-1045 0 0,-1 0 0 0 0,0 2 1 0 0,0 0-1 0 0,0 0 0 0 0,-1 1 1 0 0,27 19-1 0 0,-31-19-19 0 0,0 0-1 0 0,0 1 1 0 0,-1 1-1 0 0,0-1 1 0 0,-1 1-1 0 0,0 1 1 0 0,0 0-1 0 0,-1 0 1 0 0,10 18-1 0 0,-16-24-157 0 0,1-1-1 0 0,-1 1 0 0 0,0 0 1 0 0,0 0-1 0 0,0 0 0 0 0,-1 0 1 0 0,1 0-1 0 0,-1 0 0 0 0,0 0 1 0 0,0 0-1 0 0,0 0 1 0 0,-1 0-1 0 0,0 0 0 0 0,1 0 1 0 0,-1 0-1 0 0,-1 0 0 0 0,1-1 1 0 0,0 1-1 0 0,-1 0 0 0 0,0-1 1 0 0,0 1-1 0 0,0-1 1 0 0,0 1-1 0 0,-1-1 0 0 0,1 0 1 0 0,-1 0-1 0 0,0 0 0 0 0,0 0 1 0 0,-4 2-1 0 0,-3 3-92 0 0,0 0-1 0 0,0-1 1 0 0,-1 0-1 0 0,0-1 1 0 0,0 0 0 0 0,-1-1-1 0 0,1-1 1 0 0,-15 4-1 0 0,17-5-627 0 0,-30 9 894 0 0,23-1-3220 0 0,16-10 2479 0 0,-1-1 1 0 0,1 1-1 0 0,-1 0 0 0 0,1-1 0 0 0,-1 1 0 0 0,1 0 0 0 0,-1-1 0 0 0,1 1 0 0 0,0 0 0 0 0,0 0 0 0 0,-1 0 0 0 0,1-1 0 0 0,0 1 0 0 0,0 0 0 0 0,0 0 0 0 0,0 0 0 0 0,0 1 0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50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37 8706 0 0,'-9'-6'1341'0'0,"6"5"-980"0"0,1-1 0 0 0,-1 1 0 0 0,1-1 0 0 0,0 1 0 0 0,0-1 0 0 0,-1 0 0 0 0,1 0 0 0 0,0 0 0 0 0,1 0 0 0 0,-1 0 0 0 0,0 0 0 0 0,1 0 0 0 0,-3-5 0 0 0,6 7-272 0 0,1 0 1 0 0,-1-1-1 0 0,1 1 1 0 0,-1 0-1 0 0,1 0 1 0 0,-1 1-1 0 0,1-1 1 0 0,-1 0-1 0 0,0 1 1 0 0,1 0 0 0 0,2 1-1 0 0,-3-2-10 0 0,40 11 130 0 0,0 2 0 0 0,-2 2 0 0 0,0 1 0 0 0,39 23-1 0 0,-73-36-109 0 0,-1 0-1 0 0,0 0 1 0 0,-1 1-1 0 0,1-1 0 0 0,0 1 1 0 0,-1 0-1 0 0,0 0 1 0 0,0 1-1 0 0,5 6 0 0 0,-8-9-53 0 0,0 0-1 0 0,0-1 1 0 0,-1 1-1 0 0,1 0 1 0 0,-1-1-1 0 0,1 1 0 0 0,-1 0 1 0 0,0 0-1 0 0,0-1 1 0 0,0 1-1 0 0,0 0 1 0 0,0 0-1 0 0,0-1 0 0 0,0 1 1 0 0,0 0-1 0 0,-1 0 1 0 0,1-1-1 0 0,-1 1 0 0 0,1 0 1 0 0,-1-1-1 0 0,0 1 1 0 0,0 0-1 0 0,0-1 1 0 0,1 1-1 0 0,-2-1 0 0 0,1 0 1 0 0,0 1-1 0 0,0-1 1 0 0,0 0-1 0 0,0 1 0 0 0,-1-1 1 0 0,1 0-1 0 0,-1 0 1 0 0,1 0-1 0 0,-2 1 1 0 0,-14 9-61 0 0,-1-1 0 0 0,0-1 1 0 0,0 0-1 0 0,-1-1 1 0 0,0-1-1 0 0,0-1 0 0 0,-35 7 1 0 0,-14 4-503 0 0,122-6-905 0 0,-31-10 1499 0 0,1-2 1 0 0,39-5-1 0 0,-44 3-369 0 0,1 0-1 0 0,-1 2 1 0 0,0 0 0 0 0,0 2-1 0 0,22 2 1 0 0,-31-2-2398 0 0,-16-14-4603 0 0,3 9 7003 0 0,-3-5-3694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50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0 170 8138 0 0,'1'1'1792'0'0,"3"1"-640"0"0,2 2-95 0 0,2-3-73 0 0,1-1-136 0 0,0 0-216 0 0,2-2-160 0 0,0-1-144 0 0,1-1-128 0 0,2-1-128 0 0,0-1-88 0 0,2 0-232 0 0,-1 0-432 0 0,0 0-928 0 0,-2-1-945 0 0,-16-16-1872 0 0,11 13 72 0 0</inkml:trace>
  <inkml:trace contextRef="#ctx0" brushRef="#br0" timeOffset="1">188 0 11074 0 0,'-6'8'1699'0'0,"0"0"-1"0"0,0 1 1 0 0,1-1 0 0 0,1 1-1 0 0,-7 17 1 0 0,8-15-1120 0 0,0 0 1 0 0,0 0-1 0 0,1 1 1 0 0,-1 17 0 0 0,3-12-1039 0 0,0-1-1 0 0,1 0 1 0 0,1 0 0 0 0,1 0 0 0 0,0-1 0 0 0,1 1 0 0 0,9 22 0 0 0,-8-26-990 0 0,10 27-4856 0 0,-13-17-3250 0 0,-5-19 7141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50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10 344 3073 0 0,'-2'2'559'0'0,"1"0"0"0"0,0 0 0 0 0,0 0 0 0 0,0 0 0 0 0,0 0 0 0 0,1 0 0 0 0,-1 0 0 0 0,0 0 0 0 0,1 1 0 0 0,0-1 0 0 0,-1 0-1 0 0,1 0 1 0 0,0 0 0 0 0,0 1 0 0 0,0-1 0 0 0,1 4 0 0 0,0-3-71 0 0,0 0-1 0 0,0 0 0 0 0,0-1 0 0 0,0 1 1 0 0,0-1-1 0 0,1 1 0 0 0,-1-1 0 0 0,1 1 1 0 0,0-1-1 0 0,0 0 0 0 0,3 4 0 0 0,-1-3-394 0 0,-1 0 1 0 0,1 0-1 0 0,-1-1 0 0 0,1 0 0 0 0,0 1 0 0 0,0-1 0 0 0,0-1 0 0 0,0 1 0 0 0,0 0 0 0 0,0-1 0 0 0,0 0 0 0 0,1 0 0 0 0,-1 0 0 0 0,0-1 0 0 0,1 1 1 0 0,-1-1-1 0 0,5 0 0 0 0,37-12-2408 0 0,-41 10 1419 0 0,0-1-1 0 0,0 0 1 0 0,0 1-1 0 0,0-2 1 0 0,0 1-1 0 0,-1-1 0 0 0,0 1 1 0 0,1-1-1 0 0,5-8 1 0 0,11-10-4721 0 0</inkml:trace>
  <inkml:trace contextRef="#ctx0" brushRef="#br0" timeOffset="1">200 17 9898 0 0,'-5'-3'4089'0'0,"5"1"-3025"0"0,5 0-80 0 0,4-1-159 0 0,4 1-217 0 0,4-1-224 0 0,4 1-136 0 0,0 2-88 0 0,2 0-160 0 0,-2 2-208 0 0,0 1-392 0 0,-3 0-537 0 0,-3 0-599 0 0,-4-1-608 0 0,-4-1-377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51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9034 0 0,'1'1'130'0'0,"-1"0"1"0"0,0 0-1 0 0,1 0 1 0 0,-1 0-1 0 0,0-1 1 0 0,1 1-1 0 0,-1 0 1 0 0,1 0-1 0 0,-1-1 1 0 0,1 1-1 0 0,0 0 1 0 0,-1-1-1 0 0,1 1 1 0 0,0-1-1 0 0,-1 1 1 0 0,1-1-1 0 0,0 1 1 0 0,0-1-1 0 0,0 1 1 0 0,-1-1-1 0 0,1 0 1 0 0,0 1-1 0 0,0-1 1 0 0,1 0-1 0 0,0 1-12 0 0,1-1 0 0 0,-1 0 0 0 0,0 0 0 0 0,1-1-1 0 0,-1 1 1 0 0,0 0 0 0 0,1-1 0 0 0,-1 1-1 0 0,3-2 1 0 0,6-3-61 0 0,1 0 1 0 0,18-12-1 0 0,-22 12 249 0 0,-8 6-251 0 0,1-1-1 0 0,-1 0 1 0 0,0 0-1 0 0,0 0 1 0 0,1 0 0 0 0,-1 0-1 0 0,0 0 1 0 0,0 0-1 0 0,1 1 1 0 0,-1-1-1 0 0,0 0 1 0 0,0 0-1 0 0,1 0 1 0 0,-1 1-1 0 0,0-1 1 0 0,0 0-1 0 0,0 0 1 0 0,0 1 0 0 0,1-1-1 0 0,-1 0 1 0 0,0 0-1 0 0,0 1 1 0 0,0-1-1 0 0,0 0 1 0 0,0 0-1 0 0,0 1 1 0 0,0-1-1 0 0,0 0 1 0 0,0 1-1 0 0,0-1 1 0 0,0 0 0 0 0,0 1-1 0 0,0-1 1 0 0,0 0-1 0 0,0 0 1 0 0,0 1-1 0 0,0-1 1 0 0,0 0-1 0 0,0 1 1 0 0,0-1-1 0 0,0 0 1 0 0,0 0-1 0 0,-1 1 1 0 0,1-1 0 0 0,-3 32 1762 0 0,0 23 97 0 0,4-48-1857 0 0,1 0-1 0 0,0 0 1 0 0,1 0 0 0 0,0-1 0 0 0,0 1 0 0 0,0-1 0 0 0,1 0 0 0 0,0 0 0 0 0,0 0 0 0 0,0-1 0 0 0,1 1 0 0 0,0-1 0 0 0,0 0 0 0 0,1 0-1 0 0,9 7 1 0 0,-12-11-70 0 0,-1 1 0 0 0,1 0 0 0 0,0-1 0 0 0,-1 1 0 0 0,1-1-1 0 0,0 0 1 0 0,0 0 0 0 0,0 0 0 0 0,0 0 0 0 0,0-1 0 0 0,0 1-1 0 0,0-1 1 0 0,0 0 0 0 0,0 0 0 0 0,0 0 0 0 0,0 0 0 0 0,0 0-1 0 0,0-1 1 0 0,0 1 0 0 0,0-1 0 0 0,0 0 0 0 0,0 0 0 0 0,0 0-1 0 0,0 0 1 0 0,-1 0 0 0 0,1-1 0 0 0,0 1 0 0 0,-1-1 0 0 0,1 0 0 0 0,-1 0-1 0 0,1 0 1 0 0,-1 0 0 0 0,0 0 0 0 0,0 0 0 0 0,0-1 0 0 0,0 1-1 0 0,-1-1 1 0 0,3-3 0 0 0,-1 1-116 0 0,-1 1 0 0 0,0-1 0 0 0,0 1 0 0 0,0-1 0 0 0,-1 1-1 0 0,1-1 1 0 0,-1 0 0 0 0,0 0 0 0 0,-1 0 0 0 0,1 0 0 0 0,-1 0 0 0 0,0 0 0 0 0,0 0 0 0 0,-1 1 0 0 0,1-1-1 0 0,-1 0 1 0 0,0 0 0 0 0,0 0 0 0 0,-1 0 0 0 0,1 1 0 0 0,-1-1 0 0 0,0 1 0 0 0,-1-1 0 0 0,-4-6 0 0 0,5 8-26 0 0,0 0 1 0 0,0 0 0 0 0,-1 1 0 0 0,1-1 0 0 0,-1 1 0 0 0,1-1 0 0 0,-1 1 0 0 0,0 0 0 0 0,0 0 0 0 0,0 1-1 0 0,0-1 1 0 0,0 0 0 0 0,0 1 0 0 0,0 0 0 0 0,-1 0 0 0 0,1 0 0 0 0,-1 0 0 0 0,1 0 0 0 0,0 1 0 0 0,-1-1-1 0 0,1 1 1 0 0,-1 0 0 0 0,1 0 0 0 0,-1 1 0 0 0,1-1 0 0 0,-1 1 0 0 0,1-1 0 0 0,-1 1 0 0 0,1 0-1 0 0,0 0 1 0 0,-1 1 0 0 0,1-1 0 0 0,0 1 0 0 0,0-1 0 0 0,-3 4 0 0 0,3-4 171 0 0,0 1 0 0 0,0 0 0 0 0,0 1 1 0 0,0-1-1 0 0,1 0 0 0 0,-1 1 0 0 0,1-1 1 0 0,-1 1-1 0 0,1 0 0 0 0,0 0 0 0 0,0 0 0 0 0,1 0 1 0 0,-1 0-1 0 0,0 1 0 0 0,1-1 0 0 0,0 0 1 0 0,0 1-1 0 0,0-1 0 0 0,0 1 0 0 0,1-1 0 0 0,-1 1 1 0 0,1 5-1 0 0,0-4 190 0 0,1 1 1 0 0,-1-1-1 0 0,1 0 1 0 0,1 0-1 0 0,-1 0 1 0 0,1 0-1 0 0,0 0 1 0 0,0 0-1 0 0,0-1 1 0 0,1 1 0 0 0,-1-1-1 0 0,1 1 1 0 0,0-1-1 0 0,7 7 1 0 0,-7-7 30 0 0,1 0 0 0 0,-1 0 0 0 0,0 1 0 0 0,0-1 0 0 0,0 1 0 0 0,-1 0 0 0 0,0 0 0 0 0,0 0-1 0 0,0 0 1 0 0,0 0 0 0 0,-1 0 0 0 0,0 0 0 0 0,0 1 0 0 0,0-1 0 0 0,-1 1 0 0 0,0-1 0 0 0,-1 9 0 0 0,1-9-271 0 0,-1-1-1 0 0,0 0 1 0 0,0-1-1 0 0,0 1 1 0 0,0 0-1 0 0,-1 0 1 0 0,1 0-1 0 0,-1-1 1 0 0,0 1-1 0 0,0-1 1 0 0,-1 1-1 0 0,1-1 1 0 0,-1 0-1 0 0,0 0 1 0 0,1 0-1 0 0,-1 0 1 0 0,-1 0-1 0 0,1-1 1 0 0,0 0-1 0 0,-1 1 1 0 0,1-1-1 0 0,-1 0 1 0 0,-6 2-1 0 0,-3-2 79 0 0,15-8 795 0 0,21-11 451 0 0,-10 14-1047 0 0,0 0 0 0 0,0 1-1 0 0,1 0 1 0 0,21 1-1 0 0,-20 0-1132 0 0,1 0-1 0 0,28-5 1 0 0,-38 4-303 0 0,0 0 0 0 0,0 0 1 0 0,0 0-1 0 0,-1-1 0 0 0,1 0 0 0 0,6-5 1 0 0,5-5-5708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51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8970 0 0,'2'40'3920'0'0,"6"19"-2221"0"0,0 21-1518 0 0,-7-55-75 0 0,-2-15 481 0 0,2 0-1 0 0,-1 1 1 0 0,4 14-1 0 0,-3-25-485 0 0,0 0 0 0 0,-1 0-1 0 0,1 0 1 0 0,0 1 0 0 0,0-1 0 0 0,-1 0-1 0 0,1 0 1 0 0,0 0 0 0 0,0 0-1 0 0,0 0 1 0 0,-1-1 0 0 0,1 1-1 0 0,0 0 1 0 0,0 0 0 0 0,-1 0 0 0 0,1-1-1 0 0,0 1 1 0 0,0 0 0 0 0,-1-1-1 0 0,1 1 1 0 0,0 0 0 0 0,-1-1-1 0 0,1 1 1 0 0,0-1 0 0 0,0 0-1 0 0,25-15-376 0 0,-24 15 399 0 0,31-16-1132 0 0,0 5-3398 0 0,-9 3-1071 0 0,-10 4 6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52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9970 0 0,'-1'2'261'0'0,"0"0"1"0"0,1-1-1 0 0,-1 1 0 0 0,0 0 0 0 0,1 0 1 0 0,-1-1-1 0 0,1 1 0 0 0,-1 0 0 0 0,1 0 0 0 0,0 0 1 0 0,0 0-1 0 0,0 0 0 0 0,0-1 0 0 0,0 1 1 0 0,0 0-1 0 0,1 0 0 0 0,-1 0 0 0 0,1 2 0 0 0,11 36 528 0 0,-11-35-500 0 0,4 8 53 0 0,0 0 0 0 0,1-1 0 0 0,1 1 0 0 0,0-1 0 0 0,1 0-1 0 0,0-1 1 0 0,0 0 0 0 0,1 0 0 0 0,1-1 0 0 0,0 0-1 0 0,0-1 1 0 0,1 0 0 0 0,0-1 0 0 0,0 0 0 0 0,20 11 0 0 0,-29-18-309 0 0,0 0 1 0 0,0-1 0 0 0,0 1 0 0 0,0 0-1 0 0,1-1 1 0 0,-1 1 0 0 0,0-1 0 0 0,0 1-1 0 0,0-1 1 0 0,1 0 0 0 0,-1 0 0 0 0,0 0-1 0 0,0 0 1 0 0,1-1 0 0 0,-1 1 0 0 0,0 0-1 0 0,0-1 1 0 0,0 0 0 0 0,0 1 0 0 0,4-3-1 0 0,-4 1-31 0 0,1 0 0 0 0,-1 0 0 0 0,0 0 0 0 0,1 0 0 0 0,-1 0 0 0 0,0-1 0 0 0,0 1 0 0 0,0-1 0 0 0,-1 0 0 0 0,1 1-1 0 0,-1-1 1 0 0,3-6 0 0 0,-1-1-459 0 0,0 0 0 0 0,-1 0 0 0 0,0 0 0 0 0,0 0 0 0 0,-1 0 0 0 0,-1 0-1 0 0,0-20 1 0 0,-1 25-90 0 0,1-1 0 0 0,-1 1 0 0 0,-1 0-1 0 0,1 0 1 0 0,-1 0 0 0 0,1 0 0 0 0,-1 0-1 0 0,-1 0 1 0 0,1 0 0 0 0,-1 1 0 0 0,0-1 0 0 0,0 1-1 0 0,0-1 1 0 0,0 1 0 0 0,-1 0 0 0 0,0 1-1 0 0,0-1 1 0 0,0 1 0 0 0,0-1 0 0 0,0 1 0 0 0,-1 1-1 0 0,1-1 1 0 0,-9-3 0 0 0,-5 4-2733 0 0</inkml:trace>
  <inkml:trace contextRef="#ctx0" brushRef="#br0" timeOffset="1">116 19 5321 0 0,'-11'3'430'0'0,"-37"9"984"0"0,46-11-1127 0 0,-1 0 1 0 0,1 0-1 0 0,0 0 0 0 0,-1 1 0 0 0,1-1 1 0 0,0 0-1 0 0,0 1 0 0 0,0-1 1 0 0,0 1-1 0 0,0 0 0 0 0,0 0 0 0 0,1 0 1 0 0,-1 0-1 0 0,0 0 0 0 0,1 0 0 0 0,0 0 1 0 0,-2 3-1 0 0,3-4-115 0 0,0 0-1 0 0,0 0 1 0 0,0 0 0 0 0,0 0 0 0 0,0 0-1 0 0,0 0 1 0 0,0 0 0 0 0,0 0 0 0 0,0-1-1 0 0,0 1 1 0 0,1 0 0 0 0,-1 0 0 0 0,0 0-1 0 0,1 0 1 0 0,-1 0 0 0 0,0 0 0 0 0,1 0-1 0 0,-1-1 1 0 0,1 1 0 0 0,0 0 0 0 0,-1 0-1 0 0,1-1 1 0 0,0 1 0 0 0,-1 0-1 0 0,1-1 1 0 0,0 1 0 0 0,0 0 0 0 0,-1-1-1 0 0,1 1 1 0 0,0-1 0 0 0,0 0 0 0 0,0 1-1 0 0,0-1 1 0 0,0 0 0 0 0,0 1 0 0 0,1-1-1 0 0,38 10 539 0 0,-37-10-490 0 0,14 3-165 0 0,1-1 1 0 0,0-2-1 0 0,-1 1 0 0 0,36-5 1 0 0,-43 2-1271 0 0,0 0 1 0 0,0 0 0 0 0,0-1-1 0 0,0-1 1 0 0,17-8 0 0 0,-25 11 640 0 0,0 0-1 0 0,0-1 1 0 0,0 1 0 0 0,-1 0 0 0 0,1-1 0 0 0,0 0 0 0 0,-1 1 0 0 0,0-1 0 0 0,3-4-1 0 0,4-6-3757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07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 8698 0 0,'-2'2'1672'0'0,"4"5"-271"0"0,-2 0-249 0 0,0 3-304 0 0,-2 2-368 0 0,2 2-288 0 0,-1 0-128 0 0,1 0-120 0 0,0-2-208 0 0,1 1-296 0 0,1 0-496 0 0,-1-2-537 0 0,0-1-495 0 0,-1 0-3273 0 0</inkml:trace>
  <inkml:trace contextRef="#ctx0" brushRef="#br0" timeOffset="1">17 200 10322 0 0,'-5'21'3474'0'0,"2"-9"-2614"0"0,0 1 1 0 0,1 0 0 0 0,1 0 0 0 0,-1 0-1 0 0,2 12 1 0 0,0-23-850 0 0,0 0 0 0 0,0 0 0 0 0,0 0 0 0 0,1 0 0 0 0,-1-1 0 0 0,1 1 0 0 0,-1 0 0 0 0,1 0-1 0 0,-1-1 1 0 0,1 1 0 0 0,0 0 0 0 0,0-1 0 0 0,0 1 0 0 0,0-1 0 0 0,0 1 0 0 0,0-1 0 0 0,0 0 0 0 0,1 1 0 0 0,-1-1 0 0 0,0 0 0 0 0,1 0 0 0 0,-1 0 0 0 0,1 0 0 0 0,-1 0 0 0 0,1 0 0 0 0,0 0-1 0 0,-1 0 1 0 0,1-1 0 0 0,0 1 0 0 0,0-1 0 0 0,-1 1 0 0 0,1-1 0 0 0,0 0 0 0 0,0 0 0 0 0,0 0 0 0 0,0 0 0 0 0,-1 0 0 0 0,1 0 0 0 0,0 0 0 0 0,0 0 0 0 0,0-1 0 0 0,-1 1 0 0 0,3-1-1 0 0,6-2-271 0 0,0 0-1 0 0,0 0 0 0 0,0-1 1 0 0,16-9-1 0 0,-15 7-2277 0 0,0 1 1 0 0,23-8-1 0 0,-17 9-3529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52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11 6561 0 0,'-6'6'6953'0'0,"7"8"-4133"0"0,5 16-2040 0 0,-5-26-209 0 0,5 17-418 0 0,16 84 887 0 0,-18-52-2697 0 0,-10-3-3305 0 0,6-48 4492 0 0,-1 0 0 0 0,1 0 0 0 0,-1 0 0 0 0,0 0 1 0 0,0 0-1 0 0,0 0 0 0 0,0-1 0 0 0,0 1 0 0 0,0 0 1 0 0,-2 2-1 0 0,-5 1-3852 0 0</inkml:trace>
  <inkml:trace contextRef="#ctx0" brushRef="#br0" timeOffset="1">13 397 9194 0 0,'-6'29'2609'0'0,"3"-3"-497"0"0,0 6-384 0 0,4-10-303 0 0,4-6-377 0 0,0-3-328 0 0,3-2-168 0 0,3-3-168 0 0,2-3-136 0 0,5-3-88 0 0,1-4-112 0 0,4-3-56 0 0,2-3-144 0 0,0-5-336 0 0,2-1-616 0 0,1 0-928 0 0,-3-1-1801 0 0,-1 0-3785 0 0</inkml:trace>
  <inkml:trace contextRef="#ctx0" brushRef="#br0" timeOffset="2">247 18 8146 0 0,'5'-2'1864'0'0,"2"0"-1656"0"0,4-2-120 0 0,0 1 0 0 0,1-1 16 0 0,-2 2-80 0 0,0 2-96 0 0,-2 0-168 0 0,-1 1-456 0 0,-2 0-680 0 0,-2-2-81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8:52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8714 0 0,'41'7'2183'0'0,"-34"-5"-2070"0"0,1 0 0 0 0,0-1 0 0 0,0 0 1 0 0,1 0-1 0 0,-1-1 0 0 0,0 0 0 0 0,12-2 1 0 0,-23 3 1 0 0,1-1 1 0 0,-1 1-1 0 0,1 0 1 0 0,-1 0 0 0 0,1 0-1 0 0,0 0 1 0 0,0 1-1 0 0,-1-1 1 0 0,1 0 0 0 0,0 1-1 0 0,0 0 1 0 0,0-1-1 0 0,0 1 1 0 0,1 0 0 0 0,-1 0-1 0 0,0 0 1 0 0,1 0-1 0 0,0 0 1 0 0,-1 1 0 0 0,1-1-1 0 0,0 0 1 0 0,-2 5-1 0 0,2-2 131 0 0,0 0 0 0 0,1 0-1 0 0,-1 0 1 0 0,1 0-1 0 0,0 0 1 0 0,0 1 0 0 0,1-1-1 0 0,-1 0 1 0 0,1 0-1 0 0,0 0 1 0 0,3 7 0 0 0,-2-5-150 0 0,0 0-1 0 0,1 0 1 0 0,0-1 0 0 0,0 1 0 0 0,1-1 0 0 0,0 1 0 0 0,0-1 0 0 0,0 0 0 0 0,1-1 0 0 0,0 1-1 0 0,0-1 1 0 0,0 0 0 0 0,1 0 0 0 0,-1-1 0 0 0,1 1 0 0 0,0-1 0 0 0,11 5 0 0 0,-15-8-141 0 0,0-1 0 0 0,0 1 0 0 0,0-1 1 0 0,0 1-1 0 0,0-1 0 0 0,0 0 0 0 0,1 0 0 0 0,-1 0 1 0 0,0 0-1 0 0,0 0 0 0 0,0 0 0 0 0,0 0 0 0 0,0-1 1 0 0,0 1-1 0 0,0-1 0 0 0,0 0 0 0 0,0 0 1 0 0,0 1-1 0 0,0-1 0 0 0,0 0 0 0 0,0-1 0 0 0,0 1 1 0 0,-1 0-1 0 0,1 0 0 0 0,0-1 0 0 0,-1 1 0 0 0,1-1 1 0 0,-1 1-1 0 0,0-1 0 0 0,1 0 0 0 0,-1 0 0 0 0,0 0 1 0 0,0 1-1 0 0,0-1 0 0 0,0 0 0 0 0,-1 0 0 0 0,1 0 1 0 0,0 0-1 0 0,0-4 0 0 0,0 1-350 0 0,0-1 1 0 0,0 0-1 0 0,0 1 1 0 0,-1-1-1 0 0,0 0 0 0 0,0 0 1 0 0,0 1-1 0 0,-1-1 1 0 0,0 0-1 0 0,0 1 0 0 0,0-1 1 0 0,-1 0-1 0 0,-4-9 1 0 0,5 12 42 0 0,-1 0 0 0 0,0 0 0 0 0,0 1 0 0 0,0-1 0 0 0,0 1 1 0 0,0-1-1 0 0,0 1 0 0 0,-1 0 0 0 0,1 0 0 0 0,-1 0 1 0 0,1 0-1 0 0,-1 0 0 0 0,0 0 0 0 0,0 1 0 0 0,0-1 0 0 0,-4 0 1 0 0,5 1 351 0 0,1 1 0 0 0,-1 0 0 0 0,1 0 0 0 0,-1 0 0 0 0,1 0 0 0 0,-1 0 0 0 0,1 0 0 0 0,-1 1 1 0 0,0-1-1 0 0,1 0 0 0 0,-1 1 0 0 0,1-1 0 0 0,-1 1 0 0 0,1 0 0 0 0,0-1 0 0 0,-1 1 0 0 0,1 0 0 0 0,0 0 1 0 0,-1 0-1 0 0,1 0 0 0 0,0 0 0 0 0,0 0 0 0 0,0 0 0 0 0,0 0 0 0 0,0 1 0 0 0,0-1 0 0 0,0 0 0 0 0,0 1 1 0 0,1-1-1 0 0,-1 0 0 0 0,1 1 0 0 0,-1-1 0 0 0,1 1 0 0 0,-1-1 0 0 0,0 3 0 0 0,-1 7 690 0 0,-1 1-1 0 0,2 0 1 0 0,-1 0-1 0 0,1 0 1 0 0,1 0-1 0 0,2 18 0 0 0,-1-15 273 0 0,-1-1 0 0 0,0 1 0 0 0,-4 26-1 0 0,3-37-855 0 0,0 1 0 0 0,0-1-1 0 0,-1 0 1 0 0,0 1 0 0 0,0-1-1 0 0,0 0 1 0 0,0 0-1 0 0,0-1 1 0 0,-1 1 0 0 0,0 0-1 0 0,0-1 1 0 0,0 1 0 0 0,0-1-1 0 0,0 0 1 0 0,-1 0 0 0 0,-5 4-1 0 0,9-7-7 0 0,-1 0 1 0 0,0 1-1 0 0,0-1 1 0 0,1 0-1 0 0,-1 1 0 0 0,0-1 1 0 0,1 1-1 0 0,-1-1 0 0 0,0 1 1 0 0,1 0-1 0 0,-1-1 0 0 0,1 1 1 0 0,-1 0-1 0 0,1-1 0 0 0,-1 1 1 0 0,1 0-1 0 0,0-1 0 0 0,-1 1 1 0 0,1 0-1 0 0,0 0 0 0 0,-1-1 1 0 0,1 1-1 0 0,0 0 0 0 0,0 0 1 0 0,0 0-1 0 0,0 0 0 0 0,0-1 1 0 0,0 1-1 0 0,0 1 0 0 0,1-1 13 0 0,0 0 0 0 0,-1 1-1 0 0,1-1 1 0 0,0 0 0 0 0,0 0-1 0 0,1 0 1 0 0,-1 0 0 0 0,0 0-1 0 0,0 0 1 0 0,0-1 0 0 0,1 1-1 0 0,-1 0 1 0 0,0-1 0 0 0,1 1 0 0 0,-1 0-1 0 0,3 0 1 0 0,4 1 17 0 0,0 0 0 0 0,0-1 0 0 0,0 0-1 0 0,0 0 1 0 0,0 0 0 0 0,1-1 0 0 0,-1-1 0 0 0,0 1 0 0 0,13-4 0 0 0,10-2-932 0 0,33-13 1 0 0,-26 7-1819 0 0,-10 4-2007 0 0,-2 0-3213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03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 13171 0 0,'-8'-6'863'0'0,"-8"-8"3248"0"0,41 16-2356 0 0,20 5-1576 0 0,33 7-151 0 0,-70-12 6 0 0,-1 0-1 0 0,0 1 0 0 0,1 0 1 0 0,-1 0-1 0 0,0 0 0 0 0,-1 1 0 0 0,12 8 1 0 0,-16-10 40 0 0,0-1 1 0 0,0 1 0 0 0,-1 0-1 0 0,1 0 1 0 0,0 0 0 0 0,-1 0 0 0 0,1 0-1 0 0,-1 1 1 0 0,0-1 0 0 0,0 0-1 0 0,0 0 1 0 0,0 1 0 0 0,0-1-1 0 0,-1 1 1 0 0,1-1 0 0 0,-1 1 0 0 0,1-1-1 0 0,-1 4 1 0 0,0-1 20 0 0,0 1-1 0 0,-1-1 1 0 0,0 0-1 0 0,0 1 1 0 0,0-1-1 0 0,-1 0 1 0 0,1 0 0 0 0,-4 7-1 0 0,-2 1-9 0 0,0 0 0 0 0,-1 0 0 0 0,-1 0-1 0 0,0-1 1 0 0,-14 14 0 0 0,8-12-228 0 0,-1 0 1 0 0,-19 12-1 0 0,14-10-329 0 0,37-14-425 0 0,10-4 704 0 0,1-4 111 0 0,1 2 1 0 0,0 0-1 0 0,-1 2 0 0 0,1 1 1 0 0,0 2-1 0 0,51 6 0 0 0,-78-6 244 0 0,11 0-3556 0 0,-11-1 3268 0 0,-1 0 0 0 0,0 0 0 0 0,0 0 0 0 0,0 0 0 0 0,0 0 0 0 0,0 0 0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03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6945 0 0,'11'2'1705'0'0,"1"2"-289"0"0,2 1-296 0 0,-1 1-303 0 0,-1-3-233 0 0,-1 0-288 0 0,-2-2-208 0 0,1-2-256 0 0,-3-3-456 0 0,-1-2-897 0 0,-2-2-623 0 0,-1-3-3113 0 0</inkml:trace>
  <inkml:trace contextRef="#ctx0" brushRef="#br0" timeOffset="1">142 0 8282 0 0,'0'13'2424'0'0,"-1"3"-455"0"0,-2 5-145 0 0,0 6-152 0 0,-2 0-167 0 0,-2 3-321 0 0,1 0-328 0 0,-1-2-280 0 0,2-1-224 0 0,1-4-160 0 0,1-3-176 0 0,0-1-272 0 0,2-1-488 0 0,2-1-840 0 0,-1-2-1041 0 0,0-2-967 0 0,-2-4 287 0 0,2 1-2392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04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62 8554 0 0,'-1'9'911'0'0,"1"0"1"0"0,0 1 0 0 0,0-1-1 0 0,1 0 1 0 0,0 0 0 0 0,0 1-1 0 0,1-1 1 0 0,6 15-1 0 0,-7-19-775 0 0,1-1-1 0 0,0 1 1 0 0,1-1-1 0 0,-1 0 0 0 0,1 1 1 0 0,0-1-1 0 0,0 0 0 0 0,4 4 1 0 0,-5-7-91 0 0,-1 1 1 0 0,1 0-1 0 0,0-1 1 0 0,0 0-1 0 0,0 1 0 0 0,0-1 1 0 0,1 0-1 0 0,-1 0 1 0 0,0 0-1 0 0,0 0 1 0 0,1-1-1 0 0,-1 1 0 0 0,0-1 1 0 0,1 1-1 0 0,-1-1 1 0 0,0 0-1 0 0,4 0 1 0 0,-3-1-2 0 0,1 1 1 0 0,0-1-1 0 0,-1 0 0 0 0,0-1 1 0 0,1 1-1 0 0,-1-1 1 0 0,0 1-1 0 0,0-1 1 0 0,0 0-1 0 0,0 0 1 0 0,0-1-1 0 0,0 1 0 0 0,-1 0 1 0 0,1-1-1 0 0,-1 0 1 0 0,1 1-1 0 0,-1-1 1 0 0,0 0-1 0 0,0 0 1 0 0,0-1-1 0 0,-1 1 1 0 0,1 0-1 0 0,0-4 0 0 0,3-3 18 0 0,-2 0-1 0 0,1 0 0 0 0,-1 0 0 0 0,-1-1 0 0 0,0 1 0 0 0,1-18 1 0 0,-3 25-13 0 0,0 0 0 0 0,0 0 1 0 0,0 0-1 0 0,0 1 1 0 0,-1-1-1 0 0,1 0 0 0 0,-1 0 1 0 0,0 0-1 0 0,0 0 1 0 0,0 1-1 0 0,0-1 0 0 0,0 0 1 0 0,-1 1-1 0 0,1-1 1 0 0,-1 1-1 0 0,1 0 0 0 0,-1-1 1 0 0,0 1-1 0 0,0 0 0 0 0,0 0 1 0 0,0 0-1 0 0,-1 0 1 0 0,1 0-1 0 0,0 1 0 0 0,-1-1 1 0 0,1 1-1 0 0,-1-1 1 0 0,0 1-1 0 0,1 0 0 0 0,-1 0 1 0 0,0 0-1 0 0,0 1 1 0 0,1-1-1 0 0,-7 0 0 0 0,4 1-14 0 0,1-1 0 0 0,-1 1 0 0 0,0 1 0 0 0,1-1 0 0 0,-1 0 0 0 0,0 1 0 0 0,1 0 0 0 0,-1 0 0 0 0,1 1 0 0 0,-1-1 0 0 0,1 1 0 0 0,0 0 0 0 0,0 0 0 0 0,-1 0 0 0 0,1 1 0 0 0,1 0 0 0 0,-1-1 0 0 0,0 1 0 0 0,1 1 0 0 0,-1-1 0 0 0,-3 6 0 0 0,6-8-167 0 0,0 1 0 0 0,0-1 0 0 0,1 1 0 0 0,-1 0 1 0 0,1-1-1 0 0,-1 1 0 0 0,1 0 0 0 0,-1-1 1 0 0,1 1-1 0 0,0 0 0 0 0,0 0 0 0 0,0-1 0 0 0,0 1 1 0 0,0 0-1 0 0,0 0 0 0 0,1 1 0 0 0,6 9-4123 0 0,-6-11 3838 0 0,0-1-1 0 0,-1 1 1 0 0,1-1 0 0 0,0 0 0 0 0,-1 1 0 0 0,1-1 0 0 0,0 0 0 0 0,0 0 0 0 0,-1 0 0 0 0,1 0 0 0 0,0 1 0 0 0,0-1 0 0 0,-1 0 0 0 0,1 0-1 0 0,0 0 1 0 0,0-1 0 0 0,0 1 0 0 0,1 0 0 0 0,7-2-4821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04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7370 0 0,'0'-1'207'0'0,"0"1"1"0"0,0-1-1 0 0,0 0 1 0 0,0 1-1 0 0,0-1 1 0 0,0 1-1 0 0,0-1 1 0 0,1 1-1 0 0,-1-1 1 0 0,0 0-1 0 0,0 1 1 0 0,0-1-1 0 0,1 1 0 0 0,-1-1 1 0 0,0 1-1 0 0,0-1 1 0 0,1 1-1 0 0,-1-1 1 0 0,0 1-1 0 0,1-1 1 0 0,-1 1-1 0 0,1 0 1 0 0,-1-1-1 0 0,1 1 1 0 0,-1 0-1 0 0,1-1 1 0 0,-1 1-1 0 0,1 0 1 0 0,-1-1-1 0 0,1 1 1 0 0,-1 0-1 0 0,1 0 1 0 0,-1 0-1 0 0,1-1 1 0 0,-1 1-1 0 0,1 0 1 0 0,0 0-1 0 0,-1 0 1 0 0,1 0-1 0 0,-1 0 1 0 0,1 0-1 0 0,1 0 1 0 0,32 2 1461 0 0,-25-1-950 0 0,29 0 407 0 0,-12-1-632 0 0,42 6 0 0 0,-62-5-475 0 0,0 0 0 0 0,1 1 0 0 0,-1-1 1 0 0,0 1-1 0 0,0 0 0 0 0,-1 1 0 0 0,1 0 1 0 0,0 0-1 0 0,-1 0 0 0 0,0 0 0 0 0,10 9 0 0 0,-12-10-120 0 0,-1 1 0 0 0,0 0 0 0 0,0-1-1 0 0,0 1 1 0 0,0 0 0 0 0,-1 0-1 0 0,1 0 1 0 0,-1 0 0 0 0,0 0 0 0 0,1 1-1 0 0,-1-1 1 0 0,-1 0 0 0 0,1 1-1 0 0,0-1 1 0 0,-1 0 0 0 0,0 1 0 0 0,0-1-1 0 0,0 1 1 0 0,0-1 0 0 0,0 0-1 0 0,-1 1 1 0 0,0-1 0 0 0,1 1-1 0 0,-1-1 1 0 0,0 0 0 0 0,-1 0 0 0 0,1 0-1 0 0,-1 0 1 0 0,1 0 0 0 0,-1 0-1 0 0,0 0 1 0 0,-4 5 0 0 0,0 0-683 0 0,-1 0 0 0 0,0 0 0 0 0,-1 0-1 0 0,0-1 1 0 0,0 0 0 0 0,0 0 0 0 0,-1-1 0 0 0,0 0 0 0 0,-12 6 0 0 0,-13 1-191 0 0,24-10 1883 0 0,1 1 0 0 0,-1 0 1 0 0,-17 11-1 0 0,27-15-794 0 0,0 0 0 0 0,0 1 1 0 0,-1-1-1 0 0,1 0 0 0 0,0 0 1 0 0,0 0-1 0 0,0 0 0 0 0,0 0 1 0 0,0 0-1 0 0,0 1 0 0 0,-1-1 0 0 0,1 0 1 0 0,0 0-1 0 0,0 0 0 0 0,0 0 1 0 0,0 1-1 0 0,0-1 0 0 0,0 0 1 0 0,0 0-1 0 0,0 0 0 0 0,0 1 1 0 0,0-1-1 0 0,0 0 0 0 0,0 0 1 0 0,0 0-1 0 0,0 0 0 0 0,0 1 1 0 0,0-1-1 0 0,0 0 0 0 0,0 0 1 0 0,0 0-1 0 0,0 1 0 0 0,0-1 0 0 0,0 0 1 0 0,0 0-1 0 0,0 0 0 0 0,0 0 1 0 0,1 1-1 0 0,-1-1 0 0 0,0 0 1 0 0,0 0-1 0 0,0 0 0 0 0,0 0 1 0 0,0 0-1 0 0,1 1 0 0 0,11 6 1750 0 0,13 3-981 0 0,-12-7-725 0 0,-1 0-1 0 0,1-1 0 0 0,0 0 0 0 0,25-1 1 0 0,-33-1-442 0 0,0 0 1 0 0,0 0 0 0 0,1-1-1 0 0,-1 0 1 0 0,0 0 0 0 0,0 0 0 0 0,0-1-1 0 0,0 1 1 0 0,0-1 0 0 0,0-1-1 0 0,0 1 1 0 0,-1 0 0 0 0,1-1-1 0 0,7-6 1 0 0,-21 14 783 0 0,-11 15 1674 0 0,13-9-1480 0 0,1 0 1 0 0,0 1-1 0 0,-5 15 0 0 0,10-23-797 0 0,-1 0 0 0 0,1 0 0 0 0,0-1 0 0 0,0 1 0 0 0,1 0-1 0 0,-1 0 1 0 0,1 0 0 0 0,0 0 0 0 0,0 0 0 0 0,0 0 0 0 0,0 0-1 0 0,1 0 1 0 0,0-1 0 0 0,-1 1 0 0 0,3 4 0 0 0,-3-7-136 0 0,0-1-1 0 0,0 0 1 0 0,0 0 0 0 0,0 1 0 0 0,0-1 0 0 0,0 0 0 0 0,1 1 0 0 0,-1-1-1 0 0,6 3-5499 0 0,-5-3 5499 0 0,7-9-4117 0 0,3-21 1718 0 0,-10 26 2331 0 0,9-27 34 0 0,16-46-40 0 0,-1 30 3522 0 0,-25 47-3109 0 0,0-1-1 0 0,0 1 1 0 0,0 0 0 0 0,0 0 0 0 0,0 0 0 0 0,0 0 0 0 0,0-1-1 0 0,0 1 1 0 0,0 0 0 0 0,1 0 0 0 0,-1 0 0 0 0,0 0 0 0 0,0 0 0 0 0,0-1-1 0 0,0 1 1 0 0,0 0 0 0 0,0 0 0 0 0,1 0 0 0 0,-1 0 0 0 0,0 0 0 0 0,0 0-1 0 0,0 0 1 0 0,0 0 0 0 0,0 0 0 0 0,1-1 0 0 0,-1 1 0 0 0,0 0-1 0 0,0 0 1 0 0,0 0 0 0 0,0 0 0 0 0,1 0 0 0 0,-1 0 0 0 0,0 0 0 0 0,0 0-1 0 0,0 0 1 0 0,1 0 0 0 0,-1 0 0 0 0,0 0 0 0 0,0 1 0 0 0,0-1-1 0 0,0 0 1 0 0,1 0 0 0 0,-1 0 0 0 0,0 0 0 0 0,0 0 0 0 0,0 0 0 0 0,0 0-1 0 0,0 0 1 0 0,1 0 0 0 0,-1 1 0 0 0,0-1 0 0 0,5 13 2553 0 0,-1 17-344 0 0,-4-30-2262 0 0,2 56 1505 0 0,-2-26-818 0 0,6 37 0 0 0,1-36-3983 0 0,4-3-3345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7858 0 0,'3'1'6046'0'0,"15"2"-3683"0"0,12-3-1360 0 0,-1-1-1 0 0,33-6 1 0 0,5 0-2519 0 0,1 7-3531 0 0,-80 6-952 0 0,-24 6 4171 0 0,21-9 2408 0 0,-1 0 0 0 0,1 1 1 0 0,0 1-1 0 0,-22 10 0 0 0,32-12-80 0 0,0 0 1 0 0,0 0-1 0 0,1 0 1 0 0,0 1-1 0 0,-1 0 1 0 0,1 0-1 0 0,0 0 1 0 0,1 0-1 0 0,-1 0 1 0 0,1 1-1 0 0,0 0 1 0 0,0 0-1 0 0,0 0 1 0 0,1 0-1 0 0,0 0 1 0 0,-3 6-1 0 0,1 5 268 0 0,0-1 0 0 0,1 1-1 0 0,1-1 1 0 0,0 1 0 0 0,1 23 0 0 0,1-28-793 0 0,1 0 1 0 0,0 0 0 0 0,1 0-1 0 0,0-1 1 0 0,0 1 0 0 0,1 0-1 0 0,0-1 1 0 0,9 17 0 0 0,-12-26-121 0 0,0 0 1 0 0,1 0-1 0 0,-1 0 1 0 0,1 0-1 0 0,-1-1 1 0 0,1 1-1 0 0,-1 0 1 0 0,1 0-1 0 0,-1-1 0 0 0,1 1 1 0 0,0 0-1 0 0,-1-1 1 0 0,1 1-1 0 0,0 0 1 0 0,0-1-1 0 0,0 1 1 0 0,-1-1-1 0 0,1 0 1 0 0,0 1-1 0 0,0-1 1 0 0,0 0-1 0 0,0 1 1 0 0,0-1-1 0 0,0 0 0 0 0,0 0 1 0 0,1 0-1 0 0,-1 0-88 0 0,1 0 0 0 0,-1-1 0 0 0,0 0 0 0 0,1 1 1 0 0,-1-1-1 0 0,0 0 0 0 0,0 0 0 0 0,1 1 0 0 0,-1-1 0 0 0,0 0 0 0 0,0 0 0 0 0,0 0 0 0 0,0 0 0 0 0,0-1 0 0 0,1 0 0 0 0,4-8-895 0 0,-1 1 1 0 0,1-1 0 0 0,5-15 0 0 0,-10 21 1030 0 0,11-26-627 0 0,32-67-107 0 0,-8 38 6335 0 0,-44 80-822 0 0,0 3-4259 0 0,1-9-306 0 0,-1 0-1 0 0,-1 0 1 0 0,-1-1 0 0 0,-12 15 0 0 0,19-25-111 0 0,-1 0 0 0 0,1 0 1 0 0,-1-1-1 0 0,0 1 0 0 0,0-1 0 0 0,0 0 1 0 0,-1 0-1 0 0,1 0 0 0 0,-1 0 1 0 0,0-1-1 0 0,0 0 0 0 0,0 0 1 0 0,0 0-1 0 0,0 0 0 0 0,0-1 1 0 0,0 0-1 0 0,-7 1 0 0 0,72-1 1850 0 0,83-1-2217 0 0,-99-3-708 0 0,0 1-2065 0 0,-15-1-4011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05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8906 0 0,'-7'16'2177'0'0,"0"0"0"0"0,-5 20-1 0 0,8-24-1840 0 0,1 1-1 0 0,1-1 0 0 0,0 1 1 0 0,1 0-1 0 0,0 0 0 0 0,1 19 1 0 0,0-31-403 0 0,0 0-1 0 0,0 0 1 0 0,0 0 0 0 0,0-1 0 0 0,0 1 0 0 0,0 0 0 0 0,0 0-1 0 0,1 0 1 0 0,-1 0 0 0 0,0-1 0 0 0,0 1 0 0 0,1 0 0 0 0,-1 0-1 0 0,0 0 1 0 0,1-1 0 0 0,-1 1 0 0 0,1 0 0 0 0,-1-1 0 0 0,1 1-1 0 0,-1 0 1 0 0,1-1 0 0 0,0 1 0 0 0,-1 0 0 0 0,1-1 0 0 0,1 1-1 0 0,-1-1-104 0 0,0 0 0 0 0,0 0 0 0 0,0 0 0 0 0,0 0 0 0 0,0-1-1 0 0,0 1 1 0 0,0 0 0 0 0,0-1 0 0 0,-1 1 0 0 0,1-1 0 0 0,0 1-1 0 0,0-1 1 0 0,0 1 0 0 0,-1-1 0 0 0,1 0 0 0 0,0 1 0 0 0,0-1 0 0 0,0-1-1 0 0,31-42-4270 0 0,-30 41 4590 0 0,6-11-289 0 0,-2 4 341 0 0,-1 0 1 0 0,1 1-1 0 0,1 0 1 0 0,0 0-1 0 0,0 1 1 0 0,0-1-1 0 0,12-8 0 0 0,-18 17-16 0 0,-1 1-1 0 0,0 0 1 0 0,1-1-1 0 0,-1 1 1 0 0,0 0-1 0 0,0-1 1 0 0,0 1-1 0 0,1 0 1 0 0,-1 0-1 0 0,0-1 0 0 0,0 1 1 0 0,0 0-1 0 0,0 0 1 0 0,0-1-1 0 0,0 1 1 0 0,-1 0-1 0 0,1-1 1 0 0,0 1-1 0 0,0 0 1 0 0,0 0-1 0 0,-1-1 1 0 0,1 1-1 0 0,0 0 0 0 0,-1-1 1 0 0,0 2-1 0 0,-9 26 262 0 0,-2-6-318 0 0,-1-1-1 0 0,-2 0 1 0 0,-26 29 0 0 0,9-12-74 0 0,32-38-11 0 0,0 0-1 0 0,0 1 1 0 0,-1-1-1 0 0,1 0 1 0 0,0 0-1 0 0,0 0 1 0 0,0 0 0 0 0,0 1-1 0 0,0-1 1 0 0,0 0-1 0 0,-1 0 1 0 0,1 0-1 0 0,0 1 1 0 0,0-1 0 0 0,0 0-1 0 0,0 0 1 0 0,0 0-1 0 0,0 1 1 0 0,0-1-1 0 0,0 0 1 0 0,0 0 0 0 0,0 1-1 0 0,0-1 1 0 0,0 0-1 0 0,0 0 1 0 0,0 0-1 0 0,0 1 1 0 0,0-1 0 0 0,0 0-1 0 0,1 0 1 0 0,-1 0-1 0 0,0 1 1 0 0,0-1-1 0 0,0 0 1 0 0,0 0 0 0 0,0 0-1 0 0,0 0 1 0 0,1 1-1 0 0,10 3 1028 0 0,15-3-59 0 0,-24-1-949 0 0,38 1-52 0 0,-12 0 29 0 0,42-4 0 0 0,-23-7-2982 0 0,-42 8 1946 0 0,0 0-1 0 0,0 0 1 0 0,0-1-1 0 0,0 1 1 0 0,0-1 0 0 0,4-4-1 0 0,5-4-4917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05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12387 0 0,'4'-5'311'0'0,"0"1"0"0"0,0 0 1 0 0,1 0-1 0 0,-1 0 0 0 0,1 0 1 0 0,0 1-1 0 0,0 0 0 0 0,0 0 0 0 0,0 0 1 0 0,1 1-1 0 0,-1-1 0 0 0,7-1 1 0 0,4 0-199 0 0,0-1 1 0 0,0 2-1 0 0,19-2 1 0 0,-32 5-112 0 0,1 0 0 0 0,-1 0 1 0 0,0 0-1 0 0,1 1 0 0 0,-1-1 0 0 0,0 1 1 0 0,1 0-1 0 0,4 2 0 0 0,-8-3-101 0 0,1 0 0 0 0,-1 1 1 0 0,1-1-1 0 0,-1 0 0 0 0,1 0 0 0 0,-1 1 0 0 0,1-1 0 0 0,-1 0 0 0 0,1 1 0 0 0,-1-1 0 0 0,1 0 0 0 0,-1 1 0 0 0,0-1 0 0 0,1 1 0 0 0,-1-1 0 0 0,1 1 1 0 0,-1-1-1 0 0,0 1 0 0 0,0-1 0 0 0,1 1 0 0 0,-1-1 0 0 0,0 1 0 0 0,0-1 0 0 0,0 1 0 0 0,0-1 0 0 0,1 1 0 0 0,-1 0 0 0 0,0-1 0 0 0,0 1 1 0 0,0-1-1 0 0,0 1 0 0 0,0 0 0 0 0,0-1 0 0 0,-1 1 0 0 0,1-1 0 0 0,0 1 0 0 0,0-1 0 0 0,0 1 0 0 0,0-1 0 0 0,-1 1 0 0 0,1-1 0 0 0,0 1 1 0 0,0-1-1 0 0,-1 1 0 0 0,1-1 0 0 0,-1 1 0 0 0,1-1 0 0 0,0 1 0 0 0,-1-1 0 0 0,1 0 0 0 0,-1 1 0 0 0,1-1 0 0 0,-1 0 0 0 0,1 1 0 0 0,-1-1 0 0 0,1 0 1 0 0,-1 0-1 0 0,0 1 0 0 0,0 0-135 0 0,0-1 0 0 0,0 1 0 0 0,-1 0 1 0 0,1-1-1 0 0,0 1 0 0 0,0-1 0 0 0,-1 0 1 0 0,1 1-1 0 0,0-1 0 0 0,-1 0 0 0 0,1 0 0 0 0,0 0 1 0 0,-1 0-1 0 0,1 0 0 0 0,0 0 0 0 0,-1 0 1 0 0,-1-1-1 0 0,-9 1-1289 0 0,-9 7-2154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06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8618 0 0,'2'0'5894'0'0,"12"-2"-4219"0"0,2-3-498 0 0,-11 2-1006 0 0,0 1-1 0 0,0 0 1 0 0,0 0 0 0 0,1 0-1 0 0,-1 1 1 0 0,1 0 0 0 0,-1 0-1 0 0,1 1 1 0 0,-1-1 0 0 0,1 1-1 0 0,7 1 1 0 0,-12-1-143 0 0,-1 0 1 0 0,1 1-1 0 0,-1-1 0 0 0,0 1 1 0 0,1-1-1 0 0,-1 0 0 0 0,0 1 0 0 0,1-1 1 0 0,-1 1-1 0 0,0-1 0 0 0,1 1 0 0 0,-1-1 1 0 0,0 1-1 0 0,0-1 0 0 0,0 1 1 0 0,1 0-1 0 0,-1-1 0 0 0,0 1 0 0 0,0-1 1 0 0,0 1-1 0 0,0-1 0 0 0,0 1 0 0 0,0 0 1 0 0,0-1-1 0 0,0 1 0 0 0,0-1 1 0 0,0 1-1 0 0,-1-1 0 0 0,1 1 0 0 0,0-1 1 0 0,0 1-1 0 0,0-1 0 0 0,-1 2 0 0 0,-11 21 420 0 0,9-16-309 0 0,-1 0-6 0 0,2 0-1 0 0,-1 0 0 0 0,1 0 1 0 0,0 1-1 0 0,0-1 0 0 0,1 1 1 0 0,0-1-1 0 0,0 1 0 0 0,1-1 1 0 0,0 1-1 0 0,0 0 0 0 0,1-1 1 0 0,3 16-1 0 0,-3-19-123 0 0,1 1 0 0 0,-1-1-1 0 0,1 0 1 0 0,0 0 0 0 0,0 0 0 0 0,1 0 0 0 0,-1 0-1 0 0,1 0 1 0 0,0-1 0 0 0,0 1 0 0 0,0-1 0 0 0,0 1-1 0 0,0-1 1 0 0,1 0 0 0 0,0-1 0 0 0,-1 1 0 0 0,1-1-1 0 0,0 1 1 0 0,0-1 0 0 0,1 0 0 0 0,-1-1 0 0 0,0 1-1 0 0,1-1 1 0 0,7 2 0 0 0,-9-2-19 0 0,0-1 1 0 0,0 1-1 0 0,0-1 1 0 0,0 0-1 0 0,0 1 1 0 0,0-1-1 0 0,1-1 1 0 0,-1 1-1 0 0,0 0 1 0 0,0-1-1 0 0,0 0 1 0 0,0 1-1 0 0,0-1 0 0 0,0 0 1 0 0,0-1-1 0 0,-1 1 1 0 0,1 0-1 0 0,0-1 1 0 0,4-3-1 0 0,-5 3-12 0 0,1-1 1 0 0,-1 0-1 0 0,1-1 0 0 0,-1 1 0 0 0,0 0 0 0 0,0-1 0 0 0,0 1 0 0 0,-1-1 0 0 0,1 1 0 0 0,-1-1 1 0 0,0 0-1 0 0,0 1 0 0 0,1-8 0 0 0,-1-1-177 0 0,0-1 1 0 0,-1 0-1 0 0,-1 0 0 0 0,0 0 1 0 0,0 0-1 0 0,-1 1 1 0 0,-1-1-1 0 0,-5-15 0 0 0,5 20-9 0 0,2 2-38 0 0,-1 0-1 0 0,0 0 0 0 0,-1 0 0 0 0,1 0 1 0 0,-1 0-1 0 0,0 0 0 0 0,-1 1 1 0 0,1 0-1 0 0,-1 0 0 0 0,-6-7 0 0 0,9 14-7 0 0,1-1 0 0 0,-1 0 0 0 0,0 0 0 0 0,1 1 0 0 0,-1-1 0 0 0,1 0 0 0 0,0 1 0 0 0,-1-1 0 0 0,1 0 0 0 0,0 1-1 0 0,0-1 1 0 0,0 1 0 0 0,0-1 0 0 0,0 2 0 0 0,4 8-803 0 0,-3-11 1046 0 0,0 0-1 0 0,-1 0 1 0 0,1 0-1 0 0,0 0 1 0 0,-1 0-1 0 0,1 0 1 0 0,-1 0-1 0 0,1 0 1 0 0,0 0 0 0 0,-1 0-1 0 0,1 0 1 0 0,-1 0-1 0 0,1-1 1 0 0,0 1-1 0 0,-1 0 1 0 0,1 0 0 0 0,-1-1-1 0 0,1 1 1 0 0,-1 0-1 0 0,1-1 1 0 0,-1 1-1 0 0,1-1 1 0 0,-1 1-1 0 0,1-1 1 0 0,20-24 1185 0 0,-14 17-729 0 0,-1 0 1 0 0,2 0 0 0 0,-1 0 0 0 0,10-7-1 0 0,-17 14-363 0 0,1 1-1 0 0,0-1 0 0 0,0 0 0 0 0,0 0 0 0 0,0 1 0 0 0,1-1 0 0 0,-1 0 0 0 0,0 1 0 0 0,0-1 0 0 0,0 1 0 0 0,0 0 0 0 0,1-1 0 0 0,-1 1 1 0 0,0 0-1 0 0,0 0 0 0 0,1 0 0 0 0,-1 0 0 0 0,0 0 0 0 0,0 0 0 0 0,1 0 0 0 0,-1 0 0 0 0,0 0 0 0 0,0 1 0 0 0,1-1 0 0 0,-1 0 0 0 0,0 1 1 0 0,0-1-1 0 0,0 1 0 0 0,0-1 0 0 0,0 1 0 0 0,0 0 0 0 0,0-1 0 0 0,0 1 0 0 0,0 0 0 0 0,0 0 0 0 0,0 0 0 0 0,0 0 0 0 0,0 0 0 0 0,1 2 0 0 0,-1-2-187 0 0,-1 0-1 0 0,1 0 1 0 0,0 0-1 0 0,-1 0 0 0 0,1 1 1 0 0,-1-1-1 0 0,0 0 1 0 0,1 1-1 0 0,-1-1 1 0 0,0 0-1 0 0,1 1 0 0 0,-1-1 1 0 0,0 0-1 0 0,0 1 1 0 0,0-1-1 0 0,-1 0 0 0 0,1 1 1 0 0,0-1-1 0 0,0 0 1 0 0,-1 1-1 0 0,1-1 0 0 0,0 0 1 0 0,-1 0-1 0 0,0 1 1 0 0,1-1-1 0 0,-1 0 0 0 0,0 0 1 0 0,-1 2-1 0 0,-3 4-1524 0 0,-1-1 0 0 0,0 0 0 0 0,-12 10-1 0 0,-8 10-1045 0 0,17-5 2228 0 0,8-19 855 0 0,1 0 0 0 0,-1 1 0 0 0,1-1 0 0 0,0 0 0 0 0,0 0 0 0 0,0 1 0 0 0,0-1-1 0 0,0 0 1 0 0,0 1 0 0 0,0-1 0 0 0,2 3 0 0 0,-2-4-179 0 0,0 0 1 0 0,1 0-1 0 0,-1 0 0 0 0,1-1 0 0 0,-1 1 1 0 0,1 0-1 0 0,-1 0 0 0 0,1-1 0 0 0,-1 1 0 0 0,1 0 1 0 0,-1-1-1 0 0,1 1 0 0 0,0-1 0 0 0,-1 1 1 0 0,1-1-1 0 0,0 1 0 0 0,0-1 0 0 0,0 1 1 0 0,-1-1-1 0 0,1 0 0 0 0,1 1 0 0 0,0-1-104 0 0,0 0-1 0 0,0 0 0 0 0,0 0 1 0 0,0 0-1 0 0,-1 0 1 0 0,1 0-1 0 0,0-1 0 0 0,0 1 1 0 0,0-1-1 0 0,-1 1 1 0 0,1-1-1 0 0,0 0 0 0 0,-1 0 1 0 0,3-1-1 0 0,45-32-1140 0 0,-27 18-3274 0 0,-21 15 3925 0 0,0 0 1 0 0,0 1-1 0 0,0-1 1 0 0,0 1-1 0 0,0-1 1 0 0,0 1-1 0 0,1-1 1 0 0,-1 1-1 0 0,0 0 1 0 0,0 0-1 0 0,0 0 1 0 0,0-1-1 0 0,1 1 1 0 0,-1 0 0 0 0,1 0-1 0 0,7 0-2030 0 0,4-6-1409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15:30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7506 0 0,'0'-1'137'0'0,"0"1"0"0"0,0-1 1 0 0,0 1-1 0 0,0-1 1 0 0,0 0-1 0 0,0 1 1 0 0,0-1-1 0 0,0 1 1 0 0,0-1-1 0 0,1 1 0 0 0,-1-1 1 0 0,0 1-1 0 0,0 0 1 0 0,1-1-1 0 0,-1 1 1 0 0,0-1-1 0 0,0 1 1 0 0,1-1-1 0 0,-1 1 0 0 0,0 0 1 0 0,1-1-1 0 0,-1 1 1 0 0,1 0-1 0 0,-1-1 1 0 0,0 1-1 0 0,1 0 1 0 0,-1-1-1 0 0,1 1 0 0 0,-1 0 1 0 0,1 0-1 0 0,0-1 1 0 0,20 3 1750 0 0,28 20-1473 0 0,-38-16-130 0 0,1 0-409 0 0,32 13 157 0 0,-17-15-3437 0 0,-23-6 984 0 0</inkml:trace>
  <inkml:trace contextRef="#ctx0" brushRef="#br0" timeOffset="1">204 39 7666 0 0,'0'-1'202'0'0,"1"-1"0"0"0,0 1 1 0 0,-1 0-1 0 0,1 0 1 0 0,0 0-1 0 0,0 0 1 0 0,0 0-1 0 0,0 0 0 0 0,0 0 1 0 0,0 0-1 0 0,0 0 1 0 0,0 0-1 0 0,0 1 0 0 0,0-1 1 0 0,1 0-1 0 0,-1 1 1 0 0,0-1-1 0 0,0 1 1 0 0,1-1-1 0 0,-1 1 0 0 0,0 0 1 0 0,3-1-1 0 0,32 5 948 0 0,-33-3-1212 0 0,-1 0 0 0 0,1 0 0 0 0,-1 0 0 0 0,1-1 0 0 0,-1 1 0 0 0,1-1 0 0 0,-1 0 0 0 0,1 0 0 0 0,0 0 0 0 0,-1 0 0 0 0,1 0 0 0 0,-1-1 0 0 0,1 1 0 0 0,-1-1 0 0 0,1 0 0 0 0,-1 1 0 0 0,1-1 0 0 0,2-2 0 0 0,6-17-5159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07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14043 0 0,'-3'12'1968'0'0,"2"2"-663"0"0,-1 4-449 0 0,2 0-384 0 0,3-3-400 0 0,-2-1-576 0 0,2-1-720 0 0,1-2-1265 0 0,-11-7-1112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06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 8306 0 0,'-8'-2'11814'0'0,"8"3"-11614"0"0,-7 19 3066 0 0,0 28-3483 0 0,7-47 582 0 0,-3 39-363 0 0,-6 41-1204 0 0,8-75 270 0 0,-1 0 1 0 0,0 0-1 0 0,0 0 1 0 0,0-1-1 0 0,0 1 0 0 0,-4 5 1 0 0,-7 8-5306 0 0,10-17 6118 0 0,1 1-1 0 0,0 0 1 0 0,0 1-1 0 0,0-1 0 0 0,0 0 1 0 0,1 1-1 0 0,-1-1 1 0 0,1 1-1 0 0,0-1 1 0 0,0 1-1 0 0,0-1 0 0 0,0 6 1 0 0,0-2 717 0 0,1-1 0 0 0,0 1 0 0 0,0-1 0 0 0,1 1 0 0 0,0-1 0 0 0,0 0 0 0 0,1 0 0 0 0,0 1 0 0 0,0-1 0 0 0,0 0 0 0 0,1 0 0 0 0,-1-1 0 0 0,2 1 0 0 0,-1 0 1 0 0,6 7-1 0 0,-6-10-479 0 0,-1 0 0 0 0,1 1 0 0 0,0-1 1 0 0,0 0-1 0 0,1-1 0 0 0,-1 1 1 0 0,1-1-1 0 0,-1 1 0 0 0,1-1 1 0 0,0 0-1 0 0,-1 0 0 0 0,1-1 0 0 0,0 1 1 0 0,0-1-1 0 0,0 0 0 0 0,1 0 1 0 0,-1 0-1 0 0,0 0 0 0 0,0-1 1 0 0,1 0-1 0 0,-1 0 0 0 0,0 0 0 0 0,9-1 1 0 0,-6-1-494 0 0,0 0-1 0 0,0 0 1 0 0,0 0 0 0 0,-1-1 0 0 0,1 0-1 0 0,7-4 1 0 0,-11 5-667 0 0,1-1 0 0 0,-1 1-1 0 0,0-1 1 0 0,0 0-1 0 0,0 0 1 0 0,0 0 0 0 0,3-5-1 0 0,3-4-5044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06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0 11723 0 0,'-4'8'9175'0'0,"4"14"-7939"0"0,0-15-412 0 0,0 18-556 0 0,-2-1 0 0 0,-1 1 0 0 0,-1-1 0 0 0,-8 30 0 0 0,8-40-696 0 0,-1 0 1 0 0,0 0 0 0 0,-1 0 0 0 0,0 0-1 0 0,-1-1 1 0 0,-1-1 0 0 0,0 1 0 0 0,-12 14-1 0 0,19-26 323 0 0,0 0-1 0 0,1-1 0 0 0,-1 1 0 0 0,0 0 0 0 0,0 0 0 0 0,1-1 0 0 0,-1 1 1 0 0,0 0-1 0 0,0-1 0 0 0,0 1 0 0 0,0-1 0 0 0,0 1 0 0 0,0-1 0 0 0,0 1 1 0 0,-2-1-1 0 0,3 0 38 0 0,0 0 1 0 0,0 0-1 0 0,-1 0 0 0 0,1 0 1 0 0,0 0-1 0 0,-1-1 1 0 0,1 1-1 0 0,0 0 1 0 0,0 0-1 0 0,-1-1 0 0 0,1 1 1 0 0,0 0-1 0 0,0 0 1 0 0,0-1-1 0 0,-1 1 1 0 0,1 0-1 0 0,0 0 1 0 0,0-1-1 0 0,0 1 0 0 0,0 0 1 0 0,0-1-1 0 0,-1 1 1 0 0,1 0-1 0 0,0-1 1 0 0,0 1-1 0 0,0 0 0 0 0,0-1 1 0 0,0 1-1 0 0,0 0 1 0 0,0-1-1 0 0,6-32-2024 0 0,-5 28 2090 0 0,1-1-1 0 0,1 1 1 0 0,-1 0-1 0 0,1 0 1 0 0,0 1-1 0 0,0-1 1 0 0,0 1-1 0 0,1-1 1 0 0,-1 1-1 0 0,1 0 1 0 0,0 0-1 0 0,0 1 1 0 0,1-1-1 0 0,-1 1 1 0 0,1 0-1 0 0,0 0 1 0 0,-1 0-1 0 0,1 1 1 0 0,6-3-1 0 0,-1 3 8 0 0,0-1-1 0 0,0 2 1 0 0,0-1-1 0 0,0 1 1 0 0,0 1-1 0 0,0 0 1 0 0,0 0-1 0 0,0 1 1 0 0,16 3-1 0 0,-25-4-210 0 0,0 0 0 0 0,0 0 0 0 0,0 1 0 0 0,-1-1 0 0 0,1 0 0 0 0,0 0 0 0 0,0 0 0 0 0,0 0 0 0 0,0 0 0 0 0,0 0 0 0 0,-1 0 0 0 0,1 0 0 0 0,0-1 0 0 0,0 1 0 0 0,0 0 0 0 0,0 0 0 0 0,-1-1 0 0 0,1 1 0 0 0,0-1 0 0 0,0 1 0 0 0,-1 0 0 0 0,1-1 0 0 0,0 1 0 0 0,-1-1 0 0 0,1 0 0 0 0,0 1 0 0 0,-1-1 0 0 0,1 0 0 0 0,-1 1 1 0 0,1-1-1 0 0,-1 0 0 0 0,1 1 0 0 0,-1-1 0 0 0,1-1 0 0 0,3-8-4399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07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0 3889 0 0,'0'10'6824'0'0,"0"45"5428"0"0,-3 21-10535 0 0,2-47-4532 0 0,-2-1 0 0 0,-1-1 0 0 0,-11 41 0 0 0,9-52-1453 0 0,-1-4-1605 0 0</inkml:trace>
  <inkml:trace contextRef="#ctx0" brushRef="#br0" timeOffset="1">1 359 13203 0 0,'0'0'279'0'0,"0"1"1"0"0,0-1 0 0 0,0 1 0 0 0,1 0-1 0 0,-1-1 1 0 0,0 1 0 0 0,0-1-1 0 0,1 1 1 0 0,-1-1 0 0 0,0 1-1 0 0,1-1 1 0 0,-1 1 0 0 0,0-1-1 0 0,1 0 1 0 0,-1 1 0 0 0,1-1-1 0 0,-1 0 1 0 0,1 1 0 0 0,-1-1-1 0 0,1 0 1 0 0,-1 1 0 0 0,1-1-1 0 0,-1 0 1 0 0,2 1 0 0 0,16-3 2147 0 0,23-19-3252 0 0,-28 14 1401 0 0,-6 3-575 0 0,1 1-1 0 0,-1 0 1 0 0,0 0 0 0 0,1 1 0 0 0,-1 0-1 0 0,13-2 1 0 0,-18 4 45 0 0,1 0-1 0 0,-1 0 1 0 0,0 0-1 0 0,0 0 1 0 0,0 0-1 0 0,1 1 1 0 0,-1-1-1 0 0,0 1 0 0 0,0 0 1 0 0,0-1-1 0 0,0 1 1 0 0,0 0-1 0 0,0 0 1 0 0,0 0-1 0 0,0 0 1 0 0,0 1-1 0 0,-1-1 1 0 0,1 0-1 0 0,0 1 1 0 0,-1 0-1 0 0,1-1 1 0 0,-1 1-1 0 0,0 0 1 0 0,1-1-1 0 0,-1 1 1 0 0,0 0-1 0 0,0 0 1 0 0,1 3-1 0 0,1 4 190 0 0,-1-1 1 0 0,1 0-1 0 0,-2 1 0 0 0,1 0 1 0 0,-1 0-1 0 0,-1-1 0 0 0,1 1 0 0 0,-2 10 1 0 0,1-9-959 0 0,0 0 0 0 0,0 1 0 0 0,1-1-1 0 0,5 20 1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07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13659 0 0,'4'9'5529'0'0,"-2"1"-4281"0"0,-1 3-792 0 0,1-1-536 0 0,-7-4-688 0 0,0-2-1408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52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 6257 0 0,'-2'-1'466'0'0,"0"0"0"0"0,0 1-1 0 0,0-1 1 0 0,0 1-1 0 0,0 0 1 0 0,0-1-1 0 0,0 1 1 0 0,0 0 0 0 0,0 0-1 0 0,0 0 1 0 0,0 0-1 0 0,0 1 1 0 0,-5 0 0 0 0,7 0-195 0 0,-1 0 0 0 0,0 0 1 0 0,1 0-1 0 0,-1 0 1 0 0,1 1-1 0 0,-1-1 1 0 0,1 0-1 0 0,0 0 1 0 0,-1 1-1 0 0,1-1 0 0 0,0 0 1 0 0,0 0-1 0 0,0 1 1 0 0,0-1-1 0 0,0 0 1 0 0,0 0-1 0 0,0 1 0 0 0,0-1 1 0 0,1 0-1 0 0,-1 0 1 0 0,0 1-1 0 0,1-1 1 0 0,-1 0-1 0 0,1 1 1 0 0,9 33 991 0 0,2-1 1 0 0,18 37 0 0 0,4 11-999 0 0,40 141-23 0 0,-79-287-404 0 0,3 25 136 0 0,1 15 11 0 0,0 0 1 0 0,4-40 0 0 0,-2 56 14 0 0,0-1 1 0 0,1 1-1 0 0,-1 0 1 0 0,2 0-1 0 0,-1 0 1 0 0,1 0-1 0 0,0 1 0 0 0,1-1 1 0 0,0 1-1 0 0,0 0 1 0 0,7-10-1 0 0,-7 14-5 0 0,-1 0-1 0 0,1-1 0 0 0,0 1 1 0 0,0 1-1 0 0,0-1 0 0 0,0 0 1 0 0,0 1-1 0 0,0 0 0 0 0,1 0 1 0 0,-1 1-1 0 0,1-1 0 0 0,0 1 1 0 0,4-1-1 0 0,9-1-29 0 0,1 1 0 0 0,21 1 0 0 0,7-1-2726 0 0,-5-6-3738 0 0,-25-2-105 0 0,-11 3 1867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52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75 7498 0 0,'-2'0'462'0'0,"-1"1"1"0"0,0-1 0 0 0,0 1 0 0 0,0 0 0 0 0,1 0 0 0 0,-1 0-1 0 0,0 0 1 0 0,1 1 0 0 0,-1-1 0 0 0,1 0 0 0 0,-1 1 0 0 0,1 0-1 0 0,0 0 1 0 0,-1 0 0 0 0,1 0 0 0 0,0 0 0 0 0,-3 4 0 0 0,2-1-113 0 0,0 0 0 0 0,1-1 0 0 0,0 1 1 0 0,0 1-1 0 0,0-1 0 0 0,0 0 0 0 0,1 0 0 0 0,-1 1 1 0 0,1 5-1 0 0,0-1-234 0 0,0 0-1 0 0,1 0 1 0 0,0 0 0 0 0,1 0 0 0 0,0 0-1 0 0,0 0 1 0 0,1 0 0 0 0,1-1 0 0 0,-1 1 0 0 0,6 12-1 0 0,-2-11-78 0 0,1-1 0 0 0,-1 1-1 0 0,2-1 1 0 0,12 14-1 0 0,-19-22-38 0 0,1 0 0 0 0,0 0-1 0 0,0 0 1 0 0,0 0-1 0 0,0 0 1 0 0,1 0-1 0 0,-1 0 1 0 0,0-1 0 0 0,1 1-1 0 0,-1-1 1 0 0,1 1-1 0 0,0-1 1 0 0,-1 0-1 0 0,1 0 1 0 0,0-1 0 0 0,0 1-1 0 0,0 0 1 0 0,-1-1-1 0 0,1 0 1 0 0,0 1 0 0 0,0-1-1 0 0,0 0 1 0 0,0-1-1 0 0,0 1 1 0 0,2-1-1 0 0,-2-1 12 0 0,0 1 0 0 0,-1-1-1 0 0,1 0 1 0 0,-1 0-1 0 0,0 0 1 0 0,1-1-1 0 0,-1 1 1 0 0,0 0 0 0 0,-1-1-1 0 0,1 1 1 0 0,0-1-1 0 0,-1 0 1 0 0,1 0 0 0 0,-1 0-1 0 0,0 1 1 0 0,0-1-1 0 0,0 0 1 0 0,0 0-1 0 0,-1-1 1 0 0,1 1 0 0 0,-1 0-1 0 0,0 0 1 0 0,1 0-1 0 0,-2-3 1 0 0,1-10 59 0 0,0 1-1 0 0,-1-1 1 0 0,-5-21 0 0 0,2 19 10 0 0,0 1 0 0 0,-2 0 0 0 0,1 1 1 0 0,-2-1-1 0 0,-10-16 0 0 0,12 23-6 0 0,-1 1 1 0 0,0 0-1 0 0,0 0 0 0 0,-1 0 1 0 0,0 1-1 0 0,-1 0 0 0 0,0 1 0 0 0,0 0 1 0 0,-14-10-1 0 0,21 16-44 0 0,0 0 0 0 0,-1 0 0 0 0,0 0 0 0 0,1 0 0 0 0,-1 1 0 0 0,1-1 0 0 0,-1 0 0 0 0,0 1 0 0 0,0-1 0 0 0,1 1 0 0 0,-1-1 0 0 0,0 1 0 0 0,0 0 0 0 0,0 0 0 0 0,1 0 0 0 0,-1 0 0 0 0,-2 0 0 0 0,3 1-22 0 0,0-1 0 0 0,1 0 1 0 0,-1 1-1 0 0,0-1 1 0 0,1 1-1 0 0,-1-1 1 0 0,0 1-1 0 0,1 0 1 0 0,-1-1-1 0 0,1 1 1 0 0,-1 0-1 0 0,0-1 1 0 0,1 1-1 0 0,0 0 1 0 0,-1 0-1 0 0,1 0 1 0 0,0-1-1 0 0,-1 1 1 0 0,1 0-1 0 0,0 0 1 0 0,0 0-1 0 0,-1 0 0 0 0,1-1 1 0 0,0 2-1 0 0,0 4-180 0 0,0 0-1 0 0,0 0 0 0 0,1 0 0 0 0,0 0 0 0 0,0 0 0 0 0,0 0 1 0 0,1 0-1 0 0,3 7 0 0 0,18 32-4073 0 0,8-3-3808 0 0,-15-25 2235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53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20 8218 0 0,'-5'-19'8883'0'0,"12"29"-4262"0"0,12 32-2806 0 0,36 180-715 0 0,-33-126-2491 0 0,2-1-3400 0 0,-14-69-3090 0 0,-5-17 1380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54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39 8826 0 0,'-6'-7'1519'0'0,"3"3"-558"0"0,0 0-1 0 0,0 0 1 0 0,0 1-1 0 0,0-1 1 0 0,-1 1-1 0 0,1 0 1 0 0,-7-4-1 0 0,10 7-848 0 0,0 0-1 0 0,-1 0 0 0 0,1 0 0 0 0,-1 1 1 0 0,1-1-1 0 0,-1 0 0 0 0,1 0 1 0 0,-1 0-1 0 0,1 0 0 0 0,0 1 1 0 0,-1-1-1 0 0,1 0 0 0 0,0 1 1 0 0,-1-1-1 0 0,1 0 0 0 0,0 1 1 0 0,-1-1-1 0 0,1 0 0 0 0,0 1 1 0 0,-1-1-1 0 0,1 0 0 0 0,0 1 0 0 0,0-1 1 0 0,0 1-1 0 0,-1-1 0 0 0,1 1 1 0 0,0-1-1 0 0,0 0 0 0 0,0 1 1 0 0,0-1-1 0 0,0 1 0 0 0,0-1 1 0 0,0 1-1 0 0,0-1 0 0 0,0 1 1 0 0,0-1-1 0 0,0 1 0 0 0,0 0 1 0 0,-1 20 462 0 0,1 33-489 0 0,3 1 1 0 0,3-1-1 0 0,1 0 0 0 0,28 100 1 0 0,-34-154-120 0 0,16 45-1768 0 0,-15-42 1238 0 0,-1 0 1 0 0,1-1-1 0 0,-1 0 0 0 0,1 1 0 0 0,0-1 1 0 0,0 0-1 0 0,0 0 0 0 0,3 2 0 0 0,-5-3 354 0 0,1-1-1 0 0,-1 0 1 0 0,0 1 0 0 0,1-1-1 0 0,-1 0 1 0 0,1 0 0 0 0,-1 0-1 0 0,0 1 1 0 0,1-1-1 0 0,-1 0 1 0 0,1 0 0 0 0,-1 0-1 0 0,0 0 1 0 0,1 0 0 0 0,-1 0-1 0 0,1 0 1 0 0,-1 0-1 0 0,1 0 1 0 0,-1 0 0 0 0,1 0-1 0 0,-1 0 1 0 0,0 0-1 0 0,1 0 1 0 0,-1 0 0 0 0,1-1-1 0 0,-1 1 1 0 0,0 0 0 0 0,1 0-1 0 0,-1 0 1 0 0,1-1-1 0 0,-1 1 1 0 0,0 0 0 0 0,1-1-1 0 0,-1 1 1 0 0,1-1 0 0 0,6-8-5318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54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62 8954 0 0,'-16'-13'5778'0'0,"16"12"-5617"0"0,0 1-1 0 0,0-1 1 0 0,-1 1-1 0 0,1-1 1 0 0,0 1-1 0 0,0 0 1 0 0,0-1-1 0 0,0 1 0 0 0,0-1 1 0 0,0 1-1 0 0,0-1 1 0 0,0 1-1 0 0,0-1 1 0 0,0 1-1 0 0,0-1 0 0 0,0 1 1 0 0,0 0-1 0 0,0-1 1 0 0,0 1-1 0 0,0-1 1 0 0,0 1-1 0 0,1-1 1 0 0,-1 1-1 0 0,0-1 0 0 0,2-1 11 0 0,0 0 0 0 0,0 0 0 0 0,1 0 0 0 0,-1 0 0 0 0,0 1 0 0 0,1-1 0 0 0,-1 1 0 0 0,1 0 0 0 0,-1-1 0 0 0,6 0 0 0 0,0-2-104 0 0,1 1 0 0 0,0 0 0 0 0,0 1 0 0 0,1 0 0 0 0,-1 0 0 0 0,0 1 0 0 0,1 0 0 0 0,-1 1-1 0 0,0 0 1 0 0,15 2 0 0 0,-21-1 24 0 0,0-1-1 0 0,0 1 1 0 0,0 0 0 0 0,0 0-1 0 0,0 0 1 0 0,0 0 0 0 0,0 1-1 0 0,0-1 1 0 0,0 1-1 0 0,0 0 1 0 0,-1 0 0 0 0,1 0-1 0 0,-1 0 1 0 0,1 0-1 0 0,-1 1 1 0 0,0-1 0 0 0,0 1-1 0 0,0-1 1 0 0,0 1 0 0 0,0 0-1 0 0,-1 0 1 0 0,1 0-1 0 0,-1 0 1 0 0,0 0 0 0 0,0 0-1 0 0,0 0 1 0 0,0 0 0 0 0,0 0-1 0 0,-1 0 1 0 0,1 1-1 0 0,-1-1 1 0 0,0 0 0 0 0,0 5-1 0 0,-2 20 217 0 0,-1 0 0 0 0,-7 34 0 0 0,5-40-603 0 0,1 1 0 0 0,2 0 0 0 0,-1 47 1 0 0,6-58-38 0 0,4-3-5326 0 0,-6-9 5278 0 0,0 0 1 0 0,0 0-1 0 0,-1-1 0 0 0,1 1 1 0 0,0 0-1 0 0,0-1 1 0 0,0 1-1 0 0,0 0 0 0 0,-1-1 1 0 0,1 1-1 0 0,0-1 1 0 0,0 1-1 0 0,-1-1 1 0 0,1 1-1 0 0,0-1 0 0 0,-1 0 1 0 0,1 1-1 0 0,-1-1 1 0 0,1 0-1 0 0,-1 1 1 0 0,1-1-1 0 0,-1 0 0 0 0,1 0 1 0 0,-1 0-1 0 0,0 1 1 0 0,1-2-1 0 0,7-13-4537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54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53 5585 0 0,'-1'-14'5384'0'0,"0"22"-337"0"0,0 25-1774 0 0,3-15-3410 0 0,1 0 0 0 0,1 0-1 0 0,1 0 1 0 0,1 0 0 0 0,11 24-1 0 0,-16-50-239 0 0,1 1 1 0 0,0 0-1 0 0,0 0 0 0 0,7-14 0 0 0,-7 20 356 0 0,-1-1-1 0 0,1 0 1 0 0,-1 1 0 0 0,1-1 0 0 0,0 1 0 0 0,-1-1-1 0 0,1 1 1 0 0,0 0 0 0 0,0-1 0 0 0,0 1 0 0 0,0 0-1 0 0,0 0 1 0 0,0 1 0 0 0,4-2 0 0 0,-4 2-292 0 0,0-1 0 0 0,0 1 1 0 0,-1-1-1 0 0,1 0 1 0 0,0 0-1 0 0,0 0 0 0 0,0 0 1 0 0,-1 0-1 0 0,1 0 0 0 0,0 0 1 0 0,-1 0-1 0 0,1-1 1 0 0,-1 1-1 0 0,0-1 0 0 0,1 1 1 0 0,-1-1-1 0 0,0 1 0 0 0,0-1 1 0 0,2-3-1 0 0,0-4-330 0 0,0 0-1 0 0,-1 0 0 0 0,0 0 1 0 0,1-12-1 0 0,-1-37 2695 0 0,0 92 7606 0 0,2 7-6701 0 0,3 50-2331 0 0,-7-45-1193 0 0,-1-14 1314 0 0,5 44-1 0 0,7-24-3861 0 0,-8-45 1566 0 0,0-1 1 0 0,0 1-1 0 0,0 0 0 0 0,1-1 1 0 0,4 7-1 0 0,1-2-4927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07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60 9730 0 0,'-1'0'164'0'0,"-1"-1"-1"0"0,1 0 1 0 0,0 0 0 0 0,0 0-1 0 0,0 0 1 0 0,0-1-1 0 0,0 1 1 0 0,0 0 0 0 0,0 0-1 0 0,1-1 1 0 0,-1 1-1 0 0,0 0 1 0 0,1-1 0 0 0,-1 1-1 0 0,1-1 1 0 0,-1 1-1 0 0,1-1 1 0 0,0 1 0 0 0,-1-1-1 0 0,1 1 1 0 0,0-1-1 0 0,0 1 1 0 0,0-1 0 0 0,1-2-1 0 0,0 3-38 0 0,0-1 0 0 0,0 1 0 0 0,0 0-1 0 0,0-1 1 0 0,0 1 0 0 0,0 0 0 0 0,1 0 0 0 0,-1 0-1 0 0,0 0 1 0 0,1 0 0 0 0,-1 0 0 0 0,1 0-1 0 0,0 1 1 0 0,-1-1 0 0 0,1 0 0 0 0,-1 1-1 0 0,4-1 1 0 0,6-2 71 0 0,-1 2 0 0 0,0-1 0 0 0,1 1 0 0 0,-1 1-1 0 0,1 0 1 0 0,10 2 0 0 0,-14-1-327 0 0,-1 0 0 0 0,1 1-1 0 0,0 0 1 0 0,-1 0 0 0 0,0 1-1 0 0,1 0 1 0 0,-1 0 0 0 0,0 0 0 0 0,10 8-1 0 0,-13-8-348 0 0,0 0-1 0 0,0 0 0 0 0,0 0 1 0 0,0 0-1 0 0,0 0 0 0 0,-1 0 1 0 0,1 1-1 0 0,-1-1 0 0 0,0 1 1 0 0,2 7-1 0 0,-2 1-2300 0 0,-5 1-2026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55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64 11242 0 0,'-10'4'774'0'0,"1"0"0"0"0,0 1 0 0 0,-1 0 0 0 0,2 1-1 0 0,-1 0 1 0 0,1 1 0 0 0,0-1 0 0 0,0 1 0 0 0,1 1-1 0 0,-9 10 1 0 0,6-4-477 0 0,0 1 0 0 0,1 0 0 0 0,1 0 0 0 0,0 1-1 0 0,-7 23 1 0 0,13-35-276 0 0,1 0 0 0 0,0 1-1 0 0,0 0 1 0 0,0-1 0 0 0,1 1-1 0 0,0 0 1 0 0,0-1 0 0 0,0 1-1 0 0,0 0 1 0 0,1-1 0 0 0,0 1-1 0 0,-1-1 1 0 0,2 1 0 0 0,-1-1-1 0 0,1 1 1 0 0,-1-1 0 0 0,1 0-1 0 0,0 1 1 0 0,1-1 0 0 0,3 6-1 0 0,-4-7-19 0 0,1-1-1 0 0,-1 1 1 0 0,1 0-1 0 0,0-1 0 0 0,-1 0 1 0 0,1 1-1 0 0,0-1 0 0 0,0 0 1 0 0,0 0-1 0 0,1-1 0 0 0,-1 1 1 0 0,0-1-1 0 0,1 1 1 0 0,-1-1-1 0 0,1 0 0 0 0,0-1 1 0 0,-1 1-1 0 0,1 0 0 0 0,-1-1 1 0 0,1 0-1 0 0,0 0 1 0 0,-1 0-1 0 0,1 0 0 0 0,0-1 1 0 0,-1 0-1 0 0,7-1 0 0 0,-5 0 1 0 0,-1 0 1 0 0,0 0-1 0 0,0-1 0 0 0,0 1 0 0 0,0-1 0 0 0,0 0 0 0 0,-1 0 0 0 0,1 0 0 0 0,-1-1 0 0 0,0 1 0 0 0,0-1 1 0 0,0 1-1 0 0,0-1 0 0 0,-1 0 0 0 0,0 0 0 0 0,0-1 0 0 0,0 1 0 0 0,0 0 0 0 0,0-1 0 0 0,-1 1 1 0 0,0-1-1 0 0,0 1 0 0 0,1-10 0 0 0,0 1 14 0 0,-1-1-1 0 0,0 1 1 0 0,-1-1 0 0 0,0 0-1 0 0,-2 1 1 0 0,1-1 0 0 0,-5-15-1 0 0,0 10-30 0 0,-1 0 0 0 0,-1 0 0 0 0,-1 1 0 0 0,-17-27 0 0 0,6 10-438 0 0,17 25-1222 0 0,11 10-818 0 0,15 13-3120 0 0,-18-11 4150 0 0,11 6-4644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55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10882 0 0,'-8'4'6459'0'0,"3"7"-3494"0"0,1 16-1240 0 0,4-23-1100 0 0,0-1-563 0 0,-15 221 3388 0 0,15-192-3798 0 0,1 1-1 0 0,2 0 1 0 0,1-1-1 0 0,15 60 0 0 0,-6-60-2341 0 0,-3-18-1204 0 0,-6-12 760 0 0,-4-2 2910 0 0,0 0 0 0 0,0 0 0 0 0,1 0 0 0 0,-1 0 1 0 0,0 0-1 0 0,1 0 0 0 0,-1 0 0 0 0,0 0 0 0 0,1 0 0 0 0,-1 0 0 0 0,0 0 0 0 0,0 0 0 0 0,1-1 1 0 0,-1 1-1 0 0,0 0 0 0 0,1 0 0 0 0,6-9-7356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56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 10450 0 0,'-14'21'6824'0'0,"-1"19"-4879"0"0,5-12-1589 0 0,1-6-410 0 0,-25 54 218 0 0,29-68-519 0 0,1 0 1 0 0,-1 0 0 0 0,-1-1 0 0 0,1 1-1 0 0,-1-1 1 0 0,-11 10 0 0 0,9-13-1211 0 0,7-8 793 0 0,11-10 946 0 0,0 10-34 0 0,0 0 0 0 0,0 1 0 0 0,0 0 0 0 0,1 1 0 0 0,-1 0 0 0 0,14 0 1 0 0,37-9-2204 0 0,-57 9 1343 0 0,0 1-1 0 0,1-1 0 0 0,-1 0 1 0 0,0 0-1 0 0,0 0 0 0 0,0 0 1 0 0,-1-1-1 0 0,1 1 1 0 0,0-1-1 0 0,5-6 0 0 0,0-1-2992 0 0</inkml:trace>
  <inkml:trace contextRef="#ctx0" brushRef="#br0" timeOffset="1">260 40 3073 0 0,'1'-7'5681'0'0,"1"15"-3976"0"0,1 17-896 0 0,-12 42 557 0 0,6-53-914 0 0,0-1 0 0 0,1 1-1 0 0,1-1 1 0 0,0 1 0 0 0,2 23 0 0 0,-1-37-436 0 0,0 0 1 0 0,0 1-1 0 0,0-1 1 0 0,0 0-1 0 0,0 1 1 0 0,1-1-1 0 0,-1 0 1 0 0,0 0-1 0 0,0 1 1 0 0,0-1-1 0 0,0 0 1 0 0,0 0-1 0 0,0 1 1 0 0,0-1-1 0 0,1 0 1 0 0,-1 0-1 0 0,0 1 1 0 0,0-1-1 0 0,0 0 1 0 0,0 0-1 0 0,1 0 0 0 0,-1 1 1 0 0,0-1-1 0 0,0 0 1 0 0,1 0-1 0 0,-1 0 1 0 0,0 0-1 0 0,0 1 1 0 0,1-1-1 0 0,-1 0 1 0 0,0 0-1 0 0,1 0 1 0 0,-1 0-1 0 0,0 0 1 0 0,0 0-1 0 0,1 0 1 0 0,-1 0-1 0 0,0 0 1 0 0,1 0-1 0 0,-1 0 1 0 0,0 0-1 0 0,15-9-49 0 0,7-15-1245 0 0,20-44-7221 0 0,-40 66 7153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5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6937 0 0,'-2'7'716'0'0,"-1"0"0"0"0,1 0 0 0 0,0 0 0 0 0,0 0 0 0 0,1 1-1 0 0,0-1 1 0 0,0 0 0 0 0,1 1 0 0 0,0-1 0 0 0,0 1-1 0 0,0-1 1 0 0,1 0 0 0 0,3 13 0 0 0,-1-13-535 0 0,-1 0 0 0 0,1-1 0 0 0,0 1 0 0 0,1-1 1 0 0,-1 0-1 0 0,1 0 0 0 0,0 0 0 0 0,1-1 0 0 0,-1 1 0 0 0,1-1 1 0 0,0 0-1 0 0,1 0 0 0 0,-1-1 0 0 0,10 6 0 0 0,-11-7-189 0 0,1 0 0 0 0,0-1 1 0 0,0 1-1 0 0,0-1 0 0 0,0 0 0 0 0,1-1 0 0 0,-1 0 0 0 0,1 1 0 0 0,-1-1 0 0 0,7 0 0 0 0,-10-1 2 0 0,-1 0 0 0 0,1 0 0 0 0,-1 0 0 0 0,1 0-1 0 0,-1-1 1 0 0,0 1 0 0 0,1 0 0 0 0,-1-1 0 0 0,1 1-1 0 0,-1-1 1 0 0,0 1 0 0 0,1-1 0 0 0,-1 0 0 0 0,0 1-1 0 0,0-1 1 0 0,0 0 0 0 0,1 0 0 0 0,-1 0 0 0 0,0 0-1 0 0,0 0 1 0 0,0 0 0 0 0,0 0 0 0 0,-1 0 0 0 0,1-1-1 0 0,0 1 1 0 0,0 0 0 0 0,-1 0 0 0 0,1-1 0 0 0,0 1-1 0 0,-1 0 1 0 0,0-1 0 0 0,1 1 0 0 0,-1-1 0 0 0,0 1-1 0 0,0 0 1 0 0,1-1 0 0 0,-1 1 0 0 0,0-1 0 0 0,-1 1-1 0 0,1-1 1 0 0,0 1 0 0 0,-1-3 0 0 0,0-2 183 0 0,0 0 1 0 0,0 0 0 0 0,-1 0-1 0 0,0 0 1 0 0,0 0-1 0 0,-1 1 1 0 0,1-1 0 0 0,-1 1-1 0 0,-1 0 1 0 0,1 0-1 0 0,-1 0 1 0 0,1 0-1 0 0,-1 1 1 0 0,-1-1 0 0 0,1 1-1 0 0,-8-6 1 0 0,3 4-182 0 0,1 0 1 0 0,-1 1-1 0 0,0 0 1 0 0,0 0-1 0 0,0 1 0 0 0,-1 0 1 0 0,1 1-1 0 0,-1 0 1 0 0,-12-2-1 0 0,25 8-1570 0 0,0-1-1 0 0,0 0 1 0 0,1 0-1 0 0,-1 0 1 0 0,0-1-1 0 0,1 1 1 0 0,-1-1-1 0 0,1 0 1 0 0,6 2-1 0 0,4 0-2754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56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77 5377 0 0,'-1'-1'313'0'0,"1"0"1"0"0,-1 0-1 0 0,0 0 0 0 0,0 1 0 0 0,0-1 0 0 0,0 0 0 0 0,0 1 1 0 0,0-1-1 0 0,0 0 0 0 0,0 1 0 0 0,0 0 0 0 0,0-1 1 0 0,0 1-1 0 0,0-1 0 0 0,0 1 0 0 0,-1 0 0 0 0,1 0 1 0 0,0 0-1 0 0,0 0 0 0 0,0 0 0 0 0,0 0 0 0 0,-1 0 1 0 0,0 0-1 0 0,1 1-69 0 0,0-1 0 0 0,0 1 0 0 0,1 0 0 0 0,-1-1 0 0 0,0 1 1 0 0,0 0-1 0 0,1 0 0 0 0,-1 0 0 0 0,0 0 0 0 0,1 0 0 0 0,-1 0 0 0 0,1 0 1 0 0,0 0-1 0 0,-1 0 0 0 0,1 0 0 0 0,0 0 0 0 0,-1 0 0 0 0,1 0 0 0 0,0 2 1 0 0,-1 5 431 0 0,1 1 0 0 0,-1-1 1 0 0,2 1-1 0 0,-1-1 1 0 0,3 11-1 0 0,0-7-456 0 0,0-1 0 0 0,0 1 0 0 0,1-1 0 0 0,1 0 0 0 0,10 20 0 0 0,-12-27-229 0 0,0 1 0 0 0,-1-1 0 0 0,2 0-1 0 0,-1 0 1 0 0,0 0 0 0 0,1 0 0 0 0,0 0-1 0 0,-1-1 1 0 0,2 0 0 0 0,-1 0 0 0 0,0 0-1 0 0,1 0 1 0 0,-1 0 0 0 0,1-1 0 0 0,9 3 0 0 0,-13-4 6 0 0,0-1 0 0 0,1 0 1 0 0,-1 1-1 0 0,0-1 0 0 0,0 0 1 0 0,0 0-1 0 0,1 0 0 0 0,-1 0 1 0 0,0 0-1 0 0,0 0 1 0 0,0-1-1 0 0,1 1 0 0 0,-1 0 1 0 0,0 0-1 0 0,0-1 0 0 0,0 1 1 0 0,0-1-1 0 0,0 1 0 0 0,0-1 1 0 0,0 0-1 0 0,0 1 1 0 0,0-1-1 0 0,0 0 0 0 0,0 0 1 0 0,0 0-1 0 0,1-1 0 0 0,0-1-6 0 0,-1 1-1 0 0,1-1 1 0 0,-1 0-1 0 0,0 0 1 0 0,0 0-1 0 0,0 0 1 0 0,0 0-1 0 0,0 0 1 0 0,-1 0-1 0 0,1-4 1 0 0,-1-5-19 0 0,0 0 1 0 0,0 0 0 0 0,-1 0 0 0 0,-4-17 0 0 0,1 16 43 0 0,0 0 0 0 0,0 0 0 0 0,-1 1 0 0 0,-1 0 0 0 0,-14-22 1 0 0,15 27-8 0 0,0-1 0 0 0,0 1 0 0 0,-1 0 0 0 0,0 1 0 0 0,-1-1 0 0 0,0 1 0 0 0,0 1 0 0 0,0-1 0 0 0,-13-6 1 0 0,20 11-29 0 0,0 1 0 0 0,-1 0 1 0 0,1-1-1 0 0,-1 1 0 0 0,1 0 0 0 0,0 0 1 0 0,-1 0-1 0 0,1-1 0 0 0,-1 1 1 0 0,1 0-1 0 0,-1 0 0 0 0,1 0 1 0 0,0 0-1 0 0,-1 0 0 0 0,1 0 1 0 0,-1 0-1 0 0,1 0 0 0 0,-1 0 1 0 0,1 0-1 0 0,-1 0 0 0 0,1 0 1 0 0,-1 0-1 0 0,1 0 0 0 0,-1 0 1 0 0,1 1-1 0 0,0-1 0 0 0,-1 0 0 0 0,1 0 1 0 0,-1 0-1 0 0,1 1 0 0 0,0-1 1 0 0,-1 0-1 0 0,1 1 0 0 0,-2 16-2493 0 0,3-13 944 0 0,-1 1 0 0 0,2-1 0 0 0,-1 1 0 0 0,1-1 0 0 0,-1 1 0 0 0,4 4 1 0 0,2 1-4017 0 0</inkml:trace>
  <inkml:trace contextRef="#ctx0" brushRef="#br0" timeOffset="0.97">215 6 13283 0 0,'0'1'270'0'0,"1"-1"0"0"0,0 0 0 0 0,-1 1 0 0 0,1-1 0 0 0,0 1 0 0 0,-1-1 0 0 0,1 1-1 0 0,-1-1 1 0 0,1 1 0 0 0,-1-1 0 0 0,1 1 0 0 0,-1 0 0 0 0,1-1 0 0 0,-1 1 0 0 0,0-1 0 0 0,1 1 0 0 0,-1 0 0 0 0,0 0 0 0 0,0-1 0 0 0,1 1 0 0 0,-1 0 0 0 0,0-1 0 0 0,0 3 0 0 0,4 19 1657 0 0,-4-20-1689 0 0,10 101 2045 0 0,9 64-1825 0 0,-15-144-3194 0 0,2 0 0 0 0,15 38 0 0 0,-15-49-2179 0 0,1-3-2173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57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8466 0 0,'-7'4'924'0'0,"0"0"-1"0"0,1 0 1 0 0,-1 0 0 0 0,1 1 0 0 0,0 0 0 0 0,0 0 0 0 0,1 1-1 0 0,-1-1 1 0 0,1 1 0 0 0,-5 8 0 0 0,7-9-609 0 0,0 1-1 0 0,1 0 1 0 0,0-1-1 0 0,0 1 1 0 0,0 0 0 0 0,1 0-1 0 0,-1 0 1 0 0,1 0 0 0 0,1 1-1 0 0,-1-1 1 0 0,1 0 0 0 0,0 0-1 0 0,2 9 1 0 0,0-2-203 0 0,0 0 0 0 0,1 0-1 0 0,1 0 1 0 0,0 0 0 0 0,1-1 0 0 0,12 23 0 0 0,-14-29-110 0 0,0-1 0 0 0,0 1 0 0 0,1-1 0 0 0,-1 0 0 0 0,1 0 0 0 0,1 0 0 0 0,-1-1 0 0 0,1 0 0 0 0,-1 1 0 0 0,1-2 0 0 0,1 1 0 0 0,-1 0 0 0 0,0-1 0 0 0,1 0 0 0 0,0 0 0 0 0,9 3 0 0 0,-13-6-3 0 0,-1 1-1 0 0,1-1 0 0 0,0 0 1 0 0,-1 0-1 0 0,1 1 0 0 0,0-1 1 0 0,-1 0-1 0 0,1 0 0 0 0,0-1 0 0 0,-1 1 1 0 0,1 0-1 0 0,0 0 0 0 0,-1-1 1 0 0,1 1-1 0 0,-1-1 0 0 0,1 0 1 0 0,0 1-1 0 0,-1-1 0 0 0,0 0 0 0 0,1 0 1 0 0,-1 0-1 0 0,1 0 0 0 0,1-2 1 0 0,-1 1-1 0 0,-1-1 1 0 0,1 1 0 0 0,-1-1 0 0 0,1 1 0 0 0,-1-1 0 0 0,0 0-1 0 0,0 0 1 0 0,0 0 0 0 0,0 0 0 0 0,0 0 0 0 0,-1 0 0 0 0,1-3-1 0 0,-1-6 12 0 0,0 0 0 0 0,0 1-1 0 0,-1-1 1 0 0,0 0-1 0 0,-5-18 1 0 0,-3 2-178 0 0,-19-40 0 0 0,0 2-2606 0 0,28 65 2629 0 0,0 1 0 0 0,0 0 1 0 0,-1 0-1 0 0,1-1 0 0 0,0 1 1 0 0,0 0-1 0 0,0-1 0 0 0,0 1 0 0 0,0 0 1 0 0,0-1-1 0 0,-1 1 0 0 0,1-1 1 0 0,0 1-1 0 0,0 0 0 0 0,0-1 1 0 0,0 1-1 0 0,0 0 0 0 0,0-1 1 0 0,0 1-1 0 0,1 0 0 0 0,-1-1 0 0 0,0 1 1 0 0,0 0-1 0 0,0-1 0 0 0,0 1 1 0 0,0 0-1 0 0,0-1 0 0 0,1 1 1 0 0,-1 0-1 0 0,0-1 0 0 0,0 1 0 0 0,0 0 1 0 0,1 0-1 0 0,-1-1 0 0 0,0 1 1 0 0,1 0-1 0 0,-1 0 0 0 0,0-1 1 0 0,0 1-1 0 0,1 0 0 0 0,-1 0 0 0 0,0 0 1 0 0,1 0-1 0 0,16 1-7199 0 0,-12 0 6857 0 0,9 1-3568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57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8554 0 0,'2'39'7699'0'0,"4"20"-3386"0"0,2 10-2736 0 0,-7-36-1163 0 0,0-11-444 0 0,0-1-1 0 0,1 1 1 0 0,6 20-1 0 0,-7-41-5 0 0,-1 0-1 0 0,0-1 0 0 0,1 1 0 0 0,-1-1 0 0 0,1 1 1 0 0,-1-1-1 0 0,1 1 0 0 0,0-1 0 0 0,-1 0 0 0 0,1 1 1 0 0,-1-1-1 0 0,1 0 0 0 0,0 1 0 0 0,-1-1 0 0 0,1 0 0 0 0,0 0 1 0 0,-1 1-1 0 0,1-1 0 0 0,0 0 0 0 0,0 0 0 0 0,-1 0 1 0 0,1 0-1 0 0,0 0 0 0 0,-1 0 0 0 0,1 0 0 0 0,0 0 1 0 0,0-1-1 0 0,-1 1 0 0 0,1 0 0 0 0,0 0 0 0 0,0-1 1 0 0,30-8-1057 0 0,-23 6-193 0 0,59-25-8483 0 0,-45 18 6615 0 0,-10 5-457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58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4729 0 0,'9'-66'2184'0'0,"-2"35"14156"0"0,-8 45-15544 0 0,0 1 1 0 0,1-1-1 0 0,2 25 0 0 0,-1-33-793 0 0,1-1-1 0 0,-1 1 0 0 0,1-1 1 0 0,0 1-1 0 0,0-1 1 0 0,1 0-1 0 0,0 0 1 0 0,0 0-1 0 0,0-1 0 0 0,0 1 1 0 0,1-1-1 0 0,6 7 1 0 0,-3-4-238 0 0,1-1-1 0 0,-1 0 1 0 0,1 0 0 0 0,0-1 0 0 0,1 0 0 0 0,-1 0 0 0 0,16 5-1 0 0,-18-8-631 0 0,-1 0 0 0 0,1-1 0 0 0,0 0 0 0 0,-1 0-1 0 0,1 0 1 0 0,0 0 0 0 0,0-1 0 0 0,9-1 0 0 0,-15 1 519 0 0,1 0 0 0 0,0 0 0 0 0,0 0 0 0 0,0 0 0 0 0,-1 0 1 0 0,1-1-1 0 0,0 1 0 0 0,0 0 0 0 0,-1-1 0 0 0,1 1 1 0 0,0 0-1 0 0,0-1 0 0 0,-1 1 0 0 0,1-1 0 0 0,0 1 0 0 0,-1-1 1 0 0,1 1-1 0 0,-1-1 0 0 0,1 0 0 0 0,0 0 0 0 0,3-8-5506 0 0</inkml:trace>
  <inkml:trace contextRef="#ctx0" brushRef="#br0" timeOffset="1">233 14 12675 0 0,'2'2'6513'0'0,"1"2"-5025"0"0,-2 4 9 0 0,1 4-601 0 0,1 3-424 0 0,0 4-216 0 0,1 3-144 0 0,-1 2-208 0 0,1 1-288 0 0,1-1-472 0 0,-1 1-849 0 0,-1 0-1191 0 0,-1 1-1161 0 0,-4 2-40 0 0,-2 0-2352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58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6 113 8610 0 0,'0'1'569'0'0,"-1"0"-1"0"0,0 0 1 0 0,1 0 0 0 0,-1 0 0 0 0,1 0-1 0 0,-1 0 1 0 0,1 0 0 0 0,-1 0 0 0 0,1 0 0 0 0,0 0-1 0 0,0 0 1 0 0,0 0 0 0 0,-1 1 0 0 0,1 1-1 0 0,3 22 2241 0 0,-2-22-2781 0 0,0 1 1 0 0,0 0 0 0 0,1-1-1 0 0,-1 1 1 0 0,1-1 0 0 0,-1 1-1 0 0,1-1 1 0 0,0 0 0 0 0,5 6-1 0 0,-7-9-34 0 0,0 0-1 0 0,0 0 0 0 0,0 0 1 0 0,1 0-1 0 0,-1 0 0 0 0,0 0 1 0 0,0 1-1 0 0,0-1 1 0 0,0 0-1 0 0,0 0 0 0 0,1 0 1 0 0,-1 0-1 0 0,0 0 0 0 0,0 0 1 0 0,0 0-1 0 0,0 0 0 0 0,0 0 1 0 0,0 0-1 0 0,1 0 0 0 0,-1 0 1 0 0,0-1-1 0 0,0 1 1 0 0,0 0-1 0 0,0 0 0 0 0,0 0 1 0 0,1 0-1 0 0,-1 0 0 0 0,0 0 1 0 0,0 0-1 0 0,0 0 0 0 0,0 0 1 0 0,0 0-1 0 0,0 0 0 0 0,0-1 1 0 0,0 1-1 0 0,1 0 0 0 0,-1 0 1 0 0,0 0-1 0 0,0 0 1 0 0,0 0-1 0 0,0 0 0 0 0,0-1 1 0 0,0 1-1 0 0,0 0 0 0 0,0 0 1 0 0,0 0-1 0 0,0 0 0 0 0,0-1 1 0 0,3-11-202 0 0,0-14 11 0 0,-3 10 181 0 0,0 0 0 0 0,2 0 0 0 0,0 1 1 0 0,1-1-1 0 0,5-15 0 0 0,-8 28 26 0 0,1 1-1 0 0,0 0 1 0 0,0-1-1 0 0,0 1 1 0 0,0 0 0 0 0,0 0-1 0 0,0 0 1 0 0,0 0-1 0 0,1 0 1 0 0,-1 0-1 0 0,1 0 1 0 0,-1 0 0 0 0,1 0-1 0 0,0 1 1 0 0,0-1-1 0 0,0 1 1 0 0,0-1-1 0 0,0 1 1 0 0,0 0 0 0 0,0 0-1 0 0,0 0 1 0 0,1 0-1 0 0,-1 0 1 0 0,0 0 0 0 0,1 1-1 0 0,-1-1 1 0 0,0 1-1 0 0,1 0 1 0 0,-1-1-1 0 0,1 1 1 0 0,-1 0 0 0 0,0 0-1 0 0,1 1 1 0 0,-1-1-1 0 0,1 0 1 0 0,-1 1-1 0 0,0 0 1 0 0,1-1 0 0 0,-1 1-1 0 0,0 0 1 0 0,0 0-1 0 0,4 3 1 0 0,3 0-8 0 0,0 1 0 0 0,-1 1 0 0 0,0 0 0 0 0,0 0 1 0 0,0 0-1 0 0,12 14 0 0 0,-17-17 23 0 0,0 0 1 0 0,0 1-1 0 0,0-1 1 0 0,-1 1-1 0 0,1 0 1 0 0,-1 0-1 0 0,0 0 1 0 0,0 0-1 0 0,0 0 1 0 0,0 0-1 0 0,-1 0 0 0 0,0 1 1 0 0,0-1-1 0 0,0 1 1 0 0,0-1-1 0 0,-1 1 1 0 0,0 5-1 0 0,0-8 20 0 0,-1 0 0 0 0,1 0 0 0 0,-1-1 0 0 0,0 1 0 0 0,0 0 0 0 0,0-1 0 0 0,0 1-1 0 0,0-1 1 0 0,0 1 0 0 0,0-1 0 0 0,-1 1 0 0 0,1-1 0 0 0,0 0 0 0 0,-1 1 0 0 0,1-1 0 0 0,-1 0 0 0 0,0 0-1 0 0,1 0 1 0 0,-1 0 0 0 0,0-1 0 0 0,1 1 0 0 0,-1 0 0 0 0,0-1 0 0 0,0 1 0 0 0,0-1 0 0 0,0 0-1 0 0,0 1 1 0 0,1-1 0 0 0,-1 0 0 0 0,-3 0 0 0 0,-7 0 4 0 0,-1 0 1 0 0,1-1-1 0 0,-16-2 0 0 0,22 2-3 0 0,-2 0 34 0 0,5 0-3 0 0,0 0 0 0 0,1 1 0 0 0,-1-1 0 0 0,0 1 0 0 0,0 0 0 0 0,0-1 1 0 0,0 1-1 0 0,0 1 0 0 0,0-1 0 0 0,0 0 0 0 0,0 1 0 0 0,1 0 0 0 0,-6 1 0 0 0,7-2-73 0 0,1 1 0 0 0,0-1 0 0 0,0 0 1 0 0,0 0-1 0 0,0 0 0 0 0,0 0 0 0 0,0 0 0 0 0,0 0 0 0 0,0 1 0 0 0,0-1 0 0 0,0 0 0 0 0,0 0 0 0 0,-1 0 0 0 0,1 0 0 0 0,0 1 0 0 0,0-1 0 0 0,0 0 0 0 0,0 0 1 0 0,0 0-1 0 0,0 0 0 0 0,0 1 0 0 0,0-1 0 0 0,1 0 0 0 0,-1 0 0 0 0,0 0 0 0 0,0 0 0 0 0,0 1 0 0 0,0-1 0 0 0,0 0 0 0 0,0 0 0 0 0,0 0 0 0 0,0 0 1 0 0,0 0-1 0 0,0 0 0 0 0,0 1 0 0 0,1-1 0 0 0,-1 0 0 0 0,0 0 0 0 0,0 0 0 0 0,0 0 0 0 0,0 0 0 0 0,0 0 0 0 0,0 0 0 0 0,1 0 0 0 0,-1 1 0 0 0,12 5 200 0 0,13 3 27 0 0,-11-6-1321 0 0,1 0 1 0 0,-1-1 0 0 0,1 0-1 0 0,22-1 1 0 0,-31-1 506 0 0,0-1-1 0 0,0 1 1 0 0,0-1 0 0 0,0 0 0 0 0,0-1-1 0 0,0 1 1 0 0,0-1 0 0 0,-1 0 0 0 0,1-1-1 0 0,-1 1 1 0 0,1-1 0 0 0,-1 0 0 0 0,8-6-1 0 0,1-6-5730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29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17452 0 0,'0'0'308'0'0,"1"-1"0"0"0,0 1 0 0 0,0-1 0 0 0,0 1 0 0 0,0 0 0 0 0,0-1 0 0 0,0 1 1 0 0,0 0-1 0 0,0 0 0 0 0,0 0 0 0 0,0 0 0 0 0,0-1 0 0 0,0 1 0 0 0,0 1 0 0 0,0-1 0 0 0,0 0 1 0 0,0 0-1 0 0,0 0 0 0 0,0 0 0 0 0,1 1 0 0 0,20 14 2212 0 0,14 32-2265 0 0,-30-38 143 0 0,9 14-445 0 0,0 1 0 0 0,-2 0-1 0 0,0 1 1 0 0,-2 0 0 0 0,-1 1 0 0 0,-1 0-1 0 0,-1 1 1 0 0,-1 0 0 0 0,-2 0 0 0 0,0 0-1 0 0,-2 1 1 0 0,-1 0 0 0 0,-1 0 0 0 0,-2-1-1 0 0,-1 1 1 0 0,-1 0 0 0 0,-1-1 0 0 0,-1 0-1 0 0,-1 0 1 0 0,-13 32 0 0 0,1-22-3210 0 0,17-35 2625 0 0,-1 0 0 0 0,1 0 1 0 0,0-1-1 0 0,-1 1 0 0 0,0 0 0 0 0,1-1 0 0 0,-1 1 1 0 0,0-1-1 0 0,0 0 0 0 0,0 1 0 0 0,0-1 0 0 0,0 0 1 0 0,0 0-1 0 0,0-1 0 0 0,-3 2 0 0 0,-13 1-7320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10698 0 0,'33'3'2209'0'0,"-20"-3"-1936"0"0,-1 0 0 0 0,1 2 0 0 0,-1 0 0 0 0,1 0 0 0 0,15 6 0 0 0,-26-7-238 0 0,1-1-1 0 0,-1 1 1 0 0,0 0-1 0 0,-1 0 1 0 0,1 1 0 0 0,0-1-1 0 0,0 0 1 0 0,0 0-1 0 0,-1 1 1 0 0,1 0-1 0 0,-1-1 1 0 0,1 1 0 0 0,-1 0-1 0 0,1-1 1 0 0,-1 1-1 0 0,0 0 1 0 0,0 0 0 0 0,0 0-1 0 0,0 0 1 0 0,0 0-1 0 0,-1 0 1 0 0,1 0-1 0 0,-1 1 1 0 0,1-1 0 0 0,-1 0-1 0 0,0 0 1 0 0,0 0-1 0 0,0 1 1 0 0,0-1 0 0 0,0 0-1 0 0,0 0 1 0 0,0 0-1 0 0,-1 1 1 0 0,1-1 0 0 0,-1 0-1 0 0,-1 3 1 0 0,1-3-32 0 0,1 0 1 0 0,-1 1 0 0 0,0-1 0 0 0,0 0-1 0 0,0 0 1 0 0,0 0 0 0 0,0 0 0 0 0,0 0-1 0 0,-1 0 1 0 0,1 0 0 0 0,-1 0 0 0 0,1 0-1 0 0,-1-1 1 0 0,0 1 0 0 0,0-1 0 0 0,0 1-1 0 0,0-1 1 0 0,0 1 0 0 0,0-1 0 0 0,0 0-1 0 0,0 0 1 0 0,0 0 0 0 0,0-1 0 0 0,-1 1-1 0 0,1 0 1 0 0,0-1 0 0 0,-5 1 0 0 0,3-1-42 0 0,-1 0 0 0 0,1 0 0 0 0,0-1 0 0 0,-1 0 0 0 0,1 1 0 0 0,0-2-1 0 0,0 1 1 0 0,-1 0 0 0 0,1-1 0 0 0,0 0 0 0 0,0 0 0 0 0,0 0 0 0 0,1 0 0 0 0,-5-3 0 0 0,52 19 2407 0 0,-24-7-2564 0 0,0-1-1 0 0,0-1 1 0 0,1 0 0 0 0,0-2-1 0 0,0 0 1 0 0,25 0 0 0 0,-30-1-2486 0 0,-16-1 2514 0 0,1-1 1 0 0,-1 0-1 0 0,0 0 0 0 0,0 0 1 0 0,1 0-1 0 0,-1 1 1 0 0,0-1-1 0 0,0 0 0 0 0,0 0 1 0 0,1 1-1 0 0,-1-1 1 0 0,0 0-1 0 0,0 0 0 0 0,0 1 1 0 0,0-1-1 0 0,0 0 1 0 0,0 1-1 0 0,1-1 0 0 0,-1 0 1 0 0,0 0-1 0 0,0 1 1 0 0,0-1-1 0 0,0 0 0 0 0,0 1 1 0 0,0-1-1 0 0,0 0 1 0 0,0 1-1 0 0,0-1 0 0 0,-1 1 1 0 0,-1 5-4955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0:4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48 10170 0 0,'-1'0'52'0'0,"0"-1"451"0"0,-1 1 0 0 0,0 0 0 0 0,0-1 0 0 0,0 1 0 0 0,0 0 0 0 0,0 0 0 0 0,1 0 0 0 0,-1 0 0 0 0,0 0 0 0 0,0 0 0 0 0,0 1 0 0 0,0-1 0 0 0,0 1 0 0 0,1-1 0 0 0,-1 1 0 0 0,0 0 0 0 0,1 0 0 0 0,-1-1 0 0 0,-1 2 0 0 0,38 1 1332 0 0,20-5-1903 0 0,115-5 342 0 0,-59-8-4048 0 0,-109 15 3692 0 0,25-7-3581 0 0,-26 7 3278 0 0,0-1-1 0 0,0 0 1 0 0,0 1-1 0 0,0-1 0 0 0,0 0 1 0 0,0 1-1 0 0,0-1 0 0 0,0 0 1 0 0,0 0-1 0 0,0 0 0 0 0,0 0 1 0 0,-1 0-1 0 0,1 0 1 0 0,0 0-1 0 0,-1 0 0 0 0,1 0 1 0 0,0-2-1 0 0,4-5-4604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0:43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8706 0 0,'59'32'9462'0'0,"0"11"-5767"0"0,-53-39-3520 0 0,-1 1 0 0 0,1 0 1 0 0,-1 0-1 0 0,-1 0 0 0 0,1 0 1 0 0,-1 1-1 0 0,0 0 0 0 0,0 0 1 0 0,-1 0-1 0 0,0 0 0 0 0,0 1 1 0 0,0-1-1 0 0,-1 1 0 0 0,0 0 1 0 0,0 0-1 0 0,-1 0 0 0 0,2 11 1 0 0,-4-11-101 0 0,1 0 0 0 0,-1 0 1 0 0,-1 0-1 0 0,1 0 1 0 0,-1 0-1 0 0,-1-1 0 0 0,1 1 1 0 0,-1-1-1 0 0,-5 10 1 0 0,-40 55 104 0 0,19-31-133 0 0,25-34-93 0 0,1 0-1 0 0,0 0 0 0 0,0 0 1 0 0,-3 12-1 0 0,6 4-3699 0 0,0-21 3320 0 0,0 0 0 0 0,1 0-1 0 0,-1-1 1 0 0,1 1-1 0 0,-1-1 1 0 0,0 1 0 0 0,1 0-1 0 0,-1-1 1 0 0,1 1-1 0 0,-1-1 1 0 0,1 1 0 0 0,0-1-1 0 0,-1 1 1 0 0,1-1 0 0 0,-1 0-1 0 0,1 1 1 0 0,0-1-1 0 0,-1 0 1 0 0,1 1 0 0 0,0-1-1 0 0,0 0 1 0 0,-1 0-1 0 0,1 1 1 0 0,0-1 0 0 0,-1 0-1 0 0,2 0 1 0 0,7 2-6298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0:43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139 103 5473 0 0,'-11'-2'1055'0'0,"-1"1"0"0"0,1 0 0 0 0,0 0 0 0 0,0 1 0 0 0,-1 0 0 0 0,-12 2 0 0 0,22-1-876 0 0,0-1 1 0 0,-1 1 0 0 0,1-1-1 0 0,0 1 1 0 0,0 0 0 0 0,-1 0-1 0 0,1 0 1 0 0,0 0 0 0 0,0 0-1 0 0,0 1 1 0 0,0-1 0 0 0,1 0-1 0 0,-1 1 1 0 0,0 0 0 0 0,0-1-1 0 0,1 1 1 0 0,-1 0 0 0 0,1 0-1 0 0,0 0 1 0 0,0 0 0 0 0,-1 0-1 0 0,1 0 1 0 0,0 0 0 0 0,1 0-1 0 0,-1 1 1 0 0,0-1 0 0 0,1 0-1 0 0,-1 0 1 0 0,1 1 0 0 0,-1-1-1 0 0,1 0 1 0 0,0 1 0 0 0,0-1-1 0 0,0 0 1 0 0,1 1 0 0 0,0 3 0 0 0,0 0-53 0 0,1 1 0 0 0,0-1 0 0 0,0 0 1 0 0,1 0-1 0 0,0 0 0 0 0,0 0 1 0 0,0 0-1 0 0,1-1 0 0 0,-1 0 0 0 0,1 1 1 0 0,1-1-1 0 0,-1-1 0 0 0,1 1 1 0 0,0-1-1 0 0,8 7 0 0 0,0-1-142 0 0,0-1-1 0 0,1-1 1 0 0,0 0 0 0 0,0-1-1 0 0,20 7 1 0 0,-29-12-30 0 0,0-1-1 0 0,1 1 1 0 0,-1-1 0 0 0,1 0-1 0 0,-1-1 1 0 0,1 1 0 0 0,-1-1 0 0 0,1 0-1 0 0,0 0 1 0 0,-1-1 0 0 0,8-1-1 0 0,-11 1-16 0 0,0 1 0 0 0,0-1 0 0 0,-1 0 0 0 0,1 0-1 0 0,0 0 1 0 0,0 0 0 0 0,0 0 0 0 0,-1 0 0 0 0,1 0-1 0 0,-1 0 1 0 0,1-1 0 0 0,-1 1 0 0 0,1-1 0 0 0,-1 1-1 0 0,0-1 1 0 0,0 0 0 0 0,0 1 0 0 0,0-1 0 0 0,0 0-1 0 0,0 0 1 0 0,0 1 0 0 0,0-1 0 0 0,-1 0 0 0 0,1 0-1 0 0,-1 0 1 0 0,0 0 0 0 0,1 0 0 0 0,-1 0 0 0 0,0 0-1 0 0,0 0 1 0 0,0 0 0 0 0,0 0 0 0 0,-1 0 0 0 0,1-2-1 0 0,-2-5-380 0 0,-1 0 0 0 0,1 0 0 0 0,-1 0 0 0 0,-1 1 0 0 0,0 0 0 0 0,0-1 0 0 0,0 1 0 0 0,-1 1 0 0 0,0-1 0 0 0,-1 1 0 0 0,-9-10 0 0 0,-2-1-493 0 0,-1 0 0 0 0,-40-28 0 0 0,46 38 1548 0 0,19 15 156 0 0,19 13 160 0 0,-20-17-881 0 0,-1 0-1 0 0,1 0 1 0 0,0 0-1 0 0,0-1 1 0 0,0 0-1 0 0,1 0 0 0 0,-1-1 1 0 0,0 1-1 0 0,1-1 1 0 0,-1-1-1 0 0,1 1 0 0 0,-1-1 1 0 0,1 0-1 0 0,-1-1 1 0 0,1 0-1 0 0,-1 0 1 0 0,0 0-1 0 0,1 0 0 0 0,-1-1 1 0 0,0 0-1 0 0,0-1 1 0 0,0 1-1 0 0,0-1 0 0 0,0 0 1 0 0,-1-1-1 0 0,0 0 1 0 0,1 1-1 0 0,-1-1 1 0 0,0-1-1 0 0,5-5 0 0 0,38-45-2353 0 0,-40 42 4397 0 0,-6 45-55 0 0,1-1 0 0 0,12 49 0 0 0,-2-8-2991 0 0,-7 0-3317 0 0,-10-41-2105 0 0,0-18 1050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0:44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33 103 7250 0 0,'2'14'523'0'0,"0"3"1014"0"0,0 0 1 0 0,1 0 0 0 0,10 29 0 0 0,-11-42-1214 0 0,-1 0-1 0 0,1 0 0 0 0,0 0 1 0 0,1 0-1 0 0,-1 0 1 0 0,1-1-1 0 0,-1 1 0 0 0,1-1 1 0 0,0 1-1 0 0,0-1 1 0 0,1 0-1 0 0,-1 0 0 0 0,1-1 1 0 0,-1 1-1 0 0,1-1 1 0 0,0 1-1 0 0,0-1 1 0 0,0-1-1 0 0,7 4 0 0 0,-3-3-208 0 0,0 0-1 0 0,0 0 0 0 0,1 0 1 0 0,-1-1-1 0 0,0-1 0 0 0,1 1 0 0 0,-1-1 1 0 0,1-1-1 0 0,-1 1 0 0 0,0-1 1 0 0,12-3-1 0 0,-17 2-122 0 0,1 1 1 0 0,-1 0-1 0 0,0-1 0 0 0,0 0 1 0 0,1 0-1 0 0,-1 0 0 0 0,-1 0 1 0 0,1 0-1 0 0,0-1 0 0 0,0 1 1 0 0,-1-1-1 0 0,1 1 0 0 0,-1-1 1 0 0,0 0-1 0 0,0 0 0 0 0,0 0 1 0 0,0-1-1 0 0,-1 1 1 0 0,1 0-1 0 0,-1-1 0 0 0,0 1 1 0 0,0 0-1 0 0,0-1 0 0 0,0 0 1 0 0,-1 1-1 0 0,1-1 0 0 0,-1 1 1 0 0,0-7-1 0 0,0 0-145 0 0,0 0 0 0 0,-1 0 0 0 0,0 0 0 0 0,-1 0 1 0 0,0 1-1 0 0,0-1 0 0 0,-1 0 0 0 0,0 1 0 0 0,-1 0 0 0 0,0 0 0 0 0,-1 0 1 0 0,-8-13-1 0 0,10 17-202 0 0,-1 1 0 0 0,0-1 0 0 0,0 1 0 0 0,0 0 0 0 0,0 0 0 0 0,-1 0 0 0 0,0 0 0 0 0,0 1 0 0 0,0 0 0 0 0,0 0 0 0 0,0 0 0 0 0,-1 1 0 0 0,1-1 0 0 0,-1 1 0 0 0,1 1 0 0 0,-1-1 0 0 0,0 1 0 0 0,0 0 0 0 0,0 0 0 0 0,0 1 0 0 0,0 0 0 0 0,-6 0 0 0 0,5 1 14 0 0,-1 0 1 0 0,1 0-1 0 0,0 1 0 0 0,0 0 0 0 0,-1 1 0 0 0,1-1 0 0 0,1 1 0 0 0,-1 0 0 0 0,0 1 0 0 0,1 0 0 0 0,0 0 0 0 0,0 0 0 0 0,-9 8 0 0 0,13-10 408 0 0,0 1 0 0 0,0-1 0 0 0,0 0 0 0 0,0 0 0 0 0,0 1 0 0 0,1-1 0 0 0,-1 1 0 0 0,1 0 0 0 0,0-1 0 0 0,-1 1 1 0 0,1 0-1 0 0,0 0 0 0 0,1 0 0 0 0,-1-1 0 0 0,1 1 0 0 0,-1 0 0 0 0,1 0 0 0 0,0 0 0 0 0,0 0 0 0 0,0 0 0 0 0,0 0 0 0 0,0 0 0 0 0,1 0 0 0 0,0 0 0 0 0,-1 0 0 0 0,1 0 0 0 0,0 0 0 0 0,0-1 1 0 0,1 1-1 0 0,-1 0 0 0 0,0-1 0 0 0,1 1 0 0 0,0-1 0 0 0,0 1 0 0 0,-1-1 0 0 0,4 3 0 0 0,-1-1 282 0 0,0-1 0 0 0,0 0 1 0 0,0 1-1 0 0,0-2 0 0 0,0 1 0 0 0,0 0 1 0 0,1-1-1 0 0,-1 0 0 0 0,1 0 0 0 0,0 0 1 0 0,0 0-1 0 0,0-1 0 0 0,0 0 1 0 0,0 0-1 0 0,0 0 0 0 0,0-1 0 0 0,0 0 1 0 0,0 0-1 0 0,0 0 0 0 0,0 0 0 0 0,6-2 1 0 0,12-2-562 0 0,0-2 0 0 0,0 0 0 0 0,28-13 0 0 0,-31 12-1182 0 0,-13 5 98 0 0,0-1 0 0 0,0-1 0 0 0,0 1 0 0 0,0-1 0 0 0,9-7 0 0 0,-3 0-2947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0:4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6257 0 0,'1'18'3107'0'0,"1"-1"0"0"0,6 26 0 0 0,-5-32-2861 0 0,-1 0 0 0 0,0 0 0 0 0,0 0 0 0 0,-1 0 0 0 0,-1 0 0 0 0,0 0 0 0 0,0 0-1 0 0,-1 0 1 0 0,-2 12 0 0 0,2-22-377 0 0,1 0-1 0 0,-1 1 0 0 0,1-1 1 0 0,-1 0-1 0 0,0 0 0 0 0,1 0 1 0 0,-1 1-1 0 0,0-1 0 0 0,0 0 1 0 0,0 0-1 0 0,0 0 0 0 0,0 0 1 0 0,0 0-1 0 0,0 0 0 0 0,0-1 1 0 0,0 1-1 0 0,0 0 0 0 0,-1 0 1 0 0,0 0-1 0 0,1-1-516 0 0,5-2 790 0 0,1 0-1 0 0,0 0 0 0 0,0 1 1 0 0,0-1-1 0 0,0 1 0 0 0,0 1 0 0 0,0-1 1 0 0,0 0-1 0 0,6 1 0 0 0,-6 0-374 0 0,0 0-1 0 0,0 0 1 0 0,-1 0 0 0 0,1-1 0 0 0,0 0-1 0 0,0 0 1 0 0,-1-1 0 0 0,1 1-1 0 0,0-1 1 0 0,-1 0 0 0 0,8-4 0 0 0,6-13-5186 0 0,-10 7 485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0:4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10690 0 0,'66'5'7705'0'0,"-50"-3"-7230"0"0,0 1-1 0 0,0 1 0 0 0,0 0 1 0 0,17 8-1 0 0,-31-11-415 0 0,0 1-1 0 0,0-1 0 0 0,0 1 1 0 0,0-1-1 0 0,0 1 0 0 0,-1 0 1 0 0,1 0-1 0 0,-1 0 1 0 0,1 0-1 0 0,-1 0 0 0 0,0 0 1 0 0,0 0-1 0 0,0 0 1 0 0,0 0-1 0 0,0 0 0 0 0,0 1 1 0 0,-1-1-1 0 0,1 0 1 0 0,-1 1-1 0 0,0-1 0 0 0,1 1 1 0 0,-1-1-1 0 0,0 0 0 0 0,-1 4 1 0 0,1 9-96 0 0,-1 1 0 0 0,-6 23 0 0 0,5-27-93 0 0,-2 4-793 0 0,0 0 0 0 0,-9 22 0 0 0,3-9-2231 0 0,18-33 2698 0 0,0 0-1 0 0,0 0 0 0 0,14-10 0 0 0,-16 9 481 0 0,145-99-304 0 0,-149 104-68 0 0,-1-1 0 0 0,1 0 0 0 0,-1 0-1 0 0,0 0 1 0 0,1 0 0 0 0,-1 0 0 0 0,0 0 0 0 0,0 0-1 0 0,0 0 1 0 0,0-1 0 0 0,1 1 0 0 0,-2 0 0 0 0,1-1-1 0 0,0 1 1 0 0,0 0 0 0 0,0-1 0 0 0,-1 1 0 0 0,1-1-1 0 0,0-2 1 0 0,0-4-3923 0 0</inkml:trace>
  <inkml:trace contextRef="#ctx0" brushRef="#br0" timeOffset="1">379 26 7754 0 0,'2'2'717'0'0,"0"0"1"0"0,0-1-1 0 0,0 1 1 0 0,0 0 0 0 0,-1 0-1 0 0,1 0 1 0 0,-1 0-1 0 0,1 0 1 0 0,1 3-1 0 0,8 25 2499 0 0,-2 37-2438 0 0,-6-46-394 0 0,1 26-467 0 0,-1-15-2132 0 0,11 50 1 0 0,-14-81 1907 0 0,1 0-1 0 0,-1 0 1 0 0,0 1-1 0 0,1-1 0 0 0,-1 0 1 0 0,0 0-1 0 0,1 1 1 0 0,-1-1-1 0 0,1 0 1 0 0,0 0-1 0 0,-1 0 1 0 0,1 0-1 0 0,0 0 1 0 0,0 0-1 0 0,0 0 0 0 0,0 0 1 0 0,0 0-1 0 0,0-1 1 0 0,0 1-1 0 0,0 0 1 0 0,0 0-1 0 0,1 0 1 0 0,6 0-4358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0:45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10594 0 0,'2'56'8013'0'0,"4"1"-4132"0"0,-2-38-3601 0 0,0 1 0 0 0,1-1 0 0 0,1 1-1 0 0,0-2 1 0 0,2 1 0 0 0,14 26 0 0 0,-20-42-251 0 0,0 0 1 0 0,1 0-1 0 0,-1 0 1 0 0,1 0-1 0 0,0-1 1 0 0,-1 1-1 0 0,1-1 1 0 0,1 0-1 0 0,-1 0 1 0 0,0 0-1 0 0,0 0 1 0 0,1 0-1 0 0,-1-1 1 0 0,1 0-1 0 0,-1 1 1 0 0,1-1-1 0 0,0 0 1 0 0,-1-1-1 0 0,1 1 1 0 0,0-1-1 0 0,0 0 1 0 0,-1 0-1 0 0,7 0 1 0 0,2-1-621 0 0,0-1 0 0 0,1 0 0 0 0,-1 0 0 0 0,0-2 0 0 0,-1 1 0 0 0,13-6 0 0 0,-1-9-5294 0 0,-11 7 1365 0 0,2 4-1828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0:4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11410 0 0,'-7'18'7770'0'0,"8"17"-4948"0"0,-1-26-2022 0 0,2 39 558 0 0,4 59-509 0 0,-4-93-860 0 0,0 1 0 0 0,1-1 0 0 0,1 1 0 0 0,10 26 1 0 0,-14-40-26 0 0,1 1 1 0 0,-1-1-1 0 0,0 1 1 0 0,1-1-1 0 0,0 1 1 0 0,-1-1-1 0 0,1 0 1 0 0,0 1-1 0 0,0-1 1 0 0,0 0-1 0 0,0 1 1 0 0,0-1-1 0 0,0 0 1 0 0,0 0-1 0 0,0 0 1 0 0,0 0-1 0 0,1 0 1 0 0,-1 0-1 0 0,0-1 1 0 0,1 1-1 0 0,-1 0 1 0 0,0-1-1 0 0,1 1 1 0 0,-1 0-1 0 0,1-1 1 0 0,-1 0-1 0 0,1 1 1 0 0,-1-1-1 0 0,1 0 1 0 0,2 0-1 0 0,-2-1-38 0 0,1 0 0 0 0,0-1-1 0 0,0 1 1 0 0,-1-1 0 0 0,1 1 0 0 0,-1-1 0 0 0,0 0-1 0 0,1 0 1 0 0,-1 0 0 0 0,0 0 0 0 0,0-1 0 0 0,0 1-1 0 0,0 0 1 0 0,2-5 0 0 0,12-20-246 0 0,-11 19-155 0 0,0-1 0 0 0,1 1 0 0 0,-1 0 0 0 0,2 0 0 0 0,-1 0 0 0 0,15-12 0 0 0,-20 19 101 0 0,0 1 0 0 0,0-1 0 0 0,-1 1-1 0 0,1-1 1 0 0,0 1 0 0 0,0-1 0 0 0,0 1 0 0 0,0 0-1 0 0,0-1 1 0 0,0 1 0 0 0,0 0 0 0 0,0 0 0 0 0,0 0-1 0 0,0 0 1 0 0,0 0 0 0 0,0 0 0 0 0,0 0 0 0 0,0 0-1 0 0,0 0 1 0 0,0 0 0 0 0,0 1 0 0 0,0-1 0 0 0,1 1-1 0 0,5 4-5843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0:46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9242 0 0,'20'68'10811'0'0,"-2"39"-8796"0"0,-8-46-1403 0 0,-3-13-738 0 0,13 63 277 0 0,-17-99-915 0 0,1 0 0 0 0,0 0 1 0 0,0 0-1 0 0,2-1 0 0 0,-1 1 0 0 0,11 15 0 0 0,-13-23-336 0 0,4 5-677 0 0,2-4-3133 0 0,2-2-1148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0:46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10410 0 0,'-4'9'1071'0'0,"0"-1"-1"0"0,1 1 0 0 0,0 1 1 0 0,1-1-1 0 0,0 0 0 0 0,0 1 1 0 0,1-1-1 0 0,0 12 0 0 0,1-7-541 0 0,1-1 0 0 0,0 1 0 0 0,1 0 0 0 0,1-1 0 0 0,5 20 0 0 0,-4-20-510 0 0,1-1 0 0 0,0 0 0 0 0,1 1 0 0 0,0-2 0 0 0,1 1 0 0 0,0-1 0 0 0,0 0 0 0 0,2 0 0 0 0,-1-1 0 0 0,1 0 0 0 0,1-1-1 0 0,0 0 1 0 0,11 8 0 0 0,-18-14-28 0 0,0-1 0 0 0,0 0 0 0 0,1 0 0 0 0,-1 0 0 0 0,1 0 0 0 0,0 0 0 0 0,-1-1 0 0 0,1 1 0 0 0,0-1 0 0 0,0 0 0 0 0,0-1 0 0 0,0 1 0 0 0,0 0 0 0 0,0-1 0 0 0,0 0 0 0 0,0 0 0 0 0,0 0 0 0 0,0-1 0 0 0,0 1 0 0 0,0-1 0 0 0,0 0 0 0 0,0 0 0 0 0,0 0 1 0 0,-1-1-1 0 0,1 0 0 0 0,0 1 0 0 0,-1-1 0 0 0,1 0 0 0 0,-1-1 0 0 0,0 1 0 0 0,0 0 0 0 0,1-1 0 0 0,-2 0 0 0 0,1 0 0 0 0,0 0 0 0 0,-1 0 0 0 0,1 0 0 0 0,-1 0 0 0 0,0-1 0 0 0,0 1 0 0 0,0-1 0 0 0,2-6 0 0 0,0 1-27 0 0,0-1 0 0 0,-1 0 0 0 0,0 0 0 0 0,-1 0 0 0 0,0 0 0 0 0,0 0 0 0 0,-1-1 0 0 0,0 1 0 0 0,-1 0 0 0 0,-2-20 1 0 0,1 24-230 0 0,0 1 1 0 0,0-1 0 0 0,-1 1 0 0 0,0 0 0 0 0,0 0-1 0 0,0 0 1 0 0,0 0 0 0 0,-1 0 0 0 0,-5-7 0 0 0,6 9-195 0 0,-1-1 0 0 0,0 1 1 0 0,0 1-1 0 0,0-1 1 0 0,0 0-1 0 0,-1 1 1 0 0,1-1-1 0 0,-1 1 1 0 0,0 0-1 0 0,1 1 1 0 0,-1-1-1 0 0,0 0 0 0 0,-8-1 1 0 0,5 2 217 0 0,0 0 0 0 0,-1 0-1 0 0,1 1 1 0 0,0 0 0 0 0,-1 0 0 0 0,1 1 0 0 0,0 0 0 0 0,0 0 0 0 0,-1 1-1 0 0,1 0 1 0 0,0 0 0 0 0,-13 6 0 0 0,17-6 357 0 0,-1-1-1 0 0,1 1 1 0 0,0 0-1 0 0,0 0 1 0 0,0 0 0 0 0,0 0-1 0 0,0 0 1 0 0,0 1 0 0 0,1 0-1 0 0,-1-1 1 0 0,1 1 0 0 0,0 0-1 0 0,0 0 1 0 0,0 0-1 0 0,0 0 1 0 0,0 0 0 0 0,1 1-1 0 0,-1-1 1 0 0,1 0 0 0 0,0 1-1 0 0,0 0 1 0 0,0-1-1 0 0,0 1 1 0 0,1-1 0 0 0,0 1-1 0 0,-1 0 1 0 0,2 6 0 0 0,-1-8 23 0 0,0 0 1 0 0,0 0 0 0 0,0 0 0 0 0,1 0 0 0 0,-1 0 0 0 0,1 0-1 0 0,-1 0 1 0 0,1 0 0 0 0,0 0 0 0 0,0 0 0 0 0,0-1 0 0 0,0 1 0 0 0,0 0-1 0 0,0 0 1 0 0,0-1 0 0 0,1 1 0 0 0,-1-1 0 0 0,0 1 0 0 0,1-1-1 0 0,-1 0 1 0 0,1 0 0 0 0,0 1 0 0 0,-1-1 0 0 0,1 0 0 0 0,0 0-1 0 0,0-1 1 0 0,0 1 0 0 0,0 0 0 0 0,0 0 0 0 0,0-1 0 0 0,0 0-1 0 0,0 1 1 0 0,0-1 0 0 0,0 0 0 0 0,0 0 0 0 0,0 0 0 0 0,0 0-1 0 0,0 0 1 0 0,0 0 0 0 0,0-1 0 0 0,0 1 0 0 0,0-1 0 0 0,0 1 0 0 0,2-2-1 0 0,11-3 399 0 0,0-1 0 0 0,0-1 0 0 0,-1 0 0 0 0,19-13-1 0 0,-23 14-825 0 0,45-20-1908 0 0,-17 9-5220 0 0,-38 17 7225 0 0,1 0 1 0 0,-1-1 0 0 0,1 1 0 0 0,-1 0-1 0 0,1 0 1 0 0,-1-1 0 0 0,0 1-1 0 0,1 0 1 0 0,-1-1 0 0 0,0 1-1 0 0,1 0 1 0 0,-1-1 0 0 0,0 1-1 0 0,0-1 1 0 0,1 1 0 0 0,-1 0-1 0 0,0-1 1 0 0,0 1 0 0 0,0-1 0 0 0,1 1-1 0 0,-1-1 1 0 0,0 1 0 0 0,0 0-1 0 0,0-1 1 0 0,0 1 0 0 0,0-1-1 0 0,0 1 1 0 0,0-1 0 0 0,0 1-1 0 0,0-1 1 0 0,0 1 0 0 0,0-1 0 0 0,0-3-1520 0 0,3-2-2083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0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99 216 6457 0 0,'-17'34'5151'0'0,"12"-24"-4533"0"0,0 0-1 0 0,0 0 0 0 0,-10 12 1 0 0,13-19-609 0 0,0 0 1 0 0,0-1-1 0 0,0 0 0 0 0,-1 1 1 0 0,1-1-1 0 0,-1 0 1 0 0,1-1-1 0 0,-1 1 0 0 0,0 0 1 0 0,0-1-1 0 0,0 1 1 0 0,0-1-1 0 0,0 0 0 0 0,0 0 1 0 0,0 0-1 0 0,-4 0 1 0 0,5-3 224 0 0,9-4 425 0 0,13-4 743 0 0,-10 7-1076 0 0,0 0 0 0 0,0 1 0 0 0,1 1 1 0 0,-1 0-1 0 0,1 0 0 0 0,0 1 0 0 0,17 2 0 0 0,40 8-2112 0 0,-25-3-3397 0 0,-35-7 1936 0 0</inkml:trace>
  <inkml:trace contextRef="#ctx0" brushRef="#br0" timeOffset="1">233 1 12475 0 0,'-5'5'2168'0'0,"1"2"-720"0"0,0 7-303 0 0,-1 5-265 0 0,4 7-368 0 0,0 4-280 0 0,-2 2-144 0 0,2-1-56 0 0,1 0 8 0 0,3-3-264 0 0,-1-3-400 0 0,2-2-568 0 0,2-7-865 0 0,-1-3-831 0 0,2-7 7 0 0,0-3-2880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0:46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6457 0 0,'0'0'178'0'0,"0"-1"-1"0"0,1 1 0 0 0,-1 0 0 0 0,1-1 1064 0 0,-1 0-1064 0 0,0 1 0 0 0,0 0 1 0 0,1 0-1 0 0,-1 0 0 0 0,0 0 0 0 0,0 0 1 0 0,1-1-1 0 0,-1 1 0 0 0,0 0 0 0 0,0 0 0 0 0,1 0 1 0 0,-1 0-1 0 0,0 0 0 0 0,1 0 0 0 0,-1 0 1 0 0,0 0-1 0 0,0 0 0 0 0,1 0 0 0 0,-1 0 1 0 0,0 0-1 0 0,0 0 0 0 0,1 0 0 0 0,-1 0 0 0 0,0 0 1 0 0,0 1-1 0 0,1-1 0 0 0,-1 0 0 0 0,0 0 1 0 0,2 1 1062 0 0,-2-1-1062 0 0,0 1-1 0 0,0-1 0 0 0,0 0 0 0 0,0 0 0 0 0,0 0 1 0 0,1 1-1 0 0,-1-1 0 0 0,0 0 0 0 0,0 0 1 0 0,0 1-1 0 0,0-1 0 0 0,0 0 0 0 0,0 0 1 0 0,0 1-1 0 0,10 21 2704 0 0,-9-18-2185 0 0,73 132 2229 0 0,-12-23-4137 0 0,-59-107 760 0 0,-1 0 0 0 0,1 0 1 0 0,-1 0-1 0 0,0 0 1 0 0,1 9-1 0 0,-3-14 277 0 0,0 0 0 0 0,0 0 1 0 0,1 0-1 0 0,-1 0 0 0 0,0 0 0 0 0,0 0 0 0 0,0 0 1 0 0,-1 0-1 0 0,1 1 0 0 0,0-1 0 0 0,0 0 0 0 0,-1 0 0 0 0,1 0 1 0 0,0 0-1 0 0,-1 0 0 0 0,1 0 0 0 0,-1 0 0 0 0,1-1 1 0 0,-1 1-1 0 0,0 0 0 0 0,1 0 0 0 0,-1 0 0 0 0,0 0 1 0 0,1-1-1 0 0,-1 1 0 0 0,0 0 0 0 0,0-1 0 0 0,0 1 0 0 0,0-1 1 0 0,0 1-1 0 0,0-1 0 0 0,0 1 0 0 0,0-1 0 0 0,0 1 1 0 0,0-1-1 0 0,0 0 0 0 0,0 0 0 0 0,0 0 0 0 0,-1 1 0 0 0,-2-1 37 0 0,0 0-1 0 0,1 1 0 0 0,-1 0 0 0 0,0 0 0 0 0,1 0 0 0 0,-1 0 0 0 0,1 1 0 0 0,0-1 0 0 0,-1 1 0 0 0,1 0 0 0 0,0 0 1 0 0,0 0-1 0 0,0 0 0 0 0,0 1 0 0 0,0-1 0 0 0,-4 6 0 0 0,4-4 463 0 0,1 0 0 0 0,0 0 0 0 0,0 1 0 0 0,0-1 0 0 0,1 0 0 0 0,-1 1 0 0 0,1-1 0 0 0,0 0 0 0 0,0 1-1 0 0,0 0 1 0 0,1-1 0 0 0,0 1 0 0 0,0 7 0 0 0,0-8-28 0 0,0 0-1 0 0,1-1 1 0 0,-1 1-1 0 0,1 0 1 0 0,-1-1-1 0 0,1 1 0 0 0,1 0 1 0 0,-1-1-1 0 0,0 1 1 0 0,1-1-1 0 0,0 0 1 0 0,-1 1-1 0 0,1-1 1 0 0,1 0-1 0 0,-1 0 1 0 0,0 0-1 0 0,1 0 0 0 0,-1-1 1 0 0,1 1-1 0 0,0-1 1 0 0,0 1-1 0 0,4 1 1 0 0,-4-2-264 0 0,1 0 0 0 0,0-1 0 0 0,0 0 0 0 0,0 0 0 0 0,0 0 0 0 0,0 0 0 0 0,0-1 0 0 0,0 1 0 0 0,0-1 0 0 0,0 0 0 0 0,0 0 0 0 0,0-1 0 0 0,0 1 0 0 0,0-1 0 0 0,0 0 0 0 0,0 0 0 0 0,-1 0 0 0 0,1-1 0 0 0,0 1 0 0 0,6-4 0 0 0,0-1-965 0 0,0 0 0 0 0,-1 0-1 0 0,17-15 1 0 0,4-12-7528 0 0,-18 18 1933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0:47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8 9490 0 0,'-5'7'805'0'0,"1"0"0"0"0,0 0 0 0 0,0 1 1 0 0,1-1-1 0 0,0 1 0 0 0,0 0 0 0 0,1-1 0 0 0,0 1 0 0 0,0 0 0 0 0,1 1 1 0 0,-1 13-1 0 0,3-17-709 0 0,-1 0 0 0 0,1 0-1 0 0,0-1 1 0 0,0 1 0 0 0,1 0 0 0 0,-1-1 0 0 0,1 1 0 0 0,0-1 0 0 0,1 1 0 0 0,-1-1 0 0 0,1 0 0 0 0,-1 0 0 0 0,1 0-1 0 0,0 0 1 0 0,1 0 0 0 0,-1-1 0 0 0,1 1 0 0 0,0-1 0 0 0,-1 0 0 0 0,9 4 0 0 0,-4-2-96 0 0,0 0 0 0 0,1-1 0 0 0,-1 0 0 0 0,1-1 0 0 0,0 0 0 0 0,0 0 0 0 0,0-1 0 0 0,0 0 0 0 0,0-1 0 0 0,1 0 0 0 0,11 0 0 0 0,-17-1-10 0 0,-1 0 0 0 0,1 0 0 0 0,-1-1-1 0 0,1 1 1 0 0,-1-1 0 0 0,0 0-1 0 0,1 0 1 0 0,-1 0 0 0 0,0 0-1 0 0,0 0 1 0 0,1-1 0 0 0,-1 0 0 0 0,0 1-1 0 0,-1-1 1 0 0,1 0 0 0 0,0 0-1 0 0,0-1 1 0 0,-1 1 0 0 0,1 0 0 0 0,-1-1-1 0 0,0 0 1 0 0,0 0 0 0 0,0 1-1 0 0,0-1 1 0 0,0 0 0 0 0,-1 0 0 0 0,0-1-1 0 0,1 1 1 0 0,-1 0 0 0 0,0 0-1 0 0,0-1 1 0 0,-1 1 0 0 0,2-7-1 0 0,-2 4 11 0 0,0 0-1 0 0,-1 0 0 0 0,1 0 0 0 0,-1 0 0 0 0,0 0 0 0 0,-1 0 0 0 0,1 0 0 0 0,-1 0 0 0 0,-1 0 0 0 0,1 0 1 0 0,-1 1-1 0 0,0-1 0 0 0,0 1 0 0 0,0 0 0 0 0,-1 0 0 0 0,0 0 0 0 0,0 0 0 0 0,0 1 0 0 0,0-1 0 0 0,-7-3 0 0 0,6 3-173 0 0,-1 0-1 0 0,0 1 1 0 0,0 0-1 0 0,0 0 1 0 0,0 1-1 0 0,-1 0 1 0 0,1 0-1 0 0,-1 0 1 0 0,0 1-1 0 0,0 0 1 0 0,0 0-1 0 0,0 0 1 0 0,0 1-1 0 0,-1 0 1 0 0,1 1-1 0 0,-14 0 0 0 0,21 0 29 0 0,-1 0-1 0 0,0 1 0 0 0,0-1 1 0 0,1 0-1 0 0,-1 0 0 0 0,0 1 1 0 0,0-1-1 0 0,1 0 0 0 0,-1 1 1 0 0,0-1-1 0 0,1 0 0 0 0,-1 1 1 0 0,0-1-1 0 0,1 1 0 0 0,-1-1 1 0 0,1 1-1 0 0,-1 0 0 0 0,0-1 1 0 0,1 1-1 0 0,-1 0 0 0 0,1 0-63 0 0,0-1-1 0 0,0 1 1 0 0,0-1-1 0 0,-1 1 1 0 0,1-1-1 0 0,0 1 1 0 0,0-1 0 0 0,0 1-1 0 0,1-1 1 0 0,-1 1-1 0 0,0-1 1 0 0,0 1-1 0 0,0-1 1 0 0,0 1-1 0 0,0-1 1 0 0,1 1 0 0 0,-1-1-1 0 0,0 1 1 0 0,0-1-1 0 0,1 1 1 0 0,-1-1-1 0 0,0 0 1 0 0,1 1-1 0 0,-1-1 1 0 0,0 1 0 0 0,1-1-1 0 0,-1 0 1 0 0,0 1-1 0 0,1-1 1 0 0,-1 0-1 0 0,1 0 1 0 0,-1 1-1 0 0,1-1 1 0 0,9 5-4560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0:47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9290 0 0,'8'14'2384'0'0,"0"1"-631"0"0,2 4 71 0 0,-4 3-143 0 0,-4-1-473 0 0,-1 2-528 0 0,1 0-352 0 0,0-2-152 0 0,-1-2-192 0 0,0-1-192 0 0,1-2-264 0 0,-2-3-384 0 0,0-2-633 0 0,-3-4-839 0 0,0-1-761 0 0,-13-11 193 0 0,9 7-2345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0:48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7874 0 0,'-2'0'517'0'0,"0"0"0"0"0,1 0 1 0 0,-1 1-1 0 0,0-1 0 0 0,1 0 1 0 0,-1 1-1 0 0,0-1 1 0 0,0 1-1 0 0,1-1 0 0 0,-1 1 1 0 0,1 0-1 0 0,-1 0 0 0 0,1 0 1 0 0,-1 0-1 0 0,1 0 0 0 0,-1 0 1 0 0,-1 2-1 0 0,2-1-124 0 0,-1 0-1 0 0,0 0 0 0 0,1 1 1 0 0,-1-1-1 0 0,1 1 0 0 0,0 0 1 0 0,0-1-1 0 0,0 1 0 0 0,0 0 1 0 0,0 2-1 0 0,-1 9-100 0 0,0-1-1 0 0,1 1 1 0 0,2 24 0 0 0,0-15-52 0 0,1-12-924 0 0,2-9-112 0 0,10-16-740 0 0,3-4 722 0 0,-6 12 198 0 0,0 1 0 0 0,0 0 0 0 0,0 0 0 0 0,1 2 0 0 0,0-1 0 0 0,0 1 1 0 0,0 1-1 0 0,19-2 0 0 0,35-7-6252 0 0,-50 6 2801 0 0</inkml:trace>
  <inkml:trace contextRef="#ctx0" brushRef="#br0" timeOffset="1">276 5 5345 0 0,'-6'7'1563'0'0,"0"0"0"0"0,1 0 0 0 0,0 0-1 0 0,1 0 1 0 0,-1 1 0 0 0,-5 14 0 0 0,7-14-1314 0 0,-1 1 1 0 0,1 0 0 0 0,1 0-1 0 0,0 0 1 0 0,0 0 0 0 0,1 1-1 0 0,0-1 1 0 0,1 0-1 0 0,0 1 1 0 0,1 14 0 0 0,1-28-347 0 0,1 1 0 0 0,-1 0 0 0 0,1-1 1 0 0,-1 1-1 0 0,1 0 0 0 0,0 0 0 0 0,0 0 0 0 0,1 1 1 0 0,-1-1-1 0 0,0 1 0 0 0,7-4 0 0 0,-4 4 24 0 0,-1 1 0 0 0,1-1-1 0 0,-1 1 1 0 0,1 0 0 0 0,-1 0-1 0 0,1 1 1 0 0,0 0 0 0 0,0 0-1 0 0,10 1 1 0 0,30 7-6577 0 0,-39-6 4583 0 0,5 1-3127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0:48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8826 0 0,'23'-4'3637'0'0,"-12"2"-2500"0"0,1-1-1 0 0,0 2 1 0 0,0 0 0 0 0,22 1 0 0 0,-30 0-1054 0 0,-1 1 1 0 0,1-1-1 0 0,-1 1 0 0 0,0 0 1 0 0,1 0-1 0 0,-1 1 0 0 0,0-1 1 0 0,0 1-1 0 0,0-1 0 0 0,0 1 1 0 0,0 0-1 0 0,0 0 0 0 0,0 0 1 0 0,-1 1-1 0 0,1-1 0 0 0,-1 0 1 0 0,1 1-1 0 0,-1 0 0 0 0,0 0 1 0 0,0 0-1 0 0,2 4 0 0 0,2 8-137 0 0,0-1 0 0 0,-2 2 0 0 0,1-1 0 0 0,-2 0-1 0 0,0 1 1 0 0,-1 0 0 0 0,0 0 0 0 0,-1-1 0 0 0,-3 32-1 0 0,2-19-911 0 0,0-28 939 0 0,0 0 1 0 0,0 1-1 0 0,0-1 1 0 0,-1 0-1 0 0,1 0 1 0 0,0 1-1 0 0,0-1 1 0 0,0 0-1 0 0,0 1 0 0 0,0-1 1 0 0,0 0-1 0 0,1 0 1 0 0,-1 1-1 0 0,0-1 1 0 0,0 0-1 0 0,0 1 1 0 0,0-1-1 0 0,0 0 1 0 0,0 0-1 0 0,0 1 0 0 0,0-1 1 0 0,1 0-1 0 0,-1 0 1 0 0,0 0-1 0 0,0 1 1 0 0,0-1-1 0 0,1 0 1 0 0,-1 0-1 0 0,0 0 1 0 0,0 0-1 0 0,0 1 0 0 0,1-1 1 0 0,-1 0-1 0 0,0 0 1 0 0,0 0-1 0 0,1 0 1 0 0,-1 0-1 0 0,0 0 1 0 0,1 0-1 0 0,-1 0 1 0 0,0 1-1 0 0,0-1 0 0 0,1 0 1 0 0,-1 0-1 0 0,0 0 1 0 0,1-1-1 0 0,15-8-282 0 0,15-22 509 0 0,-30 30-217 0 0,8-8-216 0 0,0 0 0 0 0,1 1 0 0 0,0 0 0 0 0,1 1 0 0 0,16-10 0 0 0,-19 13-852 0 0,-7 3 585 0 0,1 0 0 0 0,-1 0-1 0 0,0 0 1 0 0,1-1 0 0 0,-1 1-1 0 0,0 0 1 0 0,0-1 0 0 0,0 1 0 0 0,0 0-1 0 0,0-1 1 0 0,0 0 0 0 0,0 1 0 0 0,1-3-1 0 0,2-23-3188 0 0,-10-12 17293 0 0,14 61-11143 0 0,8 41 0 0 0,-3 24-1215 0 0,-7-43-1990 0 0,14 52 0 0 0,-14-81-1720 0 0,-1-8-709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0:4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9194 0 0,'3'16'9081'0'0,"9"11"-5759"0"0,-2-4-2110 0 0,2 19-17 0 0,10 31-510 0 0,-20-68-678 0 0,1 1 0 0 0,-1-1 0 0 0,1 0 0 0 0,0 0 0 0 0,0 0 0 0 0,0-1 0 0 0,1 1 0 0 0,-1-1 1 0 0,1 0-1 0 0,6 5 0 0 0,-8-8-18 0 0,-1 0 0 0 0,1 0 1 0 0,0 0-1 0 0,0 0 0 0 0,0 0 1 0 0,-1 0-1 0 0,1-1 0 0 0,0 1 1 0 0,0-1-1 0 0,0 1 0 0 0,0-1 1 0 0,0 0-1 0 0,0 0 0 0 0,0 0 1 0 0,0 0-1 0 0,0 0 0 0 0,0 0 1 0 0,0-1-1 0 0,2 1 0 0 0,1-2 11 0 0,-1 1-1 0 0,0-1 1 0 0,1 0 0 0 0,-1 0-1 0 0,0-1 1 0 0,0 1-1 0 0,-1-1 1 0 0,5-3-1 0 0,0-1-446 0 0,0-1-1 0 0,-1 1 1 0 0,0-1-1 0 0,-1-1 1 0 0,0 1-1 0 0,9-17 1 0 0,-9 12-881 0 0,-1 0 1 0 0,0 0-1 0 0,-2 0 1 0 0,4-19-1 0 0,-2-25 3962 0 0,-4 129 4404 0 0,5 8-5701 0 0,-4-57-1460 0 0,1 1 0 0 0,2-1 0 0 0,0 0 0 0 0,15 39 0 0 0,-20-62 119 0 0,0 1 0 0 0,0-1 1 0 0,1 0-1 0 0,-1 1 0 0 0,0-1 0 0 0,0 0 0 0 0,0 1 0 0 0,0-1 0 0 0,0 0 0 0 0,1 1 0 0 0,-1-1 0 0 0,0 0 0 0 0,0 1 0 0 0,1-1 0 0 0,-1 0 0 0 0,0 0 0 0 0,0 1 0 0 0,1-1 0 0 0,-1 0 0 0 0,0 0 0 0 0,1 0 0 0 0,-1 1 0 0 0,0-1 0 0 0,1 0 0 0 0,-1 0 0 0 0,0 0 1 0 0,1 0-1 0 0,-1 0 0 0 0,1 0 0 0 0,-1 0 0 0 0,0 1 0 0 0,1-1 0 0 0,-1 0 0 0 0,0 0 0 0 0,1-1 0 0 0,-1 1 0 0 0,1 0 0 0 0,-1 0 0 0 0,0 0 0 0 0,1 0 0 0 0,-1 0 0 0 0,0 0 0 0 0,1 0 0 0 0,-1-1 0 0 0,0 1 0 0 0,1 0 0 0 0,-1 0 0 0 0,0 0 0 0 0,1-1 1 0 0,-1 1-1 0 0,0 0 0 0 0,0 0 0 0 0,1-1 0 0 0,-1 1 0 0 0,0 0 0 0 0,0-1 0 0 0,0 1 0 0 0,1 0 0 0 0,-1-1 0 0 0,0 1 0 0 0,0 0 0 0 0,0-1 0 0 0,0 1 0 0 0,0 0 0 0 0,0-1 0 0 0,0 1 0 0 0,1-1 0 0 0,15-37 144 0 0,-10 22-117 0 0,-4 13-56 0 0,-1 0 1 0 0,1 0 0 0 0,0 0-1 0 0,0 0 1 0 0,0 0 0 0 0,0 0-1 0 0,1 1 1 0 0,-1-1 0 0 0,1 1-1 0 0,0 0 1 0 0,-1 0 0 0 0,1 0 0 0 0,3-2-1 0 0,17 0-3027 0 0,4 14-5098 0 0,-12 0-61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0:49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20620 0 0,'8'-6'3201'0'0,"-2"0"-1689"0"0,2-1-647 0 0,0 2-361 0 0,-2 2-240 0 0,-2 0-176 0 0,1 3-296 0 0,-3 0-512 0 0,1 4-1033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1:20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55 9122 0 0,'-5'-2'275'0'0,"-27"-20"5850"0"0,31 22-5959 0 0,1-1 1 0 0,-1 1 0 0 0,1-1-1 0 0,0 1 1 0 0,-1-1 0 0 0,1 1-1 0 0,-1-1 1 0 0,1 1-1 0 0,0-1 1 0 0,0 0 0 0 0,-1 1-1 0 0,1-1 1 0 0,0 1-1 0 0,0-1 1 0 0,0 0 0 0 0,0 1-1 0 0,-1-1 1 0 0,1 0-1 0 0,0 1 1 0 0,1-2 0 0 0,-1 1-72 0 0,0 0-1 0 0,1 0 1 0 0,-1 1 0 0 0,1-1 0 0 0,0 0 0 0 0,-1 0 0 0 0,1 1 0 0 0,-1-1 0 0 0,1 0 0 0 0,0 1 0 0 0,0-1 0 0 0,-1 0 0 0 0,1 1 0 0 0,0-1 0 0 0,0 1 0 0 0,0 0 0 0 0,0-1 0 0 0,1 0-1 0 0,3 0-44 0 0,0 0-1 0 0,-1 0 0 0 0,1 0 1 0 0,0 1-1 0 0,-1-1 0 0 0,1 1 1 0 0,0 0-1 0 0,0 1 0 0 0,-1-1 1 0 0,1 1-1 0 0,0 0 0 0 0,4 1 1 0 0,61 22 5 0 0,-44-13-90 0 0,-21-9-60 0 0,15 5-415 0 0,-1-1 0 0 0,1 0 1 0 0,23 2-1 0 0,-37-7-19 0 0,1-1 0 0 0,-1 1-1 0 0,0-1 1 0 0,0-1 0 0 0,0 1-1 0 0,9-3 1 0 0,-12 2-45 0 0,0 0-1 0 0,1 0 1 0 0,-1-1 0 0 0,0 1 0 0 0,0-1-1 0 0,0 1 1 0 0,0-1 0 0 0,-1 0 0 0 0,1 0 0 0 0,0 0-1 0 0,-1-1 1 0 0,4-3 0 0 0,4-8-4423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1:20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5713 0 0,'26'25'8499'0'0,"8"25"-6056"0"0,-7-10-1690 0 0,-5-14-398 0 0,0-2 0 0 0,50 42 0 0 0,-71-65-194 0 0,0 0 0 0 0,-1 1 0 0 0,1-1-1 0 0,0 0 1 0 0,0 1 0 0 0,-1-1 0 0 0,1 1-1 0 0,-1-1 1 0 0,0 1 0 0 0,1-1 0 0 0,-1 1-1 0 0,0-1 1 0 0,0 1 0 0 0,0-1 0 0 0,0 1 0 0 0,0 0-1 0 0,0-1 1 0 0,0 1 0 0 0,0-1 0 0 0,-1 1-1 0 0,1-1 1 0 0,-1 1 0 0 0,1-1 0 0 0,-1 1-1 0 0,1-1 1 0 0,-1 0 0 0 0,0 1 0 0 0,0-1-1 0 0,-1 2 1 0 0,-31 45 449 0 0,28-42-480 0 0,-6 6-137 0 0,0-1 1 0 0,0 0-1 0 0,-1-1 1 0 0,-1 0-1 0 0,1-1 0 0 0,-2 0 1 0 0,-22 11-1 0 0,27-15-135 0 0,-3 5-2058 0 0,12-10 1956 0 0,0 1 0 0 0,0-1 0 0 0,0 0 0 0 0,0 1-1 0 0,0-1 1 0 0,0 0 0 0 0,0 1 0 0 0,0-1 0 0 0,0 1 0 0 0,0-1 0 0 0,0 0-1 0 0,1 1 1 0 0,-1-1 0 0 0,0 0 0 0 0,0 0 0 0 0,0 1 0 0 0,1-1-1 0 0,2 3-3173 0 0,-2-3 3174 0 0,-1 0 0 0 0,1 0 0 0 0,-1 0-1 0 0,0 0 1 0 0,1 0 0 0 0,-1 0 0 0 0,0 0 0 0 0,1 0 0 0 0,-1 0-1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1:2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12 10954 0 0,'-2'1'268'0'0,"0"0"-1"0"0,0 0 0 0 0,0 0 1 0 0,0 1-1 0 0,1-1 0 0 0,-1 0 0 0 0,0 1 1 0 0,1-1-1 0 0,-1 1 0 0 0,1-1 1 0 0,0 1-1 0 0,-1 0 0 0 0,1-1 1 0 0,0 1-1 0 0,0 0 0 0 0,0 0 1 0 0,0 0-1 0 0,0 0 0 0 0,1 0 0 0 0,-1 0 1 0 0,1 0-1 0 0,-1 0 0 0 0,1 0 1 0 0,0 0-1 0 0,0 1 0 0 0,0-1 1 0 0,0 4-1 0 0,0 9-71 0 0,1 1-1 0 0,5 28 1 0 0,-2-25 230 0 0,-1 11-291 0 0,1 3-54 0 0,15 59 1 0 0,-29-177-681 0 0,7 65 562 0 0,1 0 1 0 0,1 0 0 0 0,0 0 0 0 0,1 0-1 0 0,5-28 1 0 0,-5 44 31 0 0,1 0 0 0 0,0 1-1 0 0,0-1 1 0 0,0 0 0 0 0,1 0 0 0 0,-1 1 0 0 0,1-1-1 0 0,0 1 1 0 0,0-1 0 0 0,0 1 0 0 0,0 0 0 0 0,0 0-1 0 0,1 0 1 0 0,0 0 0 0 0,-1 0 0 0 0,1 0-1 0 0,0 1 1 0 0,0-1 0 0 0,1 1 0 0 0,-1 0 0 0 0,0 0-1 0 0,1 0 1 0 0,-1 1 0 0 0,1-1 0 0 0,0 1 0 0 0,0 0-1 0 0,-1 0 1 0 0,1 0 0 0 0,0 0 0 0 0,0 1 0 0 0,0-1-1 0 0,0 1 1 0 0,0 0 0 0 0,7 1 0 0 0,-6-1 16 0 0,0 0 1 0 0,-1 1 0 0 0,1 0-1 0 0,0 0 1 0 0,0 0-1 0 0,-1 0 1 0 0,1 0 0 0 0,-1 1-1 0 0,1 0 1 0 0,-1 0 0 0 0,0 0-1 0 0,1 1 1 0 0,-1-1-1 0 0,0 1 1 0 0,-1 0 0 0 0,1 0-1 0 0,0 1 1 0 0,-1-1-1 0 0,0 1 1 0 0,0-1 0 0 0,0 1-1 0 0,0 0 1 0 0,0 0 0 0 0,-1 1-1 0 0,0-1 1 0 0,0 0-1 0 0,0 1 1 0 0,0-1 0 0 0,-1 1-1 0 0,0 0 1 0 0,0-1 0 0 0,0 1-1 0 0,0 0 1 0 0,-1 0-1 0 0,0 0 1 0 0,0-1 0 0 0,0 1-1 0 0,-1 0 1 0 0,1 0 0 0 0,-1 0-1 0 0,0-1 1 0 0,-1 1-1 0 0,1 0 1 0 0,-1-1 0 0 0,0 1-1 0 0,0-1 1 0 0,0 0-1 0 0,-5 7 1 0 0,3-5-1 0 0,0-1 0 0 0,0 1 0 0 0,-1-1 0 0 0,0 0 0 0 0,0-1-1 0 0,0 1 1 0 0,0-1 0 0 0,-1 0 0 0 0,0 0 0 0 0,0-1 0 0 0,-9 5 0 0 0,11-7-35 0 0,0 1 1 0 0,-1-1-1 0 0,1 0 1 0 0,0 0-1 0 0,-1 0 1 0 0,1 0-1 0 0,0-1 1 0 0,-1 0-1 0 0,1 0 1 0 0,-1 0-1 0 0,1 0 1 0 0,0-1-1 0 0,-1 1 1 0 0,1-1-1 0 0,0 0 1 0 0,-1-1-1 0 0,1 1 1 0 0,-7-4-1 0 0,45 9 142 0 0,39 0-1 0 0,-66-3-120 0 0,17 0-543 0 0,-3-1-2027 0 0,0 1-4395 0 0,-14 0 1444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09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 8290 0 0,'0'0'57'0'0,"-1"0"1"0"0,1 0-1 0 0,0 0 1 0 0,0 0-1 0 0,0 0 0 0 0,0 0 1 0 0,0 0-1 0 0,0 0 1 0 0,-1 0-1 0 0,1 0 1 0 0,0 0-1 0 0,0-1 0 0 0,0 1 1 0 0,0 0-1 0 0,0 0 1 0 0,0 0-1 0 0,0 0 1 0 0,0 0-1 0 0,0 0 1 0 0,-1 0-1 0 0,1 0 0 0 0,0-1 1 0 0,0 1-1 0 0,0 0 1 0 0,0 0-1 0 0,0 0 1 0 0,0 0-1 0 0,0 0 1 0 0,0 0-1 0 0,0-1 0 0 0,0 1 1 0 0,0 0-1 0 0,0 0 1 0 0,0 0-1 0 0,0 0 1 0 0,0 0-1 0 0,0-1 0 0 0,0 1 1 0 0,0 0-1 0 0,0 0 1 0 0,0 0-1 0 0,0 0 1 0 0,0 0-1 0 0,1 0 1 0 0,-1-1-1 0 0,0 1 0 0 0,0 0 1 0 0,0 0-1 0 0,0 0 1 0 0,0 0-1 0 0,0 0 1 0 0,0 0-1 0 0,0 0 1 0 0,0 0-1 0 0,1 0 0 0 0,-1 0 1 0 0,0-1-1 0 0,0 1 1 0 0,0 0-1 0 0,0 0 1 0 0,1 0-1 0 0,12 0 1086 0 0,14 6-675 0 0,-19-4-307 0 0,-5 0-102 0 0,0-1 1 0 0,0 0-1 0 0,1 0 1 0 0,-1 0-1 0 0,0-1 0 0 0,1 1 1 0 0,-1-1-1 0 0,1 1 1 0 0,-1-1-1 0 0,1 0 0 0 0,-1-1 1 0 0,7 0-1 0 0,-10 1-36 0 0,0-1 0 0 0,0 1 0 0 0,0 0 0 0 0,0-1 0 0 0,0 1 0 0 0,0 0 0 0 0,0 0 0 0 0,0-1 0 0 0,-1 1 0 0 0,1 0 0 0 0,0 0 0 0 0,0-1 0 0 0,0 1 0 0 0,0 0 0 0 0,-1 0 0 0 0,1-1 0 0 0,0 1 0 0 0,0 0 0 0 0,0 0 0 0 0,-1 0 0 0 0,1 0 0 0 0,0-1-1 0 0,0 1 1 0 0,-1 0 0 0 0,1 0 0 0 0,0 0 0 0 0,0 0 0 0 0,-1 0 0 0 0,1 0 0 0 0,0 0 0 0 0,-1 0 0 0 0,1-1 0 0 0,0 1 0 0 0,0 0 0 0 0,-1 0 0 0 0,1 0 0 0 0,0 1 0 0 0,-1-1 0 0 0,1 0 0 0 0,0 0 0 0 0,-1 0 0 0 0,-15-3 851 0 0,14 3-778 0 0,0 0 0 0 0,0 1 0 0 0,0-1 0 0 0,1 0 0 0 0,-1 1 0 0 0,0 0 0 0 0,0-1 0 0 0,0 1 1 0 0,1 0-1 0 0,-1 0 0 0 0,0 0 0 0 0,1 0 0 0 0,-1 0 0 0 0,1 0 0 0 0,-1 0 0 0 0,1 0 0 0 0,0 1 0 0 0,-1-1 0 0 0,1 1 0 0 0,-2 2 0 0 0,1-1-21 0 0,1 1 0 0 0,-1 0 0 0 0,1-1 0 0 0,-1 1-1 0 0,1 0 1 0 0,1 0 0 0 0,-1-1 0 0 0,0 1 0 0 0,1 7 0 0 0,0-2-60 0 0,0 0 0 0 0,1 0 1 0 0,0 0-1 0 0,0 0 0 0 0,1 0 1 0 0,0-1-1 0 0,1 1 0 0 0,4 9 0 0 0,-5-13-52 0 0,1-1-1 0 0,0 0 1 0 0,-1 1 0 0 0,2-1-1 0 0,-1 0 1 0 0,0 0-1 0 0,1-1 1 0 0,0 1-1 0 0,0-1 1 0 0,0 0-1 0 0,0 0 1 0 0,0 0-1 0 0,1 0 1 0 0,-1-1-1 0 0,1 0 1 0 0,8 3-1 0 0,-9-4-420 0 0,-1 0 0 0 0,1 0 0 0 0,0-1-1 0 0,0 1 1 0 0,0-1 0 0 0,0 0 0 0 0,0 0-1 0 0,0-1 1 0 0,0 1 0 0 0,0-1 0 0 0,0 0-1 0 0,-1 0 1 0 0,1 0 0 0 0,5-2-1 0 0,-8 2 323 0 0,-1 1 0 0 0,1 0-1 0 0,0-1 1 0 0,0 1 0 0 0,-1-1-1 0 0,1 1 1 0 0,-1-1 0 0 0,1 0-1 0 0,0 1 1 0 0,-1-1 0 0 0,1 0-1 0 0,-1 1 1 0 0,1-1 0 0 0,-1 0-1 0 0,0 1 1 0 0,1-1 0 0 0,-1 0-1 0 0,0 0 1 0 0,1 0 0 0 0,-1 1-1 0 0,0-1 1 0 0,0 0 0 0 0,0 0-1 0 0,0 0 1 0 0,0 0 0 0 0,0-1-1 0 0,2-7-1196 0 0,8-5-2814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1:21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44 11979 0 0,'-1'-3'4545'0'0,"2"1"-3393"0"0,2 0-232 0 0,5 1-216 0 0,1-2-264 0 0,4 2-176 0 0,2 1-112 0 0,1-1-80 0 0,2 1-104 0 0,0 1-232 0 0,0-1-392 0 0,0 0-648 0 0,-4-1-769 0 0,-2-3-703 0 0,-3 1-337 0 0,-12-12 609 0 0,8 7-2313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1:22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4129 0 0,'17'47'7859'0'0,"-9"5"-4370"0"0,-5 55-2956 0 0,-3-50 49 0 0,-1-39-711 0 0,1-11-311 0 0,0-1-1 0 0,0 1 0 0 0,1 0 0 0 0,-1-1 1 0 0,3 9-1 0 0,6-33-7847 0 0,-6 0 4909 0 0</inkml:trace>
  <inkml:trace contextRef="#ctx0" brushRef="#br0" timeOffset="1.07">74 108 6161 0 0,'0'0'125'0'0,"0"-1"0"0"0,0 1-1 0 0,1 0 1 0 0,-1 0 0 0 0,0-1-1 0 0,0 1 1 0 0,0 0 0 0 0,0 0 0 0 0,0 0-1 0 0,0-1 1 0 0,0 1 0 0 0,1 0-1 0 0,-1 0 1 0 0,0 0 0 0 0,0-1-1 0 0,0 1 1 0 0,1 0 0 0 0,-1 0-1 0 0,0 0 1 0 0,0 0 0 0 0,0 0 0 0 0,1-1-1 0 0,-1 1 1 0 0,0 0 0 0 0,0 0-1 0 0,1 0 1 0 0,-1 0 0 0 0,0 0-1 0 0,0 0 1 0 0,1 0 0 0 0,-1 0-1 0 0,0 0 1 0 0,0 0 0 0 0,1 0 0 0 0,-1 0-1 0 0,0 0 1 0 0,0 0 0 0 0,1 0-1 0 0,-1 0 1 0 0,0 0 0 0 0,0 0-1 0 0,0 0 1 0 0,1 0 0 0 0,-1 1 0 0 0,0-1-1 0 0,1 0 1 0 0,9 15 2402 0 0,3 21-688 0 0,-7-9-1109 0 0,-2 1 1 0 0,0 0 0 0 0,0 38 0 0 0,-4-40-1314 0 0,2 0 0 0 0,1 0 0 0 0,1 0 1 0 0,7 26-1 0 0,-10-51 288 0 0,5 14-2138 0 0,1-9-3332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1:22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7282 0 0,'45'0'5506'0'0,"-20"1"-4924"0"0,0-1 1 0 0,-1 0-1 0 0,1-3 1 0 0,38-7 0 0 0,-62 10-570 0 0,1 0 0 0 0,0-1 0 0 0,-1 1 0 0 0,1 0 0 0 0,-1-1 0 0 0,0 0 0 0 0,1 1 0 0 0,-1-1 0 0 0,1 0-1 0 0,-1 0 1 0 0,0 0 0 0 0,0 0 0 0 0,1 0 0 0 0,-1 0 0 0 0,0 0 0 0 0,0 0 0 0 0,1-2 0 0 0,-2 3 3 0 0,0-1 0 0 0,0 0 0 0 0,1 0 0 0 0,-1 1 0 0 0,0-1 0 0 0,0 0 0 0 0,0 1-1 0 0,0-1 1 0 0,0 0 0 0 0,0 0 0 0 0,-1 1 0 0 0,1-1 0 0 0,0 0 0 0 0,0 0 0 0 0,0 1-1 0 0,-1-1 1 0 0,1 0 0 0 0,0 1 0 0 0,-1-1 0 0 0,1 1 0 0 0,-1-1 0 0 0,1 0 0 0 0,0 1-1 0 0,-2-2 1 0 0,-1-1 5 0 0,-1 0 1 0 0,1 0-1 0 0,-1 0 0 0 0,0 1 0 0 0,0-1 0 0 0,0 1 0 0 0,0 0 0 0 0,-1 0 0 0 0,-6-2 0 0 0,6 3 13 0 0,-1 0 0 0 0,1 0 1 0 0,0 0-1 0 0,0 1 0 0 0,0 0 0 0 0,-1 0 0 0 0,1 0 0 0 0,0 0 0 0 0,0 1 0 0 0,0 0 0 0 0,0 0 0 0 0,0 1 1 0 0,0-1-1 0 0,0 1 0 0 0,0 0 0 0 0,0 1 0 0 0,1-1 0 0 0,-1 1 0 0 0,1 0 0 0 0,-1 0 0 0 0,1 0 0 0 0,0 0 1 0 0,1 1-1 0 0,-1 0 0 0 0,0-1 0 0 0,1 1 0 0 0,0 1 0 0 0,-4 5 0 0 0,3-4 47 0 0,1 1 0 0 0,-1-1 0 0 0,1 1 0 0 0,1-1 0 0 0,-1 1 0 0 0,1 0 0 0 0,0 0 0 0 0,1 0 0 0 0,-1 0 0 0 0,2 0-1 0 0,-1 0 1 0 0,1 1 0 0 0,0-1 0 0 0,0 0 0 0 0,1 0 0 0 0,0 0 0 0 0,0 0 0 0 0,1 0 0 0 0,-1 0 0 0 0,5 9 0 0 0,1-2-40 0 0,1-1 1 0 0,0 0 0 0 0,1 0-1 0 0,1-1 1 0 0,0 0-1 0 0,1-1 1 0 0,0 0-1 0 0,0-1 1 0 0,19 14 0 0 0,-21-18-69 0 0,0-1 1 0 0,0 0 0 0 0,0 0 0 0 0,0-1 0 0 0,1 0 0 0 0,17 4-1 0 0,-21-6-41 0 0,0-1-1 0 0,-1-1 0 0 0,1 1 0 0 0,0-1 0 0 0,0 0 1 0 0,0 0-1 0 0,0-1 0 0 0,-1 1 0 0 0,1-1 1 0 0,0-1-1 0 0,-1 1 0 0 0,9-4 0 0 0,-12 4-150 0 0,0 0-1 0 0,0 0 0 0 0,0 0 0 0 0,0 0 1 0 0,0 0-1 0 0,0 0 0 0 0,-1-1 1 0 0,1 1-1 0 0,0 0 0 0 0,-1-1 0 0 0,1 0 1 0 0,-1 1-1 0 0,0-1 0 0 0,1 0 0 0 0,-1 0 1 0 0,0 1-1 0 0,0-1 0 0 0,0 0 1 0 0,0 0-1 0 0,-1 0 0 0 0,2-4 0 0 0,-2 3-240 0 0,0 0-1 0 0,0 0 0 0 0,0 0 0 0 0,0 0 0 0 0,0 0 0 0 0,-1 0 1 0 0,0 0-1 0 0,1 0 0 0 0,-1 0 0 0 0,0 0 0 0 0,0 0 0 0 0,-1 0 0 0 0,1 0 1 0 0,-3-3-1 0 0,-9-13-3801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1:22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7922 0 0,'7'7'1608'0'0,"2"-1"-424"0"0,5 1-151 0 0,2-1-169 0 0,3-3-288 0 0,2-1-272 0 0,2-5-136 0 0,1 0-96 0 0,2-6-32 0 0,-2 2-96 0 0,-1-1-312 0 0,-3 1-592 0 0,-3 2-833 0 0,-3-2-431 0 0,-3-1-2977 0 0</inkml:trace>
  <inkml:trace contextRef="#ctx0" brushRef="#br0" timeOffset="1">300 0 4929 0 0,'4'20'8339'0'0,"7"13"-4436"0"0,-2-9-2305 0 0,-3-1-1202 0 0,-1 1-1 0 0,-1 0 0 0 0,-1 0 0 0 0,0 42 1 0 0,-3-66-412 0 0,1 0 1 0 0,-1 0 0 0 0,1 0-1 0 0,-1 1 1 0 0,1-1 0 0 0,-1 0-1 0 0,1 0 1 0 0,-1 0 0 0 0,1 0-1 0 0,-1 0 1 0 0,1 0 0 0 0,-1 0-1 0 0,1 0 1 0 0,-1 0 0 0 0,1 0-1 0 0,-1 0 1 0 0,1 0 0 0 0,-1 0-1 0 0,1 0 1 0 0,-1-1 0 0 0,1 1-1 0 0,-1 0 1 0 0,1 0 0 0 0,-1 0-1 0 0,1-1 1 0 0,-1 1-1 0 0,0 0 1 0 0,2-1 0 0 0,21-11-584 0 0,-19 10 258 0 0,45-19-5238 0 0,-48 20 5431 0 0,0 1 1 0 0,-1-1 0 0 0,1 1-1 0 0,-1-1 1 0 0,1 1 0 0 0,-1-1-1 0 0,1 1 1 0 0,-1-1 0 0 0,1 1-1 0 0,-1-1 1 0 0,0 0 0 0 0,1 1 0 0 0,-1-1-1 0 0,0 0 1 0 0,0 1 0 0 0,1-1-1 0 0,-1 0 1 0 0,0 1 0 0 0,0-1-1 0 0,0 0 1 0 0,0 1 0 0 0,0-1-1 0 0,0 0 1 0 0,0 0 0 0 0,0 1-1 0 0,0-1 1 0 0,0 0 0 0 0,0 1 0 0 0,0-1-1 0 0,-1 0 1 0 0,1 0 0 0 0,0 1-1 0 0,0-1 1 0 0,-1 1 0 0 0,0-2-1 0 0,0-4-1214 0 0,5-5-3329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1:23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11114 0 0,'3'6'4930'0'0,"7"8"-2772"0"0,-2-3-1180 0 0,71 159 2013 0 0,-88-252-3481 0 0,1 44 361 0 0,4 27 119 0 0,1-1 0 0 0,0 0 1 0 0,1 0-1 0 0,1 0 0 0 0,0 0 1 0 0,0 0-1 0 0,1-1 1 0 0,1 1-1 0 0,3-20 0 0 0,-4 31 13 0 0,0-1-1 0 0,0 1 1 0 0,1 0-1 0 0,-1 0 1 0 0,1 0-1 0 0,-1 0 1 0 0,1 0-1 0 0,-1 0 1 0 0,1 0-1 0 0,0 0 1 0 0,-1 0-1 0 0,1 0 0 0 0,0 0 1 0 0,0 0-1 0 0,0 1 1 0 0,-1-1-1 0 0,1 0 1 0 0,0 0-1 0 0,0 1 1 0 0,0-1-1 0 0,0 1 1 0 0,0-1-1 0 0,1 1 1 0 0,-1-1-1 0 0,0 1 1 0 0,0 0-1 0 0,0-1 1 0 0,2 1-1 0 0,0 0 7 0 0,0 1-1 0 0,-1-1 1 0 0,1 1 0 0 0,0-1-1 0 0,-1 1 1 0 0,1 0 0 0 0,-1 0-1 0 0,1 0 1 0 0,-1 1 0 0 0,0-1-1 0 0,1 1 1 0 0,1 1 0 0 0,3 3 29 0 0,0-1 0 0 0,0 2 0 0 0,-1-1 0 0 0,0 1 0 0 0,0 0 0 0 0,9 14 0 0 0,-13-18-16 0 0,-1 1 0 0 0,-1-1 0 0 0,1 0 0 0 0,0 0 0 0 0,-1 1 0 0 0,0-1 0 0 0,0 0-1 0 0,0 0 1 0 0,0 1 0 0 0,0-1 0 0 0,-1 0 0 0 0,1 1 0 0 0,-1-1 0 0 0,0 0 0 0 0,0 0 0 0 0,0 0 0 0 0,0 0 0 0 0,-1 0 0 0 0,1 0 0 0 0,-1 0-1 0 0,0 0 1 0 0,0-1 0 0 0,0 1 0 0 0,0 0 0 0 0,0-1 0 0 0,-1 0 0 0 0,1 0 0 0 0,-4 3 0 0 0,2-1-60 0 0,-1 0 1 0 0,1-1-1 0 0,-1 0 1 0 0,1 0-1 0 0,-1 0 1 0 0,0 0-1 0 0,0-1 1 0 0,0 1 0 0 0,0-1-1 0 0,-1-1 1 0 0,1 1-1 0 0,-1-1 1 0 0,1 0-1 0 0,-1 0 1 0 0,1-1-1 0 0,-8 1 1 0 0,186 9 358 0 0,-97-9-2964 0 0,-79 0 2045 0 0,1 0-1 0 0,-1 1 1 0 0,0-1 0 0 0,0 1 0 0 0,1 0 0 0 0,-1 0-1 0 0,1 0 1 0 0,-3 3 0 0 0,-7 4-1132 0 0,-6 2-122 0 0,0-2 0 0 0,-1 0 0 0 0,-26 9 1 0 0,-7 2 2010 0 0,51-20 66 0 0,1 0 0 0 0,-1 1 1 0 0,0-1-1 0 0,0 1 0 0 0,0-1 0 0 0,0 1 0 0 0,0-1 0 0 0,0 1 1 0 0,0 0-1 0 0,1-1 0 0 0,-1 1 0 0 0,0 0 0 0 0,0 0 0 0 0,1-1 1 0 0,-1 1-1 0 0,0 1 0 0 0,1-1 5 0 0,0-1-1 0 0,0 1 1 0 0,0-1-1 0 0,0 0 1 0 0,0 1 0 0 0,0-1-1 0 0,0 1 1 0 0,0-1 0 0 0,0 0-1 0 0,0 1 1 0 0,0-1-1 0 0,0 1 1 0 0,1-1 0 0 0,-1 0-1 0 0,0 1 1 0 0,0-1 0 0 0,0 0-1 0 0,1 1 1 0 0,-1-1 0 0 0,0 0-1 0 0,0 1 1 0 0,1-1-1 0 0,-1 0 1 0 0,0 0 0 0 0,1 1-1 0 0,-1-1 1 0 0,1 0 0 0 0,18 8 5780 0 0,-5-7-5957 0 0,24-11 825 0 0,-32 8-817 0 0,0 0 0 0 0,1 1 0 0 0,-1-1 0 0 0,0 1-1 0 0,11 0 1 0 0,-15 1-39 0 0,1 0 1 0 0,-1 1-1 0 0,0-1 0 0 0,0 1 1 0 0,0-1-1 0 0,0 1 0 0 0,0 0 0 0 0,0 0 1 0 0,0 0-1 0 0,0 0 0 0 0,0 0 1 0 0,-1 0-1 0 0,1 0 0 0 0,0 0 1 0 0,0 1-1 0 0,-1-1 0 0 0,1 1 0 0 0,-1 0 1 0 0,0-1-1 0 0,1 1 0 0 0,0 2 1 0 0,5 7 137 0 0,-1 0 0 0 0,0 0 0 0 0,7 23 0 0 0,-11-29-313 0 0,-1 1 0 0 0,1-1 0 0 0,-1 0 0 0 0,0 1 0 0 0,0-1 0 0 0,-1 1 0 0 0,0 0 0 0 0,0-1 0 0 0,0 1 0 0 0,-1-1-1 0 0,-1 7 1 0 0,2-11-75 0 0,0 0 0 0 0,0-1-1 0 0,-1 1 1 0 0,1 0 0 0 0,-1-1-1 0 0,1 1 1 0 0,-1-1 0 0 0,1 1-1 0 0,-1 0 1 0 0,1-1 0 0 0,-1 1-1 0 0,1-1 1 0 0,-1 1 0 0 0,1-1-1 0 0,-1 0 1 0 0,0 1-1 0 0,1-1 1 0 0,-1 0 0 0 0,0 1-1 0 0,1-1 1 0 0,-1 0 0 0 0,0 0-1 0 0,1 0 1 0 0,-1 1 0 0 0,0-1-1 0 0,0 0 1 0 0,1 0 0 0 0,-1 0-1 0 0,0 0 1 0 0,0 0 0 0 0,1-1-1 0 0,-1 1 1 0 0,0 0 0 0 0,0 0-1 0 0,1 0 1 0 0,-1-1-1 0 0,0 1 1 0 0,1 0 0 0 0,-2-1-1 0 0,-32-17-4508 0 0,24 12 4137 0 0,6 4 765 0 0,0 0 0 0 0,0 0-1 0 0,-1 0 1 0 0,1 1 0 0 0,0-1-1 0 0,-1 1 1 0 0,0 0 0 0 0,1 1-1 0 0,-1-1 1 0 0,1 1 0 0 0,-6 0-1 0 0,8 0 81 0 0,1 0-1 0 0,-1 1 1 0 0,0-1-1 0 0,0 1 1 0 0,1 0-1 0 0,-1-1 1 0 0,1 1-1 0 0,-1 0 0 0 0,0 0 1 0 0,1 0-1 0 0,-1 0 1 0 0,1 0-1 0 0,0 0 1 0 0,-1 1-1 0 0,1-1 0 0 0,0 0 1 0 0,0 1-1 0 0,0-1 1 0 0,0 1-1 0 0,0-1 1 0 0,0 1-1 0 0,0-1 0 0 0,0 1 1 0 0,1 0-1 0 0,-1-1 1 0 0,1 1-1 0 0,-1 0 1 0 0,1 0-1 0 0,0-1 1 0 0,-1 1-1 0 0,1 2 0 0 0,-1 0-70 0 0,1 0-1 0 0,-1 0 1 0 0,1 0 0 0 0,0 0-1 0 0,0 0 1 0 0,0 0-1 0 0,1 0 1 0 0,0 0-1 0 0,-1 0 1 0 0,1 0-1 0 0,0 0 1 0 0,1-1-1 0 0,-1 1 1 0 0,1 0-1 0 0,0 0 1 0 0,0-1 0 0 0,0 0-1 0 0,0 1 1 0 0,0-1-1 0 0,1 0 1 0 0,-1 0-1 0 0,1 0 1 0 0,0 0-1 0 0,0 0 1 0 0,0-1-1 0 0,6 4 1 0 0,-3-3-161 0 0,0-1 0 0 0,-1 1 0 0 0,1-1 0 0 0,0 0-1 0 0,0-1 1 0 0,0 0 0 0 0,1 0 0 0 0,-1 0 0 0 0,0-1 0 0 0,0 1 0 0 0,0-1 0 0 0,1-1 0 0 0,-1 0 0 0 0,0 1 0 0 0,0-2 0 0 0,10-2-1 0 0,-6 1-393 0 0,-1 0 0 0 0,0-1-1 0 0,0 0 1 0 0,0-1-1 0 0,-1 0 1 0 0,11-7 0 0 0,-15 9-532 0 0,-1 0 0 0 0,1-1 0 0 0,-1 1 0 0 0,1-1 0 0 0,-1 0 0 0 0,0 0 0 0 0,-1 0 0 0 0,1 0 0 0 0,2-5 0 0 0,2-10-5438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1:24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9106 0 0,'18'-8'8053'0'0,"7"7"-5047"0"0,21 7-1646 0 0,-45-6-1266 0 0,8 2 61 0 0,-1 0 0 0 0,1 0 0 0 0,-1 1 0 0 0,0 0 0 0 0,0 0 0 0 0,0 1 0 0 0,0 0-1 0 0,-1 0 1 0 0,0 1 0 0 0,1-1 0 0 0,7 9 0 0 0,-12-10-102 0 0,0 1 0 0 0,0 0 0 0 0,0 0 1 0 0,0 0-1 0 0,0 1 0 0 0,-1-1 0 0 0,0 1 0 0 0,0-1 1 0 0,0 1-1 0 0,0 0 0 0 0,-1 0 0 0 0,0 0 0 0 0,0 0 0 0 0,0 0 1 0 0,-1 0-1 0 0,1 0 0 0 0,-1 0 0 0 0,-1 0 0 0 0,1 0 0 0 0,-2 8 1 0 0,0-3-129 0 0,0 0 1 0 0,-1 0-1 0 0,-1-1 1 0 0,0 1-1 0 0,0-1 1 0 0,0 1-1 0 0,-1-2 1 0 0,-9 14-1 0 0,12-19-6 0 0,0 0 0 0 0,0 0-1 0 0,-1 0 1 0 0,1-1 0 0 0,0 1 0 0 0,-1-1-1 0 0,0 1 1 0 0,1-1 0 0 0,-1 0-1 0 0,0 0 1 0 0,0 0 0 0 0,-1 0 0 0 0,1 0-1 0 0,0-1 1 0 0,0 0 0 0 0,-1 1 0 0 0,1-1-1 0 0,-1 0 1 0 0,1-1 0 0 0,-1 1 0 0 0,0-1-1 0 0,1 1 1 0 0,-1-1 0 0 0,1 0-1 0 0,-1-1 1 0 0,0 1 0 0 0,-3-1 0 0 0,6 1 67 0 0,1 0 0 0 0,0 0 0 0 0,-1 0 1 0 0,1 0-1 0 0,-1 0 0 0 0,1 0 1 0 0,0 0-1 0 0,-1 0 0 0 0,1 0 1 0 0,-1-1-1 0 0,1 1 0 0 0,0 0 0 0 0,-1 0 1 0 0,1 0-1 0 0,-1 0 0 0 0,1-1 1 0 0,0 1-1 0 0,-1 0 0 0 0,1 0 0 0 0,0-1 1 0 0,-1 1-1 0 0,1 0 0 0 0,0 0 1 0 0,0-1-1 0 0,-1 1 0 0 0,1 0 0 0 0,0-1 1 0 0,0 1-1 0 0,0-1 0 0 0,-1 1 1 0 0,1 0-1 0 0,0-1 0 0 0,0 1 0 0 0,0-1 1 0 0,0 1-1 0 0,0 0 0 0 0,0-1 1 0 0,0 1-1 0 0,0-1 0 0 0,15-9-38 0 0,27-1 203 0 0,12 9-170 0 0,14-3-1967 0 0,-62 5 1134 0 0,-1-2 0 0 0,0 1 0 0 0,0 0 1 0 0,0-1-1 0 0,9-4 0 0 0,-13 5 465 0 0,0 0 1 0 0,0 1-1 0 0,0-1 1 0 0,0 0-1 0 0,0 0 1 0 0,0 1-1 0 0,0-1 0 0 0,-1 0 1 0 0,1 0-1 0 0,0 0 1 0 0,-1 0-1 0 0,1 0 1 0 0,0 0-1 0 0,0-2 0 0 0,2-6-4696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1:24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6145 0 0,'1'-18'9225'0'0,"-1"18"-9150"0"0,2 2 369 0 0,-1 0-1 0 0,0 1 0 0 0,1-1 1 0 0,-1 0-1 0 0,0 0 1 0 0,0 1-1 0 0,0-1 0 0 0,-1 0 1 0 0,2 5-1 0 0,3 28 433 0 0,-1 0 0 0 0,-2 0-1 0 0,-4 70 1 0 0,5-100-1273 0 0,7-8 175 0 0,18-17 89 0 0,-7 5 85 0 0,21-1-186 0 0,7-3-2781 0 0,-46 17 1908 0 0,0 1 1 0 0,0-1-1 0 0,-1 0 1 0 0,1 0-1 0 0,-1 0 1 0 0,0 0-1 0 0,5-5 1 0 0,-1-3-5262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1:24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12059 0 0,'3'-1'673'0'0,"0"0"0"0"0,0 0-1 0 0,1 1 1 0 0,-1-1 0 0 0,0 1 0 0 0,1-1 0 0 0,-1 1 0 0 0,1 0 0 0 0,-1 1 0 0 0,7 0 0 0 0,37 10-139 0 0,-38-9-26 0 0,7 2-310 0 0,-1 1-1 0 0,27 12 1 0 0,-38-16-164 0 0,0 1-1 0 0,0 1 1 0 0,0-1 0 0 0,0 0-1 0 0,-1 1 1 0 0,1 0-1 0 0,-1 0 1 0 0,0 0 0 0 0,0 0-1 0 0,0 0 1 0 0,0 1 0 0 0,0 0-1 0 0,-1-1 1 0 0,1 1-1 0 0,1 4 1 0 0,-3-6 3 0 0,-1 0 0 0 0,0 0 0 0 0,0 0 0 0 0,0 0 0 0 0,0 0 0 0 0,0 0 0 0 0,0 0 0 0 0,0 0 0 0 0,-1 0 0 0 0,1 0 0 0 0,-1 0 0 0 0,1 0-1 0 0,-1 0 1 0 0,0 0 0 0 0,-1 2 0 0 0,-19 31 251 0 0,9-16-156 0 0,7-11-45 0 0,2 1 1 0 0,-1-1 0 0 0,1 1-1 0 0,0 0 1 0 0,1 0 0 0 0,0 0-1 0 0,1 0 1 0 0,0 0 0 0 0,0 0-1 0 0,1 14 1 0 0,0-20-97 0 0,0-1 0 0 0,1 1 0 0 0,-1 0 0 0 0,1 0 0 0 0,-1-1 0 0 0,1 1 0 0 0,0-1 0 0 0,0 1 0 0 0,0 0 0 0 0,1-1 0 0 0,-1 0 0 0 0,1 1 1 0 0,-1-1-1 0 0,1 0 0 0 0,0 0 0 0 0,0 0 0 0 0,0 0 0 0 0,0 0 0 0 0,0 0 0 0 0,0 0 0 0 0,0-1 0 0 0,1 1 0 0 0,-1-1 0 0 0,0 0 0 0 0,1 1 0 0 0,0-1 0 0 0,-1 0 0 0 0,1 0 0 0 0,-1-1 0 0 0,1 1 0 0 0,0-1 0 0 0,0 1 0 0 0,-1-1 0 0 0,1 0 0 0 0,0 0 0 0 0,0 0 1 0 0,0 0-1 0 0,3-1 0 0 0,0-1-604 0 0,-1 1 0 0 0,1 0 1 0 0,-1-1-1 0 0,1 0 0 0 0,-1-1 1 0 0,0 1-1 0 0,0-1 0 0 0,0 0 0 0 0,-1 0 1 0 0,1 0-1 0 0,0-1 0 0 0,-1 1 1 0 0,0-1-1 0 0,0 0 0 0 0,0-1 1 0 0,-1 1-1 0 0,1-1 0 0 0,-1 1 1 0 0,0-1-1 0 0,-1 0 0 0 0,1 0 1 0 0,-1 0-1 0 0,3-7 0 0 0,-2 4 29 0 0,-1 0-1 0 0,1 0 0 0 0,-1-1 1 0 0,-1 1-1 0 0,1 0 0 0 0,-1-17 1 0 0,-5-10 2031 0 0,-10 5 3349 0 0,17 51 1401 0 0,0-2-4960 0 0,22 135 1415 0 0,-24-153-2651 0 0,-1 0-1 0 0,0 1 0 0 0,0-1 0 0 0,0 0 1 0 0,1 0-1 0 0,-1 0 0 0 0,0 1 0 0 0,1-1 0 0 0,0 0 1 0 0,-1 0-1 0 0,1 0 0 0 0,-1 0 0 0 0,1 0 1 0 0,0 0-1 0 0,0 0 0 0 0,0 0 0 0 0,-1 0 0 0 0,1 0 1 0 0,0-1-1 0 0,0 1 0 0 0,0 0 0 0 0,0 0 0 0 0,1-1 1 0 0,-1 1-1 0 0,0-1 0 0 0,1 1 0 0 0,1 0 11 0 0,1-1 0 0 0,-1 1 0 0 0,0-1 0 0 0,0 0 0 0 0,0 0 0 0 0,0 0-1 0 0,0-1 1 0 0,0 1 0 0 0,0-1 0 0 0,5-1 0 0 0,1 0-689 0 0,0-2 0 0 0,0 1 0 0 0,-1-1 0 0 0,0 0 1 0 0,0-1-1 0 0,15-10 0 0 0,-22 13 120 0 0,1 0-1 0 0,-1 1 1 0 0,1-1 0 0 0,-1 0 0 0 0,1 0-1 0 0,-1 0 1 0 0,0 0 0 0 0,0 0 0 0 0,0-1-1 0 0,0 1 1 0 0,0 0 0 0 0,-1 0 0 0 0,1-1-1 0 0,0-1 1 0 0,1-10-4328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1:25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 10938 0 0,'-1'0'312'0'0,"1"-1"-1"0"0,-1 1 0 0 0,0 0 1 0 0,1 0-1 0 0,-1-1 0 0 0,0 1 1 0 0,0 0-1 0 0,1 0 0 0 0,-1 0 1 0 0,0 0-1 0 0,1 0 1 0 0,-1 0-1 0 0,0 0 0 0 0,0 0 1 0 0,1 0-1 0 0,-1 0 0 0 0,0 1 1 0 0,1-1-1 0 0,-1 0 0 0 0,0 0 1 0 0,0 1-1 0 0,1-1 0 0 0,-1 0 1 0 0,1 1-1 0 0,-1-1 0 0 0,0 1 1 0 0,1-1-1 0 0,-1 1 0 0 0,1-1 1 0 0,-1 1-1 0 0,1-1 0 0 0,-1 2 1 0 0,0 0-52 0 0,0 0 0 0 0,0 0 1 0 0,1 1-1 0 0,-1-1 0 0 0,1 0 1 0 0,-1 1-1 0 0,1-1 0 0 0,0 0 1 0 0,0 1-1 0 0,0 3 0 0 0,1 4-228 0 0,1 1 1 0 0,0-1-1 0 0,0 0 0 0 0,5 12 0 0 0,-4-14-19 0 0,0-1-1 0 0,0 0 0 0 0,1 0 1 0 0,0 0-1 0 0,0-1 0 0 0,1 1 1 0 0,0-1-1 0 0,0 0 1 0 0,11 10-1 0 0,-13-14-41 0 0,-1 0-1 0 0,1-1 1 0 0,-1 1 0 0 0,1-1 0 0 0,0 0-1 0 0,-1 1 1 0 0,1-1 0 0 0,0 0-1 0 0,0-1 1 0 0,0 1 0 0 0,0-1 0 0 0,0 1-1 0 0,0-1 1 0 0,0 0 0 0 0,0 0-1 0 0,0 0 1 0 0,0 0 0 0 0,0-1 0 0 0,-1 1-1 0 0,1-1 1 0 0,0 0 0 0 0,0 1-1 0 0,0-1 1 0 0,0-1 0 0 0,-1 1 0 0 0,1 0-1 0 0,0-1 1 0 0,3-3 0 0 0,54-41-5028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1:25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17980 0 0,'4'6'747'0'0,"1"0"0"0"0,-1 0 1 0 0,2-1-1 0 0,-1 1 0 0 0,0-1 0 0 0,1-1 1 0 0,10 8-1 0 0,-10-9-479 0 0,1 1 1 0 0,0-1-1 0 0,0 0 0 0 0,0-1 1 0 0,0 0-1 0 0,12 3 1 0 0,2-3-719 0 0,1-1-1 0 0,0-1 1 0 0,0 0 0 0 0,26-6 0 0 0,-63 9-11567 0 0,-15 7 12292 0 0,28-9 76 0 0,-1 0 0 0 0,0 1 0 0 0,1-1 1 0 0,-1 0-1 0 0,1 1 0 0 0,0-1 0 0 0,-1 1 0 0 0,1 0 0 0 0,0 0 1 0 0,0 0-1 0 0,0 0 0 0 0,0 0 0 0 0,0 0 0 0 0,1 1 1 0 0,-1-1-1 0 0,0 1 0 0 0,1-1 0 0 0,0 1 0 0 0,0-1 1 0 0,0 1-1 0 0,0 0 0 0 0,0 0 0 0 0,0 2 0 0 0,1 2-27 0 0,1 0 0 0 0,0-1-1 0 0,0 1 1 0 0,0-1 0 0 0,1 0-1 0 0,0 1 1 0 0,0-1 0 0 0,1 0-1 0 0,0 0 1 0 0,0 0 0 0 0,0-1-1 0 0,1 1 1 0 0,5 6 0 0 0,-5-6-301 0 0,0-1 0 0 0,0 0 0 0 0,1-1 0 0 0,-1 1 1 0 0,1-1-1 0 0,0 1 0 0 0,0-2 0 0 0,0 1 0 0 0,1 0 0 0 0,0-1 1 0 0,-1 0-1 0 0,1 0 0 0 0,10 2 0 0 0,-12-4-213 0 0,0-1-1 0 0,0 0 1 0 0,-1 0-1 0 0,1 0 1 0 0,0 0 0 0 0,0-1-1 0 0,-1 1 1 0 0,1-1-1 0 0,0 0 1 0 0,-1 0-1 0 0,1 0 1 0 0,-1-1 0 0 0,1 0-1 0 0,-1 1 1 0 0,0-1-1 0 0,0 0 1 0 0,0 0 0 0 0,0-1-1 0 0,3-2 1 0 0,-2 1-1051 0 0,0 1 0 0 0,0-1 0 0 0,-1-1 0 0 0,1 1 0 0 0,-1 0 0 0 0,0-1 0 0 0,3-7 0 0 0,2-5-5814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09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7434 0 0,'-12'47'7093'0'0,"-1"26"-4697"0"0,1-6-2033 0 0,10-59-260 0 0,1-7-125 0 0,1 1 0 0 0,0-1 0 0 0,-1 1 0 0 0,1-1 0 0 0,0 1 0 0 0,-1-1 1 0 0,1 1-1 0 0,0-1 0 0 0,0 1 0 0 0,0-1 0 0 0,1 1 0 0 0,-1 2 0 0 0,1-3-13 0 0,0-1 1 0 0,0 1-1 0 0,0 0 0 0 0,0-1 0 0 0,0 1 1 0 0,0-1-1 0 0,0 0 0 0 0,1 1 0 0 0,-1-1 0 0 0,0 0 1 0 0,0 0-1 0 0,0 0 0 0 0,0 1 0 0 0,0-1 1 0 0,1 0-1 0 0,-1 0 0 0 0,0-1 0 0 0,2 1 1 0 0,2 0 83 0 0,1 0-266 0 0,0 0 0 0 0,1 0 0 0 0,-1 0 0 0 0,0-1 0 0 0,0 0 0 0 0,0 0 1 0 0,8-3-1 0 0,-12 3 41 0 0,-1 0 1 0 0,1 0 0 0 0,0 0 0 0 0,-1-1 0 0 0,1 1-1 0 0,0-1 1 0 0,-1 1 0 0 0,0-1 0 0 0,1 1 0 0 0,-1-1-1 0 0,0 0 1 0 0,0 0 0 0 0,0 1 0 0 0,0-1 0 0 0,0 0-1 0 0,0 0 1 0 0,0 0 0 0 0,-1 0 0 0 0,1 0-1 0 0,-1-1 1 0 0,1 1 0 0 0,-1 0 0 0 0,0 0 0 0 0,0 0-1 0 0,0-3 1 0 0,-4-78-3611 0 0,1 46 13479 0 0,0 120-6794 0 0,-1-11-2870 0 0,5-61-783 0 0,-1 1 0 0 0,1-1-1 0 0,1 0 1 0 0,3 13 0 0 0,5-4-5274 0 0,-2-13 423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1:26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40 12347 0 0,'-1'-1'703'0'0,"1"-1"1"0"0,-1 0 0 0 0,1 1 0 0 0,0-1-1 0 0,-1 0 1 0 0,1 1 0 0 0,0-1-1 0 0,0 0 1 0 0,1 0 0 0 0,-1 1 0 0 0,1-4-1 0 0,-1 4-502 0 0,0 0-1 0 0,1 0 0 0 0,-1 1 0 0 0,1-1 0 0 0,-1 0 0 0 0,1 0 0 0 0,-1 1 0 0 0,1-1 0 0 0,-1 0 1 0 0,1 1-1 0 0,0-1 0 0 0,-1 1 0 0 0,1-1 0 0 0,0 1 0 0 0,-1-1 0 0 0,1 1 0 0 0,1-1 0 0 0,3 0-28 0 0,-1 0 0 0 0,0 0 0 0 0,1 0 1 0 0,-1 1-1 0 0,1 0 0 0 0,-1 0 0 0 0,0 0 0 0 0,6 1 0 0 0,2 1-122 0 0,-1-1 0 0 0,0 2 0 0 0,0-1 1 0 0,0 2-1 0 0,0-1 0 0 0,0 2 0 0 0,-1-1 1 0 0,1 1-1 0 0,-1 1 0 0 0,0 0 0 0 0,-1 0 1 0 0,0 1-1 0 0,0 0 0 0 0,12 13 0 0 0,-16-15-107 0 0,0 1-1 0 0,0 0 0 0 0,-1 0 1 0 0,0 0-1 0 0,0 1 0 0 0,-1 0 1 0 0,1-1-1 0 0,-2 1 0 0 0,1 0 1 0 0,-1 1-1 0 0,0-1 1 0 0,0 0-1 0 0,-1 1 0 0 0,0-1 1 0 0,0 1-1 0 0,-1-1 0 0 0,0 1 1 0 0,0-1-1 0 0,-1 1 0 0 0,0-1 1 0 0,0 1-1 0 0,-4 12 0 0 0,4-19 45 0 0,1-1 0 0 0,0 1 0 0 0,0 0-1 0 0,-1-1 1 0 0,1 1 0 0 0,0-1-1 0 0,0 1 1 0 0,0-1 0 0 0,-1 1 0 0 0,1 0-1 0 0,0-1 1 0 0,0 1 0 0 0,0-1-1 0 0,0 1 1 0 0,0 0 0 0 0,0-1 0 0 0,0 1-1 0 0,1-1 1 0 0,-1 1 0 0 0,0 0 0 0 0,0-1-1 0 0,0 1 1 0 0,1-1 0 0 0,-1 1-1 0 0,0-1 1 0 0,0 1 0 0 0,1-1 0 0 0,-1 1-1 0 0,1-1 1 0 0,-1 1 0 0 0,1 0-1 0 0,0-1-2 0 0,0 0-1 0 0,1 1 0 0 0,-1-1 0 0 0,0 0 1 0 0,0 0-1 0 0,0 0 0 0 0,1 0 0 0 0,-1-1 0 0 0,0 1 1 0 0,0 0-1 0 0,0 0 0 0 0,0-1 0 0 0,1 1 1 0 0,1-1-1 0 0,3-2-24 0 0,0-1 0 0 0,1 1 0 0 0,-1-1 0 0 0,9-7 0 0 0,-14 10-4 0 0,48-40-2133 0 0,-30 31-2214 0 0,2 1-4248 0 0,-16 7 5804 0 0,0-1-1241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1:26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86 4193 0 0,'-11'-20'1814'0'0,"7"15"-891"0"0,1 0 1 0 0,-1-1-1 0 0,1 1 0 0 0,1-1 0 0 0,-1 0 1 0 0,1 0-1 0 0,0 0 0 0 0,0-14 7740 0 0,8 36-6250 0 0,4 25-1787 0 0,15 163-39 0 0,-23-135-3055 0 0,-4-2-3930 0 0,-2-49-1598 0 0,-3 0 5362 0 0,-4 2 4393 0 0,-10 9 5426 0 0,6-8-2907 0 0,6-7-4178 0 0,2-2 785 0 0,0 0 0 0 0,-17 19 0 0 0,21-27-1030 0 0,-1 0 1 0 0,0-1 0 0 0,1 1 0 0 0,-1-1 0 0 0,-1 0 0 0 0,-5 3 0 0 0,10-5 112 0 0,0-1 1 0 0,0 0-1 0 0,0 0 0 0 0,-1 0 1 0 0,1 0-1 0 0,0 0 0 0 0,0 0 1 0 0,0 0-1 0 0,0 0 0 0 0,0 1 1 0 0,0-1-1 0 0,0 0 0 0 0,-1 0 1 0 0,1 0-1 0 0,0 0 0 0 0,0 0 1 0 0,0 0-1 0 0,0 0 0 0 0,0 0 1 0 0,-1 0-1 0 0,1 0 0 0 0,0 0 1 0 0,0 0-1 0 0,0 0 0 0 0,0 0 1 0 0,0 0-1 0 0,-1 0 0 0 0,1 0 1 0 0,0 0-1 0 0,0 0 1 0 0,0 0-1 0 0,0 0 0 0 0,0 0 1 0 0,0 0-1 0 0,-1-1 0 0 0,1 1 1 0 0,0 0-1 0 0,0 0 0 0 0,0 0 1 0 0,0 0-1 0 0,0 0 0 0 0,0 0 1 0 0,0 0-1 0 0,0 0 0 0 0,-1 0 1 0 0,1-1-1 0 0,0 1 0 0 0,0 0 1 0 0,0 0-1 0 0,0 0 0 0 0,0 0 1 0 0,3-10-566 0 0,8-10 445 0 0,-6 15 249 0 0,1 1 1 0 0,-1 0-1 0 0,1 1 1 0 0,0-1 0 0 0,0 1-1 0 0,0 0 1 0 0,1 1-1 0 0,-1-1 1 0 0,1 1 0 0 0,-1 0-1 0 0,13-1 1 0 0,10-1 96 0 0,41 1 0 0 0,-52 3-218 0 0,-17 0 8 0 0,62 2-1425 0 0,-43 3-1993 0 0,-2 4-3510 0 0,-13-4 1734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1:26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60 6529 0 0,'-10'-7'2043'0'0,"0"1"0"0"0,-1 0 0 0 0,0 1 0 0 0,-20-7 0 0 0,29 11-1857 0 0,0 0-1 0 0,0 1 0 0 0,0 0 0 0 0,0-1 0 0 0,0 1 1 0 0,0 0-1 0 0,-1 0 0 0 0,1 0 0 0 0,0 0 0 0 0,0 0 0 0 0,0 1 1 0 0,0-1-1 0 0,0 1 0 0 0,0-1 0 0 0,-2 2 0 0 0,2-1-59 0 0,1 0 0 0 0,0 0 0 0 0,0 0 0 0 0,0 0 0 0 0,-1 0-1 0 0,1 1 1 0 0,1-1 0 0 0,-1 0 0 0 0,0 1 0 0 0,0-1 0 0 0,0 1-1 0 0,1-1 1 0 0,-1 1 0 0 0,1-1 0 0 0,-1 1 0 0 0,1-1 0 0 0,0 1 0 0 0,-1-1-1 0 0,1 1 1 0 0,0 0 0 0 0,0-1 0 0 0,0 1 0 0 0,0 1 0 0 0,1 4-78 0 0,0 0 0 0 0,1 0 1 0 0,-1 0-1 0 0,1 0 1 0 0,1 0-1 0 0,-1-1 1 0 0,1 1-1 0 0,0-1 1 0 0,0 1-1 0 0,1-1 1 0 0,0 0-1 0 0,9 9 1 0 0,-10-10-71 0 0,1 0 0 0 0,0 0 1 0 0,1-1-1 0 0,-1 0 0 0 0,1 0 0 0 0,0 0 1 0 0,0-1-1 0 0,0 1 0 0 0,1-1 1 0 0,-1-1-1 0 0,1 1 0 0 0,-1-1 0 0 0,1 0 1 0 0,0 0-1 0 0,7 1 0 0 0,-10-2 17 0 0,1-1 0 0 0,-1 0-1 0 0,0-1 1 0 0,0 1 0 0 0,1-1-1 0 0,-1 1 1 0 0,0-1 0 0 0,0 0-1 0 0,0 0 1 0 0,0 0 0 0 0,0 0-1 0 0,0-1 1 0 0,0 0 0 0 0,0 1-1 0 0,0-1 1 0 0,-1 0 0 0 0,1 0-1 0 0,-1 0 1 0 0,1 0 0 0 0,-1-1-1 0 0,0 1 1 0 0,0-1 0 0 0,0 0-1 0 0,0 1 1 0 0,-1-1 0 0 0,1 0-1 0 0,-1 0 1 0 0,1 0 0 0 0,-1 0-1 0 0,0 0 1 0 0,0 0 0 0 0,0 0-1 0 0,-1-1 1 0 0,1-4-1 0 0,0 3-10 0 0,0 0 0 0 0,-1-1 0 0 0,1 1 0 0 0,-1 0-1 0 0,0 0 1 0 0,-1 0 0 0 0,0 0 0 0 0,1 0-1 0 0,-1 0 1 0 0,-1 0 0 0 0,1 0 0 0 0,-1 0-1 0 0,0 0 1 0 0,0 1 0 0 0,0-1 0 0 0,-1 1 0 0 0,0-1-1 0 0,1 1 1 0 0,-2 0 0 0 0,1 0 0 0 0,0 0-1 0 0,-5-3 1 0 0,4 4-197 0 0,-1-1 0 0 0,-1 1 0 0 0,1 1 1 0 0,0-1-1 0 0,-1 1 0 0 0,1-1 0 0 0,-1 2 0 0 0,0-1 0 0 0,0 1 0 0 0,0 0 0 0 0,1 0 0 0 0,-1 0 0 0 0,0 1 0 0 0,0 0 1 0 0,0 0-1 0 0,0 0 0 0 0,0 1 0 0 0,0 0 0 0 0,0 0 0 0 0,0 1 0 0 0,1 0 0 0 0,-1 0 0 0 0,0 0 0 0 0,1 0 0 0 0,0 1 1 0 0,-10 6-1 0 0,10-5 122 0 0,-1 0 1 0 0,1 0 0 0 0,-1 1 0 0 0,1 0-1 0 0,1 0 1 0 0,-1 0 0 0 0,1 1 0 0 0,0-1-1 0 0,0 1 1 0 0,0 0 0 0 0,1 0 0 0 0,0 1-1 0 0,0-1 1 0 0,1 0 0 0 0,0 1 0 0 0,0 0-1 0 0,0 0 1 0 0,1-1 0 0 0,0 1 0 0 0,0 0-1 0 0,1 0 1 0 0,0 12 0 0 0,1-13 191 0 0,-1 0 0 0 0,1 1 0 0 0,1-2 0 0 0,-1 1 1 0 0,1 0-1 0 0,0 0 0 0 0,0 0 0 0 0,1-1 0 0 0,-1 1 0 0 0,1-1 1 0 0,1 0-1 0 0,6 10 0 0 0,-6-12 54 0 0,0 1 1 0 0,0-1 0 0 0,0 0-1 0 0,0 0 1 0 0,0-1 0 0 0,1 1-1 0 0,-1-1 1 0 0,1 0-1 0 0,-1 0 1 0 0,1-1 0 0 0,0 1-1 0 0,0-1 1 0 0,0 0-1 0 0,0 0 1 0 0,10 0 0 0 0,0 0-15 0 0,0 0 0 0 0,0 1 0 0 0,0 1 1 0 0,17 6-1 0 0,-29-8-275 0 0,1 0 1 0 0,-1 0-1 0 0,0 1 1 0 0,0-1-1 0 0,0 1 1 0 0,0 0-1 0 0,-1 0 1 0 0,1 0-1 0 0,0 0 1 0 0,-1 1-1 0 0,4 3 0 0 0,-5-5-139 0 0,0 0 0 0 0,-1 1-1 0 0,1 0 1 0 0,0-1 0 0 0,-1 1-1 0 0,1-1 1 0 0,-1 1 0 0 0,1 0-1 0 0,-1 0 1 0 0,0-1 0 0 0,0 1-1 0 0,0 0 1 0 0,0-1 0 0 0,0 1-1 0 0,0 0 1 0 0,0 0 0 0 0,0-1-1 0 0,-1 1 1 0 0,1 0 0 0 0,-1-1-1 0 0,1 1 1 0 0,-1 0 0 0 0,-1 2-1 0 0,-11 11-4505 0 0,9-5 1249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1:27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7802 0 0,'-1'0'289'0'0,"0"1"1"0"0,1 0 0 0 0,-1 0 0 0 0,1 0 0 0 0,-1 0 0 0 0,1-1-1 0 0,-1 1 1 0 0,1 0 0 0 0,-1 0 0 0 0,1 0 0 0 0,0 0 0 0 0,0 0-1 0 0,0 0 1 0 0,-1 0 0 0 0,1 0 0 0 0,0 0 0 0 0,0 0 0 0 0,0 0-1 0 0,0 0 1 0 0,1 0 0 0 0,-1 0 0 0 0,0 0 0 0 0,0 0 0 0 0,1 0-1 0 0,-1 0 1 0 0,0 0 0 0 0,2 1 0 0 0,-1-1-86 0 0,0 0 1 0 0,0 0-1 0 0,1 0 0 0 0,-1 0 1 0 0,1 0-1 0 0,-1-1 0 0 0,1 1 1 0 0,-1 0-1 0 0,1-1 0 0 0,-1 1 1 0 0,1-1-1 0 0,-1 0 1 0 0,1 1-1 0 0,0-1 0 0 0,1 0 1 0 0,7 0-11 0 0,-1 0 0 0 0,1-1-1 0 0,0 0 1 0 0,13-4 0 0 0,10-6 53 0 0,-25 8-184 0 0,0 0 0 0 0,-1 0 0 0 0,1 1 1 0 0,0 0-1 0 0,16-2 0 0 0,-24 5-44 0 0,0-1 1 0 0,0 0-1 0 0,1 0 1 0 0,-1 1-1 0 0,0-1 1 0 0,0 0-1 0 0,0 1 1 0 0,0-1 0 0 0,0 0-1 0 0,1 0 1 0 0,-1 1-1 0 0,0-1 1 0 0,0 0-1 0 0,0 1 1 0 0,0-1-1 0 0,0 0 1 0 0,0 1-1 0 0,0-1 1 0 0,0 0-1 0 0,0 1 1 0 0,0-1-1 0 0,0 0 1 0 0,0 1-1 0 0,0-1 1 0 0,-1 0-1 0 0,1 1 1 0 0,0-1-1 0 0,0 0 1 0 0,0 0 0 0 0,0 1-1 0 0,-1-1 1 0 0,1 0-1 0 0,0 0 1 0 0,0 1-1 0 0,0-1 1 0 0,-1 0-1 0 0,1 0 1 0 0,0 1-1 0 0,0-1 1 0 0,-1 0-1 0 0,1 0 1 0 0,0 0-1 0 0,0 0 1 0 0,-1 1-1 0 0,-17 22 434 0 0,8-11-65 0 0,9-10-343 0 0,0 0-1 0 0,-1 0 1 0 0,1 0 0 0 0,0 0 0 0 0,1 1-1 0 0,-1-1 1 0 0,0 0 0 0 0,1 1 0 0 0,-1-1-1 0 0,1 1 1 0 0,-1-1 0 0 0,1 0 0 0 0,0 1-1 0 0,0-1 1 0 0,0 1 0 0 0,1-1 0 0 0,-1 0-1 0 0,1 1 1 0 0,-1-1 0 0 0,1 0 0 0 0,0 1-1 0 0,0-1 1 0 0,0 0 0 0 0,0 0 0 0 0,0 1 0 0 0,0-1-1 0 0,0 0 1 0 0,1 0 0 0 0,-1-1 0 0 0,1 1-1 0 0,0 0 1 0 0,-1 0 0 0 0,1-1 0 0 0,0 1-1 0 0,0-1 1 0 0,2 2 0 0 0,1 0-71 0 0,0 0 0 0 0,0 0 0 0 0,0-1-1 0 0,0 0 1 0 0,0 0 0 0 0,0 0 0 0 0,1 0 0 0 0,-1-1 0 0 0,1 0 0 0 0,-1 0 0 0 0,1 0-1 0 0,-1-1 1 0 0,1 0 0 0 0,10-1 0 0 0,-9 0-752 0 0,0-1 0 0 0,0 0 0 0 0,0 0-1 0 0,13-7 1 0 0,7-10-7031 0 0,-15 8 281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1:54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105 138 5769 0 0,'-8'-1'1200'0'0,"0"0"0"0"0,0-1 0 0 0,0 0 0 0 0,1-1 0 0 0,-1 1 0 0 0,1-1 0 0 0,-1-1 0 0 0,1 1 0 0 0,0-1 0 0 0,0-1 0 0 0,1 1 0 0 0,-9-9 0 0 0,61 8-119 0 0,350 19-489 0 0,-118 0-656 0 0,-187-13 35 0 0,97-13 1 0 0,86-32 96 0 0,-46 5 1064 0 0,-199 36-864 0 0,1 1 1 0 0,-1 1-1 0 0,1 2 0 0 0,-1 1 0 0 0,1 1 1 0 0,52 13-1 0 0,-58-13 22 0 0,-25-4-301 0 0,1 1 0 0 0,0 0 0 0 0,0 0 0 0 0,-1 0 0 0 0,1 0 0 0 0,0-1 0 0 0,0 1 0 0 0,0 0-1 0 0,0 0 1 0 0,-1-1 0 0 0,1 1 0 0 0,0 0 0 0 0,0 0 0 0 0,0-1 0 0 0,0 1 0 0 0,0 0 0 0 0,0-1 0 0 0,0 1-1 0 0,0 0 1 0 0,0 0 0 0 0,0-1 0 0 0,0 1 0 0 0,0 0 0 0 0,0-1 0 0 0,0 1 0 0 0,0 0 0 0 0,0 0 0 0 0,0-1 0 0 0,0 1-1 0 0,0 0 1 0 0,0 0 0 0 0,0-1 0 0 0,0 1 0 0 0,0 0 0 0 0,1 0 0 0 0,-1-1 0 0 0,0 1 0 0 0,0 0 0 0 0,0 0-1 0 0,1-1 1 0 0,-1 1 0 0 0,0 0 0 0 0,0 0 0 0 0,0 0 0 0 0,1 0 0 0 0,-1-1 0 0 0,0 1 0 0 0,0 0 0 0 0,1 0 0 0 0,-1 0-1 0 0,0 0 1 0 0,1 0 0 0 0,-1 0 0 0 0,0 0 0 0 0,0 0 0 0 0,1 0 0 0 0,-1 0 0 0 0,0 0 0 0 0,1 0 0 0 0,-1 0-1 0 0,0 0 1 0 0,0 0 0 0 0,1 0 0 0 0,-1 0 0 0 0,-28-22-17114 0 0,19 17 11523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08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53 7114 0 0,'-12'-2'1894'0'0,"8"1"-844"0"0,0 0 0 0 0,1 1 0 0 0,-1-1 0 0 0,1 1 0 0 0,-1 0 0 0 0,0 0 0 0 0,-5 1 0 0 0,8-1-945 0 0,1 1-1 0 0,-1-1 0 0 0,0 0 1 0 0,0 1-1 0 0,1-1 0 0 0,-1 1 1 0 0,0-1-1 0 0,1 1 1 0 0,-1 0-1 0 0,1-1 0 0 0,-1 1 1 0 0,1 0-1 0 0,-1-1 1 0 0,1 1-1 0 0,-1 0 0 0 0,1 0 1 0 0,-1-1-1 0 0,1 1 1 0 0,0 0-1 0 0,-1 0 0 0 0,1 0 1 0 0,0-1-1 0 0,0 1 1 0 0,0 0-1 0 0,0 0 0 0 0,0 0 1 0 0,0 0-1 0 0,0 0 1 0 0,0-1-1 0 0,0 1 0 0 0,0 0 1 0 0,0 0-1 0 0,1 0 1 0 0,-1 0-1 0 0,0-1 0 0 0,0 1 1 0 0,2 1-1 0 0,-2 1-79 0 0,1 0 0 0 0,0-1-1 0 0,-1 1 1 0 0,1-1 0 0 0,0 1-1 0 0,1-1 1 0 0,-1 1 0 0 0,0-1-1 0 0,1 0 1 0 0,0 0 0 0 0,-1 0-1 0 0,1 0 1 0 0,0 0 0 0 0,0 0-1 0 0,0 0 1 0 0,0 0 0 0 0,0-1 0 0 0,0 1-1 0 0,4 1 1 0 0,-4-3-30 0 0,-1 1 0 0 0,0-1-1 0 0,0 0 1 0 0,0 1 0 0 0,0-1 0 0 0,0 0 0 0 0,0 0-1 0 0,0 0 1 0 0,0 0 0 0 0,0 0 0 0 0,0 0 0 0 0,1-1-1 0 0,-1 1 1 0 0,0 0 0 0 0,0-1 0 0 0,0 1 0 0 0,0 0-1 0 0,0-1 1 0 0,1 0 0 0 0,0 0-2 0 0,-1-1 0 0 0,1 1 0 0 0,-1-1-1 0 0,1 1 1 0 0,-1-1 0 0 0,1 0 0 0 0,-1 1 0 0 0,0-1-1 0 0,0 0 1 0 0,0 0 0 0 0,0 0 0 0 0,0 0 0 0 0,0-2 0 0 0,1-2 23 0 0,0 1 0 0 0,0 0 0 0 0,-1 0 0 0 0,0-1 0 0 0,0 1 0 0 0,0 0 0 0 0,-1-1 0 0 0,0 1 0 0 0,0-1 0 0 0,0 1 0 0 0,-2-6 0 0 0,1 10 1 0 0,0 0 0 0 0,0 0 1 0 0,0 0-1 0 0,0 1 0 0 0,0-1 1 0 0,-1 0-1 0 0,1 1 0 0 0,0-1 1 0 0,0 1-1 0 0,-1-1 0 0 0,1 1 1 0 0,0 0-1 0 0,0-1 0 0 0,-1 1 1 0 0,1 0-1 0 0,-1 0 0 0 0,1 0 1 0 0,0 0-1 0 0,-1 0 0 0 0,-1 1 1 0 0,-29 3 187 0 0,30-4-197 0 0,0 0-1 0 0,0 1 1 0 0,0-1-1 0 0,0 1 1 0 0,0 0-1 0 0,0 0 1 0 0,0-1-1 0 0,0 1 1 0 0,0 1-1 0 0,0-1 1 0 0,0 0-1 0 0,0 0 1 0 0,1 1-1 0 0,-1-1 1 0 0,1 1-1 0 0,-1-1 1 0 0,1 1-1 0 0,-1 0 1 0 0,1-1-1 0 0,0 1 1 0 0,0 0-1 0 0,0 0 1 0 0,0 0-1 0 0,0 0 1 0 0,-1 4-1 0 0,2-3-11 0 0,0-1 0 0 0,0 1 0 0 0,0-1 0 0 0,1 1 0 0 0,-1-1 0 0 0,1 1 0 0 0,-1-1 0 0 0,1 1 0 0 0,0-1-1 0 0,0 1 1 0 0,0-1 0 0 0,1 0 0 0 0,-1 0 0 0 0,0 1 0 0 0,1-1 0 0 0,-1 0 0 0 0,1 0 0 0 0,0-1 0 0 0,0 1 0 0 0,0 0 0 0 0,4 2-1 0 0,-5-3 0 0 0,0 1-1 0 0,0-1 1 0 0,0 0-1 0 0,0 0 1 0 0,0 0-1 0 0,0 0 1 0 0,1-1-1 0 0,-1 1 0 0 0,0 0 1 0 0,1-1-1 0 0,-1 1 1 0 0,1 0-1 0 0,-1-1 1 0 0,1 0-1 0 0,-1 1 1 0 0,1-1-1 0 0,-1 0 0 0 0,1 0 1 0 0,-1 0-1 0 0,1 0 1 0 0,-1 0-1 0 0,1 0 1 0 0,-1 0-1 0 0,1 0 1 0 0,-1-1-1 0 0,1 1 0 0 0,-1 0 1 0 0,1-1-1 0 0,-1 0 1 0 0,2 0-1 0 0,-1-1 1 0 0,0 0 0 0 0,0 0 0 0 0,-1 0 0 0 0,1-1 0 0 0,-1 1 0 0 0,0 0 0 0 0,1-1 0 0 0,-1 1-1 0 0,0-1 1 0 0,0 1 0 0 0,-1-1 0 0 0,1 0 0 0 0,0 1 0 0 0,-1-1 0 0 0,0 0 0 0 0,1-4 0 0 0,-1 4 21 0 0,0-36 128 0 0,0 37-108 0 0,0 1 0 0 0,0 0 0 0 0,0 0 0 0 0,0-1 0 0 0,0 1 0 0 0,-1 0 0 0 0,1 0 0 0 0,0-1 0 0 0,-1 1 0 0 0,1 0 0 0 0,-1 0 0 0 0,1 0 0 0 0,-1 0 0 0 0,0 0 0 0 0,1 0 0 0 0,-1 0 0 0 0,0 0 0 0 0,0 0 0 0 0,0 0 0 0 0,0 0 0 0 0,0 0 0 0 0,0 0 0 0 0,0 1 0 0 0,0-1 0 0 0,-2-1 0 0 0,2 2-20 0 0,-1 0-1 0 0,1 0 1 0 0,0 0-1 0 0,0 0 1 0 0,-1 0-1 0 0,1 0 1 0 0,0 1-1 0 0,0-1 1 0 0,-1 0-1 0 0,1 1 1 0 0,0-1-1 0 0,0 1 1 0 0,0-1-1 0 0,0 1 1 0 0,0 0-1 0 0,-1 0 1 0 0,1-1-1 0 0,0 1 1 0 0,1 0-1 0 0,-1 0 1 0 0,0 0 0 0 0,0 0-1 0 0,0 0 1 0 0,0 0-1 0 0,1 0 1 0 0,-1 0-1 0 0,1 0 1 0 0,-1 0-1 0 0,0 2 1 0 0,0-1 7 0 0,0 0 1 0 0,0 0-1 0 0,0 1 1 0 0,0-1-1 0 0,1 0 0 0 0,-1 1 1 0 0,1-1-1 0 0,-1 1 1 0 0,1-1-1 0 0,0 1 1 0 0,0-1-1 0 0,0 0 1 0 0,0 1-1 0 0,1 2 1 0 0,-1-4-25 0 0,0 0 0 0 0,0 0 0 0 0,0 0 1 0 0,1-1-1 0 0,-1 1 0 0 0,0 0 1 0 0,0 0-1 0 0,0-1 0 0 0,1 1 1 0 0,-1 0-1 0 0,0 0 0 0 0,1-1 1 0 0,-1 1-1 0 0,0 0 0 0 0,1-1 1 0 0,-1 1-1 0 0,1-1 0 0 0,-1 1 0 0 0,1-1 1 0 0,0 1-1 0 0,-1-1 0 0 0,1 1 1 0 0,0-1-1 0 0,-1 1 0 0 0,1-1 1 0 0,0 0-1 0 0,-1 1 0 0 0,1-1 1 0 0,0 0-1 0 0,-1 1 0 0 0,1-1 1 0 0,1 0-1 0 0,0-1-11 0 0,0 0 0 0 0,0 0 0 0 0,-1 0 0 0 0,1-1 0 0 0,-1 1 0 0 0,1-1 1 0 0,-1 1-1 0 0,0-1 0 0 0,1 1 0 0 0,-1-1 0 0 0,1-2 0 0 0,11-4-2472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08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49 9906 0 0,'-3'-4'1465'0'0,"0"1"0"0"0,0-1-1 0 0,1 0 1 0 0,-1 0 0 0 0,1 0-1 0 0,-2-5 1 0 0,4 9-1347 0 0,0 0 0 0 0,-1-1 0 0 0,1 1-1 0 0,0-1 1 0 0,0 1 0 0 0,0-1 0 0 0,0 1 0 0 0,0-1 0 0 0,0 1-1 0 0,0-1 1 0 0,0 1 0 0 0,0-1 0 0 0,0 1 0 0 0,0-1-1 0 0,0 1 1 0 0,1-1 0 0 0,-1 1 0 0 0,0-1 0 0 0,0 1 0 0 0,0 0-1 0 0,1-1 1 0 0,-1 1 0 0 0,0-1 0 0 0,0 1 0 0 0,1-1 0 0 0,1 0-60 0 0,-1 1 0 0 0,0-1 0 0 0,0 1 0 0 0,0-1 0 0 0,1 1 0 0 0,-1-1 0 0 0,0 1 0 0 0,1 0 0 0 0,-1 0 0 0 0,0 0 0 0 0,1 0 0 0 0,-1 0 0 0 0,0 0 0 0 0,3 0 0 0 0,19 3 250 0 0,1 0-1 0 0,25 8 0 0 0,27 4-233 0 0,-32-11-249 0 0,-7-1-2203 0 0,-14 0-3208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09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11146 0 0,'-1'0'216'0'0,"-24"5"7378"0"0,24-5-7512 0 0,1 0-1 0 0,0 0 1 0 0,-1 0 0 0 0,1 0 0 0 0,0 0-1 0 0,-1 0 1 0 0,1 0 0 0 0,0 1 0 0 0,-1-1-1 0 0,1 0 1 0 0,0 0 0 0 0,-1 0 0 0 0,1 0-1 0 0,0 0 1 0 0,0 1 0 0 0,-1-1 0 0 0,1 0-1 0 0,0 0 1 0 0,-1 1 0 0 0,1-1 0 0 0,0 0 0 0 0,0 0-1 0 0,0 1 1 0 0,-1-1 0 0 0,1 0 0 0 0,0 1-1 0 0,0-1 1 0 0,0 0 0 0 0,0 1 0 0 0,0-1-1 0 0,0 0 1 0 0,-1 1 0 0 0,1-1 0 0 0,0 0-1 0 0,0 1 1 0 0,0-1 0 0 0,0 0 0 0 0,0 1-1 0 0,0-1 1 0 0,0 0 0 0 0,0 1 0 0 0,1-1 0 0 0,-1 0-1 0 0,0 1 1 0 0,0-1 0 0 0,0 0 0 0 0,0 1-1 0 0,0-1 1 0 0,0 0 0 0 0,1 1 0 0 0,-1-1-1 0 0,0 0 1 0 0,0 0 0 0 0,1 1 0 0 0,-1-1-1 0 0,0 0 1 0 0,0 0 0 0 0,1 1 0 0 0,-1-1-1 0 0,0 0 1 0 0,1 0 0 0 0,-1 0 0 0 0,0 1 0 0 0,0-1-1 0 0,1 0 1 0 0,-1 0 0 0 0,0 0 0 0 0,1 0-1 0 0,5 2 49 0 0,0-1 0 0 0,-1 1 0 0 0,1-1 0 0 0,0 0 0 0 0,0-1 0 0 0,0 1 0 0 0,-1-1 0 0 0,1-1 0 0 0,11-1 0 0 0,-1 1-39 0 0,37 1-111 0 0,0 2-1 0 0,60 10 0 0 0,-67-4-4407 0 0,1 1-4542 0 0,-37-6 1323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10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24 6889 0 0,'-1'-3'512'0'0,"-1"1"0"0"0,1 0 0 0 0,-1 0 0 0 0,0-1 0 0 0,1 1 0 0 0,-1 0 0 0 0,0 0-1 0 0,0 1 1 0 0,-3-3 0 0 0,4 4-322 0 0,0 0 1 0 0,0 0-1 0 0,1 0 0 0 0,-1 0 0 0 0,0 0 0 0 0,0 0 0 0 0,1 0 0 0 0,-1 0 1 0 0,0 0-1 0 0,0 0 0 0 0,1 1 0 0 0,-1-1 0 0 0,0 0 0 0 0,1 0 0 0 0,-1 1 1 0 0,0-1-1 0 0,1 1 0 0 0,-1-1 0 0 0,1 0 0 0 0,-1 1 0 0 0,0-1 0 0 0,1 1 1 0 0,-1 0-1 0 0,1-1 0 0 0,0 1 0 0 0,-1-1 0 0 0,1 1 0 0 0,-1 0 0 0 0,1-1 1 0 0,0 1-1 0 0,-1 0 0 0 0,1-1 0 0 0,0 1 0 0 0,0 0 0 0 0,-1 1 0 0 0,-18 34 3245 0 0,-33 48 0 0 0,47-76-3390 0 0,0 1 0 0 0,0-1 0 0 0,1 1 0 0 0,1 0 0 0 0,-1 0 0 0 0,1 0 0 0 0,1 1 0 0 0,0-1 0 0 0,0 1 0 0 0,1-1 0 0 0,-1 18 0 0 0,2-14 87 0 0,1 1 1 0 0,1-1-1 0 0,0 1 1 0 0,1-1-1 0 0,0 0 0 0 0,1 0 1 0 0,0 0-1 0 0,7 15 1 0 0,-5-17-297 0 0,0 1 1 0 0,1-1 0 0 0,1 0 0 0 0,-1 0-1 0 0,2 0 1 0 0,-1-1 0 0 0,1-1 0 0 0,15 13-1 0 0,-17-17-408 0 0,1 1-1 0 0,0-1 1 0 0,0 0-1 0 0,0-1 1 0 0,1 1-1 0 0,-1-2 1 0 0,1 1-1 0 0,0-1 1 0 0,0-1-1 0 0,0 0 1 0 0,1 0-1 0 0,10 1 1 0 0,18-7-7485 0 0,-20 0 1604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11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9858 0 0,'-2'1'376'0'0,"0"0"0"0"0,0 0 0 0 0,-1 1-1 0 0,1-1 1 0 0,0 1 0 0 0,0 0 0 0 0,0 0 0 0 0,0-1 0 0 0,1 1-1 0 0,-1 0 1 0 0,0 1 0 0 0,1-1 0 0 0,0 0 0 0 0,-1 0 0 0 0,1 1-1 0 0,0-1 1 0 0,0 0 0 0 0,-1 5 0 0 0,2-6-188 0 0,-1 1 1 0 0,0-1-1 0 0,1 1 0 0 0,-1-1 0 0 0,1 1 1 0 0,-1 0-1 0 0,1-1 0 0 0,0 1 1 0 0,-1 0-1 0 0,1-1 0 0 0,0 1 0 0 0,0 0 1 0 0,0-1-1 0 0,1 1 0 0 0,-1 0 1 0 0,0-1-1 0 0,1 1 0 0 0,-1 0 0 0 0,1-1 1 0 0,-1 1-1 0 0,1-1 0 0 0,0 1 1 0 0,0-1-1 0 0,-1 1 0 0 0,1-1 0 0 0,0 1 1 0 0,0-1-1 0 0,1 0 0 0 0,1 2 1 0 0,-1-2-205 0 0,0-1 0 0 0,1 1 1 0 0,-1-1-1 0 0,1 0 0 0 0,-1 1 1 0 0,1-1-1 0 0,-1 0 0 0 0,1 0 1 0 0,-1-1-1 0 0,1 1 1 0 0,-1-1-1 0 0,0 1 0 0 0,1-1 1 0 0,-1 0-1 0 0,1 1 0 0 0,-1-1 1 0 0,0-1-1 0 0,0 1 0 0 0,0 0 1 0 0,0 0-1 0 0,0-1 1 0 0,0 1-1 0 0,0-1 0 0 0,0 0 1 0 0,2-2-1 0 0,-1 2-13 0 0,0-1 0 0 0,0 0 1 0 0,-1 0-1 0 0,1 0 0 0 0,0 0 0 0 0,-1 0 0 0 0,0 0 0 0 0,0-1 1 0 0,0 1-1 0 0,0-1 0 0 0,0 0 0 0 0,-1 0 0 0 0,0 1 0 0 0,2-9 1 0 0,-4 11 29 0 0,1 0 0 0 0,-1 1 0 0 0,1-1 0 0 0,-1 0 0 0 0,1 0 1 0 0,-1 1-1 0 0,0-1 0 0 0,0 0 0 0 0,1 0 0 0 0,-1 1 0 0 0,0-1 1 0 0,0 1-1 0 0,0-1 0 0 0,1 1 0 0 0,-1-1 0 0 0,0 1 0 0 0,0 0 1 0 0,0-1-1 0 0,0 1 0 0 0,0 0 0 0 0,0 0 0 0 0,0 0 0 0 0,0 0 1 0 0,0 0-1 0 0,0 0 0 0 0,0 0 0 0 0,-1 0 0 0 0,-30 0 108 0 0,26 1-87 0 0,1 0 0 0 0,0 0 0 0 0,0 1 1 0 0,0-1-1 0 0,0 1 0 0 0,0 0 0 0 0,1 1 0 0 0,-7 3 0 0 0,11-6-19 0 0,-1 1 1 0 0,0-1-1 0 0,1 1 1 0 0,-1-1-1 0 0,1 1 0 0 0,-1-1 1 0 0,1 1-1 0 0,-1 0 0 0 0,1-1 1 0 0,-1 1-1 0 0,1 0 0 0 0,-1-1 1 0 0,1 1-1 0 0,0 0 0 0 0,-1 0 1 0 0,1-1-1 0 0,0 1 0 0 0,0 0 1 0 0,0 0-1 0 0,-1 0 0 0 0,1-1 1 0 0,0 1-1 0 0,0 1 0 0 0,1-1-4 0 0,-1 1-1 0 0,1-1 1 0 0,0 0 0 0 0,0 1-1 0 0,-1-1 1 0 0,1 0-1 0 0,0 1 1 0 0,0-1-1 0 0,0 0 1 0 0,0 0-1 0 0,1 0 1 0 0,-1 0 0 0 0,0 0-1 0 0,0 0 1 0 0,1 0-1 0 0,-1-1 1 0 0,2 2-1 0 0,-1-1-2 0 0,-1 0 1 0 0,0 0-1 0 0,1-1 0 0 0,-1 1 0 0 0,0 0 0 0 0,1-1 0 0 0,-1 1 0 0 0,1-1 0 0 0,-1 1 0 0 0,1-1 0 0 0,-1 0 0 0 0,1 0 0 0 0,0 0 0 0 0,-1 0 0 0 0,1 0 0 0 0,-1 0 0 0 0,1 0 0 0 0,-1 0 1 0 0,1 0-1 0 0,-1-1 0 0 0,1 1 0 0 0,2-2 0 0 0,-1 0-2 0 0,0 0-1 0 0,-1 0 1 0 0,1-1 0 0 0,0 1 0 0 0,-1-1 0 0 0,0 1 0 0 0,4-6 0 0 0,9-10 9 0 0,-16 19 1 0 0,0 1 0 0 0,0-1-1 0 0,0 0 1 0 0,0 0-1 0 0,0 0 1 0 0,0-1 0 0 0,0 1-1 0 0,0 0 1 0 0,0 0-1 0 0,0 0 1 0 0,0-1 0 0 0,-1 1-1 0 0,1-1 1 0 0,0 1 0 0 0,0-1-1 0 0,-1 1 1 0 0,1-1-1 0 0,0 0 1 0 0,-1 0 0 0 0,1 1-1 0 0,-1-1 1 0 0,1 0-1 0 0,0 0 1 0 0,-1-1 0 0 0,1 1-1 0 0,0 0 1 0 0,-1 0 0 0 0,1 0-1 0 0,0-1 1 0 0,-1 1-1 0 0,1-1 1 0 0,0 1 0 0 0,0-1-1 0 0,-1 0 1 0 0,1 1-1 0 0,0-1 1 0 0,0 0 0 0 0,0 0-1 0 0,0 0 1 0 0,-2-1-1 0 0,3 3 51 0 0,0 0 0 0 0,-1 0 0 0 0,1 1 0 0 0,0-1-1 0 0,0 0 1 0 0,-1 0 0 0 0,1 1 0 0 0,0-1 0 0 0,0 0-1 0 0,1 1 1 0 0,-1-1 0 0 0,0 0 0 0 0,0 1-1 0 0,1-1 1 0 0,-1 0 0 0 0,1 2 0 0 0,7 32 282 0 0,-7-32-323 0 0,-1 0 0 0 0,2 0 0 0 0,-1 0 0 0 0,0 0 0 0 0,0 0 0 0 0,1 0-1 0 0,0-1 1 0 0,2 4 0 0 0,-4-5-13 0 0,0-1 0 0 0,0 0 0 0 0,1 0 0 0 0,-1 0 0 0 0,0 0 0 0 0,0 1 0 0 0,0-1 0 0 0,1 0 0 0 0,-1 0 0 0 0,0 0-1 0 0,0 0 1 0 0,0 0 0 0 0,1 0 0 0 0,-1 1 0 0 0,0-1 0 0 0,0 0 0 0 0,1 0 0 0 0,-1 0 0 0 0,0 0 0 0 0,0 0 0 0 0,0 0 0 0 0,1 0 0 0 0,-1 0 0 0 0,0 0 0 0 0,0 0 0 0 0,1 0 0 0 0,-1 0 0 0 0,0 0-1 0 0,0-1 1 0 0,1 1 0 0 0,-1 0 0 0 0,0 0 0 0 0,0 0 0 0 0,0 0 0 0 0,1 0 0 0 0,-1-1 0 0 0,7-16 22 0 0,-3-50-251 0 0,-2 83-4887 0 0,0-2-1997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09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11 198 10082 0 0,'-3'-10'2297'0'0,"0"0"-1153"0"0,1-2-520 0 0,-1 2-296 0 0,3 4-200 0 0,1 2-296 0 0,2 2-568 0 0,1 0-760 0 0,-1 0-977 0 0</inkml:trace>
  <inkml:trace contextRef="#ctx0" brushRef="#br0" timeOffset="1">130 0 10546 0 0,'0'0'896'0'0,"3"2"-1128"0"0,1-1-248 0 0,0 0-280 0 0,-1 1-240 0 0,1-1-216 0 0,-1-1 55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12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8202 0 0,'3'3'5974'0'0,"14"17"685"0"0,-1-1-5723 0 0,23 37 1 0 0,-24-28-506 0 0,-1 0 0 0 0,-1 1 0 0 0,-2 1 0 0 0,-1 0 0 0 0,12 61 0 0 0,-20-81-335 0 0,0 1-1 0 0,-1 0 1 0 0,-1 0 0 0 0,0 0 0 0 0,0 0 0 0 0,-1 0-1 0 0,-1 0 1 0 0,0 0 0 0 0,0-1 0 0 0,-1 1 0 0 0,0-1-1 0 0,-1 1 1 0 0,0-1 0 0 0,-1 0 0 0 0,0-1 0 0 0,0 1 0 0 0,-1-1-1 0 0,0 0 1 0 0,-1 0 0 0 0,-13 13 0 0 0,6-11-83 0 0,11-9-190 0 0,0 0-1 0 0,0 1 1 0 0,0-1-1 0 0,0 1 1 0 0,0 0-1 0 0,1-1 1 0 0,-1 1-1 0 0,1 0 1 0 0,0 1-1 0 0,-3 3 1 0 0,6 0-3405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12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29 12187 0 0,'0'0'249'0'0,"-1"0"0"0"0,1 0-1 0 0,-1 0 1 0 0,1 0 0 0 0,0 0 0 0 0,-1 0 0 0 0,1 0 0 0 0,-1 0 0 0 0,1-1 0 0 0,0 1 0 0 0,-1 0 0 0 0,1 0 0 0 0,0 0 0 0 0,-1 0 0 0 0,1-1 0 0 0,-1 0 996 0 0,0 1-996 0 0,1-1 0 0 0,0 1 0 0 0,0 0-1 0 0,-1-1 1 0 0,1 1 0 0 0,0 0 0 0 0,0-1 0 0 0,0 1 0 0 0,0 0 0 0 0,0-1 0 0 0,0 1 0 0 0,-1-1 0 0 0,1 1 0 0 0,0 0 0 0 0,0-1 0 0 0,0 1 0 0 0,0-1 0 0 0,15-8 2149 0 0,26 1-2183 0 0,-12 7-70 0 0,0 1 0 0 0,0 2-1 0 0,-1 1 1 0 0,1 1 0 0 0,50 13-1 0 0,44 7-3264 0 0,-101-23-1057 0 0,-22-1 3977 0 0,0-1 0 0 0,1 1 0 0 0,-1 0 0 0 0,0 0 0 0 0,1 0 0 0 0,-1 0 0 0 0,0 0 0 0 0,1-1 0 0 0,-1 1 0 0 0,0 0 0 0 0,1 0 0 0 0,-1 0 0 0 0,0-1 0 0 0,0 1 0 0 0,1 0 0 0 0,-1-1-1 0 0,0 1 1 0 0,0 0 0 0 0,0 0 0 0 0,1-1 0 0 0,-1 1 0 0 0,0 0 0 0 0,0-1 0 0 0,0 1 0 0 0,0 0 0 0 0,0-1 0 0 0,1 1 0 0 0,-1 0 0 0 0,0-1 0 0 0,0 1 0 0 0,0-1 0 0 0,0 1 0 0 0,0 0 0 0 0,0-1 0 0 0,0 1-1 0 0,-1 0 1 0 0,1-1 0 0 0,0 1 0 0 0,0 0 0 0 0,0-1 0 0 0,0 1 0 0 0,0 0 0 0 0,0-1 0 0 0,-1 1 0 0 0,1 0 0 0 0,0-1 0 0 0,0 1 0 0 0,-1-1 0 0 0,-3-7-5037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13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8730 0 0,'-10'22'7860'0'0,"7"5"-4085"0"0,6 29-2209 0 0,-1-34-705 0 0,1 26-85 0 0,11 52 0 0 0,-9-78-1581 0 0,0 0 1 0 0,1 0 0 0 0,2 0 0 0 0,14 30 0 0 0,-20-49-125 0 0,4 9-1665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13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355 115 11314 0 0,'-3'0'775'0'0,"0"1"1"0"0,1 0-1 0 0,-1-1 0 0 0,1 1 0 0 0,-1 0 0 0 0,1 0 0 0 0,0 1 0 0 0,-1-1 0 0 0,-3 3 0 0 0,-19 22 2499 0 0,13-9-3059 0 0,-15 31 1 0 0,13-23 392 0 0,-37 75-389 0 0,18-31-3828 0 0,20-51-4110 0 0</inkml:trace>
  <inkml:trace contextRef="#ctx0" brushRef="#br0" timeOffset="1">1 3 12043 0 0,'4'-3'5352'0'0,"-4"4"-5265"0"0,10 7 1906 0 0,7 12-801 0 0,237 268 2098 0 0,-113-136-7257 0 0,-121-126-4167 0 0,-14-15 927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23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42 11074 0 0,'-31'-12'7243'0'0,"30"11"-7135"0"0,1 1 1 0 0,0 0-1 0 0,0 0 0 0 0,-1 0 0 0 0,1-1 0 0 0,0 1 1 0 0,0 0-1 0 0,-1 0 0 0 0,1 0 0 0 0,0-1 1 0 0,0 1-1 0 0,0 0 0 0 0,0-1 0 0 0,-1 1 0 0 0,1 0 1 0 0,0 0-1 0 0,0-1 0 0 0,0 1 0 0 0,0 0 1 0 0,0-1-1 0 0,0 1 0 0 0,0 0 0 0 0,0-1 0 0 0,0 1 1 0 0,0 0-1 0 0,0-1 0 0 0,0 1 0 0 0,0 0 1 0 0,0-1-1 0 0,0 1 0 0 0,0-1 0 0 0,16-10 1288 0 0,-9 9-1280 0 0,0 1 1 0 0,0-1 0 0 0,-1 1 0 0 0,1 0 0 0 0,0 0 0 0 0,0 1 0 0 0,1 0-1 0 0,-1 0 1 0 0,0 1 0 0 0,11 2 0 0 0,12 3-23 0 0,32 13 0 0 0,-27-9-16 0 0,-11-2-238 0 0,43 10-524 0 0,-63-17 130 0 0,1-1 0 0 0,-1 1 1 0 0,1-1-1 0 0,-1 0 0 0 0,1 0 0 0 0,-1 0 0 0 0,1-1 0 0 0,-1 1 0 0 0,1-1 0 0 0,-1 0 0 0 0,0 0 0 0 0,5-3 0 0 0,7-7-6543 0 0,-1 14 1593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23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8338 0 0,'34'31'9908'0'0,"3"0"-6780"0"0,-10-10-2413 0 0,36 38 1 0 0,-61-57-609 0 0,0 0 1 0 0,0 1-1 0 0,0 0 1 0 0,0-1 0 0 0,0 1-1 0 0,-1 0 1 0 0,1 0-1 0 0,-1 0 1 0 0,0 0-1 0 0,0 0 1 0 0,0 0-1 0 0,0 0 1 0 0,-1 0-1 0 0,1 0 1 0 0,-1 0-1 0 0,1 1 1 0 0,-1-1-1 0 0,-1 6 1 0 0,0-4-21 0 0,0 0 0 0 0,-1 0 0 0 0,0 0 0 0 0,0 0 0 0 0,0 0 0 0 0,0-1 0 0 0,-1 1 0 0 0,1-1 0 0 0,-1 0 1 0 0,-7 8-1 0 0,1-3-88 0 0,0 0 0 0 0,0-1 1 0 0,-1 0-1 0 0,0 0 0 0 0,0-1 1 0 0,-1 0-1 0 0,0-1 0 0 0,0-1 1 0 0,-14 6-1 0 0,9-3-865 0 0,13-4-1195 0 0,12-3-1794 0 0,6-9-4158 0 0,-5 1 1322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24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7754 0 0,'4'-3'540'0'0,"0"1"0"0"0,-1-1 0 0 0,1 1 1 0 0,0-1-1 0 0,0 1 0 0 0,1 0 0 0 0,-1 0 1 0 0,0 1-1 0 0,1-1 0 0 0,-1 1 0 0 0,0 0 1 0 0,1 0-1 0 0,0 1 0 0 0,-1 0 0 0 0,1-1 0 0 0,-1 1 1 0 0,1 1-1 0 0,5 0 0 0 0,-6-1-303 0 0,0 1 0 0 0,1-1 0 0 0,-1 1 0 0 0,0 0 0 0 0,0 1 0 0 0,0-1 0 0 0,0 1 0 0 0,0 0 0 0 0,-1 0 0 0 0,1 0 0 0 0,-1 0 0 0 0,1 0 0 0 0,-1 1 0 0 0,0 0 0 0 0,1-1 0 0 0,-1 1 0 0 0,-1 1 0 0 0,1-1 0 0 0,4 6 0 0 0,-3-1-42 0 0,-1 0 0 0 0,0 1 0 0 0,-1-1 0 0 0,1 1 1 0 0,-1-1-1 0 0,-1 1 0 0 0,0 0 0 0 0,0 0 0 0 0,-1 10 0 0 0,-1 23-1845 0 0,0 0-4585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24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8506 0 0,'2'-11'8659'0'0,"1"25"-6065"0"0,3 26-2071 0 0,0 127-753 0 0,-6-167 194 0 0,0 0 1 0 0,-1 0-1 0 0,1 1 0 0 0,0-1 0 0 0,0 0 0 0 0,0 0 0 0 0,0 0 0 0 0,0 1 0 0 0,0-1 0 0 0,0 0 1 0 0,0 0-1 0 0,0 0 0 0 0,0 1 0 0 0,1-1 0 0 0,-1 0 0 0 0,0 0 0 0 0,0 0 0 0 0,0 1 1 0 0,0-1-1 0 0,0 0 0 0 0,0 0 0 0 0,0 0 0 0 0,0 0 0 0 0,1 1 0 0 0,-1-1 0 0 0,0 0 1 0 0,0 0-1 0 0,0 0 0 0 0,0 0 0 0 0,0 0 0 0 0,1 1 0 0 0,-1-1 0 0 0,0 0 0 0 0,0 0 0 0 0,0 0 1 0 0,1 0-1 0 0,-1 0 0 0 0,0 0 0 0 0,0 0 0 0 0,0 0 0 0 0,1 0 0 0 0,-1 0 0 0 0,0 0 1 0 0,0 0-1 0 0,0 0 0 0 0,1 0 0 0 0,-1 0 0 0 0,0 0 0 0 0,0 0 0 0 0,0 0 0 0 0,1 0 1 0 0,-1 0-1 0 0,0 0 0 0 0,0 0 0 0 0,0 0 0 0 0,1 0 0 0 0,-1-1 0 0 0,0 1 0 0 0,0 0 1 0 0,0 0-1 0 0,0 0 0 0 0,1 0 0 0 0,-1 0 0 0 0,0-1 0 0 0,0 1 0 0 0,0 0 0 0 0,0 0 0 0 0,0 0 1 0 0,1-1-1 0 0,16-20-243 0 0,5-4 573 0 0,-19 23-325 0 0,0 0 0 0 0,1 0 0 0 0,0 0-1 0 0,-1 0 1 0 0,1 1 0 0 0,0-1 0 0 0,0 1 0 0 0,0 0 0 0 0,0 0 0 0 0,0 1 0 0 0,0-1 0 0 0,0 1 0 0 0,0 0 0 0 0,0 0 0 0 0,7 1 0 0 0,-7 0-670 0 0,-1 0 0 0 0,0 0 0 0 0,0 0 1 0 0,0 0-1 0 0,0 1 0 0 0,0-1 0 0 0,0 1 0 0 0,0-1 1 0 0,-1 1-1 0 0,1 0 0 0 0,0 0 0 0 0,3 5 0 0 0,-1 0-4230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25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60 9250 0 0,'59'-24'6526'0'0,"-42"16"-6433"0"0,0 1 0 0 0,1 1-1 0 0,28-7 1 0 0,-27 12-98 0 0,-18 1 7 0 0,-1 0 0 0 0,1 0 0 0 0,-1 0-1 0 0,0 0 1 0 0,1 0 0 0 0,-1 0 0 0 0,1 0 0 0 0,-1 0 0 0 0,1 0-1 0 0,-1 0 1 0 0,0 0 0 0 0,1 0 0 0 0,-1 0 0 0 0,1 0 0 0 0,-1 0-1 0 0,0 0 1 0 0,1 0 0 0 0,-1 0 0 0 0,1 0 0 0 0,-1 1 0 0 0,0-1-1 0 0,1 0 1 0 0,-1 0 0 0 0,0 1 0 0 0,1-1 0 0 0,-1 0 0 0 0,0 0-1 0 0,1 1 1 0 0,-1-1 0 0 0,0 0 0 0 0,0 1 0 0 0,1-1 0 0 0,-1 0-1 0 0,0 1 1 0 0,0-1 0 0 0,1 0 0 0 0,-1 1 0 0 0,0-1 0 0 0,0 1-1 0 0,-3 1 45 0 0,-1 0 0 0 0,0-1-1 0 0,1 0 1 0 0,-1 0 0 0 0,0 0-1 0 0,1 0 1 0 0,-1 0 0 0 0,0-1-1 0 0,0 1 1 0 0,0-1 0 0 0,-4 0-1 0 0,2 0 21 0 0,-2 0 75 0 0,0 1 0 0 0,0 0 0 0 0,0 1 0 0 0,0-1 1 0 0,0 1-1 0 0,1 1 0 0 0,-1 0 0 0 0,1 0 0 0 0,-9 4 0 0 0,13-4-16 0 0,-1-1 0 0 0,1 1 0 0 0,0 0 0 0 0,0 0 0 0 0,0 0 0 0 0,0 0 0 0 0,0 1 0 0 0,1-1 0 0 0,-1 1 0 0 0,1-1 0 0 0,0 1 0 0 0,0 0 0 0 0,0 0 0 0 0,1 0 0 0 0,-1 0 0 0 0,1 0 0 0 0,0 0 0 0 0,-1 8 0 0 0,1 0-34 0 0,0-1 0 0 0,1 1-1 0 0,1 0 1 0 0,0 0 0 0 0,0-1 0 0 0,1 1-1 0 0,0-1 1 0 0,1 1 0 0 0,0-1 0 0 0,1 0 0 0 0,6 13-1 0 0,-8-21-110 0 0,-1 1 0 0 0,1-1 0 0 0,0 1-1 0 0,0-1 1 0 0,0 0 0 0 0,1 0 0 0 0,-1 0-1 0 0,1 0 1 0 0,-1-1 0 0 0,1 1 0 0 0,0-1-1 0 0,0 1 1 0 0,0-1 0 0 0,0 0 0 0 0,0 0-1 0 0,1 0 1 0 0,-1-1 0 0 0,1 1 0 0 0,-1-1 0 0 0,1 0-1 0 0,0 0 1 0 0,-1 0 0 0 0,1 0 0 0 0,0-1-1 0 0,0 1 1 0 0,-1-1 0 0 0,1 0 0 0 0,0 0-1 0 0,0-1 1 0 0,-1 1 0 0 0,1-1 0 0 0,0 0-1 0 0,0 0 1 0 0,-1 0 0 0 0,1 0 0 0 0,-1 0-1 0 0,6-4 1 0 0,-3 2-235 0 0,-1 0-1 0 0,1 0 1 0 0,-1-1-1 0 0,0 0 0 0 0,0 0 1 0 0,-1 0-1 0 0,1 0 1 0 0,-1-1-1 0 0,0 0 1 0 0,4-6-1 0 0,-6 9-106 0 0,-1 0 0 0 0,0 0-1 0 0,1 0 1 0 0,-1 0-1 0 0,0 0 1 0 0,0-1 0 0 0,-1 1-1 0 0,1 0 1 0 0,0-1 0 0 0,-1 1-1 0 0,0 0 1 0 0,1-1 0 0 0,-1 1-1 0 0,0-1 1 0 0,0 1 0 0 0,0 0-1 0 0,0-1 1 0 0,-1 1 0 0 0,1-1-1 0 0,-1 1 1 0 0,1 0 0 0 0,-1-1-1 0 0,0 1 1 0 0,0 0 0 0 0,0 0-1 0 0,0-1 1 0 0,-1 1 0 0 0,-2-4-1 0 0,-6-3-4292 0 0</inkml:trace>
  <inkml:trace contextRef="#ctx0" brushRef="#br0" timeOffset="1">1 182 10650 0 0,'2'2'2881'0'0,"3"0"-625"0"0,2 2-543 0 0,3-2-489 0 0,2 1-344 0 0,3-2-280 0 0,2-1-192 0 0,4 0-168 0 0,2-1-112 0 0,0-2-64 0 0,1 1-112 0 0,-1-1-336 0 0,-1 3-608 0 0,-1 2-1176 0 0,-2-1-1617 0 0,2-5-7634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25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 11178 0 0,'-3'3'644'0'0,"0"0"0"0"0,1 0 0 0 0,-1 1 0 0 0,1 0 0 0 0,0-1 0 0 0,0 1 0 0 0,0 0 0 0 0,0 0 0 0 0,1 0 0 0 0,-1 0 0 0 0,1 0 0 0 0,0 1 0 0 0,1-1 0 0 0,-1 0 0 0 0,1 0 0 0 0,0 7 0 0 0,0-4-426 0 0,0-1 1 0 0,1 1-1 0 0,0-1 1 0 0,1 1-1 0 0,0-1 1 0 0,0 1-1 0 0,0-1 1 0 0,0 0 0 0 0,1 0-1 0 0,5 8 1 0 0,-6-10-304 0 0,1 1 0 0 0,0-1 0 0 0,1 0 0 0 0,-1 0 0 0 0,1-1 0 0 0,-1 1 0 0 0,1-1 0 0 0,0 1 0 0 0,0-1 0 0 0,1-1 0 0 0,-1 1 0 0 0,1 0 0 0 0,4 1 0 0 0,-5-3 92 0 0,-1 0 1 0 0,0 0 0 0 0,1 0 0 0 0,-1-1 0 0 0,1 1-1 0 0,-1-1 1 0 0,1 0 0 0 0,-1 0 0 0 0,1 0 0 0 0,0-1 0 0 0,-1 1-1 0 0,0-1 1 0 0,1 0 0 0 0,-1 0 0 0 0,1 0 0 0 0,-1 0-1 0 0,0-1 1 0 0,0 1 0 0 0,0-1 0 0 0,5-3 0 0 0,-5 2-37 0 0,1 0 0 0 0,0 0 0 0 0,-1 0 0 0 0,1-1 0 0 0,-1 0 0 0 0,0 0 0 0 0,0 0-1 0 0,-1 0 1 0 0,1 0 0 0 0,-1 0 0 0 0,0-1 0 0 0,0 1 0 0 0,0-1 0 0 0,-1 1 0 0 0,0-1 0 0 0,0 0 0 0 0,0 1 0 0 0,0-1 0 0 0,-1 0 0 0 0,1 0 0 0 0,-1 0 0 0 0,-1-7 0 0 0,1 8-127 0 0,-1 1 0 0 0,1-1 1 0 0,-1 0-1 0 0,0 1 0 0 0,0-1 0 0 0,0 1 0 0 0,-1 0 0 0 0,1-1 1 0 0,-1 1-1 0 0,0 0 0 0 0,0 0 0 0 0,0 0 0 0 0,0 0 0 0 0,0 0 1 0 0,-1 0-1 0 0,1 1 0 0 0,-1-1 0 0 0,0 1 0 0 0,0-1 0 0 0,0 1 1 0 0,0 0-1 0 0,0 0 0 0 0,0 1 0 0 0,0-1 0 0 0,-1 1 0 0 0,1-1 1 0 0,-1 1-1 0 0,1 0 0 0 0,-1 0 0 0 0,-3 0 0 0 0,-1 0-344 0 0,1 1 0 0 0,0 0 0 0 0,0 0 0 0 0,-1 1-1 0 0,1 0 1 0 0,0 0 0 0 0,0 0 0 0 0,0 1 0 0 0,0 0 0 0 0,0 1-1 0 0,-8 3 1 0 0,7-1 282 0 0,0-1 1 0 0,0 1-1 0 0,0 1 0 0 0,1 0 0 0 0,0 0 1 0 0,0 0-1 0 0,0 1 0 0 0,-8 10 0 0 0,10-11 381 0 0,0 2-1 0 0,0-1 1 0 0,1 0-1 0 0,0 1 1 0 0,0 0-1 0 0,0 0 1 0 0,1 0-1 0 0,1 0 1 0 0,-1 0-1 0 0,1 1 1 0 0,0-1 0 0 0,1 1-1 0 0,0-1 1 0 0,1 1-1 0 0,0 0 1 0 0,0 0-1 0 0,0-1 1 0 0,1 1-1 0 0,1-1 1 0 0,3 14-1 0 0,-4-19-7 0 0,0 0-1 0 0,0 0 0 0 0,1 0 1 0 0,-1 0-1 0 0,1-1 0 0 0,0 1 1 0 0,0 0-1 0 0,0-1 0 0 0,0 1 1 0 0,0-1-1 0 0,0 0 1 0 0,0 0-1 0 0,1 0 0 0 0,-1 0 1 0 0,1 0-1 0 0,0 0 0 0 0,0-1 1 0 0,3 2-1 0 0,0-1 12 0 0,-1 0-1 0 0,1-1 1 0 0,0 0-1 0 0,0 0 1 0 0,-1 0-1 0 0,1-1 1 0 0,0 0-1 0 0,0 0 1 0 0,7-1-1 0 0,11-3-53 0 0,-1-1-1 0 0,-1-1 1 0 0,41-17 0 0 0,-60 22-146 0 0,5-2-249 0 0,26-11-2179 0 0,-32 13 2067 0 0,0 0-1 0 0,-1 1 1 0 0,0-1 0 0 0,1 0 0 0 0,-1 0-1 0 0,1 0 1 0 0,-1 0 0 0 0,0-1 0 0 0,0 1-1 0 0,0 0 1 0 0,1 0 0 0 0,-1-1 0 0 0,-1 1-1 0 0,1-1 1 0 0,0 1 0 0 0,1-4 0 0 0,-25 26-735 0 0,18-16 1899 0 0,1 1-1 0 0,-1-1 1 0 0,1 1 0 0 0,1 0-1 0 0,-1 1 1 0 0,1-1 0 0 0,0 0-1 0 0,1 1 1 0 0,0 0 0 0 0,0 0-1 0 0,0-1 1 0 0,0 1 0 0 0,0 8-1 0 0,2-11-538 0 0,0-1-1 0 0,1 0 0 0 0,-1 0 1 0 0,0 0-1 0 0,1 0 0 0 0,0 0 1 0 0,0 0-1 0 0,0 0 0 0 0,0 0 0 0 0,0 0 1 0 0,0 0-1 0 0,1 0 0 0 0,2 3 1 0 0,-2-3-260 0 0,1 0 0 0 0,-1 0 0 0 0,1-1 0 0 0,0 1-1 0 0,0-1 1 0 0,0 0 0 0 0,0 0 0 0 0,1 0 0 0 0,-1 0 0 0 0,0-1 0 0 0,1 1 0 0 0,-1-1 0 0 0,6 2 0 0 0,-3-2-165 0 0,0 0 0 0 0,0 0-1 0 0,0-1 1 0 0,0 1 0 0 0,0-1 0 0 0,0-1 0 0 0,0 1 0 0 0,0-1 0 0 0,7-1-1 0 0,-2-1-1997 0 0,0-1 0 0 0,0 0 0 0 0,18-9 0 0 0,-6 1-4440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10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10538 0 0,'2'-2'111'0'0,"0"0"-1"0"0,0 0 1 0 0,0 0 0 0 0,0 0-1 0 0,1 1 1 0 0,-1-1-1 0 0,1 1 1 0 0,-1 0-1 0 0,1-1 1 0 0,-1 1 0 0 0,1 0-1 0 0,0 1 1 0 0,-1-1-1 0 0,1 0 1 0 0,0 1-1 0 0,0-1 1 0 0,0 1-1 0 0,0 0 1 0 0,-1 0 0 0 0,1 0-1 0 0,0 0 1 0 0,0 1-1 0 0,0-1 1 0 0,-1 1-1 0 0,1 0 1 0 0,0 0 0 0 0,0 0-1 0 0,-1 0 1 0 0,1 0-1 0 0,4 3 1 0 0,-4-2-83 0 0,1-1 0 0 0,-1 1 1 0 0,0 0-1 0 0,0 0 0 0 0,0 1 0 0 0,0-1 0 0 0,0 0 1 0 0,0 1-1 0 0,-1 0 0 0 0,1 0 0 0 0,-1 0 1 0 0,0 0-1 0 0,0 0 0 0 0,0 0 0 0 0,0 0 0 0 0,0 1 1 0 0,-1-1-1 0 0,1 1 0 0 0,-1-1 0 0 0,0 1 0 0 0,0 0 1 0 0,-1-1-1 0 0,1 5 0 0 0,-1-4-30 0 0,-1 0-1 0 0,0-1 1 0 0,0 1-1 0 0,0 0 1 0 0,0-1-1 0 0,-1 1 1 0 0,0 0-1 0 0,1-1 1 0 0,-1 0-1 0 0,-5 7 1 0 0,6-8-10 0 0,-1 0-1 0 0,1 0 1 0 0,-1 0 0 0 0,0-1 0 0 0,0 1-1 0 0,0 0 1 0 0,0-1 0 0 0,0 1 0 0 0,0-1-1 0 0,0 0 1 0 0,0 0 0 0 0,0 0 0 0 0,-1 0-1 0 0,1 0 1 0 0,0 0 0 0 0,-1 0 0 0 0,1-1-1 0 0,-4 1 1 0 0,6-1 68 0 0,1 0 0 0 0,1 1-1 0 0,-1-1 1 0 0,1 1 0 0 0,-1-1-1 0 0,0 1 1 0 0,1 0 0 0 0,-1-1-1 0 0,0 1 1 0 0,1 0 0 0 0,-1 0-1 0 0,0 0 1 0 0,0 0 0 0 0,0 0-1 0 0,1 2 1 0 0,-1-3-56 0 0,-1 0 0 0 0,0 1 0 0 0,1-1 0 0 0,-1 1-1 0 0,0-1 1 0 0,1 0 0 0 0,-1 1 0 0 0,0-1 0 0 0,0 1 0 0 0,1-1 0 0 0,-1 1 0 0 0,0-1 0 0 0,0 1-1 0 0,0-1 1 0 0,0 1 0 0 0,0-1 0 0 0,0 1 0 0 0,0-1 0 0 0,0 1 0 0 0,0-1 0 0 0,0 1 0 0 0,0-1-1 0 0,0 1 1 0 0,0-1 0 0 0,0 1 0 0 0,0-1 0 0 0,0 1 0 0 0,0-1 0 0 0,-1 1 0 0 0,1-1 0 0 0,0 1 0 0 0,0-1-1 0 0,-1 1 1 0 0,1-1 0 0 0,0 1 0 0 0,-1-1 0 0 0,1 0 0 0 0,0 1 0 0 0,-1-1 0 0 0,1 0 0 0 0,-1 1-1 0 0,1-1 1 0 0,-1 0 0 0 0,1 1 0 0 0,0-1 0 0 0,-1 0 0 0 0,1 0 0 0 0,-2 1 0 0 0,-30 4-101 0 0,16-3-169 0 0,24-4 348 0 0,1 0 0 0 0,-1 0-1 0 0,0 1 1 0 0,1 1 0 0 0,-1-1 0 0 0,1 1 0 0 0,-1 1 0 0 0,1 0-1 0 0,-1 0 1 0 0,0 0 0 0 0,1 1 0 0 0,-1 1 0 0 0,0-1 0 0 0,0 1 0 0 0,9 5-1 0 0,-10-4-1522 0 0,0 0-1 0 0,1 0 1 0 0,-2 1-1 0 0,1 0 0 0 0,9 9 1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2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14979 0 0,'1'1'176'0'0,"-1"-1"0"0"0,0 1 1 0 0,0-1-1 0 0,1 1 0 0 0,-1-1 0 0 0,1 1 0 0 0,-1-1 0 0 0,0 1 0 0 0,1-1 0 0 0,-1 1 1 0 0,1-1-1 0 0,-1 0 0 0 0,1 1 0 0 0,-1-1 0 0 0,1 0 0 0 0,0 0 0 0 0,-1 1 1 0 0,1-1-1 0 0,-1 0 0 0 0,1 0 0 0 0,-1 0 0 0 0,1 0 0 0 0,0 1 0 0 0,-1-1 0 0 0,1 0 1 0 0,1 0-1 0 0,25 2 251 0 0,-11-1 130 0 0,-11-1-481 0 0,0 1 0 0 0,0 0 0 0 0,0 1 1 0 0,0-1-1 0 0,0 1 0 0 0,0 0 0 0 0,0 0 0 0 0,-1 0 0 0 0,1 1 0 0 0,-1 0 0 0 0,1 0 1 0 0,-1 0-1 0 0,0 0 0 0 0,0 1 0 0 0,-1-1 0 0 0,1 1 0 0 0,-1 0 0 0 0,0 0 0 0 0,0 0 1 0 0,0 1-1 0 0,0-1 0 0 0,-1 1 0 0 0,0 0 0 0 0,0-1 0 0 0,0 1 0 0 0,0 0 0 0 0,-1 0 1 0 0,2 8-1 0 0,-1 9 43 0 0,-1 0 0 0 0,-1 1 1 0 0,-1-1-1 0 0,0 0 0 0 0,-7 30 1 0 0,2-10-667 0 0,6-28-1779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26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72 14883 0 0,'-2'36'6827'0'0,"8"20"-4477"0"0,-1-8-1681 0 0,-2 18-360 0 0,4 53-856 0 0,5-42-3070 0 0,-12-74 3049 0 0,5 14-2510 0 0</inkml:trace>
  <inkml:trace contextRef="#ctx0" brushRef="#br0" timeOffset="1">137 4 12843 0 0,'-2'-3'10163'0'0,"2"27"-7763"0"0,7 39-2338 0 0,-6-56-72 0 0,1 1 1 0 0,0 0-1 0 0,1-1 1 0 0,0 0-1 0 0,0 0 0 0 0,1 1 1 0 0,-1-2-1 0 0,2 1 0 0 0,-1 0 1 0 0,1-1-1 0 0,0 0 0 0 0,0 0 1 0 0,0 0-1 0 0,1-1 0 0 0,0 0 1 0 0,0 0-1 0 0,1 0 0 0 0,-1-1 1 0 0,1 0-1 0 0,0 0 0 0 0,0-1 1 0 0,0 0-1 0 0,0 0 1 0 0,1 0-1 0 0,-1-1 0 0 0,1 0 1 0 0,0-1-1 0 0,0 0 0 0 0,-1 0 1 0 0,1-1-1 0 0,0 1 0 0 0,0-2 1 0 0,10 0-1 0 0,23-6-805 0 0,2 1-2303 0 0,-16 5-7011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26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13171 0 0,'1'2'468'0'0,"0"1"1"0"0,-1 0-1 0 0,1 0 0 0 0,0-1 1 0 0,0 1-1 0 0,1 0 0 0 0,-1-1 1 0 0,1 1-1 0 0,-1-1 1 0 0,1 0-1 0 0,0 1 0 0 0,0-1 1 0 0,0 0-1 0 0,0 0 0 0 0,0 0 1 0 0,4 2-1 0 0,-1-1-159 0 0,-1 0 1 0 0,1-1-1 0 0,0 0 0 0 0,0 0 1 0 0,0-1-1 0 0,0 1 0 0 0,0-1 0 0 0,9 1 1 0 0,5-1-191 0 0,1-1 0 0 0,0-1-1 0 0,34-5 1 0 0,-49 6 16 0 0,10-2-458 0 0,64-6-1044 0 0,-39 12-1744 0 0,-5 9-3584 0 0,-55-20-1180 0 0,10 7 4471 0 0</inkml:trace>
  <inkml:trace contextRef="#ctx0" brushRef="#br0" timeOffset="1">245 169 6761 0 0,'-4'8'1045'0'0,"0"0"-1"0"0,1 0 0 0 0,0 0 1 0 0,0 0-1 0 0,0 0 0 0 0,1 1 0 0 0,0-1 1 0 0,0 14-1 0 0,2-18-790 0 0,-1 0-1 0 0,2-1 1 0 0,-1 1 0 0 0,0 0-1 0 0,1-1 1 0 0,-1 1 0 0 0,1-1 0 0 0,0 1-1 0 0,0 0 1 0 0,1-1 0 0 0,-1 0-1 0 0,1 1 1 0 0,0-1 0 0 0,-1 0 0 0 0,1 0-1 0 0,1 0 1 0 0,-1 0 0 0 0,0 0-1 0 0,1 0 1 0 0,0-1 0 0 0,-1 1 0 0 0,6 3-1 0 0,-6-5-230 0 0,0 0-1 0 0,-1 0 0 0 0,1 0 1 0 0,0 0-1 0 0,0 0 0 0 0,0-1 0 0 0,0 1 1 0 0,0-1-1 0 0,-1 1 0 0 0,1-1 1 0 0,0 1-1 0 0,0-1 0 0 0,0 0 0 0 0,0 0 1 0 0,0 0-1 0 0,0 0 0 0 0,0 0 1 0 0,0-1-1 0 0,0 1 0 0 0,0-1 1 0 0,0 1-1 0 0,0-1 0 0 0,0 0 0 0 0,0 1 1 0 0,-1-1-1 0 0,1 0 0 0 0,0 0 1 0 0,0 0-1 0 0,-1-1 0 0 0,1 1 0 0 0,-1 0 1 0 0,1-1-1 0 0,-1 1 0 0 0,0-1 1 0 0,1 1-1 0 0,-1-1 0 0 0,0 1 0 0 0,0-1 1 0 0,0 0-1 0 0,1-3 0 0 0,1 0 35 0 0,-1 0-1 0 0,0 0 0 0 0,0 0 0 0 0,0-1 1 0 0,0 1-1 0 0,-1-1 0 0 0,0 1 0 0 0,0-1 1 0 0,-1 1-1 0 0,0-1 0 0 0,0 0 1 0 0,0 1-1 0 0,-1-10 0 0 0,-1 9-19 0 0,-1 0 1 0 0,1-1-1 0 0,-1 1 0 0 0,0 1 1 0 0,-1-1-1 0 0,1 0 1 0 0,-1 1-1 0 0,-5-7 0 0 0,6 9-28 0 0,0 0 0 0 0,1 1-1 0 0,-1-1 1 0 0,0 0 0 0 0,0 1-1 0 0,-1-1 1 0 0,1 1 0 0 0,0 0 0 0 0,-1 0-1 0 0,0 1 1 0 0,1-1 0 0 0,-1 1-1 0 0,0-1 1 0 0,-6 0 0 0 0,9 2-25 0 0,0 0 0 0 0,0 0 0 0 0,0 0 1 0 0,0 0-1 0 0,0 0 0 0 0,0 0 0 0 0,0 0 0 0 0,0 0 0 0 0,0 1 1 0 0,0-1-1 0 0,0 0 0 0 0,0 1 0 0 0,0-1 0 0 0,1 1 1 0 0,-1-1-1 0 0,0 1 0 0 0,0-1 0 0 0,0 1 0 0 0,1 0 0 0 0,-1-1 1 0 0,0 1-1 0 0,1 0 0 0 0,-1 0 0 0 0,-1 1 0 0 0,1 1-98 0 0,0-1-1 0 0,0 1 0 0 0,-1 0 0 0 0,2 0 0 0 0,-1-1 0 0 0,0 1 0 0 0,0 0 1 0 0,1 4-1 0 0,0 28-3304 0 0,3-9-4130 0 0,2-12 271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27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65 23053 0 0,'0'-4'1704'0'0,"0"-1"-519"0"0,-1 1-409 0 0,0-2-296 0 0,-3 2-288 0 0,1-1-256 0 0,-2 0-296 0 0,1-1-480 0 0,1 1-953 0 0,-1 0-1952 0 0,-4-4-2568 0 0,-4 2-2809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5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18 9842 0 0,'-2'-3'659'0'0,"-15"-12"5073"0"0,17 15-5635 0 0,-1 0-1 0 0,1 1 1 0 0,-1-1-1 0 0,0 0 1 0 0,1 0-1 0 0,-1 1 1 0 0,1-1-1 0 0,-1 0 1 0 0,1 1-1 0 0,-1-1 1 0 0,1 1-1 0 0,-1-1 1 0 0,1 1-1 0 0,-1-1 1 0 0,1 1-1 0 0,0-1 1 0 0,-1 1-1 0 0,1-1 1 0 0,0 1-1 0 0,-1 0 1 0 0,1-1-1 0 0,0 1 1 0 0,0-1-1 0 0,-1 1 1 0 0,1 0-1 0 0,0-1 1 0 0,0 1-1 0 0,0 0 1 0 0,0-1-1 0 0,0 1 1 0 0,0 1-1 0 0,-1 3 9 0 0,-1 0-1 0 0,1 0 0 0 0,0 0 0 0 0,1 1 0 0 0,-1-1 1 0 0,1 0-1 0 0,0 1 0 0 0,0-1 0 0 0,1 0 0 0 0,-1 0 0 0 0,3 8 1 0 0,-1-9-119 0 0,0 1 1 0 0,0-1 0 0 0,1-1-1 0 0,-1 1 1 0 0,1 0 0 0 0,0-1 0 0 0,0 1-1 0 0,1-1 1 0 0,-1 0 0 0 0,0 0 0 0 0,1 0-1 0 0,0 0 1 0 0,6 3 0 0 0,-1-1-19 0 0,1 1-1 0 0,0-2 1 0 0,0 1 0 0 0,1-2 0 0 0,16 5 0 0 0,-23-7 15 0 0,-1 0 1 0 0,0-1 0 0 0,0 0-1 0 0,0 0 1 0 0,0 1 0 0 0,0-2-1 0 0,0 1 1 0 0,0 0 0 0 0,1-1-1 0 0,-1 1 1 0 0,3-2-1 0 0,-5 1 8 0 0,1 0-1 0 0,-1 1 0 0 0,0-1 0 0 0,1 0 1 0 0,-1 0-1 0 0,0 0 0 0 0,0 0 0 0 0,0 0 1 0 0,0 0-1 0 0,0 0 0 0 0,0-1 0 0 0,0 1 0 0 0,0 0 1 0 0,-1 0-1 0 0,1-1 0 0 0,0 1 0 0 0,-1 0 1 0 0,1-1-1 0 0,-1 1 0 0 0,1-1 0 0 0,-1 1 1 0 0,0-1-1 0 0,0 1 0 0 0,0-2 0 0 0,0-2 70 0 0,0 0 1 0 0,-1 0-1 0 0,1 0 0 0 0,-1 1 0 0 0,-1-1 1 0 0,1 0-1 0 0,-1 1 0 0 0,1-1 0 0 0,-1 1 1 0 0,-1 0-1 0 0,1 0 0 0 0,-1 0 0 0 0,1 0 1 0 0,-1 0-1 0 0,0 0 0 0 0,0 1 0 0 0,-1-1 1 0 0,1 1-1 0 0,-1 0 0 0 0,0 0 0 0 0,0 0 1 0 0,-8-4-1 0 0,10 5-116 0 0,-1 0 0 0 0,0 1 1 0 0,0-1-1 0 0,1 1 0 0 0,-1-1 0 0 0,0 1 0 0 0,0 0 1 0 0,0 0-1 0 0,-1 1 0 0 0,1-1 0 0 0,0 1 0 0 0,0-1 1 0 0,0 1-1 0 0,0 0 0 0 0,0 0 0 0 0,-1 0 0 0 0,1 1 1 0 0,0-1-1 0 0,0 1 0 0 0,0 0 0 0 0,0 0 1 0 0,0 0-1 0 0,0 0 0 0 0,0 0 0 0 0,0 1 0 0 0,0-1 1 0 0,1 1-1 0 0,-1 0 0 0 0,1 0 0 0 0,-1 0 0 0 0,1 0 1 0 0,0 0-1 0 0,-1 0 0 0 0,1 1 0 0 0,-2 2 0 0 0,-5 11-1575 0 0,0 0 0 0 0,1 1 0 0 0,-9 27-1 0 0,-12 57 578 0 0,14-49 1831 0 0,14-49-537 0 0,0 1 0 0 0,0-1 0 0 0,0 0-1 0 0,1 0 1 0 0,-1 0 0 0 0,1 0 0 0 0,0 1 0 0 0,0-1 0 0 0,0 0 0 0 0,0 3 0 0 0,1-4-68 0 0,0-1 1 0 0,-1 0-1 0 0,1 0 0 0 0,0 1 0 0 0,0-1 1 0 0,0 0-1 0 0,0 0 0 0 0,0 0 0 0 0,0 0 1 0 0,0 0-1 0 0,0 0 0 0 0,0 0 0 0 0,1-1 1 0 0,-1 1-1 0 0,0 0 0 0 0,0-1 0 0 0,1 1 1 0 0,-1-1-1 0 0,1 1 0 0 0,-1-1 0 0 0,0 0 1 0 0,1 1-1 0 0,1-1 0 0 0,56 16 961 0 0,85 34 0 0 0,-132-46-1131 0 0,0 0-1 0 0,0-1 1 0 0,0 0 0 0 0,1 0 0 0 0,-1-2 0 0 0,14 1-1 0 0,-20-2-289 0 0,-1 0 0 0 0,0 0 1 0 0,0-1-1 0 0,0 0 0 0 0,0 0 0 0 0,1 0 0 0 0,7-4 0 0 0,-10 4-334 0 0,-1-1 0 0 0,1 1 0 0 0,0-1 0 0 0,-1 0 1 0 0,1 0-1 0 0,-1 0 0 0 0,0 0 0 0 0,1 0 0 0 0,-1 0 0 0 0,0-1 0 0 0,0 1 1 0 0,-1-1-1 0 0,4-5 0 0 0,0 4-3694 0 0,4 7 2486 0 0,-5-1 658 0 0,0-4-1335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58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44 3537 0 0,'-1'-4'743'0'0,"-1"0"-1"0"0,1 1 1 0 0,-1-1 0 0 0,0 1 0 0 0,1 0-1 0 0,-2-1 1 0 0,1 1 0 0 0,0 0 0 0 0,-1 0 0 0 0,-3-4-1 0 0,5 7-548 0 0,0 0-1 0 0,1-1 0 0 0,-1 1 1 0 0,1 0-1 0 0,-1-1 0 0 0,0 1 1 0 0,1 0-1 0 0,-1 0 0 0 0,0 0 1 0 0,1 0-1 0 0,-1-1 0 0 0,0 1 1 0 0,1 0-1 0 0,-1 0 0 0 0,0 0 1 0 0,1 0-1 0 0,-1 0 0 0 0,0 1 1 0 0,1-1-1 0 0,-1 0 0 0 0,0 0 1 0 0,1 0-1 0 0,-2 1 0 0 0,0 0 60 0 0,1 0 0 0 0,-1 0 0 0 0,1 1-1 0 0,-1-1 1 0 0,1 1 0 0 0,-1-1 0 0 0,1 1-1 0 0,0-1 1 0 0,0 1 0 0 0,-1 0-1 0 0,0 3 1 0 0,-8 14 180 0 0,2 0-1 0 0,0 1 1 0 0,1 0-1 0 0,-7 35 1 0 0,11-39-759 0 0,1 0 0 0 0,0 0 0 0 0,1 0 0 0 0,1 0 0 0 0,0 0 0 0 0,5 29 0 0 0,-5-43 133 0 0,1 0 0 0 0,-1 0-1 0 0,1 0 1 0 0,-1 0 0 0 0,1 0-1 0 0,0 0 1 0 0,0-1-1 0 0,0 1 1 0 0,0 0 0 0 0,0-1-1 0 0,0 1 1 0 0,0-1-1 0 0,3 3 1 0 0,-3-3-82 0 0,0-1 1 0 0,-1 1-1 0 0,1-1 0 0 0,0 0 0 0 0,0 0 1 0 0,-1 0-1 0 0,1 1 0 0 0,0-1 0 0 0,0 0 0 0 0,-1 0 1 0 0,1 0-1 0 0,0 0 0 0 0,0 0 0 0 0,-1 0 1 0 0,1 0-1 0 0,0 0 0 0 0,0-1 0 0 0,-1 1 1 0 0,1 0-1 0 0,0 0 0 0 0,0-1 0 0 0,-1 1 1 0 0,1 0-1 0 0,0-1 0 0 0,-1 1 0 0 0,1-1 1 0 0,0 1-1 0 0,-1 0 0 0 0,1-1 0 0 0,-1 0 1 0 0,1 1-1 0 0,-1-1 0 0 0,1 1 0 0 0,-1-1 1 0 0,1 0-1 0 0,-1 0 0 0 0,6-7-3881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59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11594 0 0,'-5'5'636'0'0,"0"0"-1"0"0,0 1 1 0 0,0-1-1 0 0,0 1 0 0 0,1 0 1 0 0,0 0-1 0 0,0 1 0 0 0,-5 11 1 0 0,5-7-206 0 0,1 0 0 0 0,-1 0 0 0 0,2 0 1 0 0,-3 23-1 0 0,3 3-458 0 0,3-1 1 0 0,7 60-1 0 0,-2-39 526 0 0,-17-74-492 0 0,-3-15 179 0 0,9 13-139 0 0,0 0 0 0 0,1 0 0 0 0,1-1 0 0 0,0-37 0 0 0,3 50-50 0 0,0 0 0 0 0,0-1 0 0 0,1 1 0 0 0,0 0 0 0 0,1 0 0 0 0,-1 0 0 0 0,1 0 0 0 0,1 0 0 0 0,-1 0 0 0 0,1 0 0 0 0,0 1 0 0 0,1 0 0 0 0,-1-1 0 0 0,1 1 0 0 0,1 0 0 0 0,6-7 0 0 0,-8 10-35 0 0,1 1 0 0 0,-1 0 0 0 0,0 0 0 0 0,1 1 1 0 0,-1-1-1 0 0,1 1 0 0 0,0-1 0 0 0,-1 1 0 0 0,1 0 0 0 0,0 1 0 0 0,0-1 0 0 0,0 0 0 0 0,0 1 0 0 0,0 0 0 0 0,-1 0 0 0 0,1 0 0 0 0,0 1 0 0 0,0-1 0 0 0,0 1 0 0 0,0 0 0 0 0,-1 0 0 0 0,1 0 0 0 0,0 1 0 0 0,-1-1 0 0 0,7 4 0 0 0,-3-1 50 0 0,0 0-1 0 0,1 1 0 0 0,-1-1 0 0 0,-1 1 0 0 0,1 0 0 0 0,-1 1 1 0 0,0 0-1 0 0,0 0 0 0 0,-1 0 0 0 0,1 1 0 0 0,4 8 0 0 0,-8-12 31 0 0,-1-1 0 0 0,0 1 0 0 0,0-1 0 0 0,0 1-1 0 0,0 0 1 0 0,0-1 0 0 0,-1 1 0 0 0,1 0 0 0 0,-1 0-1 0 0,0 0 1 0 0,0-1 0 0 0,0 1 0 0 0,0 0-1 0 0,0 0 1 0 0,0 0 0 0 0,-1-1 0 0 0,0 1 0 0 0,1 0-1 0 0,-1-1 1 0 0,0 1 0 0 0,0 0 0 0 0,-1-1 0 0 0,-2 5-1 0 0,-3 3 90 0 0,0-1 0 0 0,-1 0 0 0 0,0-1 0 0 0,-15 13 0 0 0,15-14 25 0 0,1 0 0 0 0,-1 0 0 0 0,-10 15 0 0 0,17-21-139 0 0,0 0 1 0 0,1-1-1 0 0,-1 1 1 0 0,1 0-1 0 0,-1 0 0 0 0,1 0 1 0 0,-1 0-1 0 0,1 0 1 0 0,-1 0-1 0 0,1 0 0 0 0,0 0 1 0 0,0 1-1 0 0,0-1 1 0 0,0 0-1 0 0,-1 0 0 0 0,1 0 1 0 0,1 0-1 0 0,-1 2 1 0 0,0-2-22 0 0,1-1 0 0 0,-1 1 1 0 0,0-1-1 0 0,1 1 0 0 0,-1-1 1 0 0,1 1-1 0 0,-1-1 0 0 0,1 1 1 0 0,-1-1-1 0 0,1 1 0 0 0,-1-1 1 0 0,1 0-1 0 0,-1 1 0 0 0,1-1 1 0 0,0 0-1 0 0,-1 1 1 0 0,1-1-1 0 0,0 0 0 0 0,-1 0 1 0 0,1 0-1 0 0,1 1 0 0 0,1-1-41 0 0,1 0 0 0 0,-1 0 0 0 0,0 0 0 0 0,1 0 0 0 0,-1 0 0 0 0,0-1 0 0 0,0 0 0 0 0,1 1 0 0 0,-1-1 0 0 0,4-2 0 0 0,3-2 6 0 0,-1 1 1 0 0,1 1 0 0 0,0-1 0 0 0,-1 2-1 0 0,1-1 1 0 0,0 1 0 0 0,1 1-1 0 0,11-1 1 0 0,-5 3-1101 0 0,0 0 0 0 0,21 4-1 0 0,-29-4 233 0 0,-7 0 459 0 0,0 0 0 0 0,0 0 0 0 0,1-1-1 0 0,-1 1 1 0 0,0-1 0 0 0,0 0 0 0 0,0 1 0 0 0,1-1 0 0 0,-1 0-1 0 0,0 0 1 0 0,0-1 0 0 0,0 1 0 0 0,1 0 0 0 0,-1-1 0 0 0,0 1 0 0 0,0-1-1 0 0,0 0 1 0 0,0 0 0 0 0,0 0 0 0 0,0 0 0 0 0,0 0 0 0 0,0 0-1 0 0,0 0 1 0 0,1-2 0 0 0,4-7-3116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2:59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82 3209 0 0,'6'-81'9284'0'0,"-6"81"-9131"0"0,0 0 0 0 0,0 0 0 0 0,-5 1 3824 0 0,5-1-3824 0 0,-9 11 4808 0 0,2 115-1726 0 0,8 63-3513 0 0,-1-183 112 0 0,3 41-928 0 0,4-18-2764 0 0,-4-21-1796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3:26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51 6569 0 0,'-16'8'4967'0'0,"-2"1"1216"0"0,17-12-4300 0 0,10-10-1421 0 0,-4 8-331 0 0,0 0 1 0 0,1 1-1 0 0,-1-1 0 0 0,1 1 0 0 0,0 0 0 0 0,0 1 1 0 0,0-1-1 0 0,1 1 0 0 0,-1 1 0 0 0,1-1 0 0 0,0 1 0 0 0,0 0 1 0 0,0 1-1 0 0,0-1 0 0 0,0 1 0 0 0,9 0 0 0 0,-10 1-85 0 0,0 0 0 0 0,0 0 0 0 0,0 0 0 0 0,1 1 0 0 0,-1-1 0 0 0,0 2 0 0 0,0-1-1 0 0,0 1 1 0 0,0 0 0 0 0,0 0 0 0 0,0 0 0 0 0,-1 1 0 0 0,1 0 0 0 0,-1 0 0 0 0,0 0 0 0 0,0 1 0 0 0,0 0-1 0 0,8 8 1 0 0,-12-11-197 0 0,0-1 0 0 0,-1 1-1 0 0,1 0 1 0 0,-1 0 0 0 0,1-1-1 0 0,-1 1 1 0 0,1 0 0 0 0,-1 0-1 0 0,1 0 1 0 0,-1 0 0 0 0,0-1 0 0 0,0 1-1 0 0,1 0 1 0 0,-1 0 0 0 0,0 0-1 0 0,0 0 1 0 0,0 0 0 0 0,0 0-1 0 0,0 0 1 0 0,0 0 0 0 0,0 0-1 0 0,0 0 1 0 0,-1 0 0 0 0,1-1-1 0 0,0 1 1 0 0,0 0 0 0 0,-1 0 0 0 0,1 0-1 0 0,-1 0 1 0 0,1 0 0 0 0,-1-1-1 0 0,1 1 1 0 0,-1 0 0 0 0,1 0-1 0 0,-1-1 1 0 0,1 1 0 0 0,-1 0-1 0 0,0-1 1 0 0,0 1 0 0 0,1-1 0 0 0,-1 1-1 0 0,0-1 1 0 0,0 1 0 0 0,-1-1-1 0 0,-4 4-1777 0 0,0-1 0 0 0,-1 0 0 0 0,1-1 0 0 0,-10 3 0 0 0,11-3 1329 0 0,-9 7-3400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3:26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55 6161 0 0,'-9'1'1657'0'0,"-22"-2"3143"0"0,15-6 1719 0 0,22 7-3527 0 0,23 1-2391 0 0,-19 1-554 0 0,1-1 0 0 0,-1 0 1 0 0,1-1-1 0 0,0 0 0 0 0,-1-1 0 0 0,1 0 0 0 0,12-3 0 0 0,25-9-1498 0 0,-1-3-3485 0 0,-14 4-1667 0 0,-16 6 567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10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8626 0 0,'1'4'580'0'0,"0"0"0"0"0,0 0 0 0 0,-1 0 0 0 0,1 0 0 0 0,-1 1 0 0 0,0-1 1 0 0,-1 0-1 0 0,1 0 0 0 0,-1 0 0 0 0,0 0 0 0 0,0 0 0 0 0,0 0 0 0 0,-3 8 0 0 0,3-10-575 0 0,0 0 0 0 0,0 0 1 0 0,0-1-1 0 0,0 1 0 0 0,-1 0 0 0 0,1 0 0 0 0,-1-1 0 0 0,1 1 0 0 0,-1-1 0 0 0,1 1 1 0 0,-1-1-1 0 0,0 0 0 0 0,0 1 0 0 0,0-1 0 0 0,1 0 0 0 0,-1 0 0 0 0,0 0 0 0 0,0-1 0 0 0,-1 1 1 0 0,1 0-1 0 0,0-1 0 0 0,0 1 0 0 0,0-1 0 0 0,0 0 0 0 0,0 0 0 0 0,-1 0 0 0 0,1 0 0 0 0,-4-1 1 0 0,82 2-249 0 0,-73-1 195 0 0,50 0-676 0 0,-28-8-1926 0 0,-24 7 2218 0 0,0 0-1 0 0,0 0 0 0 0,1 0 0 0 0,-1 0 0 0 0,0 0 0 0 0,0 0 0 0 0,0 0 0 0 0,0 0 0 0 0,0 0 0 0 0,0-1 1 0 0,0 1-1 0 0,0 0 0 0 0,0-3 0 0 0,4-6-4001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3:27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7458 0 0,'-2'0'498'0'0,"1"0"0"0"0,-1 0 0 0 0,0 1 0 0 0,0-1 0 0 0,1 0 0 0 0,-1 1 0 0 0,1 0 0 0 0,-1-1 0 0 0,0 1 0 0 0,1 0 0 0 0,-1 0 0 0 0,1 0 0 0 0,-1 0 0 0 0,1 0 0 0 0,0 0 0 0 0,0 0 0 0 0,-1 1 0 0 0,1-1 0 0 0,0 0 0 0 0,-2 3 0 0 0,2-1-184 0 0,1-1-1 0 0,-1 1 0 0 0,0-1 1 0 0,1 1-1 0 0,-1-1 0 0 0,1 1 1 0 0,0-1-1 0 0,0 1 0 0 0,0-1 0 0 0,0 1 1 0 0,0-1-1 0 0,1 6 0 0 0,3 6-168 0 0,1 0-1 0 0,0-1 0 0 0,1 1 0 0 0,8 14 0 0 0,-10-19 234 0 0,1-1-353 0 0,-1 0 0 0 0,1 0 0 0 0,0 0 0 0 0,1-1 0 0 0,0 0 0 0 0,0 0 0 0 0,13 11 0 0 0,-17-16-90 0 0,1 0-1 0 0,-1 0 1 0 0,1 0-1 0 0,-1-1 1 0 0,1 1-1 0 0,0-1 0 0 0,-1 0 1 0 0,1 0-1 0 0,0 0 1 0 0,0 0-1 0 0,0 0 1 0 0,0-1-1 0 0,0 1 0 0 0,0-1 1 0 0,0 0-1 0 0,0 0 1 0 0,0 0-1 0 0,0 0 1 0 0,0 0-1 0 0,0-1 1 0 0,0 1-1 0 0,0-1 0 0 0,0 0 1 0 0,0 0-1 0 0,0 0 1 0 0,0 0-1 0 0,4-3 1 0 0,-4 1-488 0 0,0 1 1 0 0,-1-1 0 0 0,1 1 0 0 0,-1-1 0 0 0,1 0 0 0 0,-1 0 0 0 0,0 0 0 0 0,0 0 0 0 0,-1 0 0 0 0,1-1-1 0 0,-1 1 1 0 0,1 0 0 0 0,-1-1 0 0 0,0 1 0 0 0,0-1 0 0 0,-1 0 0 0 0,1 1 0 0 0,-1-1 0 0 0,0 0-1 0 0,1 1 1 0 0,-2-7 0 0 0,0 1-408 0 0,1 0 0 0 0,-2 0 0 0 0,1 0 0 0 0,-5-11 0 0 0,-10-9 12363 0 0,16 29-11263 0 0,-2 16 3425 0 0,3 27-2668 0 0,-1-36-219 0 0,1-3-657 0 0,-1 12-231 0 0,0 0 0 0 0,2 1 0 0 0,0-1 0 0 0,1-1 0 0 0,6 21 0 0 0,-11-88-2902 0 0,1 44 3097 0 0,0 0 0 0 0,1 0 0 0 0,0-1 0 0 0,0 1 0 0 0,1 0 0 0 0,3-15 0 0 0,-3 21 32 0 0,-1 1 0 0 0,1-1 0 0 0,0 0 1 0 0,-1 1-1 0 0,1-1 0 0 0,0 0 0 0 0,0 1 1 0 0,0-1-1 0 0,0 1 0 0 0,1-1 0 0 0,-1 1 1 0 0,0 0-1 0 0,1 0 0 0 0,-1 0 0 0 0,0-1 0 0 0,1 1 1 0 0,-1 0-1 0 0,1 1 0 0 0,0-1 0 0 0,-1 0 1 0 0,1 0-1 0 0,0 1 0 0 0,0-1 0 0 0,-1 1 1 0 0,1-1-1 0 0,0 1 0 0 0,0 0 0 0 0,0 0 0 0 0,-1 0 1 0 0,1 0-1 0 0,0 0 0 0 0,0 0 0 0 0,0 0 1 0 0,-1 0-1 0 0,1 1 0 0 0,2 0 0 0 0,31 12 138 0 0,-31-11-145 0 0,1 0 0 0 0,-1 0 0 0 0,1 0 0 0 0,-1-1 0 0 0,1 1 1 0 0,0-1-1 0 0,0 0 0 0 0,0-1 0 0 0,5 1 0 0 0,-7-2-37 0 0,-7 1-466 0 0,-12 4-1618 0 0,-12 10-1711 0 0,-17 9 395 0 0,-3-3 6307 0 0,39-14 4594 0 0,30-7-4241 0 0,-2 0-2575 0 0,-10 1-767 0 0,51 1 1195 0 0,-23-8-6870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3:27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48 5601 0 0,'-4'4'1028'0'0,"0"-1"0"0"0,0 1 0 0 0,1-1 0 0 0,-1 1 0 0 0,1 0 0 0 0,0 0 0 0 0,0 1 0 0 0,0-1 0 0 0,1 1 0 0 0,-3 6 0 0 0,4-10-730 0 0,1 1 1 0 0,0 0 0 0 0,0-1 0 0 0,-1 1 0 0 0,1 0-1 0 0,0-1 1 0 0,0 1 0 0 0,1 0 0 0 0,-1-1 0 0 0,0 1-1 0 0,0-1 1 0 0,1 1 0 0 0,-1 0 0 0 0,2 1 0 0 0,-1-1-272 0 0,0 1 0 0 0,1-1 0 0 0,0 1 0 0 0,-1-1 0 0 0,1 0 0 0 0,0 0 0 0 0,0 1 0 0 0,1-1 0 0 0,-1-1 1 0 0,3 3-1 0 0,-1-1-21 0 0,0 0 1 0 0,0-1-1 0 0,0 1 0 0 0,1-1 1 0 0,-1 0-1 0 0,1-1 1 0 0,-1 1-1 0 0,1-1 1 0 0,9 2-1 0 0,-13-3-13 0 0,1 0 1 0 0,-1 0-1 0 0,0 0 1 0 0,1 0-1 0 0,-1 0 0 0 0,0 0 1 0 0,1 0-1 0 0,-1-1 0 0 0,0 1 1 0 0,0-1-1 0 0,1 1 0 0 0,-1-1 1 0 0,0 1-1 0 0,0-1 0 0 0,0 0 1 0 0,0 1-1 0 0,1-1 0 0 0,-1 0 1 0 0,0 0-1 0 0,-1 0 1 0 0,1 0-1 0 0,0 0 0 0 0,0 0 1 0 0,0 0-1 0 0,0 0 0 0 0,-1 0 1 0 0,1-1-1 0 0,-1 1 0 0 0,1 0 1 0 0,-1 0-1 0 0,1-1 0 0 0,-1 1 1 0 0,0 0-1 0 0,1 0 0 0 0,-1-1 1 0 0,0 1-1 0 0,0 0 1 0 0,0-1-1 0 0,0-1 0 0 0,0-4 17 0 0,-1 1-1 0 0,0-1 0 0 0,1 1 1 0 0,-2-1-1 0 0,1 1 1 0 0,-1-1-1 0 0,0 1 1 0 0,-1 0-1 0 0,1 0 0 0 0,-1 0 1 0 0,0 0-1 0 0,-1 0 1 0 0,1 1-1 0 0,-9-10 0 0 0,10 12 13 0 0,-1 0-1 0 0,1 0 0 0 0,-1 1 1 0 0,0-1-1 0 0,1 0 0 0 0,-1 1 1 0 0,0 0-1 0 0,-1 0 0 0 0,1 0 0 0 0,0 0 1 0 0,0 0-1 0 0,-1 1 0 0 0,1 0 1 0 0,-1-1-1 0 0,0 1 0 0 0,1 0 0 0 0,-1 1 1 0 0,0-1-1 0 0,1 1 0 0 0,-1 0 1 0 0,0 0-1 0 0,0 0 0 0 0,1 0 1 0 0,-1 0-1 0 0,0 1 0 0 0,0 0 0 0 0,-4 1 1 0 0,7-2-44 0 0,-1 1-1 0 0,0 0 1 0 0,1 0 0 0 0,-1-1 0 0 0,1 1 0 0 0,-1 0-1 0 0,1 0 1 0 0,0 0 0 0 0,-1 1 0 0 0,1-1 0 0 0,0 0 0 0 0,0 0-1 0 0,0 1 1 0 0,0-1 0 0 0,0 1 0 0 0,0-1 0 0 0,0 1-1 0 0,0-1 1 0 0,1 1 0 0 0,-1-1 0 0 0,0 1 0 0 0,1 0 0 0 0,-1-1-1 0 0,1 1 1 0 0,0 0 0 0 0,0 0 0 0 0,0-1 0 0 0,0 1 0 0 0,0 0-1 0 0,0 0 1 0 0,0-1 0 0 0,0 1 0 0 0,1 2 0 0 0,12 25-3004 0 0,7-6-3579 0 0,-6-12-314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3:28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6369 0 0,'19'-11'8880'0'0,"-3"12"-4173"0"0,-12 1-4274 0 0,-1 0 0 0 0,1 1 0 0 0,-1-1 0 0 0,0 1 0 0 0,0 0 0 0 0,0 0 0 0 0,3 3 0 0 0,2 2 578 0 0,-8-8-1008 0 0,0 1 1 0 0,0-1-1 0 0,0 0 1 0 0,0 0-1 0 0,0 0 1 0 0,0 0 0 0 0,0 0-1 0 0,0 0 1 0 0,0 0-1 0 0,1 0 1 0 0,-1 0-1 0 0,0 0 1 0 0,0 0 0 0 0,0 0-1 0 0,0 0 1 0 0,0 0-1 0 0,0 0 1 0 0,0 0-1 0 0,0 0 1 0 0,0 0 0 0 0,0 0-1 0 0,0 0 1 0 0,0 0-1 0 0,1 0 1 0 0,-1 0-1 0 0,0 0 1 0 0,0 0 0 0 0,0 0-1 0 0,0 0 1 0 0,0 0-1 0 0,0 0 1 0 0,0 0-1 0 0,0 0 1 0 0,0 0 0 0 0,0 0-1 0 0,0 0 1 0 0,1 0-1 0 0,-1 0 1 0 0,0 0 0 0 0,0 0-1 0 0,0 0 1 0 0,0 0-1 0 0,0 0 1 0 0,0 0-1 0 0,0 0 1 0 0,0 0 0 0 0,0 0-1 0 0,0 0 1 0 0,0 0-1 0 0,0 0 1 0 0,0 0-1 0 0,0-1 1 0 0,0 1 0 0 0,0 0-1 0 0,0 0 1 0 0,0 0-1 0 0,0 0 1 0 0,0 0-1 0 0,1 0 1 0 0,-1 0 0 0 0,0 0-1 0 0,0 0 1 0 0,0 0-1 0 0,0-1 1 0 0,0-8 31 0 0,-3-10-74 0 0,2 14 33 0 0,0 1-1 0 0,0 1 1 0 0,0 0-1 0 0,0-1 0 0 0,1 1 0 0 0,-1-1 0 0 0,1 0 1 0 0,0 1-1 0 0,0-1 0 0 0,0 1 0 0 0,1-5 1 0 0,-8 42 72 0 0,-2-12-100 0 0,2-2-3 0 0,10-34-93 0 0,-2 9 87 0 0,-1 1 1 0 0,0-1-1 0 0,0 1 1 0 0,0-1-1 0 0,0 1 0 0 0,-1-1 1 0 0,-1-5-1 0 0,-8-9-133 0 0,10 19 177 0 0,0-1 0 0 0,-1 1 0 0 0,1 0 0 0 0,-1 0 0 0 0,1-1 0 0 0,-1 1 0 0 0,0 0 0 0 0,1 0 0 0 0,-1 0 0 0 0,1 0 1 0 0,-1-1-1 0 0,1 1 0 0 0,-1 0 0 0 0,1 0 0 0 0,-1 0 0 0 0,0 0 0 0 0,1 0 0 0 0,-1 0 0 0 0,1 0 0 0 0,-1 1 0 0 0,1-1 0 0 0,-1 0 0 0 0,1 0 0 0 0,-1 0 0 0 0,1 1 0 0 0,-1-1 1 0 0,1 0-1 0 0,-1 0 0 0 0,1 1 0 0 0,-2 0 0 0 0,2-1-5 0 0,-1 0 0 0 0,1 1-1 0 0,0-1 1 0 0,-1 1 0 0 0,1-1 0 0 0,-1 1 0 0 0,1-1 0 0 0,0 1 0 0 0,-1-1 0 0 0,1 1 0 0 0,0-1 0 0 0,0 1-1 0 0,-1 0 1 0 0,1-1 0 0 0,0 1 0 0 0,0-1 0 0 0,0 1 0 0 0,0 0 0 0 0,0-1 0 0 0,0 1 0 0 0,0-1-1 0 0,0 1 1 0 0,0 0 0 0 0,0-1 0 0 0,0 1 0 0 0,0 0 0 0 0,0-1 0 0 0,1 2 0 0 0,12 19-11 0 0,-13-20-7 0 0,1 0-1 0 0,0 0 0 0 0,0 0 0 0 0,0 0 0 0 0,0 0 0 0 0,0 0 0 0 0,0 0 0 0 0,0 0 0 0 0,0-1 0 0 0,0 1 0 0 0,0 0 1 0 0,0-1-1 0 0,0 1 0 0 0,1 0 0 0 0,-1-1 0 0 0,0 0 0 0 0,0 1 0 0 0,1-1 0 0 0,-1 0 0 0 0,0 1 0 0 0,1-1 0 0 0,-1 0 1 0 0,0 0-1 0 0,1 0 0 0 0,-1 0 0 0 0,0-1 0 0 0,0 1 0 0 0,1 0 0 0 0,-1 0 0 0 0,0-1 0 0 0,1 1 0 0 0,-1-1 0 0 0,1 0 1 0 0,17-28-10189 0 0,-17 24 7758 0 0,3-2-3890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3:28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8690 0 0,'0'-7'10782'0'0,"0"7"-10585"0"0,18-8 3281 0 0,30-3-4190 0 0,-40 10 1719 0 0,-4 0-1292 0 0,23-3 954 0 0,-17 8-3264 0 0,-12 8-5154 0 0,-11-2 922 0 0,6-2 2533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3:28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22 6073 0 0,'9'-2'9916'0'0,"3"-4"-6333"0"0,19-6-2192 0 0,-29 12-1341 0 0,-1-1 0 0 0,0 1 0 0 0,0 0 0 0 0,0 0 0 0 0,0 0 0 0 0,0 0 0 0 0,0 0 0 0 0,1 0 0 0 0,-1 0 0 0 0,0 0 0 0 0,0 0 0 0 0,0 1 0 0 0,0-1 0 0 0,0 0 0 0 0,0 1 0 0 0,0-1 0 0 0,0 1 0 0 0,0-1 0 0 0,0 1 0 0 0,0 0 0 0 0,0-1 0 0 0,0 1 1 0 0,0 0-1 0 0,0 0 0 0 0,0-1 0 0 0,-1 1 0 0 0,2 1 0 0 0,-2 0-2 0 0,0-1 1 0 0,1 1 0 0 0,-1 0 0 0 0,0-1 0 0 0,0 1 0 0 0,0 0 0 0 0,0-1 0 0 0,-1 1 0 0 0,1 0 0 0 0,0-1 0 0 0,-1 1-1 0 0,1 0 1 0 0,-1-1 0 0 0,1 1 0 0 0,-1-1 0 0 0,-1 2 0 0 0,-3 7 18 0 0,-1 0 0 0 0,-1 0 0 0 0,-14 16-1 0 0,-21 18-675 0 0,48-49 592 0 0,1 0-1 0 0,-1 0 1 0 0,1 0 0 0 0,0 1 0 0 0,0 0-1 0 0,1 0 1 0 0,-1 1 0 0 0,1 0 0 0 0,0 0 0 0 0,0 1-1 0 0,0 0 1 0 0,14-1 0 0 0,18 6 241 0 0,-19 0-1503 0 0,0-4-4532 0 0,-20 1 5634 0 0,-1 0-1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3:29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5025 0 0,'0'0'405'0'0,"1"-30"8011"0"0,3 20-4566 0 0,4 19-1743 0 0,-7-4-1993 0 0,1 0-1 0 0,-1 1 1 0 0,0-1 0 0 0,0 0 0 0 0,-1 0 0 0 0,1 1-1 0 0,-1-1 1 0 0,-1 6 0 0 0,0-6-102 0 0,1 0 1 0 0,0-1-1 0 0,0 1 0 0 0,0 0 1 0 0,1-1-1 0 0,0 1 1 0 0,0 0-1 0 0,0-1 0 0 0,0 1 1 0 0,3 6-1 0 0,-3-11-14 0 0,-1 0-1 0 0,0 0 1 0 0,1 1-1 0 0,-1-1 1 0 0,1 0-1 0 0,-1 0 1 0 0,1 0-1 0 0,-1 0 1 0 0,1 0-1 0 0,-1 1 1 0 0,1-1-1 0 0,-1 0 1 0 0,1 0-1 0 0,-1 0 1 0 0,1-1-1 0 0,-1 1 1 0 0,1 0-1 0 0,-1 0 1 0 0,1 0-1 0 0,-1 0 1 0 0,1 0-1 0 0,-1 0 1 0 0,1-1-1 0 0,-1 1 1 0 0,0 0-1 0 0,1 0 1 0 0,-1-1-1 0 0,1 1 1 0 0,-1 0-1 0 0,0-1 1 0 0,1 1-1 0 0,-1 0 1 0 0,0-1-1 0 0,1 1 1 0 0,-1-1-1 0 0,0 1 1 0 0,1-1-1 0 0,20-21-13 0 0,-14 15-10 0 0,5-4 1005 0 0,-1 4-4753 0 0,-29 28-11800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3:29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 4937 0 0,'1'0'546'0'0,"0"0"0"0"0,0 0 0 0 0,0-1 0 0 0,0 1 1 0 0,0 0-1 0 0,0 0 0 0 0,0-1 0 0 0,0 1 0 0 0,-1 0 0 0 0,1-1 0 0 0,0 1 0 0 0,0-1 0 0 0,0 0 1 0 0,-1 1-1 0 0,1-1 0 0 0,0 1 0 0 0,0-2 0 0 0,11-16 3395 0 0,5-3-3448 0 0,-16 21-461 0 0,0-1 0 0 0,0 1 0 0 0,0 0 0 0 0,-1 0 0 0 0,1 0-1 0 0,0 0 1 0 0,0-1 0 0 0,0 1 0 0 0,0 1 0 0 0,0-1 0 0 0,-1 0-1 0 0,1 0 1 0 0,0 0 0 0 0,0 0 0 0 0,0 0 0 0 0,-1 1 0 0 0,1-1-1 0 0,0 0 1 0 0,0 1 0 0 0,0-1 0 0 0,-1 1 0 0 0,1-1 0 0 0,0 1 0 0 0,-1-1-1 0 0,1 1 1 0 0,-1-1 0 0 0,1 1 0 0 0,0 0 0 0 0,-1-1 0 0 0,1 1-1 0 0,0 1 1 0 0,2 1 61 0 0,0 1-1 0 0,-1 0 0 0 0,1 0 1 0 0,-1 0-1 0 0,1 0 1 0 0,-1 0-1 0 0,-1 0 0 0 0,1 1 1 0 0,1 6-1 0 0,-2-7-229 0 0,0 0 0 0 0,0 0 0 0 0,-1 0 0 0 0,1 0-1 0 0,-1-1 1 0 0,0 1 0 0 0,0 0 0 0 0,-1 0 0 0 0,1 0 0 0 0,-1 0 0 0 0,0 0 0 0 0,0 0-1 0 0,0 0 1 0 0,0-1 0 0 0,-1 1 0 0 0,0 0 0 0 0,1-1 0 0 0,-1 1 0 0 0,-1-1 0 0 0,1 0-1 0 0,0 0 1 0 0,-1 0 0 0 0,0 0 0 0 0,1 0 0 0 0,-1 0 0 0 0,0-1 0 0 0,-1 1 0 0 0,1-1-1 0 0,-5 3 1 0 0,40-25 3088 0 0,14-7-2373 0 0,-43 26-731 0 0,1-1 1 0 0,-1 1-1 0 0,0 0 0 0 0,1 1 0 0 0,-1-1 0 0 0,1 0 1 0 0,-1 1-1 0 0,1 0 0 0 0,-1 0 0 0 0,1 0 0 0 0,-1 0 1 0 0,1 1-1 0 0,4 0 0 0 0,-7 0-165 0 0,10 1-2729 0 0,-4-3-2146 0 0</inkml:trace>
  <inkml:trace contextRef="#ctx0" brushRef="#br0" timeOffset="0.26">188 17 6185 0 0,'0'-1'601'0'0,"-1"1"-301"0"0,1-1 1 0 0,0 1-1 0 0,-1-1 0 0 0,1 1 1 0 0,0 0-1 0 0,0-1 0 0 0,0 1 1 0 0,-1-1-1 0 0,1 1 0 0 0,0-1 1 0 0,0 1-1 0 0,0 0 0 0 0,0-1 1 0 0,0 1-1 0 0,0-1 0 0 0,0 1 1 0 0,0-1-1 0 0,0 1 0 0 0,0-1 1 0 0,0 1-1 0 0,0-1 0 0 0,0 1 1 0 0,0 0-1 0 0,1-1 0 0 0,-1 1 1 0 0,0-1-1 0 0,0 1 0 0 0,0 0 1 0 0,2-3 1801 0 0,-1 3-1802 0 0,0-1 1 0 0,21 2 3146 0 0,-15 0-3345 0 0,-1 1-1 0 0,1 0 1 0 0,-1 1-1 0 0,1 0 1 0 0,8 5-1 0 0,-13-6-35 0 0,0-1 0 0 0,0 1 0 0 0,0 0 0 0 0,0 0 0 0 0,0 0 0 0 0,0 0 0 0 0,-1 0 0 0 0,1 0 0 0 0,-1 0 0 0 0,0 1 0 0 0,1-1 0 0 0,-1 1 0 0 0,0-1 0 0 0,0 1 0 0 0,-1-1 0 0 0,2 6 0 0 0,-2-2-31 0 0,0 0 0 0 0,0 0 0 0 0,0 0 0 0 0,-1 0 0 0 0,-2 9 0 0 0,1-8-333 0 0,1-1 1 0 0,0 1 0 0 0,0-1 0 0 0,1 1-1 0 0,0 0 1 0 0,1 8 0 0 0,-1-15 119 0 0,0-1 0 0 0,0 1 0 0 0,0-1 0 0 0,0 1 0 0 0,0-1 0 0 0,0 1 1 0 0,1-1-1 0 0,-1 1 0 0 0,0-1 0 0 0,0 1 0 0 0,0-1 0 0 0,1 1 0 0 0,-1 0 0 0 0,0-1 0 0 0,0 1 0 0 0,1 0 0 0 0,-1-1 1 0 0,0 1-1 0 0,1 0 0 0 0,-1-1 0 0 0,1 1 0 0 0,-1 0 0 0 0,0-1 0 0 0,1 1 0 0 0,-1 0 0 0 0,1 0 0 0 0,-1 0 0 0 0,1 0 1 0 0,-1-1-1 0 0,1 1 0 0 0,-1 0 0 0 0,1 0 0 0 0,-1 0 0 0 0,0 0 0 0 0,1 0 0 0 0,-1 0 0 0 0,1 0 0 0 0,-1 0 0 0 0,1 0 1 0 0,-1 0-1 0 0,1 0 0 0 0,-1 1 0 0 0,1-1 0 0 0,-1 0 0 0 0,1 0 0 0 0,-1 0 0 0 0,0 1 0 0 0,1-1 0 0 0,-1 0 1 0 0,1 0-1 0 0,-1 1 0 0 0,0-1 0 0 0,1 0 0 0 0,-1 1 0 0 0,0-1 0 0 0,1 0 0 0 0,-1 1 0 0 0,0-1 0 0 0,0 1 0 0 0,1-1 1 0 0,-1 1-1 0 0,0-1 0 0 0,0 0 0 0 0,0 1 0 0 0,1-1 0 0 0,-1 1 0 0 0,-3-17-2755 0 0,5 3-1311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3:30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8434 0 0,'-1'-12'10678'0'0,"6"24"-7008"0"0,5 22-2396 0 0,1 18-590 0 0,12 53-560 0 0,-5-38-2857 0 0,-18-64 1859 0 0,7 16-1839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3:31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15 6697 0 0,'-2'-2'566'0'0,"0"0"-1"0"0,0 1 0 0 0,0 0 1 0 0,0 0-1 0 0,0-1 0 0 0,-1 1 1 0 0,1 0-1 0 0,0 1 0 0 0,-1-1 1 0 0,1 0-1 0 0,0 1 0 0 0,-1-1 1 0 0,1 1-1 0 0,-1 0 1 0 0,1 0-1 0 0,-4 0 0 0 0,5 0-398 0 0,0 1 0 0 0,-1 0-1 0 0,1 0 1 0 0,0 0 0 0 0,-1 0 0 0 0,1 0-1 0 0,0 0 1 0 0,0 1 0 0 0,0-1-1 0 0,0 0 1 0 0,0 1 0 0 0,0-1 0 0 0,0 0-1 0 0,1 1 1 0 0,-1-1 0 0 0,0 1 0 0 0,1-1-1 0 0,-1 1 1 0 0,1-1 0 0 0,0 1-1 0 0,-1 0 1 0 0,1-1 0 0 0,0 1 0 0 0,0-1-1 0 0,0 4 1 0 0,0 15-100 0 0,1 0-1 0 0,0 0 1 0 0,2-1 0 0 0,0 1-1 0 0,1-1 1 0 0,1 0 0 0 0,1 0 0 0 0,0 0-1 0 0,2-1 1 0 0,0 0 0 0 0,1 0-1 0 0,1-1 1 0 0,21 30 0 0 0,-25-41-400 0 0,0 1 0 0 0,0-1 1 0 0,0 0-1 0 0,1-1 0 0 0,-1 1 1 0 0,1-1-1 0 0,1-1 0 0 0,12 8 1 0 0,-14-10-748 0 0,-1 0 0 0 0,1 0 1 0 0,-1-1-1 0 0,1 1 0 0 0,-1-1 1 0 0,1-1-1 0 0,0 1 1 0 0,9-1-1 0 0,-2-1-4337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3:31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36 154 7770 0 0,'0'-8'10069'0'0,"7"24"-7612"0"0,9 29-2667 0 0,-14-37 427 0 0,3 13-1682 0 0,-8-21 383 0 0,-6-14 520 0 0,-1-3 387 0 0,1 0-1 0 0,1-1 1 0 0,-7-21-1 0 0,12 31 235 0 0,1 0 0 0 0,0 0-1 0 0,0 0 1 0 0,1 0 0 0 0,0 0 0 0 0,1 0-1 0 0,-1 0 1 0 0,1-1 0 0 0,1 1 0 0 0,1-9-1 0 0,-2 15-28 0 0,1 1-1 0 0,-1-1 0 0 0,0 1 0 0 0,1-1 1 0 0,-1 0-1 0 0,1 1 0 0 0,0-1 0 0 0,-1 1 1 0 0,1 0-1 0 0,0-1 0 0 0,0 1 0 0 0,0 0 1 0 0,0-1-1 0 0,0 1 0 0 0,0 0 0 0 0,0 0 1 0 0,1 0-1 0 0,-1 0 0 0 0,0 0 0 0 0,0 0 1 0 0,1 0-1 0 0,-1 0 0 0 0,3 0 0 0 0,-2 0 1 0 0,1 1 0 0 0,-1 0 0 0 0,0 0-1 0 0,0 0 1 0 0,1 0 0 0 0,-1 0 0 0 0,0 1-1 0 0,0-1 1 0 0,1 1 0 0 0,-1 0 0 0 0,0-1-1 0 0,0 1 1 0 0,0 0 0 0 0,4 2 0 0 0,2 2 31 0 0,-1 0 0 0 0,1 1 0 0 0,-1 0 0 0 0,0 0 1 0 0,0 1-1 0 0,-1 0 0 0 0,6 8 0 0 0,-9-12-48 0 0,0 1 0 0 0,-1-1 0 0 0,0 1 0 0 0,0 0 0 0 0,0 0-1 0 0,0 0 1 0 0,-1 0 0 0 0,1 0 0 0 0,-1 1 0 0 0,0-1 0 0 0,0 0 0 0 0,-1 0 0 0 0,1 1 0 0 0,-1-1 0 0 0,0 1-1 0 0,0-1 1 0 0,-1 0 0 0 0,1 1 0 0 0,-2 4 0 0 0,0-3-47 0 0,0-1 0 0 0,-1 0 0 0 0,0 0 0 0 0,0 0 0 0 0,0 0 0 0 0,0 0 0 0 0,-1 0 0 0 0,0-1 0 0 0,0 0 0 0 0,0 1 0 0 0,0-2 1 0 0,-1 1-1 0 0,-8 5 0 0 0,12-8 24 0 0,0-1 1 0 0,1 0-1 0 0,-1 1 0 0 0,0-1 1 0 0,0 0-1 0 0,1 1 1 0 0,-1-1-1 0 0,0 1 1 0 0,1-1-1 0 0,-1 1 0 0 0,0-1 1 0 0,1 1-1 0 0,-1 0 1 0 0,1-1-1 0 0,-1 1 1 0 0,1 0-1 0 0,-1-1 0 0 0,1 1 1 0 0,0 0-1 0 0,-1 0 1 0 0,1 0-1 0 0,0-1 1 0 0,-1 1-1 0 0,1 0 0 0 0,0 0 1 0 0,0 0-1 0 0,0-1 1 0 0,0 1-1 0 0,0 0 1 0 0,0 0-1 0 0,0 1 1 0 0,1-1-1 0 0,0 0 1 0 0,0 0 0 0 0,1 0-1 0 0,-1 0 1 0 0,0 0 0 0 0,1 0 0 0 0,-1-1-1 0 0,0 1 1 0 0,1 0 0 0 0,-1-1 0 0 0,1 1-1 0 0,-1-1 1 0 0,1 0 0 0 0,-1 1-1 0 0,3-1 1 0 0,8 2-36 0 0,1-1 0 0 0,0 0 0 0 0,14-2 0 0 0,-26 1-24 0 0,27-4 102 0 0,-26 4-249 0 0,-1 0 1 0 0,0-1-1 0 0,0 1 1 0 0,0 0-1 0 0,0-1 1 0 0,0 1-1 0 0,1-1 1 0 0,-1 1-1 0 0,0-1 1 0 0,0 1-1 0 0,0-1 1 0 0,0 0 0 0 0,-1 0-1 0 0,1 1 1 0 0,0-1-1 0 0,0 0 1 0 0,0 0-1 0 0,0 0 1 0 0,-1 0-1 0 0,2-2 1 0 0,0-2-3042 0 0,6 8-2136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0:27:10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7650 0 0,'-2'6'10276'0'0,"3"17"-7578"0"0,2 29-2344 0 0,0-21-505 0 0,1 6 278 0 0,10 38-1 0 0,-12-65-1755 0 0,1 1 1 0 0,1 0-1 0 0,0-1 0 0 0,8 15 0 0 0,-8-20-2112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3:31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7434 0 0,'6'-2'1280'0'0,"1"1"-480"0"0,4-1-160 0 0,1 0-232 0 0,4 0-256 0 0,-2 0-104 0 0,-1 0-40 0 0,-1-2-104 0 0,-1 2-96 0 0,-3-2-264 0 0,-1-1-464 0 0,-3 0-408 0 0,-2-2 103 0 0,-3 1-2855 0 0</inkml:trace>
  <inkml:trace contextRef="#ctx0" brushRef="#br0" timeOffset="1">93 1 6905 0 0,'2'5'6977'0'0,"10"29"-3466"0"0,-3 38-1289 0 0,4 24-1964 0 0,-11-84-1507 0 0,2 0-1 0 0,8 23 1 0 0,-11-34 1040 0 0,-1-1-10 0 0,0 1 0 0 0,0-1 0 0 0,0 1 0 0 0,0-1 0 0 0,0 1-1 0 0,0-1 1 0 0,1 1 0 0 0,-1-1 0 0 0,0 1 0 0 0,0-1 0 0 0,1 1 0 0 0,-1-1-1 0 0,0 1 1 0 0,1-1 0 0 0,-1 0 0 0 0,1 1 0 0 0,-1-1 0 0 0,0 0 0 0 0,1 1 0 0 0,-1-1-1 0 0,1 0 1 0 0,-1 0 0 0 0,1 1 0 0 0,-1-1 0 0 0,1 0 0 0 0,-1 0 0 0 0,1 0 0 0 0,-1 1-1 0 0,1-1 1 0 0,-1 0 0 0 0,1 0 0 0 0,-1 0 0 0 0,1 0 0 0 0,-1 0 0 0 0,1 0-1 0 0,0-1 1 0 0,8 1-4116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3:32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6937 0 0,'7'35'7182'0'0,"-1"6"-3461"0"0,-2-12-4011 0 0,1 0 0 0 0,1-1 0 0 0,1 1 0 0 0,19 45 0 0 0,-19-63-2890 0 0,-4-17-316 0 0,-4-17-1233 0 0,1 20 4604 0 0,3-12-3191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3:32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74 105 5057 0 0,'0'0'57'0'0,"-1"0"0"0"0,1-1 0 0 0,0 1 0 0 0,0 0 1 0 0,0 0-1 0 0,0-1 0 0 0,-1 1 0 0 0,1 0 0 0 0,0 0 0 0 0,0-1 0 0 0,0 1 0 0 0,0 0 0 0 0,0-1 0 0 0,0 1 1 0 0,0 0-1 0 0,0-1 0 0 0,0 1 0 0 0,0 0 0 0 0,0 0 0 0 0,0-1 0 0 0,0 1 0 0 0,0 0 0 0 0,0-1 0 0 0,0 1 1 0 0,0 0-1 0 0,0-1 0 0 0,0 1 0 0 0,0 0 0 0 0,1 0 0 0 0,-1-1 0 0 0,0 1 0 0 0,0 0 0 0 0,0 0 0 0 0,0-1 1 0 0,1 1-1 0 0,-1 0 0 0 0,0 0 0 0 0,0-1 0 0 0,1 1 0 0 0,-1 0 0 0 0,0 0 0 0 0,0 0 0 0 0,1 0 0 0 0,-1-1 1 0 0,0 1-1 0 0,1 0 0 0 0,-1 0 0 0 0,0 0 0 0 0,0 0 0 0 0,1 0 0 0 0,-1 0 0 0 0,0 0 0 0 0,1 0 0 0 0,-1 0 0 0 0,0 0 1 0 0,1 0-1 0 0,-1 0 0 0 0,0 0 0 0 0,1 0 0 0 0,30-4 110 0 0,-17 2-88 0 0,-8 0 145 0 0,0 0 0 0 0,0 0 0 0 0,0 0 0 0 0,-1-1 0 0 0,1 0 0 0 0,-1 0 0 0 0,0 0 0 0 0,8-7 0 0 0,-12 10-130 0 0,-1-1-1 0 0,1 0 0 0 0,0 0 0 0 0,-1 1 0 0 0,1-1 0 0 0,-1 0 1 0 0,1 0-1 0 0,-1 1 0 0 0,1-1 0 0 0,-1 0 0 0 0,1 0 0 0 0,-1 0 0 0 0,0 0 1 0 0,0 0-1 0 0,1 0 0 0 0,-1 0 0 0 0,0 0 0 0 0,0 0 0 0 0,0 0 1 0 0,0 0-1 0 0,0 0 0 0 0,0 0 0 0 0,0 0 0 0 0,-1-1-13 0 0,0 0 0 0 0,0 1 0 0 0,0-1 0 0 0,0 1 0 0 0,0-1-1 0 0,-1 1 1 0 0,1-1 0 0 0,0 1 0 0 0,-1 0 0 0 0,1 0 0 0 0,-1 0 0 0 0,1 0 0 0 0,-1 0-1 0 0,0 0 1 0 0,1 0 0 0 0,-4-1 0 0 0,1 0 50 0 0,0 0 1 0 0,0 0-1 0 0,0 1 1 0 0,0 0-1 0 0,-1-1 1 0 0,1 1-1 0 0,0 1 1 0 0,0-1-1 0 0,-1 1 0 0 0,1-1 1 0 0,0 1-1 0 0,-1 1 1 0 0,1-1-1 0 0,0 0 1 0 0,0 1-1 0 0,-1 0 0 0 0,1 0 1 0 0,0 0-1 0 0,0 1 1 0 0,0-1-1 0 0,0 1 1 0 0,0 0-1 0 0,0 0 0 0 0,1 1 1 0 0,-1-1-1 0 0,1 1 1 0 0,-1-1-1 0 0,1 1 1 0 0,0 0-1 0 0,0 1 1 0 0,0-1-1 0 0,1 0 0 0 0,-1 1 1 0 0,-2 4-1 0 0,1 0-32 0 0,-1 0-1 0 0,1 0 0 0 0,1 1 0 0 0,0 0 1 0 0,0 0-1 0 0,1 0 0 0 0,0 0 0 0 0,0 0 1 0 0,1 0-1 0 0,0 0 0 0 0,1 0 0 0 0,0 1 1 0 0,1-1-1 0 0,-1 0 0 0 0,4 12 0 0 0,-2-15-138 0 0,0 1-1 0 0,0 0 1 0 0,1-1 0 0 0,-1 0-1 0 0,2 1 1 0 0,-1-1-1 0 0,1 0 1 0 0,0 0-1 0 0,0-1 1 0 0,0 1-1 0 0,1-1 1 0 0,0 0 0 0 0,9 7-1 0 0,-11-10-26 0 0,-1 0 0 0 0,1-1 0 0 0,0 1-1 0 0,0-1 1 0 0,0 1 0 0 0,0-1 0 0 0,0 0 0 0 0,0 0 0 0 0,0 0-1 0 0,0-1 1 0 0,0 1 0 0 0,1-1 0 0 0,-1 0 0 0 0,0 0-1 0 0,0 0 1 0 0,0 0 0 0 0,1 0 0 0 0,-1-1 0 0 0,0 0 0 0 0,0 1-1 0 0,0-1 1 0 0,0 0 0 0 0,0 0 0 0 0,0-1 0 0 0,0 1 0 0 0,0-1-1 0 0,0 1 1 0 0,-1-1 0 0 0,1 0 0 0 0,-1 0 0 0 0,5-4-1 0 0,-4 3-318 0 0,0 0-1 0 0,0-1 0 0 0,0 1 0 0 0,0-1 0 0 0,0 1 0 0 0,-1-1 0 0 0,3-4 0 0 0,-5 6 11 0 0,1 0-1 0 0,0 1 1 0 0,-1-1 0 0 0,1 0-1 0 0,-1 0 1 0 0,1 1-1 0 0,-1-1 1 0 0,0 0 0 0 0,0 0-1 0 0,0 0 1 0 0,0 0-1 0 0,0 1 1 0 0,0-1-1 0 0,0 0 1 0 0,-1 0 0 0 0,1 0-1 0 0,-1 0 1 0 0,1 1-1 0 0,-2-3 1 0 0,-4-6-3973 0 0</inkml:trace>
  <inkml:trace contextRef="#ctx0" brushRef="#br0" timeOffset="1">52 180 5569 0 0,'-2'6'3377'0'0,"1"2"-1457"0"0,1-1-447 0 0,1 0-473 0 0,3-1-472 0 0,1-1-336 0 0,3-2-128 0 0,-1 0-80 0 0,2-3-32 0 0,2-3-32 0 0,0-3-96 0 0,1-2-216 0 0,1-3-328 0 0,-2-1-785 0 0,0-1-743 0 0,-2 1-3209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3:32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3761 0 0,'-1'1'722'0'0,"0"0"-1"0"0,1-1 1 0 0,-1 1 0 0 0,0 0-1 0 0,0 0 1 0 0,1 0 0 0 0,-1 0 0 0 0,1 0-1 0 0,-1 0 1 0 0,1 1 0 0 0,-1-1-1 0 0,1 0 1 0 0,0 0 0 0 0,-1 2 0 0 0,-5 36 1974 0 0,6-33-1928 0 0,-2 6-435 0 0,1-5-360 0 0,0-1 0 0 0,0 1-1 0 0,0 0 1 0 0,1-1-1 0 0,0 1 1 0 0,1 0-1 0 0,-1-1 1 0 0,1 1-1 0 0,0-1 1 0 0,3 9 0 0 0,-4-15-3 0 0,1 0 0 0 0,-1 1 1 0 0,0-1-1 0 0,1 0 0 0 0,-1 0 1 0 0,0 1-1 0 0,1-1 1 0 0,-1 0-1 0 0,1 0 0 0 0,-1 0 1 0 0,0 0-1 0 0,1 1 0 0 0,-1-1 1 0 0,1 0-1 0 0,-1 0 1 0 0,1 0-1 0 0,-1 0 0 0 0,1 0 1 0 0,-1 0-1 0 0,0 0 0 0 0,1 0 1 0 0,-1 0-1 0 0,1 0 1 0 0,-1-1-1 0 0,1 1 0 0 0,-1 0 1 0 0,0 0-1 0 0,1 0 0 0 0,-1 0 1 0 0,1-1-1 0 0,-1 1 1 0 0,0 0-1 0 0,1 0 0 0 0,-1-1 1 0 0,0 1-1 0 0,1 0 0 0 0,-1-1 1 0 0,0 1-1 0 0,1 0 0 0 0,-1-1 1 0 0,0 1-1 0 0,0 0 1 0 0,1-1-1 0 0,-1 1 0 0 0,0-1 1 0 0,19-24-281 0 0,-15 19 214 0 0,-2 3 82 0 0,1 1 0 0 0,-1 0 0 0 0,0 0 0 0 0,1 0 0 0 0,-1 0 0 0 0,1 0 0 0 0,0 0 0 0 0,-1 1 0 0 0,1-1 0 0 0,6-1 0 0 0,18 0-3597 0 0,-27 3 3536 0 0,0 0-1 0 0,0 0 0 0 0,1 0 0 0 0,-1 0 0 0 0,0 1 1 0 0,0-1-1 0 0,0 0 0 0 0,0 0 0 0 0,0 0 1 0 0,1 0-1 0 0,-1 0 0 0 0,0 0 0 0 0,0 0 0 0 0,0 0 1 0 0,0 0-1 0 0,1 0 0 0 0,-1 0 0 0 0,0-1 0 0 0,0 1 1 0 0,0 0-1 0 0,0 0 0 0 0,0 0 0 0 0,1 0 1 0 0,-1 0-1 0 0,0 0 0 0 0,0 0 0 0 0,0 0 0 0 0,0 0 1 0 0,0 0-1 0 0,0-1 0 0 0,1 1 0 0 0,-1 0 0 0 0,0 0 1 0 0,0 0-1 0 0,0 0 0 0 0,0 0 0 0 0,0 0 1 0 0,0-1-1 0 0,0 1 0 0 0,0 0 0 0 0,0 0 0 0 0,0 0 1 0 0,0 0-1 0 0,0 0 0 0 0,0-1 0 0 0,1-1-1707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3:33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62 277 10242 0 0,'-4'-13'9302'0'0,"6"-4"-5746"0"0,13-18-3395 0 0,-11 26 704 0 0,24-42-403 0 0,21-19-885 0 0,-32 47-625 0 0,0-6-2754 0 0,-13 13-499 0 0,-4 15 3957 0 0,0 1-1 0 0,0-1 1 0 0,0 1 0 0 0,0-1 0 0 0,0 1-1 0 0,0-1 1 0 0,0 1 0 0 0,0-1-1 0 0,0 1 1 0 0,0-1 0 0 0,0 1 0 0 0,-1-1-1 0 0,1 1 1 0 0,0-1 0 0 0,0 1-1 0 0,-1-1 1 0 0,1 1 0 0 0,0 0-1 0 0,-3-3-1720 0 0,-2 2-1901 0 0</inkml:trace>
  <inkml:trace contextRef="#ctx0" brushRef="#br0" timeOffset="1">30 10 7322 0 0,'-12'2'2100'0'0,"11"-2"-1554"0"0,0 0 1 0 0,0 0-1 0 0,0 0 1 0 0,0 0 0 0 0,0 0-1 0 0,0 0 1 0 0,0 1-1 0 0,0-1 1 0 0,0 0 0 0 0,0 1-1 0 0,0-1 1 0 0,0 0 0 0 0,0 1-1 0 0,0-1 1 0 0,0 1-1 0 0,-1 1 1 0 0,3-1-190 0 0,0 0 0 0 0,-1 1-1 0 0,1-1 1 0 0,0 1 0 0 0,0-1 0 0 0,0 0 0 0 0,0 0 0 0 0,0 0-1 0 0,1 0 1 0 0,-1 1 0 0 0,0-1 0 0 0,1-1 0 0 0,-1 1 0 0 0,2 1-1 0 0,24 21 92 0 0,-1 2-1 0 0,-1 1 0 0 0,40 54 1 0 0,-29-34-1307 0 0,-17-27-2631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3:33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6889 0 0,'5'1'1032'0'0,"0"-1"0"0"0,-1 1 0 0 0,1 0 0 0 0,-1 0-1 0 0,0 1 1 0 0,1-1 0 0 0,-1 1 0 0 0,7 4 0 0 0,-3-2-225 0 0,-1 0 0 0 0,-1 1 0 0 0,1 0 0 0 0,-1 0 0 0 0,0 1 0 0 0,0-1 0 0 0,8 11-1 0 0,-5-2-378 0 0,-2 0 0 0 0,0 0-1 0 0,0 1 1 0 0,-1-1-1 0 0,-1 1 1 0 0,-1 1 0 0 0,4 22-1 0 0,-3-12-328 0 0,-2 0-1 0 0,-2-1 0 0 0,-1 49 1 0 0,0-69-227 0 0,-1 0 0 0 0,0 0 1 0 0,1 0-1 0 0,-2 0 0 0 0,1 0 1 0 0,-1 0-1 0 0,1 0 0 0 0,-1 0 1 0 0,-5 8-1 0 0,-10 7-3709 0 0,-8 2-4404 0 0,17-14 4291 0 0,1 3-1710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06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17 4345 0 0,'-1'1'558'0'0,"1"1"0"0"0,0-1 0 0 0,-1 0 1 0 0,0 0-1 0 0,1 1 0 0 0,-1-1 0 0 0,0 0 0 0 0,0 0 1 0 0,0 0-1 0 0,0 1 0 0 0,0-1 0 0 0,0 0 0 0 0,0 0 0 0 0,0-1 1 0 0,-2 3-1 0 0,2-3-398 0 0,1 0-1 0 0,-1 0 1 0 0,1 0 0 0 0,-1 0 0 0 0,1 0 0 0 0,-1 0 0 0 0,1 0-1 0 0,-1 0 1 0 0,0-1 0 0 0,1 1 0 0 0,-1 0 0 0 0,1 0 0 0 0,-1 0-1 0 0,1-1 1 0 0,-1 1 0 0 0,1 0 0 0 0,-1 0 0 0 0,1-1-1 0 0,0 1 1 0 0,-1-1 0 0 0,1 1 0 0 0,-1 0 0 0 0,1-1 0 0 0,0 1-1 0 0,-1-1 1 0 0,1 1 0 0 0,0-1 0 0 0,0 1 0 0 0,-1-1 0 0 0,1 1-1 0 0,0-1 1 0 0,0 1 0 0 0,0-1 0 0 0,-1 1 0 0 0,1-1 0 0 0,0 1-1 0 0,0-1 1 0 0,0 1 0 0 0,0-1 0 0 0,0 0 0 0 0,0 1-1 0 0,0-1 1 0 0,0 0-96 0 0,0 1 0 0 0,0-1-1 0 0,0 0 1 0 0,0 1 0 0 0,0-1 0 0 0,0 1-1 0 0,0-1 1 0 0,0 1 0 0 0,0-1-1 0 0,0 0 1 0 0,0 1 0 0 0,0-1 0 0 0,0 1-1 0 0,1-1 1 0 0,-1 1 0 0 0,0-1-1 0 0,0 1 1 0 0,1-1 0 0 0,-1 1 0 0 0,0-1-1 0 0,1 1 1 0 0,-1-1 0 0 0,0 1-1 0 0,1-1 1 0 0,-1 1 0 0 0,1-1 0 0 0,-1 1-1 0 0,1 0 1 0 0,-1-1 0 0 0,1 1-1 0 0,23-5 484 0 0,23 9-486 0 0,-46-4-24 0 0,22 5 72 0 0,-1 1 1 0 0,31 13-1 0 0,-35-12-984 0 0,0 0-1 0 0,0-1 1 0 0,0-2-1 0 0,28 5 1 0 0,-44-9 359 0 0,0 0 0 0 0,0 0 0 0 0,0 0-1 0 0,0 0 1 0 0,1 0 0 0 0,-1 0 0 0 0,0-1 0 0 0,0 1 0 0 0,0-1 0 0 0,0 1 0 0 0,0-1 0 0 0,0 0 0 0 0,0 0 0 0 0,0 0 0 0 0,0 0 0 0 0,-1 0 0 0 0,1 0 0 0 0,0 0 0 0 0,-1-1 0 0 0,1 1 0 0 0,1-3 0 0 0,3-4-4057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06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4945 0 0,'-1'0'322'0'0,"0"0"0"0"0,0 0 0 0 0,1 0 0 0 0,-1 0-1 0 0,0 0 1 0 0,0 0 0 0 0,0 1 0 0 0,0-1 0 0 0,1 0 0 0 0,-1 0 0 0 0,0 0 0 0 0,0 1-1 0 0,1-1 1 0 0,-1 0 0 0 0,0 1 0 0 0,1-1 0 0 0,-1 1 0 0 0,0-1 0 0 0,1 1-1 0 0,-1-1 1 0 0,0 1 0 0 0,1-1 0 0 0,-1 1 0 0 0,1 0 0 0 0,-1-1 0 0 0,1 1 0 0 0,-1 0-1 0 0,1-1 1 0 0,0 1 0 0 0,-1 0 0 0 0,1 1 0 0 0,-1 0 18 0 0,1 0 0 0 0,0 1 0 0 0,0-1 0 0 0,0 0 0 0 0,0 1 0 0 0,1-1 1 0 0,-1 0-1 0 0,1 1 0 0 0,-1-1 0 0 0,3 5 0 0 0,0 0-205 0 0,0 1 0 0 0,1 0-1 0 0,0-1 1 0 0,1 0 0 0 0,7 10 0 0 0,26 16-82 0 0,7 7-27 0 0,-42-37 0 0 0,0 0 1 0 0,0 0 0 0 0,-1 1 0 0 0,1-1 0 0 0,-1 1-1 0 0,0-1 1 0 0,0 1 0 0 0,0 0 0 0 0,-1-1-1 0 0,0 1 1 0 0,2 5 0 0 0,-3-7 6 0 0,1 0 1 0 0,-1 0-1 0 0,0 1 0 0 0,0-1 0 0 0,0 0 1 0 0,0 0-1 0 0,0 0 0 0 0,-1 1 1 0 0,1-1-1 0 0,-1 0 0 0 0,1 0 1 0 0,-1 0-1 0 0,0 0 0 0 0,0 0 0 0 0,0 0 1 0 0,0 0-1 0 0,0 0 0 0 0,0 0 1 0 0,0-1-1 0 0,-1 1 0 0 0,1 0 1 0 0,-1-1-1 0 0,1 1 0 0 0,-1-1 0 0 0,0 1 1 0 0,1-1-1 0 0,-4 2 0 0 0,-5 2 17 0 0,0 0-1 0 0,0-1 1 0 0,-1 0-1 0 0,-16 4 1 0 0,18-6-359 0 0,1 0 0 0 0,0 0 1 0 0,0 1-1 0 0,0 1 0 0 0,-8 4 1 0 0,0 7-2600 0 0,16-14 2575 0 0,-1-1-1 0 0,1 1 1 0 0,0-1 0 0 0,-1 1-1 0 0,1 0 1 0 0,0-1 0 0 0,0 1-1 0 0,-1-1 1 0 0,1 1 0 0 0,0 0-1 0 0,0-1 1 0 0,0 1 0 0 0,0-1 0 0 0,0 1-1 0 0,0 0 1 0 0,0-1 0 0 0,0 1-1 0 0,0-1 1 0 0,0 1 0 0 0,0 0-1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08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 4769 0 0,'-7'0'3837'0'0,"16"-1"-2184"0"0,17 0-440 0 0,18 7-117 0 0,-26-3-965 0 0,1 0 1 0 0,0-1 0 0 0,0-1 0 0 0,0-1 0 0 0,0-1 0 0 0,37-5 0 0 0,-51 2 637 0 0,-13 3-93 0 0,-15 1 139 0 0,6 4-495 0 0,-1 1 0 0 0,1 1 0 0 0,0 0 0 0 0,0 1-1 0 0,1 1 1 0 0,0 1 0 0 0,0 0 0 0 0,1 2 0 0 0,0-1 0 0 0,-18 18-1 0 0,32-26-250 0 0,-1 0-1 0 0,1-1 1 0 0,-1 1-1 0 0,1 0 1 0 0,0 0-1 0 0,0 0 1 0 0,-1 0-1 0 0,2 0 1 0 0,-1 1-1 0 0,0-1 1 0 0,0 0-1 0 0,1 0 0 0 0,-1 1 1 0 0,1-1-1 0 0,0 0 1 0 0,-1 1-1 0 0,1-1 1 0 0,0 0-1 0 0,1 4 1 0 0,0-2-24 0 0,0 1 0 0 0,0-1 0 0 0,1 0 0 0 0,0-1 0 0 0,0 1 0 0 0,0 0 0 0 0,0 0 0 0 0,0-1 0 0 0,1 1 0 0 0,2 3 0 0 0,5 3-9 0 0,0-1 0 0 0,0 1-1 0 0,0-2 1 0 0,1 1 0 0 0,23 11 0 0 0,-24-14-12 0 0,1-1 1 0 0,0-1 0 0 0,0 0-1 0 0,0-1 1 0 0,0 0 0 0 0,12 2-1 0 0,-16-4-395 0 0,0 0-1 0 0,-1-1 0 0 0,1 0 1 0 0,0 0-1 0 0,0 0 0 0 0,0-1 0 0 0,-1 0 1 0 0,1 0-1 0 0,0-1 0 0 0,-1 0 1 0 0,11-4-1 0 0,-15 5-218 0 0,0 0-1 0 0,0-1 1 0 0,-1 1 0 0 0,1 0 0 0 0,0-1 0 0 0,0 1-1 0 0,-1-1 1 0 0,1 0 0 0 0,-1 1 0 0 0,1-1-1 0 0,1-3 1 0 0,6-11-5515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9T00:34:08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11154 0 0,'-3'5'1128'0'0,"1"0"1"0"0,-1 1-1 0 0,1 0 0 0 0,1-1 0 0 0,-1 1 0 0 0,0 7 0 0 0,-1 41 1441 0 0,5-36-2557 0 0,0 1 1 0 0,1 0-1 0 0,8 26 1 0 0,-3-30-650 0 0,-1-15-362 0 0,9-24-938 0 0,-5 6 1624 0 0,25-16-343 0 0,-31 30-58 0 0,1-1 0 0 0,-1 1 1 0 0,0-2-1 0 0,8-8 0 0 0,-11 11 419 0 0,-1 0 1 0 0,1 1-1 0 0,-1-1 1 0 0,0 0-1 0 0,0 0 1 0 0,0 0 0 0 0,0 0-1 0 0,0 0 1 0 0,-1 0-1 0 0,0 0 1 0 0,1 0-1 0 0,-1 0 1 0 0,0 0-1 0 0,0 0 1 0 0,-1-3-1 0 0,-2-11-129 0 0,2 13 617 0 0,0 1-1 0 0,0 0 1 0 0,0-1-1 0 0,1 1 1 0 0,0-1-1 0 0,4-2 5610 0 0,3 25-3031 0 0,0 72 1260 0 0,-7-72-4337 0 0,1 1 0 0 0,1 0 0 0 0,0 0 1 0 0,2 0-1 0 0,6 21 0 0 0,-1-23-3270 0 0,2-8-2187 0 0,0-1-660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>
            <a:extLst>
              <a:ext uri="{FF2B5EF4-FFF2-40B4-BE49-F238E27FC236}">
                <a16:creationId xmlns:a16="http://schemas.microsoft.com/office/drawing/2014/main" id="{2A8CD343-2792-706C-7B6C-3C5AF0D3F68E}"/>
              </a:ext>
            </a:extLst>
          </p:cNvPr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9">
            <a:extLst>
              <a:ext uri="{FF2B5EF4-FFF2-40B4-BE49-F238E27FC236}">
                <a16:creationId xmlns:a16="http://schemas.microsoft.com/office/drawing/2014/main" id="{20DD0890-F113-615D-78BC-22E36FF093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FE1082B-4D92-4045-B0EC-14B8B9854F9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91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D15473F7-5D39-BD99-F800-597CCBBDCACA}"/>
              </a:ext>
            </a:extLst>
          </p:cNvPr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76B600D0-8340-C4F9-1BB8-8CE47B8AB931}"/>
              </a:ext>
            </a:extLst>
          </p:cNvPr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54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1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/>
              <a:t>분산처리기초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9.xml"/><Relationship Id="rId18" Type="http://schemas.openxmlformats.org/officeDocument/2006/relationships/image" Target="../media/image160.png"/><Relationship Id="rId26" Type="http://schemas.openxmlformats.org/officeDocument/2006/relationships/image" Target="../media/image164.png"/><Relationship Id="rId39" Type="http://schemas.openxmlformats.org/officeDocument/2006/relationships/customXml" Target="../ink/ink162.xml"/><Relationship Id="rId21" Type="http://schemas.openxmlformats.org/officeDocument/2006/relationships/customXml" Target="../ink/ink153.xml"/><Relationship Id="rId34" Type="http://schemas.openxmlformats.org/officeDocument/2006/relationships/image" Target="../media/image168.png"/><Relationship Id="rId42" Type="http://schemas.openxmlformats.org/officeDocument/2006/relationships/image" Target="../media/image172.png"/><Relationship Id="rId47" Type="http://schemas.openxmlformats.org/officeDocument/2006/relationships/customXml" Target="../ink/ink166.xml"/><Relationship Id="rId50" Type="http://schemas.openxmlformats.org/officeDocument/2006/relationships/image" Target="../media/image176.png"/><Relationship Id="rId7" Type="http://schemas.openxmlformats.org/officeDocument/2006/relationships/customXml" Target="../ink/ink146.xml"/><Relationship Id="rId2" Type="http://schemas.openxmlformats.org/officeDocument/2006/relationships/image" Target="../media/image41.png"/><Relationship Id="rId16" Type="http://schemas.openxmlformats.org/officeDocument/2006/relationships/image" Target="../media/image159.png"/><Relationship Id="rId29" Type="http://schemas.openxmlformats.org/officeDocument/2006/relationships/customXml" Target="../ink/ink157.xml"/><Relationship Id="rId11" Type="http://schemas.openxmlformats.org/officeDocument/2006/relationships/customXml" Target="../ink/ink148.xml"/><Relationship Id="rId24" Type="http://schemas.openxmlformats.org/officeDocument/2006/relationships/image" Target="../media/image163.png"/><Relationship Id="rId32" Type="http://schemas.openxmlformats.org/officeDocument/2006/relationships/image" Target="../media/image167.png"/><Relationship Id="rId37" Type="http://schemas.openxmlformats.org/officeDocument/2006/relationships/customXml" Target="../ink/ink161.xml"/><Relationship Id="rId40" Type="http://schemas.openxmlformats.org/officeDocument/2006/relationships/image" Target="../media/image171.png"/><Relationship Id="rId45" Type="http://schemas.openxmlformats.org/officeDocument/2006/relationships/customXml" Target="../ink/ink165.xml"/><Relationship Id="rId5" Type="http://schemas.openxmlformats.org/officeDocument/2006/relationships/customXml" Target="../ink/ink145.xml"/><Relationship Id="rId15" Type="http://schemas.openxmlformats.org/officeDocument/2006/relationships/customXml" Target="../ink/ink150.xml"/><Relationship Id="rId23" Type="http://schemas.openxmlformats.org/officeDocument/2006/relationships/customXml" Target="../ink/ink154.xml"/><Relationship Id="rId28" Type="http://schemas.openxmlformats.org/officeDocument/2006/relationships/image" Target="../media/image165.png"/><Relationship Id="rId36" Type="http://schemas.openxmlformats.org/officeDocument/2006/relationships/image" Target="../media/image169.png"/><Relationship Id="rId49" Type="http://schemas.openxmlformats.org/officeDocument/2006/relationships/customXml" Target="../ink/ink167.xml"/><Relationship Id="rId10" Type="http://schemas.openxmlformats.org/officeDocument/2006/relationships/image" Target="../media/image156.png"/><Relationship Id="rId19" Type="http://schemas.openxmlformats.org/officeDocument/2006/relationships/customXml" Target="../ink/ink152.xml"/><Relationship Id="rId31" Type="http://schemas.openxmlformats.org/officeDocument/2006/relationships/customXml" Target="../ink/ink158.xml"/><Relationship Id="rId44" Type="http://schemas.openxmlformats.org/officeDocument/2006/relationships/image" Target="../media/image173.png"/><Relationship Id="rId4" Type="http://schemas.openxmlformats.org/officeDocument/2006/relationships/image" Target="../media/image153.png"/><Relationship Id="rId9" Type="http://schemas.openxmlformats.org/officeDocument/2006/relationships/customXml" Target="../ink/ink147.xml"/><Relationship Id="rId14" Type="http://schemas.openxmlformats.org/officeDocument/2006/relationships/image" Target="../media/image158.png"/><Relationship Id="rId22" Type="http://schemas.openxmlformats.org/officeDocument/2006/relationships/image" Target="../media/image162.png"/><Relationship Id="rId27" Type="http://schemas.openxmlformats.org/officeDocument/2006/relationships/customXml" Target="../ink/ink156.xml"/><Relationship Id="rId30" Type="http://schemas.openxmlformats.org/officeDocument/2006/relationships/image" Target="../media/image166.png"/><Relationship Id="rId35" Type="http://schemas.openxmlformats.org/officeDocument/2006/relationships/customXml" Target="../ink/ink160.xml"/><Relationship Id="rId43" Type="http://schemas.openxmlformats.org/officeDocument/2006/relationships/customXml" Target="../ink/ink164.xml"/><Relationship Id="rId48" Type="http://schemas.openxmlformats.org/officeDocument/2006/relationships/image" Target="../media/image175.png"/><Relationship Id="rId8" Type="http://schemas.openxmlformats.org/officeDocument/2006/relationships/image" Target="../media/image155.png"/><Relationship Id="rId3" Type="http://schemas.openxmlformats.org/officeDocument/2006/relationships/customXml" Target="../ink/ink144.xml"/><Relationship Id="rId12" Type="http://schemas.openxmlformats.org/officeDocument/2006/relationships/image" Target="../media/image157.png"/><Relationship Id="rId17" Type="http://schemas.openxmlformats.org/officeDocument/2006/relationships/customXml" Target="../ink/ink151.xml"/><Relationship Id="rId25" Type="http://schemas.openxmlformats.org/officeDocument/2006/relationships/customXml" Target="../ink/ink155.xml"/><Relationship Id="rId33" Type="http://schemas.openxmlformats.org/officeDocument/2006/relationships/customXml" Target="../ink/ink159.xml"/><Relationship Id="rId38" Type="http://schemas.openxmlformats.org/officeDocument/2006/relationships/image" Target="../media/image170.png"/><Relationship Id="rId46" Type="http://schemas.openxmlformats.org/officeDocument/2006/relationships/image" Target="../media/image174.png"/><Relationship Id="rId20" Type="http://schemas.openxmlformats.org/officeDocument/2006/relationships/image" Target="../media/image161.png"/><Relationship Id="rId41" Type="http://schemas.openxmlformats.org/officeDocument/2006/relationships/customXml" Target="../ink/ink1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customXml" Target="../ink/ink173.xml"/><Relationship Id="rId18" Type="http://schemas.openxmlformats.org/officeDocument/2006/relationships/image" Target="../media/image185.png"/><Relationship Id="rId26" Type="http://schemas.openxmlformats.org/officeDocument/2006/relationships/image" Target="../media/image189.png"/><Relationship Id="rId3" Type="http://schemas.openxmlformats.org/officeDocument/2006/relationships/customXml" Target="../ink/ink168.xml"/><Relationship Id="rId21" Type="http://schemas.openxmlformats.org/officeDocument/2006/relationships/customXml" Target="../ink/ink177.xml"/><Relationship Id="rId7" Type="http://schemas.openxmlformats.org/officeDocument/2006/relationships/customXml" Target="../ink/ink170.xml"/><Relationship Id="rId12" Type="http://schemas.openxmlformats.org/officeDocument/2006/relationships/image" Target="../media/image182.png"/><Relationship Id="rId17" Type="http://schemas.openxmlformats.org/officeDocument/2006/relationships/customXml" Target="../ink/ink175.xml"/><Relationship Id="rId25" Type="http://schemas.openxmlformats.org/officeDocument/2006/relationships/customXml" Target="../ink/ink179.xml"/><Relationship Id="rId2" Type="http://schemas.openxmlformats.org/officeDocument/2006/relationships/image" Target="../media/image42.jpeg"/><Relationship Id="rId16" Type="http://schemas.openxmlformats.org/officeDocument/2006/relationships/image" Target="../media/image184.png"/><Relationship Id="rId20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customXml" Target="../ink/ink172.xml"/><Relationship Id="rId24" Type="http://schemas.openxmlformats.org/officeDocument/2006/relationships/image" Target="../media/image188.png"/><Relationship Id="rId5" Type="http://schemas.openxmlformats.org/officeDocument/2006/relationships/customXml" Target="../ink/ink169.xml"/><Relationship Id="rId15" Type="http://schemas.openxmlformats.org/officeDocument/2006/relationships/customXml" Target="../ink/ink174.xml"/><Relationship Id="rId23" Type="http://schemas.openxmlformats.org/officeDocument/2006/relationships/customXml" Target="../ink/ink178.xml"/><Relationship Id="rId28" Type="http://schemas.openxmlformats.org/officeDocument/2006/relationships/image" Target="../media/image190.png"/><Relationship Id="rId10" Type="http://schemas.openxmlformats.org/officeDocument/2006/relationships/image" Target="../media/image181.png"/><Relationship Id="rId19" Type="http://schemas.openxmlformats.org/officeDocument/2006/relationships/customXml" Target="../ink/ink176.xml"/><Relationship Id="rId4" Type="http://schemas.openxmlformats.org/officeDocument/2006/relationships/image" Target="../media/image178.png"/><Relationship Id="rId9" Type="http://schemas.openxmlformats.org/officeDocument/2006/relationships/customXml" Target="../ink/ink171.xml"/><Relationship Id="rId14" Type="http://schemas.openxmlformats.org/officeDocument/2006/relationships/image" Target="../media/image183.png"/><Relationship Id="rId22" Type="http://schemas.openxmlformats.org/officeDocument/2006/relationships/image" Target="../media/image187.png"/><Relationship Id="rId27" Type="http://schemas.openxmlformats.org/officeDocument/2006/relationships/customXml" Target="../ink/ink18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5.png"/><Relationship Id="rId4" Type="http://schemas.openxmlformats.org/officeDocument/2006/relationships/customXml" Target="../ink/ink18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customXml" Target="../ink/ink187.xml"/><Relationship Id="rId3" Type="http://schemas.openxmlformats.org/officeDocument/2006/relationships/customXml" Target="../ink/ink182.xml"/><Relationship Id="rId7" Type="http://schemas.openxmlformats.org/officeDocument/2006/relationships/customXml" Target="../ink/ink184.xml"/><Relationship Id="rId12" Type="http://schemas.openxmlformats.org/officeDocument/2006/relationships/image" Target="../media/image201.png"/><Relationship Id="rId2" Type="http://schemas.openxmlformats.org/officeDocument/2006/relationships/image" Target="../media/image152.png"/><Relationship Id="rId16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11" Type="http://schemas.openxmlformats.org/officeDocument/2006/relationships/customXml" Target="../ink/ink186.xml"/><Relationship Id="rId5" Type="http://schemas.openxmlformats.org/officeDocument/2006/relationships/customXml" Target="../ink/ink183.xml"/><Relationship Id="rId15" Type="http://schemas.openxmlformats.org/officeDocument/2006/relationships/customXml" Target="../ink/ink188.xml"/><Relationship Id="rId10" Type="http://schemas.openxmlformats.org/officeDocument/2006/relationships/image" Target="../media/image200.png"/><Relationship Id="rId4" Type="http://schemas.openxmlformats.org/officeDocument/2006/relationships/image" Target="../media/image197.png"/><Relationship Id="rId9" Type="http://schemas.openxmlformats.org/officeDocument/2006/relationships/customXml" Target="../ink/ink185.xml"/><Relationship Id="rId14" Type="http://schemas.openxmlformats.org/officeDocument/2006/relationships/image" Target="../media/image202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6.png"/><Relationship Id="rId21" Type="http://schemas.openxmlformats.org/officeDocument/2006/relationships/customXml" Target="../ink/ink198.xml"/><Relationship Id="rId42" Type="http://schemas.openxmlformats.org/officeDocument/2006/relationships/image" Target="../media/image224.png"/><Relationship Id="rId47" Type="http://schemas.openxmlformats.org/officeDocument/2006/relationships/customXml" Target="../ink/ink211.xml"/><Relationship Id="rId63" Type="http://schemas.openxmlformats.org/officeDocument/2006/relationships/customXml" Target="../ink/ink219.xml"/><Relationship Id="rId68" Type="http://schemas.openxmlformats.org/officeDocument/2006/relationships/image" Target="../media/image237.png"/><Relationship Id="rId84" Type="http://schemas.openxmlformats.org/officeDocument/2006/relationships/image" Target="../media/image245.png"/><Relationship Id="rId89" Type="http://schemas.openxmlformats.org/officeDocument/2006/relationships/customXml" Target="../ink/ink232.xml"/><Relationship Id="rId16" Type="http://schemas.openxmlformats.org/officeDocument/2006/relationships/image" Target="../media/image211.png"/><Relationship Id="rId11" Type="http://schemas.openxmlformats.org/officeDocument/2006/relationships/customXml" Target="../ink/ink193.xml"/><Relationship Id="rId32" Type="http://schemas.openxmlformats.org/officeDocument/2006/relationships/image" Target="../media/image219.png"/><Relationship Id="rId37" Type="http://schemas.openxmlformats.org/officeDocument/2006/relationships/customXml" Target="../ink/ink206.xml"/><Relationship Id="rId53" Type="http://schemas.openxmlformats.org/officeDocument/2006/relationships/customXml" Target="../ink/ink214.xml"/><Relationship Id="rId58" Type="http://schemas.openxmlformats.org/officeDocument/2006/relationships/image" Target="../media/image232.png"/><Relationship Id="rId74" Type="http://schemas.openxmlformats.org/officeDocument/2006/relationships/image" Target="../media/image240.png"/><Relationship Id="rId79" Type="http://schemas.openxmlformats.org/officeDocument/2006/relationships/customXml" Target="../ink/ink227.xml"/><Relationship Id="rId5" Type="http://schemas.openxmlformats.org/officeDocument/2006/relationships/customXml" Target="../ink/ink190.xml"/><Relationship Id="rId90" Type="http://schemas.openxmlformats.org/officeDocument/2006/relationships/image" Target="../media/image248.png"/><Relationship Id="rId95" Type="http://schemas.openxmlformats.org/officeDocument/2006/relationships/customXml" Target="../ink/ink235.xml"/><Relationship Id="rId22" Type="http://schemas.openxmlformats.org/officeDocument/2006/relationships/image" Target="../media/image214.png"/><Relationship Id="rId27" Type="http://schemas.openxmlformats.org/officeDocument/2006/relationships/customXml" Target="../ink/ink201.xml"/><Relationship Id="rId43" Type="http://schemas.openxmlformats.org/officeDocument/2006/relationships/customXml" Target="../ink/ink209.xml"/><Relationship Id="rId48" Type="http://schemas.openxmlformats.org/officeDocument/2006/relationships/image" Target="../media/image227.png"/><Relationship Id="rId64" Type="http://schemas.openxmlformats.org/officeDocument/2006/relationships/image" Target="../media/image235.png"/><Relationship Id="rId69" Type="http://schemas.openxmlformats.org/officeDocument/2006/relationships/customXml" Target="../ink/ink222.xml"/><Relationship Id="rId80" Type="http://schemas.openxmlformats.org/officeDocument/2006/relationships/image" Target="../media/image243.png"/><Relationship Id="rId85" Type="http://schemas.openxmlformats.org/officeDocument/2006/relationships/customXml" Target="../ink/ink230.xml"/><Relationship Id="rId3" Type="http://schemas.openxmlformats.org/officeDocument/2006/relationships/customXml" Target="../ink/ink189.xml"/><Relationship Id="rId12" Type="http://schemas.openxmlformats.org/officeDocument/2006/relationships/image" Target="../media/image209.png"/><Relationship Id="rId17" Type="http://schemas.openxmlformats.org/officeDocument/2006/relationships/customXml" Target="../ink/ink196.xml"/><Relationship Id="rId25" Type="http://schemas.openxmlformats.org/officeDocument/2006/relationships/customXml" Target="../ink/ink200.xml"/><Relationship Id="rId33" Type="http://schemas.openxmlformats.org/officeDocument/2006/relationships/customXml" Target="../ink/ink204.xml"/><Relationship Id="rId38" Type="http://schemas.openxmlformats.org/officeDocument/2006/relationships/image" Target="../media/image222.png"/><Relationship Id="rId46" Type="http://schemas.openxmlformats.org/officeDocument/2006/relationships/image" Target="../media/image226.png"/><Relationship Id="rId59" Type="http://schemas.openxmlformats.org/officeDocument/2006/relationships/customXml" Target="../ink/ink217.xml"/><Relationship Id="rId67" Type="http://schemas.openxmlformats.org/officeDocument/2006/relationships/customXml" Target="../ink/ink221.xml"/><Relationship Id="rId20" Type="http://schemas.openxmlformats.org/officeDocument/2006/relationships/image" Target="../media/image213.png"/><Relationship Id="rId41" Type="http://schemas.openxmlformats.org/officeDocument/2006/relationships/customXml" Target="../ink/ink208.xml"/><Relationship Id="rId54" Type="http://schemas.openxmlformats.org/officeDocument/2006/relationships/image" Target="../media/image230.png"/><Relationship Id="rId62" Type="http://schemas.openxmlformats.org/officeDocument/2006/relationships/image" Target="../media/image234.png"/><Relationship Id="rId70" Type="http://schemas.openxmlformats.org/officeDocument/2006/relationships/image" Target="../media/image238.png"/><Relationship Id="rId75" Type="http://schemas.openxmlformats.org/officeDocument/2006/relationships/customXml" Target="../ink/ink225.xml"/><Relationship Id="rId83" Type="http://schemas.openxmlformats.org/officeDocument/2006/relationships/customXml" Target="../ink/ink229.xml"/><Relationship Id="rId88" Type="http://schemas.openxmlformats.org/officeDocument/2006/relationships/image" Target="../media/image247.png"/><Relationship Id="rId91" Type="http://schemas.openxmlformats.org/officeDocument/2006/relationships/customXml" Target="../ink/ink233.xml"/><Relationship Id="rId96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15" Type="http://schemas.openxmlformats.org/officeDocument/2006/relationships/customXml" Target="../ink/ink195.xml"/><Relationship Id="rId23" Type="http://schemas.openxmlformats.org/officeDocument/2006/relationships/customXml" Target="../ink/ink199.xml"/><Relationship Id="rId28" Type="http://schemas.openxmlformats.org/officeDocument/2006/relationships/image" Target="../media/image217.png"/><Relationship Id="rId36" Type="http://schemas.openxmlformats.org/officeDocument/2006/relationships/image" Target="../media/image221.png"/><Relationship Id="rId49" Type="http://schemas.openxmlformats.org/officeDocument/2006/relationships/customXml" Target="../ink/ink212.xml"/><Relationship Id="rId57" Type="http://schemas.openxmlformats.org/officeDocument/2006/relationships/customXml" Target="../ink/ink216.xml"/><Relationship Id="rId10" Type="http://schemas.openxmlformats.org/officeDocument/2006/relationships/image" Target="../media/image208.png"/><Relationship Id="rId31" Type="http://schemas.openxmlformats.org/officeDocument/2006/relationships/customXml" Target="../ink/ink203.xml"/><Relationship Id="rId44" Type="http://schemas.openxmlformats.org/officeDocument/2006/relationships/image" Target="../media/image225.png"/><Relationship Id="rId52" Type="http://schemas.openxmlformats.org/officeDocument/2006/relationships/image" Target="../media/image229.png"/><Relationship Id="rId60" Type="http://schemas.openxmlformats.org/officeDocument/2006/relationships/image" Target="../media/image233.png"/><Relationship Id="rId65" Type="http://schemas.openxmlformats.org/officeDocument/2006/relationships/customXml" Target="../ink/ink220.xml"/><Relationship Id="rId73" Type="http://schemas.openxmlformats.org/officeDocument/2006/relationships/customXml" Target="../ink/ink224.xml"/><Relationship Id="rId78" Type="http://schemas.openxmlformats.org/officeDocument/2006/relationships/image" Target="../media/image242.png"/><Relationship Id="rId81" Type="http://schemas.openxmlformats.org/officeDocument/2006/relationships/customXml" Target="../ink/ink228.xml"/><Relationship Id="rId86" Type="http://schemas.openxmlformats.org/officeDocument/2006/relationships/image" Target="../media/image246.png"/><Relationship Id="rId94" Type="http://schemas.openxmlformats.org/officeDocument/2006/relationships/image" Target="../media/image250.png"/><Relationship Id="rId4" Type="http://schemas.openxmlformats.org/officeDocument/2006/relationships/image" Target="../media/image205.png"/><Relationship Id="rId9" Type="http://schemas.openxmlformats.org/officeDocument/2006/relationships/customXml" Target="../ink/ink192.xml"/><Relationship Id="rId13" Type="http://schemas.openxmlformats.org/officeDocument/2006/relationships/customXml" Target="../ink/ink194.xml"/><Relationship Id="rId18" Type="http://schemas.openxmlformats.org/officeDocument/2006/relationships/image" Target="../media/image212.png"/><Relationship Id="rId39" Type="http://schemas.openxmlformats.org/officeDocument/2006/relationships/customXml" Target="../ink/ink207.xml"/><Relationship Id="rId34" Type="http://schemas.openxmlformats.org/officeDocument/2006/relationships/image" Target="../media/image220.png"/><Relationship Id="rId50" Type="http://schemas.openxmlformats.org/officeDocument/2006/relationships/image" Target="../media/image228.png"/><Relationship Id="rId55" Type="http://schemas.openxmlformats.org/officeDocument/2006/relationships/customXml" Target="../ink/ink215.xml"/><Relationship Id="rId76" Type="http://schemas.openxmlformats.org/officeDocument/2006/relationships/image" Target="../media/image241.png"/><Relationship Id="rId97" Type="http://schemas.openxmlformats.org/officeDocument/2006/relationships/customXml" Target="../ink/ink236.xml"/><Relationship Id="rId7" Type="http://schemas.openxmlformats.org/officeDocument/2006/relationships/customXml" Target="../ink/ink191.xml"/><Relationship Id="rId71" Type="http://schemas.openxmlformats.org/officeDocument/2006/relationships/customXml" Target="../ink/ink223.xml"/><Relationship Id="rId92" Type="http://schemas.openxmlformats.org/officeDocument/2006/relationships/image" Target="../media/image249.png"/><Relationship Id="rId2" Type="http://schemas.openxmlformats.org/officeDocument/2006/relationships/image" Target="../media/image177.png"/><Relationship Id="rId29" Type="http://schemas.openxmlformats.org/officeDocument/2006/relationships/customXml" Target="../ink/ink202.xml"/><Relationship Id="rId24" Type="http://schemas.openxmlformats.org/officeDocument/2006/relationships/image" Target="../media/image215.png"/><Relationship Id="rId40" Type="http://schemas.openxmlformats.org/officeDocument/2006/relationships/image" Target="../media/image223.png"/><Relationship Id="rId45" Type="http://schemas.openxmlformats.org/officeDocument/2006/relationships/customXml" Target="../ink/ink210.xml"/><Relationship Id="rId66" Type="http://schemas.openxmlformats.org/officeDocument/2006/relationships/image" Target="../media/image236.png"/><Relationship Id="rId87" Type="http://schemas.openxmlformats.org/officeDocument/2006/relationships/customXml" Target="../ink/ink231.xml"/><Relationship Id="rId61" Type="http://schemas.openxmlformats.org/officeDocument/2006/relationships/customXml" Target="../ink/ink218.xml"/><Relationship Id="rId82" Type="http://schemas.openxmlformats.org/officeDocument/2006/relationships/image" Target="../media/image244.png"/><Relationship Id="rId19" Type="http://schemas.openxmlformats.org/officeDocument/2006/relationships/customXml" Target="../ink/ink197.xml"/><Relationship Id="rId14" Type="http://schemas.openxmlformats.org/officeDocument/2006/relationships/image" Target="../media/image210.png"/><Relationship Id="rId30" Type="http://schemas.openxmlformats.org/officeDocument/2006/relationships/image" Target="../media/image218.png"/><Relationship Id="rId35" Type="http://schemas.openxmlformats.org/officeDocument/2006/relationships/customXml" Target="../ink/ink205.xml"/><Relationship Id="rId56" Type="http://schemas.openxmlformats.org/officeDocument/2006/relationships/image" Target="../media/image231.png"/><Relationship Id="rId77" Type="http://schemas.openxmlformats.org/officeDocument/2006/relationships/customXml" Target="../ink/ink226.xml"/><Relationship Id="rId8" Type="http://schemas.openxmlformats.org/officeDocument/2006/relationships/image" Target="../media/image207.png"/><Relationship Id="rId51" Type="http://schemas.openxmlformats.org/officeDocument/2006/relationships/customXml" Target="../ink/ink213.xml"/><Relationship Id="rId72" Type="http://schemas.openxmlformats.org/officeDocument/2006/relationships/image" Target="../media/image239.png"/><Relationship Id="rId93" Type="http://schemas.openxmlformats.org/officeDocument/2006/relationships/customXml" Target="../ink/ink234.xml"/><Relationship Id="rId98" Type="http://schemas.openxmlformats.org/officeDocument/2006/relationships/image" Target="../media/image2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94.xml"/><Relationship Id="rId299" Type="http://schemas.openxmlformats.org/officeDocument/2006/relationships/customXml" Target="../ink/ink385.xml"/><Relationship Id="rId21" Type="http://schemas.openxmlformats.org/officeDocument/2006/relationships/customXml" Target="../ink/ink246.xml"/><Relationship Id="rId63" Type="http://schemas.openxmlformats.org/officeDocument/2006/relationships/customXml" Target="../ink/ink267.xml"/><Relationship Id="rId159" Type="http://schemas.openxmlformats.org/officeDocument/2006/relationships/customXml" Target="../ink/ink315.xml"/><Relationship Id="rId324" Type="http://schemas.openxmlformats.org/officeDocument/2006/relationships/image" Target="../media/image414.png"/><Relationship Id="rId170" Type="http://schemas.openxmlformats.org/officeDocument/2006/relationships/image" Target="../media/image337.png"/><Relationship Id="rId226" Type="http://schemas.openxmlformats.org/officeDocument/2006/relationships/image" Target="../media/image365.png"/><Relationship Id="rId268" Type="http://schemas.openxmlformats.org/officeDocument/2006/relationships/image" Target="../media/image386.png"/><Relationship Id="rId32" Type="http://schemas.openxmlformats.org/officeDocument/2006/relationships/image" Target="../media/image268.png"/><Relationship Id="rId74" Type="http://schemas.openxmlformats.org/officeDocument/2006/relationships/image" Target="../media/image289.png"/><Relationship Id="rId128" Type="http://schemas.openxmlformats.org/officeDocument/2006/relationships/image" Target="../media/image316.png"/><Relationship Id="rId335" Type="http://schemas.openxmlformats.org/officeDocument/2006/relationships/customXml" Target="../ink/ink403.xml"/><Relationship Id="rId5" Type="http://schemas.openxmlformats.org/officeDocument/2006/relationships/customXml" Target="../ink/ink238.xml"/><Relationship Id="rId181" Type="http://schemas.openxmlformats.org/officeDocument/2006/relationships/customXml" Target="../ink/ink326.xml"/><Relationship Id="rId237" Type="http://schemas.openxmlformats.org/officeDocument/2006/relationships/customXml" Target="../ink/ink354.xml"/><Relationship Id="rId279" Type="http://schemas.openxmlformats.org/officeDocument/2006/relationships/customXml" Target="../ink/ink375.xml"/><Relationship Id="rId43" Type="http://schemas.openxmlformats.org/officeDocument/2006/relationships/customXml" Target="../ink/ink257.xml"/><Relationship Id="rId139" Type="http://schemas.openxmlformats.org/officeDocument/2006/relationships/customXml" Target="../ink/ink305.xml"/><Relationship Id="rId290" Type="http://schemas.openxmlformats.org/officeDocument/2006/relationships/image" Target="../media/image397.png"/><Relationship Id="rId304" Type="http://schemas.openxmlformats.org/officeDocument/2006/relationships/image" Target="../media/image404.png"/><Relationship Id="rId346" Type="http://schemas.openxmlformats.org/officeDocument/2006/relationships/image" Target="../media/image425.png"/><Relationship Id="rId85" Type="http://schemas.openxmlformats.org/officeDocument/2006/relationships/customXml" Target="../ink/ink278.xml"/><Relationship Id="rId150" Type="http://schemas.openxmlformats.org/officeDocument/2006/relationships/image" Target="../media/image327.png"/><Relationship Id="rId192" Type="http://schemas.openxmlformats.org/officeDocument/2006/relationships/image" Target="../media/image348.png"/><Relationship Id="rId206" Type="http://schemas.openxmlformats.org/officeDocument/2006/relationships/image" Target="../media/image355.png"/><Relationship Id="rId248" Type="http://schemas.openxmlformats.org/officeDocument/2006/relationships/image" Target="../media/image376.png"/><Relationship Id="rId12" Type="http://schemas.openxmlformats.org/officeDocument/2006/relationships/image" Target="../media/image258.png"/><Relationship Id="rId108" Type="http://schemas.openxmlformats.org/officeDocument/2006/relationships/image" Target="../media/image306.png"/><Relationship Id="rId315" Type="http://schemas.openxmlformats.org/officeDocument/2006/relationships/customXml" Target="../ink/ink393.xml"/><Relationship Id="rId54" Type="http://schemas.openxmlformats.org/officeDocument/2006/relationships/image" Target="../media/image279.png"/><Relationship Id="rId96" Type="http://schemas.openxmlformats.org/officeDocument/2006/relationships/image" Target="../media/image300.png"/><Relationship Id="rId161" Type="http://schemas.openxmlformats.org/officeDocument/2006/relationships/customXml" Target="../ink/ink316.xml"/><Relationship Id="rId217" Type="http://schemas.openxmlformats.org/officeDocument/2006/relationships/customXml" Target="../ink/ink344.xml"/><Relationship Id="rId259" Type="http://schemas.openxmlformats.org/officeDocument/2006/relationships/customXml" Target="../ink/ink365.xml"/><Relationship Id="rId23" Type="http://schemas.openxmlformats.org/officeDocument/2006/relationships/customXml" Target="../ink/ink247.xml"/><Relationship Id="rId119" Type="http://schemas.openxmlformats.org/officeDocument/2006/relationships/customXml" Target="../ink/ink295.xml"/><Relationship Id="rId270" Type="http://schemas.openxmlformats.org/officeDocument/2006/relationships/image" Target="../media/image387.png"/><Relationship Id="rId326" Type="http://schemas.openxmlformats.org/officeDocument/2006/relationships/image" Target="../media/image415.png"/><Relationship Id="rId65" Type="http://schemas.openxmlformats.org/officeDocument/2006/relationships/customXml" Target="../ink/ink268.xml"/><Relationship Id="rId130" Type="http://schemas.openxmlformats.org/officeDocument/2006/relationships/image" Target="../media/image317.png"/><Relationship Id="rId172" Type="http://schemas.openxmlformats.org/officeDocument/2006/relationships/image" Target="../media/image338.png"/><Relationship Id="rId228" Type="http://schemas.openxmlformats.org/officeDocument/2006/relationships/image" Target="../media/image366.png"/><Relationship Id="rId281" Type="http://schemas.openxmlformats.org/officeDocument/2006/relationships/customXml" Target="../ink/ink376.xml"/><Relationship Id="rId337" Type="http://schemas.openxmlformats.org/officeDocument/2006/relationships/customXml" Target="../ink/ink404.xml"/><Relationship Id="rId34" Type="http://schemas.openxmlformats.org/officeDocument/2006/relationships/image" Target="../media/image269.png"/><Relationship Id="rId76" Type="http://schemas.openxmlformats.org/officeDocument/2006/relationships/image" Target="../media/image290.png"/><Relationship Id="rId141" Type="http://schemas.openxmlformats.org/officeDocument/2006/relationships/customXml" Target="../ink/ink306.xml"/><Relationship Id="rId7" Type="http://schemas.openxmlformats.org/officeDocument/2006/relationships/customXml" Target="../ink/ink239.xml"/><Relationship Id="rId183" Type="http://schemas.openxmlformats.org/officeDocument/2006/relationships/customXml" Target="../ink/ink327.xml"/><Relationship Id="rId239" Type="http://schemas.openxmlformats.org/officeDocument/2006/relationships/customXml" Target="../ink/ink355.xml"/><Relationship Id="rId250" Type="http://schemas.openxmlformats.org/officeDocument/2006/relationships/image" Target="../media/image377.png"/><Relationship Id="rId292" Type="http://schemas.openxmlformats.org/officeDocument/2006/relationships/image" Target="../media/image398.png"/><Relationship Id="rId306" Type="http://schemas.openxmlformats.org/officeDocument/2006/relationships/image" Target="../media/image405.png"/><Relationship Id="rId45" Type="http://schemas.openxmlformats.org/officeDocument/2006/relationships/customXml" Target="../ink/ink258.xml"/><Relationship Id="rId87" Type="http://schemas.openxmlformats.org/officeDocument/2006/relationships/customXml" Target="../ink/ink279.xml"/><Relationship Id="rId110" Type="http://schemas.openxmlformats.org/officeDocument/2006/relationships/image" Target="../media/image307.png"/><Relationship Id="rId348" Type="http://schemas.openxmlformats.org/officeDocument/2006/relationships/image" Target="../media/image426.png"/><Relationship Id="rId152" Type="http://schemas.openxmlformats.org/officeDocument/2006/relationships/image" Target="../media/image328.png"/><Relationship Id="rId194" Type="http://schemas.openxmlformats.org/officeDocument/2006/relationships/image" Target="../media/image349.png"/><Relationship Id="rId208" Type="http://schemas.openxmlformats.org/officeDocument/2006/relationships/image" Target="../media/image356.png"/><Relationship Id="rId261" Type="http://schemas.openxmlformats.org/officeDocument/2006/relationships/customXml" Target="../ink/ink366.xml"/><Relationship Id="rId14" Type="http://schemas.openxmlformats.org/officeDocument/2006/relationships/image" Target="../media/image259.png"/><Relationship Id="rId56" Type="http://schemas.openxmlformats.org/officeDocument/2006/relationships/image" Target="../media/image280.png"/><Relationship Id="rId317" Type="http://schemas.openxmlformats.org/officeDocument/2006/relationships/customXml" Target="../ink/ink394.xml"/><Relationship Id="rId8" Type="http://schemas.openxmlformats.org/officeDocument/2006/relationships/image" Target="../media/image256.png"/><Relationship Id="rId98" Type="http://schemas.openxmlformats.org/officeDocument/2006/relationships/image" Target="../media/image301.png"/><Relationship Id="rId121" Type="http://schemas.openxmlformats.org/officeDocument/2006/relationships/customXml" Target="../ink/ink296.xml"/><Relationship Id="rId142" Type="http://schemas.openxmlformats.org/officeDocument/2006/relationships/image" Target="../media/image323.png"/><Relationship Id="rId163" Type="http://schemas.openxmlformats.org/officeDocument/2006/relationships/customXml" Target="../ink/ink317.xml"/><Relationship Id="rId184" Type="http://schemas.openxmlformats.org/officeDocument/2006/relationships/image" Target="../media/image344.png"/><Relationship Id="rId219" Type="http://schemas.openxmlformats.org/officeDocument/2006/relationships/customXml" Target="../ink/ink345.xml"/><Relationship Id="rId230" Type="http://schemas.openxmlformats.org/officeDocument/2006/relationships/image" Target="../media/image367.png"/><Relationship Id="rId251" Type="http://schemas.openxmlformats.org/officeDocument/2006/relationships/customXml" Target="../ink/ink361.xml"/><Relationship Id="rId25" Type="http://schemas.openxmlformats.org/officeDocument/2006/relationships/customXml" Target="../ink/ink248.xml"/><Relationship Id="rId46" Type="http://schemas.openxmlformats.org/officeDocument/2006/relationships/image" Target="../media/image275.png"/><Relationship Id="rId67" Type="http://schemas.openxmlformats.org/officeDocument/2006/relationships/customXml" Target="../ink/ink269.xml"/><Relationship Id="rId272" Type="http://schemas.openxmlformats.org/officeDocument/2006/relationships/image" Target="../media/image388.png"/><Relationship Id="rId293" Type="http://schemas.openxmlformats.org/officeDocument/2006/relationships/customXml" Target="../ink/ink382.xml"/><Relationship Id="rId307" Type="http://schemas.openxmlformats.org/officeDocument/2006/relationships/customXml" Target="../ink/ink389.xml"/><Relationship Id="rId328" Type="http://schemas.openxmlformats.org/officeDocument/2006/relationships/image" Target="../media/image416.png"/><Relationship Id="rId349" Type="http://schemas.openxmlformats.org/officeDocument/2006/relationships/customXml" Target="../ink/ink410.xml"/><Relationship Id="rId88" Type="http://schemas.openxmlformats.org/officeDocument/2006/relationships/image" Target="../media/image296.png"/><Relationship Id="rId111" Type="http://schemas.openxmlformats.org/officeDocument/2006/relationships/customXml" Target="../ink/ink291.xml"/><Relationship Id="rId132" Type="http://schemas.openxmlformats.org/officeDocument/2006/relationships/image" Target="../media/image318.png"/><Relationship Id="rId153" Type="http://schemas.openxmlformats.org/officeDocument/2006/relationships/customXml" Target="../ink/ink312.xml"/><Relationship Id="rId174" Type="http://schemas.openxmlformats.org/officeDocument/2006/relationships/image" Target="../media/image339.png"/><Relationship Id="rId195" Type="http://schemas.openxmlformats.org/officeDocument/2006/relationships/customXml" Target="../ink/ink333.xml"/><Relationship Id="rId209" Type="http://schemas.openxmlformats.org/officeDocument/2006/relationships/customXml" Target="../ink/ink340.xml"/><Relationship Id="rId220" Type="http://schemas.openxmlformats.org/officeDocument/2006/relationships/image" Target="../media/image362.png"/><Relationship Id="rId241" Type="http://schemas.openxmlformats.org/officeDocument/2006/relationships/customXml" Target="../ink/ink356.xml"/><Relationship Id="rId15" Type="http://schemas.openxmlformats.org/officeDocument/2006/relationships/customXml" Target="../ink/ink243.xml"/><Relationship Id="rId36" Type="http://schemas.openxmlformats.org/officeDocument/2006/relationships/image" Target="../media/image270.png"/><Relationship Id="rId57" Type="http://schemas.openxmlformats.org/officeDocument/2006/relationships/customXml" Target="../ink/ink264.xml"/><Relationship Id="rId262" Type="http://schemas.openxmlformats.org/officeDocument/2006/relationships/image" Target="../media/image383.png"/><Relationship Id="rId283" Type="http://schemas.openxmlformats.org/officeDocument/2006/relationships/customXml" Target="../ink/ink377.xml"/><Relationship Id="rId318" Type="http://schemas.openxmlformats.org/officeDocument/2006/relationships/image" Target="../media/image411.png"/><Relationship Id="rId339" Type="http://schemas.openxmlformats.org/officeDocument/2006/relationships/customXml" Target="../ink/ink405.xml"/><Relationship Id="rId78" Type="http://schemas.openxmlformats.org/officeDocument/2006/relationships/image" Target="../media/image291.png"/><Relationship Id="rId99" Type="http://schemas.openxmlformats.org/officeDocument/2006/relationships/customXml" Target="../ink/ink285.xml"/><Relationship Id="rId101" Type="http://schemas.openxmlformats.org/officeDocument/2006/relationships/customXml" Target="../ink/ink286.xml"/><Relationship Id="rId122" Type="http://schemas.openxmlformats.org/officeDocument/2006/relationships/image" Target="../media/image313.png"/><Relationship Id="rId143" Type="http://schemas.openxmlformats.org/officeDocument/2006/relationships/customXml" Target="../ink/ink307.xml"/><Relationship Id="rId164" Type="http://schemas.openxmlformats.org/officeDocument/2006/relationships/image" Target="../media/image334.png"/><Relationship Id="rId185" Type="http://schemas.openxmlformats.org/officeDocument/2006/relationships/customXml" Target="../ink/ink328.xml"/><Relationship Id="rId350" Type="http://schemas.openxmlformats.org/officeDocument/2006/relationships/image" Target="../media/image427.png"/><Relationship Id="rId9" Type="http://schemas.openxmlformats.org/officeDocument/2006/relationships/customXml" Target="../ink/ink240.xml"/><Relationship Id="rId210" Type="http://schemas.openxmlformats.org/officeDocument/2006/relationships/image" Target="../media/image357.png"/><Relationship Id="rId26" Type="http://schemas.openxmlformats.org/officeDocument/2006/relationships/image" Target="../media/image265.png"/><Relationship Id="rId231" Type="http://schemas.openxmlformats.org/officeDocument/2006/relationships/customXml" Target="../ink/ink351.xml"/><Relationship Id="rId252" Type="http://schemas.openxmlformats.org/officeDocument/2006/relationships/image" Target="../media/image378.png"/><Relationship Id="rId273" Type="http://schemas.openxmlformats.org/officeDocument/2006/relationships/customXml" Target="../ink/ink372.xml"/><Relationship Id="rId294" Type="http://schemas.openxmlformats.org/officeDocument/2006/relationships/image" Target="../media/image399.png"/><Relationship Id="rId308" Type="http://schemas.openxmlformats.org/officeDocument/2006/relationships/image" Target="../media/image406.png"/><Relationship Id="rId329" Type="http://schemas.openxmlformats.org/officeDocument/2006/relationships/customXml" Target="../ink/ink400.xml"/><Relationship Id="rId47" Type="http://schemas.openxmlformats.org/officeDocument/2006/relationships/customXml" Target="../ink/ink259.xml"/><Relationship Id="rId68" Type="http://schemas.openxmlformats.org/officeDocument/2006/relationships/image" Target="../media/image286.png"/><Relationship Id="rId89" Type="http://schemas.openxmlformats.org/officeDocument/2006/relationships/customXml" Target="../ink/ink280.xml"/><Relationship Id="rId112" Type="http://schemas.openxmlformats.org/officeDocument/2006/relationships/image" Target="../media/image308.png"/><Relationship Id="rId133" Type="http://schemas.openxmlformats.org/officeDocument/2006/relationships/customXml" Target="../ink/ink302.xml"/><Relationship Id="rId154" Type="http://schemas.openxmlformats.org/officeDocument/2006/relationships/image" Target="../media/image329.png"/><Relationship Id="rId175" Type="http://schemas.openxmlformats.org/officeDocument/2006/relationships/customXml" Target="../ink/ink323.xml"/><Relationship Id="rId340" Type="http://schemas.openxmlformats.org/officeDocument/2006/relationships/image" Target="../media/image422.png"/><Relationship Id="rId196" Type="http://schemas.openxmlformats.org/officeDocument/2006/relationships/image" Target="../media/image350.png"/><Relationship Id="rId200" Type="http://schemas.openxmlformats.org/officeDocument/2006/relationships/image" Target="../media/image352.png"/><Relationship Id="rId16" Type="http://schemas.openxmlformats.org/officeDocument/2006/relationships/image" Target="../media/image260.png"/><Relationship Id="rId221" Type="http://schemas.openxmlformats.org/officeDocument/2006/relationships/customXml" Target="../ink/ink346.xml"/><Relationship Id="rId242" Type="http://schemas.openxmlformats.org/officeDocument/2006/relationships/image" Target="../media/image373.png"/><Relationship Id="rId263" Type="http://schemas.openxmlformats.org/officeDocument/2006/relationships/customXml" Target="../ink/ink367.xml"/><Relationship Id="rId284" Type="http://schemas.openxmlformats.org/officeDocument/2006/relationships/image" Target="../media/image394.png"/><Relationship Id="rId319" Type="http://schemas.openxmlformats.org/officeDocument/2006/relationships/customXml" Target="../ink/ink395.xml"/><Relationship Id="rId37" Type="http://schemas.openxmlformats.org/officeDocument/2006/relationships/customXml" Target="../ink/ink254.xml"/><Relationship Id="rId58" Type="http://schemas.openxmlformats.org/officeDocument/2006/relationships/image" Target="../media/image281.png"/><Relationship Id="rId79" Type="http://schemas.openxmlformats.org/officeDocument/2006/relationships/customXml" Target="../ink/ink275.xml"/><Relationship Id="rId102" Type="http://schemas.openxmlformats.org/officeDocument/2006/relationships/image" Target="../media/image303.png"/><Relationship Id="rId123" Type="http://schemas.openxmlformats.org/officeDocument/2006/relationships/customXml" Target="../ink/ink297.xml"/><Relationship Id="rId144" Type="http://schemas.openxmlformats.org/officeDocument/2006/relationships/image" Target="../media/image324.png"/><Relationship Id="rId330" Type="http://schemas.openxmlformats.org/officeDocument/2006/relationships/image" Target="../media/image417.png"/><Relationship Id="rId90" Type="http://schemas.openxmlformats.org/officeDocument/2006/relationships/image" Target="../media/image297.png"/><Relationship Id="rId165" Type="http://schemas.openxmlformats.org/officeDocument/2006/relationships/customXml" Target="../ink/ink318.xml"/><Relationship Id="rId186" Type="http://schemas.openxmlformats.org/officeDocument/2006/relationships/image" Target="../media/image345.png"/><Relationship Id="rId351" Type="http://schemas.openxmlformats.org/officeDocument/2006/relationships/customXml" Target="../ink/ink411.xml"/><Relationship Id="rId211" Type="http://schemas.openxmlformats.org/officeDocument/2006/relationships/customXml" Target="../ink/ink341.xml"/><Relationship Id="rId232" Type="http://schemas.openxmlformats.org/officeDocument/2006/relationships/image" Target="../media/image368.png"/><Relationship Id="rId253" Type="http://schemas.openxmlformats.org/officeDocument/2006/relationships/customXml" Target="../ink/ink362.xml"/><Relationship Id="rId274" Type="http://schemas.openxmlformats.org/officeDocument/2006/relationships/image" Target="../media/image389.png"/><Relationship Id="rId295" Type="http://schemas.openxmlformats.org/officeDocument/2006/relationships/customXml" Target="../ink/ink383.xml"/><Relationship Id="rId309" Type="http://schemas.openxmlformats.org/officeDocument/2006/relationships/customXml" Target="../ink/ink390.xml"/><Relationship Id="rId27" Type="http://schemas.openxmlformats.org/officeDocument/2006/relationships/customXml" Target="../ink/ink249.xml"/><Relationship Id="rId48" Type="http://schemas.openxmlformats.org/officeDocument/2006/relationships/image" Target="../media/image276.png"/><Relationship Id="rId69" Type="http://schemas.openxmlformats.org/officeDocument/2006/relationships/customXml" Target="../ink/ink270.xml"/><Relationship Id="rId113" Type="http://schemas.openxmlformats.org/officeDocument/2006/relationships/customXml" Target="../ink/ink292.xml"/><Relationship Id="rId134" Type="http://schemas.openxmlformats.org/officeDocument/2006/relationships/image" Target="../media/image319.png"/><Relationship Id="rId320" Type="http://schemas.openxmlformats.org/officeDocument/2006/relationships/image" Target="../media/image412.png"/><Relationship Id="rId80" Type="http://schemas.openxmlformats.org/officeDocument/2006/relationships/image" Target="../media/image292.png"/><Relationship Id="rId155" Type="http://schemas.openxmlformats.org/officeDocument/2006/relationships/customXml" Target="../ink/ink313.xml"/><Relationship Id="rId176" Type="http://schemas.openxmlformats.org/officeDocument/2006/relationships/image" Target="../media/image340.png"/><Relationship Id="rId197" Type="http://schemas.openxmlformats.org/officeDocument/2006/relationships/customXml" Target="../ink/ink334.xml"/><Relationship Id="rId341" Type="http://schemas.openxmlformats.org/officeDocument/2006/relationships/customXml" Target="../ink/ink406.xml"/><Relationship Id="rId201" Type="http://schemas.openxmlformats.org/officeDocument/2006/relationships/customXml" Target="../ink/ink336.xml"/><Relationship Id="rId222" Type="http://schemas.openxmlformats.org/officeDocument/2006/relationships/image" Target="../media/image363.png"/><Relationship Id="rId243" Type="http://schemas.openxmlformats.org/officeDocument/2006/relationships/customXml" Target="../ink/ink357.xml"/><Relationship Id="rId264" Type="http://schemas.openxmlformats.org/officeDocument/2006/relationships/image" Target="../media/image384.png"/><Relationship Id="rId285" Type="http://schemas.openxmlformats.org/officeDocument/2006/relationships/customXml" Target="../ink/ink378.xml"/><Relationship Id="rId17" Type="http://schemas.openxmlformats.org/officeDocument/2006/relationships/customXml" Target="../ink/ink244.xml"/><Relationship Id="rId38" Type="http://schemas.openxmlformats.org/officeDocument/2006/relationships/image" Target="../media/image271.png"/><Relationship Id="rId59" Type="http://schemas.openxmlformats.org/officeDocument/2006/relationships/customXml" Target="../ink/ink265.xml"/><Relationship Id="rId103" Type="http://schemas.openxmlformats.org/officeDocument/2006/relationships/customXml" Target="../ink/ink287.xml"/><Relationship Id="rId124" Type="http://schemas.openxmlformats.org/officeDocument/2006/relationships/image" Target="../media/image314.png"/><Relationship Id="rId310" Type="http://schemas.openxmlformats.org/officeDocument/2006/relationships/image" Target="../media/image407.png"/><Relationship Id="rId70" Type="http://schemas.openxmlformats.org/officeDocument/2006/relationships/image" Target="../media/image287.png"/><Relationship Id="rId91" Type="http://schemas.openxmlformats.org/officeDocument/2006/relationships/customXml" Target="../ink/ink281.xml"/><Relationship Id="rId145" Type="http://schemas.openxmlformats.org/officeDocument/2006/relationships/customXml" Target="../ink/ink308.xml"/><Relationship Id="rId166" Type="http://schemas.openxmlformats.org/officeDocument/2006/relationships/image" Target="../media/image335.png"/><Relationship Id="rId187" Type="http://schemas.openxmlformats.org/officeDocument/2006/relationships/customXml" Target="../ink/ink329.xml"/><Relationship Id="rId331" Type="http://schemas.openxmlformats.org/officeDocument/2006/relationships/customXml" Target="../ink/ink401.xml"/><Relationship Id="rId352" Type="http://schemas.openxmlformats.org/officeDocument/2006/relationships/image" Target="../media/image428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58.png"/><Relationship Id="rId233" Type="http://schemas.openxmlformats.org/officeDocument/2006/relationships/customXml" Target="../ink/ink352.xml"/><Relationship Id="rId254" Type="http://schemas.openxmlformats.org/officeDocument/2006/relationships/image" Target="../media/image379.png"/><Relationship Id="rId28" Type="http://schemas.openxmlformats.org/officeDocument/2006/relationships/image" Target="../media/image266.png"/><Relationship Id="rId49" Type="http://schemas.openxmlformats.org/officeDocument/2006/relationships/customXml" Target="../ink/ink260.xml"/><Relationship Id="rId114" Type="http://schemas.openxmlformats.org/officeDocument/2006/relationships/image" Target="../media/image309.png"/><Relationship Id="rId275" Type="http://schemas.openxmlformats.org/officeDocument/2006/relationships/customXml" Target="../ink/ink373.xml"/><Relationship Id="rId296" Type="http://schemas.openxmlformats.org/officeDocument/2006/relationships/image" Target="../media/image400.png"/><Relationship Id="rId300" Type="http://schemas.openxmlformats.org/officeDocument/2006/relationships/image" Target="../media/image402.png"/><Relationship Id="rId60" Type="http://schemas.openxmlformats.org/officeDocument/2006/relationships/image" Target="../media/image282.png"/><Relationship Id="rId81" Type="http://schemas.openxmlformats.org/officeDocument/2006/relationships/customXml" Target="../ink/ink276.xml"/><Relationship Id="rId135" Type="http://schemas.openxmlformats.org/officeDocument/2006/relationships/customXml" Target="../ink/ink303.xml"/><Relationship Id="rId156" Type="http://schemas.openxmlformats.org/officeDocument/2006/relationships/image" Target="../media/image330.png"/><Relationship Id="rId177" Type="http://schemas.openxmlformats.org/officeDocument/2006/relationships/customXml" Target="../ink/ink324.xml"/><Relationship Id="rId198" Type="http://schemas.openxmlformats.org/officeDocument/2006/relationships/image" Target="../media/image351.png"/><Relationship Id="rId321" Type="http://schemas.openxmlformats.org/officeDocument/2006/relationships/customXml" Target="../ink/ink396.xml"/><Relationship Id="rId342" Type="http://schemas.openxmlformats.org/officeDocument/2006/relationships/image" Target="../media/image423.png"/><Relationship Id="rId202" Type="http://schemas.openxmlformats.org/officeDocument/2006/relationships/image" Target="../media/image353.png"/><Relationship Id="rId223" Type="http://schemas.openxmlformats.org/officeDocument/2006/relationships/customXml" Target="../ink/ink347.xml"/><Relationship Id="rId244" Type="http://schemas.openxmlformats.org/officeDocument/2006/relationships/image" Target="../media/image374.png"/><Relationship Id="rId18" Type="http://schemas.openxmlformats.org/officeDocument/2006/relationships/image" Target="../media/image261.png"/><Relationship Id="rId39" Type="http://schemas.openxmlformats.org/officeDocument/2006/relationships/customXml" Target="../ink/ink255.xml"/><Relationship Id="rId265" Type="http://schemas.openxmlformats.org/officeDocument/2006/relationships/customXml" Target="../ink/ink368.xml"/><Relationship Id="rId286" Type="http://schemas.openxmlformats.org/officeDocument/2006/relationships/image" Target="../media/image395.png"/><Relationship Id="rId50" Type="http://schemas.openxmlformats.org/officeDocument/2006/relationships/image" Target="../media/image277.png"/><Relationship Id="rId104" Type="http://schemas.openxmlformats.org/officeDocument/2006/relationships/image" Target="../media/image304.png"/><Relationship Id="rId125" Type="http://schemas.openxmlformats.org/officeDocument/2006/relationships/customXml" Target="../ink/ink298.xml"/><Relationship Id="rId146" Type="http://schemas.openxmlformats.org/officeDocument/2006/relationships/image" Target="../media/image325.png"/><Relationship Id="rId167" Type="http://schemas.openxmlformats.org/officeDocument/2006/relationships/customXml" Target="../ink/ink319.xml"/><Relationship Id="rId188" Type="http://schemas.openxmlformats.org/officeDocument/2006/relationships/image" Target="../media/image346.png"/><Relationship Id="rId311" Type="http://schemas.openxmlformats.org/officeDocument/2006/relationships/customXml" Target="../ink/ink391.xml"/><Relationship Id="rId332" Type="http://schemas.openxmlformats.org/officeDocument/2006/relationships/image" Target="../media/image418.png"/><Relationship Id="rId71" Type="http://schemas.openxmlformats.org/officeDocument/2006/relationships/customXml" Target="../ink/ink271.xml"/><Relationship Id="rId92" Type="http://schemas.openxmlformats.org/officeDocument/2006/relationships/image" Target="../media/image298.png"/><Relationship Id="rId213" Type="http://schemas.openxmlformats.org/officeDocument/2006/relationships/customXml" Target="../ink/ink342.xml"/><Relationship Id="rId234" Type="http://schemas.openxmlformats.org/officeDocument/2006/relationships/image" Target="../media/image369.png"/><Relationship Id="rId2" Type="http://schemas.openxmlformats.org/officeDocument/2006/relationships/image" Target="../media/image253.png"/><Relationship Id="rId29" Type="http://schemas.openxmlformats.org/officeDocument/2006/relationships/customXml" Target="../ink/ink250.xml"/><Relationship Id="rId255" Type="http://schemas.openxmlformats.org/officeDocument/2006/relationships/customXml" Target="../ink/ink363.xml"/><Relationship Id="rId276" Type="http://schemas.openxmlformats.org/officeDocument/2006/relationships/image" Target="../media/image390.png"/><Relationship Id="rId297" Type="http://schemas.openxmlformats.org/officeDocument/2006/relationships/customXml" Target="../ink/ink384.xml"/><Relationship Id="rId40" Type="http://schemas.openxmlformats.org/officeDocument/2006/relationships/image" Target="../media/image272.png"/><Relationship Id="rId115" Type="http://schemas.openxmlformats.org/officeDocument/2006/relationships/customXml" Target="../ink/ink293.xml"/><Relationship Id="rId136" Type="http://schemas.openxmlformats.org/officeDocument/2006/relationships/image" Target="../media/image320.png"/><Relationship Id="rId157" Type="http://schemas.openxmlformats.org/officeDocument/2006/relationships/customXml" Target="../ink/ink314.xml"/><Relationship Id="rId178" Type="http://schemas.openxmlformats.org/officeDocument/2006/relationships/image" Target="../media/image341.png"/><Relationship Id="rId301" Type="http://schemas.openxmlformats.org/officeDocument/2006/relationships/customXml" Target="../ink/ink386.xml"/><Relationship Id="rId322" Type="http://schemas.openxmlformats.org/officeDocument/2006/relationships/image" Target="../media/image413.png"/><Relationship Id="rId343" Type="http://schemas.openxmlformats.org/officeDocument/2006/relationships/customXml" Target="../ink/ink407.xml"/><Relationship Id="rId61" Type="http://schemas.openxmlformats.org/officeDocument/2006/relationships/customXml" Target="../ink/ink266.xml"/><Relationship Id="rId82" Type="http://schemas.openxmlformats.org/officeDocument/2006/relationships/image" Target="../media/image293.png"/><Relationship Id="rId199" Type="http://schemas.openxmlformats.org/officeDocument/2006/relationships/customXml" Target="../ink/ink335.xml"/><Relationship Id="rId203" Type="http://schemas.openxmlformats.org/officeDocument/2006/relationships/customXml" Target="../ink/ink337.xml"/><Relationship Id="rId19" Type="http://schemas.openxmlformats.org/officeDocument/2006/relationships/customXml" Target="../ink/ink245.xml"/><Relationship Id="rId224" Type="http://schemas.openxmlformats.org/officeDocument/2006/relationships/image" Target="../media/image364.png"/><Relationship Id="rId245" Type="http://schemas.openxmlformats.org/officeDocument/2006/relationships/customXml" Target="../ink/ink358.xml"/><Relationship Id="rId266" Type="http://schemas.openxmlformats.org/officeDocument/2006/relationships/image" Target="../media/image385.png"/><Relationship Id="rId287" Type="http://schemas.openxmlformats.org/officeDocument/2006/relationships/customXml" Target="../ink/ink379.xml"/><Relationship Id="rId30" Type="http://schemas.openxmlformats.org/officeDocument/2006/relationships/image" Target="../media/image267.png"/><Relationship Id="rId105" Type="http://schemas.openxmlformats.org/officeDocument/2006/relationships/customXml" Target="../ink/ink288.xml"/><Relationship Id="rId126" Type="http://schemas.openxmlformats.org/officeDocument/2006/relationships/image" Target="../media/image315.png"/><Relationship Id="rId147" Type="http://schemas.openxmlformats.org/officeDocument/2006/relationships/customXml" Target="../ink/ink309.xml"/><Relationship Id="rId168" Type="http://schemas.openxmlformats.org/officeDocument/2006/relationships/image" Target="../media/image336.png"/><Relationship Id="rId312" Type="http://schemas.openxmlformats.org/officeDocument/2006/relationships/image" Target="../media/image408.png"/><Relationship Id="rId333" Type="http://schemas.openxmlformats.org/officeDocument/2006/relationships/customXml" Target="../ink/ink402.xml"/><Relationship Id="rId51" Type="http://schemas.openxmlformats.org/officeDocument/2006/relationships/customXml" Target="../ink/ink261.xml"/><Relationship Id="rId72" Type="http://schemas.openxmlformats.org/officeDocument/2006/relationships/image" Target="../media/image288.png"/><Relationship Id="rId93" Type="http://schemas.openxmlformats.org/officeDocument/2006/relationships/customXml" Target="../ink/ink282.xml"/><Relationship Id="rId189" Type="http://schemas.openxmlformats.org/officeDocument/2006/relationships/customXml" Target="../ink/ink330.xml"/><Relationship Id="rId3" Type="http://schemas.openxmlformats.org/officeDocument/2006/relationships/customXml" Target="../ink/ink237.xml"/><Relationship Id="rId214" Type="http://schemas.openxmlformats.org/officeDocument/2006/relationships/image" Target="../media/image359.png"/><Relationship Id="rId235" Type="http://schemas.openxmlformats.org/officeDocument/2006/relationships/customXml" Target="../ink/ink353.xml"/><Relationship Id="rId256" Type="http://schemas.openxmlformats.org/officeDocument/2006/relationships/image" Target="../media/image380.png"/><Relationship Id="rId277" Type="http://schemas.openxmlformats.org/officeDocument/2006/relationships/customXml" Target="../ink/ink374.xml"/><Relationship Id="rId298" Type="http://schemas.openxmlformats.org/officeDocument/2006/relationships/image" Target="../media/image401.png"/><Relationship Id="rId116" Type="http://schemas.openxmlformats.org/officeDocument/2006/relationships/image" Target="../media/image310.png"/><Relationship Id="rId137" Type="http://schemas.openxmlformats.org/officeDocument/2006/relationships/customXml" Target="../ink/ink304.xml"/><Relationship Id="rId158" Type="http://schemas.openxmlformats.org/officeDocument/2006/relationships/image" Target="../media/image331.png"/><Relationship Id="rId302" Type="http://schemas.openxmlformats.org/officeDocument/2006/relationships/image" Target="../media/image403.png"/><Relationship Id="rId323" Type="http://schemas.openxmlformats.org/officeDocument/2006/relationships/customXml" Target="../ink/ink397.xml"/><Relationship Id="rId344" Type="http://schemas.openxmlformats.org/officeDocument/2006/relationships/image" Target="../media/image424.png"/><Relationship Id="rId20" Type="http://schemas.openxmlformats.org/officeDocument/2006/relationships/image" Target="../media/image262.png"/><Relationship Id="rId41" Type="http://schemas.openxmlformats.org/officeDocument/2006/relationships/customXml" Target="../ink/ink256.xml"/><Relationship Id="rId62" Type="http://schemas.openxmlformats.org/officeDocument/2006/relationships/image" Target="../media/image283.png"/><Relationship Id="rId83" Type="http://schemas.openxmlformats.org/officeDocument/2006/relationships/customXml" Target="../ink/ink277.xml"/><Relationship Id="rId179" Type="http://schemas.openxmlformats.org/officeDocument/2006/relationships/customXml" Target="../ink/ink325.xml"/><Relationship Id="rId190" Type="http://schemas.openxmlformats.org/officeDocument/2006/relationships/image" Target="../media/image347.png"/><Relationship Id="rId204" Type="http://schemas.openxmlformats.org/officeDocument/2006/relationships/image" Target="../media/image354.png"/><Relationship Id="rId225" Type="http://schemas.openxmlformats.org/officeDocument/2006/relationships/customXml" Target="../ink/ink348.xml"/><Relationship Id="rId246" Type="http://schemas.openxmlformats.org/officeDocument/2006/relationships/image" Target="../media/image375.png"/><Relationship Id="rId267" Type="http://schemas.openxmlformats.org/officeDocument/2006/relationships/customXml" Target="../ink/ink369.xml"/><Relationship Id="rId288" Type="http://schemas.openxmlformats.org/officeDocument/2006/relationships/image" Target="../media/image396.png"/><Relationship Id="rId106" Type="http://schemas.openxmlformats.org/officeDocument/2006/relationships/image" Target="../media/image305.png"/><Relationship Id="rId127" Type="http://schemas.openxmlformats.org/officeDocument/2006/relationships/customXml" Target="../ink/ink299.xml"/><Relationship Id="rId313" Type="http://schemas.openxmlformats.org/officeDocument/2006/relationships/customXml" Target="../ink/ink392.xml"/><Relationship Id="rId10" Type="http://schemas.openxmlformats.org/officeDocument/2006/relationships/image" Target="../media/image257.png"/><Relationship Id="rId31" Type="http://schemas.openxmlformats.org/officeDocument/2006/relationships/customXml" Target="../ink/ink251.xml"/><Relationship Id="rId52" Type="http://schemas.openxmlformats.org/officeDocument/2006/relationships/image" Target="../media/image278.png"/><Relationship Id="rId73" Type="http://schemas.openxmlformats.org/officeDocument/2006/relationships/customXml" Target="../ink/ink272.xml"/><Relationship Id="rId94" Type="http://schemas.openxmlformats.org/officeDocument/2006/relationships/image" Target="../media/image299.png"/><Relationship Id="rId148" Type="http://schemas.openxmlformats.org/officeDocument/2006/relationships/image" Target="../media/image326.png"/><Relationship Id="rId169" Type="http://schemas.openxmlformats.org/officeDocument/2006/relationships/customXml" Target="../ink/ink320.xml"/><Relationship Id="rId334" Type="http://schemas.openxmlformats.org/officeDocument/2006/relationships/image" Target="../media/image419.png"/><Relationship Id="rId4" Type="http://schemas.openxmlformats.org/officeDocument/2006/relationships/image" Target="../media/image254.png"/><Relationship Id="rId180" Type="http://schemas.openxmlformats.org/officeDocument/2006/relationships/image" Target="../media/image342.png"/><Relationship Id="rId215" Type="http://schemas.openxmlformats.org/officeDocument/2006/relationships/customXml" Target="../ink/ink343.xml"/><Relationship Id="rId236" Type="http://schemas.openxmlformats.org/officeDocument/2006/relationships/image" Target="../media/image370.png"/><Relationship Id="rId257" Type="http://schemas.openxmlformats.org/officeDocument/2006/relationships/customXml" Target="../ink/ink364.xml"/><Relationship Id="rId278" Type="http://schemas.openxmlformats.org/officeDocument/2006/relationships/image" Target="../media/image391.png"/><Relationship Id="rId303" Type="http://schemas.openxmlformats.org/officeDocument/2006/relationships/customXml" Target="../ink/ink387.xml"/><Relationship Id="rId42" Type="http://schemas.openxmlformats.org/officeDocument/2006/relationships/image" Target="../media/image273.png"/><Relationship Id="rId84" Type="http://schemas.openxmlformats.org/officeDocument/2006/relationships/image" Target="../media/image294.png"/><Relationship Id="rId138" Type="http://schemas.openxmlformats.org/officeDocument/2006/relationships/image" Target="../media/image321.png"/><Relationship Id="rId345" Type="http://schemas.openxmlformats.org/officeDocument/2006/relationships/customXml" Target="../ink/ink408.xml"/><Relationship Id="rId191" Type="http://schemas.openxmlformats.org/officeDocument/2006/relationships/customXml" Target="../ink/ink331.xml"/><Relationship Id="rId205" Type="http://schemas.openxmlformats.org/officeDocument/2006/relationships/customXml" Target="../ink/ink338.xml"/><Relationship Id="rId247" Type="http://schemas.openxmlformats.org/officeDocument/2006/relationships/customXml" Target="../ink/ink359.xml"/><Relationship Id="rId107" Type="http://schemas.openxmlformats.org/officeDocument/2006/relationships/customXml" Target="../ink/ink289.xml"/><Relationship Id="rId289" Type="http://schemas.openxmlformats.org/officeDocument/2006/relationships/customXml" Target="../ink/ink380.xml"/><Relationship Id="rId11" Type="http://schemas.openxmlformats.org/officeDocument/2006/relationships/customXml" Target="../ink/ink241.xml"/><Relationship Id="rId53" Type="http://schemas.openxmlformats.org/officeDocument/2006/relationships/customXml" Target="../ink/ink262.xml"/><Relationship Id="rId149" Type="http://schemas.openxmlformats.org/officeDocument/2006/relationships/customXml" Target="../ink/ink310.xml"/><Relationship Id="rId314" Type="http://schemas.openxmlformats.org/officeDocument/2006/relationships/image" Target="../media/image409.png"/><Relationship Id="rId95" Type="http://schemas.openxmlformats.org/officeDocument/2006/relationships/customXml" Target="../ink/ink283.xml"/><Relationship Id="rId160" Type="http://schemas.openxmlformats.org/officeDocument/2006/relationships/image" Target="../media/image332.png"/><Relationship Id="rId216" Type="http://schemas.openxmlformats.org/officeDocument/2006/relationships/image" Target="../media/image360.png"/><Relationship Id="rId258" Type="http://schemas.openxmlformats.org/officeDocument/2006/relationships/image" Target="../media/image381.png"/><Relationship Id="rId22" Type="http://schemas.openxmlformats.org/officeDocument/2006/relationships/image" Target="../media/image263.png"/><Relationship Id="rId64" Type="http://schemas.openxmlformats.org/officeDocument/2006/relationships/image" Target="../media/image284.png"/><Relationship Id="rId118" Type="http://schemas.openxmlformats.org/officeDocument/2006/relationships/image" Target="../media/image311.png"/><Relationship Id="rId325" Type="http://schemas.openxmlformats.org/officeDocument/2006/relationships/customXml" Target="../ink/ink398.xml"/><Relationship Id="rId171" Type="http://schemas.openxmlformats.org/officeDocument/2006/relationships/customXml" Target="../ink/ink321.xml"/><Relationship Id="rId227" Type="http://schemas.openxmlformats.org/officeDocument/2006/relationships/customXml" Target="../ink/ink349.xml"/><Relationship Id="rId269" Type="http://schemas.openxmlformats.org/officeDocument/2006/relationships/customXml" Target="../ink/ink370.xml"/><Relationship Id="rId33" Type="http://schemas.openxmlformats.org/officeDocument/2006/relationships/customXml" Target="../ink/ink252.xml"/><Relationship Id="rId129" Type="http://schemas.openxmlformats.org/officeDocument/2006/relationships/customXml" Target="../ink/ink300.xml"/><Relationship Id="rId280" Type="http://schemas.openxmlformats.org/officeDocument/2006/relationships/image" Target="../media/image392.png"/><Relationship Id="rId336" Type="http://schemas.openxmlformats.org/officeDocument/2006/relationships/image" Target="../media/image420.png"/><Relationship Id="rId75" Type="http://schemas.openxmlformats.org/officeDocument/2006/relationships/customXml" Target="../ink/ink273.xml"/><Relationship Id="rId140" Type="http://schemas.openxmlformats.org/officeDocument/2006/relationships/image" Target="../media/image322.png"/><Relationship Id="rId182" Type="http://schemas.openxmlformats.org/officeDocument/2006/relationships/image" Target="../media/image343.png"/><Relationship Id="rId6" Type="http://schemas.openxmlformats.org/officeDocument/2006/relationships/image" Target="../media/image255.png"/><Relationship Id="rId238" Type="http://schemas.openxmlformats.org/officeDocument/2006/relationships/image" Target="../media/image371.png"/><Relationship Id="rId291" Type="http://schemas.openxmlformats.org/officeDocument/2006/relationships/customXml" Target="../ink/ink381.xml"/><Relationship Id="rId305" Type="http://schemas.openxmlformats.org/officeDocument/2006/relationships/customXml" Target="../ink/ink388.xml"/><Relationship Id="rId347" Type="http://schemas.openxmlformats.org/officeDocument/2006/relationships/customXml" Target="../ink/ink409.xml"/><Relationship Id="rId44" Type="http://schemas.openxmlformats.org/officeDocument/2006/relationships/image" Target="../media/image274.png"/><Relationship Id="rId86" Type="http://schemas.openxmlformats.org/officeDocument/2006/relationships/image" Target="../media/image295.png"/><Relationship Id="rId151" Type="http://schemas.openxmlformats.org/officeDocument/2006/relationships/customXml" Target="../ink/ink311.xml"/><Relationship Id="rId193" Type="http://schemas.openxmlformats.org/officeDocument/2006/relationships/customXml" Target="../ink/ink332.xml"/><Relationship Id="rId207" Type="http://schemas.openxmlformats.org/officeDocument/2006/relationships/customXml" Target="../ink/ink339.xml"/><Relationship Id="rId249" Type="http://schemas.openxmlformats.org/officeDocument/2006/relationships/customXml" Target="../ink/ink360.xml"/><Relationship Id="rId13" Type="http://schemas.openxmlformats.org/officeDocument/2006/relationships/customXml" Target="../ink/ink242.xml"/><Relationship Id="rId109" Type="http://schemas.openxmlformats.org/officeDocument/2006/relationships/customXml" Target="../ink/ink290.xml"/><Relationship Id="rId260" Type="http://schemas.openxmlformats.org/officeDocument/2006/relationships/image" Target="../media/image382.png"/><Relationship Id="rId316" Type="http://schemas.openxmlformats.org/officeDocument/2006/relationships/image" Target="../media/image410.png"/><Relationship Id="rId55" Type="http://schemas.openxmlformats.org/officeDocument/2006/relationships/customXml" Target="../ink/ink263.xml"/><Relationship Id="rId97" Type="http://schemas.openxmlformats.org/officeDocument/2006/relationships/customXml" Target="../ink/ink284.xml"/><Relationship Id="rId120" Type="http://schemas.openxmlformats.org/officeDocument/2006/relationships/image" Target="../media/image312.png"/><Relationship Id="rId162" Type="http://schemas.openxmlformats.org/officeDocument/2006/relationships/image" Target="../media/image333.png"/><Relationship Id="rId218" Type="http://schemas.openxmlformats.org/officeDocument/2006/relationships/image" Target="../media/image361.png"/><Relationship Id="rId271" Type="http://schemas.openxmlformats.org/officeDocument/2006/relationships/customXml" Target="../ink/ink371.xml"/><Relationship Id="rId24" Type="http://schemas.openxmlformats.org/officeDocument/2006/relationships/image" Target="../media/image264.png"/><Relationship Id="rId66" Type="http://schemas.openxmlformats.org/officeDocument/2006/relationships/image" Target="../media/image285.png"/><Relationship Id="rId131" Type="http://schemas.openxmlformats.org/officeDocument/2006/relationships/customXml" Target="../ink/ink301.xml"/><Relationship Id="rId327" Type="http://schemas.openxmlformats.org/officeDocument/2006/relationships/customXml" Target="../ink/ink399.xml"/><Relationship Id="rId173" Type="http://schemas.openxmlformats.org/officeDocument/2006/relationships/customXml" Target="../ink/ink322.xml"/><Relationship Id="rId229" Type="http://schemas.openxmlformats.org/officeDocument/2006/relationships/customXml" Target="../ink/ink350.xml"/><Relationship Id="rId240" Type="http://schemas.openxmlformats.org/officeDocument/2006/relationships/image" Target="../media/image372.png"/><Relationship Id="rId35" Type="http://schemas.openxmlformats.org/officeDocument/2006/relationships/customXml" Target="../ink/ink253.xml"/><Relationship Id="rId77" Type="http://schemas.openxmlformats.org/officeDocument/2006/relationships/customXml" Target="../ink/ink274.xml"/><Relationship Id="rId100" Type="http://schemas.openxmlformats.org/officeDocument/2006/relationships/image" Target="../media/image302.png"/><Relationship Id="rId282" Type="http://schemas.openxmlformats.org/officeDocument/2006/relationships/image" Target="../media/image393.png"/><Relationship Id="rId338" Type="http://schemas.openxmlformats.org/officeDocument/2006/relationships/image" Target="../media/image4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3.xml"/><Relationship Id="rId84" Type="http://schemas.openxmlformats.org/officeDocument/2006/relationships/image" Target="../media/image470.png"/><Relationship Id="rId138" Type="http://schemas.openxmlformats.org/officeDocument/2006/relationships/image" Target="../media/image497.png"/><Relationship Id="rId159" Type="http://schemas.openxmlformats.org/officeDocument/2006/relationships/customXml" Target="../ink/ink454.xml"/><Relationship Id="rId170" Type="http://schemas.openxmlformats.org/officeDocument/2006/relationships/image" Target="../media/image513.png"/><Relationship Id="rId191" Type="http://schemas.openxmlformats.org/officeDocument/2006/relationships/customXml" Target="../ink/ink470.xml"/><Relationship Id="rId205" Type="http://schemas.openxmlformats.org/officeDocument/2006/relationships/customXml" Target="../ink/ink477.xml"/><Relationship Id="rId226" Type="http://schemas.openxmlformats.org/officeDocument/2006/relationships/image" Target="../media/image433.png"/><Relationship Id="rId247" Type="http://schemas.openxmlformats.org/officeDocument/2006/relationships/customXml" Target="../ink/ink498.xml"/><Relationship Id="rId107" Type="http://schemas.openxmlformats.org/officeDocument/2006/relationships/customXml" Target="../ink/ink428.xml"/><Relationship Id="rId268" Type="http://schemas.openxmlformats.org/officeDocument/2006/relationships/image" Target="../media/image454.png"/><Relationship Id="rId128" Type="http://schemas.openxmlformats.org/officeDocument/2006/relationships/image" Target="../media/image492.png"/><Relationship Id="rId149" Type="http://schemas.openxmlformats.org/officeDocument/2006/relationships/customXml" Target="../ink/ink449.xml"/><Relationship Id="rId95" Type="http://schemas.openxmlformats.org/officeDocument/2006/relationships/customXml" Target="../ink/ink422.xml"/><Relationship Id="rId160" Type="http://schemas.openxmlformats.org/officeDocument/2006/relationships/image" Target="../media/image508.png"/><Relationship Id="rId181" Type="http://schemas.openxmlformats.org/officeDocument/2006/relationships/customXml" Target="../ink/ink465.xml"/><Relationship Id="rId216" Type="http://schemas.openxmlformats.org/officeDocument/2006/relationships/image" Target="../media/image536.png"/><Relationship Id="rId237" Type="http://schemas.openxmlformats.org/officeDocument/2006/relationships/customXml" Target="../ink/ink493.xml"/><Relationship Id="rId258" Type="http://schemas.openxmlformats.org/officeDocument/2006/relationships/image" Target="../media/image449.png"/><Relationship Id="rId279" Type="http://schemas.openxmlformats.org/officeDocument/2006/relationships/customXml" Target="../ink/ink514.xml"/><Relationship Id="rId118" Type="http://schemas.openxmlformats.org/officeDocument/2006/relationships/image" Target="../media/image487.png"/><Relationship Id="rId139" Type="http://schemas.openxmlformats.org/officeDocument/2006/relationships/customXml" Target="../ink/ink444.xml"/><Relationship Id="rId85" Type="http://schemas.openxmlformats.org/officeDocument/2006/relationships/customXml" Target="../ink/ink417.xml"/><Relationship Id="rId150" Type="http://schemas.openxmlformats.org/officeDocument/2006/relationships/image" Target="../media/image503.png"/><Relationship Id="rId171" Type="http://schemas.openxmlformats.org/officeDocument/2006/relationships/customXml" Target="../ink/ink460.xml"/><Relationship Id="rId192" Type="http://schemas.openxmlformats.org/officeDocument/2006/relationships/image" Target="../media/image524.png"/><Relationship Id="rId206" Type="http://schemas.openxmlformats.org/officeDocument/2006/relationships/image" Target="../media/image531.png"/><Relationship Id="rId227" Type="http://schemas.openxmlformats.org/officeDocument/2006/relationships/customXml" Target="../ink/ink488.xml"/><Relationship Id="rId248" Type="http://schemas.openxmlformats.org/officeDocument/2006/relationships/image" Target="../media/image444.png"/><Relationship Id="rId269" Type="http://schemas.openxmlformats.org/officeDocument/2006/relationships/customXml" Target="../ink/ink509.xml"/><Relationship Id="rId108" Type="http://schemas.openxmlformats.org/officeDocument/2006/relationships/image" Target="../media/image482.png"/><Relationship Id="rId129" Type="http://schemas.openxmlformats.org/officeDocument/2006/relationships/customXml" Target="../ink/ink439.xml"/><Relationship Id="rId280" Type="http://schemas.openxmlformats.org/officeDocument/2006/relationships/image" Target="../media/image460.png"/><Relationship Id="rId96" Type="http://schemas.openxmlformats.org/officeDocument/2006/relationships/image" Target="../media/image476.png"/><Relationship Id="rId140" Type="http://schemas.openxmlformats.org/officeDocument/2006/relationships/image" Target="../media/image498.png"/><Relationship Id="rId161" Type="http://schemas.openxmlformats.org/officeDocument/2006/relationships/customXml" Target="../ink/ink455.xml"/><Relationship Id="rId182" Type="http://schemas.openxmlformats.org/officeDocument/2006/relationships/image" Target="../media/image519.png"/><Relationship Id="rId217" Type="http://schemas.openxmlformats.org/officeDocument/2006/relationships/customXml" Target="../ink/ink483.xml"/><Relationship Id="rId238" Type="http://schemas.openxmlformats.org/officeDocument/2006/relationships/image" Target="../media/image439.png"/><Relationship Id="rId259" Type="http://schemas.openxmlformats.org/officeDocument/2006/relationships/customXml" Target="../ink/ink504.xml"/><Relationship Id="rId119" Type="http://schemas.openxmlformats.org/officeDocument/2006/relationships/customXml" Target="../ink/ink434.xml"/><Relationship Id="rId270" Type="http://schemas.openxmlformats.org/officeDocument/2006/relationships/image" Target="../media/image455.png"/><Relationship Id="rId86" Type="http://schemas.openxmlformats.org/officeDocument/2006/relationships/image" Target="../media/image471.png"/><Relationship Id="rId130" Type="http://schemas.openxmlformats.org/officeDocument/2006/relationships/image" Target="../media/image493.png"/><Relationship Id="rId151" Type="http://schemas.openxmlformats.org/officeDocument/2006/relationships/customXml" Target="../ink/ink450.xml"/><Relationship Id="rId172" Type="http://schemas.openxmlformats.org/officeDocument/2006/relationships/image" Target="../media/image514.png"/><Relationship Id="rId193" Type="http://schemas.openxmlformats.org/officeDocument/2006/relationships/customXml" Target="../ink/ink471.xml"/><Relationship Id="rId207" Type="http://schemas.openxmlformats.org/officeDocument/2006/relationships/customXml" Target="../ink/ink478.xml"/><Relationship Id="rId228" Type="http://schemas.openxmlformats.org/officeDocument/2006/relationships/image" Target="../media/image434.png"/><Relationship Id="rId249" Type="http://schemas.openxmlformats.org/officeDocument/2006/relationships/customXml" Target="../ink/ink499.xml"/><Relationship Id="rId109" Type="http://schemas.openxmlformats.org/officeDocument/2006/relationships/customXml" Target="../ink/ink429.xml"/><Relationship Id="rId260" Type="http://schemas.openxmlformats.org/officeDocument/2006/relationships/image" Target="../media/image450.png"/><Relationship Id="rId281" Type="http://schemas.openxmlformats.org/officeDocument/2006/relationships/customXml" Target="../ink/ink515.xml"/><Relationship Id="rId76" Type="http://schemas.openxmlformats.org/officeDocument/2006/relationships/image" Target="../media/image466.png"/><Relationship Id="rId97" Type="http://schemas.openxmlformats.org/officeDocument/2006/relationships/customXml" Target="../ink/ink423.xml"/><Relationship Id="rId120" Type="http://schemas.openxmlformats.org/officeDocument/2006/relationships/image" Target="../media/image488.png"/><Relationship Id="rId141" Type="http://schemas.openxmlformats.org/officeDocument/2006/relationships/customXml" Target="../ink/ink445.xml"/><Relationship Id="rId162" Type="http://schemas.openxmlformats.org/officeDocument/2006/relationships/image" Target="../media/image509.png"/><Relationship Id="rId183" Type="http://schemas.openxmlformats.org/officeDocument/2006/relationships/customXml" Target="../ink/ink466.xml"/><Relationship Id="rId218" Type="http://schemas.openxmlformats.org/officeDocument/2006/relationships/image" Target="../media/image537.png"/><Relationship Id="rId239" Type="http://schemas.openxmlformats.org/officeDocument/2006/relationships/customXml" Target="../ink/ink494.xml"/><Relationship Id="rId250" Type="http://schemas.openxmlformats.org/officeDocument/2006/relationships/image" Target="../media/image445.png"/><Relationship Id="rId271" Type="http://schemas.openxmlformats.org/officeDocument/2006/relationships/customXml" Target="../ink/ink510.xml"/><Relationship Id="rId87" Type="http://schemas.openxmlformats.org/officeDocument/2006/relationships/customXml" Target="../ink/ink418.xml"/><Relationship Id="rId110" Type="http://schemas.openxmlformats.org/officeDocument/2006/relationships/image" Target="../media/image483.png"/><Relationship Id="rId131" Type="http://schemas.openxmlformats.org/officeDocument/2006/relationships/customXml" Target="../ink/ink440.xml"/><Relationship Id="rId82" Type="http://schemas.openxmlformats.org/officeDocument/2006/relationships/image" Target="../media/image469.png"/><Relationship Id="rId152" Type="http://schemas.openxmlformats.org/officeDocument/2006/relationships/image" Target="../media/image504.png"/><Relationship Id="rId173" Type="http://schemas.openxmlformats.org/officeDocument/2006/relationships/customXml" Target="../ink/ink461.xml"/><Relationship Id="rId194" Type="http://schemas.openxmlformats.org/officeDocument/2006/relationships/image" Target="../media/image525.png"/><Relationship Id="rId199" Type="http://schemas.openxmlformats.org/officeDocument/2006/relationships/customXml" Target="../ink/ink474.xml"/><Relationship Id="rId203" Type="http://schemas.openxmlformats.org/officeDocument/2006/relationships/customXml" Target="../ink/ink476.xml"/><Relationship Id="rId208" Type="http://schemas.openxmlformats.org/officeDocument/2006/relationships/image" Target="../media/image532.png"/><Relationship Id="rId229" Type="http://schemas.openxmlformats.org/officeDocument/2006/relationships/customXml" Target="../ink/ink489.xml"/><Relationship Id="rId224" Type="http://schemas.openxmlformats.org/officeDocument/2006/relationships/image" Target="../media/image432.png"/><Relationship Id="rId240" Type="http://schemas.openxmlformats.org/officeDocument/2006/relationships/image" Target="../media/image440.png"/><Relationship Id="rId245" Type="http://schemas.openxmlformats.org/officeDocument/2006/relationships/customXml" Target="../ink/ink497.xml"/><Relationship Id="rId261" Type="http://schemas.openxmlformats.org/officeDocument/2006/relationships/customXml" Target="../ink/ink505.xml"/><Relationship Id="rId266" Type="http://schemas.openxmlformats.org/officeDocument/2006/relationships/image" Target="../media/image453.png"/><Relationship Id="rId77" Type="http://schemas.openxmlformats.org/officeDocument/2006/relationships/customXml" Target="../ink/ink413.xml"/><Relationship Id="rId100" Type="http://schemas.openxmlformats.org/officeDocument/2006/relationships/image" Target="../media/image478.png"/><Relationship Id="rId105" Type="http://schemas.openxmlformats.org/officeDocument/2006/relationships/customXml" Target="../ink/ink427.xml"/><Relationship Id="rId126" Type="http://schemas.openxmlformats.org/officeDocument/2006/relationships/image" Target="../media/image491.png"/><Relationship Id="rId147" Type="http://schemas.openxmlformats.org/officeDocument/2006/relationships/customXml" Target="../ink/ink448.xml"/><Relationship Id="rId168" Type="http://schemas.openxmlformats.org/officeDocument/2006/relationships/image" Target="../media/image512.png"/><Relationship Id="rId282" Type="http://schemas.openxmlformats.org/officeDocument/2006/relationships/image" Target="../media/image461.png"/><Relationship Id="rId93" Type="http://schemas.openxmlformats.org/officeDocument/2006/relationships/customXml" Target="../ink/ink421.xml"/><Relationship Id="rId98" Type="http://schemas.openxmlformats.org/officeDocument/2006/relationships/image" Target="../media/image477.png"/><Relationship Id="rId121" Type="http://schemas.openxmlformats.org/officeDocument/2006/relationships/customXml" Target="../ink/ink435.xml"/><Relationship Id="rId142" Type="http://schemas.openxmlformats.org/officeDocument/2006/relationships/image" Target="../media/image499.png"/><Relationship Id="rId163" Type="http://schemas.openxmlformats.org/officeDocument/2006/relationships/customXml" Target="../ink/ink456.xml"/><Relationship Id="rId184" Type="http://schemas.openxmlformats.org/officeDocument/2006/relationships/image" Target="../media/image520.png"/><Relationship Id="rId189" Type="http://schemas.openxmlformats.org/officeDocument/2006/relationships/customXml" Target="../ink/ink469.xml"/><Relationship Id="rId219" Type="http://schemas.openxmlformats.org/officeDocument/2006/relationships/customXml" Target="../ink/ink484.xml"/><Relationship Id="rId3" Type="http://schemas.openxmlformats.org/officeDocument/2006/relationships/customXml" Target="../ink/ink412.xml"/><Relationship Id="rId214" Type="http://schemas.openxmlformats.org/officeDocument/2006/relationships/image" Target="../media/image535.png"/><Relationship Id="rId230" Type="http://schemas.openxmlformats.org/officeDocument/2006/relationships/image" Target="../media/image435.png"/><Relationship Id="rId235" Type="http://schemas.openxmlformats.org/officeDocument/2006/relationships/customXml" Target="../ink/ink492.xml"/><Relationship Id="rId251" Type="http://schemas.openxmlformats.org/officeDocument/2006/relationships/customXml" Target="../ink/ink500.xml"/><Relationship Id="rId256" Type="http://schemas.openxmlformats.org/officeDocument/2006/relationships/image" Target="../media/image448.png"/><Relationship Id="rId277" Type="http://schemas.openxmlformats.org/officeDocument/2006/relationships/customXml" Target="../ink/ink513.xml"/><Relationship Id="rId116" Type="http://schemas.openxmlformats.org/officeDocument/2006/relationships/image" Target="../media/image486.png"/><Relationship Id="rId137" Type="http://schemas.openxmlformats.org/officeDocument/2006/relationships/customXml" Target="../ink/ink443.xml"/><Relationship Id="rId158" Type="http://schemas.openxmlformats.org/officeDocument/2006/relationships/image" Target="../media/image507.png"/><Relationship Id="rId272" Type="http://schemas.openxmlformats.org/officeDocument/2006/relationships/image" Target="../media/image456.png"/><Relationship Id="rId83" Type="http://schemas.openxmlformats.org/officeDocument/2006/relationships/customXml" Target="../ink/ink416.xml"/><Relationship Id="rId88" Type="http://schemas.openxmlformats.org/officeDocument/2006/relationships/image" Target="../media/image472.png"/><Relationship Id="rId111" Type="http://schemas.openxmlformats.org/officeDocument/2006/relationships/customXml" Target="../ink/ink430.xml"/><Relationship Id="rId132" Type="http://schemas.openxmlformats.org/officeDocument/2006/relationships/image" Target="../media/image494.png"/><Relationship Id="rId153" Type="http://schemas.openxmlformats.org/officeDocument/2006/relationships/customXml" Target="../ink/ink451.xml"/><Relationship Id="rId174" Type="http://schemas.openxmlformats.org/officeDocument/2006/relationships/image" Target="../media/image515.png"/><Relationship Id="rId179" Type="http://schemas.openxmlformats.org/officeDocument/2006/relationships/customXml" Target="../ink/ink464.xml"/><Relationship Id="rId195" Type="http://schemas.openxmlformats.org/officeDocument/2006/relationships/customXml" Target="../ink/ink472.xml"/><Relationship Id="rId209" Type="http://schemas.openxmlformats.org/officeDocument/2006/relationships/customXml" Target="../ink/ink479.xml"/><Relationship Id="rId190" Type="http://schemas.openxmlformats.org/officeDocument/2006/relationships/image" Target="../media/image523.png"/><Relationship Id="rId204" Type="http://schemas.openxmlformats.org/officeDocument/2006/relationships/image" Target="../media/image530.png"/><Relationship Id="rId220" Type="http://schemas.openxmlformats.org/officeDocument/2006/relationships/image" Target="../media/image430.png"/><Relationship Id="rId225" Type="http://schemas.openxmlformats.org/officeDocument/2006/relationships/customXml" Target="../ink/ink487.xml"/><Relationship Id="rId241" Type="http://schemas.openxmlformats.org/officeDocument/2006/relationships/customXml" Target="../ink/ink495.xml"/><Relationship Id="rId246" Type="http://schemas.openxmlformats.org/officeDocument/2006/relationships/image" Target="../media/image443.png"/><Relationship Id="rId267" Type="http://schemas.openxmlformats.org/officeDocument/2006/relationships/customXml" Target="../ink/ink508.xml"/><Relationship Id="rId106" Type="http://schemas.openxmlformats.org/officeDocument/2006/relationships/image" Target="../media/image481.png"/><Relationship Id="rId127" Type="http://schemas.openxmlformats.org/officeDocument/2006/relationships/customXml" Target="../ink/ink438.xml"/><Relationship Id="rId262" Type="http://schemas.openxmlformats.org/officeDocument/2006/relationships/image" Target="../media/image451.png"/><Relationship Id="rId283" Type="http://schemas.openxmlformats.org/officeDocument/2006/relationships/customXml" Target="../ink/ink516.xml"/><Relationship Id="rId78" Type="http://schemas.openxmlformats.org/officeDocument/2006/relationships/image" Target="../media/image467.png"/><Relationship Id="rId94" Type="http://schemas.openxmlformats.org/officeDocument/2006/relationships/image" Target="../media/image475.png"/><Relationship Id="rId99" Type="http://schemas.openxmlformats.org/officeDocument/2006/relationships/customXml" Target="../ink/ink424.xml"/><Relationship Id="rId101" Type="http://schemas.openxmlformats.org/officeDocument/2006/relationships/customXml" Target="../ink/ink425.xml"/><Relationship Id="rId122" Type="http://schemas.openxmlformats.org/officeDocument/2006/relationships/image" Target="../media/image489.png"/><Relationship Id="rId143" Type="http://schemas.openxmlformats.org/officeDocument/2006/relationships/customXml" Target="../ink/ink446.xml"/><Relationship Id="rId148" Type="http://schemas.openxmlformats.org/officeDocument/2006/relationships/image" Target="../media/image502.png"/><Relationship Id="rId164" Type="http://schemas.openxmlformats.org/officeDocument/2006/relationships/image" Target="../media/image510.png"/><Relationship Id="rId169" Type="http://schemas.openxmlformats.org/officeDocument/2006/relationships/customXml" Target="../ink/ink459.xml"/><Relationship Id="rId185" Type="http://schemas.openxmlformats.org/officeDocument/2006/relationships/customXml" Target="../ink/ink467.xml"/><Relationship Id="rId180" Type="http://schemas.openxmlformats.org/officeDocument/2006/relationships/image" Target="../media/image518.png"/><Relationship Id="rId210" Type="http://schemas.openxmlformats.org/officeDocument/2006/relationships/image" Target="../media/image533.png"/><Relationship Id="rId215" Type="http://schemas.openxmlformats.org/officeDocument/2006/relationships/customXml" Target="../ink/ink482.xml"/><Relationship Id="rId236" Type="http://schemas.openxmlformats.org/officeDocument/2006/relationships/image" Target="../media/image438.png"/><Relationship Id="rId257" Type="http://schemas.openxmlformats.org/officeDocument/2006/relationships/customXml" Target="../ink/ink503.xml"/><Relationship Id="rId278" Type="http://schemas.openxmlformats.org/officeDocument/2006/relationships/image" Target="../media/image459.png"/><Relationship Id="rId231" Type="http://schemas.openxmlformats.org/officeDocument/2006/relationships/customXml" Target="../ink/ink490.xml"/><Relationship Id="rId252" Type="http://schemas.openxmlformats.org/officeDocument/2006/relationships/image" Target="../media/image446.png"/><Relationship Id="rId273" Type="http://schemas.openxmlformats.org/officeDocument/2006/relationships/customXml" Target="../ink/ink511.xml"/><Relationship Id="rId89" Type="http://schemas.openxmlformats.org/officeDocument/2006/relationships/customXml" Target="../ink/ink419.xml"/><Relationship Id="rId112" Type="http://schemas.openxmlformats.org/officeDocument/2006/relationships/image" Target="../media/image484.png"/><Relationship Id="rId133" Type="http://schemas.openxmlformats.org/officeDocument/2006/relationships/customXml" Target="../ink/ink441.xml"/><Relationship Id="rId154" Type="http://schemas.openxmlformats.org/officeDocument/2006/relationships/image" Target="../media/image505.png"/><Relationship Id="rId175" Type="http://schemas.openxmlformats.org/officeDocument/2006/relationships/customXml" Target="../ink/ink462.xml"/><Relationship Id="rId196" Type="http://schemas.openxmlformats.org/officeDocument/2006/relationships/image" Target="../media/image526.png"/><Relationship Id="rId200" Type="http://schemas.openxmlformats.org/officeDocument/2006/relationships/image" Target="../media/image528.png"/><Relationship Id="rId221" Type="http://schemas.openxmlformats.org/officeDocument/2006/relationships/customXml" Target="../ink/ink485.xml"/><Relationship Id="rId242" Type="http://schemas.openxmlformats.org/officeDocument/2006/relationships/image" Target="../media/image441.png"/><Relationship Id="rId263" Type="http://schemas.openxmlformats.org/officeDocument/2006/relationships/customXml" Target="../ink/ink506.xml"/><Relationship Id="rId284" Type="http://schemas.openxmlformats.org/officeDocument/2006/relationships/image" Target="../media/image462.png"/><Relationship Id="rId79" Type="http://schemas.openxmlformats.org/officeDocument/2006/relationships/customXml" Target="../ink/ink414.xml"/><Relationship Id="rId102" Type="http://schemas.openxmlformats.org/officeDocument/2006/relationships/image" Target="../media/image479.png"/><Relationship Id="rId123" Type="http://schemas.openxmlformats.org/officeDocument/2006/relationships/customXml" Target="../ink/ink436.xml"/><Relationship Id="rId144" Type="http://schemas.openxmlformats.org/officeDocument/2006/relationships/image" Target="../media/image500.png"/><Relationship Id="rId90" Type="http://schemas.openxmlformats.org/officeDocument/2006/relationships/image" Target="../media/image473.png"/><Relationship Id="rId165" Type="http://schemas.openxmlformats.org/officeDocument/2006/relationships/customXml" Target="../ink/ink457.xml"/><Relationship Id="rId186" Type="http://schemas.openxmlformats.org/officeDocument/2006/relationships/image" Target="../media/image521.png"/><Relationship Id="rId211" Type="http://schemas.openxmlformats.org/officeDocument/2006/relationships/customXml" Target="../ink/ink480.xml"/><Relationship Id="rId232" Type="http://schemas.openxmlformats.org/officeDocument/2006/relationships/image" Target="../media/image436.png"/><Relationship Id="rId253" Type="http://schemas.openxmlformats.org/officeDocument/2006/relationships/customXml" Target="../ink/ink501.xml"/><Relationship Id="rId274" Type="http://schemas.openxmlformats.org/officeDocument/2006/relationships/image" Target="../media/image457.png"/><Relationship Id="rId113" Type="http://schemas.openxmlformats.org/officeDocument/2006/relationships/customXml" Target="../ink/ink431.xml"/><Relationship Id="rId134" Type="http://schemas.openxmlformats.org/officeDocument/2006/relationships/image" Target="../media/image495.png"/><Relationship Id="rId80" Type="http://schemas.openxmlformats.org/officeDocument/2006/relationships/image" Target="../media/image468.png"/><Relationship Id="rId155" Type="http://schemas.openxmlformats.org/officeDocument/2006/relationships/customXml" Target="../ink/ink452.xml"/><Relationship Id="rId176" Type="http://schemas.openxmlformats.org/officeDocument/2006/relationships/image" Target="../media/image516.png"/><Relationship Id="rId197" Type="http://schemas.openxmlformats.org/officeDocument/2006/relationships/customXml" Target="../ink/ink473.xml"/><Relationship Id="rId201" Type="http://schemas.openxmlformats.org/officeDocument/2006/relationships/customXml" Target="../ink/ink475.xml"/><Relationship Id="rId222" Type="http://schemas.openxmlformats.org/officeDocument/2006/relationships/image" Target="../media/image431.png"/><Relationship Id="rId243" Type="http://schemas.openxmlformats.org/officeDocument/2006/relationships/customXml" Target="../ink/ink496.xml"/><Relationship Id="rId264" Type="http://schemas.openxmlformats.org/officeDocument/2006/relationships/image" Target="../media/image452.png"/><Relationship Id="rId103" Type="http://schemas.openxmlformats.org/officeDocument/2006/relationships/customXml" Target="../ink/ink426.xml"/><Relationship Id="rId124" Type="http://schemas.openxmlformats.org/officeDocument/2006/relationships/image" Target="../media/image490.png"/><Relationship Id="rId91" Type="http://schemas.openxmlformats.org/officeDocument/2006/relationships/customXml" Target="../ink/ink420.xml"/><Relationship Id="rId145" Type="http://schemas.openxmlformats.org/officeDocument/2006/relationships/customXml" Target="../ink/ink447.xml"/><Relationship Id="rId166" Type="http://schemas.openxmlformats.org/officeDocument/2006/relationships/image" Target="../media/image511.png"/><Relationship Id="rId187" Type="http://schemas.openxmlformats.org/officeDocument/2006/relationships/customXml" Target="../ink/ink468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34.png"/><Relationship Id="rId233" Type="http://schemas.openxmlformats.org/officeDocument/2006/relationships/customXml" Target="../ink/ink491.xml"/><Relationship Id="rId254" Type="http://schemas.openxmlformats.org/officeDocument/2006/relationships/image" Target="../media/image447.png"/><Relationship Id="rId114" Type="http://schemas.openxmlformats.org/officeDocument/2006/relationships/image" Target="../media/image485.png"/><Relationship Id="rId275" Type="http://schemas.openxmlformats.org/officeDocument/2006/relationships/customXml" Target="../ink/ink512.xml"/><Relationship Id="rId81" Type="http://schemas.openxmlformats.org/officeDocument/2006/relationships/customXml" Target="../ink/ink415.xml"/><Relationship Id="rId135" Type="http://schemas.openxmlformats.org/officeDocument/2006/relationships/customXml" Target="../ink/ink442.xml"/><Relationship Id="rId156" Type="http://schemas.openxmlformats.org/officeDocument/2006/relationships/image" Target="../media/image506.png"/><Relationship Id="rId177" Type="http://schemas.openxmlformats.org/officeDocument/2006/relationships/customXml" Target="../ink/ink463.xml"/><Relationship Id="rId198" Type="http://schemas.openxmlformats.org/officeDocument/2006/relationships/image" Target="../media/image527.png"/><Relationship Id="rId202" Type="http://schemas.openxmlformats.org/officeDocument/2006/relationships/image" Target="../media/image529.png"/><Relationship Id="rId223" Type="http://schemas.openxmlformats.org/officeDocument/2006/relationships/customXml" Target="../ink/ink486.xml"/><Relationship Id="rId244" Type="http://schemas.openxmlformats.org/officeDocument/2006/relationships/image" Target="../media/image442.png"/><Relationship Id="rId265" Type="http://schemas.openxmlformats.org/officeDocument/2006/relationships/customXml" Target="../ink/ink507.xml"/><Relationship Id="rId104" Type="http://schemas.openxmlformats.org/officeDocument/2006/relationships/image" Target="../media/image480.png"/><Relationship Id="rId125" Type="http://schemas.openxmlformats.org/officeDocument/2006/relationships/customXml" Target="../ink/ink437.xml"/><Relationship Id="rId146" Type="http://schemas.openxmlformats.org/officeDocument/2006/relationships/image" Target="../media/image501.png"/><Relationship Id="rId167" Type="http://schemas.openxmlformats.org/officeDocument/2006/relationships/customXml" Target="../ink/ink458.xml"/><Relationship Id="rId188" Type="http://schemas.openxmlformats.org/officeDocument/2006/relationships/image" Target="../media/image522.png"/><Relationship Id="rId92" Type="http://schemas.openxmlformats.org/officeDocument/2006/relationships/image" Target="../media/image474.png"/><Relationship Id="rId213" Type="http://schemas.openxmlformats.org/officeDocument/2006/relationships/customXml" Target="../ink/ink481.xml"/><Relationship Id="rId234" Type="http://schemas.openxmlformats.org/officeDocument/2006/relationships/image" Target="../media/image437.png"/><Relationship Id="rId2" Type="http://schemas.openxmlformats.org/officeDocument/2006/relationships/image" Target="../media/image429.png"/><Relationship Id="rId255" Type="http://schemas.openxmlformats.org/officeDocument/2006/relationships/customXml" Target="../ink/ink502.xml"/><Relationship Id="rId276" Type="http://schemas.openxmlformats.org/officeDocument/2006/relationships/image" Target="../media/image458.png"/><Relationship Id="rId115" Type="http://schemas.openxmlformats.org/officeDocument/2006/relationships/customXml" Target="../ink/ink432.xml"/><Relationship Id="rId136" Type="http://schemas.openxmlformats.org/officeDocument/2006/relationships/image" Target="../media/image496.png"/><Relationship Id="rId157" Type="http://schemas.openxmlformats.org/officeDocument/2006/relationships/customXml" Target="../ink/ink453.xml"/><Relationship Id="rId178" Type="http://schemas.openxmlformats.org/officeDocument/2006/relationships/image" Target="../media/image517.png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7.png"/><Relationship Id="rId21" Type="http://schemas.openxmlformats.org/officeDocument/2006/relationships/customXml" Target="../ink/ink526.xml"/><Relationship Id="rId42" Type="http://schemas.openxmlformats.org/officeDocument/2006/relationships/image" Target="../media/image555.png"/><Relationship Id="rId47" Type="http://schemas.openxmlformats.org/officeDocument/2006/relationships/customXml" Target="../ink/ink539.xml"/><Relationship Id="rId63" Type="http://schemas.openxmlformats.org/officeDocument/2006/relationships/customXml" Target="../ink/ink547.xml"/><Relationship Id="rId68" Type="http://schemas.openxmlformats.org/officeDocument/2006/relationships/image" Target="../media/image568.png"/><Relationship Id="rId84" Type="http://schemas.openxmlformats.org/officeDocument/2006/relationships/image" Target="../media/image576.png"/><Relationship Id="rId89" Type="http://schemas.openxmlformats.org/officeDocument/2006/relationships/customXml" Target="../ink/ink560.xml"/><Relationship Id="rId16" Type="http://schemas.openxmlformats.org/officeDocument/2006/relationships/image" Target="../media/image542.png"/><Relationship Id="rId11" Type="http://schemas.openxmlformats.org/officeDocument/2006/relationships/customXml" Target="../ink/ink521.xml"/><Relationship Id="rId32" Type="http://schemas.openxmlformats.org/officeDocument/2006/relationships/image" Target="../media/image550.png"/><Relationship Id="rId37" Type="http://schemas.openxmlformats.org/officeDocument/2006/relationships/customXml" Target="../ink/ink534.xml"/><Relationship Id="rId53" Type="http://schemas.openxmlformats.org/officeDocument/2006/relationships/customXml" Target="../ink/ink542.xml"/><Relationship Id="rId58" Type="http://schemas.openxmlformats.org/officeDocument/2006/relationships/image" Target="../media/image563.png"/><Relationship Id="rId74" Type="http://schemas.openxmlformats.org/officeDocument/2006/relationships/image" Target="../media/image571.png"/><Relationship Id="rId79" Type="http://schemas.openxmlformats.org/officeDocument/2006/relationships/customXml" Target="../ink/ink555.xml"/><Relationship Id="rId5" Type="http://schemas.openxmlformats.org/officeDocument/2006/relationships/customXml" Target="../ink/ink518.xml"/><Relationship Id="rId90" Type="http://schemas.openxmlformats.org/officeDocument/2006/relationships/image" Target="../media/image579.png"/><Relationship Id="rId14" Type="http://schemas.openxmlformats.org/officeDocument/2006/relationships/image" Target="../media/image541.png"/><Relationship Id="rId22" Type="http://schemas.openxmlformats.org/officeDocument/2006/relationships/image" Target="../media/image545.png"/><Relationship Id="rId27" Type="http://schemas.openxmlformats.org/officeDocument/2006/relationships/customXml" Target="../ink/ink529.xml"/><Relationship Id="rId30" Type="http://schemas.openxmlformats.org/officeDocument/2006/relationships/image" Target="../media/image549.png"/><Relationship Id="rId35" Type="http://schemas.openxmlformats.org/officeDocument/2006/relationships/customXml" Target="../ink/ink533.xml"/><Relationship Id="rId43" Type="http://schemas.openxmlformats.org/officeDocument/2006/relationships/customXml" Target="../ink/ink537.xml"/><Relationship Id="rId48" Type="http://schemas.openxmlformats.org/officeDocument/2006/relationships/image" Target="../media/image558.png"/><Relationship Id="rId56" Type="http://schemas.openxmlformats.org/officeDocument/2006/relationships/image" Target="../media/image562.png"/><Relationship Id="rId64" Type="http://schemas.openxmlformats.org/officeDocument/2006/relationships/image" Target="../media/image566.png"/><Relationship Id="rId69" Type="http://schemas.openxmlformats.org/officeDocument/2006/relationships/customXml" Target="../ink/ink550.xml"/><Relationship Id="rId77" Type="http://schemas.openxmlformats.org/officeDocument/2006/relationships/customXml" Target="../ink/ink554.xml"/><Relationship Id="rId8" Type="http://schemas.openxmlformats.org/officeDocument/2006/relationships/image" Target="../media/image464.png"/><Relationship Id="rId51" Type="http://schemas.openxmlformats.org/officeDocument/2006/relationships/customXml" Target="../ink/ink541.xml"/><Relationship Id="rId72" Type="http://schemas.openxmlformats.org/officeDocument/2006/relationships/image" Target="../media/image570.png"/><Relationship Id="rId80" Type="http://schemas.openxmlformats.org/officeDocument/2006/relationships/image" Target="../media/image574.png"/><Relationship Id="rId85" Type="http://schemas.openxmlformats.org/officeDocument/2006/relationships/customXml" Target="../ink/ink558.xml"/><Relationship Id="rId3" Type="http://schemas.openxmlformats.org/officeDocument/2006/relationships/customXml" Target="../ink/ink517.xml"/><Relationship Id="rId12" Type="http://schemas.openxmlformats.org/officeDocument/2006/relationships/image" Target="../media/image538.png"/><Relationship Id="rId17" Type="http://schemas.openxmlformats.org/officeDocument/2006/relationships/customXml" Target="../ink/ink524.xml"/><Relationship Id="rId25" Type="http://schemas.openxmlformats.org/officeDocument/2006/relationships/customXml" Target="../ink/ink528.xml"/><Relationship Id="rId33" Type="http://schemas.openxmlformats.org/officeDocument/2006/relationships/customXml" Target="../ink/ink532.xml"/><Relationship Id="rId38" Type="http://schemas.openxmlformats.org/officeDocument/2006/relationships/image" Target="../media/image553.png"/><Relationship Id="rId46" Type="http://schemas.openxmlformats.org/officeDocument/2006/relationships/image" Target="../media/image557.png"/><Relationship Id="rId59" Type="http://schemas.openxmlformats.org/officeDocument/2006/relationships/customXml" Target="../ink/ink545.xml"/><Relationship Id="rId67" Type="http://schemas.openxmlformats.org/officeDocument/2006/relationships/customXml" Target="../ink/ink549.xml"/><Relationship Id="rId20" Type="http://schemas.openxmlformats.org/officeDocument/2006/relationships/image" Target="../media/image544.png"/><Relationship Id="rId41" Type="http://schemas.openxmlformats.org/officeDocument/2006/relationships/customXml" Target="../ink/ink536.xml"/><Relationship Id="rId54" Type="http://schemas.openxmlformats.org/officeDocument/2006/relationships/image" Target="../media/image561.png"/><Relationship Id="rId62" Type="http://schemas.openxmlformats.org/officeDocument/2006/relationships/image" Target="../media/image565.png"/><Relationship Id="rId70" Type="http://schemas.openxmlformats.org/officeDocument/2006/relationships/image" Target="../media/image569.png"/><Relationship Id="rId75" Type="http://schemas.openxmlformats.org/officeDocument/2006/relationships/customXml" Target="../ink/ink553.xml"/><Relationship Id="rId83" Type="http://schemas.openxmlformats.org/officeDocument/2006/relationships/customXml" Target="../ink/ink557.xml"/><Relationship Id="rId88" Type="http://schemas.openxmlformats.org/officeDocument/2006/relationships/image" Target="../media/image5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5" Type="http://schemas.openxmlformats.org/officeDocument/2006/relationships/customXml" Target="../ink/ink523.xml"/><Relationship Id="rId23" Type="http://schemas.openxmlformats.org/officeDocument/2006/relationships/customXml" Target="../ink/ink527.xml"/><Relationship Id="rId28" Type="http://schemas.openxmlformats.org/officeDocument/2006/relationships/image" Target="../media/image548.png"/><Relationship Id="rId36" Type="http://schemas.openxmlformats.org/officeDocument/2006/relationships/image" Target="../media/image552.png"/><Relationship Id="rId49" Type="http://schemas.openxmlformats.org/officeDocument/2006/relationships/customXml" Target="../ink/ink540.xml"/><Relationship Id="rId57" Type="http://schemas.openxmlformats.org/officeDocument/2006/relationships/customXml" Target="../ink/ink544.xml"/><Relationship Id="rId10" Type="http://schemas.openxmlformats.org/officeDocument/2006/relationships/image" Target="../media/image465.png"/><Relationship Id="rId31" Type="http://schemas.openxmlformats.org/officeDocument/2006/relationships/customXml" Target="../ink/ink531.xml"/><Relationship Id="rId44" Type="http://schemas.openxmlformats.org/officeDocument/2006/relationships/image" Target="../media/image556.png"/><Relationship Id="rId52" Type="http://schemas.openxmlformats.org/officeDocument/2006/relationships/image" Target="../media/image560.png"/><Relationship Id="rId60" Type="http://schemas.openxmlformats.org/officeDocument/2006/relationships/image" Target="../media/image564.png"/><Relationship Id="rId65" Type="http://schemas.openxmlformats.org/officeDocument/2006/relationships/customXml" Target="../ink/ink548.xml"/><Relationship Id="rId73" Type="http://schemas.openxmlformats.org/officeDocument/2006/relationships/customXml" Target="../ink/ink552.xml"/><Relationship Id="rId78" Type="http://schemas.openxmlformats.org/officeDocument/2006/relationships/image" Target="../media/image573.png"/><Relationship Id="rId81" Type="http://schemas.openxmlformats.org/officeDocument/2006/relationships/customXml" Target="../ink/ink556.xml"/><Relationship Id="rId86" Type="http://schemas.openxmlformats.org/officeDocument/2006/relationships/image" Target="../media/image577.png"/><Relationship Id="rId4" Type="http://schemas.openxmlformats.org/officeDocument/2006/relationships/image" Target="../media/image539.png"/><Relationship Id="rId9" Type="http://schemas.openxmlformats.org/officeDocument/2006/relationships/customXml" Target="../ink/ink520.xml"/><Relationship Id="rId13" Type="http://schemas.openxmlformats.org/officeDocument/2006/relationships/customXml" Target="../ink/ink522.xml"/><Relationship Id="rId18" Type="http://schemas.openxmlformats.org/officeDocument/2006/relationships/image" Target="../media/image543.png"/><Relationship Id="rId39" Type="http://schemas.openxmlformats.org/officeDocument/2006/relationships/customXml" Target="../ink/ink535.xml"/><Relationship Id="rId34" Type="http://schemas.openxmlformats.org/officeDocument/2006/relationships/image" Target="../media/image551.png"/><Relationship Id="rId50" Type="http://schemas.openxmlformats.org/officeDocument/2006/relationships/image" Target="../media/image559.png"/><Relationship Id="rId55" Type="http://schemas.openxmlformats.org/officeDocument/2006/relationships/customXml" Target="../ink/ink543.xml"/><Relationship Id="rId76" Type="http://schemas.openxmlformats.org/officeDocument/2006/relationships/image" Target="../media/image572.png"/><Relationship Id="rId7" Type="http://schemas.openxmlformats.org/officeDocument/2006/relationships/customXml" Target="../ink/ink519.xml"/><Relationship Id="rId71" Type="http://schemas.openxmlformats.org/officeDocument/2006/relationships/customXml" Target="../ink/ink551.xml"/><Relationship Id="rId2" Type="http://schemas.openxmlformats.org/officeDocument/2006/relationships/image" Target="../media/image463.png"/><Relationship Id="rId29" Type="http://schemas.openxmlformats.org/officeDocument/2006/relationships/customXml" Target="../ink/ink530.xml"/><Relationship Id="rId24" Type="http://schemas.openxmlformats.org/officeDocument/2006/relationships/image" Target="../media/image546.png"/><Relationship Id="rId40" Type="http://schemas.openxmlformats.org/officeDocument/2006/relationships/image" Target="../media/image554.png"/><Relationship Id="rId45" Type="http://schemas.openxmlformats.org/officeDocument/2006/relationships/customXml" Target="../ink/ink538.xml"/><Relationship Id="rId66" Type="http://schemas.openxmlformats.org/officeDocument/2006/relationships/image" Target="../media/image567.png"/><Relationship Id="rId87" Type="http://schemas.openxmlformats.org/officeDocument/2006/relationships/customXml" Target="../ink/ink559.xml"/><Relationship Id="rId61" Type="http://schemas.openxmlformats.org/officeDocument/2006/relationships/customXml" Target="../ink/ink546.xml"/><Relationship Id="rId82" Type="http://schemas.openxmlformats.org/officeDocument/2006/relationships/image" Target="../media/image575.png"/><Relationship Id="rId19" Type="http://schemas.openxmlformats.org/officeDocument/2006/relationships/customXml" Target="../ink/ink525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18.xml"/><Relationship Id="rId21" Type="http://schemas.openxmlformats.org/officeDocument/2006/relationships/customXml" Target="../ink/ink570.xml"/><Relationship Id="rId63" Type="http://schemas.openxmlformats.org/officeDocument/2006/relationships/customXml" Target="../ink/ink591.xml"/><Relationship Id="rId159" Type="http://schemas.openxmlformats.org/officeDocument/2006/relationships/customXml" Target="../ink/ink639.xml"/><Relationship Id="rId170" Type="http://schemas.openxmlformats.org/officeDocument/2006/relationships/image" Target="../media/image634.png"/><Relationship Id="rId226" Type="http://schemas.openxmlformats.org/officeDocument/2006/relationships/image" Target="../media/image662.png"/><Relationship Id="rId268" Type="http://schemas.openxmlformats.org/officeDocument/2006/relationships/image" Target="../media/image683.png"/><Relationship Id="rId11" Type="http://schemas.openxmlformats.org/officeDocument/2006/relationships/customXml" Target="../ink/ink565.xml"/><Relationship Id="rId32" Type="http://schemas.openxmlformats.org/officeDocument/2006/relationships/image" Target="../media/image5560.png"/><Relationship Id="rId53" Type="http://schemas.openxmlformats.org/officeDocument/2006/relationships/customXml" Target="../ink/ink586.xml"/><Relationship Id="rId74" Type="http://schemas.openxmlformats.org/officeDocument/2006/relationships/image" Target="../media/image586.png"/><Relationship Id="rId128" Type="http://schemas.openxmlformats.org/officeDocument/2006/relationships/image" Target="../media/image613.png"/><Relationship Id="rId149" Type="http://schemas.openxmlformats.org/officeDocument/2006/relationships/customXml" Target="../ink/ink634.xml"/><Relationship Id="rId5" Type="http://schemas.openxmlformats.org/officeDocument/2006/relationships/customXml" Target="../ink/ink562.xml"/><Relationship Id="rId95" Type="http://schemas.openxmlformats.org/officeDocument/2006/relationships/customXml" Target="../ink/ink607.xml"/><Relationship Id="rId160" Type="http://schemas.openxmlformats.org/officeDocument/2006/relationships/image" Target="../media/image629.png"/><Relationship Id="rId181" Type="http://schemas.openxmlformats.org/officeDocument/2006/relationships/customXml" Target="../ink/ink650.xml"/><Relationship Id="rId216" Type="http://schemas.openxmlformats.org/officeDocument/2006/relationships/image" Target="../media/image657.png"/><Relationship Id="rId237" Type="http://schemas.openxmlformats.org/officeDocument/2006/relationships/customXml" Target="../ink/ink678.xml"/><Relationship Id="rId258" Type="http://schemas.openxmlformats.org/officeDocument/2006/relationships/image" Target="../media/image678.png"/><Relationship Id="rId22" Type="http://schemas.openxmlformats.org/officeDocument/2006/relationships/image" Target="../media/image5510.png"/><Relationship Id="rId43" Type="http://schemas.openxmlformats.org/officeDocument/2006/relationships/customXml" Target="../ink/ink581.xml"/><Relationship Id="rId64" Type="http://schemas.openxmlformats.org/officeDocument/2006/relationships/image" Target="../media/image581.png"/><Relationship Id="rId118" Type="http://schemas.openxmlformats.org/officeDocument/2006/relationships/image" Target="../media/image608.png"/><Relationship Id="rId139" Type="http://schemas.openxmlformats.org/officeDocument/2006/relationships/customXml" Target="../ink/ink629.xml"/><Relationship Id="rId85" Type="http://schemas.openxmlformats.org/officeDocument/2006/relationships/customXml" Target="../ink/ink602.xml"/><Relationship Id="rId150" Type="http://schemas.openxmlformats.org/officeDocument/2006/relationships/image" Target="../media/image624.png"/><Relationship Id="rId171" Type="http://schemas.openxmlformats.org/officeDocument/2006/relationships/customXml" Target="../ink/ink645.xml"/><Relationship Id="rId192" Type="http://schemas.openxmlformats.org/officeDocument/2006/relationships/image" Target="../media/image645.png"/><Relationship Id="rId206" Type="http://schemas.openxmlformats.org/officeDocument/2006/relationships/image" Target="../media/image652.png"/><Relationship Id="rId227" Type="http://schemas.openxmlformats.org/officeDocument/2006/relationships/customXml" Target="../ink/ink673.xml"/><Relationship Id="rId248" Type="http://schemas.openxmlformats.org/officeDocument/2006/relationships/image" Target="../media/image673.png"/><Relationship Id="rId269" Type="http://schemas.openxmlformats.org/officeDocument/2006/relationships/customXml" Target="../ink/ink694.xml"/><Relationship Id="rId12" Type="http://schemas.openxmlformats.org/officeDocument/2006/relationships/image" Target="../media/image5460.png"/><Relationship Id="rId33" Type="http://schemas.openxmlformats.org/officeDocument/2006/relationships/customXml" Target="../ink/ink576.xml"/><Relationship Id="rId108" Type="http://schemas.openxmlformats.org/officeDocument/2006/relationships/image" Target="../media/image603.png"/><Relationship Id="rId129" Type="http://schemas.openxmlformats.org/officeDocument/2006/relationships/customXml" Target="../ink/ink624.xml"/><Relationship Id="rId54" Type="http://schemas.openxmlformats.org/officeDocument/2006/relationships/image" Target="../media/image5670.png"/><Relationship Id="rId75" Type="http://schemas.openxmlformats.org/officeDocument/2006/relationships/customXml" Target="../ink/ink597.xml"/><Relationship Id="rId96" Type="http://schemas.openxmlformats.org/officeDocument/2006/relationships/image" Target="../media/image597.png"/><Relationship Id="rId140" Type="http://schemas.openxmlformats.org/officeDocument/2006/relationships/image" Target="../media/image619.png"/><Relationship Id="rId161" Type="http://schemas.openxmlformats.org/officeDocument/2006/relationships/customXml" Target="../ink/ink640.xml"/><Relationship Id="rId182" Type="http://schemas.openxmlformats.org/officeDocument/2006/relationships/image" Target="../media/image640.png"/><Relationship Id="rId217" Type="http://schemas.openxmlformats.org/officeDocument/2006/relationships/customXml" Target="../ink/ink668.xml"/><Relationship Id="rId6" Type="http://schemas.openxmlformats.org/officeDocument/2006/relationships/image" Target="../media/image5430.png"/><Relationship Id="rId238" Type="http://schemas.openxmlformats.org/officeDocument/2006/relationships/image" Target="../media/image668.png"/><Relationship Id="rId259" Type="http://schemas.openxmlformats.org/officeDocument/2006/relationships/customXml" Target="../ink/ink689.xml"/><Relationship Id="rId23" Type="http://schemas.openxmlformats.org/officeDocument/2006/relationships/customXml" Target="../ink/ink571.xml"/><Relationship Id="rId119" Type="http://schemas.openxmlformats.org/officeDocument/2006/relationships/customXml" Target="../ink/ink619.xml"/><Relationship Id="rId270" Type="http://schemas.openxmlformats.org/officeDocument/2006/relationships/image" Target="../media/image684.png"/><Relationship Id="rId44" Type="http://schemas.openxmlformats.org/officeDocument/2006/relationships/image" Target="../media/image5620.png"/><Relationship Id="rId65" Type="http://schemas.openxmlformats.org/officeDocument/2006/relationships/customXml" Target="../ink/ink592.xml"/><Relationship Id="rId86" Type="http://schemas.openxmlformats.org/officeDocument/2006/relationships/image" Target="../media/image592.png"/><Relationship Id="rId130" Type="http://schemas.openxmlformats.org/officeDocument/2006/relationships/image" Target="../media/image614.png"/><Relationship Id="rId151" Type="http://schemas.openxmlformats.org/officeDocument/2006/relationships/customXml" Target="../ink/ink635.xml"/><Relationship Id="rId172" Type="http://schemas.openxmlformats.org/officeDocument/2006/relationships/image" Target="../media/image635.png"/><Relationship Id="rId193" Type="http://schemas.openxmlformats.org/officeDocument/2006/relationships/customXml" Target="../ink/ink656.xml"/><Relationship Id="rId207" Type="http://schemas.openxmlformats.org/officeDocument/2006/relationships/customXml" Target="../ink/ink663.xml"/><Relationship Id="rId228" Type="http://schemas.openxmlformats.org/officeDocument/2006/relationships/image" Target="../media/image663.png"/><Relationship Id="rId249" Type="http://schemas.openxmlformats.org/officeDocument/2006/relationships/customXml" Target="../ink/ink684.xml"/><Relationship Id="rId13" Type="http://schemas.openxmlformats.org/officeDocument/2006/relationships/customXml" Target="../ink/ink566.xml"/><Relationship Id="rId109" Type="http://schemas.openxmlformats.org/officeDocument/2006/relationships/customXml" Target="../ink/ink614.xml"/><Relationship Id="rId260" Type="http://schemas.openxmlformats.org/officeDocument/2006/relationships/image" Target="../media/image679.png"/><Relationship Id="rId34" Type="http://schemas.openxmlformats.org/officeDocument/2006/relationships/image" Target="../media/image5570.png"/><Relationship Id="rId55" Type="http://schemas.openxmlformats.org/officeDocument/2006/relationships/customXml" Target="../ink/ink587.xml"/><Relationship Id="rId76" Type="http://schemas.openxmlformats.org/officeDocument/2006/relationships/image" Target="../media/image587.png"/><Relationship Id="rId97" Type="http://schemas.openxmlformats.org/officeDocument/2006/relationships/customXml" Target="../ink/ink608.xml"/><Relationship Id="rId120" Type="http://schemas.openxmlformats.org/officeDocument/2006/relationships/image" Target="../media/image609.png"/><Relationship Id="rId141" Type="http://schemas.openxmlformats.org/officeDocument/2006/relationships/customXml" Target="../ink/ink630.xml"/><Relationship Id="rId7" Type="http://schemas.openxmlformats.org/officeDocument/2006/relationships/customXml" Target="../ink/ink563.xml"/><Relationship Id="rId162" Type="http://schemas.openxmlformats.org/officeDocument/2006/relationships/image" Target="../media/image630.png"/><Relationship Id="rId183" Type="http://schemas.openxmlformats.org/officeDocument/2006/relationships/customXml" Target="../ink/ink651.xml"/><Relationship Id="rId218" Type="http://schemas.openxmlformats.org/officeDocument/2006/relationships/image" Target="../media/image658.png"/><Relationship Id="rId239" Type="http://schemas.openxmlformats.org/officeDocument/2006/relationships/customXml" Target="../ink/ink679.xml"/><Relationship Id="rId250" Type="http://schemas.openxmlformats.org/officeDocument/2006/relationships/image" Target="../media/image674.png"/><Relationship Id="rId24" Type="http://schemas.openxmlformats.org/officeDocument/2006/relationships/image" Target="../media/image5520.png"/><Relationship Id="rId45" Type="http://schemas.openxmlformats.org/officeDocument/2006/relationships/customXml" Target="../ink/ink582.xml"/><Relationship Id="rId66" Type="http://schemas.openxmlformats.org/officeDocument/2006/relationships/image" Target="../media/image582.png"/><Relationship Id="rId87" Type="http://schemas.openxmlformats.org/officeDocument/2006/relationships/customXml" Target="../ink/ink603.xml"/><Relationship Id="rId110" Type="http://schemas.openxmlformats.org/officeDocument/2006/relationships/image" Target="../media/image604.png"/><Relationship Id="rId131" Type="http://schemas.openxmlformats.org/officeDocument/2006/relationships/customXml" Target="../ink/ink625.xml"/><Relationship Id="rId152" Type="http://schemas.openxmlformats.org/officeDocument/2006/relationships/image" Target="../media/image625.png"/><Relationship Id="rId173" Type="http://schemas.openxmlformats.org/officeDocument/2006/relationships/customXml" Target="../ink/ink646.xml"/><Relationship Id="rId194" Type="http://schemas.openxmlformats.org/officeDocument/2006/relationships/image" Target="../media/image646.png"/><Relationship Id="rId208" Type="http://schemas.openxmlformats.org/officeDocument/2006/relationships/image" Target="../media/image653.png"/><Relationship Id="rId229" Type="http://schemas.openxmlformats.org/officeDocument/2006/relationships/customXml" Target="../ink/ink674.xml"/><Relationship Id="rId240" Type="http://schemas.openxmlformats.org/officeDocument/2006/relationships/image" Target="../media/image669.png"/><Relationship Id="rId261" Type="http://schemas.openxmlformats.org/officeDocument/2006/relationships/customXml" Target="../ink/ink690.xml"/><Relationship Id="rId14" Type="http://schemas.openxmlformats.org/officeDocument/2006/relationships/image" Target="../media/image5470.png"/><Relationship Id="rId35" Type="http://schemas.openxmlformats.org/officeDocument/2006/relationships/customXml" Target="../ink/ink577.xml"/><Relationship Id="rId56" Type="http://schemas.openxmlformats.org/officeDocument/2006/relationships/image" Target="../media/image5680.png"/><Relationship Id="rId77" Type="http://schemas.openxmlformats.org/officeDocument/2006/relationships/customXml" Target="../ink/ink598.xml"/><Relationship Id="rId100" Type="http://schemas.openxmlformats.org/officeDocument/2006/relationships/image" Target="../media/image599.png"/><Relationship Id="rId8" Type="http://schemas.openxmlformats.org/officeDocument/2006/relationships/image" Target="../media/image5440.png"/><Relationship Id="rId98" Type="http://schemas.openxmlformats.org/officeDocument/2006/relationships/image" Target="../media/image598.png"/><Relationship Id="rId121" Type="http://schemas.openxmlformats.org/officeDocument/2006/relationships/customXml" Target="../ink/ink620.xml"/><Relationship Id="rId142" Type="http://schemas.openxmlformats.org/officeDocument/2006/relationships/image" Target="../media/image620.png"/><Relationship Id="rId163" Type="http://schemas.openxmlformats.org/officeDocument/2006/relationships/customXml" Target="../ink/ink641.xml"/><Relationship Id="rId184" Type="http://schemas.openxmlformats.org/officeDocument/2006/relationships/image" Target="../media/image641.png"/><Relationship Id="rId219" Type="http://schemas.openxmlformats.org/officeDocument/2006/relationships/customXml" Target="../ink/ink669.xml"/><Relationship Id="rId230" Type="http://schemas.openxmlformats.org/officeDocument/2006/relationships/image" Target="../media/image664.png"/><Relationship Id="rId251" Type="http://schemas.openxmlformats.org/officeDocument/2006/relationships/customXml" Target="../ink/ink685.xml"/><Relationship Id="rId25" Type="http://schemas.openxmlformats.org/officeDocument/2006/relationships/customXml" Target="../ink/ink572.xml"/><Relationship Id="rId46" Type="http://schemas.openxmlformats.org/officeDocument/2006/relationships/image" Target="../media/image5630.png"/><Relationship Id="rId67" Type="http://schemas.openxmlformats.org/officeDocument/2006/relationships/customXml" Target="../ink/ink593.xml"/><Relationship Id="rId88" Type="http://schemas.openxmlformats.org/officeDocument/2006/relationships/image" Target="../media/image593.png"/><Relationship Id="rId111" Type="http://schemas.openxmlformats.org/officeDocument/2006/relationships/customXml" Target="../ink/ink615.xml"/><Relationship Id="rId132" Type="http://schemas.openxmlformats.org/officeDocument/2006/relationships/image" Target="../media/image615.png"/><Relationship Id="rId153" Type="http://schemas.openxmlformats.org/officeDocument/2006/relationships/customXml" Target="../ink/ink636.xml"/><Relationship Id="rId174" Type="http://schemas.openxmlformats.org/officeDocument/2006/relationships/image" Target="../media/image636.png"/><Relationship Id="rId195" Type="http://schemas.openxmlformats.org/officeDocument/2006/relationships/customXml" Target="../ink/ink657.xml"/><Relationship Id="rId209" Type="http://schemas.openxmlformats.org/officeDocument/2006/relationships/customXml" Target="../ink/ink664.xml"/><Relationship Id="rId220" Type="http://schemas.openxmlformats.org/officeDocument/2006/relationships/image" Target="../media/image659.png"/><Relationship Id="rId241" Type="http://schemas.openxmlformats.org/officeDocument/2006/relationships/customXml" Target="../ink/ink680.xml"/><Relationship Id="rId15" Type="http://schemas.openxmlformats.org/officeDocument/2006/relationships/customXml" Target="../ink/ink567.xml"/><Relationship Id="rId36" Type="http://schemas.openxmlformats.org/officeDocument/2006/relationships/image" Target="../media/image5580.png"/><Relationship Id="rId57" Type="http://schemas.openxmlformats.org/officeDocument/2006/relationships/customXml" Target="../ink/ink588.xml"/><Relationship Id="rId262" Type="http://schemas.openxmlformats.org/officeDocument/2006/relationships/image" Target="../media/image680.png"/><Relationship Id="rId78" Type="http://schemas.openxmlformats.org/officeDocument/2006/relationships/image" Target="../media/image588.png"/><Relationship Id="rId99" Type="http://schemas.openxmlformats.org/officeDocument/2006/relationships/customXml" Target="../ink/ink609.xml"/><Relationship Id="rId101" Type="http://schemas.openxmlformats.org/officeDocument/2006/relationships/customXml" Target="../ink/ink610.xml"/><Relationship Id="rId122" Type="http://schemas.openxmlformats.org/officeDocument/2006/relationships/image" Target="../media/image610.png"/><Relationship Id="rId143" Type="http://schemas.openxmlformats.org/officeDocument/2006/relationships/customXml" Target="../ink/ink631.xml"/><Relationship Id="rId164" Type="http://schemas.openxmlformats.org/officeDocument/2006/relationships/image" Target="../media/image631.png"/><Relationship Id="rId185" Type="http://schemas.openxmlformats.org/officeDocument/2006/relationships/customXml" Target="../ink/ink652.xml"/><Relationship Id="rId9" Type="http://schemas.openxmlformats.org/officeDocument/2006/relationships/customXml" Target="../ink/ink564.xml"/><Relationship Id="rId210" Type="http://schemas.openxmlformats.org/officeDocument/2006/relationships/image" Target="../media/image654.png"/><Relationship Id="rId26" Type="http://schemas.openxmlformats.org/officeDocument/2006/relationships/image" Target="../media/image5530.png"/><Relationship Id="rId231" Type="http://schemas.openxmlformats.org/officeDocument/2006/relationships/customXml" Target="../ink/ink675.xml"/><Relationship Id="rId252" Type="http://schemas.openxmlformats.org/officeDocument/2006/relationships/image" Target="../media/image675.png"/><Relationship Id="rId47" Type="http://schemas.openxmlformats.org/officeDocument/2006/relationships/customXml" Target="../ink/ink583.xml"/><Relationship Id="rId68" Type="http://schemas.openxmlformats.org/officeDocument/2006/relationships/image" Target="../media/image583.png"/><Relationship Id="rId89" Type="http://schemas.openxmlformats.org/officeDocument/2006/relationships/customXml" Target="../ink/ink604.xml"/><Relationship Id="rId112" Type="http://schemas.openxmlformats.org/officeDocument/2006/relationships/image" Target="../media/image605.png"/><Relationship Id="rId133" Type="http://schemas.openxmlformats.org/officeDocument/2006/relationships/customXml" Target="../ink/ink626.xml"/><Relationship Id="rId154" Type="http://schemas.openxmlformats.org/officeDocument/2006/relationships/image" Target="../media/image626.png"/><Relationship Id="rId175" Type="http://schemas.openxmlformats.org/officeDocument/2006/relationships/customXml" Target="../ink/ink647.xml"/><Relationship Id="rId196" Type="http://schemas.openxmlformats.org/officeDocument/2006/relationships/image" Target="../media/image647.png"/><Relationship Id="rId200" Type="http://schemas.openxmlformats.org/officeDocument/2006/relationships/image" Target="../media/image649.png"/><Relationship Id="rId16" Type="http://schemas.openxmlformats.org/officeDocument/2006/relationships/image" Target="../media/image5480.png"/><Relationship Id="rId221" Type="http://schemas.openxmlformats.org/officeDocument/2006/relationships/customXml" Target="../ink/ink670.xml"/><Relationship Id="rId242" Type="http://schemas.openxmlformats.org/officeDocument/2006/relationships/image" Target="../media/image670.png"/><Relationship Id="rId263" Type="http://schemas.openxmlformats.org/officeDocument/2006/relationships/customXml" Target="../ink/ink691.xml"/><Relationship Id="rId37" Type="http://schemas.openxmlformats.org/officeDocument/2006/relationships/customXml" Target="../ink/ink578.xml"/><Relationship Id="rId58" Type="http://schemas.openxmlformats.org/officeDocument/2006/relationships/image" Target="../media/image5690.png"/><Relationship Id="rId79" Type="http://schemas.openxmlformats.org/officeDocument/2006/relationships/customXml" Target="../ink/ink599.xml"/><Relationship Id="rId102" Type="http://schemas.openxmlformats.org/officeDocument/2006/relationships/image" Target="../media/image600.png"/><Relationship Id="rId123" Type="http://schemas.openxmlformats.org/officeDocument/2006/relationships/customXml" Target="../ink/ink621.xml"/><Relationship Id="rId144" Type="http://schemas.openxmlformats.org/officeDocument/2006/relationships/image" Target="../media/image621.png"/><Relationship Id="rId90" Type="http://schemas.openxmlformats.org/officeDocument/2006/relationships/image" Target="../media/image594.png"/><Relationship Id="rId165" Type="http://schemas.openxmlformats.org/officeDocument/2006/relationships/customXml" Target="../ink/ink642.xml"/><Relationship Id="rId186" Type="http://schemas.openxmlformats.org/officeDocument/2006/relationships/image" Target="../media/image642.png"/><Relationship Id="rId211" Type="http://schemas.openxmlformats.org/officeDocument/2006/relationships/customXml" Target="../ink/ink665.xml"/><Relationship Id="rId232" Type="http://schemas.openxmlformats.org/officeDocument/2006/relationships/image" Target="../media/image665.png"/><Relationship Id="rId253" Type="http://schemas.openxmlformats.org/officeDocument/2006/relationships/customXml" Target="../ink/ink686.xml"/><Relationship Id="rId27" Type="http://schemas.openxmlformats.org/officeDocument/2006/relationships/customXml" Target="../ink/ink573.xml"/><Relationship Id="rId48" Type="http://schemas.openxmlformats.org/officeDocument/2006/relationships/image" Target="../media/image5640.png"/><Relationship Id="rId69" Type="http://schemas.openxmlformats.org/officeDocument/2006/relationships/customXml" Target="../ink/ink594.xml"/><Relationship Id="rId113" Type="http://schemas.openxmlformats.org/officeDocument/2006/relationships/customXml" Target="../ink/ink616.xml"/><Relationship Id="rId134" Type="http://schemas.openxmlformats.org/officeDocument/2006/relationships/image" Target="../media/image616.png"/><Relationship Id="rId80" Type="http://schemas.openxmlformats.org/officeDocument/2006/relationships/image" Target="../media/image589.png"/><Relationship Id="rId155" Type="http://schemas.openxmlformats.org/officeDocument/2006/relationships/customXml" Target="../ink/ink637.xml"/><Relationship Id="rId176" Type="http://schemas.openxmlformats.org/officeDocument/2006/relationships/image" Target="../media/image637.png"/><Relationship Id="rId197" Type="http://schemas.openxmlformats.org/officeDocument/2006/relationships/customXml" Target="../ink/ink658.xml"/><Relationship Id="rId201" Type="http://schemas.openxmlformats.org/officeDocument/2006/relationships/customXml" Target="../ink/ink660.xml"/><Relationship Id="rId222" Type="http://schemas.openxmlformats.org/officeDocument/2006/relationships/image" Target="../media/image660.png"/><Relationship Id="rId243" Type="http://schemas.openxmlformats.org/officeDocument/2006/relationships/customXml" Target="../ink/ink681.xml"/><Relationship Id="rId264" Type="http://schemas.openxmlformats.org/officeDocument/2006/relationships/image" Target="../media/image681.png"/><Relationship Id="rId17" Type="http://schemas.openxmlformats.org/officeDocument/2006/relationships/customXml" Target="../ink/ink568.xml"/><Relationship Id="rId38" Type="http://schemas.openxmlformats.org/officeDocument/2006/relationships/image" Target="../media/image5590.png"/><Relationship Id="rId59" Type="http://schemas.openxmlformats.org/officeDocument/2006/relationships/customXml" Target="../ink/ink589.xml"/><Relationship Id="rId103" Type="http://schemas.openxmlformats.org/officeDocument/2006/relationships/customXml" Target="../ink/ink611.xml"/><Relationship Id="rId124" Type="http://schemas.openxmlformats.org/officeDocument/2006/relationships/image" Target="../media/image611.png"/><Relationship Id="rId70" Type="http://schemas.openxmlformats.org/officeDocument/2006/relationships/image" Target="../media/image584.png"/><Relationship Id="rId91" Type="http://schemas.openxmlformats.org/officeDocument/2006/relationships/customXml" Target="../ink/ink605.xml"/><Relationship Id="rId145" Type="http://schemas.openxmlformats.org/officeDocument/2006/relationships/customXml" Target="../ink/ink632.xml"/><Relationship Id="rId166" Type="http://schemas.openxmlformats.org/officeDocument/2006/relationships/image" Target="../media/image632.png"/><Relationship Id="rId187" Type="http://schemas.openxmlformats.org/officeDocument/2006/relationships/customXml" Target="../ink/ink65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655.png"/><Relationship Id="rId233" Type="http://schemas.openxmlformats.org/officeDocument/2006/relationships/customXml" Target="../ink/ink676.xml"/><Relationship Id="rId254" Type="http://schemas.openxmlformats.org/officeDocument/2006/relationships/image" Target="../media/image676.png"/><Relationship Id="rId28" Type="http://schemas.openxmlformats.org/officeDocument/2006/relationships/image" Target="../media/image5540.png"/><Relationship Id="rId49" Type="http://schemas.openxmlformats.org/officeDocument/2006/relationships/customXml" Target="../ink/ink584.xml"/><Relationship Id="rId114" Type="http://schemas.openxmlformats.org/officeDocument/2006/relationships/image" Target="../media/image606.png"/><Relationship Id="rId60" Type="http://schemas.openxmlformats.org/officeDocument/2006/relationships/image" Target="../media/image5700.png"/><Relationship Id="rId81" Type="http://schemas.openxmlformats.org/officeDocument/2006/relationships/customXml" Target="../ink/ink600.xml"/><Relationship Id="rId135" Type="http://schemas.openxmlformats.org/officeDocument/2006/relationships/customXml" Target="../ink/ink627.xml"/><Relationship Id="rId156" Type="http://schemas.openxmlformats.org/officeDocument/2006/relationships/image" Target="../media/image627.png"/><Relationship Id="rId177" Type="http://schemas.openxmlformats.org/officeDocument/2006/relationships/customXml" Target="../ink/ink648.xml"/><Relationship Id="rId198" Type="http://schemas.openxmlformats.org/officeDocument/2006/relationships/image" Target="../media/image648.png"/><Relationship Id="rId202" Type="http://schemas.openxmlformats.org/officeDocument/2006/relationships/image" Target="../media/image650.png"/><Relationship Id="rId223" Type="http://schemas.openxmlformats.org/officeDocument/2006/relationships/customXml" Target="../ink/ink671.xml"/><Relationship Id="rId244" Type="http://schemas.openxmlformats.org/officeDocument/2006/relationships/image" Target="../media/image671.png"/><Relationship Id="rId18" Type="http://schemas.openxmlformats.org/officeDocument/2006/relationships/image" Target="../media/image5490.png"/><Relationship Id="rId39" Type="http://schemas.openxmlformats.org/officeDocument/2006/relationships/customXml" Target="../ink/ink579.xml"/><Relationship Id="rId265" Type="http://schemas.openxmlformats.org/officeDocument/2006/relationships/customXml" Target="../ink/ink692.xml"/><Relationship Id="rId50" Type="http://schemas.openxmlformats.org/officeDocument/2006/relationships/image" Target="../media/image5650.png"/><Relationship Id="rId104" Type="http://schemas.openxmlformats.org/officeDocument/2006/relationships/image" Target="../media/image601.png"/><Relationship Id="rId125" Type="http://schemas.openxmlformats.org/officeDocument/2006/relationships/customXml" Target="../ink/ink622.xml"/><Relationship Id="rId146" Type="http://schemas.openxmlformats.org/officeDocument/2006/relationships/image" Target="../media/image622.png"/><Relationship Id="rId167" Type="http://schemas.openxmlformats.org/officeDocument/2006/relationships/customXml" Target="../ink/ink643.xml"/><Relationship Id="rId188" Type="http://schemas.openxmlformats.org/officeDocument/2006/relationships/image" Target="../media/image643.png"/><Relationship Id="rId71" Type="http://schemas.openxmlformats.org/officeDocument/2006/relationships/customXml" Target="../ink/ink595.xml"/><Relationship Id="rId92" Type="http://schemas.openxmlformats.org/officeDocument/2006/relationships/image" Target="../media/image595.png"/><Relationship Id="rId213" Type="http://schemas.openxmlformats.org/officeDocument/2006/relationships/customXml" Target="../ink/ink666.xml"/><Relationship Id="rId234" Type="http://schemas.openxmlformats.org/officeDocument/2006/relationships/image" Target="../media/image666.png"/><Relationship Id="rId2" Type="http://schemas.openxmlformats.org/officeDocument/2006/relationships/image" Target="../media/image580.png"/><Relationship Id="rId29" Type="http://schemas.openxmlformats.org/officeDocument/2006/relationships/customXml" Target="../ink/ink574.xml"/><Relationship Id="rId255" Type="http://schemas.openxmlformats.org/officeDocument/2006/relationships/customXml" Target="../ink/ink687.xml"/><Relationship Id="rId40" Type="http://schemas.openxmlformats.org/officeDocument/2006/relationships/image" Target="../media/image5600.png"/><Relationship Id="rId115" Type="http://schemas.openxmlformats.org/officeDocument/2006/relationships/customXml" Target="../ink/ink617.xml"/><Relationship Id="rId136" Type="http://schemas.openxmlformats.org/officeDocument/2006/relationships/image" Target="../media/image617.png"/><Relationship Id="rId157" Type="http://schemas.openxmlformats.org/officeDocument/2006/relationships/customXml" Target="../ink/ink638.xml"/><Relationship Id="rId178" Type="http://schemas.openxmlformats.org/officeDocument/2006/relationships/image" Target="../media/image638.png"/><Relationship Id="rId61" Type="http://schemas.openxmlformats.org/officeDocument/2006/relationships/customXml" Target="../ink/ink590.xml"/><Relationship Id="rId82" Type="http://schemas.openxmlformats.org/officeDocument/2006/relationships/image" Target="../media/image590.png"/><Relationship Id="rId199" Type="http://schemas.openxmlformats.org/officeDocument/2006/relationships/customXml" Target="../ink/ink659.xml"/><Relationship Id="rId203" Type="http://schemas.openxmlformats.org/officeDocument/2006/relationships/customXml" Target="../ink/ink661.xml"/><Relationship Id="rId19" Type="http://schemas.openxmlformats.org/officeDocument/2006/relationships/customXml" Target="../ink/ink569.xml"/><Relationship Id="rId224" Type="http://schemas.openxmlformats.org/officeDocument/2006/relationships/image" Target="../media/image661.png"/><Relationship Id="rId245" Type="http://schemas.openxmlformats.org/officeDocument/2006/relationships/customXml" Target="../ink/ink682.xml"/><Relationship Id="rId266" Type="http://schemas.openxmlformats.org/officeDocument/2006/relationships/image" Target="../media/image682.png"/><Relationship Id="rId30" Type="http://schemas.openxmlformats.org/officeDocument/2006/relationships/image" Target="../media/image5550.png"/><Relationship Id="rId105" Type="http://schemas.openxmlformats.org/officeDocument/2006/relationships/customXml" Target="../ink/ink612.xml"/><Relationship Id="rId126" Type="http://schemas.openxmlformats.org/officeDocument/2006/relationships/image" Target="../media/image612.png"/><Relationship Id="rId147" Type="http://schemas.openxmlformats.org/officeDocument/2006/relationships/customXml" Target="../ink/ink633.xml"/><Relationship Id="rId168" Type="http://schemas.openxmlformats.org/officeDocument/2006/relationships/image" Target="../media/image633.png"/><Relationship Id="rId51" Type="http://schemas.openxmlformats.org/officeDocument/2006/relationships/customXml" Target="../ink/ink585.xml"/><Relationship Id="rId72" Type="http://schemas.openxmlformats.org/officeDocument/2006/relationships/image" Target="../media/image585.png"/><Relationship Id="rId93" Type="http://schemas.openxmlformats.org/officeDocument/2006/relationships/customXml" Target="../ink/ink606.xml"/><Relationship Id="rId189" Type="http://schemas.openxmlformats.org/officeDocument/2006/relationships/customXml" Target="../ink/ink654.xml"/><Relationship Id="rId3" Type="http://schemas.openxmlformats.org/officeDocument/2006/relationships/customXml" Target="../ink/ink561.xml"/><Relationship Id="rId214" Type="http://schemas.openxmlformats.org/officeDocument/2006/relationships/image" Target="../media/image656.png"/><Relationship Id="rId235" Type="http://schemas.openxmlformats.org/officeDocument/2006/relationships/customXml" Target="../ink/ink677.xml"/><Relationship Id="rId256" Type="http://schemas.openxmlformats.org/officeDocument/2006/relationships/image" Target="../media/image677.png"/><Relationship Id="rId116" Type="http://schemas.openxmlformats.org/officeDocument/2006/relationships/image" Target="../media/image607.png"/><Relationship Id="rId137" Type="http://schemas.openxmlformats.org/officeDocument/2006/relationships/customXml" Target="../ink/ink628.xml"/><Relationship Id="rId158" Type="http://schemas.openxmlformats.org/officeDocument/2006/relationships/image" Target="../media/image628.png"/><Relationship Id="rId20" Type="http://schemas.openxmlformats.org/officeDocument/2006/relationships/image" Target="../media/image5500.png"/><Relationship Id="rId41" Type="http://schemas.openxmlformats.org/officeDocument/2006/relationships/customXml" Target="../ink/ink580.xml"/><Relationship Id="rId62" Type="http://schemas.openxmlformats.org/officeDocument/2006/relationships/image" Target="../media/image5710.png"/><Relationship Id="rId83" Type="http://schemas.openxmlformats.org/officeDocument/2006/relationships/customXml" Target="../ink/ink601.xml"/><Relationship Id="rId179" Type="http://schemas.openxmlformats.org/officeDocument/2006/relationships/customXml" Target="../ink/ink649.xml"/><Relationship Id="rId190" Type="http://schemas.openxmlformats.org/officeDocument/2006/relationships/image" Target="../media/image644.png"/><Relationship Id="rId204" Type="http://schemas.openxmlformats.org/officeDocument/2006/relationships/image" Target="../media/image651.png"/><Relationship Id="rId225" Type="http://schemas.openxmlformats.org/officeDocument/2006/relationships/customXml" Target="../ink/ink672.xml"/><Relationship Id="rId246" Type="http://schemas.openxmlformats.org/officeDocument/2006/relationships/image" Target="../media/image672.png"/><Relationship Id="rId267" Type="http://schemas.openxmlformats.org/officeDocument/2006/relationships/customXml" Target="../ink/ink693.xml"/><Relationship Id="rId106" Type="http://schemas.openxmlformats.org/officeDocument/2006/relationships/image" Target="../media/image602.png"/><Relationship Id="rId127" Type="http://schemas.openxmlformats.org/officeDocument/2006/relationships/customXml" Target="../ink/ink623.xml"/><Relationship Id="rId10" Type="http://schemas.openxmlformats.org/officeDocument/2006/relationships/image" Target="../media/image5450.png"/><Relationship Id="rId31" Type="http://schemas.openxmlformats.org/officeDocument/2006/relationships/customXml" Target="../ink/ink575.xml"/><Relationship Id="rId52" Type="http://schemas.openxmlformats.org/officeDocument/2006/relationships/image" Target="../media/image5660.png"/><Relationship Id="rId73" Type="http://schemas.openxmlformats.org/officeDocument/2006/relationships/customXml" Target="../ink/ink596.xml"/><Relationship Id="rId94" Type="http://schemas.openxmlformats.org/officeDocument/2006/relationships/image" Target="../media/image596.png"/><Relationship Id="rId148" Type="http://schemas.openxmlformats.org/officeDocument/2006/relationships/image" Target="../media/image623.png"/><Relationship Id="rId169" Type="http://schemas.openxmlformats.org/officeDocument/2006/relationships/customXml" Target="../ink/ink644.xml"/><Relationship Id="rId4" Type="http://schemas.openxmlformats.org/officeDocument/2006/relationships/image" Target="../media/image5420.png"/><Relationship Id="rId180" Type="http://schemas.openxmlformats.org/officeDocument/2006/relationships/image" Target="../media/image639.png"/><Relationship Id="rId215" Type="http://schemas.openxmlformats.org/officeDocument/2006/relationships/customXml" Target="../ink/ink667.xml"/><Relationship Id="rId236" Type="http://schemas.openxmlformats.org/officeDocument/2006/relationships/image" Target="../media/image667.png"/><Relationship Id="rId257" Type="http://schemas.openxmlformats.org/officeDocument/2006/relationships/customXml" Target="../ink/ink688.xml"/><Relationship Id="rId42" Type="http://schemas.openxmlformats.org/officeDocument/2006/relationships/image" Target="../media/image5610.png"/><Relationship Id="rId84" Type="http://schemas.openxmlformats.org/officeDocument/2006/relationships/image" Target="../media/image591.png"/><Relationship Id="rId138" Type="http://schemas.openxmlformats.org/officeDocument/2006/relationships/image" Target="../media/image618.png"/><Relationship Id="rId191" Type="http://schemas.openxmlformats.org/officeDocument/2006/relationships/customXml" Target="../ink/ink655.xml"/><Relationship Id="rId205" Type="http://schemas.openxmlformats.org/officeDocument/2006/relationships/customXml" Target="../ink/ink662.xml"/><Relationship Id="rId247" Type="http://schemas.openxmlformats.org/officeDocument/2006/relationships/customXml" Target="../ink/ink683.xml"/><Relationship Id="rId107" Type="http://schemas.openxmlformats.org/officeDocument/2006/relationships/customXml" Target="../ink/ink613.xml"/></Relationships>
</file>

<file path=ppt/slides/_rels/slide3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52.xml"/><Relationship Id="rId21" Type="http://schemas.openxmlformats.org/officeDocument/2006/relationships/customXml" Target="../ink/ink704.xml"/><Relationship Id="rId42" Type="http://schemas.openxmlformats.org/officeDocument/2006/relationships/image" Target="../media/image695.png"/><Relationship Id="rId63" Type="http://schemas.openxmlformats.org/officeDocument/2006/relationships/customXml" Target="../ink/ink725.xml"/><Relationship Id="rId84" Type="http://schemas.openxmlformats.org/officeDocument/2006/relationships/image" Target="../media/image716.png"/><Relationship Id="rId138" Type="http://schemas.openxmlformats.org/officeDocument/2006/relationships/image" Target="../media/image743.png"/><Relationship Id="rId159" Type="http://schemas.openxmlformats.org/officeDocument/2006/relationships/customXml" Target="../ink/ink773.xml"/><Relationship Id="rId170" Type="http://schemas.openxmlformats.org/officeDocument/2006/relationships/image" Target="../media/image759.png"/><Relationship Id="rId191" Type="http://schemas.openxmlformats.org/officeDocument/2006/relationships/customXml" Target="../ink/ink789.xml"/><Relationship Id="rId107" Type="http://schemas.openxmlformats.org/officeDocument/2006/relationships/customXml" Target="../ink/ink747.xml"/><Relationship Id="rId11" Type="http://schemas.openxmlformats.org/officeDocument/2006/relationships/customXml" Target="../ink/ink699.xml"/><Relationship Id="rId32" Type="http://schemas.openxmlformats.org/officeDocument/2006/relationships/image" Target="../media/image690.png"/><Relationship Id="rId53" Type="http://schemas.openxmlformats.org/officeDocument/2006/relationships/customXml" Target="../ink/ink720.xml"/><Relationship Id="rId74" Type="http://schemas.openxmlformats.org/officeDocument/2006/relationships/image" Target="../media/image711.png"/><Relationship Id="rId128" Type="http://schemas.openxmlformats.org/officeDocument/2006/relationships/image" Target="../media/image738.png"/><Relationship Id="rId149" Type="http://schemas.openxmlformats.org/officeDocument/2006/relationships/customXml" Target="../ink/ink768.xml"/><Relationship Id="rId5" Type="http://schemas.openxmlformats.org/officeDocument/2006/relationships/customXml" Target="../ink/ink696.xml"/><Relationship Id="rId95" Type="http://schemas.openxmlformats.org/officeDocument/2006/relationships/customXml" Target="../ink/ink741.xml"/><Relationship Id="rId160" Type="http://schemas.openxmlformats.org/officeDocument/2006/relationships/image" Target="../media/image754.png"/><Relationship Id="rId181" Type="http://schemas.openxmlformats.org/officeDocument/2006/relationships/customXml" Target="../ink/ink784.xml"/><Relationship Id="rId22" Type="http://schemas.openxmlformats.org/officeDocument/2006/relationships/image" Target="../media/image5820.png"/><Relationship Id="rId43" Type="http://schemas.openxmlformats.org/officeDocument/2006/relationships/customXml" Target="../ink/ink715.xml"/><Relationship Id="rId64" Type="http://schemas.openxmlformats.org/officeDocument/2006/relationships/image" Target="../media/image706.png"/><Relationship Id="rId118" Type="http://schemas.openxmlformats.org/officeDocument/2006/relationships/image" Target="../media/image733.png"/><Relationship Id="rId139" Type="http://schemas.openxmlformats.org/officeDocument/2006/relationships/customXml" Target="../ink/ink763.xml"/><Relationship Id="rId85" Type="http://schemas.openxmlformats.org/officeDocument/2006/relationships/customXml" Target="../ink/ink736.xml"/><Relationship Id="rId150" Type="http://schemas.openxmlformats.org/officeDocument/2006/relationships/image" Target="../media/image749.png"/><Relationship Id="rId171" Type="http://schemas.openxmlformats.org/officeDocument/2006/relationships/customXml" Target="../ink/ink779.xml"/><Relationship Id="rId192" Type="http://schemas.openxmlformats.org/officeDocument/2006/relationships/image" Target="../media/image770.png"/><Relationship Id="rId12" Type="http://schemas.openxmlformats.org/officeDocument/2006/relationships/image" Target="../media/image5770.png"/><Relationship Id="rId33" Type="http://schemas.openxmlformats.org/officeDocument/2006/relationships/customXml" Target="../ink/ink710.xml"/><Relationship Id="rId108" Type="http://schemas.openxmlformats.org/officeDocument/2006/relationships/image" Target="../media/image728.png"/><Relationship Id="rId129" Type="http://schemas.openxmlformats.org/officeDocument/2006/relationships/customXml" Target="../ink/ink758.xml"/><Relationship Id="rId54" Type="http://schemas.openxmlformats.org/officeDocument/2006/relationships/image" Target="../media/image701.png"/><Relationship Id="rId75" Type="http://schemas.openxmlformats.org/officeDocument/2006/relationships/customXml" Target="../ink/ink731.xml"/><Relationship Id="rId96" Type="http://schemas.openxmlformats.org/officeDocument/2006/relationships/image" Target="../media/image722.png"/><Relationship Id="rId140" Type="http://schemas.openxmlformats.org/officeDocument/2006/relationships/image" Target="../media/image744.png"/><Relationship Id="rId161" Type="http://schemas.openxmlformats.org/officeDocument/2006/relationships/customXml" Target="../ink/ink774.xml"/><Relationship Id="rId182" Type="http://schemas.openxmlformats.org/officeDocument/2006/relationships/image" Target="../media/image765.png"/><Relationship Id="rId6" Type="http://schemas.openxmlformats.org/officeDocument/2006/relationships/image" Target="../media/image5740.png"/><Relationship Id="rId23" Type="http://schemas.openxmlformats.org/officeDocument/2006/relationships/customXml" Target="../ink/ink705.xml"/><Relationship Id="rId119" Type="http://schemas.openxmlformats.org/officeDocument/2006/relationships/customXml" Target="../ink/ink753.xml"/><Relationship Id="rId44" Type="http://schemas.openxmlformats.org/officeDocument/2006/relationships/image" Target="../media/image696.png"/><Relationship Id="rId65" Type="http://schemas.openxmlformats.org/officeDocument/2006/relationships/customXml" Target="../ink/ink726.xml"/><Relationship Id="rId86" Type="http://schemas.openxmlformats.org/officeDocument/2006/relationships/image" Target="../media/image717.png"/><Relationship Id="rId130" Type="http://schemas.openxmlformats.org/officeDocument/2006/relationships/image" Target="../media/image739.png"/><Relationship Id="rId151" Type="http://schemas.openxmlformats.org/officeDocument/2006/relationships/customXml" Target="../ink/ink769.xml"/><Relationship Id="rId172" Type="http://schemas.openxmlformats.org/officeDocument/2006/relationships/image" Target="../media/image760.png"/><Relationship Id="rId13" Type="http://schemas.openxmlformats.org/officeDocument/2006/relationships/customXml" Target="../ink/ink700.xml"/><Relationship Id="rId18" Type="http://schemas.openxmlformats.org/officeDocument/2006/relationships/image" Target="../media/image5800.png"/><Relationship Id="rId39" Type="http://schemas.openxmlformats.org/officeDocument/2006/relationships/customXml" Target="../ink/ink713.xml"/><Relationship Id="rId109" Type="http://schemas.openxmlformats.org/officeDocument/2006/relationships/customXml" Target="../ink/ink748.xml"/><Relationship Id="rId34" Type="http://schemas.openxmlformats.org/officeDocument/2006/relationships/image" Target="../media/image691.png"/><Relationship Id="rId50" Type="http://schemas.openxmlformats.org/officeDocument/2006/relationships/image" Target="../media/image699.png"/><Relationship Id="rId55" Type="http://schemas.openxmlformats.org/officeDocument/2006/relationships/customXml" Target="../ink/ink721.xml"/><Relationship Id="rId76" Type="http://schemas.openxmlformats.org/officeDocument/2006/relationships/image" Target="../media/image712.png"/><Relationship Id="rId97" Type="http://schemas.openxmlformats.org/officeDocument/2006/relationships/customXml" Target="../ink/ink742.xml"/><Relationship Id="rId104" Type="http://schemas.openxmlformats.org/officeDocument/2006/relationships/image" Target="../media/image726.png"/><Relationship Id="rId120" Type="http://schemas.openxmlformats.org/officeDocument/2006/relationships/image" Target="../media/image734.png"/><Relationship Id="rId125" Type="http://schemas.openxmlformats.org/officeDocument/2006/relationships/customXml" Target="../ink/ink756.xml"/><Relationship Id="rId141" Type="http://schemas.openxmlformats.org/officeDocument/2006/relationships/customXml" Target="../ink/ink764.xml"/><Relationship Id="rId146" Type="http://schemas.openxmlformats.org/officeDocument/2006/relationships/image" Target="../media/image747.png"/><Relationship Id="rId167" Type="http://schemas.openxmlformats.org/officeDocument/2006/relationships/customXml" Target="../ink/ink777.xml"/><Relationship Id="rId188" Type="http://schemas.openxmlformats.org/officeDocument/2006/relationships/image" Target="../media/image768.png"/><Relationship Id="rId7" Type="http://schemas.openxmlformats.org/officeDocument/2006/relationships/customXml" Target="../ink/ink697.xml"/><Relationship Id="rId71" Type="http://schemas.openxmlformats.org/officeDocument/2006/relationships/customXml" Target="../ink/ink729.xml"/><Relationship Id="rId92" Type="http://schemas.openxmlformats.org/officeDocument/2006/relationships/image" Target="../media/image720.png"/><Relationship Id="rId162" Type="http://schemas.openxmlformats.org/officeDocument/2006/relationships/image" Target="../media/image755.png"/><Relationship Id="rId183" Type="http://schemas.openxmlformats.org/officeDocument/2006/relationships/customXml" Target="../ink/ink785.xml"/><Relationship Id="rId2" Type="http://schemas.openxmlformats.org/officeDocument/2006/relationships/image" Target="../media/image685.png"/><Relationship Id="rId29" Type="http://schemas.openxmlformats.org/officeDocument/2006/relationships/customXml" Target="../ink/ink708.xml"/><Relationship Id="rId24" Type="http://schemas.openxmlformats.org/officeDocument/2006/relationships/image" Target="../media/image686.png"/><Relationship Id="rId40" Type="http://schemas.openxmlformats.org/officeDocument/2006/relationships/image" Target="../media/image694.png"/><Relationship Id="rId45" Type="http://schemas.openxmlformats.org/officeDocument/2006/relationships/customXml" Target="../ink/ink716.xml"/><Relationship Id="rId66" Type="http://schemas.openxmlformats.org/officeDocument/2006/relationships/image" Target="../media/image707.png"/><Relationship Id="rId87" Type="http://schemas.openxmlformats.org/officeDocument/2006/relationships/customXml" Target="../ink/ink737.xml"/><Relationship Id="rId110" Type="http://schemas.openxmlformats.org/officeDocument/2006/relationships/image" Target="../media/image729.png"/><Relationship Id="rId115" Type="http://schemas.openxmlformats.org/officeDocument/2006/relationships/customXml" Target="../ink/ink751.xml"/><Relationship Id="rId131" Type="http://schemas.openxmlformats.org/officeDocument/2006/relationships/customXml" Target="../ink/ink759.xml"/><Relationship Id="rId136" Type="http://schemas.openxmlformats.org/officeDocument/2006/relationships/image" Target="../media/image742.png"/><Relationship Id="rId157" Type="http://schemas.openxmlformats.org/officeDocument/2006/relationships/customXml" Target="../ink/ink772.xml"/><Relationship Id="rId178" Type="http://schemas.openxmlformats.org/officeDocument/2006/relationships/image" Target="../media/image763.png"/><Relationship Id="rId61" Type="http://schemas.openxmlformats.org/officeDocument/2006/relationships/customXml" Target="../ink/ink724.xml"/><Relationship Id="rId82" Type="http://schemas.openxmlformats.org/officeDocument/2006/relationships/image" Target="../media/image715.png"/><Relationship Id="rId152" Type="http://schemas.openxmlformats.org/officeDocument/2006/relationships/image" Target="../media/image750.png"/><Relationship Id="rId173" Type="http://schemas.openxmlformats.org/officeDocument/2006/relationships/customXml" Target="../ink/ink780.xml"/><Relationship Id="rId19" Type="http://schemas.openxmlformats.org/officeDocument/2006/relationships/customXml" Target="../ink/ink703.xml"/><Relationship Id="rId14" Type="http://schemas.openxmlformats.org/officeDocument/2006/relationships/image" Target="../media/image5780.png"/><Relationship Id="rId30" Type="http://schemas.openxmlformats.org/officeDocument/2006/relationships/image" Target="../media/image689.png"/><Relationship Id="rId35" Type="http://schemas.openxmlformats.org/officeDocument/2006/relationships/customXml" Target="../ink/ink711.xml"/><Relationship Id="rId56" Type="http://schemas.openxmlformats.org/officeDocument/2006/relationships/image" Target="../media/image702.png"/><Relationship Id="rId77" Type="http://schemas.openxmlformats.org/officeDocument/2006/relationships/customXml" Target="../ink/ink732.xml"/><Relationship Id="rId100" Type="http://schemas.openxmlformats.org/officeDocument/2006/relationships/image" Target="../media/image724.png"/><Relationship Id="rId105" Type="http://schemas.openxmlformats.org/officeDocument/2006/relationships/customXml" Target="../ink/ink746.xml"/><Relationship Id="rId126" Type="http://schemas.openxmlformats.org/officeDocument/2006/relationships/image" Target="../media/image737.png"/><Relationship Id="rId147" Type="http://schemas.openxmlformats.org/officeDocument/2006/relationships/customXml" Target="../ink/ink767.xml"/><Relationship Id="rId168" Type="http://schemas.openxmlformats.org/officeDocument/2006/relationships/image" Target="../media/image758.png"/><Relationship Id="rId8" Type="http://schemas.openxmlformats.org/officeDocument/2006/relationships/image" Target="../media/image5750.png"/><Relationship Id="rId51" Type="http://schemas.openxmlformats.org/officeDocument/2006/relationships/customXml" Target="../ink/ink719.xml"/><Relationship Id="rId72" Type="http://schemas.openxmlformats.org/officeDocument/2006/relationships/image" Target="../media/image710.png"/><Relationship Id="rId93" Type="http://schemas.openxmlformats.org/officeDocument/2006/relationships/customXml" Target="../ink/ink740.xml"/><Relationship Id="rId98" Type="http://schemas.openxmlformats.org/officeDocument/2006/relationships/image" Target="../media/image723.png"/><Relationship Id="rId121" Type="http://schemas.openxmlformats.org/officeDocument/2006/relationships/customXml" Target="../ink/ink754.xml"/><Relationship Id="rId142" Type="http://schemas.openxmlformats.org/officeDocument/2006/relationships/image" Target="../media/image745.png"/><Relationship Id="rId163" Type="http://schemas.openxmlformats.org/officeDocument/2006/relationships/customXml" Target="../ink/ink775.xml"/><Relationship Id="rId184" Type="http://schemas.openxmlformats.org/officeDocument/2006/relationships/image" Target="../media/image766.png"/><Relationship Id="rId189" Type="http://schemas.openxmlformats.org/officeDocument/2006/relationships/customXml" Target="../ink/ink788.xml"/><Relationship Id="rId3" Type="http://schemas.openxmlformats.org/officeDocument/2006/relationships/customXml" Target="../ink/ink695.xml"/><Relationship Id="rId25" Type="http://schemas.openxmlformats.org/officeDocument/2006/relationships/customXml" Target="../ink/ink706.xml"/><Relationship Id="rId46" Type="http://schemas.openxmlformats.org/officeDocument/2006/relationships/image" Target="../media/image697.png"/><Relationship Id="rId67" Type="http://schemas.openxmlformats.org/officeDocument/2006/relationships/customXml" Target="../ink/ink727.xml"/><Relationship Id="rId116" Type="http://schemas.openxmlformats.org/officeDocument/2006/relationships/image" Target="../media/image732.png"/><Relationship Id="rId137" Type="http://schemas.openxmlformats.org/officeDocument/2006/relationships/customXml" Target="../ink/ink762.xml"/><Relationship Id="rId158" Type="http://schemas.openxmlformats.org/officeDocument/2006/relationships/image" Target="../media/image753.png"/><Relationship Id="rId20" Type="http://schemas.openxmlformats.org/officeDocument/2006/relationships/image" Target="../media/image5810.png"/><Relationship Id="rId41" Type="http://schemas.openxmlformats.org/officeDocument/2006/relationships/customXml" Target="../ink/ink714.xml"/><Relationship Id="rId62" Type="http://schemas.openxmlformats.org/officeDocument/2006/relationships/image" Target="../media/image705.png"/><Relationship Id="rId83" Type="http://schemas.openxmlformats.org/officeDocument/2006/relationships/customXml" Target="../ink/ink735.xml"/><Relationship Id="rId88" Type="http://schemas.openxmlformats.org/officeDocument/2006/relationships/image" Target="../media/image718.png"/><Relationship Id="rId111" Type="http://schemas.openxmlformats.org/officeDocument/2006/relationships/customXml" Target="../ink/ink749.xml"/><Relationship Id="rId132" Type="http://schemas.openxmlformats.org/officeDocument/2006/relationships/image" Target="../media/image740.png"/><Relationship Id="rId153" Type="http://schemas.openxmlformats.org/officeDocument/2006/relationships/customXml" Target="../ink/ink770.xml"/><Relationship Id="rId174" Type="http://schemas.openxmlformats.org/officeDocument/2006/relationships/image" Target="../media/image761.png"/><Relationship Id="rId179" Type="http://schemas.openxmlformats.org/officeDocument/2006/relationships/customXml" Target="../ink/ink783.xml"/><Relationship Id="rId190" Type="http://schemas.openxmlformats.org/officeDocument/2006/relationships/image" Target="../media/image769.png"/><Relationship Id="rId15" Type="http://schemas.openxmlformats.org/officeDocument/2006/relationships/customXml" Target="../ink/ink701.xml"/><Relationship Id="rId36" Type="http://schemas.openxmlformats.org/officeDocument/2006/relationships/image" Target="../media/image692.png"/><Relationship Id="rId57" Type="http://schemas.openxmlformats.org/officeDocument/2006/relationships/customXml" Target="../ink/ink722.xml"/><Relationship Id="rId106" Type="http://schemas.openxmlformats.org/officeDocument/2006/relationships/image" Target="../media/image727.png"/><Relationship Id="rId127" Type="http://schemas.openxmlformats.org/officeDocument/2006/relationships/customXml" Target="../ink/ink757.xml"/><Relationship Id="rId10" Type="http://schemas.openxmlformats.org/officeDocument/2006/relationships/image" Target="../media/image5760.png"/><Relationship Id="rId31" Type="http://schemas.openxmlformats.org/officeDocument/2006/relationships/customXml" Target="../ink/ink709.xml"/><Relationship Id="rId52" Type="http://schemas.openxmlformats.org/officeDocument/2006/relationships/image" Target="../media/image700.png"/><Relationship Id="rId73" Type="http://schemas.openxmlformats.org/officeDocument/2006/relationships/customXml" Target="../ink/ink730.xml"/><Relationship Id="rId78" Type="http://schemas.openxmlformats.org/officeDocument/2006/relationships/image" Target="../media/image713.png"/><Relationship Id="rId94" Type="http://schemas.openxmlformats.org/officeDocument/2006/relationships/image" Target="../media/image721.png"/><Relationship Id="rId99" Type="http://schemas.openxmlformats.org/officeDocument/2006/relationships/customXml" Target="../ink/ink743.xml"/><Relationship Id="rId101" Type="http://schemas.openxmlformats.org/officeDocument/2006/relationships/customXml" Target="../ink/ink744.xml"/><Relationship Id="rId122" Type="http://schemas.openxmlformats.org/officeDocument/2006/relationships/image" Target="../media/image735.png"/><Relationship Id="rId143" Type="http://schemas.openxmlformats.org/officeDocument/2006/relationships/customXml" Target="../ink/ink765.xml"/><Relationship Id="rId148" Type="http://schemas.openxmlformats.org/officeDocument/2006/relationships/image" Target="../media/image748.png"/><Relationship Id="rId164" Type="http://schemas.openxmlformats.org/officeDocument/2006/relationships/image" Target="../media/image756.png"/><Relationship Id="rId169" Type="http://schemas.openxmlformats.org/officeDocument/2006/relationships/customXml" Target="../ink/ink778.xml"/><Relationship Id="rId185" Type="http://schemas.openxmlformats.org/officeDocument/2006/relationships/customXml" Target="../ink/ink786.xml"/><Relationship Id="rId4" Type="http://schemas.openxmlformats.org/officeDocument/2006/relationships/image" Target="../media/image5730.png"/><Relationship Id="rId9" Type="http://schemas.openxmlformats.org/officeDocument/2006/relationships/customXml" Target="../ink/ink698.xml"/><Relationship Id="rId180" Type="http://schemas.openxmlformats.org/officeDocument/2006/relationships/image" Target="../media/image764.png"/><Relationship Id="rId26" Type="http://schemas.openxmlformats.org/officeDocument/2006/relationships/image" Target="../media/image687.png"/><Relationship Id="rId47" Type="http://schemas.openxmlformats.org/officeDocument/2006/relationships/customXml" Target="../ink/ink717.xml"/><Relationship Id="rId68" Type="http://schemas.openxmlformats.org/officeDocument/2006/relationships/image" Target="../media/image708.png"/><Relationship Id="rId89" Type="http://schemas.openxmlformats.org/officeDocument/2006/relationships/customXml" Target="../ink/ink738.xml"/><Relationship Id="rId112" Type="http://schemas.openxmlformats.org/officeDocument/2006/relationships/image" Target="../media/image730.png"/><Relationship Id="rId133" Type="http://schemas.openxmlformats.org/officeDocument/2006/relationships/customXml" Target="../ink/ink760.xml"/><Relationship Id="rId154" Type="http://schemas.openxmlformats.org/officeDocument/2006/relationships/image" Target="../media/image751.png"/><Relationship Id="rId175" Type="http://schemas.openxmlformats.org/officeDocument/2006/relationships/customXml" Target="../ink/ink781.xml"/><Relationship Id="rId16" Type="http://schemas.openxmlformats.org/officeDocument/2006/relationships/image" Target="../media/image5790.png"/><Relationship Id="rId37" Type="http://schemas.openxmlformats.org/officeDocument/2006/relationships/customXml" Target="../ink/ink712.xml"/><Relationship Id="rId58" Type="http://schemas.openxmlformats.org/officeDocument/2006/relationships/image" Target="../media/image703.png"/><Relationship Id="rId79" Type="http://schemas.openxmlformats.org/officeDocument/2006/relationships/customXml" Target="../ink/ink733.xml"/><Relationship Id="rId102" Type="http://schemas.openxmlformats.org/officeDocument/2006/relationships/image" Target="../media/image725.png"/><Relationship Id="rId123" Type="http://schemas.openxmlformats.org/officeDocument/2006/relationships/customXml" Target="../ink/ink755.xml"/><Relationship Id="rId144" Type="http://schemas.openxmlformats.org/officeDocument/2006/relationships/image" Target="../media/image746.png"/><Relationship Id="rId90" Type="http://schemas.openxmlformats.org/officeDocument/2006/relationships/image" Target="../media/image719.png"/><Relationship Id="rId165" Type="http://schemas.openxmlformats.org/officeDocument/2006/relationships/customXml" Target="../ink/ink776.xml"/><Relationship Id="rId186" Type="http://schemas.openxmlformats.org/officeDocument/2006/relationships/image" Target="../media/image767.png"/><Relationship Id="rId27" Type="http://schemas.openxmlformats.org/officeDocument/2006/relationships/customXml" Target="../ink/ink707.xml"/><Relationship Id="rId48" Type="http://schemas.openxmlformats.org/officeDocument/2006/relationships/image" Target="../media/image698.png"/><Relationship Id="rId69" Type="http://schemas.openxmlformats.org/officeDocument/2006/relationships/customXml" Target="../ink/ink728.xml"/><Relationship Id="rId113" Type="http://schemas.openxmlformats.org/officeDocument/2006/relationships/customXml" Target="../ink/ink750.xml"/><Relationship Id="rId134" Type="http://schemas.openxmlformats.org/officeDocument/2006/relationships/image" Target="../media/image741.png"/><Relationship Id="rId80" Type="http://schemas.openxmlformats.org/officeDocument/2006/relationships/image" Target="../media/image714.png"/><Relationship Id="rId155" Type="http://schemas.openxmlformats.org/officeDocument/2006/relationships/customXml" Target="../ink/ink771.xml"/><Relationship Id="rId176" Type="http://schemas.openxmlformats.org/officeDocument/2006/relationships/image" Target="../media/image762.png"/><Relationship Id="rId17" Type="http://schemas.openxmlformats.org/officeDocument/2006/relationships/customXml" Target="../ink/ink702.xml"/><Relationship Id="rId38" Type="http://schemas.openxmlformats.org/officeDocument/2006/relationships/image" Target="../media/image693.png"/><Relationship Id="rId59" Type="http://schemas.openxmlformats.org/officeDocument/2006/relationships/customXml" Target="../ink/ink723.xml"/><Relationship Id="rId103" Type="http://schemas.openxmlformats.org/officeDocument/2006/relationships/customXml" Target="../ink/ink745.xml"/><Relationship Id="rId124" Type="http://schemas.openxmlformats.org/officeDocument/2006/relationships/image" Target="../media/image736.png"/><Relationship Id="rId70" Type="http://schemas.openxmlformats.org/officeDocument/2006/relationships/image" Target="../media/image709.png"/><Relationship Id="rId91" Type="http://schemas.openxmlformats.org/officeDocument/2006/relationships/customXml" Target="../ink/ink739.xml"/><Relationship Id="rId145" Type="http://schemas.openxmlformats.org/officeDocument/2006/relationships/customXml" Target="../ink/ink766.xml"/><Relationship Id="rId166" Type="http://schemas.openxmlformats.org/officeDocument/2006/relationships/image" Target="../media/image757.png"/><Relationship Id="rId187" Type="http://schemas.openxmlformats.org/officeDocument/2006/relationships/customXml" Target="../ink/ink787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88.png"/><Relationship Id="rId49" Type="http://schemas.openxmlformats.org/officeDocument/2006/relationships/customXml" Target="../ink/ink718.xml"/><Relationship Id="rId114" Type="http://schemas.openxmlformats.org/officeDocument/2006/relationships/image" Target="../media/image731.png"/><Relationship Id="rId60" Type="http://schemas.openxmlformats.org/officeDocument/2006/relationships/image" Target="../media/image704.png"/><Relationship Id="rId81" Type="http://schemas.openxmlformats.org/officeDocument/2006/relationships/customXml" Target="../ink/ink734.xml"/><Relationship Id="rId135" Type="http://schemas.openxmlformats.org/officeDocument/2006/relationships/customXml" Target="../ink/ink761.xml"/><Relationship Id="rId156" Type="http://schemas.openxmlformats.org/officeDocument/2006/relationships/image" Target="../media/image752.png"/><Relationship Id="rId177" Type="http://schemas.openxmlformats.org/officeDocument/2006/relationships/customXml" Target="../ink/ink782.xml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5.png"/><Relationship Id="rId21" Type="http://schemas.openxmlformats.org/officeDocument/2006/relationships/image" Target="../media/image5930.png"/><Relationship Id="rId63" Type="http://schemas.openxmlformats.org/officeDocument/2006/relationships/image" Target="../media/image6140.png"/><Relationship Id="rId159" Type="http://schemas.openxmlformats.org/officeDocument/2006/relationships/image" Target="../media/image816.png"/><Relationship Id="rId170" Type="http://schemas.openxmlformats.org/officeDocument/2006/relationships/customXml" Target="../ink/ink873.xml"/><Relationship Id="rId226" Type="http://schemas.openxmlformats.org/officeDocument/2006/relationships/customXml" Target="../ink/ink901.xml"/><Relationship Id="rId268" Type="http://schemas.openxmlformats.org/officeDocument/2006/relationships/customXml" Target="../ink/ink922.xml"/><Relationship Id="rId32" Type="http://schemas.openxmlformats.org/officeDocument/2006/relationships/customXml" Target="../ink/ink804.xml"/><Relationship Id="rId74" Type="http://schemas.openxmlformats.org/officeDocument/2006/relationships/customXml" Target="../ink/ink825.xml"/><Relationship Id="rId128" Type="http://schemas.openxmlformats.org/officeDocument/2006/relationships/customXml" Target="../ink/ink852.xml"/><Relationship Id="rId5" Type="http://schemas.openxmlformats.org/officeDocument/2006/relationships/image" Target="../media/image5850.png"/><Relationship Id="rId181" Type="http://schemas.openxmlformats.org/officeDocument/2006/relationships/image" Target="../media/image827.png"/><Relationship Id="rId237" Type="http://schemas.openxmlformats.org/officeDocument/2006/relationships/image" Target="../media/image855.png"/><Relationship Id="rId279" Type="http://schemas.openxmlformats.org/officeDocument/2006/relationships/image" Target="../media/image876.png"/><Relationship Id="rId43" Type="http://schemas.openxmlformats.org/officeDocument/2006/relationships/image" Target="../media/image6040.png"/><Relationship Id="rId139" Type="http://schemas.openxmlformats.org/officeDocument/2006/relationships/image" Target="../media/image806.png"/><Relationship Id="rId290" Type="http://schemas.openxmlformats.org/officeDocument/2006/relationships/customXml" Target="../ink/ink933.xml"/><Relationship Id="rId85" Type="http://schemas.openxmlformats.org/officeDocument/2006/relationships/image" Target="../media/image779.png"/><Relationship Id="rId150" Type="http://schemas.openxmlformats.org/officeDocument/2006/relationships/customXml" Target="../ink/ink863.xml"/><Relationship Id="rId192" Type="http://schemas.openxmlformats.org/officeDocument/2006/relationships/customXml" Target="../ink/ink884.xml"/><Relationship Id="rId206" Type="http://schemas.openxmlformats.org/officeDocument/2006/relationships/customXml" Target="../ink/ink891.xml"/><Relationship Id="rId248" Type="http://schemas.openxmlformats.org/officeDocument/2006/relationships/customXml" Target="../ink/ink912.xml"/><Relationship Id="rId12" Type="http://schemas.openxmlformats.org/officeDocument/2006/relationships/customXml" Target="../ink/ink794.xml"/><Relationship Id="rId108" Type="http://schemas.openxmlformats.org/officeDocument/2006/relationships/customXml" Target="../ink/ink842.xml"/><Relationship Id="rId54" Type="http://schemas.openxmlformats.org/officeDocument/2006/relationships/customXml" Target="../ink/ink815.xml"/><Relationship Id="rId75" Type="http://schemas.openxmlformats.org/officeDocument/2006/relationships/image" Target="../media/image774.png"/><Relationship Id="rId96" Type="http://schemas.openxmlformats.org/officeDocument/2006/relationships/customXml" Target="../ink/ink836.xml"/><Relationship Id="rId140" Type="http://schemas.openxmlformats.org/officeDocument/2006/relationships/customXml" Target="../ink/ink858.xml"/><Relationship Id="rId161" Type="http://schemas.openxmlformats.org/officeDocument/2006/relationships/image" Target="../media/image817.png"/><Relationship Id="rId182" Type="http://schemas.openxmlformats.org/officeDocument/2006/relationships/customXml" Target="../ink/ink879.xml"/><Relationship Id="rId217" Type="http://schemas.openxmlformats.org/officeDocument/2006/relationships/image" Target="../media/image845.png"/><Relationship Id="rId6" Type="http://schemas.openxmlformats.org/officeDocument/2006/relationships/customXml" Target="../ink/ink791.xml"/><Relationship Id="rId238" Type="http://schemas.openxmlformats.org/officeDocument/2006/relationships/customXml" Target="../ink/ink907.xml"/><Relationship Id="rId259" Type="http://schemas.openxmlformats.org/officeDocument/2006/relationships/image" Target="../media/image866.png"/><Relationship Id="rId23" Type="http://schemas.openxmlformats.org/officeDocument/2006/relationships/image" Target="../media/image5940.png"/><Relationship Id="rId119" Type="http://schemas.openxmlformats.org/officeDocument/2006/relationships/image" Target="../media/image796.png"/><Relationship Id="rId270" Type="http://schemas.openxmlformats.org/officeDocument/2006/relationships/customXml" Target="../ink/ink923.xml"/><Relationship Id="rId291" Type="http://schemas.openxmlformats.org/officeDocument/2006/relationships/image" Target="../media/image882.png"/><Relationship Id="rId44" Type="http://schemas.openxmlformats.org/officeDocument/2006/relationships/customXml" Target="../ink/ink810.xml"/><Relationship Id="rId65" Type="http://schemas.openxmlformats.org/officeDocument/2006/relationships/image" Target="../media/image6150.png"/><Relationship Id="rId86" Type="http://schemas.openxmlformats.org/officeDocument/2006/relationships/customXml" Target="../ink/ink831.xml"/><Relationship Id="rId130" Type="http://schemas.openxmlformats.org/officeDocument/2006/relationships/customXml" Target="../ink/ink853.xml"/><Relationship Id="rId151" Type="http://schemas.openxmlformats.org/officeDocument/2006/relationships/image" Target="../media/image812.png"/><Relationship Id="rId172" Type="http://schemas.openxmlformats.org/officeDocument/2006/relationships/customXml" Target="../ink/ink874.xml"/><Relationship Id="rId193" Type="http://schemas.openxmlformats.org/officeDocument/2006/relationships/image" Target="../media/image833.png"/><Relationship Id="rId207" Type="http://schemas.openxmlformats.org/officeDocument/2006/relationships/image" Target="../media/image840.png"/><Relationship Id="rId228" Type="http://schemas.openxmlformats.org/officeDocument/2006/relationships/customXml" Target="../ink/ink902.xml"/><Relationship Id="rId249" Type="http://schemas.openxmlformats.org/officeDocument/2006/relationships/image" Target="../media/image861.png"/><Relationship Id="rId13" Type="http://schemas.openxmlformats.org/officeDocument/2006/relationships/image" Target="../media/image5890.png"/><Relationship Id="rId109" Type="http://schemas.openxmlformats.org/officeDocument/2006/relationships/image" Target="../media/image791.png"/><Relationship Id="rId260" Type="http://schemas.openxmlformats.org/officeDocument/2006/relationships/customXml" Target="../ink/ink918.xml"/><Relationship Id="rId281" Type="http://schemas.openxmlformats.org/officeDocument/2006/relationships/image" Target="../media/image877.png"/><Relationship Id="rId34" Type="http://schemas.openxmlformats.org/officeDocument/2006/relationships/customXml" Target="../ink/ink805.xml"/><Relationship Id="rId55" Type="http://schemas.openxmlformats.org/officeDocument/2006/relationships/image" Target="../media/image6100.png"/><Relationship Id="rId76" Type="http://schemas.openxmlformats.org/officeDocument/2006/relationships/customXml" Target="../ink/ink826.xml"/><Relationship Id="rId97" Type="http://schemas.openxmlformats.org/officeDocument/2006/relationships/image" Target="../media/image785.png"/><Relationship Id="rId120" Type="http://schemas.openxmlformats.org/officeDocument/2006/relationships/customXml" Target="../ink/ink848.xml"/><Relationship Id="rId141" Type="http://schemas.openxmlformats.org/officeDocument/2006/relationships/image" Target="../media/image807.png"/><Relationship Id="rId7" Type="http://schemas.openxmlformats.org/officeDocument/2006/relationships/image" Target="../media/image5860.png"/><Relationship Id="rId162" Type="http://schemas.openxmlformats.org/officeDocument/2006/relationships/customXml" Target="../ink/ink869.xml"/><Relationship Id="rId183" Type="http://schemas.openxmlformats.org/officeDocument/2006/relationships/image" Target="../media/image828.png"/><Relationship Id="rId218" Type="http://schemas.openxmlformats.org/officeDocument/2006/relationships/customXml" Target="../ink/ink897.xml"/><Relationship Id="rId239" Type="http://schemas.openxmlformats.org/officeDocument/2006/relationships/image" Target="../media/image856.png"/><Relationship Id="rId250" Type="http://schemas.openxmlformats.org/officeDocument/2006/relationships/customXml" Target="../ink/ink913.xml"/><Relationship Id="rId271" Type="http://schemas.openxmlformats.org/officeDocument/2006/relationships/image" Target="../media/image872.png"/><Relationship Id="rId292" Type="http://schemas.openxmlformats.org/officeDocument/2006/relationships/customXml" Target="../ink/ink934.xml"/><Relationship Id="rId24" Type="http://schemas.openxmlformats.org/officeDocument/2006/relationships/customXml" Target="../ink/ink800.xml"/><Relationship Id="rId45" Type="http://schemas.openxmlformats.org/officeDocument/2006/relationships/image" Target="../media/image6050.png"/><Relationship Id="rId66" Type="http://schemas.openxmlformats.org/officeDocument/2006/relationships/customXml" Target="../ink/ink821.xml"/><Relationship Id="rId87" Type="http://schemas.openxmlformats.org/officeDocument/2006/relationships/image" Target="../media/image780.png"/><Relationship Id="rId110" Type="http://schemas.openxmlformats.org/officeDocument/2006/relationships/customXml" Target="../ink/ink843.xml"/><Relationship Id="rId131" Type="http://schemas.openxmlformats.org/officeDocument/2006/relationships/image" Target="../media/image802.png"/><Relationship Id="rId152" Type="http://schemas.openxmlformats.org/officeDocument/2006/relationships/customXml" Target="../ink/ink864.xml"/><Relationship Id="rId173" Type="http://schemas.openxmlformats.org/officeDocument/2006/relationships/image" Target="../media/image823.png"/><Relationship Id="rId194" Type="http://schemas.openxmlformats.org/officeDocument/2006/relationships/customXml" Target="../ink/ink885.xml"/><Relationship Id="rId208" Type="http://schemas.openxmlformats.org/officeDocument/2006/relationships/customXml" Target="../ink/ink892.xml"/><Relationship Id="rId229" Type="http://schemas.openxmlformats.org/officeDocument/2006/relationships/image" Target="../media/image851.png"/><Relationship Id="rId240" Type="http://schemas.openxmlformats.org/officeDocument/2006/relationships/customXml" Target="../ink/ink908.xml"/><Relationship Id="rId261" Type="http://schemas.openxmlformats.org/officeDocument/2006/relationships/image" Target="../media/image867.png"/><Relationship Id="rId14" Type="http://schemas.openxmlformats.org/officeDocument/2006/relationships/customXml" Target="../ink/ink795.xml"/><Relationship Id="rId35" Type="http://schemas.openxmlformats.org/officeDocument/2006/relationships/image" Target="../media/image6000.png"/><Relationship Id="rId56" Type="http://schemas.openxmlformats.org/officeDocument/2006/relationships/customXml" Target="../ink/ink816.xml"/><Relationship Id="rId77" Type="http://schemas.openxmlformats.org/officeDocument/2006/relationships/image" Target="../media/image775.png"/><Relationship Id="rId100" Type="http://schemas.openxmlformats.org/officeDocument/2006/relationships/customXml" Target="../ink/ink838.xml"/><Relationship Id="rId282" Type="http://schemas.openxmlformats.org/officeDocument/2006/relationships/customXml" Target="../ink/ink929.xml"/><Relationship Id="rId8" Type="http://schemas.openxmlformats.org/officeDocument/2006/relationships/customXml" Target="../ink/ink792.xml"/><Relationship Id="rId98" Type="http://schemas.openxmlformats.org/officeDocument/2006/relationships/customXml" Target="../ink/ink837.xml"/><Relationship Id="rId121" Type="http://schemas.openxmlformats.org/officeDocument/2006/relationships/image" Target="../media/image797.png"/><Relationship Id="rId142" Type="http://schemas.openxmlformats.org/officeDocument/2006/relationships/customXml" Target="../ink/ink859.xml"/><Relationship Id="rId163" Type="http://schemas.openxmlformats.org/officeDocument/2006/relationships/image" Target="../media/image818.png"/><Relationship Id="rId184" Type="http://schemas.openxmlformats.org/officeDocument/2006/relationships/customXml" Target="../ink/ink880.xml"/><Relationship Id="rId219" Type="http://schemas.openxmlformats.org/officeDocument/2006/relationships/image" Target="../media/image846.png"/><Relationship Id="rId230" Type="http://schemas.openxmlformats.org/officeDocument/2006/relationships/customXml" Target="../ink/ink903.xml"/><Relationship Id="rId251" Type="http://schemas.openxmlformats.org/officeDocument/2006/relationships/image" Target="../media/image862.png"/><Relationship Id="rId25" Type="http://schemas.openxmlformats.org/officeDocument/2006/relationships/image" Target="../media/image5950.png"/><Relationship Id="rId46" Type="http://schemas.openxmlformats.org/officeDocument/2006/relationships/customXml" Target="../ink/ink811.xml"/><Relationship Id="rId67" Type="http://schemas.openxmlformats.org/officeDocument/2006/relationships/image" Target="../media/image6160.png"/><Relationship Id="rId272" Type="http://schemas.openxmlformats.org/officeDocument/2006/relationships/customXml" Target="../ink/ink924.xml"/><Relationship Id="rId293" Type="http://schemas.openxmlformats.org/officeDocument/2006/relationships/image" Target="../media/image883.png"/><Relationship Id="rId88" Type="http://schemas.openxmlformats.org/officeDocument/2006/relationships/customXml" Target="../ink/ink832.xml"/><Relationship Id="rId111" Type="http://schemas.openxmlformats.org/officeDocument/2006/relationships/image" Target="../media/image792.png"/><Relationship Id="rId132" Type="http://schemas.openxmlformats.org/officeDocument/2006/relationships/customXml" Target="../ink/ink854.xml"/><Relationship Id="rId153" Type="http://schemas.openxmlformats.org/officeDocument/2006/relationships/image" Target="../media/image813.png"/><Relationship Id="rId174" Type="http://schemas.openxmlformats.org/officeDocument/2006/relationships/customXml" Target="../ink/ink875.xml"/><Relationship Id="rId195" Type="http://schemas.openxmlformats.org/officeDocument/2006/relationships/image" Target="../media/image834.png"/><Relationship Id="rId209" Type="http://schemas.openxmlformats.org/officeDocument/2006/relationships/image" Target="../media/image841.png"/><Relationship Id="rId220" Type="http://schemas.openxmlformats.org/officeDocument/2006/relationships/customXml" Target="../ink/ink898.xml"/><Relationship Id="rId241" Type="http://schemas.openxmlformats.org/officeDocument/2006/relationships/image" Target="../media/image857.png"/><Relationship Id="rId15" Type="http://schemas.openxmlformats.org/officeDocument/2006/relationships/image" Target="../media/image5900.png"/><Relationship Id="rId36" Type="http://schemas.openxmlformats.org/officeDocument/2006/relationships/customXml" Target="../ink/ink806.xml"/><Relationship Id="rId57" Type="http://schemas.openxmlformats.org/officeDocument/2006/relationships/image" Target="../media/image6110.png"/><Relationship Id="rId262" Type="http://schemas.openxmlformats.org/officeDocument/2006/relationships/customXml" Target="../ink/ink919.xml"/><Relationship Id="rId283" Type="http://schemas.openxmlformats.org/officeDocument/2006/relationships/image" Target="../media/image878.png"/><Relationship Id="rId78" Type="http://schemas.openxmlformats.org/officeDocument/2006/relationships/customXml" Target="../ink/ink827.xml"/><Relationship Id="rId99" Type="http://schemas.openxmlformats.org/officeDocument/2006/relationships/image" Target="../media/image786.png"/><Relationship Id="rId101" Type="http://schemas.openxmlformats.org/officeDocument/2006/relationships/image" Target="../media/image787.png"/><Relationship Id="rId122" Type="http://schemas.openxmlformats.org/officeDocument/2006/relationships/customXml" Target="../ink/ink849.xml"/><Relationship Id="rId143" Type="http://schemas.openxmlformats.org/officeDocument/2006/relationships/image" Target="../media/image808.png"/><Relationship Id="rId164" Type="http://schemas.openxmlformats.org/officeDocument/2006/relationships/customXml" Target="../ink/ink870.xml"/><Relationship Id="rId185" Type="http://schemas.openxmlformats.org/officeDocument/2006/relationships/image" Target="../media/image829.png"/><Relationship Id="rId9" Type="http://schemas.openxmlformats.org/officeDocument/2006/relationships/image" Target="../media/image5870.png"/><Relationship Id="rId210" Type="http://schemas.openxmlformats.org/officeDocument/2006/relationships/customXml" Target="../ink/ink893.xml"/><Relationship Id="rId26" Type="http://schemas.openxmlformats.org/officeDocument/2006/relationships/customXml" Target="../ink/ink801.xml"/><Relationship Id="rId231" Type="http://schemas.openxmlformats.org/officeDocument/2006/relationships/image" Target="../media/image852.png"/><Relationship Id="rId252" Type="http://schemas.openxmlformats.org/officeDocument/2006/relationships/customXml" Target="../ink/ink914.xml"/><Relationship Id="rId273" Type="http://schemas.openxmlformats.org/officeDocument/2006/relationships/image" Target="../media/image873.png"/><Relationship Id="rId294" Type="http://schemas.openxmlformats.org/officeDocument/2006/relationships/customXml" Target="../ink/ink935.xml"/><Relationship Id="rId47" Type="http://schemas.openxmlformats.org/officeDocument/2006/relationships/image" Target="../media/image6060.png"/><Relationship Id="rId68" Type="http://schemas.openxmlformats.org/officeDocument/2006/relationships/customXml" Target="../ink/ink822.xml"/><Relationship Id="rId89" Type="http://schemas.openxmlformats.org/officeDocument/2006/relationships/image" Target="../media/image781.png"/><Relationship Id="rId112" Type="http://schemas.openxmlformats.org/officeDocument/2006/relationships/customXml" Target="../ink/ink844.xml"/><Relationship Id="rId133" Type="http://schemas.openxmlformats.org/officeDocument/2006/relationships/image" Target="../media/image803.png"/><Relationship Id="rId154" Type="http://schemas.openxmlformats.org/officeDocument/2006/relationships/customXml" Target="../ink/ink865.xml"/><Relationship Id="rId175" Type="http://schemas.openxmlformats.org/officeDocument/2006/relationships/image" Target="../media/image824.png"/><Relationship Id="rId196" Type="http://schemas.openxmlformats.org/officeDocument/2006/relationships/customXml" Target="../ink/ink886.xml"/><Relationship Id="rId200" Type="http://schemas.openxmlformats.org/officeDocument/2006/relationships/customXml" Target="../ink/ink888.xml"/><Relationship Id="rId16" Type="http://schemas.openxmlformats.org/officeDocument/2006/relationships/customXml" Target="../ink/ink796.xml"/><Relationship Id="rId221" Type="http://schemas.openxmlformats.org/officeDocument/2006/relationships/image" Target="../media/image847.png"/><Relationship Id="rId242" Type="http://schemas.openxmlformats.org/officeDocument/2006/relationships/customXml" Target="../ink/ink909.xml"/><Relationship Id="rId263" Type="http://schemas.openxmlformats.org/officeDocument/2006/relationships/image" Target="../media/image868.png"/><Relationship Id="rId284" Type="http://schemas.openxmlformats.org/officeDocument/2006/relationships/customXml" Target="../ink/ink930.xml"/><Relationship Id="rId37" Type="http://schemas.openxmlformats.org/officeDocument/2006/relationships/image" Target="../media/image6010.png"/><Relationship Id="rId58" Type="http://schemas.openxmlformats.org/officeDocument/2006/relationships/customXml" Target="../ink/ink817.xml"/><Relationship Id="rId79" Type="http://schemas.openxmlformats.org/officeDocument/2006/relationships/image" Target="../media/image776.png"/><Relationship Id="rId102" Type="http://schemas.openxmlformats.org/officeDocument/2006/relationships/customXml" Target="../ink/ink839.xml"/><Relationship Id="rId123" Type="http://schemas.openxmlformats.org/officeDocument/2006/relationships/image" Target="../media/image798.png"/><Relationship Id="rId144" Type="http://schemas.openxmlformats.org/officeDocument/2006/relationships/customXml" Target="../ink/ink860.xml"/><Relationship Id="rId90" Type="http://schemas.openxmlformats.org/officeDocument/2006/relationships/customXml" Target="../ink/ink833.xml"/><Relationship Id="rId165" Type="http://schemas.openxmlformats.org/officeDocument/2006/relationships/image" Target="../media/image819.png"/><Relationship Id="rId186" Type="http://schemas.openxmlformats.org/officeDocument/2006/relationships/customXml" Target="../ink/ink881.xml"/><Relationship Id="rId211" Type="http://schemas.openxmlformats.org/officeDocument/2006/relationships/image" Target="../media/image842.png"/><Relationship Id="rId232" Type="http://schemas.openxmlformats.org/officeDocument/2006/relationships/customXml" Target="../ink/ink904.xml"/><Relationship Id="rId253" Type="http://schemas.openxmlformats.org/officeDocument/2006/relationships/image" Target="../media/image863.png"/><Relationship Id="rId274" Type="http://schemas.openxmlformats.org/officeDocument/2006/relationships/customXml" Target="../ink/ink925.xml"/><Relationship Id="rId295" Type="http://schemas.openxmlformats.org/officeDocument/2006/relationships/image" Target="../media/image884.png"/><Relationship Id="rId27" Type="http://schemas.openxmlformats.org/officeDocument/2006/relationships/image" Target="../media/image5960.png"/><Relationship Id="rId48" Type="http://schemas.openxmlformats.org/officeDocument/2006/relationships/customXml" Target="../ink/ink812.xml"/><Relationship Id="rId69" Type="http://schemas.openxmlformats.org/officeDocument/2006/relationships/image" Target="../media/image6170.png"/><Relationship Id="rId113" Type="http://schemas.openxmlformats.org/officeDocument/2006/relationships/image" Target="../media/image793.png"/><Relationship Id="rId134" Type="http://schemas.openxmlformats.org/officeDocument/2006/relationships/customXml" Target="../ink/ink855.xml"/><Relationship Id="rId80" Type="http://schemas.openxmlformats.org/officeDocument/2006/relationships/customXml" Target="../ink/ink828.xml"/><Relationship Id="rId155" Type="http://schemas.openxmlformats.org/officeDocument/2006/relationships/image" Target="../media/image814.png"/><Relationship Id="rId176" Type="http://schemas.openxmlformats.org/officeDocument/2006/relationships/customXml" Target="../ink/ink876.xml"/><Relationship Id="rId197" Type="http://schemas.openxmlformats.org/officeDocument/2006/relationships/image" Target="../media/image835.png"/><Relationship Id="rId201" Type="http://schemas.openxmlformats.org/officeDocument/2006/relationships/image" Target="../media/image837.png"/><Relationship Id="rId222" Type="http://schemas.openxmlformats.org/officeDocument/2006/relationships/customXml" Target="../ink/ink899.xml"/><Relationship Id="rId243" Type="http://schemas.openxmlformats.org/officeDocument/2006/relationships/image" Target="../media/image858.png"/><Relationship Id="rId264" Type="http://schemas.openxmlformats.org/officeDocument/2006/relationships/customXml" Target="../ink/ink920.xml"/><Relationship Id="rId285" Type="http://schemas.openxmlformats.org/officeDocument/2006/relationships/image" Target="../media/image879.png"/><Relationship Id="rId17" Type="http://schemas.openxmlformats.org/officeDocument/2006/relationships/image" Target="../media/image5910.png"/><Relationship Id="rId38" Type="http://schemas.openxmlformats.org/officeDocument/2006/relationships/customXml" Target="../ink/ink807.xml"/><Relationship Id="rId59" Type="http://schemas.openxmlformats.org/officeDocument/2006/relationships/image" Target="../media/image6120.png"/><Relationship Id="rId103" Type="http://schemas.openxmlformats.org/officeDocument/2006/relationships/image" Target="../media/image788.png"/><Relationship Id="rId124" Type="http://schemas.openxmlformats.org/officeDocument/2006/relationships/customXml" Target="../ink/ink850.xml"/><Relationship Id="rId70" Type="http://schemas.openxmlformats.org/officeDocument/2006/relationships/customXml" Target="../ink/ink823.xml"/><Relationship Id="rId91" Type="http://schemas.openxmlformats.org/officeDocument/2006/relationships/image" Target="../media/image782.png"/><Relationship Id="rId145" Type="http://schemas.openxmlformats.org/officeDocument/2006/relationships/image" Target="../media/image809.png"/><Relationship Id="rId166" Type="http://schemas.openxmlformats.org/officeDocument/2006/relationships/customXml" Target="../ink/ink871.xml"/><Relationship Id="rId187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94.xml"/><Relationship Id="rId233" Type="http://schemas.openxmlformats.org/officeDocument/2006/relationships/image" Target="../media/image853.png"/><Relationship Id="rId254" Type="http://schemas.openxmlformats.org/officeDocument/2006/relationships/customXml" Target="../ink/ink915.xml"/><Relationship Id="rId28" Type="http://schemas.openxmlformats.org/officeDocument/2006/relationships/customXml" Target="../ink/ink802.xml"/><Relationship Id="rId49" Type="http://schemas.openxmlformats.org/officeDocument/2006/relationships/image" Target="../media/image6070.png"/><Relationship Id="rId114" Type="http://schemas.openxmlformats.org/officeDocument/2006/relationships/customXml" Target="../ink/ink845.xml"/><Relationship Id="rId275" Type="http://schemas.openxmlformats.org/officeDocument/2006/relationships/image" Target="../media/image874.png"/><Relationship Id="rId296" Type="http://schemas.openxmlformats.org/officeDocument/2006/relationships/customXml" Target="../ink/ink936.xml"/><Relationship Id="rId60" Type="http://schemas.openxmlformats.org/officeDocument/2006/relationships/customXml" Target="../ink/ink818.xml"/><Relationship Id="rId81" Type="http://schemas.openxmlformats.org/officeDocument/2006/relationships/image" Target="../media/image777.png"/><Relationship Id="rId135" Type="http://schemas.openxmlformats.org/officeDocument/2006/relationships/image" Target="../media/image804.png"/><Relationship Id="rId156" Type="http://schemas.openxmlformats.org/officeDocument/2006/relationships/customXml" Target="../ink/ink866.xml"/><Relationship Id="rId177" Type="http://schemas.openxmlformats.org/officeDocument/2006/relationships/image" Target="../media/image825.png"/><Relationship Id="rId198" Type="http://schemas.openxmlformats.org/officeDocument/2006/relationships/customXml" Target="../ink/ink887.xml"/><Relationship Id="rId202" Type="http://schemas.openxmlformats.org/officeDocument/2006/relationships/customXml" Target="../ink/ink889.xml"/><Relationship Id="rId223" Type="http://schemas.openxmlformats.org/officeDocument/2006/relationships/image" Target="../media/image848.png"/><Relationship Id="rId244" Type="http://schemas.openxmlformats.org/officeDocument/2006/relationships/customXml" Target="../ink/ink910.xml"/><Relationship Id="rId18" Type="http://schemas.openxmlformats.org/officeDocument/2006/relationships/customXml" Target="../ink/ink797.xml"/><Relationship Id="rId39" Type="http://schemas.openxmlformats.org/officeDocument/2006/relationships/image" Target="../media/image6020.png"/><Relationship Id="rId265" Type="http://schemas.openxmlformats.org/officeDocument/2006/relationships/image" Target="../media/image869.png"/><Relationship Id="rId286" Type="http://schemas.openxmlformats.org/officeDocument/2006/relationships/customXml" Target="../ink/ink931.xml"/><Relationship Id="rId50" Type="http://schemas.openxmlformats.org/officeDocument/2006/relationships/customXml" Target="../ink/ink813.xml"/><Relationship Id="rId104" Type="http://schemas.openxmlformats.org/officeDocument/2006/relationships/customXml" Target="../ink/ink840.xml"/><Relationship Id="rId125" Type="http://schemas.openxmlformats.org/officeDocument/2006/relationships/image" Target="../media/image799.png"/><Relationship Id="rId146" Type="http://schemas.openxmlformats.org/officeDocument/2006/relationships/customXml" Target="../ink/ink861.xml"/><Relationship Id="rId167" Type="http://schemas.openxmlformats.org/officeDocument/2006/relationships/image" Target="../media/image820.png"/><Relationship Id="rId188" Type="http://schemas.openxmlformats.org/officeDocument/2006/relationships/customXml" Target="../ink/ink882.xml"/><Relationship Id="rId71" Type="http://schemas.openxmlformats.org/officeDocument/2006/relationships/image" Target="../media/image6180.png"/><Relationship Id="rId92" Type="http://schemas.openxmlformats.org/officeDocument/2006/relationships/customXml" Target="../ink/ink834.xml"/><Relationship Id="rId213" Type="http://schemas.openxmlformats.org/officeDocument/2006/relationships/image" Target="../media/image843.png"/><Relationship Id="rId234" Type="http://schemas.openxmlformats.org/officeDocument/2006/relationships/customXml" Target="../ink/ink905.xml"/><Relationship Id="rId2" Type="http://schemas.openxmlformats.org/officeDocument/2006/relationships/image" Target="../media/image771.png"/><Relationship Id="rId29" Type="http://schemas.openxmlformats.org/officeDocument/2006/relationships/image" Target="../media/image5970.png"/><Relationship Id="rId255" Type="http://schemas.openxmlformats.org/officeDocument/2006/relationships/image" Target="../media/image864.png"/><Relationship Id="rId276" Type="http://schemas.openxmlformats.org/officeDocument/2006/relationships/customXml" Target="../ink/ink926.xml"/><Relationship Id="rId297" Type="http://schemas.openxmlformats.org/officeDocument/2006/relationships/image" Target="../media/image885.png"/><Relationship Id="rId40" Type="http://schemas.openxmlformats.org/officeDocument/2006/relationships/customXml" Target="../ink/ink808.xml"/><Relationship Id="rId115" Type="http://schemas.openxmlformats.org/officeDocument/2006/relationships/image" Target="../media/image794.png"/><Relationship Id="rId136" Type="http://schemas.openxmlformats.org/officeDocument/2006/relationships/customXml" Target="../ink/ink856.xml"/><Relationship Id="rId157" Type="http://schemas.openxmlformats.org/officeDocument/2006/relationships/image" Target="../media/image815.png"/><Relationship Id="rId178" Type="http://schemas.openxmlformats.org/officeDocument/2006/relationships/customXml" Target="../ink/ink877.xml"/><Relationship Id="rId61" Type="http://schemas.openxmlformats.org/officeDocument/2006/relationships/image" Target="../media/image6130.png"/><Relationship Id="rId82" Type="http://schemas.openxmlformats.org/officeDocument/2006/relationships/customXml" Target="../ink/ink829.xml"/><Relationship Id="rId199" Type="http://schemas.openxmlformats.org/officeDocument/2006/relationships/image" Target="../media/image836.png"/><Relationship Id="rId203" Type="http://schemas.openxmlformats.org/officeDocument/2006/relationships/image" Target="../media/image838.png"/><Relationship Id="rId19" Type="http://schemas.openxmlformats.org/officeDocument/2006/relationships/image" Target="../media/image5920.png"/><Relationship Id="rId224" Type="http://schemas.openxmlformats.org/officeDocument/2006/relationships/customXml" Target="../ink/ink900.xml"/><Relationship Id="rId245" Type="http://schemas.openxmlformats.org/officeDocument/2006/relationships/image" Target="../media/image859.png"/><Relationship Id="rId266" Type="http://schemas.openxmlformats.org/officeDocument/2006/relationships/customXml" Target="../ink/ink921.xml"/><Relationship Id="rId287" Type="http://schemas.openxmlformats.org/officeDocument/2006/relationships/image" Target="../media/image880.png"/><Relationship Id="rId30" Type="http://schemas.openxmlformats.org/officeDocument/2006/relationships/customXml" Target="../ink/ink803.xml"/><Relationship Id="rId105" Type="http://schemas.openxmlformats.org/officeDocument/2006/relationships/image" Target="../media/image789.png"/><Relationship Id="rId126" Type="http://schemas.openxmlformats.org/officeDocument/2006/relationships/customXml" Target="../ink/ink851.xml"/><Relationship Id="rId147" Type="http://schemas.openxmlformats.org/officeDocument/2006/relationships/image" Target="../media/image810.png"/><Relationship Id="rId168" Type="http://schemas.openxmlformats.org/officeDocument/2006/relationships/customXml" Target="../ink/ink872.xml"/><Relationship Id="rId51" Type="http://schemas.openxmlformats.org/officeDocument/2006/relationships/image" Target="../media/image6080.png"/><Relationship Id="rId72" Type="http://schemas.openxmlformats.org/officeDocument/2006/relationships/customXml" Target="../ink/ink824.xml"/><Relationship Id="rId93" Type="http://schemas.openxmlformats.org/officeDocument/2006/relationships/image" Target="../media/image783.png"/><Relationship Id="rId189" Type="http://schemas.openxmlformats.org/officeDocument/2006/relationships/image" Target="../media/image831.png"/><Relationship Id="rId3" Type="http://schemas.openxmlformats.org/officeDocument/2006/relationships/image" Target="../media/image772.png"/><Relationship Id="rId214" Type="http://schemas.openxmlformats.org/officeDocument/2006/relationships/customXml" Target="../ink/ink895.xml"/><Relationship Id="rId235" Type="http://schemas.openxmlformats.org/officeDocument/2006/relationships/image" Target="../media/image854.png"/><Relationship Id="rId256" Type="http://schemas.openxmlformats.org/officeDocument/2006/relationships/customXml" Target="../ink/ink916.xml"/><Relationship Id="rId277" Type="http://schemas.openxmlformats.org/officeDocument/2006/relationships/image" Target="../media/image875.png"/><Relationship Id="rId116" Type="http://schemas.openxmlformats.org/officeDocument/2006/relationships/customXml" Target="../ink/ink846.xml"/><Relationship Id="rId137" Type="http://schemas.openxmlformats.org/officeDocument/2006/relationships/image" Target="../media/image805.png"/><Relationship Id="rId158" Type="http://schemas.openxmlformats.org/officeDocument/2006/relationships/customXml" Target="../ink/ink867.xml"/><Relationship Id="rId20" Type="http://schemas.openxmlformats.org/officeDocument/2006/relationships/customXml" Target="../ink/ink798.xml"/><Relationship Id="rId41" Type="http://schemas.openxmlformats.org/officeDocument/2006/relationships/image" Target="../media/image6030.png"/><Relationship Id="rId62" Type="http://schemas.openxmlformats.org/officeDocument/2006/relationships/customXml" Target="../ink/ink819.xml"/><Relationship Id="rId83" Type="http://schemas.openxmlformats.org/officeDocument/2006/relationships/image" Target="../media/image778.png"/><Relationship Id="rId179" Type="http://schemas.openxmlformats.org/officeDocument/2006/relationships/image" Target="../media/image826.png"/><Relationship Id="rId190" Type="http://schemas.openxmlformats.org/officeDocument/2006/relationships/customXml" Target="../ink/ink883.xml"/><Relationship Id="rId204" Type="http://schemas.openxmlformats.org/officeDocument/2006/relationships/customXml" Target="../ink/ink890.xml"/><Relationship Id="rId225" Type="http://schemas.openxmlformats.org/officeDocument/2006/relationships/image" Target="../media/image849.png"/><Relationship Id="rId246" Type="http://schemas.openxmlformats.org/officeDocument/2006/relationships/customXml" Target="../ink/ink911.xml"/><Relationship Id="rId267" Type="http://schemas.openxmlformats.org/officeDocument/2006/relationships/image" Target="../media/image870.png"/><Relationship Id="rId288" Type="http://schemas.openxmlformats.org/officeDocument/2006/relationships/customXml" Target="../ink/ink932.xml"/><Relationship Id="rId106" Type="http://schemas.openxmlformats.org/officeDocument/2006/relationships/customXml" Target="../ink/ink841.xml"/><Relationship Id="rId127" Type="http://schemas.openxmlformats.org/officeDocument/2006/relationships/image" Target="../media/image800.png"/><Relationship Id="rId10" Type="http://schemas.openxmlformats.org/officeDocument/2006/relationships/customXml" Target="../ink/ink793.xml"/><Relationship Id="rId31" Type="http://schemas.openxmlformats.org/officeDocument/2006/relationships/image" Target="../media/image5980.png"/><Relationship Id="rId52" Type="http://schemas.openxmlformats.org/officeDocument/2006/relationships/customXml" Target="../ink/ink814.xml"/><Relationship Id="rId73" Type="http://schemas.openxmlformats.org/officeDocument/2006/relationships/image" Target="../media/image773.png"/><Relationship Id="rId94" Type="http://schemas.openxmlformats.org/officeDocument/2006/relationships/customXml" Target="../ink/ink835.xml"/><Relationship Id="rId148" Type="http://schemas.openxmlformats.org/officeDocument/2006/relationships/customXml" Target="../ink/ink862.xml"/><Relationship Id="rId169" Type="http://schemas.openxmlformats.org/officeDocument/2006/relationships/image" Target="../media/image821.png"/><Relationship Id="rId4" Type="http://schemas.openxmlformats.org/officeDocument/2006/relationships/customXml" Target="../ink/ink790.xml"/><Relationship Id="rId180" Type="http://schemas.openxmlformats.org/officeDocument/2006/relationships/customXml" Target="../ink/ink878.xml"/><Relationship Id="rId215" Type="http://schemas.openxmlformats.org/officeDocument/2006/relationships/image" Target="../media/image844.png"/><Relationship Id="rId236" Type="http://schemas.openxmlformats.org/officeDocument/2006/relationships/customXml" Target="../ink/ink906.xml"/><Relationship Id="rId257" Type="http://schemas.openxmlformats.org/officeDocument/2006/relationships/image" Target="../media/image865.png"/><Relationship Id="rId278" Type="http://schemas.openxmlformats.org/officeDocument/2006/relationships/customXml" Target="../ink/ink927.xml"/><Relationship Id="rId42" Type="http://schemas.openxmlformats.org/officeDocument/2006/relationships/customXml" Target="../ink/ink809.xml"/><Relationship Id="rId84" Type="http://schemas.openxmlformats.org/officeDocument/2006/relationships/customXml" Target="../ink/ink830.xml"/><Relationship Id="rId138" Type="http://schemas.openxmlformats.org/officeDocument/2006/relationships/customXml" Target="../ink/ink857.xml"/><Relationship Id="rId191" Type="http://schemas.openxmlformats.org/officeDocument/2006/relationships/image" Target="../media/image832.png"/><Relationship Id="rId205" Type="http://schemas.openxmlformats.org/officeDocument/2006/relationships/image" Target="../media/image839.png"/><Relationship Id="rId247" Type="http://schemas.openxmlformats.org/officeDocument/2006/relationships/image" Target="../media/image860.png"/><Relationship Id="rId107" Type="http://schemas.openxmlformats.org/officeDocument/2006/relationships/image" Target="../media/image790.png"/><Relationship Id="rId289" Type="http://schemas.openxmlformats.org/officeDocument/2006/relationships/image" Target="../media/image881.png"/><Relationship Id="rId11" Type="http://schemas.openxmlformats.org/officeDocument/2006/relationships/image" Target="../media/image5880.png"/><Relationship Id="rId53" Type="http://schemas.openxmlformats.org/officeDocument/2006/relationships/image" Target="../media/image6090.png"/><Relationship Id="rId149" Type="http://schemas.openxmlformats.org/officeDocument/2006/relationships/image" Target="../media/image811.png"/><Relationship Id="rId95" Type="http://schemas.openxmlformats.org/officeDocument/2006/relationships/image" Target="../media/image784.png"/><Relationship Id="rId160" Type="http://schemas.openxmlformats.org/officeDocument/2006/relationships/customXml" Target="../ink/ink868.xml"/><Relationship Id="rId216" Type="http://schemas.openxmlformats.org/officeDocument/2006/relationships/customXml" Target="../ink/ink896.xml"/><Relationship Id="rId258" Type="http://schemas.openxmlformats.org/officeDocument/2006/relationships/customXml" Target="../ink/ink917.xml"/><Relationship Id="rId22" Type="http://schemas.openxmlformats.org/officeDocument/2006/relationships/customXml" Target="../ink/ink799.xml"/><Relationship Id="rId64" Type="http://schemas.openxmlformats.org/officeDocument/2006/relationships/customXml" Target="../ink/ink820.xml"/><Relationship Id="rId118" Type="http://schemas.openxmlformats.org/officeDocument/2006/relationships/customXml" Target="../ink/ink847.xml"/><Relationship Id="rId171" Type="http://schemas.openxmlformats.org/officeDocument/2006/relationships/image" Target="../media/image822.png"/><Relationship Id="rId227" Type="http://schemas.openxmlformats.org/officeDocument/2006/relationships/image" Target="../media/image850.png"/><Relationship Id="rId269" Type="http://schemas.openxmlformats.org/officeDocument/2006/relationships/image" Target="../media/image871.png"/><Relationship Id="rId33" Type="http://schemas.openxmlformats.org/officeDocument/2006/relationships/image" Target="../media/image5990.png"/><Relationship Id="rId129" Type="http://schemas.openxmlformats.org/officeDocument/2006/relationships/image" Target="../media/image801.png"/><Relationship Id="rId280" Type="http://schemas.openxmlformats.org/officeDocument/2006/relationships/customXml" Target="../ink/ink928.xml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3.png"/><Relationship Id="rId21" Type="http://schemas.openxmlformats.org/officeDocument/2006/relationships/image" Target="../media/image895.png"/><Relationship Id="rId63" Type="http://schemas.openxmlformats.org/officeDocument/2006/relationships/image" Target="../media/image916.png"/><Relationship Id="rId159" Type="http://schemas.openxmlformats.org/officeDocument/2006/relationships/image" Target="../media/image964.png"/><Relationship Id="rId170" Type="http://schemas.openxmlformats.org/officeDocument/2006/relationships/customXml" Target="../ink/ink1021.xml"/><Relationship Id="rId226" Type="http://schemas.openxmlformats.org/officeDocument/2006/relationships/customXml" Target="../ink/ink1049.xml"/><Relationship Id="rId107" Type="http://schemas.openxmlformats.org/officeDocument/2006/relationships/image" Target="../media/image938.png"/><Relationship Id="rId11" Type="http://schemas.openxmlformats.org/officeDocument/2006/relationships/image" Target="../media/image890.png"/><Relationship Id="rId32" Type="http://schemas.openxmlformats.org/officeDocument/2006/relationships/customXml" Target="../ink/ink952.xml"/><Relationship Id="rId53" Type="http://schemas.openxmlformats.org/officeDocument/2006/relationships/image" Target="../media/image911.png"/><Relationship Id="rId74" Type="http://schemas.openxmlformats.org/officeDocument/2006/relationships/customXml" Target="../ink/ink973.xml"/><Relationship Id="rId128" Type="http://schemas.openxmlformats.org/officeDocument/2006/relationships/customXml" Target="../ink/ink1000.xml"/><Relationship Id="rId149" Type="http://schemas.openxmlformats.org/officeDocument/2006/relationships/image" Target="../media/image959.png"/><Relationship Id="rId5" Type="http://schemas.openxmlformats.org/officeDocument/2006/relationships/image" Target="../media/image887.png"/><Relationship Id="rId95" Type="http://schemas.openxmlformats.org/officeDocument/2006/relationships/image" Target="../media/image932.png"/><Relationship Id="rId160" Type="http://schemas.openxmlformats.org/officeDocument/2006/relationships/customXml" Target="../ink/ink1016.xml"/><Relationship Id="rId181" Type="http://schemas.openxmlformats.org/officeDocument/2006/relationships/image" Target="../media/image975.png"/><Relationship Id="rId216" Type="http://schemas.openxmlformats.org/officeDocument/2006/relationships/customXml" Target="../ink/ink1044.xml"/><Relationship Id="rId237" Type="http://schemas.openxmlformats.org/officeDocument/2006/relationships/image" Target="../media/image1003.png"/><Relationship Id="rId258" Type="http://schemas.openxmlformats.org/officeDocument/2006/relationships/customXml" Target="../ink/ink1065.xml"/><Relationship Id="rId22" Type="http://schemas.openxmlformats.org/officeDocument/2006/relationships/customXml" Target="../ink/ink947.xml"/><Relationship Id="rId43" Type="http://schemas.openxmlformats.org/officeDocument/2006/relationships/image" Target="../media/image906.png"/><Relationship Id="rId64" Type="http://schemas.openxmlformats.org/officeDocument/2006/relationships/customXml" Target="../ink/ink968.xml"/><Relationship Id="rId118" Type="http://schemas.openxmlformats.org/officeDocument/2006/relationships/customXml" Target="../ink/ink995.xml"/><Relationship Id="rId139" Type="http://schemas.openxmlformats.org/officeDocument/2006/relationships/image" Target="../media/image954.png"/><Relationship Id="rId85" Type="http://schemas.openxmlformats.org/officeDocument/2006/relationships/image" Target="../media/image927.png"/><Relationship Id="rId150" Type="http://schemas.openxmlformats.org/officeDocument/2006/relationships/customXml" Target="../ink/ink1011.xml"/><Relationship Id="rId171" Type="http://schemas.openxmlformats.org/officeDocument/2006/relationships/image" Target="../media/image970.png"/><Relationship Id="rId192" Type="http://schemas.openxmlformats.org/officeDocument/2006/relationships/customXml" Target="../ink/ink1032.xml"/><Relationship Id="rId206" Type="http://schemas.openxmlformats.org/officeDocument/2006/relationships/customXml" Target="../ink/ink1039.xml"/><Relationship Id="rId227" Type="http://schemas.openxmlformats.org/officeDocument/2006/relationships/image" Target="../media/image998.png"/><Relationship Id="rId248" Type="http://schemas.openxmlformats.org/officeDocument/2006/relationships/customXml" Target="../ink/ink1060.xml"/><Relationship Id="rId12" Type="http://schemas.openxmlformats.org/officeDocument/2006/relationships/customXml" Target="../ink/ink942.xml"/><Relationship Id="rId33" Type="http://schemas.openxmlformats.org/officeDocument/2006/relationships/image" Target="../media/image901.png"/><Relationship Id="rId108" Type="http://schemas.openxmlformats.org/officeDocument/2006/relationships/customXml" Target="../ink/ink990.xml"/><Relationship Id="rId129" Type="http://schemas.openxmlformats.org/officeDocument/2006/relationships/image" Target="../media/image949.png"/><Relationship Id="rId54" Type="http://schemas.openxmlformats.org/officeDocument/2006/relationships/customXml" Target="../ink/ink963.xml"/><Relationship Id="rId75" Type="http://schemas.openxmlformats.org/officeDocument/2006/relationships/image" Target="../media/image922.png"/><Relationship Id="rId96" Type="http://schemas.openxmlformats.org/officeDocument/2006/relationships/customXml" Target="../ink/ink984.xml"/><Relationship Id="rId140" Type="http://schemas.openxmlformats.org/officeDocument/2006/relationships/customXml" Target="../ink/ink1006.xml"/><Relationship Id="rId161" Type="http://schemas.openxmlformats.org/officeDocument/2006/relationships/image" Target="../media/image965.png"/><Relationship Id="rId182" Type="http://schemas.openxmlformats.org/officeDocument/2006/relationships/customXml" Target="../ink/ink1027.xml"/><Relationship Id="rId217" Type="http://schemas.openxmlformats.org/officeDocument/2006/relationships/image" Target="../media/image993.png"/><Relationship Id="rId6" Type="http://schemas.openxmlformats.org/officeDocument/2006/relationships/customXml" Target="../ink/ink939.xml"/><Relationship Id="rId238" Type="http://schemas.openxmlformats.org/officeDocument/2006/relationships/customXml" Target="../ink/ink1055.xml"/><Relationship Id="rId259" Type="http://schemas.openxmlformats.org/officeDocument/2006/relationships/image" Target="../media/image1014.png"/><Relationship Id="rId23" Type="http://schemas.openxmlformats.org/officeDocument/2006/relationships/image" Target="../media/image896.png"/><Relationship Id="rId119" Type="http://schemas.openxmlformats.org/officeDocument/2006/relationships/image" Target="../media/image944.png"/><Relationship Id="rId44" Type="http://schemas.openxmlformats.org/officeDocument/2006/relationships/customXml" Target="../ink/ink958.xml"/><Relationship Id="rId65" Type="http://schemas.openxmlformats.org/officeDocument/2006/relationships/image" Target="../media/image917.png"/><Relationship Id="rId86" Type="http://schemas.openxmlformats.org/officeDocument/2006/relationships/customXml" Target="../ink/ink979.xml"/><Relationship Id="rId130" Type="http://schemas.openxmlformats.org/officeDocument/2006/relationships/customXml" Target="../ink/ink1001.xml"/><Relationship Id="rId151" Type="http://schemas.openxmlformats.org/officeDocument/2006/relationships/image" Target="../media/image960.png"/><Relationship Id="rId172" Type="http://schemas.openxmlformats.org/officeDocument/2006/relationships/customXml" Target="../ink/ink1022.xml"/><Relationship Id="rId193" Type="http://schemas.openxmlformats.org/officeDocument/2006/relationships/image" Target="../media/image981.png"/><Relationship Id="rId207" Type="http://schemas.openxmlformats.org/officeDocument/2006/relationships/image" Target="../media/image988.png"/><Relationship Id="rId228" Type="http://schemas.openxmlformats.org/officeDocument/2006/relationships/customXml" Target="../ink/ink1050.xml"/><Relationship Id="rId249" Type="http://schemas.openxmlformats.org/officeDocument/2006/relationships/image" Target="../media/image1009.png"/><Relationship Id="rId13" Type="http://schemas.openxmlformats.org/officeDocument/2006/relationships/image" Target="../media/image891.png"/><Relationship Id="rId109" Type="http://schemas.openxmlformats.org/officeDocument/2006/relationships/image" Target="../media/image939.png"/><Relationship Id="rId260" Type="http://schemas.openxmlformats.org/officeDocument/2006/relationships/customXml" Target="../ink/ink1066.xml"/><Relationship Id="rId34" Type="http://schemas.openxmlformats.org/officeDocument/2006/relationships/customXml" Target="../ink/ink953.xml"/><Relationship Id="rId55" Type="http://schemas.openxmlformats.org/officeDocument/2006/relationships/image" Target="../media/image912.png"/><Relationship Id="rId76" Type="http://schemas.openxmlformats.org/officeDocument/2006/relationships/customXml" Target="../ink/ink974.xml"/><Relationship Id="rId97" Type="http://schemas.openxmlformats.org/officeDocument/2006/relationships/image" Target="../media/image933.png"/><Relationship Id="rId120" Type="http://schemas.openxmlformats.org/officeDocument/2006/relationships/customXml" Target="../ink/ink996.xml"/><Relationship Id="rId141" Type="http://schemas.openxmlformats.org/officeDocument/2006/relationships/image" Target="../media/image955.png"/><Relationship Id="rId7" Type="http://schemas.openxmlformats.org/officeDocument/2006/relationships/image" Target="../media/image888.png"/><Relationship Id="rId162" Type="http://schemas.openxmlformats.org/officeDocument/2006/relationships/customXml" Target="../ink/ink1017.xml"/><Relationship Id="rId183" Type="http://schemas.openxmlformats.org/officeDocument/2006/relationships/image" Target="../media/image976.png"/><Relationship Id="rId218" Type="http://schemas.openxmlformats.org/officeDocument/2006/relationships/customXml" Target="../ink/ink1045.xml"/><Relationship Id="rId239" Type="http://schemas.openxmlformats.org/officeDocument/2006/relationships/image" Target="../media/image1004.png"/><Relationship Id="rId250" Type="http://schemas.openxmlformats.org/officeDocument/2006/relationships/customXml" Target="../ink/ink1061.xml"/><Relationship Id="rId24" Type="http://schemas.openxmlformats.org/officeDocument/2006/relationships/customXml" Target="../ink/ink948.xml"/><Relationship Id="rId45" Type="http://schemas.openxmlformats.org/officeDocument/2006/relationships/image" Target="../media/image907.png"/><Relationship Id="rId66" Type="http://schemas.openxmlformats.org/officeDocument/2006/relationships/customXml" Target="../ink/ink969.xml"/><Relationship Id="rId87" Type="http://schemas.openxmlformats.org/officeDocument/2006/relationships/image" Target="../media/image928.png"/><Relationship Id="rId110" Type="http://schemas.openxmlformats.org/officeDocument/2006/relationships/customXml" Target="../ink/ink991.xml"/><Relationship Id="rId131" Type="http://schemas.openxmlformats.org/officeDocument/2006/relationships/image" Target="../media/image950.png"/><Relationship Id="rId152" Type="http://schemas.openxmlformats.org/officeDocument/2006/relationships/customXml" Target="../ink/ink1012.xml"/><Relationship Id="rId173" Type="http://schemas.openxmlformats.org/officeDocument/2006/relationships/image" Target="../media/image971.png"/><Relationship Id="rId194" Type="http://schemas.openxmlformats.org/officeDocument/2006/relationships/customXml" Target="../ink/ink1033.xml"/><Relationship Id="rId208" Type="http://schemas.openxmlformats.org/officeDocument/2006/relationships/customXml" Target="../ink/ink1040.xml"/><Relationship Id="rId229" Type="http://schemas.openxmlformats.org/officeDocument/2006/relationships/image" Target="../media/image999.png"/><Relationship Id="rId240" Type="http://schemas.openxmlformats.org/officeDocument/2006/relationships/customXml" Target="../ink/ink1056.xml"/><Relationship Id="rId261" Type="http://schemas.openxmlformats.org/officeDocument/2006/relationships/image" Target="../media/image1015.png"/><Relationship Id="rId14" Type="http://schemas.openxmlformats.org/officeDocument/2006/relationships/customXml" Target="../ink/ink943.xml"/><Relationship Id="rId35" Type="http://schemas.openxmlformats.org/officeDocument/2006/relationships/image" Target="../media/image902.png"/><Relationship Id="rId56" Type="http://schemas.openxmlformats.org/officeDocument/2006/relationships/customXml" Target="../ink/ink964.xml"/><Relationship Id="rId77" Type="http://schemas.openxmlformats.org/officeDocument/2006/relationships/image" Target="../media/image923.png"/><Relationship Id="rId100" Type="http://schemas.openxmlformats.org/officeDocument/2006/relationships/customXml" Target="../ink/ink986.xml"/><Relationship Id="rId8" Type="http://schemas.openxmlformats.org/officeDocument/2006/relationships/customXml" Target="../ink/ink940.xml"/><Relationship Id="rId98" Type="http://schemas.openxmlformats.org/officeDocument/2006/relationships/customXml" Target="../ink/ink985.xml"/><Relationship Id="rId121" Type="http://schemas.openxmlformats.org/officeDocument/2006/relationships/image" Target="../media/image945.png"/><Relationship Id="rId142" Type="http://schemas.openxmlformats.org/officeDocument/2006/relationships/customXml" Target="../ink/ink1007.xml"/><Relationship Id="rId163" Type="http://schemas.openxmlformats.org/officeDocument/2006/relationships/image" Target="../media/image966.png"/><Relationship Id="rId184" Type="http://schemas.openxmlformats.org/officeDocument/2006/relationships/customXml" Target="../ink/ink1028.xml"/><Relationship Id="rId219" Type="http://schemas.openxmlformats.org/officeDocument/2006/relationships/image" Target="../media/image994.png"/><Relationship Id="rId230" Type="http://schemas.openxmlformats.org/officeDocument/2006/relationships/customXml" Target="../ink/ink1051.xml"/><Relationship Id="rId251" Type="http://schemas.openxmlformats.org/officeDocument/2006/relationships/image" Target="../media/image1010.png"/><Relationship Id="rId25" Type="http://schemas.openxmlformats.org/officeDocument/2006/relationships/image" Target="../media/image897.png"/><Relationship Id="rId46" Type="http://schemas.openxmlformats.org/officeDocument/2006/relationships/customXml" Target="../ink/ink959.xml"/><Relationship Id="rId67" Type="http://schemas.openxmlformats.org/officeDocument/2006/relationships/image" Target="../media/image918.png"/><Relationship Id="rId88" Type="http://schemas.openxmlformats.org/officeDocument/2006/relationships/customXml" Target="../ink/ink980.xml"/><Relationship Id="rId111" Type="http://schemas.openxmlformats.org/officeDocument/2006/relationships/image" Target="../media/image940.png"/><Relationship Id="rId132" Type="http://schemas.openxmlformats.org/officeDocument/2006/relationships/customXml" Target="../ink/ink1002.xml"/><Relationship Id="rId153" Type="http://schemas.openxmlformats.org/officeDocument/2006/relationships/image" Target="../media/image961.png"/><Relationship Id="rId174" Type="http://schemas.openxmlformats.org/officeDocument/2006/relationships/customXml" Target="../ink/ink1023.xml"/><Relationship Id="rId195" Type="http://schemas.openxmlformats.org/officeDocument/2006/relationships/image" Target="../media/image982.png"/><Relationship Id="rId209" Type="http://schemas.openxmlformats.org/officeDocument/2006/relationships/image" Target="../media/image989.png"/><Relationship Id="rId220" Type="http://schemas.openxmlformats.org/officeDocument/2006/relationships/customXml" Target="../ink/ink1046.xml"/><Relationship Id="rId241" Type="http://schemas.openxmlformats.org/officeDocument/2006/relationships/image" Target="../media/image1005.png"/><Relationship Id="rId15" Type="http://schemas.openxmlformats.org/officeDocument/2006/relationships/image" Target="../media/image892.png"/><Relationship Id="rId36" Type="http://schemas.openxmlformats.org/officeDocument/2006/relationships/customXml" Target="../ink/ink954.xml"/><Relationship Id="rId57" Type="http://schemas.openxmlformats.org/officeDocument/2006/relationships/image" Target="../media/image913.png"/><Relationship Id="rId262" Type="http://schemas.openxmlformats.org/officeDocument/2006/relationships/customXml" Target="../ink/ink1067.xml"/><Relationship Id="rId78" Type="http://schemas.openxmlformats.org/officeDocument/2006/relationships/customXml" Target="../ink/ink975.xml"/><Relationship Id="rId99" Type="http://schemas.openxmlformats.org/officeDocument/2006/relationships/image" Target="../media/image934.png"/><Relationship Id="rId101" Type="http://schemas.openxmlformats.org/officeDocument/2006/relationships/image" Target="../media/image935.png"/><Relationship Id="rId122" Type="http://schemas.openxmlformats.org/officeDocument/2006/relationships/customXml" Target="../ink/ink997.xml"/><Relationship Id="rId143" Type="http://schemas.openxmlformats.org/officeDocument/2006/relationships/image" Target="../media/image956.png"/><Relationship Id="rId164" Type="http://schemas.openxmlformats.org/officeDocument/2006/relationships/customXml" Target="../ink/ink1018.xml"/><Relationship Id="rId185" Type="http://schemas.openxmlformats.org/officeDocument/2006/relationships/image" Target="../media/image977.png"/><Relationship Id="rId9" Type="http://schemas.openxmlformats.org/officeDocument/2006/relationships/image" Target="../media/image889.png"/><Relationship Id="rId210" Type="http://schemas.openxmlformats.org/officeDocument/2006/relationships/customXml" Target="../ink/ink1041.xml"/><Relationship Id="rId26" Type="http://schemas.openxmlformats.org/officeDocument/2006/relationships/customXml" Target="../ink/ink949.xml"/><Relationship Id="rId231" Type="http://schemas.openxmlformats.org/officeDocument/2006/relationships/image" Target="../media/image1000.png"/><Relationship Id="rId252" Type="http://schemas.openxmlformats.org/officeDocument/2006/relationships/customXml" Target="../ink/ink1062.xml"/><Relationship Id="rId47" Type="http://schemas.openxmlformats.org/officeDocument/2006/relationships/image" Target="../media/image908.png"/><Relationship Id="rId68" Type="http://schemas.openxmlformats.org/officeDocument/2006/relationships/customXml" Target="../ink/ink970.xml"/><Relationship Id="rId89" Type="http://schemas.openxmlformats.org/officeDocument/2006/relationships/image" Target="../media/image929.png"/><Relationship Id="rId112" Type="http://schemas.openxmlformats.org/officeDocument/2006/relationships/customXml" Target="../ink/ink992.xml"/><Relationship Id="rId133" Type="http://schemas.openxmlformats.org/officeDocument/2006/relationships/image" Target="../media/image951.png"/><Relationship Id="rId154" Type="http://schemas.openxmlformats.org/officeDocument/2006/relationships/customXml" Target="../ink/ink1013.xml"/><Relationship Id="rId175" Type="http://schemas.openxmlformats.org/officeDocument/2006/relationships/image" Target="../media/image972.png"/><Relationship Id="rId196" Type="http://schemas.openxmlformats.org/officeDocument/2006/relationships/customXml" Target="../ink/ink1034.xml"/><Relationship Id="rId200" Type="http://schemas.openxmlformats.org/officeDocument/2006/relationships/customXml" Target="../ink/ink1036.xml"/><Relationship Id="rId16" Type="http://schemas.openxmlformats.org/officeDocument/2006/relationships/customXml" Target="../ink/ink944.xml"/><Relationship Id="rId221" Type="http://schemas.openxmlformats.org/officeDocument/2006/relationships/image" Target="../media/image995.png"/><Relationship Id="rId242" Type="http://schemas.openxmlformats.org/officeDocument/2006/relationships/customXml" Target="../ink/ink1057.xml"/><Relationship Id="rId263" Type="http://schemas.openxmlformats.org/officeDocument/2006/relationships/image" Target="../media/image1016.png"/><Relationship Id="rId37" Type="http://schemas.openxmlformats.org/officeDocument/2006/relationships/image" Target="../media/image903.png"/><Relationship Id="rId58" Type="http://schemas.openxmlformats.org/officeDocument/2006/relationships/customXml" Target="../ink/ink965.xml"/><Relationship Id="rId79" Type="http://schemas.openxmlformats.org/officeDocument/2006/relationships/image" Target="../media/image924.png"/><Relationship Id="rId102" Type="http://schemas.openxmlformats.org/officeDocument/2006/relationships/customXml" Target="../ink/ink987.xml"/><Relationship Id="rId123" Type="http://schemas.openxmlformats.org/officeDocument/2006/relationships/image" Target="../media/image946.png"/><Relationship Id="rId144" Type="http://schemas.openxmlformats.org/officeDocument/2006/relationships/customXml" Target="../ink/ink1008.xml"/><Relationship Id="rId90" Type="http://schemas.openxmlformats.org/officeDocument/2006/relationships/customXml" Target="../ink/ink981.xml"/><Relationship Id="rId165" Type="http://schemas.openxmlformats.org/officeDocument/2006/relationships/image" Target="../media/image967.png"/><Relationship Id="rId186" Type="http://schemas.openxmlformats.org/officeDocument/2006/relationships/customXml" Target="../ink/ink1029.xml"/><Relationship Id="rId211" Type="http://schemas.openxmlformats.org/officeDocument/2006/relationships/image" Target="../media/image990.png"/><Relationship Id="rId232" Type="http://schemas.openxmlformats.org/officeDocument/2006/relationships/customXml" Target="../ink/ink1052.xml"/><Relationship Id="rId253" Type="http://schemas.openxmlformats.org/officeDocument/2006/relationships/image" Target="../media/image1011.png"/><Relationship Id="rId27" Type="http://schemas.openxmlformats.org/officeDocument/2006/relationships/image" Target="../media/image898.png"/><Relationship Id="rId48" Type="http://schemas.openxmlformats.org/officeDocument/2006/relationships/customXml" Target="../ink/ink960.xml"/><Relationship Id="rId69" Type="http://schemas.openxmlformats.org/officeDocument/2006/relationships/image" Target="../media/image919.png"/><Relationship Id="rId113" Type="http://schemas.openxmlformats.org/officeDocument/2006/relationships/image" Target="../media/image941.png"/><Relationship Id="rId134" Type="http://schemas.openxmlformats.org/officeDocument/2006/relationships/customXml" Target="../ink/ink1003.xml"/><Relationship Id="rId80" Type="http://schemas.openxmlformats.org/officeDocument/2006/relationships/customXml" Target="../ink/ink976.xml"/><Relationship Id="rId155" Type="http://schemas.openxmlformats.org/officeDocument/2006/relationships/image" Target="../media/image962.png"/><Relationship Id="rId176" Type="http://schemas.openxmlformats.org/officeDocument/2006/relationships/customXml" Target="../ink/ink1024.xml"/><Relationship Id="rId197" Type="http://schemas.openxmlformats.org/officeDocument/2006/relationships/image" Target="../media/image983.png"/><Relationship Id="rId201" Type="http://schemas.openxmlformats.org/officeDocument/2006/relationships/image" Target="../media/image985.png"/><Relationship Id="rId222" Type="http://schemas.openxmlformats.org/officeDocument/2006/relationships/customXml" Target="../ink/ink1047.xml"/><Relationship Id="rId243" Type="http://schemas.openxmlformats.org/officeDocument/2006/relationships/image" Target="../media/image1006.png"/><Relationship Id="rId264" Type="http://schemas.openxmlformats.org/officeDocument/2006/relationships/customXml" Target="../ink/ink1068.xml"/><Relationship Id="rId17" Type="http://schemas.openxmlformats.org/officeDocument/2006/relationships/image" Target="../media/image893.png"/><Relationship Id="rId38" Type="http://schemas.openxmlformats.org/officeDocument/2006/relationships/customXml" Target="../ink/ink955.xml"/><Relationship Id="rId59" Type="http://schemas.openxmlformats.org/officeDocument/2006/relationships/image" Target="../media/image914.png"/><Relationship Id="rId103" Type="http://schemas.openxmlformats.org/officeDocument/2006/relationships/image" Target="../media/image936.png"/><Relationship Id="rId124" Type="http://schemas.openxmlformats.org/officeDocument/2006/relationships/customXml" Target="../ink/ink998.xml"/><Relationship Id="rId70" Type="http://schemas.openxmlformats.org/officeDocument/2006/relationships/customXml" Target="../ink/ink971.xml"/><Relationship Id="rId91" Type="http://schemas.openxmlformats.org/officeDocument/2006/relationships/image" Target="../media/image930.png"/><Relationship Id="rId145" Type="http://schemas.openxmlformats.org/officeDocument/2006/relationships/image" Target="../media/image957.png"/><Relationship Id="rId166" Type="http://schemas.openxmlformats.org/officeDocument/2006/relationships/customXml" Target="../ink/ink1019.xml"/><Relationship Id="rId187" Type="http://schemas.openxmlformats.org/officeDocument/2006/relationships/image" Target="../media/image97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42.xml"/><Relationship Id="rId233" Type="http://schemas.openxmlformats.org/officeDocument/2006/relationships/image" Target="../media/image1001.png"/><Relationship Id="rId254" Type="http://schemas.openxmlformats.org/officeDocument/2006/relationships/customXml" Target="../ink/ink1063.xml"/><Relationship Id="rId28" Type="http://schemas.openxmlformats.org/officeDocument/2006/relationships/customXml" Target="../ink/ink950.xml"/><Relationship Id="rId49" Type="http://schemas.openxmlformats.org/officeDocument/2006/relationships/image" Target="../media/image909.png"/><Relationship Id="rId114" Type="http://schemas.openxmlformats.org/officeDocument/2006/relationships/customXml" Target="../ink/ink993.xml"/><Relationship Id="rId60" Type="http://schemas.openxmlformats.org/officeDocument/2006/relationships/customXml" Target="../ink/ink966.xml"/><Relationship Id="rId81" Type="http://schemas.openxmlformats.org/officeDocument/2006/relationships/image" Target="../media/image925.png"/><Relationship Id="rId135" Type="http://schemas.openxmlformats.org/officeDocument/2006/relationships/image" Target="../media/image952.png"/><Relationship Id="rId156" Type="http://schemas.openxmlformats.org/officeDocument/2006/relationships/customXml" Target="../ink/ink1014.xml"/><Relationship Id="rId177" Type="http://schemas.openxmlformats.org/officeDocument/2006/relationships/image" Target="../media/image973.png"/><Relationship Id="rId198" Type="http://schemas.openxmlformats.org/officeDocument/2006/relationships/customXml" Target="../ink/ink1035.xml"/><Relationship Id="rId202" Type="http://schemas.openxmlformats.org/officeDocument/2006/relationships/customXml" Target="../ink/ink1037.xml"/><Relationship Id="rId223" Type="http://schemas.openxmlformats.org/officeDocument/2006/relationships/image" Target="../media/image996.png"/><Relationship Id="rId244" Type="http://schemas.openxmlformats.org/officeDocument/2006/relationships/customXml" Target="../ink/ink1058.xml"/><Relationship Id="rId18" Type="http://schemas.openxmlformats.org/officeDocument/2006/relationships/customXml" Target="../ink/ink945.xml"/><Relationship Id="rId39" Type="http://schemas.openxmlformats.org/officeDocument/2006/relationships/image" Target="../media/image904.png"/><Relationship Id="rId265" Type="http://schemas.openxmlformats.org/officeDocument/2006/relationships/image" Target="../media/image1017.png"/><Relationship Id="rId50" Type="http://schemas.openxmlformats.org/officeDocument/2006/relationships/customXml" Target="../ink/ink961.xml"/><Relationship Id="rId104" Type="http://schemas.openxmlformats.org/officeDocument/2006/relationships/customXml" Target="../ink/ink988.xml"/><Relationship Id="rId125" Type="http://schemas.openxmlformats.org/officeDocument/2006/relationships/image" Target="../media/image947.png"/><Relationship Id="rId146" Type="http://schemas.openxmlformats.org/officeDocument/2006/relationships/customXml" Target="../ink/ink1009.xml"/><Relationship Id="rId167" Type="http://schemas.openxmlformats.org/officeDocument/2006/relationships/image" Target="../media/image968.png"/><Relationship Id="rId188" Type="http://schemas.openxmlformats.org/officeDocument/2006/relationships/customXml" Target="../ink/ink1030.xml"/><Relationship Id="rId71" Type="http://schemas.openxmlformats.org/officeDocument/2006/relationships/image" Target="../media/image920.png"/><Relationship Id="rId92" Type="http://schemas.openxmlformats.org/officeDocument/2006/relationships/customXml" Target="../ink/ink982.xml"/><Relationship Id="rId213" Type="http://schemas.openxmlformats.org/officeDocument/2006/relationships/image" Target="../media/image991.png"/><Relationship Id="rId234" Type="http://schemas.openxmlformats.org/officeDocument/2006/relationships/customXml" Target="../ink/ink1053.xml"/><Relationship Id="rId2" Type="http://schemas.openxmlformats.org/officeDocument/2006/relationships/customXml" Target="../ink/ink937.xml"/><Relationship Id="rId29" Type="http://schemas.openxmlformats.org/officeDocument/2006/relationships/image" Target="../media/image899.png"/><Relationship Id="rId255" Type="http://schemas.openxmlformats.org/officeDocument/2006/relationships/image" Target="../media/image1012.png"/><Relationship Id="rId40" Type="http://schemas.openxmlformats.org/officeDocument/2006/relationships/customXml" Target="../ink/ink956.xml"/><Relationship Id="rId115" Type="http://schemas.openxmlformats.org/officeDocument/2006/relationships/image" Target="../media/image942.png"/><Relationship Id="rId136" Type="http://schemas.openxmlformats.org/officeDocument/2006/relationships/customXml" Target="../ink/ink1004.xml"/><Relationship Id="rId157" Type="http://schemas.openxmlformats.org/officeDocument/2006/relationships/image" Target="../media/image963.png"/><Relationship Id="rId178" Type="http://schemas.openxmlformats.org/officeDocument/2006/relationships/customXml" Target="../ink/ink1025.xml"/><Relationship Id="rId61" Type="http://schemas.openxmlformats.org/officeDocument/2006/relationships/image" Target="../media/image915.png"/><Relationship Id="rId82" Type="http://schemas.openxmlformats.org/officeDocument/2006/relationships/customXml" Target="../ink/ink977.xml"/><Relationship Id="rId199" Type="http://schemas.openxmlformats.org/officeDocument/2006/relationships/image" Target="../media/image984.png"/><Relationship Id="rId203" Type="http://schemas.openxmlformats.org/officeDocument/2006/relationships/image" Target="../media/image986.png"/><Relationship Id="rId19" Type="http://schemas.openxmlformats.org/officeDocument/2006/relationships/image" Target="../media/image894.png"/><Relationship Id="rId224" Type="http://schemas.openxmlformats.org/officeDocument/2006/relationships/customXml" Target="../ink/ink1048.xml"/><Relationship Id="rId245" Type="http://schemas.openxmlformats.org/officeDocument/2006/relationships/image" Target="../media/image1007.png"/><Relationship Id="rId266" Type="http://schemas.openxmlformats.org/officeDocument/2006/relationships/customXml" Target="../ink/ink1069.xml"/><Relationship Id="rId30" Type="http://schemas.openxmlformats.org/officeDocument/2006/relationships/customXml" Target="../ink/ink951.xml"/><Relationship Id="rId105" Type="http://schemas.openxmlformats.org/officeDocument/2006/relationships/image" Target="../media/image937.png"/><Relationship Id="rId126" Type="http://schemas.openxmlformats.org/officeDocument/2006/relationships/customXml" Target="../ink/ink999.xml"/><Relationship Id="rId147" Type="http://schemas.openxmlformats.org/officeDocument/2006/relationships/image" Target="../media/image958.png"/><Relationship Id="rId168" Type="http://schemas.openxmlformats.org/officeDocument/2006/relationships/customXml" Target="../ink/ink1020.xml"/><Relationship Id="rId51" Type="http://schemas.openxmlformats.org/officeDocument/2006/relationships/image" Target="../media/image910.png"/><Relationship Id="rId72" Type="http://schemas.openxmlformats.org/officeDocument/2006/relationships/customXml" Target="../ink/ink972.xml"/><Relationship Id="rId93" Type="http://schemas.openxmlformats.org/officeDocument/2006/relationships/image" Target="../media/image931.png"/><Relationship Id="rId189" Type="http://schemas.openxmlformats.org/officeDocument/2006/relationships/image" Target="../media/image979.png"/><Relationship Id="rId3" Type="http://schemas.openxmlformats.org/officeDocument/2006/relationships/image" Target="../media/image886.png"/><Relationship Id="rId214" Type="http://schemas.openxmlformats.org/officeDocument/2006/relationships/customXml" Target="../ink/ink1043.xml"/><Relationship Id="rId235" Type="http://schemas.openxmlformats.org/officeDocument/2006/relationships/image" Target="../media/image1002.png"/><Relationship Id="rId256" Type="http://schemas.openxmlformats.org/officeDocument/2006/relationships/customXml" Target="../ink/ink1064.xml"/><Relationship Id="rId116" Type="http://schemas.openxmlformats.org/officeDocument/2006/relationships/customXml" Target="../ink/ink994.xml"/><Relationship Id="rId137" Type="http://schemas.openxmlformats.org/officeDocument/2006/relationships/image" Target="../media/image953.png"/><Relationship Id="rId158" Type="http://schemas.openxmlformats.org/officeDocument/2006/relationships/customXml" Target="../ink/ink1015.xml"/><Relationship Id="rId20" Type="http://schemas.openxmlformats.org/officeDocument/2006/relationships/customXml" Target="../ink/ink946.xml"/><Relationship Id="rId41" Type="http://schemas.openxmlformats.org/officeDocument/2006/relationships/image" Target="../media/image905.png"/><Relationship Id="rId62" Type="http://schemas.openxmlformats.org/officeDocument/2006/relationships/customXml" Target="../ink/ink967.xml"/><Relationship Id="rId83" Type="http://schemas.openxmlformats.org/officeDocument/2006/relationships/image" Target="../media/image926.png"/><Relationship Id="rId179" Type="http://schemas.openxmlformats.org/officeDocument/2006/relationships/image" Target="../media/image974.png"/><Relationship Id="rId190" Type="http://schemas.openxmlformats.org/officeDocument/2006/relationships/customXml" Target="../ink/ink1031.xml"/><Relationship Id="rId204" Type="http://schemas.openxmlformats.org/officeDocument/2006/relationships/customXml" Target="../ink/ink1038.xml"/><Relationship Id="rId225" Type="http://schemas.openxmlformats.org/officeDocument/2006/relationships/image" Target="../media/image997.png"/><Relationship Id="rId246" Type="http://schemas.openxmlformats.org/officeDocument/2006/relationships/customXml" Target="../ink/ink1059.xml"/><Relationship Id="rId267" Type="http://schemas.openxmlformats.org/officeDocument/2006/relationships/image" Target="../media/image1018.png"/><Relationship Id="rId106" Type="http://schemas.openxmlformats.org/officeDocument/2006/relationships/customXml" Target="../ink/ink989.xml"/><Relationship Id="rId127" Type="http://schemas.openxmlformats.org/officeDocument/2006/relationships/image" Target="../media/image948.png"/><Relationship Id="rId10" Type="http://schemas.openxmlformats.org/officeDocument/2006/relationships/customXml" Target="../ink/ink941.xml"/><Relationship Id="rId31" Type="http://schemas.openxmlformats.org/officeDocument/2006/relationships/image" Target="../media/image900.png"/><Relationship Id="rId52" Type="http://schemas.openxmlformats.org/officeDocument/2006/relationships/customXml" Target="../ink/ink962.xml"/><Relationship Id="rId73" Type="http://schemas.openxmlformats.org/officeDocument/2006/relationships/image" Target="../media/image921.png"/><Relationship Id="rId94" Type="http://schemas.openxmlformats.org/officeDocument/2006/relationships/customXml" Target="../ink/ink983.xml"/><Relationship Id="rId148" Type="http://schemas.openxmlformats.org/officeDocument/2006/relationships/customXml" Target="../ink/ink1010.xml"/><Relationship Id="rId169" Type="http://schemas.openxmlformats.org/officeDocument/2006/relationships/image" Target="../media/image969.png"/><Relationship Id="rId4" Type="http://schemas.openxmlformats.org/officeDocument/2006/relationships/customXml" Target="../ink/ink938.xml"/><Relationship Id="rId180" Type="http://schemas.openxmlformats.org/officeDocument/2006/relationships/customXml" Target="../ink/ink1026.xml"/><Relationship Id="rId215" Type="http://schemas.openxmlformats.org/officeDocument/2006/relationships/image" Target="../media/image992.png"/><Relationship Id="rId236" Type="http://schemas.openxmlformats.org/officeDocument/2006/relationships/customXml" Target="../ink/ink1054.xml"/><Relationship Id="rId257" Type="http://schemas.openxmlformats.org/officeDocument/2006/relationships/image" Target="../media/image1013.png"/><Relationship Id="rId42" Type="http://schemas.openxmlformats.org/officeDocument/2006/relationships/customXml" Target="../ink/ink957.xml"/><Relationship Id="rId84" Type="http://schemas.openxmlformats.org/officeDocument/2006/relationships/customXml" Target="../ink/ink978.xml"/><Relationship Id="rId138" Type="http://schemas.openxmlformats.org/officeDocument/2006/relationships/customXml" Target="../ink/ink1005.xml"/><Relationship Id="rId191" Type="http://schemas.openxmlformats.org/officeDocument/2006/relationships/image" Target="../media/image980.png"/><Relationship Id="rId205" Type="http://schemas.openxmlformats.org/officeDocument/2006/relationships/image" Target="../media/image987.png"/><Relationship Id="rId247" Type="http://schemas.openxmlformats.org/officeDocument/2006/relationships/image" Target="../media/image1008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75.xml"/><Relationship Id="rId18" Type="http://schemas.openxmlformats.org/officeDocument/2006/relationships/image" Target="../media/image1026.png"/><Relationship Id="rId26" Type="http://schemas.openxmlformats.org/officeDocument/2006/relationships/image" Target="../media/image1030.png"/><Relationship Id="rId39" Type="http://schemas.openxmlformats.org/officeDocument/2006/relationships/customXml" Target="../ink/ink1088.xml"/><Relationship Id="rId21" Type="http://schemas.openxmlformats.org/officeDocument/2006/relationships/customXml" Target="../ink/ink1079.xml"/><Relationship Id="rId34" Type="http://schemas.openxmlformats.org/officeDocument/2006/relationships/image" Target="../media/image1034.png"/><Relationship Id="rId42" Type="http://schemas.openxmlformats.org/officeDocument/2006/relationships/image" Target="../media/image1038.png"/><Relationship Id="rId47" Type="http://schemas.openxmlformats.org/officeDocument/2006/relationships/customXml" Target="../ink/ink1092.xml"/><Relationship Id="rId50" Type="http://schemas.openxmlformats.org/officeDocument/2006/relationships/image" Target="../media/image1042.png"/><Relationship Id="rId55" Type="http://schemas.openxmlformats.org/officeDocument/2006/relationships/customXml" Target="../ink/ink1096.xml"/><Relationship Id="rId7" Type="http://schemas.openxmlformats.org/officeDocument/2006/relationships/customXml" Target="../ink/ink1072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25.png"/><Relationship Id="rId29" Type="http://schemas.openxmlformats.org/officeDocument/2006/relationships/customXml" Target="../ink/ink1083.xml"/><Relationship Id="rId11" Type="http://schemas.openxmlformats.org/officeDocument/2006/relationships/customXml" Target="../ink/ink1074.xml"/><Relationship Id="rId24" Type="http://schemas.openxmlformats.org/officeDocument/2006/relationships/image" Target="../media/image1029.png"/><Relationship Id="rId32" Type="http://schemas.openxmlformats.org/officeDocument/2006/relationships/image" Target="../media/image1033.png"/><Relationship Id="rId37" Type="http://schemas.openxmlformats.org/officeDocument/2006/relationships/customXml" Target="../ink/ink1087.xml"/><Relationship Id="rId40" Type="http://schemas.openxmlformats.org/officeDocument/2006/relationships/image" Target="../media/image1037.png"/><Relationship Id="rId45" Type="http://schemas.openxmlformats.org/officeDocument/2006/relationships/customXml" Target="../ink/ink1091.xml"/><Relationship Id="rId53" Type="http://schemas.openxmlformats.org/officeDocument/2006/relationships/customXml" Target="../ink/ink1095.xml"/><Relationship Id="rId58" Type="http://schemas.openxmlformats.org/officeDocument/2006/relationships/image" Target="../media/image1046.png"/><Relationship Id="rId5" Type="http://schemas.openxmlformats.org/officeDocument/2006/relationships/customXml" Target="../ink/ink1071.xml"/><Relationship Id="rId61" Type="http://schemas.openxmlformats.org/officeDocument/2006/relationships/customXml" Target="../ink/ink1099.xml"/><Relationship Id="rId19" Type="http://schemas.openxmlformats.org/officeDocument/2006/relationships/customXml" Target="../ink/ink1078.xml"/><Relationship Id="rId14" Type="http://schemas.openxmlformats.org/officeDocument/2006/relationships/image" Target="../media/image1024.png"/><Relationship Id="rId22" Type="http://schemas.openxmlformats.org/officeDocument/2006/relationships/image" Target="../media/image1028.png"/><Relationship Id="rId27" Type="http://schemas.openxmlformats.org/officeDocument/2006/relationships/customXml" Target="../ink/ink1082.xml"/><Relationship Id="rId30" Type="http://schemas.openxmlformats.org/officeDocument/2006/relationships/image" Target="../media/image1032.png"/><Relationship Id="rId35" Type="http://schemas.openxmlformats.org/officeDocument/2006/relationships/customXml" Target="../ink/ink1086.xml"/><Relationship Id="rId43" Type="http://schemas.openxmlformats.org/officeDocument/2006/relationships/customXml" Target="../ink/ink1090.xml"/><Relationship Id="rId48" Type="http://schemas.openxmlformats.org/officeDocument/2006/relationships/image" Target="../media/image1041.png"/><Relationship Id="rId56" Type="http://schemas.openxmlformats.org/officeDocument/2006/relationships/image" Target="../media/image1045.png"/><Relationship Id="rId8" Type="http://schemas.openxmlformats.org/officeDocument/2006/relationships/image" Target="../media/image1021.png"/><Relationship Id="rId51" Type="http://schemas.openxmlformats.org/officeDocument/2006/relationships/customXml" Target="../ink/ink1094.xml"/><Relationship Id="rId3" Type="http://schemas.openxmlformats.org/officeDocument/2006/relationships/customXml" Target="../ink/ink1070.xml"/><Relationship Id="rId12" Type="http://schemas.openxmlformats.org/officeDocument/2006/relationships/image" Target="../media/image1023.png"/><Relationship Id="rId17" Type="http://schemas.openxmlformats.org/officeDocument/2006/relationships/customXml" Target="../ink/ink1077.xml"/><Relationship Id="rId25" Type="http://schemas.openxmlformats.org/officeDocument/2006/relationships/customXml" Target="../ink/ink1081.xml"/><Relationship Id="rId33" Type="http://schemas.openxmlformats.org/officeDocument/2006/relationships/customXml" Target="../ink/ink1085.xml"/><Relationship Id="rId38" Type="http://schemas.openxmlformats.org/officeDocument/2006/relationships/image" Target="../media/image1036.png"/><Relationship Id="rId46" Type="http://schemas.openxmlformats.org/officeDocument/2006/relationships/image" Target="../media/image1040.png"/><Relationship Id="rId59" Type="http://schemas.openxmlformats.org/officeDocument/2006/relationships/customXml" Target="../ink/ink1098.xml"/><Relationship Id="rId20" Type="http://schemas.openxmlformats.org/officeDocument/2006/relationships/image" Target="../media/image1027.png"/><Relationship Id="rId41" Type="http://schemas.openxmlformats.org/officeDocument/2006/relationships/customXml" Target="../ink/ink1089.xml"/><Relationship Id="rId54" Type="http://schemas.openxmlformats.org/officeDocument/2006/relationships/image" Target="../media/image1044.png"/><Relationship Id="rId62" Type="http://schemas.openxmlformats.org/officeDocument/2006/relationships/image" Target="../media/image10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15" Type="http://schemas.openxmlformats.org/officeDocument/2006/relationships/customXml" Target="../ink/ink1076.xml"/><Relationship Id="rId23" Type="http://schemas.openxmlformats.org/officeDocument/2006/relationships/customXml" Target="../ink/ink1080.xml"/><Relationship Id="rId28" Type="http://schemas.openxmlformats.org/officeDocument/2006/relationships/image" Target="../media/image1031.png"/><Relationship Id="rId36" Type="http://schemas.openxmlformats.org/officeDocument/2006/relationships/image" Target="../media/image1035.png"/><Relationship Id="rId49" Type="http://schemas.openxmlformats.org/officeDocument/2006/relationships/customXml" Target="../ink/ink1093.xml"/><Relationship Id="rId57" Type="http://schemas.openxmlformats.org/officeDocument/2006/relationships/customXml" Target="../ink/ink1097.xml"/><Relationship Id="rId10" Type="http://schemas.openxmlformats.org/officeDocument/2006/relationships/image" Target="../media/image1022.png"/><Relationship Id="rId31" Type="http://schemas.openxmlformats.org/officeDocument/2006/relationships/customXml" Target="../ink/ink1084.xml"/><Relationship Id="rId44" Type="http://schemas.openxmlformats.org/officeDocument/2006/relationships/image" Target="../media/image1039.png"/><Relationship Id="rId52" Type="http://schemas.openxmlformats.org/officeDocument/2006/relationships/image" Target="../media/image1043.png"/><Relationship Id="rId60" Type="http://schemas.openxmlformats.org/officeDocument/2006/relationships/image" Target="../media/image1047.png"/><Relationship Id="rId4" Type="http://schemas.openxmlformats.org/officeDocument/2006/relationships/image" Target="../media/image1019.png"/><Relationship Id="rId9" Type="http://schemas.openxmlformats.org/officeDocument/2006/relationships/customXml" Target="../ink/ink1073.xml"/></Relationships>
</file>

<file path=ppt/slides/_rels/slide3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57.xml"/><Relationship Id="rId21" Type="http://schemas.openxmlformats.org/officeDocument/2006/relationships/customXml" Target="../ink/ink1109.xml"/><Relationship Id="rId42" Type="http://schemas.openxmlformats.org/officeDocument/2006/relationships/image" Target="../media/image1068.png"/><Relationship Id="rId63" Type="http://schemas.openxmlformats.org/officeDocument/2006/relationships/customXml" Target="../ink/ink1130.xml"/><Relationship Id="rId84" Type="http://schemas.openxmlformats.org/officeDocument/2006/relationships/image" Target="../media/image1089.png"/><Relationship Id="rId138" Type="http://schemas.openxmlformats.org/officeDocument/2006/relationships/image" Target="../media/image1116.png"/><Relationship Id="rId159" Type="http://schemas.openxmlformats.org/officeDocument/2006/relationships/customXml" Target="../ink/ink1178.xml"/><Relationship Id="rId170" Type="http://schemas.openxmlformats.org/officeDocument/2006/relationships/image" Target="../media/image1132.png"/><Relationship Id="rId191" Type="http://schemas.openxmlformats.org/officeDocument/2006/relationships/customXml" Target="../ink/ink1194.xml"/><Relationship Id="rId205" Type="http://schemas.openxmlformats.org/officeDocument/2006/relationships/customXml" Target="../ink/ink1201.xml"/><Relationship Id="rId107" Type="http://schemas.openxmlformats.org/officeDocument/2006/relationships/customXml" Target="../ink/ink1152.xml"/><Relationship Id="rId11" Type="http://schemas.openxmlformats.org/officeDocument/2006/relationships/customXml" Target="../ink/ink1104.xml"/><Relationship Id="rId32" Type="http://schemas.openxmlformats.org/officeDocument/2006/relationships/image" Target="../media/image1063.png"/><Relationship Id="rId53" Type="http://schemas.openxmlformats.org/officeDocument/2006/relationships/customXml" Target="../ink/ink1125.xml"/><Relationship Id="rId74" Type="http://schemas.openxmlformats.org/officeDocument/2006/relationships/image" Target="../media/image1084.png"/><Relationship Id="rId128" Type="http://schemas.openxmlformats.org/officeDocument/2006/relationships/image" Target="../media/image1111.png"/><Relationship Id="rId149" Type="http://schemas.openxmlformats.org/officeDocument/2006/relationships/customXml" Target="../ink/ink1173.xml"/><Relationship Id="rId5" Type="http://schemas.openxmlformats.org/officeDocument/2006/relationships/customXml" Target="../ink/ink1101.xml"/><Relationship Id="rId95" Type="http://schemas.openxmlformats.org/officeDocument/2006/relationships/customXml" Target="../ink/ink1146.xml"/><Relationship Id="rId160" Type="http://schemas.openxmlformats.org/officeDocument/2006/relationships/image" Target="../media/image1127.png"/><Relationship Id="rId181" Type="http://schemas.openxmlformats.org/officeDocument/2006/relationships/customXml" Target="../ink/ink1189.xml"/><Relationship Id="rId216" Type="http://schemas.openxmlformats.org/officeDocument/2006/relationships/image" Target="../media/image1155.png"/><Relationship Id="rId22" Type="http://schemas.openxmlformats.org/officeDocument/2006/relationships/image" Target="../media/image1058.png"/><Relationship Id="rId43" Type="http://schemas.openxmlformats.org/officeDocument/2006/relationships/customXml" Target="../ink/ink1120.xml"/><Relationship Id="rId64" Type="http://schemas.openxmlformats.org/officeDocument/2006/relationships/image" Target="../media/image1079.png"/><Relationship Id="rId118" Type="http://schemas.openxmlformats.org/officeDocument/2006/relationships/image" Target="../media/image1106.png"/><Relationship Id="rId139" Type="http://schemas.openxmlformats.org/officeDocument/2006/relationships/customXml" Target="../ink/ink1168.xml"/><Relationship Id="rId85" Type="http://schemas.openxmlformats.org/officeDocument/2006/relationships/customXml" Target="../ink/ink1141.xml"/><Relationship Id="rId150" Type="http://schemas.openxmlformats.org/officeDocument/2006/relationships/image" Target="../media/image1122.png"/><Relationship Id="rId171" Type="http://schemas.openxmlformats.org/officeDocument/2006/relationships/customXml" Target="../ink/ink1184.xml"/><Relationship Id="rId192" Type="http://schemas.openxmlformats.org/officeDocument/2006/relationships/image" Target="../media/image1143.png"/><Relationship Id="rId206" Type="http://schemas.openxmlformats.org/officeDocument/2006/relationships/image" Target="../media/image1150.png"/><Relationship Id="rId12" Type="http://schemas.openxmlformats.org/officeDocument/2006/relationships/image" Target="../media/image1053.png"/><Relationship Id="rId33" Type="http://schemas.openxmlformats.org/officeDocument/2006/relationships/customXml" Target="../ink/ink1115.xml"/><Relationship Id="rId108" Type="http://schemas.openxmlformats.org/officeDocument/2006/relationships/image" Target="../media/image1101.png"/><Relationship Id="rId129" Type="http://schemas.openxmlformats.org/officeDocument/2006/relationships/customXml" Target="../ink/ink1163.xml"/><Relationship Id="rId54" Type="http://schemas.openxmlformats.org/officeDocument/2006/relationships/image" Target="../media/image1074.png"/><Relationship Id="rId75" Type="http://schemas.openxmlformats.org/officeDocument/2006/relationships/customXml" Target="../ink/ink1136.xml"/><Relationship Id="rId96" Type="http://schemas.openxmlformats.org/officeDocument/2006/relationships/image" Target="../media/image1095.png"/><Relationship Id="rId140" Type="http://schemas.openxmlformats.org/officeDocument/2006/relationships/image" Target="../media/image1117.png"/><Relationship Id="rId161" Type="http://schemas.openxmlformats.org/officeDocument/2006/relationships/customXml" Target="../ink/ink1179.xml"/><Relationship Id="rId182" Type="http://schemas.openxmlformats.org/officeDocument/2006/relationships/image" Target="../media/image1138.png"/><Relationship Id="rId217" Type="http://schemas.openxmlformats.org/officeDocument/2006/relationships/customXml" Target="../ink/ink1207.xml"/><Relationship Id="rId6" Type="http://schemas.openxmlformats.org/officeDocument/2006/relationships/image" Target="../media/image1050.png"/><Relationship Id="rId23" Type="http://schemas.openxmlformats.org/officeDocument/2006/relationships/customXml" Target="../ink/ink1110.xml"/><Relationship Id="rId119" Type="http://schemas.openxmlformats.org/officeDocument/2006/relationships/customXml" Target="../ink/ink1158.xml"/><Relationship Id="rId44" Type="http://schemas.openxmlformats.org/officeDocument/2006/relationships/image" Target="../media/image1069.png"/><Relationship Id="rId65" Type="http://schemas.openxmlformats.org/officeDocument/2006/relationships/customXml" Target="../ink/ink1131.xml"/><Relationship Id="rId86" Type="http://schemas.openxmlformats.org/officeDocument/2006/relationships/image" Target="../media/image1090.png"/><Relationship Id="rId130" Type="http://schemas.openxmlformats.org/officeDocument/2006/relationships/image" Target="../media/image1112.png"/><Relationship Id="rId151" Type="http://schemas.openxmlformats.org/officeDocument/2006/relationships/customXml" Target="../ink/ink1174.xml"/><Relationship Id="rId172" Type="http://schemas.openxmlformats.org/officeDocument/2006/relationships/image" Target="../media/image1133.png"/><Relationship Id="rId193" Type="http://schemas.openxmlformats.org/officeDocument/2006/relationships/customXml" Target="../ink/ink1195.xml"/><Relationship Id="rId207" Type="http://schemas.openxmlformats.org/officeDocument/2006/relationships/customXml" Target="../ink/ink1202.xml"/><Relationship Id="rId13" Type="http://schemas.openxmlformats.org/officeDocument/2006/relationships/customXml" Target="../ink/ink1105.xml"/><Relationship Id="rId109" Type="http://schemas.openxmlformats.org/officeDocument/2006/relationships/customXml" Target="../ink/ink1153.xml"/><Relationship Id="rId34" Type="http://schemas.openxmlformats.org/officeDocument/2006/relationships/image" Target="../media/image1064.png"/><Relationship Id="rId55" Type="http://schemas.openxmlformats.org/officeDocument/2006/relationships/customXml" Target="../ink/ink1126.xml"/><Relationship Id="rId76" Type="http://schemas.openxmlformats.org/officeDocument/2006/relationships/image" Target="../media/image1085.png"/><Relationship Id="rId97" Type="http://schemas.openxmlformats.org/officeDocument/2006/relationships/customXml" Target="../ink/ink1147.xml"/><Relationship Id="rId120" Type="http://schemas.openxmlformats.org/officeDocument/2006/relationships/image" Target="../media/image1107.png"/><Relationship Id="rId141" Type="http://schemas.openxmlformats.org/officeDocument/2006/relationships/customXml" Target="../ink/ink1169.xml"/><Relationship Id="rId7" Type="http://schemas.openxmlformats.org/officeDocument/2006/relationships/customXml" Target="../ink/ink1102.xml"/><Relationship Id="rId162" Type="http://schemas.openxmlformats.org/officeDocument/2006/relationships/image" Target="../media/image1128.png"/><Relationship Id="rId183" Type="http://schemas.openxmlformats.org/officeDocument/2006/relationships/customXml" Target="../ink/ink1190.xml"/><Relationship Id="rId218" Type="http://schemas.openxmlformats.org/officeDocument/2006/relationships/image" Target="../media/image1156.png"/><Relationship Id="rId24" Type="http://schemas.openxmlformats.org/officeDocument/2006/relationships/image" Target="../media/image1059.png"/><Relationship Id="rId45" Type="http://schemas.openxmlformats.org/officeDocument/2006/relationships/customXml" Target="../ink/ink1121.xml"/><Relationship Id="rId66" Type="http://schemas.openxmlformats.org/officeDocument/2006/relationships/image" Target="../media/image1080.png"/><Relationship Id="rId87" Type="http://schemas.openxmlformats.org/officeDocument/2006/relationships/customXml" Target="../ink/ink1142.xml"/><Relationship Id="rId110" Type="http://schemas.openxmlformats.org/officeDocument/2006/relationships/image" Target="../media/image1102.png"/><Relationship Id="rId131" Type="http://schemas.openxmlformats.org/officeDocument/2006/relationships/customXml" Target="../ink/ink1164.xml"/><Relationship Id="rId152" Type="http://schemas.openxmlformats.org/officeDocument/2006/relationships/image" Target="../media/image1123.png"/><Relationship Id="rId173" Type="http://schemas.openxmlformats.org/officeDocument/2006/relationships/customXml" Target="../ink/ink1185.xml"/><Relationship Id="rId194" Type="http://schemas.openxmlformats.org/officeDocument/2006/relationships/image" Target="../media/image1144.png"/><Relationship Id="rId208" Type="http://schemas.openxmlformats.org/officeDocument/2006/relationships/image" Target="../media/image1151.png"/><Relationship Id="rId14" Type="http://schemas.openxmlformats.org/officeDocument/2006/relationships/image" Target="../media/image1054.png"/><Relationship Id="rId35" Type="http://schemas.openxmlformats.org/officeDocument/2006/relationships/customXml" Target="../ink/ink1116.xml"/><Relationship Id="rId56" Type="http://schemas.openxmlformats.org/officeDocument/2006/relationships/image" Target="../media/image1075.png"/><Relationship Id="rId77" Type="http://schemas.openxmlformats.org/officeDocument/2006/relationships/customXml" Target="../ink/ink1137.xml"/><Relationship Id="rId100" Type="http://schemas.openxmlformats.org/officeDocument/2006/relationships/image" Target="../media/image1097.png"/><Relationship Id="rId8" Type="http://schemas.openxmlformats.org/officeDocument/2006/relationships/image" Target="../media/image1051.png"/><Relationship Id="rId51" Type="http://schemas.openxmlformats.org/officeDocument/2006/relationships/customXml" Target="../ink/ink1124.xml"/><Relationship Id="rId72" Type="http://schemas.openxmlformats.org/officeDocument/2006/relationships/image" Target="../media/image1083.png"/><Relationship Id="rId93" Type="http://schemas.openxmlformats.org/officeDocument/2006/relationships/customXml" Target="../ink/ink1145.xml"/><Relationship Id="rId98" Type="http://schemas.openxmlformats.org/officeDocument/2006/relationships/image" Target="../media/image1096.png"/><Relationship Id="rId121" Type="http://schemas.openxmlformats.org/officeDocument/2006/relationships/customXml" Target="../ink/ink1159.xml"/><Relationship Id="rId142" Type="http://schemas.openxmlformats.org/officeDocument/2006/relationships/image" Target="../media/image1118.png"/><Relationship Id="rId163" Type="http://schemas.openxmlformats.org/officeDocument/2006/relationships/customXml" Target="../ink/ink1180.xml"/><Relationship Id="rId184" Type="http://schemas.openxmlformats.org/officeDocument/2006/relationships/image" Target="../media/image1139.png"/><Relationship Id="rId189" Type="http://schemas.openxmlformats.org/officeDocument/2006/relationships/customXml" Target="../ink/ink1193.xml"/><Relationship Id="rId219" Type="http://schemas.openxmlformats.org/officeDocument/2006/relationships/customXml" Target="../ink/ink1208.xml"/><Relationship Id="rId3" Type="http://schemas.openxmlformats.org/officeDocument/2006/relationships/customXml" Target="../ink/ink1100.xml"/><Relationship Id="rId214" Type="http://schemas.openxmlformats.org/officeDocument/2006/relationships/image" Target="../media/image1154.png"/><Relationship Id="rId25" Type="http://schemas.openxmlformats.org/officeDocument/2006/relationships/customXml" Target="../ink/ink1111.xml"/><Relationship Id="rId46" Type="http://schemas.openxmlformats.org/officeDocument/2006/relationships/image" Target="../media/image1070.png"/><Relationship Id="rId67" Type="http://schemas.openxmlformats.org/officeDocument/2006/relationships/customXml" Target="../ink/ink1132.xml"/><Relationship Id="rId116" Type="http://schemas.openxmlformats.org/officeDocument/2006/relationships/image" Target="../media/image1105.png"/><Relationship Id="rId137" Type="http://schemas.openxmlformats.org/officeDocument/2006/relationships/customXml" Target="../ink/ink1167.xml"/><Relationship Id="rId158" Type="http://schemas.openxmlformats.org/officeDocument/2006/relationships/image" Target="../media/image1126.png"/><Relationship Id="rId20" Type="http://schemas.openxmlformats.org/officeDocument/2006/relationships/image" Target="../media/image1057.png"/><Relationship Id="rId41" Type="http://schemas.openxmlformats.org/officeDocument/2006/relationships/customXml" Target="../ink/ink1119.xml"/><Relationship Id="rId62" Type="http://schemas.openxmlformats.org/officeDocument/2006/relationships/image" Target="../media/image1078.png"/><Relationship Id="rId83" Type="http://schemas.openxmlformats.org/officeDocument/2006/relationships/customXml" Target="../ink/ink1140.xml"/><Relationship Id="rId88" Type="http://schemas.openxmlformats.org/officeDocument/2006/relationships/image" Target="../media/image1091.png"/><Relationship Id="rId111" Type="http://schemas.openxmlformats.org/officeDocument/2006/relationships/customXml" Target="../ink/ink1154.xml"/><Relationship Id="rId132" Type="http://schemas.openxmlformats.org/officeDocument/2006/relationships/image" Target="../media/image1113.png"/><Relationship Id="rId153" Type="http://schemas.openxmlformats.org/officeDocument/2006/relationships/customXml" Target="../ink/ink1175.xml"/><Relationship Id="rId174" Type="http://schemas.openxmlformats.org/officeDocument/2006/relationships/image" Target="../media/image1134.png"/><Relationship Id="rId179" Type="http://schemas.openxmlformats.org/officeDocument/2006/relationships/customXml" Target="../ink/ink1188.xml"/><Relationship Id="rId195" Type="http://schemas.openxmlformats.org/officeDocument/2006/relationships/customXml" Target="../ink/ink1196.xml"/><Relationship Id="rId209" Type="http://schemas.openxmlformats.org/officeDocument/2006/relationships/customXml" Target="../ink/ink1203.xml"/><Relationship Id="rId190" Type="http://schemas.openxmlformats.org/officeDocument/2006/relationships/image" Target="../media/image1142.png"/><Relationship Id="rId204" Type="http://schemas.openxmlformats.org/officeDocument/2006/relationships/image" Target="../media/image1149.png"/><Relationship Id="rId220" Type="http://schemas.openxmlformats.org/officeDocument/2006/relationships/image" Target="../media/image1157.png"/><Relationship Id="rId15" Type="http://schemas.openxmlformats.org/officeDocument/2006/relationships/customXml" Target="../ink/ink1106.xml"/><Relationship Id="rId36" Type="http://schemas.openxmlformats.org/officeDocument/2006/relationships/image" Target="../media/image1065.png"/><Relationship Id="rId57" Type="http://schemas.openxmlformats.org/officeDocument/2006/relationships/customXml" Target="../ink/ink1127.xml"/><Relationship Id="rId106" Type="http://schemas.openxmlformats.org/officeDocument/2006/relationships/image" Target="../media/image1100.png"/><Relationship Id="rId127" Type="http://schemas.openxmlformats.org/officeDocument/2006/relationships/customXml" Target="../ink/ink1162.xml"/><Relationship Id="rId10" Type="http://schemas.openxmlformats.org/officeDocument/2006/relationships/image" Target="../media/image1052.png"/><Relationship Id="rId31" Type="http://schemas.openxmlformats.org/officeDocument/2006/relationships/customXml" Target="../ink/ink1114.xml"/><Relationship Id="rId52" Type="http://schemas.openxmlformats.org/officeDocument/2006/relationships/image" Target="../media/image1073.png"/><Relationship Id="rId73" Type="http://schemas.openxmlformats.org/officeDocument/2006/relationships/customXml" Target="../ink/ink1135.xml"/><Relationship Id="rId78" Type="http://schemas.openxmlformats.org/officeDocument/2006/relationships/image" Target="../media/image1086.png"/><Relationship Id="rId94" Type="http://schemas.openxmlformats.org/officeDocument/2006/relationships/image" Target="../media/image1094.png"/><Relationship Id="rId99" Type="http://schemas.openxmlformats.org/officeDocument/2006/relationships/customXml" Target="../ink/ink1148.xml"/><Relationship Id="rId101" Type="http://schemas.openxmlformats.org/officeDocument/2006/relationships/customXml" Target="../ink/ink1149.xml"/><Relationship Id="rId122" Type="http://schemas.openxmlformats.org/officeDocument/2006/relationships/image" Target="../media/image1108.png"/><Relationship Id="rId143" Type="http://schemas.openxmlformats.org/officeDocument/2006/relationships/customXml" Target="../ink/ink1170.xml"/><Relationship Id="rId148" Type="http://schemas.openxmlformats.org/officeDocument/2006/relationships/image" Target="../media/image1121.png"/><Relationship Id="rId164" Type="http://schemas.openxmlformats.org/officeDocument/2006/relationships/image" Target="../media/image1129.png"/><Relationship Id="rId169" Type="http://schemas.openxmlformats.org/officeDocument/2006/relationships/customXml" Target="../ink/ink1183.xml"/><Relationship Id="rId185" Type="http://schemas.openxmlformats.org/officeDocument/2006/relationships/customXml" Target="../ink/ink1191.xml"/><Relationship Id="rId4" Type="http://schemas.openxmlformats.org/officeDocument/2006/relationships/image" Target="../media/image1049.png"/><Relationship Id="rId9" Type="http://schemas.openxmlformats.org/officeDocument/2006/relationships/customXml" Target="../ink/ink1103.xml"/><Relationship Id="rId180" Type="http://schemas.openxmlformats.org/officeDocument/2006/relationships/image" Target="../media/image1137.png"/><Relationship Id="rId210" Type="http://schemas.openxmlformats.org/officeDocument/2006/relationships/image" Target="../media/image1152.png"/><Relationship Id="rId215" Type="http://schemas.openxmlformats.org/officeDocument/2006/relationships/customXml" Target="../ink/ink1206.xml"/><Relationship Id="rId26" Type="http://schemas.openxmlformats.org/officeDocument/2006/relationships/image" Target="../media/image1060.png"/><Relationship Id="rId47" Type="http://schemas.openxmlformats.org/officeDocument/2006/relationships/customXml" Target="../ink/ink1122.xml"/><Relationship Id="rId68" Type="http://schemas.openxmlformats.org/officeDocument/2006/relationships/image" Target="../media/image1081.png"/><Relationship Id="rId89" Type="http://schemas.openxmlformats.org/officeDocument/2006/relationships/customXml" Target="../ink/ink1143.xml"/><Relationship Id="rId112" Type="http://schemas.openxmlformats.org/officeDocument/2006/relationships/image" Target="../media/image1103.png"/><Relationship Id="rId133" Type="http://schemas.openxmlformats.org/officeDocument/2006/relationships/customXml" Target="../ink/ink1165.xml"/><Relationship Id="rId154" Type="http://schemas.openxmlformats.org/officeDocument/2006/relationships/image" Target="../media/image1124.png"/><Relationship Id="rId175" Type="http://schemas.openxmlformats.org/officeDocument/2006/relationships/customXml" Target="../ink/ink1186.xml"/><Relationship Id="rId196" Type="http://schemas.openxmlformats.org/officeDocument/2006/relationships/image" Target="../media/image1145.png"/><Relationship Id="rId200" Type="http://schemas.openxmlformats.org/officeDocument/2006/relationships/image" Target="../media/image1147.png"/><Relationship Id="rId16" Type="http://schemas.openxmlformats.org/officeDocument/2006/relationships/image" Target="../media/image1055.png"/><Relationship Id="rId221" Type="http://schemas.openxmlformats.org/officeDocument/2006/relationships/customXml" Target="../ink/ink1209.xml"/><Relationship Id="rId37" Type="http://schemas.openxmlformats.org/officeDocument/2006/relationships/customXml" Target="../ink/ink1117.xml"/><Relationship Id="rId58" Type="http://schemas.openxmlformats.org/officeDocument/2006/relationships/image" Target="../media/image1076.png"/><Relationship Id="rId79" Type="http://schemas.openxmlformats.org/officeDocument/2006/relationships/customXml" Target="../ink/ink1138.xml"/><Relationship Id="rId102" Type="http://schemas.openxmlformats.org/officeDocument/2006/relationships/image" Target="../media/image1098.png"/><Relationship Id="rId123" Type="http://schemas.openxmlformats.org/officeDocument/2006/relationships/customXml" Target="../ink/ink1160.xml"/><Relationship Id="rId144" Type="http://schemas.openxmlformats.org/officeDocument/2006/relationships/image" Target="../media/image1119.png"/><Relationship Id="rId90" Type="http://schemas.openxmlformats.org/officeDocument/2006/relationships/image" Target="../media/image1092.png"/><Relationship Id="rId165" Type="http://schemas.openxmlformats.org/officeDocument/2006/relationships/customXml" Target="../ink/ink1181.xml"/><Relationship Id="rId186" Type="http://schemas.openxmlformats.org/officeDocument/2006/relationships/image" Target="../media/image1140.png"/><Relationship Id="rId211" Type="http://schemas.openxmlformats.org/officeDocument/2006/relationships/customXml" Target="../ink/ink1204.xml"/><Relationship Id="rId27" Type="http://schemas.openxmlformats.org/officeDocument/2006/relationships/customXml" Target="../ink/ink1112.xml"/><Relationship Id="rId48" Type="http://schemas.openxmlformats.org/officeDocument/2006/relationships/image" Target="../media/image1071.png"/><Relationship Id="rId69" Type="http://schemas.openxmlformats.org/officeDocument/2006/relationships/customXml" Target="../ink/ink1133.xml"/><Relationship Id="rId113" Type="http://schemas.openxmlformats.org/officeDocument/2006/relationships/customXml" Target="../ink/ink1155.xml"/><Relationship Id="rId134" Type="http://schemas.openxmlformats.org/officeDocument/2006/relationships/image" Target="../media/image1114.png"/><Relationship Id="rId80" Type="http://schemas.openxmlformats.org/officeDocument/2006/relationships/image" Target="../media/image1087.png"/><Relationship Id="rId155" Type="http://schemas.openxmlformats.org/officeDocument/2006/relationships/customXml" Target="../ink/ink1176.xml"/><Relationship Id="rId176" Type="http://schemas.openxmlformats.org/officeDocument/2006/relationships/image" Target="../media/image1135.png"/><Relationship Id="rId197" Type="http://schemas.openxmlformats.org/officeDocument/2006/relationships/customXml" Target="../ink/ink1197.xml"/><Relationship Id="rId201" Type="http://schemas.openxmlformats.org/officeDocument/2006/relationships/customXml" Target="../ink/ink1199.xml"/><Relationship Id="rId222" Type="http://schemas.openxmlformats.org/officeDocument/2006/relationships/image" Target="../media/image1158.png"/><Relationship Id="rId17" Type="http://schemas.openxmlformats.org/officeDocument/2006/relationships/customXml" Target="../ink/ink1107.xml"/><Relationship Id="rId38" Type="http://schemas.openxmlformats.org/officeDocument/2006/relationships/image" Target="../media/image1066.png"/><Relationship Id="rId59" Type="http://schemas.openxmlformats.org/officeDocument/2006/relationships/customXml" Target="../ink/ink1128.xml"/><Relationship Id="rId103" Type="http://schemas.openxmlformats.org/officeDocument/2006/relationships/customXml" Target="../ink/ink1150.xml"/><Relationship Id="rId124" Type="http://schemas.openxmlformats.org/officeDocument/2006/relationships/image" Target="../media/image1109.png"/><Relationship Id="rId70" Type="http://schemas.openxmlformats.org/officeDocument/2006/relationships/image" Target="../media/image1082.png"/><Relationship Id="rId91" Type="http://schemas.openxmlformats.org/officeDocument/2006/relationships/customXml" Target="../ink/ink1144.xml"/><Relationship Id="rId145" Type="http://schemas.openxmlformats.org/officeDocument/2006/relationships/customXml" Target="../ink/ink1171.xml"/><Relationship Id="rId166" Type="http://schemas.openxmlformats.org/officeDocument/2006/relationships/image" Target="../media/image1130.png"/><Relationship Id="rId187" Type="http://schemas.openxmlformats.org/officeDocument/2006/relationships/customXml" Target="../ink/ink119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53.png"/><Relationship Id="rId28" Type="http://schemas.openxmlformats.org/officeDocument/2006/relationships/image" Target="../media/image1061.png"/><Relationship Id="rId49" Type="http://schemas.openxmlformats.org/officeDocument/2006/relationships/customXml" Target="../ink/ink1123.xml"/><Relationship Id="rId114" Type="http://schemas.openxmlformats.org/officeDocument/2006/relationships/image" Target="../media/image1104.png"/><Relationship Id="rId60" Type="http://schemas.openxmlformats.org/officeDocument/2006/relationships/image" Target="../media/image1077.png"/><Relationship Id="rId81" Type="http://schemas.openxmlformats.org/officeDocument/2006/relationships/customXml" Target="../ink/ink1139.xml"/><Relationship Id="rId135" Type="http://schemas.openxmlformats.org/officeDocument/2006/relationships/customXml" Target="../ink/ink1166.xml"/><Relationship Id="rId156" Type="http://schemas.openxmlformats.org/officeDocument/2006/relationships/image" Target="../media/image1125.png"/><Relationship Id="rId177" Type="http://schemas.openxmlformats.org/officeDocument/2006/relationships/customXml" Target="../ink/ink1187.xml"/><Relationship Id="rId198" Type="http://schemas.openxmlformats.org/officeDocument/2006/relationships/image" Target="../media/image1146.png"/><Relationship Id="rId202" Type="http://schemas.openxmlformats.org/officeDocument/2006/relationships/image" Target="../media/image1148.png"/><Relationship Id="rId223" Type="http://schemas.openxmlformats.org/officeDocument/2006/relationships/customXml" Target="../ink/ink1210.xml"/><Relationship Id="rId18" Type="http://schemas.openxmlformats.org/officeDocument/2006/relationships/image" Target="../media/image1056.png"/><Relationship Id="rId39" Type="http://schemas.openxmlformats.org/officeDocument/2006/relationships/customXml" Target="../ink/ink1118.xml"/><Relationship Id="rId50" Type="http://schemas.openxmlformats.org/officeDocument/2006/relationships/image" Target="../media/image1072.png"/><Relationship Id="rId104" Type="http://schemas.openxmlformats.org/officeDocument/2006/relationships/image" Target="../media/image1099.png"/><Relationship Id="rId125" Type="http://schemas.openxmlformats.org/officeDocument/2006/relationships/customXml" Target="../ink/ink1161.xml"/><Relationship Id="rId146" Type="http://schemas.openxmlformats.org/officeDocument/2006/relationships/image" Target="../media/image1120.png"/><Relationship Id="rId167" Type="http://schemas.openxmlformats.org/officeDocument/2006/relationships/customXml" Target="../ink/ink1182.xml"/><Relationship Id="rId188" Type="http://schemas.openxmlformats.org/officeDocument/2006/relationships/image" Target="../media/image1141.png"/><Relationship Id="rId71" Type="http://schemas.openxmlformats.org/officeDocument/2006/relationships/customXml" Target="../ink/ink1134.xml"/><Relationship Id="rId92" Type="http://schemas.openxmlformats.org/officeDocument/2006/relationships/image" Target="../media/image1093.png"/><Relationship Id="rId213" Type="http://schemas.openxmlformats.org/officeDocument/2006/relationships/customXml" Target="../ink/ink1205.xml"/><Relationship Id="rId2" Type="http://schemas.openxmlformats.org/officeDocument/2006/relationships/hyperlink" Target="https://www.google.com/googlebooks/uspto-patents-grants-text.html" TargetMode="External"/><Relationship Id="rId29" Type="http://schemas.openxmlformats.org/officeDocument/2006/relationships/customXml" Target="../ink/ink1113.xml"/><Relationship Id="rId40" Type="http://schemas.openxmlformats.org/officeDocument/2006/relationships/image" Target="../media/image1067.png"/><Relationship Id="rId115" Type="http://schemas.openxmlformats.org/officeDocument/2006/relationships/customXml" Target="../ink/ink1156.xml"/><Relationship Id="rId136" Type="http://schemas.openxmlformats.org/officeDocument/2006/relationships/image" Target="../media/image1115.png"/><Relationship Id="rId157" Type="http://schemas.openxmlformats.org/officeDocument/2006/relationships/customXml" Target="../ink/ink1177.xml"/><Relationship Id="rId178" Type="http://schemas.openxmlformats.org/officeDocument/2006/relationships/image" Target="../media/image1136.png"/><Relationship Id="rId61" Type="http://schemas.openxmlformats.org/officeDocument/2006/relationships/customXml" Target="../ink/ink1129.xml"/><Relationship Id="rId82" Type="http://schemas.openxmlformats.org/officeDocument/2006/relationships/image" Target="../media/image1088.png"/><Relationship Id="rId199" Type="http://schemas.openxmlformats.org/officeDocument/2006/relationships/customXml" Target="../ink/ink1198.xml"/><Relationship Id="rId203" Type="http://schemas.openxmlformats.org/officeDocument/2006/relationships/customXml" Target="../ink/ink1200.xml"/><Relationship Id="rId19" Type="http://schemas.openxmlformats.org/officeDocument/2006/relationships/customXml" Target="../ink/ink1108.xml"/><Relationship Id="rId224" Type="http://schemas.openxmlformats.org/officeDocument/2006/relationships/image" Target="../media/image1159.png"/><Relationship Id="rId30" Type="http://schemas.openxmlformats.org/officeDocument/2006/relationships/image" Target="../media/image1062.png"/><Relationship Id="rId105" Type="http://schemas.openxmlformats.org/officeDocument/2006/relationships/customXml" Target="../ink/ink1151.xml"/><Relationship Id="rId126" Type="http://schemas.openxmlformats.org/officeDocument/2006/relationships/image" Target="../media/image1110.png"/><Relationship Id="rId147" Type="http://schemas.openxmlformats.org/officeDocument/2006/relationships/customXml" Target="../ink/ink1172.xml"/><Relationship Id="rId168" Type="http://schemas.openxmlformats.org/officeDocument/2006/relationships/image" Target="../media/image113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3.png"/><Relationship Id="rId21" Type="http://schemas.openxmlformats.org/officeDocument/2006/relationships/image" Target="../media/image14.png"/><Relationship Id="rId34" Type="http://schemas.openxmlformats.org/officeDocument/2006/relationships/customXml" Target="../ink/ink17.xml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2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30" Type="http://schemas.openxmlformats.org/officeDocument/2006/relationships/customXml" Target="../ink/ink15.xml"/><Relationship Id="rId35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34" Type="http://schemas.openxmlformats.org/officeDocument/2006/relationships/customXml" Target="../ink/ink36.xml"/><Relationship Id="rId7" Type="http://schemas.openxmlformats.org/officeDocument/2006/relationships/image" Target="../media/image26.png"/><Relationship Id="rId12" Type="http://schemas.openxmlformats.org/officeDocument/2006/relationships/customXml" Target="../ink/ink25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28.png"/><Relationship Id="rId24" Type="http://schemas.openxmlformats.org/officeDocument/2006/relationships/customXml" Target="../ink/ink31.xml"/><Relationship Id="rId32" Type="http://schemas.openxmlformats.org/officeDocument/2006/relationships/customXml" Target="../ink/ink35.xml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33.xml"/><Relationship Id="rId10" Type="http://schemas.openxmlformats.org/officeDocument/2006/relationships/customXml" Target="../ink/ink24.xml"/><Relationship Id="rId19" Type="http://schemas.openxmlformats.org/officeDocument/2006/relationships/image" Target="../media/image32.png"/><Relationship Id="rId31" Type="http://schemas.openxmlformats.org/officeDocument/2006/relationships/image" Target="../media/image38.png"/><Relationship Id="rId4" Type="http://schemas.openxmlformats.org/officeDocument/2006/relationships/customXml" Target="../ink/ink21.xml"/><Relationship Id="rId9" Type="http://schemas.openxmlformats.org/officeDocument/2006/relationships/image" Target="../media/image27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36.png"/><Relationship Id="rId30" Type="http://schemas.openxmlformats.org/officeDocument/2006/relationships/customXml" Target="../ink/ink34.xml"/><Relationship Id="rId35" Type="http://schemas.openxmlformats.org/officeDocument/2006/relationships/image" Target="../media/image40.png"/><Relationship Id="rId8" Type="http://schemas.openxmlformats.org/officeDocument/2006/relationships/customXml" Target="../ink/ink23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4.xml"/><Relationship Id="rId21" Type="http://schemas.openxmlformats.org/officeDocument/2006/relationships/customXml" Target="../ink/ink46.xml"/><Relationship Id="rId42" Type="http://schemas.openxmlformats.org/officeDocument/2006/relationships/image" Target="../media/image61.png"/><Relationship Id="rId63" Type="http://schemas.openxmlformats.org/officeDocument/2006/relationships/customXml" Target="../ink/ink67.xml"/><Relationship Id="rId84" Type="http://schemas.openxmlformats.org/officeDocument/2006/relationships/image" Target="../media/image82.png"/><Relationship Id="rId138" Type="http://schemas.openxmlformats.org/officeDocument/2006/relationships/image" Target="../media/image109.png"/><Relationship Id="rId159" Type="http://schemas.openxmlformats.org/officeDocument/2006/relationships/customXml" Target="../ink/ink115.xml"/><Relationship Id="rId170" Type="http://schemas.openxmlformats.org/officeDocument/2006/relationships/image" Target="../media/image125.png"/><Relationship Id="rId191" Type="http://schemas.openxmlformats.org/officeDocument/2006/relationships/customXml" Target="../ink/ink131.xml"/><Relationship Id="rId107" Type="http://schemas.openxmlformats.org/officeDocument/2006/relationships/customXml" Target="../ink/ink89.xml"/><Relationship Id="rId11" Type="http://schemas.openxmlformats.org/officeDocument/2006/relationships/customXml" Target="../ink/ink41.xml"/><Relationship Id="rId32" Type="http://schemas.openxmlformats.org/officeDocument/2006/relationships/image" Target="../media/image56.png"/><Relationship Id="rId53" Type="http://schemas.openxmlformats.org/officeDocument/2006/relationships/customXml" Target="../ink/ink62.xml"/><Relationship Id="rId74" Type="http://schemas.openxmlformats.org/officeDocument/2006/relationships/image" Target="../media/image77.png"/><Relationship Id="rId128" Type="http://schemas.openxmlformats.org/officeDocument/2006/relationships/image" Target="../media/image104.png"/><Relationship Id="rId149" Type="http://schemas.openxmlformats.org/officeDocument/2006/relationships/customXml" Target="../ink/ink110.xml"/><Relationship Id="rId5" Type="http://schemas.openxmlformats.org/officeDocument/2006/relationships/customXml" Target="../ink/ink38.xml"/><Relationship Id="rId95" Type="http://schemas.openxmlformats.org/officeDocument/2006/relationships/customXml" Target="../ink/ink83.xml"/><Relationship Id="rId160" Type="http://schemas.openxmlformats.org/officeDocument/2006/relationships/image" Target="../media/image120.png"/><Relationship Id="rId181" Type="http://schemas.openxmlformats.org/officeDocument/2006/relationships/customXml" Target="../ink/ink126.xml"/><Relationship Id="rId22" Type="http://schemas.openxmlformats.org/officeDocument/2006/relationships/image" Target="../media/image51.png"/><Relationship Id="rId43" Type="http://schemas.openxmlformats.org/officeDocument/2006/relationships/customXml" Target="../ink/ink57.xml"/><Relationship Id="rId64" Type="http://schemas.openxmlformats.org/officeDocument/2006/relationships/image" Target="../media/image72.png"/><Relationship Id="rId118" Type="http://schemas.openxmlformats.org/officeDocument/2006/relationships/image" Target="../media/image99.png"/><Relationship Id="rId139" Type="http://schemas.openxmlformats.org/officeDocument/2006/relationships/customXml" Target="../ink/ink105.xml"/><Relationship Id="rId85" Type="http://schemas.openxmlformats.org/officeDocument/2006/relationships/customXml" Target="../ink/ink78.xml"/><Relationship Id="rId150" Type="http://schemas.openxmlformats.org/officeDocument/2006/relationships/image" Target="../media/image115.png"/><Relationship Id="rId171" Type="http://schemas.openxmlformats.org/officeDocument/2006/relationships/customXml" Target="../ink/ink121.xml"/><Relationship Id="rId192" Type="http://schemas.openxmlformats.org/officeDocument/2006/relationships/image" Target="../media/image136.png"/><Relationship Id="rId12" Type="http://schemas.openxmlformats.org/officeDocument/2006/relationships/image" Target="../media/image46.png"/><Relationship Id="rId33" Type="http://schemas.openxmlformats.org/officeDocument/2006/relationships/customXml" Target="../ink/ink52.xml"/><Relationship Id="rId108" Type="http://schemas.openxmlformats.org/officeDocument/2006/relationships/image" Target="../media/image94.png"/><Relationship Id="rId129" Type="http://schemas.openxmlformats.org/officeDocument/2006/relationships/customXml" Target="../ink/ink100.xml"/><Relationship Id="rId54" Type="http://schemas.openxmlformats.org/officeDocument/2006/relationships/image" Target="../media/image67.png"/><Relationship Id="rId75" Type="http://schemas.openxmlformats.org/officeDocument/2006/relationships/customXml" Target="../ink/ink73.xml"/><Relationship Id="rId96" Type="http://schemas.openxmlformats.org/officeDocument/2006/relationships/image" Target="../media/image88.png"/><Relationship Id="rId140" Type="http://schemas.openxmlformats.org/officeDocument/2006/relationships/image" Target="../media/image110.png"/><Relationship Id="rId161" Type="http://schemas.openxmlformats.org/officeDocument/2006/relationships/customXml" Target="../ink/ink116.xml"/><Relationship Id="rId182" Type="http://schemas.openxmlformats.org/officeDocument/2006/relationships/image" Target="../media/image131.png"/><Relationship Id="rId6" Type="http://schemas.openxmlformats.org/officeDocument/2006/relationships/image" Target="../media/image43.png"/><Relationship Id="rId23" Type="http://schemas.openxmlformats.org/officeDocument/2006/relationships/customXml" Target="../ink/ink47.xml"/><Relationship Id="rId119" Type="http://schemas.openxmlformats.org/officeDocument/2006/relationships/customXml" Target="../ink/ink95.xml"/><Relationship Id="rId44" Type="http://schemas.openxmlformats.org/officeDocument/2006/relationships/image" Target="../media/image62.png"/><Relationship Id="rId65" Type="http://schemas.openxmlformats.org/officeDocument/2006/relationships/customXml" Target="../ink/ink68.xml"/><Relationship Id="rId86" Type="http://schemas.openxmlformats.org/officeDocument/2006/relationships/image" Target="../media/image83.png"/><Relationship Id="rId130" Type="http://schemas.openxmlformats.org/officeDocument/2006/relationships/image" Target="../media/image105.png"/><Relationship Id="rId151" Type="http://schemas.openxmlformats.org/officeDocument/2006/relationships/customXml" Target="../ink/ink111.xml"/><Relationship Id="rId172" Type="http://schemas.openxmlformats.org/officeDocument/2006/relationships/image" Target="../media/image126.png"/><Relationship Id="rId193" Type="http://schemas.openxmlformats.org/officeDocument/2006/relationships/customXml" Target="../ink/ink132.xml"/><Relationship Id="rId13" Type="http://schemas.openxmlformats.org/officeDocument/2006/relationships/customXml" Target="../ink/ink42.xml"/><Relationship Id="rId109" Type="http://schemas.openxmlformats.org/officeDocument/2006/relationships/customXml" Target="../ink/ink90.xml"/><Relationship Id="rId34" Type="http://schemas.openxmlformats.org/officeDocument/2006/relationships/image" Target="../media/image57.png"/><Relationship Id="rId55" Type="http://schemas.openxmlformats.org/officeDocument/2006/relationships/customXml" Target="../ink/ink63.xml"/><Relationship Id="rId76" Type="http://schemas.openxmlformats.org/officeDocument/2006/relationships/image" Target="../media/image78.png"/><Relationship Id="rId97" Type="http://schemas.openxmlformats.org/officeDocument/2006/relationships/customXml" Target="../ink/ink84.xml"/><Relationship Id="rId120" Type="http://schemas.openxmlformats.org/officeDocument/2006/relationships/image" Target="../media/image100.png"/><Relationship Id="rId141" Type="http://schemas.openxmlformats.org/officeDocument/2006/relationships/customXml" Target="../ink/ink106.xml"/><Relationship Id="rId7" Type="http://schemas.openxmlformats.org/officeDocument/2006/relationships/customXml" Target="../ink/ink39.xml"/><Relationship Id="rId71" Type="http://schemas.openxmlformats.org/officeDocument/2006/relationships/customXml" Target="../ink/ink71.xml"/><Relationship Id="rId92" Type="http://schemas.openxmlformats.org/officeDocument/2006/relationships/image" Target="../media/image86.png"/><Relationship Id="rId162" Type="http://schemas.openxmlformats.org/officeDocument/2006/relationships/image" Target="../media/image121.png"/><Relationship Id="rId183" Type="http://schemas.openxmlformats.org/officeDocument/2006/relationships/customXml" Target="../ink/ink127.xml"/><Relationship Id="rId2" Type="http://schemas.openxmlformats.org/officeDocument/2006/relationships/image" Target="../media/image5.jpeg"/><Relationship Id="rId29" Type="http://schemas.openxmlformats.org/officeDocument/2006/relationships/customXml" Target="../ink/ink50.xml"/><Relationship Id="rId24" Type="http://schemas.openxmlformats.org/officeDocument/2006/relationships/image" Target="../media/image52.png"/><Relationship Id="rId40" Type="http://schemas.openxmlformats.org/officeDocument/2006/relationships/image" Target="../media/image60.png"/><Relationship Id="rId45" Type="http://schemas.openxmlformats.org/officeDocument/2006/relationships/customXml" Target="../ink/ink58.xml"/><Relationship Id="rId66" Type="http://schemas.openxmlformats.org/officeDocument/2006/relationships/image" Target="../media/image73.png"/><Relationship Id="rId87" Type="http://schemas.openxmlformats.org/officeDocument/2006/relationships/customXml" Target="../ink/ink79.xml"/><Relationship Id="rId110" Type="http://schemas.openxmlformats.org/officeDocument/2006/relationships/image" Target="../media/image95.png"/><Relationship Id="rId115" Type="http://schemas.openxmlformats.org/officeDocument/2006/relationships/customXml" Target="../ink/ink93.xml"/><Relationship Id="rId131" Type="http://schemas.openxmlformats.org/officeDocument/2006/relationships/customXml" Target="../ink/ink101.xml"/><Relationship Id="rId136" Type="http://schemas.openxmlformats.org/officeDocument/2006/relationships/image" Target="../media/image108.png"/><Relationship Id="rId157" Type="http://schemas.openxmlformats.org/officeDocument/2006/relationships/customXml" Target="../ink/ink114.xml"/><Relationship Id="rId178" Type="http://schemas.openxmlformats.org/officeDocument/2006/relationships/image" Target="../media/image129.png"/><Relationship Id="rId61" Type="http://schemas.openxmlformats.org/officeDocument/2006/relationships/customXml" Target="../ink/ink66.xml"/><Relationship Id="rId82" Type="http://schemas.openxmlformats.org/officeDocument/2006/relationships/image" Target="../media/image81.png"/><Relationship Id="rId152" Type="http://schemas.openxmlformats.org/officeDocument/2006/relationships/image" Target="../media/image116.png"/><Relationship Id="rId173" Type="http://schemas.openxmlformats.org/officeDocument/2006/relationships/customXml" Target="../ink/ink122.xml"/><Relationship Id="rId194" Type="http://schemas.openxmlformats.org/officeDocument/2006/relationships/image" Target="../media/image137.png"/><Relationship Id="rId199" Type="http://schemas.openxmlformats.org/officeDocument/2006/relationships/customXml" Target="../ink/ink135.xml"/><Relationship Id="rId19" Type="http://schemas.openxmlformats.org/officeDocument/2006/relationships/customXml" Target="../ink/ink45.xml"/><Relationship Id="rId14" Type="http://schemas.openxmlformats.org/officeDocument/2006/relationships/image" Target="../media/image47.png"/><Relationship Id="rId30" Type="http://schemas.openxmlformats.org/officeDocument/2006/relationships/image" Target="../media/image55.png"/><Relationship Id="rId35" Type="http://schemas.openxmlformats.org/officeDocument/2006/relationships/customXml" Target="../ink/ink53.xml"/><Relationship Id="rId56" Type="http://schemas.openxmlformats.org/officeDocument/2006/relationships/image" Target="../media/image68.png"/><Relationship Id="rId77" Type="http://schemas.openxmlformats.org/officeDocument/2006/relationships/customXml" Target="../ink/ink74.xml"/><Relationship Id="rId100" Type="http://schemas.openxmlformats.org/officeDocument/2006/relationships/image" Target="../media/image90.png"/><Relationship Id="rId105" Type="http://schemas.openxmlformats.org/officeDocument/2006/relationships/customXml" Target="../ink/ink88.xml"/><Relationship Id="rId126" Type="http://schemas.openxmlformats.org/officeDocument/2006/relationships/image" Target="../media/image103.png"/><Relationship Id="rId147" Type="http://schemas.openxmlformats.org/officeDocument/2006/relationships/customXml" Target="../ink/ink109.xml"/><Relationship Id="rId168" Type="http://schemas.openxmlformats.org/officeDocument/2006/relationships/image" Target="../media/image124.png"/><Relationship Id="rId8" Type="http://schemas.openxmlformats.org/officeDocument/2006/relationships/image" Target="../media/image44.png"/><Relationship Id="rId51" Type="http://schemas.openxmlformats.org/officeDocument/2006/relationships/customXml" Target="../ink/ink61.xml"/><Relationship Id="rId72" Type="http://schemas.openxmlformats.org/officeDocument/2006/relationships/image" Target="../media/image76.png"/><Relationship Id="rId93" Type="http://schemas.openxmlformats.org/officeDocument/2006/relationships/customXml" Target="../ink/ink82.xml"/><Relationship Id="rId98" Type="http://schemas.openxmlformats.org/officeDocument/2006/relationships/image" Target="../media/image89.png"/><Relationship Id="rId121" Type="http://schemas.openxmlformats.org/officeDocument/2006/relationships/customXml" Target="../ink/ink96.xml"/><Relationship Id="rId142" Type="http://schemas.openxmlformats.org/officeDocument/2006/relationships/image" Target="../media/image111.png"/><Relationship Id="rId163" Type="http://schemas.openxmlformats.org/officeDocument/2006/relationships/customXml" Target="../ink/ink117.xml"/><Relationship Id="rId184" Type="http://schemas.openxmlformats.org/officeDocument/2006/relationships/image" Target="../media/image132.png"/><Relationship Id="rId189" Type="http://schemas.openxmlformats.org/officeDocument/2006/relationships/customXml" Target="../ink/ink130.xml"/><Relationship Id="rId3" Type="http://schemas.openxmlformats.org/officeDocument/2006/relationships/customXml" Target="../ink/ink37.xml"/><Relationship Id="rId25" Type="http://schemas.openxmlformats.org/officeDocument/2006/relationships/customXml" Target="../ink/ink48.xml"/><Relationship Id="rId46" Type="http://schemas.openxmlformats.org/officeDocument/2006/relationships/image" Target="../media/image63.png"/><Relationship Id="rId67" Type="http://schemas.openxmlformats.org/officeDocument/2006/relationships/customXml" Target="../ink/ink69.xml"/><Relationship Id="rId116" Type="http://schemas.openxmlformats.org/officeDocument/2006/relationships/image" Target="../media/image98.png"/><Relationship Id="rId137" Type="http://schemas.openxmlformats.org/officeDocument/2006/relationships/customXml" Target="../ink/ink104.xml"/><Relationship Id="rId158" Type="http://schemas.openxmlformats.org/officeDocument/2006/relationships/image" Target="../media/image119.png"/><Relationship Id="rId20" Type="http://schemas.openxmlformats.org/officeDocument/2006/relationships/image" Target="../media/image50.png"/><Relationship Id="rId41" Type="http://schemas.openxmlformats.org/officeDocument/2006/relationships/customXml" Target="../ink/ink56.xml"/><Relationship Id="rId62" Type="http://schemas.openxmlformats.org/officeDocument/2006/relationships/image" Target="../media/image71.png"/><Relationship Id="rId83" Type="http://schemas.openxmlformats.org/officeDocument/2006/relationships/customXml" Target="../ink/ink77.xml"/><Relationship Id="rId88" Type="http://schemas.openxmlformats.org/officeDocument/2006/relationships/image" Target="../media/image84.png"/><Relationship Id="rId111" Type="http://schemas.openxmlformats.org/officeDocument/2006/relationships/customXml" Target="../ink/ink91.xml"/><Relationship Id="rId132" Type="http://schemas.openxmlformats.org/officeDocument/2006/relationships/image" Target="../media/image106.png"/><Relationship Id="rId153" Type="http://schemas.openxmlformats.org/officeDocument/2006/relationships/customXml" Target="../ink/ink112.xml"/><Relationship Id="rId174" Type="http://schemas.openxmlformats.org/officeDocument/2006/relationships/image" Target="../media/image127.png"/><Relationship Id="rId179" Type="http://schemas.openxmlformats.org/officeDocument/2006/relationships/customXml" Target="../ink/ink125.xml"/><Relationship Id="rId195" Type="http://schemas.openxmlformats.org/officeDocument/2006/relationships/customXml" Target="../ink/ink133.xml"/><Relationship Id="rId190" Type="http://schemas.openxmlformats.org/officeDocument/2006/relationships/image" Target="../media/image135.png"/><Relationship Id="rId15" Type="http://schemas.openxmlformats.org/officeDocument/2006/relationships/customXml" Target="../ink/ink43.xml"/><Relationship Id="rId36" Type="http://schemas.openxmlformats.org/officeDocument/2006/relationships/image" Target="../media/image58.png"/><Relationship Id="rId57" Type="http://schemas.openxmlformats.org/officeDocument/2006/relationships/customXml" Target="../ink/ink64.xml"/><Relationship Id="rId106" Type="http://schemas.openxmlformats.org/officeDocument/2006/relationships/image" Target="../media/image93.png"/><Relationship Id="rId127" Type="http://schemas.openxmlformats.org/officeDocument/2006/relationships/customXml" Target="../ink/ink99.xml"/><Relationship Id="rId10" Type="http://schemas.openxmlformats.org/officeDocument/2006/relationships/image" Target="../media/image45.png"/><Relationship Id="rId31" Type="http://schemas.openxmlformats.org/officeDocument/2006/relationships/customXml" Target="../ink/ink51.xml"/><Relationship Id="rId52" Type="http://schemas.openxmlformats.org/officeDocument/2006/relationships/image" Target="../media/image66.png"/><Relationship Id="rId73" Type="http://schemas.openxmlformats.org/officeDocument/2006/relationships/customXml" Target="../ink/ink72.xml"/><Relationship Id="rId78" Type="http://schemas.openxmlformats.org/officeDocument/2006/relationships/image" Target="../media/image79.png"/><Relationship Id="rId94" Type="http://schemas.openxmlformats.org/officeDocument/2006/relationships/image" Target="../media/image87.png"/><Relationship Id="rId99" Type="http://schemas.openxmlformats.org/officeDocument/2006/relationships/customXml" Target="../ink/ink85.xml"/><Relationship Id="rId101" Type="http://schemas.openxmlformats.org/officeDocument/2006/relationships/customXml" Target="../ink/ink86.xml"/><Relationship Id="rId122" Type="http://schemas.openxmlformats.org/officeDocument/2006/relationships/image" Target="../media/image101.png"/><Relationship Id="rId143" Type="http://schemas.openxmlformats.org/officeDocument/2006/relationships/customXml" Target="../ink/ink107.xml"/><Relationship Id="rId148" Type="http://schemas.openxmlformats.org/officeDocument/2006/relationships/image" Target="../media/image114.png"/><Relationship Id="rId164" Type="http://schemas.openxmlformats.org/officeDocument/2006/relationships/image" Target="../media/image122.png"/><Relationship Id="rId169" Type="http://schemas.openxmlformats.org/officeDocument/2006/relationships/customXml" Target="../ink/ink120.xml"/><Relationship Id="rId185" Type="http://schemas.openxmlformats.org/officeDocument/2006/relationships/customXml" Target="../ink/ink128.xml"/><Relationship Id="rId4" Type="http://schemas.openxmlformats.org/officeDocument/2006/relationships/image" Target="../media/image42.png"/><Relationship Id="rId9" Type="http://schemas.openxmlformats.org/officeDocument/2006/relationships/customXml" Target="../ink/ink40.xml"/><Relationship Id="rId180" Type="http://schemas.openxmlformats.org/officeDocument/2006/relationships/image" Target="../media/image130.png"/><Relationship Id="rId26" Type="http://schemas.openxmlformats.org/officeDocument/2006/relationships/image" Target="../media/image53.png"/><Relationship Id="rId47" Type="http://schemas.openxmlformats.org/officeDocument/2006/relationships/customXml" Target="../ink/ink59.xml"/><Relationship Id="rId68" Type="http://schemas.openxmlformats.org/officeDocument/2006/relationships/image" Target="../media/image74.png"/><Relationship Id="rId89" Type="http://schemas.openxmlformats.org/officeDocument/2006/relationships/customXml" Target="../ink/ink80.xml"/><Relationship Id="rId112" Type="http://schemas.openxmlformats.org/officeDocument/2006/relationships/image" Target="../media/image96.png"/><Relationship Id="rId133" Type="http://schemas.openxmlformats.org/officeDocument/2006/relationships/customXml" Target="../ink/ink102.xml"/><Relationship Id="rId154" Type="http://schemas.openxmlformats.org/officeDocument/2006/relationships/image" Target="../media/image117.png"/><Relationship Id="rId175" Type="http://schemas.openxmlformats.org/officeDocument/2006/relationships/customXml" Target="../ink/ink123.xml"/><Relationship Id="rId196" Type="http://schemas.openxmlformats.org/officeDocument/2006/relationships/image" Target="../media/image138.png"/><Relationship Id="rId200" Type="http://schemas.openxmlformats.org/officeDocument/2006/relationships/image" Target="../media/image140.png"/><Relationship Id="rId16" Type="http://schemas.openxmlformats.org/officeDocument/2006/relationships/image" Target="../media/image48.png"/><Relationship Id="rId37" Type="http://schemas.openxmlformats.org/officeDocument/2006/relationships/customXml" Target="../ink/ink54.xml"/><Relationship Id="rId58" Type="http://schemas.openxmlformats.org/officeDocument/2006/relationships/image" Target="../media/image69.png"/><Relationship Id="rId79" Type="http://schemas.openxmlformats.org/officeDocument/2006/relationships/customXml" Target="../ink/ink75.xml"/><Relationship Id="rId102" Type="http://schemas.openxmlformats.org/officeDocument/2006/relationships/image" Target="../media/image91.png"/><Relationship Id="rId123" Type="http://schemas.openxmlformats.org/officeDocument/2006/relationships/customXml" Target="../ink/ink97.xml"/><Relationship Id="rId144" Type="http://schemas.openxmlformats.org/officeDocument/2006/relationships/image" Target="../media/image112.png"/><Relationship Id="rId90" Type="http://schemas.openxmlformats.org/officeDocument/2006/relationships/image" Target="../media/image85.png"/><Relationship Id="rId165" Type="http://schemas.openxmlformats.org/officeDocument/2006/relationships/customXml" Target="../ink/ink118.xml"/><Relationship Id="rId186" Type="http://schemas.openxmlformats.org/officeDocument/2006/relationships/image" Target="../media/image133.png"/><Relationship Id="rId27" Type="http://schemas.openxmlformats.org/officeDocument/2006/relationships/customXml" Target="../ink/ink49.xml"/><Relationship Id="rId48" Type="http://schemas.openxmlformats.org/officeDocument/2006/relationships/image" Target="../media/image64.png"/><Relationship Id="rId69" Type="http://schemas.openxmlformats.org/officeDocument/2006/relationships/customXml" Target="../ink/ink70.xml"/><Relationship Id="rId113" Type="http://schemas.openxmlformats.org/officeDocument/2006/relationships/customXml" Target="../ink/ink92.xml"/><Relationship Id="rId134" Type="http://schemas.openxmlformats.org/officeDocument/2006/relationships/image" Target="../media/image107.png"/><Relationship Id="rId80" Type="http://schemas.openxmlformats.org/officeDocument/2006/relationships/image" Target="../media/image80.png"/><Relationship Id="rId155" Type="http://schemas.openxmlformats.org/officeDocument/2006/relationships/customXml" Target="../ink/ink113.xml"/><Relationship Id="rId176" Type="http://schemas.openxmlformats.org/officeDocument/2006/relationships/image" Target="../media/image128.png"/><Relationship Id="rId197" Type="http://schemas.openxmlformats.org/officeDocument/2006/relationships/customXml" Target="../ink/ink134.xml"/><Relationship Id="rId17" Type="http://schemas.openxmlformats.org/officeDocument/2006/relationships/customXml" Target="../ink/ink44.xml"/><Relationship Id="rId38" Type="http://schemas.openxmlformats.org/officeDocument/2006/relationships/image" Target="../media/image59.png"/><Relationship Id="rId59" Type="http://schemas.openxmlformats.org/officeDocument/2006/relationships/customXml" Target="../ink/ink65.xml"/><Relationship Id="rId103" Type="http://schemas.openxmlformats.org/officeDocument/2006/relationships/customXml" Target="../ink/ink87.xml"/><Relationship Id="rId124" Type="http://schemas.openxmlformats.org/officeDocument/2006/relationships/image" Target="../media/image102.png"/><Relationship Id="rId70" Type="http://schemas.openxmlformats.org/officeDocument/2006/relationships/image" Target="../media/image75.png"/><Relationship Id="rId91" Type="http://schemas.openxmlformats.org/officeDocument/2006/relationships/customXml" Target="../ink/ink81.xml"/><Relationship Id="rId145" Type="http://schemas.openxmlformats.org/officeDocument/2006/relationships/customXml" Target="../ink/ink108.xml"/><Relationship Id="rId166" Type="http://schemas.openxmlformats.org/officeDocument/2006/relationships/image" Target="../media/image123.png"/><Relationship Id="rId187" Type="http://schemas.openxmlformats.org/officeDocument/2006/relationships/customXml" Target="../ink/ink129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4.png"/><Relationship Id="rId49" Type="http://schemas.openxmlformats.org/officeDocument/2006/relationships/customXml" Target="../ink/ink60.xml"/><Relationship Id="rId114" Type="http://schemas.openxmlformats.org/officeDocument/2006/relationships/image" Target="../media/image97.png"/><Relationship Id="rId60" Type="http://schemas.openxmlformats.org/officeDocument/2006/relationships/image" Target="../media/image70.png"/><Relationship Id="rId81" Type="http://schemas.openxmlformats.org/officeDocument/2006/relationships/customXml" Target="../ink/ink76.xml"/><Relationship Id="rId135" Type="http://schemas.openxmlformats.org/officeDocument/2006/relationships/customXml" Target="../ink/ink103.xml"/><Relationship Id="rId156" Type="http://schemas.openxmlformats.org/officeDocument/2006/relationships/image" Target="../media/image118.png"/><Relationship Id="rId177" Type="http://schemas.openxmlformats.org/officeDocument/2006/relationships/customXml" Target="../ink/ink124.xml"/><Relationship Id="rId198" Type="http://schemas.openxmlformats.org/officeDocument/2006/relationships/image" Target="../media/image139.png"/><Relationship Id="rId18" Type="http://schemas.openxmlformats.org/officeDocument/2006/relationships/image" Target="../media/image49.png"/><Relationship Id="rId39" Type="http://schemas.openxmlformats.org/officeDocument/2006/relationships/customXml" Target="../ink/ink55.xml"/><Relationship Id="rId50" Type="http://schemas.openxmlformats.org/officeDocument/2006/relationships/image" Target="../media/image65.png"/><Relationship Id="rId104" Type="http://schemas.openxmlformats.org/officeDocument/2006/relationships/image" Target="../media/image92.png"/><Relationship Id="rId125" Type="http://schemas.openxmlformats.org/officeDocument/2006/relationships/customXml" Target="../ink/ink98.xml"/><Relationship Id="rId146" Type="http://schemas.openxmlformats.org/officeDocument/2006/relationships/image" Target="../media/image113.png"/><Relationship Id="rId167" Type="http://schemas.openxmlformats.org/officeDocument/2006/relationships/customXml" Target="../ink/ink119.xml"/><Relationship Id="rId188" Type="http://schemas.openxmlformats.org/officeDocument/2006/relationships/image" Target="../media/image1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customXml" Target="../ink/ink141.xml"/><Relationship Id="rId3" Type="http://schemas.openxmlformats.org/officeDocument/2006/relationships/customXml" Target="../ink/ink136.xml"/><Relationship Id="rId7" Type="http://schemas.openxmlformats.org/officeDocument/2006/relationships/customXml" Target="../ink/ink138.xml"/><Relationship Id="rId12" Type="http://schemas.openxmlformats.org/officeDocument/2006/relationships/image" Target="../media/image146.png"/><Relationship Id="rId2" Type="http://schemas.openxmlformats.org/officeDocument/2006/relationships/image" Target="../media/image6.jpeg"/><Relationship Id="rId16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customXml" Target="../ink/ink140.xml"/><Relationship Id="rId5" Type="http://schemas.openxmlformats.org/officeDocument/2006/relationships/customXml" Target="../ink/ink137.xml"/><Relationship Id="rId15" Type="http://schemas.openxmlformats.org/officeDocument/2006/relationships/customXml" Target="../ink/ink142.xml"/><Relationship Id="rId10" Type="http://schemas.openxmlformats.org/officeDocument/2006/relationships/image" Target="../media/image145.png"/><Relationship Id="rId4" Type="http://schemas.openxmlformats.org/officeDocument/2006/relationships/image" Target="../media/image142.png"/><Relationship Id="rId9" Type="http://schemas.openxmlformats.org/officeDocument/2006/relationships/customXml" Target="../ink/ink139.xml"/><Relationship Id="rId14" Type="http://schemas.openxmlformats.org/officeDocument/2006/relationships/image" Target="../media/image14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Data Science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02.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[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05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장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] 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파이썬 </a:t>
            </a:r>
            <a:r>
              <a:rPr lang="ko-KR" altLang="en-US" sz="32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크롤링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- API 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이용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sisong@ut.ac.kr</a:t>
            </a:r>
            <a:endParaRPr lang="en-US" altLang="ko-KR" dirty="0"/>
          </a:p>
          <a:p>
            <a:r>
              <a:rPr lang="ko-KR" altLang="en-US" dirty="0"/>
              <a:t>한국교통대학교 컴퓨터공학전공</a:t>
            </a:r>
            <a:endParaRPr lang="en-US" altLang="ko-KR" dirty="0"/>
          </a:p>
          <a:p>
            <a:r>
              <a:rPr lang="ko-KR" altLang="en-US" dirty="0" err="1"/>
              <a:t>송석일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EFC619-5124-6D0E-7092-02C0C0B5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48A4C808-7CEC-2FDE-CD23-E726952C6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372" y="299164"/>
            <a:ext cx="6661255" cy="610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63EB634-8ED4-B28C-15C6-BC328E5D9DF7}"/>
                  </a:ext>
                </a:extLst>
              </p14:cNvPr>
              <p14:cNvContentPartPr/>
              <p14:nvPr/>
            </p14:nvContentPartPr>
            <p14:xfrm>
              <a:off x="4587381" y="3636236"/>
              <a:ext cx="523440" cy="36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63EB634-8ED4-B28C-15C6-BC328E5D9D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8381" y="3627236"/>
                <a:ext cx="541080" cy="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474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F25C39-B6CB-B386-D99A-B7D48159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5">
            <a:extLst>
              <a:ext uri="{FF2B5EF4-FFF2-40B4-BE49-F238E27FC236}">
                <a16:creationId xmlns:a16="http://schemas.microsoft.com/office/drawing/2014/main" id="{77156E01-78E0-7AC2-B78B-67992B29A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09" y="2403527"/>
            <a:ext cx="6957981" cy="205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5EADD647-7F2E-984E-AC96-E4A0107E1B5C}"/>
              </a:ext>
            </a:extLst>
          </p:cNvPr>
          <p:cNvGrpSpPr/>
          <p:nvPr/>
        </p:nvGrpSpPr>
        <p:grpSpPr>
          <a:xfrm>
            <a:off x="176661" y="2853596"/>
            <a:ext cx="1094400" cy="814320"/>
            <a:chOff x="176661" y="2853596"/>
            <a:chExt cx="1094400" cy="81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7861AB84-9E58-1E3D-09B6-2F6E1680E23C}"/>
                    </a:ext>
                  </a:extLst>
                </p14:cNvPr>
                <p14:cNvContentPartPr/>
                <p14:nvPr/>
              </p14:nvContentPartPr>
              <p14:xfrm>
                <a:off x="1088541" y="3176516"/>
                <a:ext cx="182520" cy="270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861AB84-9E58-1E3D-09B6-2F6E1680E23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9901" y="3167516"/>
                  <a:ext cx="200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D6B6949-AAF7-D9FA-EA9F-83950167517D}"/>
                    </a:ext>
                  </a:extLst>
                </p14:cNvPr>
                <p14:cNvContentPartPr/>
                <p14:nvPr/>
              </p14:nvContentPartPr>
              <p14:xfrm>
                <a:off x="1014381" y="3126836"/>
                <a:ext cx="106560" cy="1299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D6B6949-AAF7-D9FA-EA9F-8395016751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5741" y="3117836"/>
                  <a:ext cx="124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60BB3D19-865C-3DA0-59D0-43F95EC13AFE}"/>
                    </a:ext>
                  </a:extLst>
                </p14:cNvPr>
                <p14:cNvContentPartPr/>
                <p14:nvPr/>
              </p14:nvContentPartPr>
              <p14:xfrm>
                <a:off x="176661" y="3001196"/>
                <a:ext cx="100080" cy="1026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60BB3D19-865C-3DA0-59D0-43F95EC13AF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7661" y="2992556"/>
                  <a:ext cx="1177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1A9CA05-FF04-98CA-2918-29E9929A0F16}"/>
                    </a:ext>
                  </a:extLst>
                </p14:cNvPr>
                <p14:cNvContentPartPr/>
                <p14:nvPr/>
              </p14:nvContentPartPr>
              <p14:xfrm>
                <a:off x="224901" y="3170756"/>
                <a:ext cx="103680" cy="568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1A9CA05-FF04-98CA-2918-29E9929A0F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5901" y="3162116"/>
                  <a:ext cx="121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F9DD1BF-E478-618D-6B08-EF72B84ACE4E}"/>
                    </a:ext>
                  </a:extLst>
                </p14:cNvPr>
                <p14:cNvContentPartPr/>
                <p14:nvPr/>
              </p14:nvContentPartPr>
              <p14:xfrm>
                <a:off x="277461" y="2970956"/>
                <a:ext cx="151200" cy="1515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F9DD1BF-E478-618D-6B08-EF72B84ACE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8461" y="2961956"/>
                  <a:ext cx="168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7A297AC-9803-8BF9-A000-ED207AE81200}"/>
                    </a:ext>
                  </a:extLst>
                </p14:cNvPr>
                <p14:cNvContentPartPr/>
                <p14:nvPr/>
              </p14:nvContentPartPr>
              <p14:xfrm>
                <a:off x="447021" y="2962316"/>
                <a:ext cx="54360" cy="1504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7A297AC-9803-8BF9-A000-ED207AE8120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8381" y="2953316"/>
                  <a:ext cx="72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DF4C4AF-75B7-D55F-8920-BD8798D72AA7}"/>
                    </a:ext>
                  </a:extLst>
                </p14:cNvPr>
                <p14:cNvContentPartPr/>
                <p14:nvPr/>
              </p14:nvContentPartPr>
              <p14:xfrm>
                <a:off x="486261" y="2952596"/>
                <a:ext cx="105480" cy="925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DF4C4AF-75B7-D55F-8920-BD8798D72AA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7621" y="2943956"/>
                  <a:ext cx="123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34D47BE-0F40-F529-704A-56765A822831}"/>
                    </a:ext>
                  </a:extLst>
                </p14:cNvPr>
                <p14:cNvContentPartPr/>
                <p14:nvPr/>
              </p14:nvContentPartPr>
              <p14:xfrm>
                <a:off x="595341" y="2894276"/>
                <a:ext cx="99000" cy="1404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34D47BE-0F40-F529-704A-56765A82283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6341" y="2885636"/>
                  <a:ext cx="116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52E7019-29FE-62D3-E074-175E1F21A9AA}"/>
                    </a:ext>
                  </a:extLst>
                </p14:cNvPr>
                <p14:cNvContentPartPr/>
                <p14:nvPr/>
              </p14:nvContentPartPr>
              <p14:xfrm>
                <a:off x="713061" y="2853596"/>
                <a:ext cx="21240" cy="727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52E7019-29FE-62D3-E074-175E1F21A9A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4061" y="2844956"/>
                  <a:ext cx="38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1FC3462-55BE-C60D-68B8-29D36595C7BC}"/>
                    </a:ext>
                  </a:extLst>
                </p14:cNvPr>
                <p14:cNvContentPartPr/>
                <p14:nvPr/>
              </p14:nvContentPartPr>
              <p14:xfrm>
                <a:off x="667341" y="2992556"/>
                <a:ext cx="140040" cy="716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1FC3462-55BE-C60D-68B8-29D36595C7B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8701" y="2983916"/>
                  <a:ext cx="1576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D4CB63F-82BD-BCC9-B742-A96DC22A6E1C}"/>
                    </a:ext>
                  </a:extLst>
                </p14:cNvPr>
                <p14:cNvContentPartPr/>
                <p14:nvPr/>
              </p14:nvContentPartPr>
              <p14:xfrm>
                <a:off x="807381" y="2854676"/>
                <a:ext cx="160560" cy="1476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D4CB63F-82BD-BCC9-B742-A96DC22A6E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8381" y="2846036"/>
                  <a:ext cx="178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08494AC-C103-958B-1F56-736F80BA171B}"/>
                    </a:ext>
                  </a:extLst>
                </p14:cNvPr>
                <p14:cNvContentPartPr/>
                <p14:nvPr/>
              </p14:nvContentPartPr>
              <p14:xfrm>
                <a:off x="279621" y="3280196"/>
                <a:ext cx="117360" cy="961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08494AC-C103-958B-1F56-736F80BA171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0981" y="3271556"/>
                  <a:ext cx="135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C67F18A-8568-7139-C12B-69EFC2668E5B}"/>
                    </a:ext>
                  </a:extLst>
                </p14:cNvPr>
                <p14:cNvContentPartPr/>
                <p14:nvPr/>
              </p14:nvContentPartPr>
              <p14:xfrm>
                <a:off x="370701" y="3299636"/>
                <a:ext cx="74520" cy="813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C67F18A-8568-7139-C12B-69EFC2668E5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2061" y="3290636"/>
                  <a:ext cx="921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0161C8E-85FA-2F60-17D8-3563323E851F}"/>
                    </a:ext>
                  </a:extLst>
                </p14:cNvPr>
                <p14:cNvContentPartPr/>
                <p14:nvPr/>
              </p14:nvContentPartPr>
              <p14:xfrm>
                <a:off x="410301" y="3401876"/>
                <a:ext cx="15480" cy="450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0161C8E-85FA-2F60-17D8-3563323E851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1301" y="3393236"/>
                  <a:ext cx="331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4D1A85F-FE9C-EDAA-D132-3E930C7A1D8E}"/>
                    </a:ext>
                  </a:extLst>
                </p14:cNvPr>
                <p14:cNvContentPartPr/>
                <p14:nvPr/>
              </p14:nvContentPartPr>
              <p14:xfrm>
                <a:off x="419661" y="3404396"/>
                <a:ext cx="95400" cy="651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4D1A85F-FE9C-EDAA-D132-3E930C7A1D8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0661" y="3395396"/>
                  <a:ext cx="113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B1963BB-9427-2EB5-B5D6-DAF78FDA8718}"/>
                    </a:ext>
                  </a:extLst>
                </p14:cNvPr>
                <p14:cNvContentPartPr/>
                <p14:nvPr/>
              </p14:nvContentPartPr>
              <p14:xfrm>
                <a:off x="436221" y="3257876"/>
                <a:ext cx="154800" cy="1598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B1963BB-9427-2EB5-B5D6-DAF78FDA871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7581" y="3248876"/>
                  <a:ext cx="172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494DFC1-E774-837B-7065-44ABAAD6E2F4}"/>
                    </a:ext>
                  </a:extLst>
                </p14:cNvPr>
                <p14:cNvContentPartPr/>
                <p14:nvPr/>
              </p14:nvContentPartPr>
              <p14:xfrm>
                <a:off x="554661" y="3215756"/>
                <a:ext cx="121320" cy="1123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494DFC1-E774-837B-7065-44ABAAD6E2F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5661" y="3207116"/>
                  <a:ext cx="1389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DBE1A85-683C-BB9F-1382-80E3F4A5688F}"/>
                    </a:ext>
                  </a:extLst>
                </p14:cNvPr>
                <p14:cNvContentPartPr/>
                <p14:nvPr/>
              </p14:nvContentPartPr>
              <p14:xfrm>
                <a:off x="650061" y="3225476"/>
                <a:ext cx="47880" cy="1807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DBE1A85-683C-BB9F-1382-80E3F4A5688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41061" y="3216836"/>
                  <a:ext cx="65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33DA1D0-0997-D037-20DF-9D1F29A2D1BE}"/>
                    </a:ext>
                  </a:extLst>
                </p14:cNvPr>
                <p14:cNvContentPartPr/>
                <p14:nvPr/>
              </p14:nvContentPartPr>
              <p14:xfrm>
                <a:off x="685701" y="3266516"/>
                <a:ext cx="88200" cy="972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33DA1D0-0997-D037-20DF-9D1F29A2D1B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6701" y="3257516"/>
                  <a:ext cx="105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FB1EB993-2F75-F626-F393-18749533AAA6}"/>
                    </a:ext>
                  </a:extLst>
                </p14:cNvPr>
                <p14:cNvContentPartPr/>
                <p14:nvPr/>
              </p14:nvContentPartPr>
              <p14:xfrm>
                <a:off x="759861" y="3247076"/>
                <a:ext cx="40680" cy="1224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FB1EB993-2F75-F626-F393-18749533AA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0861" y="3238076"/>
                  <a:ext cx="583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5B59154-1AE7-BC35-F526-AE2CAD4FA0B3}"/>
                    </a:ext>
                  </a:extLst>
                </p14:cNvPr>
                <p14:cNvContentPartPr/>
                <p14:nvPr/>
              </p14:nvContentPartPr>
              <p14:xfrm>
                <a:off x="563301" y="3547676"/>
                <a:ext cx="129600" cy="727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5B59154-1AE7-BC35-F526-AE2CAD4FA0B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54301" y="3538676"/>
                  <a:ext cx="147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21B6836-EC25-DC60-9E73-569C01F66D99}"/>
                    </a:ext>
                  </a:extLst>
                </p14:cNvPr>
                <p14:cNvContentPartPr/>
                <p14:nvPr/>
              </p14:nvContentPartPr>
              <p14:xfrm>
                <a:off x="695421" y="3542996"/>
                <a:ext cx="64800" cy="694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21B6836-EC25-DC60-9E73-569C01F66D9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6421" y="3534356"/>
                  <a:ext cx="82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6BCEFFF-B881-6510-3258-0D08925B983E}"/>
                    </a:ext>
                  </a:extLst>
                </p14:cNvPr>
                <p14:cNvContentPartPr/>
                <p14:nvPr/>
              </p14:nvContentPartPr>
              <p14:xfrm>
                <a:off x="776421" y="3480716"/>
                <a:ext cx="102240" cy="896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6BCEFFF-B881-6510-3258-0D08925B983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7781" y="3472076"/>
                  <a:ext cx="119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39E849D7-5DD5-FF0F-DCDF-C5A5E06567F9}"/>
                    </a:ext>
                  </a:extLst>
                </p14:cNvPr>
                <p14:cNvContentPartPr/>
                <p14:nvPr/>
              </p14:nvContentPartPr>
              <p14:xfrm>
                <a:off x="840501" y="3600956"/>
                <a:ext cx="177480" cy="669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39E849D7-5DD5-FF0F-DCDF-C5A5E06567F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1861" y="3592316"/>
                  <a:ext cx="195120" cy="8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0892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BD44B702-DAD4-C7FC-6502-8B1A3C43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03. </a:t>
            </a:r>
            <a:r>
              <a:rPr lang="ko-KR" altLang="en-US"/>
              <a:t>빅데이터 분석을 위한 데이터 과학 방법론</a:t>
            </a:r>
          </a:p>
        </p:txBody>
      </p:sp>
      <p:sp>
        <p:nvSpPr>
          <p:cNvPr id="13315" name="내용 개체 틀 1">
            <a:extLst>
              <a:ext uri="{FF2B5EF4-FFF2-40B4-BE49-F238E27FC236}">
                <a16:creationId xmlns:a16="http://schemas.microsoft.com/office/drawing/2014/main" id="{87C1822F-111C-F98E-1D94-2CBB3A30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[3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데이터 준비 </a:t>
            </a:r>
            <a:endParaRPr lang="en-US" altLang="ko-KR" dirty="0"/>
          </a:p>
          <a:p>
            <a:pPr lvl="1"/>
            <a:r>
              <a:rPr lang="ko-KR" altLang="en-US" dirty="0"/>
              <a:t>수집한 원시 데이터의 품질을 높이기 위해 정제 후 사용 가능한 형태로 가공하는 단계</a:t>
            </a:r>
            <a:endParaRPr lang="en-US" altLang="ko-KR" dirty="0"/>
          </a:p>
          <a:p>
            <a:pPr lvl="1"/>
            <a:r>
              <a:rPr lang="ko-KR" altLang="en-US" dirty="0"/>
              <a:t>수집한 데이터를 다음 단계에서 사용할 수 있게 오류를 여과</a:t>
            </a:r>
            <a:r>
              <a:rPr lang="en-US" altLang="ko-KR" dirty="0"/>
              <a:t> </a:t>
            </a:r>
            <a:r>
              <a:rPr lang="ko-KR" altLang="en-US" dirty="0"/>
              <a:t>하거나 수정하여 정제</a:t>
            </a:r>
            <a:endParaRPr lang="en-US" altLang="ko-KR" dirty="0"/>
          </a:p>
          <a:p>
            <a:pPr lvl="1"/>
            <a:r>
              <a:rPr lang="ko-KR" altLang="en-US" dirty="0"/>
              <a:t>필요에 따라서는 데이터를 통합하거나 형태를 변환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[4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데이터 탐색 </a:t>
            </a:r>
            <a:endParaRPr lang="en-US" altLang="ko-KR" dirty="0"/>
          </a:p>
          <a:p>
            <a:pPr lvl="1"/>
            <a:r>
              <a:rPr lang="ko-KR" altLang="en-US" dirty="0"/>
              <a:t>데이터와 변수 간의 관계나 상호 작용을 이해하기 위한 단계</a:t>
            </a:r>
            <a:endParaRPr lang="en-US" altLang="ko-KR" dirty="0"/>
          </a:p>
          <a:p>
            <a:pPr lvl="1"/>
            <a:r>
              <a:rPr lang="ko-KR" altLang="en-US" dirty="0"/>
              <a:t>변수 간의 관련성</a:t>
            </a:r>
            <a:r>
              <a:rPr lang="en-US" altLang="ko-KR" dirty="0"/>
              <a:t>, </a:t>
            </a:r>
            <a:r>
              <a:rPr lang="ko-KR" altLang="en-US" dirty="0"/>
              <a:t>데이터의 분포</a:t>
            </a:r>
            <a:r>
              <a:rPr lang="en-US" altLang="ko-KR" dirty="0"/>
              <a:t>, </a:t>
            </a:r>
            <a:r>
              <a:rPr lang="ko-KR" altLang="en-US" dirty="0"/>
              <a:t>편차</a:t>
            </a:r>
            <a:r>
              <a:rPr lang="en-US" altLang="ko-KR" dirty="0"/>
              <a:t>, </a:t>
            </a:r>
            <a:r>
              <a:rPr lang="ko-KR" altLang="en-US" dirty="0"/>
              <a:t>패턴 존재 여부를 확인하는 탐색적 데이터 분석</a:t>
            </a:r>
            <a:r>
              <a:rPr lang="en-US" altLang="ko-KR" dirty="0"/>
              <a:t>(EDA)</a:t>
            </a:r>
            <a:r>
              <a:rPr lang="ko-KR" altLang="en-US" dirty="0"/>
              <a:t>이라고도 함</a:t>
            </a:r>
            <a:endParaRPr lang="en-US" altLang="ko-KR" dirty="0"/>
          </a:p>
          <a:p>
            <a:pPr lvl="1"/>
            <a:r>
              <a:rPr lang="ko-KR" altLang="en-US" dirty="0"/>
              <a:t>데이터를 쉽게 이해하기 위해 꺾은선 그래프나 히스토그램</a:t>
            </a:r>
            <a:r>
              <a:rPr lang="en-US" altLang="ko-KR" dirty="0"/>
              <a:t>, </a:t>
            </a:r>
            <a:r>
              <a:rPr lang="ko-KR" altLang="en-US" dirty="0"/>
              <a:t>분포도 등과 같은 그래픽 기법을 많이 사용</a:t>
            </a:r>
            <a:endParaRPr lang="en-US" altLang="ko-K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B5BA-5238-5881-9BA8-EAA1043A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805B-E737-D3B3-27EC-F179F7DB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4">
            <a:extLst>
              <a:ext uri="{FF2B5EF4-FFF2-40B4-BE49-F238E27FC236}">
                <a16:creationId xmlns:a16="http://schemas.microsoft.com/office/drawing/2014/main" id="{5FB940CF-4124-6094-53F6-AD9F289FA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729721"/>
            <a:ext cx="8281987" cy="4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3D5CCB9-24C9-C17B-8C3D-70004228CCA1}"/>
              </a:ext>
            </a:extLst>
          </p:cNvPr>
          <p:cNvGrpSpPr/>
          <p:nvPr/>
        </p:nvGrpSpPr>
        <p:grpSpPr>
          <a:xfrm>
            <a:off x="4850541" y="4236356"/>
            <a:ext cx="1041120" cy="228240"/>
            <a:chOff x="4850541" y="4236356"/>
            <a:chExt cx="104112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F13BAC6D-482E-FBEE-A9C2-3813E0E98201}"/>
                    </a:ext>
                  </a:extLst>
                </p14:cNvPr>
                <p14:cNvContentPartPr/>
                <p14:nvPr/>
              </p14:nvContentPartPr>
              <p14:xfrm>
                <a:off x="5479461" y="4300436"/>
                <a:ext cx="115200" cy="9468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F13BAC6D-482E-FBEE-A9C2-3813E0E9820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70461" y="4291436"/>
                  <a:ext cx="132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5D26B69-B62F-E91A-8D1D-463132C2EADE}"/>
                    </a:ext>
                  </a:extLst>
                </p14:cNvPr>
                <p14:cNvContentPartPr/>
                <p14:nvPr/>
              </p14:nvContentPartPr>
              <p14:xfrm>
                <a:off x="5484141" y="4273796"/>
                <a:ext cx="187200" cy="1688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5D26B69-B62F-E91A-8D1D-463132C2EAD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75501" y="4264796"/>
                  <a:ext cx="204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756E4CE-8A09-9012-1E3C-E27B9C212C53}"/>
                    </a:ext>
                  </a:extLst>
                </p14:cNvPr>
                <p14:cNvContentPartPr/>
                <p14:nvPr/>
              </p14:nvContentPartPr>
              <p14:xfrm>
                <a:off x="5655141" y="4257596"/>
                <a:ext cx="114840" cy="885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756E4CE-8A09-9012-1E3C-E27B9C212C5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46141" y="4248956"/>
                  <a:ext cx="132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A677C41-6FBD-96FD-7AE9-98E20CD1210A}"/>
                    </a:ext>
                  </a:extLst>
                </p14:cNvPr>
                <p14:cNvContentPartPr/>
                <p14:nvPr/>
              </p14:nvContentPartPr>
              <p14:xfrm>
                <a:off x="5758461" y="4236356"/>
                <a:ext cx="18360" cy="968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A677C41-6FBD-96FD-7AE9-98E20CD1210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49461" y="4227716"/>
                  <a:ext cx="36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57B089CD-0ADD-27AC-00C7-36BCB3754F89}"/>
                    </a:ext>
                  </a:extLst>
                </p14:cNvPr>
                <p14:cNvContentPartPr/>
                <p14:nvPr/>
              </p14:nvContentPartPr>
              <p14:xfrm>
                <a:off x="5750901" y="4350476"/>
                <a:ext cx="140760" cy="802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57B089CD-0ADD-27AC-00C7-36BCB3754F8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42261" y="4341476"/>
                  <a:ext cx="158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580082A-6802-74B3-D8FE-AED000469BC1}"/>
                    </a:ext>
                  </a:extLst>
                </p14:cNvPr>
                <p14:cNvContentPartPr/>
                <p14:nvPr/>
              </p14:nvContentPartPr>
              <p14:xfrm>
                <a:off x="4850541" y="4287836"/>
                <a:ext cx="91080" cy="853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580082A-6802-74B3-D8FE-AED000469B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41541" y="4279196"/>
                  <a:ext cx="108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D564BAA-7515-0202-0B8F-7769B8CA60F5}"/>
                    </a:ext>
                  </a:extLst>
                </p14:cNvPr>
                <p14:cNvContentPartPr/>
                <p14:nvPr/>
              </p14:nvContentPartPr>
              <p14:xfrm>
                <a:off x="4857741" y="4320236"/>
                <a:ext cx="82080" cy="208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D564BAA-7515-0202-0B8F-7769B8CA60F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49101" y="4311596"/>
                  <a:ext cx="99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1BEE8BA-81DF-102E-3E30-79194F4B89E6}"/>
                    </a:ext>
                  </a:extLst>
                </p14:cNvPr>
                <p14:cNvContentPartPr/>
                <p14:nvPr/>
              </p14:nvContentPartPr>
              <p14:xfrm>
                <a:off x="4873581" y="4390796"/>
                <a:ext cx="126000" cy="738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1BEE8BA-81DF-102E-3E30-79194F4B89E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64941" y="4381796"/>
                  <a:ext cx="143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4255970-52B6-E513-B740-7AA17D648856}"/>
                    </a:ext>
                  </a:extLst>
                </p14:cNvPr>
                <p14:cNvContentPartPr/>
                <p14:nvPr/>
              </p14:nvContentPartPr>
              <p14:xfrm>
                <a:off x="4974381" y="4308356"/>
                <a:ext cx="101160" cy="885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4255970-52B6-E513-B740-7AA17D6488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65381" y="4299716"/>
                  <a:ext cx="118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1DA5BC8C-2EAB-8F30-AA2E-97A58E5D8467}"/>
                    </a:ext>
                  </a:extLst>
                </p14:cNvPr>
                <p14:cNvContentPartPr/>
                <p14:nvPr/>
              </p14:nvContentPartPr>
              <p14:xfrm>
                <a:off x="5046381" y="4313036"/>
                <a:ext cx="80640" cy="1285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1DA5BC8C-2EAB-8F30-AA2E-97A58E5D846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37381" y="4304396"/>
                  <a:ext cx="98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9E6E825-97CB-7536-831B-541ED2276292}"/>
                    </a:ext>
                  </a:extLst>
                </p14:cNvPr>
                <p14:cNvContentPartPr/>
                <p14:nvPr/>
              </p14:nvContentPartPr>
              <p14:xfrm>
                <a:off x="5105781" y="4291076"/>
                <a:ext cx="122760" cy="1202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9E6E825-97CB-7536-831B-541ED227629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97141" y="4282436"/>
                  <a:ext cx="140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D2E7D19-DF70-B45F-B7BC-E3D744404671}"/>
                    </a:ext>
                  </a:extLst>
                </p14:cNvPr>
                <p14:cNvContentPartPr/>
                <p14:nvPr/>
              </p14:nvContentPartPr>
              <p14:xfrm>
                <a:off x="5191461" y="4255796"/>
                <a:ext cx="166680" cy="1670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D2E7D19-DF70-B45F-B7BC-E3D74440467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82821" y="4246796"/>
                  <a:ext cx="184320" cy="18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AA354493-2F5B-213F-AB8B-0DFF037D8D98}"/>
                  </a:ext>
                </a:extLst>
              </p14:cNvPr>
              <p14:cNvContentPartPr/>
              <p14:nvPr/>
            </p14:nvContentPartPr>
            <p14:xfrm>
              <a:off x="1649421" y="1663076"/>
              <a:ext cx="327960" cy="3344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AA354493-2F5B-213F-AB8B-0DFF037D8D9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40421" y="1654436"/>
                <a:ext cx="345600" cy="3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467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2CAB0773-60EE-9256-D6FD-08E75143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03. </a:t>
            </a:r>
            <a:r>
              <a:rPr lang="ko-KR" altLang="en-US"/>
              <a:t>빅데이터 분석을 위한 데이터 과학 방법론</a:t>
            </a:r>
          </a:p>
        </p:txBody>
      </p:sp>
      <p:sp>
        <p:nvSpPr>
          <p:cNvPr id="13315" name="내용 개체 틀 1">
            <a:extLst>
              <a:ext uri="{FF2B5EF4-FFF2-40B4-BE49-F238E27FC236}">
                <a16:creationId xmlns:a16="http://schemas.microsoft.com/office/drawing/2014/main" id="{EC8B02AC-8F9C-5215-D8C1-CE0CD367B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[5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데이터 모델링 </a:t>
            </a:r>
            <a:endParaRPr lang="en-US" altLang="ko-KR" dirty="0"/>
          </a:p>
          <a:p>
            <a:pPr lvl="3"/>
            <a:r>
              <a:rPr lang="ko-KR" altLang="en-US" dirty="0"/>
              <a:t>이전 단계에서 얻은 데이터 탐색 결과로 프로젝트에 대한 답을 찾는 단계</a:t>
            </a:r>
            <a:endParaRPr lang="en-US" altLang="ko-KR" dirty="0"/>
          </a:p>
          <a:p>
            <a:pPr lvl="3"/>
            <a:r>
              <a:rPr lang="ko-KR" altLang="en-US" dirty="0"/>
              <a:t>변수를 선택하여 모델을 구성하고 실행 및 평가하는 과정을 반복 수행하 여 문제 해결 모델을 완성</a:t>
            </a:r>
            <a:endParaRPr lang="en-US" altLang="ko-KR" dirty="0"/>
          </a:p>
          <a:p>
            <a:pPr lvl="3"/>
            <a:r>
              <a:rPr lang="ko-KR" altLang="en-US" dirty="0"/>
              <a:t>이때 분석하려는 데이터의 특성과 목적에 따라 모델 유형을 선택할 수 있음</a:t>
            </a:r>
            <a:endParaRPr lang="en-US" altLang="ko-K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4D029-E68D-11C5-2B14-B017CE24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1">
            <a:extLst>
              <a:ext uri="{FF2B5EF4-FFF2-40B4-BE49-F238E27FC236}">
                <a16:creationId xmlns:a16="http://schemas.microsoft.com/office/drawing/2014/main" id="{C41B0476-2352-9F97-D284-108D23A35D0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85" y="0"/>
            <a:ext cx="5127433" cy="689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4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14F10570-F2BF-4A75-52A9-103781F0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03. </a:t>
            </a:r>
            <a:r>
              <a:rPr lang="ko-KR" altLang="en-US"/>
              <a:t>빅데이터 분석을 위한 데이터 과학 방법론</a:t>
            </a:r>
          </a:p>
        </p:txBody>
      </p:sp>
      <p:sp>
        <p:nvSpPr>
          <p:cNvPr id="13315" name="내용 개체 틀 1">
            <a:extLst>
              <a:ext uri="{FF2B5EF4-FFF2-40B4-BE49-F238E27FC236}">
                <a16:creationId xmlns:a16="http://schemas.microsoft.com/office/drawing/2014/main" id="{18111707-8D04-BCD6-4C3A-F552FBECA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[6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결과 발표 및 분석 자동화 </a:t>
            </a:r>
            <a:endParaRPr lang="en-US" altLang="ko-KR" dirty="0"/>
          </a:p>
          <a:p>
            <a:pPr lvl="1"/>
            <a:r>
              <a:rPr lang="ko-KR" altLang="en-US" dirty="0"/>
              <a:t>프로젝트 수행 결과가 연구 목표를 </a:t>
            </a:r>
            <a:r>
              <a:rPr lang="ko-KR" altLang="en-US" dirty="0" err="1"/>
              <a:t>달성했는지를</a:t>
            </a:r>
            <a:r>
              <a:rPr lang="ko-KR" altLang="en-US" dirty="0"/>
              <a:t> 이해 당사자</a:t>
            </a:r>
            <a:r>
              <a:rPr lang="en-US" altLang="ko-KR" dirty="0"/>
              <a:t>, </a:t>
            </a:r>
            <a:r>
              <a:rPr lang="ko-KR" altLang="en-US" dirty="0"/>
              <a:t>특히 의사 결정자에게 이해시키고 가능하다면 이후의 </a:t>
            </a:r>
            <a:br>
              <a:rPr lang="en-US" altLang="ko-KR" dirty="0"/>
            </a:br>
            <a:r>
              <a:rPr lang="ko-KR" altLang="en-US" dirty="0"/>
              <a:t>유사 프로젝트 수행을 위해 분석 과정을 자동화하는 단계</a:t>
            </a:r>
            <a:endParaRPr lang="en-US" altLang="ko-KR" dirty="0"/>
          </a:p>
          <a:p>
            <a:pPr lvl="1"/>
            <a:r>
              <a:rPr lang="en-US" altLang="ko-KR" dirty="0"/>
              <a:t>[1</a:t>
            </a:r>
            <a:r>
              <a:rPr lang="ko-KR" altLang="en-US" dirty="0"/>
              <a:t>단계</a:t>
            </a:r>
            <a:r>
              <a:rPr lang="en-US" altLang="ko-KR" dirty="0"/>
              <a:t>]</a:t>
            </a:r>
            <a:r>
              <a:rPr lang="ko-KR" altLang="en-US" dirty="0"/>
              <a:t>에서 작성한 프로젝트 헌장에 명시된 목표를 달성했는지 산출물이 제대로 작성되었는지</a:t>
            </a:r>
            <a:r>
              <a:rPr lang="en-US" altLang="ko-KR" dirty="0"/>
              <a:t>, </a:t>
            </a:r>
            <a:r>
              <a:rPr lang="ko-KR" altLang="en-US" dirty="0"/>
              <a:t>일정과 예산은 계획대로 진행되었는지 여부를 확인</a:t>
            </a:r>
            <a:endParaRPr lang="en-US" altLang="ko-KR" dirty="0"/>
          </a:p>
          <a:p>
            <a:pPr lvl="1"/>
            <a:r>
              <a:rPr lang="ko-KR" altLang="en-US" dirty="0"/>
              <a:t>모든 참여자를 대상으로 분석 결과를 발표</a:t>
            </a:r>
            <a:endParaRPr lang="en-US" altLang="ko-KR" dirty="0"/>
          </a:p>
          <a:p>
            <a:pPr lvl="1"/>
            <a:r>
              <a:rPr lang="ko-KR" altLang="en-US" dirty="0"/>
              <a:t>분석 과정을 재사용할 수 있도록 자동화</a:t>
            </a:r>
            <a:endParaRPr lang="en-US" altLang="ko-K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DB21-EC8B-0145-7A6B-7B714D06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1F241-9BBE-5955-BAB9-99ADE1EDD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8D7F3-9BD0-B9CC-202F-58C3DA1D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8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67FF5340-EA18-47C8-81E4-850B4B48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351F8F7-4EC9-4DCD-B585-B06E42296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53513-0B12-4DCB-B5FA-7F565B29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F2D3-3EC3-423D-9926-08486252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95375-6049-4647-89FC-35CD592DD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pandas (</a:t>
            </a:r>
            <a:r>
              <a:rPr lang="en-US" altLang="ko-KR" dirty="0" err="1"/>
              <a:t>PANel</a:t>
            </a:r>
            <a:r>
              <a:rPr lang="en-US" altLang="ko-KR" dirty="0"/>
              <a:t> Data </a:t>
            </a:r>
            <a:r>
              <a:rPr lang="en-US" altLang="ko-KR" dirty="0" err="1"/>
              <a:t>AnalysiS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Numpy</a:t>
            </a:r>
            <a:r>
              <a:rPr lang="ko-KR" altLang="en-US" dirty="0"/>
              <a:t>를 </a:t>
            </a:r>
            <a:r>
              <a:rPr lang="ko-KR" altLang="en-US" dirty="0" err="1"/>
              <a:t>기반으로하는</a:t>
            </a:r>
            <a:r>
              <a:rPr lang="ko-KR" altLang="en-US" dirty="0"/>
              <a:t> 데이터 분석을 위한 데이터 구조 제공 라이브러리</a:t>
            </a:r>
            <a:endParaRPr lang="en-US" altLang="ko-KR" dirty="0"/>
          </a:p>
          <a:p>
            <a:pPr lvl="1"/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기반의 데이터 관리 기능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질의처리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r>
              <a:rPr lang="en-US" altLang="ko-KR" dirty="0"/>
              <a:t>, </a:t>
            </a:r>
            <a:r>
              <a:rPr lang="ko-KR" altLang="en-US" dirty="0"/>
              <a:t>요약 통계</a:t>
            </a:r>
            <a:r>
              <a:rPr lang="en-US" altLang="ko-KR" dirty="0"/>
              <a:t>, </a:t>
            </a:r>
            <a:r>
              <a:rPr lang="ko-KR" altLang="en-US" dirty="0"/>
              <a:t>분할</a:t>
            </a:r>
            <a:r>
              <a:rPr lang="en-US" altLang="ko-KR" dirty="0"/>
              <a:t>, </a:t>
            </a:r>
            <a:r>
              <a:rPr lang="ko-KR" altLang="en-US" dirty="0"/>
              <a:t>병합 등 다양한 기능을  제공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9D8D38-0CB5-4AE3-AE7E-28085240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6AB234-2904-4353-AC90-0D7876647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282948"/>
            <a:ext cx="58293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06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382615C-1DC5-4F14-8473-F2467763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교재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F9DC3-0629-40D0-A6AE-913B18CA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5D90-65BD-4ED0-861B-632B244B4122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556660-D3FA-5011-B3EE-89725044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86" y="1099234"/>
            <a:ext cx="4391814" cy="5507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01EB14-E2D6-1F2E-9FE5-C3BEDCEE5C23}"/>
              </a:ext>
            </a:extLst>
          </p:cNvPr>
          <p:cNvSpPr txBox="1"/>
          <p:nvPr/>
        </p:nvSpPr>
        <p:spPr>
          <a:xfrm>
            <a:off x="4572000" y="1204009"/>
            <a:ext cx="44862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PART 01 </a:t>
            </a:r>
            <a:r>
              <a:rPr lang="ko-KR" altLang="en-US" sz="1600" dirty="0"/>
              <a:t>빅데이터 분석 </a:t>
            </a:r>
            <a:r>
              <a:rPr lang="en-US" altLang="ko-KR" sz="1600" dirty="0"/>
              <a:t>– </a:t>
            </a:r>
            <a:r>
              <a:rPr lang="ko-KR" altLang="en-US" sz="1600" dirty="0"/>
              <a:t>이해</a:t>
            </a:r>
          </a:p>
          <a:p>
            <a:r>
              <a:rPr lang="en-US" altLang="ko-KR" sz="1600" strike="sngStrike" dirty="0"/>
              <a:t>Chapter 01 4</a:t>
            </a:r>
            <a:r>
              <a:rPr lang="ko-KR" altLang="en-US" sz="1600" strike="sngStrike" dirty="0"/>
              <a:t>차 산업혁명과 데이터 과학</a:t>
            </a:r>
          </a:p>
          <a:p>
            <a:r>
              <a:rPr lang="en-US" altLang="ko-KR" sz="1600" strike="sngStrike" dirty="0"/>
              <a:t>Chapter 02 </a:t>
            </a:r>
            <a:r>
              <a:rPr lang="ko-KR" altLang="en-US" sz="1600" strike="sngStrike" dirty="0"/>
              <a:t>빅데이터의 이해와 활용</a:t>
            </a:r>
          </a:p>
          <a:p>
            <a:r>
              <a:rPr lang="en-US" altLang="ko-KR" sz="1600" strike="sngStrike" dirty="0"/>
              <a:t>Chapter 03 </a:t>
            </a:r>
            <a:r>
              <a:rPr lang="ko-KR" altLang="en-US" sz="1600" strike="sngStrike" dirty="0"/>
              <a:t>데이터 과학 기반의 빅데이터 분석</a:t>
            </a:r>
          </a:p>
          <a:p>
            <a:endParaRPr lang="en-US" altLang="ko-KR" sz="1600" dirty="0"/>
          </a:p>
          <a:p>
            <a:r>
              <a:rPr lang="en-US" altLang="ko-KR" sz="1600" dirty="0"/>
              <a:t>PART 02 </a:t>
            </a:r>
            <a:r>
              <a:rPr lang="ko-KR" altLang="en-US" sz="1600" dirty="0"/>
              <a:t>빅데이터 분석 </a:t>
            </a:r>
            <a:r>
              <a:rPr lang="en-US" altLang="ko-KR" sz="1600" dirty="0"/>
              <a:t>– </a:t>
            </a:r>
            <a:r>
              <a:rPr lang="ko-KR" altLang="en-US" sz="1600" dirty="0"/>
              <a:t>준비</a:t>
            </a:r>
          </a:p>
          <a:p>
            <a:r>
              <a:rPr lang="en-US" altLang="ko-KR" sz="1600" strike="sngStrike" dirty="0"/>
              <a:t>Chapter 04 </a:t>
            </a:r>
            <a:r>
              <a:rPr lang="ko-KR" altLang="en-US" sz="1600" strike="sngStrike" dirty="0"/>
              <a:t>파이썬 프로그래밍 기초</a:t>
            </a:r>
          </a:p>
          <a:p>
            <a:r>
              <a:rPr lang="en-US" altLang="ko-KR" sz="1600" dirty="0"/>
              <a:t>Chapter 05 </a:t>
            </a:r>
            <a:r>
              <a:rPr lang="ko-KR" altLang="en-US" sz="1600" dirty="0"/>
              <a:t>파이썬 </a:t>
            </a:r>
            <a:r>
              <a:rPr lang="ko-KR" altLang="en-US" sz="1600" dirty="0" err="1"/>
              <a:t>크롤링</a:t>
            </a:r>
            <a:r>
              <a:rPr lang="ko-KR" altLang="en-US" sz="1600" dirty="0"/>
              <a:t> </a:t>
            </a:r>
            <a:r>
              <a:rPr lang="en-US" altLang="ko-KR" sz="1600" dirty="0"/>
              <a:t>- API </a:t>
            </a:r>
            <a:r>
              <a:rPr lang="ko-KR" altLang="en-US" sz="1600" dirty="0"/>
              <a:t>이용</a:t>
            </a:r>
          </a:p>
          <a:p>
            <a:r>
              <a:rPr lang="en-US" altLang="ko-KR" sz="1600" dirty="0"/>
              <a:t>Chapter 06 </a:t>
            </a:r>
            <a:r>
              <a:rPr lang="ko-KR" altLang="en-US" sz="1600" dirty="0"/>
              <a:t>파이썬 </a:t>
            </a:r>
            <a:r>
              <a:rPr lang="ko-KR" altLang="en-US" sz="1600" dirty="0" err="1"/>
              <a:t>크롤링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라이브러리 이용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PART 03 </a:t>
            </a:r>
            <a:r>
              <a:rPr lang="ko-KR" altLang="en-US" sz="1600" dirty="0"/>
              <a:t>빅데이터 분석 </a:t>
            </a:r>
            <a:r>
              <a:rPr lang="en-US" altLang="ko-KR" sz="1600" dirty="0"/>
              <a:t>– </a:t>
            </a:r>
            <a:r>
              <a:rPr lang="ko-KR" altLang="en-US" sz="1600" dirty="0"/>
              <a:t>기본 프로젝트</a:t>
            </a:r>
          </a:p>
          <a:p>
            <a:r>
              <a:rPr lang="en-US" altLang="ko-KR" sz="1600" dirty="0"/>
              <a:t>Chapter 07 </a:t>
            </a:r>
            <a:r>
              <a:rPr lang="ko-KR" altLang="en-US" sz="1600" dirty="0"/>
              <a:t>통계 분석</a:t>
            </a:r>
          </a:p>
          <a:p>
            <a:r>
              <a:rPr lang="en-US" altLang="ko-KR" sz="1600" dirty="0"/>
              <a:t>Chapter 08 </a:t>
            </a:r>
            <a:r>
              <a:rPr lang="ko-KR" altLang="en-US" sz="1600" dirty="0"/>
              <a:t>텍스트 빈도 분석</a:t>
            </a:r>
          </a:p>
          <a:p>
            <a:r>
              <a:rPr lang="en-US" altLang="ko-KR" sz="1600" dirty="0"/>
              <a:t>Chapter 09 </a:t>
            </a:r>
            <a:r>
              <a:rPr lang="ko-KR" altLang="en-US" sz="1600" dirty="0"/>
              <a:t>지리 정보 분석</a:t>
            </a:r>
          </a:p>
          <a:p>
            <a:r>
              <a:rPr lang="ko-KR" altLang="en-US" sz="1600" dirty="0"/>
              <a:t> </a:t>
            </a:r>
          </a:p>
          <a:p>
            <a:r>
              <a:rPr lang="en-US" altLang="ko-KR" sz="1600" dirty="0"/>
              <a:t>PART 04 </a:t>
            </a:r>
            <a:r>
              <a:rPr lang="ko-KR" altLang="en-US" sz="1600" dirty="0"/>
              <a:t>빅데이터 분석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머신러닝</a:t>
            </a:r>
            <a:r>
              <a:rPr lang="ko-KR" altLang="en-US" sz="1600" dirty="0"/>
              <a:t> 프로젝트</a:t>
            </a:r>
          </a:p>
          <a:p>
            <a:r>
              <a:rPr lang="en-US" altLang="ko-KR" sz="1600" dirty="0"/>
              <a:t>Chapter 10 </a:t>
            </a:r>
            <a:r>
              <a:rPr lang="ko-KR" altLang="en-US" sz="1600" dirty="0"/>
              <a:t>회귀 분석</a:t>
            </a:r>
          </a:p>
          <a:p>
            <a:r>
              <a:rPr lang="en-US" altLang="ko-KR" sz="1600" dirty="0"/>
              <a:t>Chapter 11 </a:t>
            </a:r>
            <a:r>
              <a:rPr lang="ko-KR" altLang="en-US" sz="1600" dirty="0"/>
              <a:t>분류 분석</a:t>
            </a:r>
          </a:p>
          <a:p>
            <a:r>
              <a:rPr lang="en-US" altLang="ko-KR" sz="1600" dirty="0"/>
              <a:t>Chapter 12 </a:t>
            </a:r>
            <a:r>
              <a:rPr lang="ko-KR" altLang="en-US" sz="1600" dirty="0"/>
              <a:t>군집 분석</a:t>
            </a:r>
          </a:p>
          <a:p>
            <a:r>
              <a:rPr lang="en-US" altLang="ko-KR" sz="1600" dirty="0"/>
              <a:t>Chapter 13 </a:t>
            </a:r>
            <a:r>
              <a:rPr lang="ko-KR" altLang="en-US" sz="1600" dirty="0"/>
              <a:t>텍스트 마이닝</a:t>
            </a:r>
          </a:p>
        </p:txBody>
      </p:sp>
    </p:spTree>
    <p:extLst>
      <p:ext uri="{BB962C8B-B14F-4D97-AF65-F5344CB8AC3E}">
        <p14:creationId xmlns:p14="http://schemas.microsoft.com/office/powerpoint/2010/main" val="2742510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F2D3-3EC3-423D-9926-08486252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95375-6049-4647-89FC-35CD592DD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?</a:t>
            </a:r>
          </a:p>
          <a:p>
            <a:pPr lvl="1"/>
            <a:r>
              <a:rPr lang="ko-KR" altLang="en-US" dirty="0"/>
              <a:t>레이블</a:t>
            </a:r>
            <a:r>
              <a:rPr lang="en-US" altLang="ko-KR" dirty="0"/>
              <a:t>(Labeled)</a:t>
            </a:r>
            <a:r>
              <a:rPr lang="ko-KR" altLang="en-US" dirty="0"/>
              <a:t>된 행</a:t>
            </a:r>
            <a:r>
              <a:rPr lang="en-US" altLang="ko-KR" dirty="0"/>
              <a:t>(Column)</a:t>
            </a:r>
            <a:r>
              <a:rPr lang="ko-KR" altLang="en-US" dirty="0"/>
              <a:t>과 열</a:t>
            </a:r>
            <a:r>
              <a:rPr lang="en-US" altLang="ko-KR" dirty="0"/>
              <a:t>(Row)</a:t>
            </a:r>
            <a:r>
              <a:rPr lang="ko-KR" altLang="en-US" dirty="0"/>
              <a:t>을 가진 </a:t>
            </a:r>
            <a:r>
              <a:rPr lang="en-US" altLang="ko-KR" dirty="0"/>
              <a:t>2</a:t>
            </a:r>
            <a:r>
              <a:rPr lang="ko-KR" altLang="en-US" dirty="0"/>
              <a:t>차원 데이터구조</a:t>
            </a:r>
            <a:endParaRPr lang="en-US" altLang="ko-KR" dirty="0"/>
          </a:p>
          <a:p>
            <a:pPr lvl="1"/>
            <a:r>
              <a:rPr lang="ko-KR" altLang="en-US" dirty="0"/>
              <a:t>칼럼 마다 데이터 형식이 다를 수 있음</a:t>
            </a:r>
            <a:endParaRPr lang="en-US" altLang="ko-KR" dirty="0"/>
          </a:p>
          <a:p>
            <a:pPr lvl="1"/>
            <a:r>
              <a:rPr lang="ko-KR" altLang="en-US" dirty="0"/>
              <a:t>크기가 유동적으로 변경 가능</a:t>
            </a:r>
            <a:endParaRPr lang="en-US" altLang="ko-KR" dirty="0"/>
          </a:p>
          <a:p>
            <a:pPr lvl="1"/>
            <a:r>
              <a:rPr lang="en-US" altLang="ko-KR" dirty="0" err="1"/>
              <a:t>DataFrame</a:t>
            </a:r>
            <a:r>
              <a:rPr lang="ko-KR" altLang="en-US" dirty="0"/>
              <a:t>간에 여러 가지 조건을 사용한 결합 가능 </a:t>
            </a:r>
            <a:endParaRPr lang="en-US" altLang="ko-KR" dirty="0"/>
          </a:p>
          <a:p>
            <a:pPr lvl="1"/>
            <a:r>
              <a:rPr lang="ko-KR" altLang="en-US" dirty="0"/>
              <a:t>각 컬럼은</a:t>
            </a:r>
            <a:r>
              <a:rPr lang="en-US" altLang="ko-KR" dirty="0"/>
              <a:t> Series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9D8D38-0CB5-4AE3-AE7E-28085240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7E8136-668C-460C-A8EC-EC0CDF28A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87" y="3890737"/>
            <a:ext cx="3660084" cy="2653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DB4108-F606-437B-8499-BFAB3AB7C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499" y="3744686"/>
            <a:ext cx="1644313" cy="24989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AFA1400-0E57-9365-1FA5-731ADCD96EB4}"/>
                  </a:ext>
                </a:extLst>
              </p14:cNvPr>
              <p14:cNvContentPartPr/>
              <p14:nvPr/>
            </p14:nvContentPartPr>
            <p14:xfrm>
              <a:off x="3109740" y="1847520"/>
              <a:ext cx="2348280" cy="957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AFA1400-0E57-9365-1FA5-731ADCD96E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0740" y="1838880"/>
                <a:ext cx="2365920" cy="1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147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F4905-1BBC-48C5-8069-E8B9C366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데이터 읽기</a:t>
            </a:r>
            <a:r>
              <a:rPr lang="en-US" altLang="ko-KR" dirty="0"/>
              <a:t>/</a:t>
            </a:r>
            <a:r>
              <a:rPr lang="ko-KR" altLang="en-US" dirty="0"/>
              <a:t>쓰기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086AD-DAB4-4FAB-980B-FDC80ECD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9A2ACC6B-210E-4C2F-825C-F046333BE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read_xxx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각종 데이터 소스로 부터 데이터를 읽어서 </a:t>
            </a:r>
            <a:r>
              <a:rPr lang="en-US" altLang="ko-KR" dirty="0" err="1"/>
              <a:t>DataFrame</a:t>
            </a:r>
            <a:r>
              <a:rPr lang="ko-KR" altLang="en-US" dirty="0"/>
              <a:t>으로 변환</a:t>
            </a:r>
            <a:endParaRPr lang="en-US" altLang="ko-KR" dirty="0"/>
          </a:p>
          <a:p>
            <a:pPr lvl="1"/>
            <a:r>
              <a:rPr lang="en-US" altLang="ko-KR" dirty="0" err="1"/>
              <a:t>Read_csv</a:t>
            </a:r>
            <a:r>
              <a:rPr lang="en-US" altLang="ko-KR" dirty="0"/>
              <a:t>(), </a:t>
            </a:r>
            <a:r>
              <a:rPr lang="en-US" altLang="ko-KR" dirty="0" err="1"/>
              <a:t>read_excel</a:t>
            </a:r>
            <a:r>
              <a:rPr lang="en-US" altLang="ko-KR" dirty="0"/>
              <a:t>(), </a:t>
            </a:r>
            <a:r>
              <a:rPr lang="en-US" altLang="ko-KR" dirty="0" err="1"/>
              <a:t>read_sql</a:t>
            </a:r>
            <a:r>
              <a:rPr lang="en-US" altLang="ko-KR" dirty="0"/>
              <a:t>(), </a:t>
            </a:r>
            <a:r>
              <a:rPr lang="en-US" altLang="ko-KR" dirty="0" err="1"/>
              <a:t>read_json</a:t>
            </a:r>
            <a:r>
              <a:rPr lang="en-US" altLang="ko-KR" dirty="0"/>
              <a:t>(), </a:t>
            </a:r>
            <a:r>
              <a:rPr lang="en-US" altLang="ko-KR" dirty="0" err="1"/>
              <a:t>read_parquet</a:t>
            </a:r>
            <a:r>
              <a:rPr lang="en-US" altLang="ko-KR" dirty="0"/>
              <a:t>()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to_xxx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en-US" altLang="ko-KR" dirty="0"/>
              <a:t>Pandas </a:t>
            </a:r>
            <a:r>
              <a:rPr lang="ko-KR" altLang="en-US" dirty="0"/>
              <a:t>의 </a:t>
            </a:r>
            <a:r>
              <a:rPr lang="en-US" altLang="ko-KR" dirty="0" err="1"/>
              <a:t>DataFrame</a:t>
            </a:r>
            <a:r>
              <a:rPr lang="ko-KR" altLang="en-US" dirty="0"/>
              <a:t>에 저장된 데이터를 특정 형식의 파일 또는 </a:t>
            </a:r>
            <a:r>
              <a:rPr lang="en-US" altLang="ko-KR" dirty="0"/>
              <a:t>DB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lvl="1"/>
            <a:r>
              <a:rPr lang="en-US" altLang="ko-KR" dirty="0" err="1"/>
              <a:t>df.to_csv</a:t>
            </a:r>
            <a:r>
              <a:rPr lang="en-US" altLang="ko-KR" dirty="0"/>
              <a:t>(), </a:t>
            </a:r>
            <a:r>
              <a:rPr lang="en-US" altLang="ko-KR" dirty="0" err="1"/>
              <a:t>df.to_excel</a:t>
            </a:r>
            <a:r>
              <a:rPr lang="en-US" altLang="ko-KR" dirty="0"/>
              <a:t>(), </a:t>
            </a:r>
            <a:r>
              <a:rPr lang="en-US" altLang="ko-KR" dirty="0" err="1"/>
              <a:t>df.to_sql</a:t>
            </a:r>
            <a:r>
              <a:rPr lang="en-US" altLang="ko-KR" dirty="0"/>
              <a:t>(), </a:t>
            </a:r>
            <a:r>
              <a:rPr lang="en-US" altLang="ko-KR" dirty="0" err="1"/>
              <a:t>df.to_json</a:t>
            </a:r>
            <a:r>
              <a:rPr lang="en-US" altLang="ko-KR" dirty="0"/>
              <a:t>(), </a:t>
            </a:r>
            <a:r>
              <a:rPr lang="en-US" altLang="ko-KR" dirty="0" err="1"/>
              <a:t>df.to_parquet</a:t>
            </a:r>
            <a:r>
              <a:rPr lang="en-US" altLang="ko-KR" dirty="0"/>
              <a:t>()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4" name="내용 개체 틀 5">
            <a:extLst>
              <a:ext uri="{FF2B5EF4-FFF2-40B4-BE49-F238E27FC236}">
                <a16:creationId xmlns:a16="http://schemas.microsoft.com/office/drawing/2014/main" id="{FF10DE09-B541-441E-8BBF-DFD86BCDA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98" y="3901939"/>
            <a:ext cx="8281988" cy="23704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FDCA1F9-50E6-76B7-B936-2A5F6F5904F7}"/>
                  </a:ext>
                </a:extLst>
              </p14:cNvPr>
              <p14:cNvContentPartPr/>
              <p14:nvPr/>
            </p14:nvContentPartPr>
            <p14:xfrm>
              <a:off x="3653700" y="1933200"/>
              <a:ext cx="4079520" cy="932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FDCA1F9-50E6-76B7-B936-2A5F6F5904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4700" y="1924200"/>
                <a:ext cx="409716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7C1EE7-1A45-7287-3A91-2F0E519023DF}"/>
              </a:ext>
            </a:extLst>
          </p:cNvPr>
          <p:cNvGrpSpPr/>
          <p:nvPr/>
        </p:nvGrpSpPr>
        <p:grpSpPr>
          <a:xfrm>
            <a:off x="3249060" y="2689920"/>
            <a:ext cx="627120" cy="268920"/>
            <a:chOff x="3249060" y="2689920"/>
            <a:chExt cx="62712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3A4C091-B2CF-3C9C-32A3-889C3F9080E3}"/>
                    </a:ext>
                  </a:extLst>
                </p14:cNvPr>
                <p14:cNvContentPartPr/>
                <p14:nvPr/>
              </p14:nvContentPartPr>
              <p14:xfrm>
                <a:off x="3249060" y="2689920"/>
                <a:ext cx="374040" cy="2556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3A4C091-B2CF-3C9C-32A3-889C3F9080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40420" y="2680920"/>
                  <a:ext cx="3916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93BB43F-49C0-E802-7211-B35AA1F53530}"/>
                    </a:ext>
                  </a:extLst>
                </p14:cNvPr>
                <p14:cNvContentPartPr/>
                <p14:nvPr/>
              </p14:nvContentPartPr>
              <p14:xfrm>
                <a:off x="3539940" y="2826000"/>
                <a:ext cx="116640" cy="266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93BB43F-49C0-E802-7211-B35AA1F5353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31300" y="2817360"/>
                  <a:ext cx="134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FBECF72D-D9A2-3801-2B4A-C204A918A27B}"/>
                    </a:ext>
                  </a:extLst>
                </p14:cNvPr>
                <p14:cNvContentPartPr/>
                <p14:nvPr/>
              </p14:nvContentPartPr>
              <p14:xfrm>
                <a:off x="3622740" y="2752560"/>
                <a:ext cx="25200" cy="1753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FBECF72D-D9A2-3801-2B4A-C204A918A2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14100" y="2743560"/>
                  <a:ext cx="42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62F89AB-0CE5-B703-2B84-8C1924F31CF9}"/>
                    </a:ext>
                  </a:extLst>
                </p14:cNvPr>
                <p14:cNvContentPartPr/>
                <p14:nvPr/>
              </p14:nvContentPartPr>
              <p14:xfrm>
                <a:off x="3622380" y="2711520"/>
                <a:ext cx="161280" cy="123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62F89AB-0CE5-B703-2B84-8C1924F31CF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13740" y="2702880"/>
                  <a:ext cx="1789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706282AD-477B-6A43-0A08-806359E6B6C1}"/>
                    </a:ext>
                  </a:extLst>
                </p14:cNvPr>
                <p14:cNvContentPartPr/>
                <p14:nvPr/>
              </p14:nvContentPartPr>
              <p14:xfrm>
                <a:off x="3804900" y="2727000"/>
                <a:ext cx="56520" cy="597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706282AD-477B-6A43-0A08-806359E6B6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95900" y="2718000"/>
                  <a:ext cx="74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4466EDE-CD23-8F53-A5D6-A8D83E234614}"/>
                    </a:ext>
                  </a:extLst>
                </p14:cNvPr>
                <p14:cNvContentPartPr/>
                <p14:nvPr/>
              </p14:nvContentPartPr>
              <p14:xfrm>
                <a:off x="3730380" y="2862000"/>
                <a:ext cx="145800" cy="968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4466EDE-CD23-8F53-A5D6-A8D83E23461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21380" y="2853360"/>
                  <a:ext cx="163440" cy="11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1361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E0167-0C43-4953-8BC6-FBDA263B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-&gt; Pandas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04B9EE2-F6DD-4C55-8FF6-E251CE547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683" y="1174302"/>
            <a:ext cx="8011885" cy="544116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540535-6A4F-4A97-A7CC-28A0CE04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6ED6C9A-7DE9-29E8-47E0-C42DC7AD3E19}"/>
              </a:ext>
            </a:extLst>
          </p:cNvPr>
          <p:cNvGrpSpPr/>
          <p:nvPr/>
        </p:nvGrpSpPr>
        <p:grpSpPr>
          <a:xfrm>
            <a:off x="1645620" y="2104920"/>
            <a:ext cx="608760" cy="213480"/>
            <a:chOff x="1645620" y="2104920"/>
            <a:chExt cx="60876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10C3604C-FCC1-994E-F41B-1BE48F64D8C8}"/>
                    </a:ext>
                  </a:extLst>
                </p14:cNvPr>
                <p14:cNvContentPartPr/>
                <p14:nvPr/>
              </p14:nvContentPartPr>
              <p14:xfrm>
                <a:off x="1700700" y="2147040"/>
                <a:ext cx="7560" cy="1515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10C3604C-FCC1-994E-F41B-1BE48F64D8C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91700" y="2138040"/>
                  <a:ext cx="25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37A199B7-1464-2BEB-8AE3-62D4474BAE44}"/>
                    </a:ext>
                  </a:extLst>
                </p14:cNvPr>
                <p14:cNvContentPartPr/>
                <p14:nvPr/>
              </p14:nvContentPartPr>
              <p14:xfrm>
                <a:off x="1645620" y="2243880"/>
                <a:ext cx="115560" cy="745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37A199B7-1464-2BEB-8AE3-62D4474BAE4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36980" y="2234880"/>
                  <a:ext cx="133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503C47A-554A-E5E0-8430-E0DE68A5F72D}"/>
                    </a:ext>
                  </a:extLst>
                </p14:cNvPr>
                <p14:cNvContentPartPr/>
                <p14:nvPr/>
              </p14:nvContentPartPr>
              <p14:xfrm>
                <a:off x="1788540" y="2129400"/>
                <a:ext cx="98640" cy="1677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503C47A-554A-E5E0-8430-E0DE68A5F72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79540" y="2120760"/>
                  <a:ext cx="116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A360BF7-B247-8EC2-8AE3-266F37F29971}"/>
                    </a:ext>
                  </a:extLst>
                </p14:cNvPr>
                <p14:cNvContentPartPr/>
                <p14:nvPr/>
              </p14:nvContentPartPr>
              <p14:xfrm>
                <a:off x="1937580" y="2104920"/>
                <a:ext cx="98640" cy="2026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A360BF7-B247-8EC2-8AE3-266F37F299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28940" y="2095920"/>
                  <a:ext cx="116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ADF6863-C010-8AAF-1B72-99B9AA860282}"/>
                    </a:ext>
                  </a:extLst>
                </p14:cNvPr>
                <p14:cNvContentPartPr/>
                <p14:nvPr/>
              </p14:nvContentPartPr>
              <p14:xfrm>
                <a:off x="2028660" y="2167560"/>
                <a:ext cx="124560" cy="1252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ADF6863-C010-8AAF-1B72-99B9AA86028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19660" y="2158560"/>
                  <a:ext cx="142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564176F-61D7-7FB7-FBE6-C4EA818A6185}"/>
                    </a:ext>
                  </a:extLst>
                </p14:cNvPr>
                <p14:cNvContentPartPr/>
                <p14:nvPr/>
              </p14:nvContentPartPr>
              <p14:xfrm>
                <a:off x="2185620" y="2158560"/>
                <a:ext cx="68760" cy="120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564176F-61D7-7FB7-FBE6-C4EA818A618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6620" y="2149560"/>
                  <a:ext cx="8640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38FB88-6919-0B2F-E545-F8AD7937C49F}"/>
              </a:ext>
            </a:extLst>
          </p:cNvPr>
          <p:cNvGrpSpPr/>
          <p:nvPr/>
        </p:nvGrpSpPr>
        <p:grpSpPr>
          <a:xfrm>
            <a:off x="3514380" y="1573560"/>
            <a:ext cx="1164600" cy="434880"/>
            <a:chOff x="3514380" y="1573560"/>
            <a:chExt cx="116460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B292F3E-D505-35C2-2859-5E9F2F7153BC}"/>
                    </a:ext>
                  </a:extLst>
                </p14:cNvPr>
                <p14:cNvContentPartPr/>
                <p14:nvPr/>
              </p14:nvContentPartPr>
              <p14:xfrm>
                <a:off x="3514380" y="1746360"/>
                <a:ext cx="158040" cy="1011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B292F3E-D505-35C2-2859-5E9F2F7153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05740" y="1737720"/>
                  <a:ext cx="175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2989D40-A7C7-E529-CA54-CE6B5FB39208}"/>
                    </a:ext>
                  </a:extLst>
                </p14:cNvPr>
                <p14:cNvContentPartPr/>
                <p14:nvPr/>
              </p14:nvContentPartPr>
              <p14:xfrm>
                <a:off x="3624180" y="1665720"/>
                <a:ext cx="56520" cy="1249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2989D40-A7C7-E529-CA54-CE6B5FB3920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15540" y="1656720"/>
                  <a:ext cx="741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C8D2EAC3-1A3B-614C-1CC5-F25AAA843F66}"/>
                    </a:ext>
                  </a:extLst>
                </p14:cNvPr>
                <p14:cNvContentPartPr/>
                <p14:nvPr/>
              </p14:nvContentPartPr>
              <p14:xfrm>
                <a:off x="3745500" y="1573560"/>
                <a:ext cx="81720" cy="388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8D2EAC3-1A3B-614C-1CC5-F25AAA843F6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36500" y="1564920"/>
                  <a:ext cx="99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0BC88DC-D4E7-129B-0C89-EA13E5A2708B}"/>
                    </a:ext>
                  </a:extLst>
                </p14:cNvPr>
                <p14:cNvContentPartPr/>
                <p14:nvPr/>
              </p14:nvContentPartPr>
              <p14:xfrm>
                <a:off x="3739740" y="1646640"/>
                <a:ext cx="163080" cy="1130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0BC88DC-D4E7-129B-0C89-EA13E5A2708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30740" y="1637640"/>
                  <a:ext cx="180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CB48F62-D88A-4200-33CB-C092E340EFC1}"/>
                    </a:ext>
                  </a:extLst>
                </p14:cNvPr>
                <p14:cNvContentPartPr/>
                <p14:nvPr/>
              </p14:nvContentPartPr>
              <p14:xfrm>
                <a:off x="3916500" y="1682640"/>
                <a:ext cx="56160" cy="846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CB48F62-D88A-4200-33CB-C092E340EFC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07860" y="1674000"/>
                  <a:ext cx="738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41464CF-A9E1-0124-C343-848F5DC4C203}"/>
                    </a:ext>
                  </a:extLst>
                </p14:cNvPr>
                <p14:cNvContentPartPr/>
                <p14:nvPr/>
              </p14:nvContentPartPr>
              <p14:xfrm>
                <a:off x="3877980" y="1782720"/>
                <a:ext cx="74520" cy="586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41464CF-A9E1-0124-C343-848F5DC4C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68980" y="1774080"/>
                  <a:ext cx="92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6B6544C-FAC1-01BC-43E6-E751935048EE}"/>
                    </a:ext>
                  </a:extLst>
                </p14:cNvPr>
                <p14:cNvContentPartPr/>
                <p14:nvPr/>
              </p14:nvContentPartPr>
              <p14:xfrm>
                <a:off x="3912900" y="1658880"/>
                <a:ext cx="180360" cy="1234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6B6544C-FAC1-01BC-43E6-E751935048E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03900" y="1650240"/>
                  <a:ext cx="198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92C0CE5-7588-579D-8D3B-99602A4C14DF}"/>
                    </a:ext>
                  </a:extLst>
                </p14:cNvPr>
                <p14:cNvContentPartPr/>
                <p14:nvPr/>
              </p14:nvContentPartPr>
              <p14:xfrm>
                <a:off x="4088220" y="1683360"/>
                <a:ext cx="59760" cy="705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92C0CE5-7588-579D-8D3B-99602A4C14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79220" y="1674360"/>
                  <a:ext cx="77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1DC5968-7F04-E308-F805-40FAF613E8F3}"/>
                    </a:ext>
                  </a:extLst>
                </p14:cNvPr>
                <p14:cNvContentPartPr/>
                <p14:nvPr/>
              </p14:nvContentPartPr>
              <p14:xfrm>
                <a:off x="4052940" y="1774800"/>
                <a:ext cx="87120" cy="1152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1DC5968-7F04-E308-F805-40FAF613E8F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43940" y="1765800"/>
                  <a:ext cx="104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D2E8D2F-C1B1-DD04-5F2B-94D22EB7BF26}"/>
                    </a:ext>
                  </a:extLst>
                </p14:cNvPr>
                <p14:cNvContentPartPr/>
                <p14:nvPr/>
              </p14:nvContentPartPr>
              <p14:xfrm>
                <a:off x="4133580" y="1683360"/>
                <a:ext cx="117000" cy="1450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D2E8D2F-C1B1-DD04-5F2B-94D22EB7BF2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24580" y="1674720"/>
                  <a:ext cx="1346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2A2C32B-8CE0-C46D-1B3D-E9E847100948}"/>
                    </a:ext>
                  </a:extLst>
                </p14:cNvPr>
                <p14:cNvContentPartPr/>
                <p14:nvPr/>
              </p14:nvContentPartPr>
              <p14:xfrm>
                <a:off x="4246980" y="1746360"/>
                <a:ext cx="77400" cy="918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12A2C32B-8CE0-C46D-1B3D-E9E84710094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38340" y="1737360"/>
                  <a:ext cx="95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EE3CD4C-8D85-51BE-6C75-D656A8D03A3D}"/>
                    </a:ext>
                  </a:extLst>
                </p14:cNvPr>
                <p14:cNvContentPartPr/>
                <p14:nvPr/>
              </p14:nvContentPartPr>
              <p14:xfrm>
                <a:off x="4382700" y="1691640"/>
                <a:ext cx="139320" cy="2275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EE3CD4C-8D85-51BE-6C75-D656A8D03A3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73700" y="1682640"/>
                  <a:ext cx="156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4E917629-707A-9183-4114-784AF0728600}"/>
                    </a:ext>
                  </a:extLst>
                </p14:cNvPr>
                <p14:cNvContentPartPr/>
                <p14:nvPr/>
              </p14:nvContentPartPr>
              <p14:xfrm>
                <a:off x="4524900" y="1704240"/>
                <a:ext cx="117720" cy="2282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4E917629-707A-9183-4114-784AF072860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515900" y="1695600"/>
                  <a:ext cx="1353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25D45BA-70E2-A25A-0EBC-DAA439C3E730}"/>
                    </a:ext>
                  </a:extLst>
                </p14:cNvPr>
                <p14:cNvContentPartPr/>
                <p14:nvPr/>
              </p14:nvContentPartPr>
              <p14:xfrm>
                <a:off x="4675020" y="1988640"/>
                <a:ext cx="3960" cy="198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25D45BA-70E2-A25A-0EBC-DAA439C3E73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66020" y="1979640"/>
                  <a:ext cx="216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F97CD5-6B02-CD9C-323F-4D614E210C3E}"/>
              </a:ext>
            </a:extLst>
          </p:cNvPr>
          <p:cNvGrpSpPr/>
          <p:nvPr/>
        </p:nvGrpSpPr>
        <p:grpSpPr>
          <a:xfrm>
            <a:off x="4729740" y="2898000"/>
            <a:ext cx="1649160" cy="363240"/>
            <a:chOff x="4729740" y="2898000"/>
            <a:chExt cx="164916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6124C19-C77A-C3C1-9A9A-14F695F65839}"/>
                    </a:ext>
                  </a:extLst>
                </p14:cNvPr>
                <p14:cNvContentPartPr/>
                <p14:nvPr/>
              </p14:nvContentPartPr>
              <p14:xfrm>
                <a:off x="4729740" y="2942280"/>
                <a:ext cx="214200" cy="417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6124C19-C77A-C3C1-9A9A-14F695F6583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20740" y="2933640"/>
                  <a:ext cx="2318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E02A448-20BF-68BE-D0E6-A645CE76474A}"/>
                    </a:ext>
                  </a:extLst>
                </p14:cNvPr>
                <p14:cNvContentPartPr/>
                <p14:nvPr/>
              </p14:nvContentPartPr>
              <p14:xfrm>
                <a:off x="4849260" y="2948760"/>
                <a:ext cx="109080" cy="1137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E02A448-20BF-68BE-D0E6-A645CE76474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40620" y="2939760"/>
                  <a:ext cx="126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FC81FF7-A6DF-7E1A-3CB9-EBA9184A46DD}"/>
                    </a:ext>
                  </a:extLst>
                </p14:cNvPr>
                <p14:cNvContentPartPr/>
                <p14:nvPr/>
              </p14:nvContentPartPr>
              <p14:xfrm>
                <a:off x="5035380" y="2898000"/>
                <a:ext cx="78840" cy="1429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FC81FF7-A6DF-7E1A-3CB9-EBA9184A46D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26740" y="2889360"/>
                  <a:ext cx="96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AEC96721-C71B-5B22-FBE1-B1AD63156E5C}"/>
                    </a:ext>
                  </a:extLst>
                </p14:cNvPr>
                <p14:cNvContentPartPr/>
                <p14:nvPr/>
              </p14:nvContentPartPr>
              <p14:xfrm>
                <a:off x="5153460" y="2932560"/>
                <a:ext cx="117720" cy="1404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AEC96721-C71B-5B22-FBE1-B1AD63156E5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44460" y="2923920"/>
                  <a:ext cx="135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0AF0FAE-AD57-97DC-8034-C0BC7EEF98B2}"/>
                    </a:ext>
                  </a:extLst>
                </p14:cNvPr>
                <p14:cNvContentPartPr/>
                <p14:nvPr/>
              </p14:nvContentPartPr>
              <p14:xfrm>
                <a:off x="5220060" y="3033360"/>
                <a:ext cx="61200" cy="846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0AF0FAE-AD57-97DC-8034-C0BC7EEF98B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211060" y="3024720"/>
                  <a:ext cx="78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207E5150-E3A3-CE2C-5E6E-63A33E48292C}"/>
                    </a:ext>
                  </a:extLst>
                </p14:cNvPr>
                <p14:cNvContentPartPr/>
                <p14:nvPr/>
              </p14:nvContentPartPr>
              <p14:xfrm>
                <a:off x="5373780" y="2931480"/>
                <a:ext cx="140400" cy="1702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207E5150-E3A3-CE2C-5E6E-63A33E48292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364780" y="2922480"/>
                  <a:ext cx="158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6E113E2-3301-49E5-36F2-3393003C6C5B}"/>
                    </a:ext>
                  </a:extLst>
                </p14:cNvPr>
                <p14:cNvContentPartPr/>
                <p14:nvPr/>
              </p14:nvContentPartPr>
              <p14:xfrm>
                <a:off x="5611740" y="2901600"/>
                <a:ext cx="76320" cy="1008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6E113E2-3301-49E5-36F2-3393003C6C5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02740" y="2892600"/>
                  <a:ext cx="939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90437C5D-E4B2-7A30-54C7-780016418008}"/>
                    </a:ext>
                  </a:extLst>
                </p14:cNvPr>
                <p14:cNvContentPartPr/>
                <p14:nvPr/>
              </p14:nvContentPartPr>
              <p14:xfrm>
                <a:off x="5609580" y="3002760"/>
                <a:ext cx="103680" cy="1267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90437C5D-E4B2-7A30-54C7-78001641800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00940" y="2994120"/>
                  <a:ext cx="1213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3DA9722B-DE9A-68D6-3EBA-B2983C26B71D}"/>
                    </a:ext>
                  </a:extLst>
                </p14:cNvPr>
                <p14:cNvContentPartPr/>
                <p14:nvPr/>
              </p14:nvContentPartPr>
              <p14:xfrm>
                <a:off x="5728740" y="2941200"/>
                <a:ext cx="150120" cy="1051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3DA9722B-DE9A-68D6-3EBA-B2983C26B71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720100" y="2932560"/>
                  <a:ext cx="1677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E18C50A2-51D3-B74F-96FF-2924D761709D}"/>
                    </a:ext>
                  </a:extLst>
                </p14:cNvPr>
                <p14:cNvContentPartPr/>
                <p14:nvPr/>
              </p14:nvContentPartPr>
              <p14:xfrm>
                <a:off x="5783820" y="3094920"/>
                <a:ext cx="80640" cy="745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E18C50A2-51D3-B74F-96FF-2924D761709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775180" y="3086280"/>
                  <a:ext cx="982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D701187B-C7CE-33F4-A916-27E4E1A82103}"/>
                    </a:ext>
                  </a:extLst>
                </p14:cNvPr>
                <p14:cNvContentPartPr/>
                <p14:nvPr/>
              </p14:nvContentPartPr>
              <p14:xfrm>
                <a:off x="6022140" y="2958120"/>
                <a:ext cx="110880" cy="615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D701187B-C7CE-33F4-A916-27E4E1A8210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13500" y="2949480"/>
                  <a:ext cx="1285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3FEAC86-3A3F-7BA1-BBAE-D0856298B680}"/>
                    </a:ext>
                  </a:extLst>
                </p14:cNvPr>
                <p14:cNvContentPartPr/>
                <p14:nvPr/>
              </p14:nvContentPartPr>
              <p14:xfrm>
                <a:off x="6117180" y="2966040"/>
                <a:ext cx="48960" cy="734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3FEAC86-3A3F-7BA1-BBAE-D0856298B68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108540" y="2957400"/>
                  <a:ext cx="666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416D2C52-528E-1529-F1AD-4FB72884A787}"/>
                    </a:ext>
                  </a:extLst>
                </p14:cNvPr>
                <p14:cNvContentPartPr/>
                <p14:nvPr/>
              </p14:nvContentPartPr>
              <p14:xfrm>
                <a:off x="6076500" y="2983680"/>
                <a:ext cx="243360" cy="1476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416D2C52-528E-1529-F1AD-4FB72884A78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67500" y="2974680"/>
                  <a:ext cx="261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12969A47-11A3-9181-3CBC-948DC253C26C}"/>
                    </a:ext>
                  </a:extLst>
                </p14:cNvPr>
                <p14:cNvContentPartPr/>
                <p14:nvPr/>
              </p14:nvContentPartPr>
              <p14:xfrm>
                <a:off x="6190980" y="3010680"/>
                <a:ext cx="99000" cy="1137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12969A47-11A3-9181-3CBC-948DC253C26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81980" y="3001680"/>
                  <a:ext cx="116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1BD6236D-E827-F2DE-A4FE-B598AE1F5556}"/>
                    </a:ext>
                  </a:extLst>
                </p14:cNvPr>
                <p14:cNvContentPartPr/>
                <p14:nvPr/>
              </p14:nvContentPartPr>
              <p14:xfrm>
                <a:off x="6271620" y="2994840"/>
                <a:ext cx="90720" cy="2134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1BD6236D-E827-F2DE-A4FE-B598AE1F555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262620" y="2985840"/>
                  <a:ext cx="108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A08D09A-36DE-548E-58A8-DE0C0AF234A4}"/>
                    </a:ext>
                  </a:extLst>
                </p14:cNvPr>
                <p14:cNvContentPartPr/>
                <p14:nvPr/>
              </p14:nvContentPartPr>
              <p14:xfrm>
                <a:off x="6367020" y="3217680"/>
                <a:ext cx="11880" cy="435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A08D09A-36DE-548E-58A8-DE0C0AF234A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58380" y="3209040"/>
                  <a:ext cx="2952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BAF931E-FA7B-09B2-2E33-E90E39EE76F8}"/>
              </a:ext>
            </a:extLst>
          </p:cNvPr>
          <p:cNvGrpSpPr/>
          <p:nvPr/>
        </p:nvGrpSpPr>
        <p:grpSpPr>
          <a:xfrm>
            <a:off x="6536220" y="3022560"/>
            <a:ext cx="1224000" cy="380160"/>
            <a:chOff x="6536220" y="3022560"/>
            <a:chExt cx="122400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38539153-0929-B148-ADF8-F857C215C2CF}"/>
                    </a:ext>
                  </a:extLst>
                </p14:cNvPr>
                <p14:cNvContentPartPr/>
                <p14:nvPr/>
              </p14:nvContentPartPr>
              <p14:xfrm>
                <a:off x="6536220" y="3034800"/>
                <a:ext cx="68040" cy="2232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38539153-0929-B148-ADF8-F857C215C2C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527220" y="3026160"/>
                  <a:ext cx="85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142E48E-1895-7FBD-8316-F0521F56A2DE}"/>
                    </a:ext>
                  </a:extLst>
                </p14:cNvPr>
                <p14:cNvContentPartPr/>
                <p14:nvPr/>
              </p14:nvContentPartPr>
              <p14:xfrm>
                <a:off x="6663300" y="3022560"/>
                <a:ext cx="129240" cy="1962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142E48E-1895-7FBD-8316-F0521F56A2D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54300" y="3013560"/>
                  <a:ext cx="146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287363A-28FE-8B82-BE3A-B5F759E35DC1}"/>
                    </a:ext>
                  </a:extLst>
                </p14:cNvPr>
                <p14:cNvContentPartPr/>
                <p14:nvPr/>
              </p14:nvContentPartPr>
              <p14:xfrm>
                <a:off x="6769500" y="3075120"/>
                <a:ext cx="120960" cy="1558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287363A-28FE-8B82-BE3A-B5F759E35DC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760500" y="3066120"/>
                  <a:ext cx="138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5CEDBEEA-B8FA-944A-E6BD-E9F7755EA465}"/>
                    </a:ext>
                  </a:extLst>
                </p14:cNvPr>
                <p14:cNvContentPartPr/>
                <p14:nvPr/>
              </p14:nvContentPartPr>
              <p14:xfrm>
                <a:off x="6788580" y="3126240"/>
                <a:ext cx="85320" cy="1080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5CEDBEEA-B8FA-944A-E6BD-E9F7755EA46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9940" y="3117240"/>
                  <a:ext cx="102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5DA028BF-5CB9-1BE4-7D4A-43CCB4B721CF}"/>
                    </a:ext>
                  </a:extLst>
                </p14:cNvPr>
                <p14:cNvContentPartPr/>
                <p14:nvPr/>
              </p14:nvContentPartPr>
              <p14:xfrm>
                <a:off x="6944460" y="3173400"/>
                <a:ext cx="119880" cy="1490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5DA028BF-5CB9-1BE4-7D4A-43CCB4B721C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935460" y="3164400"/>
                  <a:ext cx="1375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B99A99B3-9062-61B4-A575-B09A0A17702C}"/>
                    </a:ext>
                  </a:extLst>
                </p14:cNvPr>
                <p14:cNvContentPartPr/>
                <p14:nvPr/>
              </p14:nvContentPartPr>
              <p14:xfrm>
                <a:off x="7108620" y="3169440"/>
                <a:ext cx="127800" cy="1605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B99A99B3-9062-61B4-A575-B09A0A17702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099620" y="3160440"/>
                  <a:ext cx="145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132C6515-3972-C52D-E948-7B4BAFA6339B}"/>
                    </a:ext>
                  </a:extLst>
                </p14:cNvPr>
                <p14:cNvContentPartPr/>
                <p14:nvPr/>
              </p14:nvContentPartPr>
              <p14:xfrm>
                <a:off x="7278900" y="3187800"/>
                <a:ext cx="124560" cy="1101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132C6515-3972-C52D-E948-7B4BAFA6339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269900" y="3178800"/>
                  <a:ext cx="142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2C76E318-0F11-296D-3DED-242855D7CA5A}"/>
                    </a:ext>
                  </a:extLst>
                </p14:cNvPr>
                <p14:cNvContentPartPr/>
                <p14:nvPr/>
              </p14:nvContentPartPr>
              <p14:xfrm>
                <a:off x="7339380" y="3162600"/>
                <a:ext cx="158760" cy="3600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2C76E318-0F11-296D-3DED-242855D7CA5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30380" y="3153600"/>
                  <a:ext cx="176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BCB23AD5-E0DA-EF55-E1EE-39C7EA9606EF}"/>
                    </a:ext>
                  </a:extLst>
                </p14:cNvPr>
                <p14:cNvContentPartPr/>
                <p14:nvPr/>
              </p14:nvContentPartPr>
              <p14:xfrm>
                <a:off x="7431180" y="3075480"/>
                <a:ext cx="41040" cy="1832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BCB23AD5-E0DA-EF55-E1EE-39C7EA9606E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422180" y="3066480"/>
                  <a:ext cx="58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DA2E35AC-9FF4-6FAA-F3D3-AC741264490C}"/>
                    </a:ext>
                  </a:extLst>
                </p14:cNvPr>
                <p14:cNvContentPartPr/>
                <p14:nvPr/>
              </p14:nvContentPartPr>
              <p14:xfrm>
                <a:off x="7486980" y="3187080"/>
                <a:ext cx="160560" cy="1512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DA2E35AC-9FF4-6FAA-F3D3-AC741264490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78340" y="3178440"/>
                  <a:ext cx="178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7A2C6AF3-553F-C554-DD41-7F55A4A9A04F}"/>
                    </a:ext>
                  </a:extLst>
                </p14:cNvPr>
                <p14:cNvContentPartPr/>
                <p14:nvPr/>
              </p14:nvContentPartPr>
              <p14:xfrm>
                <a:off x="7671660" y="3085920"/>
                <a:ext cx="88560" cy="3168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7A2C6AF3-553F-C554-DD41-7F55A4A9A04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663020" y="3076920"/>
                  <a:ext cx="106200" cy="33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E1182D33-3AF0-451E-B974-8C5296D94925}"/>
                  </a:ext>
                </a:extLst>
              </p14:cNvPr>
              <p14:cNvContentPartPr/>
              <p14:nvPr/>
            </p14:nvContentPartPr>
            <p14:xfrm>
              <a:off x="314340" y="2929680"/>
              <a:ext cx="527040" cy="171072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E1182D33-3AF0-451E-B974-8C5296D9492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05340" y="2920680"/>
                <a:ext cx="544680" cy="172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1598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557185-C839-47E2-A152-40395F56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12B932-4406-4F21-ABA2-5AFFAB6C5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17" y="609600"/>
            <a:ext cx="712476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78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6CD5F7-861A-467B-871C-7346BCB1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E56F60-7D0C-43AD-B02B-DABF3B1B6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76" y="0"/>
            <a:ext cx="6134781" cy="691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82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598A38-F0BE-42FD-80C9-6D1A4E3C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648D6F-4E62-483B-9CB5-0075110AB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69" y="185933"/>
            <a:ext cx="7803017" cy="627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36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5BD44F-0D15-4C1E-9D60-232A897D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A2413D-0B91-4DA8-9CA7-32FD2803C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35" y="713012"/>
            <a:ext cx="7956530" cy="321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82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2446E5-2EAD-4BEB-91DE-F1245236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E281CB-071E-44E9-AC5D-93E395DA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81" y="781050"/>
            <a:ext cx="7610656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96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5D86A-9C86-4968-B8BA-5071933D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파일시스템</a:t>
            </a:r>
            <a:r>
              <a:rPr lang="en-US" altLang="ko-KR" dirty="0"/>
              <a:t> -&gt; Pandas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9055A53-5251-4FBE-865A-9C0D977BC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743744"/>
            <a:ext cx="6781800" cy="6020806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DE3CE0-BF47-488A-BD46-D08FEF5E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76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9F4D-20DC-958E-1D59-E998347B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Web-&gt;Pandas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크롤링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27CA0-B45E-4CC1-122B-35082244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크롤링이란</a:t>
            </a:r>
            <a:endParaRPr lang="en-US" altLang="ko-KR" dirty="0"/>
          </a:p>
          <a:p>
            <a:pPr lvl="1"/>
            <a:r>
              <a:rPr lang="ko-KR" altLang="en-US" dirty="0" err="1"/>
              <a:t>크롤링</a:t>
            </a:r>
            <a:endParaRPr lang="en-US" altLang="ko-KR" dirty="0"/>
          </a:p>
          <a:p>
            <a:pPr lvl="2"/>
            <a:r>
              <a:rPr lang="ko-KR" altLang="en-US" dirty="0"/>
              <a:t>웹에서 데이터를 수집하는 작업</a:t>
            </a:r>
            <a:endParaRPr lang="en-US" altLang="ko-KR" dirty="0"/>
          </a:p>
          <a:p>
            <a:pPr lvl="2"/>
            <a:r>
              <a:rPr lang="ko-KR" altLang="en-US" dirty="0" err="1"/>
              <a:t>크롤러</a:t>
            </a:r>
            <a:r>
              <a:rPr lang="ko-KR" altLang="en-US" dirty="0"/>
              <a:t> 또는 </a:t>
            </a:r>
            <a:r>
              <a:rPr lang="ko-KR" altLang="en-US" dirty="0" err="1"/>
              <a:t>스파이더라는</a:t>
            </a:r>
            <a:r>
              <a:rPr lang="ko-KR" altLang="en-US" dirty="0"/>
              <a:t> 프로그램으로 웹 사이트에서 데이터를 추출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0B911-0557-66E1-E2B5-F30B6AD7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3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E028F-F7D9-CEFB-A22E-3F0F341E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03</a:t>
            </a:r>
            <a:r>
              <a:rPr lang="ko-KR" altLang="en-US" sz="4000" dirty="0"/>
              <a:t>장</a:t>
            </a:r>
            <a:r>
              <a:rPr lang="en-US" altLang="ko-KR" sz="4000" dirty="0"/>
              <a:t>.</a:t>
            </a:r>
            <a:r>
              <a:rPr lang="ko-KR" altLang="en-US" sz="4000" dirty="0"/>
              <a:t> 빅데이터 분석을 위한 데이터 과학 방법론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BED8A-F368-A639-18E0-BB15B2C83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503541-79C3-9E89-BE46-CC1D5DCA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163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8CDF6-275D-4EBF-980A-92F829E7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Web-&gt;Pandas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88D64A4-B567-4DC5-9C1E-C6AB97C82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142" y="966952"/>
            <a:ext cx="7821715" cy="532361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A4B78D-6F31-4163-A37E-1966DE81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30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84688A3-28BF-F214-5D4A-7E1CCCC9D658}"/>
                  </a:ext>
                </a:extLst>
              </p14:cNvPr>
              <p14:cNvContentPartPr/>
              <p14:nvPr/>
            </p14:nvContentPartPr>
            <p14:xfrm>
              <a:off x="4358781" y="1721036"/>
              <a:ext cx="28440" cy="1609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84688A3-28BF-F214-5D4A-7E1CCCC9D6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0141" y="1712036"/>
                <a:ext cx="460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CB95EFC-EB18-C443-4127-C508A79E337E}"/>
                  </a:ext>
                </a:extLst>
              </p14:cNvPr>
              <p14:cNvContentPartPr/>
              <p14:nvPr/>
            </p14:nvContentPartPr>
            <p14:xfrm>
              <a:off x="4251861" y="1692236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CB95EFC-EB18-C443-4127-C508A79E33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43221" y="168359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E69C5C33-2751-6354-DCC4-18EFCC2D75B7}"/>
              </a:ext>
            </a:extLst>
          </p:cNvPr>
          <p:cNvGrpSpPr/>
          <p:nvPr/>
        </p:nvGrpSpPr>
        <p:grpSpPr>
          <a:xfrm>
            <a:off x="2613141" y="1317836"/>
            <a:ext cx="1162440" cy="231120"/>
            <a:chOff x="2613141" y="1317836"/>
            <a:chExt cx="116244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FCD0CC98-D6F2-8D43-EC50-9DAA9C4D16F6}"/>
                    </a:ext>
                  </a:extLst>
                </p14:cNvPr>
                <p14:cNvContentPartPr/>
                <p14:nvPr/>
              </p14:nvContentPartPr>
              <p14:xfrm>
                <a:off x="2613141" y="1354916"/>
                <a:ext cx="163080" cy="1382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FCD0CC98-D6F2-8D43-EC50-9DAA9C4D16F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04501" y="1345916"/>
                  <a:ext cx="180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901FC65-8024-B89B-F830-926005E25009}"/>
                    </a:ext>
                  </a:extLst>
                </p14:cNvPr>
                <p14:cNvContentPartPr/>
                <p14:nvPr/>
              </p14:nvContentPartPr>
              <p14:xfrm>
                <a:off x="2772621" y="1369316"/>
                <a:ext cx="46800" cy="1213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901FC65-8024-B89B-F830-926005E2500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63621" y="1360676"/>
                  <a:ext cx="64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CE6BB8E-7278-2970-ED72-133E37B008FD}"/>
                    </a:ext>
                  </a:extLst>
                </p14:cNvPr>
                <p14:cNvContentPartPr/>
                <p14:nvPr/>
              </p14:nvContentPartPr>
              <p14:xfrm>
                <a:off x="2742741" y="1489196"/>
                <a:ext cx="106200" cy="597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CE6BB8E-7278-2970-ED72-133E37B008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33741" y="1480556"/>
                  <a:ext cx="123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29F960D-DBBB-7927-2976-12E53B49DF2C}"/>
                    </a:ext>
                  </a:extLst>
                </p14:cNvPr>
                <p14:cNvContentPartPr/>
                <p14:nvPr/>
              </p14:nvContentPartPr>
              <p14:xfrm>
                <a:off x="2862261" y="1354556"/>
                <a:ext cx="177480" cy="1368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29F960D-DBBB-7927-2976-12E53B49DF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53621" y="1345556"/>
                  <a:ext cx="195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99F4679-1D16-9C61-AF6D-FB5EFC0183B1}"/>
                    </a:ext>
                  </a:extLst>
                </p14:cNvPr>
                <p14:cNvContentPartPr/>
                <p14:nvPr/>
              </p14:nvContentPartPr>
              <p14:xfrm>
                <a:off x="3063141" y="1352396"/>
                <a:ext cx="86400" cy="1436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99F4679-1D16-9C61-AF6D-FB5EFC0183B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54501" y="1343756"/>
                  <a:ext cx="104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E590BB6-6BE3-9ADC-84AD-1A563D1FF276}"/>
                    </a:ext>
                  </a:extLst>
                </p14:cNvPr>
                <p14:cNvContentPartPr/>
                <p14:nvPr/>
              </p14:nvContentPartPr>
              <p14:xfrm>
                <a:off x="3113901" y="1375796"/>
                <a:ext cx="76680" cy="1328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E590BB6-6BE3-9ADC-84AD-1A563D1FF27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4901" y="1367156"/>
                  <a:ext cx="94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72FC0E7-261E-8027-53C8-54E5095E7D47}"/>
                    </a:ext>
                  </a:extLst>
                </p14:cNvPr>
                <p14:cNvContentPartPr/>
                <p14:nvPr/>
              </p14:nvContentPartPr>
              <p14:xfrm>
                <a:off x="3317661" y="1362116"/>
                <a:ext cx="99720" cy="1144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72FC0E7-261E-8027-53C8-54E5095E7D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08661" y="1353116"/>
                  <a:ext cx="117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29B6A00-F4FE-7047-74D5-A462EAF8803F}"/>
                    </a:ext>
                  </a:extLst>
                </p14:cNvPr>
                <p14:cNvContentPartPr/>
                <p14:nvPr/>
              </p14:nvContentPartPr>
              <p14:xfrm>
                <a:off x="3379581" y="1371836"/>
                <a:ext cx="92520" cy="94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29B6A00-F4FE-7047-74D5-A462EAF8803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70581" y="1362836"/>
                  <a:ext cx="110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5BF9413B-9108-1CB9-BB8E-77B99C78AFAC}"/>
                    </a:ext>
                  </a:extLst>
                </p14:cNvPr>
                <p14:cNvContentPartPr/>
                <p14:nvPr/>
              </p14:nvContentPartPr>
              <p14:xfrm>
                <a:off x="3483621" y="1377236"/>
                <a:ext cx="26640" cy="1047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5BF9413B-9108-1CB9-BB8E-77B99C78AF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74621" y="1368236"/>
                  <a:ext cx="44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48792FA-4B54-F553-2F16-6EDB04EADC30}"/>
                    </a:ext>
                  </a:extLst>
                </p14:cNvPr>
                <p14:cNvContentPartPr/>
                <p14:nvPr/>
              </p14:nvContentPartPr>
              <p14:xfrm>
                <a:off x="3522861" y="1357796"/>
                <a:ext cx="93240" cy="979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48792FA-4B54-F553-2F16-6EDB04EADC3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13861" y="1349156"/>
                  <a:ext cx="110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D4CD510-8AB0-3CA5-F8FA-F3FFCD6EE6C1}"/>
                    </a:ext>
                  </a:extLst>
                </p14:cNvPr>
                <p14:cNvContentPartPr/>
                <p14:nvPr/>
              </p14:nvContentPartPr>
              <p14:xfrm>
                <a:off x="3610701" y="1317836"/>
                <a:ext cx="164880" cy="1206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D4CD510-8AB0-3CA5-F8FA-F3FFCD6EE6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01701" y="1309196"/>
                  <a:ext cx="1825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E8D8F6D-9216-5AC4-9399-AB70256A8A2D}"/>
              </a:ext>
            </a:extLst>
          </p:cNvPr>
          <p:cNvGrpSpPr/>
          <p:nvPr/>
        </p:nvGrpSpPr>
        <p:grpSpPr>
          <a:xfrm>
            <a:off x="3911301" y="1229996"/>
            <a:ext cx="343800" cy="177120"/>
            <a:chOff x="3911301" y="1229996"/>
            <a:chExt cx="34380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C4D670C-0FD9-AAAF-63C3-5CEA8AD3FFA6}"/>
                    </a:ext>
                  </a:extLst>
                </p14:cNvPr>
                <p14:cNvContentPartPr/>
                <p14:nvPr/>
              </p14:nvContentPartPr>
              <p14:xfrm>
                <a:off x="3911301" y="1255196"/>
                <a:ext cx="115200" cy="1519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C4D670C-0FD9-AAAF-63C3-5CEA8AD3FFA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02661" y="1246196"/>
                  <a:ext cx="132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F5826D2-64E2-266E-D0F5-C49B2580A3D8}"/>
                    </a:ext>
                  </a:extLst>
                </p14:cNvPr>
                <p14:cNvContentPartPr/>
                <p14:nvPr/>
              </p14:nvContentPartPr>
              <p14:xfrm>
                <a:off x="4034421" y="1229996"/>
                <a:ext cx="129600" cy="1335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F5826D2-64E2-266E-D0F5-C49B2580A3D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25781" y="1221356"/>
                  <a:ext cx="147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D2797D9-4D70-77CB-4995-D3FE57E409D6}"/>
                    </a:ext>
                  </a:extLst>
                </p14:cNvPr>
                <p14:cNvContentPartPr/>
                <p14:nvPr/>
              </p14:nvContentPartPr>
              <p14:xfrm>
                <a:off x="4162941" y="1237196"/>
                <a:ext cx="60120" cy="950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D2797D9-4D70-77CB-4995-D3FE57E409D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54301" y="1228196"/>
                  <a:ext cx="77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5CEABB4-E46A-650F-5E22-3740B3B4C04A}"/>
                    </a:ext>
                  </a:extLst>
                </p14:cNvPr>
                <p14:cNvContentPartPr/>
                <p14:nvPr/>
              </p14:nvContentPartPr>
              <p14:xfrm>
                <a:off x="4188861" y="1340516"/>
                <a:ext cx="66240" cy="583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5CEABB4-E46A-650F-5E22-3740B3B4C0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80221" y="1331516"/>
                  <a:ext cx="8388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E6AFDB-4C46-0E36-F391-F5570D6FAD50}"/>
              </a:ext>
            </a:extLst>
          </p:cNvPr>
          <p:cNvGrpSpPr/>
          <p:nvPr/>
        </p:nvGrpSpPr>
        <p:grpSpPr>
          <a:xfrm>
            <a:off x="4695021" y="1962956"/>
            <a:ext cx="738360" cy="176040"/>
            <a:chOff x="4695021" y="1962956"/>
            <a:chExt cx="73836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2F7C617-3969-D608-4D3C-1A0384F36253}"/>
                    </a:ext>
                  </a:extLst>
                </p14:cNvPr>
                <p14:cNvContentPartPr/>
                <p14:nvPr/>
              </p14:nvContentPartPr>
              <p14:xfrm>
                <a:off x="4695021" y="2012636"/>
                <a:ext cx="111240" cy="255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2F7C617-3969-D608-4D3C-1A0384F3625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686021" y="2003636"/>
                  <a:ext cx="128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9726202B-03C0-9C6C-65F2-4965599598B6}"/>
                    </a:ext>
                  </a:extLst>
                </p14:cNvPr>
                <p14:cNvContentPartPr/>
                <p14:nvPr/>
              </p14:nvContentPartPr>
              <p14:xfrm>
                <a:off x="4782861" y="1967276"/>
                <a:ext cx="48240" cy="1350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9726202B-03C0-9C6C-65F2-4965599598B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74221" y="1958276"/>
                  <a:ext cx="65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D669B94-A2AF-CAD0-1B8F-D687E81ED2AD}"/>
                    </a:ext>
                  </a:extLst>
                </p14:cNvPr>
                <p14:cNvContentPartPr/>
                <p14:nvPr/>
              </p14:nvContentPartPr>
              <p14:xfrm>
                <a:off x="4912101" y="1962956"/>
                <a:ext cx="100080" cy="1450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D669B94-A2AF-CAD0-1B8F-D687E81ED2A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03101" y="1954316"/>
                  <a:ext cx="117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C062F8C-200D-70D0-B739-924612D8AE25}"/>
                    </a:ext>
                  </a:extLst>
                </p14:cNvPr>
                <p14:cNvContentPartPr/>
                <p14:nvPr/>
              </p14:nvContentPartPr>
              <p14:xfrm>
                <a:off x="4993101" y="2037836"/>
                <a:ext cx="56160" cy="126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C062F8C-200D-70D0-B739-924612D8AE2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84101" y="2029196"/>
                  <a:ext cx="73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2FF74A2-D3C8-D0AF-A914-A6F175A94E58}"/>
                    </a:ext>
                  </a:extLst>
                </p14:cNvPr>
                <p14:cNvContentPartPr/>
                <p14:nvPr/>
              </p14:nvContentPartPr>
              <p14:xfrm>
                <a:off x="5042421" y="1998236"/>
                <a:ext cx="103680" cy="1116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2FF74A2-D3C8-D0AF-A914-A6F175A94E5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33421" y="1989236"/>
                  <a:ext cx="121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232C682-7720-093D-4EEC-48EC6EFBC201}"/>
                    </a:ext>
                  </a:extLst>
                </p14:cNvPr>
                <p14:cNvContentPartPr/>
                <p14:nvPr/>
              </p14:nvContentPartPr>
              <p14:xfrm>
                <a:off x="5075901" y="1992116"/>
                <a:ext cx="111600" cy="1180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232C682-7720-093D-4EEC-48EC6EFBC2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67261" y="1983116"/>
                  <a:ext cx="129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725AF14-B5F4-D935-F559-3CE8B319085E}"/>
                    </a:ext>
                  </a:extLst>
                </p14:cNvPr>
                <p14:cNvContentPartPr/>
                <p14:nvPr/>
              </p14:nvContentPartPr>
              <p14:xfrm>
                <a:off x="5187861" y="1996796"/>
                <a:ext cx="127440" cy="1018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725AF14-B5F4-D935-F559-3CE8B319085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78861" y="1988156"/>
                  <a:ext cx="145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D2BC6D0-E6F1-292C-897E-DE55B385D686}"/>
                    </a:ext>
                  </a:extLst>
                </p14:cNvPr>
                <p14:cNvContentPartPr/>
                <p14:nvPr/>
              </p14:nvContentPartPr>
              <p14:xfrm>
                <a:off x="5330421" y="2010836"/>
                <a:ext cx="71640" cy="892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D2BC6D0-E6F1-292C-897E-DE55B385D68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21781" y="2002196"/>
                  <a:ext cx="892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5C98D59-2731-0520-1A78-17C727798AC0}"/>
                    </a:ext>
                  </a:extLst>
                </p14:cNvPr>
                <p14:cNvContentPartPr/>
                <p14:nvPr/>
              </p14:nvContentPartPr>
              <p14:xfrm>
                <a:off x="5366061" y="2021276"/>
                <a:ext cx="67320" cy="1177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5C98D59-2731-0520-1A78-17C727798AC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357421" y="2012276"/>
                  <a:ext cx="8496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804F21A-5C5B-0BD4-C2F7-9DD790E03EFC}"/>
              </a:ext>
            </a:extLst>
          </p:cNvPr>
          <p:cNvGrpSpPr/>
          <p:nvPr/>
        </p:nvGrpSpPr>
        <p:grpSpPr>
          <a:xfrm>
            <a:off x="5592861" y="1957556"/>
            <a:ext cx="1575360" cy="193320"/>
            <a:chOff x="5592861" y="1957556"/>
            <a:chExt cx="157536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C24A9C4-FA5C-E6DF-5506-49EE11BA8473}"/>
                    </a:ext>
                  </a:extLst>
                </p14:cNvPr>
                <p14:cNvContentPartPr/>
                <p14:nvPr/>
              </p14:nvContentPartPr>
              <p14:xfrm>
                <a:off x="5592861" y="1972316"/>
                <a:ext cx="71640" cy="1404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C24A9C4-FA5C-E6DF-5506-49EE11BA847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584221" y="1963316"/>
                  <a:ext cx="892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0108327-FF82-81C4-BB8E-28DCC8E8FAB7}"/>
                    </a:ext>
                  </a:extLst>
                </p14:cNvPr>
                <p14:cNvContentPartPr/>
                <p14:nvPr/>
              </p14:nvContentPartPr>
              <p14:xfrm>
                <a:off x="5670261" y="2021636"/>
                <a:ext cx="33480" cy="680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0108327-FF82-81C4-BB8E-28DCC8E8FAB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61261" y="2012636"/>
                  <a:ext cx="51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A156F22C-D79D-01D8-4764-E2E87C47E2BE}"/>
                    </a:ext>
                  </a:extLst>
                </p14:cNvPr>
                <p14:cNvContentPartPr/>
                <p14:nvPr/>
              </p14:nvContentPartPr>
              <p14:xfrm>
                <a:off x="5732181" y="1988516"/>
                <a:ext cx="63360" cy="1404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A156F22C-D79D-01D8-4764-E2E87C47E2B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723541" y="1979876"/>
                  <a:ext cx="81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3495CA5-1DBC-90D5-B3A0-815A63353A45}"/>
                    </a:ext>
                  </a:extLst>
                </p14:cNvPr>
                <p14:cNvContentPartPr/>
                <p14:nvPr/>
              </p14:nvContentPartPr>
              <p14:xfrm>
                <a:off x="5786901" y="1965836"/>
                <a:ext cx="71640" cy="1285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3495CA5-1DBC-90D5-B3A0-815A63353A4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777901" y="1957196"/>
                  <a:ext cx="89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CD904ABB-3664-E72B-687F-9D122320F990}"/>
                    </a:ext>
                  </a:extLst>
                </p14:cNvPr>
                <p14:cNvContentPartPr/>
                <p14:nvPr/>
              </p14:nvContentPartPr>
              <p14:xfrm>
                <a:off x="5852421" y="2003276"/>
                <a:ext cx="73440" cy="806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CD904ABB-3664-E72B-687F-9D122320F99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43421" y="1994276"/>
                  <a:ext cx="91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20A5B6C8-5FB8-2862-E6C4-BD13DFFEAB54}"/>
                    </a:ext>
                  </a:extLst>
                </p14:cNvPr>
                <p14:cNvContentPartPr/>
                <p14:nvPr/>
              </p14:nvContentPartPr>
              <p14:xfrm>
                <a:off x="5934861" y="2005436"/>
                <a:ext cx="63360" cy="914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20A5B6C8-5FB8-2862-E6C4-BD13DFFEAB5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926221" y="1996796"/>
                  <a:ext cx="81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8836F3B-E76D-81CD-9BA2-F20DE698C652}"/>
                    </a:ext>
                  </a:extLst>
                </p14:cNvPr>
                <p14:cNvContentPartPr/>
                <p14:nvPr/>
              </p14:nvContentPartPr>
              <p14:xfrm>
                <a:off x="5982741" y="1968356"/>
                <a:ext cx="72720" cy="1216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8836F3B-E76D-81CD-9BA2-F20DE698C65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974101" y="1959356"/>
                  <a:ext cx="903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50C2C6EB-F8A9-FC3C-B791-887099750A34}"/>
                    </a:ext>
                  </a:extLst>
                </p14:cNvPr>
                <p14:cNvContentPartPr/>
                <p14:nvPr/>
              </p14:nvContentPartPr>
              <p14:xfrm>
                <a:off x="6146181" y="1972316"/>
                <a:ext cx="77760" cy="1123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50C2C6EB-F8A9-FC3C-B791-887099750A3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37181" y="1963316"/>
                  <a:ext cx="95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BABCD1DB-338D-14D4-B8F3-7D74D6F46A6E}"/>
                    </a:ext>
                  </a:extLst>
                </p14:cNvPr>
                <p14:cNvContentPartPr/>
                <p14:nvPr/>
              </p14:nvContentPartPr>
              <p14:xfrm>
                <a:off x="6147261" y="2038556"/>
                <a:ext cx="64080" cy="313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BABCD1DB-338D-14D4-B8F3-7D74D6F46A6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38621" y="2029556"/>
                  <a:ext cx="81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A7B236F-D543-5A78-2BB8-6B61F73FA6B7}"/>
                    </a:ext>
                  </a:extLst>
                </p14:cNvPr>
                <p14:cNvContentPartPr/>
                <p14:nvPr/>
              </p14:nvContentPartPr>
              <p14:xfrm>
                <a:off x="6154101" y="2104796"/>
                <a:ext cx="92520" cy="4608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A7B236F-D543-5A78-2BB8-6B61F73FA6B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145461" y="2096156"/>
                  <a:ext cx="1101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5EA66D4B-1C07-E0C5-328E-93C51361D7CF}"/>
                    </a:ext>
                  </a:extLst>
                </p14:cNvPr>
                <p14:cNvContentPartPr/>
                <p14:nvPr/>
              </p14:nvContentPartPr>
              <p14:xfrm>
                <a:off x="6248061" y="1957556"/>
                <a:ext cx="90000" cy="972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5EA66D4B-1C07-E0C5-328E-93C51361D7C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39421" y="1948916"/>
                  <a:ext cx="107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CFD2CB50-CA2A-9EED-3E22-3D9FE63FF8D5}"/>
                    </a:ext>
                  </a:extLst>
                </p14:cNvPr>
                <p14:cNvContentPartPr/>
                <p14:nvPr/>
              </p14:nvContentPartPr>
              <p14:xfrm>
                <a:off x="6282261" y="2071676"/>
                <a:ext cx="102960" cy="601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CFD2CB50-CA2A-9EED-3E22-3D9FE63FF8D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273621" y="2062676"/>
                  <a:ext cx="120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5F651CBE-9D0A-C728-096A-838802526030}"/>
                    </a:ext>
                  </a:extLst>
                </p14:cNvPr>
                <p14:cNvContentPartPr/>
                <p14:nvPr/>
              </p14:nvContentPartPr>
              <p14:xfrm>
                <a:off x="6398541" y="1963316"/>
                <a:ext cx="128520" cy="1047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5F651CBE-9D0A-C728-096A-83880252603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389541" y="1954316"/>
                  <a:ext cx="146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15686A74-AB16-A65F-7643-E872AA41E888}"/>
                    </a:ext>
                  </a:extLst>
                </p14:cNvPr>
                <p14:cNvContentPartPr/>
                <p14:nvPr/>
              </p14:nvContentPartPr>
              <p14:xfrm>
                <a:off x="6484581" y="2064836"/>
                <a:ext cx="48960" cy="306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15686A74-AB16-A65F-7643-E872AA41E88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475941" y="2055836"/>
                  <a:ext cx="666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16EE105C-90B8-1303-1F52-83B708F5E428}"/>
                    </a:ext>
                  </a:extLst>
                </p14:cNvPr>
                <p14:cNvContentPartPr/>
                <p14:nvPr/>
              </p14:nvContentPartPr>
              <p14:xfrm>
                <a:off x="6595101" y="1981316"/>
                <a:ext cx="79920" cy="8712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16EE105C-90B8-1303-1F52-83B708F5E42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86101" y="1972316"/>
                  <a:ext cx="97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ADC5F92-AEC9-30B4-C1BC-E76EA1EE250D}"/>
                    </a:ext>
                  </a:extLst>
                </p14:cNvPr>
                <p14:cNvContentPartPr/>
                <p14:nvPr/>
              </p14:nvContentPartPr>
              <p14:xfrm>
                <a:off x="6713181" y="1998956"/>
                <a:ext cx="72360" cy="788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ADC5F92-AEC9-30B4-C1BC-E76EA1EE250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704181" y="1990316"/>
                  <a:ext cx="90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B8BC9242-C05E-6289-6072-4418F1F7088C}"/>
                    </a:ext>
                  </a:extLst>
                </p14:cNvPr>
                <p14:cNvContentPartPr/>
                <p14:nvPr/>
              </p14:nvContentPartPr>
              <p14:xfrm>
                <a:off x="6753501" y="1963676"/>
                <a:ext cx="111600" cy="1080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B8BC9242-C05E-6289-6072-4418F1F7088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744861" y="1954676"/>
                  <a:ext cx="129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A9E02F7E-4579-C63D-B197-1FFDEEA25482}"/>
                    </a:ext>
                  </a:extLst>
                </p14:cNvPr>
                <p14:cNvContentPartPr/>
                <p14:nvPr/>
              </p14:nvContentPartPr>
              <p14:xfrm>
                <a:off x="6830901" y="1973756"/>
                <a:ext cx="76680" cy="838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A9E02F7E-4579-C63D-B197-1FFDEEA2548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822261" y="1964756"/>
                  <a:ext cx="94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E10ED760-D45B-6321-3E4C-61F4E4FC7520}"/>
                    </a:ext>
                  </a:extLst>
                </p14:cNvPr>
                <p14:cNvContentPartPr/>
                <p14:nvPr/>
              </p14:nvContentPartPr>
              <p14:xfrm>
                <a:off x="6967341" y="1960076"/>
                <a:ext cx="73080" cy="896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E10ED760-D45B-6321-3E4C-61F4E4FC752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58701" y="1951076"/>
                  <a:ext cx="90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2B9BE5E9-3F30-C366-0553-FC690AC4A830}"/>
                    </a:ext>
                  </a:extLst>
                </p14:cNvPr>
                <p14:cNvContentPartPr/>
                <p14:nvPr/>
              </p14:nvContentPartPr>
              <p14:xfrm>
                <a:off x="6999741" y="2056556"/>
                <a:ext cx="49680" cy="378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2B9BE5E9-3F30-C366-0553-FC690AC4A83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90741" y="2047916"/>
                  <a:ext cx="67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E526B0A2-C1B0-ED04-2637-C0C9358140CE}"/>
                    </a:ext>
                  </a:extLst>
                </p14:cNvPr>
                <p14:cNvContentPartPr/>
                <p14:nvPr/>
              </p14:nvContentPartPr>
              <p14:xfrm>
                <a:off x="7140141" y="2106596"/>
                <a:ext cx="28080" cy="136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E526B0A2-C1B0-ED04-2637-C0C9358140C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31141" y="2097956"/>
                  <a:ext cx="4572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BABB99B-7FA1-D345-A09A-CD100CBDDDD2}"/>
              </a:ext>
            </a:extLst>
          </p:cNvPr>
          <p:cNvGrpSpPr/>
          <p:nvPr/>
        </p:nvGrpSpPr>
        <p:grpSpPr>
          <a:xfrm>
            <a:off x="2650581" y="3120356"/>
            <a:ext cx="2627640" cy="979560"/>
            <a:chOff x="2650581" y="3120356"/>
            <a:chExt cx="2627640" cy="9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DD4BCC3B-DF5F-029F-7E35-3C5A65E22CE2}"/>
                    </a:ext>
                  </a:extLst>
                </p14:cNvPr>
                <p14:cNvContentPartPr/>
                <p14:nvPr/>
              </p14:nvContentPartPr>
              <p14:xfrm>
                <a:off x="3689541" y="3167156"/>
                <a:ext cx="14400" cy="11952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DD4BCC3B-DF5F-029F-7E35-3C5A65E22CE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680541" y="3158156"/>
                  <a:ext cx="32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09163444-7A5D-E6FF-E06D-4B2BE93932DA}"/>
                    </a:ext>
                  </a:extLst>
                </p14:cNvPr>
                <p14:cNvContentPartPr/>
                <p14:nvPr/>
              </p14:nvContentPartPr>
              <p14:xfrm>
                <a:off x="3642741" y="3254636"/>
                <a:ext cx="65880" cy="453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09163444-7A5D-E6FF-E06D-4B2BE93932D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634101" y="3245636"/>
                  <a:ext cx="83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8CA7308D-559D-8BD5-D53F-9FF792F967C1}"/>
                    </a:ext>
                  </a:extLst>
                </p14:cNvPr>
                <p14:cNvContentPartPr/>
                <p14:nvPr/>
              </p14:nvContentPartPr>
              <p14:xfrm>
                <a:off x="3511701" y="3353276"/>
                <a:ext cx="71280" cy="4176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8CA7308D-559D-8BD5-D53F-9FF792F967C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503061" y="3344276"/>
                  <a:ext cx="88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8D63A0AB-74E0-3A68-15BF-755428F9AE66}"/>
                    </a:ext>
                  </a:extLst>
                </p14:cNvPr>
                <p14:cNvContentPartPr/>
                <p14:nvPr/>
              </p14:nvContentPartPr>
              <p14:xfrm>
                <a:off x="3508101" y="3425636"/>
                <a:ext cx="77040" cy="399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8D63A0AB-74E0-3A68-15BF-755428F9AE6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499101" y="3416996"/>
                  <a:ext cx="94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5B3E3B36-5B5F-E084-8913-C33CD65DE9C1}"/>
                    </a:ext>
                  </a:extLst>
                </p14:cNvPr>
                <p14:cNvContentPartPr/>
                <p14:nvPr/>
              </p14:nvContentPartPr>
              <p14:xfrm>
                <a:off x="3583701" y="3379916"/>
                <a:ext cx="45000" cy="8748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5B3E3B36-5B5F-E084-8913-C33CD65DE9C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575061" y="3371276"/>
                  <a:ext cx="62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EDB53C27-2BDE-6465-B05D-EE4ABF327842}"/>
                    </a:ext>
                  </a:extLst>
                </p14:cNvPr>
                <p14:cNvContentPartPr/>
                <p14:nvPr/>
              </p14:nvContentPartPr>
              <p14:xfrm>
                <a:off x="3561021" y="3483956"/>
                <a:ext cx="44640" cy="6624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EDB53C27-2BDE-6465-B05D-EE4ABF32784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52021" y="3475316"/>
                  <a:ext cx="62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5FE1939F-9095-0311-F305-C88A598642BE}"/>
                    </a:ext>
                  </a:extLst>
                </p14:cNvPr>
                <p14:cNvContentPartPr/>
                <p14:nvPr/>
              </p14:nvContentPartPr>
              <p14:xfrm>
                <a:off x="3541941" y="3525356"/>
                <a:ext cx="81720" cy="1260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5FE1939F-9095-0311-F305-C88A598642B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32941" y="3516716"/>
                  <a:ext cx="99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DBF84123-0F6F-7228-4F13-DC85F48A2AF0}"/>
                    </a:ext>
                  </a:extLst>
                </p14:cNvPr>
                <p14:cNvContentPartPr/>
                <p14:nvPr/>
              </p14:nvContentPartPr>
              <p14:xfrm>
                <a:off x="3642021" y="3429236"/>
                <a:ext cx="69120" cy="918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DBF84123-0F6F-7228-4F13-DC85F48A2AF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33381" y="3420596"/>
                  <a:ext cx="86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D8788A33-AA5F-A44E-259A-1CCD974F3CF0}"/>
                    </a:ext>
                  </a:extLst>
                </p14:cNvPr>
                <p14:cNvContentPartPr/>
                <p14:nvPr/>
              </p14:nvContentPartPr>
              <p14:xfrm>
                <a:off x="3665421" y="3441476"/>
                <a:ext cx="94680" cy="925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D8788A33-AA5F-A44E-259A-1CCD974F3CF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56421" y="3432836"/>
                  <a:ext cx="112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3DD76D4A-881E-588E-A335-56F6EF07003B}"/>
                    </a:ext>
                  </a:extLst>
                </p14:cNvPr>
                <p14:cNvContentPartPr/>
                <p14:nvPr/>
              </p14:nvContentPartPr>
              <p14:xfrm>
                <a:off x="3761181" y="3443996"/>
                <a:ext cx="78120" cy="1310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3DD76D4A-881E-588E-A335-56F6EF07003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752541" y="3434996"/>
                  <a:ext cx="95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D48E5415-AF14-93B4-5031-A191D0D71369}"/>
                    </a:ext>
                  </a:extLst>
                </p14:cNvPr>
                <p14:cNvContentPartPr/>
                <p14:nvPr/>
              </p14:nvContentPartPr>
              <p14:xfrm>
                <a:off x="3837861" y="3426716"/>
                <a:ext cx="84600" cy="1152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D48E5415-AF14-93B4-5031-A191D0D7136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829221" y="3418076"/>
                  <a:ext cx="102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51ECD946-3D71-8FF9-CD1E-396DBBBDC96A}"/>
                    </a:ext>
                  </a:extLst>
                </p14:cNvPr>
                <p14:cNvContentPartPr/>
                <p14:nvPr/>
              </p14:nvContentPartPr>
              <p14:xfrm>
                <a:off x="3858381" y="3431756"/>
                <a:ext cx="99720" cy="1328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51ECD946-3D71-8FF9-CD1E-396DBBBDC96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849381" y="3422756"/>
                  <a:ext cx="117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88DF2AEF-59B4-6C8C-851A-C9F1E9B495A2}"/>
                    </a:ext>
                  </a:extLst>
                </p14:cNvPr>
                <p14:cNvContentPartPr/>
                <p14:nvPr/>
              </p14:nvContentPartPr>
              <p14:xfrm>
                <a:off x="4028661" y="3536876"/>
                <a:ext cx="3240" cy="2124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88DF2AEF-59B4-6C8C-851A-C9F1E9B495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019661" y="3527876"/>
                  <a:ext cx="20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A894B7C6-806A-1D12-08D9-6C84AA013B79}"/>
                    </a:ext>
                  </a:extLst>
                </p14:cNvPr>
                <p14:cNvContentPartPr/>
                <p14:nvPr/>
              </p14:nvContentPartPr>
              <p14:xfrm>
                <a:off x="3894741" y="3120356"/>
                <a:ext cx="1170720" cy="518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A894B7C6-806A-1D12-08D9-6C84AA013B7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886101" y="3111356"/>
                  <a:ext cx="1188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6801E5CA-7F27-BF49-8F49-E25BB26E809C}"/>
                    </a:ext>
                  </a:extLst>
                </p14:cNvPr>
                <p14:cNvContentPartPr/>
                <p14:nvPr/>
              </p14:nvContentPartPr>
              <p14:xfrm>
                <a:off x="4484061" y="3146276"/>
                <a:ext cx="10440" cy="11916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6801E5CA-7F27-BF49-8F49-E25BB26E809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75061" y="3137636"/>
                  <a:ext cx="28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DE9B0B06-4090-8970-57F3-4F00F5EDF630}"/>
                    </a:ext>
                  </a:extLst>
                </p14:cNvPr>
                <p14:cNvContentPartPr/>
                <p14:nvPr/>
              </p14:nvContentPartPr>
              <p14:xfrm>
                <a:off x="4448781" y="3217196"/>
                <a:ext cx="69120" cy="4356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DE9B0B06-4090-8970-57F3-4F00F5EDF63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439781" y="3208196"/>
                  <a:ext cx="86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F66A43EC-4669-FC67-E121-DF670005D1B3}"/>
                    </a:ext>
                  </a:extLst>
                </p14:cNvPr>
                <p14:cNvContentPartPr/>
                <p14:nvPr/>
              </p14:nvContentPartPr>
              <p14:xfrm>
                <a:off x="4176261" y="3339956"/>
                <a:ext cx="91080" cy="8928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F66A43EC-4669-FC67-E121-DF670005D1B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167621" y="3331316"/>
                  <a:ext cx="108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556E37D8-6887-2516-50B0-2700C5E297DB}"/>
                    </a:ext>
                  </a:extLst>
                </p14:cNvPr>
                <p14:cNvContentPartPr/>
                <p14:nvPr/>
              </p14:nvContentPartPr>
              <p14:xfrm>
                <a:off x="4266981" y="3322676"/>
                <a:ext cx="31680" cy="11016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556E37D8-6887-2516-50B0-2700C5E297D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58341" y="3313676"/>
                  <a:ext cx="49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E82DB88-10B9-D7F8-D5A4-C25DA3EE70DA}"/>
                    </a:ext>
                  </a:extLst>
                </p14:cNvPr>
                <p14:cNvContentPartPr/>
                <p14:nvPr/>
              </p14:nvContentPartPr>
              <p14:xfrm>
                <a:off x="4313421" y="3331316"/>
                <a:ext cx="88200" cy="8928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E82DB88-10B9-D7F8-D5A4-C25DA3EE70D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304781" y="3322316"/>
                  <a:ext cx="105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5C12777C-D126-14EB-3EB0-1E6B7AC6E6A4}"/>
                    </a:ext>
                  </a:extLst>
                </p14:cNvPr>
                <p14:cNvContentPartPr/>
                <p14:nvPr/>
              </p14:nvContentPartPr>
              <p14:xfrm>
                <a:off x="4336101" y="3454796"/>
                <a:ext cx="89640" cy="507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5C12777C-D126-14EB-3EB0-1E6B7AC6E6A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327461" y="3445796"/>
                  <a:ext cx="107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30049E8A-F7B2-ADC0-9220-C47D1B5547C7}"/>
                    </a:ext>
                  </a:extLst>
                </p14:cNvPr>
                <p14:cNvContentPartPr/>
                <p14:nvPr/>
              </p14:nvContentPartPr>
              <p14:xfrm>
                <a:off x="4429701" y="3345716"/>
                <a:ext cx="87480" cy="7560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30049E8A-F7B2-ADC0-9220-C47D1B5547C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421061" y="3336716"/>
                  <a:ext cx="105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02B568F5-F1B6-2FEE-8D8F-6C8C29CCFB08}"/>
                    </a:ext>
                  </a:extLst>
                </p14:cNvPr>
                <p14:cNvContentPartPr/>
                <p14:nvPr/>
              </p14:nvContentPartPr>
              <p14:xfrm>
                <a:off x="4501701" y="3329156"/>
                <a:ext cx="10440" cy="8136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02B568F5-F1B6-2FEE-8D8F-6C8C29CCFB0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492701" y="3320156"/>
                  <a:ext cx="28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94A8855C-C1CE-DC7A-6E3E-EB3EC3C81354}"/>
                    </a:ext>
                  </a:extLst>
                </p14:cNvPr>
                <p14:cNvContentPartPr/>
                <p14:nvPr/>
              </p14:nvContentPartPr>
              <p14:xfrm>
                <a:off x="4484421" y="3447596"/>
                <a:ext cx="52560" cy="6012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94A8855C-C1CE-DC7A-6E3E-EB3EC3C8135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75421" y="3438596"/>
                  <a:ext cx="702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76793AEF-AB30-A64B-62FD-AAE2499F1DFE}"/>
                    </a:ext>
                  </a:extLst>
                </p14:cNvPr>
                <p14:cNvContentPartPr/>
                <p14:nvPr/>
              </p14:nvContentPartPr>
              <p14:xfrm>
                <a:off x="4603221" y="3340676"/>
                <a:ext cx="29160" cy="1980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76793AEF-AB30-A64B-62FD-AAE2499F1DF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594581" y="3331676"/>
                  <a:ext cx="46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33E45387-FCC2-4EB4-C6B1-5B0759C0880D}"/>
                    </a:ext>
                  </a:extLst>
                </p14:cNvPr>
                <p14:cNvContentPartPr/>
                <p14:nvPr/>
              </p14:nvContentPartPr>
              <p14:xfrm>
                <a:off x="4589181" y="3387836"/>
                <a:ext cx="77760" cy="824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33E45387-FCC2-4EB4-C6B1-5B0759C0880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80541" y="3379196"/>
                  <a:ext cx="95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2E6D35A9-E651-0997-8FEE-98F67F900220}"/>
                    </a:ext>
                  </a:extLst>
                </p14:cNvPr>
                <p14:cNvContentPartPr/>
                <p14:nvPr/>
              </p14:nvContentPartPr>
              <p14:xfrm>
                <a:off x="4683501" y="3381356"/>
                <a:ext cx="74520" cy="6372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2E6D35A9-E651-0997-8FEE-98F67F90022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674861" y="3372356"/>
                  <a:ext cx="92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1E705BAF-4BB1-6C7C-321E-5F9131800ADB}"/>
                    </a:ext>
                  </a:extLst>
                </p14:cNvPr>
                <p14:cNvContentPartPr/>
                <p14:nvPr/>
              </p14:nvContentPartPr>
              <p14:xfrm>
                <a:off x="4743621" y="3330236"/>
                <a:ext cx="90720" cy="7668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1E705BAF-4BB1-6C7C-321E-5F9131800AD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734621" y="3321236"/>
                  <a:ext cx="108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8D0CCB27-45D5-1424-D352-5CB0212C43C9}"/>
                    </a:ext>
                  </a:extLst>
                </p14:cNvPr>
                <p14:cNvContentPartPr/>
                <p14:nvPr/>
              </p14:nvContentPartPr>
              <p14:xfrm>
                <a:off x="4779261" y="3388196"/>
                <a:ext cx="103320" cy="8100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8D0CCB27-45D5-1424-D352-5CB0212C43C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770261" y="3379196"/>
                  <a:ext cx="120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145EA0D5-0D7B-E9D0-FB4F-406FF72BE8AA}"/>
                    </a:ext>
                  </a:extLst>
                </p14:cNvPr>
                <p14:cNvContentPartPr/>
                <p14:nvPr/>
              </p14:nvContentPartPr>
              <p14:xfrm>
                <a:off x="4884741" y="3366596"/>
                <a:ext cx="44640" cy="640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145EA0D5-0D7B-E9D0-FB4F-406FF72BE8A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875741" y="3357596"/>
                  <a:ext cx="622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138A2ADB-555A-9DF5-5519-2063667FB54A}"/>
                    </a:ext>
                  </a:extLst>
                </p14:cNvPr>
                <p14:cNvContentPartPr/>
                <p14:nvPr/>
              </p14:nvContentPartPr>
              <p14:xfrm>
                <a:off x="4940541" y="3337076"/>
                <a:ext cx="96480" cy="8064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138A2ADB-555A-9DF5-5519-2063667FB54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931901" y="3328436"/>
                  <a:ext cx="114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C39B89F7-BC11-7F0C-F91D-48E554FAB621}"/>
                    </a:ext>
                  </a:extLst>
                </p14:cNvPr>
                <p14:cNvContentPartPr/>
                <p14:nvPr/>
              </p14:nvContentPartPr>
              <p14:xfrm>
                <a:off x="5029101" y="3282716"/>
                <a:ext cx="135360" cy="11808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C39B89F7-BC11-7F0C-F91D-48E554FAB62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020101" y="3273716"/>
                  <a:ext cx="153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8953966C-9A4C-40B3-77C3-C493F36637E0}"/>
                    </a:ext>
                  </a:extLst>
                </p14:cNvPr>
                <p14:cNvContentPartPr/>
                <p14:nvPr/>
              </p14:nvContentPartPr>
              <p14:xfrm>
                <a:off x="5130981" y="3308996"/>
                <a:ext cx="21960" cy="7452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8953966C-9A4C-40B3-77C3-C493F36637E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122341" y="3299996"/>
                  <a:ext cx="39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9702A5A5-5AED-CCB9-61C7-BE98197F8494}"/>
                    </a:ext>
                  </a:extLst>
                </p14:cNvPr>
                <p14:cNvContentPartPr/>
                <p14:nvPr/>
              </p14:nvContentPartPr>
              <p14:xfrm>
                <a:off x="5133501" y="3430676"/>
                <a:ext cx="144720" cy="10728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9702A5A5-5AED-CCB9-61C7-BE98197F849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124861" y="3422036"/>
                  <a:ext cx="162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0974D591-4696-C05B-CC0F-B55B1952726A}"/>
                    </a:ext>
                  </a:extLst>
                </p14:cNvPr>
                <p14:cNvContentPartPr/>
                <p14:nvPr/>
              </p14:nvContentPartPr>
              <p14:xfrm>
                <a:off x="2650581" y="3175436"/>
                <a:ext cx="856440" cy="3996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0974D591-4696-C05B-CC0F-B55B1952726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641581" y="3166436"/>
                  <a:ext cx="8740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625098E0-232A-0CA6-13D7-31469B2086BE}"/>
                    </a:ext>
                  </a:extLst>
                </p14:cNvPr>
                <p14:cNvContentPartPr/>
                <p14:nvPr/>
              </p14:nvContentPartPr>
              <p14:xfrm>
                <a:off x="2971701" y="3219716"/>
                <a:ext cx="37800" cy="82116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625098E0-232A-0CA6-13D7-31469B2086B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962701" y="3211076"/>
                  <a:ext cx="55440" cy="83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3E190FE9-0541-A653-1569-18C06EB90E90}"/>
                    </a:ext>
                  </a:extLst>
                </p14:cNvPr>
                <p14:cNvContentPartPr/>
                <p14:nvPr/>
              </p14:nvContentPartPr>
              <p14:xfrm>
                <a:off x="2890341" y="3995156"/>
                <a:ext cx="155160" cy="10476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3E190FE9-0541-A653-1569-18C06EB90E9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881701" y="3986156"/>
                  <a:ext cx="17280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163C7163-CFAB-1874-4A82-3851E9498446}"/>
              </a:ext>
            </a:extLst>
          </p:cNvPr>
          <p:cNvGrpSpPr/>
          <p:nvPr/>
        </p:nvGrpSpPr>
        <p:grpSpPr>
          <a:xfrm>
            <a:off x="2695581" y="4206836"/>
            <a:ext cx="1115640" cy="256680"/>
            <a:chOff x="2695581" y="4206836"/>
            <a:chExt cx="111564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F2F3CD51-AB9B-4AB9-3367-B56807396110}"/>
                    </a:ext>
                  </a:extLst>
                </p14:cNvPr>
                <p14:cNvContentPartPr/>
                <p14:nvPr/>
              </p14:nvContentPartPr>
              <p14:xfrm>
                <a:off x="2695581" y="4228076"/>
                <a:ext cx="82800" cy="932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F2F3CD51-AB9B-4AB9-3367-B5680739611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86581" y="4219436"/>
                  <a:ext cx="1004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256F629E-5885-667C-9DB7-14764F62A29C}"/>
                    </a:ext>
                  </a:extLst>
                </p14:cNvPr>
                <p14:cNvContentPartPr/>
                <p14:nvPr/>
              </p14:nvContentPartPr>
              <p14:xfrm>
                <a:off x="2728701" y="4359836"/>
                <a:ext cx="84960" cy="6048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256F629E-5885-667C-9DB7-14764F62A29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19701" y="4351196"/>
                  <a:ext cx="1026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1353BAD8-2D10-3A51-2E35-DBBE0D98C829}"/>
                    </a:ext>
                  </a:extLst>
                </p14:cNvPr>
                <p14:cNvContentPartPr/>
                <p14:nvPr/>
              </p14:nvContentPartPr>
              <p14:xfrm>
                <a:off x="2750301" y="4402676"/>
                <a:ext cx="64800" cy="6084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1353BAD8-2D10-3A51-2E35-DBBE0D98C82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741661" y="4394036"/>
                  <a:ext cx="82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A9038544-091E-84A8-DE5A-3AC40941550B}"/>
                    </a:ext>
                  </a:extLst>
                </p14:cNvPr>
                <p14:cNvContentPartPr/>
                <p14:nvPr/>
              </p14:nvContentPartPr>
              <p14:xfrm>
                <a:off x="2806821" y="4291436"/>
                <a:ext cx="149040" cy="10440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A9038544-091E-84A8-DE5A-3AC40941550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797821" y="4282796"/>
                  <a:ext cx="166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1DF19DE8-7214-1D3E-CF32-C11EACDF75BB}"/>
                    </a:ext>
                  </a:extLst>
                </p14:cNvPr>
                <p14:cNvContentPartPr/>
                <p14:nvPr/>
              </p14:nvContentPartPr>
              <p14:xfrm>
                <a:off x="2948661" y="4286036"/>
                <a:ext cx="75960" cy="9288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1DF19DE8-7214-1D3E-CF32-C11EACDF75B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939661" y="4277036"/>
                  <a:ext cx="93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91AE9736-8549-1A0A-86A9-4AA336A636FE}"/>
                    </a:ext>
                  </a:extLst>
                </p14:cNvPr>
                <p14:cNvContentPartPr/>
                <p14:nvPr/>
              </p14:nvContentPartPr>
              <p14:xfrm>
                <a:off x="3001221" y="4277036"/>
                <a:ext cx="87480" cy="15120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91AE9736-8549-1A0A-86A9-4AA336A636F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992221" y="4268036"/>
                  <a:ext cx="105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5891F525-F9B9-AA1E-D137-B81C7062BDE8}"/>
                    </a:ext>
                  </a:extLst>
                </p14:cNvPr>
                <p14:cNvContentPartPr/>
                <p14:nvPr/>
              </p14:nvContentPartPr>
              <p14:xfrm>
                <a:off x="3082221" y="4306916"/>
                <a:ext cx="102240" cy="1800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5891F525-F9B9-AA1E-D137-B81C7062BDE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073221" y="4298276"/>
                  <a:ext cx="119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06C47913-55C3-9974-3EBA-2B60F2BDFC2E}"/>
                    </a:ext>
                  </a:extLst>
                </p14:cNvPr>
                <p14:cNvContentPartPr/>
                <p14:nvPr/>
              </p14:nvContentPartPr>
              <p14:xfrm>
                <a:off x="3158181" y="4247516"/>
                <a:ext cx="75240" cy="14040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06C47913-55C3-9974-3EBA-2B60F2BDFC2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149181" y="4238516"/>
                  <a:ext cx="92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5F5D4B11-4ADE-6E2B-2A71-F11C02EC87E4}"/>
                    </a:ext>
                  </a:extLst>
                </p14:cNvPr>
                <p14:cNvContentPartPr/>
                <p14:nvPr/>
              </p14:nvContentPartPr>
              <p14:xfrm>
                <a:off x="3339981" y="4233476"/>
                <a:ext cx="30960" cy="17496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5F5D4B11-4ADE-6E2B-2A71-F11C02EC87E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330981" y="4224476"/>
                  <a:ext cx="48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3DC2ADEF-6717-D42F-DDC6-BE24E341F9A1}"/>
                    </a:ext>
                  </a:extLst>
                </p14:cNvPr>
                <p14:cNvContentPartPr/>
                <p14:nvPr/>
              </p14:nvContentPartPr>
              <p14:xfrm>
                <a:off x="3417741" y="4263356"/>
                <a:ext cx="91440" cy="1051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3DC2ADEF-6717-D42F-DDC6-BE24E341F9A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409101" y="4254356"/>
                  <a:ext cx="109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45AC57E0-78DF-1464-AE70-FC32968D1D6F}"/>
                    </a:ext>
                  </a:extLst>
                </p14:cNvPr>
                <p14:cNvContentPartPr/>
                <p14:nvPr/>
              </p14:nvContentPartPr>
              <p14:xfrm>
                <a:off x="3295341" y="4235996"/>
                <a:ext cx="80280" cy="2736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45AC57E0-78DF-1464-AE70-FC32968D1D6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286341" y="4227356"/>
                  <a:ext cx="97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CEDE6728-CC9A-0122-BD29-9292FD19151B}"/>
                    </a:ext>
                  </a:extLst>
                </p14:cNvPr>
                <p14:cNvContentPartPr/>
                <p14:nvPr/>
              </p14:nvContentPartPr>
              <p14:xfrm>
                <a:off x="3311181" y="4408796"/>
                <a:ext cx="102600" cy="3276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CEDE6728-CC9A-0122-BD29-9292FD19151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302541" y="4399796"/>
                  <a:ext cx="120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77970985-554F-8564-81DA-0A7DF06FDA63}"/>
                    </a:ext>
                  </a:extLst>
                </p14:cNvPr>
                <p14:cNvContentPartPr/>
                <p14:nvPr/>
              </p14:nvContentPartPr>
              <p14:xfrm>
                <a:off x="3555981" y="4206836"/>
                <a:ext cx="67320" cy="2664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77970985-554F-8564-81DA-0A7DF06FDA6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546981" y="4198196"/>
                  <a:ext cx="84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3D013126-522F-AE5C-A9D3-4B4316DC854D}"/>
                    </a:ext>
                  </a:extLst>
                </p14:cNvPr>
                <p14:cNvContentPartPr/>
                <p14:nvPr/>
              </p14:nvContentPartPr>
              <p14:xfrm>
                <a:off x="3564261" y="4253636"/>
                <a:ext cx="107640" cy="9396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3D013126-522F-AE5C-A9D3-4B4316DC854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555261" y="4244636"/>
                  <a:ext cx="125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C6715A8B-4901-5582-2FBF-85D16F057F95}"/>
                    </a:ext>
                  </a:extLst>
                </p14:cNvPr>
                <p14:cNvContentPartPr/>
                <p14:nvPr/>
              </p14:nvContentPartPr>
              <p14:xfrm>
                <a:off x="3631581" y="4234196"/>
                <a:ext cx="54720" cy="10512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C6715A8B-4901-5582-2FBF-85D16F057F9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622941" y="4225196"/>
                  <a:ext cx="72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12C77552-E0D1-65AA-5DCD-CD6CF0A2F54E}"/>
                    </a:ext>
                  </a:extLst>
                </p14:cNvPr>
                <p14:cNvContentPartPr/>
                <p14:nvPr/>
              </p14:nvContentPartPr>
              <p14:xfrm>
                <a:off x="3634821" y="4353356"/>
                <a:ext cx="176400" cy="7020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12C77552-E0D1-65AA-5DCD-CD6CF0A2F54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625821" y="4344356"/>
                  <a:ext cx="19404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06243D9F-7932-674D-8C4D-B9B41BCAD81F}"/>
              </a:ext>
            </a:extLst>
          </p:cNvPr>
          <p:cNvGrpSpPr/>
          <p:nvPr/>
        </p:nvGrpSpPr>
        <p:grpSpPr>
          <a:xfrm>
            <a:off x="2716101" y="4666556"/>
            <a:ext cx="3192840" cy="252720"/>
            <a:chOff x="2716101" y="4666556"/>
            <a:chExt cx="319284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06510E2D-C012-8A7E-3361-203F66FE60B6}"/>
                    </a:ext>
                  </a:extLst>
                </p14:cNvPr>
                <p14:cNvContentPartPr/>
                <p14:nvPr/>
              </p14:nvContentPartPr>
              <p14:xfrm>
                <a:off x="2716101" y="4680236"/>
                <a:ext cx="93960" cy="1764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06510E2D-C012-8A7E-3361-203F66FE60B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707461" y="4671236"/>
                  <a:ext cx="111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DA356F49-8670-7B68-2BAE-34D9E7D194A3}"/>
                    </a:ext>
                  </a:extLst>
                </p14:cNvPr>
                <p14:cNvContentPartPr/>
                <p14:nvPr/>
              </p14:nvContentPartPr>
              <p14:xfrm>
                <a:off x="2771181" y="4697516"/>
                <a:ext cx="19080" cy="16128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DA356F49-8670-7B68-2BAE-34D9E7D194A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762541" y="4688876"/>
                  <a:ext cx="36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DEE7D33D-72F2-574F-405C-CC82AB1D4815}"/>
                    </a:ext>
                  </a:extLst>
                </p14:cNvPr>
                <p14:cNvContentPartPr/>
                <p14:nvPr/>
              </p14:nvContentPartPr>
              <p14:xfrm>
                <a:off x="2754621" y="4885436"/>
                <a:ext cx="150840" cy="1728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DEE7D33D-72F2-574F-405C-CC82AB1D481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745981" y="4876436"/>
                  <a:ext cx="168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62B05A41-A708-CA80-A166-C271FB5F0133}"/>
                    </a:ext>
                  </a:extLst>
                </p14:cNvPr>
                <p14:cNvContentPartPr/>
                <p14:nvPr/>
              </p14:nvContentPartPr>
              <p14:xfrm>
                <a:off x="2921661" y="4678076"/>
                <a:ext cx="206640" cy="17568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62B05A41-A708-CA80-A166-C271FB5F013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913021" y="4669076"/>
                  <a:ext cx="224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194CFB30-A508-E4B1-F9FE-346243BA7BC9}"/>
                    </a:ext>
                  </a:extLst>
                </p14:cNvPr>
                <p14:cNvContentPartPr/>
                <p14:nvPr/>
              </p14:nvContentPartPr>
              <p14:xfrm>
                <a:off x="3068181" y="4728476"/>
                <a:ext cx="87480" cy="8100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194CFB30-A508-E4B1-F9FE-346243BA7BC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059541" y="4719836"/>
                  <a:ext cx="105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17755C1C-C507-8D54-C91B-1B8B7AD0ECDF}"/>
                    </a:ext>
                  </a:extLst>
                </p14:cNvPr>
                <p14:cNvContentPartPr/>
                <p14:nvPr/>
              </p14:nvContentPartPr>
              <p14:xfrm>
                <a:off x="3144861" y="4696796"/>
                <a:ext cx="71280" cy="8820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17755C1C-C507-8D54-C91B-1B8B7AD0ECD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135861" y="4687796"/>
                  <a:ext cx="88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C3EF61B8-7EE7-FEC7-E958-944D8CF7B188}"/>
                    </a:ext>
                  </a:extLst>
                </p14:cNvPr>
                <p14:cNvContentPartPr/>
                <p14:nvPr/>
              </p14:nvContentPartPr>
              <p14:xfrm>
                <a:off x="3195621" y="4830716"/>
                <a:ext cx="58680" cy="5076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C3EF61B8-7EE7-FEC7-E958-944D8CF7B18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186621" y="4821716"/>
                  <a:ext cx="7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D348C82D-251F-8564-49F0-881C5E0E39E5}"/>
                    </a:ext>
                  </a:extLst>
                </p14:cNvPr>
                <p14:cNvContentPartPr/>
                <p14:nvPr/>
              </p14:nvContentPartPr>
              <p14:xfrm>
                <a:off x="3258261" y="4731716"/>
                <a:ext cx="119520" cy="14868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D348C82D-251F-8564-49F0-881C5E0E39E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249261" y="4723076"/>
                  <a:ext cx="137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FE06DB54-DE2D-5C4C-C2ED-FFADE5832B6E}"/>
                    </a:ext>
                  </a:extLst>
                </p14:cNvPr>
                <p14:cNvContentPartPr/>
                <p14:nvPr/>
              </p14:nvContentPartPr>
              <p14:xfrm>
                <a:off x="3478941" y="4690676"/>
                <a:ext cx="114840" cy="14400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FE06DB54-DE2D-5C4C-C2ED-FFADE5832B6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470301" y="4682036"/>
                  <a:ext cx="132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04B4F5E5-F16A-982A-CB2F-1436A9355AA9}"/>
                    </a:ext>
                  </a:extLst>
                </p14:cNvPr>
                <p14:cNvContentPartPr/>
                <p14:nvPr/>
              </p14:nvContentPartPr>
              <p14:xfrm>
                <a:off x="3551661" y="4743236"/>
                <a:ext cx="102600" cy="12204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04B4F5E5-F16A-982A-CB2F-1436A9355AA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542661" y="4734236"/>
                  <a:ext cx="120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31277A54-BDED-698E-8BA7-E469F8C0A364}"/>
                    </a:ext>
                  </a:extLst>
                </p14:cNvPr>
                <p14:cNvContentPartPr/>
                <p14:nvPr/>
              </p14:nvContentPartPr>
              <p14:xfrm>
                <a:off x="3666141" y="4748276"/>
                <a:ext cx="65160" cy="8676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31277A54-BDED-698E-8BA7-E469F8C0A36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657141" y="4739276"/>
                  <a:ext cx="82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70064796-0AF0-1034-992E-C4137F87FB9F}"/>
                    </a:ext>
                  </a:extLst>
                </p14:cNvPr>
                <p14:cNvContentPartPr/>
                <p14:nvPr/>
              </p14:nvContentPartPr>
              <p14:xfrm>
                <a:off x="3713301" y="4723796"/>
                <a:ext cx="68400" cy="8676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70064796-0AF0-1034-992E-C4137F87FB9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704301" y="4714796"/>
                  <a:ext cx="860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1EF05EB3-E31C-4473-F0DA-9842EA45B88A}"/>
                    </a:ext>
                  </a:extLst>
                </p14:cNvPr>
                <p14:cNvContentPartPr/>
                <p14:nvPr/>
              </p14:nvContentPartPr>
              <p14:xfrm>
                <a:off x="3769821" y="4683836"/>
                <a:ext cx="97200" cy="20304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1EF05EB3-E31C-4473-F0DA-9842EA45B88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761181" y="4675196"/>
                  <a:ext cx="114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8FAF4E1A-79EE-8DC6-138F-55EF34CA2DB4}"/>
                    </a:ext>
                  </a:extLst>
                </p14:cNvPr>
                <p14:cNvContentPartPr/>
                <p14:nvPr/>
              </p14:nvContentPartPr>
              <p14:xfrm>
                <a:off x="3892581" y="4691036"/>
                <a:ext cx="68040" cy="9360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8FAF4E1A-79EE-8DC6-138F-55EF34CA2DB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883581" y="4682396"/>
                  <a:ext cx="856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7E110854-9C48-665A-7021-2156617C62D2}"/>
                    </a:ext>
                  </a:extLst>
                </p14:cNvPr>
                <p14:cNvContentPartPr/>
                <p14:nvPr/>
              </p14:nvContentPartPr>
              <p14:xfrm>
                <a:off x="3958821" y="4678436"/>
                <a:ext cx="81360" cy="23364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7E110854-9C48-665A-7021-2156617C62D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950181" y="4669796"/>
                  <a:ext cx="99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C1198FB3-C856-0774-3A15-024A3ACCA6CD}"/>
                    </a:ext>
                  </a:extLst>
                </p14:cNvPr>
                <p14:cNvContentPartPr/>
                <p14:nvPr/>
              </p14:nvContentPartPr>
              <p14:xfrm>
                <a:off x="3960621" y="4694996"/>
                <a:ext cx="153000" cy="18792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C1198FB3-C856-0774-3A15-024A3ACCA6C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951981" y="4685996"/>
                  <a:ext cx="170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A67283E0-6FE8-7BF6-805C-4BC2BF78DE81}"/>
                    </a:ext>
                  </a:extLst>
                </p14:cNvPr>
                <p14:cNvContentPartPr/>
                <p14:nvPr/>
              </p14:nvContentPartPr>
              <p14:xfrm>
                <a:off x="4061421" y="4724876"/>
                <a:ext cx="106200" cy="7092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A67283E0-6FE8-7BF6-805C-4BC2BF78DE8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052421" y="4716236"/>
                  <a:ext cx="123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87FA9A9C-70EC-1368-0E74-9E5A18ED092A}"/>
                    </a:ext>
                  </a:extLst>
                </p14:cNvPr>
                <p14:cNvContentPartPr/>
                <p14:nvPr/>
              </p14:nvContentPartPr>
              <p14:xfrm>
                <a:off x="4090221" y="4819196"/>
                <a:ext cx="162000" cy="8208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87FA9A9C-70EC-1368-0E74-9E5A18ED092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081221" y="4810556"/>
                  <a:ext cx="179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22F1218E-F516-24DD-06B0-8C679E50A789}"/>
                    </a:ext>
                  </a:extLst>
                </p14:cNvPr>
                <p14:cNvContentPartPr/>
                <p14:nvPr/>
              </p14:nvContentPartPr>
              <p14:xfrm>
                <a:off x="4231341" y="4685276"/>
                <a:ext cx="101880" cy="10908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22F1218E-F516-24DD-06B0-8C679E50A78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222701" y="4676276"/>
                  <a:ext cx="119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9F1CAC0E-3841-342E-ABD6-D89452D2EECA}"/>
                    </a:ext>
                  </a:extLst>
                </p14:cNvPr>
                <p14:cNvContentPartPr/>
                <p14:nvPr/>
              </p14:nvContentPartPr>
              <p14:xfrm>
                <a:off x="4306221" y="4696796"/>
                <a:ext cx="65520" cy="5724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9F1CAC0E-3841-342E-ABD6-D89452D2EEC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297221" y="4688156"/>
                  <a:ext cx="831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DC5C78E9-ACCF-381E-A81B-1B057288C414}"/>
                    </a:ext>
                  </a:extLst>
                </p14:cNvPr>
                <p14:cNvContentPartPr/>
                <p14:nvPr/>
              </p14:nvContentPartPr>
              <p14:xfrm>
                <a:off x="4351941" y="4666556"/>
                <a:ext cx="74880" cy="20124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DC5C78E9-ACCF-381E-A81B-1B057288C41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342941" y="4657916"/>
                  <a:ext cx="92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304ED85C-2BA3-D9BF-4C2C-90956D045872}"/>
                    </a:ext>
                  </a:extLst>
                </p14:cNvPr>
                <p14:cNvContentPartPr/>
                <p14:nvPr/>
              </p14:nvContentPartPr>
              <p14:xfrm>
                <a:off x="4438341" y="4678076"/>
                <a:ext cx="152280" cy="17856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304ED85C-2BA3-D9BF-4C2C-90956D04587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429341" y="4669076"/>
                  <a:ext cx="169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4088F98D-BF9A-1684-399B-F046B121B7AC}"/>
                    </a:ext>
                  </a:extLst>
                </p14:cNvPr>
                <p14:cNvContentPartPr/>
                <p14:nvPr/>
              </p14:nvContentPartPr>
              <p14:xfrm>
                <a:off x="4574061" y="4756556"/>
                <a:ext cx="18720" cy="13932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4088F98D-BF9A-1684-399B-F046B121B7A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565421" y="4747556"/>
                  <a:ext cx="36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3ED37125-68EA-1039-C3A0-A2F4C993FA81}"/>
                    </a:ext>
                  </a:extLst>
                </p14:cNvPr>
                <p14:cNvContentPartPr/>
                <p14:nvPr/>
              </p14:nvContentPartPr>
              <p14:xfrm>
                <a:off x="4749021" y="4686356"/>
                <a:ext cx="108720" cy="12744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3ED37125-68EA-1039-C3A0-A2F4C993FA8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740021" y="4677356"/>
                  <a:ext cx="126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B32087FD-C6F2-F232-6661-40244AFA03E5}"/>
                    </a:ext>
                  </a:extLst>
                </p14:cNvPr>
                <p14:cNvContentPartPr/>
                <p14:nvPr/>
              </p14:nvContentPartPr>
              <p14:xfrm>
                <a:off x="4785741" y="4833956"/>
                <a:ext cx="136440" cy="2556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B32087FD-C6F2-F232-6661-40244AFA03E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777101" y="4824956"/>
                  <a:ext cx="154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24FFF1A2-C291-C5ED-D4A4-03268E7C8B6F}"/>
                    </a:ext>
                  </a:extLst>
                </p14:cNvPr>
                <p14:cNvContentPartPr/>
                <p14:nvPr/>
              </p14:nvContentPartPr>
              <p14:xfrm>
                <a:off x="4942701" y="4714076"/>
                <a:ext cx="133920" cy="13788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24FFF1A2-C291-C5ED-D4A4-03268E7C8B6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934061" y="4705076"/>
                  <a:ext cx="151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2145E1F1-6E57-ED4B-ECC3-52324AE591D2}"/>
                    </a:ext>
                  </a:extLst>
                </p14:cNvPr>
                <p14:cNvContentPartPr/>
                <p14:nvPr/>
              </p14:nvContentPartPr>
              <p14:xfrm>
                <a:off x="5113341" y="4698596"/>
                <a:ext cx="103680" cy="3636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2145E1F1-6E57-ED4B-ECC3-52324AE591D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104341" y="4689956"/>
                  <a:ext cx="121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D4936439-319B-2C91-FBBA-34B756AD7BB6}"/>
                    </a:ext>
                  </a:extLst>
                </p14:cNvPr>
                <p14:cNvContentPartPr/>
                <p14:nvPr/>
              </p14:nvContentPartPr>
              <p14:xfrm>
                <a:off x="5123781" y="4755476"/>
                <a:ext cx="97200" cy="10944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D4936439-319B-2C91-FBBA-34B756AD7BB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114781" y="4746476"/>
                  <a:ext cx="114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F11FB89E-BF69-2865-7642-0858CF65A1A2}"/>
                    </a:ext>
                  </a:extLst>
                </p14:cNvPr>
                <p14:cNvContentPartPr/>
                <p14:nvPr/>
              </p14:nvContentPartPr>
              <p14:xfrm>
                <a:off x="5175621" y="4726316"/>
                <a:ext cx="58320" cy="9180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F11FB89E-BF69-2865-7642-0858CF65A1A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166981" y="4717676"/>
                  <a:ext cx="75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8EFE9B7B-E563-EF93-D110-BC170043B871}"/>
                    </a:ext>
                  </a:extLst>
                </p14:cNvPr>
                <p14:cNvContentPartPr/>
                <p14:nvPr/>
              </p14:nvContentPartPr>
              <p14:xfrm>
                <a:off x="5217741" y="4847276"/>
                <a:ext cx="61920" cy="4572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8EFE9B7B-E563-EF93-D110-BC170043B87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208741" y="4838636"/>
                  <a:ext cx="795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8B068BDC-E2A1-7402-9C3E-65344C9DFD9C}"/>
                    </a:ext>
                  </a:extLst>
                </p14:cNvPr>
                <p14:cNvContentPartPr/>
                <p14:nvPr/>
              </p14:nvContentPartPr>
              <p14:xfrm>
                <a:off x="5262381" y="4721276"/>
                <a:ext cx="113760" cy="15516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8B068BDC-E2A1-7402-9C3E-65344C9DFD9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253381" y="4712276"/>
                  <a:ext cx="131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702584E8-2F58-0A0A-3B1F-CE2A52A24CDA}"/>
                    </a:ext>
                  </a:extLst>
                </p14:cNvPr>
                <p14:cNvContentPartPr/>
                <p14:nvPr/>
              </p14:nvContentPartPr>
              <p14:xfrm>
                <a:off x="5385861" y="4830716"/>
                <a:ext cx="51120" cy="6804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702584E8-2F58-0A0A-3B1F-CE2A52A24CD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377221" y="4822076"/>
                  <a:ext cx="68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8D77EF60-081A-B8E2-49B8-853B5327B11D}"/>
                    </a:ext>
                  </a:extLst>
                </p14:cNvPr>
                <p14:cNvContentPartPr/>
                <p14:nvPr/>
              </p14:nvContentPartPr>
              <p14:xfrm>
                <a:off x="5467581" y="4712276"/>
                <a:ext cx="164880" cy="8820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8D77EF60-081A-B8E2-49B8-853B5327B11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458581" y="4703276"/>
                  <a:ext cx="182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133AC508-904B-F033-0C04-8A32A7C2C2F4}"/>
                    </a:ext>
                  </a:extLst>
                </p14:cNvPr>
                <p14:cNvContentPartPr/>
                <p14:nvPr/>
              </p14:nvContentPartPr>
              <p14:xfrm>
                <a:off x="5552181" y="4811996"/>
                <a:ext cx="85680" cy="9864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133AC508-904B-F033-0C04-8A32A7C2C2F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543541" y="4803356"/>
                  <a:ext cx="103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3CA4C6AC-D5A9-0B4D-1F74-2BD15292F5A6}"/>
                    </a:ext>
                  </a:extLst>
                </p14:cNvPr>
                <p14:cNvContentPartPr/>
                <p14:nvPr/>
              </p14:nvContentPartPr>
              <p14:xfrm>
                <a:off x="5587101" y="4864556"/>
                <a:ext cx="92160" cy="2088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3CA4C6AC-D5A9-0B4D-1F74-2BD15292F5A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578461" y="4855556"/>
                  <a:ext cx="109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573D195C-101F-BEC6-5478-72AA4331A43A}"/>
                    </a:ext>
                  </a:extLst>
                </p14:cNvPr>
                <p14:cNvContentPartPr/>
                <p14:nvPr/>
              </p14:nvContentPartPr>
              <p14:xfrm>
                <a:off x="5650101" y="4733156"/>
                <a:ext cx="114840" cy="8280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573D195C-101F-BEC6-5478-72AA4331A43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641101" y="4724156"/>
                  <a:ext cx="132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BFB6E2EC-5CF0-767B-16DB-E1E58727997F}"/>
                    </a:ext>
                  </a:extLst>
                </p14:cNvPr>
                <p14:cNvContentPartPr/>
                <p14:nvPr/>
              </p14:nvContentPartPr>
              <p14:xfrm>
                <a:off x="5739741" y="4844756"/>
                <a:ext cx="169200" cy="7452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BFB6E2EC-5CF0-767B-16DB-E1E58727997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731101" y="4836116"/>
                  <a:ext cx="18684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BE8D83AA-52FE-8C31-6FD7-3B896657EACD}"/>
              </a:ext>
            </a:extLst>
          </p:cNvPr>
          <p:cNvGrpSpPr/>
          <p:nvPr/>
        </p:nvGrpSpPr>
        <p:grpSpPr>
          <a:xfrm>
            <a:off x="6063381" y="4615796"/>
            <a:ext cx="1144080" cy="234720"/>
            <a:chOff x="6063381" y="4615796"/>
            <a:chExt cx="114408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62E85DAC-ABDC-66B9-6FEE-E8152FC8847E}"/>
                    </a:ext>
                  </a:extLst>
                </p14:cNvPr>
                <p14:cNvContentPartPr/>
                <p14:nvPr/>
              </p14:nvContentPartPr>
              <p14:xfrm>
                <a:off x="6063381" y="4816316"/>
                <a:ext cx="118440" cy="1980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62E85DAC-ABDC-66B9-6FEE-E8152FC8847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054741" y="4807316"/>
                  <a:ext cx="136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31790E8E-0493-5C09-F416-A2B9D68B71DD}"/>
                    </a:ext>
                  </a:extLst>
                </p14:cNvPr>
                <p14:cNvContentPartPr/>
                <p14:nvPr/>
              </p14:nvContentPartPr>
              <p14:xfrm>
                <a:off x="6126381" y="4743596"/>
                <a:ext cx="73080" cy="10692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31790E8E-0493-5C09-F416-A2B9D68B71D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117741" y="4734956"/>
                  <a:ext cx="90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46BED99D-2FD8-BD02-AE80-CE41A46BBE33}"/>
                    </a:ext>
                  </a:extLst>
                </p14:cNvPr>
                <p14:cNvContentPartPr/>
                <p14:nvPr/>
              </p14:nvContentPartPr>
              <p14:xfrm>
                <a:off x="6321861" y="4696796"/>
                <a:ext cx="60480" cy="14004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46BED99D-2FD8-BD02-AE80-CE41A46BBE3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313221" y="4688156"/>
                  <a:ext cx="78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576B51CC-2A31-3F68-F725-15BDCB9381BF}"/>
                    </a:ext>
                  </a:extLst>
                </p14:cNvPr>
                <p14:cNvContentPartPr/>
                <p14:nvPr/>
              </p14:nvContentPartPr>
              <p14:xfrm>
                <a:off x="6405741" y="4727036"/>
                <a:ext cx="107640" cy="9360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576B51CC-2A31-3F68-F725-15BDCB9381B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397101" y="4718036"/>
                  <a:ext cx="125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4924B706-5E69-AADD-C7A0-F96DFA2F2CAB}"/>
                    </a:ext>
                  </a:extLst>
                </p14:cNvPr>
                <p14:cNvContentPartPr/>
                <p14:nvPr/>
              </p14:nvContentPartPr>
              <p14:xfrm>
                <a:off x="6519141" y="4730636"/>
                <a:ext cx="130320" cy="10584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4924B706-5E69-AADD-C7A0-F96DFA2F2CA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510141" y="4721636"/>
                  <a:ext cx="147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54D8F9A7-D1BE-9276-7BB2-86AA9825DCDB}"/>
                    </a:ext>
                  </a:extLst>
                </p14:cNvPr>
                <p14:cNvContentPartPr/>
                <p14:nvPr/>
              </p14:nvContentPartPr>
              <p14:xfrm>
                <a:off x="6636501" y="4615796"/>
                <a:ext cx="90360" cy="18180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54D8F9A7-D1BE-9276-7BB2-86AA9825DCD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627861" y="4606796"/>
                  <a:ext cx="108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E1B32109-32C4-1D3A-ADAD-A4F3901A1454}"/>
                    </a:ext>
                  </a:extLst>
                </p14:cNvPr>
                <p14:cNvContentPartPr/>
                <p14:nvPr/>
              </p14:nvContentPartPr>
              <p14:xfrm>
                <a:off x="6745941" y="4797596"/>
                <a:ext cx="100080" cy="1368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E1B32109-32C4-1D3A-ADAD-A4F3901A145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736941" y="4788596"/>
                  <a:ext cx="117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A1E2DF76-A048-607A-D8BE-664F3622D922}"/>
                    </a:ext>
                  </a:extLst>
                </p14:cNvPr>
                <p14:cNvContentPartPr/>
                <p14:nvPr/>
              </p14:nvContentPartPr>
              <p14:xfrm>
                <a:off x="6864741" y="4663676"/>
                <a:ext cx="113040" cy="13788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A1E2DF76-A048-607A-D8BE-664F3622D92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856101" y="4654676"/>
                  <a:ext cx="130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A5DAD60F-C9F8-D95C-3ACA-557E7772843B}"/>
                    </a:ext>
                  </a:extLst>
                </p14:cNvPr>
                <p14:cNvContentPartPr/>
                <p14:nvPr/>
              </p14:nvContentPartPr>
              <p14:xfrm>
                <a:off x="6987141" y="4671236"/>
                <a:ext cx="87480" cy="12996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A5DAD60F-C9F8-D95C-3ACA-557E7772843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978141" y="4662236"/>
                  <a:ext cx="105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02D22644-2E8A-3120-554D-7B2F923130F3}"/>
                    </a:ext>
                  </a:extLst>
                </p14:cNvPr>
                <p14:cNvContentPartPr/>
                <p14:nvPr/>
              </p14:nvContentPartPr>
              <p14:xfrm>
                <a:off x="7085421" y="4652156"/>
                <a:ext cx="122040" cy="15588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02D22644-2E8A-3120-554D-7B2F923130F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076421" y="4643156"/>
                  <a:ext cx="13968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33A80E32-54AF-93A3-F25C-9A8FE1A2402A}"/>
              </a:ext>
            </a:extLst>
          </p:cNvPr>
          <p:cNvGrpSpPr/>
          <p:nvPr/>
        </p:nvGrpSpPr>
        <p:grpSpPr>
          <a:xfrm>
            <a:off x="7281621" y="4644596"/>
            <a:ext cx="216000" cy="141840"/>
            <a:chOff x="7281621" y="4644596"/>
            <a:chExt cx="21600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13598117-8D7F-975F-E0B6-256EAB1B5041}"/>
                    </a:ext>
                  </a:extLst>
                </p14:cNvPr>
                <p14:cNvContentPartPr/>
                <p14:nvPr/>
              </p14:nvContentPartPr>
              <p14:xfrm>
                <a:off x="7281621" y="4644596"/>
                <a:ext cx="99720" cy="14112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13598117-8D7F-975F-E0B6-256EAB1B504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272621" y="4635956"/>
                  <a:ext cx="117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590039DE-2F77-9F1E-68D1-D74E05AC5931}"/>
                    </a:ext>
                  </a:extLst>
                </p14:cNvPr>
                <p14:cNvContentPartPr/>
                <p14:nvPr/>
              </p14:nvContentPartPr>
              <p14:xfrm>
                <a:off x="7414821" y="4676636"/>
                <a:ext cx="82800" cy="10980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590039DE-2F77-9F1E-68D1-D74E05AC5931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406181" y="4667996"/>
                  <a:ext cx="10044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C6CE054E-0089-502D-84F4-3569AD288724}"/>
              </a:ext>
            </a:extLst>
          </p:cNvPr>
          <p:cNvGrpSpPr/>
          <p:nvPr/>
        </p:nvGrpSpPr>
        <p:grpSpPr>
          <a:xfrm>
            <a:off x="7672941" y="4567916"/>
            <a:ext cx="1301400" cy="252360"/>
            <a:chOff x="7672941" y="4567916"/>
            <a:chExt cx="130140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55636541-0E47-9A38-A971-96BD1B544799}"/>
                    </a:ext>
                  </a:extLst>
                </p14:cNvPr>
                <p14:cNvContentPartPr/>
                <p14:nvPr/>
              </p14:nvContentPartPr>
              <p14:xfrm>
                <a:off x="7672941" y="4606076"/>
                <a:ext cx="114840" cy="12852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55636541-0E47-9A38-A971-96BD1B54479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664301" y="4597076"/>
                  <a:ext cx="132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0B2BCA35-2CED-32B6-147D-52CB5346E3A1}"/>
                    </a:ext>
                  </a:extLst>
                </p14:cNvPr>
                <p14:cNvContentPartPr/>
                <p14:nvPr/>
              </p14:nvContentPartPr>
              <p14:xfrm>
                <a:off x="7732701" y="4646036"/>
                <a:ext cx="154440" cy="11880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0B2BCA35-2CED-32B6-147D-52CB5346E3A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723701" y="4637396"/>
                  <a:ext cx="172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00CBC83C-6796-6B0B-29E7-5EBBAE387099}"/>
                    </a:ext>
                  </a:extLst>
                </p14:cNvPr>
                <p14:cNvContentPartPr/>
                <p14:nvPr/>
              </p14:nvContentPartPr>
              <p14:xfrm>
                <a:off x="7898661" y="4585916"/>
                <a:ext cx="105480" cy="15084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00CBC83C-6796-6B0B-29E7-5EBBAE38709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889661" y="4577276"/>
                  <a:ext cx="123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F29C51DD-C4A0-3BBE-2B26-4BA729336FB7}"/>
                    </a:ext>
                  </a:extLst>
                </p14:cNvPr>
                <p14:cNvContentPartPr/>
                <p14:nvPr/>
              </p14:nvContentPartPr>
              <p14:xfrm>
                <a:off x="7942941" y="4729556"/>
                <a:ext cx="105120" cy="7020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F29C51DD-C4A0-3BBE-2B26-4BA729336FB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934301" y="4720556"/>
                  <a:ext cx="122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4EC6EC03-673F-C32A-83B2-EF04AA5C3EDA}"/>
                    </a:ext>
                  </a:extLst>
                </p14:cNvPr>
                <p14:cNvContentPartPr/>
                <p14:nvPr/>
              </p14:nvContentPartPr>
              <p14:xfrm>
                <a:off x="8008101" y="4605716"/>
                <a:ext cx="109800" cy="21456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4EC6EC03-673F-C32A-83B2-EF04AA5C3ED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999461" y="4596716"/>
                  <a:ext cx="127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C0DD1989-45A7-97F5-B2B6-7F701B00B249}"/>
                    </a:ext>
                  </a:extLst>
                </p14:cNvPr>
                <p14:cNvContentPartPr/>
                <p14:nvPr/>
              </p14:nvContentPartPr>
              <p14:xfrm>
                <a:off x="8199261" y="4567916"/>
                <a:ext cx="86400" cy="12888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C0DD1989-45A7-97F5-B2B6-7F701B00B24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190261" y="4558916"/>
                  <a:ext cx="1040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E89A9B6B-ED53-7DBC-FBA6-7C2E94F25647}"/>
                    </a:ext>
                  </a:extLst>
                </p14:cNvPr>
                <p14:cNvContentPartPr/>
                <p14:nvPr/>
              </p14:nvContentPartPr>
              <p14:xfrm>
                <a:off x="8267301" y="4602476"/>
                <a:ext cx="103680" cy="21420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E89A9B6B-ED53-7DBC-FBA6-7C2E94F2564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258301" y="4593476"/>
                  <a:ext cx="1213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0D51730B-5DE5-3500-5F44-B079E07DDD47}"/>
                    </a:ext>
                  </a:extLst>
                </p14:cNvPr>
                <p14:cNvContentPartPr/>
                <p14:nvPr/>
              </p14:nvContentPartPr>
              <p14:xfrm>
                <a:off x="8375301" y="4593116"/>
                <a:ext cx="115920" cy="12708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0D51730B-5DE5-3500-5F44-B079E07DDD4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366301" y="4584476"/>
                  <a:ext cx="133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1DA726A1-5D3B-7024-BF30-0A3AB9028732}"/>
                    </a:ext>
                  </a:extLst>
                </p14:cNvPr>
                <p14:cNvContentPartPr/>
                <p14:nvPr/>
              </p14:nvContentPartPr>
              <p14:xfrm>
                <a:off x="8538381" y="4609316"/>
                <a:ext cx="86400" cy="9576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1DA726A1-5D3B-7024-BF30-0A3AB902873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529741" y="4600316"/>
                  <a:ext cx="1040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A9A67788-8DD6-06CB-7E9E-AD06ABE336E2}"/>
                    </a:ext>
                  </a:extLst>
                </p14:cNvPr>
                <p14:cNvContentPartPr/>
                <p14:nvPr/>
              </p14:nvContentPartPr>
              <p14:xfrm>
                <a:off x="8631621" y="4620116"/>
                <a:ext cx="18720" cy="11052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A9A67788-8DD6-06CB-7E9E-AD06ABE336E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622981" y="4611476"/>
                  <a:ext cx="36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0DE3120A-F08F-62CC-45AF-5AF56F28F5F1}"/>
                    </a:ext>
                  </a:extLst>
                </p14:cNvPr>
                <p14:cNvContentPartPr/>
                <p14:nvPr/>
              </p14:nvContentPartPr>
              <p14:xfrm>
                <a:off x="8660421" y="4598516"/>
                <a:ext cx="145080" cy="14508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0DE3120A-F08F-62CC-45AF-5AF56F28F5F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651781" y="4589516"/>
                  <a:ext cx="162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885B90D7-CB8D-7F9D-6144-A72628FD1EE4}"/>
                    </a:ext>
                  </a:extLst>
                </p14:cNvPr>
                <p14:cNvContentPartPr/>
                <p14:nvPr/>
              </p14:nvContentPartPr>
              <p14:xfrm>
                <a:off x="8824221" y="4619756"/>
                <a:ext cx="150120" cy="16164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885B90D7-CB8D-7F9D-6144-A72628FD1EE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815581" y="4610756"/>
                  <a:ext cx="16776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CA394707-6063-1F7A-49F9-AEA57E979942}"/>
              </a:ext>
            </a:extLst>
          </p:cNvPr>
          <p:cNvGrpSpPr/>
          <p:nvPr/>
        </p:nvGrpSpPr>
        <p:grpSpPr>
          <a:xfrm>
            <a:off x="5580621" y="2736236"/>
            <a:ext cx="507240" cy="254520"/>
            <a:chOff x="5580621" y="2736236"/>
            <a:chExt cx="50724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2C80916A-F164-9768-78E4-5E326460161A}"/>
                    </a:ext>
                  </a:extLst>
                </p14:cNvPr>
                <p14:cNvContentPartPr/>
                <p14:nvPr/>
              </p14:nvContentPartPr>
              <p14:xfrm>
                <a:off x="5580621" y="2830916"/>
                <a:ext cx="174240" cy="15984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2C80916A-F164-9768-78E4-5E326460161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571621" y="2821916"/>
                  <a:ext cx="191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78913D3A-A9B9-71D3-3055-E6525ED0E53C}"/>
                    </a:ext>
                  </a:extLst>
                </p14:cNvPr>
                <p14:cNvContentPartPr/>
                <p14:nvPr/>
              </p14:nvContentPartPr>
              <p14:xfrm>
                <a:off x="5647581" y="2788076"/>
                <a:ext cx="123840" cy="13572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78913D3A-A9B9-71D3-3055-E6525ED0E53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638581" y="2779076"/>
                  <a:ext cx="141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584AAE8E-22C5-3AC1-BF11-4EEE3CEAF5FF}"/>
                    </a:ext>
                  </a:extLst>
                </p14:cNvPr>
                <p14:cNvContentPartPr/>
                <p14:nvPr/>
              </p14:nvContentPartPr>
              <p14:xfrm>
                <a:off x="5801301" y="2736236"/>
                <a:ext cx="55440" cy="2628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584AAE8E-22C5-3AC1-BF11-4EEE3CEAF5F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792661" y="2727236"/>
                  <a:ext cx="73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D4BB1AE2-DDF4-F894-8C8F-AE7A60F06567}"/>
                    </a:ext>
                  </a:extLst>
                </p14:cNvPr>
                <p14:cNvContentPartPr/>
                <p14:nvPr/>
              </p14:nvContentPartPr>
              <p14:xfrm>
                <a:off x="5783301" y="2770076"/>
                <a:ext cx="184320" cy="11448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D4BB1AE2-DDF4-F894-8C8F-AE7A60F0656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774661" y="2761076"/>
                  <a:ext cx="2019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300D746A-722D-AC22-2F50-B707FD72645F}"/>
                    </a:ext>
                  </a:extLst>
                </p14:cNvPr>
                <p14:cNvContentPartPr/>
                <p14:nvPr/>
              </p14:nvContentPartPr>
              <p14:xfrm>
                <a:off x="5971941" y="2753516"/>
                <a:ext cx="115920" cy="12996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300D746A-722D-AC22-2F50-B707FD72645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963301" y="2744876"/>
                  <a:ext cx="13356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559E9A14-8537-E289-5091-653FA434E336}"/>
              </a:ext>
            </a:extLst>
          </p:cNvPr>
          <p:cNvGrpSpPr/>
          <p:nvPr/>
        </p:nvGrpSpPr>
        <p:grpSpPr>
          <a:xfrm>
            <a:off x="6124221" y="2633276"/>
            <a:ext cx="647640" cy="230760"/>
            <a:chOff x="6124221" y="2633276"/>
            <a:chExt cx="64764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4C809156-1971-D85C-5794-D77A7CF2D105}"/>
                    </a:ext>
                  </a:extLst>
                </p14:cNvPr>
                <p14:cNvContentPartPr/>
                <p14:nvPr/>
              </p14:nvContentPartPr>
              <p14:xfrm>
                <a:off x="6124221" y="2675396"/>
                <a:ext cx="57240" cy="18864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4C809156-1971-D85C-5794-D77A7CF2D10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115581" y="2666756"/>
                  <a:ext cx="74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C3DA3A63-8B86-2089-2AC1-A5EFEB26324E}"/>
                    </a:ext>
                  </a:extLst>
                </p14:cNvPr>
                <p14:cNvContentPartPr/>
                <p14:nvPr/>
              </p14:nvContentPartPr>
              <p14:xfrm>
                <a:off x="6213141" y="2699876"/>
                <a:ext cx="63360" cy="9468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C3DA3A63-8B86-2089-2AC1-A5EFEB26324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204501" y="2691236"/>
                  <a:ext cx="81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2C8982C5-7C74-D12E-44E0-0BB1B844D728}"/>
                    </a:ext>
                  </a:extLst>
                </p14:cNvPr>
                <p14:cNvContentPartPr/>
                <p14:nvPr/>
              </p14:nvContentPartPr>
              <p14:xfrm>
                <a:off x="6199821" y="2682596"/>
                <a:ext cx="150840" cy="15120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2C8982C5-7C74-D12E-44E0-0BB1B844D72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190821" y="2673596"/>
                  <a:ext cx="168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F9F7AB27-A4B0-2043-C0E8-EF30DC3848EE}"/>
                    </a:ext>
                  </a:extLst>
                </p14:cNvPr>
                <p14:cNvContentPartPr/>
                <p14:nvPr/>
              </p14:nvContentPartPr>
              <p14:xfrm>
                <a:off x="6342381" y="2665676"/>
                <a:ext cx="79920" cy="12600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F9F7AB27-A4B0-2043-C0E8-EF30DC3848E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333381" y="2656676"/>
                  <a:ext cx="975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1A4F7483-57DE-0684-D980-F1107979937C}"/>
                    </a:ext>
                  </a:extLst>
                </p14:cNvPr>
                <p14:cNvContentPartPr/>
                <p14:nvPr/>
              </p14:nvContentPartPr>
              <p14:xfrm>
                <a:off x="6380541" y="2662436"/>
                <a:ext cx="56160" cy="11664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1A4F7483-57DE-0684-D980-F1107979937C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371901" y="2653796"/>
                  <a:ext cx="73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07999E20-4FD6-3043-6179-B70E8F3D207C}"/>
                    </a:ext>
                  </a:extLst>
                </p14:cNvPr>
                <p14:cNvContentPartPr/>
                <p14:nvPr/>
              </p14:nvContentPartPr>
              <p14:xfrm>
                <a:off x="6430221" y="2765756"/>
                <a:ext cx="110520" cy="6876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07999E20-4FD6-3043-6179-B70E8F3D207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421581" y="2757116"/>
                  <a:ext cx="1281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629D75E8-195B-E990-DEEB-547BC54868E8}"/>
                    </a:ext>
                  </a:extLst>
                </p14:cNvPr>
                <p14:cNvContentPartPr/>
                <p14:nvPr/>
              </p14:nvContentPartPr>
              <p14:xfrm>
                <a:off x="6550101" y="2675036"/>
                <a:ext cx="55440" cy="9072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629D75E8-195B-E990-DEEB-547BC54868E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541101" y="2666036"/>
                  <a:ext cx="730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DAD2517B-988C-3F06-133D-519B72E6DE7C}"/>
                    </a:ext>
                  </a:extLst>
                </p14:cNvPr>
                <p14:cNvContentPartPr/>
                <p14:nvPr/>
              </p14:nvContentPartPr>
              <p14:xfrm>
                <a:off x="6604461" y="2677556"/>
                <a:ext cx="65160" cy="4896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DAD2517B-988C-3F06-133D-519B72E6DE7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595461" y="2668916"/>
                  <a:ext cx="82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5DD2DE69-F204-9019-7755-76BD289F6475}"/>
                    </a:ext>
                  </a:extLst>
                </p14:cNvPr>
                <p14:cNvContentPartPr/>
                <p14:nvPr/>
              </p14:nvContentPartPr>
              <p14:xfrm>
                <a:off x="6631101" y="2633276"/>
                <a:ext cx="74160" cy="17172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5DD2DE69-F204-9019-7755-76BD289F647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622101" y="2624276"/>
                  <a:ext cx="91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7557A75A-C522-AA69-35E2-7D24E620C1DA}"/>
                    </a:ext>
                  </a:extLst>
                </p14:cNvPr>
                <p14:cNvContentPartPr/>
                <p14:nvPr/>
              </p14:nvContentPartPr>
              <p14:xfrm>
                <a:off x="6731541" y="2638316"/>
                <a:ext cx="40320" cy="21600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7557A75A-C522-AA69-35E2-7D24E620C1D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722901" y="2629676"/>
                  <a:ext cx="57960" cy="23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9327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BF4FA75-1B54-4379-BD15-0A1E0F07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26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표현식의</a:t>
            </a:r>
            <a:r>
              <a:rPr lang="ko-KR" altLang="en-US" dirty="0"/>
              <a:t> 개념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</a:t>
            </a:r>
            <a:r>
              <a:rPr lang="en-US" altLang="ko-KR" sz="1400" b="0" dirty="0"/>
              <a:t>(regular expression) :</a:t>
            </a:r>
            <a:r>
              <a:rPr lang="ko-KR" altLang="en-US" sz="1400" b="0" dirty="0"/>
              <a:t> 일종의 문자를 표현하는 공식으로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특정 규칙이 있는 문자열 집합을 추출할 때 자주 사용하는 기법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표현식 연습장 웹 사이트 </a:t>
            </a:r>
            <a:r>
              <a:rPr lang="en-US" altLang="ko-KR" sz="1400" b="0" dirty="0"/>
              <a:t>(http://www.regexr.com)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9" y="2708919"/>
            <a:ext cx="6679291" cy="1333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E19327D7-87D5-E123-CF4A-5447233A52A9}"/>
                  </a:ext>
                </a:extLst>
              </p14:cNvPr>
              <p14:cNvContentPartPr/>
              <p14:nvPr/>
            </p14:nvContentPartPr>
            <p14:xfrm>
              <a:off x="6456501" y="2114516"/>
              <a:ext cx="1595160" cy="4464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E19327D7-87D5-E123-CF4A-5447233A52A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447501" y="2105876"/>
                <a:ext cx="16128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2A98EF33-FA7A-1A5C-0E5E-9E0612ADE591}"/>
                  </a:ext>
                </a:extLst>
              </p14:cNvPr>
              <p14:cNvContentPartPr/>
              <p14:nvPr/>
            </p14:nvContentPartPr>
            <p14:xfrm>
              <a:off x="972261" y="2415836"/>
              <a:ext cx="1452960" cy="309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2A98EF33-FA7A-1A5C-0E5E-9E0612ADE59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63261" y="2406836"/>
                <a:ext cx="14706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CC778BF0-ADA8-6BD3-24B5-C2666F8F967C}"/>
                  </a:ext>
                </a:extLst>
              </p14:cNvPr>
              <p14:cNvContentPartPr/>
              <p14:nvPr/>
            </p14:nvContentPartPr>
            <p14:xfrm>
              <a:off x="3445821" y="5118356"/>
              <a:ext cx="1850040" cy="6372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CC778BF0-ADA8-6BD3-24B5-C2666F8F967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436821" y="5109716"/>
                <a:ext cx="18676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248" name="잉크 10247">
                <a:extLst>
                  <a:ext uri="{FF2B5EF4-FFF2-40B4-BE49-F238E27FC236}">
                    <a16:creationId xmlns:a16="http://schemas.microsoft.com/office/drawing/2014/main" id="{AC6A864D-9C18-DA48-DE93-116A104D9422}"/>
                  </a:ext>
                </a:extLst>
              </p14:cNvPr>
              <p14:cNvContentPartPr/>
              <p14:nvPr/>
            </p14:nvContentPartPr>
            <p14:xfrm>
              <a:off x="3300741" y="3162116"/>
              <a:ext cx="217080" cy="262440"/>
            </p14:xfrm>
          </p:contentPart>
        </mc:Choice>
        <mc:Fallback xmlns="">
          <p:pic>
            <p:nvPicPr>
              <p:cNvPr id="10248" name="잉크 10247">
                <a:extLst>
                  <a:ext uri="{FF2B5EF4-FFF2-40B4-BE49-F238E27FC236}">
                    <a16:creationId xmlns:a16="http://schemas.microsoft.com/office/drawing/2014/main" id="{AC6A864D-9C18-DA48-DE93-116A104D942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292101" y="3153116"/>
                <a:ext cx="234720" cy="28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50" name="그룹 10249">
            <a:extLst>
              <a:ext uri="{FF2B5EF4-FFF2-40B4-BE49-F238E27FC236}">
                <a16:creationId xmlns:a16="http://schemas.microsoft.com/office/drawing/2014/main" id="{664E349B-BD9E-846B-EE71-AE91A5B1AEDF}"/>
              </a:ext>
            </a:extLst>
          </p:cNvPr>
          <p:cNvGrpSpPr/>
          <p:nvPr/>
        </p:nvGrpSpPr>
        <p:grpSpPr>
          <a:xfrm>
            <a:off x="5367861" y="3189476"/>
            <a:ext cx="1617120" cy="279720"/>
            <a:chOff x="5367861" y="3189476"/>
            <a:chExt cx="161712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C86D1E9F-2E18-DBC9-5B5C-293A6050363E}"/>
                    </a:ext>
                  </a:extLst>
                </p14:cNvPr>
                <p14:cNvContentPartPr/>
                <p14:nvPr/>
              </p14:nvContentPartPr>
              <p14:xfrm>
                <a:off x="5367861" y="3285236"/>
                <a:ext cx="176760" cy="298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C86D1E9F-2E18-DBC9-5B5C-293A6050363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358861" y="3276236"/>
                  <a:ext cx="1944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B529598-582B-25DA-4E3B-155CC642C3E3}"/>
                    </a:ext>
                  </a:extLst>
                </p14:cNvPr>
                <p14:cNvContentPartPr/>
                <p14:nvPr/>
              </p14:nvContentPartPr>
              <p14:xfrm>
                <a:off x="5476221" y="3235556"/>
                <a:ext cx="90720" cy="1393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B529598-582B-25DA-4E3B-155CC642C3E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67221" y="3226916"/>
                  <a:ext cx="108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B0E82A67-0B42-32F4-8A8B-94C8F8C8439F}"/>
                    </a:ext>
                  </a:extLst>
                </p14:cNvPr>
                <p14:cNvContentPartPr/>
                <p14:nvPr/>
              </p14:nvContentPartPr>
              <p14:xfrm>
                <a:off x="5631021" y="3189476"/>
                <a:ext cx="134640" cy="12420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B0E82A67-0B42-32F4-8A8B-94C8F8C8439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22381" y="3180476"/>
                  <a:ext cx="152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4B5265C-B5E5-A92C-0217-0A7670EB803F}"/>
                    </a:ext>
                  </a:extLst>
                </p14:cNvPr>
                <p14:cNvContentPartPr/>
                <p14:nvPr/>
              </p14:nvContentPartPr>
              <p14:xfrm>
                <a:off x="5708061" y="3215756"/>
                <a:ext cx="83160" cy="1112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4B5265C-B5E5-A92C-0217-0A7670EB803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699061" y="3207116"/>
                  <a:ext cx="100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6A48594-C3BD-C9C9-73DC-1A22CB6B82EA}"/>
                    </a:ext>
                  </a:extLst>
                </p14:cNvPr>
                <p14:cNvContentPartPr/>
                <p14:nvPr/>
              </p14:nvContentPartPr>
              <p14:xfrm>
                <a:off x="5750541" y="3227276"/>
                <a:ext cx="150840" cy="1792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6A48594-C3BD-C9C9-73DC-1A22CB6B82E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741901" y="3218276"/>
                  <a:ext cx="168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3B94ABB6-1762-F9B4-A44D-4E0C9B2FBD60}"/>
                    </a:ext>
                  </a:extLst>
                </p14:cNvPr>
                <p14:cNvContentPartPr/>
                <p14:nvPr/>
              </p14:nvContentPartPr>
              <p14:xfrm>
                <a:off x="5846301" y="3249236"/>
                <a:ext cx="127080" cy="1242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3B94ABB6-1762-F9B4-A44D-4E0C9B2FBD6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37301" y="3240596"/>
                  <a:ext cx="144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DC6AEE8F-6E07-FB5B-E791-BC137A793EC8}"/>
                    </a:ext>
                  </a:extLst>
                </p14:cNvPr>
                <p14:cNvContentPartPr/>
                <p14:nvPr/>
              </p14:nvContentPartPr>
              <p14:xfrm>
                <a:off x="5977701" y="3278756"/>
                <a:ext cx="72000" cy="828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DC6AEE8F-6E07-FB5B-E791-BC137A793EC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68701" y="3270116"/>
                  <a:ext cx="896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69AB9DB4-289D-5045-1F60-740CF73A1DC9}"/>
                    </a:ext>
                  </a:extLst>
                </p14:cNvPr>
                <p14:cNvContentPartPr/>
                <p14:nvPr/>
              </p14:nvContentPartPr>
              <p14:xfrm>
                <a:off x="6025581" y="3227996"/>
                <a:ext cx="115560" cy="1044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69AB9DB4-289D-5045-1F60-740CF73A1DC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016581" y="3218996"/>
                  <a:ext cx="1332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924C326-247B-287D-E1DA-7F83572A91CB}"/>
                    </a:ext>
                  </a:extLst>
                </p14:cNvPr>
                <p14:cNvContentPartPr/>
                <p14:nvPr/>
              </p14:nvContentPartPr>
              <p14:xfrm>
                <a:off x="6103341" y="3224756"/>
                <a:ext cx="102960" cy="1447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924C326-247B-287D-E1DA-7F83572A91C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94341" y="3216116"/>
                  <a:ext cx="120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1791F26-9A18-FC99-1ACE-28A870A786E7}"/>
                    </a:ext>
                  </a:extLst>
                </p14:cNvPr>
                <p14:cNvContentPartPr/>
                <p14:nvPr/>
              </p14:nvContentPartPr>
              <p14:xfrm>
                <a:off x="6191181" y="3201716"/>
                <a:ext cx="50760" cy="126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1791F26-9A18-FC99-1ACE-28A870A786E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82181" y="3193076"/>
                  <a:ext cx="684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84D62771-DD6E-AEB2-44A2-55E81473388C}"/>
                    </a:ext>
                  </a:extLst>
                </p14:cNvPr>
                <p14:cNvContentPartPr/>
                <p14:nvPr/>
              </p14:nvContentPartPr>
              <p14:xfrm>
                <a:off x="6174621" y="3249596"/>
                <a:ext cx="113040" cy="1281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84D62771-DD6E-AEB2-44A2-55E81473388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165981" y="3240956"/>
                  <a:ext cx="130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94D77672-9873-96DF-D046-37AC91578004}"/>
                    </a:ext>
                  </a:extLst>
                </p14:cNvPr>
                <p14:cNvContentPartPr/>
                <p14:nvPr/>
              </p14:nvContentPartPr>
              <p14:xfrm>
                <a:off x="6287301" y="3236276"/>
                <a:ext cx="115200" cy="961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94D77672-9873-96DF-D046-37AC9157800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278661" y="3227276"/>
                  <a:ext cx="132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BE680C56-3AB4-C9ED-81AF-B6761B5FA044}"/>
                    </a:ext>
                  </a:extLst>
                </p14:cNvPr>
                <p14:cNvContentPartPr/>
                <p14:nvPr/>
              </p14:nvContentPartPr>
              <p14:xfrm>
                <a:off x="6410061" y="3262916"/>
                <a:ext cx="70200" cy="583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BE680C56-3AB4-C9ED-81AF-B6761B5FA04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401061" y="3254276"/>
                  <a:ext cx="878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9044676B-0DDF-18F1-AA41-535918E601A5}"/>
                    </a:ext>
                  </a:extLst>
                </p14:cNvPr>
                <p14:cNvContentPartPr/>
                <p14:nvPr/>
              </p14:nvContentPartPr>
              <p14:xfrm>
                <a:off x="6398901" y="3358316"/>
                <a:ext cx="75600" cy="396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9044676B-0DDF-18F1-AA41-535918E601A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390261" y="3349316"/>
                  <a:ext cx="93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240" name="잉크 10239">
                  <a:extLst>
                    <a:ext uri="{FF2B5EF4-FFF2-40B4-BE49-F238E27FC236}">
                      <a16:creationId xmlns:a16="http://schemas.microsoft.com/office/drawing/2014/main" id="{49617A02-7C1F-DB7A-3058-45C90159E930}"/>
                    </a:ext>
                  </a:extLst>
                </p14:cNvPr>
                <p14:cNvContentPartPr/>
                <p14:nvPr/>
              </p14:nvContentPartPr>
              <p14:xfrm>
                <a:off x="6596181" y="3230516"/>
                <a:ext cx="77760" cy="30240"/>
              </p14:xfrm>
            </p:contentPart>
          </mc:Choice>
          <mc:Fallback xmlns="">
            <p:pic>
              <p:nvPicPr>
                <p:cNvPr id="10240" name="잉크 10239">
                  <a:extLst>
                    <a:ext uri="{FF2B5EF4-FFF2-40B4-BE49-F238E27FC236}">
                      <a16:creationId xmlns:a16="http://schemas.microsoft.com/office/drawing/2014/main" id="{49617A02-7C1F-DB7A-3058-45C90159E93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587541" y="3221516"/>
                  <a:ext cx="95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241" name="잉크 10240">
                  <a:extLst>
                    <a:ext uri="{FF2B5EF4-FFF2-40B4-BE49-F238E27FC236}">
                      <a16:creationId xmlns:a16="http://schemas.microsoft.com/office/drawing/2014/main" id="{69BC7CBA-27DC-22B8-0B82-6F1010B9D52E}"/>
                    </a:ext>
                  </a:extLst>
                </p14:cNvPr>
                <p14:cNvContentPartPr/>
                <p14:nvPr/>
              </p14:nvContentPartPr>
              <p14:xfrm>
                <a:off x="6573861" y="3280196"/>
                <a:ext cx="133920" cy="53280"/>
              </p14:xfrm>
            </p:contentPart>
          </mc:Choice>
          <mc:Fallback xmlns="">
            <p:pic>
              <p:nvPicPr>
                <p:cNvPr id="10241" name="잉크 10240">
                  <a:extLst>
                    <a:ext uri="{FF2B5EF4-FFF2-40B4-BE49-F238E27FC236}">
                      <a16:creationId xmlns:a16="http://schemas.microsoft.com/office/drawing/2014/main" id="{69BC7CBA-27DC-22B8-0B82-6F1010B9D52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565221" y="3271556"/>
                  <a:ext cx="151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43" name="잉크 10242">
                  <a:extLst>
                    <a:ext uri="{FF2B5EF4-FFF2-40B4-BE49-F238E27FC236}">
                      <a16:creationId xmlns:a16="http://schemas.microsoft.com/office/drawing/2014/main" id="{98927D67-7E64-86C0-0762-0114A419FE1B}"/>
                    </a:ext>
                  </a:extLst>
                </p14:cNvPr>
                <p14:cNvContentPartPr/>
                <p14:nvPr/>
              </p14:nvContentPartPr>
              <p14:xfrm>
                <a:off x="6626781" y="3228356"/>
                <a:ext cx="196920" cy="189360"/>
              </p14:xfrm>
            </p:contentPart>
          </mc:Choice>
          <mc:Fallback xmlns="">
            <p:pic>
              <p:nvPicPr>
                <p:cNvPr id="10243" name="잉크 10242">
                  <a:extLst>
                    <a:ext uri="{FF2B5EF4-FFF2-40B4-BE49-F238E27FC236}">
                      <a16:creationId xmlns:a16="http://schemas.microsoft.com/office/drawing/2014/main" id="{98927D67-7E64-86C0-0762-0114A419FE1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618141" y="3219716"/>
                  <a:ext cx="214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244" name="잉크 10243">
                  <a:extLst>
                    <a:ext uri="{FF2B5EF4-FFF2-40B4-BE49-F238E27FC236}">
                      <a16:creationId xmlns:a16="http://schemas.microsoft.com/office/drawing/2014/main" id="{A5D78F60-220C-A37B-52D9-CB110B22589F}"/>
                    </a:ext>
                  </a:extLst>
                </p14:cNvPr>
                <p14:cNvContentPartPr/>
                <p14:nvPr/>
              </p14:nvContentPartPr>
              <p14:xfrm>
                <a:off x="6728301" y="3270836"/>
                <a:ext cx="106200" cy="71280"/>
              </p14:xfrm>
            </p:contentPart>
          </mc:Choice>
          <mc:Fallback xmlns="">
            <p:pic>
              <p:nvPicPr>
                <p:cNvPr id="10244" name="잉크 10243">
                  <a:extLst>
                    <a:ext uri="{FF2B5EF4-FFF2-40B4-BE49-F238E27FC236}">
                      <a16:creationId xmlns:a16="http://schemas.microsoft.com/office/drawing/2014/main" id="{A5D78F60-220C-A37B-52D9-CB110B22589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719301" y="3261836"/>
                  <a:ext cx="123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245" name="잉크 10244">
                  <a:extLst>
                    <a:ext uri="{FF2B5EF4-FFF2-40B4-BE49-F238E27FC236}">
                      <a16:creationId xmlns:a16="http://schemas.microsoft.com/office/drawing/2014/main" id="{063B1255-5FF1-5B2C-5009-597BB2B0F330}"/>
                    </a:ext>
                  </a:extLst>
                </p14:cNvPr>
                <p14:cNvContentPartPr/>
                <p14:nvPr/>
              </p14:nvContentPartPr>
              <p14:xfrm>
                <a:off x="6753141" y="3358316"/>
                <a:ext cx="183960" cy="102240"/>
              </p14:xfrm>
            </p:contentPart>
          </mc:Choice>
          <mc:Fallback xmlns="">
            <p:pic>
              <p:nvPicPr>
                <p:cNvPr id="10245" name="잉크 10244">
                  <a:extLst>
                    <a:ext uri="{FF2B5EF4-FFF2-40B4-BE49-F238E27FC236}">
                      <a16:creationId xmlns:a16="http://schemas.microsoft.com/office/drawing/2014/main" id="{063B1255-5FF1-5B2C-5009-597BB2B0F33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744141" y="3349676"/>
                  <a:ext cx="2016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246" name="잉크 10245">
                  <a:extLst>
                    <a:ext uri="{FF2B5EF4-FFF2-40B4-BE49-F238E27FC236}">
                      <a16:creationId xmlns:a16="http://schemas.microsoft.com/office/drawing/2014/main" id="{BCF7770D-5827-BF6F-6519-95ACBD7D8DF6}"/>
                    </a:ext>
                  </a:extLst>
                </p14:cNvPr>
                <p14:cNvContentPartPr/>
                <p14:nvPr/>
              </p14:nvContentPartPr>
              <p14:xfrm>
                <a:off x="6977421" y="3458036"/>
                <a:ext cx="7560" cy="11160"/>
              </p14:xfrm>
            </p:contentPart>
          </mc:Choice>
          <mc:Fallback xmlns="">
            <p:pic>
              <p:nvPicPr>
                <p:cNvPr id="10246" name="잉크 10245">
                  <a:extLst>
                    <a:ext uri="{FF2B5EF4-FFF2-40B4-BE49-F238E27FC236}">
                      <a16:creationId xmlns:a16="http://schemas.microsoft.com/office/drawing/2014/main" id="{BCF7770D-5827-BF6F-6519-95ACBD7D8DF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968421" y="3449396"/>
                  <a:ext cx="2520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251" name="잉크 10250">
                <a:extLst>
                  <a:ext uri="{FF2B5EF4-FFF2-40B4-BE49-F238E27FC236}">
                    <a16:creationId xmlns:a16="http://schemas.microsoft.com/office/drawing/2014/main" id="{992E50FD-7DD8-F9D4-32A3-EA505C80F405}"/>
                  </a:ext>
                </a:extLst>
              </p14:cNvPr>
              <p14:cNvContentPartPr/>
              <p14:nvPr/>
            </p14:nvContentPartPr>
            <p14:xfrm>
              <a:off x="5064381" y="3199556"/>
              <a:ext cx="205200" cy="240840"/>
            </p14:xfrm>
          </p:contentPart>
        </mc:Choice>
        <mc:Fallback xmlns="">
          <p:pic>
            <p:nvPicPr>
              <p:cNvPr id="10251" name="잉크 10250">
                <a:extLst>
                  <a:ext uri="{FF2B5EF4-FFF2-40B4-BE49-F238E27FC236}">
                    <a16:creationId xmlns:a16="http://schemas.microsoft.com/office/drawing/2014/main" id="{992E50FD-7DD8-F9D4-32A3-EA505C80F40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055741" y="3190556"/>
                <a:ext cx="222840" cy="25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65" name="그룹 10264">
            <a:extLst>
              <a:ext uri="{FF2B5EF4-FFF2-40B4-BE49-F238E27FC236}">
                <a16:creationId xmlns:a16="http://schemas.microsoft.com/office/drawing/2014/main" id="{66A150C4-E147-2DA7-40AE-873DC3C9548D}"/>
              </a:ext>
            </a:extLst>
          </p:cNvPr>
          <p:cNvGrpSpPr/>
          <p:nvPr/>
        </p:nvGrpSpPr>
        <p:grpSpPr>
          <a:xfrm>
            <a:off x="4909581" y="2358087"/>
            <a:ext cx="302400" cy="841320"/>
            <a:chOff x="4909581" y="2358087"/>
            <a:chExt cx="302400" cy="84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259" name="잉크 10258">
                  <a:extLst>
                    <a:ext uri="{FF2B5EF4-FFF2-40B4-BE49-F238E27FC236}">
                      <a16:creationId xmlns:a16="http://schemas.microsoft.com/office/drawing/2014/main" id="{5F14B1CC-B3A8-45E4-96B1-C908E4BC2F4B}"/>
                    </a:ext>
                  </a:extLst>
                </p14:cNvPr>
                <p14:cNvContentPartPr/>
                <p14:nvPr/>
              </p14:nvContentPartPr>
              <p14:xfrm>
                <a:off x="5124501" y="2728527"/>
                <a:ext cx="87480" cy="470880"/>
              </p14:xfrm>
            </p:contentPart>
          </mc:Choice>
          <mc:Fallback xmlns="">
            <p:pic>
              <p:nvPicPr>
                <p:cNvPr id="10259" name="잉크 10258">
                  <a:extLst>
                    <a:ext uri="{FF2B5EF4-FFF2-40B4-BE49-F238E27FC236}">
                      <a16:creationId xmlns:a16="http://schemas.microsoft.com/office/drawing/2014/main" id="{5F14B1CC-B3A8-45E4-96B1-C908E4BC2F4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115861" y="2719527"/>
                  <a:ext cx="1051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260" name="잉크 10259">
                  <a:extLst>
                    <a:ext uri="{FF2B5EF4-FFF2-40B4-BE49-F238E27FC236}">
                      <a16:creationId xmlns:a16="http://schemas.microsoft.com/office/drawing/2014/main" id="{5D39FC2E-F53A-13F8-663D-27787CCC2760}"/>
                    </a:ext>
                  </a:extLst>
                </p14:cNvPr>
                <p14:cNvContentPartPr/>
                <p14:nvPr/>
              </p14:nvContentPartPr>
              <p14:xfrm>
                <a:off x="5043861" y="2645007"/>
                <a:ext cx="134280" cy="99360"/>
              </p14:xfrm>
            </p:contentPart>
          </mc:Choice>
          <mc:Fallback xmlns="">
            <p:pic>
              <p:nvPicPr>
                <p:cNvPr id="10260" name="잉크 10259">
                  <a:extLst>
                    <a:ext uri="{FF2B5EF4-FFF2-40B4-BE49-F238E27FC236}">
                      <a16:creationId xmlns:a16="http://schemas.microsoft.com/office/drawing/2014/main" id="{5D39FC2E-F53A-13F8-663D-27787CCC276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034861" y="2636007"/>
                  <a:ext cx="1519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261" name="잉크 10260">
                  <a:extLst>
                    <a:ext uri="{FF2B5EF4-FFF2-40B4-BE49-F238E27FC236}">
                      <a16:creationId xmlns:a16="http://schemas.microsoft.com/office/drawing/2014/main" id="{CECEDE8B-61FE-EECF-B925-3F10310D2568}"/>
                    </a:ext>
                  </a:extLst>
                </p14:cNvPr>
                <p14:cNvContentPartPr/>
                <p14:nvPr/>
              </p14:nvContentPartPr>
              <p14:xfrm>
                <a:off x="4909581" y="2377167"/>
                <a:ext cx="82800" cy="50040"/>
              </p14:xfrm>
            </p:contentPart>
          </mc:Choice>
          <mc:Fallback xmlns="">
            <p:pic>
              <p:nvPicPr>
                <p:cNvPr id="10261" name="잉크 10260">
                  <a:extLst>
                    <a:ext uri="{FF2B5EF4-FFF2-40B4-BE49-F238E27FC236}">
                      <a16:creationId xmlns:a16="http://schemas.microsoft.com/office/drawing/2014/main" id="{CECEDE8B-61FE-EECF-B925-3F10310D256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900581" y="2368527"/>
                  <a:ext cx="100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262" name="잉크 10261">
                  <a:extLst>
                    <a:ext uri="{FF2B5EF4-FFF2-40B4-BE49-F238E27FC236}">
                      <a16:creationId xmlns:a16="http://schemas.microsoft.com/office/drawing/2014/main" id="{124D87D6-7EA4-14B5-8371-93B0925054B3}"/>
                    </a:ext>
                  </a:extLst>
                </p14:cNvPr>
                <p14:cNvContentPartPr/>
                <p14:nvPr/>
              </p14:nvContentPartPr>
              <p14:xfrm>
                <a:off x="4986981" y="2358087"/>
                <a:ext cx="60840" cy="83520"/>
              </p14:xfrm>
            </p:contentPart>
          </mc:Choice>
          <mc:Fallback xmlns="">
            <p:pic>
              <p:nvPicPr>
                <p:cNvPr id="10262" name="잉크 10261">
                  <a:extLst>
                    <a:ext uri="{FF2B5EF4-FFF2-40B4-BE49-F238E27FC236}">
                      <a16:creationId xmlns:a16="http://schemas.microsoft.com/office/drawing/2014/main" id="{124D87D6-7EA4-14B5-8371-93B0925054B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978341" y="2349447"/>
                  <a:ext cx="784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263" name="잉크 10262">
                  <a:extLst>
                    <a:ext uri="{FF2B5EF4-FFF2-40B4-BE49-F238E27FC236}">
                      <a16:creationId xmlns:a16="http://schemas.microsoft.com/office/drawing/2014/main" id="{9AB5D4A3-C172-0FD2-190F-7AD032725F83}"/>
                    </a:ext>
                  </a:extLst>
                </p14:cNvPr>
                <p14:cNvContentPartPr/>
                <p14:nvPr/>
              </p14:nvContentPartPr>
              <p14:xfrm>
                <a:off x="4969701" y="2422527"/>
                <a:ext cx="93960" cy="40320"/>
              </p14:xfrm>
            </p:contentPart>
          </mc:Choice>
          <mc:Fallback xmlns="">
            <p:pic>
              <p:nvPicPr>
                <p:cNvPr id="10263" name="잉크 10262">
                  <a:extLst>
                    <a:ext uri="{FF2B5EF4-FFF2-40B4-BE49-F238E27FC236}">
                      <a16:creationId xmlns:a16="http://schemas.microsoft.com/office/drawing/2014/main" id="{9AB5D4A3-C172-0FD2-190F-7AD032725F8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960701" y="2413527"/>
                  <a:ext cx="111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264" name="잉크 10263">
                  <a:extLst>
                    <a:ext uri="{FF2B5EF4-FFF2-40B4-BE49-F238E27FC236}">
                      <a16:creationId xmlns:a16="http://schemas.microsoft.com/office/drawing/2014/main" id="{1335B2A3-FA41-2C4F-67BE-6D647A4C35DC}"/>
                    </a:ext>
                  </a:extLst>
                </p14:cNvPr>
                <p14:cNvContentPartPr/>
                <p14:nvPr/>
              </p14:nvContentPartPr>
              <p14:xfrm>
                <a:off x="5015421" y="2475447"/>
                <a:ext cx="95400" cy="103320"/>
              </p14:xfrm>
            </p:contentPart>
          </mc:Choice>
          <mc:Fallback xmlns="">
            <p:pic>
              <p:nvPicPr>
                <p:cNvPr id="10264" name="잉크 10263">
                  <a:extLst>
                    <a:ext uri="{FF2B5EF4-FFF2-40B4-BE49-F238E27FC236}">
                      <a16:creationId xmlns:a16="http://schemas.microsoft.com/office/drawing/2014/main" id="{1335B2A3-FA41-2C4F-67BE-6D647A4C35D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006421" y="2466447"/>
                  <a:ext cx="11304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88" name="그룹 10287">
            <a:extLst>
              <a:ext uri="{FF2B5EF4-FFF2-40B4-BE49-F238E27FC236}">
                <a16:creationId xmlns:a16="http://schemas.microsoft.com/office/drawing/2014/main" id="{3997B4B4-FE92-21B7-57DB-26281EFC504C}"/>
              </a:ext>
            </a:extLst>
          </p:cNvPr>
          <p:cNvGrpSpPr/>
          <p:nvPr/>
        </p:nvGrpSpPr>
        <p:grpSpPr>
          <a:xfrm>
            <a:off x="3379221" y="2669847"/>
            <a:ext cx="810720" cy="624960"/>
            <a:chOff x="3379221" y="2669847"/>
            <a:chExt cx="810720" cy="6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252" name="잉크 10251">
                  <a:extLst>
                    <a:ext uri="{FF2B5EF4-FFF2-40B4-BE49-F238E27FC236}">
                      <a16:creationId xmlns:a16="http://schemas.microsoft.com/office/drawing/2014/main" id="{C2A397E6-5D92-1BE7-4CC5-C08166B8E550}"/>
                    </a:ext>
                  </a:extLst>
                </p14:cNvPr>
                <p14:cNvContentPartPr/>
                <p14:nvPr/>
              </p14:nvContentPartPr>
              <p14:xfrm>
                <a:off x="3419181" y="2969876"/>
                <a:ext cx="45720" cy="171720"/>
              </p14:xfrm>
            </p:contentPart>
          </mc:Choice>
          <mc:Fallback xmlns="">
            <p:pic>
              <p:nvPicPr>
                <p:cNvPr id="10252" name="잉크 10251">
                  <a:extLst>
                    <a:ext uri="{FF2B5EF4-FFF2-40B4-BE49-F238E27FC236}">
                      <a16:creationId xmlns:a16="http://schemas.microsoft.com/office/drawing/2014/main" id="{C2A397E6-5D92-1BE7-4CC5-C08166B8E55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410181" y="2961236"/>
                  <a:ext cx="63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253" name="잉크 10252">
                  <a:extLst>
                    <a:ext uri="{FF2B5EF4-FFF2-40B4-BE49-F238E27FC236}">
                      <a16:creationId xmlns:a16="http://schemas.microsoft.com/office/drawing/2014/main" id="{F2693E97-D17E-27F8-FE87-9885C105DE26}"/>
                    </a:ext>
                  </a:extLst>
                </p14:cNvPr>
                <p14:cNvContentPartPr/>
                <p14:nvPr/>
              </p14:nvContentPartPr>
              <p14:xfrm>
                <a:off x="3379221" y="2910836"/>
                <a:ext cx="151200" cy="87120"/>
              </p14:xfrm>
            </p:contentPart>
          </mc:Choice>
          <mc:Fallback xmlns="">
            <p:pic>
              <p:nvPicPr>
                <p:cNvPr id="10253" name="잉크 10252">
                  <a:extLst>
                    <a:ext uri="{FF2B5EF4-FFF2-40B4-BE49-F238E27FC236}">
                      <a16:creationId xmlns:a16="http://schemas.microsoft.com/office/drawing/2014/main" id="{F2693E97-D17E-27F8-FE87-9885C105DE2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370581" y="2902196"/>
                  <a:ext cx="168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255" name="잉크 10254">
                  <a:extLst>
                    <a:ext uri="{FF2B5EF4-FFF2-40B4-BE49-F238E27FC236}">
                      <a16:creationId xmlns:a16="http://schemas.microsoft.com/office/drawing/2014/main" id="{3765F1B4-A4E1-3331-D135-5D0D65ACF1EE}"/>
                    </a:ext>
                  </a:extLst>
                </p14:cNvPr>
                <p14:cNvContentPartPr/>
                <p14:nvPr/>
              </p14:nvContentPartPr>
              <p14:xfrm>
                <a:off x="3463461" y="2691087"/>
                <a:ext cx="123120" cy="150840"/>
              </p14:xfrm>
            </p:contentPart>
          </mc:Choice>
          <mc:Fallback xmlns="">
            <p:pic>
              <p:nvPicPr>
                <p:cNvPr id="10255" name="잉크 10254">
                  <a:extLst>
                    <a:ext uri="{FF2B5EF4-FFF2-40B4-BE49-F238E27FC236}">
                      <a16:creationId xmlns:a16="http://schemas.microsoft.com/office/drawing/2014/main" id="{3765F1B4-A4E1-3331-D135-5D0D65ACF1E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454821" y="2682447"/>
                  <a:ext cx="140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256" name="잉크 10255">
                  <a:extLst>
                    <a:ext uri="{FF2B5EF4-FFF2-40B4-BE49-F238E27FC236}">
                      <a16:creationId xmlns:a16="http://schemas.microsoft.com/office/drawing/2014/main" id="{D92D21AC-C5CB-89BA-E43D-42515DDA6050}"/>
                    </a:ext>
                  </a:extLst>
                </p14:cNvPr>
                <p14:cNvContentPartPr/>
                <p14:nvPr/>
              </p14:nvContentPartPr>
              <p14:xfrm>
                <a:off x="3535821" y="2720247"/>
                <a:ext cx="44640" cy="102600"/>
              </p14:xfrm>
            </p:contentPart>
          </mc:Choice>
          <mc:Fallback xmlns="">
            <p:pic>
              <p:nvPicPr>
                <p:cNvPr id="10256" name="잉크 10255">
                  <a:extLst>
                    <a:ext uri="{FF2B5EF4-FFF2-40B4-BE49-F238E27FC236}">
                      <a16:creationId xmlns:a16="http://schemas.microsoft.com/office/drawing/2014/main" id="{D92D21AC-C5CB-89BA-E43D-42515DDA605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527181" y="2711607"/>
                  <a:ext cx="62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257" name="잉크 10256">
                  <a:extLst>
                    <a:ext uri="{FF2B5EF4-FFF2-40B4-BE49-F238E27FC236}">
                      <a16:creationId xmlns:a16="http://schemas.microsoft.com/office/drawing/2014/main" id="{584B05F0-A044-C2BA-0088-DADED7B8607C}"/>
                    </a:ext>
                  </a:extLst>
                </p14:cNvPr>
                <p14:cNvContentPartPr/>
                <p14:nvPr/>
              </p14:nvContentPartPr>
              <p14:xfrm>
                <a:off x="3531861" y="2669847"/>
                <a:ext cx="149400" cy="90360"/>
              </p14:xfrm>
            </p:contentPart>
          </mc:Choice>
          <mc:Fallback xmlns="">
            <p:pic>
              <p:nvPicPr>
                <p:cNvPr id="10257" name="잉크 10256">
                  <a:extLst>
                    <a:ext uri="{FF2B5EF4-FFF2-40B4-BE49-F238E27FC236}">
                      <a16:creationId xmlns:a16="http://schemas.microsoft.com/office/drawing/2014/main" id="{584B05F0-A044-C2BA-0088-DADED7B8607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523221" y="2660847"/>
                  <a:ext cx="167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258" name="잉크 10257">
                  <a:extLst>
                    <a:ext uri="{FF2B5EF4-FFF2-40B4-BE49-F238E27FC236}">
                      <a16:creationId xmlns:a16="http://schemas.microsoft.com/office/drawing/2014/main" id="{853F2CD9-0F97-EF26-115D-582E21BD2B65}"/>
                    </a:ext>
                  </a:extLst>
                </p14:cNvPr>
                <p14:cNvContentPartPr/>
                <p14:nvPr/>
              </p14:nvContentPartPr>
              <p14:xfrm>
                <a:off x="3625821" y="2787207"/>
                <a:ext cx="86400" cy="64800"/>
              </p14:xfrm>
            </p:contentPart>
          </mc:Choice>
          <mc:Fallback xmlns="">
            <p:pic>
              <p:nvPicPr>
                <p:cNvPr id="10258" name="잉크 10257">
                  <a:extLst>
                    <a:ext uri="{FF2B5EF4-FFF2-40B4-BE49-F238E27FC236}">
                      <a16:creationId xmlns:a16="http://schemas.microsoft.com/office/drawing/2014/main" id="{853F2CD9-0F97-EF26-115D-582E21BD2B6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616821" y="2778567"/>
                  <a:ext cx="104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267" name="잉크 10266">
                  <a:extLst>
                    <a:ext uri="{FF2B5EF4-FFF2-40B4-BE49-F238E27FC236}">
                      <a16:creationId xmlns:a16="http://schemas.microsoft.com/office/drawing/2014/main" id="{CD2E5FCA-5669-DD4F-AADF-C7CACF59BC0B}"/>
                    </a:ext>
                  </a:extLst>
                </p14:cNvPr>
                <p14:cNvContentPartPr/>
                <p14:nvPr/>
              </p14:nvContentPartPr>
              <p14:xfrm>
                <a:off x="3818781" y="3052316"/>
                <a:ext cx="14040" cy="94680"/>
              </p14:xfrm>
            </p:contentPart>
          </mc:Choice>
          <mc:Fallback xmlns="">
            <p:pic>
              <p:nvPicPr>
                <p:cNvPr id="10267" name="잉크 10266">
                  <a:extLst>
                    <a:ext uri="{FF2B5EF4-FFF2-40B4-BE49-F238E27FC236}">
                      <a16:creationId xmlns:a16="http://schemas.microsoft.com/office/drawing/2014/main" id="{CD2E5FCA-5669-DD4F-AADF-C7CACF59BC0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810141" y="3043316"/>
                  <a:ext cx="31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68" name="잉크 10267">
                  <a:extLst>
                    <a:ext uri="{FF2B5EF4-FFF2-40B4-BE49-F238E27FC236}">
                      <a16:creationId xmlns:a16="http://schemas.microsoft.com/office/drawing/2014/main" id="{3473A166-5BEB-BA45-1E7C-17A0F8C7003C}"/>
                    </a:ext>
                  </a:extLst>
                </p14:cNvPr>
                <p14:cNvContentPartPr/>
                <p14:nvPr/>
              </p14:nvContentPartPr>
              <p14:xfrm>
                <a:off x="3784221" y="3106316"/>
                <a:ext cx="106200" cy="66240"/>
              </p14:xfrm>
            </p:contentPart>
          </mc:Choice>
          <mc:Fallback xmlns="">
            <p:pic>
              <p:nvPicPr>
                <p:cNvPr id="10268" name="잉크 10267">
                  <a:extLst>
                    <a:ext uri="{FF2B5EF4-FFF2-40B4-BE49-F238E27FC236}">
                      <a16:creationId xmlns:a16="http://schemas.microsoft.com/office/drawing/2014/main" id="{3473A166-5BEB-BA45-1E7C-17A0F8C7003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775581" y="3097316"/>
                  <a:ext cx="123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269" name="잉크 10268">
                  <a:extLst>
                    <a:ext uri="{FF2B5EF4-FFF2-40B4-BE49-F238E27FC236}">
                      <a16:creationId xmlns:a16="http://schemas.microsoft.com/office/drawing/2014/main" id="{DF5A4F18-D3F2-A76B-32AD-E8F37033D437}"/>
                    </a:ext>
                  </a:extLst>
                </p14:cNvPr>
                <p14:cNvContentPartPr/>
                <p14:nvPr/>
              </p14:nvContentPartPr>
              <p14:xfrm>
                <a:off x="3694221" y="2849276"/>
                <a:ext cx="79560" cy="67320"/>
              </p14:xfrm>
            </p:contentPart>
          </mc:Choice>
          <mc:Fallback xmlns="">
            <p:pic>
              <p:nvPicPr>
                <p:cNvPr id="10269" name="잉크 10268">
                  <a:extLst>
                    <a:ext uri="{FF2B5EF4-FFF2-40B4-BE49-F238E27FC236}">
                      <a16:creationId xmlns:a16="http://schemas.microsoft.com/office/drawing/2014/main" id="{DF5A4F18-D3F2-A76B-32AD-E8F37033D43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685221" y="2840276"/>
                  <a:ext cx="97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270" name="잉크 10269">
                  <a:extLst>
                    <a:ext uri="{FF2B5EF4-FFF2-40B4-BE49-F238E27FC236}">
                      <a16:creationId xmlns:a16="http://schemas.microsoft.com/office/drawing/2014/main" id="{C4407D16-BE65-E1F9-8A39-EE6C9DF3603B}"/>
                    </a:ext>
                  </a:extLst>
                </p14:cNvPr>
                <p14:cNvContentPartPr/>
                <p14:nvPr/>
              </p14:nvContentPartPr>
              <p14:xfrm>
                <a:off x="3769101" y="2844596"/>
                <a:ext cx="61200" cy="105120"/>
              </p14:xfrm>
            </p:contentPart>
          </mc:Choice>
          <mc:Fallback xmlns="">
            <p:pic>
              <p:nvPicPr>
                <p:cNvPr id="10270" name="잉크 10269">
                  <a:extLst>
                    <a:ext uri="{FF2B5EF4-FFF2-40B4-BE49-F238E27FC236}">
                      <a16:creationId xmlns:a16="http://schemas.microsoft.com/office/drawing/2014/main" id="{C4407D16-BE65-E1F9-8A39-EE6C9DF3603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760101" y="2835956"/>
                  <a:ext cx="78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271" name="잉크 10270">
                  <a:extLst>
                    <a:ext uri="{FF2B5EF4-FFF2-40B4-BE49-F238E27FC236}">
                      <a16:creationId xmlns:a16="http://schemas.microsoft.com/office/drawing/2014/main" id="{015D8EC3-9498-3763-DB89-2AB573A494A1}"/>
                    </a:ext>
                  </a:extLst>
                </p14:cNvPr>
                <p14:cNvContentPartPr/>
                <p14:nvPr/>
              </p14:nvContentPartPr>
              <p14:xfrm>
                <a:off x="3811941" y="2807516"/>
                <a:ext cx="67320" cy="70920"/>
              </p14:xfrm>
            </p:contentPart>
          </mc:Choice>
          <mc:Fallback xmlns="">
            <p:pic>
              <p:nvPicPr>
                <p:cNvPr id="10271" name="잉크 10270">
                  <a:extLst>
                    <a:ext uri="{FF2B5EF4-FFF2-40B4-BE49-F238E27FC236}">
                      <a16:creationId xmlns:a16="http://schemas.microsoft.com/office/drawing/2014/main" id="{015D8EC3-9498-3763-DB89-2AB573A494A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02941" y="2798876"/>
                  <a:ext cx="84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272" name="잉크 10271">
                  <a:extLst>
                    <a:ext uri="{FF2B5EF4-FFF2-40B4-BE49-F238E27FC236}">
                      <a16:creationId xmlns:a16="http://schemas.microsoft.com/office/drawing/2014/main" id="{D6F91403-C443-2CAD-9A94-8DD63FA2DF6B}"/>
                    </a:ext>
                  </a:extLst>
                </p14:cNvPr>
                <p14:cNvContentPartPr/>
                <p14:nvPr/>
              </p14:nvContentPartPr>
              <p14:xfrm>
                <a:off x="3819501" y="2840996"/>
                <a:ext cx="81000" cy="63720"/>
              </p14:xfrm>
            </p:contentPart>
          </mc:Choice>
          <mc:Fallback xmlns="">
            <p:pic>
              <p:nvPicPr>
                <p:cNvPr id="10272" name="잉크 10271">
                  <a:extLst>
                    <a:ext uri="{FF2B5EF4-FFF2-40B4-BE49-F238E27FC236}">
                      <a16:creationId xmlns:a16="http://schemas.microsoft.com/office/drawing/2014/main" id="{D6F91403-C443-2CAD-9A94-8DD63FA2DF6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810501" y="2832356"/>
                  <a:ext cx="986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273" name="잉크 10272">
                  <a:extLst>
                    <a:ext uri="{FF2B5EF4-FFF2-40B4-BE49-F238E27FC236}">
                      <a16:creationId xmlns:a16="http://schemas.microsoft.com/office/drawing/2014/main" id="{1F3BF5A8-F3DF-F11E-A3E5-7D3B57D1E0ED}"/>
                    </a:ext>
                  </a:extLst>
                </p14:cNvPr>
                <p14:cNvContentPartPr/>
                <p14:nvPr/>
              </p14:nvContentPartPr>
              <p14:xfrm>
                <a:off x="3873141" y="2934956"/>
                <a:ext cx="40320" cy="22320"/>
              </p14:xfrm>
            </p:contentPart>
          </mc:Choice>
          <mc:Fallback xmlns="">
            <p:pic>
              <p:nvPicPr>
                <p:cNvPr id="10273" name="잉크 10272">
                  <a:extLst>
                    <a:ext uri="{FF2B5EF4-FFF2-40B4-BE49-F238E27FC236}">
                      <a16:creationId xmlns:a16="http://schemas.microsoft.com/office/drawing/2014/main" id="{1F3BF5A8-F3DF-F11E-A3E5-7D3B57D1E0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864501" y="2925956"/>
                  <a:ext cx="57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274" name="잉크 10273">
                  <a:extLst>
                    <a:ext uri="{FF2B5EF4-FFF2-40B4-BE49-F238E27FC236}">
                      <a16:creationId xmlns:a16="http://schemas.microsoft.com/office/drawing/2014/main" id="{5F783F89-93C9-F40F-6E00-2A3A07D7DF09}"/>
                    </a:ext>
                  </a:extLst>
                </p14:cNvPr>
                <p14:cNvContentPartPr/>
                <p14:nvPr/>
              </p14:nvContentPartPr>
              <p14:xfrm>
                <a:off x="3902661" y="2797436"/>
                <a:ext cx="30960" cy="22320"/>
              </p14:xfrm>
            </p:contentPart>
          </mc:Choice>
          <mc:Fallback xmlns="">
            <p:pic>
              <p:nvPicPr>
                <p:cNvPr id="10274" name="잉크 10273">
                  <a:extLst>
                    <a:ext uri="{FF2B5EF4-FFF2-40B4-BE49-F238E27FC236}">
                      <a16:creationId xmlns:a16="http://schemas.microsoft.com/office/drawing/2014/main" id="{5F783F89-93C9-F40F-6E00-2A3A07D7DF0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894021" y="2788796"/>
                  <a:ext cx="48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275" name="잉크 10274">
                  <a:extLst>
                    <a:ext uri="{FF2B5EF4-FFF2-40B4-BE49-F238E27FC236}">
                      <a16:creationId xmlns:a16="http://schemas.microsoft.com/office/drawing/2014/main" id="{509C2A46-C6C0-C1D3-D39D-4B8A0B2EE7C6}"/>
                    </a:ext>
                  </a:extLst>
                </p14:cNvPr>
                <p14:cNvContentPartPr/>
                <p14:nvPr/>
              </p14:nvContentPartPr>
              <p14:xfrm>
                <a:off x="3915261" y="2804276"/>
                <a:ext cx="92520" cy="90720"/>
              </p14:xfrm>
            </p:contentPart>
          </mc:Choice>
          <mc:Fallback xmlns="">
            <p:pic>
              <p:nvPicPr>
                <p:cNvPr id="10275" name="잉크 10274">
                  <a:extLst>
                    <a:ext uri="{FF2B5EF4-FFF2-40B4-BE49-F238E27FC236}">
                      <a16:creationId xmlns:a16="http://schemas.microsoft.com/office/drawing/2014/main" id="{509C2A46-C6C0-C1D3-D39D-4B8A0B2EE7C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906261" y="2795276"/>
                  <a:ext cx="110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276" name="잉크 10275">
                  <a:extLst>
                    <a:ext uri="{FF2B5EF4-FFF2-40B4-BE49-F238E27FC236}">
                      <a16:creationId xmlns:a16="http://schemas.microsoft.com/office/drawing/2014/main" id="{38B90098-1A1C-7104-B6E5-6CA17986BA69}"/>
                    </a:ext>
                  </a:extLst>
                </p14:cNvPr>
                <p14:cNvContentPartPr/>
                <p14:nvPr/>
              </p14:nvContentPartPr>
              <p14:xfrm>
                <a:off x="3977541" y="2904716"/>
                <a:ext cx="70920" cy="40680"/>
              </p14:xfrm>
            </p:contentPart>
          </mc:Choice>
          <mc:Fallback xmlns="">
            <p:pic>
              <p:nvPicPr>
                <p:cNvPr id="10276" name="잉크 10275">
                  <a:extLst>
                    <a:ext uri="{FF2B5EF4-FFF2-40B4-BE49-F238E27FC236}">
                      <a16:creationId xmlns:a16="http://schemas.microsoft.com/office/drawing/2014/main" id="{38B90098-1A1C-7104-B6E5-6CA17986BA6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968901" y="2896076"/>
                  <a:ext cx="88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277" name="잉크 10276">
                  <a:extLst>
                    <a:ext uri="{FF2B5EF4-FFF2-40B4-BE49-F238E27FC236}">
                      <a16:creationId xmlns:a16="http://schemas.microsoft.com/office/drawing/2014/main" id="{A60FC785-E002-BA91-2D7F-035A03304581}"/>
                    </a:ext>
                  </a:extLst>
                </p14:cNvPr>
                <p14:cNvContentPartPr/>
                <p14:nvPr/>
              </p14:nvContentPartPr>
              <p14:xfrm>
                <a:off x="4046301" y="2808956"/>
                <a:ext cx="64440" cy="66600"/>
              </p14:xfrm>
            </p:contentPart>
          </mc:Choice>
          <mc:Fallback xmlns="">
            <p:pic>
              <p:nvPicPr>
                <p:cNvPr id="10277" name="잉크 10276">
                  <a:extLst>
                    <a:ext uri="{FF2B5EF4-FFF2-40B4-BE49-F238E27FC236}">
                      <a16:creationId xmlns:a16="http://schemas.microsoft.com/office/drawing/2014/main" id="{A60FC785-E002-BA91-2D7F-035A0330458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037661" y="2800316"/>
                  <a:ext cx="820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278" name="잉크 10277">
                  <a:extLst>
                    <a:ext uri="{FF2B5EF4-FFF2-40B4-BE49-F238E27FC236}">
                      <a16:creationId xmlns:a16="http://schemas.microsoft.com/office/drawing/2014/main" id="{80119B37-FB93-B22E-D905-5C8F1267C49D}"/>
                    </a:ext>
                  </a:extLst>
                </p14:cNvPr>
                <p14:cNvContentPartPr/>
                <p14:nvPr/>
              </p14:nvContentPartPr>
              <p14:xfrm>
                <a:off x="4079061" y="2875196"/>
                <a:ext cx="110880" cy="39960"/>
              </p14:xfrm>
            </p:contentPart>
          </mc:Choice>
          <mc:Fallback xmlns="">
            <p:pic>
              <p:nvPicPr>
                <p:cNvPr id="10278" name="잉크 10277">
                  <a:extLst>
                    <a:ext uri="{FF2B5EF4-FFF2-40B4-BE49-F238E27FC236}">
                      <a16:creationId xmlns:a16="http://schemas.microsoft.com/office/drawing/2014/main" id="{80119B37-FB93-B22E-D905-5C8F1267C49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070061" y="2866556"/>
                  <a:ext cx="128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280" name="잉크 10279">
                  <a:extLst>
                    <a:ext uri="{FF2B5EF4-FFF2-40B4-BE49-F238E27FC236}">
                      <a16:creationId xmlns:a16="http://schemas.microsoft.com/office/drawing/2014/main" id="{0AC081E8-6437-3170-F4D2-385D2C3D4BE8}"/>
                    </a:ext>
                  </a:extLst>
                </p14:cNvPr>
                <p14:cNvContentPartPr/>
                <p14:nvPr/>
              </p14:nvContentPartPr>
              <p14:xfrm>
                <a:off x="3644901" y="3128996"/>
                <a:ext cx="29880" cy="105120"/>
              </p14:xfrm>
            </p:contentPart>
          </mc:Choice>
          <mc:Fallback xmlns="">
            <p:pic>
              <p:nvPicPr>
                <p:cNvPr id="10280" name="잉크 10279">
                  <a:extLst>
                    <a:ext uri="{FF2B5EF4-FFF2-40B4-BE49-F238E27FC236}">
                      <a16:creationId xmlns:a16="http://schemas.microsoft.com/office/drawing/2014/main" id="{0AC081E8-6437-3170-F4D2-385D2C3D4BE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636261" y="3120356"/>
                  <a:ext cx="47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281" name="잉크 10280">
                  <a:extLst>
                    <a:ext uri="{FF2B5EF4-FFF2-40B4-BE49-F238E27FC236}">
                      <a16:creationId xmlns:a16="http://schemas.microsoft.com/office/drawing/2014/main" id="{E7DD7799-02B7-E87D-AC4D-08477AFF950F}"/>
                    </a:ext>
                  </a:extLst>
                </p14:cNvPr>
                <p14:cNvContentPartPr/>
                <p14:nvPr/>
              </p14:nvContentPartPr>
              <p14:xfrm>
                <a:off x="3606381" y="3224247"/>
                <a:ext cx="85320" cy="70560"/>
              </p14:xfrm>
            </p:contentPart>
          </mc:Choice>
          <mc:Fallback xmlns="">
            <p:pic>
              <p:nvPicPr>
                <p:cNvPr id="10281" name="잉크 10280">
                  <a:extLst>
                    <a:ext uri="{FF2B5EF4-FFF2-40B4-BE49-F238E27FC236}">
                      <a16:creationId xmlns:a16="http://schemas.microsoft.com/office/drawing/2014/main" id="{E7DD7799-02B7-E87D-AC4D-08477AFF950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597381" y="3215247"/>
                  <a:ext cx="102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283" name="잉크 10282">
                  <a:extLst>
                    <a:ext uri="{FF2B5EF4-FFF2-40B4-BE49-F238E27FC236}">
                      <a16:creationId xmlns:a16="http://schemas.microsoft.com/office/drawing/2014/main" id="{66D3CA61-BCEE-A791-9234-255559F706FE}"/>
                    </a:ext>
                  </a:extLst>
                </p14:cNvPr>
                <p14:cNvContentPartPr/>
                <p14:nvPr/>
              </p14:nvContentPartPr>
              <p14:xfrm>
                <a:off x="3531861" y="2967567"/>
                <a:ext cx="37440" cy="64080"/>
              </p14:xfrm>
            </p:contentPart>
          </mc:Choice>
          <mc:Fallback xmlns="">
            <p:pic>
              <p:nvPicPr>
                <p:cNvPr id="10283" name="잉크 10282">
                  <a:extLst>
                    <a:ext uri="{FF2B5EF4-FFF2-40B4-BE49-F238E27FC236}">
                      <a16:creationId xmlns:a16="http://schemas.microsoft.com/office/drawing/2014/main" id="{66D3CA61-BCEE-A791-9234-255559F706F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523221" y="2958927"/>
                  <a:ext cx="550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284" name="잉크 10283">
                  <a:extLst>
                    <a:ext uri="{FF2B5EF4-FFF2-40B4-BE49-F238E27FC236}">
                      <a16:creationId xmlns:a16="http://schemas.microsoft.com/office/drawing/2014/main" id="{34D82239-4DC6-40B2-0AAC-235A6179A461}"/>
                    </a:ext>
                  </a:extLst>
                </p14:cNvPr>
                <p14:cNvContentPartPr/>
                <p14:nvPr/>
              </p14:nvContentPartPr>
              <p14:xfrm>
                <a:off x="3513861" y="3038487"/>
                <a:ext cx="78840" cy="70200"/>
              </p14:xfrm>
            </p:contentPart>
          </mc:Choice>
          <mc:Fallback xmlns="">
            <p:pic>
              <p:nvPicPr>
                <p:cNvPr id="10284" name="잉크 10283">
                  <a:extLst>
                    <a:ext uri="{FF2B5EF4-FFF2-40B4-BE49-F238E27FC236}">
                      <a16:creationId xmlns:a16="http://schemas.microsoft.com/office/drawing/2014/main" id="{34D82239-4DC6-40B2-0AAC-235A6179A46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504861" y="3029847"/>
                  <a:ext cx="964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285" name="잉크 10284">
                  <a:extLst>
                    <a:ext uri="{FF2B5EF4-FFF2-40B4-BE49-F238E27FC236}">
                      <a16:creationId xmlns:a16="http://schemas.microsoft.com/office/drawing/2014/main" id="{CF89CEA1-D85A-C972-A1F9-80C04718DF03}"/>
                    </a:ext>
                  </a:extLst>
                </p14:cNvPr>
                <p14:cNvContentPartPr/>
                <p14:nvPr/>
              </p14:nvContentPartPr>
              <p14:xfrm>
                <a:off x="3594501" y="3005367"/>
                <a:ext cx="69480" cy="46800"/>
              </p14:xfrm>
            </p:contentPart>
          </mc:Choice>
          <mc:Fallback xmlns="">
            <p:pic>
              <p:nvPicPr>
                <p:cNvPr id="10285" name="잉크 10284">
                  <a:extLst>
                    <a:ext uri="{FF2B5EF4-FFF2-40B4-BE49-F238E27FC236}">
                      <a16:creationId xmlns:a16="http://schemas.microsoft.com/office/drawing/2014/main" id="{CF89CEA1-D85A-C972-A1F9-80C04718DF0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585501" y="2996727"/>
                  <a:ext cx="87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286" name="잉크 10285">
                  <a:extLst>
                    <a:ext uri="{FF2B5EF4-FFF2-40B4-BE49-F238E27FC236}">
                      <a16:creationId xmlns:a16="http://schemas.microsoft.com/office/drawing/2014/main" id="{A3C354E2-A265-4DE9-38EA-31D4AF6B627A}"/>
                    </a:ext>
                  </a:extLst>
                </p14:cNvPr>
                <p14:cNvContentPartPr/>
                <p14:nvPr/>
              </p14:nvContentPartPr>
              <p14:xfrm>
                <a:off x="3672621" y="2995647"/>
                <a:ext cx="41400" cy="55800"/>
              </p14:xfrm>
            </p:contentPart>
          </mc:Choice>
          <mc:Fallback xmlns="">
            <p:pic>
              <p:nvPicPr>
                <p:cNvPr id="10286" name="잉크 10285">
                  <a:extLst>
                    <a:ext uri="{FF2B5EF4-FFF2-40B4-BE49-F238E27FC236}">
                      <a16:creationId xmlns:a16="http://schemas.microsoft.com/office/drawing/2014/main" id="{A3C354E2-A265-4DE9-38EA-31D4AF6B627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663981" y="2986647"/>
                  <a:ext cx="590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287" name="잉크 10286">
                  <a:extLst>
                    <a:ext uri="{FF2B5EF4-FFF2-40B4-BE49-F238E27FC236}">
                      <a16:creationId xmlns:a16="http://schemas.microsoft.com/office/drawing/2014/main" id="{0F689517-983A-3417-924E-CE66ACD12846}"/>
                    </a:ext>
                  </a:extLst>
                </p14:cNvPr>
                <p14:cNvContentPartPr/>
                <p14:nvPr/>
              </p14:nvContentPartPr>
              <p14:xfrm>
                <a:off x="3743901" y="3051087"/>
                <a:ext cx="17640" cy="5400"/>
              </p14:xfrm>
            </p:contentPart>
          </mc:Choice>
          <mc:Fallback xmlns="">
            <p:pic>
              <p:nvPicPr>
                <p:cNvPr id="10287" name="잉크 10286">
                  <a:extLst>
                    <a:ext uri="{FF2B5EF4-FFF2-40B4-BE49-F238E27FC236}">
                      <a16:creationId xmlns:a16="http://schemas.microsoft.com/office/drawing/2014/main" id="{0F689517-983A-3417-924E-CE66ACD1284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734901" y="3042447"/>
                  <a:ext cx="3528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0290" name="잉크 10289">
                <a:extLst>
                  <a:ext uri="{FF2B5EF4-FFF2-40B4-BE49-F238E27FC236}">
                    <a16:creationId xmlns:a16="http://schemas.microsoft.com/office/drawing/2014/main" id="{5DF31548-80AF-1380-F9E3-9640ABD08EDF}"/>
                  </a:ext>
                </a:extLst>
              </p14:cNvPr>
              <p14:cNvContentPartPr/>
              <p14:nvPr/>
            </p14:nvContentPartPr>
            <p14:xfrm>
              <a:off x="9799620" y="3881820"/>
              <a:ext cx="2520" cy="14760"/>
            </p14:xfrm>
          </p:contentPart>
        </mc:Choice>
        <mc:Fallback xmlns="">
          <p:pic>
            <p:nvPicPr>
              <p:cNvPr id="10290" name="잉크 10289">
                <a:extLst>
                  <a:ext uri="{FF2B5EF4-FFF2-40B4-BE49-F238E27FC236}">
                    <a16:creationId xmlns:a16="http://schemas.microsoft.com/office/drawing/2014/main" id="{5DF31548-80AF-1380-F9E3-9640ABD08EDF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9790980" y="3872820"/>
                <a:ext cx="2016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99" name="그룹 10298">
            <a:extLst>
              <a:ext uri="{FF2B5EF4-FFF2-40B4-BE49-F238E27FC236}">
                <a16:creationId xmlns:a16="http://schemas.microsoft.com/office/drawing/2014/main" id="{6A354E8B-A2FB-84D5-52A5-D18B50357DC8}"/>
              </a:ext>
            </a:extLst>
          </p:cNvPr>
          <p:cNvGrpSpPr/>
          <p:nvPr/>
        </p:nvGrpSpPr>
        <p:grpSpPr>
          <a:xfrm>
            <a:off x="3777540" y="3931860"/>
            <a:ext cx="263880" cy="154080"/>
            <a:chOff x="3777540" y="3931860"/>
            <a:chExt cx="26388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295" name="잉크 10294">
                  <a:extLst>
                    <a:ext uri="{FF2B5EF4-FFF2-40B4-BE49-F238E27FC236}">
                      <a16:creationId xmlns:a16="http://schemas.microsoft.com/office/drawing/2014/main" id="{94586656-BD43-F7B1-1BDD-595CBA1CB35C}"/>
                    </a:ext>
                  </a:extLst>
                </p14:cNvPr>
                <p14:cNvContentPartPr/>
                <p14:nvPr/>
              </p14:nvContentPartPr>
              <p14:xfrm>
                <a:off x="3777540" y="3931860"/>
                <a:ext cx="263880" cy="30240"/>
              </p14:xfrm>
            </p:contentPart>
          </mc:Choice>
          <mc:Fallback xmlns="">
            <p:pic>
              <p:nvPicPr>
                <p:cNvPr id="10295" name="잉크 10294">
                  <a:extLst>
                    <a:ext uri="{FF2B5EF4-FFF2-40B4-BE49-F238E27FC236}">
                      <a16:creationId xmlns:a16="http://schemas.microsoft.com/office/drawing/2014/main" id="{94586656-BD43-F7B1-1BDD-595CBA1CB35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68540" y="3923220"/>
                  <a:ext cx="281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296" name="잉크 10295">
                  <a:extLst>
                    <a:ext uri="{FF2B5EF4-FFF2-40B4-BE49-F238E27FC236}">
                      <a16:creationId xmlns:a16="http://schemas.microsoft.com/office/drawing/2014/main" id="{D1747A93-BE36-CD48-6E49-B1610C4F1848}"/>
                    </a:ext>
                  </a:extLst>
                </p14:cNvPr>
                <p14:cNvContentPartPr/>
                <p14:nvPr/>
              </p14:nvContentPartPr>
              <p14:xfrm>
                <a:off x="3874380" y="3961380"/>
                <a:ext cx="36720" cy="15120"/>
              </p14:xfrm>
            </p:contentPart>
          </mc:Choice>
          <mc:Fallback xmlns="">
            <p:pic>
              <p:nvPicPr>
                <p:cNvPr id="10296" name="잉크 10295">
                  <a:extLst>
                    <a:ext uri="{FF2B5EF4-FFF2-40B4-BE49-F238E27FC236}">
                      <a16:creationId xmlns:a16="http://schemas.microsoft.com/office/drawing/2014/main" id="{D1747A93-BE36-CD48-6E49-B1610C4F184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865740" y="3952740"/>
                  <a:ext cx="54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297" name="잉크 10296">
                  <a:extLst>
                    <a:ext uri="{FF2B5EF4-FFF2-40B4-BE49-F238E27FC236}">
                      <a16:creationId xmlns:a16="http://schemas.microsoft.com/office/drawing/2014/main" id="{B43EAD54-7CD2-3A3D-E726-254CA4A12907}"/>
                    </a:ext>
                  </a:extLst>
                </p14:cNvPr>
                <p14:cNvContentPartPr/>
                <p14:nvPr/>
              </p14:nvContentPartPr>
              <p14:xfrm>
                <a:off x="3884460" y="3966060"/>
                <a:ext cx="25920" cy="94680"/>
              </p14:xfrm>
            </p:contentPart>
          </mc:Choice>
          <mc:Fallback xmlns="">
            <p:pic>
              <p:nvPicPr>
                <p:cNvPr id="10297" name="잉크 10296">
                  <a:extLst>
                    <a:ext uri="{FF2B5EF4-FFF2-40B4-BE49-F238E27FC236}">
                      <a16:creationId xmlns:a16="http://schemas.microsoft.com/office/drawing/2014/main" id="{B43EAD54-7CD2-3A3D-E726-254CA4A1290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875820" y="3957060"/>
                  <a:ext cx="43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298" name="잉크 10297">
                  <a:extLst>
                    <a:ext uri="{FF2B5EF4-FFF2-40B4-BE49-F238E27FC236}">
                      <a16:creationId xmlns:a16="http://schemas.microsoft.com/office/drawing/2014/main" id="{A85BB9E0-8083-4324-3126-7FA27F9F4515}"/>
                    </a:ext>
                  </a:extLst>
                </p14:cNvPr>
                <p14:cNvContentPartPr/>
                <p14:nvPr/>
              </p14:nvContentPartPr>
              <p14:xfrm>
                <a:off x="3839460" y="4006740"/>
                <a:ext cx="109800" cy="79200"/>
              </p14:xfrm>
            </p:contentPart>
          </mc:Choice>
          <mc:Fallback xmlns="">
            <p:pic>
              <p:nvPicPr>
                <p:cNvPr id="10298" name="잉크 10297">
                  <a:extLst>
                    <a:ext uri="{FF2B5EF4-FFF2-40B4-BE49-F238E27FC236}">
                      <a16:creationId xmlns:a16="http://schemas.microsoft.com/office/drawing/2014/main" id="{A85BB9E0-8083-4324-3126-7FA27F9F451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830820" y="3998100"/>
                  <a:ext cx="12744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19" name="그룹 10318">
            <a:extLst>
              <a:ext uri="{FF2B5EF4-FFF2-40B4-BE49-F238E27FC236}">
                <a16:creationId xmlns:a16="http://schemas.microsoft.com/office/drawing/2014/main" id="{58741AFD-B782-00B5-718E-04E7EB302187}"/>
              </a:ext>
            </a:extLst>
          </p:cNvPr>
          <p:cNvGrpSpPr/>
          <p:nvPr/>
        </p:nvGrpSpPr>
        <p:grpSpPr>
          <a:xfrm>
            <a:off x="3737940" y="4142396"/>
            <a:ext cx="1046361" cy="250920"/>
            <a:chOff x="3737940" y="4142396"/>
            <a:chExt cx="1046361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300" name="잉크 10299">
                  <a:extLst>
                    <a:ext uri="{FF2B5EF4-FFF2-40B4-BE49-F238E27FC236}">
                      <a16:creationId xmlns:a16="http://schemas.microsoft.com/office/drawing/2014/main" id="{F6CFA39A-3D06-2BA8-EB76-FF067D1D4DB9}"/>
                    </a:ext>
                  </a:extLst>
                </p14:cNvPr>
                <p14:cNvContentPartPr/>
                <p14:nvPr/>
              </p14:nvContentPartPr>
              <p14:xfrm>
                <a:off x="3737940" y="4157220"/>
                <a:ext cx="46800" cy="196200"/>
              </p14:xfrm>
            </p:contentPart>
          </mc:Choice>
          <mc:Fallback xmlns="">
            <p:pic>
              <p:nvPicPr>
                <p:cNvPr id="10300" name="잉크 10299">
                  <a:extLst>
                    <a:ext uri="{FF2B5EF4-FFF2-40B4-BE49-F238E27FC236}">
                      <a16:creationId xmlns:a16="http://schemas.microsoft.com/office/drawing/2014/main" id="{F6CFA39A-3D06-2BA8-EB76-FF067D1D4DB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729300" y="4148220"/>
                  <a:ext cx="64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301" name="잉크 10300">
                  <a:extLst>
                    <a:ext uri="{FF2B5EF4-FFF2-40B4-BE49-F238E27FC236}">
                      <a16:creationId xmlns:a16="http://schemas.microsoft.com/office/drawing/2014/main" id="{E69E76B2-4F9E-F483-F5F6-399A2370DC7D}"/>
                    </a:ext>
                  </a:extLst>
                </p14:cNvPr>
                <p14:cNvContentPartPr/>
                <p14:nvPr/>
              </p14:nvContentPartPr>
              <p14:xfrm>
                <a:off x="3833340" y="4248300"/>
                <a:ext cx="135720" cy="73440"/>
              </p14:xfrm>
            </p:contentPart>
          </mc:Choice>
          <mc:Fallback xmlns="">
            <p:pic>
              <p:nvPicPr>
                <p:cNvPr id="10301" name="잉크 10300">
                  <a:extLst>
                    <a:ext uri="{FF2B5EF4-FFF2-40B4-BE49-F238E27FC236}">
                      <a16:creationId xmlns:a16="http://schemas.microsoft.com/office/drawing/2014/main" id="{E69E76B2-4F9E-F483-F5F6-399A2370DC7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824700" y="4239660"/>
                  <a:ext cx="1533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309" name="잉크 10308">
                  <a:extLst>
                    <a:ext uri="{FF2B5EF4-FFF2-40B4-BE49-F238E27FC236}">
                      <a16:creationId xmlns:a16="http://schemas.microsoft.com/office/drawing/2014/main" id="{59080881-AF78-7D77-6256-15F62646D7EA}"/>
                    </a:ext>
                  </a:extLst>
                </p14:cNvPr>
                <p14:cNvContentPartPr/>
                <p14:nvPr/>
              </p14:nvContentPartPr>
              <p14:xfrm>
                <a:off x="3964221" y="4142396"/>
                <a:ext cx="79560" cy="115560"/>
              </p14:xfrm>
            </p:contentPart>
          </mc:Choice>
          <mc:Fallback xmlns="">
            <p:pic>
              <p:nvPicPr>
                <p:cNvPr id="10309" name="잉크 10308">
                  <a:extLst>
                    <a:ext uri="{FF2B5EF4-FFF2-40B4-BE49-F238E27FC236}">
                      <a16:creationId xmlns:a16="http://schemas.microsoft.com/office/drawing/2014/main" id="{59080881-AF78-7D77-6256-15F62646D7E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955581" y="4133756"/>
                  <a:ext cx="97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311" name="잉크 10310">
                  <a:extLst>
                    <a:ext uri="{FF2B5EF4-FFF2-40B4-BE49-F238E27FC236}">
                      <a16:creationId xmlns:a16="http://schemas.microsoft.com/office/drawing/2014/main" id="{9E8F31A5-1C06-9A24-151E-D17A6B57F425}"/>
                    </a:ext>
                  </a:extLst>
                </p14:cNvPr>
                <p14:cNvContentPartPr/>
                <p14:nvPr/>
              </p14:nvContentPartPr>
              <p14:xfrm>
                <a:off x="3971781" y="4231676"/>
                <a:ext cx="74160" cy="96120"/>
              </p14:xfrm>
            </p:contentPart>
          </mc:Choice>
          <mc:Fallback xmlns="">
            <p:pic>
              <p:nvPicPr>
                <p:cNvPr id="10311" name="잉크 10310">
                  <a:extLst>
                    <a:ext uri="{FF2B5EF4-FFF2-40B4-BE49-F238E27FC236}">
                      <a16:creationId xmlns:a16="http://schemas.microsoft.com/office/drawing/2014/main" id="{9E8F31A5-1C06-9A24-151E-D17A6B57F42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962781" y="4222676"/>
                  <a:ext cx="91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0312" name="잉크 10311">
                  <a:extLst>
                    <a:ext uri="{FF2B5EF4-FFF2-40B4-BE49-F238E27FC236}">
                      <a16:creationId xmlns:a16="http://schemas.microsoft.com/office/drawing/2014/main" id="{61D05C84-F74F-F010-8020-1FC84DD4E6A0}"/>
                    </a:ext>
                  </a:extLst>
                </p14:cNvPr>
                <p14:cNvContentPartPr/>
                <p14:nvPr/>
              </p14:nvContentPartPr>
              <p14:xfrm>
                <a:off x="4060701" y="4168316"/>
                <a:ext cx="63000" cy="36720"/>
              </p14:xfrm>
            </p:contentPart>
          </mc:Choice>
          <mc:Fallback xmlns="">
            <p:pic>
              <p:nvPicPr>
                <p:cNvPr id="10312" name="잉크 10311">
                  <a:extLst>
                    <a:ext uri="{FF2B5EF4-FFF2-40B4-BE49-F238E27FC236}">
                      <a16:creationId xmlns:a16="http://schemas.microsoft.com/office/drawing/2014/main" id="{61D05C84-F74F-F010-8020-1FC84DD4E6A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051701" y="4159316"/>
                  <a:ext cx="806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0313" name="잉크 10312">
                  <a:extLst>
                    <a:ext uri="{FF2B5EF4-FFF2-40B4-BE49-F238E27FC236}">
                      <a16:creationId xmlns:a16="http://schemas.microsoft.com/office/drawing/2014/main" id="{0084AB3F-8DF9-BEC3-65EA-41AB568F2C22}"/>
                    </a:ext>
                  </a:extLst>
                </p14:cNvPr>
                <p14:cNvContentPartPr/>
                <p14:nvPr/>
              </p14:nvContentPartPr>
              <p14:xfrm>
                <a:off x="4048821" y="4210076"/>
                <a:ext cx="152640" cy="78840"/>
              </p14:xfrm>
            </p:contentPart>
          </mc:Choice>
          <mc:Fallback xmlns="">
            <p:pic>
              <p:nvPicPr>
                <p:cNvPr id="10313" name="잉크 10312">
                  <a:extLst>
                    <a:ext uri="{FF2B5EF4-FFF2-40B4-BE49-F238E27FC236}">
                      <a16:creationId xmlns:a16="http://schemas.microsoft.com/office/drawing/2014/main" id="{0084AB3F-8DF9-BEC3-65EA-41AB568F2C2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040181" y="4201436"/>
                  <a:ext cx="170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0314" name="잉크 10313">
                  <a:extLst>
                    <a:ext uri="{FF2B5EF4-FFF2-40B4-BE49-F238E27FC236}">
                      <a16:creationId xmlns:a16="http://schemas.microsoft.com/office/drawing/2014/main" id="{3484A804-07DD-DAA1-0978-DA36C07673E8}"/>
                    </a:ext>
                  </a:extLst>
                </p14:cNvPr>
                <p14:cNvContentPartPr/>
                <p14:nvPr/>
              </p14:nvContentPartPr>
              <p14:xfrm>
                <a:off x="4185261" y="4169396"/>
                <a:ext cx="17280" cy="165240"/>
              </p14:xfrm>
            </p:contentPart>
          </mc:Choice>
          <mc:Fallback xmlns="">
            <p:pic>
              <p:nvPicPr>
                <p:cNvPr id="10314" name="잉크 10313">
                  <a:extLst>
                    <a:ext uri="{FF2B5EF4-FFF2-40B4-BE49-F238E27FC236}">
                      <a16:creationId xmlns:a16="http://schemas.microsoft.com/office/drawing/2014/main" id="{3484A804-07DD-DAA1-0978-DA36C07673E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176621" y="4160396"/>
                  <a:ext cx="34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0315" name="잉크 10314">
                  <a:extLst>
                    <a:ext uri="{FF2B5EF4-FFF2-40B4-BE49-F238E27FC236}">
                      <a16:creationId xmlns:a16="http://schemas.microsoft.com/office/drawing/2014/main" id="{A1EBDBC3-2013-4D5B-92BA-AFD94CB532D9}"/>
                    </a:ext>
                  </a:extLst>
                </p14:cNvPr>
                <p14:cNvContentPartPr/>
                <p14:nvPr/>
              </p14:nvContentPartPr>
              <p14:xfrm>
                <a:off x="4292901" y="4149956"/>
                <a:ext cx="200880" cy="115200"/>
              </p14:xfrm>
            </p:contentPart>
          </mc:Choice>
          <mc:Fallback xmlns="">
            <p:pic>
              <p:nvPicPr>
                <p:cNvPr id="10315" name="잉크 10314">
                  <a:extLst>
                    <a:ext uri="{FF2B5EF4-FFF2-40B4-BE49-F238E27FC236}">
                      <a16:creationId xmlns:a16="http://schemas.microsoft.com/office/drawing/2014/main" id="{A1EBDBC3-2013-4D5B-92BA-AFD94CB532D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283901" y="4141316"/>
                  <a:ext cx="218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0316" name="잉크 10315">
                  <a:extLst>
                    <a:ext uri="{FF2B5EF4-FFF2-40B4-BE49-F238E27FC236}">
                      <a16:creationId xmlns:a16="http://schemas.microsoft.com/office/drawing/2014/main" id="{DA39850C-EEE5-F57C-25C1-59E8FF3415A3}"/>
                    </a:ext>
                  </a:extLst>
                </p14:cNvPr>
                <p14:cNvContentPartPr/>
                <p14:nvPr/>
              </p14:nvContentPartPr>
              <p14:xfrm>
                <a:off x="4443741" y="4282436"/>
                <a:ext cx="109080" cy="88200"/>
              </p14:xfrm>
            </p:contentPart>
          </mc:Choice>
          <mc:Fallback xmlns="">
            <p:pic>
              <p:nvPicPr>
                <p:cNvPr id="10316" name="잉크 10315">
                  <a:extLst>
                    <a:ext uri="{FF2B5EF4-FFF2-40B4-BE49-F238E27FC236}">
                      <a16:creationId xmlns:a16="http://schemas.microsoft.com/office/drawing/2014/main" id="{DA39850C-EEE5-F57C-25C1-59E8FF3415A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434741" y="4273796"/>
                  <a:ext cx="126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0317" name="잉크 10316">
                  <a:extLst>
                    <a:ext uri="{FF2B5EF4-FFF2-40B4-BE49-F238E27FC236}">
                      <a16:creationId xmlns:a16="http://schemas.microsoft.com/office/drawing/2014/main" id="{BBE60AFA-0CC4-F177-1322-3F3E497DC5F7}"/>
                    </a:ext>
                  </a:extLst>
                </p14:cNvPr>
                <p14:cNvContentPartPr/>
                <p14:nvPr/>
              </p14:nvContentPartPr>
              <p14:xfrm>
                <a:off x="4521141" y="4148876"/>
                <a:ext cx="155160" cy="244440"/>
              </p14:xfrm>
            </p:contentPart>
          </mc:Choice>
          <mc:Fallback xmlns="">
            <p:pic>
              <p:nvPicPr>
                <p:cNvPr id="10317" name="잉크 10316">
                  <a:extLst>
                    <a:ext uri="{FF2B5EF4-FFF2-40B4-BE49-F238E27FC236}">
                      <a16:creationId xmlns:a16="http://schemas.microsoft.com/office/drawing/2014/main" id="{BBE60AFA-0CC4-F177-1322-3F3E497DC5F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512501" y="4140236"/>
                  <a:ext cx="1728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0318" name="잉크 10317">
                  <a:extLst>
                    <a:ext uri="{FF2B5EF4-FFF2-40B4-BE49-F238E27FC236}">
                      <a16:creationId xmlns:a16="http://schemas.microsoft.com/office/drawing/2014/main" id="{98E3FD04-D0BD-9E5F-B60F-B570350A5784}"/>
                    </a:ext>
                  </a:extLst>
                </p14:cNvPr>
                <p14:cNvContentPartPr/>
                <p14:nvPr/>
              </p14:nvContentPartPr>
              <p14:xfrm>
                <a:off x="4778901" y="4369196"/>
                <a:ext cx="5400" cy="7200"/>
              </p14:xfrm>
            </p:contentPart>
          </mc:Choice>
          <mc:Fallback xmlns="">
            <p:pic>
              <p:nvPicPr>
                <p:cNvPr id="10318" name="잉크 10317">
                  <a:extLst>
                    <a:ext uri="{FF2B5EF4-FFF2-40B4-BE49-F238E27FC236}">
                      <a16:creationId xmlns:a16="http://schemas.microsoft.com/office/drawing/2014/main" id="{98E3FD04-D0BD-9E5F-B60F-B570350A578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769901" y="4360196"/>
                  <a:ext cx="2304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45" name="그룹 10344">
            <a:extLst>
              <a:ext uri="{FF2B5EF4-FFF2-40B4-BE49-F238E27FC236}">
                <a16:creationId xmlns:a16="http://schemas.microsoft.com/office/drawing/2014/main" id="{375D940D-BE65-D1E9-F64C-348134A6E785}"/>
              </a:ext>
            </a:extLst>
          </p:cNvPr>
          <p:cNvGrpSpPr/>
          <p:nvPr/>
        </p:nvGrpSpPr>
        <p:grpSpPr>
          <a:xfrm>
            <a:off x="3852621" y="1324316"/>
            <a:ext cx="404640" cy="235440"/>
            <a:chOff x="3852621" y="1324316"/>
            <a:chExt cx="40464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035EFB82-F715-D39F-3C70-CE6515B16043}"/>
                    </a:ext>
                  </a:extLst>
                </p14:cNvPr>
                <p14:cNvContentPartPr/>
                <p14:nvPr/>
              </p14:nvContentPartPr>
              <p14:xfrm>
                <a:off x="3852621" y="1324316"/>
                <a:ext cx="118080" cy="2196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035EFB82-F715-D39F-3C70-CE6515B1604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843621" y="1315316"/>
                  <a:ext cx="135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CEB19054-426E-E6EC-0396-E8F3CC6722E7}"/>
                    </a:ext>
                  </a:extLst>
                </p14:cNvPr>
                <p14:cNvContentPartPr/>
                <p14:nvPr/>
              </p14:nvContentPartPr>
              <p14:xfrm>
                <a:off x="3994461" y="1391276"/>
                <a:ext cx="60840" cy="1260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CEB19054-426E-E6EC-0396-E8F3CC6722E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985461" y="1382276"/>
                  <a:ext cx="78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4A2E1468-F2A2-CA88-A493-A38F8616504C}"/>
                    </a:ext>
                  </a:extLst>
                </p14:cNvPr>
                <p14:cNvContentPartPr/>
                <p14:nvPr/>
              </p14:nvContentPartPr>
              <p14:xfrm>
                <a:off x="4057821" y="1406756"/>
                <a:ext cx="23040" cy="1530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4A2E1468-F2A2-CA88-A493-A38F8616504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049181" y="1397756"/>
                  <a:ext cx="40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0304" name="잉크 10303">
                  <a:extLst>
                    <a:ext uri="{FF2B5EF4-FFF2-40B4-BE49-F238E27FC236}">
                      <a16:creationId xmlns:a16="http://schemas.microsoft.com/office/drawing/2014/main" id="{7A0C2A12-0EA9-8A27-425D-B834BDB0AEF8}"/>
                    </a:ext>
                  </a:extLst>
                </p14:cNvPr>
                <p14:cNvContentPartPr/>
                <p14:nvPr/>
              </p14:nvContentPartPr>
              <p14:xfrm>
                <a:off x="4068621" y="1366436"/>
                <a:ext cx="188640" cy="148320"/>
              </p14:xfrm>
            </p:contentPart>
          </mc:Choice>
          <mc:Fallback xmlns="">
            <p:pic>
              <p:nvPicPr>
                <p:cNvPr id="10304" name="잉크 10303">
                  <a:extLst>
                    <a:ext uri="{FF2B5EF4-FFF2-40B4-BE49-F238E27FC236}">
                      <a16:creationId xmlns:a16="http://schemas.microsoft.com/office/drawing/2014/main" id="{7A0C2A12-0EA9-8A27-425D-B834BDB0AEF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059621" y="1357796"/>
                  <a:ext cx="2062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44" name="그룹 10343">
            <a:extLst>
              <a:ext uri="{FF2B5EF4-FFF2-40B4-BE49-F238E27FC236}">
                <a16:creationId xmlns:a16="http://schemas.microsoft.com/office/drawing/2014/main" id="{67476B0E-CE72-D11F-6B1E-38A485089DA0}"/>
              </a:ext>
            </a:extLst>
          </p:cNvPr>
          <p:cNvGrpSpPr/>
          <p:nvPr/>
        </p:nvGrpSpPr>
        <p:grpSpPr>
          <a:xfrm>
            <a:off x="4417101" y="1300916"/>
            <a:ext cx="1039320" cy="277200"/>
            <a:chOff x="4417101" y="1300916"/>
            <a:chExt cx="103932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0305" name="잉크 10304">
                  <a:extLst>
                    <a:ext uri="{FF2B5EF4-FFF2-40B4-BE49-F238E27FC236}">
                      <a16:creationId xmlns:a16="http://schemas.microsoft.com/office/drawing/2014/main" id="{0772829E-9E36-D700-665A-8AE3C3EE9F09}"/>
                    </a:ext>
                  </a:extLst>
                </p14:cNvPr>
                <p14:cNvContentPartPr/>
                <p14:nvPr/>
              </p14:nvContentPartPr>
              <p14:xfrm>
                <a:off x="4417101" y="1300916"/>
                <a:ext cx="133560" cy="198360"/>
              </p14:xfrm>
            </p:contentPart>
          </mc:Choice>
          <mc:Fallback xmlns="">
            <p:pic>
              <p:nvPicPr>
                <p:cNvPr id="10305" name="잉크 10304">
                  <a:extLst>
                    <a:ext uri="{FF2B5EF4-FFF2-40B4-BE49-F238E27FC236}">
                      <a16:creationId xmlns:a16="http://schemas.microsoft.com/office/drawing/2014/main" id="{0772829E-9E36-D700-665A-8AE3C3EE9F0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408101" y="1291916"/>
                  <a:ext cx="1512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0306" name="잉크 10305">
                  <a:extLst>
                    <a:ext uri="{FF2B5EF4-FFF2-40B4-BE49-F238E27FC236}">
                      <a16:creationId xmlns:a16="http://schemas.microsoft.com/office/drawing/2014/main" id="{022F718C-34F3-DCF3-2E78-A2DD19F4C73E}"/>
                    </a:ext>
                  </a:extLst>
                </p14:cNvPr>
                <p14:cNvContentPartPr/>
                <p14:nvPr/>
              </p14:nvContentPartPr>
              <p14:xfrm>
                <a:off x="4531221" y="1364636"/>
                <a:ext cx="73800" cy="192960"/>
              </p14:xfrm>
            </p:contentPart>
          </mc:Choice>
          <mc:Fallback xmlns="">
            <p:pic>
              <p:nvPicPr>
                <p:cNvPr id="10306" name="잉크 10305">
                  <a:extLst>
                    <a:ext uri="{FF2B5EF4-FFF2-40B4-BE49-F238E27FC236}">
                      <a16:creationId xmlns:a16="http://schemas.microsoft.com/office/drawing/2014/main" id="{022F718C-34F3-DCF3-2E78-A2DD19F4C73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522221" y="1355996"/>
                  <a:ext cx="91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0307" name="잉크 10306">
                  <a:extLst>
                    <a:ext uri="{FF2B5EF4-FFF2-40B4-BE49-F238E27FC236}">
                      <a16:creationId xmlns:a16="http://schemas.microsoft.com/office/drawing/2014/main" id="{100045F0-3D2F-2A32-7287-FCE1AC4A5E8A}"/>
                    </a:ext>
                  </a:extLst>
                </p14:cNvPr>
                <p14:cNvContentPartPr/>
                <p14:nvPr/>
              </p14:nvContentPartPr>
              <p14:xfrm>
                <a:off x="4582341" y="1357436"/>
                <a:ext cx="66960" cy="27360"/>
              </p14:xfrm>
            </p:contentPart>
          </mc:Choice>
          <mc:Fallback xmlns="">
            <p:pic>
              <p:nvPicPr>
                <p:cNvPr id="10307" name="잉크 10306">
                  <a:extLst>
                    <a:ext uri="{FF2B5EF4-FFF2-40B4-BE49-F238E27FC236}">
                      <a16:creationId xmlns:a16="http://schemas.microsoft.com/office/drawing/2014/main" id="{100045F0-3D2F-2A32-7287-FCE1AC4A5E8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573341" y="1348436"/>
                  <a:ext cx="84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0308" name="잉크 10307">
                  <a:extLst>
                    <a:ext uri="{FF2B5EF4-FFF2-40B4-BE49-F238E27FC236}">
                      <a16:creationId xmlns:a16="http://schemas.microsoft.com/office/drawing/2014/main" id="{6EAA61AF-D0F6-7C16-8F65-0AA5F7503F33}"/>
                    </a:ext>
                  </a:extLst>
                </p14:cNvPr>
                <p14:cNvContentPartPr/>
                <p14:nvPr/>
              </p14:nvContentPartPr>
              <p14:xfrm>
                <a:off x="4584501" y="1393436"/>
                <a:ext cx="100440" cy="135720"/>
              </p14:xfrm>
            </p:contentPart>
          </mc:Choice>
          <mc:Fallback xmlns="">
            <p:pic>
              <p:nvPicPr>
                <p:cNvPr id="10308" name="잉크 10307">
                  <a:extLst>
                    <a:ext uri="{FF2B5EF4-FFF2-40B4-BE49-F238E27FC236}">
                      <a16:creationId xmlns:a16="http://schemas.microsoft.com/office/drawing/2014/main" id="{6EAA61AF-D0F6-7C16-8F65-0AA5F7503F3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575861" y="1384796"/>
                  <a:ext cx="1180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0310" name="잉크 10309">
                  <a:extLst>
                    <a:ext uri="{FF2B5EF4-FFF2-40B4-BE49-F238E27FC236}">
                      <a16:creationId xmlns:a16="http://schemas.microsoft.com/office/drawing/2014/main" id="{CCFA1CDF-BF33-4423-F64C-52561D8D6F8B}"/>
                    </a:ext>
                  </a:extLst>
                </p14:cNvPr>
                <p14:cNvContentPartPr/>
                <p14:nvPr/>
              </p14:nvContentPartPr>
              <p14:xfrm>
                <a:off x="4682061" y="1339436"/>
                <a:ext cx="159840" cy="137880"/>
              </p14:xfrm>
            </p:contentPart>
          </mc:Choice>
          <mc:Fallback xmlns="">
            <p:pic>
              <p:nvPicPr>
                <p:cNvPr id="10310" name="잉크 10309">
                  <a:extLst>
                    <a:ext uri="{FF2B5EF4-FFF2-40B4-BE49-F238E27FC236}">
                      <a16:creationId xmlns:a16="http://schemas.microsoft.com/office/drawing/2014/main" id="{CCFA1CDF-BF33-4423-F64C-52561D8D6F8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673421" y="1330796"/>
                  <a:ext cx="177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0320" name="잉크 10319">
                  <a:extLst>
                    <a:ext uri="{FF2B5EF4-FFF2-40B4-BE49-F238E27FC236}">
                      <a16:creationId xmlns:a16="http://schemas.microsoft.com/office/drawing/2014/main" id="{2F278141-D3F7-EBFD-1DD5-5C5A22F74A0F}"/>
                    </a:ext>
                  </a:extLst>
                </p14:cNvPr>
                <p14:cNvContentPartPr/>
                <p14:nvPr/>
              </p14:nvContentPartPr>
              <p14:xfrm>
                <a:off x="4826061" y="1470476"/>
                <a:ext cx="111960" cy="104400"/>
              </p14:xfrm>
            </p:contentPart>
          </mc:Choice>
          <mc:Fallback xmlns="">
            <p:pic>
              <p:nvPicPr>
                <p:cNvPr id="10320" name="잉크 10319">
                  <a:extLst>
                    <a:ext uri="{FF2B5EF4-FFF2-40B4-BE49-F238E27FC236}">
                      <a16:creationId xmlns:a16="http://schemas.microsoft.com/office/drawing/2014/main" id="{2F278141-D3F7-EBFD-1DD5-5C5A22F74A0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817421" y="1461836"/>
                  <a:ext cx="129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0321" name="잉크 10320">
                  <a:extLst>
                    <a:ext uri="{FF2B5EF4-FFF2-40B4-BE49-F238E27FC236}">
                      <a16:creationId xmlns:a16="http://schemas.microsoft.com/office/drawing/2014/main" id="{4AC5C067-5EC7-314E-0863-C08EC4C1BB08}"/>
                    </a:ext>
                  </a:extLst>
                </p14:cNvPr>
                <p14:cNvContentPartPr/>
                <p14:nvPr/>
              </p14:nvContentPartPr>
              <p14:xfrm>
                <a:off x="5034141" y="1360316"/>
                <a:ext cx="155520" cy="131040"/>
              </p14:xfrm>
            </p:contentPart>
          </mc:Choice>
          <mc:Fallback xmlns="">
            <p:pic>
              <p:nvPicPr>
                <p:cNvPr id="10321" name="잉크 10320">
                  <a:extLst>
                    <a:ext uri="{FF2B5EF4-FFF2-40B4-BE49-F238E27FC236}">
                      <a16:creationId xmlns:a16="http://schemas.microsoft.com/office/drawing/2014/main" id="{4AC5C067-5EC7-314E-0863-C08EC4C1BB0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025141" y="1351676"/>
                  <a:ext cx="173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0322" name="잉크 10321">
                  <a:extLst>
                    <a:ext uri="{FF2B5EF4-FFF2-40B4-BE49-F238E27FC236}">
                      <a16:creationId xmlns:a16="http://schemas.microsoft.com/office/drawing/2014/main" id="{EC329048-B3D7-DC97-DE36-5C9B12DACCAC}"/>
                    </a:ext>
                  </a:extLst>
                </p14:cNvPr>
                <p14:cNvContentPartPr/>
                <p14:nvPr/>
              </p14:nvContentPartPr>
              <p14:xfrm>
                <a:off x="5155821" y="1357796"/>
                <a:ext cx="116280" cy="220320"/>
              </p14:xfrm>
            </p:contentPart>
          </mc:Choice>
          <mc:Fallback xmlns="">
            <p:pic>
              <p:nvPicPr>
                <p:cNvPr id="10322" name="잉크 10321">
                  <a:extLst>
                    <a:ext uri="{FF2B5EF4-FFF2-40B4-BE49-F238E27FC236}">
                      <a16:creationId xmlns:a16="http://schemas.microsoft.com/office/drawing/2014/main" id="{EC329048-B3D7-DC97-DE36-5C9B12DACCA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147181" y="1349156"/>
                  <a:ext cx="133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0323" name="잉크 10322">
                  <a:extLst>
                    <a:ext uri="{FF2B5EF4-FFF2-40B4-BE49-F238E27FC236}">
                      <a16:creationId xmlns:a16="http://schemas.microsoft.com/office/drawing/2014/main" id="{D021ED8E-4DED-687C-CB78-969F88945877}"/>
                    </a:ext>
                  </a:extLst>
                </p14:cNvPr>
                <p14:cNvContentPartPr/>
                <p14:nvPr/>
              </p14:nvContentPartPr>
              <p14:xfrm>
                <a:off x="5265621" y="1350956"/>
                <a:ext cx="187920" cy="114480"/>
              </p14:xfrm>
            </p:contentPart>
          </mc:Choice>
          <mc:Fallback xmlns="">
            <p:pic>
              <p:nvPicPr>
                <p:cNvPr id="10323" name="잉크 10322">
                  <a:extLst>
                    <a:ext uri="{FF2B5EF4-FFF2-40B4-BE49-F238E27FC236}">
                      <a16:creationId xmlns:a16="http://schemas.microsoft.com/office/drawing/2014/main" id="{D021ED8E-4DED-687C-CB78-969F8894587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256981" y="1341956"/>
                  <a:ext cx="2055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0324" name="잉크 10323">
                  <a:extLst>
                    <a:ext uri="{FF2B5EF4-FFF2-40B4-BE49-F238E27FC236}">
                      <a16:creationId xmlns:a16="http://schemas.microsoft.com/office/drawing/2014/main" id="{B85AA739-0462-2675-56CD-035CD5D67074}"/>
                    </a:ext>
                  </a:extLst>
                </p14:cNvPr>
                <p14:cNvContentPartPr/>
                <p14:nvPr/>
              </p14:nvContentPartPr>
              <p14:xfrm>
                <a:off x="5373621" y="1445276"/>
                <a:ext cx="82800" cy="66960"/>
              </p14:xfrm>
            </p:contentPart>
          </mc:Choice>
          <mc:Fallback xmlns="">
            <p:pic>
              <p:nvPicPr>
                <p:cNvPr id="10324" name="잉크 10323">
                  <a:extLst>
                    <a:ext uri="{FF2B5EF4-FFF2-40B4-BE49-F238E27FC236}">
                      <a16:creationId xmlns:a16="http://schemas.microsoft.com/office/drawing/2014/main" id="{B85AA739-0462-2675-56CD-035CD5D6707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364621" y="1436636"/>
                  <a:ext cx="10044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43" name="그룹 10342">
            <a:extLst>
              <a:ext uri="{FF2B5EF4-FFF2-40B4-BE49-F238E27FC236}">
                <a16:creationId xmlns:a16="http://schemas.microsoft.com/office/drawing/2014/main" id="{B5E404CC-0410-5735-4DED-5BAB16F683ED}"/>
              </a:ext>
            </a:extLst>
          </p:cNvPr>
          <p:cNvGrpSpPr/>
          <p:nvPr/>
        </p:nvGrpSpPr>
        <p:grpSpPr>
          <a:xfrm>
            <a:off x="5755221" y="1325036"/>
            <a:ext cx="1201320" cy="351000"/>
            <a:chOff x="5755221" y="1325036"/>
            <a:chExt cx="1201320" cy="3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0325" name="잉크 10324">
                  <a:extLst>
                    <a:ext uri="{FF2B5EF4-FFF2-40B4-BE49-F238E27FC236}">
                      <a16:creationId xmlns:a16="http://schemas.microsoft.com/office/drawing/2014/main" id="{11C53AE2-5E9D-D99B-3D7B-E59554FCB549}"/>
                    </a:ext>
                  </a:extLst>
                </p14:cNvPr>
                <p14:cNvContentPartPr/>
                <p14:nvPr/>
              </p14:nvContentPartPr>
              <p14:xfrm>
                <a:off x="5755221" y="1325036"/>
                <a:ext cx="224640" cy="226800"/>
              </p14:xfrm>
            </p:contentPart>
          </mc:Choice>
          <mc:Fallback xmlns="">
            <p:pic>
              <p:nvPicPr>
                <p:cNvPr id="10325" name="잉크 10324">
                  <a:extLst>
                    <a:ext uri="{FF2B5EF4-FFF2-40B4-BE49-F238E27FC236}">
                      <a16:creationId xmlns:a16="http://schemas.microsoft.com/office/drawing/2014/main" id="{11C53AE2-5E9D-D99B-3D7B-E59554FCB54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746221" y="1316396"/>
                  <a:ext cx="242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0326" name="잉크 10325">
                  <a:extLst>
                    <a:ext uri="{FF2B5EF4-FFF2-40B4-BE49-F238E27FC236}">
                      <a16:creationId xmlns:a16="http://schemas.microsoft.com/office/drawing/2014/main" id="{AFED8ADF-D228-254F-1428-ACD86742D04F}"/>
                    </a:ext>
                  </a:extLst>
                </p14:cNvPr>
                <p14:cNvContentPartPr/>
                <p14:nvPr/>
              </p14:nvContentPartPr>
              <p14:xfrm>
                <a:off x="6005781" y="1379036"/>
                <a:ext cx="37800" cy="163440"/>
              </p14:xfrm>
            </p:contentPart>
          </mc:Choice>
          <mc:Fallback xmlns="">
            <p:pic>
              <p:nvPicPr>
                <p:cNvPr id="10326" name="잉크 10325">
                  <a:extLst>
                    <a:ext uri="{FF2B5EF4-FFF2-40B4-BE49-F238E27FC236}">
                      <a16:creationId xmlns:a16="http://schemas.microsoft.com/office/drawing/2014/main" id="{AFED8ADF-D228-254F-1428-ACD86742D04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996781" y="1370396"/>
                  <a:ext cx="55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0327" name="잉크 10326">
                  <a:extLst>
                    <a:ext uri="{FF2B5EF4-FFF2-40B4-BE49-F238E27FC236}">
                      <a16:creationId xmlns:a16="http://schemas.microsoft.com/office/drawing/2014/main" id="{86FBED43-8A0B-B4DB-C780-3BBCEB07ACF8}"/>
                    </a:ext>
                  </a:extLst>
                </p14:cNvPr>
                <p14:cNvContentPartPr/>
                <p14:nvPr/>
              </p14:nvContentPartPr>
              <p14:xfrm>
                <a:off x="5927661" y="1560116"/>
                <a:ext cx="153360" cy="115920"/>
              </p14:xfrm>
            </p:contentPart>
          </mc:Choice>
          <mc:Fallback xmlns="">
            <p:pic>
              <p:nvPicPr>
                <p:cNvPr id="10327" name="잉크 10326">
                  <a:extLst>
                    <a:ext uri="{FF2B5EF4-FFF2-40B4-BE49-F238E27FC236}">
                      <a16:creationId xmlns:a16="http://schemas.microsoft.com/office/drawing/2014/main" id="{86FBED43-8A0B-B4DB-C780-3BBCEB07ACF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919021" y="1551476"/>
                  <a:ext cx="171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0328" name="잉크 10327">
                  <a:extLst>
                    <a:ext uri="{FF2B5EF4-FFF2-40B4-BE49-F238E27FC236}">
                      <a16:creationId xmlns:a16="http://schemas.microsoft.com/office/drawing/2014/main" id="{E211D641-4371-13AC-753E-3634E3987658}"/>
                    </a:ext>
                  </a:extLst>
                </p14:cNvPr>
                <p14:cNvContentPartPr/>
                <p14:nvPr/>
              </p14:nvContentPartPr>
              <p14:xfrm>
                <a:off x="6100821" y="1406396"/>
                <a:ext cx="111240" cy="168840"/>
              </p14:xfrm>
            </p:contentPart>
          </mc:Choice>
          <mc:Fallback xmlns="">
            <p:pic>
              <p:nvPicPr>
                <p:cNvPr id="10328" name="잉크 10327">
                  <a:extLst>
                    <a:ext uri="{FF2B5EF4-FFF2-40B4-BE49-F238E27FC236}">
                      <a16:creationId xmlns:a16="http://schemas.microsoft.com/office/drawing/2014/main" id="{E211D641-4371-13AC-753E-3634E398765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092181" y="1397396"/>
                  <a:ext cx="1288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0329" name="잉크 10328">
                  <a:extLst>
                    <a:ext uri="{FF2B5EF4-FFF2-40B4-BE49-F238E27FC236}">
                      <a16:creationId xmlns:a16="http://schemas.microsoft.com/office/drawing/2014/main" id="{DE6AD017-531C-366E-BD3B-C539D50AB14A}"/>
                    </a:ext>
                  </a:extLst>
                </p14:cNvPr>
                <p14:cNvContentPartPr/>
                <p14:nvPr/>
              </p14:nvContentPartPr>
              <p14:xfrm>
                <a:off x="6127101" y="1475156"/>
                <a:ext cx="149400" cy="104400"/>
              </p14:xfrm>
            </p:contentPart>
          </mc:Choice>
          <mc:Fallback xmlns="">
            <p:pic>
              <p:nvPicPr>
                <p:cNvPr id="10329" name="잉크 10328">
                  <a:extLst>
                    <a:ext uri="{FF2B5EF4-FFF2-40B4-BE49-F238E27FC236}">
                      <a16:creationId xmlns:a16="http://schemas.microsoft.com/office/drawing/2014/main" id="{DE6AD017-531C-366E-BD3B-C539D50AB14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118461" y="1466156"/>
                  <a:ext cx="167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0330" name="잉크 10329">
                  <a:extLst>
                    <a:ext uri="{FF2B5EF4-FFF2-40B4-BE49-F238E27FC236}">
                      <a16:creationId xmlns:a16="http://schemas.microsoft.com/office/drawing/2014/main" id="{A04E8EEA-E3CF-0945-84BF-D07CF95C9A5B}"/>
                    </a:ext>
                  </a:extLst>
                </p14:cNvPr>
                <p14:cNvContentPartPr/>
                <p14:nvPr/>
              </p14:nvContentPartPr>
              <p14:xfrm>
                <a:off x="6269661" y="1419716"/>
                <a:ext cx="44640" cy="161280"/>
              </p14:xfrm>
            </p:contentPart>
          </mc:Choice>
          <mc:Fallback xmlns="">
            <p:pic>
              <p:nvPicPr>
                <p:cNvPr id="10330" name="잉크 10329">
                  <a:extLst>
                    <a:ext uri="{FF2B5EF4-FFF2-40B4-BE49-F238E27FC236}">
                      <a16:creationId xmlns:a16="http://schemas.microsoft.com/office/drawing/2014/main" id="{A04E8EEA-E3CF-0945-84BF-D07CF95C9A5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260661" y="1410716"/>
                  <a:ext cx="622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0331" name="잉크 10330">
                  <a:extLst>
                    <a:ext uri="{FF2B5EF4-FFF2-40B4-BE49-F238E27FC236}">
                      <a16:creationId xmlns:a16="http://schemas.microsoft.com/office/drawing/2014/main" id="{D06D5B87-4A70-D346-393F-15DD3C655B3C}"/>
                    </a:ext>
                  </a:extLst>
                </p14:cNvPr>
                <p14:cNvContentPartPr/>
                <p14:nvPr/>
              </p14:nvContentPartPr>
              <p14:xfrm>
                <a:off x="6335901" y="1448156"/>
                <a:ext cx="64080" cy="101880"/>
              </p14:xfrm>
            </p:contentPart>
          </mc:Choice>
          <mc:Fallback xmlns="">
            <p:pic>
              <p:nvPicPr>
                <p:cNvPr id="10331" name="잉크 10330">
                  <a:extLst>
                    <a:ext uri="{FF2B5EF4-FFF2-40B4-BE49-F238E27FC236}">
                      <a16:creationId xmlns:a16="http://schemas.microsoft.com/office/drawing/2014/main" id="{D06D5B87-4A70-D346-393F-15DD3C655B3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327261" y="1439516"/>
                  <a:ext cx="81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0332" name="잉크 10331">
                  <a:extLst>
                    <a:ext uri="{FF2B5EF4-FFF2-40B4-BE49-F238E27FC236}">
                      <a16:creationId xmlns:a16="http://schemas.microsoft.com/office/drawing/2014/main" id="{5B5A4CC2-3A2F-91E4-3CD8-0EC17C80A778}"/>
                    </a:ext>
                  </a:extLst>
                </p14:cNvPr>
                <p14:cNvContentPartPr/>
                <p14:nvPr/>
              </p14:nvContentPartPr>
              <p14:xfrm>
                <a:off x="6426261" y="1438076"/>
                <a:ext cx="33480" cy="162360"/>
              </p14:xfrm>
            </p:contentPart>
          </mc:Choice>
          <mc:Fallback xmlns="">
            <p:pic>
              <p:nvPicPr>
                <p:cNvPr id="10332" name="잉크 10331">
                  <a:extLst>
                    <a:ext uri="{FF2B5EF4-FFF2-40B4-BE49-F238E27FC236}">
                      <a16:creationId xmlns:a16="http://schemas.microsoft.com/office/drawing/2014/main" id="{5B5A4CC2-3A2F-91E4-3CD8-0EC17C80A77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417621" y="1429436"/>
                  <a:ext cx="51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0333" name="잉크 10332">
                  <a:extLst>
                    <a:ext uri="{FF2B5EF4-FFF2-40B4-BE49-F238E27FC236}">
                      <a16:creationId xmlns:a16="http://schemas.microsoft.com/office/drawing/2014/main" id="{4ABD3C0B-D097-18AB-D5B2-45D63C4A01CC}"/>
                    </a:ext>
                  </a:extLst>
                </p14:cNvPr>
                <p14:cNvContentPartPr/>
                <p14:nvPr/>
              </p14:nvContentPartPr>
              <p14:xfrm>
                <a:off x="6434901" y="1406756"/>
                <a:ext cx="153000" cy="198000"/>
              </p14:xfrm>
            </p:contentPart>
          </mc:Choice>
          <mc:Fallback xmlns="">
            <p:pic>
              <p:nvPicPr>
                <p:cNvPr id="10333" name="잉크 10332">
                  <a:extLst>
                    <a:ext uri="{FF2B5EF4-FFF2-40B4-BE49-F238E27FC236}">
                      <a16:creationId xmlns:a16="http://schemas.microsoft.com/office/drawing/2014/main" id="{4ABD3C0B-D097-18AB-D5B2-45D63C4A01C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426261" y="1398116"/>
                  <a:ext cx="170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0334" name="잉크 10333">
                  <a:extLst>
                    <a:ext uri="{FF2B5EF4-FFF2-40B4-BE49-F238E27FC236}">
                      <a16:creationId xmlns:a16="http://schemas.microsoft.com/office/drawing/2014/main" id="{168BABE0-572E-E8AB-3618-D81D3239067A}"/>
                    </a:ext>
                  </a:extLst>
                </p14:cNvPr>
                <p14:cNvContentPartPr/>
                <p14:nvPr/>
              </p14:nvContentPartPr>
              <p14:xfrm>
                <a:off x="6628221" y="1444916"/>
                <a:ext cx="143640" cy="157680"/>
              </p14:xfrm>
            </p:contentPart>
          </mc:Choice>
          <mc:Fallback xmlns="">
            <p:pic>
              <p:nvPicPr>
                <p:cNvPr id="10334" name="잉크 10333">
                  <a:extLst>
                    <a:ext uri="{FF2B5EF4-FFF2-40B4-BE49-F238E27FC236}">
                      <a16:creationId xmlns:a16="http://schemas.microsoft.com/office/drawing/2014/main" id="{168BABE0-572E-E8AB-3618-D81D3239067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619221" y="1435916"/>
                  <a:ext cx="161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0335" name="잉크 10334">
                  <a:extLst>
                    <a:ext uri="{FF2B5EF4-FFF2-40B4-BE49-F238E27FC236}">
                      <a16:creationId xmlns:a16="http://schemas.microsoft.com/office/drawing/2014/main" id="{245E6F98-D79C-ECCF-B43D-48967923FAB2}"/>
                    </a:ext>
                  </a:extLst>
                </p14:cNvPr>
                <p14:cNvContentPartPr/>
                <p14:nvPr/>
              </p14:nvContentPartPr>
              <p14:xfrm>
                <a:off x="6782301" y="1476956"/>
                <a:ext cx="31680" cy="133560"/>
              </p14:xfrm>
            </p:contentPart>
          </mc:Choice>
          <mc:Fallback xmlns="">
            <p:pic>
              <p:nvPicPr>
                <p:cNvPr id="10335" name="잉크 10334">
                  <a:extLst>
                    <a:ext uri="{FF2B5EF4-FFF2-40B4-BE49-F238E27FC236}">
                      <a16:creationId xmlns:a16="http://schemas.microsoft.com/office/drawing/2014/main" id="{245E6F98-D79C-ECCF-B43D-48967923FAB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773301" y="1467956"/>
                  <a:ext cx="49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0336" name="잉크 10335">
                  <a:extLst>
                    <a:ext uri="{FF2B5EF4-FFF2-40B4-BE49-F238E27FC236}">
                      <a16:creationId xmlns:a16="http://schemas.microsoft.com/office/drawing/2014/main" id="{F1BF2B59-DF50-DC21-3364-7F742BF0F625}"/>
                    </a:ext>
                  </a:extLst>
                </p14:cNvPr>
                <p14:cNvContentPartPr/>
                <p14:nvPr/>
              </p14:nvContentPartPr>
              <p14:xfrm>
                <a:off x="6829461" y="1433756"/>
                <a:ext cx="96120" cy="134640"/>
              </p14:xfrm>
            </p:contentPart>
          </mc:Choice>
          <mc:Fallback xmlns="">
            <p:pic>
              <p:nvPicPr>
                <p:cNvPr id="10336" name="잉크 10335">
                  <a:extLst>
                    <a:ext uri="{FF2B5EF4-FFF2-40B4-BE49-F238E27FC236}">
                      <a16:creationId xmlns:a16="http://schemas.microsoft.com/office/drawing/2014/main" id="{F1BF2B59-DF50-DC21-3364-7F742BF0F62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820461" y="1425116"/>
                  <a:ext cx="113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0337" name="잉크 10336">
                  <a:extLst>
                    <a:ext uri="{FF2B5EF4-FFF2-40B4-BE49-F238E27FC236}">
                      <a16:creationId xmlns:a16="http://schemas.microsoft.com/office/drawing/2014/main" id="{986D1EB5-962C-75E2-069C-860BAD634165}"/>
                    </a:ext>
                  </a:extLst>
                </p14:cNvPr>
                <p14:cNvContentPartPr/>
                <p14:nvPr/>
              </p14:nvContentPartPr>
              <p14:xfrm>
                <a:off x="6866901" y="1420436"/>
                <a:ext cx="89640" cy="166320"/>
              </p14:xfrm>
            </p:contentPart>
          </mc:Choice>
          <mc:Fallback xmlns="">
            <p:pic>
              <p:nvPicPr>
                <p:cNvPr id="10337" name="잉크 10336">
                  <a:extLst>
                    <a:ext uri="{FF2B5EF4-FFF2-40B4-BE49-F238E27FC236}">
                      <a16:creationId xmlns:a16="http://schemas.microsoft.com/office/drawing/2014/main" id="{986D1EB5-962C-75E2-069C-860BAD63416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858261" y="1411436"/>
                  <a:ext cx="10728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48" name="그룹 10347">
            <a:extLst>
              <a:ext uri="{FF2B5EF4-FFF2-40B4-BE49-F238E27FC236}">
                <a16:creationId xmlns:a16="http://schemas.microsoft.com/office/drawing/2014/main" id="{F24DD319-C902-B053-EE1E-E87EEF2942F6}"/>
              </a:ext>
            </a:extLst>
          </p:cNvPr>
          <p:cNvGrpSpPr/>
          <p:nvPr/>
        </p:nvGrpSpPr>
        <p:grpSpPr>
          <a:xfrm>
            <a:off x="7172181" y="1370036"/>
            <a:ext cx="542520" cy="320760"/>
            <a:chOff x="7172181" y="1370036"/>
            <a:chExt cx="54252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0338" name="잉크 10337">
                  <a:extLst>
                    <a:ext uri="{FF2B5EF4-FFF2-40B4-BE49-F238E27FC236}">
                      <a16:creationId xmlns:a16="http://schemas.microsoft.com/office/drawing/2014/main" id="{DCA5AB8F-A9C9-98D7-2A73-585261D5B3DE}"/>
                    </a:ext>
                  </a:extLst>
                </p14:cNvPr>
                <p14:cNvContentPartPr/>
                <p14:nvPr/>
              </p14:nvContentPartPr>
              <p14:xfrm>
                <a:off x="7180821" y="1370036"/>
                <a:ext cx="113400" cy="49320"/>
              </p14:xfrm>
            </p:contentPart>
          </mc:Choice>
          <mc:Fallback xmlns="">
            <p:pic>
              <p:nvPicPr>
                <p:cNvPr id="10338" name="잉크 10337">
                  <a:extLst>
                    <a:ext uri="{FF2B5EF4-FFF2-40B4-BE49-F238E27FC236}">
                      <a16:creationId xmlns:a16="http://schemas.microsoft.com/office/drawing/2014/main" id="{DCA5AB8F-A9C9-98D7-2A73-585261D5B3D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171821" y="1361036"/>
                  <a:ext cx="131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0339" name="잉크 10338">
                  <a:extLst>
                    <a:ext uri="{FF2B5EF4-FFF2-40B4-BE49-F238E27FC236}">
                      <a16:creationId xmlns:a16="http://schemas.microsoft.com/office/drawing/2014/main" id="{3AF427E4-1766-64FF-8604-3F58A44AD455}"/>
                    </a:ext>
                  </a:extLst>
                </p14:cNvPr>
                <p14:cNvContentPartPr/>
                <p14:nvPr/>
              </p14:nvContentPartPr>
              <p14:xfrm>
                <a:off x="7172181" y="1421876"/>
                <a:ext cx="139680" cy="131760"/>
              </p14:xfrm>
            </p:contentPart>
          </mc:Choice>
          <mc:Fallback xmlns="">
            <p:pic>
              <p:nvPicPr>
                <p:cNvPr id="10339" name="잉크 10338">
                  <a:extLst>
                    <a:ext uri="{FF2B5EF4-FFF2-40B4-BE49-F238E27FC236}">
                      <a16:creationId xmlns:a16="http://schemas.microsoft.com/office/drawing/2014/main" id="{3AF427E4-1766-64FF-8604-3F58A44AD45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163181" y="1412876"/>
                  <a:ext cx="157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0340" name="잉크 10339">
                  <a:extLst>
                    <a:ext uri="{FF2B5EF4-FFF2-40B4-BE49-F238E27FC236}">
                      <a16:creationId xmlns:a16="http://schemas.microsoft.com/office/drawing/2014/main" id="{6C79425E-0EBD-2A43-DB0F-98274F5A50B2}"/>
                    </a:ext>
                  </a:extLst>
                </p14:cNvPr>
                <p14:cNvContentPartPr/>
                <p14:nvPr/>
              </p14:nvContentPartPr>
              <p14:xfrm>
                <a:off x="7215741" y="1566956"/>
                <a:ext cx="137880" cy="78840"/>
              </p14:xfrm>
            </p:contentPart>
          </mc:Choice>
          <mc:Fallback xmlns="">
            <p:pic>
              <p:nvPicPr>
                <p:cNvPr id="10340" name="잉크 10339">
                  <a:extLst>
                    <a:ext uri="{FF2B5EF4-FFF2-40B4-BE49-F238E27FC236}">
                      <a16:creationId xmlns:a16="http://schemas.microsoft.com/office/drawing/2014/main" id="{6C79425E-0EBD-2A43-DB0F-98274F5A50B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206741" y="1558316"/>
                  <a:ext cx="155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0341" name="잉크 10340">
                  <a:extLst>
                    <a:ext uri="{FF2B5EF4-FFF2-40B4-BE49-F238E27FC236}">
                      <a16:creationId xmlns:a16="http://schemas.microsoft.com/office/drawing/2014/main" id="{39725674-ABD9-A13B-FEFB-2BAB39108A62}"/>
                    </a:ext>
                  </a:extLst>
                </p14:cNvPr>
                <p14:cNvContentPartPr/>
                <p14:nvPr/>
              </p14:nvContentPartPr>
              <p14:xfrm>
                <a:off x="7381341" y="1444196"/>
                <a:ext cx="120240" cy="115920"/>
              </p14:xfrm>
            </p:contentPart>
          </mc:Choice>
          <mc:Fallback xmlns="">
            <p:pic>
              <p:nvPicPr>
                <p:cNvPr id="10341" name="잉크 10340">
                  <a:extLst>
                    <a:ext uri="{FF2B5EF4-FFF2-40B4-BE49-F238E27FC236}">
                      <a16:creationId xmlns:a16="http://schemas.microsoft.com/office/drawing/2014/main" id="{39725674-ABD9-A13B-FEFB-2BAB39108A6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372701" y="1435556"/>
                  <a:ext cx="137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0346" name="잉크 10345">
                  <a:extLst>
                    <a:ext uri="{FF2B5EF4-FFF2-40B4-BE49-F238E27FC236}">
                      <a16:creationId xmlns:a16="http://schemas.microsoft.com/office/drawing/2014/main" id="{CF9B09B3-6CD0-F7B9-FFCD-059206A78ED0}"/>
                    </a:ext>
                  </a:extLst>
                </p14:cNvPr>
                <p14:cNvContentPartPr/>
                <p14:nvPr/>
              </p14:nvContentPartPr>
              <p14:xfrm>
                <a:off x="7428861" y="1578116"/>
                <a:ext cx="178200" cy="110880"/>
              </p14:xfrm>
            </p:contentPart>
          </mc:Choice>
          <mc:Fallback xmlns="">
            <p:pic>
              <p:nvPicPr>
                <p:cNvPr id="10346" name="잉크 10345">
                  <a:extLst>
                    <a:ext uri="{FF2B5EF4-FFF2-40B4-BE49-F238E27FC236}">
                      <a16:creationId xmlns:a16="http://schemas.microsoft.com/office/drawing/2014/main" id="{CF9B09B3-6CD0-F7B9-FFCD-059206A78ED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419861" y="1569116"/>
                  <a:ext cx="195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0347" name="잉크 10346">
                  <a:extLst>
                    <a:ext uri="{FF2B5EF4-FFF2-40B4-BE49-F238E27FC236}">
                      <a16:creationId xmlns:a16="http://schemas.microsoft.com/office/drawing/2014/main" id="{8943B8B5-AC5E-74E9-31AA-5469344CD0AC}"/>
                    </a:ext>
                  </a:extLst>
                </p14:cNvPr>
                <p14:cNvContentPartPr/>
                <p14:nvPr/>
              </p14:nvContentPartPr>
              <p14:xfrm>
                <a:off x="7702101" y="1683956"/>
                <a:ext cx="12600" cy="6840"/>
              </p14:xfrm>
            </p:contentPart>
          </mc:Choice>
          <mc:Fallback xmlns="">
            <p:pic>
              <p:nvPicPr>
                <p:cNvPr id="10347" name="잉크 10346">
                  <a:extLst>
                    <a:ext uri="{FF2B5EF4-FFF2-40B4-BE49-F238E27FC236}">
                      <a16:creationId xmlns:a16="http://schemas.microsoft.com/office/drawing/2014/main" id="{8943B8B5-AC5E-74E9-31AA-5469344CD0A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693101" y="1674956"/>
                  <a:ext cx="30240" cy="2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0995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r>
              <a:rPr lang="ko-KR" altLang="en-US" dirty="0"/>
              <a:t> 문법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메타문자</a:t>
            </a:r>
            <a:r>
              <a:rPr lang="en-US" altLang="ko-KR" sz="1400" b="0" dirty="0"/>
              <a:t>(meta-characters) : </a:t>
            </a:r>
            <a:r>
              <a:rPr lang="ko-KR" altLang="en-US" sz="1400" b="0" dirty="0"/>
              <a:t>문자를 설명하기 위한 문자로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문자의 구성을 설명하기 위해 원래의 의미가 아니라 다른 의미로 쓰이는 문자</a:t>
            </a:r>
            <a:endParaRPr lang="en-US" altLang="ko-KR" sz="1400" b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89" y="2627063"/>
            <a:ext cx="7200000" cy="59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5421F0C-8186-29CE-B58F-B509E6085F0F}"/>
              </a:ext>
            </a:extLst>
          </p:cNvPr>
          <p:cNvGrpSpPr/>
          <p:nvPr/>
        </p:nvGrpSpPr>
        <p:grpSpPr>
          <a:xfrm>
            <a:off x="1001421" y="2165636"/>
            <a:ext cx="2091960" cy="36360"/>
            <a:chOff x="1001421" y="2165636"/>
            <a:chExt cx="2091960" cy="3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ADC1AF0B-E00A-9E63-5588-397EE843B029}"/>
                    </a:ext>
                  </a:extLst>
                </p14:cNvPr>
                <p14:cNvContentPartPr/>
                <p14:nvPr/>
              </p14:nvContentPartPr>
              <p14:xfrm>
                <a:off x="1001421" y="2165636"/>
                <a:ext cx="360" cy="324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ADC1AF0B-E00A-9E63-5588-397EE843B02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2421" y="2156636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9ABF89E2-6483-8137-6012-2A156FADAFA1}"/>
                    </a:ext>
                  </a:extLst>
                </p14:cNvPr>
                <p14:cNvContentPartPr/>
                <p14:nvPr/>
              </p14:nvContentPartPr>
              <p14:xfrm>
                <a:off x="1018341" y="2166356"/>
                <a:ext cx="2075040" cy="356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9ABF89E2-6483-8137-6012-2A156FADAFA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9341" y="2157356"/>
                  <a:ext cx="209268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89F4B1E-364C-4FBF-7FF3-186AF670074A}"/>
              </a:ext>
            </a:extLst>
          </p:cNvPr>
          <p:cNvGrpSpPr/>
          <p:nvPr/>
        </p:nvGrpSpPr>
        <p:grpSpPr>
          <a:xfrm>
            <a:off x="3149181" y="1406396"/>
            <a:ext cx="1419840" cy="413640"/>
            <a:chOff x="3149181" y="1406396"/>
            <a:chExt cx="141984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11D1BE5-2318-6CDF-4DBE-8AD2EA2F026D}"/>
                    </a:ext>
                  </a:extLst>
                </p14:cNvPr>
                <p14:cNvContentPartPr/>
                <p14:nvPr/>
              </p14:nvContentPartPr>
              <p14:xfrm>
                <a:off x="3149181" y="1584596"/>
                <a:ext cx="357840" cy="2354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11D1BE5-2318-6CDF-4DBE-8AD2EA2F026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40541" y="1575596"/>
                  <a:ext cx="3754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2347C82-2FF2-6714-2C3C-5FEB4C06D17F}"/>
                    </a:ext>
                  </a:extLst>
                </p14:cNvPr>
                <p14:cNvContentPartPr/>
                <p14:nvPr/>
              </p14:nvContentPartPr>
              <p14:xfrm>
                <a:off x="3350061" y="1524116"/>
                <a:ext cx="145800" cy="1594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2347C82-2FF2-6714-2C3C-5FEB4C06D17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41061" y="1515476"/>
                  <a:ext cx="163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CF31B92-1BAB-319C-6BA1-09AE3FB54346}"/>
                    </a:ext>
                  </a:extLst>
                </p14:cNvPr>
                <p14:cNvContentPartPr/>
                <p14:nvPr/>
              </p14:nvContentPartPr>
              <p14:xfrm>
                <a:off x="3575781" y="1422236"/>
                <a:ext cx="192600" cy="1425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CF31B92-1BAB-319C-6BA1-09AE3FB5434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67141" y="1413236"/>
                  <a:ext cx="210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A7F5FE6-5565-E57C-29FB-8ECE65D59180}"/>
                    </a:ext>
                  </a:extLst>
                </p14:cNvPr>
                <p14:cNvContentPartPr/>
                <p14:nvPr/>
              </p14:nvContentPartPr>
              <p14:xfrm>
                <a:off x="3698541" y="1462196"/>
                <a:ext cx="65880" cy="114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A7F5FE6-5565-E57C-29FB-8ECE65D5918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89901" y="1453556"/>
                  <a:ext cx="83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B256AFD-E259-D9AF-DE1F-A23FD29EDA29}"/>
                    </a:ext>
                  </a:extLst>
                </p14:cNvPr>
                <p14:cNvContentPartPr/>
                <p14:nvPr/>
              </p14:nvContentPartPr>
              <p14:xfrm>
                <a:off x="3719061" y="1605836"/>
                <a:ext cx="93600" cy="572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B256AFD-E259-D9AF-DE1F-A23FD29EDA2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10421" y="1596836"/>
                  <a:ext cx="111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9C5E053-54DD-6A45-DD1E-44F605D0FA62}"/>
                    </a:ext>
                  </a:extLst>
                </p14:cNvPr>
                <p14:cNvContentPartPr/>
                <p14:nvPr/>
              </p14:nvContentPartPr>
              <p14:xfrm>
                <a:off x="3807981" y="1467236"/>
                <a:ext cx="142200" cy="792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9C5E053-54DD-6A45-DD1E-44F605D0FA6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98981" y="1458596"/>
                  <a:ext cx="159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7CDEBE6-A710-6E57-8CBE-0F529B773D56}"/>
                    </a:ext>
                  </a:extLst>
                </p14:cNvPr>
                <p14:cNvContentPartPr/>
                <p14:nvPr/>
              </p14:nvContentPartPr>
              <p14:xfrm>
                <a:off x="3828141" y="1540316"/>
                <a:ext cx="142560" cy="1252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7CDEBE6-A710-6E57-8CBE-0F529B773D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19141" y="1531316"/>
                  <a:ext cx="160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DD2E72F-56AC-0F20-3E77-A924243B8D67}"/>
                    </a:ext>
                  </a:extLst>
                </p14:cNvPr>
                <p14:cNvContentPartPr/>
                <p14:nvPr/>
              </p14:nvContentPartPr>
              <p14:xfrm>
                <a:off x="4023981" y="1406396"/>
                <a:ext cx="96840" cy="1396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DD2E72F-56AC-0F20-3E77-A924243B8D6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14981" y="1397396"/>
                  <a:ext cx="114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D74CBAB-EA51-B5C9-EA33-8494944E99CA}"/>
                    </a:ext>
                  </a:extLst>
                </p14:cNvPr>
                <p14:cNvContentPartPr/>
                <p14:nvPr/>
              </p14:nvContentPartPr>
              <p14:xfrm>
                <a:off x="4079421" y="1472996"/>
                <a:ext cx="104400" cy="860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D74CBAB-EA51-B5C9-EA33-8494944E99C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70781" y="1463996"/>
                  <a:ext cx="122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926FC51-0F5E-F6C7-7D37-E070CD8C0377}"/>
                    </a:ext>
                  </a:extLst>
                </p14:cNvPr>
                <p14:cNvContentPartPr/>
                <p14:nvPr/>
              </p14:nvContentPartPr>
              <p14:xfrm>
                <a:off x="4110021" y="1569476"/>
                <a:ext cx="117720" cy="907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926FC51-0F5E-F6C7-7D37-E070CD8C037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01381" y="1560476"/>
                  <a:ext cx="135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C7C0EFB-AA18-F444-F5C4-AD681F24FEB7}"/>
                    </a:ext>
                  </a:extLst>
                </p14:cNvPr>
                <p14:cNvContentPartPr/>
                <p14:nvPr/>
              </p14:nvContentPartPr>
              <p14:xfrm>
                <a:off x="4221261" y="1450316"/>
                <a:ext cx="66960" cy="24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C7C0EFB-AA18-F444-F5C4-AD681F24FEB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12621" y="1441676"/>
                  <a:ext cx="846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6CC6213-0841-468A-4A63-4DFF60554318}"/>
                    </a:ext>
                  </a:extLst>
                </p14:cNvPr>
                <p14:cNvContentPartPr/>
                <p14:nvPr/>
              </p14:nvContentPartPr>
              <p14:xfrm>
                <a:off x="4203981" y="1479116"/>
                <a:ext cx="181440" cy="1216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6CC6213-0841-468A-4A63-4DFF6055431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95341" y="1470476"/>
                  <a:ext cx="199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D19A9AD-B8E3-43F1-5838-8F48B9EBA764}"/>
                    </a:ext>
                  </a:extLst>
                </p14:cNvPr>
                <p14:cNvContentPartPr/>
                <p14:nvPr/>
              </p14:nvContentPartPr>
              <p14:xfrm>
                <a:off x="4330341" y="1434116"/>
                <a:ext cx="108000" cy="2016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D19A9AD-B8E3-43F1-5838-8F48B9EBA76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21701" y="1425116"/>
                  <a:ext cx="1256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1AAB8061-EE58-552E-249E-A7B0D53776CE}"/>
                    </a:ext>
                  </a:extLst>
                </p14:cNvPr>
                <p14:cNvContentPartPr/>
                <p14:nvPr/>
              </p14:nvContentPartPr>
              <p14:xfrm>
                <a:off x="4425741" y="1436276"/>
                <a:ext cx="101160" cy="1306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1AAB8061-EE58-552E-249E-A7B0D53776C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6741" y="1427636"/>
                  <a:ext cx="118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0998BDFD-1FDB-15EB-B222-CF7E6CD94456}"/>
                    </a:ext>
                  </a:extLst>
                </p14:cNvPr>
                <p14:cNvContentPartPr/>
                <p14:nvPr/>
              </p14:nvContentPartPr>
              <p14:xfrm>
                <a:off x="4484781" y="1573796"/>
                <a:ext cx="84240" cy="892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0998BDFD-1FDB-15EB-B222-CF7E6CD9445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76141" y="1564796"/>
                  <a:ext cx="10188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7BABE59-1A3D-7972-4E2C-A4F5AC398176}"/>
              </a:ext>
            </a:extLst>
          </p:cNvPr>
          <p:cNvGrpSpPr/>
          <p:nvPr/>
        </p:nvGrpSpPr>
        <p:grpSpPr>
          <a:xfrm>
            <a:off x="4815981" y="1463636"/>
            <a:ext cx="636840" cy="184320"/>
            <a:chOff x="4815981" y="1463636"/>
            <a:chExt cx="63684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A96D1A3-EB57-E2AD-6200-FBB9D4BA9E95}"/>
                    </a:ext>
                  </a:extLst>
                </p14:cNvPr>
                <p14:cNvContentPartPr/>
                <p14:nvPr/>
              </p14:nvContentPartPr>
              <p14:xfrm>
                <a:off x="4815981" y="1478396"/>
                <a:ext cx="153360" cy="1695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A96D1A3-EB57-E2AD-6200-FBB9D4BA9E9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06981" y="1469756"/>
                  <a:ext cx="171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A761BA7-266D-EBAB-A1B4-98B90415BD3B}"/>
                    </a:ext>
                  </a:extLst>
                </p14:cNvPr>
                <p14:cNvContentPartPr/>
                <p14:nvPr/>
              </p14:nvContentPartPr>
              <p14:xfrm>
                <a:off x="4959621" y="1509356"/>
                <a:ext cx="90000" cy="1353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A761BA7-266D-EBAB-A1B4-98B90415BD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950981" y="1500356"/>
                  <a:ext cx="107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158B1C2-9246-81C1-DE01-1FE065CC5A40}"/>
                    </a:ext>
                  </a:extLst>
                </p14:cNvPr>
                <p14:cNvContentPartPr/>
                <p14:nvPr/>
              </p14:nvContentPartPr>
              <p14:xfrm>
                <a:off x="5073741" y="1481996"/>
                <a:ext cx="151920" cy="1404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158B1C2-9246-81C1-DE01-1FE065CC5A4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65101" y="1472996"/>
                  <a:ext cx="169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30E63C9-2C2B-4FAE-33A6-FD08F8EF10D0}"/>
                    </a:ext>
                  </a:extLst>
                </p14:cNvPr>
                <p14:cNvContentPartPr/>
                <p14:nvPr/>
              </p14:nvContentPartPr>
              <p14:xfrm>
                <a:off x="5250501" y="1463636"/>
                <a:ext cx="12240" cy="1576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A30E63C9-2C2B-4FAE-33A6-FD08F8EF10D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41501" y="1454996"/>
                  <a:ext cx="29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94863FBD-F0CF-650B-3590-C57E6349DDC8}"/>
                    </a:ext>
                  </a:extLst>
                </p14:cNvPr>
                <p14:cNvContentPartPr/>
                <p14:nvPr/>
              </p14:nvContentPartPr>
              <p14:xfrm>
                <a:off x="5299101" y="1465796"/>
                <a:ext cx="116640" cy="1411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94863FBD-F0CF-650B-3590-C57E6349DDC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290101" y="1457156"/>
                  <a:ext cx="134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0CE4CF4-6291-1B04-74E5-505B9DC8D889}"/>
                    </a:ext>
                  </a:extLst>
                </p14:cNvPr>
                <p14:cNvContentPartPr/>
                <p14:nvPr/>
              </p14:nvContentPartPr>
              <p14:xfrm>
                <a:off x="5393061" y="1469756"/>
                <a:ext cx="59760" cy="1717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0CE4CF4-6291-1B04-74E5-505B9DC8D88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84421" y="1461116"/>
                  <a:ext cx="7740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EA89713-0AE8-2654-36BD-471F7109498F}"/>
              </a:ext>
            </a:extLst>
          </p:cNvPr>
          <p:cNvGrpSpPr/>
          <p:nvPr/>
        </p:nvGrpSpPr>
        <p:grpSpPr>
          <a:xfrm>
            <a:off x="5675301" y="1385876"/>
            <a:ext cx="2066400" cy="285480"/>
            <a:chOff x="5675301" y="1385876"/>
            <a:chExt cx="206640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8A359BF9-A7C5-0B92-0492-EF433629A66F}"/>
                    </a:ext>
                  </a:extLst>
                </p14:cNvPr>
                <p14:cNvContentPartPr/>
                <p14:nvPr/>
              </p14:nvContentPartPr>
              <p14:xfrm>
                <a:off x="5675301" y="1429796"/>
                <a:ext cx="136800" cy="1213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8A359BF9-A7C5-0B92-0492-EF433629A66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66301" y="1421156"/>
                  <a:ext cx="154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137C3CB-F656-959A-07FF-8F7458F83657}"/>
                    </a:ext>
                  </a:extLst>
                </p14:cNvPr>
                <p14:cNvContentPartPr/>
                <p14:nvPr/>
              </p14:nvContentPartPr>
              <p14:xfrm>
                <a:off x="5701941" y="1492796"/>
                <a:ext cx="137160" cy="313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137C3CB-F656-959A-07FF-8F7458F8365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693301" y="1483796"/>
                  <a:ext cx="1548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6F2D330-6C60-6503-506D-EE8C411A609C}"/>
                    </a:ext>
                  </a:extLst>
                </p14:cNvPr>
                <p14:cNvContentPartPr/>
                <p14:nvPr/>
              </p14:nvContentPartPr>
              <p14:xfrm>
                <a:off x="5700141" y="1574516"/>
                <a:ext cx="161280" cy="820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6F2D330-6C60-6503-506D-EE8C411A609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91501" y="1565516"/>
                  <a:ext cx="178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A5FD79A-746A-8C4F-4212-D7B6C5D075F8}"/>
                    </a:ext>
                  </a:extLst>
                </p14:cNvPr>
                <p14:cNvContentPartPr/>
                <p14:nvPr/>
              </p14:nvContentPartPr>
              <p14:xfrm>
                <a:off x="5868981" y="1431596"/>
                <a:ext cx="120240" cy="1224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A5FD79A-746A-8C4F-4212-D7B6C5D075F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860341" y="1422956"/>
                  <a:ext cx="137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CD08BA0-95C6-47CC-FC3E-3198FF37C169}"/>
                    </a:ext>
                  </a:extLst>
                </p14:cNvPr>
                <p14:cNvContentPartPr/>
                <p14:nvPr/>
              </p14:nvContentPartPr>
              <p14:xfrm>
                <a:off x="5981661" y="1454636"/>
                <a:ext cx="14400" cy="633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CD08BA0-95C6-47CC-FC3E-3198FF37C16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972661" y="1445636"/>
                  <a:ext cx="32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5983B0E4-08B1-E75D-2F0D-D807B7B98580}"/>
                    </a:ext>
                  </a:extLst>
                </p14:cNvPr>
                <p14:cNvContentPartPr/>
                <p14:nvPr/>
              </p14:nvContentPartPr>
              <p14:xfrm>
                <a:off x="5963661" y="1582076"/>
                <a:ext cx="74520" cy="738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5983B0E4-08B1-E75D-2F0D-D807B7B9858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55021" y="1573076"/>
                  <a:ext cx="92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053A787F-FE17-0ECA-B16F-715A055C318D}"/>
                    </a:ext>
                  </a:extLst>
                </p14:cNvPr>
                <p14:cNvContentPartPr/>
                <p14:nvPr/>
              </p14:nvContentPartPr>
              <p14:xfrm>
                <a:off x="6115941" y="1451396"/>
                <a:ext cx="132480" cy="1670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053A787F-FE17-0ECA-B16F-715A055C318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07301" y="1442396"/>
                  <a:ext cx="150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84C707B-4F98-C80A-1A24-68773D2E4A37}"/>
                    </a:ext>
                  </a:extLst>
                </p14:cNvPr>
                <p14:cNvContentPartPr/>
                <p14:nvPr/>
              </p14:nvContentPartPr>
              <p14:xfrm>
                <a:off x="6273621" y="1497836"/>
                <a:ext cx="13680" cy="1299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84C707B-4F98-C80A-1A24-68773D2E4A3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264981" y="1489196"/>
                  <a:ext cx="313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1FC0D35-78A5-AE72-D5FF-A79C9984549D}"/>
                    </a:ext>
                  </a:extLst>
                </p14:cNvPr>
                <p14:cNvContentPartPr/>
                <p14:nvPr/>
              </p14:nvContentPartPr>
              <p14:xfrm>
                <a:off x="6313221" y="1484516"/>
                <a:ext cx="97200" cy="1058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1FC0D35-78A5-AE72-D5FF-A79C9984549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304221" y="1475516"/>
                  <a:ext cx="1148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8F5CC0B-FC18-801D-1AB4-F2D764039B98}"/>
                    </a:ext>
                  </a:extLst>
                </p14:cNvPr>
                <p14:cNvContentPartPr/>
                <p14:nvPr/>
              </p14:nvContentPartPr>
              <p14:xfrm>
                <a:off x="6416181" y="1425836"/>
                <a:ext cx="168120" cy="2163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D8F5CC0B-FC18-801D-1AB4-F2D764039B9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407541" y="1416836"/>
                  <a:ext cx="1857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4757E39-D3A2-17A5-7A25-30DBCB8978BD}"/>
                    </a:ext>
                  </a:extLst>
                </p14:cNvPr>
                <p14:cNvContentPartPr/>
                <p14:nvPr/>
              </p14:nvContentPartPr>
              <p14:xfrm>
                <a:off x="6482061" y="1526996"/>
                <a:ext cx="104760" cy="259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4757E39-D3A2-17A5-7A25-30DBCB8978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73061" y="1518356"/>
                  <a:ext cx="1224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3912C4C5-7006-4528-5602-7FC1BD414B5E}"/>
                    </a:ext>
                  </a:extLst>
                </p14:cNvPr>
                <p14:cNvContentPartPr/>
                <p14:nvPr/>
              </p14:nvContentPartPr>
              <p14:xfrm>
                <a:off x="6525261" y="1557596"/>
                <a:ext cx="143640" cy="648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3912C4C5-7006-4528-5602-7FC1BD414B5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516261" y="1548596"/>
                  <a:ext cx="161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C7B35C6C-A943-55C0-7FDB-8FDF0BD04BE5}"/>
                    </a:ext>
                  </a:extLst>
                </p14:cNvPr>
                <p14:cNvContentPartPr/>
                <p14:nvPr/>
              </p14:nvContentPartPr>
              <p14:xfrm>
                <a:off x="6744501" y="1417556"/>
                <a:ext cx="149760" cy="1836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C7B35C6C-A943-55C0-7FDB-8FDF0BD04BE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735861" y="1408556"/>
                  <a:ext cx="1674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775A6E02-40E8-CC66-CC35-3605538F3401}"/>
                    </a:ext>
                  </a:extLst>
                </p14:cNvPr>
                <p14:cNvContentPartPr/>
                <p14:nvPr/>
              </p14:nvContentPartPr>
              <p14:xfrm>
                <a:off x="6947181" y="1484156"/>
                <a:ext cx="94320" cy="1090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775A6E02-40E8-CC66-CC35-3605538F340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938541" y="1475516"/>
                  <a:ext cx="1119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7060A694-E44B-2C8E-3916-023A3342896E}"/>
                    </a:ext>
                  </a:extLst>
                </p14:cNvPr>
                <p14:cNvContentPartPr/>
                <p14:nvPr/>
              </p14:nvContentPartPr>
              <p14:xfrm>
                <a:off x="7027461" y="1413236"/>
                <a:ext cx="174960" cy="1947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7060A694-E44B-2C8E-3916-023A3342896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018821" y="1404596"/>
                  <a:ext cx="192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D603A537-5E69-CF3A-EE09-1F2B4E6BB941}"/>
                    </a:ext>
                  </a:extLst>
                </p14:cNvPr>
                <p14:cNvContentPartPr/>
                <p14:nvPr/>
              </p14:nvContentPartPr>
              <p14:xfrm>
                <a:off x="7148781" y="1618076"/>
                <a:ext cx="89640" cy="5328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D603A537-5E69-CF3A-EE09-1F2B4E6BB94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39781" y="1609436"/>
                  <a:ext cx="107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9CF28AC3-889D-7477-0F70-8F3EAD93BB1E}"/>
                    </a:ext>
                  </a:extLst>
                </p14:cNvPr>
                <p14:cNvContentPartPr/>
                <p14:nvPr/>
              </p14:nvContentPartPr>
              <p14:xfrm>
                <a:off x="7298901" y="1442396"/>
                <a:ext cx="197280" cy="1684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9CF28AC3-889D-7477-0F70-8F3EAD93BB1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289901" y="1433756"/>
                  <a:ext cx="214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E2A9786A-8039-8BA3-F07F-2CF71E70778F}"/>
                    </a:ext>
                  </a:extLst>
                </p14:cNvPr>
                <p14:cNvContentPartPr/>
                <p14:nvPr/>
              </p14:nvContentPartPr>
              <p14:xfrm>
                <a:off x="7546221" y="1385876"/>
                <a:ext cx="87480" cy="309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E2A9786A-8039-8BA3-F07F-2CF71E70778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537221" y="1377236"/>
                  <a:ext cx="105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6CA678AF-E110-DADC-65A1-D6847CFBA218}"/>
                    </a:ext>
                  </a:extLst>
                </p14:cNvPr>
                <p14:cNvContentPartPr/>
                <p14:nvPr/>
              </p14:nvContentPartPr>
              <p14:xfrm>
                <a:off x="7532541" y="1434836"/>
                <a:ext cx="161640" cy="1774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6CA678AF-E110-DADC-65A1-D6847CFBA21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23541" y="1426196"/>
                  <a:ext cx="179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6CA79BDF-2545-7875-501F-9E6085EE02EA}"/>
                    </a:ext>
                  </a:extLst>
                </p14:cNvPr>
                <p14:cNvContentPartPr/>
                <p14:nvPr/>
              </p14:nvContentPartPr>
              <p14:xfrm>
                <a:off x="7739901" y="1571636"/>
                <a:ext cx="1800" cy="61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6CA79BDF-2545-7875-501F-9E6085EE02E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30901" y="1562996"/>
                  <a:ext cx="1944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095464B7-EA29-938C-2FB7-E7629648BF64}"/>
                  </a:ext>
                </a:extLst>
              </p14:cNvPr>
              <p14:cNvContentPartPr/>
              <p14:nvPr/>
            </p14:nvContentPartPr>
            <p14:xfrm>
              <a:off x="2751381" y="2453276"/>
              <a:ext cx="2104200" cy="2988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095464B7-EA29-938C-2FB7-E7629648BF6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742741" y="2444276"/>
                <a:ext cx="2121840" cy="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626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08" y="3717032"/>
            <a:ext cx="7200000" cy="61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r>
              <a:rPr lang="ko-KR" altLang="en-US" dirty="0"/>
              <a:t> 문법 </a:t>
            </a:r>
            <a:r>
              <a:rPr lang="en-US" altLang="ko-KR" dirty="0"/>
              <a:t>: </a:t>
            </a:r>
            <a:r>
              <a:rPr lang="ko-KR" altLang="en-US" dirty="0"/>
              <a:t>기본 메타문자 </a:t>
            </a:r>
            <a:r>
              <a:rPr lang="en-US" altLang="ko-KR" dirty="0"/>
              <a:t>[]</a:t>
            </a:r>
          </a:p>
          <a:p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대괄호 </a:t>
            </a:r>
            <a:r>
              <a:rPr lang="en-US" altLang="ko-KR" sz="1400" b="0" dirty="0"/>
              <a:t>[ ]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[ 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] </a:t>
            </a:r>
            <a:r>
              <a:rPr lang="ko-KR" altLang="en-US" sz="1400" b="0" dirty="0"/>
              <a:t>사이의 문자와 매칭</a:t>
            </a:r>
            <a:endParaRPr lang="en-US" altLang="ko-KR" sz="1400" b="0" dirty="0"/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000" b="0" dirty="0"/>
              <a:t>[</a:t>
            </a:r>
            <a:r>
              <a:rPr lang="en-US" altLang="ko-KR" sz="1000" b="0" dirty="0" err="1"/>
              <a:t>abc</a:t>
            </a:r>
            <a:r>
              <a:rPr lang="en-US" altLang="ko-KR" sz="1000" b="0" dirty="0"/>
              <a:t>]</a:t>
            </a:r>
            <a:r>
              <a:rPr lang="ko-KR" altLang="en-US" sz="1000" b="0" dirty="0"/>
              <a:t>는 어떤 텍스트에 </a:t>
            </a:r>
            <a:r>
              <a:rPr lang="en-US" altLang="ko-KR" sz="1000" b="0" dirty="0"/>
              <a:t>a </a:t>
            </a:r>
            <a:r>
              <a:rPr lang="ko-KR" altLang="en-US" sz="1000" b="0" dirty="0"/>
              <a:t>또는 </a:t>
            </a:r>
            <a:r>
              <a:rPr lang="en-US" altLang="ko-KR" sz="1000" b="0" dirty="0"/>
              <a:t>b </a:t>
            </a:r>
            <a:r>
              <a:rPr lang="ko-KR" altLang="en-US" sz="1000" b="0" dirty="0"/>
              <a:t>또는 </a:t>
            </a:r>
            <a:r>
              <a:rPr lang="en-US" altLang="ko-KR" sz="1000" b="0" dirty="0"/>
              <a:t>c</a:t>
            </a:r>
            <a:r>
              <a:rPr lang="ko-KR" altLang="en-US" sz="1000" b="0" dirty="0"/>
              <a:t>라는 텍스트가 있는지 찾으라는 뜻</a:t>
            </a:r>
            <a:endParaRPr lang="en-US" altLang="ko-KR" sz="10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 ]</a:t>
            </a:r>
            <a:r>
              <a:rPr lang="ko-KR" altLang="en-US" sz="1400" b="0" dirty="0"/>
              <a:t>에는 </a:t>
            </a:r>
            <a:r>
              <a:rPr lang="en-US" altLang="ko-KR" sz="1400" b="0" dirty="0"/>
              <a:t>or</a:t>
            </a:r>
            <a:r>
              <a:rPr lang="ko-KR" altLang="en-US" sz="1400" b="0" dirty="0"/>
              <a:t>의 의미</a:t>
            </a:r>
            <a:endParaRPr lang="en-US" altLang="ko-KR" sz="1400" b="0" dirty="0"/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000" b="0" dirty="0"/>
              <a:t> ‘</a:t>
            </a:r>
            <a:r>
              <a:rPr lang="en-US" altLang="ko-KR" sz="1000" b="0" dirty="0"/>
              <a:t>yesterday’ </a:t>
            </a:r>
            <a:r>
              <a:rPr lang="ko-KR" altLang="en-US" sz="1000" b="0" dirty="0"/>
              <a:t>또는 ‘</a:t>
            </a:r>
            <a:r>
              <a:rPr lang="en-US" altLang="ko-KR" sz="1000" b="0" dirty="0"/>
              <a:t>Yesterday’</a:t>
            </a:r>
            <a:r>
              <a:rPr lang="ko-KR" altLang="en-US" sz="1000" b="0" dirty="0"/>
              <a:t>라는 단어를 한 번에 찾으려면 </a:t>
            </a:r>
            <a:r>
              <a:rPr lang="en-US" altLang="ko-KR" sz="1000" b="0" dirty="0"/>
              <a:t>[</a:t>
            </a:r>
            <a:r>
              <a:rPr lang="en-US" altLang="ko-KR" sz="1000" b="0" dirty="0" err="1"/>
              <a:t>Yy</a:t>
            </a:r>
            <a:r>
              <a:rPr lang="en-US" altLang="ko-KR" sz="1000" b="0" dirty="0"/>
              <a:t>]</a:t>
            </a:r>
            <a:r>
              <a:rPr lang="en-US" altLang="ko-KR" sz="1000" b="0" dirty="0" err="1"/>
              <a:t>esterday</a:t>
            </a:r>
            <a:r>
              <a:rPr lang="ko-KR" altLang="en-US" sz="1000" b="0" dirty="0"/>
              <a:t>라고 입력</a:t>
            </a:r>
            <a:endParaRPr lang="en-US" altLang="ko-KR" sz="10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 </a:t>
            </a:r>
            <a:r>
              <a:rPr lang="en-US" altLang="ko-KR" sz="1400" b="0" dirty="0"/>
              <a:t>[</a:t>
            </a:r>
            <a:r>
              <a:rPr lang="en-US" altLang="ko-KR" sz="1400" b="0" dirty="0" err="1"/>
              <a:t>abc</a:t>
            </a:r>
            <a:r>
              <a:rPr lang="en-US" altLang="ko-KR" sz="1400" b="0" dirty="0"/>
              <a:t>]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알파벳 전체나 한글 전체 텍스트를 찾고 </a:t>
            </a:r>
            <a:r>
              <a:rPr lang="ko-KR" altLang="en-US" sz="1400" b="0" dirty="0" err="1"/>
              <a:t>싶을때</a:t>
            </a:r>
            <a:endParaRPr lang="en-US" altLang="ko-KR" sz="1400" b="0" dirty="0"/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000" b="0" dirty="0"/>
              <a:t>-</a:t>
            </a:r>
            <a:r>
              <a:rPr lang="ko-KR" altLang="en-US" sz="1000" b="0" dirty="0"/>
              <a:t>을 사용</a:t>
            </a:r>
            <a:endParaRPr lang="en-US" altLang="ko-KR" sz="1000" b="0" dirty="0"/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000" b="0" dirty="0"/>
              <a:t>[A-Za-z]</a:t>
            </a:r>
            <a:r>
              <a:rPr lang="ko-KR" altLang="en-US" sz="1000" b="0" dirty="0"/>
              <a:t>나 </a:t>
            </a:r>
            <a:r>
              <a:rPr lang="en-US" altLang="ko-KR" sz="1000" b="0" dirty="0"/>
              <a:t>[</a:t>
            </a:r>
            <a:r>
              <a:rPr lang="ko-KR" altLang="en-US" sz="1000" b="0" dirty="0"/>
              <a:t>가</a:t>
            </a:r>
            <a:r>
              <a:rPr lang="en-US" altLang="ko-KR" sz="1000" b="0" dirty="0"/>
              <a:t>-</a:t>
            </a:r>
            <a:r>
              <a:rPr lang="ko-KR" altLang="en-US" sz="1000" b="0" dirty="0" err="1"/>
              <a:t>힝</a:t>
            </a:r>
            <a:r>
              <a:rPr lang="en-US" altLang="ko-KR" sz="1000" b="0" dirty="0"/>
              <a:t>]</a:t>
            </a:r>
            <a:r>
              <a:rPr lang="ko-KR" altLang="en-US" sz="1000" b="0" dirty="0"/>
              <a:t>과 같은 기호로 문자열에서 알파벳과 한글을 추출</a:t>
            </a:r>
            <a:endParaRPr lang="en-US" altLang="ko-KR" sz="1000" b="0" dirty="0"/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000" b="0" dirty="0"/>
              <a:t>숫자 전체를 추출한다면 </a:t>
            </a:r>
            <a:r>
              <a:rPr lang="en-US" altLang="ko-KR" sz="1000" b="0" dirty="0"/>
              <a:t>[0-9]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165A116-60E6-9E6E-5514-35B5D818827D}"/>
              </a:ext>
            </a:extLst>
          </p:cNvPr>
          <p:cNvGrpSpPr/>
          <p:nvPr/>
        </p:nvGrpSpPr>
        <p:grpSpPr>
          <a:xfrm>
            <a:off x="5079141" y="2154836"/>
            <a:ext cx="1678680" cy="237960"/>
            <a:chOff x="5079141" y="2154836"/>
            <a:chExt cx="167868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B1641935-889A-E8A9-85F9-E13575A6F29C}"/>
                    </a:ext>
                  </a:extLst>
                </p14:cNvPr>
                <p14:cNvContentPartPr/>
                <p14:nvPr/>
              </p14:nvContentPartPr>
              <p14:xfrm>
                <a:off x="5079141" y="2297036"/>
                <a:ext cx="150480" cy="417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B1641935-889A-E8A9-85F9-E13575A6F29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70501" y="2288396"/>
                  <a:ext cx="1681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D02B08DB-D918-7902-4051-3A01EC4786E7}"/>
                    </a:ext>
                  </a:extLst>
                </p14:cNvPr>
                <p14:cNvContentPartPr/>
                <p14:nvPr/>
              </p14:nvContentPartPr>
              <p14:xfrm>
                <a:off x="5174901" y="2273996"/>
                <a:ext cx="77040" cy="986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D02B08DB-D918-7902-4051-3A01EC4786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66261" y="2264996"/>
                  <a:ext cx="94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3EF60AB-AFAB-AD6B-53D3-5C0D6C15AC46}"/>
                    </a:ext>
                  </a:extLst>
                </p14:cNvPr>
                <p14:cNvContentPartPr/>
                <p14:nvPr/>
              </p14:nvContentPartPr>
              <p14:xfrm>
                <a:off x="5358141" y="2212436"/>
                <a:ext cx="29520" cy="147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3EF60AB-AFAB-AD6B-53D3-5C0D6C15AC4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49501" y="2203796"/>
                  <a:ext cx="47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A5AAC19-E667-B571-543B-61D4F69FC113}"/>
                    </a:ext>
                  </a:extLst>
                </p14:cNvPr>
                <p14:cNvContentPartPr/>
                <p14:nvPr/>
              </p14:nvContentPartPr>
              <p14:xfrm>
                <a:off x="5337981" y="2261396"/>
                <a:ext cx="64440" cy="622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A5AAC19-E667-B571-543B-61D4F69FC11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28981" y="2252396"/>
                  <a:ext cx="82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25CD1B2-8EDA-C060-7135-44373DFF4417}"/>
                    </a:ext>
                  </a:extLst>
                </p14:cNvPr>
                <p14:cNvContentPartPr/>
                <p14:nvPr/>
              </p14:nvContentPartPr>
              <p14:xfrm>
                <a:off x="5431941" y="2235476"/>
                <a:ext cx="44640" cy="73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25CD1B2-8EDA-C060-7135-44373DFF441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22941" y="2226836"/>
                  <a:ext cx="62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1B30C44-E647-D4A4-D161-867A598E1796}"/>
                    </a:ext>
                  </a:extLst>
                </p14:cNvPr>
                <p14:cNvContentPartPr/>
                <p14:nvPr/>
              </p14:nvContentPartPr>
              <p14:xfrm>
                <a:off x="5424381" y="2227916"/>
                <a:ext cx="158040" cy="1450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1B30C44-E647-D4A4-D161-867A598E17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15381" y="2219276"/>
                  <a:ext cx="175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95B6ACB-46C9-B112-2D8E-9DC543039B26}"/>
                    </a:ext>
                  </a:extLst>
                </p14:cNvPr>
                <p14:cNvContentPartPr/>
                <p14:nvPr/>
              </p14:nvContentPartPr>
              <p14:xfrm>
                <a:off x="5510421" y="2284796"/>
                <a:ext cx="70200" cy="27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95B6ACB-46C9-B112-2D8E-9DC543039B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01421" y="2275796"/>
                  <a:ext cx="87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DF47DA2-2632-0224-EA6E-BD5FB103BFF9}"/>
                    </a:ext>
                  </a:extLst>
                </p14:cNvPr>
                <p14:cNvContentPartPr/>
                <p14:nvPr/>
              </p14:nvContentPartPr>
              <p14:xfrm>
                <a:off x="5529861" y="2344556"/>
                <a:ext cx="122760" cy="482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DF47DA2-2632-0224-EA6E-BD5FB103BFF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20861" y="2335916"/>
                  <a:ext cx="1404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F30A2BC-B0F8-FD16-D55A-597FF8BECC7B}"/>
                    </a:ext>
                  </a:extLst>
                </p14:cNvPr>
                <p14:cNvContentPartPr/>
                <p14:nvPr/>
              </p14:nvContentPartPr>
              <p14:xfrm>
                <a:off x="5629581" y="2255996"/>
                <a:ext cx="190440" cy="1058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F30A2BC-B0F8-FD16-D55A-597FF8BECC7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20941" y="2247356"/>
                  <a:ext cx="208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C4C6907-BEB8-807C-42F8-A13816D99A1A}"/>
                    </a:ext>
                  </a:extLst>
                </p14:cNvPr>
                <p14:cNvContentPartPr/>
                <p14:nvPr/>
              </p14:nvContentPartPr>
              <p14:xfrm>
                <a:off x="5872221" y="2208116"/>
                <a:ext cx="81720" cy="860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C4C6907-BEB8-807C-42F8-A13816D99A1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3581" y="2199116"/>
                  <a:ext cx="993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3A2C53F-4309-A6A9-0AB5-A2A18B19FC71}"/>
                    </a:ext>
                  </a:extLst>
                </p14:cNvPr>
                <p14:cNvContentPartPr/>
                <p14:nvPr/>
              </p14:nvContentPartPr>
              <p14:xfrm>
                <a:off x="5938461" y="2215316"/>
                <a:ext cx="80640" cy="136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3A2C53F-4309-A6A9-0AB5-A2A18B19FC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29461" y="2206316"/>
                  <a:ext cx="98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EDF08F9D-D502-9186-7E7D-F2000341FB68}"/>
                    </a:ext>
                  </a:extLst>
                </p14:cNvPr>
                <p14:cNvContentPartPr/>
                <p14:nvPr/>
              </p14:nvContentPartPr>
              <p14:xfrm>
                <a:off x="6167421" y="2154836"/>
                <a:ext cx="68400" cy="446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EDF08F9D-D502-9186-7E7D-F2000341FB6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158781" y="2145836"/>
                  <a:ext cx="860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BB6F998-B34A-13EE-B385-056FCECF4C41}"/>
                    </a:ext>
                  </a:extLst>
                </p14:cNvPr>
                <p14:cNvContentPartPr/>
                <p14:nvPr/>
              </p14:nvContentPartPr>
              <p14:xfrm>
                <a:off x="6159141" y="2204876"/>
                <a:ext cx="98640" cy="637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BB6F998-B34A-13EE-B385-056FCECF4C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50501" y="2195876"/>
                  <a:ext cx="116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C5A1F92-BCC5-7B0C-B0A0-11F9CAA1B03E}"/>
                    </a:ext>
                  </a:extLst>
                </p14:cNvPr>
                <p14:cNvContentPartPr/>
                <p14:nvPr/>
              </p14:nvContentPartPr>
              <p14:xfrm>
                <a:off x="6265341" y="2213876"/>
                <a:ext cx="43560" cy="532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C5A1F92-BCC5-7B0C-B0A0-11F9CAA1B03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56341" y="2204876"/>
                  <a:ext cx="61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731E045-6D56-33DC-D8BE-DE30EEA85F7A}"/>
                    </a:ext>
                  </a:extLst>
                </p14:cNvPr>
                <p14:cNvContentPartPr/>
                <p14:nvPr/>
              </p14:nvContentPartPr>
              <p14:xfrm>
                <a:off x="6225381" y="2327636"/>
                <a:ext cx="104400" cy="540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731E045-6D56-33DC-D8BE-DE30EEA85F7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216381" y="2318996"/>
                  <a:ext cx="1220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7F34D69-487C-9E16-4594-BD24A1F95317}"/>
                    </a:ext>
                  </a:extLst>
                </p14:cNvPr>
                <p14:cNvContentPartPr/>
                <p14:nvPr/>
              </p14:nvContentPartPr>
              <p14:xfrm>
                <a:off x="6385581" y="2202356"/>
                <a:ext cx="124200" cy="1033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7F34D69-487C-9E16-4594-BD24A1F9531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76581" y="2193356"/>
                  <a:ext cx="141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5E0A390-4F69-2F3A-0E3E-AFE4902BF55A}"/>
                    </a:ext>
                  </a:extLst>
                </p14:cNvPr>
                <p14:cNvContentPartPr/>
                <p14:nvPr/>
              </p14:nvContentPartPr>
              <p14:xfrm>
                <a:off x="6489981" y="2164916"/>
                <a:ext cx="107280" cy="975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5E0A390-4F69-2F3A-0E3E-AFE4902BF55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481341" y="2156276"/>
                  <a:ext cx="1249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2B83614B-347B-8171-AEC0-1BD72BCAE9F8}"/>
                    </a:ext>
                  </a:extLst>
                </p14:cNvPr>
                <p14:cNvContentPartPr/>
                <p14:nvPr/>
              </p14:nvContentPartPr>
              <p14:xfrm>
                <a:off x="6545421" y="2250236"/>
                <a:ext cx="53280" cy="655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2B83614B-347B-8171-AEC0-1BD72BCAE9F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536421" y="2241596"/>
                  <a:ext cx="709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AFBA756-B7D9-784B-35DF-ABD0B6A9F6D5}"/>
                    </a:ext>
                  </a:extLst>
                </p14:cNvPr>
                <p14:cNvContentPartPr/>
                <p14:nvPr/>
              </p14:nvContentPartPr>
              <p14:xfrm>
                <a:off x="6572781" y="2285876"/>
                <a:ext cx="73800" cy="576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AFBA756-B7D9-784B-35DF-ABD0B6A9F6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63781" y="2277236"/>
                  <a:ext cx="914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44009FA5-AD62-D03C-ABFC-8585763C6130}"/>
                    </a:ext>
                  </a:extLst>
                </p14:cNvPr>
                <p14:cNvContentPartPr/>
                <p14:nvPr/>
              </p14:nvContentPartPr>
              <p14:xfrm>
                <a:off x="6739101" y="2318276"/>
                <a:ext cx="18720" cy="262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44009FA5-AD62-D03C-ABFC-8585763C613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30101" y="2309276"/>
                  <a:ext cx="3636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C8FD011-6880-3A0F-49C5-F46907383E3A}"/>
              </a:ext>
            </a:extLst>
          </p:cNvPr>
          <p:cNvGrpSpPr/>
          <p:nvPr/>
        </p:nvGrpSpPr>
        <p:grpSpPr>
          <a:xfrm>
            <a:off x="4601421" y="2486396"/>
            <a:ext cx="1178280" cy="523800"/>
            <a:chOff x="4601421" y="2486396"/>
            <a:chExt cx="117828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5EA42A55-0F55-31C6-1F41-76285A4E35F9}"/>
                    </a:ext>
                  </a:extLst>
                </p14:cNvPr>
                <p14:cNvContentPartPr/>
                <p14:nvPr/>
              </p14:nvContentPartPr>
              <p14:xfrm>
                <a:off x="4684581" y="2486396"/>
                <a:ext cx="1095120" cy="4125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5EA42A55-0F55-31C6-1F41-76285A4E35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675581" y="2477396"/>
                  <a:ext cx="11127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68820DB8-63A7-B4AB-82E2-2882F98116FB}"/>
                    </a:ext>
                  </a:extLst>
                </p14:cNvPr>
                <p14:cNvContentPartPr/>
                <p14:nvPr/>
              </p14:nvContentPartPr>
              <p14:xfrm>
                <a:off x="4601421" y="2820836"/>
                <a:ext cx="194400" cy="1893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68820DB8-63A7-B4AB-82E2-2882F98116F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92781" y="2811836"/>
                  <a:ext cx="21204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785C617-D22F-439C-A300-4EC2A02F2D79}"/>
              </a:ext>
            </a:extLst>
          </p:cNvPr>
          <p:cNvGrpSpPr/>
          <p:nvPr/>
        </p:nvGrpSpPr>
        <p:grpSpPr>
          <a:xfrm>
            <a:off x="1582821" y="5025116"/>
            <a:ext cx="646560" cy="200520"/>
            <a:chOff x="1582821" y="5025116"/>
            <a:chExt cx="64656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C876FE14-A0D9-3C01-29B4-02BA9B1C0C62}"/>
                    </a:ext>
                  </a:extLst>
                </p14:cNvPr>
                <p14:cNvContentPartPr/>
                <p14:nvPr/>
              </p14:nvContentPartPr>
              <p14:xfrm>
                <a:off x="1582821" y="5125916"/>
                <a:ext cx="178200" cy="151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C876FE14-A0D9-3C01-29B4-02BA9B1C0C6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74181" y="5117276"/>
                  <a:ext cx="1958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FE595DC-5813-97A9-664A-3C1DB26D2A21}"/>
                    </a:ext>
                  </a:extLst>
                </p14:cNvPr>
                <p14:cNvContentPartPr/>
                <p14:nvPr/>
              </p14:nvContentPartPr>
              <p14:xfrm>
                <a:off x="1685781" y="5063996"/>
                <a:ext cx="103320" cy="1274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FE595DC-5813-97A9-664A-3C1DB26D2A2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77141" y="5055356"/>
                  <a:ext cx="120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ECDCEF5-4BBD-C1A0-5A13-E58E0EE9FD06}"/>
                    </a:ext>
                  </a:extLst>
                </p14:cNvPr>
                <p14:cNvContentPartPr/>
                <p14:nvPr/>
              </p14:nvContentPartPr>
              <p14:xfrm>
                <a:off x="1852461" y="5046716"/>
                <a:ext cx="145080" cy="914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ECDCEF5-4BBD-C1A0-5A13-E58E0EE9FD0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43461" y="5037716"/>
                  <a:ext cx="162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3330C63-4F37-BDBE-9114-3585D8DECB75}"/>
                    </a:ext>
                  </a:extLst>
                </p14:cNvPr>
                <p14:cNvContentPartPr/>
                <p14:nvPr/>
              </p14:nvContentPartPr>
              <p14:xfrm>
                <a:off x="1990701" y="5025116"/>
                <a:ext cx="16200" cy="1216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3330C63-4F37-BDBE-9114-3585D8DECB7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981701" y="5016476"/>
                  <a:ext cx="33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4727D739-99CB-F392-2319-0CEF54849951}"/>
                    </a:ext>
                  </a:extLst>
                </p14:cNvPr>
                <p14:cNvContentPartPr/>
                <p14:nvPr/>
              </p14:nvContentPartPr>
              <p14:xfrm>
                <a:off x="1976661" y="5170196"/>
                <a:ext cx="116640" cy="442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4727D739-99CB-F392-2319-0CEF5484995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68021" y="5161556"/>
                  <a:ext cx="1342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6D23AC5-A698-28F4-B691-5371D3D67DA1}"/>
                    </a:ext>
                  </a:extLst>
                </p14:cNvPr>
                <p14:cNvContentPartPr/>
                <p14:nvPr/>
              </p14:nvContentPartPr>
              <p14:xfrm>
                <a:off x="2060901" y="5065436"/>
                <a:ext cx="155880" cy="1170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6D23AC5-A698-28F4-B691-5371D3D67DA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051901" y="5056796"/>
                  <a:ext cx="173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99441299-107D-0AD0-18CD-3462D8DE1B64}"/>
                    </a:ext>
                  </a:extLst>
                </p14:cNvPr>
                <p14:cNvContentPartPr/>
                <p14:nvPr/>
              </p14:nvContentPartPr>
              <p14:xfrm>
                <a:off x="2224341" y="5074436"/>
                <a:ext cx="5040" cy="1512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99441299-107D-0AD0-18CD-3462D8DE1B6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215701" y="5065796"/>
                  <a:ext cx="2268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870B333C-4D01-23B4-4B5E-683AE9138A0C}"/>
                  </a:ext>
                </a:extLst>
              </p14:cNvPr>
              <p14:cNvContentPartPr/>
              <p14:nvPr/>
            </p14:nvContentPartPr>
            <p14:xfrm>
              <a:off x="999261" y="5015396"/>
              <a:ext cx="215640" cy="2138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870B333C-4D01-23B4-4B5E-683AE9138A0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90261" y="5006756"/>
                <a:ext cx="233280" cy="23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158ECA14-30EB-DBDC-B937-C73C5CF77894}"/>
              </a:ext>
            </a:extLst>
          </p:cNvPr>
          <p:cNvGrpSpPr/>
          <p:nvPr/>
        </p:nvGrpSpPr>
        <p:grpSpPr>
          <a:xfrm>
            <a:off x="5687541" y="1198676"/>
            <a:ext cx="1815480" cy="329760"/>
            <a:chOff x="5687541" y="1198676"/>
            <a:chExt cx="181548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4970BD9-95D2-4B69-54BC-4D84DA5F861A}"/>
                    </a:ext>
                  </a:extLst>
                </p14:cNvPr>
                <p14:cNvContentPartPr/>
                <p14:nvPr/>
              </p14:nvContentPartPr>
              <p14:xfrm>
                <a:off x="5687541" y="1198676"/>
                <a:ext cx="169560" cy="1634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4970BD9-95D2-4B69-54BC-4D84DA5F861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78541" y="1190036"/>
                  <a:ext cx="1872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A8DF3DC-D139-15B4-84C1-3BF0F6A8322B}"/>
                    </a:ext>
                  </a:extLst>
                </p14:cNvPr>
                <p14:cNvContentPartPr/>
                <p14:nvPr/>
              </p14:nvContentPartPr>
              <p14:xfrm>
                <a:off x="5740461" y="1272116"/>
                <a:ext cx="127080" cy="266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A8DF3DC-D139-15B4-84C1-3BF0F6A8322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31461" y="1263476"/>
                  <a:ext cx="1447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3A81F09-B1F7-8F3C-5813-A7635DEEC686}"/>
                    </a:ext>
                  </a:extLst>
                </p14:cNvPr>
                <p14:cNvContentPartPr/>
                <p14:nvPr/>
              </p14:nvContentPartPr>
              <p14:xfrm>
                <a:off x="5742261" y="1373996"/>
                <a:ext cx="145080" cy="1105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3A81F09-B1F7-8F3C-5813-A7635DEEC6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733261" y="1364996"/>
                  <a:ext cx="162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853CBF5-B659-B280-CF2D-9C7FE9A36602}"/>
                    </a:ext>
                  </a:extLst>
                </p14:cNvPr>
                <p14:cNvContentPartPr/>
                <p14:nvPr/>
              </p14:nvContentPartPr>
              <p14:xfrm>
                <a:off x="5904981" y="1234676"/>
                <a:ext cx="131760" cy="1530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853CBF5-B659-B280-CF2D-9C7FE9A3660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895981" y="1226036"/>
                  <a:ext cx="149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8818E77-06C6-429D-EC35-2B18BE342BB5}"/>
                    </a:ext>
                  </a:extLst>
                </p14:cNvPr>
                <p14:cNvContentPartPr/>
                <p14:nvPr/>
              </p14:nvContentPartPr>
              <p14:xfrm>
                <a:off x="5994261" y="1247636"/>
                <a:ext cx="79200" cy="1119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8818E77-06C6-429D-EC35-2B18BE342BB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985621" y="1238996"/>
                  <a:ext cx="968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F122B4FF-2716-2545-3A78-A8A6150864B4}"/>
                    </a:ext>
                  </a:extLst>
                </p14:cNvPr>
                <p14:cNvContentPartPr/>
                <p14:nvPr/>
              </p14:nvContentPartPr>
              <p14:xfrm>
                <a:off x="6020181" y="1412156"/>
                <a:ext cx="101880" cy="745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F122B4FF-2716-2545-3A78-A8A6150864B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011541" y="1403156"/>
                  <a:ext cx="1195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A07B7F0-974C-BD53-638D-D4CE7685FABE}"/>
                    </a:ext>
                  </a:extLst>
                </p14:cNvPr>
                <p14:cNvContentPartPr/>
                <p14:nvPr/>
              </p14:nvContentPartPr>
              <p14:xfrm>
                <a:off x="6266061" y="1258076"/>
                <a:ext cx="151200" cy="1173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A07B7F0-974C-BD53-638D-D4CE7685FAB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57421" y="1249436"/>
                  <a:ext cx="1688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54DA73E4-0F97-42FA-1EFC-1CE7159F8666}"/>
                    </a:ext>
                  </a:extLst>
                </p14:cNvPr>
                <p14:cNvContentPartPr/>
                <p14:nvPr/>
              </p14:nvContentPartPr>
              <p14:xfrm>
                <a:off x="6281901" y="1390556"/>
                <a:ext cx="162720" cy="385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54DA73E4-0F97-42FA-1EFC-1CE7159F866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272901" y="1381556"/>
                  <a:ext cx="1803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BA5663E5-8EB2-AC5C-8FD6-8467BEF8C935}"/>
                    </a:ext>
                  </a:extLst>
                </p14:cNvPr>
                <p14:cNvContentPartPr/>
                <p14:nvPr/>
              </p14:nvContentPartPr>
              <p14:xfrm>
                <a:off x="6342381" y="1456436"/>
                <a:ext cx="167760" cy="615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BA5663E5-8EB2-AC5C-8FD6-8467BEF8C93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333741" y="1447436"/>
                  <a:ext cx="1854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5A19C660-07C8-BD4E-83B6-A30C6CFFC1DA}"/>
                    </a:ext>
                  </a:extLst>
                </p14:cNvPr>
                <p14:cNvContentPartPr/>
                <p14:nvPr/>
              </p14:nvContentPartPr>
              <p14:xfrm>
                <a:off x="6471621" y="1312796"/>
                <a:ext cx="221040" cy="1490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5A19C660-07C8-BD4E-83B6-A30C6CFFC1D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462621" y="1303796"/>
                  <a:ext cx="238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29B2A13C-C0A9-A60F-68C7-A60970E50645}"/>
                    </a:ext>
                  </a:extLst>
                </p14:cNvPr>
                <p14:cNvContentPartPr/>
                <p14:nvPr/>
              </p14:nvContentPartPr>
              <p14:xfrm>
                <a:off x="6826941" y="1219556"/>
                <a:ext cx="118800" cy="504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29B2A13C-C0A9-A60F-68C7-A60970E5064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817941" y="1210556"/>
                  <a:ext cx="136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3550BFC-8EF4-8CF4-C797-F7EBD58E56CE}"/>
                    </a:ext>
                  </a:extLst>
                </p14:cNvPr>
                <p14:cNvContentPartPr/>
                <p14:nvPr/>
              </p14:nvContentPartPr>
              <p14:xfrm>
                <a:off x="6826941" y="1294076"/>
                <a:ext cx="113040" cy="1126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3550BFC-8EF4-8CF4-C797-F7EBD58E56C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18301" y="1285436"/>
                  <a:ext cx="130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FA721BB-435B-3385-B525-B9BE45B9CB2C}"/>
                    </a:ext>
                  </a:extLst>
                </p14:cNvPr>
                <p14:cNvContentPartPr/>
                <p14:nvPr/>
              </p14:nvContentPartPr>
              <p14:xfrm>
                <a:off x="6979581" y="1299476"/>
                <a:ext cx="59760" cy="741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FA721BB-435B-3385-B525-B9BE45B9CB2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970941" y="1290836"/>
                  <a:ext cx="774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BAE15919-1F0C-0D62-79F0-E97DACC180EB}"/>
                    </a:ext>
                  </a:extLst>
                </p14:cNvPr>
                <p14:cNvContentPartPr/>
                <p14:nvPr/>
              </p14:nvContentPartPr>
              <p14:xfrm>
                <a:off x="6962301" y="1254116"/>
                <a:ext cx="175680" cy="2394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BAE15919-1F0C-0D62-79F0-E97DACC180E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953661" y="1245476"/>
                  <a:ext cx="1933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083B5C6B-E73A-0980-2630-5A113F399228}"/>
                    </a:ext>
                  </a:extLst>
                </p14:cNvPr>
                <p14:cNvContentPartPr/>
                <p14:nvPr/>
              </p14:nvContentPartPr>
              <p14:xfrm>
                <a:off x="7179381" y="1301996"/>
                <a:ext cx="65520" cy="1274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083B5C6B-E73A-0980-2630-5A113F39922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170741" y="1292996"/>
                  <a:ext cx="83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920A375C-406A-3AAA-7E32-7480218EFB63}"/>
                    </a:ext>
                  </a:extLst>
                </p14:cNvPr>
                <p14:cNvContentPartPr/>
                <p14:nvPr/>
              </p14:nvContentPartPr>
              <p14:xfrm>
                <a:off x="7251381" y="1227116"/>
                <a:ext cx="138240" cy="1105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920A375C-406A-3AAA-7E32-7480218EFB6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242381" y="1218476"/>
                  <a:ext cx="155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4755C06-71EA-9D8A-A1E8-8836178CB049}"/>
                    </a:ext>
                  </a:extLst>
                </p14:cNvPr>
                <p14:cNvContentPartPr/>
                <p14:nvPr/>
              </p14:nvContentPartPr>
              <p14:xfrm>
                <a:off x="7290621" y="1380116"/>
                <a:ext cx="108720" cy="226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4755C06-71EA-9D8A-A1E8-8836178CB04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81621" y="1371476"/>
                  <a:ext cx="126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C887A196-A9C2-F6A0-5F5E-DE99297F1622}"/>
                    </a:ext>
                  </a:extLst>
                </p14:cNvPr>
                <p14:cNvContentPartPr/>
                <p14:nvPr/>
              </p14:nvContentPartPr>
              <p14:xfrm>
                <a:off x="7339581" y="1443476"/>
                <a:ext cx="163440" cy="849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C887A196-A9C2-F6A0-5F5E-DE99297F162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30941" y="1434836"/>
                  <a:ext cx="18108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D019AC7-2710-4D36-05A8-C4FC82C8FAB8}"/>
              </a:ext>
            </a:extLst>
          </p:cNvPr>
          <p:cNvGrpSpPr/>
          <p:nvPr/>
        </p:nvGrpSpPr>
        <p:grpSpPr>
          <a:xfrm>
            <a:off x="7672221" y="1254836"/>
            <a:ext cx="599040" cy="281880"/>
            <a:chOff x="7672221" y="1254836"/>
            <a:chExt cx="59904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CED7CC28-B2A2-0E20-A092-8A2161887AAB}"/>
                    </a:ext>
                  </a:extLst>
                </p14:cNvPr>
                <p14:cNvContentPartPr/>
                <p14:nvPr/>
              </p14:nvContentPartPr>
              <p14:xfrm>
                <a:off x="7672221" y="1287596"/>
                <a:ext cx="158040" cy="1476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ED7CC28-B2A2-0E20-A092-8A2161887AA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663581" y="1278956"/>
                  <a:ext cx="175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E572E5E6-39E7-5FA8-BFB8-CB8EF5173D3C}"/>
                    </a:ext>
                  </a:extLst>
                </p14:cNvPr>
                <p14:cNvContentPartPr/>
                <p14:nvPr/>
              </p14:nvContentPartPr>
              <p14:xfrm>
                <a:off x="7822701" y="1330436"/>
                <a:ext cx="93600" cy="1281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E572E5E6-39E7-5FA8-BFB8-CB8EF5173D3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814061" y="1321796"/>
                  <a:ext cx="111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796C0CFB-323F-9C61-61E2-6FB80762F59F}"/>
                    </a:ext>
                  </a:extLst>
                </p14:cNvPr>
                <p14:cNvContentPartPr/>
                <p14:nvPr/>
              </p14:nvContentPartPr>
              <p14:xfrm>
                <a:off x="7931421" y="1254836"/>
                <a:ext cx="98280" cy="208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796C0CFB-323F-9C61-61E2-6FB80762F59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922421" y="1246196"/>
                  <a:ext cx="1159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01CEF163-ECCC-757C-AC20-1225D7D7BFFE}"/>
                    </a:ext>
                  </a:extLst>
                </p14:cNvPr>
                <p14:cNvContentPartPr/>
                <p14:nvPr/>
              </p14:nvContentPartPr>
              <p14:xfrm>
                <a:off x="7959501" y="1300916"/>
                <a:ext cx="160920" cy="1166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01CEF163-ECCC-757C-AC20-1225D7D7BF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50861" y="1292276"/>
                  <a:ext cx="1785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2DB5714A-E737-A021-7A0A-707C0F0ABD0C}"/>
                    </a:ext>
                  </a:extLst>
                </p14:cNvPr>
                <p14:cNvContentPartPr/>
                <p14:nvPr/>
              </p14:nvContentPartPr>
              <p14:xfrm>
                <a:off x="8075421" y="1443116"/>
                <a:ext cx="195840" cy="936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2DB5714A-E737-A021-7A0A-707C0F0ABD0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066421" y="1434116"/>
                  <a:ext cx="21348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04" name="그룹 12303">
            <a:extLst>
              <a:ext uri="{FF2B5EF4-FFF2-40B4-BE49-F238E27FC236}">
                <a16:creationId xmlns:a16="http://schemas.microsoft.com/office/drawing/2014/main" id="{2ED06767-FD64-02C4-C47D-77B32347E777}"/>
              </a:ext>
            </a:extLst>
          </p:cNvPr>
          <p:cNvGrpSpPr/>
          <p:nvPr/>
        </p:nvGrpSpPr>
        <p:grpSpPr>
          <a:xfrm>
            <a:off x="4142421" y="2916596"/>
            <a:ext cx="696600" cy="685800"/>
            <a:chOff x="4142421" y="2916596"/>
            <a:chExt cx="696600" cy="68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2295" name="잉크 12294">
                  <a:extLst>
                    <a:ext uri="{FF2B5EF4-FFF2-40B4-BE49-F238E27FC236}">
                      <a16:creationId xmlns:a16="http://schemas.microsoft.com/office/drawing/2014/main" id="{A82B939C-0314-E6DE-839E-667047301F26}"/>
                    </a:ext>
                  </a:extLst>
                </p14:cNvPr>
                <p14:cNvContentPartPr/>
                <p14:nvPr/>
              </p14:nvContentPartPr>
              <p14:xfrm>
                <a:off x="4142421" y="2916596"/>
                <a:ext cx="295200" cy="303480"/>
              </p14:xfrm>
            </p:contentPart>
          </mc:Choice>
          <mc:Fallback xmlns="">
            <p:pic>
              <p:nvPicPr>
                <p:cNvPr id="12295" name="잉크 12294">
                  <a:extLst>
                    <a:ext uri="{FF2B5EF4-FFF2-40B4-BE49-F238E27FC236}">
                      <a16:creationId xmlns:a16="http://schemas.microsoft.com/office/drawing/2014/main" id="{A82B939C-0314-E6DE-839E-667047301F2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133781" y="2907596"/>
                  <a:ext cx="3128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296" name="잉크 12295">
                  <a:extLst>
                    <a:ext uri="{FF2B5EF4-FFF2-40B4-BE49-F238E27FC236}">
                      <a16:creationId xmlns:a16="http://schemas.microsoft.com/office/drawing/2014/main" id="{EF8DE601-3C5A-617F-3428-C01F921F86B3}"/>
                    </a:ext>
                  </a:extLst>
                </p14:cNvPr>
                <p14:cNvContentPartPr/>
                <p14:nvPr/>
              </p14:nvContentPartPr>
              <p14:xfrm>
                <a:off x="4332141" y="3216476"/>
                <a:ext cx="18000" cy="109080"/>
              </p14:xfrm>
            </p:contentPart>
          </mc:Choice>
          <mc:Fallback xmlns="">
            <p:pic>
              <p:nvPicPr>
                <p:cNvPr id="12296" name="잉크 12295">
                  <a:extLst>
                    <a:ext uri="{FF2B5EF4-FFF2-40B4-BE49-F238E27FC236}">
                      <a16:creationId xmlns:a16="http://schemas.microsoft.com/office/drawing/2014/main" id="{EF8DE601-3C5A-617F-3428-C01F921F86B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23501" y="3207476"/>
                  <a:ext cx="356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297" name="잉크 12296">
                  <a:extLst>
                    <a:ext uri="{FF2B5EF4-FFF2-40B4-BE49-F238E27FC236}">
                      <a16:creationId xmlns:a16="http://schemas.microsoft.com/office/drawing/2014/main" id="{3920A6D3-BEB0-2B49-A316-D441F1A40B16}"/>
                    </a:ext>
                  </a:extLst>
                </p14:cNvPr>
                <p14:cNvContentPartPr/>
                <p14:nvPr/>
              </p14:nvContentPartPr>
              <p14:xfrm>
                <a:off x="4268061" y="3290996"/>
                <a:ext cx="117720" cy="59400"/>
              </p14:xfrm>
            </p:contentPart>
          </mc:Choice>
          <mc:Fallback xmlns="">
            <p:pic>
              <p:nvPicPr>
                <p:cNvPr id="12297" name="잉크 12296">
                  <a:extLst>
                    <a:ext uri="{FF2B5EF4-FFF2-40B4-BE49-F238E27FC236}">
                      <a16:creationId xmlns:a16="http://schemas.microsoft.com/office/drawing/2014/main" id="{3920A6D3-BEB0-2B49-A316-D441F1A40B1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259061" y="3282356"/>
                  <a:ext cx="135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299" name="잉크 12298">
                  <a:extLst>
                    <a:ext uri="{FF2B5EF4-FFF2-40B4-BE49-F238E27FC236}">
                      <a16:creationId xmlns:a16="http://schemas.microsoft.com/office/drawing/2014/main" id="{8B60D789-AC91-6116-ADC2-9A7FD70D7885}"/>
                    </a:ext>
                  </a:extLst>
                </p14:cNvPr>
                <p14:cNvContentPartPr/>
                <p14:nvPr/>
              </p14:nvContentPartPr>
              <p14:xfrm>
                <a:off x="4148181" y="3409436"/>
                <a:ext cx="104400" cy="77400"/>
              </p14:xfrm>
            </p:contentPart>
          </mc:Choice>
          <mc:Fallback xmlns="">
            <p:pic>
              <p:nvPicPr>
                <p:cNvPr id="12299" name="잉크 12298">
                  <a:extLst>
                    <a:ext uri="{FF2B5EF4-FFF2-40B4-BE49-F238E27FC236}">
                      <a16:creationId xmlns:a16="http://schemas.microsoft.com/office/drawing/2014/main" id="{8B60D789-AC91-6116-ADC2-9A7FD70D788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139541" y="3400436"/>
                  <a:ext cx="122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300" name="잉크 12299">
                  <a:extLst>
                    <a:ext uri="{FF2B5EF4-FFF2-40B4-BE49-F238E27FC236}">
                      <a16:creationId xmlns:a16="http://schemas.microsoft.com/office/drawing/2014/main" id="{48019A0B-5531-42FC-13ED-4D3FA85D0544}"/>
                    </a:ext>
                  </a:extLst>
                </p14:cNvPr>
                <p14:cNvContentPartPr/>
                <p14:nvPr/>
              </p14:nvContentPartPr>
              <p14:xfrm>
                <a:off x="4201101" y="3480716"/>
                <a:ext cx="34560" cy="114840"/>
              </p14:xfrm>
            </p:contentPart>
          </mc:Choice>
          <mc:Fallback xmlns="">
            <p:pic>
              <p:nvPicPr>
                <p:cNvPr id="12300" name="잉크 12299">
                  <a:extLst>
                    <a:ext uri="{FF2B5EF4-FFF2-40B4-BE49-F238E27FC236}">
                      <a16:creationId xmlns:a16="http://schemas.microsoft.com/office/drawing/2014/main" id="{48019A0B-5531-42FC-13ED-4D3FA85D054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192101" y="3471716"/>
                  <a:ext cx="52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301" name="잉크 12300">
                  <a:extLst>
                    <a:ext uri="{FF2B5EF4-FFF2-40B4-BE49-F238E27FC236}">
                      <a16:creationId xmlns:a16="http://schemas.microsoft.com/office/drawing/2014/main" id="{393B777C-096A-084E-7E7A-0B29209AA0BB}"/>
                    </a:ext>
                  </a:extLst>
                </p14:cNvPr>
                <p14:cNvContentPartPr/>
                <p14:nvPr/>
              </p14:nvContentPartPr>
              <p14:xfrm>
                <a:off x="4399461" y="3464876"/>
                <a:ext cx="79560" cy="82080"/>
              </p14:xfrm>
            </p:contentPart>
          </mc:Choice>
          <mc:Fallback xmlns="">
            <p:pic>
              <p:nvPicPr>
                <p:cNvPr id="12301" name="잉크 12300">
                  <a:extLst>
                    <a:ext uri="{FF2B5EF4-FFF2-40B4-BE49-F238E27FC236}">
                      <a16:creationId xmlns:a16="http://schemas.microsoft.com/office/drawing/2014/main" id="{393B777C-096A-084E-7E7A-0B29209AA0B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390821" y="3455876"/>
                  <a:ext cx="97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302" name="잉크 12301">
                  <a:extLst>
                    <a:ext uri="{FF2B5EF4-FFF2-40B4-BE49-F238E27FC236}">
                      <a16:creationId xmlns:a16="http://schemas.microsoft.com/office/drawing/2014/main" id="{F45A2AB5-483C-C4EC-A711-E27546A443E5}"/>
                    </a:ext>
                  </a:extLst>
                </p14:cNvPr>
                <p14:cNvContentPartPr/>
                <p14:nvPr/>
              </p14:nvContentPartPr>
              <p14:xfrm>
                <a:off x="4503501" y="3461276"/>
                <a:ext cx="70560" cy="101160"/>
              </p14:xfrm>
            </p:contentPart>
          </mc:Choice>
          <mc:Fallback xmlns="">
            <p:pic>
              <p:nvPicPr>
                <p:cNvPr id="12302" name="잉크 12301">
                  <a:extLst>
                    <a:ext uri="{FF2B5EF4-FFF2-40B4-BE49-F238E27FC236}">
                      <a16:creationId xmlns:a16="http://schemas.microsoft.com/office/drawing/2014/main" id="{F45A2AB5-483C-C4EC-A711-E27546A443E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494501" y="3452276"/>
                  <a:ext cx="88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303" name="잉크 12302">
                  <a:extLst>
                    <a:ext uri="{FF2B5EF4-FFF2-40B4-BE49-F238E27FC236}">
                      <a16:creationId xmlns:a16="http://schemas.microsoft.com/office/drawing/2014/main" id="{F4F31FE0-7B2F-810E-EF54-3C5F3A90B900}"/>
                    </a:ext>
                  </a:extLst>
                </p14:cNvPr>
                <p14:cNvContentPartPr/>
                <p14:nvPr/>
              </p14:nvContentPartPr>
              <p14:xfrm>
                <a:off x="4631301" y="3413036"/>
                <a:ext cx="207720" cy="189360"/>
              </p14:xfrm>
            </p:contentPart>
          </mc:Choice>
          <mc:Fallback xmlns="">
            <p:pic>
              <p:nvPicPr>
                <p:cNvPr id="12303" name="잉크 12302">
                  <a:extLst>
                    <a:ext uri="{FF2B5EF4-FFF2-40B4-BE49-F238E27FC236}">
                      <a16:creationId xmlns:a16="http://schemas.microsoft.com/office/drawing/2014/main" id="{F4F31FE0-7B2F-810E-EF54-3C5F3A90B90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622661" y="3404036"/>
                  <a:ext cx="22536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08" name="그룹 12307">
            <a:extLst>
              <a:ext uri="{FF2B5EF4-FFF2-40B4-BE49-F238E27FC236}">
                <a16:creationId xmlns:a16="http://schemas.microsoft.com/office/drawing/2014/main" id="{74961025-17F4-F995-2437-8E6100243D6D}"/>
              </a:ext>
            </a:extLst>
          </p:cNvPr>
          <p:cNvGrpSpPr/>
          <p:nvPr/>
        </p:nvGrpSpPr>
        <p:grpSpPr>
          <a:xfrm>
            <a:off x="5821821" y="1696556"/>
            <a:ext cx="304560" cy="235440"/>
            <a:chOff x="5821821" y="1696556"/>
            <a:chExt cx="30456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305" name="잉크 12304">
                  <a:extLst>
                    <a:ext uri="{FF2B5EF4-FFF2-40B4-BE49-F238E27FC236}">
                      <a16:creationId xmlns:a16="http://schemas.microsoft.com/office/drawing/2014/main" id="{FF746F9E-3D01-D655-7CB6-88351606604B}"/>
                    </a:ext>
                  </a:extLst>
                </p14:cNvPr>
                <p14:cNvContentPartPr/>
                <p14:nvPr/>
              </p14:nvContentPartPr>
              <p14:xfrm>
                <a:off x="5821821" y="1731476"/>
                <a:ext cx="146160" cy="130680"/>
              </p14:xfrm>
            </p:contentPart>
          </mc:Choice>
          <mc:Fallback xmlns="">
            <p:pic>
              <p:nvPicPr>
                <p:cNvPr id="12305" name="잉크 12304">
                  <a:extLst>
                    <a:ext uri="{FF2B5EF4-FFF2-40B4-BE49-F238E27FC236}">
                      <a16:creationId xmlns:a16="http://schemas.microsoft.com/office/drawing/2014/main" id="{FF746F9E-3D01-D655-7CB6-88351606604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812821" y="1722836"/>
                  <a:ext cx="163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306" name="잉크 12305">
                  <a:extLst>
                    <a:ext uri="{FF2B5EF4-FFF2-40B4-BE49-F238E27FC236}">
                      <a16:creationId xmlns:a16="http://schemas.microsoft.com/office/drawing/2014/main" id="{CD448A41-A50A-9198-EBDB-5AC71401CB5A}"/>
                    </a:ext>
                  </a:extLst>
                </p14:cNvPr>
                <p14:cNvContentPartPr/>
                <p14:nvPr/>
              </p14:nvContentPartPr>
              <p14:xfrm>
                <a:off x="5937741" y="1723556"/>
                <a:ext cx="120240" cy="136080"/>
              </p14:xfrm>
            </p:contentPart>
          </mc:Choice>
          <mc:Fallback xmlns="">
            <p:pic>
              <p:nvPicPr>
                <p:cNvPr id="12306" name="잉크 12305">
                  <a:extLst>
                    <a:ext uri="{FF2B5EF4-FFF2-40B4-BE49-F238E27FC236}">
                      <a16:creationId xmlns:a16="http://schemas.microsoft.com/office/drawing/2014/main" id="{CD448A41-A50A-9198-EBDB-5AC71401CB5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929101" y="1714556"/>
                  <a:ext cx="137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307" name="잉크 12306">
                  <a:extLst>
                    <a:ext uri="{FF2B5EF4-FFF2-40B4-BE49-F238E27FC236}">
                      <a16:creationId xmlns:a16="http://schemas.microsoft.com/office/drawing/2014/main" id="{65B0BE79-2A8B-3C54-5219-C8B5C75F62E5}"/>
                    </a:ext>
                  </a:extLst>
                </p14:cNvPr>
                <p14:cNvContentPartPr/>
                <p14:nvPr/>
              </p14:nvContentPartPr>
              <p14:xfrm>
                <a:off x="6033861" y="1696556"/>
                <a:ext cx="92520" cy="235440"/>
              </p14:xfrm>
            </p:contentPart>
          </mc:Choice>
          <mc:Fallback xmlns="">
            <p:pic>
              <p:nvPicPr>
                <p:cNvPr id="12307" name="잉크 12306">
                  <a:extLst>
                    <a:ext uri="{FF2B5EF4-FFF2-40B4-BE49-F238E27FC236}">
                      <a16:creationId xmlns:a16="http://schemas.microsoft.com/office/drawing/2014/main" id="{65B0BE79-2A8B-3C54-5219-C8B5C75F62E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025221" y="1687556"/>
                  <a:ext cx="11016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14" name="그룹 12313">
            <a:extLst>
              <a:ext uri="{FF2B5EF4-FFF2-40B4-BE49-F238E27FC236}">
                <a16:creationId xmlns:a16="http://schemas.microsoft.com/office/drawing/2014/main" id="{9F30F266-A6A4-0562-4EC8-00AC85924844}"/>
              </a:ext>
            </a:extLst>
          </p:cNvPr>
          <p:cNvGrpSpPr/>
          <p:nvPr/>
        </p:nvGrpSpPr>
        <p:grpSpPr>
          <a:xfrm>
            <a:off x="6302781" y="1709876"/>
            <a:ext cx="723240" cy="214200"/>
            <a:chOff x="6302781" y="1709876"/>
            <a:chExt cx="72324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309" name="잉크 12308">
                  <a:extLst>
                    <a:ext uri="{FF2B5EF4-FFF2-40B4-BE49-F238E27FC236}">
                      <a16:creationId xmlns:a16="http://schemas.microsoft.com/office/drawing/2014/main" id="{E04D8472-1D1B-CCBB-0845-F87953ED79C8}"/>
                    </a:ext>
                  </a:extLst>
                </p14:cNvPr>
                <p14:cNvContentPartPr/>
                <p14:nvPr/>
              </p14:nvContentPartPr>
              <p14:xfrm>
                <a:off x="6302781" y="1709876"/>
                <a:ext cx="153000" cy="187560"/>
              </p14:xfrm>
            </p:contentPart>
          </mc:Choice>
          <mc:Fallback xmlns="">
            <p:pic>
              <p:nvPicPr>
                <p:cNvPr id="12309" name="잉크 12308">
                  <a:extLst>
                    <a:ext uri="{FF2B5EF4-FFF2-40B4-BE49-F238E27FC236}">
                      <a16:creationId xmlns:a16="http://schemas.microsoft.com/office/drawing/2014/main" id="{E04D8472-1D1B-CCBB-0845-F87953ED79C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294141" y="1700876"/>
                  <a:ext cx="170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310" name="잉크 12309">
                  <a:extLst>
                    <a:ext uri="{FF2B5EF4-FFF2-40B4-BE49-F238E27FC236}">
                      <a16:creationId xmlns:a16="http://schemas.microsoft.com/office/drawing/2014/main" id="{0DB7192F-3AB3-6F58-A6DE-D87249A68450}"/>
                    </a:ext>
                  </a:extLst>
                </p14:cNvPr>
                <p14:cNvContentPartPr/>
                <p14:nvPr/>
              </p14:nvContentPartPr>
              <p14:xfrm>
                <a:off x="6495021" y="1789436"/>
                <a:ext cx="109440" cy="107280"/>
              </p14:xfrm>
            </p:contentPart>
          </mc:Choice>
          <mc:Fallback xmlns="">
            <p:pic>
              <p:nvPicPr>
                <p:cNvPr id="12310" name="잉크 12309">
                  <a:extLst>
                    <a:ext uri="{FF2B5EF4-FFF2-40B4-BE49-F238E27FC236}">
                      <a16:creationId xmlns:a16="http://schemas.microsoft.com/office/drawing/2014/main" id="{0DB7192F-3AB3-6F58-A6DE-D87249A684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486381" y="1780436"/>
                  <a:ext cx="1270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311" name="잉크 12310">
                  <a:extLst>
                    <a:ext uri="{FF2B5EF4-FFF2-40B4-BE49-F238E27FC236}">
                      <a16:creationId xmlns:a16="http://schemas.microsoft.com/office/drawing/2014/main" id="{7BC9B572-D889-38B5-79AE-5A0EC031509E}"/>
                    </a:ext>
                  </a:extLst>
                </p14:cNvPr>
                <p14:cNvContentPartPr/>
                <p14:nvPr/>
              </p14:nvContentPartPr>
              <p14:xfrm>
                <a:off x="6608781" y="1730036"/>
                <a:ext cx="99720" cy="150840"/>
              </p14:xfrm>
            </p:contentPart>
          </mc:Choice>
          <mc:Fallback xmlns="">
            <p:pic>
              <p:nvPicPr>
                <p:cNvPr id="12311" name="잉크 12310">
                  <a:extLst>
                    <a:ext uri="{FF2B5EF4-FFF2-40B4-BE49-F238E27FC236}">
                      <a16:creationId xmlns:a16="http://schemas.microsoft.com/office/drawing/2014/main" id="{7BC9B572-D889-38B5-79AE-5A0EC031509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599781" y="1721036"/>
                  <a:ext cx="117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312" name="잉크 12311">
                  <a:extLst>
                    <a:ext uri="{FF2B5EF4-FFF2-40B4-BE49-F238E27FC236}">
                      <a16:creationId xmlns:a16="http://schemas.microsoft.com/office/drawing/2014/main" id="{6C0F1925-98AC-75A2-D44F-FBB2B438586E}"/>
                    </a:ext>
                  </a:extLst>
                </p14:cNvPr>
                <p14:cNvContentPartPr/>
                <p14:nvPr/>
              </p14:nvContentPartPr>
              <p14:xfrm>
                <a:off x="6767181" y="1764956"/>
                <a:ext cx="90360" cy="115560"/>
              </p14:xfrm>
            </p:contentPart>
          </mc:Choice>
          <mc:Fallback xmlns="">
            <p:pic>
              <p:nvPicPr>
                <p:cNvPr id="12312" name="잉크 12311">
                  <a:extLst>
                    <a:ext uri="{FF2B5EF4-FFF2-40B4-BE49-F238E27FC236}">
                      <a16:creationId xmlns:a16="http://schemas.microsoft.com/office/drawing/2014/main" id="{6C0F1925-98AC-75A2-D44F-FBB2B438586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758181" y="1755956"/>
                  <a:ext cx="108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313" name="잉크 12312">
                  <a:extLst>
                    <a:ext uri="{FF2B5EF4-FFF2-40B4-BE49-F238E27FC236}">
                      <a16:creationId xmlns:a16="http://schemas.microsoft.com/office/drawing/2014/main" id="{FAE205F7-38A3-C040-ADD5-BEC62F740B2F}"/>
                    </a:ext>
                  </a:extLst>
                </p14:cNvPr>
                <p14:cNvContentPartPr/>
                <p14:nvPr/>
              </p14:nvContentPartPr>
              <p14:xfrm>
                <a:off x="6907581" y="1719236"/>
                <a:ext cx="118440" cy="204840"/>
              </p14:xfrm>
            </p:contentPart>
          </mc:Choice>
          <mc:Fallback xmlns="">
            <p:pic>
              <p:nvPicPr>
                <p:cNvPr id="12313" name="잉크 12312">
                  <a:extLst>
                    <a:ext uri="{FF2B5EF4-FFF2-40B4-BE49-F238E27FC236}">
                      <a16:creationId xmlns:a16="http://schemas.microsoft.com/office/drawing/2014/main" id="{FAE205F7-38A3-C040-ADD5-BEC62F740B2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98941" y="1710596"/>
                  <a:ext cx="13608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18" name="그룹 12317">
            <a:extLst>
              <a:ext uri="{FF2B5EF4-FFF2-40B4-BE49-F238E27FC236}">
                <a16:creationId xmlns:a16="http://schemas.microsoft.com/office/drawing/2014/main" id="{0EF032FF-27FC-9E5C-AC5B-CBA7D182CC75}"/>
              </a:ext>
            </a:extLst>
          </p:cNvPr>
          <p:cNvGrpSpPr/>
          <p:nvPr/>
        </p:nvGrpSpPr>
        <p:grpSpPr>
          <a:xfrm>
            <a:off x="7196301" y="1779356"/>
            <a:ext cx="59040" cy="72720"/>
            <a:chOff x="7196301" y="1779356"/>
            <a:chExt cx="59040" cy="7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315" name="잉크 12314">
                  <a:extLst>
                    <a:ext uri="{FF2B5EF4-FFF2-40B4-BE49-F238E27FC236}">
                      <a16:creationId xmlns:a16="http://schemas.microsoft.com/office/drawing/2014/main" id="{AEB59CBF-AB80-734A-EB7A-9A59D7F52C1B}"/>
                    </a:ext>
                  </a:extLst>
                </p14:cNvPr>
                <p14:cNvContentPartPr/>
                <p14:nvPr/>
              </p14:nvContentPartPr>
              <p14:xfrm>
                <a:off x="7196301" y="1779356"/>
                <a:ext cx="36000" cy="8280"/>
              </p14:xfrm>
            </p:contentPart>
          </mc:Choice>
          <mc:Fallback xmlns="">
            <p:pic>
              <p:nvPicPr>
                <p:cNvPr id="12315" name="잉크 12314">
                  <a:extLst>
                    <a:ext uri="{FF2B5EF4-FFF2-40B4-BE49-F238E27FC236}">
                      <a16:creationId xmlns:a16="http://schemas.microsoft.com/office/drawing/2014/main" id="{AEB59CBF-AB80-734A-EB7A-9A59D7F52C1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187301" y="1770356"/>
                  <a:ext cx="53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2316" name="잉크 12315">
                  <a:extLst>
                    <a:ext uri="{FF2B5EF4-FFF2-40B4-BE49-F238E27FC236}">
                      <a16:creationId xmlns:a16="http://schemas.microsoft.com/office/drawing/2014/main" id="{CF381877-429B-7A07-01F8-74EED97EC2FD}"/>
                    </a:ext>
                  </a:extLst>
                </p14:cNvPr>
                <p14:cNvContentPartPr/>
                <p14:nvPr/>
              </p14:nvContentPartPr>
              <p14:xfrm>
                <a:off x="7230861" y="1839116"/>
                <a:ext cx="24480" cy="12960"/>
              </p14:xfrm>
            </p:contentPart>
          </mc:Choice>
          <mc:Fallback xmlns="">
            <p:pic>
              <p:nvPicPr>
                <p:cNvPr id="12316" name="잉크 12315">
                  <a:extLst>
                    <a:ext uri="{FF2B5EF4-FFF2-40B4-BE49-F238E27FC236}">
                      <a16:creationId xmlns:a16="http://schemas.microsoft.com/office/drawing/2014/main" id="{CF381877-429B-7A07-01F8-74EED97EC2F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221861" y="1830476"/>
                  <a:ext cx="4212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23" name="그룹 12322">
            <a:extLst>
              <a:ext uri="{FF2B5EF4-FFF2-40B4-BE49-F238E27FC236}">
                <a16:creationId xmlns:a16="http://schemas.microsoft.com/office/drawing/2014/main" id="{29C1445E-C40B-8E7F-B155-24E09065B998}"/>
              </a:ext>
            </a:extLst>
          </p:cNvPr>
          <p:cNvGrpSpPr/>
          <p:nvPr/>
        </p:nvGrpSpPr>
        <p:grpSpPr>
          <a:xfrm>
            <a:off x="7410141" y="1728596"/>
            <a:ext cx="657000" cy="192240"/>
            <a:chOff x="7410141" y="1728596"/>
            <a:chExt cx="65700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2317" name="잉크 12316">
                  <a:extLst>
                    <a:ext uri="{FF2B5EF4-FFF2-40B4-BE49-F238E27FC236}">
                      <a16:creationId xmlns:a16="http://schemas.microsoft.com/office/drawing/2014/main" id="{EBF80B3F-7C07-37EA-84E9-F2815C98915B}"/>
                    </a:ext>
                  </a:extLst>
                </p14:cNvPr>
                <p14:cNvContentPartPr/>
                <p14:nvPr/>
              </p14:nvContentPartPr>
              <p14:xfrm>
                <a:off x="7410141" y="1759556"/>
                <a:ext cx="139680" cy="117720"/>
              </p14:xfrm>
            </p:contentPart>
          </mc:Choice>
          <mc:Fallback xmlns="">
            <p:pic>
              <p:nvPicPr>
                <p:cNvPr id="12317" name="잉크 12316">
                  <a:extLst>
                    <a:ext uri="{FF2B5EF4-FFF2-40B4-BE49-F238E27FC236}">
                      <a16:creationId xmlns:a16="http://schemas.microsoft.com/office/drawing/2014/main" id="{EBF80B3F-7C07-37EA-84E9-F2815C98915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401141" y="1750556"/>
                  <a:ext cx="157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2319" name="잉크 12318">
                  <a:extLst>
                    <a:ext uri="{FF2B5EF4-FFF2-40B4-BE49-F238E27FC236}">
                      <a16:creationId xmlns:a16="http://schemas.microsoft.com/office/drawing/2014/main" id="{A21DBC9A-0DDA-786A-0315-43BF1351891B}"/>
                    </a:ext>
                  </a:extLst>
                </p14:cNvPr>
                <p14:cNvContentPartPr/>
                <p14:nvPr/>
              </p14:nvContentPartPr>
              <p14:xfrm>
                <a:off x="7638741" y="1844516"/>
                <a:ext cx="16920" cy="76320"/>
              </p14:xfrm>
            </p:contentPart>
          </mc:Choice>
          <mc:Fallback xmlns="">
            <p:pic>
              <p:nvPicPr>
                <p:cNvPr id="12319" name="잉크 12318">
                  <a:extLst>
                    <a:ext uri="{FF2B5EF4-FFF2-40B4-BE49-F238E27FC236}">
                      <a16:creationId xmlns:a16="http://schemas.microsoft.com/office/drawing/2014/main" id="{A21DBC9A-0DDA-786A-0315-43BF1351891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629741" y="1835876"/>
                  <a:ext cx="345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320" name="잉크 12319">
                  <a:extLst>
                    <a:ext uri="{FF2B5EF4-FFF2-40B4-BE49-F238E27FC236}">
                      <a16:creationId xmlns:a16="http://schemas.microsoft.com/office/drawing/2014/main" id="{18FEF7BA-55CD-6B8A-19A7-816FE447F0EA}"/>
                    </a:ext>
                  </a:extLst>
                </p14:cNvPr>
                <p14:cNvContentPartPr/>
                <p14:nvPr/>
              </p14:nvContentPartPr>
              <p14:xfrm>
                <a:off x="7740621" y="1728596"/>
                <a:ext cx="97920" cy="130320"/>
              </p14:xfrm>
            </p:contentPart>
          </mc:Choice>
          <mc:Fallback xmlns="">
            <p:pic>
              <p:nvPicPr>
                <p:cNvPr id="12320" name="잉크 12319">
                  <a:extLst>
                    <a:ext uri="{FF2B5EF4-FFF2-40B4-BE49-F238E27FC236}">
                      <a16:creationId xmlns:a16="http://schemas.microsoft.com/office/drawing/2014/main" id="{18FEF7BA-55CD-6B8A-19A7-816FE447F0E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731621" y="1719596"/>
                  <a:ext cx="115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321" name="잉크 12320">
                  <a:extLst>
                    <a:ext uri="{FF2B5EF4-FFF2-40B4-BE49-F238E27FC236}">
                      <a16:creationId xmlns:a16="http://schemas.microsoft.com/office/drawing/2014/main" id="{8128FF63-C1B1-C673-9330-3BC53C434321}"/>
                    </a:ext>
                  </a:extLst>
                </p14:cNvPr>
                <p14:cNvContentPartPr/>
                <p14:nvPr/>
              </p14:nvContentPartPr>
              <p14:xfrm>
                <a:off x="7853301" y="1832276"/>
                <a:ext cx="8640" cy="62640"/>
              </p14:xfrm>
            </p:contentPart>
          </mc:Choice>
          <mc:Fallback xmlns="">
            <p:pic>
              <p:nvPicPr>
                <p:cNvPr id="12321" name="잉크 12320">
                  <a:extLst>
                    <a:ext uri="{FF2B5EF4-FFF2-40B4-BE49-F238E27FC236}">
                      <a16:creationId xmlns:a16="http://schemas.microsoft.com/office/drawing/2014/main" id="{8128FF63-C1B1-C673-9330-3BC53C43432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44661" y="1823636"/>
                  <a:ext cx="26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322" name="잉크 12321">
                  <a:extLst>
                    <a:ext uri="{FF2B5EF4-FFF2-40B4-BE49-F238E27FC236}">
                      <a16:creationId xmlns:a16="http://schemas.microsoft.com/office/drawing/2014/main" id="{44211746-E9CF-B63A-8213-EA7357CA69AE}"/>
                    </a:ext>
                  </a:extLst>
                </p14:cNvPr>
                <p14:cNvContentPartPr/>
                <p14:nvPr/>
              </p14:nvContentPartPr>
              <p14:xfrm>
                <a:off x="7959501" y="1728596"/>
                <a:ext cx="107640" cy="135000"/>
              </p14:xfrm>
            </p:contentPart>
          </mc:Choice>
          <mc:Fallback xmlns="">
            <p:pic>
              <p:nvPicPr>
                <p:cNvPr id="12322" name="잉크 12321">
                  <a:extLst>
                    <a:ext uri="{FF2B5EF4-FFF2-40B4-BE49-F238E27FC236}">
                      <a16:creationId xmlns:a16="http://schemas.microsoft.com/office/drawing/2014/main" id="{44211746-E9CF-B63A-8213-EA7357CA69A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950501" y="1719956"/>
                  <a:ext cx="12528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40" name="그룹 12339">
            <a:extLst>
              <a:ext uri="{FF2B5EF4-FFF2-40B4-BE49-F238E27FC236}">
                <a16:creationId xmlns:a16="http://schemas.microsoft.com/office/drawing/2014/main" id="{1ABB07A2-7050-158B-6A54-EB8493E36686}"/>
              </a:ext>
            </a:extLst>
          </p:cNvPr>
          <p:cNvGrpSpPr/>
          <p:nvPr/>
        </p:nvGrpSpPr>
        <p:grpSpPr>
          <a:xfrm>
            <a:off x="8203581" y="1644716"/>
            <a:ext cx="909360" cy="273240"/>
            <a:chOff x="8203581" y="1644716"/>
            <a:chExt cx="90936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327" name="잉크 12326">
                  <a:extLst>
                    <a:ext uri="{FF2B5EF4-FFF2-40B4-BE49-F238E27FC236}">
                      <a16:creationId xmlns:a16="http://schemas.microsoft.com/office/drawing/2014/main" id="{8B3005EE-B23B-F99A-7DAE-5C2A213AC804}"/>
                    </a:ext>
                  </a:extLst>
                </p14:cNvPr>
                <p14:cNvContentPartPr/>
                <p14:nvPr/>
              </p14:nvContentPartPr>
              <p14:xfrm>
                <a:off x="8203581" y="1692236"/>
                <a:ext cx="98280" cy="42840"/>
              </p14:xfrm>
            </p:contentPart>
          </mc:Choice>
          <mc:Fallback xmlns="">
            <p:pic>
              <p:nvPicPr>
                <p:cNvPr id="12327" name="잉크 12326">
                  <a:extLst>
                    <a:ext uri="{FF2B5EF4-FFF2-40B4-BE49-F238E27FC236}">
                      <a16:creationId xmlns:a16="http://schemas.microsoft.com/office/drawing/2014/main" id="{8B3005EE-B23B-F99A-7DAE-5C2A213AC80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94941" y="1683596"/>
                  <a:ext cx="1159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328" name="잉크 12327">
                  <a:extLst>
                    <a:ext uri="{FF2B5EF4-FFF2-40B4-BE49-F238E27FC236}">
                      <a16:creationId xmlns:a16="http://schemas.microsoft.com/office/drawing/2014/main" id="{DB9966F4-B799-2841-71EE-570D743B6BA4}"/>
                    </a:ext>
                  </a:extLst>
                </p14:cNvPr>
                <p14:cNvContentPartPr/>
                <p14:nvPr/>
              </p14:nvContentPartPr>
              <p14:xfrm>
                <a:off x="8207181" y="1749476"/>
                <a:ext cx="111960" cy="69480"/>
              </p14:xfrm>
            </p:contentPart>
          </mc:Choice>
          <mc:Fallback xmlns="">
            <p:pic>
              <p:nvPicPr>
                <p:cNvPr id="12328" name="잉크 12327">
                  <a:extLst>
                    <a:ext uri="{FF2B5EF4-FFF2-40B4-BE49-F238E27FC236}">
                      <a16:creationId xmlns:a16="http://schemas.microsoft.com/office/drawing/2014/main" id="{DB9966F4-B799-2841-71EE-570D743B6BA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198181" y="1740836"/>
                  <a:ext cx="129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329" name="잉크 12328">
                  <a:extLst>
                    <a:ext uri="{FF2B5EF4-FFF2-40B4-BE49-F238E27FC236}">
                      <a16:creationId xmlns:a16="http://schemas.microsoft.com/office/drawing/2014/main" id="{4E5381C4-9B0E-33CA-C35A-0369D36169D7}"/>
                    </a:ext>
                  </a:extLst>
                </p14:cNvPr>
                <p14:cNvContentPartPr/>
                <p14:nvPr/>
              </p14:nvContentPartPr>
              <p14:xfrm>
                <a:off x="8334621" y="1730036"/>
                <a:ext cx="78480" cy="109440"/>
              </p14:xfrm>
            </p:contentPart>
          </mc:Choice>
          <mc:Fallback xmlns="">
            <p:pic>
              <p:nvPicPr>
                <p:cNvPr id="12329" name="잉크 12328">
                  <a:extLst>
                    <a:ext uri="{FF2B5EF4-FFF2-40B4-BE49-F238E27FC236}">
                      <a16:creationId xmlns:a16="http://schemas.microsoft.com/office/drawing/2014/main" id="{4E5381C4-9B0E-33CA-C35A-0369D36169D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325621" y="1721396"/>
                  <a:ext cx="9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330" name="잉크 12329">
                  <a:extLst>
                    <a:ext uri="{FF2B5EF4-FFF2-40B4-BE49-F238E27FC236}">
                      <a16:creationId xmlns:a16="http://schemas.microsoft.com/office/drawing/2014/main" id="{399FF74C-ED06-81C9-4CFF-84ECF7177293}"/>
                    </a:ext>
                  </a:extLst>
                </p14:cNvPr>
                <p14:cNvContentPartPr/>
                <p14:nvPr/>
              </p14:nvContentPartPr>
              <p14:xfrm>
                <a:off x="8436861" y="1678556"/>
                <a:ext cx="141120" cy="109440"/>
              </p14:xfrm>
            </p:contentPart>
          </mc:Choice>
          <mc:Fallback xmlns="">
            <p:pic>
              <p:nvPicPr>
                <p:cNvPr id="12330" name="잉크 12329">
                  <a:extLst>
                    <a:ext uri="{FF2B5EF4-FFF2-40B4-BE49-F238E27FC236}">
                      <a16:creationId xmlns:a16="http://schemas.microsoft.com/office/drawing/2014/main" id="{399FF74C-ED06-81C9-4CFF-84ECF717729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427861" y="1669916"/>
                  <a:ext cx="158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331" name="잉크 12330">
                  <a:extLst>
                    <a:ext uri="{FF2B5EF4-FFF2-40B4-BE49-F238E27FC236}">
                      <a16:creationId xmlns:a16="http://schemas.microsoft.com/office/drawing/2014/main" id="{77EDAECF-90A7-9C1D-486E-7A55D815A78C}"/>
                    </a:ext>
                  </a:extLst>
                </p14:cNvPr>
                <p14:cNvContentPartPr/>
                <p14:nvPr/>
              </p14:nvContentPartPr>
              <p14:xfrm>
                <a:off x="8505981" y="1824716"/>
                <a:ext cx="79560" cy="68040"/>
              </p14:xfrm>
            </p:contentPart>
          </mc:Choice>
          <mc:Fallback xmlns="">
            <p:pic>
              <p:nvPicPr>
                <p:cNvPr id="12331" name="잉크 12330">
                  <a:extLst>
                    <a:ext uri="{FF2B5EF4-FFF2-40B4-BE49-F238E27FC236}">
                      <a16:creationId xmlns:a16="http://schemas.microsoft.com/office/drawing/2014/main" id="{77EDAECF-90A7-9C1D-486E-7A55D815A78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497341" y="1816076"/>
                  <a:ext cx="97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332" name="잉크 12331">
                  <a:extLst>
                    <a:ext uri="{FF2B5EF4-FFF2-40B4-BE49-F238E27FC236}">
                      <a16:creationId xmlns:a16="http://schemas.microsoft.com/office/drawing/2014/main" id="{7CAFA82C-42B4-B877-5878-C6538B03D6C2}"/>
                    </a:ext>
                  </a:extLst>
                </p14:cNvPr>
                <p14:cNvContentPartPr/>
                <p14:nvPr/>
              </p14:nvContentPartPr>
              <p14:xfrm>
                <a:off x="8615061" y="1644716"/>
                <a:ext cx="134640" cy="252720"/>
              </p14:xfrm>
            </p:contentPart>
          </mc:Choice>
          <mc:Fallback xmlns="">
            <p:pic>
              <p:nvPicPr>
                <p:cNvPr id="12332" name="잉크 12331">
                  <a:extLst>
                    <a:ext uri="{FF2B5EF4-FFF2-40B4-BE49-F238E27FC236}">
                      <a16:creationId xmlns:a16="http://schemas.microsoft.com/office/drawing/2014/main" id="{7CAFA82C-42B4-B877-5878-C6538B03D6C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06421" y="1635716"/>
                  <a:ext cx="152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333" name="잉크 12332">
                  <a:extLst>
                    <a:ext uri="{FF2B5EF4-FFF2-40B4-BE49-F238E27FC236}">
                      <a16:creationId xmlns:a16="http://schemas.microsoft.com/office/drawing/2014/main" id="{0C2DA931-D1CB-58D3-3137-EEC4ECD4F2DF}"/>
                    </a:ext>
                  </a:extLst>
                </p14:cNvPr>
                <p14:cNvContentPartPr/>
                <p14:nvPr/>
              </p14:nvContentPartPr>
              <p14:xfrm>
                <a:off x="8770941" y="1759196"/>
                <a:ext cx="93600" cy="91440"/>
              </p14:xfrm>
            </p:contentPart>
          </mc:Choice>
          <mc:Fallback xmlns="">
            <p:pic>
              <p:nvPicPr>
                <p:cNvPr id="12333" name="잉크 12332">
                  <a:extLst>
                    <a:ext uri="{FF2B5EF4-FFF2-40B4-BE49-F238E27FC236}">
                      <a16:creationId xmlns:a16="http://schemas.microsoft.com/office/drawing/2014/main" id="{0C2DA931-D1CB-58D3-3137-EEC4ECD4F2D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762301" y="1750556"/>
                  <a:ext cx="111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334" name="잉크 12333">
                  <a:extLst>
                    <a:ext uri="{FF2B5EF4-FFF2-40B4-BE49-F238E27FC236}">
                      <a16:creationId xmlns:a16="http://schemas.microsoft.com/office/drawing/2014/main" id="{2A595795-D458-BD62-B25D-E81B4057141A}"/>
                    </a:ext>
                  </a:extLst>
                </p14:cNvPr>
                <p14:cNvContentPartPr/>
                <p14:nvPr/>
              </p14:nvContentPartPr>
              <p14:xfrm>
                <a:off x="8807661" y="1741916"/>
                <a:ext cx="55440" cy="49680"/>
              </p14:xfrm>
            </p:contentPart>
          </mc:Choice>
          <mc:Fallback xmlns="">
            <p:pic>
              <p:nvPicPr>
                <p:cNvPr id="12334" name="잉크 12333">
                  <a:extLst>
                    <a:ext uri="{FF2B5EF4-FFF2-40B4-BE49-F238E27FC236}">
                      <a16:creationId xmlns:a16="http://schemas.microsoft.com/office/drawing/2014/main" id="{2A595795-D458-BD62-B25D-E81B4057141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799021" y="1733276"/>
                  <a:ext cx="730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335" name="잉크 12334">
                  <a:extLst>
                    <a:ext uri="{FF2B5EF4-FFF2-40B4-BE49-F238E27FC236}">
                      <a16:creationId xmlns:a16="http://schemas.microsoft.com/office/drawing/2014/main" id="{F4A35350-1DA2-5987-58B2-7B3CBA38F616}"/>
                    </a:ext>
                  </a:extLst>
                </p14:cNvPr>
                <p14:cNvContentPartPr/>
                <p14:nvPr/>
              </p14:nvContentPartPr>
              <p14:xfrm>
                <a:off x="8824941" y="1746596"/>
                <a:ext cx="62280" cy="169920"/>
              </p14:xfrm>
            </p:contentPart>
          </mc:Choice>
          <mc:Fallback xmlns="">
            <p:pic>
              <p:nvPicPr>
                <p:cNvPr id="12335" name="잉크 12334">
                  <a:extLst>
                    <a:ext uri="{FF2B5EF4-FFF2-40B4-BE49-F238E27FC236}">
                      <a16:creationId xmlns:a16="http://schemas.microsoft.com/office/drawing/2014/main" id="{F4A35350-1DA2-5987-58B2-7B3CBA38F61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816301" y="1737956"/>
                  <a:ext cx="79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336" name="잉크 12335">
                  <a:extLst>
                    <a:ext uri="{FF2B5EF4-FFF2-40B4-BE49-F238E27FC236}">
                      <a16:creationId xmlns:a16="http://schemas.microsoft.com/office/drawing/2014/main" id="{5866BB1E-CDAD-3818-FC4A-3A811267B3F7}"/>
                    </a:ext>
                  </a:extLst>
                </p14:cNvPr>
                <p14:cNvContentPartPr/>
                <p14:nvPr/>
              </p14:nvContentPartPr>
              <p14:xfrm>
                <a:off x="8936181" y="1690436"/>
                <a:ext cx="72000" cy="40320"/>
              </p14:xfrm>
            </p:contentPart>
          </mc:Choice>
          <mc:Fallback xmlns="">
            <p:pic>
              <p:nvPicPr>
                <p:cNvPr id="12336" name="잉크 12335">
                  <a:extLst>
                    <a:ext uri="{FF2B5EF4-FFF2-40B4-BE49-F238E27FC236}">
                      <a16:creationId xmlns:a16="http://schemas.microsoft.com/office/drawing/2014/main" id="{5866BB1E-CDAD-3818-FC4A-3A811267B3F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927541" y="1681436"/>
                  <a:ext cx="89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337" name="잉크 12336">
                  <a:extLst>
                    <a:ext uri="{FF2B5EF4-FFF2-40B4-BE49-F238E27FC236}">
                      <a16:creationId xmlns:a16="http://schemas.microsoft.com/office/drawing/2014/main" id="{6CDB1CE3-2766-1BC7-196E-2B0C74DC7C90}"/>
                    </a:ext>
                  </a:extLst>
                </p14:cNvPr>
                <p14:cNvContentPartPr/>
                <p14:nvPr/>
              </p14:nvContentPartPr>
              <p14:xfrm>
                <a:off x="8953821" y="1742276"/>
                <a:ext cx="76320" cy="159480"/>
              </p14:xfrm>
            </p:contentPart>
          </mc:Choice>
          <mc:Fallback xmlns="">
            <p:pic>
              <p:nvPicPr>
                <p:cNvPr id="12337" name="잉크 12336">
                  <a:extLst>
                    <a:ext uri="{FF2B5EF4-FFF2-40B4-BE49-F238E27FC236}">
                      <a16:creationId xmlns:a16="http://schemas.microsoft.com/office/drawing/2014/main" id="{6CDB1CE3-2766-1BC7-196E-2B0C74DC7C9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945181" y="1733636"/>
                  <a:ext cx="93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338" name="잉크 12337">
                  <a:extLst>
                    <a:ext uri="{FF2B5EF4-FFF2-40B4-BE49-F238E27FC236}">
                      <a16:creationId xmlns:a16="http://schemas.microsoft.com/office/drawing/2014/main" id="{D24E87A2-78C7-0CA7-192A-DB3AE5267060}"/>
                    </a:ext>
                  </a:extLst>
                </p14:cNvPr>
                <p14:cNvContentPartPr/>
                <p14:nvPr/>
              </p14:nvContentPartPr>
              <p14:xfrm>
                <a:off x="9029061" y="1731476"/>
                <a:ext cx="49680" cy="92520"/>
              </p14:xfrm>
            </p:contentPart>
          </mc:Choice>
          <mc:Fallback xmlns="">
            <p:pic>
              <p:nvPicPr>
                <p:cNvPr id="12338" name="잉크 12337">
                  <a:extLst>
                    <a:ext uri="{FF2B5EF4-FFF2-40B4-BE49-F238E27FC236}">
                      <a16:creationId xmlns:a16="http://schemas.microsoft.com/office/drawing/2014/main" id="{D24E87A2-78C7-0CA7-192A-DB3AE526706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020421" y="1722476"/>
                  <a:ext cx="67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339" name="잉크 12338">
                  <a:extLst>
                    <a:ext uri="{FF2B5EF4-FFF2-40B4-BE49-F238E27FC236}">
                      <a16:creationId xmlns:a16="http://schemas.microsoft.com/office/drawing/2014/main" id="{702CBC82-53C5-DC1E-2198-2B2962ED3B82}"/>
                    </a:ext>
                  </a:extLst>
                </p14:cNvPr>
                <p14:cNvContentPartPr/>
                <p14:nvPr/>
              </p14:nvContentPartPr>
              <p14:xfrm>
                <a:off x="9042021" y="1828676"/>
                <a:ext cx="70920" cy="89280"/>
              </p14:xfrm>
            </p:contentPart>
          </mc:Choice>
          <mc:Fallback xmlns="">
            <p:pic>
              <p:nvPicPr>
                <p:cNvPr id="12339" name="잉크 12338">
                  <a:extLst>
                    <a:ext uri="{FF2B5EF4-FFF2-40B4-BE49-F238E27FC236}">
                      <a16:creationId xmlns:a16="http://schemas.microsoft.com/office/drawing/2014/main" id="{702CBC82-53C5-DC1E-2198-2B2962ED3B8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033021" y="1819676"/>
                  <a:ext cx="8856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46" name="그룹 12345">
            <a:extLst>
              <a:ext uri="{FF2B5EF4-FFF2-40B4-BE49-F238E27FC236}">
                <a16:creationId xmlns:a16="http://schemas.microsoft.com/office/drawing/2014/main" id="{E34872FD-B2CA-2B4B-90EF-1799D735B221}"/>
              </a:ext>
            </a:extLst>
          </p:cNvPr>
          <p:cNvGrpSpPr/>
          <p:nvPr/>
        </p:nvGrpSpPr>
        <p:grpSpPr>
          <a:xfrm>
            <a:off x="5075541" y="4557476"/>
            <a:ext cx="1200960" cy="294480"/>
            <a:chOff x="5075541" y="4557476"/>
            <a:chExt cx="120096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341" name="잉크 12340">
                  <a:extLst>
                    <a:ext uri="{FF2B5EF4-FFF2-40B4-BE49-F238E27FC236}">
                      <a16:creationId xmlns:a16="http://schemas.microsoft.com/office/drawing/2014/main" id="{66695315-3A6A-DFE3-0974-FA8A057E0002}"/>
                    </a:ext>
                  </a:extLst>
                </p14:cNvPr>
                <p14:cNvContentPartPr/>
                <p14:nvPr/>
              </p14:nvContentPartPr>
              <p14:xfrm>
                <a:off x="5075541" y="4575476"/>
                <a:ext cx="216720" cy="276480"/>
              </p14:xfrm>
            </p:contentPart>
          </mc:Choice>
          <mc:Fallback xmlns="">
            <p:pic>
              <p:nvPicPr>
                <p:cNvPr id="12341" name="잉크 12340">
                  <a:extLst>
                    <a:ext uri="{FF2B5EF4-FFF2-40B4-BE49-F238E27FC236}">
                      <a16:creationId xmlns:a16="http://schemas.microsoft.com/office/drawing/2014/main" id="{66695315-3A6A-DFE3-0974-FA8A057E000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066901" y="4566836"/>
                  <a:ext cx="2343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342" name="잉크 12341">
                  <a:extLst>
                    <a:ext uri="{FF2B5EF4-FFF2-40B4-BE49-F238E27FC236}">
                      <a16:creationId xmlns:a16="http://schemas.microsoft.com/office/drawing/2014/main" id="{C71E1FA9-FFC4-5A71-718A-5DCF1114ED36}"/>
                    </a:ext>
                  </a:extLst>
                </p14:cNvPr>
                <p14:cNvContentPartPr/>
                <p14:nvPr/>
              </p14:nvContentPartPr>
              <p14:xfrm>
                <a:off x="5375421" y="4624436"/>
                <a:ext cx="166680" cy="173880"/>
              </p14:xfrm>
            </p:contentPart>
          </mc:Choice>
          <mc:Fallback xmlns="">
            <p:pic>
              <p:nvPicPr>
                <p:cNvPr id="12342" name="잉크 12341">
                  <a:extLst>
                    <a:ext uri="{FF2B5EF4-FFF2-40B4-BE49-F238E27FC236}">
                      <a16:creationId xmlns:a16="http://schemas.microsoft.com/office/drawing/2014/main" id="{C71E1FA9-FFC4-5A71-718A-5DCF1114ED3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366781" y="4615436"/>
                  <a:ext cx="184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43" name="잉크 12342">
                  <a:extLst>
                    <a:ext uri="{FF2B5EF4-FFF2-40B4-BE49-F238E27FC236}">
                      <a16:creationId xmlns:a16="http://schemas.microsoft.com/office/drawing/2014/main" id="{BFEA510C-1B5C-1A57-9BD9-A55FB572E1D2}"/>
                    </a:ext>
                  </a:extLst>
                </p14:cNvPr>
                <p14:cNvContentPartPr/>
                <p14:nvPr/>
              </p14:nvContentPartPr>
              <p14:xfrm>
                <a:off x="5571261" y="4704716"/>
                <a:ext cx="140040" cy="19080"/>
              </p14:xfrm>
            </p:contentPart>
          </mc:Choice>
          <mc:Fallback xmlns="">
            <p:pic>
              <p:nvPicPr>
                <p:cNvPr id="12343" name="잉크 12342">
                  <a:extLst>
                    <a:ext uri="{FF2B5EF4-FFF2-40B4-BE49-F238E27FC236}">
                      <a16:creationId xmlns:a16="http://schemas.microsoft.com/office/drawing/2014/main" id="{BFEA510C-1B5C-1A57-9BD9-A55FB572E1D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562621" y="4696076"/>
                  <a:ext cx="157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344" name="잉크 12343">
                  <a:extLst>
                    <a:ext uri="{FF2B5EF4-FFF2-40B4-BE49-F238E27FC236}">
                      <a16:creationId xmlns:a16="http://schemas.microsoft.com/office/drawing/2014/main" id="{34ED0C4B-4C0E-76E6-D2C9-230E894D66DF}"/>
                    </a:ext>
                  </a:extLst>
                </p14:cNvPr>
                <p14:cNvContentPartPr/>
                <p14:nvPr/>
              </p14:nvContentPartPr>
              <p14:xfrm>
                <a:off x="5773581" y="4619756"/>
                <a:ext cx="210240" cy="156960"/>
              </p14:xfrm>
            </p:contentPart>
          </mc:Choice>
          <mc:Fallback xmlns="">
            <p:pic>
              <p:nvPicPr>
                <p:cNvPr id="12344" name="잉크 12343">
                  <a:extLst>
                    <a:ext uri="{FF2B5EF4-FFF2-40B4-BE49-F238E27FC236}">
                      <a16:creationId xmlns:a16="http://schemas.microsoft.com/office/drawing/2014/main" id="{34ED0C4B-4C0E-76E6-D2C9-230E894D66D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764941" y="4611116"/>
                  <a:ext cx="227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345" name="잉크 12344">
                  <a:extLst>
                    <a:ext uri="{FF2B5EF4-FFF2-40B4-BE49-F238E27FC236}">
                      <a16:creationId xmlns:a16="http://schemas.microsoft.com/office/drawing/2014/main" id="{D8972CD8-2BFA-0237-2DF1-69A9717D0FC6}"/>
                    </a:ext>
                  </a:extLst>
                </p14:cNvPr>
                <p14:cNvContentPartPr/>
                <p14:nvPr/>
              </p14:nvContentPartPr>
              <p14:xfrm>
                <a:off x="6100821" y="4557476"/>
                <a:ext cx="175680" cy="272880"/>
              </p14:xfrm>
            </p:contentPart>
          </mc:Choice>
          <mc:Fallback xmlns="">
            <p:pic>
              <p:nvPicPr>
                <p:cNvPr id="12345" name="잉크 12344">
                  <a:extLst>
                    <a:ext uri="{FF2B5EF4-FFF2-40B4-BE49-F238E27FC236}">
                      <a16:creationId xmlns:a16="http://schemas.microsoft.com/office/drawing/2014/main" id="{D8972CD8-2BFA-0237-2DF1-69A9717D0FC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091821" y="4548476"/>
                  <a:ext cx="19332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57" name="그룹 12356">
            <a:extLst>
              <a:ext uri="{FF2B5EF4-FFF2-40B4-BE49-F238E27FC236}">
                <a16:creationId xmlns:a16="http://schemas.microsoft.com/office/drawing/2014/main" id="{B7028CA6-54FC-9848-35B0-35E40898F918}"/>
              </a:ext>
            </a:extLst>
          </p:cNvPr>
          <p:cNvGrpSpPr/>
          <p:nvPr/>
        </p:nvGrpSpPr>
        <p:grpSpPr>
          <a:xfrm>
            <a:off x="6416181" y="4585556"/>
            <a:ext cx="192600" cy="180000"/>
            <a:chOff x="6416181" y="4585556"/>
            <a:chExt cx="19260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347" name="잉크 12346">
                  <a:extLst>
                    <a:ext uri="{FF2B5EF4-FFF2-40B4-BE49-F238E27FC236}">
                      <a16:creationId xmlns:a16="http://schemas.microsoft.com/office/drawing/2014/main" id="{8707FE9C-6477-8C69-F026-64CA4C554635}"/>
                    </a:ext>
                  </a:extLst>
                </p14:cNvPr>
                <p14:cNvContentPartPr/>
                <p14:nvPr/>
              </p14:nvContentPartPr>
              <p14:xfrm>
                <a:off x="6416181" y="4654316"/>
                <a:ext cx="154080" cy="29160"/>
              </p14:xfrm>
            </p:contentPart>
          </mc:Choice>
          <mc:Fallback xmlns="">
            <p:pic>
              <p:nvPicPr>
                <p:cNvPr id="12347" name="잉크 12346">
                  <a:extLst>
                    <a:ext uri="{FF2B5EF4-FFF2-40B4-BE49-F238E27FC236}">
                      <a16:creationId xmlns:a16="http://schemas.microsoft.com/office/drawing/2014/main" id="{8707FE9C-6477-8C69-F026-64CA4C55463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407541" y="4645316"/>
                  <a:ext cx="171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348" name="잉크 12347">
                  <a:extLst>
                    <a:ext uri="{FF2B5EF4-FFF2-40B4-BE49-F238E27FC236}">
                      <a16:creationId xmlns:a16="http://schemas.microsoft.com/office/drawing/2014/main" id="{15A6FE41-4360-474F-FCBF-D285CB3D4BD0}"/>
                    </a:ext>
                  </a:extLst>
                </p14:cNvPr>
                <p14:cNvContentPartPr/>
                <p14:nvPr/>
              </p14:nvContentPartPr>
              <p14:xfrm>
                <a:off x="6503301" y="4585556"/>
                <a:ext cx="105480" cy="180000"/>
              </p14:xfrm>
            </p:contentPart>
          </mc:Choice>
          <mc:Fallback xmlns="">
            <p:pic>
              <p:nvPicPr>
                <p:cNvPr id="12348" name="잉크 12347">
                  <a:extLst>
                    <a:ext uri="{FF2B5EF4-FFF2-40B4-BE49-F238E27FC236}">
                      <a16:creationId xmlns:a16="http://schemas.microsoft.com/office/drawing/2014/main" id="{15A6FE41-4360-474F-FCBF-D285CB3D4BD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494661" y="4576556"/>
                  <a:ext cx="123120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2349" name="잉크 12348">
                <a:extLst>
                  <a:ext uri="{FF2B5EF4-FFF2-40B4-BE49-F238E27FC236}">
                    <a16:creationId xmlns:a16="http://schemas.microsoft.com/office/drawing/2014/main" id="{D9FFB0C8-F34B-84B6-EFFA-61D4D82B486B}"/>
                  </a:ext>
                </a:extLst>
              </p14:cNvPr>
              <p14:cNvContentPartPr/>
              <p14:nvPr/>
            </p14:nvContentPartPr>
            <p14:xfrm>
              <a:off x="6804621" y="4647116"/>
              <a:ext cx="132840" cy="118440"/>
            </p14:xfrm>
          </p:contentPart>
        </mc:Choice>
        <mc:Fallback xmlns="">
          <p:pic>
            <p:nvPicPr>
              <p:cNvPr id="12349" name="잉크 12348">
                <a:extLst>
                  <a:ext uri="{FF2B5EF4-FFF2-40B4-BE49-F238E27FC236}">
                    <a16:creationId xmlns:a16="http://schemas.microsoft.com/office/drawing/2014/main" id="{D9FFB0C8-F34B-84B6-EFFA-61D4D82B486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6795981" y="4638116"/>
                <a:ext cx="1504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2350" name="잉크 12349">
                <a:extLst>
                  <a:ext uri="{FF2B5EF4-FFF2-40B4-BE49-F238E27FC236}">
                    <a16:creationId xmlns:a16="http://schemas.microsoft.com/office/drawing/2014/main" id="{01D5CDA2-F0AF-53F1-D93C-B7289CF8C095}"/>
                  </a:ext>
                </a:extLst>
              </p14:cNvPr>
              <p14:cNvContentPartPr/>
              <p14:nvPr/>
            </p14:nvContentPartPr>
            <p14:xfrm>
              <a:off x="7032141" y="4737836"/>
              <a:ext cx="12600" cy="42120"/>
            </p14:xfrm>
          </p:contentPart>
        </mc:Choice>
        <mc:Fallback xmlns="">
          <p:pic>
            <p:nvPicPr>
              <p:cNvPr id="12350" name="잉크 12349">
                <a:extLst>
                  <a:ext uri="{FF2B5EF4-FFF2-40B4-BE49-F238E27FC236}">
                    <a16:creationId xmlns:a16="http://schemas.microsoft.com/office/drawing/2014/main" id="{01D5CDA2-F0AF-53F1-D93C-B7289CF8C095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023141" y="4728836"/>
                <a:ext cx="302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2351" name="잉크 12350">
                <a:extLst>
                  <a:ext uri="{FF2B5EF4-FFF2-40B4-BE49-F238E27FC236}">
                    <a16:creationId xmlns:a16="http://schemas.microsoft.com/office/drawing/2014/main" id="{5C8E36F2-E001-37F4-06A0-A318699A9387}"/>
                  </a:ext>
                </a:extLst>
              </p14:cNvPr>
              <p14:cNvContentPartPr/>
              <p14:nvPr/>
            </p14:nvContentPartPr>
            <p14:xfrm>
              <a:off x="7124301" y="4551356"/>
              <a:ext cx="88560" cy="186840"/>
            </p14:xfrm>
          </p:contentPart>
        </mc:Choice>
        <mc:Fallback xmlns="">
          <p:pic>
            <p:nvPicPr>
              <p:cNvPr id="12351" name="잉크 12350">
                <a:extLst>
                  <a:ext uri="{FF2B5EF4-FFF2-40B4-BE49-F238E27FC236}">
                    <a16:creationId xmlns:a16="http://schemas.microsoft.com/office/drawing/2014/main" id="{5C8E36F2-E001-37F4-06A0-A318699A9387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7115661" y="4542716"/>
                <a:ext cx="1062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2352" name="잉크 12351">
                <a:extLst>
                  <a:ext uri="{FF2B5EF4-FFF2-40B4-BE49-F238E27FC236}">
                    <a16:creationId xmlns:a16="http://schemas.microsoft.com/office/drawing/2014/main" id="{C9E4D3A2-CC09-0325-FCBF-89FD3FD78E61}"/>
                  </a:ext>
                </a:extLst>
              </p14:cNvPr>
              <p14:cNvContentPartPr/>
              <p14:nvPr/>
            </p14:nvContentPartPr>
            <p14:xfrm>
              <a:off x="7249941" y="4723076"/>
              <a:ext cx="18000" cy="79200"/>
            </p14:xfrm>
          </p:contentPart>
        </mc:Choice>
        <mc:Fallback xmlns="">
          <p:pic>
            <p:nvPicPr>
              <p:cNvPr id="12352" name="잉크 12351">
                <a:extLst>
                  <a:ext uri="{FF2B5EF4-FFF2-40B4-BE49-F238E27FC236}">
                    <a16:creationId xmlns:a16="http://schemas.microsoft.com/office/drawing/2014/main" id="{C9E4D3A2-CC09-0325-FCBF-89FD3FD78E61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240941" y="4714436"/>
                <a:ext cx="356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2353" name="잉크 12352">
                <a:extLst>
                  <a:ext uri="{FF2B5EF4-FFF2-40B4-BE49-F238E27FC236}">
                    <a16:creationId xmlns:a16="http://schemas.microsoft.com/office/drawing/2014/main" id="{65A0E964-7731-7BC7-0150-5667AA762FBC}"/>
                  </a:ext>
                </a:extLst>
              </p14:cNvPr>
              <p14:cNvContentPartPr/>
              <p14:nvPr/>
            </p14:nvContentPartPr>
            <p14:xfrm>
              <a:off x="7359381" y="4599956"/>
              <a:ext cx="66960" cy="133560"/>
            </p14:xfrm>
          </p:contentPart>
        </mc:Choice>
        <mc:Fallback xmlns="">
          <p:pic>
            <p:nvPicPr>
              <p:cNvPr id="12353" name="잉크 12352">
                <a:extLst>
                  <a:ext uri="{FF2B5EF4-FFF2-40B4-BE49-F238E27FC236}">
                    <a16:creationId xmlns:a16="http://schemas.microsoft.com/office/drawing/2014/main" id="{65A0E964-7731-7BC7-0150-5667AA762FB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7350381" y="4591316"/>
                <a:ext cx="846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2354" name="잉크 12353">
                <a:extLst>
                  <a:ext uri="{FF2B5EF4-FFF2-40B4-BE49-F238E27FC236}">
                    <a16:creationId xmlns:a16="http://schemas.microsoft.com/office/drawing/2014/main" id="{4C3DC8BA-B2A5-53C8-95F2-BBEF5605A420}"/>
                  </a:ext>
                </a:extLst>
              </p14:cNvPr>
              <p14:cNvContentPartPr/>
              <p14:nvPr/>
            </p14:nvContentPartPr>
            <p14:xfrm>
              <a:off x="7524621" y="4675196"/>
              <a:ext cx="97920" cy="25920"/>
            </p14:xfrm>
          </p:contentPart>
        </mc:Choice>
        <mc:Fallback xmlns="">
          <p:pic>
            <p:nvPicPr>
              <p:cNvPr id="12354" name="잉크 12353">
                <a:extLst>
                  <a:ext uri="{FF2B5EF4-FFF2-40B4-BE49-F238E27FC236}">
                    <a16:creationId xmlns:a16="http://schemas.microsoft.com/office/drawing/2014/main" id="{4C3DC8BA-B2A5-53C8-95F2-BBEF5605A420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515981" y="4666556"/>
                <a:ext cx="115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2355" name="잉크 12354">
                <a:extLst>
                  <a:ext uri="{FF2B5EF4-FFF2-40B4-BE49-F238E27FC236}">
                    <a16:creationId xmlns:a16="http://schemas.microsoft.com/office/drawing/2014/main" id="{9CA8DF0F-41D3-D410-CE82-12718C6875C9}"/>
                  </a:ext>
                </a:extLst>
              </p14:cNvPr>
              <p14:cNvContentPartPr/>
              <p14:nvPr/>
            </p14:nvContentPartPr>
            <p14:xfrm>
              <a:off x="7721181" y="4659356"/>
              <a:ext cx="108000" cy="21240"/>
            </p14:xfrm>
          </p:contentPart>
        </mc:Choice>
        <mc:Fallback xmlns="">
          <p:pic>
            <p:nvPicPr>
              <p:cNvPr id="12355" name="잉크 12354">
                <a:extLst>
                  <a:ext uri="{FF2B5EF4-FFF2-40B4-BE49-F238E27FC236}">
                    <a16:creationId xmlns:a16="http://schemas.microsoft.com/office/drawing/2014/main" id="{9CA8DF0F-41D3-D410-CE82-12718C6875C9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712181" y="4650716"/>
                <a:ext cx="12564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65" name="그룹 12364">
            <a:extLst>
              <a:ext uri="{FF2B5EF4-FFF2-40B4-BE49-F238E27FC236}">
                <a16:creationId xmlns:a16="http://schemas.microsoft.com/office/drawing/2014/main" id="{592E1F25-C84C-CE59-C757-A70990767B13}"/>
              </a:ext>
            </a:extLst>
          </p:cNvPr>
          <p:cNvGrpSpPr/>
          <p:nvPr/>
        </p:nvGrpSpPr>
        <p:grpSpPr>
          <a:xfrm>
            <a:off x="7870941" y="4577276"/>
            <a:ext cx="534600" cy="190080"/>
            <a:chOff x="7870941" y="4577276"/>
            <a:chExt cx="534600" cy="19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358" name="잉크 12357">
                  <a:extLst>
                    <a:ext uri="{FF2B5EF4-FFF2-40B4-BE49-F238E27FC236}">
                      <a16:creationId xmlns:a16="http://schemas.microsoft.com/office/drawing/2014/main" id="{14C35281-54C3-A6E3-EE7C-217F0D87C7A5}"/>
                    </a:ext>
                  </a:extLst>
                </p14:cNvPr>
                <p14:cNvContentPartPr/>
                <p14:nvPr/>
              </p14:nvContentPartPr>
              <p14:xfrm>
                <a:off x="7908021" y="4577276"/>
                <a:ext cx="74520" cy="137880"/>
              </p14:xfrm>
            </p:contentPart>
          </mc:Choice>
          <mc:Fallback xmlns="">
            <p:pic>
              <p:nvPicPr>
                <p:cNvPr id="12358" name="잉크 12357">
                  <a:extLst>
                    <a:ext uri="{FF2B5EF4-FFF2-40B4-BE49-F238E27FC236}">
                      <a16:creationId xmlns:a16="http://schemas.microsoft.com/office/drawing/2014/main" id="{14C35281-54C3-A6E3-EE7C-217F0D87C7A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899021" y="4568276"/>
                  <a:ext cx="92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359" name="잉크 12358">
                  <a:extLst>
                    <a:ext uri="{FF2B5EF4-FFF2-40B4-BE49-F238E27FC236}">
                      <a16:creationId xmlns:a16="http://schemas.microsoft.com/office/drawing/2014/main" id="{440D9B42-37C7-A895-0792-4F9D88138469}"/>
                    </a:ext>
                  </a:extLst>
                </p14:cNvPr>
                <p14:cNvContentPartPr/>
                <p14:nvPr/>
              </p14:nvContentPartPr>
              <p14:xfrm>
                <a:off x="7870941" y="4603196"/>
                <a:ext cx="112680" cy="116640"/>
              </p14:xfrm>
            </p:contentPart>
          </mc:Choice>
          <mc:Fallback xmlns="">
            <p:pic>
              <p:nvPicPr>
                <p:cNvPr id="12359" name="잉크 12358">
                  <a:extLst>
                    <a:ext uri="{FF2B5EF4-FFF2-40B4-BE49-F238E27FC236}">
                      <a16:creationId xmlns:a16="http://schemas.microsoft.com/office/drawing/2014/main" id="{440D9B42-37C7-A895-0792-4F9D8813846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861941" y="4594556"/>
                  <a:ext cx="130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361" name="잉크 12360">
                  <a:extLst>
                    <a:ext uri="{FF2B5EF4-FFF2-40B4-BE49-F238E27FC236}">
                      <a16:creationId xmlns:a16="http://schemas.microsoft.com/office/drawing/2014/main" id="{2CED5CA8-FF90-530C-C0C7-06358EDECBAC}"/>
                    </a:ext>
                  </a:extLst>
                </p14:cNvPr>
                <p14:cNvContentPartPr/>
                <p14:nvPr/>
              </p14:nvContentPartPr>
              <p14:xfrm>
                <a:off x="8062461" y="4601036"/>
                <a:ext cx="163440" cy="135000"/>
              </p14:xfrm>
            </p:contentPart>
          </mc:Choice>
          <mc:Fallback xmlns="">
            <p:pic>
              <p:nvPicPr>
                <p:cNvPr id="12361" name="잉크 12360">
                  <a:extLst>
                    <a:ext uri="{FF2B5EF4-FFF2-40B4-BE49-F238E27FC236}">
                      <a16:creationId xmlns:a16="http://schemas.microsoft.com/office/drawing/2014/main" id="{2CED5CA8-FF90-530C-C0C7-06358EDECBA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053821" y="4592396"/>
                  <a:ext cx="1810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362" name="잉크 12361">
                  <a:extLst>
                    <a:ext uri="{FF2B5EF4-FFF2-40B4-BE49-F238E27FC236}">
                      <a16:creationId xmlns:a16="http://schemas.microsoft.com/office/drawing/2014/main" id="{32EA42AE-4C86-485B-9365-C699408DA256}"/>
                    </a:ext>
                  </a:extLst>
                </p14:cNvPr>
                <p14:cNvContentPartPr/>
                <p14:nvPr/>
              </p14:nvContentPartPr>
              <p14:xfrm>
                <a:off x="8279181" y="4596356"/>
                <a:ext cx="126360" cy="119880"/>
              </p14:xfrm>
            </p:contentPart>
          </mc:Choice>
          <mc:Fallback xmlns="">
            <p:pic>
              <p:nvPicPr>
                <p:cNvPr id="12362" name="잉크 12361">
                  <a:extLst>
                    <a:ext uri="{FF2B5EF4-FFF2-40B4-BE49-F238E27FC236}">
                      <a16:creationId xmlns:a16="http://schemas.microsoft.com/office/drawing/2014/main" id="{32EA42AE-4C86-485B-9365-C699408DA25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270541" y="4587356"/>
                  <a:ext cx="144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363" name="잉크 12362">
                  <a:extLst>
                    <a:ext uri="{FF2B5EF4-FFF2-40B4-BE49-F238E27FC236}">
                      <a16:creationId xmlns:a16="http://schemas.microsoft.com/office/drawing/2014/main" id="{90BCE62C-42CB-1492-0078-2836303BD74C}"/>
                    </a:ext>
                  </a:extLst>
                </p14:cNvPr>
                <p14:cNvContentPartPr/>
                <p14:nvPr/>
              </p14:nvContentPartPr>
              <p14:xfrm>
                <a:off x="8038701" y="4717676"/>
                <a:ext cx="12600" cy="49680"/>
              </p14:xfrm>
            </p:contentPart>
          </mc:Choice>
          <mc:Fallback xmlns="">
            <p:pic>
              <p:nvPicPr>
                <p:cNvPr id="12363" name="잉크 12362">
                  <a:extLst>
                    <a:ext uri="{FF2B5EF4-FFF2-40B4-BE49-F238E27FC236}">
                      <a16:creationId xmlns:a16="http://schemas.microsoft.com/office/drawing/2014/main" id="{90BCE62C-42CB-1492-0078-2836303BD74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030061" y="4709036"/>
                  <a:ext cx="30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364" name="잉크 12363">
                  <a:extLst>
                    <a:ext uri="{FF2B5EF4-FFF2-40B4-BE49-F238E27FC236}">
                      <a16:creationId xmlns:a16="http://schemas.microsoft.com/office/drawing/2014/main" id="{E597D528-E4B7-FDDB-B429-ED7AFD385E0D}"/>
                    </a:ext>
                  </a:extLst>
                </p14:cNvPr>
                <p14:cNvContentPartPr/>
                <p14:nvPr/>
              </p14:nvContentPartPr>
              <p14:xfrm>
                <a:off x="8282781" y="4718036"/>
                <a:ext cx="19440" cy="41040"/>
              </p14:xfrm>
            </p:contentPart>
          </mc:Choice>
          <mc:Fallback xmlns="">
            <p:pic>
              <p:nvPicPr>
                <p:cNvPr id="12364" name="잉크 12363">
                  <a:extLst>
                    <a:ext uri="{FF2B5EF4-FFF2-40B4-BE49-F238E27FC236}">
                      <a16:creationId xmlns:a16="http://schemas.microsoft.com/office/drawing/2014/main" id="{E597D528-E4B7-FDDB-B429-ED7AFD385E0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273781" y="4709396"/>
                  <a:ext cx="3708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86" name="그룹 12385">
            <a:extLst>
              <a:ext uri="{FF2B5EF4-FFF2-40B4-BE49-F238E27FC236}">
                <a16:creationId xmlns:a16="http://schemas.microsoft.com/office/drawing/2014/main" id="{447C5E80-2470-3DF5-AA50-20961CD07B0F}"/>
              </a:ext>
            </a:extLst>
          </p:cNvPr>
          <p:cNvGrpSpPr/>
          <p:nvPr/>
        </p:nvGrpSpPr>
        <p:grpSpPr>
          <a:xfrm>
            <a:off x="99981" y="4929716"/>
            <a:ext cx="927000" cy="605880"/>
            <a:chOff x="99981" y="4929716"/>
            <a:chExt cx="927000" cy="60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366" name="잉크 12365">
                  <a:extLst>
                    <a:ext uri="{FF2B5EF4-FFF2-40B4-BE49-F238E27FC236}">
                      <a16:creationId xmlns:a16="http://schemas.microsoft.com/office/drawing/2014/main" id="{E6DDC39E-D252-6038-6796-A27C412E1802}"/>
                    </a:ext>
                  </a:extLst>
                </p14:cNvPr>
                <p14:cNvContentPartPr/>
                <p14:nvPr/>
              </p14:nvContentPartPr>
              <p14:xfrm>
                <a:off x="787221" y="5396276"/>
                <a:ext cx="239760" cy="29160"/>
              </p14:xfrm>
            </p:contentPart>
          </mc:Choice>
          <mc:Fallback xmlns="">
            <p:pic>
              <p:nvPicPr>
                <p:cNvPr id="12366" name="잉크 12365">
                  <a:extLst>
                    <a:ext uri="{FF2B5EF4-FFF2-40B4-BE49-F238E27FC236}">
                      <a16:creationId xmlns:a16="http://schemas.microsoft.com/office/drawing/2014/main" id="{E6DDC39E-D252-6038-6796-A27C412E180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78221" y="5387636"/>
                  <a:ext cx="257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367" name="잉크 12366">
                  <a:extLst>
                    <a:ext uri="{FF2B5EF4-FFF2-40B4-BE49-F238E27FC236}">
                      <a16:creationId xmlns:a16="http://schemas.microsoft.com/office/drawing/2014/main" id="{36ED3A62-088F-A115-6D84-C7C47819AED0}"/>
                    </a:ext>
                  </a:extLst>
                </p14:cNvPr>
                <p14:cNvContentPartPr/>
                <p14:nvPr/>
              </p14:nvContentPartPr>
              <p14:xfrm>
                <a:off x="715941" y="5329676"/>
                <a:ext cx="102240" cy="132840"/>
              </p14:xfrm>
            </p:contentPart>
          </mc:Choice>
          <mc:Fallback xmlns="">
            <p:pic>
              <p:nvPicPr>
                <p:cNvPr id="12367" name="잉크 12366">
                  <a:extLst>
                    <a:ext uri="{FF2B5EF4-FFF2-40B4-BE49-F238E27FC236}">
                      <a16:creationId xmlns:a16="http://schemas.microsoft.com/office/drawing/2014/main" id="{36ED3A62-088F-A115-6D84-C7C47819AED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07301" y="5320676"/>
                  <a:ext cx="1198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369" name="잉크 12368">
                  <a:extLst>
                    <a:ext uri="{FF2B5EF4-FFF2-40B4-BE49-F238E27FC236}">
                      <a16:creationId xmlns:a16="http://schemas.microsoft.com/office/drawing/2014/main" id="{7655ED4E-537F-BF38-512E-A5E31BAEA61B}"/>
                    </a:ext>
                  </a:extLst>
                </p14:cNvPr>
                <p14:cNvContentPartPr/>
                <p14:nvPr/>
              </p14:nvContentPartPr>
              <p14:xfrm>
                <a:off x="99981" y="5177036"/>
                <a:ext cx="126720" cy="113040"/>
              </p14:xfrm>
            </p:contentPart>
          </mc:Choice>
          <mc:Fallback xmlns="">
            <p:pic>
              <p:nvPicPr>
                <p:cNvPr id="12369" name="잉크 12368">
                  <a:extLst>
                    <a:ext uri="{FF2B5EF4-FFF2-40B4-BE49-F238E27FC236}">
                      <a16:creationId xmlns:a16="http://schemas.microsoft.com/office/drawing/2014/main" id="{7655ED4E-537F-BF38-512E-A5E31BAEA61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0981" y="5168036"/>
                  <a:ext cx="144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370" name="잉크 12369">
                  <a:extLst>
                    <a:ext uri="{FF2B5EF4-FFF2-40B4-BE49-F238E27FC236}">
                      <a16:creationId xmlns:a16="http://schemas.microsoft.com/office/drawing/2014/main" id="{FD816EAD-0BB9-FFDB-DFCD-09D8031363C4}"/>
                    </a:ext>
                  </a:extLst>
                </p14:cNvPr>
                <p14:cNvContentPartPr/>
                <p14:nvPr/>
              </p14:nvContentPartPr>
              <p14:xfrm>
                <a:off x="179901" y="5146796"/>
                <a:ext cx="110880" cy="100440"/>
              </p14:xfrm>
            </p:contentPart>
          </mc:Choice>
          <mc:Fallback xmlns="">
            <p:pic>
              <p:nvPicPr>
                <p:cNvPr id="12370" name="잉크 12369">
                  <a:extLst>
                    <a:ext uri="{FF2B5EF4-FFF2-40B4-BE49-F238E27FC236}">
                      <a16:creationId xmlns:a16="http://schemas.microsoft.com/office/drawing/2014/main" id="{FD816EAD-0BB9-FFDB-DFCD-09D8031363C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70901" y="5137796"/>
                  <a:ext cx="128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371" name="잉크 12370">
                  <a:extLst>
                    <a:ext uri="{FF2B5EF4-FFF2-40B4-BE49-F238E27FC236}">
                      <a16:creationId xmlns:a16="http://schemas.microsoft.com/office/drawing/2014/main" id="{5E31093E-BDDA-AA38-B687-E7EA991259ED}"/>
                    </a:ext>
                  </a:extLst>
                </p14:cNvPr>
                <p14:cNvContentPartPr/>
                <p14:nvPr/>
              </p14:nvContentPartPr>
              <p14:xfrm>
                <a:off x="261981" y="5083796"/>
                <a:ext cx="98280" cy="102240"/>
              </p14:xfrm>
            </p:contentPart>
          </mc:Choice>
          <mc:Fallback xmlns="">
            <p:pic>
              <p:nvPicPr>
                <p:cNvPr id="12371" name="잉크 12370">
                  <a:extLst>
                    <a:ext uri="{FF2B5EF4-FFF2-40B4-BE49-F238E27FC236}">
                      <a16:creationId xmlns:a16="http://schemas.microsoft.com/office/drawing/2014/main" id="{5E31093E-BDDA-AA38-B687-E7EA991259E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52981" y="5074796"/>
                  <a:ext cx="115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372" name="잉크 12371">
                  <a:extLst>
                    <a:ext uri="{FF2B5EF4-FFF2-40B4-BE49-F238E27FC236}">
                      <a16:creationId xmlns:a16="http://schemas.microsoft.com/office/drawing/2014/main" id="{55924A21-2869-AD25-DE29-CB6C42D4BD5F}"/>
                    </a:ext>
                  </a:extLst>
                </p14:cNvPr>
                <p14:cNvContentPartPr/>
                <p14:nvPr/>
              </p14:nvContentPartPr>
              <p14:xfrm>
                <a:off x="306261" y="5152916"/>
                <a:ext cx="123120" cy="92520"/>
              </p14:xfrm>
            </p:contentPart>
          </mc:Choice>
          <mc:Fallback xmlns="">
            <p:pic>
              <p:nvPicPr>
                <p:cNvPr id="12372" name="잉크 12371">
                  <a:extLst>
                    <a:ext uri="{FF2B5EF4-FFF2-40B4-BE49-F238E27FC236}">
                      <a16:creationId xmlns:a16="http://schemas.microsoft.com/office/drawing/2014/main" id="{55924A21-2869-AD25-DE29-CB6C42D4BD5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97621" y="5143916"/>
                  <a:ext cx="140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2373" name="잉크 12372">
                  <a:extLst>
                    <a:ext uri="{FF2B5EF4-FFF2-40B4-BE49-F238E27FC236}">
                      <a16:creationId xmlns:a16="http://schemas.microsoft.com/office/drawing/2014/main" id="{0505425D-A001-5DEE-9540-E86C957D3C47}"/>
                    </a:ext>
                  </a:extLst>
                </p14:cNvPr>
                <p14:cNvContentPartPr/>
                <p14:nvPr/>
              </p14:nvContentPartPr>
              <p14:xfrm>
                <a:off x="356661" y="5067236"/>
                <a:ext cx="93240" cy="96120"/>
              </p14:xfrm>
            </p:contentPart>
          </mc:Choice>
          <mc:Fallback xmlns="">
            <p:pic>
              <p:nvPicPr>
                <p:cNvPr id="12373" name="잉크 12372">
                  <a:extLst>
                    <a:ext uri="{FF2B5EF4-FFF2-40B4-BE49-F238E27FC236}">
                      <a16:creationId xmlns:a16="http://schemas.microsoft.com/office/drawing/2014/main" id="{0505425D-A001-5DEE-9540-E86C957D3C4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48021" y="5058236"/>
                  <a:ext cx="110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374" name="잉크 12373">
                  <a:extLst>
                    <a:ext uri="{FF2B5EF4-FFF2-40B4-BE49-F238E27FC236}">
                      <a16:creationId xmlns:a16="http://schemas.microsoft.com/office/drawing/2014/main" id="{6181A299-9B70-573E-52CB-83E749ACCA6D}"/>
                    </a:ext>
                  </a:extLst>
                </p14:cNvPr>
                <p14:cNvContentPartPr/>
                <p14:nvPr/>
              </p14:nvContentPartPr>
              <p14:xfrm>
                <a:off x="426501" y="5058236"/>
                <a:ext cx="55440" cy="57960"/>
              </p14:xfrm>
            </p:contentPart>
          </mc:Choice>
          <mc:Fallback xmlns="">
            <p:pic>
              <p:nvPicPr>
                <p:cNvPr id="12374" name="잉크 12373">
                  <a:extLst>
                    <a:ext uri="{FF2B5EF4-FFF2-40B4-BE49-F238E27FC236}">
                      <a16:creationId xmlns:a16="http://schemas.microsoft.com/office/drawing/2014/main" id="{6181A299-9B70-573E-52CB-83E749ACCA6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17501" y="5049236"/>
                  <a:ext cx="730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2375" name="잉크 12374">
                  <a:extLst>
                    <a:ext uri="{FF2B5EF4-FFF2-40B4-BE49-F238E27FC236}">
                      <a16:creationId xmlns:a16="http://schemas.microsoft.com/office/drawing/2014/main" id="{88CD3A6B-00DC-7089-08DD-184E93F1C0E4}"/>
                    </a:ext>
                  </a:extLst>
                </p14:cNvPr>
                <p14:cNvContentPartPr/>
                <p14:nvPr/>
              </p14:nvContentPartPr>
              <p14:xfrm>
                <a:off x="513621" y="4981916"/>
                <a:ext cx="120600" cy="159840"/>
              </p14:xfrm>
            </p:contentPart>
          </mc:Choice>
          <mc:Fallback xmlns="">
            <p:pic>
              <p:nvPicPr>
                <p:cNvPr id="12375" name="잉크 12374">
                  <a:extLst>
                    <a:ext uri="{FF2B5EF4-FFF2-40B4-BE49-F238E27FC236}">
                      <a16:creationId xmlns:a16="http://schemas.microsoft.com/office/drawing/2014/main" id="{88CD3A6B-00DC-7089-08DD-184E93F1C0E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04981" y="4972916"/>
                  <a:ext cx="1382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2376" name="잉크 12375">
                  <a:extLst>
                    <a:ext uri="{FF2B5EF4-FFF2-40B4-BE49-F238E27FC236}">
                      <a16:creationId xmlns:a16="http://schemas.microsoft.com/office/drawing/2014/main" id="{847D9CC7-3FF2-3B06-834C-C694454349B8}"/>
                    </a:ext>
                  </a:extLst>
                </p14:cNvPr>
                <p14:cNvContentPartPr/>
                <p14:nvPr/>
              </p14:nvContentPartPr>
              <p14:xfrm>
                <a:off x="630621" y="4993796"/>
                <a:ext cx="44640" cy="19440"/>
              </p14:xfrm>
            </p:contentPart>
          </mc:Choice>
          <mc:Fallback xmlns="">
            <p:pic>
              <p:nvPicPr>
                <p:cNvPr id="12376" name="잉크 12375">
                  <a:extLst>
                    <a:ext uri="{FF2B5EF4-FFF2-40B4-BE49-F238E27FC236}">
                      <a16:creationId xmlns:a16="http://schemas.microsoft.com/office/drawing/2014/main" id="{847D9CC7-3FF2-3B06-834C-C694454349B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21621" y="4985156"/>
                  <a:ext cx="62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2377" name="잉크 12376">
                  <a:extLst>
                    <a:ext uri="{FF2B5EF4-FFF2-40B4-BE49-F238E27FC236}">
                      <a16:creationId xmlns:a16="http://schemas.microsoft.com/office/drawing/2014/main" id="{1B463126-9BD0-799F-DD67-E593D05AEA8A}"/>
                    </a:ext>
                  </a:extLst>
                </p14:cNvPr>
                <p14:cNvContentPartPr/>
                <p14:nvPr/>
              </p14:nvContentPartPr>
              <p14:xfrm>
                <a:off x="659781" y="4929716"/>
                <a:ext cx="155880" cy="74880"/>
              </p14:xfrm>
            </p:contentPart>
          </mc:Choice>
          <mc:Fallback xmlns="">
            <p:pic>
              <p:nvPicPr>
                <p:cNvPr id="12377" name="잉크 12376">
                  <a:extLst>
                    <a:ext uri="{FF2B5EF4-FFF2-40B4-BE49-F238E27FC236}">
                      <a16:creationId xmlns:a16="http://schemas.microsoft.com/office/drawing/2014/main" id="{1B463126-9BD0-799F-DD67-E593D05AEA8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50781" y="4920716"/>
                  <a:ext cx="173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2378" name="잉크 12377">
                  <a:extLst>
                    <a:ext uri="{FF2B5EF4-FFF2-40B4-BE49-F238E27FC236}">
                      <a16:creationId xmlns:a16="http://schemas.microsoft.com/office/drawing/2014/main" id="{34E4B453-D071-E1E9-C7E8-0F14E83D7B4A}"/>
                    </a:ext>
                  </a:extLst>
                </p14:cNvPr>
                <p14:cNvContentPartPr/>
                <p14:nvPr/>
              </p14:nvContentPartPr>
              <p14:xfrm>
                <a:off x="225981" y="5386196"/>
                <a:ext cx="93240" cy="93960"/>
              </p14:xfrm>
            </p:contentPart>
          </mc:Choice>
          <mc:Fallback xmlns="">
            <p:pic>
              <p:nvPicPr>
                <p:cNvPr id="12378" name="잉크 12377">
                  <a:extLst>
                    <a:ext uri="{FF2B5EF4-FFF2-40B4-BE49-F238E27FC236}">
                      <a16:creationId xmlns:a16="http://schemas.microsoft.com/office/drawing/2014/main" id="{34E4B453-D071-E1E9-C7E8-0F14E83D7B4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17341" y="5377556"/>
                  <a:ext cx="110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2379" name="잉크 12378">
                  <a:extLst>
                    <a:ext uri="{FF2B5EF4-FFF2-40B4-BE49-F238E27FC236}">
                      <a16:creationId xmlns:a16="http://schemas.microsoft.com/office/drawing/2014/main" id="{0095955F-08E7-D758-B52A-3DF980717BA3}"/>
                    </a:ext>
                  </a:extLst>
                </p14:cNvPr>
                <p14:cNvContentPartPr/>
                <p14:nvPr/>
              </p14:nvContentPartPr>
              <p14:xfrm>
                <a:off x="275301" y="5475116"/>
                <a:ext cx="72000" cy="60480"/>
              </p14:xfrm>
            </p:contentPart>
          </mc:Choice>
          <mc:Fallback xmlns="">
            <p:pic>
              <p:nvPicPr>
                <p:cNvPr id="12379" name="잉크 12378">
                  <a:extLst>
                    <a:ext uri="{FF2B5EF4-FFF2-40B4-BE49-F238E27FC236}">
                      <a16:creationId xmlns:a16="http://schemas.microsoft.com/office/drawing/2014/main" id="{0095955F-08E7-D758-B52A-3DF980717BA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66661" y="5466476"/>
                  <a:ext cx="89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2380" name="잉크 12379">
                  <a:extLst>
                    <a:ext uri="{FF2B5EF4-FFF2-40B4-BE49-F238E27FC236}">
                      <a16:creationId xmlns:a16="http://schemas.microsoft.com/office/drawing/2014/main" id="{F493ECBB-E0FF-208C-1011-6F8633610FC8}"/>
                    </a:ext>
                  </a:extLst>
                </p14:cNvPr>
                <p14:cNvContentPartPr/>
                <p14:nvPr/>
              </p14:nvContentPartPr>
              <p14:xfrm>
                <a:off x="327501" y="5367836"/>
                <a:ext cx="78840" cy="62280"/>
              </p14:xfrm>
            </p:contentPart>
          </mc:Choice>
          <mc:Fallback xmlns="">
            <p:pic>
              <p:nvPicPr>
                <p:cNvPr id="12380" name="잉크 12379">
                  <a:extLst>
                    <a:ext uri="{FF2B5EF4-FFF2-40B4-BE49-F238E27FC236}">
                      <a16:creationId xmlns:a16="http://schemas.microsoft.com/office/drawing/2014/main" id="{F493ECBB-E0FF-208C-1011-6F8633610FC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18861" y="5359196"/>
                  <a:ext cx="964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2381" name="잉크 12380">
                  <a:extLst>
                    <a:ext uri="{FF2B5EF4-FFF2-40B4-BE49-F238E27FC236}">
                      <a16:creationId xmlns:a16="http://schemas.microsoft.com/office/drawing/2014/main" id="{C2CFA00C-CF3C-8E37-598C-285DB920FBC6}"/>
                    </a:ext>
                  </a:extLst>
                </p14:cNvPr>
                <p14:cNvContentPartPr/>
                <p14:nvPr/>
              </p14:nvContentPartPr>
              <p14:xfrm>
                <a:off x="382221" y="5410676"/>
                <a:ext cx="100800" cy="81000"/>
              </p14:xfrm>
            </p:contentPart>
          </mc:Choice>
          <mc:Fallback xmlns="">
            <p:pic>
              <p:nvPicPr>
                <p:cNvPr id="12381" name="잉크 12380">
                  <a:extLst>
                    <a:ext uri="{FF2B5EF4-FFF2-40B4-BE49-F238E27FC236}">
                      <a16:creationId xmlns:a16="http://schemas.microsoft.com/office/drawing/2014/main" id="{C2CFA00C-CF3C-8E37-598C-285DB920FBC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73221" y="5402036"/>
                  <a:ext cx="118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2382" name="잉크 12381">
                  <a:extLst>
                    <a:ext uri="{FF2B5EF4-FFF2-40B4-BE49-F238E27FC236}">
                      <a16:creationId xmlns:a16="http://schemas.microsoft.com/office/drawing/2014/main" id="{EE54FF24-549B-B543-EDCF-926E476417F0}"/>
                    </a:ext>
                  </a:extLst>
                </p14:cNvPr>
                <p14:cNvContentPartPr/>
                <p14:nvPr/>
              </p14:nvContentPartPr>
              <p14:xfrm>
                <a:off x="433701" y="5357396"/>
                <a:ext cx="143640" cy="78480"/>
              </p14:xfrm>
            </p:contentPart>
          </mc:Choice>
          <mc:Fallback xmlns="">
            <p:pic>
              <p:nvPicPr>
                <p:cNvPr id="12382" name="잉크 12381">
                  <a:extLst>
                    <a:ext uri="{FF2B5EF4-FFF2-40B4-BE49-F238E27FC236}">
                      <a16:creationId xmlns:a16="http://schemas.microsoft.com/office/drawing/2014/main" id="{EE54FF24-549B-B543-EDCF-926E476417F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24701" y="5348396"/>
                  <a:ext cx="1612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2383" name="잉크 12382">
                  <a:extLst>
                    <a:ext uri="{FF2B5EF4-FFF2-40B4-BE49-F238E27FC236}">
                      <a16:creationId xmlns:a16="http://schemas.microsoft.com/office/drawing/2014/main" id="{1E8813A8-84DB-B087-187B-EF314A8CCA41}"/>
                    </a:ext>
                  </a:extLst>
                </p14:cNvPr>
                <p14:cNvContentPartPr/>
                <p14:nvPr/>
              </p14:nvContentPartPr>
              <p14:xfrm>
                <a:off x="588501" y="5278556"/>
                <a:ext cx="99360" cy="68400"/>
              </p14:xfrm>
            </p:contentPart>
          </mc:Choice>
          <mc:Fallback xmlns="">
            <p:pic>
              <p:nvPicPr>
                <p:cNvPr id="12383" name="잉크 12382">
                  <a:extLst>
                    <a:ext uri="{FF2B5EF4-FFF2-40B4-BE49-F238E27FC236}">
                      <a16:creationId xmlns:a16="http://schemas.microsoft.com/office/drawing/2014/main" id="{1E8813A8-84DB-B087-187B-EF314A8CCA4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79501" y="5269556"/>
                  <a:ext cx="117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2384" name="잉크 12383">
                  <a:extLst>
                    <a:ext uri="{FF2B5EF4-FFF2-40B4-BE49-F238E27FC236}">
                      <a16:creationId xmlns:a16="http://schemas.microsoft.com/office/drawing/2014/main" id="{7324C005-676F-7D21-5CF0-F32ABEE9C5F1}"/>
                    </a:ext>
                  </a:extLst>
                </p14:cNvPr>
                <p14:cNvContentPartPr/>
                <p14:nvPr/>
              </p14:nvContentPartPr>
              <p14:xfrm>
                <a:off x="691821" y="5236076"/>
                <a:ext cx="65160" cy="28080"/>
              </p14:xfrm>
            </p:contentPart>
          </mc:Choice>
          <mc:Fallback xmlns="">
            <p:pic>
              <p:nvPicPr>
                <p:cNvPr id="12384" name="잉크 12383">
                  <a:extLst>
                    <a:ext uri="{FF2B5EF4-FFF2-40B4-BE49-F238E27FC236}">
                      <a16:creationId xmlns:a16="http://schemas.microsoft.com/office/drawing/2014/main" id="{7324C005-676F-7D21-5CF0-F32ABEE9C5F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83181" y="5227076"/>
                  <a:ext cx="82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2385" name="잉크 12384">
                  <a:extLst>
                    <a:ext uri="{FF2B5EF4-FFF2-40B4-BE49-F238E27FC236}">
                      <a16:creationId xmlns:a16="http://schemas.microsoft.com/office/drawing/2014/main" id="{BF008D35-0647-0C37-33AB-4BE8DA94A5BA}"/>
                    </a:ext>
                  </a:extLst>
                </p14:cNvPr>
                <p14:cNvContentPartPr/>
                <p14:nvPr/>
              </p14:nvContentPartPr>
              <p14:xfrm>
                <a:off x="736101" y="5163356"/>
                <a:ext cx="176040" cy="74160"/>
              </p14:xfrm>
            </p:contentPart>
          </mc:Choice>
          <mc:Fallback xmlns="">
            <p:pic>
              <p:nvPicPr>
                <p:cNvPr id="12385" name="잉크 12384">
                  <a:extLst>
                    <a:ext uri="{FF2B5EF4-FFF2-40B4-BE49-F238E27FC236}">
                      <a16:creationId xmlns:a16="http://schemas.microsoft.com/office/drawing/2014/main" id="{BF008D35-0647-0C37-33AB-4BE8DA94A5B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27461" y="5154716"/>
                  <a:ext cx="19368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99" name="그룹 12398">
            <a:extLst>
              <a:ext uri="{FF2B5EF4-FFF2-40B4-BE49-F238E27FC236}">
                <a16:creationId xmlns:a16="http://schemas.microsoft.com/office/drawing/2014/main" id="{D4D94FBD-2D40-6892-DC3B-C5EE84490DA1}"/>
              </a:ext>
            </a:extLst>
          </p:cNvPr>
          <p:cNvGrpSpPr/>
          <p:nvPr/>
        </p:nvGrpSpPr>
        <p:grpSpPr>
          <a:xfrm>
            <a:off x="1874061" y="5367116"/>
            <a:ext cx="388080" cy="268920"/>
            <a:chOff x="1874061" y="5367116"/>
            <a:chExt cx="38808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2393" name="잉크 12392">
                  <a:extLst>
                    <a:ext uri="{FF2B5EF4-FFF2-40B4-BE49-F238E27FC236}">
                      <a16:creationId xmlns:a16="http://schemas.microsoft.com/office/drawing/2014/main" id="{33267A36-57AF-06C5-AE27-524F819A5269}"/>
                    </a:ext>
                  </a:extLst>
                </p14:cNvPr>
                <p14:cNvContentPartPr/>
                <p14:nvPr/>
              </p14:nvContentPartPr>
              <p14:xfrm>
                <a:off x="1874061" y="5367116"/>
                <a:ext cx="74160" cy="119880"/>
              </p14:xfrm>
            </p:contentPart>
          </mc:Choice>
          <mc:Fallback xmlns="">
            <p:pic>
              <p:nvPicPr>
                <p:cNvPr id="12393" name="잉크 12392">
                  <a:extLst>
                    <a:ext uri="{FF2B5EF4-FFF2-40B4-BE49-F238E27FC236}">
                      <a16:creationId xmlns:a16="http://schemas.microsoft.com/office/drawing/2014/main" id="{33267A36-57AF-06C5-AE27-524F819A526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865421" y="5358116"/>
                  <a:ext cx="91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2394" name="잉크 12393">
                  <a:extLst>
                    <a:ext uri="{FF2B5EF4-FFF2-40B4-BE49-F238E27FC236}">
                      <a16:creationId xmlns:a16="http://schemas.microsoft.com/office/drawing/2014/main" id="{5A78E9A4-AD2D-155A-5D9A-EB6D938CB3D4}"/>
                    </a:ext>
                  </a:extLst>
                </p14:cNvPr>
                <p14:cNvContentPartPr/>
                <p14:nvPr/>
              </p14:nvContentPartPr>
              <p14:xfrm>
                <a:off x="1984941" y="5495996"/>
                <a:ext cx="83520" cy="44640"/>
              </p14:xfrm>
            </p:contentPart>
          </mc:Choice>
          <mc:Fallback xmlns="">
            <p:pic>
              <p:nvPicPr>
                <p:cNvPr id="12394" name="잉크 12393">
                  <a:extLst>
                    <a:ext uri="{FF2B5EF4-FFF2-40B4-BE49-F238E27FC236}">
                      <a16:creationId xmlns:a16="http://schemas.microsoft.com/office/drawing/2014/main" id="{5A78E9A4-AD2D-155A-5D9A-EB6D938CB3D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975941" y="5486996"/>
                  <a:ext cx="1011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2395" name="잉크 12394">
                  <a:extLst>
                    <a:ext uri="{FF2B5EF4-FFF2-40B4-BE49-F238E27FC236}">
                      <a16:creationId xmlns:a16="http://schemas.microsoft.com/office/drawing/2014/main" id="{A16495F1-8664-29F1-E22E-C15F3D7B768E}"/>
                    </a:ext>
                  </a:extLst>
                </p14:cNvPr>
                <p14:cNvContentPartPr/>
                <p14:nvPr/>
              </p14:nvContentPartPr>
              <p14:xfrm>
                <a:off x="2017341" y="5533076"/>
                <a:ext cx="95760" cy="61200"/>
              </p14:xfrm>
            </p:contentPart>
          </mc:Choice>
          <mc:Fallback xmlns="">
            <p:pic>
              <p:nvPicPr>
                <p:cNvPr id="12395" name="잉크 12394">
                  <a:extLst>
                    <a:ext uri="{FF2B5EF4-FFF2-40B4-BE49-F238E27FC236}">
                      <a16:creationId xmlns:a16="http://schemas.microsoft.com/office/drawing/2014/main" id="{A16495F1-8664-29F1-E22E-C15F3D7B768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008341" y="5524076"/>
                  <a:ext cx="113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2396" name="잉크 12395">
                  <a:extLst>
                    <a:ext uri="{FF2B5EF4-FFF2-40B4-BE49-F238E27FC236}">
                      <a16:creationId xmlns:a16="http://schemas.microsoft.com/office/drawing/2014/main" id="{E7D7E9E8-E1D0-2F70-D041-4BA12FA7578A}"/>
                    </a:ext>
                  </a:extLst>
                </p14:cNvPr>
                <p14:cNvContentPartPr/>
                <p14:nvPr/>
              </p14:nvContentPartPr>
              <p14:xfrm>
                <a:off x="2113101" y="5492396"/>
                <a:ext cx="22680" cy="64080"/>
              </p14:xfrm>
            </p:contentPart>
          </mc:Choice>
          <mc:Fallback xmlns="">
            <p:pic>
              <p:nvPicPr>
                <p:cNvPr id="12396" name="잉크 12395">
                  <a:extLst>
                    <a:ext uri="{FF2B5EF4-FFF2-40B4-BE49-F238E27FC236}">
                      <a16:creationId xmlns:a16="http://schemas.microsoft.com/office/drawing/2014/main" id="{E7D7E9E8-E1D0-2F70-D041-4BA12FA7578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104101" y="5483396"/>
                  <a:ext cx="403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2397" name="잉크 12396">
                  <a:extLst>
                    <a:ext uri="{FF2B5EF4-FFF2-40B4-BE49-F238E27FC236}">
                      <a16:creationId xmlns:a16="http://schemas.microsoft.com/office/drawing/2014/main" id="{D2210DFF-7E43-7E7D-790D-6F68071BB673}"/>
                    </a:ext>
                  </a:extLst>
                </p14:cNvPr>
                <p14:cNvContentPartPr/>
                <p14:nvPr/>
              </p14:nvContentPartPr>
              <p14:xfrm>
                <a:off x="2139021" y="5553956"/>
                <a:ext cx="64080" cy="43560"/>
              </p14:xfrm>
            </p:contentPart>
          </mc:Choice>
          <mc:Fallback xmlns="">
            <p:pic>
              <p:nvPicPr>
                <p:cNvPr id="12397" name="잉크 12396">
                  <a:extLst>
                    <a:ext uri="{FF2B5EF4-FFF2-40B4-BE49-F238E27FC236}">
                      <a16:creationId xmlns:a16="http://schemas.microsoft.com/office/drawing/2014/main" id="{D2210DFF-7E43-7E7D-790D-6F68071BB67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130021" y="5545316"/>
                  <a:ext cx="81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2398" name="잉크 12397">
                  <a:extLst>
                    <a:ext uri="{FF2B5EF4-FFF2-40B4-BE49-F238E27FC236}">
                      <a16:creationId xmlns:a16="http://schemas.microsoft.com/office/drawing/2014/main" id="{30E5AD2A-0DA1-0997-7419-BFB5E7894953}"/>
                    </a:ext>
                  </a:extLst>
                </p14:cNvPr>
                <p14:cNvContentPartPr/>
                <p14:nvPr/>
              </p14:nvContentPartPr>
              <p14:xfrm>
                <a:off x="2177181" y="5594636"/>
                <a:ext cx="84960" cy="41400"/>
              </p14:xfrm>
            </p:contentPart>
          </mc:Choice>
          <mc:Fallback xmlns="">
            <p:pic>
              <p:nvPicPr>
                <p:cNvPr id="12398" name="잉크 12397">
                  <a:extLst>
                    <a:ext uri="{FF2B5EF4-FFF2-40B4-BE49-F238E27FC236}">
                      <a16:creationId xmlns:a16="http://schemas.microsoft.com/office/drawing/2014/main" id="{30E5AD2A-0DA1-0997-7419-BFB5E789495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168181" y="5585636"/>
                  <a:ext cx="102600" cy="5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60586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r>
              <a:rPr lang="ko-KR" altLang="en-US" dirty="0"/>
              <a:t> 문법 </a:t>
            </a:r>
            <a:r>
              <a:rPr lang="en-US" altLang="ko-KR" dirty="0"/>
              <a:t>: </a:t>
            </a:r>
            <a:r>
              <a:rPr lang="ko-KR" altLang="en-US" dirty="0"/>
              <a:t>반복 관련 메타문자 </a:t>
            </a:r>
            <a:r>
              <a:rPr lang="en-US" altLang="ko-KR" dirty="0"/>
              <a:t>-, +, *, ?, { }</a:t>
            </a:r>
          </a:p>
          <a:p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 ]</a:t>
            </a:r>
            <a:r>
              <a:rPr lang="ko-KR" altLang="en-US" sz="1400" b="0" dirty="0"/>
              <a:t>는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한 번에 여러 개의 글자를 표현할 수 없음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+ : </a:t>
            </a:r>
            <a:r>
              <a:rPr lang="ko-KR" altLang="en-US" sz="1400" b="0" dirty="0"/>
              <a:t>해당 글자가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 이상 출현</a:t>
            </a:r>
            <a:endParaRPr lang="en-US" altLang="ko-KR" sz="1400" b="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12207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45BB77DE-DA24-BC55-40C1-225F62B27B9D}"/>
              </a:ext>
            </a:extLst>
          </p:cNvPr>
          <p:cNvGrpSpPr/>
          <p:nvPr/>
        </p:nvGrpSpPr>
        <p:grpSpPr>
          <a:xfrm>
            <a:off x="5619501" y="1120556"/>
            <a:ext cx="249120" cy="171360"/>
            <a:chOff x="5619501" y="1120556"/>
            <a:chExt cx="249120" cy="1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3AF44EC9-68D2-2453-52E4-A16586CFA39B}"/>
                    </a:ext>
                  </a:extLst>
                </p14:cNvPr>
                <p14:cNvContentPartPr/>
                <p14:nvPr/>
              </p14:nvContentPartPr>
              <p14:xfrm>
                <a:off x="5627421" y="1120556"/>
                <a:ext cx="77040" cy="1137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3AF44EC9-68D2-2453-52E4-A16586CFA39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18421" y="1111556"/>
                  <a:ext cx="946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6AE5F925-F976-A242-B777-94D1A6768751}"/>
                    </a:ext>
                  </a:extLst>
                </p14:cNvPr>
                <p14:cNvContentPartPr/>
                <p14:nvPr/>
              </p14:nvContentPartPr>
              <p14:xfrm>
                <a:off x="5619501" y="1153676"/>
                <a:ext cx="110520" cy="280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6AE5F925-F976-A242-B777-94D1A676875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10861" y="1145036"/>
                  <a:ext cx="128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1DA91DDD-730A-DC55-BB8D-A1DD5F83FBE8}"/>
                    </a:ext>
                  </a:extLst>
                </p14:cNvPr>
                <p14:cNvContentPartPr/>
                <p14:nvPr/>
              </p14:nvContentPartPr>
              <p14:xfrm>
                <a:off x="5696181" y="1121996"/>
                <a:ext cx="64440" cy="1699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1DA91DDD-730A-DC55-BB8D-A1DD5F83FB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87541" y="1113356"/>
                  <a:ext cx="82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3E48E2E-CB41-4FD6-E727-D54CBB6B461C}"/>
                    </a:ext>
                  </a:extLst>
                </p14:cNvPr>
                <p14:cNvContentPartPr/>
                <p14:nvPr/>
              </p14:nvContentPartPr>
              <p14:xfrm>
                <a:off x="5737221" y="1129916"/>
                <a:ext cx="88200" cy="1324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83E48E2E-CB41-4FD6-E727-D54CBB6B461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28221" y="1121276"/>
                  <a:ext cx="105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1D60EF2-8104-1278-D508-B05805F847DB}"/>
                    </a:ext>
                  </a:extLst>
                </p14:cNvPr>
                <p14:cNvContentPartPr/>
                <p14:nvPr/>
              </p14:nvContentPartPr>
              <p14:xfrm>
                <a:off x="5862501" y="1150436"/>
                <a:ext cx="6120" cy="1360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1D60EF2-8104-1278-D508-B05805F847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53861" y="1141796"/>
                  <a:ext cx="2376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386D591-A4B8-4910-F052-D6735B071485}"/>
              </a:ext>
            </a:extLst>
          </p:cNvPr>
          <p:cNvGrpSpPr/>
          <p:nvPr/>
        </p:nvGrpSpPr>
        <p:grpSpPr>
          <a:xfrm>
            <a:off x="7037181" y="1046756"/>
            <a:ext cx="358200" cy="207720"/>
            <a:chOff x="7037181" y="1046756"/>
            <a:chExt cx="35820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1928248-8D07-598B-527F-862CFD0F555C}"/>
                    </a:ext>
                  </a:extLst>
                </p14:cNvPr>
                <p14:cNvContentPartPr/>
                <p14:nvPr/>
              </p14:nvContentPartPr>
              <p14:xfrm>
                <a:off x="7052301" y="1074476"/>
                <a:ext cx="56160" cy="1231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1928248-8D07-598B-527F-862CFD0F555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43301" y="1065836"/>
                  <a:ext cx="73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4F5C846-9D32-E1B6-2D16-EDC22B0BA0C8}"/>
                    </a:ext>
                  </a:extLst>
                </p14:cNvPr>
                <p14:cNvContentPartPr/>
                <p14:nvPr/>
              </p14:nvContentPartPr>
              <p14:xfrm>
                <a:off x="7037181" y="1076636"/>
                <a:ext cx="160200" cy="640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4F5C846-9D32-E1B6-2D16-EDC22B0BA0C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28181" y="1067996"/>
                  <a:ext cx="177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A1FC9B0-1031-E154-279B-EC5092D2C2BF}"/>
                    </a:ext>
                  </a:extLst>
                </p14:cNvPr>
                <p14:cNvContentPartPr/>
                <p14:nvPr/>
              </p14:nvContentPartPr>
              <p14:xfrm>
                <a:off x="7150221" y="1152956"/>
                <a:ext cx="43920" cy="561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A1FC9B0-1031-E154-279B-EC5092D2C2B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41581" y="1143956"/>
                  <a:ext cx="615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982B0E1-6D75-31D4-4CC9-E4B95F8892A2}"/>
                    </a:ext>
                  </a:extLst>
                </p14:cNvPr>
                <p14:cNvContentPartPr/>
                <p14:nvPr/>
              </p14:nvContentPartPr>
              <p14:xfrm>
                <a:off x="7208541" y="1046756"/>
                <a:ext cx="84240" cy="1011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982B0E1-6D75-31D4-4CC9-E4B95F8892A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99541" y="1037756"/>
                  <a:ext cx="101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1125F65-895A-17C5-62FD-6DD9A43AEFC1}"/>
                    </a:ext>
                  </a:extLst>
                </p14:cNvPr>
                <p14:cNvContentPartPr/>
                <p14:nvPr/>
              </p14:nvContentPartPr>
              <p14:xfrm>
                <a:off x="7247781" y="1168076"/>
                <a:ext cx="147600" cy="864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1125F65-895A-17C5-62FD-6DD9A43AEFC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38781" y="1159436"/>
                  <a:ext cx="16524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5B2E560-D3F6-0105-0F70-AA260434BF88}"/>
              </a:ext>
            </a:extLst>
          </p:cNvPr>
          <p:cNvGrpSpPr/>
          <p:nvPr/>
        </p:nvGrpSpPr>
        <p:grpSpPr>
          <a:xfrm>
            <a:off x="6285501" y="1051076"/>
            <a:ext cx="295920" cy="177480"/>
            <a:chOff x="6285501" y="1051076"/>
            <a:chExt cx="29592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39B103B-122B-E137-87E5-40BA019E6F46}"/>
                    </a:ext>
                  </a:extLst>
                </p14:cNvPr>
                <p14:cNvContentPartPr/>
                <p14:nvPr/>
              </p14:nvContentPartPr>
              <p14:xfrm>
                <a:off x="6288021" y="1077716"/>
                <a:ext cx="44640" cy="918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39B103B-122B-E137-87E5-40BA019E6F4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79381" y="1068716"/>
                  <a:ext cx="622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06F8C76-010A-1CEC-AE88-0EB2888EC37B}"/>
                    </a:ext>
                  </a:extLst>
                </p14:cNvPr>
                <p14:cNvContentPartPr/>
                <p14:nvPr/>
              </p14:nvContentPartPr>
              <p14:xfrm>
                <a:off x="6285501" y="1119836"/>
                <a:ext cx="56520" cy="140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06F8C76-010A-1CEC-AE88-0EB2888EC37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76501" y="1111196"/>
                  <a:ext cx="74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8E7FB0A-5417-E6AF-01C7-6018D5A63F28}"/>
                    </a:ext>
                  </a:extLst>
                </p14:cNvPr>
                <p14:cNvContentPartPr/>
                <p14:nvPr/>
              </p14:nvContentPartPr>
              <p14:xfrm>
                <a:off x="6345621" y="1082756"/>
                <a:ext cx="68400" cy="1134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8E7FB0A-5417-E6AF-01C7-6018D5A63F2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36621" y="1073756"/>
                  <a:ext cx="860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574E738-4F13-5898-78F7-D5D4DBE46CD4}"/>
                    </a:ext>
                  </a:extLst>
                </p14:cNvPr>
                <p14:cNvContentPartPr/>
                <p14:nvPr/>
              </p14:nvContentPartPr>
              <p14:xfrm>
                <a:off x="6407901" y="1051076"/>
                <a:ext cx="82080" cy="1065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574E738-4F13-5898-78F7-D5D4DBE46CD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98901" y="1042076"/>
                  <a:ext cx="99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E876799-8AE7-85C8-0698-EB2D1A9BF4CA}"/>
                    </a:ext>
                  </a:extLst>
                </p14:cNvPr>
                <p14:cNvContentPartPr/>
                <p14:nvPr/>
              </p14:nvContentPartPr>
              <p14:xfrm>
                <a:off x="6453261" y="1168076"/>
                <a:ext cx="128160" cy="604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E876799-8AE7-85C8-0698-EB2D1A9BF4C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44261" y="1159076"/>
                  <a:ext cx="14580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6FD4C5F-4675-4AE5-A4AF-A8E35A777B68}"/>
              </a:ext>
            </a:extLst>
          </p:cNvPr>
          <p:cNvGrpSpPr/>
          <p:nvPr/>
        </p:nvGrpSpPr>
        <p:grpSpPr>
          <a:xfrm>
            <a:off x="1468701" y="3567116"/>
            <a:ext cx="951120" cy="285480"/>
            <a:chOff x="1468701" y="3567116"/>
            <a:chExt cx="95112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491E029-3AF4-9F3A-1E57-6405C917BE40}"/>
                    </a:ext>
                  </a:extLst>
                </p14:cNvPr>
                <p14:cNvContentPartPr/>
                <p14:nvPr/>
              </p14:nvContentPartPr>
              <p14:xfrm>
                <a:off x="1468701" y="3605996"/>
                <a:ext cx="119880" cy="2466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491E029-3AF4-9F3A-1E57-6405C917BE4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59701" y="3596996"/>
                  <a:ext cx="1375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310E121F-26C8-1799-3B1D-4253AD00F11B}"/>
                    </a:ext>
                  </a:extLst>
                </p14:cNvPr>
                <p14:cNvContentPartPr/>
                <p14:nvPr/>
              </p14:nvContentPartPr>
              <p14:xfrm>
                <a:off x="1646181" y="3567116"/>
                <a:ext cx="136800" cy="2322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310E121F-26C8-1799-3B1D-4253AD00F11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37541" y="3558116"/>
                  <a:ext cx="154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1939A1A-0BB3-9CC3-D38B-86656AD2BB22}"/>
                    </a:ext>
                  </a:extLst>
                </p14:cNvPr>
                <p14:cNvContentPartPr/>
                <p14:nvPr/>
              </p14:nvContentPartPr>
              <p14:xfrm>
                <a:off x="1778661" y="3663236"/>
                <a:ext cx="129960" cy="1065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1939A1A-0BB3-9CC3-D38B-86656AD2BB2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769661" y="3654236"/>
                  <a:ext cx="147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0634981-B826-FBAA-E635-033318C28B56}"/>
                    </a:ext>
                  </a:extLst>
                </p14:cNvPr>
                <p14:cNvContentPartPr/>
                <p14:nvPr/>
              </p14:nvContentPartPr>
              <p14:xfrm>
                <a:off x="1917981" y="3594476"/>
                <a:ext cx="127800" cy="1926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0634981-B826-FBAA-E635-033318C28B5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908981" y="3585476"/>
                  <a:ext cx="1454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FCF9646-25AB-D591-88FF-76AB9115BDA2}"/>
                    </a:ext>
                  </a:extLst>
                </p14:cNvPr>
                <p14:cNvContentPartPr/>
                <p14:nvPr/>
              </p14:nvContentPartPr>
              <p14:xfrm>
                <a:off x="2105541" y="3677276"/>
                <a:ext cx="83160" cy="111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FCF9646-25AB-D591-88FF-76AB9115BDA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96901" y="3668276"/>
                  <a:ext cx="100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9F665BF-CA67-779D-FF86-561D9DA1ADF2}"/>
                    </a:ext>
                  </a:extLst>
                </p14:cNvPr>
                <p14:cNvContentPartPr/>
                <p14:nvPr/>
              </p14:nvContentPartPr>
              <p14:xfrm>
                <a:off x="2123901" y="3604196"/>
                <a:ext cx="22680" cy="1479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9F665BF-CA67-779D-FF86-561D9DA1ADF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15261" y="3595556"/>
                  <a:ext cx="40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0D884C1-C807-A217-4563-2F0D1002913B}"/>
                    </a:ext>
                  </a:extLst>
                </p14:cNvPr>
                <p14:cNvContentPartPr/>
                <p14:nvPr/>
              </p14:nvContentPartPr>
              <p14:xfrm>
                <a:off x="2067021" y="3640556"/>
                <a:ext cx="145440" cy="1112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0D884C1-C807-A217-4563-2F0D1002913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058021" y="3631556"/>
                  <a:ext cx="163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A4ED9372-F3AF-EBEE-9C8F-EC8F392192D8}"/>
                    </a:ext>
                  </a:extLst>
                </p14:cNvPr>
                <p14:cNvContentPartPr/>
                <p14:nvPr/>
              </p14:nvContentPartPr>
              <p14:xfrm>
                <a:off x="2292741" y="3592316"/>
                <a:ext cx="86040" cy="2059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A4ED9372-F3AF-EBEE-9C8F-EC8F392192D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83741" y="3583676"/>
                  <a:ext cx="103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179B396A-C0F7-80D5-CA3C-939CB7B926EF}"/>
                    </a:ext>
                  </a:extLst>
                </p14:cNvPr>
                <p14:cNvContentPartPr/>
                <p14:nvPr/>
              </p14:nvContentPartPr>
              <p14:xfrm>
                <a:off x="2310381" y="3586916"/>
                <a:ext cx="109440" cy="1058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179B396A-C0F7-80D5-CA3C-939CB7B926E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01381" y="3578276"/>
                  <a:ext cx="12708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7D370C-FDCA-6A81-7BAA-A700946D430F}"/>
              </a:ext>
            </a:extLst>
          </p:cNvPr>
          <p:cNvGrpSpPr/>
          <p:nvPr/>
        </p:nvGrpSpPr>
        <p:grpSpPr>
          <a:xfrm>
            <a:off x="2607741" y="3611036"/>
            <a:ext cx="262800" cy="172440"/>
            <a:chOff x="2607741" y="3611036"/>
            <a:chExt cx="26280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3EFE3DF-E2F9-E842-6134-6A41AD840C52}"/>
                    </a:ext>
                  </a:extLst>
                </p14:cNvPr>
                <p14:cNvContentPartPr/>
                <p14:nvPr/>
              </p14:nvContentPartPr>
              <p14:xfrm>
                <a:off x="2607741" y="3668636"/>
                <a:ext cx="202680" cy="190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3EFE3DF-E2F9-E842-6134-6A41AD840C5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99101" y="3659996"/>
                  <a:ext cx="220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B0766673-56E1-345A-1E3F-0DE0577C348F}"/>
                    </a:ext>
                  </a:extLst>
                </p14:cNvPr>
                <p14:cNvContentPartPr/>
                <p14:nvPr/>
              </p14:nvContentPartPr>
              <p14:xfrm>
                <a:off x="2762181" y="3611036"/>
                <a:ext cx="108360" cy="1724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B0766673-56E1-345A-1E3F-0DE0577C348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753541" y="3602396"/>
                  <a:ext cx="12600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1C2F9D4-4BAB-258D-C79C-4CCFF4CD8623}"/>
              </a:ext>
            </a:extLst>
          </p:cNvPr>
          <p:cNvGrpSpPr/>
          <p:nvPr/>
        </p:nvGrpSpPr>
        <p:grpSpPr>
          <a:xfrm>
            <a:off x="3121461" y="3568916"/>
            <a:ext cx="703440" cy="235440"/>
            <a:chOff x="3121461" y="3568916"/>
            <a:chExt cx="70344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BCFCDE2A-3ADB-3986-3719-32C119074489}"/>
                    </a:ext>
                  </a:extLst>
                </p14:cNvPr>
                <p14:cNvContentPartPr/>
                <p14:nvPr/>
              </p14:nvContentPartPr>
              <p14:xfrm>
                <a:off x="3121461" y="3568916"/>
                <a:ext cx="174960" cy="1810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BCFCDE2A-3ADB-3986-3719-32C11907448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12461" y="3559916"/>
                  <a:ext cx="1926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4E6C421D-9C72-D08C-127C-C35EDE435CA5}"/>
                    </a:ext>
                  </a:extLst>
                </p14:cNvPr>
                <p14:cNvContentPartPr/>
                <p14:nvPr/>
              </p14:nvContentPartPr>
              <p14:xfrm>
                <a:off x="3333141" y="3633356"/>
                <a:ext cx="111240" cy="1202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4E6C421D-9C72-D08C-127C-C35EDE435CA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24141" y="3624356"/>
                  <a:ext cx="1288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A12E8841-30E1-D58A-9CE5-8121C70B0CCD}"/>
                    </a:ext>
                  </a:extLst>
                </p14:cNvPr>
                <p14:cNvContentPartPr/>
                <p14:nvPr/>
              </p14:nvContentPartPr>
              <p14:xfrm>
                <a:off x="3453021" y="3656036"/>
                <a:ext cx="131040" cy="864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A12E8841-30E1-D58A-9CE5-8121C70B0CC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444381" y="3647396"/>
                  <a:ext cx="148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B932051-187C-6120-3EFF-A73B291B0277}"/>
                    </a:ext>
                  </a:extLst>
                </p14:cNvPr>
                <p14:cNvContentPartPr/>
                <p14:nvPr/>
              </p14:nvContentPartPr>
              <p14:xfrm>
                <a:off x="3624021" y="3644516"/>
                <a:ext cx="86400" cy="1548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B932051-187C-6120-3EFF-A73B291B027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15021" y="3635516"/>
                  <a:ext cx="104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E3D7C1A-F656-852F-734D-099E42853728}"/>
                    </a:ext>
                  </a:extLst>
                </p14:cNvPr>
                <p14:cNvContentPartPr/>
                <p14:nvPr/>
              </p14:nvContentPartPr>
              <p14:xfrm>
                <a:off x="3804381" y="3735236"/>
                <a:ext cx="20520" cy="691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E3D7C1A-F656-852F-734D-099E4285372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95381" y="3726236"/>
                  <a:ext cx="381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C8621D1-AC60-2CEA-E1DA-06EA3619CBA9}"/>
              </a:ext>
            </a:extLst>
          </p:cNvPr>
          <p:cNvGrpSpPr/>
          <p:nvPr/>
        </p:nvGrpSpPr>
        <p:grpSpPr>
          <a:xfrm>
            <a:off x="3999861" y="3535436"/>
            <a:ext cx="531360" cy="296280"/>
            <a:chOff x="3999861" y="3535436"/>
            <a:chExt cx="53136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C291D1F-77A6-AA5C-3D24-F6D33C37B046}"/>
                    </a:ext>
                  </a:extLst>
                </p14:cNvPr>
                <p14:cNvContentPartPr/>
                <p14:nvPr/>
              </p14:nvContentPartPr>
              <p14:xfrm>
                <a:off x="3999861" y="3535436"/>
                <a:ext cx="115200" cy="1904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C291D1F-77A6-AA5C-3D24-F6D33C37B04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990861" y="3526796"/>
                  <a:ext cx="1328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BE2E21E-ECF6-BE26-6208-B888EF3C6F7C}"/>
                    </a:ext>
                  </a:extLst>
                </p14:cNvPr>
                <p14:cNvContentPartPr/>
                <p14:nvPr/>
              </p14:nvContentPartPr>
              <p14:xfrm>
                <a:off x="4163301" y="3617516"/>
                <a:ext cx="101160" cy="1040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BE2E21E-ECF6-BE26-6208-B888EF3C6F7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54661" y="3608876"/>
                  <a:ext cx="118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F76E96FB-CDB0-6C40-5BF2-CE09EE5176B4}"/>
                    </a:ext>
                  </a:extLst>
                </p14:cNvPr>
                <p14:cNvContentPartPr/>
                <p14:nvPr/>
              </p14:nvContentPartPr>
              <p14:xfrm>
                <a:off x="4300101" y="3630116"/>
                <a:ext cx="101160" cy="1562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F76E96FB-CDB0-6C40-5BF2-CE09EE5176B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91461" y="3621476"/>
                  <a:ext cx="118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09ADFC0A-1147-C20B-8C60-85AF0C867B18}"/>
                    </a:ext>
                  </a:extLst>
                </p14:cNvPr>
                <p14:cNvContentPartPr/>
                <p14:nvPr/>
              </p14:nvContentPartPr>
              <p14:xfrm>
                <a:off x="4514301" y="3747116"/>
                <a:ext cx="16920" cy="846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09ADFC0A-1147-C20B-8C60-85AF0C867B1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05661" y="3738116"/>
                  <a:ext cx="3456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C1A655B-C4FE-20B9-6812-F9E91316C56D}"/>
              </a:ext>
            </a:extLst>
          </p:cNvPr>
          <p:cNvGrpSpPr/>
          <p:nvPr/>
        </p:nvGrpSpPr>
        <p:grpSpPr>
          <a:xfrm>
            <a:off x="4760181" y="3535076"/>
            <a:ext cx="443160" cy="340560"/>
            <a:chOff x="4760181" y="3535076"/>
            <a:chExt cx="44316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09845A49-1C44-CEE0-C7C5-0E9566C1A00B}"/>
                    </a:ext>
                  </a:extLst>
                </p14:cNvPr>
                <p14:cNvContentPartPr/>
                <p14:nvPr/>
              </p14:nvContentPartPr>
              <p14:xfrm>
                <a:off x="4760181" y="3535076"/>
                <a:ext cx="134640" cy="2455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09845A49-1C44-CEE0-C7C5-0E9566C1A00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751541" y="3526076"/>
                  <a:ext cx="152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D66051DD-BB81-07DE-823E-59E8DA01DB03}"/>
                    </a:ext>
                  </a:extLst>
                </p14:cNvPr>
                <p14:cNvContentPartPr/>
                <p14:nvPr/>
              </p14:nvContentPartPr>
              <p14:xfrm>
                <a:off x="4968261" y="3659996"/>
                <a:ext cx="94680" cy="1652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D66051DD-BB81-07DE-823E-59E8DA01DB0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959621" y="3650996"/>
                  <a:ext cx="112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4FE8B28-905E-F9CA-37E2-56E3CF2D6E4B}"/>
                    </a:ext>
                  </a:extLst>
                </p14:cNvPr>
                <p14:cNvContentPartPr/>
                <p14:nvPr/>
              </p14:nvContentPartPr>
              <p14:xfrm>
                <a:off x="5180301" y="3786716"/>
                <a:ext cx="23040" cy="889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4FE8B28-905E-F9CA-37E2-56E3CF2D6E4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71301" y="3777716"/>
                  <a:ext cx="4068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D39BCE7-2603-76B5-973E-A5DA2D363111}"/>
              </a:ext>
            </a:extLst>
          </p:cNvPr>
          <p:cNvGrpSpPr/>
          <p:nvPr/>
        </p:nvGrpSpPr>
        <p:grpSpPr>
          <a:xfrm>
            <a:off x="5423301" y="3500516"/>
            <a:ext cx="1485720" cy="356400"/>
            <a:chOff x="5423301" y="3500516"/>
            <a:chExt cx="148572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FB9C281F-78C9-8B32-D286-FEAFDD7A32BD}"/>
                    </a:ext>
                  </a:extLst>
                </p14:cNvPr>
                <p14:cNvContentPartPr/>
                <p14:nvPr/>
              </p14:nvContentPartPr>
              <p14:xfrm>
                <a:off x="5423301" y="3500516"/>
                <a:ext cx="123480" cy="2563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FB9C281F-78C9-8B32-D286-FEAFDD7A32B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4301" y="3491516"/>
                  <a:ext cx="1411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A9FE792-460D-C69F-4C6B-550AEE6BFBAE}"/>
                    </a:ext>
                  </a:extLst>
                </p14:cNvPr>
                <p14:cNvContentPartPr/>
                <p14:nvPr/>
              </p14:nvContentPartPr>
              <p14:xfrm>
                <a:off x="5629941" y="3660716"/>
                <a:ext cx="138960" cy="1159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A9FE792-460D-C69F-4C6B-550AEE6BFBA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621301" y="3652076"/>
                  <a:ext cx="156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E9D5668D-798E-0DF0-6149-7D3C720C4455}"/>
                    </a:ext>
                  </a:extLst>
                </p14:cNvPr>
                <p14:cNvContentPartPr/>
                <p14:nvPr/>
              </p14:nvContentPartPr>
              <p14:xfrm>
                <a:off x="5865021" y="3620036"/>
                <a:ext cx="149760" cy="1148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E9D5668D-798E-0DF0-6149-7D3C720C445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856021" y="3611396"/>
                  <a:ext cx="167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E6C7ED19-73CD-54AE-9D52-349FC2548F1E}"/>
                    </a:ext>
                  </a:extLst>
                </p14:cNvPr>
                <p14:cNvContentPartPr/>
                <p14:nvPr/>
              </p14:nvContentPartPr>
              <p14:xfrm>
                <a:off x="6119181" y="3644156"/>
                <a:ext cx="117000" cy="878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E6C7ED19-73CD-54AE-9D52-349FC2548F1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110181" y="3635156"/>
                  <a:ext cx="134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9B7171B4-D129-BCB1-AE87-90ADC7778419}"/>
                    </a:ext>
                  </a:extLst>
                </p14:cNvPr>
                <p14:cNvContentPartPr/>
                <p14:nvPr/>
              </p14:nvContentPartPr>
              <p14:xfrm>
                <a:off x="6319701" y="3644516"/>
                <a:ext cx="176760" cy="1339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9B7171B4-D129-BCB1-AE87-90ADC777841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310701" y="3635876"/>
                  <a:ext cx="194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2D5B6B6-3D11-8DE7-6593-05D1D1996639}"/>
                    </a:ext>
                  </a:extLst>
                </p14:cNvPr>
                <p14:cNvContentPartPr/>
                <p14:nvPr/>
              </p14:nvContentPartPr>
              <p14:xfrm>
                <a:off x="6558381" y="3689516"/>
                <a:ext cx="156600" cy="1094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2D5B6B6-3D11-8DE7-6593-05D1D199663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549381" y="3680876"/>
                  <a:ext cx="174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A9591CE-5D1D-09BE-EE8C-7C91BA7014DD}"/>
                    </a:ext>
                  </a:extLst>
                </p14:cNvPr>
                <p14:cNvContentPartPr/>
                <p14:nvPr/>
              </p14:nvContentPartPr>
              <p14:xfrm>
                <a:off x="6788781" y="3657116"/>
                <a:ext cx="120240" cy="19980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A9591CE-5D1D-09BE-EE8C-7C91BA7014D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779781" y="3648476"/>
                  <a:ext cx="13788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ED13CC98-A3B3-D42C-B1D5-2B8599FEAC4C}"/>
                  </a:ext>
                </a:extLst>
              </p14:cNvPr>
              <p14:cNvContentPartPr/>
              <p14:nvPr/>
            </p14:nvContentPartPr>
            <p14:xfrm>
              <a:off x="7046541" y="3778076"/>
              <a:ext cx="3240" cy="1368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ED13CC98-A3B3-D42C-B1D5-2B8599FEAC4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037901" y="3769076"/>
                <a:ext cx="2088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17" name="그룹 13316">
            <a:extLst>
              <a:ext uri="{FF2B5EF4-FFF2-40B4-BE49-F238E27FC236}">
                <a16:creationId xmlns:a16="http://schemas.microsoft.com/office/drawing/2014/main" id="{03C8C313-F086-7A9C-0FF3-BC20D033CA53}"/>
              </a:ext>
            </a:extLst>
          </p:cNvPr>
          <p:cNvGrpSpPr/>
          <p:nvPr/>
        </p:nvGrpSpPr>
        <p:grpSpPr>
          <a:xfrm>
            <a:off x="1527021" y="4121516"/>
            <a:ext cx="991800" cy="241200"/>
            <a:chOff x="1527021" y="4121516"/>
            <a:chExt cx="99180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341C058B-D1CD-6C34-CC10-7C4F04FD4027}"/>
                    </a:ext>
                  </a:extLst>
                </p14:cNvPr>
                <p14:cNvContentPartPr/>
                <p14:nvPr/>
              </p14:nvContentPartPr>
              <p14:xfrm>
                <a:off x="1527021" y="4129796"/>
                <a:ext cx="93600" cy="23292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341C058B-D1CD-6C34-CC10-7C4F04FD402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518381" y="4120796"/>
                  <a:ext cx="1112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7C0B023-51DB-D182-A308-80854826B9D7}"/>
                    </a:ext>
                  </a:extLst>
                </p14:cNvPr>
                <p14:cNvContentPartPr/>
                <p14:nvPr/>
              </p14:nvContentPartPr>
              <p14:xfrm>
                <a:off x="1713501" y="4121516"/>
                <a:ext cx="137160" cy="21348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7C0B023-51DB-D182-A308-80854826B9D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4501" y="4112516"/>
                  <a:ext cx="154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C7BDDB52-4F85-4F94-C599-902B1F4D71AF}"/>
                    </a:ext>
                  </a:extLst>
                </p14:cNvPr>
                <p14:cNvContentPartPr/>
                <p14:nvPr/>
              </p14:nvContentPartPr>
              <p14:xfrm>
                <a:off x="1878021" y="4194236"/>
                <a:ext cx="116640" cy="1029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C7BDDB52-4F85-4F94-C599-902B1F4D71A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69381" y="4185236"/>
                  <a:ext cx="134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D6BA5B70-163B-40D3-ECF8-1033207EF2CC}"/>
                    </a:ext>
                  </a:extLst>
                </p14:cNvPr>
                <p14:cNvContentPartPr/>
                <p14:nvPr/>
              </p14:nvContentPartPr>
              <p14:xfrm>
                <a:off x="2024901" y="4144916"/>
                <a:ext cx="115920" cy="1584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D6BA5B70-163B-40D3-ECF8-1033207EF2C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016261" y="4135916"/>
                  <a:ext cx="133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312" name="잉크 13311">
                  <a:extLst>
                    <a:ext uri="{FF2B5EF4-FFF2-40B4-BE49-F238E27FC236}">
                      <a16:creationId xmlns:a16="http://schemas.microsoft.com/office/drawing/2014/main" id="{14BE0855-24EA-E2D6-09F0-386ECA761921}"/>
                    </a:ext>
                  </a:extLst>
                </p14:cNvPr>
                <p14:cNvContentPartPr/>
                <p14:nvPr/>
              </p14:nvContentPartPr>
              <p14:xfrm>
                <a:off x="2214261" y="4196036"/>
                <a:ext cx="114120" cy="9720"/>
              </p14:xfrm>
            </p:contentPart>
          </mc:Choice>
          <mc:Fallback xmlns="">
            <p:pic>
              <p:nvPicPr>
                <p:cNvPr id="13312" name="잉크 13311">
                  <a:extLst>
                    <a:ext uri="{FF2B5EF4-FFF2-40B4-BE49-F238E27FC236}">
                      <a16:creationId xmlns:a16="http://schemas.microsoft.com/office/drawing/2014/main" id="{14BE0855-24EA-E2D6-09F0-386ECA76192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205621" y="4187036"/>
                  <a:ext cx="131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313" name="잉크 13312">
                  <a:extLst>
                    <a:ext uri="{FF2B5EF4-FFF2-40B4-BE49-F238E27FC236}">
                      <a16:creationId xmlns:a16="http://schemas.microsoft.com/office/drawing/2014/main" id="{2D4C5EC5-A062-A218-96ED-5EF272CAD5C7}"/>
                    </a:ext>
                  </a:extLst>
                </p14:cNvPr>
                <p14:cNvContentPartPr/>
                <p14:nvPr/>
              </p14:nvContentPartPr>
              <p14:xfrm>
                <a:off x="2274381" y="4131596"/>
                <a:ext cx="17640" cy="156600"/>
              </p14:xfrm>
            </p:contentPart>
          </mc:Choice>
          <mc:Fallback xmlns="">
            <p:pic>
              <p:nvPicPr>
                <p:cNvPr id="13313" name="잉크 13312">
                  <a:extLst>
                    <a:ext uri="{FF2B5EF4-FFF2-40B4-BE49-F238E27FC236}">
                      <a16:creationId xmlns:a16="http://schemas.microsoft.com/office/drawing/2014/main" id="{2D4C5EC5-A062-A218-96ED-5EF272CAD5C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65381" y="4122956"/>
                  <a:ext cx="35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314" name="잉크 13313">
                  <a:extLst>
                    <a:ext uri="{FF2B5EF4-FFF2-40B4-BE49-F238E27FC236}">
                      <a16:creationId xmlns:a16="http://schemas.microsoft.com/office/drawing/2014/main" id="{F31D3A3D-2949-1A73-6F9D-5D37569CDD6E}"/>
                    </a:ext>
                  </a:extLst>
                </p14:cNvPr>
                <p14:cNvContentPartPr/>
                <p14:nvPr/>
              </p14:nvContentPartPr>
              <p14:xfrm>
                <a:off x="2438901" y="4171196"/>
                <a:ext cx="27000" cy="163080"/>
              </p14:xfrm>
            </p:contentPart>
          </mc:Choice>
          <mc:Fallback xmlns="">
            <p:pic>
              <p:nvPicPr>
                <p:cNvPr id="13314" name="잉크 13313">
                  <a:extLst>
                    <a:ext uri="{FF2B5EF4-FFF2-40B4-BE49-F238E27FC236}">
                      <a16:creationId xmlns:a16="http://schemas.microsoft.com/office/drawing/2014/main" id="{F31D3A3D-2949-1A73-6F9D-5D37569CDD6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429901" y="4162556"/>
                  <a:ext cx="44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316" name="잉크 13315">
                  <a:extLst>
                    <a:ext uri="{FF2B5EF4-FFF2-40B4-BE49-F238E27FC236}">
                      <a16:creationId xmlns:a16="http://schemas.microsoft.com/office/drawing/2014/main" id="{311CE2C2-4422-12C3-0597-4A24F38B9F48}"/>
                    </a:ext>
                  </a:extLst>
                </p14:cNvPr>
                <p14:cNvContentPartPr/>
                <p14:nvPr/>
              </p14:nvContentPartPr>
              <p14:xfrm>
                <a:off x="2436741" y="4167956"/>
                <a:ext cx="82080" cy="59760"/>
              </p14:xfrm>
            </p:contentPart>
          </mc:Choice>
          <mc:Fallback xmlns="">
            <p:pic>
              <p:nvPicPr>
                <p:cNvPr id="13316" name="잉크 13315">
                  <a:extLst>
                    <a:ext uri="{FF2B5EF4-FFF2-40B4-BE49-F238E27FC236}">
                      <a16:creationId xmlns:a16="http://schemas.microsoft.com/office/drawing/2014/main" id="{311CE2C2-4422-12C3-0597-4A24F38B9F4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27741" y="4159316"/>
                  <a:ext cx="9972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31" name="그룹 13330">
            <a:extLst>
              <a:ext uri="{FF2B5EF4-FFF2-40B4-BE49-F238E27FC236}">
                <a16:creationId xmlns:a16="http://schemas.microsoft.com/office/drawing/2014/main" id="{FC9B3C96-256F-6504-7366-6FFF98E56E70}"/>
              </a:ext>
            </a:extLst>
          </p:cNvPr>
          <p:cNvGrpSpPr/>
          <p:nvPr/>
        </p:nvGrpSpPr>
        <p:grpSpPr>
          <a:xfrm>
            <a:off x="3461301" y="2280476"/>
            <a:ext cx="813240" cy="228600"/>
            <a:chOff x="3461301" y="2280476"/>
            <a:chExt cx="81324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318" name="잉크 13317">
                  <a:extLst>
                    <a:ext uri="{FF2B5EF4-FFF2-40B4-BE49-F238E27FC236}">
                      <a16:creationId xmlns:a16="http://schemas.microsoft.com/office/drawing/2014/main" id="{8CC4DB5C-18AA-8279-F805-7FB990988FEC}"/>
                    </a:ext>
                  </a:extLst>
                </p14:cNvPr>
                <p14:cNvContentPartPr/>
                <p14:nvPr/>
              </p14:nvContentPartPr>
              <p14:xfrm>
                <a:off x="3461301" y="2310356"/>
                <a:ext cx="70200" cy="191880"/>
              </p14:xfrm>
            </p:contentPart>
          </mc:Choice>
          <mc:Fallback xmlns="">
            <p:pic>
              <p:nvPicPr>
                <p:cNvPr id="13318" name="잉크 13317">
                  <a:extLst>
                    <a:ext uri="{FF2B5EF4-FFF2-40B4-BE49-F238E27FC236}">
                      <a16:creationId xmlns:a16="http://schemas.microsoft.com/office/drawing/2014/main" id="{8CC4DB5C-18AA-8279-F805-7FB990988FE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52301" y="2301716"/>
                  <a:ext cx="87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3319" name="잉크 13318">
                  <a:extLst>
                    <a:ext uri="{FF2B5EF4-FFF2-40B4-BE49-F238E27FC236}">
                      <a16:creationId xmlns:a16="http://schemas.microsoft.com/office/drawing/2014/main" id="{92C80866-92E7-18BA-E221-F4A837379327}"/>
                    </a:ext>
                  </a:extLst>
                </p14:cNvPr>
                <p14:cNvContentPartPr/>
                <p14:nvPr/>
              </p14:nvContentPartPr>
              <p14:xfrm>
                <a:off x="3642381" y="2283716"/>
                <a:ext cx="39240" cy="186840"/>
              </p14:xfrm>
            </p:contentPart>
          </mc:Choice>
          <mc:Fallback xmlns="">
            <p:pic>
              <p:nvPicPr>
                <p:cNvPr id="13319" name="잉크 13318">
                  <a:extLst>
                    <a:ext uri="{FF2B5EF4-FFF2-40B4-BE49-F238E27FC236}">
                      <a16:creationId xmlns:a16="http://schemas.microsoft.com/office/drawing/2014/main" id="{92C80866-92E7-18BA-E221-F4A83737932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33381" y="2274716"/>
                  <a:ext cx="56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320" name="잉크 13319">
                  <a:extLst>
                    <a:ext uri="{FF2B5EF4-FFF2-40B4-BE49-F238E27FC236}">
                      <a16:creationId xmlns:a16="http://schemas.microsoft.com/office/drawing/2014/main" id="{40C296CF-7911-E4F0-7208-3037EDBCC0E1}"/>
                    </a:ext>
                  </a:extLst>
                </p14:cNvPr>
                <p14:cNvContentPartPr/>
                <p14:nvPr/>
              </p14:nvContentPartPr>
              <p14:xfrm>
                <a:off x="3714021" y="2304236"/>
                <a:ext cx="108000" cy="134640"/>
              </p14:xfrm>
            </p:contentPart>
          </mc:Choice>
          <mc:Fallback xmlns="">
            <p:pic>
              <p:nvPicPr>
                <p:cNvPr id="13320" name="잉크 13319">
                  <a:extLst>
                    <a:ext uri="{FF2B5EF4-FFF2-40B4-BE49-F238E27FC236}">
                      <a16:creationId xmlns:a16="http://schemas.microsoft.com/office/drawing/2014/main" id="{40C296CF-7911-E4F0-7208-3037EDBCC0E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705021" y="2295236"/>
                  <a:ext cx="125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321" name="잉크 13320">
                  <a:extLst>
                    <a:ext uri="{FF2B5EF4-FFF2-40B4-BE49-F238E27FC236}">
                      <a16:creationId xmlns:a16="http://schemas.microsoft.com/office/drawing/2014/main" id="{42C93152-9C60-1262-7B3C-3E491BED27EB}"/>
                    </a:ext>
                  </a:extLst>
                </p14:cNvPr>
                <p14:cNvContentPartPr/>
                <p14:nvPr/>
              </p14:nvContentPartPr>
              <p14:xfrm>
                <a:off x="3809061" y="2280476"/>
                <a:ext cx="108360" cy="218520"/>
              </p14:xfrm>
            </p:contentPart>
          </mc:Choice>
          <mc:Fallback xmlns="">
            <p:pic>
              <p:nvPicPr>
                <p:cNvPr id="13321" name="잉크 13320">
                  <a:extLst>
                    <a:ext uri="{FF2B5EF4-FFF2-40B4-BE49-F238E27FC236}">
                      <a16:creationId xmlns:a16="http://schemas.microsoft.com/office/drawing/2014/main" id="{42C93152-9C60-1262-7B3C-3E491BED27E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800421" y="2271476"/>
                  <a:ext cx="126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322" name="잉크 13321">
                  <a:extLst>
                    <a:ext uri="{FF2B5EF4-FFF2-40B4-BE49-F238E27FC236}">
                      <a16:creationId xmlns:a16="http://schemas.microsoft.com/office/drawing/2014/main" id="{0EE79547-D226-6F89-38F9-FD4B9E2DBE3C}"/>
                    </a:ext>
                  </a:extLst>
                </p14:cNvPr>
                <p14:cNvContentPartPr/>
                <p14:nvPr/>
              </p14:nvContentPartPr>
              <p14:xfrm>
                <a:off x="3977901" y="2327636"/>
                <a:ext cx="65520" cy="125640"/>
              </p14:xfrm>
            </p:contentPart>
          </mc:Choice>
          <mc:Fallback xmlns="">
            <p:pic>
              <p:nvPicPr>
                <p:cNvPr id="13322" name="잉크 13321">
                  <a:extLst>
                    <a:ext uri="{FF2B5EF4-FFF2-40B4-BE49-F238E27FC236}">
                      <a16:creationId xmlns:a16="http://schemas.microsoft.com/office/drawing/2014/main" id="{0EE79547-D226-6F89-38F9-FD4B9E2DBE3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968901" y="2318636"/>
                  <a:ext cx="83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3323" name="잉크 13322">
                  <a:extLst>
                    <a:ext uri="{FF2B5EF4-FFF2-40B4-BE49-F238E27FC236}">
                      <a16:creationId xmlns:a16="http://schemas.microsoft.com/office/drawing/2014/main" id="{63A15E57-B3F1-A455-11A0-E279BFFE4248}"/>
                    </a:ext>
                  </a:extLst>
                </p14:cNvPr>
                <p14:cNvContentPartPr/>
                <p14:nvPr/>
              </p14:nvContentPartPr>
              <p14:xfrm>
                <a:off x="4073661" y="2305676"/>
                <a:ext cx="135360" cy="163440"/>
              </p14:xfrm>
            </p:contentPart>
          </mc:Choice>
          <mc:Fallback xmlns="">
            <p:pic>
              <p:nvPicPr>
                <p:cNvPr id="13323" name="잉크 13322">
                  <a:extLst>
                    <a:ext uri="{FF2B5EF4-FFF2-40B4-BE49-F238E27FC236}">
                      <a16:creationId xmlns:a16="http://schemas.microsoft.com/office/drawing/2014/main" id="{63A15E57-B3F1-A455-11A0-E279BFFE424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065021" y="2297036"/>
                  <a:ext cx="153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3324" name="잉크 13323">
                  <a:extLst>
                    <a:ext uri="{FF2B5EF4-FFF2-40B4-BE49-F238E27FC236}">
                      <a16:creationId xmlns:a16="http://schemas.microsoft.com/office/drawing/2014/main" id="{0B38E470-9ED4-A276-B702-8996AA332B25}"/>
                    </a:ext>
                  </a:extLst>
                </p14:cNvPr>
                <p14:cNvContentPartPr/>
                <p14:nvPr/>
              </p14:nvContentPartPr>
              <p14:xfrm>
                <a:off x="4218021" y="2360756"/>
                <a:ext cx="50040" cy="46440"/>
              </p14:xfrm>
            </p:contentPart>
          </mc:Choice>
          <mc:Fallback xmlns="">
            <p:pic>
              <p:nvPicPr>
                <p:cNvPr id="13324" name="잉크 13323">
                  <a:extLst>
                    <a:ext uri="{FF2B5EF4-FFF2-40B4-BE49-F238E27FC236}">
                      <a16:creationId xmlns:a16="http://schemas.microsoft.com/office/drawing/2014/main" id="{0B38E470-9ED4-A276-B702-8996AA332B2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09381" y="2351756"/>
                  <a:ext cx="67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325" name="잉크 13324">
                  <a:extLst>
                    <a:ext uri="{FF2B5EF4-FFF2-40B4-BE49-F238E27FC236}">
                      <a16:creationId xmlns:a16="http://schemas.microsoft.com/office/drawing/2014/main" id="{1B8B35C8-2FC3-EC00-0560-D52FE63974F1}"/>
                    </a:ext>
                  </a:extLst>
                </p14:cNvPr>
                <p14:cNvContentPartPr/>
                <p14:nvPr/>
              </p14:nvContentPartPr>
              <p14:xfrm>
                <a:off x="4206861" y="2432756"/>
                <a:ext cx="67680" cy="76320"/>
              </p14:xfrm>
            </p:contentPart>
          </mc:Choice>
          <mc:Fallback xmlns="">
            <p:pic>
              <p:nvPicPr>
                <p:cNvPr id="13325" name="잉크 13324">
                  <a:extLst>
                    <a:ext uri="{FF2B5EF4-FFF2-40B4-BE49-F238E27FC236}">
                      <a16:creationId xmlns:a16="http://schemas.microsoft.com/office/drawing/2014/main" id="{1B8B35C8-2FC3-EC00-0560-D52FE63974F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198221" y="2423756"/>
                  <a:ext cx="8532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30" name="그룹 13329">
            <a:extLst>
              <a:ext uri="{FF2B5EF4-FFF2-40B4-BE49-F238E27FC236}">
                <a16:creationId xmlns:a16="http://schemas.microsoft.com/office/drawing/2014/main" id="{DBD8D877-87E4-8DAE-BC4A-076E43865AB0}"/>
              </a:ext>
            </a:extLst>
          </p:cNvPr>
          <p:cNvGrpSpPr/>
          <p:nvPr/>
        </p:nvGrpSpPr>
        <p:grpSpPr>
          <a:xfrm>
            <a:off x="4457061" y="2313956"/>
            <a:ext cx="463320" cy="276480"/>
            <a:chOff x="4457061" y="2313956"/>
            <a:chExt cx="46332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326" name="잉크 13325">
                  <a:extLst>
                    <a:ext uri="{FF2B5EF4-FFF2-40B4-BE49-F238E27FC236}">
                      <a16:creationId xmlns:a16="http://schemas.microsoft.com/office/drawing/2014/main" id="{74673BB2-CD8C-8C90-2B73-935CDFFF9C64}"/>
                    </a:ext>
                  </a:extLst>
                </p14:cNvPr>
                <p14:cNvContentPartPr/>
                <p14:nvPr/>
              </p14:nvContentPartPr>
              <p14:xfrm>
                <a:off x="4457061" y="2313956"/>
                <a:ext cx="185760" cy="145440"/>
              </p14:xfrm>
            </p:contentPart>
          </mc:Choice>
          <mc:Fallback xmlns="">
            <p:pic>
              <p:nvPicPr>
                <p:cNvPr id="13326" name="잉크 13325">
                  <a:extLst>
                    <a:ext uri="{FF2B5EF4-FFF2-40B4-BE49-F238E27FC236}">
                      <a16:creationId xmlns:a16="http://schemas.microsoft.com/office/drawing/2014/main" id="{74673BB2-CD8C-8C90-2B73-935CDFFF9C6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448421" y="2305316"/>
                  <a:ext cx="203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327" name="잉크 13326">
                  <a:extLst>
                    <a:ext uri="{FF2B5EF4-FFF2-40B4-BE49-F238E27FC236}">
                      <a16:creationId xmlns:a16="http://schemas.microsoft.com/office/drawing/2014/main" id="{2D96652B-D252-B1A5-9A52-C42ACD33E51B}"/>
                    </a:ext>
                  </a:extLst>
                </p14:cNvPr>
                <p14:cNvContentPartPr/>
                <p14:nvPr/>
              </p14:nvContentPartPr>
              <p14:xfrm>
                <a:off x="4575861" y="2407916"/>
                <a:ext cx="78840" cy="117360"/>
              </p14:xfrm>
            </p:contentPart>
          </mc:Choice>
          <mc:Fallback xmlns="">
            <p:pic>
              <p:nvPicPr>
                <p:cNvPr id="13327" name="잉크 13326">
                  <a:extLst>
                    <a:ext uri="{FF2B5EF4-FFF2-40B4-BE49-F238E27FC236}">
                      <a16:creationId xmlns:a16="http://schemas.microsoft.com/office/drawing/2014/main" id="{2D96652B-D252-B1A5-9A52-C42ACD33E51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567221" y="2399276"/>
                  <a:ext cx="96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3328" name="잉크 13327">
                  <a:extLst>
                    <a:ext uri="{FF2B5EF4-FFF2-40B4-BE49-F238E27FC236}">
                      <a16:creationId xmlns:a16="http://schemas.microsoft.com/office/drawing/2014/main" id="{9CA9C4E9-8163-3CCF-92C9-3BD6B2E8EB41}"/>
                    </a:ext>
                  </a:extLst>
                </p14:cNvPr>
                <p14:cNvContentPartPr/>
                <p14:nvPr/>
              </p14:nvContentPartPr>
              <p14:xfrm>
                <a:off x="4652541" y="2352476"/>
                <a:ext cx="163800" cy="208800"/>
              </p14:xfrm>
            </p:contentPart>
          </mc:Choice>
          <mc:Fallback xmlns="">
            <p:pic>
              <p:nvPicPr>
                <p:cNvPr id="13328" name="잉크 13327">
                  <a:extLst>
                    <a:ext uri="{FF2B5EF4-FFF2-40B4-BE49-F238E27FC236}">
                      <a16:creationId xmlns:a16="http://schemas.microsoft.com/office/drawing/2014/main" id="{9CA9C4E9-8163-3CCF-92C9-3BD6B2E8EB4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643541" y="2343836"/>
                  <a:ext cx="1814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329" name="잉크 13328">
                  <a:extLst>
                    <a:ext uri="{FF2B5EF4-FFF2-40B4-BE49-F238E27FC236}">
                      <a16:creationId xmlns:a16="http://schemas.microsoft.com/office/drawing/2014/main" id="{591E832A-AD73-2D32-2501-7718AA5A4B2A}"/>
                    </a:ext>
                  </a:extLst>
                </p14:cNvPr>
                <p14:cNvContentPartPr/>
                <p14:nvPr/>
              </p14:nvContentPartPr>
              <p14:xfrm>
                <a:off x="4853781" y="2380916"/>
                <a:ext cx="66600" cy="209520"/>
              </p14:xfrm>
            </p:contentPart>
          </mc:Choice>
          <mc:Fallback xmlns="">
            <p:pic>
              <p:nvPicPr>
                <p:cNvPr id="13329" name="잉크 13328">
                  <a:extLst>
                    <a:ext uri="{FF2B5EF4-FFF2-40B4-BE49-F238E27FC236}">
                      <a16:creationId xmlns:a16="http://schemas.microsoft.com/office/drawing/2014/main" id="{591E832A-AD73-2D32-2501-7718AA5A4B2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845141" y="2372276"/>
                  <a:ext cx="8424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34" name="그룹 13333">
            <a:extLst>
              <a:ext uri="{FF2B5EF4-FFF2-40B4-BE49-F238E27FC236}">
                <a16:creationId xmlns:a16="http://schemas.microsoft.com/office/drawing/2014/main" id="{76AA8FD0-A8F5-4B18-6A1D-3460C1BD24F7}"/>
              </a:ext>
            </a:extLst>
          </p:cNvPr>
          <p:cNvGrpSpPr/>
          <p:nvPr/>
        </p:nvGrpSpPr>
        <p:grpSpPr>
          <a:xfrm>
            <a:off x="2701701" y="4238876"/>
            <a:ext cx="238680" cy="194400"/>
            <a:chOff x="2701701" y="4238876"/>
            <a:chExt cx="23868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332" name="잉크 13331">
                  <a:extLst>
                    <a:ext uri="{FF2B5EF4-FFF2-40B4-BE49-F238E27FC236}">
                      <a16:creationId xmlns:a16="http://schemas.microsoft.com/office/drawing/2014/main" id="{82DC82FD-530B-6C4C-6440-8F0DDD71DD79}"/>
                    </a:ext>
                  </a:extLst>
                </p14:cNvPr>
                <p14:cNvContentPartPr/>
                <p14:nvPr/>
              </p14:nvContentPartPr>
              <p14:xfrm>
                <a:off x="2701701" y="4301516"/>
                <a:ext cx="209520" cy="45000"/>
              </p14:xfrm>
            </p:contentPart>
          </mc:Choice>
          <mc:Fallback xmlns="">
            <p:pic>
              <p:nvPicPr>
                <p:cNvPr id="13332" name="잉크 13331">
                  <a:extLst>
                    <a:ext uri="{FF2B5EF4-FFF2-40B4-BE49-F238E27FC236}">
                      <a16:creationId xmlns:a16="http://schemas.microsoft.com/office/drawing/2014/main" id="{82DC82FD-530B-6C4C-6440-8F0DDD71DD7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692701" y="4292876"/>
                  <a:ext cx="227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333" name="잉크 13332">
                  <a:extLst>
                    <a:ext uri="{FF2B5EF4-FFF2-40B4-BE49-F238E27FC236}">
                      <a16:creationId xmlns:a16="http://schemas.microsoft.com/office/drawing/2014/main" id="{ECCAA0A2-C15B-9759-D445-9D0C5DB86DCE}"/>
                    </a:ext>
                  </a:extLst>
                </p14:cNvPr>
                <p14:cNvContentPartPr/>
                <p14:nvPr/>
              </p14:nvContentPartPr>
              <p14:xfrm>
                <a:off x="2843901" y="4238876"/>
                <a:ext cx="96480" cy="194400"/>
              </p14:xfrm>
            </p:contentPart>
          </mc:Choice>
          <mc:Fallback xmlns="">
            <p:pic>
              <p:nvPicPr>
                <p:cNvPr id="13333" name="잉크 13332">
                  <a:extLst>
                    <a:ext uri="{FF2B5EF4-FFF2-40B4-BE49-F238E27FC236}">
                      <a16:creationId xmlns:a16="http://schemas.microsoft.com/office/drawing/2014/main" id="{ECCAA0A2-C15B-9759-D445-9D0C5DB86DC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835261" y="4230236"/>
                  <a:ext cx="11412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53" name="그룹 13352">
            <a:extLst>
              <a:ext uri="{FF2B5EF4-FFF2-40B4-BE49-F238E27FC236}">
                <a16:creationId xmlns:a16="http://schemas.microsoft.com/office/drawing/2014/main" id="{FC8FAF89-201C-12F6-FE08-126DC2C9C087}"/>
              </a:ext>
            </a:extLst>
          </p:cNvPr>
          <p:cNvGrpSpPr/>
          <p:nvPr/>
        </p:nvGrpSpPr>
        <p:grpSpPr>
          <a:xfrm>
            <a:off x="3132621" y="4135556"/>
            <a:ext cx="1334520" cy="307440"/>
            <a:chOff x="3132621" y="4135556"/>
            <a:chExt cx="133452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335" name="잉크 13334">
                  <a:extLst>
                    <a:ext uri="{FF2B5EF4-FFF2-40B4-BE49-F238E27FC236}">
                      <a16:creationId xmlns:a16="http://schemas.microsoft.com/office/drawing/2014/main" id="{67781BC6-F3DA-ED4C-E370-A0CEF229652A}"/>
                    </a:ext>
                  </a:extLst>
                </p14:cNvPr>
                <p14:cNvContentPartPr/>
                <p14:nvPr/>
              </p14:nvContentPartPr>
              <p14:xfrm>
                <a:off x="3132621" y="4135556"/>
                <a:ext cx="138600" cy="201240"/>
              </p14:xfrm>
            </p:contentPart>
          </mc:Choice>
          <mc:Fallback xmlns="">
            <p:pic>
              <p:nvPicPr>
                <p:cNvPr id="13335" name="잉크 13334">
                  <a:extLst>
                    <a:ext uri="{FF2B5EF4-FFF2-40B4-BE49-F238E27FC236}">
                      <a16:creationId xmlns:a16="http://schemas.microsoft.com/office/drawing/2014/main" id="{67781BC6-F3DA-ED4C-E370-A0CEF229652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123981" y="4126556"/>
                  <a:ext cx="1562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336" name="잉크 13335">
                  <a:extLst>
                    <a:ext uri="{FF2B5EF4-FFF2-40B4-BE49-F238E27FC236}">
                      <a16:creationId xmlns:a16="http://schemas.microsoft.com/office/drawing/2014/main" id="{4D226682-38B0-B6AF-ACF5-9B0B0B1DC37C}"/>
                    </a:ext>
                  </a:extLst>
                </p14:cNvPr>
                <p14:cNvContentPartPr/>
                <p14:nvPr/>
              </p14:nvContentPartPr>
              <p14:xfrm>
                <a:off x="3320901" y="4214396"/>
                <a:ext cx="139320" cy="118080"/>
              </p14:xfrm>
            </p:contentPart>
          </mc:Choice>
          <mc:Fallback xmlns="">
            <p:pic>
              <p:nvPicPr>
                <p:cNvPr id="13336" name="잉크 13335">
                  <a:extLst>
                    <a:ext uri="{FF2B5EF4-FFF2-40B4-BE49-F238E27FC236}">
                      <a16:creationId xmlns:a16="http://schemas.microsoft.com/office/drawing/2014/main" id="{4D226682-38B0-B6AF-ACF5-9B0B0B1DC37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312261" y="4205756"/>
                  <a:ext cx="156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337" name="잉크 13336">
                  <a:extLst>
                    <a:ext uri="{FF2B5EF4-FFF2-40B4-BE49-F238E27FC236}">
                      <a16:creationId xmlns:a16="http://schemas.microsoft.com/office/drawing/2014/main" id="{8A6A12DB-997B-ADAF-C5AE-E113A0394FDD}"/>
                    </a:ext>
                  </a:extLst>
                </p14:cNvPr>
                <p14:cNvContentPartPr/>
                <p14:nvPr/>
              </p14:nvContentPartPr>
              <p14:xfrm>
                <a:off x="3513141" y="4210796"/>
                <a:ext cx="139320" cy="136800"/>
              </p14:xfrm>
            </p:contentPart>
          </mc:Choice>
          <mc:Fallback xmlns="">
            <p:pic>
              <p:nvPicPr>
                <p:cNvPr id="13337" name="잉크 13336">
                  <a:extLst>
                    <a:ext uri="{FF2B5EF4-FFF2-40B4-BE49-F238E27FC236}">
                      <a16:creationId xmlns:a16="http://schemas.microsoft.com/office/drawing/2014/main" id="{8A6A12DB-997B-ADAF-C5AE-E113A0394FD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504501" y="4202156"/>
                  <a:ext cx="156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338" name="잉크 13337">
                  <a:extLst>
                    <a:ext uri="{FF2B5EF4-FFF2-40B4-BE49-F238E27FC236}">
                      <a16:creationId xmlns:a16="http://schemas.microsoft.com/office/drawing/2014/main" id="{02190E2A-EC46-2285-E62B-DF80B1E74EF0}"/>
                    </a:ext>
                  </a:extLst>
                </p14:cNvPr>
                <p14:cNvContentPartPr/>
                <p14:nvPr/>
              </p14:nvContentPartPr>
              <p14:xfrm>
                <a:off x="3685221" y="4214756"/>
                <a:ext cx="79560" cy="166320"/>
              </p14:xfrm>
            </p:contentPart>
          </mc:Choice>
          <mc:Fallback xmlns="">
            <p:pic>
              <p:nvPicPr>
                <p:cNvPr id="13338" name="잉크 13337">
                  <a:extLst>
                    <a:ext uri="{FF2B5EF4-FFF2-40B4-BE49-F238E27FC236}">
                      <a16:creationId xmlns:a16="http://schemas.microsoft.com/office/drawing/2014/main" id="{02190E2A-EC46-2285-E62B-DF80B1E74EF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676221" y="4206116"/>
                  <a:ext cx="97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340" name="잉크 13339">
                  <a:extLst>
                    <a:ext uri="{FF2B5EF4-FFF2-40B4-BE49-F238E27FC236}">
                      <a16:creationId xmlns:a16="http://schemas.microsoft.com/office/drawing/2014/main" id="{22DB4282-E4B4-FBD8-2B2D-367CDA2304B3}"/>
                    </a:ext>
                  </a:extLst>
                </p14:cNvPr>
                <p14:cNvContentPartPr/>
                <p14:nvPr/>
              </p14:nvContentPartPr>
              <p14:xfrm>
                <a:off x="4012461" y="4163636"/>
                <a:ext cx="5760" cy="11160"/>
              </p14:xfrm>
            </p:contentPart>
          </mc:Choice>
          <mc:Fallback xmlns="">
            <p:pic>
              <p:nvPicPr>
                <p:cNvPr id="13340" name="잉크 13339">
                  <a:extLst>
                    <a:ext uri="{FF2B5EF4-FFF2-40B4-BE49-F238E27FC236}">
                      <a16:creationId xmlns:a16="http://schemas.microsoft.com/office/drawing/2014/main" id="{22DB4282-E4B4-FBD8-2B2D-367CDA2304B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003821" y="4154636"/>
                  <a:ext cx="23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341" name="잉크 13340">
                  <a:extLst>
                    <a:ext uri="{FF2B5EF4-FFF2-40B4-BE49-F238E27FC236}">
                      <a16:creationId xmlns:a16="http://schemas.microsoft.com/office/drawing/2014/main" id="{E5A9E73E-AD56-F0E0-7597-2A7DC3046427}"/>
                    </a:ext>
                  </a:extLst>
                </p14:cNvPr>
                <p14:cNvContentPartPr/>
                <p14:nvPr/>
              </p14:nvContentPartPr>
              <p14:xfrm>
                <a:off x="3823821" y="4365956"/>
                <a:ext cx="31680" cy="74880"/>
              </p14:xfrm>
            </p:contentPart>
          </mc:Choice>
          <mc:Fallback xmlns="">
            <p:pic>
              <p:nvPicPr>
                <p:cNvPr id="13341" name="잉크 13340">
                  <a:extLst>
                    <a:ext uri="{FF2B5EF4-FFF2-40B4-BE49-F238E27FC236}">
                      <a16:creationId xmlns:a16="http://schemas.microsoft.com/office/drawing/2014/main" id="{E5A9E73E-AD56-F0E0-7597-2A7DC304642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814821" y="4356956"/>
                  <a:ext cx="493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3342" name="잉크 13341">
                  <a:extLst>
                    <a:ext uri="{FF2B5EF4-FFF2-40B4-BE49-F238E27FC236}">
                      <a16:creationId xmlns:a16="http://schemas.microsoft.com/office/drawing/2014/main" id="{9E71C190-2844-7E4A-AECC-5086FEF3E1F3}"/>
                    </a:ext>
                  </a:extLst>
                </p14:cNvPr>
                <p14:cNvContentPartPr/>
                <p14:nvPr/>
              </p14:nvContentPartPr>
              <p14:xfrm>
                <a:off x="3934341" y="4188476"/>
                <a:ext cx="161640" cy="206280"/>
              </p14:xfrm>
            </p:contentPart>
          </mc:Choice>
          <mc:Fallback xmlns="">
            <p:pic>
              <p:nvPicPr>
                <p:cNvPr id="13342" name="잉크 13341">
                  <a:extLst>
                    <a:ext uri="{FF2B5EF4-FFF2-40B4-BE49-F238E27FC236}">
                      <a16:creationId xmlns:a16="http://schemas.microsoft.com/office/drawing/2014/main" id="{9E71C190-2844-7E4A-AECC-5086FEF3E1F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925341" y="4179836"/>
                  <a:ext cx="179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3343" name="잉크 13342">
                  <a:extLst>
                    <a:ext uri="{FF2B5EF4-FFF2-40B4-BE49-F238E27FC236}">
                      <a16:creationId xmlns:a16="http://schemas.microsoft.com/office/drawing/2014/main" id="{7E040C6D-E51D-51C3-6D3B-DBE42BF39A82}"/>
                    </a:ext>
                  </a:extLst>
                </p14:cNvPr>
                <p14:cNvContentPartPr/>
                <p14:nvPr/>
              </p14:nvContentPartPr>
              <p14:xfrm>
                <a:off x="4115061" y="4270196"/>
                <a:ext cx="136800" cy="129240"/>
              </p14:xfrm>
            </p:contentPart>
          </mc:Choice>
          <mc:Fallback xmlns="">
            <p:pic>
              <p:nvPicPr>
                <p:cNvPr id="13343" name="잉크 13342">
                  <a:extLst>
                    <a:ext uri="{FF2B5EF4-FFF2-40B4-BE49-F238E27FC236}">
                      <a16:creationId xmlns:a16="http://schemas.microsoft.com/office/drawing/2014/main" id="{7E040C6D-E51D-51C3-6D3B-DBE42BF39A8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106421" y="4261196"/>
                  <a:ext cx="154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3344" name="잉크 13343">
                  <a:extLst>
                    <a:ext uri="{FF2B5EF4-FFF2-40B4-BE49-F238E27FC236}">
                      <a16:creationId xmlns:a16="http://schemas.microsoft.com/office/drawing/2014/main" id="{B1F194F4-A9F7-9206-2920-4C214E3954F0}"/>
                    </a:ext>
                  </a:extLst>
                </p14:cNvPr>
                <p14:cNvContentPartPr/>
                <p14:nvPr/>
              </p14:nvContentPartPr>
              <p14:xfrm>
                <a:off x="4263741" y="4272716"/>
                <a:ext cx="109440" cy="170280"/>
              </p14:xfrm>
            </p:contentPart>
          </mc:Choice>
          <mc:Fallback xmlns="">
            <p:pic>
              <p:nvPicPr>
                <p:cNvPr id="13344" name="잉크 13343">
                  <a:extLst>
                    <a:ext uri="{FF2B5EF4-FFF2-40B4-BE49-F238E27FC236}">
                      <a16:creationId xmlns:a16="http://schemas.microsoft.com/office/drawing/2014/main" id="{B1F194F4-A9F7-9206-2920-4C214E3954F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255101" y="4263716"/>
                  <a:ext cx="127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345" name="잉크 13344">
                  <a:extLst>
                    <a:ext uri="{FF2B5EF4-FFF2-40B4-BE49-F238E27FC236}">
                      <a16:creationId xmlns:a16="http://schemas.microsoft.com/office/drawing/2014/main" id="{0F6D1654-DB20-4C6D-73D0-BDD7E93B59A2}"/>
                    </a:ext>
                  </a:extLst>
                </p14:cNvPr>
                <p14:cNvContentPartPr/>
                <p14:nvPr/>
              </p14:nvContentPartPr>
              <p14:xfrm>
                <a:off x="4450941" y="4333916"/>
                <a:ext cx="16200" cy="77760"/>
              </p14:xfrm>
            </p:contentPart>
          </mc:Choice>
          <mc:Fallback xmlns="">
            <p:pic>
              <p:nvPicPr>
                <p:cNvPr id="13345" name="잉크 13344">
                  <a:extLst>
                    <a:ext uri="{FF2B5EF4-FFF2-40B4-BE49-F238E27FC236}">
                      <a16:creationId xmlns:a16="http://schemas.microsoft.com/office/drawing/2014/main" id="{0F6D1654-DB20-4C6D-73D0-BDD7E93B59A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442301" y="4325276"/>
                  <a:ext cx="3384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52" name="그룹 13351">
            <a:extLst>
              <a:ext uri="{FF2B5EF4-FFF2-40B4-BE49-F238E27FC236}">
                <a16:creationId xmlns:a16="http://schemas.microsoft.com/office/drawing/2014/main" id="{AFB39769-4909-1990-D2A4-45D0CE863618}"/>
              </a:ext>
            </a:extLst>
          </p:cNvPr>
          <p:cNvGrpSpPr/>
          <p:nvPr/>
        </p:nvGrpSpPr>
        <p:grpSpPr>
          <a:xfrm>
            <a:off x="4639581" y="4143836"/>
            <a:ext cx="812880" cy="312840"/>
            <a:chOff x="4639581" y="4143836"/>
            <a:chExt cx="81288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346" name="잉크 13345">
                  <a:extLst>
                    <a:ext uri="{FF2B5EF4-FFF2-40B4-BE49-F238E27FC236}">
                      <a16:creationId xmlns:a16="http://schemas.microsoft.com/office/drawing/2014/main" id="{5FBB00B1-C220-AE5F-B846-7DDB3258302C}"/>
                    </a:ext>
                  </a:extLst>
                </p14:cNvPr>
                <p14:cNvContentPartPr/>
                <p14:nvPr/>
              </p14:nvContentPartPr>
              <p14:xfrm>
                <a:off x="4639581" y="4143836"/>
                <a:ext cx="124920" cy="238320"/>
              </p14:xfrm>
            </p:contentPart>
          </mc:Choice>
          <mc:Fallback xmlns="">
            <p:pic>
              <p:nvPicPr>
                <p:cNvPr id="13346" name="잉크 13345">
                  <a:extLst>
                    <a:ext uri="{FF2B5EF4-FFF2-40B4-BE49-F238E27FC236}">
                      <a16:creationId xmlns:a16="http://schemas.microsoft.com/office/drawing/2014/main" id="{5FBB00B1-C220-AE5F-B846-7DDB3258302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630941" y="4135196"/>
                  <a:ext cx="1425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3347" name="잉크 13346">
                  <a:extLst>
                    <a:ext uri="{FF2B5EF4-FFF2-40B4-BE49-F238E27FC236}">
                      <a16:creationId xmlns:a16="http://schemas.microsoft.com/office/drawing/2014/main" id="{30C65237-8CB6-FFC0-CE81-98E26E7BB383}"/>
                    </a:ext>
                  </a:extLst>
                </p14:cNvPr>
                <p14:cNvContentPartPr/>
                <p14:nvPr/>
              </p14:nvContentPartPr>
              <p14:xfrm>
                <a:off x="4833981" y="4260836"/>
                <a:ext cx="120960" cy="126000"/>
              </p14:xfrm>
            </p:contentPart>
          </mc:Choice>
          <mc:Fallback xmlns="">
            <p:pic>
              <p:nvPicPr>
                <p:cNvPr id="13347" name="잉크 13346">
                  <a:extLst>
                    <a:ext uri="{FF2B5EF4-FFF2-40B4-BE49-F238E27FC236}">
                      <a16:creationId xmlns:a16="http://schemas.microsoft.com/office/drawing/2014/main" id="{30C65237-8CB6-FFC0-CE81-98E26E7BB38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824981" y="4252196"/>
                  <a:ext cx="138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348" name="잉크 13347">
                  <a:extLst>
                    <a:ext uri="{FF2B5EF4-FFF2-40B4-BE49-F238E27FC236}">
                      <a16:creationId xmlns:a16="http://schemas.microsoft.com/office/drawing/2014/main" id="{C64096CB-5CF0-28D4-ED8C-A18BB76B2A47}"/>
                    </a:ext>
                  </a:extLst>
                </p14:cNvPr>
                <p14:cNvContentPartPr/>
                <p14:nvPr/>
              </p14:nvContentPartPr>
              <p14:xfrm>
                <a:off x="4982661" y="4268036"/>
                <a:ext cx="120600" cy="106560"/>
              </p14:xfrm>
            </p:contentPart>
          </mc:Choice>
          <mc:Fallback xmlns="">
            <p:pic>
              <p:nvPicPr>
                <p:cNvPr id="13348" name="잉크 13347">
                  <a:extLst>
                    <a:ext uri="{FF2B5EF4-FFF2-40B4-BE49-F238E27FC236}">
                      <a16:creationId xmlns:a16="http://schemas.microsoft.com/office/drawing/2014/main" id="{C64096CB-5CF0-28D4-ED8C-A18BB76B2A4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973661" y="4259396"/>
                  <a:ext cx="138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349" name="잉크 13348">
                  <a:extLst>
                    <a:ext uri="{FF2B5EF4-FFF2-40B4-BE49-F238E27FC236}">
                      <a16:creationId xmlns:a16="http://schemas.microsoft.com/office/drawing/2014/main" id="{497B5E3D-C692-62A0-FD43-A85BEB3DB618}"/>
                    </a:ext>
                  </a:extLst>
                </p14:cNvPr>
                <p14:cNvContentPartPr/>
                <p14:nvPr/>
              </p14:nvContentPartPr>
              <p14:xfrm>
                <a:off x="5131341" y="4261196"/>
                <a:ext cx="145800" cy="115200"/>
              </p14:xfrm>
            </p:contentPart>
          </mc:Choice>
          <mc:Fallback xmlns="">
            <p:pic>
              <p:nvPicPr>
                <p:cNvPr id="13349" name="잉크 13348">
                  <a:extLst>
                    <a:ext uri="{FF2B5EF4-FFF2-40B4-BE49-F238E27FC236}">
                      <a16:creationId xmlns:a16="http://schemas.microsoft.com/office/drawing/2014/main" id="{497B5E3D-C692-62A0-FD43-A85BEB3DB61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122701" y="4252196"/>
                  <a:ext cx="163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350" name="잉크 13349">
                  <a:extLst>
                    <a:ext uri="{FF2B5EF4-FFF2-40B4-BE49-F238E27FC236}">
                      <a16:creationId xmlns:a16="http://schemas.microsoft.com/office/drawing/2014/main" id="{E17B7AD3-1E18-52C9-9A47-BD74F7C91620}"/>
                    </a:ext>
                  </a:extLst>
                </p14:cNvPr>
                <p14:cNvContentPartPr/>
                <p14:nvPr/>
              </p14:nvContentPartPr>
              <p14:xfrm>
                <a:off x="5373981" y="4238156"/>
                <a:ext cx="78480" cy="218520"/>
              </p14:xfrm>
            </p:contentPart>
          </mc:Choice>
          <mc:Fallback xmlns="">
            <p:pic>
              <p:nvPicPr>
                <p:cNvPr id="13350" name="잉크 13349">
                  <a:extLst>
                    <a:ext uri="{FF2B5EF4-FFF2-40B4-BE49-F238E27FC236}">
                      <a16:creationId xmlns:a16="http://schemas.microsoft.com/office/drawing/2014/main" id="{E17B7AD3-1E18-52C9-9A47-BD74F7C9162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364981" y="4229516"/>
                  <a:ext cx="9612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67" name="그룹 13366">
            <a:extLst>
              <a:ext uri="{FF2B5EF4-FFF2-40B4-BE49-F238E27FC236}">
                <a16:creationId xmlns:a16="http://schemas.microsoft.com/office/drawing/2014/main" id="{C4A829E5-B9D2-28C5-84A0-60982334FA5D}"/>
              </a:ext>
            </a:extLst>
          </p:cNvPr>
          <p:cNvGrpSpPr/>
          <p:nvPr/>
        </p:nvGrpSpPr>
        <p:grpSpPr>
          <a:xfrm>
            <a:off x="5604381" y="4155356"/>
            <a:ext cx="787680" cy="324360"/>
            <a:chOff x="5604381" y="4155356"/>
            <a:chExt cx="78768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354" name="잉크 13353">
                  <a:extLst>
                    <a:ext uri="{FF2B5EF4-FFF2-40B4-BE49-F238E27FC236}">
                      <a16:creationId xmlns:a16="http://schemas.microsoft.com/office/drawing/2014/main" id="{A3D29AAE-6FC3-0F68-033D-B4C01F51CBB4}"/>
                    </a:ext>
                  </a:extLst>
                </p14:cNvPr>
                <p14:cNvContentPartPr/>
                <p14:nvPr/>
              </p14:nvContentPartPr>
              <p14:xfrm>
                <a:off x="5604381" y="4171916"/>
                <a:ext cx="123480" cy="307800"/>
              </p14:xfrm>
            </p:contentPart>
          </mc:Choice>
          <mc:Fallback xmlns="">
            <p:pic>
              <p:nvPicPr>
                <p:cNvPr id="13354" name="잉크 13353">
                  <a:extLst>
                    <a:ext uri="{FF2B5EF4-FFF2-40B4-BE49-F238E27FC236}">
                      <a16:creationId xmlns:a16="http://schemas.microsoft.com/office/drawing/2014/main" id="{A3D29AAE-6FC3-0F68-033D-B4C01F51CBB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595381" y="4163276"/>
                  <a:ext cx="1411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355" name="잉크 13354">
                  <a:extLst>
                    <a:ext uri="{FF2B5EF4-FFF2-40B4-BE49-F238E27FC236}">
                      <a16:creationId xmlns:a16="http://schemas.microsoft.com/office/drawing/2014/main" id="{D440EF4C-DDA9-347C-B232-FE92B315623A}"/>
                    </a:ext>
                  </a:extLst>
                </p14:cNvPr>
                <p14:cNvContentPartPr/>
                <p14:nvPr/>
              </p14:nvContentPartPr>
              <p14:xfrm>
                <a:off x="5851701" y="4155356"/>
                <a:ext cx="142560" cy="230400"/>
              </p14:xfrm>
            </p:contentPart>
          </mc:Choice>
          <mc:Fallback xmlns="">
            <p:pic>
              <p:nvPicPr>
                <p:cNvPr id="13355" name="잉크 13354">
                  <a:extLst>
                    <a:ext uri="{FF2B5EF4-FFF2-40B4-BE49-F238E27FC236}">
                      <a16:creationId xmlns:a16="http://schemas.microsoft.com/office/drawing/2014/main" id="{D440EF4C-DDA9-347C-B232-FE92B315623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843061" y="4146716"/>
                  <a:ext cx="1602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356" name="잉크 13355">
                  <a:extLst>
                    <a:ext uri="{FF2B5EF4-FFF2-40B4-BE49-F238E27FC236}">
                      <a16:creationId xmlns:a16="http://schemas.microsoft.com/office/drawing/2014/main" id="{25633D6F-E853-31A8-E490-C7CA7749D33D}"/>
                    </a:ext>
                  </a:extLst>
                </p14:cNvPr>
                <p14:cNvContentPartPr/>
                <p14:nvPr/>
              </p14:nvContentPartPr>
              <p14:xfrm>
                <a:off x="6010101" y="4247516"/>
                <a:ext cx="119520" cy="168840"/>
              </p14:xfrm>
            </p:contentPart>
          </mc:Choice>
          <mc:Fallback xmlns="">
            <p:pic>
              <p:nvPicPr>
                <p:cNvPr id="13356" name="잉크 13355">
                  <a:extLst>
                    <a:ext uri="{FF2B5EF4-FFF2-40B4-BE49-F238E27FC236}">
                      <a16:creationId xmlns:a16="http://schemas.microsoft.com/office/drawing/2014/main" id="{25633D6F-E853-31A8-E490-C7CA7749D33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001101" y="4238876"/>
                  <a:ext cx="137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357" name="잉크 13356">
                  <a:extLst>
                    <a:ext uri="{FF2B5EF4-FFF2-40B4-BE49-F238E27FC236}">
                      <a16:creationId xmlns:a16="http://schemas.microsoft.com/office/drawing/2014/main" id="{80FAB948-251F-3D65-975E-886C240E9926}"/>
                    </a:ext>
                  </a:extLst>
                </p14:cNvPr>
                <p14:cNvContentPartPr/>
                <p14:nvPr/>
              </p14:nvContentPartPr>
              <p14:xfrm>
                <a:off x="6182541" y="4186676"/>
                <a:ext cx="124560" cy="78840"/>
              </p14:xfrm>
            </p:contentPart>
          </mc:Choice>
          <mc:Fallback xmlns="">
            <p:pic>
              <p:nvPicPr>
                <p:cNvPr id="13357" name="잉크 13356">
                  <a:extLst>
                    <a:ext uri="{FF2B5EF4-FFF2-40B4-BE49-F238E27FC236}">
                      <a16:creationId xmlns:a16="http://schemas.microsoft.com/office/drawing/2014/main" id="{80FAB948-251F-3D65-975E-886C240E992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173901" y="4178036"/>
                  <a:ext cx="142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358" name="잉크 13357">
                  <a:extLst>
                    <a:ext uri="{FF2B5EF4-FFF2-40B4-BE49-F238E27FC236}">
                      <a16:creationId xmlns:a16="http://schemas.microsoft.com/office/drawing/2014/main" id="{CD0CC85E-002C-56AC-C9F8-35BCE3947472}"/>
                    </a:ext>
                  </a:extLst>
                </p14:cNvPr>
                <p14:cNvContentPartPr/>
                <p14:nvPr/>
              </p14:nvContentPartPr>
              <p14:xfrm>
                <a:off x="6209901" y="4306196"/>
                <a:ext cx="182160" cy="135720"/>
              </p14:xfrm>
            </p:contentPart>
          </mc:Choice>
          <mc:Fallback xmlns="">
            <p:pic>
              <p:nvPicPr>
                <p:cNvPr id="13358" name="잉크 13357">
                  <a:extLst>
                    <a:ext uri="{FF2B5EF4-FFF2-40B4-BE49-F238E27FC236}">
                      <a16:creationId xmlns:a16="http://schemas.microsoft.com/office/drawing/2014/main" id="{CD0CC85E-002C-56AC-C9F8-35BCE394747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200901" y="4297196"/>
                  <a:ext cx="19980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66" name="그룹 13365">
            <a:extLst>
              <a:ext uri="{FF2B5EF4-FFF2-40B4-BE49-F238E27FC236}">
                <a16:creationId xmlns:a16="http://schemas.microsoft.com/office/drawing/2014/main" id="{809B4138-8D66-1D0C-BD9F-596FF530A278}"/>
              </a:ext>
            </a:extLst>
          </p:cNvPr>
          <p:cNvGrpSpPr/>
          <p:nvPr/>
        </p:nvGrpSpPr>
        <p:grpSpPr>
          <a:xfrm>
            <a:off x="6578901" y="4109636"/>
            <a:ext cx="803880" cy="351720"/>
            <a:chOff x="6578901" y="4109636"/>
            <a:chExt cx="80388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359" name="잉크 13358">
                  <a:extLst>
                    <a:ext uri="{FF2B5EF4-FFF2-40B4-BE49-F238E27FC236}">
                      <a16:creationId xmlns:a16="http://schemas.microsoft.com/office/drawing/2014/main" id="{68B15EB4-0ED3-7FE5-0FF2-ADF5B180B873}"/>
                    </a:ext>
                  </a:extLst>
                </p14:cNvPr>
                <p14:cNvContentPartPr/>
                <p14:nvPr/>
              </p14:nvContentPartPr>
              <p14:xfrm>
                <a:off x="6582501" y="4202156"/>
                <a:ext cx="105120" cy="26280"/>
              </p14:xfrm>
            </p:contentPart>
          </mc:Choice>
          <mc:Fallback xmlns="">
            <p:pic>
              <p:nvPicPr>
                <p:cNvPr id="13359" name="잉크 13358">
                  <a:extLst>
                    <a:ext uri="{FF2B5EF4-FFF2-40B4-BE49-F238E27FC236}">
                      <a16:creationId xmlns:a16="http://schemas.microsoft.com/office/drawing/2014/main" id="{68B15EB4-0ED3-7FE5-0FF2-ADF5B180B87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573861" y="4193516"/>
                  <a:ext cx="122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360" name="잉크 13359">
                  <a:extLst>
                    <a:ext uri="{FF2B5EF4-FFF2-40B4-BE49-F238E27FC236}">
                      <a16:creationId xmlns:a16="http://schemas.microsoft.com/office/drawing/2014/main" id="{0D9CAC68-43A0-FF56-9BA7-AB47C9E6DEB0}"/>
                    </a:ext>
                  </a:extLst>
                </p14:cNvPr>
                <p14:cNvContentPartPr/>
                <p14:nvPr/>
              </p14:nvContentPartPr>
              <p14:xfrm>
                <a:off x="6578901" y="4254356"/>
                <a:ext cx="101520" cy="142200"/>
              </p14:xfrm>
            </p:contentPart>
          </mc:Choice>
          <mc:Fallback xmlns="">
            <p:pic>
              <p:nvPicPr>
                <p:cNvPr id="13360" name="잉크 13359">
                  <a:extLst>
                    <a:ext uri="{FF2B5EF4-FFF2-40B4-BE49-F238E27FC236}">
                      <a16:creationId xmlns:a16="http://schemas.microsoft.com/office/drawing/2014/main" id="{0D9CAC68-43A0-FF56-9BA7-AB47C9E6DEB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570261" y="4245356"/>
                  <a:ext cx="1191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361" name="잉크 13360">
                  <a:extLst>
                    <a:ext uri="{FF2B5EF4-FFF2-40B4-BE49-F238E27FC236}">
                      <a16:creationId xmlns:a16="http://schemas.microsoft.com/office/drawing/2014/main" id="{A77F6F47-6B45-1B68-4DCA-EC0AC7E265E4}"/>
                    </a:ext>
                  </a:extLst>
                </p14:cNvPr>
                <p14:cNvContentPartPr/>
                <p14:nvPr/>
              </p14:nvContentPartPr>
              <p14:xfrm>
                <a:off x="6695181" y="4250396"/>
                <a:ext cx="99360" cy="128880"/>
              </p14:xfrm>
            </p:contentPart>
          </mc:Choice>
          <mc:Fallback xmlns="">
            <p:pic>
              <p:nvPicPr>
                <p:cNvPr id="13361" name="잉크 13360">
                  <a:extLst>
                    <a:ext uri="{FF2B5EF4-FFF2-40B4-BE49-F238E27FC236}">
                      <a16:creationId xmlns:a16="http://schemas.microsoft.com/office/drawing/2014/main" id="{A77F6F47-6B45-1B68-4DCA-EC0AC7E265E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686541" y="4241756"/>
                  <a:ext cx="117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362" name="잉크 13361">
                  <a:extLst>
                    <a:ext uri="{FF2B5EF4-FFF2-40B4-BE49-F238E27FC236}">
                      <a16:creationId xmlns:a16="http://schemas.microsoft.com/office/drawing/2014/main" id="{68D60E1D-D90B-F386-4DAE-F407F247D963}"/>
                    </a:ext>
                  </a:extLst>
                </p14:cNvPr>
                <p14:cNvContentPartPr/>
                <p14:nvPr/>
              </p14:nvContentPartPr>
              <p14:xfrm>
                <a:off x="6794901" y="4194956"/>
                <a:ext cx="139680" cy="133200"/>
              </p14:xfrm>
            </p:contentPart>
          </mc:Choice>
          <mc:Fallback xmlns="">
            <p:pic>
              <p:nvPicPr>
                <p:cNvPr id="13362" name="잉크 13361">
                  <a:extLst>
                    <a:ext uri="{FF2B5EF4-FFF2-40B4-BE49-F238E27FC236}">
                      <a16:creationId xmlns:a16="http://schemas.microsoft.com/office/drawing/2014/main" id="{68D60E1D-D90B-F386-4DAE-F407F247D96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786261" y="4186316"/>
                  <a:ext cx="157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363" name="잉크 13362">
                  <a:extLst>
                    <a:ext uri="{FF2B5EF4-FFF2-40B4-BE49-F238E27FC236}">
                      <a16:creationId xmlns:a16="http://schemas.microsoft.com/office/drawing/2014/main" id="{DFF71B44-409D-0FF8-3A40-4737B0423583}"/>
                    </a:ext>
                  </a:extLst>
                </p14:cNvPr>
                <p14:cNvContentPartPr/>
                <p14:nvPr/>
              </p14:nvContentPartPr>
              <p14:xfrm>
                <a:off x="6907581" y="4245716"/>
                <a:ext cx="102960" cy="215640"/>
              </p14:xfrm>
            </p:contentPart>
          </mc:Choice>
          <mc:Fallback xmlns="">
            <p:pic>
              <p:nvPicPr>
                <p:cNvPr id="13363" name="잉크 13362">
                  <a:extLst>
                    <a:ext uri="{FF2B5EF4-FFF2-40B4-BE49-F238E27FC236}">
                      <a16:creationId xmlns:a16="http://schemas.microsoft.com/office/drawing/2014/main" id="{DFF71B44-409D-0FF8-3A40-4737B042358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898941" y="4237076"/>
                  <a:ext cx="1206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364" name="잉크 13363">
                  <a:extLst>
                    <a:ext uri="{FF2B5EF4-FFF2-40B4-BE49-F238E27FC236}">
                      <a16:creationId xmlns:a16="http://schemas.microsoft.com/office/drawing/2014/main" id="{884D0DF1-6CBA-779A-EA99-8FC697DD79BE}"/>
                    </a:ext>
                  </a:extLst>
                </p14:cNvPr>
                <p14:cNvContentPartPr/>
                <p14:nvPr/>
              </p14:nvContentPartPr>
              <p14:xfrm>
                <a:off x="7112421" y="4174436"/>
                <a:ext cx="96840" cy="189720"/>
              </p14:xfrm>
            </p:contentPart>
          </mc:Choice>
          <mc:Fallback xmlns="">
            <p:pic>
              <p:nvPicPr>
                <p:cNvPr id="13364" name="잉크 13363">
                  <a:extLst>
                    <a:ext uri="{FF2B5EF4-FFF2-40B4-BE49-F238E27FC236}">
                      <a16:creationId xmlns:a16="http://schemas.microsoft.com/office/drawing/2014/main" id="{884D0DF1-6CBA-779A-EA99-8FC697DD79B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103421" y="4165796"/>
                  <a:ext cx="114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365" name="잉크 13364">
                  <a:extLst>
                    <a:ext uri="{FF2B5EF4-FFF2-40B4-BE49-F238E27FC236}">
                      <a16:creationId xmlns:a16="http://schemas.microsoft.com/office/drawing/2014/main" id="{2FF961C7-BC2E-2F17-F2B3-2A5D96A82DB3}"/>
                    </a:ext>
                  </a:extLst>
                </p14:cNvPr>
                <p14:cNvContentPartPr/>
                <p14:nvPr/>
              </p14:nvContentPartPr>
              <p14:xfrm>
                <a:off x="7069941" y="4109636"/>
                <a:ext cx="312840" cy="308160"/>
              </p14:xfrm>
            </p:contentPart>
          </mc:Choice>
          <mc:Fallback xmlns="">
            <p:pic>
              <p:nvPicPr>
                <p:cNvPr id="13365" name="잉크 13364">
                  <a:extLst>
                    <a:ext uri="{FF2B5EF4-FFF2-40B4-BE49-F238E27FC236}">
                      <a16:creationId xmlns:a16="http://schemas.microsoft.com/office/drawing/2014/main" id="{2FF961C7-BC2E-2F17-F2B3-2A5D96A82DB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060941" y="4100996"/>
                  <a:ext cx="330480" cy="32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3473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r>
              <a:rPr lang="ko-KR" altLang="en-US" dirty="0"/>
              <a:t> 문법 </a:t>
            </a:r>
            <a:r>
              <a:rPr lang="en-US" altLang="ko-KR" dirty="0"/>
              <a:t>: </a:t>
            </a:r>
            <a:r>
              <a:rPr lang="ko-KR" altLang="en-US" dirty="0"/>
              <a:t>반복 관련 메타문자 </a:t>
            </a:r>
            <a:r>
              <a:rPr lang="en-US" altLang="ko-KR" dirty="0"/>
              <a:t>-, +, *, ?, { }</a:t>
            </a:r>
          </a:p>
          <a:p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중괄호 </a:t>
            </a:r>
            <a:r>
              <a:rPr lang="en-US" altLang="ko-KR" sz="1400" b="0" dirty="0"/>
              <a:t>{} : </a:t>
            </a:r>
            <a:r>
              <a:rPr lang="ko-KR" altLang="en-US" sz="1400" b="0" dirty="0"/>
              <a:t>출현 횟수를 조정해야 할 때 사용</a:t>
            </a:r>
            <a:r>
              <a:rPr lang="en-US" altLang="ko-KR" sz="1400" b="0" dirty="0"/>
              <a:t>. {1,}, {0,}, {1,3}</a:t>
            </a:r>
            <a:r>
              <a:rPr lang="ko-KR" altLang="en-US" sz="1400" b="0" dirty="0"/>
              <a:t>처럼 </a:t>
            </a:r>
            <a:r>
              <a:rPr lang="ko-KR" altLang="en-US" sz="1400" b="0" dirty="0" err="1"/>
              <a:t>시작값이나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끝값은</a:t>
            </a:r>
            <a:r>
              <a:rPr lang="ko-KR" altLang="en-US" sz="1400" b="0" dirty="0"/>
              <a:t> 지정하지 않고 오픈 가능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예</a:t>
            </a:r>
            <a:r>
              <a:rPr lang="en-US" altLang="ko-KR" sz="1400" b="0" dirty="0"/>
              <a:t>) [a-</a:t>
            </a:r>
            <a:r>
              <a:rPr lang="en-US" altLang="ko-KR" sz="1400" b="0" dirty="0" err="1"/>
              <a:t>zA</a:t>
            </a:r>
            <a:r>
              <a:rPr lang="en-US" altLang="ko-KR" sz="1400" b="0" dirty="0"/>
              <a:t>-Z]{3,4} : </a:t>
            </a:r>
            <a:r>
              <a:rPr lang="ko-KR" altLang="en-US" sz="1400" b="0" dirty="0"/>
              <a:t>알파벳이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자부터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자까지 출현 </a:t>
            </a:r>
            <a:endParaRPr lang="en-US" altLang="ko-KR" sz="1400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sz="1400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? : 0 or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1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* </a:t>
            </a:r>
            <a:r>
              <a:rPr lang="en-US" altLang="ko-KR" sz="1400" b="0" dirty="0"/>
              <a:t>: +</a:t>
            </a:r>
            <a:r>
              <a:rPr lang="ko-KR" altLang="en-US" sz="1400" b="0" dirty="0"/>
              <a:t>와 달리 해당 글자가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번부터 무한대까지 반복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+ : {1,} </a:t>
            </a:r>
            <a:r>
              <a:rPr lang="ko-KR" altLang="en-US" sz="1400" b="0" dirty="0"/>
              <a:t>* </a:t>
            </a:r>
            <a:r>
              <a:rPr lang="en-US" altLang="ko-KR" sz="1400" b="0" dirty="0"/>
              <a:t>: {0,}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예</a:t>
            </a:r>
            <a:r>
              <a:rPr lang="en-US" altLang="ko-KR" sz="1400" b="0" dirty="0"/>
              <a:t>) </a:t>
            </a:r>
            <a:r>
              <a:rPr lang="en-US" altLang="ko-KR" sz="1400" b="0" dirty="0" err="1"/>
              <a:t>tomo</a:t>
            </a:r>
            <a:r>
              <a:rPr lang="en-US" altLang="ko-KR" sz="1400" b="0" dirty="0"/>
              <a:t>[r]*ow </a:t>
            </a:r>
            <a:r>
              <a:rPr lang="ko-KR" altLang="en-US" sz="1400" b="0" dirty="0"/>
              <a:t>해당하는 글자는 </a:t>
            </a:r>
            <a:r>
              <a:rPr lang="en-US" altLang="ko-KR" sz="1400" b="0" dirty="0"/>
              <a:t>?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37681"/>
            <a:ext cx="7200000" cy="61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08" y="5666538"/>
            <a:ext cx="7200000" cy="116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C89B1B0-65F6-AA5C-069E-699E501CE95A}"/>
                  </a:ext>
                </a:extLst>
              </p14:cNvPr>
              <p14:cNvContentPartPr/>
              <p14:nvPr/>
            </p14:nvContentPartPr>
            <p14:xfrm>
              <a:off x="2967381" y="4647116"/>
              <a:ext cx="1976400" cy="766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C89B1B0-65F6-AA5C-069E-699E501CE9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8381" y="4638116"/>
                <a:ext cx="199404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93636F-1238-F017-30F4-3296DD545AE9}"/>
              </a:ext>
            </a:extLst>
          </p:cNvPr>
          <p:cNvGrpSpPr/>
          <p:nvPr/>
        </p:nvGrpSpPr>
        <p:grpSpPr>
          <a:xfrm>
            <a:off x="2439261" y="5845556"/>
            <a:ext cx="1478880" cy="722880"/>
            <a:chOff x="2439261" y="5845556"/>
            <a:chExt cx="1478880" cy="72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715CBD7-8DB5-BFE1-C974-5CE927BE0E5D}"/>
                    </a:ext>
                  </a:extLst>
                </p14:cNvPr>
                <p14:cNvContentPartPr/>
                <p14:nvPr/>
              </p14:nvContentPartPr>
              <p14:xfrm>
                <a:off x="2439261" y="5845556"/>
                <a:ext cx="366840" cy="7228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715CBD7-8DB5-BFE1-C974-5CE927BE0E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0621" y="5836916"/>
                  <a:ext cx="38448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96FCF04-7ACB-E65C-A7A4-35B65CD03A66}"/>
                    </a:ext>
                  </a:extLst>
                </p14:cNvPr>
                <p14:cNvContentPartPr/>
                <p14:nvPr/>
              </p14:nvContentPartPr>
              <p14:xfrm>
                <a:off x="3075741" y="6076676"/>
                <a:ext cx="208800" cy="2610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96FCF04-7ACB-E65C-A7A4-35B65CD03A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67101" y="6068036"/>
                  <a:ext cx="2264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34FA284-9C1D-B88A-320E-2772BAFB5256}"/>
                    </a:ext>
                  </a:extLst>
                </p14:cNvPr>
                <p14:cNvContentPartPr/>
                <p14:nvPr/>
              </p14:nvContentPartPr>
              <p14:xfrm>
                <a:off x="3308301" y="6123116"/>
                <a:ext cx="176040" cy="2448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34FA284-9C1D-B88A-320E-2772BAFB52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99301" y="6114476"/>
                  <a:ext cx="193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406356A-81EB-F165-8B8E-AD8E7496B846}"/>
                    </a:ext>
                  </a:extLst>
                </p14:cNvPr>
                <p14:cNvContentPartPr/>
                <p14:nvPr/>
              </p14:nvContentPartPr>
              <p14:xfrm>
                <a:off x="3465261" y="6141116"/>
                <a:ext cx="253440" cy="1969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406356A-81EB-F165-8B8E-AD8E7496B8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56261" y="6132116"/>
                  <a:ext cx="2710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95C75C6-6CEB-E365-08A3-AB29A95BC0DE}"/>
                    </a:ext>
                  </a:extLst>
                </p14:cNvPr>
                <p14:cNvContentPartPr/>
                <p14:nvPr/>
              </p14:nvContentPartPr>
              <p14:xfrm>
                <a:off x="3687381" y="6065876"/>
                <a:ext cx="20880" cy="2689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95C75C6-6CEB-E365-08A3-AB29A95BC0D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78381" y="6056876"/>
                  <a:ext cx="385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25972DF-F66F-AEF7-6372-DF2EE1BAA75A}"/>
                    </a:ext>
                  </a:extLst>
                </p14:cNvPr>
                <p14:cNvContentPartPr/>
                <p14:nvPr/>
              </p14:nvContentPartPr>
              <p14:xfrm>
                <a:off x="3690261" y="6400676"/>
                <a:ext cx="227880" cy="1087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25972DF-F66F-AEF7-6372-DF2EE1BAA7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81621" y="6391676"/>
                  <a:ext cx="24552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A50C326-25A2-0FF4-A7E2-92D4F8C9245E}"/>
              </a:ext>
            </a:extLst>
          </p:cNvPr>
          <p:cNvGrpSpPr/>
          <p:nvPr/>
        </p:nvGrpSpPr>
        <p:grpSpPr>
          <a:xfrm>
            <a:off x="1815021" y="5079476"/>
            <a:ext cx="1728000" cy="419760"/>
            <a:chOff x="1815021" y="5079476"/>
            <a:chExt cx="172800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79BD9A2-DD52-26FF-6D96-A4183D01068E}"/>
                    </a:ext>
                  </a:extLst>
                </p14:cNvPr>
                <p14:cNvContentPartPr/>
                <p14:nvPr/>
              </p14:nvContentPartPr>
              <p14:xfrm>
                <a:off x="1815021" y="5276396"/>
                <a:ext cx="165960" cy="2228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79BD9A2-DD52-26FF-6D96-A4183D0106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06381" y="5267396"/>
                  <a:ext cx="1836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C26D7C7-3752-421C-B729-FD95CC9AA8AB}"/>
                    </a:ext>
                  </a:extLst>
                </p14:cNvPr>
                <p14:cNvContentPartPr/>
                <p14:nvPr/>
              </p14:nvContentPartPr>
              <p14:xfrm>
                <a:off x="1970901" y="5236796"/>
                <a:ext cx="300600" cy="112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C26D7C7-3752-421C-B729-FD95CC9AA8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61901" y="5227796"/>
                  <a:ext cx="318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828F4EA-7BB6-B354-B09D-A10C38C3CD98}"/>
                    </a:ext>
                  </a:extLst>
                </p14:cNvPr>
                <p14:cNvContentPartPr/>
                <p14:nvPr/>
              </p14:nvContentPartPr>
              <p14:xfrm>
                <a:off x="2195541" y="5137796"/>
                <a:ext cx="108000" cy="1645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828F4EA-7BB6-B354-B09D-A10C38C3CD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86541" y="5129156"/>
                  <a:ext cx="1256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BE5E964-D8B3-0E87-B2F6-6212BCBB9697}"/>
                    </a:ext>
                  </a:extLst>
                </p14:cNvPr>
                <p14:cNvContentPartPr/>
                <p14:nvPr/>
              </p14:nvContentPartPr>
              <p14:xfrm>
                <a:off x="2396781" y="5174876"/>
                <a:ext cx="136440" cy="234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BE5E964-D8B3-0E87-B2F6-6212BCBB96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87781" y="5166236"/>
                  <a:ext cx="154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E83105B7-D39A-7CCB-1B55-98C0352BB305}"/>
                    </a:ext>
                  </a:extLst>
                </p14:cNvPr>
                <p14:cNvContentPartPr/>
                <p14:nvPr/>
              </p14:nvContentPartPr>
              <p14:xfrm>
                <a:off x="2448981" y="5079476"/>
                <a:ext cx="43560" cy="1958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E83105B7-D39A-7CCB-1B55-98C0352BB3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40341" y="5070836"/>
                  <a:ext cx="61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49C0492-2D8D-8382-6DFC-AFE38A46E05D}"/>
                    </a:ext>
                  </a:extLst>
                </p14:cNvPr>
                <p14:cNvContentPartPr/>
                <p14:nvPr/>
              </p14:nvContentPartPr>
              <p14:xfrm>
                <a:off x="2545461" y="5081996"/>
                <a:ext cx="155160" cy="1368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49C0492-2D8D-8382-6DFC-AFE38A46E0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36461" y="5073356"/>
                  <a:ext cx="172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0A5EC3D-8D4D-5FCF-72D5-917E8403B022}"/>
                    </a:ext>
                  </a:extLst>
                </p14:cNvPr>
                <p14:cNvContentPartPr/>
                <p14:nvPr/>
              </p14:nvContentPartPr>
              <p14:xfrm>
                <a:off x="2852541" y="5082716"/>
                <a:ext cx="135000" cy="1094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0A5EC3D-8D4D-5FCF-72D5-917E8403B0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43541" y="5073716"/>
                  <a:ext cx="152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96B319D-A940-B876-0CD6-2AE81101874D}"/>
                    </a:ext>
                  </a:extLst>
                </p14:cNvPr>
                <p14:cNvContentPartPr/>
                <p14:nvPr/>
              </p14:nvContentPartPr>
              <p14:xfrm>
                <a:off x="2980701" y="5123396"/>
                <a:ext cx="93240" cy="568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96B319D-A940-B876-0CD6-2AE8110187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72061" y="5114396"/>
                  <a:ext cx="110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BA985199-D2E1-ED97-EA28-6FB2ADA07583}"/>
                    </a:ext>
                  </a:extLst>
                </p14:cNvPr>
                <p14:cNvContentPartPr/>
                <p14:nvPr/>
              </p14:nvContentPartPr>
              <p14:xfrm>
                <a:off x="3035061" y="5095676"/>
                <a:ext cx="142200" cy="1162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BA985199-D2E1-ED97-EA28-6FB2ADA075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26061" y="5086676"/>
                  <a:ext cx="159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F346ECA-623A-CFB7-D5BF-F8CB74C2BE1A}"/>
                    </a:ext>
                  </a:extLst>
                </p14:cNvPr>
                <p14:cNvContentPartPr/>
                <p14:nvPr/>
              </p14:nvContentPartPr>
              <p14:xfrm>
                <a:off x="3086181" y="5223836"/>
                <a:ext cx="96480" cy="507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F346ECA-623A-CFB7-D5BF-F8CB74C2BE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77181" y="5214836"/>
                  <a:ext cx="1141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5FE0AC5-C200-E221-4EFF-249B64451C9C}"/>
                    </a:ext>
                  </a:extLst>
                </p14:cNvPr>
                <p14:cNvContentPartPr/>
                <p14:nvPr/>
              </p14:nvContentPartPr>
              <p14:xfrm>
                <a:off x="3225141" y="5127356"/>
                <a:ext cx="131040" cy="1242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5FE0AC5-C200-E221-4EFF-249B64451C9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16141" y="5118716"/>
                  <a:ext cx="148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49132BC-B58D-0F5B-9E03-41ECB5B0B3C1}"/>
                    </a:ext>
                  </a:extLst>
                </p14:cNvPr>
                <p14:cNvContentPartPr/>
                <p14:nvPr/>
              </p14:nvContentPartPr>
              <p14:xfrm>
                <a:off x="3310461" y="5175596"/>
                <a:ext cx="88200" cy="295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49132BC-B58D-0F5B-9E03-41ECB5B0B3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01461" y="5166956"/>
                  <a:ext cx="105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B9A07A9-A8F2-F745-4651-E1F12F123DC4}"/>
                    </a:ext>
                  </a:extLst>
                </p14:cNvPr>
                <p14:cNvContentPartPr/>
                <p14:nvPr/>
              </p14:nvContentPartPr>
              <p14:xfrm>
                <a:off x="3383541" y="5142476"/>
                <a:ext cx="96840" cy="1850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B9A07A9-A8F2-F745-4651-E1F12F123D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74541" y="5133476"/>
                  <a:ext cx="1144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7DE86952-DFCF-8863-19DE-B58B7DEC6261}"/>
                    </a:ext>
                  </a:extLst>
                </p14:cNvPr>
                <p14:cNvContentPartPr/>
                <p14:nvPr/>
              </p14:nvContentPartPr>
              <p14:xfrm>
                <a:off x="3480381" y="5102876"/>
                <a:ext cx="62640" cy="1994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7DE86952-DFCF-8863-19DE-B58B7DEC626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71381" y="5094236"/>
                  <a:ext cx="8028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C7BACF0-A337-4A95-5DBF-1D483120600C}"/>
              </a:ext>
            </a:extLst>
          </p:cNvPr>
          <p:cNvGrpSpPr/>
          <p:nvPr/>
        </p:nvGrpSpPr>
        <p:grpSpPr>
          <a:xfrm>
            <a:off x="3724821" y="4989476"/>
            <a:ext cx="1934640" cy="281880"/>
            <a:chOff x="3724821" y="4989476"/>
            <a:chExt cx="193464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4966EC1-7AE9-C26B-3AAF-17827FD91756}"/>
                    </a:ext>
                  </a:extLst>
                </p14:cNvPr>
                <p14:cNvContentPartPr/>
                <p14:nvPr/>
              </p14:nvContentPartPr>
              <p14:xfrm>
                <a:off x="3724821" y="5091356"/>
                <a:ext cx="151920" cy="223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4966EC1-7AE9-C26B-3AAF-17827FD917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15821" y="5082716"/>
                  <a:ext cx="169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B99F0CF-E04E-C211-BC2E-9282776FBA34}"/>
                    </a:ext>
                  </a:extLst>
                </p14:cNvPr>
                <p14:cNvContentPartPr/>
                <p14:nvPr/>
              </p14:nvContentPartPr>
              <p14:xfrm>
                <a:off x="3777021" y="5009276"/>
                <a:ext cx="53640" cy="2376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B99F0CF-E04E-C211-BC2E-9282776FBA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68381" y="5000276"/>
                  <a:ext cx="712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C727B41E-8515-95AE-90B9-8E9DC8BFFA73}"/>
                    </a:ext>
                  </a:extLst>
                </p14:cNvPr>
                <p14:cNvContentPartPr/>
                <p14:nvPr/>
              </p14:nvContentPartPr>
              <p14:xfrm>
                <a:off x="3883581" y="5085956"/>
                <a:ext cx="36000" cy="1281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C727B41E-8515-95AE-90B9-8E9DC8BFFA7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74941" y="5076956"/>
                  <a:ext cx="53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E388BE44-D038-0166-D1A8-B915D6E30194}"/>
                    </a:ext>
                  </a:extLst>
                </p14:cNvPr>
                <p14:cNvContentPartPr/>
                <p14:nvPr/>
              </p14:nvContentPartPr>
              <p14:xfrm>
                <a:off x="3994101" y="5120876"/>
                <a:ext cx="155160" cy="1461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E388BE44-D038-0166-D1A8-B915D6E3019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85101" y="5112236"/>
                  <a:ext cx="172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F305DA3-9820-079B-09C1-B2EAC7907D8E}"/>
                    </a:ext>
                  </a:extLst>
                </p14:cNvPr>
                <p14:cNvContentPartPr/>
                <p14:nvPr/>
              </p14:nvContentPartPr>
              <p14:xfrm>
                <a:off x="4173381" y="5149316"/>
                <a:ext cx="174960" cy="107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F305DA3-9820-079B-09C1-B2EAC7907D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64381" y="5140316"/>
                  <a:ext cx="192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504D59C-767C-85B9-5F99-496435F1BD8B}"/>
                    </a:ext>
                  </a:extLst>
                </p14:cNvPr>
                <p14:cNvContentPartPr/>
                <p14:nvPr/>
              </p14:nvContentPartPr>
              <p14:xfrm>
                <a:off x="4392621" y="5092076"/>
                <a:ext cx="172080" cy="1270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504D59C-767C-85B9-5F99-496435F1BD8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83621" y="5083076"/>
                  <a:ext cx="189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2551FC1E-95E4-0957-9EF9-EE3364B7F70C}"/>
                    </a:ext>
                  </a:extLst>
                </p14:cNvPr>
                <p14:cNvContentPartPr/>
                <p14:nvPr/>
              </p14:nvContentPartPr>
              <p14:xfrm>
                <a:off x="4651461" y="5054636"/>
                <a:ext cx="129240" cy="100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2551FC1E-95E4-0957-9EF9-EE3364B7F70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42821" y="5045996"/>
                  <a:ext cx="146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7722F79-6EFC-AEA9-E7F8-4241CA8E840F}"/>
                    </a:ext>
                  </a:extLst>
                </p14:cNvPr>
                <p14:cNvContentPartPr/>
                <p14:nvPr/>
              </p14:nvContentPartPr>
              <p14:xfrm>
                <a:off x="4651461" y="5038076"/>
                <a:ext cx="409320" cy="2332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7722F79-6EFC-AEA9-E7F8-4241CA8E840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42821" y="5029436"/>
                  <a:ext cx="4269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AA37217-0C54-0CFE-BD2C-4D2AA5C8D4AC}"/>
                    </a:ext>
                  </a:extLst>
                </p14:cNvPr>
                <p14:cNvContentPartPr/>
                <p14:nvPr/>
              </p14:nvContentPartPr>
              <p14:xfrm>
                <a:off x="4922181" y="5027276"/>
                <a:ext cx="104760" cy="1634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AA37217-0C54-0CFE-BD2C-4D2AA5C8D4A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13541" y="5018276"/>
                  <a:ext cx="1224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E4D2F3D3-FFD9-C44F-6F1E-19A7B97D6621}"/>
                    </a:ext>
                  </a:extLst>
                </p14:cNvPr>
                <p14:cNvContentPartPr/>
                <p14:nvPr/>
              </p14:nvContentPartPr>
              <p14:xfrm>
                <a:off x="5070861" y="5009996"/>
                <a:ext cx="96840" cy="1375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E4D2F3D3-FFD9-C44F-6F1E-19A7B97D662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62221" y="5000996"/>
                  <a:ext cx="1144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E0298760-0719-7DEE-A15F-F48CB509DDB9}"/>
                    </a:ext>
                  </a:extLst>
                </p14:cNvPr>
                <p14:cNvContentPartPr/>
                <p14:nvPr/>
              </p14:nvContentPartPr>
              <p14:xfrm>
                <a:off x="5154741" y="5000276"/>
                <a:ext cx="132480" cy="1065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E0298760-0719-7DEE-A15F-F48CB509DD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46101" y="4991276"/>
                  <a:ext cx="150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314D627-9B11-E512-31BF-CD16B91025D9}"/>
                    </a:ext>
                  </a:extLst>
                </p14:cNvPr>
                <p14:cNvContentPartPr/>
                <p14:nvPr/>
              </p14:nvContentPartPr>
              <p14:xfrm>
                <a:off x="5227101" y="5169116"/>
                <a:ext cx="194760" cy="460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314D627-9B11-E512-31BF-CD16B91025D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18101" y="5160116"/>
                  <a:ext cx="212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81C7075D-17DF-69A5-667C-43E1E727904A}"/>
                    </a:ext>
                  </a:extLst>
                </p14:cNvPr>
                <p14:cNvContentPartPr/>
                <p14:nvPr/>
              </p14:nvContentPartPr>
              <p14:xfrm>
                <a:off x="5545341" y="4989476"/>
                <a:ext cx="114120" cy="2563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81C7075D-17DF-69A5-667C-43E1E72790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36701" y="4980836"/>
                  <a:ext cx="13176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20" name="그룹 13319">
            <a:extLst>
              <a:ext uri="{FF2B5EF4-FFF2-40B4-BE49-F238E27FC236}">
                <a16:creationId xmlns:a16="http://schemas.microsoft.com/office/drawing/2014/main" id="{96F21FD4-A7D5-38A0-F821-0EB7F98AE466}"/>
              </a:ext>
            </a:extLst>
          </p:cNvPr>
          <p:cNvGrpSpPr/>
          <p:nvPr/>
        </p:nvGrpSpPr>
        <p:grpSpPr>
          <a:xfrm>
            <a:off x="2770461" y="2172116"/>
            <a:ext cx="2589480" cy="284760"/>
            <a:chOff x="2770461" y="2172116"/>
            <a:chExt cx="2589480" cy="2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0DA24368-2C7A-7E28-FC38-B2574CA43FC0}"/>
                    </a:ext>
                  </a:extLst>
                </p14:cNvPr>
                <p14:cNvContentPartPr/>
                <p14:nvPr/>
              </p14:nvContentPartPr>
              <p14:xfrm>
                <a:off x="2770461" y="2188676"/>
                <a:ext cx="140400" cy="2059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0DA24368-2C7A-7E28-FC38-B2574CA43FC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61461" y="2180036"/>
                  <a:ext cx="158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C9FA23B0-79B9-B651-7A7C-C5B3FC8C3D23}"/>
                    </a:ext>
                  </a:extLst>
                </p14:cNvPr>
                <p14:cNvContentPartPr/>
                <p14:nvPr/>
              </p14:nvContentPartPr>
              <p14:xfrm>
                <a:off x="2938221" y="2176076"/>
                <a:ext cx="150480" cy="1821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C9FA23B0-79B9-B651-7A7C-C5B3FC8C3D2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29221" y="2167436"/>
                  <a:ext cx="1681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F980222C-FB60-A516-C151-CDB31D2E35D0}"/>
                    </a:ext>
                  </a:extLst>
                </p14:cNvPr>
                <p14:cNvContentPartPr/>
                <p14:nvPr/>
              </p14:nvContentPartPr>
              <p14:xfrm>
                <a:off x="3093381" y="2247716"/>
                <a:ext cx="146160" cy="1000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F980222C-FB60-A516-C151-CDB31D2E35D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84381" y="2238716"/>
                  <a:ext cx="163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B176614-1CA1-BBA4-5F53-D7C966D3E969}"/>
                    </a:ext>
                  </a:extLst>
                </p14:cNvPr>
                <p14:cNvContentPartPr/>
                <p14:nvPr/>
              </p14:nvContentPartPr>
              <p14:xfrm>
                <a:off x="3300381" y="2172116"/>
                <a:ext cx="126000" cy="1987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B176614-1CA1-BBA4-5F53-D7C966D3E9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91741" y="2163476"/>
                  <a:ext cx="1436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DEA60DB4-9111-5D9F-550B-D148B98F0A70}"/>
                    </a:ext>
                  </a:extLst>
                </p14:cNvPr>
                <p14:cNvContentPartPr/>
                <p14:nvPr/>
              </p14:nvContentPartPr>
              <p14:xfrm>
                <a:off x="3498381" y="2177876"/>
                <a:ext cx="203760" cy="2458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DEA60DB4-9111-5D9F-550B-D148B98F0A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89381" y="2168876"/>
                  <a:ext cx="2214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29105523-E1DD-CD66-A427-2E01E4A75FB5}"/>
                    </a:ext>
                  </a:extLst>
                </p14:cNvPr>
                <p14:cNvContentPartPr/>
                <p14:nvPr/>
              </p14:nvContentPartPr>
              <p14:xfrm>
                <a:off x="3728421" y="2239076"/>
                <a:ext cx="85680" cy="1454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29105523-E1DD-CD66-A427-2E01E4A75FB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19421" y="2230076"/>
                  <a:ext cx="103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8097391-CA3A-2AA9-685C-B5DC6ED38707}"/>
                    </a:ext>
                  </a:extLst>
                </p14:cNvPr>
                <p14:cNvContentPartPr/>
                <p14:nvPr/>
              </p14:nvContentPartPr>
              <p14:xfrm>
                <a:off x="3879981" y="2211716"/>
                <a:ext cx="130320" cy="21204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8097391-CA3A-2AA9-685C-B5DC6ED3870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71341" y="2203076"/>
                  <a:ext cx="147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C126E5D1-7EF3-1CE8-A418-C5E00B2D2ABF}"/>
                    </a:ext>
                  </a:extLst>
                </p14:cNvPr>
                <p14:cNvContentPartPr/>
                <p14:nvPr/>
              </p14:nvContentPartPr>
              <p14:xfrm>
                <a:off x="4087701" y="2239436"/>
                <a:ext cx="81360" cy="1692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C126E5D1-7EF3-1CE8-A418-C5E00B2D2AB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79061" y="2230796"/>
                  <a:ext cx="99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9D021073-5F55-7558-2C44-908814C173C0}"/>
                    </a:ext>
                  </a:extLst>
                </p14:cNvPr>
                <p14:cNvContentPartPr/>
                <p14:nvPr/>
              </p14:nvContentPartPr>
              <p14:xfrm>
                <a:off x="4272381" y="2246636"/>
                <a:ext cx="51840" cy="111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9D021073-5F55-7558-2C44-908814C173C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63741" y="2237996"/>
                  <a:ext cx="69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CAB7093C-C8F5-4852-DE13-51E5E28F7FC6}"/>
                    </a:ext>
                  </a:extLst>
                </p14:cNvPr>
                <p14:cNvContentPartPr/>
                <p14:nvPr/>
              </p14:nvContentPartPr>
              <p14:xfrm>
                <a:off x="4300461" y="2334116"/>
                <a:ext cx="70560" cy="32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CAB7093C-C8F5-4852-DE13-51E5E28F7FC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91461" y="2325116"/>
                  <a:ext cx="88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312" name="잉크 13311">
                  <a:extLst>
                    <a:ext uri="{FF2B5EF4-FFF2-40B4-BE49-F238E27FC236}">
                      <a16:creationId xmlns:a16="http://schemas.microsoft.com/office/drawing/2014/main" id="{6912B83F-C628-F0DB-AD2C-5B8006C68B6C}"/>
                    </a:ext>
                  </a:extLst>
                </p14:cNvPr>
                <p14:cNvContentPartPr/>
                <p14:nvPr/>
              </p14:nvContentPartPr>
              <p14:xfrm>
                <a:off x="4494501" y="2173556"/>
                <a:ext cx="143280" cy="192960"/>
              </p14:xfrm>
            </p:contentPart>
          </mc:Choice>
          <mc:Fallback xmlns="">
            <p:pic>
              <p:nvPicPr>
                <p:cNvPr id="13312" name="잉크 13311">
                  <a:extLst>
                    <a:ext uri="{FF2B5EF4-FFF2-40B4-BE49-F238E27FC236}">
                      <a16:creationId xmlns:a16="http://schemas.microsoft.com/office/drawing/2014/main" id="{6912B83F-C628-F0DB-AD2C-5B8006C68B6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85861" y="2164916"/>
                  <a:ext cx="160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313" name="잉크 13312">
                  <a:extLst>
                    <a:ext uri="{FF2B5EF4-FFF2-40B4-BE49-F238E27FC236}">
                      <a16:creationId xmlns:a16="http://schemas.microsoft.com/office/drawing/2014/main" id="{03AB1116-4FA2-DBAE-C5E6-C1776C91B688}"/>
                    </a:ext>
                  </a:extLst>
                </p14:cNvPr>
                <p14:cNvContentPartPr/>
                <p14:nvPr/>
              </p14:nvContentPartPr>
              <p14:xfrm>
                <a:off x="4678821" y="2282276"/>
                <a:ext cx="118800" cy="92880"/>
              </p14:xfrm>
            </p:contentPart>
          </mc:Choice>
          <mc:Fallback xmlns="">
            <p:pic>
              <p:nvPicPr>
                <p:cNvPr id="13313" name="잉크 13312">
                  <a:extLst>
                    <a:ext uri="{FF2B5EF4-FFF2-40B4-BE49-F238E27FC236}">
                      <a16:creationId xmlns:a16="http://schemas.microsoft.com/office/drawing/2014/main" id="{03AB1116-4FA2-DBAE-C5E6-C1776C91B68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70181" y="2273636"/>
                  <a:ext cx="136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314" name="잉크 13313">
                  <a:extLst>
                    <a:ext uri="{FF2B5EF4-FFF2-40B4-BE49-F238E27FC236}">
                      <a16:creationId xmlns:a16="http://schemas.microsoft.com/office/drawing/2014/main" id="{923D1DEC-0B42-20B3-E3A8-3BFB163D6EDC}"/>
                    </a:ext>
                  </a:extLst>
                </p14:cNvPr>
                <p14:cNvContentPartPr/>
                <p14:nvPr/>
              </p14:nvContentPartPr>
              <p14:xfrm>
                <a:off x="4831461" y="2289476"/>
                <a:ext cx="107280" cy="79920"/>
              </p14:xfrm>
            </p:contentPart>
          </mc:Choice>
          <mc:Fallback xmlns="">
            <p:pic>
              <p:nvPicPr>
                <p:cNvPr id="13314" name="잉크 13313">
                  <a:extLst>
                    <a:ext uri="{FF2B5EF4-FFF2-40B4-BE49-F238E27FC236}">
                      <a16:creationId xmlns:a16="http://schemas.microsoft.com/office/drawing/2014/main" id="{923D1DEC-0B42-20B3-E3A8-3BFB163D6ED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22821" y="2280836"/>
                  <a:ext cx="1249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315" name="잉크 13314">
                  <a:extLst>
                    <a:ext uri="{FF2B5EF4-FFF2-40B4-BE49-F238E27FC236}">
                      <a16:creationId xmlns:a16="http://schemas.microsoft.com/office/drawing/2014/main" id="{6004A62F-30CF-CB6F-8504-FEDA6ED16827}"/>
                    </a:ext>
                  </a:extLst>
                </p14:cNvPr>
                <p14:cNvContentPartPr/>
                <p14:nvPr/>
              </p14:nvContentPartPr>
              <p14:xfrm>
                <a:off x="4994541" y="2281556"/>
                <a:ext cx="74880" cy="69120"/>
              </p14:xfrm>
            </p:contentPart>
          </mc:Choice>
          <mc:Fallback xmlns="">
            <p:pic>
              <p:nvPicPr>
                <p:cNvPr id="13315" name="잉크 13314">
                  <a:extLst>
                    <a:ext uri="{FF2B5EF4-FFF2-40B4-BE49-F238E27FC236}">
                      <a16:creationId xmlns:a16="http://schemas.microsoft.com/office/drawing/2014/main" id="{6004A62F-30CF-CB6F-8504-FEDA6ED1682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85901" y="2272916"/>
                  <a:ext cx="925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318" name="잉크 13317">
                  <a:extLst>
                    <a:ext uri="{FF2B5EF4-FFF2-40B4-BE49-F238E27FC236}">
                      <a16:creationId xmlns:a16="http://schemas.microsoft.com/office/drawing/2014/main" id="{C8E59CD9-3C04-3721-5E5F-35F6D182F3BD}"/>
                    </a:ext>
                  </a:extLst>
                </p14:cNvPr>
                <p14:cNvContentPartPr/>
                <p14:nvPr/>
              </p14:nvContentPartPr>
              <p14:xfrm>
                <a:off x="5142141" y="2276876"/>
                <a:ext cx="94680" cy="145440"/>
              </p14:xfrm>
            </p:contentPart>
          </mc:Choice>
          <mc:Fallback xmlns="">
            <p:pic>
              <p:nvPicPr>
                <p:cNvPr id="13318" name="잉크 13317">
                  <a:extLst>
                    <a:ext uri="{FF2B5EF4-FFF2-40B4-BE49-F238E27FC236}">
                      <a16:creationId xmlns:a16="http://schemas.microsoft.com/office/drawing/2014/main" id="{C8E59CD9-3C04-3721-5E5F-35F6D182F3B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33141" y="2267876"/>
                  <a:ext cx="112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319" name="잉크 13318">
                  <a:extLst>
                    <a:ext uri="{FF2B5EF4-FFF2-40B4-BE49-F238E27FC236}">
                      <a16:creationId xmlns:a16="http://schemas.microsoft.com/office/drawing/2014/main" id="{1837ADE8-59CC-FB47-CE9D-64E25D882C22}"/>
                    </a:ext>
                  </a:extLst>
                </p14:cNvPr>
                <p14:cNvContentPartPr/>
                <p14:nvPr/>
              </p14:nvContentPartPr>
              <p14:xfrm>
                <a:off x="5348061" y="2451116"/>
                <a:ext cx="11880" cy="5760"/>
              </p14:xfrm>
            </p:contentPart>
          </mc:Choice>
          <mc:Fallback xmlns="">
            <p:pic>
              <p:nvPicPr>
                <p:cNvPr id="13319" name="잉크 13318">
                  <a:extLst>
                    <a:ext uri="{FF2B5EF4-FFF2-40B4-BE49-F238E27FC236}">
                      <a16:creationId xmlns:a16="http://schemas.microsoft.com/office/drawing/2014/main" id="{1837ADE8-59CC-FB47-CE9D-64E25D882C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39061" y="2442476"/>
                  <a:ext cx="2952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26" name="그룹 13325">
            <a:extLst>
              <a:ext uri="{FF2B5EF4-FFF2-40B4-BE49-F238E27FC236}">
                <a16:creationId xmlns:a16="http://schemas.microsoft.com/office/drawing/2014/main" id="{5C757028-A4D7-20A8-E3D8-E6886FD8E87A}"/>
              </a:ext>
            </a:extLst>
          </p:cNvPr>
          <p:cNvGrpSpPr/>
          <p:nvPr/>
        </p:nvGrpSpPr>
        <p:grpSpPr>
          <a:xfrm>
            <a:off x="5627781" y="2181476"/>
            <a:ext cx="639000" cy="222120"/>
            <a:chOff x="5627781" y="2181476"/>
            <a:chExt cx="63900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321" name="잉크 13320">
                  <a:extLst>
                    <a:ext uri="{FF2B5EF4-FFF2-40B4-BE49-F238E27FC236}">
                      <a16:creationId xmlns:a16="http://schemas.microsoft.com/office/drawing/2014/main" id="{EEFC4B36-2F95-6C60-96DD-7306E685D01D}"/>
                    </a:ext>
                  </a:extLst>
                </p14:cNvPr>
                <p14:cNvContentPartPr/>
                <p14:nvPr/>
              </p14:nvContentPartPr>
              <p14:xfrm>
                <a:off x="5627781" y="2181476"/>
                <a:ext cx="127080" cy="213120"/>
              </p14:xfrm>
            </p:contentPart>
          </mc:Choice>
          <mc:Fallback xmlns="">
            <p:pic>
              <p:nvPicPr>
                <p:cNvPr id="13321" name="잉크 13320">
                  <a:extLst>
                    <a:ext uri="{FF2B5EF4-FFF2-40B4-BE49-F238E27FC236}">
                      <a16:creationId xmlns:a16="http://schemas.microsoft.com/office/drawing/2014/main" id="{EEFC4B36-2F95-6C60-96DD-7306E685D01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18781" y="2172836"/>
                  <a:ext cx="144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322" name="잉크 13321">
                  <a:extLst>
                    <a:ext uri="{FF2B5EF4-FFF2-40B4-BE49-F238E27FC236}">
                      <a16:creationId xmlns:a16="http://schemas.microsoft.com/office/drawing/2014/main" id="{4CFE7F66-1D9E-DD9F-9591-67455C82637C}"/>
                    </a:ext>
                  </a:extLst>
                </p14:cNvPr>
                <p14:cNvContentPartPr/>
                <p14:nvPr/>
              </p14:nvContentPartPr>
              <p14:xfrm>
                <a:off x="5795541" y="2311796"/>
                <a:ext cx="141120" cy="91800"/>
              </p14:xfrm>
            </p:contentPart>
          </mc:Choice>
          <mc:Fallback xmlns="">
            <p:pic>
              <p:nvPicPr>
                <p:cNvPr id="13322" name="잉크 13321">
                  <a:extLst>
                    <a:ext uri="{FF2B5EF4-FFF2-40B4-BE49-F238E27FC236}">
                      <a16:creationId xmlns:a16="http://schemas.microsoft.com/office/drawing/2014/main" id="{4CFE7F66-1D9E-DD9F-9591-67455C82637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86901" y="2303156"/>
                  <a:ext cx="158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323" name="잉크 13322">
                  <a:extLst>
                    <a:ext uri="{FF2B5EF4-FFF2-40B4-BE49-F238E27FC236}">
                      <a16:creationId xmlns:a16="http://schemas.microsoft.com/office/drawing/2014/main" id="{C2310E6F-A805-CEED-56CA-EE5BD6B41D3D}"/>
                    </a:ext>
                  </a:extLst>
                </p14:cNvPr>
                <p14:cNvContentPartPr/>
                <p14:nvPr/>
              </p14:nvContentPartPr>
              <p14:xfrm>
                <a:off x="5780781" y="2191556"/>
                <a:ext cx="159120" cy="148320"/>
              </p14:xfrm>
            </p:contentPart>
          </mc:Choice>
          <mc:Fallback xmlns="">
            <p:pic>
              <p:nvPicPr>
                <p:cNvPr id="13323" name="잉크 13322">
                  <a:extLst>
                    <a:ext uri="{FF2B5EF4-FFF2-40B4-BE49-F238E27FC236}">
                      <a16:creationId xmlns:a16="http://schemas.microsoft.com/office/drawing/2014/main" id="{C2310E6F-A805-CEED-56CA-EE5BD6B41D3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72141" y="2182916"/>
                  <a:ext cx="176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324" name="잉크 13323">
                  <a:extLst>
                    <a:ext uri="{FF2B5EF4-FFF2-40B4-BE49-F238E27FC236}">
                      <a16:creationId xmlns:a16="http://schemas.microsoft.com/office/drawing/2014/main" id="{55389C08-3D4A-AE18-DC19-53F0A90BB08A}"/>
                    </a:ext>
                  </a:extLst>
                </p14:cNvPr>
                <p14:cNvContentPartPr/>
                <p14:nvPr/>
              </p14:nvContentPartPr>
              <p14:xfrm>
                <a:off x="5982021" y="2232956"/>
                <a:ext cx="127440" cy="111960"/>
              </p14:xfrm>
            </p:contentPart>
          </mc:Choice>
          <mc:Fallback xmlns="">
            <p:pic>
              <p:nvPicPr>
                <p:cNvPr id="13324" name="잉크 13323">
                  <a:extLst>
                    <a:ext uri="{FF2B5EF4-FFF2-40B4-BE49-F238E27FC236}">
                      <a16:creationId xmlns:a16="http://schemas.microsoft.com/office/drawing/2014/main" id="{55389C08-3D4A-AE18-DC19-53F0A90BB08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73021" y="2223956"/>
                  <a:ext cx="145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325" name="잉크 13324">
                  <a:extLst>
                    <a:ext uri="{FF2B5EF4-FFF2-40B4-BE49-F238E27FC236}">
                      <a16:creationId xmlns:a16="http://schemas.microsoft.com/office/drawing/2014/main" id="{D3AFFBB5-ECB1-5DCF-5DE5-D5C565736393}"/>
                    </a:ext>
                  </a:extLst>
                </p14:cNvPr>
                <p14:cNvContentPartPr/>
                <p14:nvPr/>
              </p14:nvContentPartPr>
              <p14:xfrm>
                <a:off x="6134661" y="2195876"/>
                <a:ext cx="132120" cy="193680"/>
              </p14:xfrm>
            </p:contentPart>
          </mc:Choice>
          <mc:Fallback xmlns="">
            <p:pic>
              <p:nvPicPr>
                <p:cNvPr id="13325" name="잉크 13324">
                  <a:extLst>
                    <a:ext uri="{FF2B5EF4-FFF2-40B4-BE49-F238E27FC236}">
                      <a16:creationId xmlns:a16="http://schemas.microsoft.com/office/drawing/2014/main" id="{D3AFFBB5-ECB1-5DCF-5DE5-D5C56573639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25661" y="2186876"/>
                  <a:ext cx="14976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32" name="그룹 13331">
            <a:extLst>
              <a:ext uri="{FF2B5EF4-FFF2-40B4-BE49-F238E27FC236}">
                <a16:creationId xmlns:a16="http://schemas.microsoft.com/office/drawing/2014/main" id="{3933B5E8-C748-CBD6-E94E-EAB05B174B6F}"/>
              </a:ext>
            </a:extLst>
          </p:cNvPr>
          <p:cNvGrpSpPr/>
          <p:nvPr/>
        </p:nvGrpSpPr>
        <p:grpSpPr>
          <a:xfrm>
            <a:off x="6419781" y="2176796"/>
            <a:ext cx="616320" cy="270720"/>
            <a:chOff x="6419781" y="2176796"/>
            <a:chExt cx="61632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327" name="잉크 13326">
                  <a:extLst>
                    <a:ext uri="{FF2B5EF4-FFF2-40B4-BE49-F238E27FC236}">
                      <a16:creationId xmlns:a16="http://schemas.microsoft.com/office/drawing/2014/main" id="{AF646BC4-DFAA-861B-7BCE-3814F67D5FA9}"/>
                    </a:ext>
                  </a:extLst>
                </p14:cNvPr>
                <p14:cNvContentPartPr/>
                <p14:nvPr/>
              </p14:nvContentPartPr>
              <p14:xfrm>
                <a:off x="6419781" y="2176796"/>
                <a:ext cx="136800" cy="251640"/>
              </p14:xfrm>
            </p:contentPart>
          </mc:Choice>
          <mc:Fallback xmlns="">
            <p:pic>
              <p:nvPicPr>
                <p:cNvPr id="13327" name="잉크 13326">
                  <a:extLst>
                    <a:ext uri="{FF2B5EF4-FFF2-40B4-BE49-F238E27FC236}">
                      <a16:creationId xmlns:a16="http://schemas.microsoft.com/office/drawing/2014/main" id="{AF646BC4-DFAA-861B-7BCE-3814F67D5FA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11141" y="2168156"/>
                  <a:ext cx="1544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328" name="잉크 13327">
                  <a:extLst>
                    <a:ext uri="{FF2B5EF4-FFF2-40B4-BE49-F238E27FC236}">
                      <a16:creationId xmlns:a16="http://schemas.microsoft.com/office/drawing/2014/main" id="{5BBFAACD-5AC9-307D-D1BE-6E3C7BFC5E3F}"/>
                    </a:ext>
                  </a:extLst>
                </p14:cNvPr>
                <p14:cNvContentPartPr/>
                <p14:nvPr/>
              </p14:nvContentPartPr>
              <p14:xfrm>
                <a:off x="6592221" y="2252396"/>
                <a:ext cx="27360" cy="151200"/>
              </p14:xfrm>
            </p:contentPart>
          </mc:Choice>
          <mc:Fallback xmlns="">
            <p:pic>
              <p:nvPicPr>
                <p:cNvPr id="13328" name="잉크 13327">
                  <a:extLst>
                    <a:ext uri="{FF2B5EF4-FFF2-40B4-BE49-F238E27FC236}">
                      <a16:creationId xmlns:a16="http://schemas.microsoft.com/office/drawing/2014/main" id="{5BBFAACD-5AC9-307D-D1BE-6E3C7BFC5E3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83221" y="2243396"/>
                  <a:ext cx="45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329" name="잉크 13328">
                  <a:extLst>
                    <a:ext uri="{FF2B5EF4-FFF2-40B4-BE49-F238E27FC236}">
                      <a16:creationId xmlns:a16="http://schemas.microsoft.com/office/drawing/2014/main" id="{422874D6-7F6B-CB0B-0712-4270CDE34045}"/>
                    </a:ext>
                  </a:extLst>
                </p14:cNvPr>
                <p14:cNvContentPartPr/>
                <p14:nvPr/>
              </p14:nvContentPartPr>
              <p14:xfrm>
                <a:off x="6708501" y="2380916"/>
                <a:ext cx="3960" cy="50400"/>
              </p14:xfrm>
            </p:contentPart>
          </mc:Choice>
          <mc:Fallback xmlns="">
            <p:pic>
              <p:nvPicPr>
                <p:cNvPr id="13329" name="잉크 13328">
                  <a:extLst>
                    <a:ext uri="{FF2B5EF4-FFF2-40B4-BE49-F238E27FC236}">
                      <a16:creationId xmlns:a16="http://schemas.microsoft.com/office/drawing/2014/main" id="{422874D6-7F6B-CB0B-0712-4270CDE3404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99501" y="2372276"/>
                  <a:ext cx="21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330" name="잉크 13329">
                  <a:extLst>
                    <a:ext uri="{FF2B5EF4-FFF2-40B4-BE49-F238E27FC236}">
                      <a16:creationId xmlns:a16="http://schemas.microsoft.com/office/drawing/2014/main" id="{58198B48-C3A0-74AF-3C5D-110E52A751EE}"/>
                    </a:ext>
                  </a:extLst>
                </p14:cNvPr>
                <p14:cNvContentPartPr/>
                <p14:nvPr/>
              </p14:nvContentPartPr>
              <p14:xfrm>
                <a:off x="6747741" y="2230076"/>
                <a:ext cx="89280" cy="145800"/>
              </p14:xfrm>
            </p:contentPart>
          </mc:Choice>
          <mc:Fallback xmlns="">
            <p:pic>
              <p:nvPicPr>
                <p:cNvPr id="13330" name="잉크 13329">
                  <a:extLst>
                    <a:ext uri="{FF2B5EF4-FFF2-40B4-BE49-F238E27FC236}">
                      <a16:creationId xmlns:a16="http://schemas.microsoft.com/office/drawing/2014/main" id="{58198B48-C3A0-74AF-3C5D-110E52A751E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38741" y="2221436"/>
                  <a:ext cx="1069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331" name="잉크 13330">
                  <a:extLst>
                    <a:ext uri="{FF2B5EF4-FFF2-40B4-BE49-F238E27FC236}">
                      <a16:creationId xmlns:a16="http://schemas.microsoft.com/office/drawing/2014/main" id="{2E461BD9-3ADE-0514-20B3-B5E99CF3728D}"/>
                    </a:ext>
                  </a:extLst>
                </p14:cNvPr>
                <p14:cNvContentPartPr/>
                <p14:nvPr/>
              </p14:nvContentPartPr>
              <p14:xfrm>
                <a:off x="6933141" y="2198756"/>
                <a:ext cx="102960" cy="248760"/>
              </p14:xfrm>
            </p:contentPart>
          </mc:Choice>
          <mc:Fallback xmlns="">
            <p:pic>
              <p:nvPicPr>
                <p:cNvPr id="13331" name="잉크 13330">
                  <a:extLst>
                    <a:ext uri="{FF2B5EF4-FFF2-40B4-BE49-F238E27FC236}">
                      <a16:creationId xmlns:a16="http://schemas.microsoft.com/office/drawing/2014/main" id="{2E461BD9-3ADE-0514-20B3-B5E99CF3728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24141" y="2190116"/>
                  <a:ext cx="12060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44" name="그룹 13343">
            <a:extLst>
              <a:ext uri="{FF2B5EF4-FFF2-40B4-BE49-F238E27FC236}">
                <a16:creationId xmlns:a16="http://schemas.microsoft.com/office/drawing/2014/main" id="{881ACB66-0198-7F14-9E1C-0254E91BF281}"/>
              </a:ext>
            </a:extLst>
          </p:cNvPr>
          <p:cNvGrpSpPr/>
          <p:nvPr/>
        </p:nvGrpSpPr>
        <p:grpSpPr>
          <a:xfrm>
            <a:off x="7113501" y="2229356"/>
            <a:ext cx="493560" cy="228960"/>
            <a:chOff x="7113501" y="2229356"/>
            <a:chExt cx="49356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338" name="잉크 13337">
                  <a:extLst>
                    <a:ext uri="{FF2B5EF4-FFF2-40B4-BE49-F238E27FC236}">
                      <a16:creationId xmlns:a16="http://schemas.microsoft.com/office/drawing/2014/main" id="{112D0465-BFA0-5BE5-3BB7-00D30D9A75A2}"/>
                    </a:ext>
                  </a:extLst>
                </p14:cNvPr>
                <p14:cNvContentPartPr/>
                <p14:nvPr/>
              </p14:nvContentPartPr>
              <p14:xfrm>
                <a:off x="7113501" y="2229716"/>
                <a:ext cx="86400" cy="228600"/>
              </p14:xfrm>
            </p:contentPart>
          </mc:Choice>
          <mc:Fallback xmlns="">
            <p:pic>
              <p:nvPicPr>
                <p:cNvPr id="13338" name="잉크 13337">
                  <a:extLst>
                    <a:ext uri="{FF2B5EF4-FFF2-40B4-BE49-F238E27FC236}">
                      <a16:creationId xmlns:a16="http://schemas.microsoft.com/office/drawing/2014/main" id="{112D0465-BFA0-5BE5-3BB7-00D30D9A75A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04861" y="2221076"/>
                  <a:ext cx="1040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339" name="잉크 13338">
                  <a:extLst>
                    <a:ext uri="{FF2B5EF4-FFF2-40B4-BE49-F238E27FC236}">
                      <a16:creationId xmlns:a16="http://schemas.microsoft.com/office/drawing/2014/main" id="{22F54DFC-E7B0-BA2F-82FD-8D546C61BEEB}"/>
                    </a:ext>
                  </a:extLst>
                </p14:cNvPr>
                <p14:cNvContentPartPr/>
                <p14:nvPr/>
              </p14:nvContentPartPr>
              <p14:xfrm>
                <a:off x="7322301" y="2272556"/>
                <a:ext cx="39960" cy="22320"/>
              </p14:xfrm>
            </p:contentPart>
          </mc:Choice>
          <mc:Fallback xmlns="">
            <p:pic>
              <p:nvPicPr>
                <p:cNvPr id="13339" name="잉크 13338">
                  <a:extLst>
                    <a:ext uri="{FF2B5EF4-FFF2-40B4-BE49-F238E27FC236}">
                      <a16:creationId xmlns:a16="http://schemas.microsoft.com/office/drawing/2014/main" id="{22F54DFC-E7B0-BA2F-82FD-8D546C61BEE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13661" y="2263916"/>
                  <a:ext cx="57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340" name="잉크 13339">
                  <a:extLst>
                    <a:ext uri="{FF2B5EF4-FFF2-40B4-BE49-F238E27FC236}">
                      <a16:creationId xmlns:a16="http://schemas.microsoft.com/office/drawing/2014/main" id="{31436FBA-1930-D226-2F54-BCFCCEA42DB5}"/>
                    </a:ext>
                  </a:extLst>
                </p14:cNvPr>
                <p14:cNvContentPartPr/>
                <p14:nvPr/>
              </p14:nvContentPartPr>
              <p14:xfrm>
                <a:off x="7327341" y="2357876"/>
                <a:ext cx="62640" cy="16920"/>
              </p14:xfrm>
            </p:contentPart>
          </mc:Choice>
          <mc:Fallback xmlns="">
            <p:pic>
              <p:nvPicPr>
                <p:cNvPr id="13340" name="잉크 13339">
                  <a:extLst>
                    <a:ext uri="{FF2B5EF4-FFF2-40B4-BE49-F238E27FC236}">
                      <a16:creationId xmlns:a16="http://schemas.microsoft.com/office/drawing/2014/main" id="{31436FBA-1930-D226-2F54-BCFCCEA42DB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18701" y="2348876"/>
                  <a:ext cx="80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343" name="잉크 13342">
                  <a:extLst>
                    <a:ext uri="{FF2B5EF4-FFF2-40B4-BE49-F238E27FC236}">
                      <a16:creationId xmlns:a16="http://schemas.microsoft.com/office/drawing/2014/main" id="{9CFB2C9B-4118-DEDD-E7EB-F77E8CF84410}"/>
                    </a:ext>
                  </a:extLst>
                </p14:cNvPr>
                <p14:cNvContentPartPr/>
                <p14:nvPr/>
              </p14:nvContentPartPr>
              <p14:xfrm>
                <a:off x="7441101" y="2229356"/>
                <a:ext cx="165960" cy="213480"/>
              </p14:xfrm>
            </p:contentPart>
          </mc:Choice>
          <mc:Fallback xmlns="">
            <p:pic>
              <p:nvPicPr>
                <p:cNvPr id="13343" name="잉크 13342">
                  <a:extLst>
                    <a:ext uri="{FF2B5EF4-FFF2-40B4-BE49-F238E27FC236}">
                      <a16:creationId xmlns:a16="http://schemas.microsoft.com/office/drawing/2014/main" id="{9CFB2C9B-4118-DEDD-E7EB-F77E8CF8441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32461" y="2220356"/>
                  <a:ext cx="18360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55" name="그룹 13354">
            <a:extLst>
              <a:ext uri="{FF2B5EF4-FFF2-40B4-BE49-F238E27FC236}">
                <a16:creationId xmlns:a16="http://schemas.microsoft.com/office/drawing/2014/main" id="{612A6BD1-5012-B340-8D8B-D078E651EB0F}"/>
              </a:ext>
            </a:extLst>
          </p:cNvPr>
          <p:cNvGrpSpPr/>
          <p:nvPr/>
        </p:nvGrpSpPr>
        <p:grpSpPr>
          <a:xfrm>
            <a:off x="7635861" y="2303876"/>
            <a:ext cx="306360" cy="211320"/>
            <a:chOff x="7635861" y="2303876"/>
            <a:chExt cx="30636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345" name="잉크 13344">
                  <a:extLst>
                    <a:ext uri="{FF2B5EF4-FFF2-40B4-BE49-F238E27FC236}">
                      <a16:creationId xmlns:a16="http://schemas.microsoft.com/office/drawing/2014/main" id="{D7DA0D62-1F1D-565B-8AAF-BA2AF1FD92A6}"/>
                    </a:ext>
                  </a:extLst>
                </p14:cNvPr>
                <p14:cNvContentPartPr/>
                <p14:nvPr/>
              </p14:nvContentPartPr>
              <p14:xfrm>
                <a:off x="7635861" y="2317916"/>
                <a:ext cx="134280" cy="98640"/>
              </p14:xfrm>
            </p:contentPart>
          </mc:Choice>
          <mc:Fallback xmlns="">
            <p:pic>
              <p:nvPicPr>
                <p:cNvPr id="13345" name="잉크 13344">
                  <a:extLst>
                    <a:ext uri="{FF2B5EF4-FFF2-40B4-BE49-F238E27FC236}">
                      <a16:creationId xmlns:a16="http://schemas.microsoft.com/office/drawing/2014/main" id="{D7DA0D62-1F1D-565B-8AAF-BA2AF1FD92A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26861" y="2308916"/>
                  <a:ext cx="1519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346" name="잉크 13345">
                  <a:extLst>
                    <a:ext uri="{FF2B5EF4-FFF2-40B4-BE49-F238E27FC236}">
                      <a16:creationId xmlns:a16="http://schemas.microsoft.com/office/drawing/2014/main" id="{AC510072-A2B0-9027-F7A8-72AFD5CD2A08}"/>
                    </a:ext>
                  </a:extLst>
                </p14:cNvPr>
                <p14:cNvContentPartPr/>
                <p14:nvPr/>
              </p14:nvContentPartPr>
              <p14:xfrm>
                <a:off x="7794621" y="2303876"/>
                <a:ext cx="66240" cy="120240"/>
              </p14:xfrm>
            </p:contentPart>
          </mc:Choice>
          <mc:Fallback xmlns="">
            <p:pic>
              <p:nvPicPr>
                <p:cNvPr id="13346" name="잉크 13345">
                  <a:extLst>
                    <a:ext uri="{FF2B5EF4-FFF2-40B4-BE49-F238E27FC236}">
                      <a16:creationId xmlns:a16="http://schemas.microsoft.com/office/drawing/2014/main" id="{AC510072-A2B0-9027-F7A8-72AFD5CD2A0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85981" y="2295236"/>
                  <a:ext cx="838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347" name="잉크 13346">
                  <a:extLst>
                    <a:ext uri="{FF2B5EF4-FFF2-40B4-BE49-F238E27FC236}">
                      <a16:creationId xmlns:a16="http://schemas.microsoft.com/office/drawing/2014/main" id="{30C4D1E1-862D-B147-13CD-F03AB949312F}"/>
                    </a:ext>
                  </a:extLst>
                </p14:cNvPr>
                <p14:cNvContentPartPr/>
                <p14:nvPr/>
              </p14:nvContentPartPr>
              <p14:xfrm>
                <a:off x="7921341" y="2407916"/>
                <a:ext cx="20880" cy="107280"/>
              </p14:xfrm>
            </p:contentPart>
          </mc:Choice>
          <mc:Fallback xmlns="">
            <p:pic>
              <p:nvPicPr>
                <p:cNvPr id="13347" name="잉크 13346">
                  <a:extLst>
                    <a:ext uri="{FF2B5EF4-FFF2-40B4-BE49-F238E27FC236}">
                      <a16:creationId xmlns:a16="http://schemas.microsoft.com/office/drawing/2014/main" id="{30C4D1E1-862D-B147-13CD-F03AB949312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912341" y="2399276"/>
                  <a:ext cx="3852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54" name="그룹 13353">
            <a:extLst>
              <a:ext uri="{FF2B5EF4-FFF2-40B4-BE49-F238E27FC236}">
                <a16:creationId xmlns:a16="http://schemas.microsoft.com/office/drawing/2014/main" id="{CB6A78EE-43E8-C978-7CE3-BD491D2F61C0}"/>
              </a:ext>
            </a:extLst>
          </p:cNvPr>
          <p:cNvGrpSpPr/>
          <p:nvPr/>
        </p:nvGrpSpPr>
        <p:grpSpPr>
          <a:xfrm>
            <a:off x="8081181" y="2223236"/>
            <a:ext cx="749160" cy="285840"/>
            <a:chOff x="8081181" y="2223236"/>
            <a:chExt cx="749160" cy="2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348" name="잉크 13347">
                  <a:extLst>
                    <a:ext uri="{FF2B5EF4-FFF2-40B4-BE49-F238E27FC236}">
                      <a16:creationId xmlns:a16="http://schemas.microsoft.com/office/drawing/2014/main" id="{5867EE65-3928-ED4B-6058-0C4D8F803821}"/>
                    </a:ext>
                  </a:extLst>
                </p14:cNvPr>
                <p14:cNvContentPartPr/>
                <p14:nvPr/>
              </p14:nvContentPartPr>
              <p14:xfrm>
                <a:off x="8081181" y="2223236"/>
                <a:ext cx="108000" cy="165960"/>
              </p14:xfrm>
            </p:contentPart>
          </mc:Choice>
          <mc:Fallback xmlns="">
            <p:pic>
              <p:nvPicPr>
                <p:cNvPr id="13348" name="잉크 13347">
                  <a:extLst>
                    <a:ext uri="{FF2B5EF4-FFF2-40B4-BE49-F238E27FC236}">
                      <a16:creationId xmlns:a16="http://schemas.microsoft.com/office/drawing/2014/main" id="{5867EE65-3928-ED4B-6058-0C4D8F80382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72181" y="2214236"/>
                  <a:ext cx="125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349" name="잉크 13348">
                  <a:extLst>
                    <a:ext uri="{FF2B5EF4-FFF2-40B4-BE49-F238E27FC236}">
                      <a16:creationId xmlns:a16="http://schemas.microsoft.com/office/drawing/2014/main" id="{DC6CB975-CB1A-32C8-FF6D-92D5F2CE2541}"/>
                    </a:ext>
                  </a:extLst>
                </p14:cNvPr>
                <p14:cNvContentPartPr/>
                <p14:nvPr/>
              </p14:nvContentPartPr>
              <p14:xfrm>
                <a:off x="8210061" y="2323676"/>
                <a:ext cx="139320" cy="109800"/>
              </p14:xfrm>
            </p:contentPart>
          </mc:Choice>
          <mc:Fallback xmlns="">
            <p:pic>
              <p:nvPicPr>
                <p:cNvPr id="13349" name="잉크 13348">
                  <a:extLst>
                    <a:ext uri="{FF2B5EF4-FFF2-40B4-BE49-F238E27FC236}">
                      <a16:creationId xmlns:a16="http://schemas.microsoft.com/office/drawing/2014/main" id="{DC6CB975-CB1A-32C8-FF6D-92D5F2CE254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01061" y="2315036"/>
                  <a:ext cx="156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350" name="잉크 13349">
                  <a:extLst>
                    <a:ext uri="{FF2B5EF4-FFF2-40B4-BE49-F238E27FC236}">
                      <a16:creationId xmlns:a16="http://schemas.microsoft.com/office/drawing/2014/main" id="{9355266F-C2E3-140D-21E8-D96A3B6484D2}"/>
                    </a:ext>
                  </a:extLst>
                </p14:cNvPr>
                <p14:cNvContentPartPr/>
                <p14:nvPr/>
              </p14:nvContentPartPr>
              <p14:xfrm>
                <a:off x="8343261" y="2328716"/>
                <a:ext cx="132120" cy="108000"/>
              </p14:xfrm>
            </p:contentPart>
          </mc:Choice>
          <mc:Fallback xmlns="">
            <p:pic>
              <p:nvPicPr>
                <p:cNvPr id="13350" name="잉크 13349">
                  <a:extLst>
                    <a:ext uri="{FF2B5EF4-FFF2-40B4-BE49-F238E27FC236}">
                      <a16:creationId xmlns:a16="http://schemas.microsoft.com/office/drawing/2014/main" id="{9355266F-C2E3-140D-21E8-D96A3B6484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34261" y="2320076"/>
                  <a:ext cx="149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351" name="잉크 13350">
                  <a:extLst>
                    <a:ext uri="{FF2B5EF4-FFF2-40B4-BE49-F238E27FC236}">
                      <a16:creationId xmlns:a16="http://schemas.microsoft.com/office/drawing/2014/main" id="{4088FFB0-D3F4-91A4-88C5-7FED2DFA4FA3}"/>
                    </a:ext>
                  </a:extLst>
                </p14:cNvPr>
                <p14:cNvContentPartPr/>
                <p14:nvPr/>
              </p14:nvContentPartPr>
              <p14:xfrm>
                <a:off x="8475021" y="2311796"/>
                <a:ext cx="151560" cy="129960"/>
              </p14:xfrm>
            </p:contentPart>
          </mc:Choice>
          <mc:Fallback xmlns="">
            <p:pic>
              <p:nvPicPr>
                <p:cNvPr id="13351" name="잉크 13350">
                  <a:extLst>
                    <a:ext uri="{FF2B5EF4-FFF2-40B4-BE49-F238E27FC236}">
                      <a16:creationId xmlns:a16="http://schemas.microsoft.com/office/drawing/2014/main" id="{4088FFB0-D3F4-91A4-88C5-7FED2DFA4FA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466021" y="2302796"/>
                  <a:ext cx="169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352" name="잉크 13351">
                  <a:extLst>
                    <a:ext uri="{FF2B5EF4-FFF2-40B4-BE49-F238E27FC236}">
                      <a16:creationId xmlns:a16="http://schemas.microsoft.com/office/drawing/2014/main" id="{9B3E1D05-8A7D-3DA5-365A-8BE399A95126}"/>
                    </a:ext>
                  </a:extLst>
                </p14:cNvPr>
                <p14:cNvContentPartPr/>
                <p14:nvPr/>
              </p14:nvContentPartPr>
              <p14:xfrm>
                <a:off x="8644581" y="2295236"/>
                <a:ext cx="68400" cy="181800"/>
              </p14:xfrm>
            </p:contentPart>
          </mc:Choice>
          <mc:Fallback xmlns="">
            <p:pic>
              <p:nvPicPr>
                <p:cNvPr id="13352" name="잉크 13351">
                  <a:extLst>
                    <a:ext uri="{FF2B5EF4-FFF2-40B4-BE49-F238E27FC236}">
                      <a16:creationId xmlns:a16="http://schemas.microsoft.com/office/drawing/2014/main" id="{9B3E1D05-8A7D-3DA5-365A-8BE399A9512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635581" y="2286236"/>
                  <a:ext cx="86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353" name="잉크 13352">
                  <a:extLst>
                    <a:ext uri="{FF2B5EF4-FFF2-40B4-BE49-F238E27FC236}">
                      <a16:creationId xmlns:a16="http://schemas.microsoft.com/office/drawing/2014/main" id="{35A00450-A277-13B1-2FC2-A9D4C96749E8}"/>
                    </a:ext>
                  </a:extLst>
                </p14:cNvPr>
                <p14:cNvContentPartPr/>
                <p14:nvPr/>
              </p14:nvContentPartPr>
              <p14:xfrm>
                <a:off x="8816661" y="2489636"/>
                <a:ext cx="13680" cy="19440"/>
              </p14:xfrm>
            </p:contentPart>
          </mc:Choice>
          <mc:Fallback xmlns="">
            <p:pic>
              <p:nvPicPr>
                <p:cNvPr id="13353" name="잉크 13352">
                  <a:extLst>
                    <a:ext uri="{FF2B5EF4-FFF2-40B4-BE49-F238E27FC236}">
                      <a16:creationId xmlns:a16="http://schemas.microsoft.com/office/drawing/2014/main" id="{35A00450-A277-13B1-2FC2-A9D4C96749E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808021" y="2480636"/>
                  <a:ext cx="3132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65" name="그룹 13364">
            <a:extLst>
              <a:ext uri="{FF2B5EF4-FFF2-40B4-BE49-F238E27FC236}">
                <a16:creationId xmlns:a16="http://schemas.microsoft.com/office/drawing/2014/main" id="{7800FEB9-2903-9A37-0533-1E7145ED6D14}"/>
              </a:ext>
            </a:extLst>
          </p:cNvPr>
          <p:cNvGrpSpPr/>
          <p:nvPr/>
        </p:nvGrpSpPr>
        <p:grpSpPr>
          <a:xfrm>
            <a:off x="1536381" y="3536156"/>
            <a:ext cx="364320" cy="225360"/>
            <a:chOff x="1536381" y="3536156"/>
            <a:chExt cx="36432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360" name="잉크 13359">
                  <a:extLst>
                    <a:ext uri="{FF2B5EF4-FFF2-40B4-BE49-F238E27FC236}">
                      <a16:creationId xmlns:a16="http://schemas.microsoft.com/office/drawing/2014/main" id="{03FACFCB-2C1C-2A24-4237-CD5B0E3C9243}"/>
                    </a:ext>
                  </a:extLst>
                </p14:cNvPr>
                <p14:cNvContentPartPr/>
                <p14:nvPr/>
              </p14:nvContentPartPr>
              <p14:xfrm>
                <a:off x="1536381" y="3536156"/>
                <a:ext cx="95040" cy="119880"/>
              </p14:xfrm>
            </p:contentPart>
          </mc:Choice>
          <mc:Fallback xmlns="">
            <p:pic>
              <p:nvPicPr>
                <p:cNvPr id="13360" name="잉크 13359">
                  <a:extLst>
                    <a:ext uri="{FF2B5EF4-FFF2-40B4-BE49-F238E27FC236}">
                      <a16:creationId xmlns:a16="http://schemas.microsoft.com/office/drawing/2014/main" id="{03FACFCB-2C1C-2A24-4237-CD5B0E3C924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527741" y="3527156"/>
                  <a:ext cx="112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361" name="잉크 13360">
                  <a:extLst>
                    <a:ext uri="{FF2B5EF4-FFF2-40B4-BE49-F238E27FC236}">
                      <a16:creationId xmlns:a16="http://schemas.microsoft.com/office/drawing/2014/main" id="{FB33CA07-091E-E579-A930-1BB4E2B72045}"/>
                    </a:ext>
                  </a:extLst>
                </p14:cNvPr>
                <p14:cNvContentPartPr/>
                <p14:nvPr/>
              </p14:nvContentPartPr>
              <p14:xfrm>
                <a:off x="1568781" y="3657476"/>
                <a:ext cx="105120" cy="104040"/>
              </p14:xfrm>
            </p:contentPart>
          </mc:Choice>
          <mc:Fallback xmlns="">
            <p:pic>
              <p:nvPicPr>
                <p:cNvPr id="13361" name="잉크 13360">
                  <a:extLst>
                    <a:ext uri="{FF2B5EF4-FFF2-40B4-BE49-F238E27FC236}">
                      <a16:creationId xmlns:a16="http://schemas.microsoft.com/office/drawing/2014/main" id="{FB33CA07-091E-E579-A930-1BB4E2B7204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59781" y="3648476"/>
                  <a:ext cx="122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362" name="잉크 13361">
                  <a:extLst>
                    <a:ext uri="{FF2B5EF4-FFF2-40B4-BE49-F238E27FC236}">
                      <a16:creationId xmlns:a16="http://schemas.microsoft.com/office/drawing/2014/main" id="{C1B2D525-7702-204D-7353-010B23557BD8}"/>
                    </a:ext>
                  </a:extLst>
                </p14:cNvPr>
                <p14:cNvContentPartPr/>
                <p14:nvPr/>
              </p14:nvContentPartPr>
              <p14:xfrm>
                <a:off x="1677861" y="3598076"/>
                <a:ext cx="89640" cy="100080"/>
              </p14:xfrm>
            </p:contentPart>
          </mc:Choice>
          <mc:Fallback xmlns="">
            <p:pic>
              <p:nvPicPr>
                <p:cNvPr id="13362" name="잉크 13361">
                  <a:extLst>
                    <a:ext uri="{FF2B5EF4-FFF2-40B4-BE49-F238E27FC236}">
                      <a16:creationId xmlns:a16="http://schemas.microsoft.com/office/drawing/2014/main" id="{C1B2D525-7702-204D-7353-010B23557B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668861" y="3589436"/>
                  <a:ext cx="107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363" name="잉크 13362">
                  <a:extLst>
                    <a:ext uri="{FF2B5EF4-FFF2-40B4-BE49-F238E27FC236}">
                      <a16:creationId xmlns:a16="http://schemas.microsoft.com/office/drawing/2014/main" id="{F82F82A8-EFE4-7C7A-E3E1-2637D4E9CB9C}"/>
                    </a:ext>
                  </a:extLst>
                </p14:cNvPr>
                <p14:cNvContentPartPr/>
                <p14:nvPr/>
              </p14:nvContentPartPr>
              <p14:xfrm>
                <a:off x="1763541" y="3607436"/>
                <a:ext cx="64440" cy="101160"/>
              </p14:xfrm>
            </p:contentPart>
          </mc:Choice>
          <mc:Fallback xmlns="">
            <p:pic>
              <p:nvPicPr>
                <p:cNvPr id="13363" name="잉크 13362">
                  <a:extLst>
                    <a:ext uri="{FF2B5EF4-FFF2-40B4-BE49-F238E27FC236}">
                      <a16:creationId xmlns:a16="http://schemas.microsoft.com/office/drawing/2014/main" id="{F82F82A8-EFE4-7C7A-E3E1-2637D4E9CB9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54901" y="3598796"/>
                  <a:ext cx="820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364" name="잉크 13363">
                  <a:extLst>
                    <a:ext uri="{FF2B5EF4-FFF2-40B4-BE49-F238E27FC236}">
                      <a16:creationId xmlns:a16="http://schemas.microsoft.com/office/drawing/2014/main" id="{715CEC41-B384-3CA5-8AD3-469AC9B36707}"/>
                    </a:ext>
                  </a:extLst>
                </p14:cNvPr>
                <p14:cNvContentPartPr/>
                <p14:nvPr/>
              </p14:nvContentPartPr>
              <p14:xfrm>
                <a:off x="1813581" y="3577916"/>
                <a:ext cx="87120" cy="127800"/>
              </p14:xfrm>
            </p:contentPart>
          </mc:Choice>
          <mc:Fallback xmlns="">
            <p:pic>
              <p:nvPicPr>
                <p:cNvPr id="13364" name="잉크 13363">
                  <a:extLst>
                    <a:ext uri="{FF2B5EF4-FFF2-40B4-BE49-F238E27FC236}">
                      <a16:creationId xmlns:a16="http://schemas.microsoft.com/office/drawing/2014/main" id="{715CEC41-B384-3CA5-8AD3-469AC9B3670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04941" y="3569276"/>
                  <a:ext cx="10476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75" name="그룹 13374">
            <a:extLst>
              <a:ext uri="{FF2B5EF4-FFF2-40B4-BE49-F238E27FC236}">
                <a16:creationId xmlns:a16="http://schemas.microsoft.com/office/drawing/2014/main" id="{D9F69D4F-99DA-2C3A-E539-BFB649E0F327}"/>
              </a:ext>
            </a:extLst>
          </p:cNvPr>
          <p:cNvGrpSpPr/>
          <p:nvPr/>
        </p:nvGrpSpPr>
        <p:grpSpPr>
          <a:xfrm>
            <a:off x="2285901" y="3539756"/>
            <a:ext cx="652680" cy="196920"/>
            <a:chOff x="2285901" y="3539756"/>
            <a:chExt cx="65268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366" name="잉크 13365">
                  <a:extLst>
                    <a:ext uri="{FF2B5EF4-FFF2-40B4-BE49-F238E27FC236}">
                      <a16:creationId xmlns:a16="http://schemas.microsoft.com/office/drawing/2014/main" id="{A8705AB1-AC61-6E89-AAAB-FE2626F41531}"/>
                    </a:ext>
                  </a:extLst>
                </p14:cNvPr>
                <p14:cNvContentPartPr/>
                <p14:nvPr/>
              </p14:nvContentPartPr>
              <p14:xfrm>
                <a:off x="2285901" y="3539756"/>
                <a:ext cx="76320" cy="95040"/>
              </p14:xfrm>
            </p:contentPart>
          </mc:Choice>
          <mc:Fallback xmlns="">
            <p:pic>
              <p:nvPicPr>
                <p:cNvPr id="13366" name="잉크 13365">
                  <a:extLst>
                    <a:ext uri="{FF2B5EF4-FFF2-40B4-BE49-F238E27FC236}">
                      <a16:creationId xmlns:a16="http://schemas.microsoft.com/office/drawing/2014/main" id="{A8705AB1-AC61-6E89-AAAB-FE2626F4153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77261" y="3530756"/>
                  <a:ext cx="93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367" name="잉크 13366">
                  <a:extLst>
                    <a:ext uri="{FF2B5EF4-FFF2-40B4-BE49-F238E27FC236}">
                      <a16:creationId xmlns:a16="http://schemas.microsoft.com/office/drawing/2014/main" id="{4130522A-32E8-C780-D37A-3BB014F30627}"/>
                    </a:ext>
                  </a:extLst>
                </p14:cNvPr>
                <p14:cNvContentPartPr/>
                <p14:nvPr/>
              </p14:nvContentPartPr>
              <p14:xfrm>
                <a:off x="2308221" y="3650276"/>
                <a:ext cx="144360" cy="86400"/>
              </p14:xfrm>
            </p:contentPart>
          </mc:Choice>
          <mc:Fallback xmlns="">
            <p:pic>
              <p:nvPicPr>
                <p:cNvPr id="13367" name="잉크 13366">
                  <a:extLst>
                    <a:ext uri="{FF2B5EF4-FFF2-40B4-BE49-F238E27FC236}">
                      <a16:creationId xmlns:a16="http://schemas.microsoft.com/office/drawing/2014/main" id="{4130522A-32E8-C780-D37A-3BB014F3062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99221" y="3641276"/>
                  <a:ext cx="162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368" name="잉크 13367">
                  <a:extLst>
                    <a:ext uri="{FF2B5EF4-FFF2-40B4-BE49-F238E27FC236}">
                      <a16:creationId xmlns:a16="http://schemas.microsoft.com/office/drawing/2014/main" id="{65BF3CF6-CEFA-9E25-4183-B9ED71A195BD}"/>
                    </a:ext>
                  </a:extLst>
                </p14:cNvPr>
                <p14:cNvContentPartPr/>
                <p14:nvPr/>
              </p14:nvContentPartPr>
              <p14:xfrm>
                <a:off x="2417661" y="3591596"/>
                <a:ext cx="109440" cy="72000"/>
              </p14:xfrm>
            </p:contentPart>
          </mc:Choice>
          <mc:Fallback xmlns="">
            <p:pic>
              <p:nvPicPr>
                <p:cNvPr id="13368" name="잉크 13367">
                  <a:extLst>
                    <a:ext uri="{FF2B5EF4-FFF2-40B4-BE49-F238E27FC236}">
                      <a16:creationId xmlns:a16="http://schemas.microsoft.com/office/drawing/2014/main" id="{65BF3CF6-CEFA-9E25-4183-B9ED71A195B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09021" y="3582596"/>
                  <a:ext cx="127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369" name="잉크 13368">
                  <a:extLst>
                    <a:ext uri="{FF2B5EF4-FFF2-40B4-BE49-F238E27FC236}">
                      <a16:creationId xmlns:a16="http://schemas.microsoft.com/office/drawing/2014/main" id="{6282F9C2-D62B-467A-69FB-2EC0C24AEFC2}"/>
                    </a:ext>
                  </a:extLst>
                </p14:cNvPr>
                <p14:cNvContentPartPr/>
                <p14:nvPr/>
              </p14:nvContentPartPr>
              <p14:xfrm>
                <a:off x="2508381" y="3600596"/>
                <a:ext cx="65880" cy="102240"/>
              </p14:xfrm>
            </p:contentPart>
          </mc:Choice>
          <mc:Fallback xmlns="">
            <p:pic>
              <p:nvPicPr>
                <p:cNvPr id="13369" name="잉크 13368">
                  <a:extLst>
                    <a:ext uri="{FF2B5EF4-FFF2-40B4-BE49-F238E27FC236}">
                      <a16:creationId xmlns:a16="http://schemas.microsoft.com/office/drawing/2014/main" id="{6282F9C2-D62B-467A-69FB-2EC0C24AEFC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499381" y="3591956"/>
                  <a:ext cx="83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370" name="잉크 13369">
                  <a:extLst>
                    <a:ext uri="{FF2B5EF4-FFF2-40B4-BE49-F238E27FC236}">
                      <a16:creationId xmlns:a16="http://schemas.microsoft.com/office/drawing/2014/main" id="{0CA75118-9E27-8AAA-2E5B-FFD5FF72DC37}"/>
                    </a:ext>
                  </a:extLst>
                </p14:cNvPr>
                <p14:cNvContentPartPr/>
                <p14:nvPr/>
              </p14:nvContentPartPr>
              <p14:xfrm>
                <a:off x="2577501" y="3575756"/>
                <a:ext cx="92520" cy="129960"/>
              </p14:xfrm>
            </p:contentPart>
          </mc:Choice>
          <mc:Fallback xmlns="">
            <p:pic>
              <p:nvPicPr>
                <p:cNvPr id="13370" name="잉크 13369">
                  <a:extLst>
                    <a:ext uri="{FF2B5EF4-FFF2-40B4-BE49-F238E27FC236}">
                      <a16:creationId xmlns:a16="http://schemas.microsoft.com/office/drawing/2014/main" id="{0CA75118-9E27-8AAA-2E5B-FFD5FF72DC3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68861" y="3567116"/>
                  <a:ext cx="110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372" name="잉크 13371">
                  <a:extLst>
                    <a:ext uri="{FF2B5EF4-FFF2-40B4-BE49-F238E27FC236}">
                      <a16:creationId xmlns:a16="http://schemas.microsoft.com/office/drawing/2014/main" id="{0B5BDCF4-47B5-F984-262E-9AE0AA509336}"/>
                    </a:ext>
                  </a:extLst>
                </p14:cNvPr>
                <p14:cNvContentPartPr/>
                <p14:nvPr/>
              </p14:nvContentPartPr>
              <p14:xfrm>
                <a:off x="2673261" y="3614276"/>
                <a:ext cx="86400" cy="18360"/>
              </p14:xfrm>
            </p:contentPart>
          </mc:Choice>
          <mc:Fallback xmlns="">
            <p:pic>
              <p:nvPicPr>
                <p:cNvPr id="13372" name="잉크 13371">
                  <a:extLst>
                    <a:ext uri="{FF2B5EF4-FFF2-40B4-BE49-F238E27FC236}">
                      <a16:creationId xmlns:a16="http://schemas.microsoft.com/office/drawing/2014/main" id="{0B5BDCF4-47B5-F984-262E-9AE0AA50933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664261" y="3605636"/>
                  <a:ext cx="104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373" name="잉크 13372">
                  <a:extLst>
                    <a:ext uri="{FF2B5EF4-FFF2-40B4-BE49-F238E27FC236}">
                      <a16:creationId xmlns:a16="http://schemas.microsoft.com/office/drawing/2014/main" id="{BA92E55D-2C82-F34F-C699-F072D8B236DB}"/>
                    </a:ext>
                  </a:extLst>
                </p14:cNvPr>
                <p14:cNvContentPartPr/>
                <p14:nvPr/>
              </p14:nvContentPartPr>
              <p14:xfrm>
                <a:off x="2802501" y="3555596"/>
                <a:ext cx="136080" cy="100080"/>
              </p14:xfrm>
            </p:contentPart>
          </mc:Choice>
          <mc:Fallback xmlns="">
            <p:pic>
              <p:nvPicPr>
                <p:cNvPr id="13373" name="잉크 13372">
                  <a:extLst>
                    <a:ext uri="{FF2B5EF4-FFF2-40B4-BE49-F238E27FC236}">
                      <a16:creationId xmlns:a16="http://schemas.microsoft.com/office/drawing/2014/main" id="{BA92E55D-2C82-F34F-C699-F072D8B236D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93501" y="3546596"/>
                  <a:ext cx="153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374" name="잉크 13373">
                  <a:extLst>
                    <a:ext uri="{FF2B5EF4-FFF2-40B4-BE49-F238E27FC236}">
                      <a16:creationId xmlns:a16="http://schemas.microsoft.com/office/drawing/2014/main" id="{58ED164D-6D72-688B-C75E-7C3DA77738B2}"/>
                    </a:ext>
                  </a:extLst>
                </p14:cNvPr>
                <p14:cNvContentPartPr/>
                <p14:nvPr/>
              </p14:nvContentPartPr>
              <p14:xfrm>
                <a:off x="2862981" y="3568556"/>
                <a:ext cx="45360" cy="129240"/>
              </p14:xfrm>
            </p:contentPart>
          </mc:Choice>
          <mc:Fallback xmlns="">
            <p:pic>
              <p:nvPicPr>
                <p:cNvPr id="13374" name="잉크 13373">
                  <a:extLst>
                    <a:ext uri="{FF2B5EF4-FFF2-40B4-BE49-F238E27FC236}">
                      <a16:creationId xmlns:a16="http://schemas.microsoft.com/office/drawing/2014/main" id="{58ED164D-6D72-688B-C75E-7C3DA77738B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54341" y="3559556"/>
                  <a:ext cx="6300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82" name="그룹 13381">
            <a:extLst>
              <a:ext uri="{FF2B5EF4-FFF2-40B4-BE49-F238E27FC236}">
                <a16:creationId xmlns:a16="http://schemas.microsoft.com/office/drawing/2014/main" id="{CF93B856-F40B-9043-C98C-09053F9AF30D}"/>
              </a:ext>
            </a:extLst>
          </p:cNvPr>
          <p:cNvGrpSpPr/>
          <p:nvPr/>
        </p:nvGrpSpPr>
        <p:grpSpPr>
          <a:xfrm>
            <a:off x="3257181" y="3520316"/>
            <a:ext cx="565200" cy="208440"/>
            <a:chOff x="3257181" y="3520316"/>
            <a:chExt cx="565200" cy="2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376" name="잉크 13375">
                  <a:extLst>
                    <a:ext uri="{FF2B5EF4-FFF2-40B4-BE49-F238E27FC236}">
                      <a16:creationId xmlns:a16="http://schemas.microsoft.com/office/drawing/2014/main" id="{5D03FF0B-C137-46F0-7176-CB32BE316686}"/>
                    </a:ext>
                  </a:extLst>
                </p14:cNvPr>
                <p14:cNvContentPartPr/>
                <p14:nvPr/>
              </p14:nvContentPartPr>
              <p14:xfrm>
                <a:off x="3257181" y="3520316"/>
                <a:ext cx="83880" cy="90720"/>
              </p14:xfrm>
            </p:contentPart>
          </mc:Choice>
          <mc:Fallback xmlns="">
            <p:pic>
              <p:nvPicPr>
                <p:cNvPr id="13376" name="잉크 13375">
                  <a:extLst>
                    <a:ext uri="{FF2B5EF4-FFF2-40B4-BE49-F238E27FC236}">
                      <a16:creationId xmlns:a16="http://schemas.microsoft.com/office/drawing/2014/main" id="{5D03FF0B-C137-46F0-7176-CB32BE31668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248541" y="3511316"/>
                  <a:ext cx="101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377" name="잉크 13376">
                  <a:extLst>
                    <a:ext uri="{FF2B5EF4-FFF2-40B4-BE49-F238E27FC236}">
                      <a16:creationId xmlns:a16="http://schemas.microsoft.com/office/drawing/2014/main" id="{E97B9CF6-C349-705B-DE1A-77257989F94B}"/>
                    </a:ext>
                  </a:extLst>
                </p14:cNvPr>
                <p14:cNvContentPartPr/>
                <p14:nvPr/>
              </p14:nvContentPartPr>
              <p14:xfrm>
                <a:off x="3273021" y="3648476"/>
                <a:ext cx="137880" cy="80280"/>
              </p14:xfrm>
            </p:contentPart>
          </mc:Choice>
          <mc:Fallback xmlns="">
            <p:pic>
              <p:nvPicPr>
                <p:cNvPr id="13377" name="잉크 13376">
                  <a:extLst>
                    <a:ext uri="{FF2B5EF4-FFF2-40B4-BE49-F238E27FC236}">
                      <a16:creationId xmlns:a16="http://schemas.microsoft.com/office/drawing/2014/main" id="{E97B9CF6-C349-705B-DE1A-77257989F94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264381" y="3639836"/>
                  <a:ext cx="155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378" name="잉크 13377">
                  <a:extLst>
                    <a:ext uri="{FF2B5EF4-FFF2-40B4-BE49-F238E27FC236}">
                      <a16:creationId xmlns:a16="http://schemas.microsoft.com/office/drawing/2014/main" id="{A4F4C2EB-6135-3417-9915-292F43F8BDC7}"/>
                    </a:ext>
                  </a:extLst>
                </p14:cNvPr>
                <p14:cNvContentPartPr/>
                <p14:nvPr/>
              </p14:nvContentPartPr>
              <p14:xfrm>
                <a:off x="3378861" y="3567476"/>
                <a:ext cx="107280" cy="91080"/>
              </p14:xfrm>
            </p:contentPart>
          </mc:Choice>
          <mc:Fallback xmlns="">
            <p:pic>
              <p:nvPicPr>
                <p:cNvPr id="13378" name="잉크 13377">
                  <a:extLst>
                    <a:ext uri="{FF2B5EF4-FFF2-40B4-BE49-F238E27FC236}">
                      <a16:creationId xmlns:a16="http://schemas.microsoft.com/office/drawing/2014/main" id="{A4F4C2EB-6135-3417-9915-292F43F8BDC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370221" y="3558836"/>
                  <a:ext cx="1249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379" name="잉크 13378">
                  <a:extLst>
                    <a:ext uri="{FF2B5EF4-FFF2-40B4-BE49-F238E27FC236}">
                      <a16:creationId xmlns:a16="http://schemas.microsoft.com/office/drawing/2014/main" id="{E814FB1F-9F2A-F781-D7DF-FA3F0202FE4A}"/>
                    </a:ext>
                  </a:extLst>
                </p14:cNvPr>
                <p14:cNvContentPartPr/>
                <p14:nvPr/>
              </p14:nvContentPartPr>
              <p14:xfrm>
                <a:off x="3482901" y="3577196"/>
                <a:ext cx="79920" cy="104040"/>
              </p14:xfrm>
            </p:contentPart>
          </mc:Choice>
          <mc:Fallback xmlns="">
            <p:pic>
              <p:nvPicPr>
                <p:cNvPr id="13379" name="잉크 13378">
                  <a:extLst>
                    <a:ext uri="{FF2B5EF4-FFF2-40B4-BE49-F238E27FC236}">
                      <a16:creationId xmlns:a16="http://schemas.microsoft.com/office/drawing/2014/main" id="{E814FB1F-9F2A-F781-D7DF-FA3F0202FE4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74261" y="3568196"/>
                  <a:ext cx="97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380" name="잉크 13379">
                  <a:extLst>
                    <a:ext uri="{FF2B5EF4-FFF2-40B4-BE49-F238E27FC236}">
                      <a16:creationId xmlns:a16="http://schemas.microsoft.com/office/drawing/2014/main" id="{52C2C362-944E-8C9E-B419-55915C2647FC}"/>
                    </a:ext>
                  </a:extLst>
                </p14:cNvPr>
                <p14:cNvContentPartPr/>
                <p14:nvPr/>
              </p14:nvContentPartPr>
              <p14:xfrm>
                <a:off x="3610701" y="3557396"/>
                <a:ext cx="97920" cy="86400"/>
              </p14:xfrm>
            </p:contentPart>
          </mc:Choice>
          <mc:Fallback xmlns="">
            <p:pic>
              <p:nvPicPr>
                <p:cNvPr id="13380" name="잉크 13379">
                  <a:extLst>
                    <a:ext uri="{FF2B5EF4-FFF2-40B4-BE49-F238E27FC236}">
                      <a16:creationId xmlns:a16="http://schemas.microsoft.com/office/drawing/2014/main" id="{52C2C362-944E-8C9E-B419-55915C2647F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01701" y="3548396"/>
                  <a:ext cx="115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381" name="잉크 13380">
                  <a:extLst>
                    <a:ext uri="{FF2B5EF4-FFF2-40B4-BE49-F238E27FC236}">
                      <a16:creationId xmlns:a16="http://schemas.microsoft.com/office/drawing/2014/main" id="{523CE85D-9E40-28F4-C2F8-BCB5374DEB27}"/>
                    </a:ext>
                  </a:extLst>
                </p14:cNvPr>
                <p14:cNvContentPartPr/>
                <p14:nvPr/>
              </p14:nvContentPartPr>
              <p14:xfrm>
                <a:off x="3664341" y="3537956"/>
                <a:ext cx="158040" cy="173520"/>
              </p14:xfrm>
            </p:contentPart>
          </mc:Choice>
          <mc:Fallback xmlns="">
            <p:pic>
              <p:nvPicPr>
                <p:cNvPr id="13381" name="잉크 13380">
                  <a:extLst>
                    <a:ext uri="{FF2B5EF4-FFF2-40B4-BE49-F238E27FC236}">
                      <a16:creationId xmlns:a16="http://schemas.microsoft.com/office/drawing/2014/main" id="{523CE85D-9E40-28F4-C2F8-BCB5374DEB2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55341" y="3528956"/>
                  <a:ext cx="17568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02" name="그룹 13401">
            <a:extLst>
              <a:ext uri="{FF2B5EF4-FFF2-40B4-BE49-F238E27FC236}">
                <a16:creationId xmlns:a16="http://schemas.microsoft.com/office/drawing/2014/main" id="{0AFD8143-6B59-2C8B-24B6-E765AAD08CB9}"/>
              </a:ext>
            </a:extLst>
          </p:cNvPr>
          <p:cNvGrpSpPr/>
          <p:nvPr/>
        </p:nvGrpSpPr>
        <p:grpSpPr>
          <a:xfrm>
            <a:off x="3897261" y="3261116"/>
            <a:ext cx="1080000" cy="202320"/>
            <a:chOff x="3897261" y="3261116"/>
            <a:chExt cx="108000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383" name="잉크 13382">
                  <a:extLst>
                    <a:ext uri="{FF2B5EF4-FFF2-40B4-BE49-F238E27FC236}">
                      <a16:creationId xmlns:a16="http://schemas.microsoft.com/office/drawing/2014/main" id="{AD51305D-FB57-FD7B-8691-57994399AA07}"/>
                    </a:ext>
                  </a:extLst>
                </p14:cNvPr>
                <p14:cNvContentPartPr/>
                <p14:nvPr/>
              </p14:nvContentPartPr>
              <p14:xfrm>
                <a:off x="3897261" y="3352916"/>
                <a:ext cx="224280" cy="23040"/>
              </p14:xfrm>
            </p:contentPart>
          </mc:Choice>
          <mc:Fallback xmlns="">
            <p:pic>
              <p:nvPicPr>
                <p:cNvPr id="13383" name="잉크 13382">
                  <a:extLst>
                    <a:ext uri="{FF2B5EF4-FFF2-40B4-BE49-F238E27FC236}">
                      <a16:creationId xmlns:a16="http://schemas.microsoft.com/office/drawing/2014/main" id="{AD51305D-FB57-FD7B-8691-57994399AA0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88261" y="3344276"/>
                  <a:ext cx="241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384" name="잉크 13383">
                  <a:extLst>
                    <a:ext uri="{FF2B5EF4-FFF2-40B4-BE49-F238E27FC236}">
                      <a16:creationId xmlns:a16="http://schemas.microsoft.com/office/drawing/2014/main" id="{153AB2F2-1729-9B5D-C1A8-B4209CC25BD0}"/>
                    </a:ext>
                  </a:extLst>
                </p14:cNvPr>
                <p14:cNvContentPartPr/>
                <p14:nvPr/>
              </p14:nvContentPartPr>
              <p14:xfrm>
                <a:off x="4077981" y="3280196"/>
                <a:ext cx="102240" cy="136080"/>
              </p14:xfrm>
            </p:contentPart>
          </mc:Choice>
          <mc:Fallback xmlns="">
            <p:pic>
              <p:nvPicPr>
                <p:cNvPr id="13384" name="잉크 13383">
                  <a:extLst>
                    <a:ext uri="{FF2B5EF4-FFF2-40B4-BE49-F238E27FC236}">
                      <a16:creationId xmlns:a16="http://schemas.microsoft.com/office/drawing/2014/main" id="{153AB2F2-1729-9B5D-C1A8-B4209CC25BD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69341" y="3271556"/>
                  <a:ext cx="119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386" name="잉크 13385">
                  <a:extLst>
                    <a:ext uri="{FF2B5EF4-FFF2-40B4-BE49-F238E27FC236}">
                      <a16:creationId xmlns:a16="http://schemas.microsoft.com/office/drawing/2014/main" id="{39C73811-42E5-E41B-5B3F-F77D41DA87C6}"/>
                    </a:ext>
                  </a:extLst>
                </p14:cNvPr>
                <p14:cNvContentPartPr/>
                <p14:nvPr/>
              </p14:nvContentPartPr>
              <p14:xfrm>
                <a:off x="4305141" y="3266516"/>
                <a:ext cx="134280" cy="108720"/>
              </p14:xfrm>
            </p:contentPart>
          </mc:Choice>
          <mc:Fallback xmlns="">
            <p:pic>
              <p:nvPicPr>
                <p:cNvPr id="13386" name="잉크 13385">
                  <a:extLst>
                    <a:ext uri="{FF2B5EF4-FFF2-40B4-BE49-F238E27FC236}">
                      <a16:creationId xmlns:a16="http://schemas.microsoft.com/office/drawing/2014/main" id="{39C73811-42E5-E41B-5B3F-F77D41DA87C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96501" y="3257516"/>
                  <a:ext cx="151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387" name="잉크 13386">
                  <a:extLst>
                    <a:ext uri="{FF2B5EF4-FFF2-40B4-BE49-F238E27FC236}">
                      <a16:creationId xmlns:a16="http://schemas.microsoft.com/office/drawing/2014/main" id="{61F0034F-8ED4-F5E4-8EBF-339A114E4B24}"/>
                    </a:ext>
                  </a:extLst>
                </p14:cNvPr>
                <p14:cNvContentPartPr/>
                <p14:nvPr/>
              </p14:nvContentPartPr>
              <p14:xfrm>
                <a:off x="4401261" y="3269036"/>
                <a:ext cx="68040" cy="132840"/>
              </p14:xfrm>
            </p:contentPart>
          </mc:Choice>
          <mc:Fallback xmlns="">
            <p:pic>
              <p:nvPicPr>
                <p:cNvPr id="13387" name="잉크 13386">
                  <a:extLst>
                    <a:ext uri="{FF2B5EF4-FFF2-40B4-BE49-F238E27FC236}">
                      <a16:creationId xmlns:a16="http://schemas.microsoft.com/office/drawing/2014/main" id="{61F0034F-8ED4-F5E4-8EBF-339A114E4B2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392261" y="3260036"/>
                  <a:ext cx="85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388" name="잉크 13387">
                  <a:extLst>
                    <a:ext uri="{FF2B5EF4-FFF2-40B4-BE49-F238E27FC236}">
                      <a16:creationId xmlns:a16="http://schemas.microsoft.com/office/drawing/2014/main" id="{35477125-8AB5-E670-968C-8D555C231BCE}"/>
                    </a:ext>
                  </a:extLst>
                </p14:cNvPr>
                <p14:cNvContentPartPr/>
                <p14:nvPr/>
              </p14:nvContentPartPr>
              <p14:xfrm>
                <a:off x="4432221" y="3288836"/>
                <a:ext cx="143280" cy="160920"/>
              </p14:xfrm>
            </p:contentPart>
          </mc:Choice>
          <mc:Fallback xmlns="">
            <p:pic>
              <p:nvPicPr>
                <p:cNvPr id="13388" name="잉크 13387">
                  <a:extLst>
                    <a:ext uri="{FF2B5EF4-FFF2-40B4-BE49-F238E27FC236}">
                      <a16:creationId xmlns:a16="http://schemas.microsoft.com/office/drawing/2014/main" id="{35477125-8AB5-E670-968C-8D555C231BC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423221" y="3279836"/>
                  <a:ext cx="160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389" name="잉크 13388">
                  <a:extLst>
                    <a:ext uri="{FF2B5EF4-FFF2-40B4-BE49-F238E27FC236}">
                      <a16:creationId xmlns:a16="http://schemas.microsoft.com/office/drawing/2014/main" id="{CAFBBC38-1EA8-11ED-B684-FCD6D62E2BB2}"/>
                    </a:ext>
                  </a:extLst>
                </p14:cNvPr>
                <p14:cNvContentPartPr/>
                <p14:nvPr/>
              </p14:nvContentPartPr>
              <p14:xfrm>
                <a:off x="4500981" y="3326276"/>
                <a:ext cx="130320" cy="129960"/>
              </p14:xfrm>
            </p:contentPart>
          </mc:Choice>
          <mc:Fallback xmlns="">
            <p:pic>
              <p:nvPicPr>
                <p:cNvPr id="13389" name="잉크 13388">
                  <a:extLst>
                    <a:ext uri="{FF2B5EF4-FFF2-40B4-BE49-F238E27FC236}">
                      <a16:creationId xmlns:a16="http://schemas.microsoft.com/office/drawing/2014/main" id="{CAFBBC38-1EA8-11ED-B684-FCD6D62E2BB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491981" y="3317276"/>
                  <a:ext cx="147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390" name="잉크 13389">
                  <a:extLst>
                    <a:ext uri="{FF2B5EF4-FFF2-40B4-BE49-F238E27FC236}">
                      <a16:creationId xmlns:a16="http://schemas.microsoft.com/office/drawing/2014/main" id="{6AB624EF-C395-6E36-A489-CE983A71818C}"/>
                    </a:ext>
                  </a:extLst>
                </p14:cNvPr>
                <p14:cNvContentPartPr/>
                <p14:nvPr/>
              </p14:nvContentPartPr>
              <p14:xfrm>
                <a:off x="4643901" y="3320876"/>
                <a:ext cx="63360" cy="94320"/>
              </p14:xfrm>
            </p:contentPart>
          </mc:Choice>
          <mc:Fallback xmlns="">
            <p:pic>
              <p:nvPicPr>
                <p:cNvPr id="13390" name="잉크 13389">
                  <a:extLst>
                    <a:ext uri="{FF2B5EF4-FFF2-40B4-BE49-F238E27FC236}">
                      <a16:creationId xmlns:a16="http://schemas.microsoft.com/office/drawing/2014/main" id="{6AB624EF-C395-6E36-A489-CE983A7181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634901" y="3312236"/>
                  <a:ext cx="81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391" name="잉크 13390">
                  <a:extLst>
                    <a:ext uri="{FF2B5EF4-FFF2-40B4-BE49-F238E27FC236}">
                      <a16:creationId xmlns:a16="http://schemas.microsoft.com/office/drawing/2014/main" id="{2C75F23C-F51F-59E0-A7FB-6F486AEBBAB4}"/>
                    </a:ext>
                  </a:extLst>
                </p14:cNvPr>
                <p14:cNvContentPartPr/>
                <p14:nvPr/>
              </p14:nvContentPartPr>
              <p14:xfrm>
                <a:off x="4680981" y="3282716"/>
                <a:ext cx="111600" cy="97200"/>
              </p14:xfrm>
            </p:contentPart>
          </mc:Choice>
          <mc:Fallback xmlns="">
            <p:pic>
              <p:nvPicPr>
                <p:cNvPr id="13391" name="잉크 13390">
                  <a:extLst>
                    <a:ext uri="{FF2B5EF4-FFF2-40B4-BE49-F238E27FC236}">
                      <a16:creationId xmlns:a16="http://schemas.microsoft.com/office/drawing/2014/main" id="{2C75F23C-F51F-59E0-A7FB-6F486AEBBAB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672341" y="3273716"/>
                  <a:ext cx="1292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392" name="잉크 13391">
                  <a:extLst>
                    <a:ext uri="{FF2B5EF4-FFF2-40B4-BE49-F238E27FC236}">
                      <a16:creationId xmlns:a16="http://schemas.microsoft.com/office/drawing/2014/main" id="{8D8649FB-D9B2-F5B2-2C34-9E1657EEA350}"/>
                    </a:ext>
                  </a:extLst>
                </p14:cNvPr>
                <p14:cNvContentPartPr/>
                <p14:nvPr/>
              </p14:nvContentPartPr>
              <p14:xfrm>
                <a:off x="4763781" y="3261116"/>
                <a:ext cx="120960" cy="202320"/>
              </p14:xfrm>
            </p:contentPart>
          </mc:Choice>
          <mc:Fallback xmlns="">
            <p:pic>
              <p:nvPicPr>
                <p:cNvPr id="13392" name="잉크 13391">
                  <a:extLst>
                    <a:ext uri="{FF2B5EF4-FFF2-40B4-BE49-F238E27FC236}">
                      <a16:creationId xmlns:a16="http://schemas.microsoft.com/office/drawing/2014/main" id="{8D8649FB-D9B2-F5B2-2C34-9E1657EEA35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755141" y="3252476"/>
                  <a:ext cx="138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93" name="잉크 13392">
                  <a:extLst>
                    <a:ext uri="{FF2B5EF4-FFF2-40B4-BE49-F238E27FC236}">
                      <a16:creationId xmlns:a16="http://schemas.microsoft.com/office/drawing/2014/main" id="{CA4EFC47-BEDB-1A9A-40D1-8D6D6BD000D6}"/>
                    </a:ext>
                  </a:extLst>
                </p14:cNvPr>
                <p14:cNvContentPartPr/>
                <p14:nvPr/>
              </p14:nvContentPartPr>
              <p14:xfrm>
                <a:off x="4843341" y="3305036"/>
                <a:ext cx="133920" cy="140400"/>
              </p14:xfrm>
            </p:contentPart>
          </mc:Choice>
          <mc:Fallback xmlns="">
            <p:pic>
              <p:nvPicPr>
                <p:cNvPr id="13393" name="잉크 13392">
                  <a:extLst>
                    <a:ext uri="{FF2B5EF4-FFF2-40B4-BE49-F238E27FC236}">
                      <a16:creationId xmlns:a16="http://schemas.microsoft.com/office/drawing/2014/main" id="{CA4EFC47-BEDB-1A9A-40D1-8D6D6BD000D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834701" y="3296036"/>
                  <a:ext cx="15156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15" name="그룹 13414">
            <a:extLst>
              <a:ext uri="{FF2B5EF4-FFF2-40B4-BE49-F238E27FC236}">
                <a16:creationId xmlns:a16="http://schemas.microsoft.com/office/drawing/2014/main" id="{560D31CD-B463-13A6-F04A-C0650FFF9280}"/>
              </a:ext>
            </a:extLst>
          </p:cNvPr>
          <p:cNvGrpSpPr/>
          <p:nvPr/>
        </p:nvGrpSpPr>
        <p:grpSpPr>
          <a:xfrm>
            <a:off x="5088141" y="3272636"/>
            <a:ext cx="999000" cy="218160"/>
            <a:chOff x="5088141" y="3272636"/>
            <a:chExt cx="99900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03" name="잉크 13402">
                  <a:extLst>
                    <a:ext uri="{FF2B5EF4-FFF2-40B4-BE49-F238E27FC236}">
                      <a16:creationId xmlns:a16="http://schemas.microsoft.com/office/drawing/2014/main" id="{B69EE443-FF1F-8B6E-A0C5-699076A3B2A0}"/>
                    </a:ext>
                  </a:extLst>
                </p14:cNvPr>
                <p14:cNvContentPartPr/>
                <p14:nvPr/>
              </p14:nvContentPartPr>
              <p14:xfrm>
                <a:off x="5088141" y="3272636"/>
                <a:ext cx="136080" cy="114120"/>
              </p14:xfrm>
            </p:contentPart>
          </mc:Choice>
          <mc:Fallback xmlns="">
            <p:pic>
              <p:nvPicPr>
                <p:cNvPr id="13403" name="잉크 13402">
                  <a:extLst>
                    <a:ext uri="{FF2B5EF4-FFF2-40B4-BE49-F238E27FC236}">
                      <a16:creationId xmlns:a16="http://schemas.microsoft.com/office/drawing/2014/main" id="{B69EE443-FF1F-8B6E-A0C5-699076A3B2A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079141" y="3263636"/>
                  <a:ext cx="153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404" name="잉크 13403">
                  <a:extLst>
                    <a:ext uri="{FF2B5EF4-FFF2-40B4-BE49-F238E27FC236}">
                      <a16:creationId xmlns:a16="http://schemas.microsoft.com/office/drawing/2014/main" id="{6D0183FC-EA59-32FB-8A14-79DC775065ED}"/>
                    </a:ext>
                  </a:extLst>
                </p14:cNvPr>
                <p14:cNvContentPartPr/>
                <p14:nvPr/>
              </p14:nvContentPartPr>
              <p14:xfrm>
                <a:off x="5184261" y="3273356"/>
                <a:ext cx="51120" cy="131040"/>
              </p14:xfrm>
            </p:contentPart>
          </mc:Choice>
          <mc:Fallback xmlns="">
            <p:pic>
              <p:nvPicPr>
                <p:cNvPr id="13404" name="잉크 13403">
                  <a:extLst>
                    <a:ext uri="{FF2B5EF4-FFF2-40B4-BE49-F238E27FC236}">
                      <a16:creationId xmlns:a16="http://schemas.microsoft.com/office/drawing/2014/main" id="{6D0183FC-EA59-32FB-8A14-79DC775065E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175621" y="3264356"/>
                  <a:ext cx="68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405" name="잉크 13404">
                  <a:extLst>
                    <a:ext uri="{FF2B5EF4-FFF2-40B4-BE49-F238E27FC236}">
                      <a16:creationId xmlns:a16="http://schemas.microsoft.com/office/drawing/2014/main" id="{D09B8B5C-CB9F-A67E-A339-AE9C1ABA6D56}"/>
                    </a:ext>
                  </a:extLst>
                </p14:cNvPr>
                <p14:cNvContentPartPr/>
                <p14:nvPr/>
              </p14:nvContentPartPr>
              <p14:xfrm>
                <a:off x="5201901" y="3411596"/>
                <a:ext cx="60840" cy="79200"/>
              </p14:xfrm>
            </p:contentPart>
          </mc:Choice>
          <mc:Fallback xmlns="">
            <p:pic>
              <p:nvPicPr>
                <p:cNvPr id="13405" name="잉크 13404">
                  <a:extLst>
                    <a:ext uri="{FF2B5EF4-FFF2-40B4-BE49-F238E27FC236}">
                      <a16:creationId xmlns:a16="http://schemas.microsoft.com/office/drawing/2014/main" id="{D09B8B5C-CB9F-A67E-A339-AE9C1ABA6D5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193261" y="3402596"/>
                  <a:ext cx="78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406" name="잉크 13405">
                  <a:extLst>
                    <a:ext uri="{FF2B5EF4-FFF2-40B4-BE49-F238E27FC236}">
                      <a16:creationId xmlns:a16="http://schemas.microsoft.com/office/drawing/2014/main" id="{CA99D81D-1EB7-3F4E-6CF3-AA2C8A74BCDE}"/>
                    </a:ext>
                  </a:extLst>
                </p14:cNvPr>
                <p14:cNvContentPartPr/>
                <p14:nvPr/>
              </p14:nvContentPartPr>
              <p14:xfrm>
                <a:off x="5258421" y="3289196"/>
                <a:ext cx="133920" cy="177120"/>
              </p14:xfrm>
            </p:contentPart>
          </mc:Choice>
          <mc:Fallback xmlns="">
            <p:pic>
              <p:nvPicPr>
                <p:cNvPr id="13406" name="잉크 13405">
                  <a:extLst>
                    <a:ext uri="{FF2B5EF4-FFF2-40B4-BE49-F238E27FC236}">
                      <a16:creationId xmlns:a16="http://schemas.microsoft.com/office/drawing/2014/main" id="{CA99D81D-1EB7-3F4E-6CF3-AA2C8A74BCD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49421" y="3280196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07" name="잉크 13406">
                  <a:extLst>
                    <a:ext uri="{FF2B5EF4-FFF2-40B4-BE49-F238E27FC236}">
                      <a16:creationId xmlns:a16="http://schemas.microsoft.com/office/drawing/2014/main" id="{CDD218C4-E736-2475-2725-21766C960007}"/>
                    </a:ext>
                  </a:extLst>
                </p14:cNvPr>
                <p14:cNvContentPartPr/>
                <p14:nvPr/>
              </p14:nvContentPartPr>
              <p14:xfrm>
                <a:off x="5425101" y="3272636"/>
                <a:ext cx="144000" cy="133920"/>
              </p14:xfrm>
            </p:contentPart>
          </mc:Choice>
          <mc:Fallback xmlns="">
            <p:pic>
              <p:nvPicPr>
                <p:cNvPr id="13407" name="잉크 13406">
                  <a:extLst>
                    <a:ext uri="{FF2B5EF4-FFF2-40B4-BE49-F238E27FC236}">
                      <a16:creationId xmlns:a16="http://schemas.microsoft.com/office/drawing/2014/main" id="{CDD218C4-E736-2475-2725-21766C96000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16101" y="3263996"/>
                  <a:ext cx="161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08" name="잉크 13407">
                  <a:extLst>
                    <a:ext uri="{FF2B5EF4-FFF2-40B4-BE49-F238E27FC236}">
                      <a16:creationId xmlns:a16="http://schemas.microsoft.com/office/drawing/2014/main" id="{7AAD056A-7CD4-FDA6-4824-1E8E163C12D9}"/>
                    </a:ext>
                  </a:extLst>
                </p14:cNvPr>
                <p14:cNvContentPartPr/>
                <p14:nvPr/>
              </p14:nvContentPartPr>
              <p14:xfrm>
                <a:off x="5485941" y="3376316"/>
                <a:ext cx="103320" cy="93600"/>
              </p14:xfrm>
            </p:contentPart>
          </mc:Choice>
          <mc:Fallback xmlns="">
            <p:pic>
              <p:nvPicPr>
                <p:cNvPr id="13408" name="잉크 13407">
                  <a:extLst>
                    <a:ext uri="{FF2B5EF4-FFF2-40B4-BE49-F238E27FC236}">
                      <a16:creationId xmlns:a16="http://schemas.microsoft.com/office/drawing/2014/main" id="{7AAD056A-7CD4-FDA6-4824-1E8E163C12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477301" y="3367676"/>
                  <a:ext cx="1209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409" name="잉크 13408">
                  <a:extLst>
                    <a:ext uri="{FF2B5EF4-FFF2-40B4-BE49-F238E27FC236}">
                      <a16:creationId xmlns:a16="http://schemas.microsoft.com/office/drawing/2014/main" id="{DE0D9D18-014C-A668-5A1A-5D5FB4E144C0}"/>
                    </a:ext>
                  </a:extLst>
                </p14:cNvPr>
                <p14:cNvContentPartPr/>
                <p14:nvPr/>
              </p14:nvContentPartPr>
              <p14:xfrm>
                <a:off x="5595021" y="3295676"/>
                <a:ext cx="70920" cy="23040"/>
              </p14:xfrm>
            </p:contentPart>
          </mc:Choice>
          <mc:Fallback xmlns="">
            <p:pic>
              <p:nvPicPr>
                <p:cNvPr id="13409" name="잉크 13408">
                  <a:extLst>
                    <a:ext uri="{FF2B5EF4-FFF2-40B4-BE49-F238E27FC236}">
                      <a16:creationId xmlns:a16="http://schemas.microsoft.com/office/drawing/2014/main" id="{DE0D9D18-014C-A668-5A1A-5D5FB4E144C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86021" y="3287036"/>
                  <a:ext cx="88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410" name="잉크 13409">
                  <a:extLst>
                    <a:ext uri="{FF2B5EF4-FFF2-40B4-BE49-F238E27FC236}">
                      <a16:creationId xmlns:a16="http://schemas.microsoft.com/office/drawing/2014/main" id="{023A203A-7DF7-B9FB-C7F0-E04A8429FCBE}"/>
                    </a:ext>
                  </a:extLst>
                </p14:cNvPr>
                <p14:cNvContentPartPr/>
                <p14:nvPr/>
              </p14:nvContentPartPr>
              <p14:xfrm>
                <a:off x="5588901" y="3308636"/>
                <a:ext cx="147960" cy="118800"/>
              </p14:xfrm>
            </p:contentPart>
          </mc:Choice>
          <mc:Fallback xmlns="">
            <p:pic>
              <p:nvPicPr>
                <p:cNvPr id="13410" name="잉크 13409">
                  <a:extLst>
                    <a:ext uri="{FF2B5EF4-FFF2-40B4-BE49-F238E27FC236}">
                      <a16:creationId xmlns:a16="http://schemas.microsoft.com/office/drawing/2014/main" id="{023A203A-7DF7-B9FB-C7F0-E04A8429FCB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580261" y="3299996"/>
                  <a:ext cx="165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411" name="잉크 13410">
                  <a:extLst>
                    <a:ext uri="{FF2B5EF4-FFF2-40B4-BE49-F238E27FC236}">
                      <a16:creationId xmlns:a16="http://schemas.microsoft.com/office/drawing/2014/main" id="{36A9C497-87A4-A25D-437C-82757E8576F9}"/>
                    </a:ext>
                  </a:extLst>
                </p14:cNvPr>
                <p14:cNvContentPartPr/>
                <p14:nvPr/>
              </p14:nvContentPartPr>
              <p14:xfrm>
                <a:off x="5726781" y="3312236"/>
                <a:ext cx="80280" cy="162360"/>
              </p14:xfrm>
            </p:contentPart>
          </mc:Choice>
          <mc:Fallback xmlns="">
            <p:pic>
              <p:nvPicPr>
                <p:cNvPr id="13411" name="잉크 13410">
                  <a:extLst>
                    <a:ext uri="{FF2B5EF4-FFF2-40B4-BE49-F238E27FC236}">
                      <a16:creationId xmlns:a16="http://schemas.microsoft.com/office/drawing/2014/main" id="{36A9C497-87A4-A25D-437C-82757E8576F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718141" y="3303236"/>
                  <a:ext cx="97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412" name="잉크 13411">
                  <a:extLst>
                    <a:ext uri="{FF2B5EF4-FFF2-40B4-BE49-F238E27FC236}">
                      <a16:creationId xmlns:a16="http://schemas.microsoft.com/office/drawing/2014/main" id="{802316CD-8936-2177-F874-27B41C463563}"/>
                    </a:ext>
                  </a:extLst>
                </p14:cNvPr>
                <p14:cNvContentPartPr/>
                <p14:nvPr/>
              </p14:nvContentPartPr>
              <p14:xfrm>
                <a:off x="5821101" y="3282356"/>
                <a:ext cx="82800" cy="120600"/>
              </p14:xfrm>
            </p:contentPart>
          </mc:Choice>
          <mc:Fallback xmlns="">
            <p:pic>
              <p:nvPicPr>
                <p:cNvPr id="13412" name="잉크 13411">
                  <a:extLst>
                    <a:ext uri="{FF2B5EF4-FFF2-40B4-BE49-F238E27FC236}">
                      <a16:creationId xmlns:a16="http://schemas.microsoft.com/office/drawing/2014/main" id="{802316CD-8936-2177-F874-27B41C46356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812101" y="3273356"/>
                  <a:ext cx="100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413" name="잉크 13412">
                  <a:extLst>
                    <a:ext uri="{FF2B5EF4-FFF2-40B4-BE49-F238E27FC236}">
                      <a16:creationId xmlns:a16="http://schemas.microsoft.com/office/drawing/2014/main" id="{1CB594DB-EFF1-939C-4BA9-EDA5DA5B75BF}"/>
                    </a:ext>
                  </a:extLst>
                </p14:cNvPr>
                <p14:cNvContentPartPr/>
                <p14:nvPr/>
              </p14:nvContentPartPr>
              <p14:xfrm>
                <a:off x="5884101" y="3299996"/>
                <a:ext cx="78840" cy="184320"/>
              </p14:xfrm>
            </p:contentPart>
          </mc:Choice>
          <mc:Fallback xmlns="">
            <p:pic>
              <p:nvPicPr>
                <p:cNvPr id="13413" name="잉크 13412">
                  <a:extLst>
                    <a:ext uri="{FF2B5EF4-FFF2-40B4-BE49-F238E27FC236}">
                      <a16:creationId xmlns:a16="http://schemas.microsoft.com/office/drawing/2014/main" id="{1CB594DB-EFF1-939C-4BA9-EDA5DA5B75B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875461" y="3290996"/>
                  <a:ext cx="96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414" name="잉크 13413">
                  <a:extLst>
                    <a:ext uri="{FF2B5EF4-FFF2-40B4-BE49-F238E27FC236}">
                      <a16:creationId xmlns:a16="http://schemas.microsoft.com/office/drawing/2014/main" id="{AA0D4F6B-2A68-52BE-F03A-C76F6E632195}"/>
                    </a:ext>
                  </a:extLst>
                </p14:cNvPr>
                <p14:cNvContentPartPr/>
                <p14:nvPr/>
              </p14:nvContentPartPr>
              <p14:xfrm>
                <a:off x="6083181" y="3465236"/>
                <a:ext cx="3960" cy="20880"/>
              </p14:xfrm>
            </p:contentPart>
          </mc:Choice>
          <mc:Fallback xmlns="">
            <p:pic>
              <p:nvPicPr>
                <p:cNvPr id="13414" name="잉크 13413">
                  <a:extLst>
                    <a:ext uri="{FF2B5EF4-FFF2-40B4-BE49-F238E27FC236}">
                      <a16:creationId xmlns:a16="http://schemas.microsoft.com/office/drawing/2014/main" id="{AA0D4F6B-2A68-52BE-F03A-C76F6E63219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074181" y="3456236"/>
                  <a:ext cx="216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19" name="그룹 13418">
            <a:extLst>
              <a:ext uri="{FF2B5EF4-FFF2-40B4-BE49-F238E27FC236}">
                <a16:creationId xmlns:a16="http://schemas.microsoft.com/office/drawing/2014/main" id="{9F611734-AFED-AD30-B597-EDE11A71BFE7}"/>
              </a:ext>
            </a:extLst>
          </p:cNvPr>
          <p:cNvGrpSpPr/>
          <p:nvPr/>
        </p:nvGrpSpPr>
        <p:grpSpPr>
          <a:xfrm>
            <a:off x="5714541" y="5012516"/>
            <a:ext cx="414000" cy="193320"/>
            <a:chOff x="5714541" y="5012516"/>
            <a:chExt cx="41400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416" name="잉크 13415">
                  <a:extLst>
                    <a:ext uri="{FF2B5EF4-FFF2-40B4-BE49-F238E27FC236}">
                      <a16:creationId xmlns:a16="http://schemas.microsoft.com/office/drawing/2014/main" id="{E3F42174-29F6-1F12-1017-4E4C3B728241}"/>
                    </a:ext>
                  </a:extLst>
                </p14:cNvPr>
                <p14:cNvContentPartPr/>
                <p14:nvPr/>
              </p14:nvContentPartPr>
              <p14:xfrm>
                <a:off x="5714541" y="5033396"/>
                <a:ext cx="161640" cy="172440"/>
              </p14:xfrm>
            </p:contentPart>
          </mc:Choice>
          <mc:Fallback xmlns="">
            <p:pic>
              <p:nvPicPr>
                <p:cNvPr id="13416" name="잉크 13415">
                  <a:extLst>
                    <a:ext uri="{FF2B5EF4-FFF2-40B4-BE49-F238E27FC236}">
                      <a16:creationId xmlns:a16="http://schemas.microsoft.com/office/drawing/2014/main" id="{E3F42174-29F6-1F12-1017-4E4C3B72824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05901" y="5024396"/>
                  <a:ext cx="179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417" name="잉크 13416">
                  <a:extLst>
                    <a:ext uri="{FF2B5EF4-FFF2-40B4-BE49-F238E27FC236}">
                      <a16:creationId xmlns:a16="http://schemas.microsoft.com/office/drawing/2014/main" id="{96836201-5A69-3EE5-75FD-B278B4C4485E}"/>
                    </a:ext>
                  </a:extLst>
                </p14:cNvPr>
                <p14:cNvContentPartPr/>
                <p14:nvPr/>
              </p14:nvContentPartPr>
              <p14:xfrm>
                <a:off x="5954661" y="5014676"/>
                <a:ext cx="64440" cy="135000"/>
              </p14:xfrm>
            </p:contentPart>
          </mc:Choice>
          <mc:Fallback xmlns="">
            <p:pic>
              <p:nvPicPr>
                <p:cNvPr id="13417" name="잉크 13416">
                  <a:extLst>
                    <a:ext uri="{FF2B5EF4-FFF2-40B4-BE49-F238E27FC236}">
                      <a16:creationId xmlns:a16="http://schemas.microsoft.com/office/drawing/2014/main" id="{96836201-5A69-3EE5-75FD-B278B4C4485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945661" y="5006036"/>
                  <a:ext cx="820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418" name="잉크 13417">
                  <a:extLst>
                    <a:ext uri="{FF2B5EF4-FFF2-40B4-BE49-F238E27FC236}">
                      <a16:creationId xmlns:a16="http://schemas.microsoft.com/office/drawing/2014/main" id="{815BE6C3-6663-B675-A30A-5EA5ABF97DEE}"/>
                    </a:ext>
                  </a:extLst>
                </p14:cNvPr>
                <p14:cNvContentPartPr/>
                <p14:nvPr/>
              </p14:nvContentPartPr>
              <p14:xfrm>
                <a:off x="6077421" y="5012516"/>
                <a:ext cx="51120" cy="180360"/>
              </p14:xfrm>
            </p:contentPart>
          </mc:Choice>
          <mc:Fallback xmlns="">
            <p:pic>
              <p:nvPicPr>
                <p:cNvPr id="13418" name="잉크 13417">
                  <a:extLst>
                    <a:ext uri="{FF2B5EF4-FFF2-40B4-BE49-F238E27FC236}">
                      <a16:creationId xmlns:a16="http://schemas.microsoft.com/office/drawing/2014/main" id="{815BE6C3-6663-B675-A30A-5EA5ABF97DE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68421" y="5003876"/>
                  <a:ext cx="6876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35" name="그룹 13434">
            <a:extLst>
              <a:ext uri="{FF2B5EF4-FFF2-40B4-BE49-F238E27FC236}">
                <a16:creationId xmlns:a16="http://schemas.microsoft.com/office/drawing/2014/main" id="{85BB1165-736E-DC0C-6FEF-2D8BC8A12AF2}"/>
              </a:ext>
            </a:extLst>
          </p:cNvPr>
          <p:cNvGrpSpPr/>
          <p:nvPr/>
        </p:nvGrpSpPr>
        <p:grpSpPr>
          <a:xfrm>
            <a:off x="6309261" y="4936916"/>
            <a:ext cx="826560" cy="225000"/>
            <a:chOff x="6309261" y="4936916"/>
            <a:chExt cx="82656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420" name="잉크 13419">
                  <a:extLst>
                    <a:ext uri="{FF2B5EF4-FFF2-40B4-BE49-F238E27FC236}">
                      <a16:creationId xmlns:a16="http://schemas.microsoft.com/office/drawing/2014/main" id="{91167B97-09EA-18EF-1615-B3CBD05EEE97}"/>
                    </a:ext>
                  </a:extLst>
                </p14:cNvPr>
                <p14:cNvContentPartPr/>
                <p14:nvPr/>
              </p14:nvContentPartPr>
              <p14:xfrm>
                <a:off x="6309261" y="4979756"/>
                <a:ext cx="39960" cy="172080"/>
              </p14:xfrm>
            </p:contentPart>
          </mc:Choice>
          <mc:Fallback xmlns="">
            <p:pic>
              <p:nvPicPr>
                <p:cNvPr id="13420" name="잉크 13419">
                  <a:extLst>
                    <a:ext uri="{FF2B5EF4-FFF2-40B4-BE49-F238E27FC236}">
                      <a16:creationId xmlns:a16="http://schemas.microsoft.com/office/drawing/2014/main" id="{91167B97-09EA-18EF-1615-B3CBD05EEE9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300621" y="4970756"/>
                  <a:ext cx="57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421" name="잉크 13420">
                  <a:extLst>
                    <a:ext uri="{FF2B5EF4-FFF2-40B4-BE49-F238E27FC236}">
                      <a16:creationId xmlns:a16="http://schemas.microsoft.com/office/drawing/2014/main" id="{B2B26518-EEC2-8D38-8201-A78DAAB6A39A}"/>
                    </a:ext>
                  </a:extLst>
                </p14:cNvPr>
                <p14:cNvContentPartPr/>
                <p14:nvPr/>
              </p14:nvContentPartPr>
              <p14:xfrm>
                <a:off x="6366861" y="4988396"/>
                <a:ext cx="79200" cy="130320"/>
              </p14:xfrm>
            </p:contentPart>
          </mc:Choice>
          <mc:Fallback xmlns="">
            <p:pic>
              <p:nvPicPr>
                <p:cNvPr id="13421" name="잉크 13420">
                  <a:extLst>
                    <a:ext uri="{FF2B5EF4-FFF2-40B4-BE49-F238E27FC236}">
                      <a16:creationId xmlns:a16="http://schemas.microsoft.com/office/drawing/2014/main" id="{B2B26518-EEC2-8D38-8201-A78DAAB6A39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358221" y="4979396"/>
                  <a:ext cx="96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422" name="잉크 13421">
                  <a:extLst>
                    <a:ext uri="{FF2B5EF4-FFF2-40B4-BE49-F238E27FC236}">
                      <a16:creationId xmlns:a16="http://schemas.microsoft.com/office/drawing/2014/main" id="{9CDC1F0D-8E94-4930-A590-3F784C2B4DD9}"/>
                    </a:ext>
                  </a:extLst>
                </p14:cNvPr>
                <p14:cNvContentPartPr/>
                <p14:nvPr/>
              </p14:nvContentPartPr>
              <p14:xfrm>
                <a:off x="6478101" y="5007116"/>
                <a:ext cx="69480" cy="154800"/>
              </p14:xfrm>
            </p:contentPart>
          </mc:Choice>
          <mc:Fallback xmlns="">
            <p:pic>
              <p:nvPicPr>
                <p:cNvPr id="13422" name="잉크 13421">
                  <a:extLst>
                    <a:ext uri="{FF2B5EF4-FFF2-40B4-BE49-F238E27FC236}">
                      <a16:creationId xmlns:a16="http://schemas.microsoft.com/office/drawing/2014/main" id="{9CDC1F0D-8E94-4930-A590-3F784C2B4DD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469461" y="4998476"/>
                  <a:ext cx="87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423" name="잉크 13422">
                  <a:extLst>
                    <a:ext uri="{FF2B5EF4-FFF2-40B4-BE49-F238E27FC236}">
                      <a16:creationId xmlns:a16="http://schemas.microsoft.com/office/drawing/2014/main" id="{0D78C8E9-F09C-E1E5-374A-8E8ECDCB3D18}"/>
                    </a:ext>
                  </a:extLst>
                </p14:cNvPr>
                <p14:cNvContentPartPr/>
                <p14:nvPr/>
              </p14:nvContentPartPr>
              <p14:xfrm>
                <a:off x="6680061" y="4976516"/>
                <a:ext cx="67680" cy="139680"/>
              </p14:xfrm>
            </p:contentPart>
          </mc:Choice>
          <mc:Fallback xmlns="">
            <p:pic>
              <p:nvPicPr>
                <p:cNvPr id="13423" name="잉크 13422">
                  <a:extLst>
                    <a:ext uri="{FF2B5EF4-FFF2-40B4-BE49-F238E27FC236}">
                      <a16:creationId xmlns:a16="http://schemas.microsoft.com/office/drawing/2014/main" id="{0D78C8E9-F09C-E1E5-374A-8E8ECDCB3D1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671421" y="4967876"/>
                  <a:ext cx="85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424" name="잉크 13423">
                  <a:extLst>
                    <a:ext uri="{FF2B5EF4-FFF2-40B4-BE49-F238E27FC236}">
                      <a16:creationId xmlns:a16="http://schemas.microsoft.com/office/drawing/2014/main" id="{02B18C0D-161A-8396-DFE3-870F7A632BA1}"/>
                    </a:ext>
                  </a:extLst>
                </p14:cNvPr>
                <p14:cNvContentPartPr/>
                <p14:nvPr/>
              </p14:nvContentPartPr>
              <p14:xfrm>
                <a:off x="6819021" y="4936916"/>
                <a:ext cx="24480" cy="196200"/>
              </p14:xfrm>
            </p:contentPart>
          </mc:Choice>
          <mc:Fallback xmlns="">
            <p:pic>
              <p:nvPicPr>
                <p:cNvPr id="13424" name="잉크 13423">
                  <a:extLst>
                    <a:ext uri="{FF2B5EF4-FFF2-40B4-BE49-F238E27FC236}">
                      <a16:creationId xmlns:a16="http://schemas.microsoft.com/office/drawing/2014/main" id="{02B18C0D-161A-8396-DFE3-870F7A632BA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10381" y="4928276"/>
                  <a:ext cx="42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425" name="잉크 13424">
                  <a:extLst>
                    <a:ext uri="{FF2B5EF4-FFF2-40B4-BE49-F238E27FC236}">
                      <a16:creationId xmlns:a16="http://schemas.microsoft.com/office/drawing/2014/main" id="{FA0D1BD4-4CDA-4F71-8E5D-AC6AD0A4A0F8}"/>
                    </a:ext>
                  </a:extLst>
                </p14:cNvPr>
                <p14:cNvContentPartPr/>
                <p14:nvPr/>
              </p14:nvContentPartPr>
              <p14:xfrm>
                <a:off x="6857541" y="4950596"/>
                <a:ext cx="121320" cy="91800"/>
              </p14:xfrm>
            </p:contentPart>
          </mc:Choice>
          <mc:Fallback xmlns="">
            <p:pic>
              <p:nvPicPr>
                <p:cNvPr id="13425" name="잉크 13424">
                  <a:extLst>
                    <a:ext uri="{FF2B5EF4-FFF2-40B4-BE49-F238E27FC236}">
                      <a16:creationId xmlns:a16="http://schemas.microsoft.com/office/drawing/2014/main" id="{FA0D1BD4-4CDA-4F71-8E5D-AC6AD0A4A0F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848901" y="4941956"/>
                  <a:ext cx="138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426" name="잉크 13425">
                  <a:extLst>
                    <a:ext uri="{FF2B5EF4-FFF2-40B4-BE49-F238E27FC236}">
                      <a16:creationId xmlns:a16="http://schemas.microsoft.com/office/drawing/2014/main" id="{D8E827EB-2030-8528-E22C-EDF61A697EDC}"/>
                    </a:ext>
                  </a:extLst>
                </p14:cNvPr>
                <p14:cNvContentPartPr/>
                <p14:nvPr/>
              </p14:nvContentPartPr>
              <p14:xfrm>
                <a:off x="6934941" y="5077316"/>
                <a:ext cx="63720" cy="81720"/>
              </p14:xfrm>
            </p:contentPart>
          </mc:Choice>
          <mc:Fallback xmlns="">
            <p:pic>
              <p:nvPicPr>
                <p:cNvPr id="13426" name="잉크 13425">
                  <a:extLst>
                    <a:ext uri="{FF2B5EF4-FFF2-40B4-BE49-F238E27FC236}">
                      <a16:creationId xmlns:a16="http://schemas.microsoft.com/office/drawing/2014/main" id="{D8E827EB-2030-8528-E22C-EDF61A697ED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926301" y="5068316"/>
                  <a:ext cx="81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427" name="잉크 13426">
                  <a:extLst>
                    <a:ext uri="{FF2B5EF4-FFF2-40B4-BE49-F238E27FC236}">
                      <a16:creationId xmlns:a16="http://schemas.microsoft.com/office/drawing/2014/main" id="{5A8AADB7-A264-C2FE-BC1D-BD16FA4CC38E}"/>
                    </a:ext>
                  </a:extLst>
                </p14:cNvPr>
                <p14:cNvContentPartPr/>
                <p14:nvPr/>
              </p14:nvContentPartPr>
              <p14:xfrm>
                <a:off x="7026741" y="4987316"/>
                <a:ext cx="109080" cy="159840"/>
              </p14:xfrm>
            </p:contentPart>
          </mc:Choice>
          <mc:Fallback xmlns="">
            <p:pic>
              <p:nvPicPr>
                <p:cNvPr id="13427" name="잉크 13426">
                  <a:extLst>
                    <a:ext uri="{FF2B5EF4-FFF2-40B4-BE49-F238E27FC236}">
                      <a16:creationId xmlns:a16="http://schemas.microsoft.com/office/drawing/2014/main" id="{5A8AADB7-A264-C2FE-BC1D-BD16FA4CC38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17741" y="4978676"/>
                  <a:ext cx="12672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33" name="그룹 13432">
            <a:extLst>
              <a:ext uri="{FF2B5EF4-FFF2-40B4-BE49-F238E27FC236}">
                <a16:creationId xmlns:a16="http://schemas.microsoft.com/office/drawing/2014/main" id="{49F0EAF5-CB75-E31F-1D54-32BAE564EC6A}"/>
              </a:ext>
            </a:extLst>
          </p:cNvPr>
          <p:cNvGrpSpPr/>
          <p:nvPr/>
        </p:nvGrpSpPr>
        <p:grpSpPr>
          <a:xfrm>
            <a:off x="7309341" y="4940516"/>
            <a:ext cx="461520" cy="268920"/>
            <a:chOff x="7309341" y="4940516"/>
            <a:chExt cx="46152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428" name="잉크 13427">
                  <a:extLst>
                    <a:ext uri="{FF2B5EF4-FFF2-40B4-BE49-F238E27FC236}">
                      <a16:creationId xmlns:a16="http://schemas.microsoft.com/office/drawing/2014/main" id="{5CED4607-DD6B-A9C1-700A-6E5BE4C17C57}"/>
                    </a:ext>
                  </a:extLst>
                </p14:cNvPr>
                <p14:cNvContentPartPr/>
                <p14:nvPr/>
              </p14:nvContentPartPr>
              <p14:xfrm>
                <a:off x="7309341" y="4961036"/>
                <a:ext cx="65160" cy="123840"/>
              </p14:xfrm>
            </p:contentPart>
          </mc:Choice>
          <mc:Fallback xmlns="">
            <p:pic>
              <p:nvPicPr>
                <p:cNvPr id="13428" name="잉크 13427">
                  <a:extLst>
                    <a:ext uri="{FF2B5EF4-FFF2-40B4-BE49-F238E27FC236}">
                      <a16:creationId xmlns:a16="http://schemas.microsoft.com/office/drawing/2014/main" id="{5CED4607-DD6B-A9C1-700A-6E5BE4C17C5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300341" y="4952036"/>
                  <a:ext cx="82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429" name="잉크 13428">
                  <a:extLst>
                    <a:ext uri="{FF2B5EF4-FFF2-40B4-BE49-F238E27FC236}">
                      <a16:creationId xmlns:a16="http://schemas.microsoft.com/office/drawing/2014/main" id="{10328023-044C-7AEA-6FC5-034DB5A24C85}"/>
                    </a:ext>
                  </a:extLst>
                </p14:cNvPr>
                <p14:cNvContentPartPr/>
                <p14:nvPr/>
              </p14:nvContentPartPr>
              <p14:xfrm>
                <a:off x="7408701" y="4954556"/>
                <a:ext cx="68760" cy="113760"/>
              </p14:xfrm>
            </p:contentPart>
          </mc:Choice>
          <mc:Fallback xmlns="">
            <p:pic>
              <p:nvPicPr>
                <p:cNvPr id="13429" name="잉크 13428">
                  <a:extLst>
                    <a:ext uri="{FF2B5EF4-FFF2-40B4-BE49-F238E27FC236}">
                      <a16:creationId xmlns:a16="http://schemas.microsoft.com/office/drawing/2014/main" id="{10328023-044C-7AEA-6FC5-034DB5A24C8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99701" y="4945916"/>
                  <a:ext cx="86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430" name="잉크 13429">
                  <a:extLst>
                    <a:ext uri="{FF2B5EF4-FFF2-40B4-BE49-F238E27FC236}">
                      <a16:creationId xmlns:a16="http://schemas.microsoft.com/office/drawing/2014/main" id="{F3E82241-7CA2-ADA4-5F73-97738F1EAA2D}"/>
                    </a:ext>
                  </a:extLst>
                </p14:cNvPr>
                <p14:cNvContentPartPr/>
                <p14:nvPr/>
              </p14:nvContentPartPr>
              <p14:xfrm>
                <a:off x="7480341" y="4940516"/>
                <a:ext cx="97920" cy="108720"/>
              </p14:xfrm>
            </p:contentPart>
          </mc:Choice>
          <mc:Fallback xmlns="">
            <p:pic>
              <p:nvPicPr>
                <p:cNvPr id="13430" name="잉크 13429">
                  <a:extLst>
                    <a:ext uri="{FF2B5EF4-FFF2-40B4-BE49-F238E27FC236}">
                      <a16:creationId xmlns:a16="http://schemas.microsoft.com/office/drawing/2014/main" id="{F3E82241-7CA2-ADA4-5F73-97738F1EAA2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471701" y="4931516"/>
                  <a:ext cx="115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431" name="잉크 13430">
                  <a:extLst>
                    <a:ext uri="{FF2B5EF4-FFF2-40B4-BE49-F238E27FC236}">
                      <a16:creationId xmlns:a16="http://schemas.microsoft.com/office/drawing/2014/main" id="{1BCDB4FF-E312-7A6A-EC4B-AB3B89F7447E}"/>
                    </a:ext>
                  </a:extLst>
                </p14:cNvPr>
                <p14:cNvContentPartPr/>
                <p14:nvPr/>
              </p14:nvContentPartPr>
              <p14:xfrm>
                <a:off x="7540821" y="5086676"/>
                <a:ext cx="108720" cy="72720"/>
              </p14:xfrm>
            </p:contentPart>
          </mc:Choice>
          <mc:Fallback xmlns="">
            <p:pic>
              <p:nvPicPr>
                <p:cNvPr id="13431" name="잉크 13430">
                  <a:extLst>
                    <a:ext uri="{FF2B5EF4-FFF2-40B4-BE49-F238E27FC236}">
                      <a16:creationId xmlns:a16="http://schemas.microsoft.com/office/drawing/2014/main" id="{1BCDB4FF-E312-7A6A-EC4B-AB3B89F7447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531821" y="5077676"/>
                  <a:ext cx="1263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432" name="잉크 13431">
                  <a:extLst>
                    <a:ext uri="{FF2B5EF4-FFF2-40B4-BE49-F238E27FC236}">
                      <a16:creationId xmlns:a16="http://schemas.microsoft.com/office/drawing/2014/main" id="{FAB4F7BE-958F-343F-8BB9-157E11C80C4C}"/>
                    </a:ext>
                  </a:extLst>
                </p14:cNvPr>
                <p14:cNvContentPartPr/>
                <p14:nvPr/>
              </p14:nvContentPartPr>
              <p14:xfrm>
                <a:off x="7697781" y="4948436"/>
                <a:ext cx="73080" cy="261000"/>
              </p14:xfrm>
            </p:contentPart>
          </mc:Choice>
          <mc:Fallback xmlns="">
            <p:pic>
              <p:nvPicPr>
                <p:cNvPr id="13432" name="잉크 13431">
                  <a:extLst>
                    <a:ext uri="{FF2B5EF4-FFF2-40B4-BE49-F238E27FC236}">
                      <a16:creationId xmlns:a16="http://schemas.microsoft.com/office/drawing/2014/main" id="{FAB4F7BE-958F-343F-8BB9-157E11C80C4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89141" y="4939436"/>
                  <a:ext cx="90720" cy="27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54" name="그룹 13453">
            <a:extLst>
              <a:ext uri="{FF2B5EF4-FFF2-40B4-BE49-F238E27FC236}">
                <a16:creationId xmlns:a16="http://schemas.microsoft.com/office/drawing/2014/main" id="{D57DC387-0504-B843-A660-829085DFF4B8}"/>
              </a:ext>
            </a:extLst>
          </p:cNvPr>
          <p:cNvGrpSpPr/>
          <p:nvPr/>
        </p:nvGrpSpPr>
        <p:grpSpPr>
          <a:xfrm>
            <a:off x="1790901" y="3972836"/>
            <a:ext cx="852120" cy="226440"/>
            <a:chOff x="1790901" y="3972836"/>
            <a:chExt cx="85212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436" name="잉크 13435">
                  <a:extLst>
                    <a:ext uri="{FF2B5EF4-FFF2-40B4-BE49-F238E27FC236}">
                      <a16:creationId xmlns:a16="http://schemas.microsoft.com/office/drawing/2014/main" id="{A30A3323-F0FC-7A05-DFFA-EAAFA52B72E1}"/>
                    </a:ext>
                  </a:extLst>
                </p14:cNvPr>
                <p14:cNvContentPartPr/>
                <p14:nvPr/>
              </p14:nvContentPartPr>
              <p14:xfrm>
                <a:off x="1790901" y="4064276"/>
                <a:ext cx="152280" cy="20520"/>
              </p14:xfrm>
            </p:contentPart>
          </mc:Choice>
          <mc:Fallback xmlns="">
            <p:pic>
              <p:nvPicPr>
                <p:cNvPr id="13436" name="잉크 13435">
                  <a:extLst>
                    <a:ext uri="{FF2B5EF4-FFF2-40B4-BE49-F238E27FC236}">
                      <a16:creationId xmlns:a16="http://schemas.microsoft.com/office/drawing/2014/main" id="{A30A3323-F0FC-7A05-DFFA-EAAFA52B72E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782261" y="4055276"/>
                  <a:ext cx="1699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3437" name="잉크 13436">
                  <a:extLst>
                    <a:ext uri="{FF2B5EF4-FFF2-40B4-BE49-F238E27FC236}">
                      <a16:creationId xmlns:a16="http://schemas.microsoft.com/office/drawing/2014/main" id="{AE0FE027-C5EB-4542-4798-414B8CA6AF0D}"/>
                    </a:ext>
                  </a:extLst>
                </p14:cNvPr>
                <p14:cNvContentPartPr/>
                <p14:nvPr/>
              </p14:nvContentPartPr>
              <p14:xfrm>
                <a:off x="1916541" y="4005596"/>
                <a:ext cx="66240" cy="165600"/>
              </p14:xfrm>
            </p:contentPart>
          </mc:Choice>
          <mc:Fallback xmlns="">
            <p:pic>
              <p:nvPicPr>
                <p:cNvPr id="13437" name="잉크 13436">
                  <a:extLst>
                    <a:ext uri="{FF2B5EF4-FFF2-40B4-BE49-F238E27FC236}">
                      <a16:creationId xmlns:a16="http://schemas.microsoft.com/office/drawing/2014/main" id="{AE0FE027-C5EB-4542-4798-414B8CA6AF0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907541" y="3996956"/>
                  <a:ext cx="83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438" name="잉크 13437">
                  <a:extLst>
                    <a:ext uri="{FF2B5EF4-FFF2-40B4-BE49-F238E27FC236}">
                      <a16:creationId xmlns:a16="http://schemas.microsoft.com/office/drawing/2014/main" id="{2D6A8331-72B8-ABEE-6176-53013C3BB292}"/>
                    </a:ext>
                  </a:extLst>
                </p14:cNvPr>
                <p14:cNvContentPartPr/>
                <p14:nvPr/>
              </p14:nvContentPartPr>
              <p14:xfrm>
                <a:off x="2056941" y="3972836"/>
                <a:ext cx="155160" cy="119520"/>
              </p14:xfrm>
            </p:contentPart>
          </mc:Choice>
          <mc:Fallback xmlns="">
            <p:pic>
              <p:nvPicPr>
                <p:cNvPr id="13438" name="잉크 13437">
                  <a:extLst>
                    <a:ext uri="{FF2B5EF4-FFF2-40B4-BE49-F238E27FC236}">
                      <a16:creationId xmlns:a16="http://schemas.microsoft.com/office/drawing/2014/main" id="{2D6A8331-72B8-ABEE-6176-53013C3BB29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047941" y="3963836"/>
                  <a:ext cx="172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3439" name="잉크 13438">
                  <a:extLst>
                    <a:ext uri="{FF2B5EF4-FFF2-40B4-BE49-F238E27FC236}">
                      <a16:creationId xmlns:a16="http://schemas.microsoft.com/office/drawing/2014/main" id="{F4FF6B05-FB67-AE27-207C-770F13F6BAC6}"/>
                    </a:ext>
                  </a:extLst>
                </p14:cNvPr>
                <p14:cNvContentPartPr/>
                <p14:nvPr/>
              </p14:nvContentPartPr>
              <p14:xfrm>
                <a:off x="2124261" y="4095236"/>
                <a:ext cx="120600" cy="104040"/>
              </p14:xfrm>
            </p:contentPart>
          </mc:Choice>
          <mc:Fallback xmlns="">
            <p:pic>
              <p:nvPicPr>
                <p:cNvPr id="13439" name="잉크 13438">
                  <a:extLst>
                    <a:ext uri="{FF2B5EF4-FFF2-40B4-BE49-F238E27FC236}">
                      <a16:creationId xmlns:a16="http://schemas.microsoft.com/office/drawing/2014/main" id="{F4FF6B05-FB67-AE27-207C-770F13F6BAC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115621" y="4086596"/>
                  <a:ext cx="138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3440" name="잉크 13439">
                  <a:extLst>
                    <a:ext uri="{FF2B5EF4-FFF2-40B4-BE49-F238E27FC236}">
                      <a16:creationId xmlns:a16="http://schemas.microsoft.com/office/drawing/2014/main" id="{72CE8A89-B472-2919-D78B-E6B4D957C2B0}"/>
                    </a:ext>
                  </a:extLst>
                </p14:cNvPr>
                <p14:cNvContentPartPr/>
                <p14:nvPr/>
              </p14:nvContentPartPr>
              <p14:xfrm>
                <a:off x="2251701" y="4117196"/>
                <a:ext cx="52920" cy="79920"/>
              </p14:xfrm>
            </p:contentPart>
          </mc:Choice>
          <mc:Fallback xmlns="">
            <p:pic>
              <p:nvPicPr>
                <p:cNvPr id="13440" name="잉크 13439">
                  <a:extLst>
                    <a:ext uri="{FF2B5EF4-FFF2-40B4-BE49-F238E27FC236}">
                      <a16:creationId xmlns:a16="http://schemas.microsoft.com/office/drawing/2014/main" id="{72CE8A89-B472-2919-D78B-E6B4D957C2B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243061" y="4108196"/>
                  <a:ext cx="705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441" name="잉크 13440">
                  <a:extLst>
                    <a:ext uri="{FF2B5EF4-FFF2-40B4-BE49-F238E27FC236}">
                      <a16:creationId xmlns:a16="http://schemas.microsoft.com/office/drawing/2014/main" id="{5519569D-79A1-E84A-849A-3564F8C87314}"/>
                    </a:ext>
                  </a:extLst>
                </p14:cNvPr>
                <p14:cNvContentPartPr/>
                <p14:nvPr/>
              </p14:nvContentPartPr>
              <p14:xfrm>
                <a:off x="2278701" y="4048796"/>
                <a:ext cx="168120" cy="126720"/>
              </p14:xfrm>
            </p:contentPart>
          </mc:Choice>
          <mc:Fallback xmlns="">
            <p:pic>
              <p:nvPicPr>
                <p:cNvPr id="13441" name="잉크 13440">
                  <a:extLst>
                    <a:ext uri="{FF2B5EF4-FFF2-40B4-BE49-F238E27FC236}">
                      <a16:creationId xmlns:a16="http://schemas.microsoft.com/office/drawing/2014/main" id="{5519569D-79A1-E84A-849A-3564F8C8731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270061" y="4039796"/>
                  <a:ext cx="185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3442" name="잉크 13441">
                  <a:extLst>
                    <a:ext uri="{FF2B5EF4-FFF2-40B4-BE49-F238E27FC236}">
                      <a16:creationId xmlns:a16="http://schemas.microsoft.com/office/drawing/2014/main" id="{09247EBF-B2DA-2689-78C5-F2F57E1916C8}"/>
                    </a:ext>
                  </a:extLst>
                </p14:cNvPr>
                <p14:cNvContentPartPr/>
                <p14:nvPr/>
              </p14:nvContentPartPr>
              <p14:xfrm>
                <a:off x="2469501" y="4041236"/>
                <a:ext cx="105480" cy="113040"/>
              </p14:xfrm>
            </p:contentPart>
          </mc:Choice>
          <mc:Fallback xmlns="">
            <p:pic>
              <p:nvPicPr>
                <p:cNvPr id="13442" name="잉크 13441">
                  <a:extLst>
                    <a:ext uri="{FF2B5EF4-FFF2-40B4-BE49-F238E27FC236}">
                      <a16:creationId xmlns:a16="http://schemas.microsoft.com/office/drawing/2014/main" id="{09247EBF-B2DA-2689-78C5-F2F57E1916C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460861" y="4032596"/>
                  <a:ext cx="123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3443" name="잉크 13442">
                  <a:extLst>
                    <a:ext uri="{FF2B5EF4-FFF2-40B4-BE49-F238E27FC236}">
                      <a16:creationId xmlns:a16="http://schemas.microsoft.com/office/drawing/2014/main" id="{53985D89-68B2-943E-3DA2-355103F49056}"/>
                    </a:ext>
                  </a:extLst>
                </p14:cNvPr>
                <p14:cNvContentPartPr/>
                <p14:nvPr/>
              </p14:nvContentPartPr>
              <p14:xfrm>
                <a:off x="2567421" y="4064276"/>
                <a:ext cx="75600" cy="124560"/>
              </p14:xfrm>
            </p:contentPart>
          </mc:Choice>
          <mc:Fallback xmlns="">
            <p:pic>
              <p:nvPicPr>
                <p:cNvPr id="13443" name="잉크 13442">
                  <a:extLst>
                    <a:ext uri="{FF2B5EF4-FFF2-40B4-BE49-F238E27FC236}">
                      <a16:creationId xmlns:a16="http://schemas.microsoft.com/office/drawing/2014/main" id="{53985D89-68B2-943E-3DA2-355103F4905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558421" y="4055276"/>
                  <a:ext cx="9324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53" name="그룹 13452">
            <a:extLst>
              <a:ext uri="{FF2B5EF4-FFF2-40B4-BE49-F238E27FC236}">
                <a16:creationId xmlns:a16="http://schemas.microsoft.com/office/drawing/2014/main" id="{0A6EB66B-4058-2F61-E47F-88B3EE0A16EF}"/>
              </a:ext>
            </a:extLst>
          </p:cNvPr>
          <p:cNvGrpSpPr/>
          <p:nvPr/>
        </p:nvGrpSpPr>
        <p:grpSpPr>
          <a:xfrm>
            <a:off x="2844261" y="3987236"/>
            <a:ext cx="1015200" cy="211680"/>
            <a:chOff x="2844261" y="3987236"/>
            <a:chExt cx="101520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3444" name="잉크 13443">
                  <a:extLst>
                    <a:ext uri="{FF2B5EF4-FFF2-40B4-BE49-F238E27FC236}">
                      <a16:creationId xmlns:a16="http://schemas.microsoft.com/office/drawing/2014/main" id="{767463E6-7CC5-9EAD-696E-52C1F391DF90}"/>
                    </a:ext>
                  </a:extLst>
                </p14:cNvPr>
                <p14:cNvContentPartPr/>
                <p14:nvPr/>
              </p14:nvContentPartPr>
              <p14:xfrm>
                <a:off x="2844261" y="3987236"/>
                <a:ext cx="53280" cy="185400"/>
              </p14:xfrm>
            </p:contentPart>
          </mc:Choice>
          <mc:Fallback xmlns="">
            <p:pic>
              <p:nvPicPr>
                <p:cNvPr id="13444" name="잉크 13443">
                  <a:extLst>
                    <a:ext uri="{FF2B5EF4-FFF2-40B4-BE49-F238E27FC236}">
                      <a16:creationId xmlns:a16="http://schemas.microsoft.com/office/drawing/2014/main" id="{767463E6-7CC5-9EAD-696E-52C1F391DF9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835621" y="3978236"/>
                  <a:ext cx="709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3445" name="잉크 13444">
                  <a:extLst>
                    <a:ext uri="{FF2B5EF4-FFF2-40B4-BE49-F238E27FC236}">
                      <a16:creationId xmlns:a16="http://schemas.microsoft.com/office/drawing/2014/main" id="{EF6A2FAE-05BF-DE44-D648-9785808B14CD}"/>
                    </a:ext>
                  </a:extLst>
                </p14:cNvPr>
                <p14:cNvContentPartPr/>
                <p14:nvPr/>
              </p14:nvContentPartPr>
              <p14:xfrm>
                <a:off x="2924901" y="3995156"/>
                <a:ext cx="118440" cy="136440"/>
              </p14:xfrm>
            </p:contentPart>
          </mc:Choice>
          <mc:Fallback xmlns="">
            <p:pic>
              <p:nvPicPr>
                <p:cNvPr id="13445" name="잉크 13444">
                  <a:extLst>
                    <a:ext uri="{FF2B5EF4-FFF2-40B4-BE49-F238E27FC236}">
                      <a16:creationId xmlns:a16="http://schemas.microsoft.com/office/drawing/2014/main" id="{EF6A2FAE-05BF-DE44-D648-9785808B14C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915901" y="3986516"/>
                  <a:ext cx="136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3446" name="잉크 13445">
                  <a:extLst>
                    <a:ext uri="{FF2B5EF4-FFF2-40B4-BE49-F238E27FC236}">
                      <a16:creationId xmlns:a16="http://schemas.microsoft.com/office/drawing/2014/main" id="{4D1A2746-A43B-DD10-5A46-D19102F279FA}"/>
                    </a:ext>
                  </a:extLst>
                </p14:cNvPr>
                <p14:cNvContentPartPr/>
                <p14:nvPr/>
              </p14:nvContentPartPr>
              <p14:xfrm>
                <a:off x="3043341" y="4003076"/>
                <a:ext cx="108000" cy="195840"/>
              </p14:xfrm>
            </p:contentPart>
          </mc:Choice>
          <mc:Fallback xmlns="">
            <p:pic>
              <p:nvPicPr>
                <p:cNvPr id="13446" name="잉크 13445">
                  <a:extLst>
                    <a:ext uri="{FF2B5EF4-FFF2-40B4-BE49-F238E27FC236}">
                      <a16:creationId xmlns:a16="http://schemas.microsoft.com/office/drawing/2014/main" id="{4D1A2746-A43B-DD10-5A46-D19102F279F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034341" y="3994076"/>
                  <a:ext cx="125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3447" name="잉크 13446">
                  <a:extLst>
                    <a:ext uri="{FF2B5EF4-FFF2-40B4-BE49-F238E27FC236}">
                      <a16:creationId xmlns:a16="http://schemas.microsoft.com/office/drawing/2014/main" id="{60AB33B6-A8AA-0ED6-9A9D-AC3E844C0E90}"/>
                    </a:ext>
                  </a:extLst>
                </p14:cNvPr>
                <p14:cNvContentPartPr/>
                <p14:nvPr/>
              </p14:nvContentPartPr>
              <p14:xfrm>
                <a:off x="3221181" y="4004516"/>
                <a:ext cx="93600" cy="86040"/>
              </p14:xfrm>
            </p:contentPart>
          </mc:Choice>
          <mc:Fallback xmlns="">
            <p:pic>
              <p:nvPicPr>
                <p:cNvPr id="13447" name="잉크 13446">
                  <a:extLst>
                    <a:ext uri="{FF2B5EF4-FFF2-40B4-BE49-F238E27FC236}">
                      <a16:creationId xmlns:a16="http://schemas.microsoft.com/office/drawing/2014/main" id="{60AB33B6-A8AA-0ED6-9A9D-AC3E844C0E9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212181" y="3995876"/>
                  <a:ext cx="111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3448" name="잉크 13447">
                  <a:extLst>
                    <a:ext uri="{FF2B5EF4-FFF2-40B4-BE49-F238E27FC236}">
                      <a16:creationId xmlns:a16="http://schemas.microsoft.com/office/drawing/2014/main" id="{B0A382CE-2AFC-E884-86F6-23A36737262E}"/>
                    </a:ext>
                  </a:extLst>
                </p14:cNvPr>
                <p14:cNvContentPartPr/>
                <p14:nvPr/>
              </p14:nvContentPartPr>
              <p14:xfrm>
                <a:off x="3345741" y="3996596"/>
                <a:ext cx="15840" cy="89280"/>
              </p14:xfrm>
            </p:contentPart>
          </mc:Choice>
          <mc:Fallback xmlns="">
            <p:pic>
              <p:nvPicPr>
                <p:cNvPr id="13448" name="잉크 13447">
                  <a:extLst>
                    <a:ext uri="{FF2B5EF4-FFF2-40B4-BE49-F238E27FC236}">
                      <a16:creationId xmlns:a16="http://schemas.microsoft.com/office/drawing/2014/main" id="{B0A382CE-2AFC-E884-86F6-23A36737262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337101" y="3987596"/>
                  <a:ext cx="33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3449" name="잉크 13448">
                  <a:extLst>
                    <a:ext uri="{FF2B5EF4-FFF2-40B4-BE49-F238E27FC236}">
                      <a16:creationId xmlns:a16="http://schemas.microsoft.com/office/drawing/2014/main" id="{F9839309-84E2-A1D8-2B19-97C777B6EA31}"/>
                    </a:ext>
                  </a:extLst>
                </p14:cNvPr>
                <p14:cNvContentPartPr/>
                <p14:nvPr/>
              </p14:nvContentPartPr>
              <p14:xfrm>
                <a:off x="3300021" y="4113236"/>
                <a:ext cx="140760" cy="66960"/>
              </p14:xfrm>
            </p:contentPart>
          </mc:Choice>
          <mc:Fallback xmlns="">
            <p:pic>
              <p:nvPicPr>
                <p:cNvPr id="13449" name="잉크 13448">
                  <a:extLst>
                    <a:ext uri="{FF2B5EF4-FFF2-40B4-BE49-F238E27FC236}">
                      <a16:creationId xmlns:a16="http://schemas.microsoft.com/office/drawing/2014/main" id="{F9839309-84E2-A1D8-2B19-97C777B6EA3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291021" y="4104236"/>
                  <a:ext cx="158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3450" name="잉크 13449">
                  <a:extLst>
                    <a:ext uri="{FF2B5EF4-FFF2-40B4-BE49-F238E27FC236}">
                      <a16:creationId xmlns:a16="http://schemas.microsoft.com/office/drawing/2014/main" id="{F1EB198C-F0DF-C08E-1012-726EF2FCAEF1}"/>
                    </a:ext>
                  </a:extLst>
                </p14:cNvPr>
                <p14:cNvContentPartPr/>
                <p14:nvPr/>
              </p14:nvContentPartPr>
              <p14:xfrm>
                <a:off x="3404781" y="4029356"/>
                <a:ext cx="153720" cy="147600"/>
              </p14:xfrm>
            </p:contentPart>
          </mc:Choice>
          <mc:Fallback xmlns="">
            <p:pic>
              <p:nvPicPr>
                <p:cNvPr id="13450" name="잉크 13449">
                  <a:extLst>
                    <a:ext uri="{FF2B5EF4-FFF2-40B4-BE49-F238E27FC236}">
                      <a16:creationId xmlns:a16="http://schemas.microsoft.com/office/drawing/2014/main" id="{F1EB198C-F0DF-C08E-1012-726EF2FCAEF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395781" y="4020716"/>
                  <a:ext cx="171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3451" name="잉크 13450">
                  <a:extLst>
                    <a:ext uri="{FF2B5EF4-FFF2-40B4-BE49-F238E27FC236}">
                      <a16:creationId xmlns:a16="http://schemas.microsoft.com/office/drawing/2014/main" id="{0B325791-F0BD-3F1C-6AAA-8449A695A645}"/>
                    </a:ext>
                  </a:extLst>
                </p14:cNvPr>
                <p14:cNvContentPartPr/>
                <p14:nvPr/>
              </p14:nvContentPartPr>
              <p14:xfrm>
                <a:off x="3574701" y="4056716"/>
                <a:ext cx="162720" cy="117360"/>
              </p14:xfrm>
            </p:contentPart>
          </mc:Choice>
          <mc:Fallback xmlns="">
            <p:pic>
              <p:nvPicPr>
                <p:cNvPr id="13451" name="잉크 13450">
                  <a:extLst>
                    <a:ext uri="{FF2B5EF4-FFF2-40B4-BE49-F238E27FC236}">
                      <a16:creationId xmlns:a16="http://schemas.microsoft.com/office/drawing/2014/main" id="{0B325791-F0BD-3F1C-6AAA-8449A695A64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566061" y="4048076"/>
                  <a:ext cx="1803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3452" name="잉크 13451">
                  <a:extLst>
                    <a:ext uri="{FF2B5EF4-FFF2-40B4-BE49-F238E27FC236}">
                      <a16:creationId xmlns:a16="http://schemas.microsoft.com/office/drawing/2014/main" id="{5C1DC700-54CE-6916-17C4-18DD50592916}"/>
                    </a:ext>
                  </a:extLst>
                </p14:cNvPr>
                <p14:cNvContentPartPr/>
                <p14:nvPr/>
              </p14:nvContentPartPr>
              <p14:xfrm>
                <a:off x="3841101" y="4172276"/>
                <a:ext cx="18360" cy="11160"/>
              </p14:xfrm>
            </p:contentPart>
          </mc:Choice>
          <mc:Fallback xmlns="">
            <p:pic>
              <p:nvPicPr>
                <p:cNvPr id="13452" name="잉크 13451">
                  <a:extLst>
                    <a:ext uri="{FF2B5EF4-FFF2-40B4-BE49-F238E27FC236}">
                      <a16:creationId xmlns:a16="http://schemas.microsoft.com/office/drawing/2014/main" id="{5C1DC700-54CE-6916-17C4-18DD5059291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832461" y="4163276"/>
                  <a:ext cx="36000" cy="28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7890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r>
              <a:rPr lang="ko-KR" altLang="en-US" dirty="0"/>
              <a:t> 문법 </a:t>
            </a:r>
            <a:r>
              <a:rPr lang="en-US" altLang="ko-KR" dirty="0"/>
              <a:t>: </a:t>
            </a:r>
            <a:r>
              <a:rPr lang="ko-KR" altLang="en-US" dirty="0" err="1"/>
              <a:t>그외</a:t>
            </a:r>
            <a:r>
              <a:rPr lang="ko-KR" altLang="en-US" dirty="0"/>
              <a:t> 메타문자 </a:t>
            </a:r>
            <a:r>
              <a:rPr lang="en-US" altLang="ko-KR" dirty="0"/>
              <a:t>(), ., |, ^, $, \</a:t>
            </a:r>
          </a:p>
          <a:p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( ) : </a:t>
            </a:r>
            <a:r>
              <a:rPr lang="ko-KR" altLang="en-US" sz="1400" b="0" dirty="0"/>
              <a:t>묶음을 표시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메타문자의 묶음을 표시하는 역할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. : </a:t>
            </a:r>
            <a:r>
              <a:rPr lang="ko-KR" altLang="en-US" sz="1400" b="0" dirty="0" err="1"/>
              <a:t>줄바꿈</a:t>
            </a:r>
            <a:r>
              <a:rPr lang="ko-KR" altLang="en-US" sz="1400" b="0" dirty="0"/>
              <a:t> 기호 제외 모든 문자</a:t>
            </a:r>
            <a:endParaRPr lang="en-US" altLang="ko-KR" sz="1400" b="0" dirty="0"/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[.] : </a:t>
            </a:r>
            <a:r>
              <a:rPr lang="ko-KR" altLang="en-US" b="0" dirty="0"/>
              <a:t>일반적인 마침표</a:t>
            </a:r>
            <a:r>
              <a:rPr lang="en-US" altLang="ko-KR" b="0" dirty="0"/>
              <a:t>, (.) : </a:t>
            </a:r>
            <a:r>
              <a:rPr lang="ko-KR" altLang="en-US" b="0" dirty="0"/>
              <a:t>줄 바꿈 기호를 제외한 전체 문자</a:t>
            </a: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\ : escape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|,</a:t>
            </a:r>
            <a:r>
              <a:rPr lang="ko-KR" altLang="en-US" sz="1400" b="0" dirty="0"/>
              <a:t>  </a:t>
            </a:r>
            <a:r>
              <a:rPr lang="en-US" altLang="ko-KR" sz="1400" b="0" dirty="0"/>
              <a:t>^ : or, not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표현식의 처음과 끝 </a:t>
            </a:r>
            <a:r>
              <a:rPr lang="en-US" altLang="ko-KR" sz="1400" b="0" dirty="0"/>
              <a:t>: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^, $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330296E-E2C5-13CD-BFEE-FE2D4E93AA3A}"/>
              </a:ext>
            </a:extLst>
          </p:cNvPr>
          <p:cNvGrpSpPr/>
          <p:nvPr/>
        </p:nvGrpSpPr>
        <p:grpSpPr>
          <a:xfrm>
            <a:off x="5168061" y="1792316"/>
            <a:ext cx="1716480" cy="240480"/>
            <a:chOff x="5168061" y="1792316"/>
            <a:chExt cx="171648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A24DEBE5-9A9B-4FEA-15A8-D2DF70DAFC2B}"/>
                    </a:ext>
                  </a:extLst>
                </p14:cNvPr>
                <p14:cNvContentPartPr/>
                <p14:nvPr/>
              </p14:nvContentPartPr>
              <p14:xfrm>
                <a:off x="5168061" y="1938116"/>
                <a:ext cx="139320" cy="255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A24DEBE5-9A9B-4FEA-15A8-D2DF70DAFC2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9061" y="1929116"/>
                  <a:ext cx="156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DBBD5C4E-2011-A36B-7345-D18C5587156D}"/>
                    </a:ext>
                  </a:extLst>
                </p14:cNvPr>
                <p14:cNvContentPartPr/>
                <p14:nvPr/>
              </p14:nvContentPartPr>
              <p14:xfrm>
                <a:off x="5276781" y="1871876"/>
                <a:ext cx="76320" cy="1609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DBBD5C4E-2011-A36B-7345-D18C558715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68141" y="1862876"/>
                  <a:ext cx="93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F87F1F44-4FD1-10CE-88BE-5D719E376069}"/>
                    </a:ext>
                  </a:extLst>
                </p14:cNvPr>
                <p14:cNvContentPartPr/>
                <p14:nvPr/>
              </p14:nvContentPartPr>
              <p14:xfrm>
                <a:off x="5443821" y="1847756"/>
                <a:ext cx="89640" cy="1130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F87F1F44-4FD1-10CE-88BE-5D719E3760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35181" y="1838756"/>
                  <a:ext cx="107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330913D-AF78-AAC6-7F16-35E3B588C8D3}"/>
                    </a:ext>
                  </a:extLst>
                </p14:cNvPr>
                <p14:cNvContentPartPr/>
                <p14:nvPr/>
              </p14:nvContentPartPr>
              <p14:xfrm>
                <a:off x="5516181" y="1861796"/>
                <a:ext cx="63360" cy="158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330913D-AF78-AAC6-7F16-35E3B588C8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07541" y="1853156"/>
                  <a:ext cx="81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C99E1B0-5DBC-84EF-C054-A35F38C9A897}"/>
                    </a:ext>
                  </a:extLst>
                </p14:cNvPr>
                <p14:cNvContentPartPr/>
                <p14:nvPr/>
              </p14:nvContentPartPr>
              <p14:xfrm>
                <a:off x="5586021" y="1814636"/>
                <a:ext cx="57240" cy="1735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C99E1B0-5DBC-84EF-C054-A35F38C9A8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77021" y="1805636"/>
                  <a:ext cx="74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758F355-4E91-7DB0-3583-33A478298F62}"/>
                    </a:ext>
                  </a:extLst>
                </p14:cNvPr>
                <p14:cNvContentPartPr/>
                <p14:nvPr/>
              </p14:nvContentPartPr>
              <p14:xfrm>
                <a:off x="5656941" y="1809596"/>
                <a:ext cx="123480" cy="1404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758F355-4E91-7DB0-3583-33A478298F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47941" y="1800956"/>
                  <a:ext cx="1411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6317A94-9743-E725-C8AB-59D1911AE879}"/>
                    </a:ext>
                  </a:extLst>
                </p14:cNvPr>
                <p14:cNvContentPartPr/>
                <p14:nvPr/>
              </p14:nvContentPartPr>
              <p14:xfrm>
                <a:off x="5665221" y="1844876"/>
                <a:ext cx="160200" cy="86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6317A94-9743-E725-C8AB-59D1911AE8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56221" y="1835876"/>
                  <a:ext cx="177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4C9C574-A063-6535-C9AB-79592C086DB0}"/>
                    </a:ext>
                  </a:extLst>
                </p14:cNvPr>
                <p14:cNvContentPartPr/>
                <p14:nvPr/>
              </p14:nvContentPartPr>
              <p14:xfrm>
                <a:off x="5843781" y="1792316"/>
                <a:ext cx="151560" cy="2188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4C9C574-A063-6535-C9AB-79592C086DB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34781" y="1783676"/>
                  <a:ext cx="169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D732C1B-79F0-EF47-7682-9FEF623E096E}"/>
                    </a:ext>
                  </a:extLst>
                </p14:cNvPr>
                <p14:cNvContentPartPr/>
                <p14:nvPr/>
              </p14:nvContentPartPr>
              <p14:xfrm>
                <a:off x="5978061" y="1856036"/>
                <a:ext cx="113400" cy="108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D732C1B-79F0-EF47-7682-9FEF623E09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69061" y="1847396"/>
                  <a:ext cx="131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5FC58D4-1AB6-5101-279D-C1B4C853A2E0}"/>
                    </a:ext>
                  </a:extLst>
                </p14:cNvPr>
                <p14:cNvContentPartPr/>
                <p14:nvPr/>
              </p14:nvContentPartPr>
              <p14:xfrm>
                <a:off x="6081021" y="1883756"/>
                <a:ext cx="74520" cy="874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5FC58D4-1AB6-5101-279D-C1B4C853A2E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72021" y="1874756"/>
                  <a:ext cx="921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29ACCDF-2EE5-C585-A0AE-BD3B9EEE85F4}"/>
                    </a:ext>
                  </a:extLst>
                </p14:cNvPr>
                <p14:cNvContentPartPr/>
                <p14:nvPr/>
              </p14:nvContentPartPr>
              <p14:xfrm>
                <a:off x="6104061" y="1823636"/>
                <a:ext cx="188280" cy="1274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29ACCDF-2EE5-C585-A0AE-BD3B9EEE85F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95421" y="1814636"/>
                  <a:ext cx="2059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26E7B8E-587E-DD3A-AC33-FE6DE9EFF6A2}"/>
                    </a:ext>
                  </a:extLst>
                </p14:cNvPr>
                <p14:cNvContentPartPr/>
                <p14:nvPr/>
              </p14:nvContentPartPr>
              <p14:xfrm>
                <a:off x="6304221" y="1832636"/>
                <a:ext cx="76320" cy="694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26E7B8E-587E-DD3A-AC33-FE6DE9EFF6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95581" y="1823996"/>
                  <a:ext cx="93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3223E13-95EC-2727-62D7-1E4922EBEE42}"/>
                    </a:ext>
                  </a:extLst>
                </p14:cNvPr>
                <p14:cNvContentPartPr/>
                <p14:nvPr/>
              </p14:nvContentPartPr>
              <p14:xfrm>
                <a:off x="6313581" y="1926596"/>
                <a:ext cx="138600" cy="1036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3223E13-95EC-2727-62D7-1E4922EBEE4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04941" y="1917596"/>
                  <a:ext cx="156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03B4131-2D06-9D7E-85F3-0E6B9FAD6786}"/>
                    </a:ext>
                  </a:extLst>
                </p14:cNvPr>
                <p14:cNvContentPartPr/>
                <p14:nvPr/>
              </p14:nvContentPartPr>
              <p14:xfrm>
                <a:off x="6495381" y="1807076"/>
                <a:ext cx="154080" cy="99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03B4131-2D06-9D7E-85F3-0E6B9FAD67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86381" y="1798436"/>
                  <a:ext cx="1717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190B7AE3-FEC9-722B-9802-D2C56438B2B2}"/>
                    </a:ext>
                  </a:extLst>
                </p14:cNvPr>
                <p14:cNvContentPartPr/>
                <p14:nvPr/>
              </p14:nvContentPartPr>
              <p14:xfrm>
                <a:off x="6595101" y="1813196"/>
                <a:ext cx="116640" cy="2167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190B7AE3-FEC9-722B-9802-D2C56438B2B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86101" y="1804556"/>
                  <a:ext cx="134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80D5F8E-A9F8-1A0B-4999-65FBAE52967A}"/>
                    </a:ext>
                  </a:extLst>
                </p14:cNvPr>
                <p14:cNvContentPartPr/>
                <p14:nvPr/>
              </p14:nvContentPartPr>
              <p14:xfrm>
                <a:off x="6712101" y="1827596"/>
                <a:ext cx="98640" cy="1440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80D5F8E-A9F8-1A0B-4999-65FBAE52967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03461" y="1818956"/>
                  <a:ext cx="1162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A8123A2-EB4D-5BD0-7121-79AA734C129F}"/>
                    </a:ext>
                  </a:extLst>
                </p14:cNvPr>
                <p14:cNvContentPartPr/>
                <p14:nvPr/>
              </p14:nvContentPartPr>
              <p14:xfrm>
                <a:off x="6757821" y="1973756"/>
                <a:ext cx="126720" cy="558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A8123A2-EB4D-5BD0-7121-79AA734C129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48821" y="1965116"/>
                  <a:ext cx="14436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FE92448F-2B30-0CFD-183D-7632EF938420}"/>
                  </a:ext>
                </a:extLst>
              </p14:cNvPr>
              <p14:cNvContentPartPr/>
              <p14:nvPr/>
            </p14:nvContentPartPr>
            <p14:xfrm>
              <a:off x="2639061" y="2547956"/>
              <a:ext cx="644760" cy="496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FE92448F-2B30-0CFD-183D-7632EF93842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30421" y="2538956"/>
                <a:ext cx="6624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EA9C3102-E7D0-68FA-F6A5-0D6EAA34B580}"/>
                  </a:ext>
                </a:extLst>
              </p14:cNvPr>
              <p14:cNvContentPartPr/>
              <p14:nvPr/>
            </p14:nvContentPartPr>
            <p14:xfrm>
              <a:off x="4013901" y="2425196"/>
              <a:ext cx="38160" cy="446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EA9C3102-E7D0-68FA-F6A5-0D6EAA34B58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05261" y="2416556"/>
                <a:ext cx="5580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그룹 49">
            <a:extLst>
              <a:ext uri="{FF2B5EF4-FFF2-40B4-BE49-F238E27FC236}">
                <a16:creationId xmlns:a16="http://schemas.microsoft.com/office/drawing/2014/main" id="{F71C1AE5-3860-2A3B-ED73-F66DA82AF2ED}"/>
              </a:ext>
            </a:extLst>
          </p:cNvPr>
          <p:cNvGrpSpPr/>
          <p:nvPr/>
        </p:nvGrpSpPr>
        <p:grpSpPr>
          <a:xfrm>
            <a:off x="4244661" y="2282636"/>
            <a:ext cx="1825920" cy="261720"/>
            <a:chOff x="4244661" y="2282636"/>
            <a:chExt cx="182592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B6C6C7C-B9DF-50B8-9448-EE671CDEA626}"/>
                    </a:ext>
                  </a:extLst>
                </p14:cNvPr>
                <p14:cNvContentPartPr/>
                <p14:nvPr/>
              </p14:nvContentPartPr>
              <p14:xfrm>
                <a:off x="4244661" y="2381276"/>
                <a:ext cx="108720" cy="176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B6C6C7C-B9DF-50B8-9448-EE671CDEA62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35661" y="2372636"/>
                  <a:ext cx="126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1A89FEE0-E70F-D3FB-44A8-20D5BCE46914}"/>
                    </a:ext>
                  </a:extLst>
                </p14:cNvPr>
                <p14:cNvContentPartPr/>
                <p14:nvPr/>
              </p14:nvContentPartPr>
              <p14:xfrm>
                <a:off x="4251861" y="2438876"/>
                <a:ext cx="149400" cy="21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1A89FEE0-E70F-D3FB-44A8-20D5BCE469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42861" y="2430236"/>
                  <a:ext cx="167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1958FC8-4D32-84B4-BF26-E878E3A91FFA}"/>
                    </a:ext>
                  </a:extLst>
                </p14:cNvPr>
                <p14:cNvContentPartPr/>
                <p14:nvPr/>
              </p14:nvContentPartPr>
              <p14:xfrm>
                <a:off x="4514661" y="2282636"/>
                <a:ext cx="105480" cy="1990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1958FC8-4D32-84B4-BF26-E878E3A91F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05661" y="2273996"/>
                  <a:ext cx="123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10FF4B2-5400-7A9C-5D62-1F1A002F23CF}"/>
                    </a:ext>
                  </a:extLst>
                </p14:cNvPr>
                <p14:cNvContentPartPr/>
                <p14:nvPr/>
              </p14:nvContentPartPr>
              <p14:xfrm>
                <a:off x="4652181" y="2414036"/>
                <a:ext cx="42120" cy="414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10FF4B2-5400-7A9C-5D62-1F1A002F23C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43181" y="2405396"/>
                  <a:ext cx="59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2F99ABC-4517-1E04-BC47-2FC8581431EA}"/>
                    </a:ext>
                  </a:extLst>
                </p14:cNvPr>
                <p14:cNvContentPartPr/>
                <p14:nvPr/>
              </p14:nvContentPartPr>
              <p14:xfrm>
                <a:off x="4756581" y="2298476"/>
                <a:ext cx="59760" cy="2214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2F99ABC-4517-1E04-BC47-2FC8581431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47581" y="2289476"/>
                  <a:ext cx="77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921E906-3028-5CA5-4828-11E622B137FD}"/>
                    </a:ext>
                  </a:extLst>
                </p14:cNvPr>
                <p14:cNvContentPartPr/>
                <p14:nvPr/>
              </p14:nvContentPartPr>
              <p14:xfrm>
                <a:off x="4884021" y="2411156"/>
                <a:ext cx="155160" cy="187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921E906-3028-5CA5-4828-11E622B137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75021" y="2402516"/>
                  <a:ext cx="172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BA9C123-6CFF-BE3F-371E-914F4AB90C05}"/>
                    </a:ext>
                  </a:extLst>
                </p14:cNvPr>
                <p14:cNvContentPartPr/>
                <p14:nvPr/>
              </p14:nvContentPartPr>
              <p14:xfrm>
                <a:off x="4944141" y="2334476"/>
                <a:ext cx="27720" cy="1551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BA9C123-6CFF-BE3F-371E-914F4AB90C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35501" y="2325476"/>
                  <a:ext cx="45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B73CCA5-0EEC-4358-0B75-CBFC9B9D06A6}"/>
                    </a:ext>
                  </a:extLst>
                </p14:cNvPr>
                <p14:cNvContentPartPr/>
                <p14:nvPr/>
              </p14:nvContentPartPr>
              <p14:xfrm>
                <a:off x="4882581" y="2320796"/>
                <a:ext cx="163080" cy="1825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B73CCA5-0EEC-4358-0B75-CBFC9B9D06A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73941" y="2311796"/>
                  <a:ext cx="180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5D3636F2-7C14-DE61-65B1-6155C5A763A2}"/>
                    </a:ext>
                  </a:extLst>
                </p14:cNvPr>
                <p14:cNvContentPartPr/>
                <p14:nvPr/>
              </p14:nvContentPartPr>
              <p14:xfrm>
                <a:off x="5147181" y="2407916"/>
                <a:ext cx="149760" cy="244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5D3636F2-7C14-DE61-65B1-6155C5A763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38541" y="2399276"/>
                  <a:ext cx="167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18652401-A97E-AFF9-3DD3-4DC4E23C93B5}"/>
                    </a:ext>
                  </a:extLst>
                </p14:cNvPr>
                <p14:cNvContentPartPr/>
                <p14:nvPr/>
              </p14:nvContentPartPr>
              <p14:xfrm>
                <a:off x="5229621" y="2354276"/>
                <a:ext cx="65880" cy="1270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18652401-A97E-AFF9-3DD3-4DC4E23C93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20621" y="2345276"/>
                  <a:ext cx="83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0CFAE4C-942F-3BA1-E5BF-77A64638CD7C}"/>
                    </a:ext>
                  </a:extLst>
                </p14:cNvPr>
                <p14:cNvContentPartPr/>
                <p14:nvPr/>
              </p14:nvContentPartPr>
              <p14:xfrm>
                <a:off x="5319981" y="2351396"/>
                <a:ext cx="66240" cy="820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0CFAE4C-942F-3BA1-E5BF-77A64638CD7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10981" y="2342396"/>
                  <a:ext cx="83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3FBF03B-7AA7-28B3-2CA9-CD334711BB3A}"/>
                    </a:ext>
                  </a:extLst>
                </p14:cNvPr>
                <p14:cNvContentPartPr/>
                <p14:nvPr/>
              </p14:nvContentPartPr>
              <p14:xfrm>
                <a:off x="5426541" y="2305676"/>
                <a:ext cx="65520" cy="824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3FBF03B-7AA7-28B3-2CA9-CD334711BB3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17901" y="2297036"/>
                  <a:ext cx="83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CFB20AAB-E6ED-3F95-F962-F24B0A4A3B83}"/>
                    </a:ext>
                  </a:extLst>
                </p14:cNvPr>
                <p14:cNvContentPartPr/>
                <p14:nvPr/>
              </p14:nvContentPartPr>
              <p14:xfrm>
                <a:off x="5417541" y="2399276"/>
                <a:ext cx="95760" cy="1162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CFB20AAB-E6ED-3F95-F962-F24B0A4A3B8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08901" y="2390636"/>
                  <a:ext cx="113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BDB80A26-B008-648D-C238-C25CB1A3FBF2}"/>
                    </a:ext>
                  </a:extLst>
                </p14:cNvPr>
                <p14:cNvContentPartPr/>
                <p14:nvPr/>
              </p14:nvContentPartPr>
              <p14:xfrm>
                <a:off x="5487021" y="2345636"/>
                <a:ext cx="166680" cy="1587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BDB80A26-B008-648D-C238-C25CB1A3FB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78381" y="2336996"/>
                  <a:ext cx="184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363D0AC9-86A0-64FD-3551-77B6C42FBD89}"/>
                    </a:ext>
                  </a:extLst>
                </p14:cNvPr>
                <p14:cNvContentPartPr/>
                <p14:nvPr/>
              </p14:nvContentPartPr>
              <p14:xfrm>
                <a:off x="5658741" y="2351756"/>
                <a:ext cx="60480" cy="1202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363D0AC9-86A0-64FD-3551-77B6C42FBD8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49741" y="2342756"/>
                  <a:ext cx="78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835791EF-283D-EBDB-5906-C9793884E1FC}"/>
                    </a:ext>
                  </a:extLst>
                </p14:cNvPr>
                <p14:cNvContentPartPr/>
                <p14:nvPr/>
              </p14:nvContentPartPr>
              <p14:xfrm>
                <a:off x="5775741" y="2321156"/>
                <a:ext cx="164880" cy="1778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835791EF-283D-EBDB-5906-C9793884E1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66741" y="2312516"/>
                  <a:ext cx="182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53C7332F-4A8E-1F9A-2E0B-AA1B385BF9DC}"/>
                    </a:ext>
                  </a:extLst>
                </p14:cNvPr>
                <p14:cNvContentPartPr/>
                <p14:nvPr/>
              </p14:nvContentPartPr>
              <p14:xfrm>
                <a:off x="5834781" y="2420516"/>
                <a:ext cx="133200" cy="12384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53C7332F-4A8E-1F9A-2E0B-AA1B385BF9D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25781" y="2411876"/>
                  <a:ext cx="150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9715234C-C3A2-8E62-B611-6632946B1B80}"/>
                    </a:ext>
                  </a:extLst>
                </p14:cNvPr>
                <p14:cNvContentPartPr/>
                <p14:nvPr/>
              </p14:nvContentPartPr>
              <p14:xfrm>
                <a:off x="6054021" y="2494676"/>
                <a:ext cx="16560" cy="237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9715234C-C3A2-8E62-B611-6632946B1B8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45381" y="2485676"/>
                  <a:ext cx="342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ACADF9D-E96B-05BA-C8EE-3EF18452DA37}"/>
              </a:ext>
            </a:extLst>
          </p:cNvPr>
          <p:cNvGrpSpPr/>
          <p:nvPr/>
        </p:nvGrpSpPr>
        <p:grpSpPr>
          <a:xfrm>
            <a:off x="7080381" y="1846676"/>
            <a:ext cx="362160" cy="216000"/>
            <a:chOff x="7080381" y="1846676"/>
            <a:chExt cx="36216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F1997E04-7508-E103-9840-AC63B98511A4}"/>
                    </a:ext>
                  </a:extLst>
                </p14:cNvPr>
                <p14:cNvContentPartPr/>
                <p14:nvPr/>
              </p14:nvContentPartPr>
              <p14:xfrm>
                <a:off x="7080381" y="1846676"/>
                <a:ext cx="158040" cy="16164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F1997E04-7508-E103-9840-AC63B98511A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71741" y="1837676"/>
                  <a:ext cx="175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015CC2B-A239-8D3F-A38D-1A56FAA6423A}"/>
                    </a:ext>
                  </a:extLst>
                </p14:cNvPr>
                <p14:cNvContentPartPr/>
                <p14:nvPr/>
              </p14:nvContentPartPr>
              <p14:xfrm>
                <a:off x="7194501" y="1944596"/>
                <a:ext cx="41760" cy="1180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015CC2B-A239-8D3F-A38D-1A56FAA6423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85861" y="1935596"/>
                  <a:ext cx="59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AC4F0FF5-2FC7-034C-CCC3-A2BC6CDA561B}"/>
                    </a:ext>
                  </a:extLst>
                </p14:cNvPr>
                <p14:cNvContentPartPr/>
                <p14:nvPr/>
              </p14:nvContentPartPr>
              <p14:xfrm>
                <a:off x="7281621" y="1874756"/>
                <a:ext cx="152280" cy="13284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AC4F0FF5-2FC7-034C-CCC3-A2BC6CDA56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72981" y="1866116"/>
                  <a:ext cx="169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93DC1BD-80CA-F01E-A79E-FCC7410C5B58}"/>
                    </a:ext>
                  </a:extLst>
                </p14:cNvPr>
                <p14:cNvContentPartPr/>
                <p14:nvPr/>
              </p14:nvContentPartPr>
              <p14:xfrm>
                <a:off x="7434261" y="1903556"/>
                <a:ext cx="8280" cy="15048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93DC1BD-80CA-F01E-A79E-FCC7410C5B5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25621" y="1894916"/>
                  <a:ext cx="2592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9B74C4C-A92F-84E4-E4A4-A72602AFF0B5}"/>
              </a:ext>
            </a:extLst>
          </p:cNvPr>
          <p:cNvGrpSpPr/>
          <p:nvPr/>
        </p:nvGrpSpPr>
        <p:grpSpPr>
          <a:xfrm>
            <a:off x="1266381" y="2925596"/>
            <a:ext cx="2552400" cy="523440"/>
            <a:chOff x="1266381" y="2925596"/>
            <a:chExt cx="2552400" cy="52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2C05E2FF-0AE5-F7AB-DFB7-5D289FDAFB2A}"/>
                    </a:ext>
                  </a:extLst>
                </p14:cNvPr>
                <p14:cNvContentPartPr/>
                <p14:nvPr/>
              </p14:nvContentPartPr>
              <p14:xfrm>
                <a:off x="1266381" y="2975276"/>
                <a:ext cx="90000" cy="392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2C05E2FF-0AE5-F7AB-DFB7-5D289FDAFB2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57741" y="2966636"/>
                  <a:ext cx="107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E3FBCF7A-14F0-EF6A-3211-9A3513142DA1}"/>
                    </a:ext>
                  </a:extLst>
                </p14:cNvPr>
                <p14:cNvContentPartPr/>
                <p14:nvPr/>
              </p14:nvContentPartPr>
              <p14:xfrm>
                <a:off x="1278261" y="3031796"/>
                <a:ext cx="100080" cy="201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E3FBCF7A-14F0-EF6A-3211-9A3513142DA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69621" y="3022796"/>
                  <a:ext cx="117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0C174CC5-0FCD-3A8A-5A0E-81B4B519B2C9}"/>
                    </a:ext>
                  </a:extLst>
                </p14:cNvPr>
                <p14:cNvContentPartPr/>
                <p14:nvPr/>
              </p14:nvContentPartPr>
              <p14:xfrm>
                <a:off x="1389501" y="2930996"/>
                <a:ext cx="125280" cy="914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0C174CC5-0FCD-3A8A-5A0E-81B4B519B2C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80861" y="2922356"/>
                  <a:ext cx="1429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61CEAF86-7B51-400D-05F0-B17EA142AB57}"/>
                    </a:ext>
                  </a:extLst>
                </p14:cNvPr>
                <p14:cNvContentPartPr/>
                <p14:nvPr/>
              </p14:nvContentPartPr>
              <p14:xfrm>
                <a:off x="1458261" y="3014516"/>
                <a:ext cx="59400" cy="6264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61CEAF86-7B51-400D-05F0-B17EA142AB5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49621" y="3005876"/>
                  <a:ext cx="770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012FCEB1-5B3B-D7E5-1B70-55E3C2356DF5}"/>
                    </a:ext>
                  </a:extLst>
                </p14:cNvPr>
                <p14:cNvContentPartPr/>
                <p14:nvPr/>
              </p14:nvContentPartPr>
              <p14:xfrm>
                <a:off x="1575261" y="3021716"/>
                <a:ext cx="33840" cy="291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12FCEB1-5B3B-D7E5-1B70-55E3C2356DF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66261" y="3012716"/>
                  <a:ext cx="51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97DF3455-645A-96EF-4F1D-3174D9D4001A}"/>
                    </a:ext>
                  </a:extLst>
                </p14:cNvPr>
                <p14:cNvContentPartPr/>
                <p14:nvPr/>
              </p14:nvContentPartPr>
              <p14:xfrm>
                <a:off x="1620261" y="2942876"/>
                <a:ext cx="41760" cy="126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97DF3455-645A-96EF-4F1D-3174D9D4001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11621" y="2934236"/>
                  <a:ext cx="594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4C6F78ED-C28A-CDB9-DE44-CA3ADB8AD599}"/>
                    </a:ext>
                  </a:extLst>
                </p14:cNvPr>
                <p14:cNvContentPartPr/>
                <p14:nvPr/>
              </p14:nvContentPartPr>
              <p14:xfrm>
                <a:off x="1641141" y="2961596"/>
                <a:ext cx="69120" cy="511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4C6F78ED-C28A-CDB9-DE44-CA3ADB8AD5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32141" y="2952956"/>
                  <a:ext cx="86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9E1468BE-3EAF-DF91-C68C-AFC367F90C3B}"/>
                    </a:ext>
                  </a:extLst>
                </p14:cNvPr>
                <p14:cNvContentPartPr/>
                <p14:nvPr/>
              </p14:nvContentPartPr>
              <p14:xfrm>
                <a:off x="1710261" y="2957636"/>
                <a:ext cx="34560" cy="439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9E1468BE-3EAF-DF91-C68C-AFC367F90C3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01621" y="2948636"/>
                  <a:ext cx="52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4D91C504-22F9-7C80-34FD-A0C6458F1C40}"/>
                    </a:ext>
                  </a:extLst>
                </p14:cNvPr>
                <p14:cNvContentPartPr/>
                <p14:nvPr/>
              </p14:nvContentPartPr>
              <p14:xfrm>
                <a:off x="1714221" y="2971316"/>
                <a:ext cx="108000" cy="9684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4D91C504-22F9-7C80-34FD-A0C6458F1C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05221" y="2962316"/>
                  <a:ext cx="125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2222F65C-A385-B630-7237-9CF0CAD8E19B}"/>
                    </a:ext>
                  </a:extLst>
                </p14:cNvPr>
                <p14:cNvContentPartPr/>
                <p14:nvPr/>
              </p14:nvContentPartPr>
              <p14:xfrm>
                <a:off x="1838421" y="2967356"/>
                <a:ext cx="26640" cy="1054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2222F65C-A385-B630-7237-9CF0CAD8E19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29421" y="2958356"/>
                  <a:ext cx="44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D06C24EA-8D9A-0CB0-36EF-2B7401C84DAF}"/>
                    </a:ext>
                  </a:extLst>
                </p14:cNvPr>
                <p14:cNvContentPartPr/>
                <p14:nvPr/>
              </p14:nvContentPartPr>
              <p14:xfrm>
                <a:off x="1924101" y="2930276"/>
                <a:ext cx="86760" cy="14400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D06C24EA-8D9A-0CB0-36EF-2B7401C84DA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15461" y="2921636"/>
                  <a:ext cx="1044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4F38C7E6-18BE-A96C-36E4-08678595B79D}"/>
                    </a:ext>
                  </a:extLst>
                </p14:cNvPr>
                <p14:cNvContentPartPr/>
                <p14:nvPr/>
              </p14:nvContentPartPr>
              <p14:xfrm>
                <a:off x="2004381" y="2925596"/>
                <a:ext cx="81360" cy="9360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4F38C7E6-18BE-A96C-36E4-08678595B79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95381" y="2916956"/>
                  <a:ext cx="99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8D3279D4-64C2-AC31-715C-26DDEE5538C1}"/>
                    </a:ext>
                  </a:extLst>
                </p14:cNvPr>
                <p14:cNvContentPartPr/>
                <p14:nvPr/>
              </p14:nvContentPartPr>
              <p14:xfrm>
                <a:off x="2052621" y="2937836"/>
                <a:ext cx="61920" cy="1004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8D3279D4-64C2-AC31-715C-26DDEE5538C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43621" y="2929196"/>
                  <a:ext cx="79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2B54706C-C81D-C1B2-5B6E-C08B55443136}"/>
                    </a:ext>
                  </a:extLst>
                </p14:cNvPr>
                <p14:cNvContentPartPr/>
                <p14:nvPr/>
              </p14:nvContentPartPr>
              <p14:xfrm>
                <a:off x="2117781" y="2942156"/>
                <a:ext cx="26640" cy="9972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2B54706C-C81D-C1B2-5B6E-C08B5544313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09141" y="2933516"/>
                  <a:ext cx="44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42DF4896-3822-AB19-4573-D0DFEF3D8D03}"/>
                    </a:ext>
                  </a:extLst>
                </p14:cNvPr>
                <p14:cNvContentPartPr/>
                <p14:nvPr/>
              </p14:nvContentPartPr>
              <p14:xfrm>
                <a:off x="2128941" y="2940716"/>
                <a:ext cx="69480" cy="11232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42DF4896-3822-AB19-4573-D0DFEF3D8D0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119941" y="2931716"/>
                  <a:ext cx="87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5F6EA722-5851-0F2E-29E0-2C35C0AF3302}"/>
                    </a:ext>
                  </a:extLst>
                </p14:cNvPr>
                <p14:cNvContentPartPr/>
                <p14:nvPr/>
              </p14:nvContentPartPr>
              <p14:xfrm>
                <a:off x="2199141" y="2979956"/>
                <a:ext cx="41400" cy="5724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5F6EA722-5851-0F2E-29E0-2C35C0AF33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90141" y="2971316"/>
                  <a:ext cx="59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2E0508B7-19BB-5295-8022-DD1B69DB4C9D}"/>
                    </a:ext>
                  </a:extLst>
                </p14:cNvPr>
                <p14:cNvContentPartPr/>
                <p14:nvPr/>
              </p14:nvContentPartPr>
              <p14:xfrm>
                <a:off x="2246661" y="2968436"/>
                <a:ext cx="78120" cy="9972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2E0508B7-19BB-5295-8022-DD1B69DB4C9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237661" y="2959796"/>
                  <a:ext cx="95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80CE6B55-A138-5EB4-8D65-2CE38CB843F7}"/>
                    </a:ext>
                  </a:extLst>
                </p14:cNvPr>
                <p14:cNvContentPartPr/>
                <p14:nvPr/>
              </p14:nvContentPartPr>
              <p14:xfrm>
                <a:off x="2330541" y="2950076"/>
                <a:ext cx="61200" cy="1713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80CE6B55-A138-5EB4-8D65-2CE38CB843F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21541" y="2941076"/>
                  <a:ext cx="788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7BB18B12-E0F0-E940-9D97-7932876869CB}"/>
                    </a:ext>
                  </a:extLst>
                </p14:cNvPr>
                <p14:cNvContentPartPr/>
                <p14:nvPr/>
              </p14:nvContentPartPr>
              <p14:xfrm>
                <a:off x="1915461" y="3253556"/>
                <a:ext cx="124920" cy="2484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7BB18B12-E0F0-E940-9D97-7932876869C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06821" y="3244916"/>
                  <a:ext cx="142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F77990D3-8C58-3F0A-15E4-A3713FD55F5C}"/>
                    </a:ext>
                  </a:extLst>
                </p14:cNvPr>
                <p14:cNvContentPartPr/>
                <p14:nvPr/>
              </p14:nvContentPartPr>
              <p14:xfrm>
                <a:off x="2011221" y="3210356"/>
                <a:ext cx="61560" cy="1256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F77990D3-8C58-3F0A-15E4-A3713FD55F5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02581" y="3201356"/>
                  <a:ext cx="79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55C91907-FB98-FAF4-6CD8-82F3084C4D1B}"/>
                    </a:ext>
                  </a:extLst>
                </p14:cNvPr>
                <p14:cNvContentPartPr/>
                <p14:nvPr/>
              </p14:nvContentPartPr>
              <p14:xfrm>
                <a:off x="2190141" y="3234836"/>
                <a:ext cx="118440" cy="10692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55C91907-FB98-FAF4-6CD8-82F3084C4D1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181141" y="3226196"/>
                  <a:ext cx="136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8F50E845-DE07-7C10-B471-FF9D8E7377A5}"/>
                    </a:ext>
                  </a:extLst>
                </p14:cNvPr>
                <p14:cNvContentPartPr/>
                <p14:nvPr/>
              </p14:nvContentPartPr>
              <p14:xfrm>
                <a:off x="2298861" y="3252476"/>
                <a:ext cx="73080" cy="10836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8F50E845-DE07-7C10-B471-FF9D8E7377A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289861" y="3243836"/>
                  <a:ext cx="90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A1A12D25-47B3-801B-594F-97DA0C72D23D}"/>
                    </a:ext>
                  </a:extLst>
                </p14:cNvPr>
                <p14:cNvContentPartPr/>
                <p14:nvPr/>
              </p14:nvContentPartPr>
              <p14:xfrm>
                <a:off x="2393181" y="3195596"/>
                <a:ext cx="74880" cy="7992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A1A12D25-47B3-801B-594F-97DA0C72D2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84541" y="3186596"/>
                  <a:ext cx="925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02544E4E-173E-ED64-8AA5-A32E7C9151F1}"/>
                    </a:ext>
                  </a:extLst>
                </p14:cNvPr>
                <p14:cNvContentPartPr/>
                <p14:nvPr/>
              </p14:nvContentPartPr>
              <p14:xfrm>
                <a:off x="2409741" y="3258956"/>
                <a:ext cx="87120" cy="6264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02544E4E-173E-ED64-8AA5-A32E7C9151F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401101" y="3250316"/>
                  <a:ext cx="1047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623760EF-82E6-298A-13CE-1D6D026A74FB}"/>
                    </a:ext>
                  </a:extLst>
                </p14:cNvPr>
                <p14:cNvContentPartPr/>
                <p14:nvPr/>
              </p14:nvContentPartPr>
              <p14:xfrm>
                <a:off x="2489301" y="3256796"/>
                <a:ext cx="66600" cy="4140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623760EF-82E6-298A-13CE-1D6D026A74F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80661" y="3247796"/>
                  <a:ext cx="842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F33BF0EA-EE90-69AB-33AE-80C3E86BD2A8}"/>
                    </a:ext>
                  </a:extLst>
                </p14:cNvPr>
                <p14:cNvContentPartPr/>
                <p14:nvPr/>
              </p14:nvContentPartPr>
              <p14:xfrm>
                <a:off x="2488221" y="3227276"/>
                <a:ext cx="131760" cy="1569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F33BF0EA-EE90-69AB-33AE-80C3E86BD2A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79581" y="3218276"/>
                  <a:ext cx="149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14554007-B062-6C14-5D3C-4357A36A2C76}"/>
                    </a:ext>
                  </a:extLst>
                </p14:cNvPr>
                <p14:cNvContentPartPr/>
                <p14:nvPr/>
              </p14:nvContentPartPr>
              <p14:xfrm>
                <a:off x="2572461" y="3258956"/>
                <a:ext cx="88920" cy="1206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14554007-B062-6C14-5D3C-4357A36A2C7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63461" y="3250316"/>
                  <a:ext cx="106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BA584C29-96B3-6E05-5294-3191B5DC132F}"/>
                    </a:ext>
                  </a:extLst>
                </p14:cNvPr>
                <p14:cNvContentPartPr/>
                <p14:nvPr/>
              </p14:nvContentPartPr>
              <p14:xfrm>
                <a:off x="2720781" y="3368036"/>
                <a:ext cx="11160" cy="8100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BA584C29-96B3-6E05-5294-3191B5DC132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12141" y="3359036"/>
                  <a:ext cx="28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21A9F593-D914-A8FF-0893-7FD323504C32}"/>
                    </a:ext>
                  </a:extLst>
                </p14:cNvPr>
                <p14:cNvContentPartPr/>
                <p14:nvPr/>
              </p14:nvContentPartPr>
              <p14:xfrm>
                <a:off x="2843541" y="3134756"/>
                <a:ext cx="75960" cy="1152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21A9F593-D914-A8FF-0893-7FD323504C3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34901" y="3126116"/>
                  <a:ext cx="93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3A400BEA-06A4-9DBE-022A-885E3D6BB569}"/>
                    </a:ext>
                  </a:extLst>
                </p14:cNvPr>
                <p14:cNvContentPartPr/>
                <p14:nvPr/>
              </p14:nvContentPartPr>
              <p14:xfrm>
                <a:off x="2892141" y="3276956"/>
                <a:ext cx="82080" cy="8568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3A400BEA-06A4-9DBE-022A-885E3D6BB56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83501" y="3268316"/>
                  <a:ext cx="99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B4FE1490-3E7C-6520-E6D1-3CE79573039E}"/>
                    </a:ext>
                  </a:extLst>
                </p14:cNvPr>
                <p14:cNvContentPartPr/>
                <p14:nvPr/>
              </p14:nvContentPartPr>
              <p14:xfrm>
                <a:off x="2968461" y="3229436"/>
                <a:ext cx="98280" cy="6120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B4FE1490-3E7C-6520-E6D1-3CE79573039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59461" y="3220796"/>
                  <a:ext cx="115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CE7ABE68-80EF-D8A7-D90F-66B96CA61130}"/>
                    </a:ext>
                  </a:extLst>
                </p14:cNvPr>
                <p14:cNvContentPartPr/>
                <p14:nvPr/>
              </p14:nvContentPartPr>
              <p14:xfrm>
                <a:off x="2997621" y="3258956"/>
                <a:ext cx="153000" cy="7992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CE7ABE68-80EF-D8A7-D90F-66B96CA6113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88621" y="3250316"/>
                  <a:ext cx="170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21A9CBFF-3617-170B-CA8C-9B918DEF7060}"/>
                    </a:ext>
                  </a:extLst>
                </p14:cNvPr>
                <p14:cNvContentPartPr/>
                <p14:nvPr/>
              </p14:nvContentPartPr>
              <p14:xfrm>
                <a:off x="3079341" y="3325556"/>
                <a:ext cx="91080" cy="5976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21A9CBFF-3617-170B-CA8C-9B918DEF70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70701" y="3316556"/>
                  <a:ext cx="1087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8BE16068-4CAE-D85D-A8F6-043DCBAF4E5D}"/>
                    </a:ext>
                  </a:extLst>
                </p14:cNvPr>
                <p14:cNvContentPartPr/>
                <p14:nvPr/>
              </p14:nvContentPartPr>
              <p14:xfrm>
                <a:off x="3163221" y="3206756"/>
                <a:ext cx="51480" cy="1944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8BE16068-4CAE-D85D-A8F6-043DCBAF4E5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54581" y="3198116"/>
                  <a:ext cx="69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15B8E29D-2A4B-CE15-8623-21A1514FACAD}"/>
                    </a:ext>
                  </a:extLst>
                </p14:cNvPr>
                <p14:cNvContentPartPr/>
                <p14:nvPr/>
              </p14:nvContentPartPr>
              <p14:xfrm>
                <a:off x="3166461" y="3262196"/>
                <a:ext cx="122040" cy="12492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15B8E29D-2A4B-CE15-8623-21A1514FACA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157461" y="3253556"/>
                  <a:ext cx="139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937FC008-4150-4CE9-C1BC-3C7EDDB68EA8}"/>
                    </a:ext>
                  </a:extLst>
                </p14:cNvPr>
                <p14:cNvContentPartPr/>
                <p14:nvPr/>
              </p14:nvContentPartPr>
              <p14:xfrm>
                <a:off x="3439341" y="3194516"/>
                <a:ext cx="98280" cy="11880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937FC008-4150-4CE9-C1BC-3C7EDDB68EA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30701" y="3185516"/>
                  <a:ext cx="1159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AEAE0362-CF71-4885-6E20-2E44443E7653}"/>
                    </a:ext>
                  </a:extLst>
                </p14:cNvPr>
                <p14:cNvContentPartPr/>
                <p14:nvPr/>
              </p14:nvContentPartPr>
              <p14:xfrm>
                <a:off x="3552021" y="3198476"/>
                <a:ext cx="84960" cy="6408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AEAE0362-CF71-4885-6E20-2E44443E765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43021" y="3189476"/>
                  <a:ext cx="102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4D928E2C-2D7A-500A-93D8-DF2DCEC3894C}"/>
                    </a:ext>
                  </a:extLst>
                </p14:cNvPr>
                <p14:cNvContentPartPr/>
                <p14:nvPr/>
              </p14:nvContentPartPr>
              <p14:xfrm>
                <a:off x="3544461" y="3291356"/>
                <a:ext cx="116640" cy="9000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4D928E2C-2D7A-500A-93D8-DF2DCEC389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35821" y="3282716"/>
                  <a:ext cx="134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F71299FB-FE54-53EE-7EC4-393179597FE3}"/>
                    </a:ext>
                  </a:extLst>
                </p14:cNvPr>
                <p14:cNvContentPartPr/>
                <p14:nvPr/>
              </p14:nvContentPartPr>
              <p14:xfrm>
                <a:off x="3639141" y="3220076"/>
                <a:ext cx="179640" cy="16524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F71299FB-FE54-53EE-7EC4-393179597FE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30141" y="3211436"/>
                  <a:ext cx="19728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165B5C7C-C9C1-278C-D0C6-78CBB2819703}"/>
              </a:ext>
            </a:extLst>
          </p:cNvPr>
          <p:cNvGrpSpPr/>
          <p:nvPr/>
        </p:nvGrpSpPr>
        <p:grpSpPr>
          <a:xfrm>
            <a:off x="3943341" y="3202436"/>
            <a:ext cx="1814040" cy="217080"/>
            <a:chOff x="3943341" y="3202436"/>
            <a:chExt cx="181404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E5ECF08A-9382-227F-DF60-BB5C5A54DE00}"/>
                    </a:ext>
                  </a:extLst>
                </p14:cNvPr>
                <p14:cNvContentPartPr/>
                <p14:nvPr/>
              </p14:nvContentPartPr>
              <p14:xfrm>
                <a:off x="3943341" y="3221156"/>
                <a:ext cx="98640" cy="1479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E5ECF08A-9382-227F-DF60-BB5C5A54DE0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934341" y="3212156"/>
                  <a:ext cx="1162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C828A4CF-4052-3D8C-826C-650349E1968C}"/>
                    </a:ext>
                  </a:extLst>
                </p14:cNvPr>
                <p14:cNvContentPartPr/>
                <p14:nvPr/>
              </p14:nvContentPartPr>
              <p14:xfrm>
                <a:off x="4066821" y="3242396"/>
                <a:ext cx="39960" cy="13248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C828A4CF-4052-3D8C-826C-650349E1968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58181" y="3233756"/>
                  <a:ext cx="57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66FCE753-311A-A2C2-25B3-A91FD3DDEFCD}"/>
                    </a:ext>
                  </a:extLst>
                </p14:cNvPr>
                <p14:cNvContentPartPr/>
                <p14:nvPr/>
              </p14:nvContentPartPr>
              <p14:xfrm>
                <a:off x="4107861" y="3219356"/>
                <a:ext cx="71640" cy="230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66FCE753-311A-A2C2-25B3-A91FD3DDEFC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99221" y="3210716"/>
                  <a:ext cx="89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4D0F8D7C-9D72-23B9-0F9C-6F3AAAAE203B}"/>
                    </a:ext>
                  </a:extLst>
                </p14:cNvPr>
                <p14:cNvContentPartPr/>
                <p14:nvPr/>
              </p14:nvContentPartPr>
              <p14:xfrm>
                <a:off x="4140261" y="3261476"/>
                <a:ext cx="136800" cy="14580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4D0F8D7C-9D72-23B9-0F9C-6F3AAAAE20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31621" y="3252836"/>
                  <a:ext cx="154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FA697171-5905-D129-46F1-DC35590F5C72}"/>
                    </a:ext>
                  </a:extLst>
                </p14:cNvPr>
                <p14:cNvContentPartPr/>
                <p14:nvPr/>
              </p14:nvContentPartPr>
              <p14:xfrm>
                <a:off x="4404501" y="3207836"/>
                <a:ext cx="68400" cy="5220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FA697171-5905-D129-46F1-DC35590F5C7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95861" y="3199196"/>
                  <a:ext cx="86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CB2AD7DE-847A-C4F2-E853-6222AE38EBDE}"/>
                    </a:ext>
                  </a:extLst>
                </p14:cNvPr>
                <p14:cNvContentPartPr/>
                <p14:nvPr/>
              </p14:nvContentPartPr>
              <p14:xfrm>
                <a:off x="4395861" y="3247796"/>
                <a:ext cx="161640" cy="9504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CB2AD7DE-847A-C4F2-E853-6222AE38EB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86861" y="3239156"/>
                  <a:ext cx="179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EE918AB3-B9FC-3ADF-FD6C-FA614309177A}"/>
                    </a:ext>
                  </a:extLst>
                </p14:cNvPr>
                <p14:cNvContentPartPr/>
                <p14:nvPr/>
              </p14:nvContentPartPr>
              <p14:xfrm>
                <a:off x="4499181" y="3360476"/>
                <a:ext cx="113400" cy="5904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EE918AB3-B9FC-3ADF-FD6C-FA61430917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90181" y="3351836"/>
                  <a:ext cx="131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FFE5EDFE-9258-10E2-152F-27E9FBDB88CF}"/>
                    </a:ext>
                  </a:extLst>
                </p14:cNvPr>
                <p14:cNvContentPartPr/>
                <p14:nvPr/>
              </p14:nvContentPartPr>
              <p14:xfrm>
                <a:off x="4578021" y="3276236"/>
                <a:ext cx="68040" cy="11808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FFE5EDFE-9258-10E2-152F-27E9FBDB88C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569021" y="3267596"/>
                  <a:ext cx="85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558C11AD-BA17-350F-98FA-777ED953F585}"/>
                    </a:ext>
                  </a:extLst>
                </p14:cNvPr>
                <p14:cNvContentPartPr/>
                <p14:nvPr/>
              </p14:nvContentPartPr>
              <p14:xfrm>
                <a:off x="4675221" y="3279116"/>
                <a:ext cx="22320" cy="13896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558C11AD-BA17-350F-98FA-777ED953F58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66581" y="3270476"/>
                  <a:ext cx="39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6993F105-D85A-65FC-4A64-B12BAED14493}"/>
                    </a:ext>
                  </a:extLst>
                </p14:cNvPr>
                <p14:cNvContentPartPr/>
                <p14:nvPr/>
              </p14:nvContentPartPr>
              <p14:xfrm>
                <a:off x="4794021" y="3202436"/>
                <a:ext cx="99000" cy="20628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6993F105-D85A-65FC-4A64-B12BAED144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85021" y="3193796"/>
                  <a:ext cx="116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F80A770F-2C36-7FED-4E2D-6A9600F12B85}"/>
                    </a:ext>
                  </a:extLst>
                </p14:cNvPr>
                <p14:cNvContentPartPr/>
                <p14:nvPr/>
              </p14:nvContentPartPr>
              <p14:xfrm>
                <a:off x="4933341" y="3229076"/>
                <a:ext cx="101520" cy="13644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F80A770F-2C36-7FED-4E2D-6A9600F12B8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924701" y="3220436"/>
                  <a:ext cx="119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FA154933-4BBE-C168-6E90-679606C18750}"/>
                    </a:ext>
                  </a:extLst>
                </p14:cNvPr>
                <p14:cNvContentPartPr/>
                <p14:nvPr/>
              </p14:nvContentPartPr>
              <p14:xfrm>
                <a:off x="5008221" y="3243836"/>
                <a:ext cx="69120" cy="11520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FA154933-4BBE-C168-6E90-679606C1875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99581" y="3235196"/>
                  <a:ext cx="86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8F44EE5B-0C81-44F3-5DFE-A820A487FCD4}"/>
                    </a:ext>
                  </a:extLst>
                </p14:cNvPr>
                <p14:cNvContentPartPr/>
                <p14:nvPr/>
              </p14:nvContentPartPr>
              <p14:xfrm>
                <a:off x="5089581" y="3265076"/>
                <a:ext cx="24120" cy="13320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8F44EE5B-0C81-44F3-5DFE-A820A487FCD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080941" y="3256076"/>
                  <a:ext cx="41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D2228B4F-F891-E275-B562-FE42AC3F25B1}"/>
                    </a:ext>
                  </a:extLst>
                </p14:cNvPr>
                <p14:cNvContentPartPr/>
                <p14:nvPr/>
              </p14:nvContentPartPr>
              <p14:xfrm>
                <a:off x="5106141" y="3251756"/>
                <a:ext cx="196920" cy="11016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D2228B4F-F891-E275-B562-FE42AC3F25B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97141" y="3242756"/>
                  <a:ext cx="214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E3A7F86E-E4FC-C964-A3D4-F43648558037}"/>
                    </a:ext>
                  </a:extLst>
                </p14:cNvPr>
                <p14:cNvContentPartPr/>
                <p14:nvPr/>
              </p14:nvContentPartPr>
              <p14:xfrm>
                <a:off x="5289741" y="3226556"/>
                <a:ext cx="91440" cy="8100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E3A7F86E-E4FC-C964-A3D4-F4364855803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81101" y="3217916"/>
                  <a:ext cx="109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9FE0E792-6FF3-8D43-AA8E-A1712DDA8F55}"/>
                    </a:ext>
                  </a:extLst>
                </p14:cNvPr>
                <p14:cNvContentPartPr/>
                <p14:nvPr/>
              </p14:nvContentPartPr>
              <p14:xfrm>
                <a:off x="5318181" y="3324476"/>
                <a:ext cx="115200" cy="8676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9FE0E792-6FF3-8D43-AA8E-A1712DDA8F5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09541" y="3315836"/>
                  <a:ext cx="1328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226267E7-9F18-F8AB-B6BA-8CAD54D3DC9B}"/>
                    </a:ext>
                  </a:extLst>
                </p14:cNvPr>
                <p14:cNvContentPartPr/>
                <p14:nvPr/>
              </p14:nvContentPartPr>
              <p14:xfrm>
                <a:off x="5413221" y="3263996"/>
                <a:ext cx="162720" cy="10224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226267E7-9F18-F8AB-B6BA-8CAD54D3DC9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04581" y="3255356"/>
                  <a:ext cx="180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30C50F43-7D13-F183-9E84-40BDACAC5C83}"/>
                    </a:ext>
                  </a:extLst>
                </p14:cNvPr>
                <p14:cNvContentPartPr/>
                <p14:nvPr/>
              </p14:nvContentPartPr>
              <p14:xfrm>
                <a:off x="5554341" y="3276596"/>
                <a:ext cx="67320" cy="8892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30C50F43-7D13-F183-9E84-40BDACAC5C8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545701" y="3267956"/>
                  <a:ext cx="849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100FDEA2-504B-A62A-7823-00DA071C7807}"/>
                    </a:ext>
                  </a:extLst>
                </p14:cNvPr>
                <p14:cNvContentPartPr/>
                <p14:nvPr/>
              </p14:nvContentPartPr>
              <p14:xfrm>
                <a:off x="5584581" y="3238436"/>
                <a:ext cx="172800" cy="12708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100FDEA2-504B-A62A-7823-00DA071C780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75941" y="3229436"/>
                  <a:ext cx="19044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ABFBD6D-8D50-02D7-C547-33B7150CC9DA}"/>
              </a:ext>
            </a:extLst>
          </p:cNvPr>
          <p:cNvGrpSpPr/>
          <p:nvPr/>
        </p:nvGrpSpPr>
        <p:grpSpPr>
          <a:xfrm>
            <a:off x="5945301" y="3176876"/>
            <a:ext cx="630000" cy="294840"/>
            <a:chOff x="5945301" y="3176876"/>
            <a:chExt cx="63000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584F8609-8D24-E062-5BCD-30D0401D3B18}"/>
                    </a:ext>
                  </a:extLst>
                </p14:cNvPr>
                <p14:cNvContentPartPr/>
                <p14:nvPr/>
              </p14:nvContentPartPr>
              <p14:xfrm>
                <a:off x="5945301" y="3202436"/>
                <a:ext cx="87840" cy="9756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584F8609-8D24-E062-5BCD-30D0401D3B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936301" y="3193796"/>
                  <a:ext cx="1054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30C2DB2B-8751-5AFD-D9AA-4553CFFF72F4}"/>
                    </a:ext>
                  </a:extLst>
                </p14:cNvPr>
                <p14:cNvContentPartPr/>
                <p14:nvPr/>
              </p14:nvContentPartPr>
              <p14:xfrm>
                <a:off x="6035301" y="3176876"/>
                <a:ext cx="112320" cy="21276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30C2DB2B-8751-5AFD-D9AA-4553CFFF72F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026301" y="3167876"/>
                  <a:ext cx="129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8300BC7B-3237-B8E0-4C0F-F384C882D636}"/>
                    </a:ext>
                  </a:extLst>
                </p14:cNvPr>
                <p14:cNvContentPartPr/>
                <p14:nvPr/>
              </p14:nvContentPartPr>
              <p14:xfrm>
                <a:off x="6151941" y="3245636"/>
                <a:ext cx="86760" cy="11196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8300BC7B-3237-B8E0-4C0F-F384C882D63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43301" y="3236996"/>
                  <a:ext cx="1044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47C96EB7-3B69-334F-4921-BB489093CB97}"/>
                    </a:ext>
                  </a:extLst>
                </p14:cNvPr>
                <p14:cNvContentPartPr/>
                <p14:nvPr/>
              </p14:nvContentPartPr>
              <p14:xfrm>
                <a:off x="6217821" y="3249236"/>
                <a:ext cx="105840" cy="17604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47C96EB7-3B69-334F-4921-BB489093CB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08821" y="3240236"/>
                  <a:ext cx="123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0A55F9D4-AC94-0ED4-D7A2-433BDF75AAFE}"/>
                    </a:ext>
                  </a:extLst>
                </p14:cNvPr>
                <p14:cNvContentPartPr/>
                <p14:nvPr/>
              </p14:nvContentPartPr>
              <p14:xfrm>
                <a:off x="6343821" y="3250676"/>
                <a:ext cx="147960" cy="13896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0A55F9D4-AC94-0ED4-D7A2-433BDF75AAF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335181" y="3242036"/>
                  <a:ext cx="165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6F3CBBD0-9C95-52D6-20FB-AF064D139DBE}"/>
                    </a:ext>
                  </a:extLst>
                </p14:cNvPr>
                <p14:cNvContentPartPr/>
                <p14:nvPr/>
              </p14:nvContentPartPr>
              <p14:xfrm>
                <a:off x="6517341" y="3229796"/>
                <a:ext cx="57960" cy="24192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6F3CBBD0-9C95-52D6-20FB-AF064D139DB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508341" y="3220796"/>
                  <a:ext cx="7560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248078A2-C0AB-4507-95A5-56796A73ACD9}"/>
              </a:ext>
            </a:extLst>
          </p:cNvPr>
          <p:cNvGrpSpPr/>
          <p:nvPr/>
        </p:nvGrpSpPr>
        <p:grpSpPr>
          <a:xfrm>
            <a:off x="3543741" y="4035836"/>
            <a:ext cx="1420920" cy="193320"/>
            <a:chOff x="3543741" y="4035836"/>
            <a:chExt cx="142092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039FFDC4-11F5-9D1A-BBE8-2CB371C66E73}"/>
                    </a:ext>
                  </a:extLst>
                </p14:cNvPr>
                <p14:cNvContentPartPr/>
                <p14:nvPr/>
              </p14:nvContentPartPr>
              <p14:xfrm>
                <a:off x="3543741" y="4108556"/>
                <a:ext cx="163440" cy="2196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039FFDC4-11F5-9D1A-BBE8-2CB371C66E7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535101" y="4099556"/>
                  <a:ext cx="181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5E093AE0-ACC0-540A-C7B6-A04519E22604}"/>
                    </a:ext>
                  </a:extLst>
                </p14:cNvPr>
                <p14:cNvContentPartPr/>
                <p14:nvPr/>
              </p14:nvContentPartPr>
              <p14:xfrm>
                <a:off x="3636981" y="4048436"/>
                <a:ext cx="68400" cy="15552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5E093AE0-ACC0-540A-C7B6-A04519E2260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27981" y="4039436"/>
                  <a:ext cx="86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947D22DD-7606-34FF-3738-575DF6CDBD7B}"/>
                    </a:ext>
                  </a:extLst>
                </p14:cNvPr>
                <p14:cNvContentPartPr/>
                <p14:nvPr/>
              </p14:nvContentPartPr>
              <p14:xfrm>
                <a:off x="3810141" y="4051316"/>
                <a:ext cx="155880" cy="11520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947D22DD-7606-34FF-3738-575DF6CDBD7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801501" y="4042316"/>
                  <a:ext cx="173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7BB474E5-FD4F-0A17-746C-05D26D04FBAC}"/>
                    </a:ext>
                  </a:extLst>
                </p14:cNvPr>
                <p14:cNvContentPartPr/>
                <p14:nvPr/>
              </p14:nvContentPartPr>
              <p14:xfrm>
                <a:off x="3968901" y="4047356"/>
                <a:ext cx="65520" cy="12096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7BB474E5-FD4F-0A17-746C-05D26D04FBA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59901" y="4038716"/>
                  <a:ext cx="83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8454CE2E-77B6-B83C-34E7-FD7FCB19837A}"/>
                    </a:ext>
                  </a:extLst>
                </p14:cNvPr>
                <p14:cNvContentPartPr/>
                <p14:nvPr/>
              </p14:nvContentPartPr>
              <p14:xfrm>
                <a:off x="4029381" y="4048796"/>
                <a:ext cx="68040" cy="11736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8454CE2E-77B6-B83C-34E7-FD7FCB19837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020381" y="4039796"/>
                  <a:ext cx="85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2544DD83-B9EE-5E15-450A-25C238FC587C}"/>
                    </a:ext>
                  </a:extLst>
                </p14:cNvPr>
                <p14:cNvContentPartPr/>
                <p14:nvPr/>
              </p14:nvContentPartPr>
              <p14:xfrm>
                <a:off x="4109301" y="4040516"/>
                <a:ext cx="147240" cy="12492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2544DD83-B9EE-5E15-450A-25C238FC587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00301" y="4031876"/>
                  <a:ext cx="164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70A14934-C830-A7A7-5DDB-11D34B2FDCD6}"/>
                    </a:ext>
                  </a:extLst>
                </p14:cNvPr>
                <p14:cNvContentPartPr/>
                <p14:nvPr/>
              </p14:nvContentPartPr>
              <p14:xfrm>
                <a:off x="4188141" y="4068596"/>
                <a:ext cx="125280" cy="10296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70A14934-C830-A7A7-5DDB-11D34B2FDCD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179501" y="4059596"/>
                  <a:ext cx="142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3FC6CB02-5246-612B-DBA0-27027248DBB0}"/>
                    </a:ext>
                  </a:extLst>
                </p14:cNvPr>
                <p14:cNvContentPartPr/>
                <p14:nvPr/>
              </p14:nvContentPartPr>
              <p14:xfrm>
                <a:off x="4306221" y="4035836"/>
                <a:ext cx="125640" cy="12888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3FC6CB02-5246-612B-DBA0-27027248DBB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297581" y="4026836"/>
                  <a:ext cx="1432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A20D18F7-31A5-B5C0-2D44-EEAD01AAA831}"/>
                    </a:ext>
                  </a:extLst>
                </p14:cNvPr>
                <p14:cNvContentPartPr/>
                <p14:nvPr/>
              </p14:nvContentPartPr>
              <p14:xfrm>
                <a:off x="4367781" y="4063196"/>
                <a:ext cx="101520" cy="15084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A20D18F7-31A5-B5C0-2D44-EEAD01AAA83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359141" y="4054556"/>
                  <a:ext cx="119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6B3154ED-861C-0F28-E3C9-2A0377F4731A}"/>
                    </a:ext>
                  </a:extLst>
                </p14:cNvPr>
                <p14:cNvContentPartPr/>
                <p14:nvPr/>
              </p14:nvContentPartPr>
              <p14:xfrm>
                <a:off x="4468941" y="4086956"/>
                <a:ext cx="146160" cy="14220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6B3154ED-861C-0F28-E3C9-2A0377F4731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60301" y="4078316"/>
                  <a:ext cx="163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6F608936-A229-954B-8FA9-1A1E2261BED5}"/>
                    </a:ext>
                  </a:extLst>
                </p14:cNvPr>
                <p14:cNvContentPartPr/>
                <p14:nvPr/>
              </p14:nvContentPartPr>
              <p14:xfrm>
                <a:off x="4630581" y="4076516"/>
                <a:ext cx="94680" cy="10836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6F608936-A229-954B-8FA9-1A1E2261BED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621581" y="4067876"/>
                  <a:ext cx="112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95C413AA-DFA0-D785-FCD3-734542663EBF}"/>
                    </a:ext>
                  </a:extLst>
                </p14:cNvPr>
                <p14:cNvContentPartPr/>
                <p14:nvPr/>
              </p14:nvContentPartPr>
              <p14:xfrm>
                <a:off x="4734621" y="4091636"/>
                <a:ext cx="65160" cy="10116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95C413AA-DFA0-D785-FCD3-734542663EB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725981" y="4082996"/>
                  <a:ext cx="82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DD672EE0-B226-C6C0-6FF0-FD5B8ECD2987}"/>
                    </a:ext>
                  </a:extLst>
                </p14:cNvPr>
                <p14:cNvContentPartPr/>
                <p14:nvPr/>
              </p14:nvContentPartPr>
              <p14:xfrm>
                <a:off x="4791861" y="4072556"/>
                <a:ext cx="172800" cy="11916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DD672EE0-B226-C6C0-6FF0-FD5B8ECD298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83221" y="4063916"/>
                  <a:ext cx="19044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717242D6-D1F3-F4C0-FEDC-B0BD33E670A6}"/>
              </a:ext>
            </a:extLst>
          </p:cNvPr>
          <p:cNvGrpSpPr/>
          <p:nvPr/>
        </p:nvGrpSpPr>
        <p:grpSpPr>
          <a:xfrm>
            <a:off x="5186061" y="4024316"/>
            <a:ext cx="538920" cy="253800"/>
            <a:chOff x="5186061" y="4024316"/>
            <a:chExt cx="53892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0B38D3CC-D4AD-C9A1-C723-4013F312B3FF}"/>
                    </a:ext>
                  </a:extLst>
                </p14:cNvPr>
                <p14:cNvContentPartPr/>
                <p14:nvPr/>
              </p14:nvContentPartPr>
              <p14:xfrm>
                <a:off x="5186061" y="4025756"/>
                <a:ext cx="164160" cy="10512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0B38D3CC-D4AD-C9A1-C723-4013F312B3F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177061" y="4016756"/>
                  <a:ext cx="181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943DBCA7-78D0-0959-3AA3-7374ED6FD00F}"/>
                    </a:ext>
                  </a:extLst>
                </p14:cNvPr>
                <p14:cNvContentPartPr/>
                <p14:nvPr/>
              </p14:nvContentPartPr>
              <p14:xfrm>
                <a:off x="5271381" y="4130876"/>
                <a:ext cx="106560" cy="6048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943DBCA7-78D0-0959-3AA3-7374ED6FD00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262741" y="4122236"/>
                  <a:ext cx="124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6C3D1358-388A-9222-AD14-4981081288B6}"/>
                    </a:ext>
                  </a:extLst>
                </p14:cNvPr>
                <p14:cNvContentPartPr/>
                <p14:nvPr/>
              </p14:nvContentPartPr>
              <p14:xfrm>
                <a:off x="5361381" y="4024316"/>
                <a:ext cx="123480" cy="9684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6C3D1358-388A-9222-AD14-4981081288B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52381" y="4015316"/>
                  <a:ext cx="141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7234A0D0-34E5-DED3-2170-8F3B5965F824}"/>
                    </a:ext>
                  </a:extLst>
                </p14:cNvPr>
                <p14:cNvContentPartPr/>
                <p14:nvPr/>
              </p14:nvContentPartPr>
              <p14:xfrm>
                <a:off x="5449581" y="4160036"/>
                <a:ext cx="110160" cy="9216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7234A0D0-34E5-DED3-2170-8F3B5965F82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440581" y="4151396"/>
                  <a:ext cx="127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74CF499F-1402-9277-6C1E-C2CC793A50FC}"/>
                    </a:ext>
                  </a:extLst>
                </p14:cNvPr>
                <p14:cNvContentPartPr/>
                <p14:nvPr/>
              </p14:nvContentPartPr>
              <p14:xfrm>
                <a:off x="5578461" y="4047356"/>
                <a:ext cx="113760" cy="14436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74CF499F-1402-9277-6C1E-C2CC793A50F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569461" y="4038716"/>
                  <a:ext cx="131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A3869AA2-7BEA-865E-1766-FDE8E6E87722}"/>
                    </a:ext>
                  </a:extLst>
                </p14:cNvPr>
                <p14:cNvContentPartPr/>
                <p14:nvPr/>
              </p14:nvContentPartPr>
              <p14:xfrm>
                <a:off x="5636421" y="4094156"/>
                <a:ext cx="88560" cy="18396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A3869AA2-7BEA-865E-1766-FDE8E6E8772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627421" y="4085516"/>
                  <a:ext cx="10620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7F592EA-6FDC-9CDB-20A0-CD65B41CDF2E}"/>
              </a:ext>
            </a:extLst>
          </p:cNvPr>
          <p:cNvGrpSpPr/>
          <p:nvPr/>
        </p:nvGrpSpPr>
        <p:grpSpPr>
          <a:xfrm>
            <a:off x="5925501" y="4070756"/>
            <a:ext cx="498960" cy="174600"/>
            <a:chOff x="5925501" y="4070756"/>
            <a:chExt cx="49896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82A3B871-06B4-ADF5-B510-057A052F63E1}"/>
                    </a:ext>
                  </a:extLst>
                </p14:cNvPr>
                <p14:cNvContentPartPr/>
                <p14:nvPr/>
              </p14:nvContentPartPr>
              <p14:xfrm>
                <a:off x="5925501" y="4070756"/>
                <a:ext cx="122760" cy="10620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82A3B871-06B4-ADF5-B510-057A052F63E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16501" y="4062116"/>
                  <a:ext cx="140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EE8A08FD-A189-3700-638C-86A2B1F378CA}"/>
                    </a:ext>
                  </a:extLst>
                </p14:cNvPr>
                <p14:cNvContentPartPr/>
                <p14:nvPr/>
              </p14:nvContentPartPr>
              <p14:xfrm>
                <a:off x="6040341" y="4095596"/>
                <a:ext cx="72360" cy="9432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EE8A08FD-A189-3700-638C-86A2B1F378C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031701" y="4086596"/>
                  <a:ext cx="90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4C7F27BA-A110-6D11-9ECD-A1347E7F34BB}"/>
                    </a:ext>
                  </a:extLst>
                </p14:cNvPr>
                <p14:cNvContentPartPr/>
                <p14:nvPr/>
              </p14:nvContentPartPr>
              <p14:xfrm>
                <a:off x="6112341" y="4085876"/>
                <a:ext cx="90720" cy="10152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4C7F27BA-A110-6D11-9ECD-A1347E7F34B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103341" y="4076876"/>
                  <a:ext cx="108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EDBDF401-2696-69D9-BD97-102CDA831077}"/>
                    </a:ext>
                  </a:extLst>
                </p14:cNvPr>
                <p14:cNvContentPartPr/>
                <p14:nvPr/>
              </p14:nvContentPartPr>
              <p14:xfrm>
                <a:off x="6134301" y="4232036"/>
                <a:ext cx="111240" cy="1332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EDBDF401-2696-69D9-BD97-102CDA83107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125301" y="4223396"/>
                  <a:ext cx="128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61D8C87D-4D9E-80C4-1AFE-2A7105E5FE18}"/>
                    </a:ext>
                  </a:extLst>
                </p14:cNvPr>
                <p14:cNvContentPartPr/>
                <p14:nvPr/>
              </p14:nvContentPartPr>
              <p14:xfrm>
                <a:off x="6260301" y="4100276"/>
                <a:ext cx="164160" cy="12456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61D8C87D-4D9E-80C4-1AFE-2A7105E5FE1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251661" y="4091636"/>
                  <a:ext cx="18180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EF348655-D981-2FCA-B445-D8CEFD3C99A3}"/>
              </a:ext>
            </a:extLst>
          </p:cNvPr>
          <p:cNvGrpSpPr/>
          <p:nvPr/>
        </p:nvGrpSpPr>
        <p:grpSpPr>
          <a:xfrm>
            <a:off x="6466581" y="4093076"/>
            <a:ext cx="485640" cy="195480"/>
            <a:chOff x="6466581" y="4093076"/>
            <a:chExt cx="48564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7F9BC9E9-2D75-0993-97A8-48EB7B192DD4}"/>
                    </a:ext>
                  </a:extLst>
                </p14:cNvPr>
                <p14:cNvContentPartPr/>
                <p14:nvPr/>
              </p14:nvContentPartPr>
              <p14:xfrm>
                <a:off x="6466581" y="4093076"/>
                <a:ext cx="85320" cy="11016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7F9BC9E9-2D75-0993-97A8-48EB7B192DD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457581" y="4084436"/>
                  <a:ext cx="102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3347E2B7-DB95-ACC5-4D15-A67C91B23708}"/>
                    </a:ext>
                  </a:extLst>
                </p14:cNvPr>
                <p14:cNvContentPartPr/>
                <p14:nvPr/>
              </p14:nvContentPartPr>
              <p14:xfrm>
                <a:off x="6478101" y="4097036"/>
                <a:ext cx="262440" cy="12060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3347E2B7-DB95-ACC5-4D15-A67C91B2370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469101" y="4088036"/>
                  <a:ext cx="280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BCB2655B-DAC4-E446-2996-61C03FDA99A9}"/>
                    </a:ext>
                  </a:extLst>
                </p14:cNvPr>
                <p14:cNvContentPartPr/>
                <p14:nvPr/>
              </p14:nvContentPartPr>
              <p14:xfrm>
                <a:off x="6667821" y="4097396"/>
                <a:ext cx="159120" cy="12132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BCB2655B-DAC4-E446-2996-61C03FDA99A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659181" y="4088396"/>
                  <a:ext cx="176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2652F3C7-E792-6BB4-906B-4267DFA175AB}"/>
                    </a:ext>
                  </a:extLst>
                </p14:cNvPr>
                <p14:cNvContentPartPr/>
                <p14:nvPr/>
              </p14:nvContentPartPr>
              <p14:xfrm>
                <a:off x="6770781" y="4205756"/>
                <a:ext cx="181440" cy="8280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2652F3C7-E792-6BB4-906B-4267DFA175A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62141" y="4196756"/>
                  <a:ext cx="199080" cy="10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8140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6830" y="1333456"/>
            <a:ext cx="6071394" cy="374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메타문자를 찾고 싶을 때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615977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800" b="0" dirty="0"/>
              <a:t>\[, \{</a:t>
            </a:r>
            <a:r>
              <a:rPr lang="ko-KR" altLang="en-US" sz="1800" b="0" dirty="0"/>
              <a:t> </a:t>
            </a:r>
            <a:endParaRPr lang="en-US" altLang="ko-KR" sz="18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800" b="0" dirty="0"/>
              <a:t>(. )+( \r \n)+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??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34808D3-D204-27B7-CA0D-E8216BC481D8}"/>
              </a:ext>
            </a:extLst>
          </p:cNvPr>
          <p:cNvGrpSpPr/>
          <p:nvPr/>
        </p:nvGrpSpPr>
        <p:grpSpPr>
          <a:xfrm>
            <a:off x="1884141" y="2141876"/>
            <a:ext cx="1193040" cy="216360"/>
            <a:chOff x="1884141" y="2141876"/>
            <a:chExt cx="119304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9C379781-AEAF-1AFE-1E52-B8B4D4A0CFC5}"/>
                    </a:ext>
                  </a:extLst>
                </p14:cNvPr>
                <p14:cNvContentPartPr/>
                <p14:nvPr/>
              </p14:nvContentPartPr>
              <p14:xfrm>
                <a:off x="1884141" y="2276516"/>
                <a:ext cx="169200" cy="3312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9C379781-AEAF-1AFE-1E52-B8B4D4A0CFC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75501" y="2267516"/>
                  <a:ext cx="186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FBFF4B47-2284-5CB7-5E0F-28CE0CA56E94}"/>
                    </a:ext>
                  </a:extLst>
                </p14:cNvPr>
                <p14:cNvContentPartPr/>
                <p14:nvPr/>
              </p14:nvContentPartPr>
              <p14:xfrm>
                <a:off x="2009421" y="2232956"/>
                <a:ext cx="50400" cy="1252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FBFF4B47-2284-5CB7-5E0F-28CE0CA56E9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00421" y="2224316"/>
                  <a:ext cx="68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555C7123-C17C-41A5-00D5-3B74B543D9D2}"/>
                    </a:ext>
                  </a:extLst>
                </p14:cNvPr>
                <p14:cNvContentPartPr/>
                <p14:nvPr/>
              </p14:nvContentPartPr>
              <p14:xfrm>
                <a:off x="2132541" y="2190476"/>
                <a:ext cx="130320" cy="1342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555C7123-C17C-41A5-00D5-3B74B543D9D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23541" y="2181476"/>
                  <a:ext cx="1479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0C0E01B-710D-1444-444E-B558506A3E71}"/>
                    </a:ext>
                  </a:extLst>
                </p14:cNvPr>
                <p14:cNvContentPartPr/>
                <p14:nvPr/>
              </p14:nvContentPartPr>
              <p14:xfrm>
                <a:off x="2209221" y="2169236"/>
                <a:ext cx="101520" cy="1494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0C0E01B-710D-1444-444E-B558506A3E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00221" y="2160236"/>
                  <a:ext cx="119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16BE4A3-DB27-F7F3-6536-717BFDD53560}"/>
                    </a:ext>
                  </a:extLst>
                </p14:cNvPr>
                <p14:cNvContentPartPr/>
                <p14:nvPr/>
              </p14:nvContentPartPr>
              <p14:xfrm>
                <a:off x="2336661" y="2175716"/>
                <a:ext cx="29520" cy="171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16BE4A3-DB27-F7F3-6536-717BFDD535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27661" y="2166716"/>
                  <a:ext cx="47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638B96B-7C10-5266-6F24-2ABC1723215F}"/>
                    </a:ext>
                  </a:extLst>
                </p14:cNvPr>
                <p14:cNvContentPartPr/>
                <p14:nvPr/>
              </p14:nvContentPartPr>
              <p14:xfrm>
                <a:off x="2380581" y="2153396"/>
                <a:ext cx="136440" cy="1422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638B96B-7C10-5266-6F24-2ABC1723215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71581" y="2144396"/>
                  <a:ext cx="154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1300725-B72A-5CB0-2858-EC37BB5D3F16}"/>
                    </a:ext>
                  </a:extLst>
                </p14:cNvPr>
                <p14:cNvContentPartPr/>
                <p14:nvPr/>
              </p14:nvContentPartPr>
              <p14:xfrm>
                <a:off x="2527461" y="2169956"/>
                <a:ext cx="61200" cy="121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1300725-B72A-5CB0-2858-EC37BB5D3F1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18821" y="2161316"/>
                  <a:ext cx="78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CC9233E-1087-6B7D-1490-C2FD61C5EEC5}"/>
                    </a:ext>
                  </a:extLst>
                </p14:cNvPr>
                <p14:cNvContentPartPr/>
                <p14:nvPr/>
              </p14:nvContentPartPr>
              <p14:xfrm>
                <a:off x="2577141" y="2141876"/>
                <a:ext cx="102240" cy="860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CC9233E-1087-6B7D-1490-C2FD61C5EEC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68501" y="2133236"/>
                  <a:ext cx="1198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3647563-FDF8-8C53-5B37-3FFD8FE86860}"/>
                    </a:ext>
                  </a:extLst>
                </p14:cNvPr>
                <p14:cNvContentPartPr/>
                <p14:nvPr/>
              </p14:nvContentPartPr>
              <p14:xfrm>
                <a:off x="2614221" y="2237276"/>
                <a:ext cx="106920" cy="918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3647563-FDF8-8C53-5B37-3FFD8FE8686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05221" y="2228276"/>
                  <a:ext cx="124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C1440364-33CF-16B5-A221-5F9227043ED9}"/>
                    </a:ext>
                  </a:extLst>
                </p14:cNvPr>
                <p14:cNvContentPartPr/>
                <p14:nvPr/>
              </p14:nvContentPartPr>
              <p14:xfrm>
                <a:off x="2682981" y="2161676"/>
                <a:ext cx="131040" cy="1227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C1440364-33CF-16B5-A221-5F9227043ED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74341" y="2152676"/>
                  <a:ext cx="1486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B7A9B6E-F9B2-4890-4F8E-3D13DC995D49}"/>
                    </a:ext>
                  </a:extLst>
                </p14:cNvPr>
                <p14:cNvContentPartPr/>
                <p14:nvPr/>
              </p14:nvContentPartPr>
              <p14:xfrm>
                <a:off x="2804301" y="2169236"/>
                <a:ext cx="147960" cy="1411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B7A9B6E-F9B2-4890-4F8E-3D13DC995D4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95661" y="2160596"/>
                  <a:ext cx="165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D708CAB-A02D-D2EC-66CA-7D09957DF9C1}"/>
                    </a:ext>
                  </a:extLst>
                </p14:cNvPr>
                <p14:cNvContentPartPr/>
                <p14:nvPr/>
              </p14:nvContentPartPr>
              <p14:xfrm>
                <a:off x="3004101" y="2207036"/>
                <a:ext cx="73080" cy="1231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D708CAB-A02D-D2EC-66CA-7D09957DF9C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95101" y="2198396"/>
                  <a:ext cx="9072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49D4AB7-B8FF-FA3C-E1CB-671FAE452453}"/>
              </a:ext>
            </a:extLst>
          </p:cNvPr>
          <p:cNvGrpSpPr/>
          <p:nvPr/>
        </p:nvGrpSpPr>
        <p:grpSpPr>
          <a:xfrm>
            <a:off x="3251781" y="2063756"/>
            <a:ext cx="1046520" cy="283680"/>
            <a:chOff x="3251781" y="2063756"/>
            <a:chExt cx="104652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E7A806F-27B4-2A2D-D1C2-B7F4A43AF020}"/>
                    </a:ext>
                  </a:extLst>
                </p14:cNvPr>
                <p14:cNvContentPartPr/>
                <p14:nvPr/>
              </p14:nvContentPartPr>
              <p14:xfrm>
                <a:off x="3251781" y="2140796"/>
                <a:ext cx="77760" cy="1137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E7A806F-27B4-2A2D-D1C2-B7F4A43AF02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42781" y="2132156"/>
                  <a:ext cx="95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2760240-06B0-CEC4-30DF-E85316DD7ACC}"/>
                    </a:ext>
                  </a:extLst>
                </p14:cNvPr>
                <p14:cNvContentPartPr/>
                <p14:nvPr/>
              </p14:nvContentPartPr>
              <p14:xfrm>
                <a:off x="3345381" y="2119196"/>
                <a:ext cx="113400" cy="1825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2760240-06B0-CEC4-30DF-E85316DD7AC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36381" y="2110196"/>
                  <a:ext cx="131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90A8B9D-2BBA-5CDA-289C-D3B51275B7A3}"/>
                    </a:ext>
                  </a:extLst>
                </p14:cNvPr>
                <p14:cNvContentPartPr/>
                <p14:nvPr/>
              </p14:nvContentPartPr>
              <p14:xfrm>
                <a:off x="3460581" y="2138996"/>
                <a:ext cx="155160" cy="2084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90A8B9D-2BBA-5CDA-289C-D3B51275B7A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51581" y="2129996"/>
                  <a:ext cx="172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CDB34AD-567E-408B-AE2F-2966F61A6D63}"/>
                    </a:ext>
                  </a:extLst>
                </p14:cNvPr>
                <p14:cNvContentPartPr/>
                <p14:nvPr/>
              </p14:nvContentPartPr>
              <p14:xfrm>
                <a:off x="3734901" y="2095076"/>
                <a:ext cx="149040" cy="1890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CDB34AD-567E-408B-AE2F-2966F61A6D6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26261" y="2086436"/>
                  <a:ext cx="166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7A148DC4-53BB-3196-8B1F-F087D3561F8A}"/>
                    </a:ext>
                  </a:extLst>
                </p14:cNvPr>
                <p14:cNvContentPartPr/>
                <p14:nvPr/>
              </p14:nvContentPartPr>
              <p14:xfrm>
                <a:off x="3935781" y="2063756"/>
                <a:ext cx="105120" cy="2617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7A148DC4-53BB-3196-8B1F-F087D3561F8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27141" y="2055116"/>
                  <a:ext cx="1227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8541B2C-EE8B-475B-1086-593A55B6DB04}"/>
                    </a:ext>
                  </a:extLst>
                </p14:cNvPr>
                <p14:cNvContentPartPr/>
                <p14:nvPr/>
              </p14:nvContentPartPr>
              <p14:xfrm>
                <a:off x="3968181" y="2158796"/>
                <a:ext cx="185760" cy="1368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8541B2C-EE8B-475B-1086-593A55B6DB0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59181" y="2150156"/>
                  <a:ext cx="203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35457ECE-D7CE-68C1-58EE-F9ACA9CC3DA6}"/>
                    </a:ext>
                  </a:extLst>
                </p14:cNvPr>
                <p14:cNvContentPartPr/>
                <p14:nvPr/>
              </p14:nvContentPartPr>
              <p14:xfrm>
                <a:off x="4135941" y="2127476"/>
                <a:ext cx="162360" cy="1562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35457ECE-D7CE-68C1-58EE-F9ACA9CC3DA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26941" y="2118476"/>
                  <a:ext cx="18000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5E54B1B-B31E-FE45-F092-E2D12BE7028A}"/>
              </a:ext>
            </a:extLst>
          </p:cNvPr>
          <p:cNvGrpSpPr/>
          <p:nvPr/>
        </p:nvGrpSpPr>
        <p:grpSpPr>
          <a:xfrm>
            <a:off x="4518981" y="2053316"/>
            <a:ext cx="1146960" cy="328680"/>
            <a:chOff x="4518981" y="2053316"/>
            <a:chExt cx="114696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3B5B15D-D74A-FBCE-4A3F-86F7AD2FDE78}"/>
                    </a:ext>
                  </a:extLst>
                </p14:cNvPr>
                <p14:cNvContentPartPr/>
                <p14:nvPr/>
              </p14:nvContentPartPr>
              <p14:xfrm>
                <a:off x="4518981" y="2053316"/>
                <a:ext cx="86760" cy="356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3B5B15D-D74A-FBCE-4A3F-86F7AD2FDE7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10341" y="2044676"/>
                  <a:ext cx="104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4215B78-AB68-27C7-0462-3F60FD3D3C8C}"/>
                    </a:ext>
                  </a:extLst>
                </p14:cNvPr>
                <p14:cNvContentPartPr/>
                <p14:nvPr/>
              </p14:nvContentPartPr>
              <p14:xfrm>
                <a:off x="4523301" y="2123876"/>
                <a:ext cx="142560" cy="986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4215B78-AB68-27C7-0462-3F60FD3D3C8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14661" y="2115236"/>
                  <a:ext cx="1602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381E9EE-95F3-E1C9-12DD-BF4E2B07DEAF}"/>
                    </a:ext>
                  </a:extLst>
                </p14:cNvPr>
                <p14:cNvContentPartPr/>
                <p14:nvPr/>
              </p14:nvContentPartPr>
              <p14:xfrm>
                <a:off x="4648581" y="2138636"/>
                <a:ext cx="94680" cy="662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381E9EE-95F3-E1C9-12DD-BF4E2B07DEA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39581" y="2129996"/>
                  <a:ext cx="112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40842950-5FB2-1962-42F3-2D9D484A28D8}"/>
                    </a:ext>
                  </a:extLst>
                </p14:cNvPr>
                <p14:cNvContentPartPr/>
                <p14:nvPr/>
              </p14:nvContentPartPr>
              <p14:xfrm>
                <a:off x="4647861" y="2109116"/>
                <a:ext cx="234720" cy="2239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40842950-5FB2-1962-42F3-2D9D484A28D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38861" y="2100116"/>
                  <a:ext cx="252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8747521-6799-C502-4BB9-D5764EA4CAD5}"/>
                    </a:ext>
                  </a:extLst>
                </p14:cNvPr>
                <p14:cNvContentPartPr/>
                <p14:nvPr/>
              </p14:nvContentPartPr>
              <p14:xfrm>
                <a:off x="4784661" y="2223956"/>
                <a:ext cx="198000" cy="997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8747521-6799-C502-4BB9-D5764EA4CAD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75661" y="2214956"/>
                  <a:ext cx="215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DB327AE-F696-7CDC-703F-930571758472}"/>
                    </a:ext>
                  </a:extLst>
                </p14:cNvPr>
                <p14:cNvContentPartPr/>
                <p14:nvPr/>
              </p14:nvContentPartPr>
              <p14:xfrm>
                <a:off x="5070141" y="2112356"/>
                <a:ext cx="141120" cy="1576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DB327AE-F696-7CDC-703F-93057175847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61141" y="2103716"/>
                  <a:ext cx="158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D1C348B-7566-47EC-E209-1CCE2F5C35A9}"/>
                    </a:ext>
                  </a:extLst>
                </p14:cNvPr>
                <p14:cNvContentPartPr/>
                <p14:nvPr/>
              </p14:nvContentPartPr>
              <p14:xfrm>
                <a:off x="5092821" y="2147996"/>
                <a:ext cx="217440" cy="763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D1C348B-7566-47EC-E209-1CCE2F5C35A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3821" y="2139356"/>
                  <a:ext cx="235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B5EEDE0-309E-679F-9907-077AE730D3A7}"/>
                    </a:ext>
                  </a:extLst>
                </p14:cNvPr>
                <p14:cNvContentPartPr/>
                <p14:nvPr/>
              </p14:nvContentPartPr>
              <p14:xfrm>
                <a:off x="5207301" y="2298476"/>
                <a:ext cx="120240" cy="835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B5EEDE0-309E-679F-9907-077AE730D3A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198301" y="2289836"/>
                  <a:ext cx="137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8A6A31E-C54C-1DF3-7FAE-3CB33EEAE4A7}"/>
                    </a:ext>
                  </a:extLst>
                </p14:cNvPr>
                <p14:cNvContentPartPr/>
                <p14:nvPr/>
              </p14:nvContentPartPr>
              <p14:xfrm>
                <a:off x="5305581" y="2115236"/>
                <a:ext cx="182880" cy="1594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8A6A31E-C54C-1DF3-7FAE-3CB33EEAE4A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296941" y="2106596"/>
                  <a:ext cx="2005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A8579FE-6503-10DA-61F6-3102DB381AE0}"/>
                    </a:ext>
                  </a:extLst>
                </p14:cNvPr>
                <p14:cNvContentPartPr/>
                <p14:nvPr/>
              </p14:nvContentPartPr>
              <p14:xfrm>
                <a:off x="5398461" y="2239796"/>
                <a:ext cx="127800" cy="1116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A8579FE-6503-10DA-61F6-3102DB381AE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389461" y="2230796"/>
                  <a:ext cx="1454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9AF3303F-2598-19CC-7246-9FF7F072C646}"/>
                    </a:ext>
                  </a:extLst>
                </p14:cNvPr>
                <p14:cNvContentPartPr/>
                <p14:nvPr/>
              </p14:nvContentPartPr>
              <p14:xfrm>
                <a:off x="5661981" y="2365436"/>
                <a:ext cx="3960" cy="82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9AF3303F-2598-19CC-7246-9FF7F072C64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53341" y="2356796"/>
                  <a:ext cx="21600" cy="2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088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r>
              <a:rPr lang="ko-KR" altLang="en-US" dirty="0"/>
              <a:t> 연습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800" b="0" dirty="0">
                <a:hlinkClick r:id="rId2"/>
              </a:rPr>
              <a:t>https://www.google.com/googlebooks/uspto-patents-grants-text.html</a:t>
            </a:r>
            <a:endParaRPr lang="en-US" altLang="ko-KR" sz="18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8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800" b="0" dirty="0"/>
              <a:t>(http)(.+)(zip) ???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4BCB61-1F5F-7F3F-E9BD-2FFD741666CF}"/>
              </a:ext>
            </a:extLst>
          </p:cNvPr>
          <p:cNvGrpSpPr/>
          <p:nvPr/>
        </p:nvGrpSpPr>
        <p:grpSpPr>
          <a:xfrm>
            <a:off x="4579821" y="1415396"/>
            <a:ext cx="1213920" cy="462600"/>
            <a:chOff x="4579821" y="1415396"/>
            <a:chExt cx="1213920" cy="46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9F7CCCF8-157B-96D7-FE0C-3C889481BBBF}"/>
                    </a:ext>
                  </a:extLst>
                </p14:cNvPr>
                <p14:cNvContentPartPr/>
                <p14:nvPr/>
              </p14:nvContentPartPr>
              <p14:xfrm>
                <a:off x="4579821" y="1616996"/>
                <a:ext cx="257040" cy="26100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9F7CCCF8-157B-96D7-FE0C-3C889481BBB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70821" y="1608356"/>
                  <a:ext cx="2746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561C5774-06A6-218A-50E4-51F08AAFA2C5}"/>
                    </a:ext>
                  </a:extLst>
                </p14:cNvPr>
                <p14:cNvContentPartPr/>
                <p14:nvPr/>
              </p14:nvContentPartPr>
              <p14:xfrm>
                <a:off x="4685661" y="1537076"/>
                <a:ext cx="145440" cy="2163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561C5774-06A6-218A-50E4-51F08AAFA2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77021" y="1528076"/>
                  <a:ext cx="163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51662062-0DEA-EAF1-479B-2DF59D3E76E3}"/>
                    </a:ext>
                  </a:extLst>
                </p14:cNvPr>
                <p14:cNvContentPartPr/>
                <p14:nvPr/>
              </p14:nvContentPartPr>
              <p14:xfrm>
                <a:off x="4859541" y="1429796"/>
                <a:ext cx="136440" cy="1630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51662062-0DEA-EAF1-479B-2DF59D3E76E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0541" y="1420796"/>
                  <a:ext cx="154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FD9DAED-ACB8-0BE2-F2C8-4CB87717185B}"/>
                    </a:ext>
                  </a:extLst>
                </p14:cNvPr>
                <p14:cNvContentPartPr/>
                <p14:nvPr/>
              </p14:nvContentPartPr>
              <p14:xfrm>
                <a:off x="4902381" y="1505036"/>
                <a:ext cx="92160" cy="262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FD9DAED-ACB8-0BE2-F2C8-4CB87717185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93741" y="1496036"/>
                  <a:ext cx="109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04B39D2-0D49-E275-ABB4-1A51386D8A01}"/>
                    </a:ext>
                  </a:extLst>
                </p14:cNvPr>
                <p14:cNvContentPartPr/>
                <p14:nvPr/>
              </p14:nvContentPartPr>
              <p14:xfrm>
                <a:off x="4896981" y="1606556"/>
                <a:ext cx="168840" cy="1087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04B39D2-0D49-E275-ABB4-1A51386D8A0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87981" y="1597916"/>
                  <a:ext cx="186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F578FBD-5423-D5F4-80F3-01CBA3163DED}"/>
                    </a:ext>
                  </a:extLst>
                </p14:cNvPr>
                <p14:cNvContentPartPr/>
                <p14:nvPr/>
              </p14:nvContentPartPr>
              <p14:xfrm>
                <a:off x="5042421" y="1460396"/>
                <a:ext cx="68760" cy="201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F578FBD-5423-D5F4-80F3-01CBA3163DE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33421" y="1451396"/>
                  <a:ext cx="86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3997240-64F0-99BD-4813-8004DEFC3514}"/>
                    </a:ext>
                  </a:extLst>
                </p14:cNvPr>
                <p14:cNvContentPartPr/>
                <p14:nvPr/>
              </p14:nvContentPartPr>
              <p14:xfrm>
                <a:off x="5042781" y="1467596"/>
                <a:ext cx="191880" cy="1681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3997240-64F0-99BD-4813-8004DEFC351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34141" y="1458956"/>
                  <a:ext cx="209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FC842F8-3DA3-60A7-1687-076917D71032}"/>
                    </a:ext>
                  </a:extLst>
                </p14:cNvPr>
                <p14:cNvContentPartPr/>
                <p14:nvPr/>
              </p14:nvContentPartPr>
              <p14:xfrm>
                <a:off x="5233221" y="1415396"/>
                <a:ext cx="122040" cy="1638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FC842F8-3DA3-60A7-1687-076917D710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24221" y="1406396"/>
                  <a:ext cx="139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6047FC0-9F89-606C-B265-79BD55457EDC}"/>
                    </a:ext>
                  </a:extLst>
                </p14:cNvPr>
                <p14:cNvContentPartPr/>
                <p14:nvPr/>
              </p14:nvContentPartPr>
              <p14:xfrm>
                <a:off x="5319621" y="1529156"/>
                <a:ext cx="146520" cy="1688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6047FC0-9F89-606C-B265-79BD55457ED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10621" y="1520156"/>
                  <a:ext cx="164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BB2C5D1-7405-4BCC-B23F-D4BF88E3A2D0}"/>
                    </a:ext>
                  </a:extLst>
                </p14:cNvPr>
                <p14:cNvContentPartPr/>
                <p14:nvPr/>
              </p14:nvContentPartPr>
              <p14:xfrm>
                <a:off x="5462541" y="1470116"/>
                <a:ext cx="114480" cy="1580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BB2C5D1-7405-4BCC-B23F-D4BF88E3A2D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53541" y="1461116"/>
                  <a:ext cx="132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A427DFC-3A93-C07F-1B46-079512050A8E}"/>
                    </a:ext>
                  </a:extLst>
                </p14:cNvPr>
                <p14:cNvContentPartPr/>
                <p14:nvPr/>
              </p14:nvContentPartPr>
              <p14:xfrm>
                <a:off x="5568381" y="1438796"/>
                <a:ext cx="225360" cy="2102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A427DFC-3A93-C07F-1B46-079512050A8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59741" y="1430156"/>
                  <a:ext cx="24300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3EE2CA-04B9-F3F7-031C-0B314A217081}"/>
              </a:ext>
            </a:extLst>
          </p:cNvPr>
          <p:cNvGrpSpPr/>
          <p:nvPr/>
        </p:nvGrpSpPr>
        <p:grpSpPr>
          <a:xfrm>
            <a:off x="1530261" y="2362556"/>
            <a:ext cx="545040" cy="308520"/>
            <a:chOff x="1530261" y="2362556"/>
            <a:chExt cx="54504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EAE65DD0-607B-1D6E-9072-97675CDD3230}"/>
                    </a:ext>
                  </a:extLst>
                </p14:cNvPr>
                <p14:cNvContentPartPr/>
                <p14:nvPr/>
              </p14:nvContentPartPr>
              <p14:xfrm>
                <a:off x="1530261" y="2376956"/>
                <a:ext cx="53640" cy="2941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EAE65DD0-607B-1D6E-9072-97675CDD323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21261" y="2368316"/>
                  <a:ext cx="712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9E3CE6E-B1E1-EADC-C0B3-380A7E581A03}"/>
                    </a:ext>
                  </a:extLst>
                </p14:cNvPr>
                <p14:cNvContentPartPr/>
                <p14:nvPr/>
              </p14:nvContentPartPr>
              <p14:xfrm>
                <a:off x="1551501" y="2386676"/>
                <a:ext cx="111600" cy="601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9E3CE6E-B1E1-EADC-C0B3-380A7E581A0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542501" y="2377676"/>
                  <a:ext cx="1292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0599C78-6FA6-B4E2-4B4B-9CBB38DF0363}"/>
                    </a:ext>
                  </a:extLst>
                </p14:cNvPr>
                <p14:cNvContentPartPr/>
                <p14:nvPr/>
              </p14:nvContentPartPr>
              <p14:xfrm>
                <a:off x="1586061" y="2502236"/>
                <a:ext cx="144720" cy="388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0599C78-6FA6-B4E2-4B4B-9CBB38DF036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77061" y="2493596"/>
                  <a:ext cx="162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79DC96E-10F2-90A0-BD1A-25C6590218A0}"/>
                    </a:ext>
                  </a:extLst>
                </p14:cNvPr>
                <p14:cNvContentPartPr/>
                <p14:nvPr/>
              </p14:nvContentPartPr>
              <p14:xfrm>
                <a:off x="1810701" y="2362556"/>
                <a:ext cx="264600" cy="2469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79DC96E-10F2-90A0-BD1A-25C6590218A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01701" y="2353556"/>
                  <a:ext cx="28224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2D3F5FE-D2AB-FCB3-2402-2CB73AB0B343}"/>
              </a:ext>
            </a:extLst>
          </p:cNvPr>
          <p:cNvGrpSpPr/>
          <p:nvPr/>
        </p:nvGrpSpPr>
        <p:grpSpPr>
          <a:xfrm>
            <a:off x="2244861" y="2283356"/>
            <a:ext cx="2068560" cy="344160"/>
            <a:chOff x="2244861" y="2283356"/>
            <a:chExt cx="206856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3D80466-B6F6-0D4B-C54B-869BD5E1677E}"/>
                    </a:ext>
                  </a:extLst>
                </p14:cNvPr>
                <p14:cNvContentPartPr/>
                <p14:nvPr/>
              </p14:nvContentPartPr>
              <p14:xfrm>
                <a:off x="2244861" y="2479556"/>
                <a:ext cx="156240" cy="115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3D80466-B6F6-0D4B-C54B-869BD5E1677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35861" y="2470556"/>
                  <a:ext cx="173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13F4E1A-0025-370F-4915-E0F41CFA1ED9}"/>
                    </a:ext>
                  </a:extLst>
                </p14:cNvPr>
                <p14:cNvContentPartPr/>
                <p14:nvPr/>
              </p14:nvContentPartPr>
              <p14:xfrm>
                <a:off x="2354301" y="2382356"/>
                <a:ext cx="121680" cy="1936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13F4E1A-0025-370F-4915-E0F41CFA1ED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45301" y="2373356"/>
                  <a:ext cx="1393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26A45592-EEAB-4F22-D92C-B3C89BA530D5}"/>
                    </a:ext>
                  </a:extLst>
                </p14:cNvPr>
                <p14:cNvContentPartPr/>
                <p14:nvPr/>
              </p14:nvContentPartPr>
              <p14:xfrm>
                <a:off x="2621421" y="2326556"/>
                <a:ext cx="129240" cy="1540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26A45592-EEAB-4F22-D92C-B3C89BA530D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12781" y="2317916"/>
                  <a:ext cx="1468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A643BE8-E206-84FC-68F6-0DCD78DD01B8}"/>
                    </a:ext>
                  </a:extLst>
                </p14:cNvPr>
                <p14:cNvContentPartPr/>
                <p14:nvPr/>
              </p14:nvContentPartPr>
              <p14:xfrm>
                <a:off x="2628981" y="2504756"/>
                <a:ext cx="148680" cy="702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A643BE8-E206-84FC-68F6-0DCD78DD01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20341" y="2496116"/>
                  <a:ext cx="166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0D0F310-F61D-255D-94D6-66A982E2C3E3}"/>
                    </a:ext>
                  </a:extLst>
                </p14:cNvPr>
                <p14:cNvContentPartPr/>
                <p14:nvPr/>
              </p14:nvContentPartPr>
              <p14:xfrm>
                <a:off x="2848221" y="2330516"/>
                <a:ext cx="126360" cy="1911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0D0F310-F61D-255D-94D6-66A982E2C3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39581" y="2321876"/>
                  <a:ext cx="144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1E58C08-78A5-BB03-FCA5-F1C29FB63CE8}"/>
                    </a:ext>
                  </a:extLst>
                </p14:cNvPr>
                <p14:cNvContentPartPr/>
                <p14:nvPr/>
              </p14:nvContentPartPr>
              <p14:xfrm>
                <a:off x="3090861" y="2393516"/>
                <a:ext cx="122760" cy="396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1E58C08-78A5-BB03-FCA5-F1C29FB63CE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081861" y="2384516"/>
                  <a:ext cx="140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30A309B3-4E7F-8CAB-3F14-E3BE3B02FB75}"/>
                    </a:ext>
                  </a:extLst>
                </p14:cNvPr>
                <p14:cNvContentPartPr/>
                <p14:nvPr/>
              </p14:nvContentPartPr>
              <p14:xfrm>
                <a:off x="3160701" y="2344916"/>
                <a:ext cx="104040" cy="1584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30A309B3-4E7F-8CAB-3F14-E3BE3B02FB7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52061" y="2335916"/>
                  <a:ext cx="121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0502F69-A45E-5C2F-EFCF-949CCC636ED0}"/>
                    </a:ext>
                  </a:extLst>
                </p14:cNvPr>
                <p14:cNvContentPartPr/>
                <p14:nvPr/>
              </p14:nvContentPartPr>
              <p14:xfrm>
                <a:off x="3414861" y="2283356"/>
                <a:ext cx="126720" cy="1623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0502F69-A45E-5C2F-EFCF-949CCC636ED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06221" y="2274356"/>
                  <a:ext cx="144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A3BF08E-F76A-8687-B930-BF62B290607B}"/>
                    </a:ext>
                  </a:extLst>
                </p14:cNvPr>
                <p14:cNvContentPartPr/>
                <p14:nvPr/>
              </p14:nvContentPartPr>
              <p14:xfrm>
                <a:off x="3458421" y="2375876"/>
                <a:ext cx="109440" cy="1162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A3BF08E-F76A-8687-B930-BF62B290607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49781" y="2366876"/>
                  <a:ext cx="127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C59C678-31A1-962A-F0A6-8235572826AF}"/>
                    </a:ext>
                  </a:extLst>
                </p14:cNvPr>
                <p14:cNvContentPartPr/>
                <p14:nvPr/>
              </p14:nvContentPartPr>
              <p14:xfrm>
                <a:off x="3510621" y="2528156"/>
                <a:ext cx="85680" cy="698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C59C678-31A1-962A-F0A6-8235572826A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501621" y="2519156"/>
                  <a:ext cx="103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E898D56-8312-E369-5346-FD57796045F3}"/>
                    </a:ext>
                  </a:extLst>
                </p14:cNvPr>
                <p14:cNvContentPartPr/>
                <p14:nvPr/>
              </p14:nvContentPartPr>
              <p14:xfrm>
                <a:off x="3644541" y="2397836"/>
                <a:ext cx="82080" cy="1342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E898D56-8312-E369-5346-FD57796045F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35541" y="2388836"/>
                  <a:ext cx="997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51A528F-2856-4959-1CF0-2296BE3787D9}"/>
                    </a:ext>
                  </a:extLst>
                </p14:cNvPr>
                <p14:cNvContentPartPr/>
                <p14:nvPr/>
              </p14:nvContentPartPr>
              <p14:xfrm>
                <a:off x="3742101" y="2447516"/>
                <a:ext cx="67680" cy="1184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51A528F-2856-4959-1CF0-2296BE3787D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33461" y="2438876"/>
                  <a:ext cx="85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9131648-4E0B-217A-76F9-BC1893CAA9AB}"/>
                    </a:ext>
                  </a:extLst>
                </p14:cNvPr>
                <p14:cNvContentPartPr/>
                <p14:nvPr/>
              </p14:nvContentPartPr>
              <p14:xfrm>
                <a:off x="3888261" y="2390276"/>
                <a:ext cx="71640" cy="280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9131648-4E0B-217A-76F9-BC1893CAA9A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879261" y="2381636"/>
                  <a:ext cx="89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5B5666CB-08D9-9106-52CA-70E03DE82725}"/>
                    </a:ext>
                  </a:extLst>
                </p14:cNvPr>
                <p14:cNvContentPartPr/>
                <p14:nvPr/>
              </p14:nvContentPartPr>
              <p14:xfrm>
                <a:off x="3852261" y="2428076"/>
                <a:ext cx="209160" cy="1123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5B5666CB-08D9-9106-52CA-70E03DE8272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43621" y="2419436"/>
                  <a:ext cx="226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40AF897-265D-8282-AC22-0DB139B08154}"/>
                    </a:ext>
                  </a:extLst>
                </p14:cNvPr>
                <p14:cNvContentPartPr/>
                <p14:nvPr/>
              </p14:nvContentPartPr>
              <p14:xfrm>
                <a:off x="4052781" y="2421596"/>
                <a:ext cx="20160" cy="1465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40AF897-265D-8282-AC22-0DB139B0815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044141" y="2412956"/>
                  <a:ext cx="37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473A856-7247-4327-FC71-01F4A4D38525}"/>
                    </a:ext>
                  </a:extLst>
                </p14:cNvPr>
                <p14:cNvContentPartPr/>
                <p14:nvPr/>
              </p14:nvContentPartPr>
              <p14:xfrm>
                <a:off x="4121901" y="2403596"/>
                <a:ext cx="191520" cy="2239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473A856-7247-4327-FC71-01F4A4D3852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113261" y="2394596"/>
                  <a:ext cx="20916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10A92FE-165D-6284-17C2-0D79B20706EE}"/>
              </a:ext>
            </a:extLst>
          </p:cNvPr>
          <p:cNvGrpSpPr/>
          <p:nvPr/>
        </p:nvGrpSpPr>
        <p:grpSpPr>
          <a:xfrm>
            <a:off x="4547061" y="2342036"/>
            <a:ext cx="1041480" cy="316080"/>
            <a:chOff x="4547061" y="2342036"/>
            <a:chExt cx="104148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C502AF60-54F6-4709-3FC3-1FC85180B97E}"/>
                    </a:ext>
                  </a:extLst>
                </p14:cNvPr>
                <p14:cNvContentPartPr/>
                <p14:nvPr/>
              </p14:nvContentPartPr>
              <p14:xfrm>
                <a:off x="4547061" y="2342036"/>
                <a:ext cx="236520" cy="2037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C502AF60-54F6-4709-3FC3-1FC85180B97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538421" y="2333396"/>
                  <a:ext cx="2541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71409D7-0B34-870A-D963-B320FE4CBDD8}"/>
                    </a:ext>
                  </a:extLst>
                </p14:cNvPr>
                <p14:cNvContentPartPr/>
                <p14:nvPr/>
              </p14:nvContentPartPr>
              <p14:xfrm>
                <a:off x="4678821" y="2396756"/>
                <a:ext cx="104040" cy="1332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D71409D7-0B34-870A-D963-B320FE4CBDD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669821" y="2388116"/>
                  <a:ext cx="121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83EB9418-CED0-7FC9-9EF4-B6AA017FC974}"/>
                    </a:ext>
                  </a:extLst>
                </p14:cNvPr>
                <p14:cNvContentPartPr/>
                <p14:nvPr/>
              </p14:nvContentPartPr>
              <p14:xfrm>
                <a:off x="4745781" y="2560196"/>
                <a:ext cx="84960" cy="694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83EB9418-CED0-7FC9-9EF4-B6AA017FC97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736781" y="2551196"/>
                  <a:ext cx="102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8C5B682-EE0E-0032-05FB-875C402E600B}"/>
                    </a:ext>
                  </a:extLst>
                </p14:cNvPr>
                <p14:cNvContentPartPr/>
                <p14:nvPr/>
              </p14:nvContentPartPr>
              <p14:xfrm>
                <a:off x="4815261" y="2395316"/>
                <a:ext cx="165240" cy="2077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8C5B682-EE0E-0032-05FB-875C402E600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806261" y="2386316"/>
                  <a:ext cx="1828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A44B22A9-E5B6-CC59-71D0-6DE7097350B2}"/>
                    </a:ext>
                  </a:extLst>
                </p14:cNvPr>
                <p14:cNvContentPartPr/>
                <p14:nvPr/>
              </p14:nvContentPartPr>
              <p14:xfrm>
                <a:off x="4970421" y="2358596"/>
                <a:ext cx="168480" cy="2685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A44B22A9-E5B6-CC59-71D0-6DE7097350B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961781" y="2349596"/>
                  <a:ext cx="1861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35BB7394-60C4-4D25-3891-F08BF11C465F}"/>
                    </a:ext>
                  </a:extLst>
                </p14:cNvPr>
                <p14:cNvContentPartPr/>
                <p14:nvPr/>
              </p14:nvContentPartPr>
              <p14:xfrm>
                <a:off x="5081661" y="2387396"/>
                <a:ext cx="99000" cy="1213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35BB7394-60C4-4D25-3891-F08BF11C465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73021" y="2378756"/>
                  <a:ext cx="1166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16C59C2C-E8CE-2FDB-C4AE-F74DD95F6276}"/>
                    </a:ext>
                  </a:extLst>
                </p14:cNvPr>
                <p14:cNvContentPartPr/>
                <p14:nvPr/>
              </p14:nvContentPartPr>
              <p14:xfrm>
                <a:off x="5121981" y="2519876"/>
                <a:ext cx="122400" cy="903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16C59C2C-E8CE-2FDB-C4AE-F74DD95F627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13341" y="2511236"/>
                  <a:ext cx="140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4AE044F6-00F8-990B-28DE-FED2E5F38401}"/>
                    </a:ext>
                  </a:extLst>
                </p14:cNvPr>
                <p14:cNvContentPartPr/>
                <p14:nvPr/>
              </p14:nvContentPartPr>
              <p14:xfrm>
                <a:off x="5210541" y="2402156"/>
                <a:ext cx="81000" cy="230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4AE044F6-00F8-990B-28DE-FED2E5F3840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201901" y="2393156"/>
                  <a:ext cx="98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BA6F76D-2BD8-AF78-CF6F-36B26A6FED58}"/>
                    </a:ext>
                  </a:extLst>
                </p14:cNvPr>
                <p14:cNvContentPartPr/>
                <p14:nvPr/>
              </p14:nvContentPartPr>
              <p14:xfrm>
                <a:off x="5217381" y="2433476"/>
                <a:ext cx="155160" cy="1231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BA6F76D-2BD8-AF78-CF6F-36B26A6FED5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208741" y="2424836"/>
                  <a:ext cx="172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36E4E3EF-AA45-E1C4-4AE9-EEF4A3514559}"/>
                    </a:ext>
                  </a:extLst>
                </p14:cNvPr>
                <p14:cNvContentPartPr/>
                <p14:nvPr/>
              </p14:nvContentPartPr>
              <p14:xfrm>
                <a:off x="5350941" y="2396396"/>
                <a:ext cx="66240" cy="1954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36E4E3EF-AA45-E1C4-4AE9-EEF4A351455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342301" y="2387756"/>
                  <a:ext cx="83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D66D43E9-BE85-40B2-E6C6-39136871AD3A}"/>
                    </a:ext>
                  </a:extLst>
                </p14:cNvPr>
                <p14:cNvContentPartPr/>
                <p14:nvPr/>
              </p14:nvContentPartPr>
              <p14:xfrm>
                <a:off x="5438421" y="2383076"/>
                <a:ext cx="110520" cy="1674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D66D43E9-BE85-40B2-E6C6-39136871AD3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29781" y="2374436"/>
                  <a:ext cx="128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736CC83-5872-9A78-1186-849E47381AFA}"/>
                    </a:ext>
                  </a:extLst>
                </p14:cNvPr>
                <p14:cNvContentPartPr/>
                <p14:nvPr/>
              </p14:nvContentPartPr>
              <p14:xfrm>
                <a:off x="5494941" y="2580356"/>
                <a:ext cx="93600" cy="777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736CC83-5872-9A78-1186-849E47381AF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486301" y="2571356"/>
                  <a:ext cx="11124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5AC3B9E-90B9-9D17-A642-126E4C7BEB66}"/>
              </a:ext>
            </a:extLst>
          </p:cNvPr>
          <p:cNvGrpSpPr/>
          <p:nvPr/>
        </p:nvGrpSpPr>
        <p:grpSpPr>
          <a:xfrm>
            <a:off x="5764221" y="2336276"/>
            <a:ext cx="985320" cy="311400"/>
            <a:chOff x="5764221" y="2336276"/>
            <a:chExt cx="98532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B0851D0C-904B-FFEA-3C25-E30BFB785815}"/>
                    </a:ext>
                  </a:extLst>
                </p14:cNvPr>
                <p14:cNvContentPartPr/>
                <p14:nvPr/>
              </p14:nvContentPartPr>
              <p14:xfrm>
                <a:off x="5764221" y="2366516"/>
                <a:ext cx="176400" cy="1706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B0851D0C-904B-FFEA-3C25-E30BFB78581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55221" y="2357876"/>
                  <a:ext cx="194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83A6023-55A2-96DD-06C8-BAE37F466B53}"/>
                    </a:ext>
                  </a:extLst>
                </p14:cNvPr>
                <p14:cNvContentPartPr/>
                <p14:nvPr/>
              </p14:nvContentPartPr>
              <p14:xfrm>
                <a:off x="5916861" y="2403236"/>
                <a:ext cx="58320" cy="1486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83A6023-55A2-96DD-06C8-BAE37F466B5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908221" y="2394596"/>
                  <a:ext cx="75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1AD5AABC-3A27-976F-CF0E-58F41750E6C3}"/>
                    </a:ext>
                  </a:extLst>
                </p14:cNvPr>
                <p14:cNvContentPartPr/>
                <p14:nvPr/>
              </p14:nvContentPartPr>
              <p14:xfrm>
                <a:off x="6020181" y="2428796"/>
                <a:ext cx="19440" cy="1353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1AD5AABC-3A27-976F-CF0E-58F41750E6C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011541" y="2419796"/>
                  <a:ext cx="37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41E3A77C-158A-837E-EBC4-586D4085F24D}"/>
                    </a:ext>
                  </a:extLst>
                </p14:cNvPr>
                <p14:cNvContentPartPr/>
                <p14:nvPr/>
              </p14:nvContentPartPr>
              <p14:xfrm>
                <a:off x="6117381" y="2336276"/>
                <a:ext cx="143280" cy="1580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41E3A77C-158A-837E-EBC4-586D4085F24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108741" y="2327636"/>
                  <a:ext cx="160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8CA6756-CD71-79B1-4FC8-27E32404EC8A}"/>
                    </a:ext>
                  </a:extLst>
                </p14:cNvPr>
                <p14:cNvContentPartPr/>
                <p14:nvPr/>
              </p14:nvContentPartPr>
              <p14:xfrm>
                <a:off x="6156261" y="2470556"/>
                <a:ext cx="151200" cy="540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8CA6756-CD71-79B1-4FC8-27E32404EC8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147621" y="2461556"/>
                  <a:ext cx="168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73A587D2-0F5E-4750-2FA8-84458951E4D4}"/>
                    </a:ext>
                  </a:extLst>
                </p14:cNvPr>
                <p14:cNvContentPartPr/>
                <p14:nvPr/>
              </p14:nvContentPartPr>
              <p14:xfrm>
                <a:off x="6237621" y="2345996"/>
                <a:ext cx="201960" cy="1054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73A587D2-0F5E-4750-2FA8-84458951E4D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228621" y="2336996"/>
                  <a:ext cx="219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B9D692D0-5994-EF97-FD6B-6A717B3E9C73}"/>
                    </a:ext>
                  </a:extLst>
                </p14:cNvPr>
                <p14:cNvContentPartPr/>
                <p14:nvPr/>
              </p14:nvContentPartPr>
              <p14:xfrm>
                <a:off x="6352101" y="2512316"/>
                <a:ext cx="94320" cy="907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B9D692D0-5994-EF97-FD6B-6A717B3E9C7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343101" y="2503316"/>
                  <a:ext cx="111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A839752-AA4D-3CA1-B563-F1A0754E22C1}"/>
                    </a:ext>
                  </a:extLst>
                </p14:cNvPr>
                <p14:cNvContentPartPr/>
                <p14:nvPr/>
              </p14:nvContentPartPr>
              <p14:xfrm>
                <a:off x="6483861" y="2432756"/>
                <a:ext cx="198720" cy="13824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A839752-AA4D-3CA1-B563-F1A0754E22C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474861" y="2423756"/>
                  <a:ext cx="216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AB87A020-2714-4549-A1F6-A5187229711F}"/>
                    </a:ext>
                  </a:extLst>
                </p14:cNvPr>
                <p14:cNvContentPartPr/>
                <p14:nvPr/>
              </p14:nvContentPartPr>
              <p14:xfrm>
                <a:off x="6721101" y="2469116"/>
                <a:ext cx="28440" cy="1785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AB87A020-2714-4549-A1F6-A5187229711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712461" y="2460476"/>
                  <a:ext cx="4608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A89641C-C637-009F-FAD6-D0E338AC7FE6}"/>
              </a:ext>
            </a:extLst>
          </p:cNvPr>
          <p:cNvGrpSpPr/>
          <p:nvPr/>
        </p:nvGrpSpPr>
        <p:grpSpPr>
          <a:xfrm>
            <a:off x="7099821" y="2321876"/>
            <a:ext cx="571680" cy="314640"/>
            <a:chOff x="7099821" y="2321876"/>
            <a:chExt cx="5716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54CFB30F-E26B-7085-BB09-F86C8F208CAB}"/>
                    </a:ext>
                  </a:extLst>
                </p14:cNvPr>
                <p14:cNvContentPartPr/>
                <p14:nvPr/>
              </p14:nvContentPartPr>
              <p14:xfrm>
                <a:off x="7099821" y="2321876"/>
                <a:ext cx="144720" cy="1206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54CFB30F-E26B-7085-BB09-F86C8F208CA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091181" y="2313236"/>
                  <a:ext cx="162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80D8E1CE-DBFA-9E74-4778-54F2363AA557}"/>
                    </a:ext>
                  </a:extLst>
                </p14:cNvPr>
                <p14:cNvContentPartPr/>
                <p14:nvPr/>
              </p14:nvContentPartPr>
              <p14:xfrm>
                <a:off x="7138341" y="2387036"/>
                <a:ext cx="114120" cy="316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80D8E1CE-DBFA-9E74-4778-54F2363AA55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129341" y="2378036"/>
                  <a:ext cx="131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762AEFC5-19BB-1336-BC4A-12797D60EE1D}"/>
                    </a:ext>
                  </a:extLst>
                </p14:cNvPr>
                <p14:cNvContentPartPr/>
                <p14:nvPr/>
              </p14:nvContentPartPr>
              <p14:xfrm>
                <a:off x="7169661" y="2464796"/>
                <a:ext cx="124920" cy="1659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762AEFC5-19BB-1336-BC4A-12797D60EE1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160661" y="2456156"/>
                  <a:ext cx="142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12AF9CC-D86E-3200-7C4A-D50D79EEA1DA}"/>
                    </a:ext>
                  </a:extLst>
                </p14:cNvPr>
                <p14:cNvContentPartPr/>
                <p14:nvPr/>
              </p14:nvContentPartPr>
              <p14:xfrm>
                <a:off x="7324461" y="2364716"/>
                <a:ext cx="139320" cy="1101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12AF9CC-D86E-3200-7C4A-D50D79EEA1D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15821" y="2355716"/>
                  <a:ext cx="156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760DE251-40D5-3AFB-C1CB-90146F0889EC}"/>
                    </a:ext>
                  </a:extLst>
                </p14:cNvPr>
                <p14:cNvContentPartPr/>
                <p14:nvPr/>
              </p14:nvContentPartPr>
              <p14:xfrm>
                <a:off x="7352901" y="2509796"/>
                <a:ext cx="148680" cy="705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760DE251-40D5-3AFB-C1CB-90146F0889E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344261" y="2500796"/>
                  <a:ext cx="166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B9AC15A4-BE82-F733-AFAD-92B30DEC36EE}"/>
                    </a:ext>
                  </a:extLst>
                </p14:cNvPr>
                <p14:cNvContentPartPr/>
                <p14:nvPr/>
              </p14:nvContentPartPr>
              <p14:xfrm>
                <a:off x="7416261" y="2558756"/>
                <a:ext cx="145800" cy="7776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B9AC15A4-BE82-F733-AFAD-92B30DEC36E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07621" y="2549756"/>
                  <a:ext cx="163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66FED4F9-279A-3C1B-A64D-0ABACCFB670D}"/>
                    </a:ext>
                  </a:extLst>
                </p14:cNvPr>
                <p14:cNvContentPartPr/>
                <p14:nvPr/>
              </p14:nvContentPartPr>
              <p14:xfrm>
                <a:off x="7633701" y="2621036"/>
                <a:ext cx="37800" cy="115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66FED4F9-279A-3C1B-A64D-0ABACCFB670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624701" y="2612396"/>
                  <a:ext cx="5544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B8146B2-BC8F-8653-DBF1-C99CDDF4B5C8}"/>
              </a:ext>
            </a:extLst>
          </p:cNvPr>
          <p:cNvGrpSpPr/>
          <p:nvPr/>
        </p:nvGrpSpPr>
        <p:grpSpPr>
          <a:xfrm>
            <a:off x="1149381" y="3947276"/>
            <a:ext cx="428400" cy="193320"/>
            <a:chOff x="1149381" y="3947276"/>
            <a:chExt cx="42840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A8BBC42B-0C72-A824-94B9-96B513463D8A}"/>
                    </a:ext>
                  </a:extLst>
                </p14:cNvPr>
                <p14:cNvContentPartPr/>
                <p14:nvPr/>
              </p14:nvContentPartPr>
              <p14:xfrm>
                <a:off x="1149381" y="3947276"/>
                <a:ext cx="104040" cy="15912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A8BBC42B-0C72-A824-94B9-96B513463D8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40381" y="3938276"/>
                  <a:ext cx="121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EC08F070-F843-B5EE-2764-33ABF9221FD3}"/>
                    </a:ext>
                  </a:extLst>
                </p14:cNvPr>
                <p14:cNvContentPartPr/>
                <p14:nvPr/>
              </p14:nvContentPartPr>
              <p14:xfrm>
                <a:off x="1243701" y="3996596"/>
                <a:ext cx="40320" cy="12744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EC08F070-F843-B5EE-2764-33ABF9221FD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235061" y="3987956"/>
                  <a:ext cx="57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31D571E3-F673-BF28-A192-B0905EA458BD}"/>
                    </a:ext>
                  </a:extLst>
                </p14:cNvPr>
                <p14:cNvContentPartPr/>
                <p14:nvPr/>
              </p14:nvContentPartPr>
              <p14:xfrm>
                <a:off x="1272501" y="3947636"/>
                <a:ext cx="119880" cy="10296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31D571E3-F673-BF28-A192-B0905EA458B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263501" y="3938636"/>
                  <a:ext cx="137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80EDA434-F3EE-C112-DF61-E982F9265739}"/>
                    </a:ext>
                  </a:extLst>
                </p14:cNvPr>
                <p14:cNvContentPartPr/>
                <p14:nvPr/>
              </p14:nvContentPartPr>
              <p14:xfrm>
                <a:off x="1392381" y="3949796"/>
                <a:ext cx="73080" cy="8388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80EDA434-F3EE-C112-DF61-E982F926573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383381" y="3941156"/>
                  <a:ext cx="90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4E212487-D44C-E380-620E-3CBD6E4CB016}"/>
                    </a:ext>
                  </a:extLst>
                </p14:cNvPr>
                <p14:cNvContentPartPr/>
                <p14:nvPr/>
              </p14:nvContentPartPr>
              <p14:xfrm>
                <a:off x="1382661" y="4051676"/>
                <a:ext cx="195120" cy="8892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4E212487-D44C-E380-620E-3CBD6E4CB01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373661" y="4042676"/>
                  <a:ext cx="21276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F268918C-BDFD-1375-239B-FB449A17F7C9}"/>
              </a:ext>
            </a:extLst>
          </p:cNvPr>
          <p:cNvGrpSpPr/>
          <p:nvPr/>
        </p:nvGrpSpPr>
        <p:grpSpPr>
          <a:xfrm>
            <a:off x="994221" y="3249956"/>
            <a:ext cx="2104920" cy="619920"/>
            <a:chOff x="994221" y="3249956"/>
            <a:chExt cx="2104920" cy="6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9E60C0FE-267C-80BC-CC5C-9B94AD44C7B3}"/>
                    </a:ext>
                  </a:extLst>
                </p14:cNvPr>
                <p14:cNvContentPartPr/>
                <p14:nvPr/>
              </p14:nvContentPartPr>
              <p14:xfrm>
                <a:off x="1611981" y="3251036"/>
                <a:ext cx="167760" cy="273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9E60C0FE-267C-80BC-CC5C-9B94AD44C7B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02981" y="3242396"/>
                  <a:ext cx="185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9074AB3D-D8BC-DFF3-C794-B2E62F5FD133}"/>
                    </a:ext>
                  </a:extLst>
                </p14:cNvPr>
                <p14:cNvContentPartPr/>
                <p14:nvPr/>
              </p14:nvContentPartPr>
              <p14:xfrm>
                <a:off x="1701621" y="3273716"/>
                <a:ext cx="50400" cy="23184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9074AB3D-D8BC-DFF3-C794-B2E62F5FD13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692981" y="3265076"/>
                  <a:ext cx="680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54119FF2-8D76-5758-C338-3F80A4C1DFBE}"/>
                    </a:ext>
                  </a:extLst>
                </p14:cNvPr>
                <p14:cNvContentPartPr/>
                <p14:nvPr/>
              </p14:nvContentPartPr>
              <p14:xfrm>
                <a:off x="1679661" y="3433556"/>
                <a:ext cx="108000" cy="871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54119FF2-8D76-5758-C338-3F80A4C1DFB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670661" y="3424916"/>
                  <a:ext cx="125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ACD2BCEB-0DEF-9143-2ABC-9A704AD976B6}"/>
                    </a:ext>
                  </a:extLst>
                </p14:cNvPr>
                <p14:cNvContentPartPr/>
                <p14:nvPr/>
              </p14:nvContentPartPr>
              <p14:xfrm>
                <a:off x="1870461" y="3584396"/>
                <a:ext cx="83880" cy="1764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ACD2BCEB-0DEF-9143-2ABC-9A704AD976B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61461" y="3575756"/>
                  <a:ext cx="101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2B981B4B-D68C-59F0-4B17-75D0496EF063}"/>
                    </a:ext>
                  </a:extLst>
                </p14:cNvPr>
                <p14:cNvContentPartPr/>
                <p14:nvPr/>
              </p14:nvContentPartPr>
              <p14:xfrm>
                <a:off x="1896021" y="3633356"/>
                <a:ext cx="72000" cy="8352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2B981B4B-D68C-59F0-4B17-75D0496EF06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887021" y="3624356"/>
                  <a:ext cx="896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EB2203B7-436C-B64C-0BF1-AA49644457A9}"/>
                    </a:ext>
                  </a:extLst>
                </p14:cNvPr>
                <p14:cNvContentPartPr/>
                <p14:nvPr/>
              </p14:nvContentPartPr>
              <p14:xfrm>
                <a:off x="1984941" y="3607076"/>
                <a:ext cx="72720" cy="1382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EB2203B7-436C-B64C-0BF1-AA49644457A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975941" y="3598076"/>
                  <a:ext cx="90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D96B9191-3722-2F2E-D514-6AE53574FD18}"/>
                    </a:ext>
                  </a:extLst>
                </p14:cNvPr>
                <p14:cNvContentPartPr/>
                <p14:nvPr/>
              </p14:nvContentPartPr>
              <p14:xfrm>
                <a:off x="2017701" y="3587996"/>
                <a:ext cx="72720" cy="957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D96B9191-3722-2F2E-D514-6AE53574FD1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008701" y="3579356"/>
                  <a:ext cx="90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5A17499F-8BCF-5D40-2F5B-1DA5EA85CE39}"/>
                    </a:ext>
                  </a:extLst>
                </p14:cNvPr>
                <p14:cNvContentPartPr/>
                <p14:nvPr/>
              </p14:nvContentPartPr>
              <p14:xfrm>
                <a:off x="2096181" y="3600596"/>
                <a:ext cx="82800" cy="13248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5A17499F-8BCF-5D40-2F5B-1DA5EA85CE3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087181" y="3591956"/>
                  <a:ext cx="100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F7C00179-B8A2-4308-26A2-2BC3CAD0B7D6}"/>
                    </a:ext>
                  </a:extLst>
                </p14:cNvPr>
                <p14:cNvContentPartPr/>
                <p14:nvPr/>
              </p14:nvContentPartPr>
              <p14:xfrm>
                <a:off x="2272221" y="3598076"/>
                <a:ext cx="55440" cy="8568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F7C00179-B8A2-4308-26A2-2BC3CAD0B7D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263221" y="3589076"/>
                  <a:ext cx="73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9C81C329-04D2-0C69-AACA-9B17F04BAFFC}"/>
                    </a:ext>
                  </a:extLst>
                </p14:cNvPr>
                <p14:cNvContentPartPr/>
                <p14:nvPr/>
              </p14:nvContentPartPr>
              <p14:xfrm>
                <a:off x="2331981" y="3590876"/>
                <a:ext cx="48240" cy="13176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9C81C329-04D2-0C69-AACA-9B17F04BAFF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322981" y="3581876"/>
                  <a:ext cx="65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3C75DE6C-A594-3C81-F8D5-28A9900621CD}"/>
                    </a:ext>
                  </a:extLst>
                </p14:cNvPr>
                <p14:cNvContentPartPr/>
                <p14:nvPr/>
              </p14:nvContentPartPr>
              <p14:xfrm>
                <a:off x="2393541" y="3592316"/>
                <a:ext cx="119520" cy="7200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3C75DE6C-A594-3C81-F8D5-28A9900621C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384901" y="3583316"/>
                  <a:ext cx="137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6B60C558-2C7B-98E9-FA1D-C5964930AA45}"/>
                    </a:ext>
                  </a:extLst>
                </p14:cNvPr>
                <p14:cNvContentPartPr/>
                <p14:nvPr/>
              </p14:nvContentPartPr>
              <p14:xfrm>
                <a:off x="2479581" y="3696716"/>
                <a:ext cx="62280" cy="6912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6B60C558-2C7B-98E9-FA1D-C5964930AA4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470581" y="3687716"/>
                  <a:ext cx="79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4085532B-B538-8AC1-F3CE-AA6C561DB062}"/>
                    </a:ext>
                  </a:extLst>
                </p14:cNvPr>
                <p14:cNvContentPartPr/>
                <p14:nvPr/>
              </p14:nvContentPartPr>
              <p14:xfrm>
                <a:off x="2601981" y="3590516"/>
                <a:ext cx="153720" cy="9468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4085532B-B538-8AC1-F3CE-AA6C561DB06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592981" y="3581516"/>
                  <a:ext cx="171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369AED21-6F55-9F87-75AA-9676798EFAD9}"/>
                    </a:ext>
                  </a:extLst>
                </p14:cNvPr>
                <p14:cNvContentPartPr/>
                <p14:nvPr/>
              </p14:nvContentPartPr>
              <p14:xfrm>
                <a:off x="2704581" y="3676196"/>
                <a:ext cx="95760" cy="1296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369AED21-6F55-9F87-75AA-9676798EFAD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695581" y="3667556"/>
                  <a:ext cx="113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5B6B6E8B-C3B7-0495-D78C-8143BEFDF406}"/>
                    </a:ext>
                  </a:extLst>
                </p14:cNvPr>
                <p14:cNvContentPartPr/>
                <p14:nvPr/>
              </p14:nvContentPartPr>
              <p14:xfrm>
                <a:off x="2784141" y="3604196"/>
                <a:ext cx="120240" cy="11736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5B6B6E8B-C3B7-0495-D78C-8143BEFDF40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775501" y="3595556"/>
                  <a:ext cx="13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7C1A2CC7-3AE6-4A95-5FF9-819D20E5ABA1}"/>
                    </a:ext>
                  </a:extLst>
                </p14:cNvPr>
                <p14:cNvContentPartPr/>
                <p14:nvPr/>
              </p14:nvContentPartPr>
              <p14:xfrm>
                <a:off x="2865861" y="3745676"/>
                <a:ext cx="209880" cy="7416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7C1A2CC7-3AE6-4A95-5FF9-819D20E5ABA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857221" y="3737036"/>
                  <a:ext cx="2275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2739E175-1E16-CE9D-6793-7C30091874A5}"/>
                    </a:ext>
                  </a:extLst>
                </p14:cNvPr>
                <p14:cNvContentPartPr/>
                <p14:nvPr/>
              </p14:nvContentPartPr>
              <p14:xfrm>
                <a:off x="2009421" y="3252836"/>
                <a:ext cx="317520" cy="417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2739E175-1E16-CE9D-6793-7C30091874A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000421" y="3244196"/>
                  <a:ext cx="335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C5843B7F-914C-DDC1-4DAE-58BF2FC939E5}"/>
                    </a:ext>
                  </a:extLst>
                </p14:cNvPr>
                <p14:cNvContentPartPr/>
                <p14:nvPr/>
              </p14:nvContentPartPr>
              <p14:xfrm>
                <a:off x="2182581" y="3267956"/>
                <a:ext cx="16200" cy="9144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C5843B7F-914C-DDC1-4DAE-58BF2FC939E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173581" y="3259316"/>
                  <a:ext cx="338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906F1C22-206D-5C8D-E3C6-C746CAFE4CA1}"/>
                    </a:ext>
                  </a:extLst>
                </p14:cNvPr>
                <p14:cNvContentPartPr/>
                <p14:nvPr/>
              </p14:nvContentPartPr>
              <p14:xfrm>
                <a:off x="2158461" y="3325196"/>
                <a:ext cx="87840" cy="5148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906F1C22-206D-5C8D-E3C6-C746CAFE4CA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149821" y="3316556"/>
                  <a:ext cx="1054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B25A31A1-7E19-9576-C1FE-590637F045CF}"/>
                    </a:ext>
                  </a:extLst>
                </p14:cNvPr>
                <p14:cNvContentPartPr/>
                <p14:nvPr/>
              </p14:nvContentPartPr>
              <p14:xfrm>
                <a:off x="2083221" y="3392516"/>
                <a:ext cx="191160" cy="8856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B25A31A1-7E19-9576-C1FE-590637F045C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074221" y="3383876"/>
                  <a:ext cx="208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88F3DB8E-D4AF-B505-3042-9874F2BF9115}"/>
                    </a:ext>
                  </a:extLst>
                </p14:cNvPr>
                <p14:cNvContentPartPr/>
                <p14:nvPr/>
              </p14:nvContentPartPr>
              <p14:xfrm>
                <a:off x="2270061" y="3432476"/>
                <a:ext cx="23400" cy="6336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88F3DB8E-D4AF-B505-3042-9874F2BF911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261421" y="3423476"/>
                  <a:ext cx="41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183638D5-73AA-ACA6-34C2-D11447D61AED}"/>
                    </a:ext>
                  </a:extLst>
                </p14:cNvPr>
                <p14:cNvContentPartPr/>
                <p14:nvPr/>
              </p14:nvContentPartPr>
              <p14:xfrm>
                <a:off x="2317221" y="3419516"/>
                <a:ext cx="67680" cy="9360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183638D5-73AA-ACA6-34C2-D11447D61AE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308221" y="3410516"/>
                  <a:ext cx="85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85360C36-1485-31EB-D7FA-09FF9CA10543}"/>
                    </a:ext>
                  </a:extLst>
                </p14:cNvPr>
                <p14:cNvContentPartPr/>
                <p14:nvPr/>
              </p14:nvContentPartPr>
              <p14:xfrm>
                <a:off x="2396061" y="3380636"/>
                <a:ext cx="143280" cy="12024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85360C36-1485-31EB-D7FA-09FF9CA1054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387421" y="3371996"/>
                  <a:ext cx="160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AB2063DC-E6A2-B57F-4DB1-366E1AD94166}"/>
                    </a:ext>
                  </a:extLst>
                </p14:cNvPr>
                <p14:cNvContentPartPr/>
                <p14:nvPr/>
              </p14:nvContentPartPr>
              <p14:xfrm>
                <a:off x="2501901" y="3398996"/>
                <a:ext cx="143280" cy="11304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AB2063DC-E6A2-B57F-4DB1-366E1AD9416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492901" y="3390356"/>
                  <a:ext cx="160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6694D8A8-5E42-EF07-202D-A6164B98CE09}"/>
                    </a:ext>
                  </a:extLst>
                </p14:cNvPr>
                <p14:cNvContentPartPr/>
                <p14:nvPr/>
              </p14:nvContentPartPr>
              <p14:xfrm>
                <a:off x="2682261" y="3373796"/>
                <a:ext cx="143640" cy="7560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6694D8A8-5E42-EF07-202D-A6164B98CE0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673261" y="3364796"/>
                  <a:ext cx="161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A62B3FDA-1197-E383-D7E9-34AA723E5862}"/>
                    </a:ext>
                  </a:extLst>
                </p14:cNvPr>
                <p14:cNvContentPartPr/>
                <p14:nvPr/>
              </p14:nvContentPartPr>
              <p14:xfrm>
                <a:off x="2759301" y="3466676"/>
                <a:ext cx="142920" cy="7632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A62B3FDA-1197-E383-D7E9-34AA723E586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750301" y="3458036"/>
                  <a:ext cx="1605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65F5F18F-34D9-205D-8B9F-ED534C611CFD}"/>
                    </a:ext>
                  </a:extLst>
                </p14:cNvPr>
                <p14:cNvContentPartPr/>
                <p14:nvPr/>
              </p14:nvContentPartPr>
              <p14:xfrm>
                <a:off x="2817981" y="3496916"/>
                <a:ext cx="69120" cy="2772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65F5F18F-34D9-205D-8B9F-ED534C611CF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808981" y="3488276"/>
                  <a:ext cx="86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C6726148-8FC9-23E6-B9CD-20F99FAF4C1F}"/>
                    </a:ext>
                  </a:extLst>
                </p14:cNvPr>
                <p14:cNvContentPartPr/>
                <p14:nvPr/>
              </p14:nvContentPartPr>
              <p14:xfrm>
                <a:off x="2886021" y="3415196"/>
                <a:ext cx="121680" cy="738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C6726148-8FC9-23E6-B9CD-20F99FAF4C1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877021" y="3406196"/>
                  <a:ext cx="139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35868C5A-7A86-2B9D-67F6-4BFC58A29B33}"/>
                    </a:ext>
                  </a:extLst>
                </p14:cNvPr>
                <p14:cNvContentPartPr/>
                <p14:nvPr/>
              </p14:nvContentPartPr>
              <p14:xfrm>
                <a:off x="2977461" y="3492956"/>
                <a:ext cx="121680" cy="6948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35868C5A-7A86-2B9D-67F6-4BFC58A29B3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968821" y="3484316"/>
                  <a:ext cx="1393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0769B3AB-082B-735F-D619-B214C02EE001}"/>
                    </a:ext>
                  </a:extLst>
                </p14:cNvPr>
                <p14:cNvContentPartPr/>
                <p14:nvPr/>
              </p14:nvContentPartPr>
              <p14:xfrm>
                <a:off x="1041021" y="3249956"/>
                <a:ext cx="470160" cy="644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0769B3AB-082B-735F-D619-B214C02EE00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32021" y="3241316"/>
                  <a:ext cx="487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8E41D228-5FCC-2D1B-5BC9-703BD99EF390}"/>
                    </a:ext>
                  </a:extLst>
                </p14:cNvPr>
                <p14:cNvContentPartPr/>
                <p14:nvPr/>
              </p14:nvContentPartPr>
              <p14:xfrm>
                <a:off x="1289421" y="3282716"/>
                <a:ext cx="32400" cy="26784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8E41D228-5FCC-2D1B-5BC9-703BD99EF39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280421" y="3273716"/>
                  <a:ext cx="500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80B5815F-B4A6-5AFA-336C-957D76B7B5F4}"/>
                    </a:ext>
                  </a:extLst>
                </p14:cNvPr>
                <p14:cNvContentPartPr/>
                <p14:nvPr/>
              </p14:nvContentPartPr>
              <p14:xfrm>
                <a:off x="1227861" y="3407847"/>
                <a:ext cx="145080" cy="10512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80B5815F-B4A6-5AFA-336C-957D76B7B5F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218861" y="3398847"/>
                  <a:ext cx="1627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343137E4-81E2-3BE6-2A09-EB195DF2406F}"/>
                    </a:ext>
                  </a:extLst>
                </p14:cNvPr>
                <p14:cNvContentPartPr/>
                <p14:nvPr/>
              </p14:nvContentPartPr>
              <p14:xfrm>
                <a:off x="994221" y="3665396"/>
                <a:ext cx="100080" cy="1357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343137E4-81E2-3BE6-2A09-EB195DF2406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85581" y="3656756"/>
                  <a:ext cx="117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F5F45494-3F60-33B9-07B9-2807CDC9BE0B}"/>
                    </a:ext>
                  </a:extLst>
                </p14:cNvPr>
                <p14:cNvContentPartPr/>
                <p14:nvPr/>
              </p14:nvContentPartPr>
              <p14:xfrm>
                <a:off x="1073421" y="3725156"/>
                <a:ext cx="86040" cy="2268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F5F45494-3F60-33B9-07B9-2807CDC9BE0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64781" y="3716516"/>
                  <a:ext cx="103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B9C0662F-88CC-5D9E-3E2D-8D2E19765981}"/>
                    </a:ext>
                  </a:extLst>
                </p14:cNvPr>
                <p14:cNvContentPartPr/>
                <p14:nvPr/>
              </p14:nvContentPartPr>
              <p14:xfrm>
                <a:off x="1104741" y="3688076"/>
                <a:ext cx="103680" cy="13464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B9C0662F-88CC-5D9E-3E2D-8D2E1976598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96101" y="3679076"/>
                  <a:ext cx="121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805B5886-8D1D-F17C-3136-62FA3E1BCB23}"/>
                    </a:ext>
                  </a:extLst>
                </p14:cNvPr>
                <p14:cNvContentPartPr/>
                <p14:nvPr/>
              </p14:nvContentPartPr>
              <p14:xfrm>
                <a:off x="1171341" y="3693116"/>
                <a:ext cx="46800" cy="1602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805B5886-8D1D-F17C-3136-62FA3E1BCB2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62701" y="3684476"/>
                  <a:ext cx="64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B5082A2B-FA63-5684-BD30-FD8217F7B792}"/>
                    </a:ext>
                  </a:extLst>
                </p14:cNvPr>
                <p14:cNvContentPartPr/>
                <p14:nvPr/>
              </p14:nvContentPartPr>
              <p14:xfrm>
                <a:off x="1227501" y="3755756"/>
                <a:ext cx="9000" cy="900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B5082A2B-FA63-5684-BD30-FD8217F7B79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218501" y="3746756"/>
                  <a:ext cx="26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AB234AD1-3829-37A1-8706-0E774596C5A2}"/>
                    </a:ext>
                  </a:extLst>
                </p14:cNvPr>
                <p14:cNvContentPartPr/>
                <p14:nvPr/>
              </p14:nvContentPartPr>
              <p14:xfrm>
                <a:off x="1220661" y="3708236"/>
                <a:ext cx="88200" cy="16164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AB234AD1-3829-37A1-8706-0E774596C5A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211661" y="3699596"/>
                  <a:ext cx="105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A51BFE9F-7726-DD83-1A72-60326405D320}"/>
                    </a:ext>
                  </a:extLst>
                </p14:cNvPr>
                <p14:cNvContentPartPr/>
                <p14:nvPr/>
              </p14:nvContentPartPr>
              <p14:xfrm>
                <a:off x="1302021" y="3693476"/>
                <a:ext cx="142560" cy="15336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A51BFE9F-7726-DD83-1A72-60326405D32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293021" y="3684476"/>
                  <a:ext cx="160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18CDABBA-C907-9BB0-4F70-7F5D34D4E474}"/>
                    </a:ext>
                  </a:extLst>
                </p14:cNvPr>
                <p14:cNvContentPartPr/>
                <p14:nvPr/>
              </p14:nvContentPartPr>
              <p14:xfrm>
                <a:off x="1491381" y="3630476"/>
                <a:ext cx="95760" cy="9720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18CDABBA-C907-9BB0-4F70-7F5D34D4E47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482381" y="3621836"/>
                  <a:ext cx="113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645CD0EB-1410-208C-8F4F-ABA13717AD9A}"/>
                    </a:ext>
                  </a:extLst>
                </p14:cNvPr>
                <p14:cNvContentPartPr/>
                <p14:nvPr/>
              </p14:nvContentPartPr>
              <p14:xfrm>
                <a:off x="1546821" y="3732716"/>
                <a:ext cx="92160" cy="5940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645CD0EB-1410-208C-8F4F-ABA13717AD9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537821" y="3724076"/>
                  <a:ext cx="109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BA7E709A-94B6-D41F-A08B-E6950ECAA20D}"/>
                    </a:ext>
                  </a:extLst>
                </p14:cNvPr>
                <p14:cNvContentPartPr/>
                <p14:nvPr/>
              </p14:nvContentPartPr>
              <p14:xfrm>
                <a:off x="1579581" y="3641636"/>
                <a:ext cx="77760" cy="6660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BA7E709A-94B6-D41F-A08B-E6950ECAA20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570941" y="3632636"/>
                  <a:ext cx="95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FCA956D6-E473-A545-58FC-7B73C8066836}"/>
                    </a:ext>
                  </a:extLst>
                </p14:cNvPr>
                <p14:cNvContentPartPr/>
                <p14:nvPr/>
              </p14:nvContentPartPr>
              <p14:xfrm>
                <a:off x="1624941" y="3732356"/>
                <a:ext cx="81360" cy="4536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FCA956D6-E473-A545-58FC-7B73C806683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616301" y="3723356"/>
                  <a:ext cx="99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9A8F3FDF-52C4-8D7B-BADD-F4DCCBB3FBB2}"/>
                    </a:ext>
                  </a:extLst>
                </p14:cNvPr>
                <p14:cNvContentPartPr/>
                <p14:nvPr/>
              </p14:nvContentPartPr>
              <p14:xfrm>
                <a:off x="1670661" y="3606716"/>
                <a:ext cx="84600" cy="8136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9A8F3FDF-52C4-8D7B-BADD-F4DCCBB3FBB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662021" y="3598076"/>
                  <a:ext cx="102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C69ED980-609B-3129-0E07-E0A4504A118A}"/>
                    </a:ext>
                  </a:extLst>
                </p14:cNvPr>
                <p14:cNvContentPartPr/>
                <p14:nvPr/>
              </p14:nvContentPartPr>
              <p14:xfrm>
                <a:off x="1694061" y="3693476"/>
                <a:ext cx="93240" cy="7524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C69ED980-609B-3129-0E07-E0A4504A118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685061" y="3684476"/>
                  <a:ext cx="1108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BB03F9DA-1452-9F24-0CF0-5233E5341292}"/>
                    </a:ext>
                  </a:extLst>
                </p14:cNvPr>
                <p14:cNvContentPartPr/>
                <p14:nvPr/>
              </p14:nvContentPartPr>
              <p14:xfrm>
                <a:off x="1779381" y="3626516"/>
                <a:ext cx="51840" cy="9792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BB03F9DA-1452-9F24-0CF0-5233E534129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770381" y="3617516"/>
                  <a:ext cx="69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B04567CE-3B76-963A-82D1-3509F2162DCE}"/>
                    </a:ext>
                  </a:extLst>
                </p14:cNvPr>
                <p14:cNvContentPartPr/>
                <p14:nvPr/>
              </p14:nvContentPartPr>
              <p14:xfrm>
                <a:off x="1840221" y="3651716"/>
                <a:ext cx="90360" cy="6516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B04567CE-3B76-963A-82D1-3509F2162DC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31581" y="3643076"/>
                  <a:ext cx="108000" cy="8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996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B582826F-1EB1-8B72-90E0-71EC532B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빅데이터 분석 방법과 접근법</a:t>
            </a:r>
          </a:p>
        </p:txBody>
      </p:sp>
      <p:sp>
        <p:nvSpPr>
          <p:cNvPr id="13315" name="내용 개체 틀 1">
            <a:extLst>
              <a:ext uri="{FF2B5EF4-FFF2-40B4-BE49-F238E27FC236}">
                <a16:creationId xmlns:a16="http://schemas.microsoft.com/office/drawing/2014/main" id="{C7925B96-8640-5AE0-C263-21B2FC57C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빅데이터 분석 방법</a:t>
            </a:r>
            <a:endParaRPr lang="en-US" altLang="ko-KR" dirty="0"/>
          </a:p>
          <a:p>
            <a:pPr lvl="1"/>
            <a:r>
              <a:rPr lang="ko-KR" altLang="en-US" dirty="0"/>
              <a:t>분석 목적에 따른 구분</a:t>
            </a:r>
            <a:endParaRPr lang="en-US" altLang="ko-KR" dirty="0"/>
          </a:p>
          <a:p>
            <a:pPr lvl="2"/>
            <a:r>
              <a:rPr lang="ko-KR" altLang="en-US" dirty="0"/>
              <a:t>통계 분석</a:t>
            </a:r>
            <a:endParaRPr lang="en-US" altLang="ko-KR" dirty="0"/>
          </a:p>
          <a:p>
            <a:pPr lvl="3"/>
            <a:r>
              <a:rPr lang="ko-KR" altLang="en-US" dirty="0"/>
              <a:t>통계 기법에 의한 분석 방법으로 가장 대표적인 유형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예측 분석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3"/>
            <a:r>
              <a:rPr lang="ko-KR" altLang="en-US" b="1" dirty="0">
                <a:solidFill>
                  <a:srgbClr val="FF0000"/>
                </a:solidFill>
              </a:rPr>
              <a:t>과거의 데이터와 변수 간의 관계를 이용하여 새로운 변수를 추정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3"/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데이터 </a:t>
            </a:r>
            <a:r>
              <a:rPr lang="ko-KR" altLang="en-US" b="1" dirty="0" err="1">
                <a:solidFill>
                  <a:srgbClr val="FF0000"/>
                </a:solidFill>
              </a:rPr>
              <a:t>마이닝</a:t>
            </a:r>
            <a:r>
              <a:rPr lang="ko-KR" altLang="en-US" b="1" dirty="0">
                <a:solidFill>
                  <a:srgbClr val="FF0000"/>
                </a:solidFill>
              </a:rPr>
              <a:t> 분석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3"/>
            <a:r>
              <a:rPr lang="ko-KR" altLang="en-US" b="1" dirty="0">
                <a:solidFill>
                  <a:srgbClr val="FF0000"/>
                </a:solidFill>
              </a:rPr>
              <a:t>많은 데이터 속에 숨겨진 유용한 패턴을 추출하여 분류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군집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연관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이상 탐지 분석 등을 수행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최적화 분석</a:t>
            </a:r>
            <a:endParaRPr lang="en-US" altLang="ko-KR" dirty="0"/>
          </a:p>
          <a:p>
            <a:pPr lvl="3"/>
            <a:r>
              <a:rPr lang="ko-KR" altLang="en-US" dirty="0"/>
              <a:t>주어진 제한 조건을 만족하면서 목적 함수를 최대화 또는 최소화하는 방법 을 찾는다</a:t>
            </a:r>
            <a:r>
              <a:rPr lang="en-US" altLang="ko-KR" dirty="0"/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4D77B4B-1967-7CDE-76CE-71D3156DDBE4}"/>
              </a:ext>
            </a:extLst>
          </p:cNvPr>
          <p:cNvGrpSpPr/>
          <p:nvPr/>
        </p:nvGrpSpPr>
        <p:grpSpPr>
          <a:xfrm>
            <a:off x="1276821" y="119036"/>
            <a:ext cx="1011240" cy="211680"/>
            <a:chOff x="1276821" y="119036"/>
            <a:chExt cx="101124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4F5911BC-AC1D-D474-F156-156B2A6DC056}"/>
                    </a:ext>
                  </a:extLst>
                </p14:cNvPr>
                <p14:cNvContentPartPr/>
                <p14:nvPr/>
              </p14:nvContentPartPr>
              <p14:xfrm>
                <a:off x="1276821" y="170516"/>
                <a:ext cx="110880" cy="7884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4F5911BC-AC1D-D474-F156-156B2A6DC0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7821" y="161876"/>
                  <a:ext cx="128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DF7CA1F2-74BB-A036-69CD-E2D0320EA8B5}"/>
                    </a:ext>
                  </a:extLst>
                </p14:cNvPr>
                <p14:cNvContentPartPr/>
                <p14:nvPr/>
              </p14:nvContentPartPr>
              <p14:xfrm>
                <a:off x="1283301" y="270956"/>
                <a:ext cx="122400" cy="3168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DF7CA1F2-74BB-A036-69CD-E2D0320EA8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74661" y="262316"/>
                  <a:ext cx="140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3F45C3DA-4E34-78AF-BE94-A7E6D3A59B86}"/>
                    </a:ext>
                  </a:extLst>
                </p14:cNvPr>
                <p14:cNvContentPartPr/>
                <p14:nvPr/>
              </p14:nvContentPartPr>
              <p14:xfrm>
                <a:off x="1460061" y="142796"/>
                <a:ext cx="131400" cy="1371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3F45C3DA-4E34-78AF-BE94-A7E6D3A59B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1421" y="134156"/>
                  <a:ext cx="149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4EAA1E0-97E2-11BA-CD28-925307B775C6}"/>
                    </a:ext>
                  </a:extLst>
                </p14:cNvPr>
                <p14:cNvContentPartPr/>
                <p14:nvPr/>
              </p14:nvContentPartPr>
              <p14:xfrm>
                <a:off x="1524141" y="185276"/>
                <a:ext cx="77760" cy="277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4EAA1E0-97E2-11BA-CD28-925307B775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15141" y="176636"/>
                  <a:ext cx="95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70FD4AD6-9CB0-F844-CDC9-59CF2C744FBD}"/>
                    </a:ext>
                  </a:extLst>
                </p14:cNvPr>
                <p14:cNvContentPartPr/>
                <p14:nvPr/>
              </p14:nvContentPartPr>
              <p14:xfrm>
                <a:off x="1593621" y="171236"/>
                <a:ext cx="52920" cy="1105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70FD4AD6-9CB0-F844-CDC9-59CF2C744F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84981" y="162236"/>
                  <a:ext cx="705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6CC72BE5-B610-D66B-482D-0ACEADA94381}"/>
                    </a:ext>
                  </a:extLst>
                </p14:cNvPr>
                <p14:cNvContentPartPr/>
                <p14:nvPr/>
              </p14:nvContentPartPr>
              <p14:xfrm>
                <a:off x="1662741" y="178796"/>
                <a:ext cx="55440" cy="820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6CC72BE5-B610-D66B-482D-0ACEADA943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3741" y="169796"/>
                  <a:ext cx="73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549464D-3551-A3BA-B810-9E63E870A347}"/>
                    </a:ext>
                  </a:extLst>
                </p14:cNvPr>
                <p14:cNvContentPartPr/>
                <p14:nvPr/>
              </p14:nvContentPartPr>
              <p14:xfrm>
                <a:off x="1727541" y="171956"/>
                <a:ext cx="17280" cy="856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549464D-3551-A3BA-B810-9E63E870A3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8541" y="163316"/>
                  <a:ext cx="34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7CE71F8-BBE6-8971-9C93-FF059C870E64}"/>
                    </a:ext>
                  </a:extLst>
                </p14:cNvPr>
                <p14:cNvContentPartPr/>
                <p14:nvPr/>
              </p14:nvContentPartPr>
              <p14:xfrm>
                <a:off x="1762461" y="138476"/>
                <a:ext cx="91440" cy="1058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7CE71F8-BBE6-8971-9C93-FF059C870E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53461" y="129836"/>
                  <a:ext cx="10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9CCFDA2-A835-3CF4-17CA-0801D0854FCC}"/>
                    </a:ext>
                  </a:extLst>
                </p14:cNvPr>
                <p14:cNvContentPartPr/>
                <p14:nvPr/>
              </p14:nvContentPartPr>
              <p14:xfrm>
                <a:off x="1766421" y="182396"/>
                <a:ext cx="118080" cy="21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9CCFDA2-A835-3CF4-17CA-0801D0854F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57781" y="173396"/>
                  <a:ext cx="135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EB317CF-3A61-527E-B421-FEC49FF83DB6}"/>
                    </a:ext>
                  </a:extLst>
                </p14:cNvPr>
                <p14:cNvContentPartPr/>
                <p14:nvPr/>
              </p14:nvContentPartPr>
              <p14:xfrm>
                <a:off x="1883781" y="136316"/>
                <a:ext cx="18720" cy="1260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EB317CF-3A61-527E-B421-FEC49FF83D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75141" y="127676"/>
                  <a:ext cx="36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E0B7D5A-A54C-98B0-C405-FCC5BE673A93}"/>
                    </a:ext>
                  </a:extLst>
                </p14:cNvPr>
                <p14:cNvContentPartPr/>
                <p14:nvPr/>
              </p14:nvContentPartPr>
              <p14:xfrm>
                <a:off x="1953621" y="129836"/>
                <a:ext cx="95040" cy="1062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E0B7D5A-A54C-98B0-C405-FCC5BE673A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44621" y="120836"/>
                  <a:ext cx="112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6A2DCBC-32BB-C324-1464-2F790E066036}"/>
                    </a:ext>
                  </a:extLst>
                </p14:cNvPr>
                <p14:cNvContentPartPr/>
                <p14:nvPr/>
              </p14:nvContentPartPr>
              <p14:xfrm>
                <a:off x="1980261" y="210836"/>
                <a:ext cx="91080" cy="45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6A2DCBC-32BB-C324-1464-2F790E0660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71261" y="201836"/>
                  <a:ext cx="1087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3E04E99-64AB-6CD2-854E-948C4BE98F71}"/>
                    </a:ext>
                  </a:extLst>
                </p14:cNvPr>
                <p14:cNvContentPartPr/>
                <p14:nvPr/>
              </p14:nvContentPartPr>
              <p14:xfrm>
                <a:off x="2075301" y="201476"/>
                <a:ext cx="58680" cy="640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3E04E99-64AB-6CD2-854E-948C4BE98F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66301" y="192836"/>
                  <a:ext cx="763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1F6E3A07-5382-7AA1-D930-31FF008E033F}"/>
                    </a:ext>
                  </a:extLst>
                </p14:cNvPr>
                <p14:cNvContentPartPr/>
                <p14:nvPr/>
              </p14:nvContentPartPr>
              <p14:xfrm>
                <a:off x="2097981" y="119036"/>
                <a:ext cx="69120" cy="27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1F6E3A07-5382-7AA1-D930-31FF008E03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88981" y="110396"/>
                  <a:ext cx="86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B6E0FA3-747B-F957-3970-32E7504363D4}"/>
                    </a:ext>
                  </a:extLst>
                </p14:cNvPr>
                <p14:cNvContentPartPr/>
                <p14:nvPr/>
              </p14:nvContentPartPr>
              <p14:xfrm>
                <a:off x="2115621" y="163316"/>
                <a:ext cx="74880" cy="666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B6E0FA3-747B-F957-3970-32E7504363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06981" y="154676"/>
                  <a:ext cx="925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598F376-F1DD-A253-0C25-7DFDAB432BEA}"/>
                    </a:ext>
                  </a:extLst>
                </p14:cNvPr>
                <p14:cNvContentPartPr/>
                <p14:nvPr/>
              </p14:nvContentPartPr>
              <p14:xfrm>
                <a:off x="2198781" y="134156"/>
                <a:ext cx="89280" cy="1965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598F376-F1DD-A253-0C25-7DFDAB432B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89781" y="125156"/>
                  <a:ext cx="106920" cy="21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29A3B381-DA5F-FB7B-9B80-CDA10D5752CC}"/>
                  </a:ext>
                </a:extLst>
              </p14:cNvPr>
              <p14:cNvContentPartPr/>
              <p14:nvPr/>
            </p14:nvContentPartPr>
            <p14:xfrm>
              <a:off x="1522341" y="3357596"/>
              <a:ext cx="352800" cy="561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29A3B381-DA5F-FB7B-9B80-CDA10D5752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13701" y="3348596"/>
                <a:ext cx="3704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1608DE2F-E7AE-C4A6-1367-50FC7A10B1E5}"/>
                  </a:ext>
                </a:extLst>
              </p14:cNvPr>
              <p14:cNvContentPartPr/>
              <p14:nvPr/>
            </p14:nvContentPartPr>
            <p14:xfrm>
              <a:off x="4245381" y="4247156"/>
              <a:ext cx="1375560" cy="6048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1608DE2F-E7AE-C4A6-1367-50FC7A10B1E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36381" y="4238516"/>
                <a:ext cx="13932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41BF72FC-9FBE-5AD2-9AF8-408BB4D790F5}"/>
                  </a:ext>
                </a:extLst>
              </p14:cNvPr>
              <p14:cNvContentPartPr/>
              <p14:nvPr/>
            </p14:nvContentPartPr>
            <p14:xfrm>
              <a:off x="772461" y="2992556"/>
              <a:ext cx="210240" cy="8640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41BF72FC-9FBE-5AD2-9AF8-408BB4D790F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3461" y="2983916"/>
                <a:ext cx="227880" cy="881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5C9B72BF-4138-3060-771C-2C5954D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빅데이터 분석 방법과 접근법</a:t>
            </a:r>
          </a:p>
        </p:txBody>
      </p:sp>
      <p:sp>
        <p:nvSpPr>
          <p:cNvPr id="13315" name="내용 개체 틀 1">
            <a:extLst>
              <a:ext uri="{FF2B5EF4-FFF2-40B4-BE49-F238E27FC236}">
                <a16:creationId xmlns:a16="http://schemas.microsoft.com/office/drawing/2014/main" id="{1FF057EB-7918-5776-6B94-39D33FC1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빅데이터 분석 접근법</a:t>
            </a:r>
            <a:endParaRPr lang="en-US" altLang="ko-KR" dirty="0"/>
          </a:p>
          <a:p>
            <a:pPr lvl="1"/>
            <a:r>
              <a:rPr lang="ko-KR" altLang="en-US" dirty="0"/>
              <a:t>하향식 접근법 </a:t>
            </a:r>
            <a:endParaRPr lang="en-US" altLang="ko-KR" dirty="0"/>
          </a:p>
          <a:p>
            <a:pPr lvl="2"/>
            <a:r>
              <a:rPr lang="ko-KR" altLang="en-US" dirty="0"/>
              <a:t>문제 해결 방법을 찾기 위해 필요한 데이터를 수집 및 분석하는 방식</a:t>
            </a:r>
            <a:endParaRPr lang="en-US" altLang="ko-KR" dirty="0"/>
          </a:p>
          <a:p>
            <a:pPr lvl="2"/>
            <a:r>
              <a:rPr lang="ko-KR" altLang="en-US" dirty="0"/>
              <a:t>문제 해결을 위해 근본 원인을 파악하고 분석 과제를 도출한 뒤 해결 방안을 도출</a:t>
            </a:r>
            <a:endParaRPr lang="en-US" altLang="ko-KR" dirty="0"/>
          </a:p>
          <a:p>
            <a:pPr lvl="2"/>
            <a:r>
              <a:rPr lang="ko-KR" altLang="en-US" dirty="0"/>
              <a:t>도출된 해결 방안에 대한 실현 가능성과 우선순위를 결정하기 위해 데이터를 수집</a:t>
            </a:r>
            <a:r>
              <a:rPr lang="en-US" altLang="ko-KR" dirty="0"/>
              <a:t>, </a:t>
            </a:r>
            <a:r>
              <a:rPr lang="ko-KR" altLang="en-US" dirty="0"/>
              <a:t>가공</a:t>
            </a:r>
            <a:r>
              <a:rPr lang="en-US" altLang="ko-KR" dirty="0"/>
              <a:t>, </a:t>
            </a:r>
            <a:r>
              <a:rPr lang="ko-KR" altLang="en-US" dirty="0"/>
              <a:t>분석하는 접근법</a:t>
            </a:r>
            <a:endParaRPr lang="en-US" altLang="ko-KR" dirty="0"/>
          </a:p>
          <a:p>
            <a:pPr lvl="2"/>
            <a:r>
              <a:rPr lang="ko-KR" altLang="en-US" dirty="0"/>
              <a:t>분석 과제를 도출하기 위해 ‘수요 기반 분석 과제 도출 방식</a:t>
            </a:r>
            <a:r>
              <a:rPr lang="en-US" altLang="ko-KR" dirty="0"/>
              <a:t>’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2"/>
            <a:r>
              <a:rPr lang="ko-KR" altLang="en-US" dirty="0"/>
              <a:t>데이터 분석은 문제 해결을 가능하게 하는 실행 동인</a:t>
            </a:r>
            <a:r>
              <a:rPr lang="en-US" altLang="ko-KR" dirty="0"/>
              <a:t> </a:t>
            </a:r>
            <a:r>
              <a:rPr lang="ko-KR" altLang="en-US" dirty="0"/>
              <a:t>역할 </a:t>
            </a:r>
            <a:endParaRPr lang="en-US" altLang="ko-KR" dirty="0"/>
          </a:p>
          <a:p>
            <a:pPr lvl="1"/>
            <a:r>
              <a:rPr lang="ko-KR" altLang="en-US" dirty="0"/>
              <a:t>상향식 접근법 </a:t>
            </a:r>
            <a:endParaRPr lang="en-US" altLang="ko-KR" dirty="0"/>
          </a:p>
          <a:p>
            <a:pPr lvl="2"/>
            <a:r>
              <a:rPr lang="ko-KR" altLang="en-US" dirty="0"/>
              <a:t>현재 보유하고 있는 데이터를 분석하여 의미 있는 관계나 패턴을 찾아 지식을 발견하고 문제를 해결하는 방식</a:t>
            </a:r>
            <a:endParaRPr lang="en-US" altLang="ko-KR" dirty="0"/>
          </a:p>
          <a:p>
            <a:pPr lvl="2"/>
            <a:r>
              <a:rPr lang="ko-KR" altLang="en-US" dirty="0"/>
              <a:t>정형 데이터는 물론이고 다양한 원천의 비정형 데이터를 조합 하고 시각화를 통해 의미 있는 패턴을 파악한 뒤 이를 적용하여 문제를 해결하는 데이터 기반의 접근</a:t>
            </a:r>
            <a:endParaRPr lang="en-US" altLang="ko-KR" dirty="0"/>
          </a:p>
          <a:p>
            <a:pPr lvl="2"/>
            <a:r>
              <a:rPr lang="ko-KR" altLang="en-US" dirty="0"/>
              <a:t>분석 과제를 도출하기 위해 ‘데이터 주도 분석 과제 도출 방식</a:t>
            </a:r>
            <a:r>
              <a:rPr lang="en-US" altLang="ko-KR" dirty="0"/>
              <a:t>’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2"/>
            <a:r>
              <a:rPr lang="ko-KR" altLang="en-US" dirty="0"/>
              <a:t>데이터는 추진 동인</a:t>
            </a:r>
            <a:r>
              <a:rPr lang="en-US" altLang="ko-KR" dirty="0"/>
              <a:t> </a:t>
            </a:r>
            <a:r>
              <a:rPr lang="ko-KR" altLang="en-US" dirty="0"/>
              <a:t>역할</a:t>
            </a:r>
            <a:endParaRPr lang="en-US" altLang="ko-KR" dirty="0"/>
          </a:p>
          <a:p>
            <a:pPr lvl="1"/>
            <a:r>
              <a:rPr lang="ko-KR" altLang="en-US" dirty="0"/>
              <a:t>프로토타이핑 접근법 </a:t>
            </a:r>
            <a:endParaRPr lang="en-US" altLang="ko-KR" dirty="0"/>
          </a:p>
          <a:p>
            <a:pPr lvl="2"/>
            <a:r>
              <a:rPr lang="ko-KR" altLang="en-US" dirty="0"/>
              <a:t>빅데이터 환경의 불확실성을 고려한 방식</a:t>
            </a:r>
            <a:endParaRPr lang="en-US" altLang="ko-KR" dirty="0"/>
          </a:p>
          <a:p>
            <a:pPr lvl="2"/>
            <a:r>
              <a:rPr lang="ko-KR" altLang="en-US" dirty="0"/>
              <a:t>소비자의 요구 사항이나 데이터를 규정하기가 어렵고 데이터 원천도 명확히 파악하기 어려운 경우 사용</a:t>
            </a:r>
            <a:endParaRPr lang="en-US" altLang="ko-KR" dirty="0"/>
          </a:p>
          <a:p>
            <a:pPr lvl="2"/>
            <a:r>
              <a:rPr lang="ko-KR" altLang="en-US" dirty="0"/>
              <a:t>일단 프로토타입을 만들어 분석을 시도한 뒤 결과를 확인하고 개선하고 이를 반복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C7A58FB-41C2-72CB-9426-EBB68214F82C}"/>
                  </a:ext>
                </a:extLst>
              </p14:cNvPr>
              <p14:cNvContentPartPr/>
              <p14:nvPr/>
            </p14:nvContentPartPr>
            <p14:xfrm>
              <a:off x="3450408" y="5501760"/>
              <a:ext cx="5209200" cy="1044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C7A58FB-41C2-72CB-9426-EBB68214F8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1768" y="5492760"/>
                <a:ext cx="52268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CFAAE94-D526-4A1E-874F-6FF1BDC1F5FC}"/>
                  </a:ext>
                </a:extLst>
              </p14:cNvPr>
              <p14:cNvContentPartPr/>
              <p14:nvPr/>
            </p14:nvContentPartPr>
            <p14:xfrm>
              <a:off x="1270608" y="5695080"/>
              <a:ext cx="1656720" cy="442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CFAAE94-D526-4A1E-874F-6FF1BDC1F5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1968" y="5686080"/>
                <a:ext cx="16743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35A7568-BB01-1746-6AD7-FC969ED9348D}"/>
                  </a:ext>
                </a:extLst>
              </p14:cNvPr>
              <p14:cNvContentPartPr/>
              <p14:nvPr/>
            </p14:nvContentPartPr>
            <p14:xfrm>
              <a:off x="3774300" y="1937100"/>
              <a:ext cx="3398400" cy="644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35A7568-BB01-1746-6AD7-FC969ED934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5660" y="1928100"/>
                <a:ext cx="341604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CD0A63D-4594-CB48-B889-0C34B9F43CBA}"/>
                  </a:ext>
                </a:extLst>
              </p14:cNvPr>
              <p14:cNvContentPartPr/>
              <p14:nvPr/>
            </p14:nvContentPartPr>
            <p14:xfrm>
              <a:off x="1327581" y="3573956"/>
              <a:ext cx="3164760" cy="734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CD0A63D-4594-CB48-B889-0C34B9F43C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8581" y="3565316"/>
                <a:ext cx="31824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67321D0-76FA-8C10-70D8-AFBDE51D6E99}"/>
                  </a:ext>
                </a:extLst>
              </p14:cNvPr>
              <p14:cNvContentPartPr/>
              <p14:nvPr/>
            </p14:nvContentPartPr>
            <p14:xfrm>
              <a:off x="6380181" y="3643076"/>
              <a:ext cx="1003320" cy="961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67321D0-76FA-8C10-70D8-AFBDE51D6E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71541" y="3634436"/>
                <a:ext cx="1020960" cy="1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9FEAF6-39B5-7BD0-3C26-77E6C6D76557}"/>
              </a:ext>
            </a:extLst>
          </p:cNvPr>
          <p:cNvGrpSpPr/>
          <p:nvPr/>
        </p:nvGrpSpPr>
        <p:grpSpPr>
          <a:xfrm>
            <a:off x="2532501" y="3222596"/>
            <a:ext cx="270000" cy="220320"/>
            <a:chOff x="2532501" y="3222596"/>
            <a:chExt cx="27000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F30461F-5026-9967-A1ED-661727789ADD}"/>
                    </a:ext>
                  </a:extLst>
                </p14:cNvPr>
                <p14:cNvContentPartPr/>
                <p14:nvPr/>
              </p14:nvContentPartPr>
              <p14:xfrm>
                <a:off x="2532501" y="3222596"/>
                <a:ext cx="86040" cy="1026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F30461F-5026-9967-A1ED-661727789A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23501" y="3213596"/>
                  <a:ext cx="1036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FFEBDE2-C25C-C35C-3E97-893D3AE5816C}"/>
                    </a:ext>
                  </a:extLst>
                </p14:cNvPr>
                <p14:cNvContentPartPr/>
                <p14:nvPr/>
              </p14:nvContentPartPr>
              <p14:xfrm>
                <a:off x="2551941" y="3307556"/>
                <a:ext cx="91440" cy="878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FFEBDE2-C25C-C35C-3E97-893D3AE581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42941" y="3298916"/>
                  <a:ext cx="109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EF315FF-DA66-8C86-CEB1-D64EBDAE0F5E}"/>
                    </a:ext>
                  </a:extLst>
                </p14:cNvPr>
                <p14:cNvContentPartPr/>
                <p14:nvPr/>
              </p14:nvContentPartPr>
              <p14:xfrm>
                <a:off x="2633661" y="3258956"/>
                <a:ext cx="26280" cy="1256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EF315FF-DA66-8C86-CEB1-D64EBDAE0F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24661" y="3250316"/>
                  <a:ext cx="43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99B67BC-C53D-9402-3C99-620001DF6C0E}"/>
                    </a:ext>
                  </a:extLst>
                </p14:cNvPr>
                <p14:cNvContentPartPr/>
                <p14:nvPr/>
              </p14:nvContentPartPr>
              <p14:xfrm>
                <a:off x="2664621" y="3236996"/>
                <a:ext cx="93600" cy="1429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99B67BC-C53D-9402-3C99-620001DF6C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55981" y="3227996"/>
                  <a:ext cx="111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7FB4BA4-C621-E6DE-FA3A-3C923103F85C}"/>
                    </a:ext>
                  </a:extLst>
                </p14:cNvPr>
                <p14:cNvContentPartPr/>
                <p14:nvPr/>
              </p14:nvContentPartPr>
              <p14:xfrm>
                <a:off x="2725101" y="3379196"/>
                <a:ext cx="77400" cy="637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7FB4BA4-C621-E6DE-FA3A-3C923103F85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16461" y="3370556"/>
                  <a:ext cx="9504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14AEDA7-F8B7-3A0C-442A-F3B98BAC5387}"/>
              </a:ext>
            </a:extLst>
          </p:cNvPr>
          <p:cNvGrpSpPr/>
          <p:nvPr/>
        </p:nvGrpSpPr>
        <p:grpSpPr>
          <a:xfrm>
            <a:off x="3254301" y="4802636"/>
            <a:ext cx="455760" cy="169200"/>
            <a:chOff x="3254301" y="4802636"/>
            <a:chExt cx="45576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5E7355C-8A63-780F-1498-D0173CF2A5E7}"/>
                    </a:ext>
                  </a:extLst>
                </p14:cNvPr>
                <p14:cNvContentPartPr/>
                <p14:nvPr/>
              </p14:nvContentPartPr>
              <p14:xfrm>
                <a:off x="3254301" y="4844756"/>
                <a:ext cx="132480" cy="1173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5E7355C-8A63-780F-1498-D0173CF2A5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45301" y="4836116"/>
                  <a:ext cx="150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81890BA-CA19-BF98-386A-0C9782DDF44C}"/>
                    </a:ext>
                  </a:extLst>
                </p14:cNvPr>
                <p14:cNvContentPartPr/>
                <p14:nvPr/>
              </p14:nvContentPartPr>
              <p14:xfrm>
                <a:off x="3395421" y="4842236"/>
                <a:ext cx="96840" cy="925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81890BA-CA19-BF98-386A-0C9782DDF4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86781" y="4833596"/>
                  <a:ext cx="1144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5DF878BB-52E9-AA02-E098-B3DBF5A0AFBB}"/>
                    </a:ext>
                  </a:extLst>
                </p14:cNvPr>
                <p14:cNvContentPartPr/>
                <p14:nvPr/>
              </p14:nvContentPartPr>
              <p14:xfrm>
                <a:off x="3444381" y="4838996"/>
                <a:ext cx="68400" cy="460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5DF878BB-52E9-AA02-E098-B3DBF5A0AF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35381" y="4829996"/>
                  <a:ext cx="86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BE83E3B-3F94-01D3-D1BC-E7B1AC41848E}"/>
                    </a:ext>
                  </a:extLst>
                </p14:cNvPr>
                <p14:cNvContentPartPr/>
                <p14:nvPr/>
              </p14:nvContentPartPr>
              <p14:xfrm>
                <a:off x="3499461" y="4826756"/>
                <a:ext cx="42840" cy="1299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BE83E3B-3F94-01D3-D1BC-E7B1AC4184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90461" y="4818116"/>
                  <a:ext cx="60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3E6B54D-1978-585D-A7C4-92177F639C58}"/>
                    </a:ext>
                  </a:extLst>
                </p14:cNvPr>
                <p14:cNvContentPartPr/>
                <p14:nvPr/>
              </p14:nvContentPartPr>
              <p14:xfrm>
                <a:off x="3522141" y="4802636"/>
                <a:ext cx="83880" cy="1134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3E6B54D-1978-585D-A7C4-92177F639C5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13501" y="4793636"/>
                  <a:ext cx="101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EEC30F0-D77C-67B7-F358-7F266352DFD3}"/>
                    </a:ext>
                  </a:extLst>
                </p14:cNvPr>
                <p14:cNvContentPartPr/>
                <p14:nvPr/>
              </p14:nvContentPartPr>
              <p14:xfrm>
                <a:off x="3571821" y="4915676"/>
                <a:ext cx="86760" cy="561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EEC30F0-D77C-67B7-F358-7F266352DF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62821" y="4906676"/>
                  <a:ext cx="104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8EC5CCE-3A3F-753E-1CAA-5A0055C4A37D}"/>
                    </a:ext>
                  </a:extLst>
                </p14:cNvPr>
                <p14:cNvContentPartPr/>
                <p14:nvPr/>
              </p14:nvContentPartPr>
              <p14:xfrm>
                <a:off x="3703221" y="4949876"/>
                <a:ext cx="6840" cy="129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8EC5CCE-3A3F-753E-1CAA-5A0055C4A37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94221" y="4940876"/>
                  <a:ext cx="24480" cy="30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4DC96DD9-F01D-5BC3-DAB3-86FEF63B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빅데이터 분석을 위한 데이터 과학 방법론</a:t>
            </a:r>
          </a:p>
        </p:txBody>
      </p:sp>
      <p:sp>
        <p:nvSpPr>
          <p:cNvPr id="13315" name="내용 개체 틀 1">
            <a:extLst>
              <a:ext uri="{FF2B5EF4-FFF2-40B4-BE49-F238E27FC236}">
                <a16:creationId xmlns:a16="http://schemas.microsoft.com/office/drawing/2014/main" id="{9CD4A8DD-9B9B-F160-47EB-AC835FD0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과학 방법론</a:t>
            </a:r>
            <a:endParaRPr lang="en-US" altLang="ko-KR" dirty="0"/>
          </a:p>
          <a:p>
            <a:pPr lvl="1"/>
            <a:r>
              <a:rPr lang="ko-KR" altLang="en-US" dirty="0"/>
              <a:t>여섯 단계로 구성되며 필요에 따라 특정 단계를 반복해서 수행 가능</a:t>
            </a:r>
            <a:endParaRPr lang="en-US" altLang="ko-KR" dirty="0"/>
          </a:p>
        </p:txBody>
      </p:sp>
      <p:pic>
        <p:nvPicPr>
          <p:cNvPr id="23556" name="그림 1">
            <a:extLst>
              <a:ext uri="{FF2B5EF4-FFF2-40B4-BE49-F238E27FC236}">
                <a16:creationId xmlns:a16="http://schemas.microsoft.com/office/drawing/2014/main" id="{F09EB867-1397-51D0-189A-863A9E234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81" y="2279243"/>
            <a:ext cx="8099290" cy="16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22F6C0D-3465-361C-79AE-B45459CD8BD6}"/>
              </a:ext>
            </a:extLst>
          </p:cNvPr>
          <p:cNvGrpSpPr/>
          <p:nvPr/>
        </p:nvGrpSpPr>
        <p:grpSpPr>
          <a:xfrm>
            <a:off x="813501" y="2503676"/>
            <a:ext cx="240120" cy="203040"/>
            <a:chOff x="813501" y="2503676"/>
            <a:chExt cx="24012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3C0EFC44-AF56-680E-FA7F-48A7D7C16532}"/>
                    </a:ext>
                  </a:extLst>
                </p14:cNvPr>
                <p14:cNvContentPartPr/>
                <p14:nvPr/>
              </p14:nvContentPartPr>
              <p14:xfrm>
                <a:off x="813501" y="2503676"/>
                <a:ext cx="77040" cy="8856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3C0EFC44-AF56-680E-FA7F-48A7D7C1653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4861" y="2494676"/>
                  <a:ext cx="94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08DC2322-7202-BC2B-BF84-153A1D7FA580}"/>
                    </a:ext>
                  </a:extLst>
                </p14:cNvPr>
                <p14:cNvContentPartPr/>
                <p14:nvPr/>
              </p14:nvContentPartPr>
              <p14:xfrm>
                <a:off x="826461" y="2552996"/>
                <a:ext cx="59040" cy="1764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08DC2322-7202-BC2B-BF84-153A1D7FA58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7821" y="2543996"/>
                  <a:ext cx="766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7C1ADEF2-540E-37E5-7672-A80EE30FB078}"/>
                    </a:ext>
                  </a:extLst>
                </p14:cNvPr>
                <p14:cNvContentPartPr/>
                <p14:nvPr/>
              </p14:nvContentPartPr>
              <p14:xfrm>
                <a:off x="848781" y="2596196"/>
                <a:ext cx="83160" cy="1062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C1ADEF2-540E-37E5-7672-A80EE30FB07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9781" y="2587556"/>
                  <a:ext cx="100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13A4070-865F-5C80-F936-02D2130CB7A7}"/>
                    </a:ext>
                  </a:extLst>
                </p14:cNvPr>
                <p14:cNvContentPartPr/>
                <p14:nvPr/>
              </p14:nvContentPartPr>
              <p14:xfrm>
                <a:off x="950301" y="2506916"/>
                <a:ext cx="56520" cy="1069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13A4070-865F-5C80-F936-02D2130CB7A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1301" y="2497916"/>
                  <a:ext cx="741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02D9E59-E1AD-03EF-4F4B-1504322D8D5D}"/>
                    </a:ext>
                  </a:extLst>
                </p14:cNvPr>
                <p14:cNvContentPartPr/>
                <p14:nvPr/>
              </p14:nvContentPartPr>
              <p14:xfrm>
                <a:off x="982341" y="2524196"/>
                <a:ext cx="71280" cy="1825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02D9E59-E1AD-03EF-4F4B-1504322D8D5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3341" y="2515556"/>
                  <a:ext cx="8892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6E97928-6A8C-BA33-E86A-4A8C31D143A0}"/>
              </a:ext>
            </a:extLst>
          </p:cNvPr>
          <p:cNvGrpSpPr/>
          <p:nvPr/>
        </p:nvGrpSpPr>
        <p:grpSpPr>
          <a:xfrm>
            <a:off x="2099421" y="2357156"/>
            <a:ext cx="1003680" cy="273240"/>
            <a:chOff x="2099421" y="2357156"/>
            <a:chExt cx="100368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535B013-C97A-A090-D999-BDC1BB217B70}"/>
                    </a:ext>
                  </a:extLst>
                </p14:cNvPr>
                <p14:cNvContentPartPr/>
                <p14:nvPr/>
              </p14:nvContentPartPr>
              <p14:xfrm>
                <a:off x="2099421" y="2451116"/>
                <a:ext cx="96840" cy="1162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535B013-C97A-A090-D999-BDC1BB217B7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90421" y="2442476"/>
                  <a:ext cx="114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B4467F8-3EB9-3378-3061-F4C222F7196E}"/>
                    </a:ext>
                  </a:extLst>
                </p14:cNvPr>
                <p14:cNvContentPartPr/>
                <p14:nvPr/>
              </p14:nvContentPartPr>
              <p14:xfrm>
                <a:off x="2185821" y="2473436"/>
                <a:ext cx="59760" cy="540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B4467F8-3EB9-3378-3061-F4C222F7196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77181" y="2464796"/>
                  <a:ext cx="774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A9B6F3E-98E8-C767-A759-5C92B60D57B8}"/>
                    </a:ext>
                  </a:extLst>
                </p14:cNvPr>
                <p14:cNvContentPartPr/>
                <p14:nvPr/>
              </p14:nvContentPartPr>
              <p14:xfrm>
                <a:off x="2192301" y="2569556"/>
                <a:ext cx="82800" cy="608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A9B6F3E-98E8-C767-A759-5C92B60D57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83661" y="2560556"/>
                  <a:ext cx="100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D8C6C17-C9B3-F541-B726-34949C8D3109}"/>
                    </a:ext>
                  </a:extLst>
                </p14:cNvPr>
                <p14:cNvContentPartPr/>
                <p14:nvPr/>
              </p14:nvContentPartPr>
              <p14:xfrm>
                <a:off x="2252061" y="2472716"/>
                <a:ext cx="64080" cy="190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D8C6C17-C9B3-F541-B726-34949C8D310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43061" y="2463716"/>
                  <a:ext cx="81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029BA31-A595-EBCE-B047-DDBC15A52891}"/>
                    </a:ext>
                  </a:extLst>
                </p14:cNvPr>
                <p14:cNvContentPartPr/>
                <p14:nvPr/>
              </p14:nvContentPartPr>
              <p14:xfrm>
                <a:off x="2245941" y="2515556"/>
                <a:ext cx="80640" cy="594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029BA31-A595-EBCE-B047-DDBC15A528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37301" y="2506556"/>
                  <a:ext cx="98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9FA82B9-BA79-570D-BFA3-C887D6A19CB4}"/>
                    </a:ext>
                  </a:extLst>
                </p14:cNvPr>
                <p14:cNvContentPartPr/>
                <p14:nvPr/>
              </p14:nvContentPartPr>
              <p14:xfrm>
                <a:off x="2314341" y="2469116"/>
                <a:ext cx="99720" cy="568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9FA82B9-BA79-570D-BFA3-C887D6A19CB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05701" y="2460116"/>
                  <a:ext cx="1173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DEB4C0F-6F37-3383-75FB-FFA6297904CE}"/>
                    </a:ext>
                  </a:extLst>
                </p14:cNvPr>
                <p14:cNvContentPartPr/>
                <p14:nvPr/>
              </p14:nvContentPartPr>
              <p14:xfrm>
                <a:off x="2366541" y="2529956"/>
                <a:ext cx="61920" cy="385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DEB4C0F-6F37-3383-75FB-FFA6297904C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57901" y="2521316"/>
                  <a:ext cx="79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52CAA95-86F4-C507-8628-78B496C2139C}"/>
                    </a:ext>
                  </a:extLst>
                </p14:cNvPr>
                <p14:cNvContentPartPr/>
                <p14:nvPr/>
              </p14:nvContentPartPr>
              <p14:xfrm>
                <a:off x="2433861" y="2434196"/>
                <a:ext cx="62280" cy="982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52CAA95-86F4-C507-8628-78B496C2139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25221" y="2425196"/>
                  <a:ext cx="79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29AA989-D0DE-AD74-615E-ECB14C8DC051}"/>
                    </a:ext>
                  </a:extLst>
                </p14:cNvPr>
                <p14:cNvContentPartPr/>
                <p14:nvPr/>
              </p14:nvContentPartPr>
              <p14:xfrm>
                <a:off x="2472741" y="2528156"/>
                <a:ext cx="108720" cy="597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29AA989-D0DE-AD74-615E-ECB14C8DC05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63741" y="2519516"/>
                  <a:ext cx="1263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57EE643-E0C3-49F8-134A-61C00B80C7D2}"/>
                    </a:ext>
                  </a:extLst>
                </p14:cNvPr>
                <p14:cNvContentPartPr/>
                <p14:nvPr/>
              </p14:nvContentPartPr>
              <p14:xfrm>
                <a:off x="2591901" y="2411516"/>
                <a:ext cx="44280" cy="241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57EE643-E0C3-49F8-134A-61C00B80C7D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83261" y="2402516"/>
                  <a:ext cx="619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5F76E36-656C-7BBC-7403-05F1837386C0}"/>
                    </a:ext>
                  </a:extLst>
                </p14:cNvPr>
                <p14:cNvContentPartPr/>
                <p14:nvPr/>
              </p14:nvContentPartPr>
              <p14:xfrm>
                <a:off x="2614941" y="2443196"/>
                <a:ext cx="82440" cy="8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5F76E36-656C-7BBC-7403-05F1837386C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05941" y="2434196"/>
                  <a:ext cx="100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4D25640-DB3C-7C47-59CC-309E069E53E5}"/>
                    </a:ext>
                  </a:extLst>
                </p14:cNvPr>
                <p14:cNvContentPartPr/>
                <p14:nvPr/>
              </p14:nvContentPartPr>
              <p14:xfrm>
                <a:off x="2697021" y="2453996"/>
                <a:ext cx="63720" cy="748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34D25640-DB3C-7C47-59CC-309E069E53E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88021" y="2445356"/>
                  <a:ext cx="813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7F58382-1700-341D-7DB1-2FEBA0E34420}"/>
                    </a:ext>
                  </a:extLst>
                </p14:cNvPr>
                <p14:cNvContentPartPr/>
                <p14:nvPr/>
              </p14:nvContentPartPr>
              <p14:xfrm>
                <a:off x="2746341" y="2428796"/>
                <a:ext cx="39960" cy="709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7F58382-1700-341D-7DB1-2FEBA0E3442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37701" y="2419796"/>
                  <a:ext cx="5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94F32EA-211F-1DC1-35ED-3784EBE63477}"/>
                    </a:ext>
                  </a:extLst>
                </p14:cNvPr>
                <p14:cNvContentPartPr/>
                <p14:nvPr/>
              </p14:nvContentPartPr>
              <p14:xfrm>
                <a:off x="2717181" y="2359316"/>
                <a:ext cx="69840" cy="255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94F32EA-211F-1DC1-35ED-3784EBE6347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08541" y="2350676"/>
                  <a:ext cx="87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4B6282F-5B54-F5BB-E994-C34E6ECB412B}"/>
                    </a:ext>
                  </a:extLst>
                </p14:cNvPr>
                <p14:cNvContentPartPr/>
                <p14:nvPr/>
              </p14:nvContentPartPr>
              <p14:xfrm>
                <a:off x="2726901" y="2403956"/>
                <a:ext cx="56520" cy="774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4B6282F-5B54-F5BB-E994-C34E6ECB412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18261" y="2394956"/>
                  <a:ext cx="74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D10E294-6CDA-CD1F-94F3-94E8BD61724F}"/>
                    </a:ext>
                  </a:extLst>
                </p14:cNvPr>
                <p14:cNvContentPartPr/>
                <p14:nvPr/>
              </p14:nvContentPartPr>
              <p14:xfrm>
                <a:off x="2785581" y="2408996"/>
                <a:ext cx="94320" cy="655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D10E294-6CDA-CD1F-94F3-94E8BD61724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776941" y="2399996"/>
                  <a:ext cx="111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CFF6470-9B44-060F-9F3F-E984CF928DDF}"/>
                    </a:ext>
                  </a:extLst>
                </p14:cNvPr>
                <p14:cNvContentPartPr/>
                <p14:nvPr/>
              </p14:nvContentPartPr>
              <p14:xfrm>
                <a:off x="2829501" y="2503316"/>
                <a:ext cx="43560" cy="493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CFF6470-9B44-060F-9F3F-E984CF928DD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20501" y="2494676"/>
                  <a:ext cx="61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B6DC7CE4-5DED-EC99-887E-7D48F680C756}"/>
                    </a:ext>
                  </a:extLst>
                </p14:cNvPr>
                <p14:cNvContentPartPr/>
                <p14:nvPr/>
              </p14:nvContentPartPr>
              <p14:xfrm>
                <a:off x="2898621" y="2357156"/>
                <a:ext cx="77040" cy="1051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B6DC7CE4-5DED-EC99-887E-7D48F680C75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89981" y="2348516"/>
                  <a:ext cx="946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1F857C6-A53D-8ED9-E946-EE5499BE5D9E}"/>
                    </a:ext>
                  </a:extLst>
                </p14:cNvPr>
                <p14:cNvContentPartPr/>
                <p14:nvPr/>
              </p14:nvContentPartPr>
              <p14:xfrm>
                <a:off x="2948301" y="2486756"/>
                <a:ext cx="154800" cy="511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1F857C6-A53D-8ED9-E946-EE5499BE5D9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39661" y="2478116"/>
                  <a:ext cx="17244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3DFE406-676F-24CD-EC5C-34D1125C05C8}"/>
              </a:ext>
            </a:extLst>
          </p:cNvPr>
          <p:cNvGrpSpPr/>
          <p:nvPr/>
        </p:nvGrpSpPr>
        <p:grpSpPr>
          <a:xfrm>
            <a:off x="3490461" y="2059076"/>
            <a:ext cx="1031400" cy="509400"/>
            <a:chOff x="3490461" y="2059076"/>
            <a:chExt cx="1031400" cy="50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62CD241-8C9B-5992-D611-670833FD020A}"/>
                    </a:ext>
                  </a:extLst>
                </p14:cNvPr>
                <p14:cNvContentPartPr/>
                <p14:nvPr/>
              </p14:nvContentPartPr>
              <p14:xfrm>
                <a:off x="3490461" y="2266076"/>
                <a:ext cx="117000" cy="1148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62CD241-8C9B-5992-D611-670833FD020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481461" y="2257076"/>
                  <a:ext cx="134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F25323D-8858-536E-A2EB-2BA862AE462B}"/>
                    </a:ext>
                  </a:extLst>
                </p14:cNvPr>
                <p14:cNvContentPartPr/>
                <p14:nvPr/>
              </p14:nvContentPartPr>
              <p14:xfrm>
                <a:off x="3574341" y="2284436"/>
                <a:ext cx="55080" cy="270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F25323D-8858-536E-A2EB-2BA862AE462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565341" y="2275796"/>
                  <a:ext cx="727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BCD41B85-5BD6-5746-FD36-812A666FA529}"/>
                    </a:ext>
                  </a:extLst>
                </p14:cNvPr>
                <p14:cNvContentPartPr/>
                <p14:nvPr/>
              </p14:nvContentPartPr>
              <p14:xfrm>
                <a:off x="3610701" y="2232956"/>
                <a:ext cx="45360" cy="1216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BCD41B85-5BD6-5746-FD36-812A666FA52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601701" y="2224316"/>
                  <a:ext cx="63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F996999-C315-FB77-8D0B-E1B58B1923EC}"/>
                    </a:ext>
                  </a:extLst>
                </p14:cNvPr>
                <p14:cNvContentPartPr/>
                <p14:nvPr/>
              </p14:nvContentPartPr>
              <p14:xfrm>
                <a:off x="3626181" y="2193716"/>
                <a:ext cx="149760" cy="1317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F996999-C315-FB77-8D0B-E1B58B1923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617181" y="2185076"/>
                  <a:ext cx="167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C96F91E-5C8A-9FB6-5766-C04EACCFA2D3}"/>
                    </a:ext>
                  </a:extLst>
                </p14:cNvPr>
                <p14:cNvContentPartPr/>
                <p14:nvPr/>
              </p14:nvContentPartPr>
              <p14:xfrm>
                <a:off x="3824901" y="2145476"/>
                <a:ext cx="93240" cy="1065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C96F91E-5C8A-9FB6-5766-C04EACCFA2D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16261" y="2136476"/>
                  <a:ext cx="110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8AC6B90B-34E5-A3B8-736F-3584B40F3525}"/>
                    </a:ext>
                  </a:extLst>
                </p14:cNvPr>
                <p14:cNvContentPartPr/>
                <p14:nvPr/>
              </p14:nvContentPartPr>
              <p14:xfrm>
                <a:off x="3877821" y="2151956"/>
                <a:ext cx="79200" cy="777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8AC6B90B-34E5-A3B8-736F-3584B40F352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68821" y="2142956"/>
                  <a:ext cx="968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DDFB5E88-15B3-1F6B-3010-E136E8256E27}"/>
                    </a:ext>
                  </a:extLst>
                </p14:cNvPr>
                <p14:cNvContentPartPr/>
                <p14:nvPr/>
              </p14:nvContentPartPr>
              <p14:xfrm>
                <a:off x="3970341" y="2156276"/>
                <a:ext cx="14040" cy="792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DDFB5E88-15B3-1F6B-3010-E136E8256E2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61341" y="2147636"/>
                  <a:ext cx="316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2AF11D9-62B7-886A-EA16-885F24A8C678}"/>
                    </a:ext>
                  </a:extLst>
                </p14:cNvPr>
                <p14:cNvContentPartPr/>
                <p14:nvPr/>
              </p14:nvContentPartPr>
              <p14:xfrm>
                <a:off x="3994461" y="2136476"/>
                <a:ext cx="65160" cy="680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2AF11D9-62B7-886A-EA16-885F24A8C67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985461" y="2127476"/>
                  <a:ext cx="82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35EC01D9-E2CC-60A5-4443-8FB274549CBA}"/>
                    </a:ext>
                  </a:extLst>
                </p14:cNvPr>
                <p14:cNvContentPartPr/>
                <p14:nvPr/>
              </p14:nvContentPartPr>
              <p14:xfrm>
                <a:off x="4041981" y="2096156"/>
                <a:ext cx="126720" cy="1008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35EC01D9-E2CC-60A5-4443-8FB274549CB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033341" y="2087516"/>
                  <a:ext cx="144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721698A-691A-F82D-ED5C-F8EBE19E1D68}"/>
                    </a:ext>
                  </a:extLst>
                </p14:cNvPr>
                <p14:cNvContentPartPr/>
                <p14:nvPr/>
              </p14:nvContentPartPr>
              <p14:xfrm>
                <a:off x="4089861" y="2117756"/>
                <a:ext cx="101160" cy="950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721698A-691A-F82D-ED5C-F8EBE19E1D6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081221" y="2108756"/>
                  <a:ext cx="118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26FD5A0-F7B6-2D21-82D0-B4E9696789CF}"/>
                    </a:ext>
                  </a:extLst>
                </p14:cNvPr>
                <p14:cNvContentPartPr/>
                <p14:nvPr/>
              </p14:nvContentPartPr>
              <p14:xfrm>
                <a:off x="4179141" y="2059076"/>
                <a:ext cx="90360" cy="640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26FD5A0-F7B6-2D21-82D0-B4E9696789C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170141" y="2050436"/>
                  <a:ext cx="108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D97585C-AFF9-6290-FA8C-36D53775D626}"/>
                    </a:ext>
                  </a:extLst>
                </p14:cNvPr>
                <p14:cNvContentPartPr/>
                <p14:nvPr/>
              </p14:nvContentPartPr>
              <p14:xfrm>
                <a:off x="4206501" y="2156996"/>
                <a:ext cx="72720" cy="198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D97585C-AFF9-6290-FA8C-36D53775D62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97501" y="2148356"/>
                  <a:ext cx="90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620C0811-9F45-4D22-E820-8AD186F7FB43}"/>
                    </a:ext>
                  </a:extLst>
                </p14:cNvPr>
                <p14:cNvContentPartPr/>
                <p14:nvPr/>
              </p14:nvContentPartPr>
              <p14:xfrm>
                <a:off x="4232421" y="2192276"/>
                <a:ext cx="95760" cy="284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620C0811-9F45-4D22-E820-8AD186F7FB4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23421" y="2183636"/>
                  <a:ext cx="113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82C981FC-2171-EAE9-7552-D4B23FAF82AD}"/>
                    </a:ext>
                  </a:extLst>
                </p14:cNvPr>
                <p14:cNvContentPartPr/>
                <p14:nvPr/>
              </p14:nvContentPartPr>
              <p14:xfrm>
                <a:off x="3725541" y="2460836"/>
                <a:ext cx="113760" cy="291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82C981FC-2171-EAE9-7552-D4B23FAF82A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716901" y="2451836"/>
                  <a:ext cx="131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7988CD6C-9EC2-5975-EBFA-D5012F3D55D5}"/>
                    </a:ext>
                  </a:extLst>
                </p14:cNvPr>
                <p14:cNvContentPartPr/>
                <p14:nvPr/>
              </p14:nvContentPartPr>
              <p14:xfrm>
                <a:off x="3751461" y="2480996"/>
                <a:ext cx="185040" cy="874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7988CD6C-9EC2-5975-EBFA-D5012F3D55D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742821" y="2471996"/>
                  <a:ext cx="2026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FAE9DE0A-4CC8-3462-A2DD-DFD54E4A271B}"/>
                    </a:ext>
                  </a:extLst>
                </p14:cNvPr>
                <p14:cNvContentPartPr/>
                <p14:nvPr/>
              </p14:nvContentPartPr>
              <p14:xfrm>
                <a:off x="3915261" y="2461916"/>
                <a:ext cx="78480" cy="662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FAE9DE0A-4CC8-3462-A2DD-DFD54E4A271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906261" y="2452916"/>
                  <a:ext cx="961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1B36B579-6E34-9AE6-2695-498E49BFBDB9}"/>
                    </a:ext>
                  </a:extLst>
                </p14:cNvPr>
                <p14:cNvContentPartPr/>
                <p14:nvPr/>
              </p14:nvContentPartPr>
              <p14:xfrm>
                <a:off x="3980421" y="2476316"/>
                <a:ext cx="71280" cy="500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1B36B579-6E34-9AE6-2695-498E49BFBDB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971421" y="2467316"/>
                  <a:ext cx="88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A263C4A-4C15-BBF3-4E48-6B2C6F9C1E0D}"/>
                    </a:ext>
                  </a:extLst>
                </p14:cNvPr>
                <p14:cNvContentPartPr/>
                <p14:nvPr/>
              </p14:nvContentPartPr>
              <p14:xfrm>
                <a:off x="4013181" y="2403596"/>
                <a:ext cx="119880" cy="1137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A263C4A-4C15-BBF3-4E48-6B2C6F9C1E0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004541" y="2394956"/>
                  <a:ext cx="137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EA8F2C4B-BE12-3CF9-08E0-7F104EA19ACD}"/>
                    </a:ext>
                  </a:extLst>
                </p14:cNvPr>
                <p14:cNvContentPartPr/>
                <p14:nvPr/>
              </p14:nvContentPartPr>
              <p14:xfrm>
                <a:off x="4131621" y="2384516"/>
                <a:ext cx="131040" cy="673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EA8F2C4B-BE12-3CF9-08E0-7F104EA19AC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122981" y="2375516"/>
                  <a:ext cx="1486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F2324E9-29DA-2759-4D03-0BDC426C7382}"/>
                    </a:ext>
                  </a:extLst>
                </p14:cNvPr>
                <p14:cNvContentPartPr/>
                <p14:nvPr/>
              </p14:nvContentPartPr>
              <p14:xfrm>
                <a:off x="4230621" y="2450396"/>
                <a:ext cx="80280" cy="504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F2324E9-29DA-2759-4D03-0BDC426C738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221621" y="2441396"/>
                  <a:ext cx="97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D1DB754-3D61-971F-892C-0E588D038658}"/>
                    </a:ext>
                  </a:extLst>
                </p14:cNvPr>
                <p14:cNvContentPartPr/>
                <p14:nvPr/>
              </p14:nvContentPartPr>
              <p14:xfrm>
                <a:off x="4270941" y="2323676"/>
                <a:ext cx="101520" cy="874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D1DB754-3D61-971F-892C-0E588D03865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261941" y="2314676"/>
                  <a:ext cx="1191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1E0E7443-1E6C-C8CA-A27E-FA696B1F9207}"/>
                    </a:ext>
                  </a:extLst>
                </p14:cNvPr>
                <p14:cNvContentPartPr/>
                <p14:nvPr/>
              </p14:nvContentPartPr>
              <p14:xfrm>
                <a:off x="4335741" y="2417996"/>
                <a:ext cx="55080" cy="568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1E0E7443-1E6C-C8CA-A27E-FA696B1F920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327101" y="2409356"/>
                  <a:ext cx="72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D8B71B44-E993-6529-0FB0-F4C359FFFDC2}"/>
                    </a:ext>
                  </a:extLst>
                </p14:cNvPr>
                <p14:cNvContentPartPr/>
                <p14:nvPr/>
              </p14:nvContentPartPr>
              <p14:xfrm>
                <a:off x="4506381" y="2431676"/>
                <a:ext cx="15480" cy="72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D8B71B44-E993-6529-0FB0-F4C359FFFDC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97381" y="2423036"/>
                  <a:ext cx="3312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79" name="그룹 23578">
            <a:extLst>
              <a:ext uri="{FF2B5EF4-FFF2-40B4-BE49-F238E27FC236}">
                <a16:creationId xmlns:a16="http://schemas.microsoft.com/office/drawing/2014/main" id="{8CA51D57-F1BD-B023-409A-AAA747F1761C}"/>
              </a:ext>
            </a:extLst>
          </p:cNvPr>
          <p:cNvGrpSpPr/>
          <p:nvPr/>
        </p:nvGrpSpPr>
        <p:grpSpPr>
          <a:xfrm>
            <a:off x="4785741" y="2045396"/>
            <a:ext cx="1246320" cy="569880"/>
            <a:chOff x="4785741" y="2045396"/>
            <a:chExt cx="1246320" cy="56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94D66BEA-2E0D-BCDA-F762-B6F5A265988D}"/>
                    </a:ext>
                  </a:extLst>
                </p14:cNvPr>
                <p14:cNvContentPartPr/>
                <p14:nvPr/>
              </p14:nvContentPartPr>
              <p14:xfrm>
                <a:off x="4785741" y="2102636"/>
                <a:ext cx="105120" cy="1101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94D66BEA-2E0D-BCDA-F762-B6F5A265988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777101" y="2093996"/>
                  <a:ext cx="1227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1B66C7D6-903B-448C-5450-28C67601F65B}"/>
                    </a:ext>
                  </a:extLst>
                </p14:cNvPr>
                <p14:cNvContentPartPr/>
                <p14:nvPr/>
              </p14:nvContentPartPr>
              <p14:xfrm>
                <a:off x="4839741" y="2124596"/>
                <a:ext cx="86040" cy="1108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1B66C7D6-903B-448C-5450-28C67601F65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830741" y="2115596"/>
                  <a:ext cx="103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2045F23E-9B08-BA09-A036-082DF7D830F6}"/>
                    </a:ext>
                  </a:extLst>
                </p14:cNvPr>
                <p14:cNvContentPartPr/>
                <p14:nvPr/>
              </p14:nvContentPartPr>
              <p14:xfrm>
                <a:off x="4917861" y="2111996"/>
                <a:ext cx="54720" cy="644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2045F23E-9B08-BA09-A036-082DF7D830F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909221" y="2102996"/>
                  <a:ext cx="723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6AC23B57-1753-A529-C76F-E4D4737AEE16}"/>
                    </a:ext>
                  </a:extLst>
                </p14:cNvPr>
                <p14:cNvContentPartPr/>
                <p14:nvPr/>
              </p14:nvContentPartPr>
              <p14:xfrm>
                <a:off x="4950621" y="2086436"/>
                <a:ext cx="52920" cy="1890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6AC23B57-1753-A529-C76F-E4D4737AEE1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41621" y="2077436"/>
                  <a:ext cx="70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1DD135D9-0C68-EA91-8EB7-3E8C465866F4}"/>
                    </a:ext>
                  </a:extLst>
                </p14:cNvPr>
                <p14:cNvContentPartPr/>
                <p14:nvPr/>
              </p14:nvContentPartPr>
              <p14:xfrm>
                <a:off x="4984461" y="2074196"/>
                <a:ext cx="88560" cy="1522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1DD135D9-0C68-EA91-8EB7-3E8C465866F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975461" y="2065196"/>
                  <a:ext cx="106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D7E1561-6B11-FC84-2946-0F7F06E91908}"/>
                    </a:ext>
                  </a:extLst>
                </p14:cNvPr>
                <p14:cNvContentPartPr/>
                <p14:nvPr/>
              </p14:nvContentPartPr>
              <p14:xfrm>
                <a:off x="5036661" y="2149436"/>
                <a:ext cx="70920" cy="1274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3D7E1561-6B11-FC84-2946-0F7F06E9190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028021" y="2140796"/>
                  <a:ext cx="885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688A0321-F901-EEFA-218F-32DA683E3BB4}"/>
                    </a:ext>
                  </a:extLst>
                </p14:cNvPr>
                <p14:cNvContentPartPr/>
                <p14:nvPr/>
              </p14:nvContentPartPr>
              <p14:xfrm>
                <a:off x="5152941" y="2240156"/>
                <a:ext cx="3960" cy="432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688A0321-F901-EEFA-218F-32DA683E3BB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143941" y="2231516"/>
                  <a:ext cx="21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D8607703-7F9B-52C5-4A6B-355C84A56B3A}"/>
                    </a:ext>
                  </a:extLst>
                </p14:cNvPr>
                <p14:cNvContentPartPr/>
                <p14:nvPr/>
              </p14:nvContentPartPr>
              <p14:xfrm>
                <a:off x="5230341" y="2065556"/>
                <a:ext cx="79200" cy="3672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D8607703-7F9B-52C5-4A6B-355C84A56B3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221341" y="2056556"/>
                  <a:ext cx="968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4391DD8B-1C1B-6486-5966-3C17D0AB4714}"/>
                    </a:ext>
                  </a:extLst>
                </p14:cNvPr>
                <p14:cNvContentPartPr/>
                <p14:nvPr/>
              </p14:nvContentPartPr>
              <p14:xfrm>
                <a:off x="5230341" y="2123876"/>
                <a:ext cx="98280" cy="6192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4391DD8B-1C1B-6486-5966-3C17D0AB471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221701" y="2115236"/>
                  <a:ext cx="1159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9120B95E-6C93-06C7-EC82-A83AFEDE48F4}"/>
                    </a:ext>
                  </a:extLst>
                </p14:cNvPr>
                <p14:cNvContentPartPr/>
                <p14:nvPr/>
              </p14:nvContentPartPr>
              <p14:xfrm>
                <a:off x="5263821" y="2127116"/>
                <a:ext cx="89280" cy="1195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9120B95E-6C93-06C7-EC82-A83AFEDE48F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255181" y="2118476"/>
                  <a:ext cx="106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6CA22C33-6405-6A6D-DF8B-B06B60D58E7F}"/>
                    </a:ext>
                  </a:extLst>
                </p14:cNvPr>
                <p14:cNvContentPartPr/>
                <p14:nvPr/>
              </p14:nvContentPartPr>
              <p14:xfrm>
                <a:off x="5363181" y="2093276"/>
                <a:ext cx="73440" cy="8100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6CA22C33-6405-6A6D-DF8B-B06B60D58E7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354181" y="2084276"/>
                  <a:ext cx="91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2C86DB78-9A51-2C9F-1F5F-A1242AD0AC8C}"/>
                    </a:ext>
                  </a:extLst>
                </p14:cNvPr>
                <p14:cNvContentPartPr/>
                <p14:nvPr/>
              </p14:nvContentPartPr>
              <p14:xfrm>
                <a:off x="5432301" y="2085356"/>
                <a:ext cx="45000" cy="1076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2C86DB78-9A51-2C9F-1F5F-A1242AD0AC8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423301" y="2076356"/>
                  <a:ext cx="62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3552" name="잉크 23551">
                  <a:extLst>
                    <a:ext uri="{FF2B5EF4-FFF2-40B4-BE49-F238E27FC236}">
                      <a16:creationId xmlns:a16="http://schemas.microsoft.com/office/drawing/2014/main" id="{5EA9BE99-7E27-6848-AF2F-95F3EE25E372}"/>
                    </a:ext>
                  </a:extLst>
                </p14:cNvPr>
                <p14:cNvContentPartPr/>
                <p14:nvPr/>
              </p14:nvContentPartPr>
              <p14:xfrm>
                <a:off x="5517261" y="2066636"/>
                <a:ext cx="54720" cy="71280"/>
              </p14:xfrm>
            </p:contentPart>
          </mc:Choice>
          <mc:Fallback xmlns="">
            <p:pic>
              <p:nvPicPr>
                <p:cNvPr id="23552" name="잉크 23551">
                  <a:extLst>
                    <a:ext uri="{FF2B5EF4-FFF2-40B4-BE49-F238E27FC236}">
                      <a16:creationId xmlns:a16="http://schemas.microsoft.com/office/drawing/2014/main" id="{5EA9BE99-7E27-6848-AF2F-95F3EE25E37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508261" y="2057636"/>
                  <a:ext cx="72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3553" name="잉크 23552">
                  <a:extLst>
                    <a:ext uri="{FF2B5EF4-FFF2-40B4-BE49-F238E27FC236}">
                      <a16:creationId xmlns:a16="http://schemas.microsoft.com/office/drawing/2014/main" id="{52212EE4-E11F-FF61-97DA-1B5FC61912D2}"/>
                    </a:ext>
                  </a:extLst>
                </p14:cNvPr>
                <p14:cNvContentPartPr/>
                <p14:nvPr/>
              </p14:nvContentPartPr>
              <p14:xfrm>
                <a:off x="5549301" y="2082116"/>
                <a:ext cx="85680" cy="88920"/>
              </p14:xfrm>
            </p:contentPart>
          </mc:Choice>
          <mc:Fallback xmlns="">
            <p:pic>
              <p:nvPicPr>
                <p:cNvPr id="23553" name="잉크 23552">
                  <a:extLst>
                    <a:ext uri="{FF2B5EF4-FFF2-40B4-BE49-F238E27FC236}">
                      <a16:creationId xmlns:a16="http://schemas.microsoft.com/office/drawing/2014/main" id="{52212EE4-E11F-FF61-97DA-1B5FC61912D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540661" y="2073116"/>
                  <a:ext cx="103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3555" name="잉크 23554">
                  <a:extLst>
                    <a:ext uri="{FF2B5EF4-FFF2-40B4-BE49-F238E27FC236}">
                      <a16:creationId xmlns:a16="http://schemas.microsoft.com/office/drawing/2014/main" id="{D256AC65-9DEA-E666-4BD0-13190834627B}"/>
                    </a:ext>
                  </a:extLst>
                </p14:cNvPr>
                <p14:cNvContentPartPr/>
                <p14:nvPr/>
              </p14:nvContentPartPr>
              <p14:xfrm>
                <a:off x="5600421" y="2173196"/>
                <a:ext cx="64080" cy="34920"/>
              </p14:xfrm>
            </p:contentPart>
          </mc:Choice>
          <mc:Fallback xmlns="">
            <p:pic>
              <p:nvPicPr>
                <p:cNvPr id="23555" name="잉크 23554">
                  <a:extLst>
                    <a:ext uri="{FF2B5EF4-FFF2-40B4-BE49-F238E27FC236}">
                      <a16:creationId xmlns:a16="http://schemas.microsoft.com/office/drawing/2014/main" id="{D256AC65-9DEA-E666-4BD0-13190834627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591781" y="2164556"/>
                  <a:ext cx="817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3557" name="잉크 23556">
                  <a:extLst>
                    <a:ext uri="{FF2B5EF4-FFF2-40B4-BE49-F238E27FC236}">
                      <a16:creationId xmlns:a16="http://schemas.microsoft.com/office/drawing/2014/main" id="{C0A8FC28-4045-5760-03DF-5BB96A09435B}"/>
                    </a:ext>
                  </a:extLst>
                </p14:cNvPr>
                <p14:cNvContentPartPr/>
                <p14:nvPr/>
              </p14:nvContentPartPr>
              <p14:xfrm>
                <a:off x="5654061" y="2079956"/>
                <a:ext cx="19800" cy="106920"/>
              </p14:xfrm>
            </p:contentPart>
          </mc:Choice>
          <mc:Fallback xmlns="">
            <p:pic>
              <p:nvPicPr>
                <p:cNvPr id="23557" name="잉크 23556">
                  <a:extLst>
                    <a:ext uri="{FF2B5EF4-FFF2-40B4-BE49-F238E27FC236}">
                      <a16:creationId xmlns:a16="http://schemas.microsoft.com/office/drawing/2014/main" id="{C0A8FC28-4045-5760-03DF-5BB96A09435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645061" y="2070956"/>
                  <a:ext cx="37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3558" name="잉크 23557">
                  <a:extLst>
                    <a:ext uri="{FF2B5EF4-FFF2-40B4-BE49-F238E27FC236}">
                      <a16:creationId xmlns:a16="http://schemas.microsoft.com/office/drawing/2014/main" id="{C8EAD8F6-6952-4139-5FD9-F63F4EEB7275}"/>
                    </a:ext>
                  </a:extLst>
                </p14:cNvPr>
                <p14:cNvContentPartPr/>
                <p14:nvPr/>
              </p14:nvContentPartPr>
              <p14:xfrm>
                <a:off x="5700501" y="2060156"/>
                <a:ext cx="75960" cy="118800"/>
              </p14:xfrm>
            </p:contentPart>
          </mc:Choice>
          <mc:Fallback xmlns="">
            <p:pic>
              <p:nvPicPr>
                <p:cNvPr id="23558" name="잉크 23557">
                  <a:extLst>
                    <a:ext uri="{FF2B5EF4-FFF2-40B4-BE49-F238E27FC236}">
                      <a16:creationId xmlns:a16="http://schemas.microsoft.com/office/drawing/2014/main" id="{C8EAD8F6-6952-4139-5FD9-F63F4EEB727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691501" y="2051516"/>
                  <a:ext cx="93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3559" name="잉크 23558">
                  <a:extLst>
                    <a:ext uri="{FF2B5EF4-FFF2-40B4-BE49-F238E27FC236}">
                      <a16:creationId xmlns:a16="http://schemas.microsoft.com/office/drawing/2014/main" id="{74743CC9-B9FE-729F-5414-A8B625A7FFC5}"/>
                    </a:ext>
                  </a:extLst>
                </p14:cNvPr>
                <p14:cNvContentPartPr/>
                <p14:nvPr/>
              </p14:nvContentPartPr>
              <p14:xfrm>
                <a:off x="5755941" y="2188316"/>
                <a:ext cx="45000" cy="38160"/>
              </p14:xfrm>
            </p:contentPart>
          </mc:Choice>
          <mc:Fallback xmlns="">
            <p:pic>
              <p:nvPicPr>
                <p:cNvPr id="23559" name="잉크 23558">
                  <a:extLst>
                    <a:ext uri="{FF2B5EF4-FFF2-40B4-BE49-F238E27FC236}">
                      <a16:creationId xmlns:a16="http://schemas.microsoft.com/office/drawing/2014/main" id="{74743CC9-B9FE-729F-5414-A8B625A7FFC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747301" y="2179316"/>
                  <a:ext cx="62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560" name="잉크 23559">
                  <a:extLst>
                    <a:ext uri="{FF2B5EF4-FFF2-40B4-BE49-F238E27FC236}">
                      <a16:creationId xmlns:a16="http://schemas.microsoft.com/office/drawing/2014/main" id="{38BA6BF8-82D8-F602-F031-32ED8CC14FFA}"/>
                    </a:ext>
                  </a:extLst>
                </p14:cNvPr>
                <p14:cNvContentPartPr/>
                <p14:nvPr/>
              </p14:nvContentPartPr>
              <p14:xfrm>
                <a:off x="5784741" y="2045396"/>
                <a:ext cx="61920" cy="98640"/>
              </p14:xfrm>
            </p:contentPart>
          </mc:Choice>
          <mc:Fallback xmlns="">
            <p:pic>
              <p:nvPicPr>
                <p:cNvPr id="23560" name="잉크 23559">
                  <a:extLst>
                    <a:ext uri="{FF2B5EF4-FFF2-40B4-BE49-F238E27FC236}">
                      <a16:creationId xmlns:a16="http://schemas.microsoft.com/office/drawing/2014/main" id="{38BA6BF8-82D8-F602-F031-32ED8CC14FF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776101" y="2036396"/>
                  <a:ext cx="795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561" name="잉크 23560">
                  <a:extLst>
                    <a:ext uri="{FF2B5EF4-FFF2-40B4-BE49-F238E27FC236}">
                      <a16:creationId xmlns:a16="http://schemas.microsoft.com/office/drawing/2014/main" id="{7DC02269-5456-8571-A340-5F030F56AC77}"/>
                    </a:ext>
                  </a:extLst>
                </p14:cNvPr>
                <p14:cNvContentPartPr/>
                <p14:nvPr/>
              </p14:nvContentPartPr>
              <p14:xfrm>
                <a:off x="5841981" y="2073476"/>
                <a:ext cx="74880" cy="149040"/>
              </p14:xfrm>
            </p:contentPart>
          </mc:Choice>
          <mc:Fallback xmlns="">
            <p:pic>
              <p:nvPicPr>
                <p:cNvPr id="23561" name="잉크 23560">
                  <a:extLst>
                    <a:ext uri="{FF2B5EF4-FFF2-40B4-BE49-F238E27FC236}">
                      <a16:creationId xmlns:a16="http://schemas.microsoft.com/office/drawing/2014/main" id="{7DC02269-5456-8571-A340-5F030F56AC7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833341" y="2064476"/>
                  <a:ext cx="925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562" name="잉크 23561">
                  <a:extLst>
                    <a:ext uri="{FF2B5EF4-FFF2-40B4-BE49-F238E27FC236}">
                      <a16:creationId xmlns:a16="http://schemas.microsoft.com/office/drawing/2014/main" id="{43A2B67D-F58F-C1E6-B210-BC87F2FA0E35}"/>
                    </a:ext>
                  </a:extLst>
                </p14:cNvPr>
                <p14:cNvContentPartPr/>
                <p14:nvPr/>
              </p14:nvContentPartPr>
              <p14:xfrm>
                <a:off x="5849181" y="2160596"/>
                <a:ext cx="137520" cy="69840"/>
              </p14:xfrm>
            </p:contentPart>
          </mc:Choice>
          <mc:Fallback xmlns="">
            <p:pic>
              <p:nvPicPr>
                <p:cNvPr id="23562" name="잉크 23561">
                  <a:extLst>
                    <a:ext uri="{FF2B5EF4-FFF2-40B4-BE49-F238E27FC236}">
                      <a16:creationId xmlns:a16="http://schemas.microsoft.com/office/drawing/2014/main" id="{43A2B67D-F58F-C1E6-B210-BC87F2FA0E3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840181" y="2151596"/>
                  <a:ext cx="155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563" name="잉크 23562">
                  <a:extLst>
                    <a:ext uri="{FF2B5EF4-FFF2-40B4-BE49-F238E27FC236}">
                      <a16:creationId xmlns:a16="http://schemas.microsoft.com/office/drawing/2014/main" id="{980D82CD-0168-5B6F-0AA1-74DE783D9ACB}"/>
                    </a:ext>
                  </a:extLst>
                </p14:cNvPr>
                <p14:cNvContentPartPr/>
                <p14:nvPr/>
              </p14:nvContentPartPr>
              <p14:xfrm>
                <a:off x="6026661" y="2225756"/>
                <a:ext cx="5400" cy="17280"/>
              </p14:xfrm>
            </p:contentPart>
          </mc:Choice>
          <mc:Fallback xmlns="">
            <p:pic>
              <p:nvPicPr>
                <p:cNvPr id="23563" name="잉크 23562">
                  <a:extLst>
                    <a:ext uri="{FF2B5EF4-FFF2-40B4-BE49-F238E27FC236}">
                      <a16:creationId xmlns:a16="http://schemas.microsoft.com/office/drawing/2014/main" id="{980D82CD-0168-5B6F-0AA1-74DE783D9AC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017661" y="2216756"/>
                  <a:ext cx="23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564" name="잉크 23563">
                  <a:extLst>
                    <a:ext uri="{FF2B5EF4-FFF2-40B4-BE49-F238E27FC236}">
                      <a16:creationId xmlns:a16="http://schemas.microsoft.com/office/drawing/2014/main" id="{E9499A73-88DF-AB1B-8866-3C34A03946EF}"/>
                    </a:ext>
                  </a:extLst>
                </p14:cNvPr>
                <p14:cNvContentPartPr/>
                <p14:nvPr/>
              </p14:nvContentPartPr>
              <p14:xfrm>
                <a:off x="5413221" y="2188676"/>
                <a:ext cx="69840" cy="63000"/>
              </p14:xfrm>
            </p:contentPart>
          </mc:Choice>
          <mc:Fallback xmlns="">
            <p:pic>
              <p:nvPicPr>
                <p:cNvPr id="23564" name="잉크 23563">
                  <a:extLst>
                    <a:ext uri="{FF2B5EF4-FFF2-40B4-BE49-F238E27FC236}">
                      <a16:creationId xmlns:a16="http://schemas.microsoft.com/office/drawing/2014/main" id="{E9499A73-88DF-AB1B-8866-3C34A03946E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404221" y="2179676"/>
                  <a:ext cx="874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566" name="잉크 23565">
                  <a:extLst>
                    <a:ext uri="{FF2B5EF4-FFF2-40B4-BE49-F238E27FC236}">
                      <a16:creationId xmlns:a16="http://schemas.microsoft.com/office/drawing/2014/main" id="{07291B6A-71AC-5046-0CA8-4060F0A551CF}"/>
                    </a:ext>
                  </a:extLst>
                </p14:cNvPr>
                <p14:cNvContentPartPr/>
                <p14:nvPr/>
              </p14:nvContentPartPr>
              <p14:xfrm>
                <a:off x="4871781" y="2384516"/>
                <a:ext cx="118800" cy="133920"/>
              </p14:xfrm>
            </p:contentPart>
          </mc:Choice>
          <mc:Fallback xmlns="">
            <p:pic>
              <p:nvPicPr>
                <p:cNvPr id="23566" name="잉크 23565">
                  <a:extLst>
                    <a:ext uri="{FF2B5EF4-FFF2-40B4-BE49-F238E27FC236}">
                      <a16:creationId xmlns:a16="http://schemas.microsoft.com/office/drawing/2014/main" id="{07291B6A-71AC-5046-0CA8-4060F0A551C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862781" y="2375516"/>
                  <a:ext cx="1364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567" name="잉크 23566">
                  <a:extLst>
                    <a:ext uri="{FF2B5EF4-FFF2-40B4-BE49-F238E27FC236}">
                      <a16:creationId xmlns:a16="http://schemas.microsoft.com/office/drawing/2014/main" id="{C08F2B57-9185-AD11-D140-F7C71D6F87A9}"/>
                    </a:ext>
                  </a:extLst>
                </p14:cNvPr>
                <p14:cNvContentPartPr/>
                <p14:nvPr/>
              </p14:nvContentPartPr>
              <p14:xfrm>
                <a:off x="4885461" y="2443196"/>
                <a:ext cx="93240" cy="32400"/>
              </p14:xfrm>
            </p:contentPart>
          </mc:Choice>
          <mc:Fallback xmlns="">
            <p:pic>
              <p:nvPicPr>
                <p:cNvPr id="23567" name="잉크 23566">
                  <a:extLst>
                    <a:ext uri="{FF2B5EF4-FFF2-40B4-BE49-F238E27FC236}">
                      <a16:creationId xmlns:a16="http://schemas.microsoft.com/office/drawing/2014/main" id="{C08F2B57-9185-AD11-D140-F7C71D6F87A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876461" y="2434556"/>
                  <a:ext cx="1108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568" name="잉크 23567">
                  <a:extLst>
                    <a:ext uri="{FF2B5EF4-FFF2-40B4-BE49-F238E27FC236}">
                      <a16:creationId xmlns:a16="http://schemas.microsoft.com/office/drawing/2014/main" id="{2F4ACEBA-F508-4373-D955-59AB1BA81D37}"/>
                    </a:ext>
                  </a:extLst>
                </p14:cNvPr>
                <p14:cNvContentPartPr/>
                <p14:nvPr/>
              </p14:nvContentPartPr>
              <p14:xfrm>
                <a:off x="4917141" y="2528156"/>
                <a:ext cx="143640" cy="87120"/>
              </p14:xfrm>
            </p:contentPart>
          </mc:Choice>
          <mc:Fallback xmlns="">
            <p:pic>
              <p:nvPicPr>
                <p:cNvPr id="23568" name="잉크 23567">
                  <a:extLst>
                    <a:ext uri="{FF2B5EF4-FFF2-40B4-BE49-F238E27FC236}">
                      <a16:creationId xmlns:a16="http://schemas.microsoft.com/office/drawing/2014/main" id="{2F4ACEBA-F508-4373-D955-59AB1BA81D3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908501" y="2519516"/>
                  <a:ext cx="161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569" name="잉크 23568">
                  <a:extLst>
                    <a:ext uri="{FF2B5EF4-FFF2-40B4-BE49-F238E27FC236}">
                      <a16:creationId xmlns:a16="http://schemas.microsoft.com/office/drawing/2014/main" id="{CDA1DD5E-44E4-2557-A8DE-3CD071EE63E1}"/>
                    </a:ext>
                  </a:extLst>
                </p14:cNvPr>
                <p14:cNvContentPartPr/>
                <p14:nvPr/>
              </p14:nvContentPartPr>
              <p14:xfrm>
                <a:off x="5046741" y="2410436"/>
                <a:ext cx="99000" cy="89280"/>
              </p14:xfrm>
            </p:contentPart>
          </mc:Choice>
          <mc:Fallback xmlns="">
            <p:pic>
              <p:nvPicPr>
                <p:cNvPr id="23569" name="잉크 23568">
                  <a:extLst>
                    <a:ext uri="{FF2B5EF4-FFF2-40B4-BE49-F238E27FC236}">
                      <a16:creationId xmlns:a16="http://schemas.microsoft.com/office/drawing/2014/main" id="{CDA1DD5E-44E4-2557-A8DE-3CD071EE63E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038101" y="2401796"/>
                  <a:ext cx="1166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570" name="잉크 23569">
                  <a:extLst>
                    <a:ext uri="{FF2B5EF4-FFF2-40B4-BE49-F238E27FC236}">
                      <a16:creationId xmlns:a16="http://schemas.microsoft.com/office/drawing/2014/main" id="{9FD811E9-5B85-4416-23F0-1F44D8E9C589}"/>
                    </a:ext>
                  </a:extLst>
                </p14:cNvPr>
                <p14:cNvContentPartPr/>
                <p14:nvPr/>
              </p14:nvContentPartPr>
              <p14:xfrm>
                <a:off x="5104341" y="2501516"/>
                <a:ext cx="75240" cy="54000"/>
              </p14:xfrm>
            </p:contentPart>
          </mc:Choice>
          <mc:Fallback xmlns="">
            <p:pic>
              <p:nvPicPr>
                <p:cNvPr id="23570" name="잉크 23569">
                  <a:extLst>
                    <a:ext uri="{FF2B5EF4-FFF2-40B4-BE49-F238E27FC236}">
                      <a16:creationId xmlns:a16="http://schemas.microsoft.com/office/drawing/2014/main" id="{9FD811E9-5B85-4416-23F0-1F44D8E9C58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095701" y="2492516"/>
                  <a:ext cx="928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571" name="잉크 23570">
                  <a:extLst>
                    <a:ext uri="{FF2B5EF4-FFF2-40B4-BE49-F238E27FC236}">
                      <a16:creationId xmlns:a16="http://schemas.microsoft.com/office/drawing/2014/main" id="{943E98B6-BC0A-F1A4-E6D6-2FC510D5453B}"/>
                    </a:ext>
                  </a:extLst>
                </p14:cNvPr>
                <p14:cNvContentPartPr/>
                <p14:nvPr/>
              </p14:nvContentPartPr>
              <p14:xfrm>
                <a:off x="5264901" y="2491436"/>
                <a:ext cx="6120" cy="57240"/>
              </p14:xfrm>
            </p:contentPart>
          </mc:Choice>
          <mc:Fallback xmlns="">
            <p:pic>
              <p:nvPicPr>
                <p:cNvPr id="23571" name="잉크 23570">
                  <a:extLst>
                    <a:ext uri="{FF2B5EF4-FFF2-40B4-BE49-F238E27FC236}">
                      <a16:creationId xmlns:a16="http://schemas.microsoft.com/office/drawing/2014/main" id="{943E98B6-BC0A-F1A4-E6D6-2FC510D5453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256261" y="2482436"/>
                  <a:ext cx="23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572" name="잉크 23571">
                  <a:extLst>
                    <a:ext uri="{FF2B5EF4-FFF2-40B4-BE49-F238E27FC236}">
                      <a16:creationId xmlns:a16="http://schemas.microsoft.com/office/drawing/2014/main" id="{0FEB446B-7B48-4707-1EE9-59A6A365EC51}"/>
                    </a:ext>
                  </a:extLst>
                </p14:cNvPr>
                <p14:cNvContentPartPr/>
                <p14:nvPr/>
              </p14:nvContentPartPr>
              <p14:xfrm>
                <a:off x="5316381" y="2412956"/>
                <a:ext cx="73080" cy="66960"/>
              </p14:xfrm>
            </p:contentPart>
          </mc:Choice>
          <mc:Fallback xmlns="">
            <p:pic>
              <p:nvPicPr>
                <p:cNvPr id="23572" name="잉크 23571">
                  <a:extLst>
                    <a:ext uri="{FF2B5EF4-FFF2-40B4-BE49-F238E27FC236}">
                      <a16:creationId xmlns:a16="http://schemas.microsoft.com/office/drawing/2014/main" id="{0FEB446B-7B48-4707-1EE9-59A6A365EC5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307741" y="2404316"/>
                  <a:ext cx="907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573" name="잉크 23572">
                  <a:extLst>
                    <a:ext uri="{FF2B5EF4-FFF2-40B4-BE49-F238E27FC236}">
                      <a16:creationId xmlns:a16="http://schemas.microsoft.com/office/drawing/2014/main" id="{E6E60A57-3CDA-C6C5-4A0C-0745324B074E}"/>
                    </a:ext>
                  </a:extLst>
                </p14:cNvPr>
                <p14:cNvContentPartPr/>
                <p14:nvPr/>
              </p14:nvContentPartPr>
              <p14:xfrm>
                <a:off x="5385501" y="2378756"/>
                <a:ext cx="81360" cy="121680"/>
              </p14:xfrm>
            </p:contentPart>
          </mc:Choice>
          <mc:Fallback xmlns="">
            <p:pic>
              <p:nvPicPr>
                <p:cNvPr id="23573" name="잉크 23572">
                  <a:extLst>
                    <a:ext uri="{FF2B5EF4-FFF2-40B4-BE49-F238E27FC236}">
                      <a16:creationId xmlns:a16="http://schemas.microsoft.com/office/drawing/2014/main" id="{E6E60A57-3CDA-C6C5-4A0C-0745324B074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376501" y="2370116"/>
                  <a:ext cx="99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574" name="잉크 23573">
                  <a:extLst>
                    <a:ext uri="{FF2B5EF4-FFF2-40B4-BE49-F238E27FC236}">
                      <a16:creationId xmlns:a16="http://schemas.microsoft.com/office/drawing/2014/main" id="{B44E069D-6949-F4D0-8EBD-EDB9217CC656}"/>
                    </a:ext>
                  </a:extLst>
                </p14:cNvPr>
                <p14:cNvContentPartPr/>
                <p14:nvPr/>
              </p14:nvContentPartPr>
              <p14:xfrm>
                <a:off x="5485581" y="2377316"/>
                <a:ext cx="68400" cy="48240"/>
              </p14:xfrm>
            </p:contentPart>
          </mc:Choice>
          <mc:Fallback xmlns="">
            <p:pic>
              <p:nvPicPr>
                <p:cNvPr id="23574" name="잉크 23573">
                  <a:extLst>
                    <a:ext uri="{FF2B5EF4-FFF2-40B4-BE49-F238E27FC236}">
                      <a16:creationId xmlns:a16="http://schemas.microsoft.com/office/drawing/2014/main" id="{B44E069D-6949-F4D0-8EBD-EDB9217CC65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476941" y="2368676"/>
                  <a:ext cx="86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575" name="잉크 23574">
                  <a:extLst>
                    <a:ext uri="{FF2B5EF4-FFF2-40B4-BE49-F238E27FC236}">
                      <a16:creationId xmlns:a16="http://schemas.microsoft.com/office/drawing/2014/main" id="{175904DA-141C-DEF3-356A-3EE5C65F82CA}"/>
                    </a:ext>
                  </a:extLst>
                </p14:cNvPr>
                <p14:cNvContentPartPr/>
                <p14:nvPr/>
              </p14:nvContentPartPr>
              <p14:xfrm>
                <a:off x="5483781" y="2319356"/>
                <a:ext cx="172440" cy="183960"/>
              </p14:xfrm>
            </p:contentPart>
          </mc:Choice>
          <mc:Fallback xmlns="">
            <p:pic>
              <p:nvPicPr>
                <p:cNvPr id="23575" name="잉크 23574">
                  <a:extLst>
                    <a:ext uri="{FF2B5EF4-FFF2-40B4-BE49-F238E27FC236}">
                      <a16:creationId xmlns:a16="http://schemas.microsoft.com/office/drawing/2014/main" id="{175904DA-141C-DEF3-356A-3EE5C65F82C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475141" y="2310716"/>
                  <a:ext cx="190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576" name="잉크 23575">
                  <a:extLst>
                    <a:ext uri="{FF2B5EF4-FFF2-40B4-BE49-F238E27FC236}">
                      <a16:creationId xmlns:a16="http://schemas.microsoft.com/office/drawing/2014/main" id="{BD25D267-CC56-E099-802B-E381A9DFE0FD}"/>
                    </a:ext>
                  </a:extLst>
                </p14:cNvPr>
                <p14:cNvContentPartPr/>
                <p14:nvPr/>
              </p14:nvContentPartPr>
              <p14:xfrm>
                <a:off x="5607261" y="2349596"/>
                <a:ext cx="144360" cy="96480"/>
              </p14:xfrm>
            </p:contentPart>
          </mc:Choice>
          <mc:Fallback xmlns="">
            <p:pic>
              <p:nvPicPr>
                <p:cNvPr id="23576" name="잉크 23575">
                  <a:extLst>
                    <a:ext uri="{FF2B5EF4-FFF2-40B4-BE49-F238E27FC236}">
                      <a16:creationId xmlns:a16="http://schemas.microsoft.com/office/drawing/2014/main" id="{BD25D267-CC56-E099-802B-E381A9DFE0F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598621" y="2340956"/>
                  <a:ext cx="162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577" name="잉크 23576">
                  <a:extLst>
                    <a:ext uri="{FF2B5EF4-FFF2-40B4-BE49-F238E27FC236}">
                      <a16:creationId xmlns:a16="http://schemas.microsoft.com/office/drawing/2014/main" id="{AEAF783B-D54B-B930-8262-ED5DC1D76D4E}"/>
                    </a:ext>
                  </a:extLst>
                </p14:cNvPr>
                <p14:cNvContentPartPr/>
                <p14:nvPr/>
              </p14:nvContentPartPr>
              <p14:xfrm>
                <a:off x="5752341" y="2377316"/>
                <a:ext cx="57240" cy="57240"/>
              </p14:xfrm>
            </p:contentPart>
          </mc:Choice>
          <mc:Fallback xmlns="">
            <p:pic>
              <p:nvPicPr>
                <p:cNvPr id="23577" name="잉크 23576">
                  <a:extLst>
                    <a:ext uri="{FF2B5EF4-FFF2-40B4-BE49-F238E27FC236}">
                      <a16:creationId xmlns:a16="http://schemas.microsoft.com/office/drawing/2014/main" id="{AEAF783B-D54B-B930-8262-ED5DC1D76D4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743701" y="2368676"/>
                  <a:ext cx="74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578" name="잉크 23577">
                  <a:extLst>
                    <a:ext uri="{FF2B5EF4-FFF2-40B4-BE49-F238E27FC236}">
                      <a16:creationId xmlns:a16="http://schemas.microsoft.com/office/drawing/2014/main" id="{3169EAE4-2686-8C90-2D9B-8A06002C51AD}"/>
                    </a:ext>
                  </a:extLst>
                </p14:cNvPr>
                <p14:cNvContentPartPr/>
                <p14:nvPr/>
              </p14:nvContentPartPr>
              <p14:xfrm>
                <a:off x="5870781" y="2444996"/>
                <a:ext cx="19800" cy="2520"/>
              </p14:xfrm>
            </p:contentPart>
          </mc:Choice>
          <mc:Fallback xmlns="">
            <p:pic>
              <p:nvPicPr>
                <p:cNvPr id="23578" name="잉크 23577">
                  <a:extLst>
                    <a:ext uri="{FF2B5EF4-FFF2-40B4-BE49-F238E27FC236}">
                      <a16:creationId xmlns:a16="http://schemas.microsoft.com/office/drawing/2014/main" id="{3169EAE4-2686-8C90-2D9B-8A06002C51A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861781" y="2435996"/>
                  <a:ext cx="3744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86" name="그룹 23585">
            <a:extLst>
              <a:ext uri="{FF2B5EF4-FFF2-40B4-BE49-F238E27FC236}">
                <a16:creationId xmlns:a16="http://schemas.microsoft.com/office/drawing/2014/main" id="{470F93A5-87AE-9A28-342A-30D0B5BAEAF8}"/>
              </a:ext>
            </a:extLst>
          </p:cNvPr>
          <p:cNvGrpSpPr/>
          <p:nvPr/>
        </p:nvGrpSpPr>
        <p:grpSpPr>
          <a:xfrm>
            <a:off x="6335901" y="2219996"/>
            <a:ext cx="441360" cy="267480"/>
            <a:chOff x="6335901" y="2219996"/>
            <a:chExt cx="44136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580" name="잉크 23579">
                  <a:extLst>
                    <a:ext uri="{FF2B5EF4-FFF2-40B4-BE49-F238E27FC236}">
                      <a16:creationId xmlns:a16="http://schemas.microsoft.com/office/drawing/2014/main" id="{3A548848-7473-3704-B732-9B61169EB60F}"/>
                    </a:ext>
                  </a:extLst>
                </p14:cNvPr>
                <p14:cNvContentPartPr/>
                <p14:nvPr/>
              </p14:nvContentPartPr>
              <p14:xfrm>
                <a:off x="6335901" y="2219996"/>
                <a:ext cx="144000" cy="39240"/>
              </p14:xfrm>
            </p:contentPart>
          </mc:Choice>
          <mc:Fallback xmlns="">
            <p:pic>
              <p:nvPicPr>
                <p:cNvPr id="23580" name="잉크 23579">
                  <a:extLst>
                    <a:ext uri="{FF2B5EF4-FFF2-40B4-BE49-F238E27FC236}">
                      <a16:creationId xmlns:a16="http://schemas.microsoft.com/office/drawing/2014/main" id="{3A548848-7473-3704-B732-9B61169EB60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327261" y="2210996"/>
                  <a:ext cx="161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581" name="잉크 23580">
                  <a:extLst>
                    <a:ext uri="{FF2B5EF4-FFF2-40B4-BE49-F238E27FC236}">
                      <a16:creationId xmlns:a16="http://schemas.microsoft.com/office/drawing/2014/main" id="{B7E02157-959B-D612-500E-A8368BD478F0}"/>
                    </a:ext>
                  </a:extLst>
                </p14:cNvPr>
                <p14:cNvContentPartPr/>
                <p14:nvPr/>
              </p14:nvContentPartPr>
              <p14:xfrm>
                <a:off x="6359301" y="2291636"/>
                <a:ext cx="124200" cy="110520"/>
              </p14:xfrm>
            </p:contentPart>
          </mc:Choice>
          <mc:Fallback xmlns="">
            <p:pic>
              <p:nvPicPr>
                <p:cNvPr id="23581" name="잉크 23580">
                  <a:extLst>
                    <a:ext uri="{FF2B5EF4-FFF2-40B4-BE49-F238E27FC236}">
                      <a16:creationId xmlns:a16="http://schemas.microsoft.com/office/drawing/2014/main" id="{B7E02157-959B-D612-500E-A8368BD478F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350301" y="2282996"/>
                  <a:ext cx="141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582" name="잉크 23581">
                  <a:extLst>
                    <a:ext uri="{FF2B5EF4-FFF2-40B4-BE49-F238E27FC236}">
                      <a16:creationId xmlns:a16="http://schemas.microsoft.com/office/drawing/2014/main" id="{37F3263F-9C9A-8840-4767-24CB43AFC67E}"/>
                    </a:ext>
                  </a:extLst>
                </p14:cNvPr>
                <p14:cNvContentPartPr/>
                <p14:nvPr/>
              </p14:nvContentPartPr>
              <p14:xfrm>
                <a:off x="6495741" y="2263556"/>
                <a:ext cx="84960" cy="223920"/>
              </p14:xfrm>
            </p:contentPart>
          </mc:Choice>
          <mc:Fallback xmlns="">
            <p:pic>
              <p:nvPicPr>
                <p:cNvPr id="23582" name="잉크 23581">
                  <a:extLst>
                    <a:ext uri="{FF2B5EF4-FFF2-40B4-BE49-F238E27FC236}">
                      <a16:creationId xmlns:a16="http://schemas.microsoft.com/office/drawing/2014/main" id="{37F3263F-9C9A-8840-4767-24CB43AFC67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486741" y="2254556"/>
                  <a:ext cx="1026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583" name="잉크 23582">
                  <a:extLst>
                    <a:ext uri="{FF2B5EF4-FFF2-40B4-BE49-F238E27FC236}">
                      <a16:creationId xmlns:a16="http://schemas.microsoft.com/office/drawing/2014/main" id="{88913B33-0F4E-7ABF-725A-6663C5E551DD}"/>
                    </a:ext>
                  </a:extLst>
                </p14:cNvPr>
                <p14:cNvContentPartPr/>
                <p14:nvPr/>
              </p14:nvContentPartPr>
              <p14:xfrm>
                <a:off x="6621381" y="2256356"/>
                <a:ext cx="83520" cy="98280"/>
              </p14:xfrm>
            </p:contentPart>
          </mc:Choice>
          <mc:Fallback xmlns="">
            <p:pic>
              <p:nvPicPr>
                <p:cNvPr id="23583" name="잉크 23582">
                  <a:extLst>
                    <a:ext uri="{FF2B5EF4-FFF2-40B4-BE49-F238E27FC236}">
                      <a16:creationId xmlns:a16="http://schemas.microsoft.com/office/drawing/2014/main" id="{88913B33-0F4E-7ABF-725A-6663C5E551D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612741" y="2247356"/>
                  <a:ext cx="101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584" name="잉크 23583">
                  <a:extLst>
                    <a:ext uri="{FF2B5EF4-FFF2-40B4-BE49-F238E27FC236}">
                      <a16:creationId xmlns:a16="http://schemas.microsoft.com/office/drawing/2014/main" id="{CA57C211-749E-EDDF-4E79-46A388A4E2F1}"/>
                    </a:ext>
                  </a:extLst>
                </p14:cNvPr>
                <p14:cNvContentPartPr/>
                <p14:nvPr/>
              </p14:nvContentPartPr>
              <p14:xfrm>
                <a:off x="6599421" y="2354996"/>
                <a:ext cx="151920" cy="131760"/>
              </p14:xfrm>
            </p:contentPart>
          </mc:Choice>
          <mc:Fallback xmlns="">
            <p:pic>
              <p:nvPicPr>
                <p:cNvPr id="23584" name="잉크 23583">
                  <a:extLst>
                    <a:ext uri="{FF2B5EF4-FFF2-40B4-BE49-F238E27FC236}">
                      <a16:creationId xmlns:a16="http://schemas.microsoft.com/office/drawing/2014/main" id="{CA57C211-749E-EDDF-4E79-46A388A4E2F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590781" y="2345996"/>
                  <a:ext cx="169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585" name="잉크 23584">
                  <a:extLst>
                    <a:ext uri="{FF2B5EF4-FFF2-40B4-BE49-F238E27FC236}">
                      <a16:creationId xmlns:a16="http://schemas.microsoft.com/office/drawing/2014/main" id="{1E5F7C20-41AC-95D7-3C92-EE05AC75B7CC}"/>
                    </a:ext>
                  </a:extLst>
                </p14:cNvPr>
                <p14:cNvContentPartPr/>
                <p14:nvPr/>
              </p14:nvContentPartPr>
              <p14:xfrm>
                <a:off x="6643701" y="2402876"/>
                <a:ext cx="133560" cy="38160"/>
              </p14:xfrm>
            </p:contentPart>
          </mc:Choice>
          <mc:Fallback xmlns="">
            <p:pic>
              <p:nvPicPr>
                <p:cNvPr id="23585" name="잉크 23584">
                  <a:extLst>
                    <a:ext uri="{FF2B5EF4-FFF2-40B4-BE49-F238E27FC236}">
                      <a16:creationId xmlns:a16="http://schemas.microsoft.com/office/drawing/2014/main" id="{1E5F7C20-41AC-95D7-3C92-EE05AC75B7C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635061" y="2394236"/>
                  <a:ext cx="15120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97" name="그룹 23596">
            <a:extLst>
              <a:ext uri="{FF2B5EF4-FFF2-40B4-BE49-F238E27FC236}">
                <a16:creationId xmlns:a16="http://schemas.microsoft.com/office/drawing/2014/main" id="{AF2F9CB1-FFC8-CFA2-C1DA-377DC1A3022A}"/>
              </a:ext>
            </a:extLst>
          </p:cNvPr>
          <p:cNvGrpSpPr/>
          <p:nvPr/>
        </p:nvGrpSpPr>
        <p:grpSpPr>
          <a:xfrm>
            <a:off x="7672941" y="2150876"/>
            <a:ext cx="759600" cy="329040"/>
            <a:chOff x="7672941" y="2150876"/>
            <a:chExt cx="75960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587" name="잉크 23586">
                  <a:extLst>
                    <a:ext uri="{FF2B5EF4-FFF2-40B4-BE49-F238E27FC236}">
                      <a16:creationId xmlns:a16="http://schemas.microsoft.com/office/drawing/2014/main" id="{7A61D9D2-48F7-16B7-CE40-71A5A43143F3}"/>
                    </a:ext>
                  </a:extLst>
                </p14:cNvPr>
                <p14:cNvContentPartPr/>
                <p14:nvPr/>
              </p14:nvContentPartPr>
              <p14:xfrm>
                <a:off x="7672941" y="2195516"/>
                <a:ext cx="109440" cy="179280"/>
              </p14:xfrm>
            </p:contentPart>
          </mc:Choice>
          <mc:Fallback xmlns="">
            <p:pic>
              <p:nvPicPr>
                <p:cNvPr id="23587" name="잉크 23586">
                  <a:extLst>
                    <a:ext uri="{FF2B5EF4-FFF2-40B4-BE49-F238E27FC236}">
                      <a16:creationId xmlns:a16="http://schemas.microsoft.com/office/drawing/2014/main" id="{7A61D9D2-48F7-16B7-CE40-71A5A43143F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64301" y="2186876"/>
                  <a:ext cx="127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588" name="잉크 23587">
                  <a:extLst>
                    <a:ext uri="{FF2B5EF4-FFF2-40B4-BE49-F238E27FC236}">
                      <a16:creationId xmlns:a16="http://schemas.microsoft.com/office/drawing/2014/main" id="{F6A914FA-1D71-0C01-10FF-70D79D2E25C1}"/>
                    </a:ext>
                  </a:extLst>
                </p14:cNvPr>
                <p14:cNvContentPartPr/>
                <p14:nvPr/>
              </p14:nvContentPartPr>
              <p14:xfrm>
                <a:off x="7722621" y="2235836"/>
                <a:ext cx="85320" cy="128160"/>
              </p14:xfrm>
            </p:contentPart>
          </mc:Choice>
          <mc:Fallback xmlns="">
            <p:pic>
              <p:nvPicPr>
                <p:cNvPr id="23588" name="잉크 23587">
                  <a:extLst>
                    <a:ext uri="{FF2B5EF4-FFF2-40B4-BE49-F238E27FC236}">
                      <a16:creationId xmlns:a16="http://schemas.microsoft.com/office/drawing/2014/main" id="{F6A914FA-1D71-0C01-10FF-70D79D2E25C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13621" y="2227196"/>
                  <a:ext cx="102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589" name="잉크 23588">
                  <a:extLst>
                    <a:ext uri="{FF2B5EF4-FFF2-40B4-BE49-F238E27FC236}">
                      <a16:creationId xmlns:a16="http://schemas.microsoft.com/office/drawing/2014/main" id="{9FCBE17C-9B5A-509C-4A36-34BF9981C0B0}"/>
                    </a:ext>
                  </a:extLst>
                </p14:cNvPr>
                <p14:cNvContentPartPr/>
                <p14:nvPr/>
              </p14:nvContentPartPr>
              <p14:xfrm>
                <a:off x="7726221" y="2388836"/>
                <a:ext cx="70200" cy="91080"/>
              </p14:xfrm>
            </p:contentPart>
          </mc:Choice>
          <mc:Fallback xmlns="">
            <p:pic>
              <p:nvPicPr>
                <p:cNvPr id="23589" name="잉크 23588">
                  <a:extLst>
                    <a:ext uri="{FF2B5EF4-FFF2-40B4-BE49-F238E27FC236}">
                      <a16:creationId xmlns:a16="http://schemas.microsoft.com/office/drawing/2014/main" id="{9FCBE17C-9B5A-509C-4A36-34BF9981C0B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17581" y="2380196"/>
                  <a:ext cx="87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590" name="잉크 23589">
                  <a:extLst>
                    <a:ext uri="{FF2B5EF4-FFF2-40B4-BE49-F238E27FC236}">
                      <a16:creationId xmlns:a16="http://schemas.microsoft.com/office/drawing/2014/main" id="{CACB0769-553B-DCC7-727F-E8E9013A05C5}"/>
                    </a:ext>
                  </a:extLst>
                </p14:cNvPr>
                <p14:cNvContentPartPr/>
                <p14:nvPr/>
              </p14:nvContentPartPr>
              <p14:xfrm>
                <a:off x="7832061" y="2208116"/>
                <a:ext cx="97560" cy="140760"/>
              </p14:xfrm>
            </p:contentPart>
          </mc:Choice>
          <mc:Fallback xmlns="">
            <p:pic>
              <p:nvPicPr>
                <p:cNvPr id="23590" name="잉크 23589">
                  <a:extLst>
                    <a:ext uri="{FF2B5EF4-FFF2-40B4-BE49-F238E27FC236}">
                      <a16:creationId xmlns:a16="http://schemas.microsoft.com/office/drawing/2014/main" id="{CACB0769-553B-DCC7-727F-E8E9013A05C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23061" y="2199116"/>
                  <a:ext cx="115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591" name="잉크 23590">
                  <a:extLst>
                    <a:ext uri="{FF2B5EF4-FFF2-40B4-BE49-F238E27FC236}">
                      <a16:creationId xmlns:a16="http://schemas.microsoft.com/office/drawing/2014/main" id="{3D757CBE-B71E-C91A-9D8F-25C156D0FF60}"/>
                    </a:ext>
                  </a:extLst>
                </p14:cNvPr>
                <p14:cNvContentPartPr/>
                <p14:nvPr/>
              </p14:nvContentPartPr>
              <p14:xfrm>
                <a:off x="7854381" y="2371196"/>
                <a:ext cx="74880" cy="84600"/>
              </p14:xfrm>
            </p:contentPart>
          </mc:Choice>
          <mc:Fallback xmlns="">
            <p:pic>
              <p:nvPicPr>
                <p:cNvPr id="23591" name="잉크 23590">
                  <a:extLst>
                    <a:ext uri="{FF2B5EF4-FFF2-40B4-BE49-F238E27FC236}">
                      <a16:creationId xmlns:a16="http://schemas.microsoft.com/office/drawing/2014/main" id="{3D757CBE-B71E-C91A-9D8F-25C156D0FF6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845741" y="2362196"/>
                  <a:ext cx="92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592" name="잉크 23591">
                  <a:extLst>
                    <a:ext uri="{FF2B5EF4-FFF2-40B4-BE49-F238E27FC236}">
                      <a16:creationId xmlns:a16="http://schemas.microsoft.com/office/drawing/2014/main" id="{55505F77-D204-0C16-08CE-70C2C3634B27}"/>
                    </a:ext>
                  </a:extLst>
                </p14:cNvPr>
                <p14:cNvContentPartPr/>
                <p14:nvPr/>
              </p14:nvContentPartPr>
              <p14:xfrm>
                <a:off x="8080821" y="2150876"/>
                <a:ext cx="71640" cy="50400"/>
              </p14:xfrm>
            </p:contentPart>
          </mc:Choice>
          <mc:Fallback xmlns="">
            <p:pic>
              <p:nvPicPr>
                <p:cNvPr id="23592" name="잉크 23591">
                  <a:extLst>
                    <a:ext uri="{FF2B5EF4-FFF2-40B4-BE49-F238E27FC236}">
                      <a16:creationId xmlns:a16="http://schemas.microsoft.com/office/drawing/2014/main" id="{55505F77-D204-0C16-08CE-70C2C3634B2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071821" y="2142236"/>
                  <a:ext cx="89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593" name="잉크 23592">
                  <a:extLst>
                    <a:ext uri="{FF2B5EF4-FFF2-40B4-BE49-F238E27FC236}">
                      <a16:creationId xmlns:a16="http://schemas.microsoft.com/office/drawing/2014/main" id="{C83351D5-D531-6C83-EE77-F03B38ED7C2F}"/>
                    </a:ext>
                  </a:extLst>
                </p14:cNvPr>
                <p14:cNvContentPartPr/>
                <p14:nvPr/>
              </p14:nvContentPartPr>
              <p14:xfrm>
                <a:off x="8034381" y="2239076"/>
                <a:ext cx="118080" cy="133920"/>
              </p14:xfrm>
            </p:contentPart>
          </mc:Choice>
          <mc:Fallback xmlns="">
            <p:pic>
              <p:nvPicPr>
                <p:cNvPr id="23593" name="잉크 23592">
                  <a:extLst>
                    <a:ext uri="{FF2B5EF4-FFF2-40B4-BE49-F238E27FC236}">
                      <a16:creationId xmlns:a16="http://schemas.microsoft.com/office/drawing/2014/main" id="{C83351D5-D531-6C83-EE77-F03B38ED7C2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025741" y="2230436"/>
                  <a:ext cx="135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594" name="잉크 23593">
                  <a:extLst>
                    <a:ext uri="{FF2B5EF4-FFF2-40B4-BE49-F238E27FC236}">
                      <a16:creationId xmlns:a16="http://schemas.microsoft.com/office/drawing/2014/main" id="{FBFC299C-BA7D-07F5-74B0-A1D80D067898}"/>
                    </a:ext>
                  </a:extLst>
                </p14:cNvPr>
                <p14:cNvContentPartPr/>
                <p14:nvPr/>
              </p14:nvContentPartPr>
              <p14:xfrm>
                <a:off x="8095581" y="2257796"/>
                <a:ext cx="84600" cy="180360"/>
              </p14:xfrm>
            </p:contentPart>
          </mc:Choice>
          <mc:Fallback xmlns="">
            <p:pic>
              <p:nvPicPr>
                <p:cNvPr id="23594" name="잉크 23593">
                  <a:extLst>
                    <a:ext uri="{FF2B5EF4-FFF2-40B4-BE49-F238E27FC236}">
                      <a16:creationId xmlns:a16="http://schemas.microsoft.com/office/drawing/2014/main" id="{FBFC299C-BA7D-07F5-74B0-A1D80D06789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086581" y="2248796"/>
                  <a:ext cx="1022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595" name="잉크 23594">
                  <a:extLst>
                    <a:ext uri="{FF2B5EF4-FFF2-40B4-BE49-F238E27FC236}">
                      <a16:creationId xmlns:a16="http://schemas.microsoft.com/office/drawing/2014/main" id="{8D6D68D1-7869-3600-B768-53234818D161}"/>
                    </a:ext>
                  </a:extLst>
                </p14:cNvPr>
                <p14:cNvContentPartPr/>
                <p14:nvPr/>
              </p14:nvContentPartPr>
              <p14:xfrm>
                <a:off x="8230581" y="2216396"/>
                <a:ext cx="50400" cy="66600"/>
              </p14:xfrm>
            </p:contentPart>
          </mc:Choice>
          <mc:Fallback xmlns="">
            <p:pic>
              <p:nvPicPr>
                <p:cNvPr id="23595" name="잉크 23594">
                  <a:extLst>
                    <a:ext uri="{FF2B5EF4-FFF2-40B4-BE49-F238E27FC236}">
                      <a16:creationId xmlns:a16="http://schemas.microsoft.com/office/drawing/2014/main" id="{8D6D68D1-7869-3600-B768-53234818D16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221581" y="2207756"/>
                  <a:ext cx="68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596" name="잉크 23595">
                  <a:extLst>
                    <a:ext uri="{FF2B5EF4-FFF2-40B4-BE49-F238E27FC236}">
                      <a16:creationId xmlns:a16="http://schemas.microsoft.com/office/drawing/2014/main" id="{8025F54E-29BC-9DDF-228F-D7DC0CC87100}"/>
                    </a:ext>
                  </a:extLst>
                </p14:cNvPr>
                <p14:cNvContentPartPr/>
                <p14:nvPr/>
              </p14:nvContentPartPr>
              <p14:xfrm>
                <a:off x="8248941" y="2206676"/>
                <a:ext cx="183600" cy="209880"/>
              </p14:xfrm>
            </p:contentPart>
          </mc:Choice>
          <mc:Fallback xmlns="">
            <p:pic>
              <p:nvPicPr>
                <p:cNvPr id="23596" name="잉크 23595">
                  <a:extLst>
                    <a:ext uri="{FF2B5EF4-FFF2-40B4-BE49-F238E27FC236}">
                      <a16:creationId xmlns:a16="http://schemas.microsoft.com/office/drawing/2014/main" id="{8025F54E-29BC-9DDF-228F-D7DC0CC8710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239941" y="2197676"/>
                  <a:ext cx="201240" cy="227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AA68F1A7-56FD-98E9-DF8F-EC1EE199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03. </a:t>
            </a:r>
            <a:r>
              <a:rPr lang="ko-KR" altLang="en-US"/>
              <a:t>빅데이터 분석을 위한 데이터 과학 방법론</a:t>
            </a:r>
          </a:p>
        </p:txBody>
      </p:sp>
      <p:sp>
        <p:nvSpPr>
          <p:cNvPr id="13315" name="내용 개체 틀 1">
            <a:extLst>
              <a:ext uri="{FF2B5EF4-FFF2-40B4-BE49-F238E27FC236}">
                <a16:creationId xmlns:a16="http://schemas.microsoft.com/office/drawing/2014/main" id="{375814E3-2909-BC83-5AF9-6A83CDE8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[1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연구 목표 설정</a:t>
            </a:r>
            <a:endParaRPr lang="en-US" altLang="ko-KR" dirty="0"/>
          </a:p>
          <a:p>
            <a:pPr lvl="1"/>
            <a:r>
              <a:rPr lang="ko-KR" altLang="en-US" dirty="0"/>
              <a:t>프로젝트와 관련된 모든 참여자가 연구 목표를 함께 정의하고 산출물과 일정 등의 계획에 합의한 뒤 프로젝트 헌장 작성</a:t>
            </a:r>
            <a:endParaRPr lang="en-US" altLang="ko-KR" dirty="0"/>
          </a:p>
        </p:txBody>
      </p:sp>
      <p:pic>
        <p:nvPicPr>
          <p:cNvPr id="24580" name="그림 2">
            <a:extLst>
              <a:ext uri="{FF2B5EF4-FFF2-40B4-BE49-F238E27FC236}">
                <a16:creationId xmlns:a16="http://schemas.microsoft.com/office/drawing/2014/main" id="{9FAC105D-2CA6-F50C-1470-86B85CCDD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27" y="2279668"/>
            <a:ext cx="5532535" cy="776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3F20CCF-5B47-D015-3249-F0A391208178}"/>
              </a:ext>
            </a:extLst>
          </p:cNvPr>
          <p:cNvGrpSpPr/>
          <p:nvPr/>
        </p:nvGrpSpPr>
        <p:grpSpPr>
          <a:xfrm>
            <a:off x="3120741" y="2184207"/>
            <a:ext cx="709920" cy="248760"/>
            <a:chOff x="3120741" y="2184207"/>
            <a:chExt cx="70992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A2158762-CAC4-FC15-7120-D5CCD397E1B5}"/>
                    </a:ext>
                  </a:extLst>
                </p14:cNvPr>
                <p14:cNvContentPartPr/>
                <p14:nvPr/>
              </p14:nvContentPartPr>
              <p14:xfrm>
                <a:off x="3120741" y="2256207"/>
                <a:ext cx="154800" cy="11088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A2158762-CAC4-FC15-7120-D5CCD397E1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12101" y="2247207"/>
                  <a:ext cx="172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8A3D43BD-14CC-E7CB-3E15-1BFCD0E3BE08}"/>
                    </a:ext>
                  </a:extLst>
                </p14:cNvPr>
                <p14:cNvContentPartPr/>
                <p14:nvPr/>
              </p14:nvContentPartPr>
              <p14:xfrm>
                <a:off x="3283821" y="2204007"/>
                <a:ext cx="142560" cy="18612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8A3D43BD-14CC-E7CB-3E15-1BFCD0E3BE0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75181" y="2195367"/>
                  <a:ext cx="160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8564C684-F2B4-6CE5-FD20-D7D6BDDD3181}"/>
                    </a:ext>
                  </a:extLst>
                </p14:cNvPr>
                <p14:cNvContentPartPr/>
                <p14:nvPr/>
              </p14:nvContentPartPr>
              <p14:xfrm>
                <a:off x="3434301" y="2184207"/>
                <a:ext cx="122400" cy="1209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8564C684-F2B4-6CE5-FD20-D7D6BDDD318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25661" y="2175207"/>
                  <a:ext cx="140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7260146-F9B5-180B-752C-F33963B37DB1}"/>
                    </a:ext>
                  </a:extLst>
                </p14:cNvPr>
                <p14:cNvContentPartPr/>
                <p14:nvPr/>
              </p14:nvContentPartPr>
              <p14:xfrm>
                <a:off x="3479301" y="2288607"/>
                <a:ext cx="127800" cy="763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7260146-F9B5-180B-752C-F33963B37DB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70661" y="2279967"/>
                  <a:ext cx="1454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F2FE939-B35C-3A14-C0D6-431F07BFD940}"/>
                    </a:ext>
                  </a:extLst>
                </p14:cNvPr>
                <p14:cNvContentPartPr/>
                <p14:nvPr/>
              </p14:nvContentPartPr>
              <p14:xfrm>
                <a:off x="3588741" y="2222367"/>
                <a:ext cx="20880" cy="1267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F2FE939-B35C-3A14-C0D6-431F07BFD94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80101" y="2213727"/>
                  <a:ext cx="38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9885F4E-8C5A-ABD0-F46D-FD9A4F035E2C}"/>
                    </a:ext>
                  </a:extLst>
                </p14:cNvPr>
                <p14:cNvContentPartPr/>
                <p14:nvPr/>
              </p14:nvContentPartPr>
              <p14:xfrm>
                <a:off x="3562101" y="2231727"/>
                <a:ext cx="213480" cy="2012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9885F4E-8C5A-ABD0-F46D-FD9A4F035E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53461" y="2223087"/>
                  <a:ext cx="2311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54C1372-557A-D246-DDFF-3588FD619AA3}"/>
                    </a:ext>
                  </a:extLst>
                </p14:cNvPr>
                <p14:cNvContentPartPr/>
                <p14:nvPr/>
              </p14:nvContentPartPr>
              <p14:xfrm>
                <a:off x="3734901" y="2218407"/>
                <a:ext cx="95760" cy="1807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54C1372-557A-D246-DDFF-3588FD619AA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26261" y="2209767"/>
                  <a:ext cx="113400" cy="198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9F054ADE-FA61-80EE-E0FF-32EDB224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03. </a:t>
            </a:r>
            <a:r>
              <a:rPr lang="ko-KR" altLang="en-US"/>
              <a:t>빅데이터 분석을 위한 데이터 과학 방법론</a:t>
            </a:r>
          </a:p>
        </p:txBody>
      </p:sp>
      <p:sp>
        <p:nvSpPr>
          <p:cNvPr id="13315" name="내용 개체 틀 1">
            <a:extLst>
              <a:ext uri="{FF2B5EF4-FFF2-40B4-BE49-F238E27FC236}">
                <a16:creationId xmlns:a16="http://schemas.microsoft.com/office/drawing/2014/main" id="{4D5F2B7A-9DE5-5C60-AD75-72D5E1990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[2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데이터 수집</a:t>
            </a:r>
            <a:endParaRPr lang="en-US" altLang="ko-KR" dirty="0"/>
          </a:p>
          <a:p>
            <a:pPr lvl="1"/>
            <a:r>
              <a:rPr lang="ko-KR" altLang="en-US" dirty="0"/>
              <a:t>프로젝트에 필요한 데이터의 위치와 형태를 확인하고 원시 데이터를 수집</a:t>
            </a:r>
            <a:endParaRPr lang="en-US" altLang="ko-KR" dirty="0"/>
          </a:p>
          <a:p>
            <a:pPr lvl="2"/>
            <a:r>
              <a:rPr lang="ko-KR" altLang="en-US" dirty="0"/>
              <a:t>필요한 데이터를 수집할 때는 이미 가지고 있는 내부 데이터베이스나 데이터 저장소를 이용</a:t>
            </a:r>
            <a:endParaRPr lang="en-US" altLang="ko-KR" dirty="0"/>
          </a:p>
          <a:p>
            <a:pPr lvl="2"/>
            <a:r>
              <a:rPr lang="ko-KR" altLang="en-US" dirty="0"/>
              <a:t>외부에서 수집하는 경우 다양한 수집 기술을 활용할 수 있음</a:t>
            </a:r>
            <a:endParaRPr lang="en-US" altLang="ko-KR" dirty="0"/>
          </a:p>
          <a:p>
            <a:pPr lvl="2"/>
            <a:r>
              <a:rPr lang="ko-KR" altLang="en-US" dirty="0"/>
              <a:t>수집할 데이터의 유형과 종류를 파악한 뒤 그에 맞는 수집 기술을 선택해서 사용</a:t>
            </a:r>
            <a:endParaRPr lang="en-US" altLang="ko-K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05167-66B0-153D-7862-2B7812A3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1">
            <a:extLst>
              <a:ext uri="{FF2B5EF4-FFF2-40B4-BE49-F238E27FC236}">
                <a16:creationId xmlns:a16="http://schemas.microsoft.com/office/drawing/2014/main" id="{2C930B18-5093-B222-2249-D5E0DE50E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16" y="657031"/>
            <a:ext cx="5311968" cy="443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37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2300</TotalTime>
  <Words>1315</Words>
  <Application>Microsoft Office PowerPoint</Application>
  <PresentationFormat>화면 슬라이드 쇼(4:3)</PresentationFormat>
  <Paragraphs>199</Paragraphs>
  <Slides>39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HY견고딕</vt:lpstr>
      <vt:lpstr>맑은 고딕</vt:lpstr>
      <vt:lpstr>한컴산뜻돋움</vt:lpstr>
      <vt:lpstr>Arial</vt:lpstr>
      <vt:lpstr>Calibri</vt:lpstr>
      <vt:lpstr>Wingdings</vt:lpstr>
      <vt:lpstr>Office 테마</vt:lpstr>
      <vt:lpstr>Data Science 02. [05장] 파이썬 크롤링 - API 이용</vt:lpstr>
      <vt:lpstr>강의 교재</vt:lpstr>
      <vt:lpstr>03장. 빅데이터 분석을 위한 데이터 과학 방법론</vt:lpstr>
      <vt:lpstr>02. 빅데이터 분석 방법과 접근법</vt:lpstr>
      <vt:lpstr>02. 빅데이터 분석 방법과 접근법</vt:lpstr>
      <vt:lpstr>03. 빅데이터 분석을 위한 데이터 과학 방법론</vt:lpstr>
      <vt:lpstr>03. 빅데이터 분석을 위한 데이터 과학 방법론</vt:lpstr>
      <vt:lpstr>03. 빅데이터 분석을 위한 데이터 과학 방법론</vt:lpstr>
      <vt:lpstr>PowerPoint 프레젠테이션</vt:lpstr>
      <vt:lpstr>PowerPoint 프레젠테이션</vt:lpstr>
      <vt:lpstr>PowerPoint 프레젠테이션</vt:lpstr>
      <vt:lpstr>03. 빅데이터 분석을 위한 데이터 과학 방법론</vt:lpstr>
      <vt:lpstr>PowerPoint 프레젠테이션</vt:lpstr>
      <vt:lpstr>03. 빅데이터 분석을 위한 데이터 과학 방법론</vt:lpstr>
      <vt:lpstr>PowerPoint 프레젠테이션</vt:lpstr>
      <vt:lpstr>03. 빅데이터 분석을 위한 데이터 과학 방법론</vt:lpstr>
      <vt:lpstr>데이터 수집</vt:lpstr>
      <vt:lpstr>Pandas</vt:lpstr>
      <vt:lpstr>Pandas 개요</vt:lpstr>
      <vt:lpstr>Pandas ?</vt:lpstr>
      <vt:lpstr>Pandas 데이터 읽기/쓰기</vt:lpstr>
      <vt:lpstr>데이터베이스 -&gt; Pandas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파일시스템 -&gt; Pandas</vt:lpstr>
      <vt:lpstr>Web-&gt;Pandas (크롤링)</vt:lpstr>
      <vt:lpstr>Web-&gt;Pandas</vt:lpstr>
      <vt:lpstr>정규 표현식</vt:lpstr>
      <vt:lpstr>정규 표현식</vt:lpstr>
      <vt:lpstr>정규 표현식</vt:lpstr>
      <vt:lpstr>정규 표현식</vt:lpstr>
      <vt:lpstr>정규 표현식</vt:lpstr>
      <vt:lpstr>정규 표현식</vt:lpstr>
      <vt:lpstr>정규 표현식</vt:lpstr>
      <vt:lpstr>정규 표현식</vt:lpstr>
      <vt:lpstr>정규 표현식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최신호</cp:lastModifiedBy>
  <cp:revision>17</cp:revision>
  <dcterms:created xsi:type="dcterms:W3CDTF">2022-03-10T14:08:59Z</dcterms:created>
  <dcterms:modified xsi:type="dcterms:W3CDTF">2022-09-19T00:53:18Z</dcterms:modified>
</cp:coreProperties>
</file>