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7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notesSlides/notesSlide12.xml" ContentType="application/vnd.openxmlformats-officedocument.presentationml.notesSlide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13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42" r:id="rId3"/>
    <p:sldId id="343" r:id="rId4"/>
    <p:sldId id="344" r:id="rId5"/>
    <p:sldId id="469" r:id="rId6"/>
    <p:sldId id="441" r:id="rId7"/>
    <p:sldId id="468" r:id="rId8"/>
    <p:sldId id="442" r:id="rId9"/>
    <p:sldId id="470" r:id="rId10"/>
    <p:sldId id="443" r:id="rId11"/>
    <p:sldId id="445" r:id="rId12"/>
    <p:sldId id="446" r:id="rId13"/>
    <p:sldId id="447" r:id="rId14"/>
    <p:sldId id="448" r:id="rId15"/>
    <p:sldId id="471" r:id="rId16"/>
    <p:sldId id="475" r:id="rId17"/>
    <p:sldId id="472" r:id="rId18"/>
    <p:sldId id="473" r:id="rId19"/>
    <p:sldId id="451" r:id="rId20"/>
    <p:sldId id="476" r:id="rId21"/>
    <p:sldId id="474" r:id="rId22"/>
    <p:sldId id="477" r:id="rId23"/>
    <p:sldId id="4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A5463-216F-4C38-815A-747521140D68}" v="193" dt="2022-09-25T19:08:0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6" autoAdjust="0"/>
    <p:restoredTop sz="95875" autoAdjust="0"/>
  </p:normalViewPr>
  <p:slideViewPr>
    <p:cSldViewPr snapToGrid="0">
      <p:cViewPr varScale="1">
        <p:scale>
          <a:sx n="93" d="100"/>
          <a:sy n="93" d="100"/>
        </p:scale>
        <p:origin x="102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D836750B-A2A3-DD4D-B5E9-1EFE7F8B839F}"/>
    <pc:docChg chg="undo custSel addSld delSld modSld sldOrd modMainMaster">
      <pc:chgData name="Song Seokil" userId="55e21934b449b532" providerId="LiveId" clId="{D836750B-A2A3-DD4D-B5E9-1EFE7F8B839F}" dt="2022-09-13T05:19:54.536" v="2821" actId="20577"/>
      <pc:docMkLst>
        <pc:docMk/>
      </pc:docMkLst>
      <pc:sldChg chg="modSp mod">
        <pc:chgData name="Song Seokil" userId="55e21934b449b532" providerId="LiveId" clId="{D836750B-A2A3-DD4D-B5E9-1EFE7F8B839F}" dt="2022-09-10T12:03:28.189" v="80" actId="20577"/>
        <pc:sldMkLst>
          <pc:docMk/>
          <pc:sldMk cId="270456694" sldId="256"/>
        </pc:sldMkLst>
        <pc:spChg chg="mod">
          <ac:chgData name="Song Seokil" userId="55e21934b449b532" providerId="LiveId" clId="{D836750B-A2A3-DD4D-B5E9-1EFE7F8B839F}" dt="2022-09-10T12:03:28.189" v="80" actId="20577"/>
          <ac:spMkLst>
            <pc:docMk/>
            <pc:sldMk cId="270456694" sldId="256"/>
            <ac:spMk id="2" creationId="{0F045604-65DC-4B9E-B66B-29FE92886330}"/>
          </ac:spMkLst>
        </pc:sp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982068267" sldId="258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201473210" sldId="259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211361470" sldId="260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491598246" sldId="261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350478719" sldId="262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108282169" sldId="263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782136415" sldId="264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4137482471" sldId="265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476496745" sldId="266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666076889" sldId="267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769327762" sldId="268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84949544" sldId="305"/>
        </pc:sldMkLst>
      </pc:sldChg>
      <pc:sldChg chg="modSp mod">
        <pc:chgData name="Song Seokil" userId="55e21934b449b532" providerId="LiveId" clId="{D836750B-A2A3-DD4D-B5E9-1EFE7F8B839F}" dt="2022-09-10T08:53:09.269" v="43" actId="1076"/>
        <pc:sldMkLst>
          <pc:docMk/>
          <pc:sldMk cId="0" sldId="347"/>
        </pc:sldMkLst>
        <pc:spChg chg="mod">
          <ac:chgData name="Song Seokil" userId="55e21934b449b532" providerId="LiveId" clId="{D836750B-A2A3-DD4D-B5E9-1EFE7F8B839F}" dt="2022-09-10T08:52:26.519" v="42" actId="20577"/>
          <ac:spMkLst>
            <pc:docMk/>
            <pc:sldMk cId="0" sldId="347"/>
            <ac:spMk id="9" creationId="{EFEA034E-DB96-E37F-3351-7D1015D8047B}"/>
          </ac:spMkLst>
        </pc:spChg>
        <pc:spChg chg="mod">
          <ac:chgData name="Song Seokil" userId="55e21934b449b532" providerId="LiveId" clId="{D836750B-A2A3-DD4D-B5E9-1EFE7F8B839F}" dt="2022-09-10T08:49:51.102" v="13" actId="20577"/>
          <ac:spMkLst>
            <pc:docMk/>
            <pc:sldMk cId="0" sldId="347"/>
            <ac:spMk id="13314" creationId="{E04FDF5E-1555-E680-28D6-196DACF657B7}"/>
          </ac:spMkLst>
        </pc:spChg>
        <pc:picChg chg="mod">
          <ac:chgData name="Song Seokil" userId="55e21934b449b532" providerId="LiveId" clId="{D836750B-A2A3-DD4D-B5E9-1EFE7F8B839F}" dt="2022-09-10T08:53:09.269" v="43" actId="1076"/>
          <ac:picMkLst>
            <pc:docMk/>
            <pc:sldMk cId="0" sldId="347"/>
            <ac:picMk id="13317" creationId="{6F41560C-EB27-6D4F-4E42-098BCED72F15}"/>
          </ac:picMkLst>
        </pc:picChg>
        <pc:picChg chg="mod">
          <ac:chgData name="Song Seokil" userId="55e21934b449b532" providerId="LiveId" clId="{D836750B-A2A3-DD4D-B5E9-1EFE7F8B839F}" dt="2022-09-10T08:53:09.269" v="43" actId="1076"/>
          <ac:picMkLst>
            <pc:docMk/>
            <pc:sldMk cId="0" sldId="347"/>
            <ac:picMk id="13318" creationId="{F76407E5-FBE4-1539-CBF7-0E4B09FB3B96}"/>
          </ac:picMkLst>
        </pc:pic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54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58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761163034" sldId="359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0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1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2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3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4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0" sldId="365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736688641" sldId="366"/>
        </pc:sldMkLst>
      </pc:sldChg>
      <pc:sldChg chg="modSp mod">
        <pc:chgData name="Song Seokil" userId="55e21934b449b532" providerId="LiveId" clId="{D836750B-A2A3-DD4D-B5E9-1EFE7F8B839F}" dt="2022-09-10T09:03:03.372" v="68" actId="1076"/>
        <pc:sldMkLst>
          <pc:docMk/>
          <pc:sldMk cId="0" sldId="382"/>
        </pc:sldMkLst>
        <pc:spChg chg="mod">
          <ac:chgData name="Song Seokil" userId="55e21934b449b532" providerId="LiveId" clId="{D836750B-A2A3-DD4D-B5E9-1EFE7F8B839F}" dt="2022-09-10T09:02:52.469" v="64" actId="20577"/>
          <ac:spMkLst>
            <pc:docMk/>
            <pc:sldMk cId="0" sldId="382"/>
            <ac:spMk id="9" creationId="{B237BD8A-1CA6-D1CD-0D2A-84BC0C4DAAFF}"/>
          </ac:spMkLst>
        </pc:spChg>
        <pc:picChg chg="mod">
          <ac:chgData name="Song Seokil" userId="55e21934b449b532" providerId="LiveId" clId="{D836750B-A2A3-DD4D-B5E9-1EFE7F8B839F}" dt="2022-09-10T09:03:03.372" v="68" actId="1076"/>
          <ac:picMkLst>
            <pc:docMk/>
            <pc:sldMk cId="0" sldId="382"/>
            <ac:picMk id="6" creationId="{5A0AC175-44A8-B631-2095-7F1E7F8B1889}"/>
          </ac:picMkLst>
        </pc:picChg>
      </pc:sldChg>
      <pc:sldChg chg="addSp delSp modSp mod">
        <pc:chgData name="Song Seokil" userId="55e21934b449b532" providerId="LiveId" clId="{D836750B-A2A3-DD4D-B5E9-1EFE7F8B839F}" dt="2022-09-10T09:02:36.076" v="62" actId="20577"/>
        <pc:sldMkLst>
          <pc:docMk/>
          <pc:sldMk cId="0" sldId="384"/>
        </pc:sldMkLst>
        <pc:spChg chg="mod">
          <ac:chgData name="Song Seokil" userId="55e21934b449b532" providerId="LiveId" clId="{D836750B-A2A3-DD4D-B5E9-1EFE7F8B839F}" dt="2022-09-10T09:02:36.076" v="62" actId="20577"/>
          <ac:spMkLst>
            <pc:docMk/>
            <pc:sldMk cId="0" sldId="384"/>
            <ac:spMk id="9" creationId="{F667CF82-299E-6580-69D3-347FDFD97094}"/>
          </ac:spMkLst>
        </pc:spChg>
        <pc:picChg chg="add del mod">
          <ac:chgData name="Song Seokil" userId="55e21934b449b532" providerId="LiveId" clId="{D836750B-A2A3-DD4D-B5E9-1EFE7F8B839F}" dt="2022-09-10T09:00:29.671" v="53"/>
          <ac:picMkLst>
            <pc:docMk/>
            <pc:sldMk cId="0" sldId="384"/>
            <ac:picMk id="2" creationId="{B6392C35-43CE-58FF-3FB9-1353571B0C80}"/>
          </ac:picMkLst>
        </pc:picChg>
        <pc:picChg chg="add mod">
          <ac:chgData name="Song Seokil" userId="55e21934b449b532" providerId="LiveId" clId="{D836750B-A2A3-DD4D-B5E9-1EFE7F8B839F}" dt="2022-09-10T09:02:33.891" v="61" actId="1076"/>
          <ac:picMkLst>
            <pc:docMk/>
            <pc:sldMk cId="0" sldId="384"/>
            <ac:picMk id="3" creationId="{761E26FA-FC31-4051-6D99-FDA716BA7075}"/>
          </ac:picMkLst>
        </pc:picChg>
        <pc:picChg chg="add del mod">
          <ac:chgData name="Song Seokil" userId="55e21934b449b532" providerId="LiveId" clId="{D836750B-A2A3-DD4D-B5E9-1EFE7F8B839F}" dt="2022-09-10T09:02:18.118" v="55" actId="478"/>
          <ac:picMkLst>
            <pc:docMk/>
            <pc:sldMk cId="0" sldId="384"/>
            <ac:picMk id="16389" creationId="{D448216B-DA3B-73C8-4FB4-B80B3D786245}"/>
          </ac:picMkLst>
        </pc:picChg>
      </pc:sldChg>
      <pc:sldChg chg="addSp delSp modSp mod">
        <pc:chgData name="Song Seokil" userId="55e21934b449b532" providerId="LiveId" clId="{D836750B-A2A3-DD4D-B5E9-1EFE7F8B839F}" dt="2022-09-10T12:23:02.279" v="90" actId="1076"/>
        <pc:sldMkLst>
          <pc:docMk/>
          <pc:sldMk cId="0" sldId="385"/>
        </pc:sldMkLst>
        <pc:spChg chg="mod">
          <ac:chgData name="Song Seokil" userId="55e21934b449b532" providerId="LiveId" clId="{D836750B-A2A3-DD4D-B5E9-1EFE7F8B839F}" dt="2022-09-10T09:03:18.396" v="69" actId="20577"/>
          <ac:spMkLst>
            <pc:docMk/>
            <pc:sldMk cId="0" sldId="385"/>
            <ac:spMk id="9" creationId="{81C771B8-FDD6-D522-E09B-65EF0E945D9A}"/>
          </ac:spMkLst>
        </pc:spChg>
        <pc:picChg chg="add del mod">
          <ac:chgData name="Song Seokil" userId="55e21934b449b532" providerId="LiveId" clId="{D836750B-A2A3-DD4D-B5E9-1EFE7F8B839F}" dt="2022-09-10T12:22:51.783" v="86" actId="478"/>
          <ac:picMkLst>
            <pc:docMk/>
            <pc:sldMk cId="0" sldId="385"/>
            <ac:picMk id="2" creationId="{B694FE78-4113-8C8B-CABF-6D21DDC4E73B}"/>
          </ac:picMkLst>
        </pc:picChg>
        <pc:picChg chg="add mod">
          <ac:chgData name="Song Seokil" userId="55e21934b449b532" providerId="LiveId" clId="{D836750B-A2A3-DD4D-B5E9-1EFE7F8B839F}" dt="2022-09-10T12:23:02.279" v="90" actId="1076"/>
          <ac:picMkLst>
            <pc:docMk/>
            <pc:sldMk cId="0" sldId="385"/>
            <ac:picMk id="3" creationId="{1FB90F10-D99D-8A75-D2E8-2AAC3A8DFB4A}"/>
          </ac:picMkLst>
        </pc:picChg>
        <pc:picChg chg="del">
          <ac:chgData name="Song Seokil" userId="55e21934b449b532" providerId="LiveId" clId="{D836750B-A2A3-DD4D-B5E9-1EFE7F8B839F}" dt="2022-09-10T12:22:12.497" v="81" actId="478"/>
          <ac:picMkLst>
            <pc:docMk/>
            <pc:sldMk cId="0" sldId="385"/>
            <ac:picMk id="17413" creationId="{B4712C73-A311-341A-06C5-9276AAEE50A7}"/>
          </ac:picMkLst>
        </pc:picChg>
      </pc:sldChg>
      <pc:sldChg chg="del">
        <pc:chgData name="Song Seokil" userId="55e21934b449b532" providerId="LiveId" clId="{D836750B-A2A3-DD4D-B5E9-1EFE7F8B839F}" dt="2022-09-10T12:24:11.875" v="91" actId="2696"/>
        <pc:sldMkLst>
          <pc:docMk/>
          <pc:sldMk cId="0" sldId="386"/>
        </pc:sldMkLst>
      </pc:sldChg>
      <pc:sldChg chg="addSp delSp modSp mod">
        <pc:chgData name="Song Seokil" userId="55e21934b449b532" providerId="LiveId" clId="{D836750B-A2A3-DD4D-B5E9-1EFE7F8B839F}" dt="2022-09-10T12:32:18.722" v="161" actId="20577"/>
        <pc:sldMkLst>
          <pc:docMk/>
          <pc:sldMk cId="0" sldId="387"/>
        </pc:sldMkLst>
        <pc:spChg chg="mod">
          <ac:chgData name="Song Seokil" userId="55e21934b449b532" providerId="LiveId" clId="{D836750B-A2A3-DD4D-B5E9-1EFE7F8B839F}" dt="2022-09-10T12:32:18.722" v="161" actId="20577"/>
          <ac:spMkLst>
            <pc:docMk/>
            <pc:sldMk cId="0" sldId="387"/>
            <ac:spMk id="9" creationId="{08B01B47-9E4E-5D45-EDFF-75FB4F9A67E7}"/>
          </ac:spMkLst>
        </pc:spChg>
        <pc:spChg chg="del">
          <ac:chgData name="Song Seokil" userId="55e21934b449b532" providerId="LiveId" clId="{D836750B-A2A3-DD4D-B5E9-1EFE7F8B839F}" dt="2022-09-10T12:27:50.436" v="93" actId="478"/>
          <ac:spMkLst>
            <pc:docMk/>
            <pc:sldMk cId="0" sldId="387"/>
            <ac:spMk id="19459" creationId="{B87B384E-D4CD-E0E3-8B71-1C985DC583E5}"/>
          </ac:spMkLst>
        </pc:spChg>
        <pc:picChg chg="add mod">
          <ac:chgData name="Song Seokil" userId="55e21934b449b532" providerId="LiveId" clId="{D836750B-A2A3-DD4D-B5E9-1EFE7F8B839F}" dt="2022-09-10T12:28:04.461" v="97" actId="1076"/>
          <ac:picMkLst>
            <pc:docMk/>
            <pc:sldMk cId="0" sldId="387"/>
            <ac:picMk id="2" creationId="{0C60F181-5843-FB9E-4A03-E20E468EF0B9}"/>
          </ac:picMkLst>
        </pc:picChg>
        <pc:picChg chg="del">
          <ac:chgData name="Song Seokil" userId="55e21934b449b532" providerId="LiveId" clId="{D836750B-A2A3-DD4D-B5E9-1EFE7F8B839F}" dt="2022-09-10T12:27:50.436" v="93" actId="478"/>
          <ac:picMkLst>
            <pc:docMk/>
            <pc:sldMk cId="0" sldId="387"/>
            <ac:picMk id="19461" creationId="{02DA6823-3663-E035-E986-F2D35AB84182}"/>
          </ac:picMkLst>
        </pc:picChg>
        <pc:picChg chg="del">
          <ac:chgData name="Song Seokil" userId="55e21934b449b532" providerId="LiveId" clId="{D836750B-A2A3-DD4D-B5E9-1EFE7F8B839F}" dt="2022-09-10T12:27:50.436" v="93" actId="478"/>
          <ac:picMkLst>
            <pc:docMk/>
            <pc:sldMk cId="0" sldId="387"/>
            <ac:picMk id="19462" creationId="{D1749784-A961-8FA3-F16F-4CEA4AB4B803}"/>
          </ac:picMkLst>
        </pc:picChg>
      </pc:sldChg>
      <pc:sldChg chg="modSp add mod modClrScheme chgLayout">
        <pc:chgData name="Song Seokil" userId="55e21934b449b532" providerId="LiveId" clId="{D836750B-A2A3-DD4D-B5E9-1EFE7F8B839F}" dt="2022-09-10T13:00:15.664" v="714" actId="1076"/>
        <pc:sldMkLst>
          <pc:docMk/>
          <pc:sldMk cId="0" sldId="388"/>
        </pc:sldMkLst>
        <pc:spChg chg="mod ord">
          <ac:chgData name="Song Seokil" userId="55e21934b449b532" providerId="LiveId" clId="{D836750B-A2A3-DD4D-B5E9-1EFE7F8B839F}" dt="2022-09-10T13:00:12.491" v="713" actId="700"/>
          <ac:spMkLst>
            <pc:docMk/>
            <pc:sldMk cId="0" sldId="388"/>
            <ac:spMk id="9" creationId="{D0EDD555-0DEF-E874-4718-A1DA90556E81}"/>
          </ac:spMkLst>
        </pc:spChg>
        <pc:spChg chg="mod ord">
          <ac:chgData name="Song Seokil" userId="55e21934b449b532" providerId="LiveId" clId="{D836750B-A2A3-DD4D-B5E9-1EFE7F8B839F}" dt="2022-09-10T13:00:12.491" v="713" actId="700"/>
          <ac:spMkLst>
            <pc:docMk/>
            <pc:sldMk cId="0" sldId="388"/>
            <ac:spMk id="20482" creationId="{C26F3618-C259-D144-B4C2-FCF000C89D90}"/>
          </ac:spMkLst>
        </pc:spChg>
        <pc:picChg chg="mod">
          <ac:chgData name="Song Seokil" userId="55e21934b449b532" providerId="LiveId" clId="{D836750B-A2A3-DD4D-B5E9-1EFE7F8B839F}" dt="2022-09-10T13:00:15.664" v="714" actId="1076"/>
          <ac:picMkLst>
            <pc:docMk/>
            <pc:sldMk cId="0" sldId="388"/>
            <ac:picMk id="20485" creationId="{6F47BF4F-6A3C-A41A-19D0-ECFF61C0FF0C}"/>
          </ac:picMkLst>
        </pc:picChg>
      </pc:sldChg>
      <pc:sldChg chg="modSp add mod modClrScheme chgLayout">
        <pc:chgData name="Song Seokil" userId="55e21934b449b532" providerId="LiveId" clId="{D836750B-A2A3-DD4D-B5E9-1EFE7F8B839F}" dt="2022-09-10T13:00:29.751" v="715" actId="700"/>
        <pc:sldMkLst>
          <pc:docMk/>
          <pc:sldMk cId="0" sldId="389"/>
        </pc:sldMkLst>
        <pc:spChg chg="mod ord">
          <ac:chgData name="Song Seokil" userId="55e21934b449b532" providerId="LiveId" clId="{D836750B-A2A3-DD4D-B5E9-1EFE7F8B839F}" dt="2022-09-10T13:00:29.751" v="715" actId="700"/>
          <ac:spMkLst>
            <pc:docMk/>
            <pc:sldMk cId="0" sldId="389"/>
            <ac:spMk id="9" creationId="{F6CE231A-4641-863B-FECA-5C91960D0E9E}"/>
          </ac:spMkLst>
        </pc:spChg>
        <pc:spChg chg="mod ord">
          <ac:chgData name="Song Seokil" userId="55e21934b449b532" providerId="LiveId" clId="{D836750B-A2A3-DD4D-B5E9-1EFE7F8B839F}" dt="2022-09-10T13:00:29.751" v="715" actId="700"/>
          <ac:spMkLst>
            <pc:docMk/>
            <pc:sldMk cId="0" sldId="389"/>
            <ac:spMk id="21506" creationId="{7C045581-8ABA-460B-6FA8-D496827DFC42}"/>
          </ac:spMkLst>
        </pc:spChg>
        <pc:picChg chg="mod">
          <ac:chgData name="Song Seokil" userId="55e21934b449b532" providerId="LiveId" clId="{D836750B-A2A3-DD4D-B5E9-1EFE7F8B839F}" dt="2022-09-10T12:57:19.910" v="279" actId="1076"/>
          <ac:picMkLst>
            <pc:docMk/>
            <pc:sldMk cId="0" sldId="389"/>
            <ac:picMk id="21509" creationId="{E6149D3B-3444-8DC9-6A41-2FDA04D8779F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1T06:11:36.077" v="1182" actId="20577"/>
        <pc:sldMkLst>
          <pc:docMk/>
          <pc:sldMk cId="0" sldId="390"/>
        </pc:sldMkLst>
        <pc:spChg chg="add del mod">
          <ac:chgData name="Song Seokil" userId="55e21934b449b532" providerId="LiveId" clId="{D836750B-A2A3-DD4D-B5E9-1EFE7F8B839F}" dt="2022-09-11T05:48:17.718" v="988"/>
          <ac:spMkLst>
            <pc:docMk/>
            <pc:sldMk cId="0" sldId="390"/>
            <ac:spMk id="2" creationId="{9BED2507-291F-4470-7576-D87403E975AA}"/>
          </ac:spMkLst>
        </pc:spChg>
        <pc:spChg chg="add del mod">
          <ac:chgData name="Song Seokil" userId="55e21934b449b532" providerId="LiveId" clId="{D836750B-A2A3-DD4D-B5E9-1EFE7F8B839F}" dt="2022-09-11T05:48:17.718" v="988"/>
          <ac:spMkLst>
            <pc:docMk/>
            <pc:sldMk cId="0" sldId="390"/>
            <ac:spMk id="3" creationId="{B050B662-8D0D-59C3-7AD1-CD00712F0B67}"/>
          </ac:spMkLst>
        </pc:spChg>
        <pc:spChg chg="add del mod">
          <ac:chgData name="Song Seokil" userId="55e21934b449b532" providerId="LiveId" clId="{D836750B-A2A3-DD4D-B5E9-1EFE7F8B839F}" dt="2022-09-11T05:48:17.055" v="986"/>
          <ac:spMkLst>
            <pc:docMk/>
            <pc:sldMk cId="0" sldId="390"/>
            <ac:spMk id="4" creationId="{A32A445E-125C-37B2-70B1-F0C33D41868E}"/>
          </ac:spMkLst>
        </pc:spChg>
        <pc:spChg chg="add del mod">
          <ac:chgData name="Song Seokil" userId="55e21934b449b532" providerId="LiveId" clId="{D836750B-A2A3-DD4D-B5E9-1EFE7F8B839F}" dt="2022-09-11T05:48:17.055" v="986"/>
          <ac:spMkLst>
            <pc:docMk/>
            <pc:sldMk cId="0" sldId="390"/>
            <ac:spMk id="5" creationId="{EFEBF1B6-BD1A-1715-21C3-6D7851867CC8}"/>
          </ac:spMkLst>
        </pc:spChg>
        <pc:spChg chg="mod ord">
          <ac:chgData name="Song Seokil" userId="55e21934b449b532" providerId="LiveId" clId="{D836750B-A2A3-DD4D-B5E9-1EFE7F8B839F}" dt="2022-09-11T06:11:36.077" v="1182" actId="20577"/>
          <ac:spMkLst>
            <pc:docMk/>
            <pc:sldMk cId="0" sldId="390"/>
            <ac:spMk id="9" creationId="{A677E95B-8B61-DC74-CD05-3FD2635F4964}"/>
          </ac:spMkLst>
        </pc:spChg>
        <pc:spChg chg="mod ord">
          <ac:chgData name="Song Seokil" userId="55e21934b449b532" providerId="LiveId" clId="{D836750B-A2A3-DD4D-B5E9-1EFE7F8B839F}" dt="2022-09-11T05:48:22.867" v="989" actId="700"/>
          <ac:spMkLst>
            <pc:docMk/>
            <pc:sldMk cId="0" sldId="390"/>
            <ac:spMk id="22530" creationId="{C9015974-EA40-EB60-A80C-502E64F53A4C}"/>
          </ac:spMkLst>
        </pc:spChg>
      </pc:sldChg>
      <pc:sldChg chg="delSp modSp add del mod modClrScheme chgLayout">
        <pc:chgData name="Song Seokil" userId="55e21934b449b532" providerId="LiveId" clId="{D836750B-A2A3-DD4D-B5E9-1EFE7F8B839F}" dt="2022-09-11T06:06:51.571" v="1087" actId="2696"/>
        <pc:sldMkLst>
          <pc:docMk/>
          <pc:sldMk cId="0" sldId="391"/>
        </pc:sldMkLst>
        <pc:spChg chg="del mod">
          <ac:chgData name="Song Seokil" userId="55e21934b449b532" providerId="LiveId" clId="{D836750B-A2A3-DD4D-B5E9-1EFE7F8B839F}" dt="2022-09-11T05:58:10.851" v="1066" actId="478"/>
          <ac:spMkLst>
            <pc:docMk/>
            <pc:sldMk cId="0" sldId="391"/>
            <ac:spMk id="5" creationId="{D06EEB0C-59A6-C23C-577F-DA1AF5B17510}"/>
          </ac:spMkLst>
        </pc:spChg>
        <pc:spChg chg="del">
          <ac:chgData name="Song Seokil" userId="55e21934b449b532" providerId="LiveId" clId="{D836750B-A2A3-DD4D-B5E9-1EFE7F8B839F}" dt="2022-09-11T05:55:28.366" v="1005" actId="478"/>
          <ac:spMkLst>
            <pc:docMk/>
            <pc:sldMk cId="0" sldId="391"/>
            <ac:spMk id="7" creationId="{A1F304F8-51CF-D373-557C-CD48D635C4A8}"/>
          </ac:spMkLst>
        </pc:spChg>
        <pc:spChg chg="del mod ord">
          <ac:chgData name="Song Seokil" userId="55e21934b449b532" providerId="LiveId" clId="{D836750B-A2A3-DD4D-B5E9-1EFE7F8B839F}" dt="2022-09-11T06:06:43.150" v="1084" actId="478"/>
          <ac:spMkLst>
            <pc:docMk/>
            <pc:sldMk cId="0" sldId="391"/>
            <ac:spMk id="9" creationId="{40FCF4F0-5BBD-1DC7-A3E2-6B1AB845EB82}"/>
          </ac:spMkLst>
        </pc:spChg>
        <pc:spChg chg="del mod ord">
          <ac:chgData name="Song Seokil" userId="55e21934b449b532" providerId="LiveId" clId="{D836750B-A2A3-DD4D-B5E9-1EFE7F8B839F}" dt="2022-09-11T06:06:41.240" v="1083" actId="478"/>
          <ac:spMkLst>
            <pc:docMk/>
            <pc:sldMk cId="0" sldId="391"/>
            <ac:spMk id="23555" creationId="{A770E006-D94A-54D3-BA55-C601402FF856}"/>
          </ac:spMkLst>
        </pc:spChg>
        <pc:spChg chg="del mod">
          <ac:chgData name="Song Seokil" userId="55e21934b449b532" providerId="LiveId" clId="{D836750B-A2A3-DD4D-B5E9-1EFE7F8B839F}" dt="2022-09-11T06:06:49.780" v="1086" actId="478"/>
          <ac:spMkLst>
            <pc:docMk/>
            <pc:sldMk cId="0" sldId="391"/>
            <ac:spMk id="23559" creationId="{0E389D7C-CB1D-3C30-D235-656BD7CF2D1F}"/>
          </ac:spMkLst>
        </pc:spChg>
      </pc:sldChg>
      <pc:sldChg chg="addSp delSp modSp add mod modClrScheme chgLayout">
        <pc:chgData name="Song Seokil" userId="55e21934b449b532" providerId="LiveId" clId="{D836750B-A2A3-DD4D-B5E9-1EFE7F8B839F}" dt="2022-09-11T06:02:13.004" v="1079" actId="1076"/>
        <pc:sldMkLst>
          <pc:docMk/>
          <pc:sldMk cId="0" sldId="392"/>
        </pc:sldMkLst>
        <pc:spChg chg="del mod ord">
          <ac:chgData name="Song Seokil" userId="55e21934b449b532" providerId="LiveId" clId="{D836750B-A2A3-DD4D-B5E9-1EFE7F8B839F}" dt="2022-09-11T06:01:54.852" v="1074" actId="478"/>
          <ac:spMkLst>
            <pc:docMk/>
            <pc:sldMk cId="0" sldId="392"/>
            <ac:spMk id="9" creationId="{ED6737C1-63F3-2FC3-679F-C4E40DF6BBDA}"/>
          </ac:spMkLst>
        </pc:spChg>
        <pc:spChg chg="del mod ord">
          <ac:chgData name="Song Seokil" userId="55e21934b449b532" providerId="LiveId" clId="{D836750B-A2A3-DD4D-B5E9-1EFE7F8B839F}" dt="2022-09-11T06:01:52.668" v="1073" actId="478"/>
          <ac:spMkLst>
            <pc:docMk/>
            <pc:sldMk cId="0" sldId="392"/>
            <ac:spMk id="24578" creationId="{9C501A78-D7D0-C5CE-EB2F-0B08D1A8FD69}"/>
          </ac:spMkLst>
        </pc:spChg>
        <pc:grpChg chg="add mod">
          <ac:chgData name="Song Seokil" userId="55e21934b449b532" providerId="LiveId" clId="{D836750B-A2A3-DD4D-B5E9-1EFE7F8B839F}" dt="2022-09-11T06:02:13.004" v="1079" actId="1076"/>
          <ac:grpSpMkLst>
            <pc:docMk/>
            <pc:sldMk cId="0" sldId="392"/>
            <ac:grpSpMk id="2" creationId="{43B199E7-B480-3A13-ADAF-4CE0BF6CF3E5}"/>
          </ac:grpSpMkLst>
        </pc:grpChg>
        <pc:picChg chg="mod">
          <ac:chgData name="Song Seokil" userId="55e21934b449b532" providerId="LiveId" clId="{D836750B-A2A3-DD4D-B5E9-1EFE7F8B839F}" dt="2022-09-11T06:02:13.004" v="1079" actId="1076"/>
          <ac:picMkLst>
            <pc:docMk/>
            <pc:sldMk cId="0" sldId="392"/>
            <ac:picMk id="24581" creationId="{5AF326E4-7772-4633-3247-6202C9710DCD}"/>
          </ac:picMkLst>
        </pc:picChg>
        <pc:picChg chg="mod">
          <ac:chgData name="Song Seokil" userId="55e21934b449b532" providerId="LiveId" clId="{D836750B-A2A3-DD4D-B5E9-1EFE7F8B839F}" dt="2022-09-11T06:02:13.004" v="1079" actId="1076"/>
          <ac:picMkLst>
            <pc:docMk/>
            <pc:sldMk cId="0" sldId="392"/>
            <ac:picMk id="24582" creationId="{58D9243A-20B3-658F-364C-4B598A51A993}"/>
          </ac:picMkLst>
        </pc:picChg>
      </pc:sldChg>
      <pc:sldChg chg="add del">
        <pc:chgData name="Song Seokil" userId="55e21934b449b532" providerId="LiveId" clId="{D836750B-A2A3-DD4D-B5E9-1EFE7F8B839F}" dt="2022-09-11T06:12:08.062" v="1184" actId="2696"/>
        <pc:sldMkLst>
          <pc:docMk/>
          <pc:sldMk cId="0" sldId="393"/>
        </pc:sldMkLst>
      </pc:sldChg>
      <pc:sldChg chg="modSp add del mod">
        <pc:chgData name="Song Seokil" userId="55e21934b449b532" providerId="LiveId" clId="{D836750B-A2A3-DD4D-B5E9-1EFE7F8B839F}" dt="2022-09-12T01:18:38.898" v="1430" actId="2696"/>
        <pc:sldMkLst>
          <pc:docMk/>
          <pc:sldMk cId="0" sldId="394"/>
        </pc:sldMkLst>
        <pc:spChg chg="mod">
          <ac:chgData name="Song Seokil" userId="55e21934b449b532" providerId="LiveId" clId="{D836750B-A2A3-DD4D-B5E9-1EFE7F8B839F}" dt="2022-09-11T06:09:50.588" v="1089" actId="179"/>
          <ac:spMkLst>
            <pc:docMk/>
            <pc:sldMk cId="0" sldId="394"/>
            <ac:spMk id="5" creationId="{DC29BC51-35DB-C43E-66AA-195D4CBFE498}"/>
          </ac:spMkLst>
        </pc:spChg>
      </pc:sldChg>
      <pc:sldChg chg="add del">
        <pc:chgData name="Song Seokil" userId="55e21934b449b532" providerId="LiveId" clId="{D836750B-A2A3-DD4D-B5E9-1EFE7F8B839F}" dt="2022-09-12T01:44:08.467" v="1535" actId="2696"/>
        <pc:sldMkLst>
          <pc:docMk/>
          <pc:sldMk cId="0" sldId="395"/>
        </pc:sldMkLst>
      </pc:sldChg>
      <pc:sldChg chg="add del">
        <pc:chgData name="Song Seokil" userId="55e21934b449b532" providerId="LiveId" clId="{D836750B-A2A3-DD4D-B5E9-1EFE7F8B839F}" dt="2022-09-12T01:44:05.656" v="1534" actId="2696"/>
        <pc:sldMkLst>
          <pc:docMk/>
          <pc:sldMk cId="0" sldId="396"/>
        </pc:sldMkLst>
      </pc:sldChg>
      <pc:sldChg chg="add del">
        <pc:chgData name="Song Seokil" userId="55e21934b449b532" providerId="LiveId" clId="{D836750B-A2A3-DD4D-B5E9-1EFE7F8B839F}" dt="2022-09-12T01:53:27.479" v="1688" actId="2696"/>
        <pc:sldMkLst>
          <pc:docMk/>
          <pc:sldMk cId="0" sldId="397"/>
        </pc:sldMkLst>
      </pc:sldChg>
      <pc:sldChg chg="addSp delSp modSp add del mod modClrScheme chgLayout">
        <pc:chgData name="Song Seokil" userId="55e21934b449b532" providerId="LiveId" clId="{D836750B-A2A3-DD4D-B5E9-1EFE7F8B839F}" dt="2022-09-12T01:56:51.370" v="1751" actId="14100"/>
        <pc:sldMkLst>
          <pc:docMk/>
          <pc:sldMk cId="0" sldId="398"/>
        </pc:sldMkLst>
        <pc:spChg chg="add del mod">
          <ac:chgData name="Song Seokil" userId="55e21934b449b532" providerId="LiveId" clId="{D836750B-A2A3-DD4D-B5E9-1EFE7F8B839F}" dt="2022-09-12T01:55:15.673" v="1700"/>
          <ac:spMkLst>
            <pc:docMk/>
            <pc:sldMk cId="0" sldId="398"/>
            <ac:spMk id="2" creationId="{6D8F4C27-9BC1-2241-CE3F-8344F0E39388}"/>
          </ac:spMkLst>
        </pc:spChg>
        <pc:spChg chg="mod">
          <ac:chgData name="Song Seokil" userId="55e21934b449b532" providerId="LiveId" clId="{D836750B-A2A3-DD4D-B5E9-1EFE7F8B839F}" dt="2022-09-12T01:55:36.261" v="1703" actId="179"/>
          <ac:spMkLst>
            <pc:docMk/>
            <pc:sldMk cId="0" sldId="398"/>
            <ac:spMk id="5" creationId="{0E92677B-5250-CC23-B609-8EE9CC84B3AB}"/>
          </ac:spMkLst>
        </pc:spChg>
        <pc:spChg chg="mod">
          <ac:chgData name="Song Seokil" userId="55e21934b449b532" providerId="LiveId" clId="{D836750B-A2A3-DD4D-B5E9-1EFE7F8B839F}" dt="2022-09-12T01:55:47.825" v="1705" actId="1076"/>
          <ac:spMkLst>
            <pc:docMk/>
            <pc:sldMk cId="0" sldId="398"/>
            <ac:spMk id="6" creationId="{25C435B5-D6C4-0BA5-ADA1-FB3BD54410C4}"/>
          </ac:spMkLst>
        </pc:spChg>
        <pc:spChg chg="del">
          <ac:chgData name="Song Seokil" userId="55e21934b449b532" providerId="LiveId" clId="{D836750B-A2A3-DD4D-B5E9-1EFE7F8B839F}" dt="2022-09-12T01:55:26.420" v="1702" actId="478"/>
          <ac:spMkLst>
            <pc:docMk/>
            <pc:sldMk cId="0" sldId="398"/>
            <ac:spMk id="7" creationId="{16AE3FCA-4562-32AB-2B55-2EADEB1CF669}"/>
          </ac:spMkLst>
        </pc:spChg>
        <pc:spChg chg="del mod ord">
          <ac:chgData name="Song Seokil" userId="55e21934b449b532" providerId="LiveId" clId="{D836750B-A2A3-DD4D-B5E9-1EFE7F8B839F}" dt="2022-09-12T01:54:54.731" v="1694" actId="478"/>
          <ac:spMkLst>
            <pc:docMk/>
            <pc:sldMk cId="0" sldId="398"/>
            <ac:spMk id="9" creationId="{8B0DFAD4-B3CB-F285-72CC-07A3E5B7A1D3}"/>
          </ac:spMkLst>
        </pc:spChg>
        <pc:spChg chg="del mod ord">
          <ac:chgData name="Song Seokil" userId="55e21934b449b532" providerId="LiveId" clId="{D836750B-A2A3-DD4D-B5E9-1EFE7F8B839F}" dt="2022-09-12T01:54:51.972" v="1693" actId="478"/>
          <ac:spMkLst>
            <pc:docMk/>
            <pc:sldMk cId="0" sldId="398"/>
            <ac:spMk id="31747" creationId="{5CEE8D6C-C060-301E-2A48-AB2DA74E207C}"/>
          </ac:spMkLst>
        </pc:spChg>
        <pc:spChg chg="mod">
          <ac:chgData name="Song Seokil" userId="55e21934b449b532" providerId="LiveId" clId="{D836750B-A2A3-DD4D-B5E9-1EFE7F8B839F}" dt="2022-09-12T01:56:51.370" v="1751" actId="14100"/>
          <ac:spMkLst>
            <pc:docMk/>
            <pc:sldMk cId="0" sldId="398"/>
            <ac:spMk id="31752" creationId="{BF1FE1F8-3DCF-7732-21FC-3909AF353C24}"/>
          </ac:spMkLst>
        </pc:spChg>
      </pc:sldChg>
      <pc:sldChg chg="add del">
        <pc:chgData name="Song Seokil" userId="55e21934b449b532" providerId="LiveId" clId="{D836750B-A2A3-DD4D-B5E9-1EFE7F8B839F}" dt="2022-09-12T01:53:29.813" v="1689" actId="2696"/>
        <pc:sldMkLst>
          <pc:docMk/>
          <pc:sldMk cId="0" sldId="399"/>
        </pc:sldMkLst>
      </pc:sldChg>
      <pc:sldChg chg="add del">
        <pc:chgData name="Song Seokil" userId="55e21934b449b532" providerId="LiveId" clId="{D836750B-A2A3-DD4D-B5E9-1EFE7F8B839F}" dt="2022-09-12T01:56:18.196" v="1709" actId="2696"/>
        <pc:sldMkLst>
          <pc:docMk/>
          <pc:sldMk cId="0" sldId="400"/>
        </pc:sldMkLst>
      </pc:sldChg>
      <pc:sldChg chg="add del">
        <pc:chgData name="Song Seokil" userId="55e21934b449b532" providerId="LiveId" clId="{D836750B-A2A3-DD4D-B5E9-1EFE7F8B839F}" dt="2022-09-12T01:56:24.563" v="1710" actId="2696"/>
        <pc:sldMkLst>
          <pc:docMk/>
          <pc:sldMk cId="0" sldId="401"/>
        </pc:sldMkLst>
      </pc:sldChg>
      <pc:sldChg chg="add del">
        <pc:chgData name="Song Seokil" userId="55e21934b449b532" providerId="LiveId" clId="{D836750B-A2A3-DD4D-B5E9-1EFE7F8B839F}" dt="2022-09-12T01:56:26.967" v="1711" actId="2696"/>
        <pc:sldMkLst>
          <pc:docMk/>
          <pc:sldMk cId="0" sldId="402"/>
        </pc:sldMkLst>
      </pc:sldChg>
      <pc:sldChg chg="addSp delSp modSp add mod modClrScheme chgLayout">
        <pc:chgData name="Song Seokil" userId="55e21934b449b532" providerId="LiveId" clId="{D836750B-A2A3-DD4D-B5E9-1EFE7F8B839F}" dt="2022-09-13T04:32:33.192" v="2405"/>
        <pc:sldMkLst>
          <pc:docMk/>
          <pc:sldMk cId="0" sldId="403"/>
        </pc:sldMkLst>
        <pc:spChg chg="add del mod">
          <ac:chgData name="Song Seokil" userId="55e21934b449b532" providerId="LiveId" clId="{D836750B-A2A3-DD4D-B5E9-1EFE7F8B839F}" dt="2022-09-13T04:32:33.192" v="2405"/>
          <ac:spMkLst>
            <pc:docMk/>
            <pc:sldMk cId="0" sldId="403"/>
            <ac:spMk id="3" creationId="{9C33458A-F0AB-3381-6FB4-2FC4E8908E9F}"/>
          </ac:spMkLst>
        </pc:spChg>
        <pc:spChg chg="add del mod">
          <ac:chgData name="Song Seokil" userId="55e21934b449b532" providerId="LiveId" clId="{D836750B-A2A3-DD4D-B5E9-1EFE7F8B839F}" dt="2022-09-13T04:32:33.192" v="2405"/>
          <ac:spMkLst>
            <pc:docMk/>
            <pc:sldMk cId="0" sldId="403"/>
            <ac:spMk id="4" creationId="{BFEB9888-2BAA-00F5-7B72-090E0C9E3807}"/>
          </ac:spMkLst>
        </pc:spChg>
        <pc:spChg chg="mod ord">
          <ac:chgData name="Song Seokil" userId="55e21934b449b532" providerId="LiveId" clId="{D836750B-A2A3-DD4D-B5E9-1EFE7F8B839F}" dt="2022-09-13T04:32:33.192" v="2405"/>
          <ac:spMkLst>
            <pc:docMk/>
            <pc:sldMk cId="0" sldId="403"/>
            <ac:spMk id="9" creationId="{4871B65D-D41E-4F09-75DA-5E5FB6A54430}"/>
          </ac:spMkLst>
        </pc:spChg>
        <pc:spChg chg="mod ord">
          <ac:chgData name="Song Seokil" userId="55e21934b449b532" providerId="LiveId" clId="{D836750B-A2A3-DD4D-B5E9-1EFE7F8B839F}" dt="2022-09-13T04:32:33.192" v="2405"/>
          <ac:spMkLst>
            <pc:docMk/>
            <pc:sldMk cId="0" sldId="403"/>
            <ac:spMk id="36866" creationId="{F099159A-82D2-56E7-4FDD-472895FE1F60}"/>
          </ac:spMkLst>
        </pc:spChg>
        <pc:picChg chg="add mod">
          <ac:chgData name="Song Seokil" userId="55e21934b449b532" providerId="LiveId" clId="{D836750B-A2A3-DD4D-B5E9-1EFE7F8B839F}" dt="2022-09-13T03:40:02.700" v="1772" actId="1076"/>
          <ac:picMkLst>
            <pc:docMk/>
            <pc:sldMk cId="0" sldId="403"/>
            <ac:picMk id="2" creationId="{15D7C3C0-84F6-E4ED-FDFC-F9B66D87032E}"/>
          </ac:picMkLst>
        </pc:picChg>
        <pc:picChg chg="del">
          <ac:chgData name="Song Seokil" userId="55e21934b449b532" providerId="LiveId" clId="{D836750B-A2A3-DD4D-B5E9-1EFE7F8B839F}" dt="2022-09-13T03:39:43.545" v="1754" actId="478"/>
          <ac:picMkLst>
            <pc:docMk/>
            <pc:sldMk cId="0" sldId="403"/>
            <ac:picMk id="36869" creationId="{F287EE76-363E-54A5-99B3-B15D130BC753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2:42.043" v="2408" actId="1076"/>
        <pc:sldMkLst>
          <pc:docMk/>
          <pc:sldMk cId="0" sldId="404"/>
        </pc:sldMkLst>
        <pc:spChg chg="add del mod">
          <ac:chgData name="Song Seokil" userId="55e21934b449b532" providerId="LiveId" clId="{D836750B-A2A3-DD4D-B5E9-1EFE7F8B839F}" dt="2022-09-13T04:32:36.542" v="2406"/>
          <ac:spMkLst>
            <pc:docMk/>
            <pc:sldMk cId="0" sldId="404"/>
            <ac:spMk id="3" creationId="{81E4C583-92C1-C84C-AA72-C37360C13A8E}"/>
          </ac:spMkLst>
        </pc:spChg>
        <pc:spChg chg="add del mod">
          <ac:chgData name="Song Seokil" userId="55e21934b449b532" providerId="LiveId" clId="{D836750B-A2A3-DD4D-B5E9-1EFE7F8B839F}" dt="2022-09-13T04:32:36.542" v="2406"/>
          <ac:spMkLst>
            <pc:docMk/>
            <pc:sldMk cId="0" sldId="404"/>
            <ac:spMk id="4" creationId="{C6E00223-1602-97DC-C0F7-AC44E46A1519}"/>
          </ac:spMkLst>
        </pc:spChg>
        <pc:spChg chg="mod ord">
          <ac:chgData name="Song Seokil" userId="55e21934b449b532" providerId="LiveId" clId="{D836750B-A2A3-DD4D-B5E9-1EFE7F8B839F}" dt="2022-09-13T04:32:36.542" v="2406"/>
          <ac:spMkLst>
            <pc:docMk/>
            <pc:sldMk cId="0" sldId="404"/>
            <ac:spMk id="9" creationId="{A4A5CEA0-4851-284E-B11D-D194EEA174BA}"/>
          </ac:spMkLst>
        </pc:spChg>
        <pc:spChg chg="mod ord">
          <ac:chgData name="Song Seokil" userId="55e21934b449b532" providerId="LiveId" clId="{D836750B-A2A3-DD4D-B5E9-1EFE7F8B839F}" dt="2022-09-13T04:32:36.542" v="2406"/>
          <ac:spMkLst>
            <pc:docMk/>
            <pc:sldMk cId="0" sldId="404"/>
            <ac:spMk id="37890" creationId="{84054A6F-C67B-67F6-247E-CD45B8B027D7}"/>
          </ac:spMkLst>
        </pc:spChg>
        <pc:picChg chg="add mod">
          <ac:chgData name="Song Seokil" userId="55e21934b449b532" providerId="LiveId" clId="{D836750B-A2A3-DD4D-B5E9-1EFE7F8B839F}" dt="2022-09-13T04:32:42.043" v="2408" actId="1076"/>
          <ac:picMkLst>
            <pc:docMk/>
            <pc:sldMk cId="0" sldId="404"/>
            <ac:picMk id="2" creationId="{B5B59D2C-EA2A-E12F-B5AB-F99C890012F9}"/>
          </ac:picMkLst>
        </pc:picChg>
        <pc:picChg chg="del">
          <ac:chgData name="Song Seokil" userId="55e21934b449b532" providerId="LiveId" clId="{D836750B-A2A3-DD4D-B5E9-1EFE7F8B839F}" dt="2022-09-13T03:42:29.181" v="1773" actId="478"/>
          <ac:picMkLst>
            <pc:docMk/>
            <pc:sldMk cId="0" sldId="404"/>
            <ac:picMk id="37893" creationId="{8BA81BF4-967D-6956-112F-0A7DA156626C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3:33.646" v="2434" actId="1076"/>
        <pc:sldMkLst>
          <pc:docMk/>
          <pc:sldMk cId="0" sldId="405"/>
        </pc:sldMkLst>
        <pc:spChg chg="add del mod">
          <ac:chgData name="Song Seokil" userId="55e21934b449b532" providerId="LiveId" clId="{D836750B-A2A3-DD4D-B5E9-1EFE7F8B839F}" dt="2022-09-13T04:32:50.162" v="2410"/>
          <ac:spMkLst>
            <pc:docMk/>
            <pc:sldMk cId="0" sldId="405"/>
            <ac:spMk id="3" creationId="{49F29BE9-0F10-462F-6671-7CB9BEA9B58C}"/>
          </ac:spMkLst>
        </pc:spChg>
        <pc:spChg chg="add del mod">
          <ac:chgData name="Song Seokil" userId="55e21934b449b532" providerId="LiveId" clId="{D836750B-A2A3-DD4D-B5E9-1EFE7F8B839F}" dt="2022-09-13T04:32:50.162" v="2410"/>
          <ac:spMkLst>
            <pc:docMk/>
            <pc:sldMk cId="0" sldId="405"/>
            <ac:spMk id="4" creationId="{F5223144-9B55-8A53-995D-FE22D9E93EB2}"/>
          </ac:spMkLst>
        </pc:spChg>
        <pc:spChg chg="mod ord">
          <ac:chgData name="Song Seokil" userId="55e21934b449b532" providerId="LiveId" clId="{D836750B-A2A3-DD4D-B5E9-1EFE7F8B839F}" dt="2022-09-13T04:33:15.672" v="2428" actId="6549"/>
          <ac:spMkLst>
            <pc:docMk/>
            <pc:sldMk cId="0" sldId="405"/>
            <ac:spMk id="9" creationId="{41BE3E70-C671-7250-A91D-FA833354B888}"/>
          </ac:spMkLst>
        </pc:spChg>
        <pc:spChg chg="mod ord">
          <ac:chgData name="Song Seokil" userId="55e21934b449b532" providerId="LiveId" clId="{D836750B-A2A3-DD4D-B5E9-1EFE7F8B839F}" dt="2022-09-13T04:32:50.162" v="2410"/>
          <ac:spMkLst>
            <pc:docMk/>
            <pc:sldMk cId="0" sldId="405"/>
            <ac:spMk id="38914" creationId="{59FDBB81-C45D-5F6F-4734-DC11BE67F688}"/>
          </ac:spMkLst>
        </pc:spChg>
        <pc:picChg chg="add mod modCrop">
          <ac:chgData name="Song Seokil" userId="55e21934b449b532" providerId="LiveId" clId="{D836750B-A2A3-DD4D-B5E9-1EFE7F8B839F}" dt="2022-09-13T04:33:33.646" v="2434" actId="1076"/>
          <ac:picMkLst>
            <pc:docMk/>
            <pc:sldMk cId="0" sldId="405"/>
            <ac:picMk id="2" creationId="{93A53413-5BE7-B9A8-31C4-43309ADB1746}"/>
          </ac:picMkLst>
        </pc:picChg>
        <pc:picChg chg="del">
          <ac:chgData name="Song Seokil" userId="55e21934b449b532" providerId="LiveId" clId="{D836750B-A2A3-DD4D-B5E9-1EFE7F8B839F}" dt="2022-09-13T03:44:53.442" v="1793" actId="478"/>
          <ac:picMkLst>
            <pc:docMk/>
            <pc:sldMk cId="0" sldId="405"/>
            <ac:picMk id="38917" creationId="{66775E06-6585-AC44-BA7D-06C6A3945ED9}"/>
          </ac:picMkLst>
        </pc:picChg>
      </pc:sldChg>
      <pc:sldChg chg="delSp modSp add del">
        <pc:chgData name="Song Seokil" userId="55e21934b449b532" providerId="LiveId" clId="{D836750B-A2A3-DD4D-B5E9-1EFE7F8B839F}" dt="2022-09-13T04:33:37.103" v="2435" actId="2696"/>
        <pc:sldMkLst>
          <pc:docMk/>
          <pc:sldMk cId="0" sldId="406"/>
        </pc:sldMkLst>
        <pc:picChg chg="del mod">
          <ac:chgData name="Song Seokil" userId="55e21934b449b532" providerId="LiveId" clId="{D836750B-A2A3-DD4D-B5E9-1EFE7F8B839F}" dt="2022-09-13T03:44:49.995" v="1792" actId="478"/>
          <ac:picMkLst>
            <pc:docMk/>
            <pc:sldMk cId="0" sldId="406"/>
            <ac:picMk id="39941" creationId="{B1C668C6-7F35-5825-ECA6-8E817D25D770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4:14.844" v="2442" actId="14100"/>
        <pc:sldMkLst>
          <pc:docMk/>
          <pc:sldMk cId="0" sldId="407"/>
        </pc:sldMkLst>
        <pc:spChg chg="add del mod">
          <ac:chgData name="Song Seokil" userId="55e21934b449b532" providerId="LiveId" clId="{D836750B-A2A3-DD4D-B5E9-1EFE7F8B839F}" dt="2022-09-13T04:33:43.525" v="2437"/>
          <ac:spMkLst>
            <pc:docMk/>
            <pc:sldMk cId="0" sldId="407"/>
            <ac:spMk id="4" creationId="{8A3E90CA-958F-1766-F747-4999462F500B}"/>
          </ac:spMkLst>
        </pc:spChg>
        <pc:spChg chg="add del mod">
          <ac:chgData name="Song Seokil" userId="55e21934b449b532" providerId="LiveId" clId="{D836750B-A2A3-DD4D-B5E9-1EFE7F8B839F}" dt="2022-09-13T04:33:43.525" v="2437"/>
          <ac:spMkLst>
            <pc:docMk/>
            <pc:sldMk cId="0" sldId="407"/>
            <ac:spMk id="5" creationId="{9E70D94D-07F1-09E8-0F2E-D2AA2922946D}"/>
          </ac:spMkLst>
        </pc:spChg>
        <pc:spChg chg="mod ord">
          <ac:chgData name="Song Seokil" userId="55e21934b449b532" providerId="LiveId" clId="{D836750B-A2A3-DD4D-B5E9-1EFE7F8B839F}" dt="2022-09-13T04:33:57.467" v="2439" actId="20577"/>
          <ac:spMkLst>
            <pc:docMk/>
            <pc:sldMk cId="0" sldId="407"/>
            <ac:spMk id="9" creationId="{540C00DB-3721-EC8A-F985-45BE00EC681F}"/>
          </ac:spMkLst>
        </pc:spChg>
        <pc:spChg chg="mod ord">
          <ac:chgData name="Song Seokil" userId="55e21934b449b532" providerId="LiveId" clId="{D836750B-A2A3-DD4D-B5E9-1EFE7F8B839F}" dt="2022-09-13T04:33:43.525" v="2437"/>
          <ac:spMkLst>
            <pc:docMk/>
            <pc:sldMk cId="0" sldId="407"/>
            <ac:spMk id="40962" creationId="{3140BBFA-9F93-494D-943C-0D522C5B2F31}"/>
          </ac:spMkLst>
        </pc:spChg>
        <pc:picChg chg="add del mod">
          <ac:chgData name="Song Seokil" userId="55e21934b449b532" providerId="LiveId" clId="{D836750B-A2A3-DD4D-B5E9-1EFE7F8B839F}" dt="2022-09-13T03:46:34.967" v="1800" actId="478"/>
          <ac:picMkLst>
            <pc:docMk/>
            <pc:sldMk cId="0" sldId="407"/>
            <ac:picMk id="2" creationId="{35AD5598-806E-2B0B-B027-EC44BBA2777A}"/>
          </ac:picMkLst>
        </pc:picChg>
        <pc:picChg chg="add mod modCrop">
          <ac:chgData name="Song Seokil" userId="55e21934b449b532" providerId="LiveId" clId="{D836750B-A2A3-DD4D-B5E9-1EFE7F8B839F}" dt="2022-09-13T04:34:14.844" v="2442" actId="14100"/>
          <ac:picMkLst>
            <pc:docMk/>
            <pc:sldMk cId="0" sldId="407"/>
            <ac:picMk id="3" creationId="{A35453D7-D365-9038-C4BF-14282D4B4D85}"/>
          </ac:picMkLst>
        </pc:picChg>
        <pc:picChg chg="del">
          <ac:chgData name="Song Seokil" userId="55e21934b449b532" providerId="LiveId" clId="{D836750B-A2A3-DD4D-B5E9-1EFE7F8B839F}" dt="2022-09-13T03:45:56.267" v="1797" actId="478"/>
          <ac:picMkLst>
            <pc:docMk/>
            <pc:sldMk cId="0" sldId="407"/>
            <ac:picMk id="40965" creationId="{54D7B03A-F2DF-AAB7-D899-191958756350}"/>
          </ac:picMkLst>
        </pc:picChg>
      </pc:sldChg>
      <pc:sldChg chg="addSp delSp modSp add del mod modClrScheme chgLayout">
        <pc:chgData name="Song Seokil" userId="55e21934b449b532" providerId="LiveId" clId="{D836750B-A2A3-DD4D-B5E9-1EFE7F8B839F}" dt="2022-09-13T04:34:31.562" v="2445" actId="2696"/>
        <pc:sldMkLst>
          <pc:docMk/>
          <pc:sldMk cId="0" sldId="408"/>
        </pc:sldMkLst>
        <pc:spChg chg="add del mod">
          <ac:chgData name="Song Seokil" userId="55e21934b449b532" providerId="LiveId" clId="{D836750B-A2A3-DD4D-B5E9-1EFE7F8B839F}" dt="2022-09-13T04:34:25.015" v="2444"/>
          <ac:spMkLst>
            <pc:docMk/>
            <pc:sldMk cId="0" sldId="408"/>
            <ac:spMk id="2" creationId="{3CB25D5D-9454-BE89-4FE9-D43F7C3DDA3A}"/>
          </ac:spMkLst>
        </pc:spChg>
        <pc:spChg chg="add del mod">
          <ac:chgData name="Song Seokil" userId="55e21934b449b532" providerId="LiveId" clId="{D836750B-A2A3-DD4D-B5E9-1EFE7F8B839F}" dt="2022-09-13T04:34:25.015" v="2444"/>
          <ac:spMkLst>
            <pc:docMk/>
            <pc:sldMk cId="0" sldId="408"/>
            <ac:spMk id="3" creationId="{62742D98-8406-B42A-0D49-39014A6CC062}"/>
          </ac:spMkLst>
        </pc:spChg>
        <pc:spChg chg="mod ord">
          <ac:chgData name="Song Seokil" userId="55e21934b449b532" providerId="LiveId" clId="{D836750B-A2A3-DD4D-B5E9-1EFE7F8B839F}" dt="2022-09-13T04:34:25.015" v="2444"/>
          <ac:spMkLst>
            <pc:docMk/>
            <pc:sldMk cId="0" sldId="408"/>
            <ac:spMk id="9" creationId="{A0F84CF7-506E-4EE3-E42A-1C10A364ED00}"/>
          </ac:spMkLst>
        </pc:spChg>
        <pc:spChg chg="mod ord">
          <ac:chgData name="Song Seokil" userId="55e21934b449b532" providerId="LiveId" clId="{D836750B-A2A3-DD4D-B5E9-1EFE7F8B839F}" dt="2022-09-13T04:34:25.015" v="2444"/>
          <ac:spMkLst>
            <pc:docMk/>
            <pc:sldMk cId="0" sldId="408"/>
            <ac:spMk id="41986" creationId="{760B67E3-1596-7A12-4E6B-521B13FE45A7}"/>
          </ac:spMkLst>
        </pc:spChg>
      </pc:sldChg>
      <pc:sldChg chg="addSp delSp modSp add mod modClrScheme chgLayout">
        <pc:chgData name="Song Seokil" userId="55e21934b449b532" providerId="LiveId" clId="{D836750B-A2A3-DD4D-B5E9-1EFE7F8B839F}" dt="2022-09-13T04:36:20.354" v="2488" actId="6549"/>
        <pc:sldMkLst>
          <pc:docMk/>
          <pc:sldMk cId="0" sldId="409"/>
        </pc:sldMkLst>
        <pc:spChg chg="add del mod">
          <ac:chgData name="Song Seokil" userId="55e21934b449b532" providerId="LiveId" clId="{D836750B-A2A3-DD4D-B5E9-1EFE7F8B839F}" dt="2022-09-13T04:34:45.403" v="2448"/>
          <ac:spMkLst>
            <pc:docMk/>
            <pc:sldMk cId="0" sldId="409"/>
            <ac:spMk id="3" creationId="{E203199F-9D2B-7766-0595-57C6777BF597}"/>
          </ac:spMkLst>
        </pc:spChg>
        <pc:spChg chg="add del mod">
          <ac:chgData name="Song Seokil" userId="55e21934b449b532" providerId="LiveId" clId="{D836750B-A2A3-DD4D-B5E9-1EFE7F8B839F}" dt="2022-09-13T04:34:45.403" v="2448"/>
          <ac:spMkLst>
            <pc:docMk/>
            <pc:sldMk cId="0" sldId="409"/>
            <ac:spMk id="4" creationId="{62B606E0-F709-827E-3B31-847F47EC2325}"/>
          </ac:spMkLst>
        </pc:spChg>
        <pc:spChg chg="mod ord">
          <ac:chgData name="Song Seokil" userId="55e21934b449b532" providerId="LiveId" clId="{D836750B-A2A3-DD4D-B5E9-1EFE7F8B839F}" dt="2022-09-13T04:36:20.354" v="2488" actId="6549"/>
          <ac:spMkLst>
            <pc:docMk/>
            <pc:sldMk cId="0" sldId="409"/>
            <ac:spMk id="9" creationId="{10CCCA2D-FC5D-6C70-6146-1205E31656B9}"/>
          </ac:spMkLst>
        </pc:spChg>
        <pc:spChg chg="mod ord">
          <ac:chgData name="Song Seokil" userId="55e21934b449b532" providerId="LiveId" clId="{D836750B-A2A3-DD4D-B5E9-1EFE7F8B839F}" dt="2022-09-13T04:35:12.574" v="2453" actId="1076"/>
          <ac:spMkLst>
            <pc:docMk/>
            <pc:sldMk cId="0" sldId="409"/>
            <ac:spMk id="43010" creationId="{D61B16CB-E4CA-A0C6-FA1F-2A1B0D5A605B}"/>
          </ac:spMkLst>
        </pc:spChg>
        <pc:spChg chg="del">
          <ac:chgData name="Song Seokil" userId="55e21934b449b532" providerId="LiveId" clId="{D836750B-A2A3-DD4D-B5E9-1EFE7F8B839F}" dt="2022-09-13T03:51:37.644" v="1807" actId="478"/>
          <ac:spMkLst>
            <pc:docMk/>
            <pc:sldMk cId="0" sldId="409"/>
            <ac:spMk id="43011" creationId="{5B2357C1-AE39-104E-CB22-DCE6A45515D2}"/>
          </ac:spMkLst>
        </pc:spChg>
        <pc:picChg chg="add mod">
          <ac:chgData name="Song Seokil" userId="55e21934b449b532" providerId="LiveId" clId="{D836750B-A2A3-DD4D-B5E9-1EFE7F8B839F}" dt="2022-09-13T04:35:00.268" v="2451" actId="1076"/>
          <ac:picMkLst>
            <pc:docMk/>
            <pc:sldMk cId="0" sldId="409"/>
            <ac:picMk id="2" creationId="{E28D026E-A3C0-0D19-9C55-AFF8BF67A9B2}"/>
          </ac:picMkLst>
        </pc:picChg>
        <pc:picChg chg="del">
          <ac:chgData name="Song Seokil" userId="55e21934b449b532" providerId="LiveId" clId="{D836750B-A2A3-DD4D-B5E9-1EFE7F8B839F}" dt="2022-09-13T03:51:37.644" v="1807" actId="478"/>
          <ac:picMkLst>
            <pc:docMk/>
            <pc:sldMk cId="0" sldId="409"/>
            <ac:picMk id="43013" creationId="{106219B0-3BA3-6735-7F6C-B01D3C13FA5A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8:30.896" v="2509" actId="1076"/>
        <pc:sldMkLst>
          <pc:docMk/>
          <pc:sldMk cId="0" sldId="410"/>
        </pc:sldMkLst>
        <pc:spChg chg="add del mod">
          <ac:chgData name="Song Seokil" userId="55e21934b449b532" providerId="LiveId" clId="{D836750B-A2A3-DD4D-B5E9-1EFE7F8B839F}" dt="2022-09-13T04:36:12.824" v="2470"/>
          <ac:spMkLst>
            <pc:docMk/>
            <pc:sldMk cId="0" sldId="410"/>
            <ac:spMk id="4" creationId="{E18F8C32-62E8-C5E4-45D3-C3D5245A0AE0}"/>
          </ac:spMkLst>
        </pc:spChg>
        <pc:spChg chg="add del mod">
          <ac:chgData name="Song Seokil" userId="55e21934b449b532" providerId="LiveId" clId="{D836750B-A2A3-DD4D-B5E9-1EFE7F8B839F}" dt="2022-09-13T04:36:12.824" v="2470"/>
          <ac:spMkLst>
            <pc:docMk/>
            <pc:sldMk cId="0" sldId="410"/>
            <ac:spMk id="5" creationId="{5122D956-DBEA-8E24-D228-E7B43B733F48}"/>
          </ac:spMkLst>
        </pc:spChg>
        <pc:spChg chg="mod ord">
          <ac:chgData name="Song Seokil" userId="55e21934b449b532" providerId="LiveId" clId="{D836750B-A2A3-DD4D-B5E9-1EFE7F8B839F}" dt="2022-09-13T04:36:12.824" v="2470"/>
          <ac:spMkLst>
            <pc:docMk/>
            <pc:sldMk cId="0" sldId="410"/>
            <ac:spMk id="9" creationId="{C74A270C-506E-8692-18C6-B8C230D3BCBB}"/>
          </ac:spMkLst>
        </pc:spChg>
        <pc:spChg chg="mod ord">
          <ac:chgData name="Song Seokil" userId="55e21934b449b532" providerId="LiveId" clId="{D836750B-A2A3-DD4D-B5E9-1EFE7F8B839F}" dt="2022-09-13T04:36:12.824" v="2470"/>
          <ac:spMkLst>
            <pc:docMk/>
            <pc:sldMk cId="0" sldId="410"/>
            <ac:spMk id="44034" creationId="{0FDD37B1-8881-8005-E434-9CE442CF21EB}"/>
          </ac:spMkLst>
        </pc:spChg>
        <pc:picChg chg="add mod">
          <ac:chgData name="Song Seokil" userId="55e21934b449b532" providerId="LiveId" clId="{D836750B-A2A3-DD4D-B5E9-1EFE7F8B839F}" dt="2022-09-13T04:38:04.200" v="2505" actId="1076"/>
          <ac:picMkLst>
            <pc:docMk/>
            <pc:sldMk cId="0" sldId="410"/>
            <ac:picMk id="2" creationId="{11EB1811-9BBC-62F7-67EA-5C7D20CD9861}"/>
          </ac:picMkLst>
        </pc:picChg>
        <pc:picChg chg="add mod modCrop">
          <ac:chgData name="Song Seokil" userId="55e21934b449b532" providerId="LiveId" clId="{D836750B-A2A3-DD4D-B5E9-1EFE7F8B839F}" dt="2022-09-13T04:38:30.896" v="2509" actId="1076"/>
          <ac:picMkLst>
            <pc:docMk/>
            <pc:sldMk cId="0" sldId="410"/>
            <ac:picMk id="3" creationId="{EDF6DF97-B570-AF91-6312-80DD9E875A94}"/>
          </ac:picMkLst>
        </pc:picChg>
        <pc:picChg chg="del">
          <ac:chgData name="Song Seokil" userId="55e21934b449b532" providerId="LiveId" clId="{D836750B-A2A3-DD4D-B5E9-1EFE7F8B839F}" dt="2022-09-13T04:00:14.943" v="1814" actId="478"/>
          <ac:picMkLst>
            <pc:docMk/>
            <pc:sldMk cId="0" sldId="410"/>
            <ac:picMk id="44037" creationId="{4DAC0299-9EAF-513F-64DF-EE62D864AB1A}"/>
          </ac:picMkLst>
        </pc:picChg>
        <pc:picChg chg="del">
          <ac:chgData name="Song Seokil" userId="55e21934b449b532" providerId="LiveId" clId="{D836750B-A2A3-DD4D-B5E9-1EFE7F8B839F}" dt="2022-09-13T04:00:15.553" v="1815" actId="478"/>
          <ac:picMkLst>
            <pc:docMk/>
            <pc:sldMk cId="0" sldId="410"/>
            <ac:picMk id="44038" creationId="{72149F3A-ADBA-544A-672E-57107F19B7C8}"/>
          </ac:picMkLst>
        </pc:picChg>
      </pc:sldChg>
      <pc:sldChg chg="addSp delSp modSp add mod modClrScheme chgLayout">
        <pc:chgData name="Song Seokil" userId="55e21934b449b532" providerId="LiveId" clId="{D836750B-A2A3-DD4D-B5E9-1EFE7F8B839F}" dt="2022-09-13T04:37:17.984" v="2499" actId="1076"/>
        <pc:sldMkLst>
          <pc:docMk/>
          <pc:sldMk cId="0" sldId="411"/>
        </pc:sldMkLst>
        <pc:spChg chg="del mod ord">
          <ac:chgData name="Song Seokil" userId="55e21934b449b532" providerId="LiveId" clId="{D836750B-A2A3-DD4D-B5E9-1EFE7F8B839F}" dt="2022-09-13T04:36:55.477" v="2493" actId="478"/>
          <ac:spMkLst>
            <pc:docMk/>
            <pc:sldMk cId="0" sldId="411"/>
            <ac:spMk id="9" creationId="{EC41AC8F-A07A-ABA9-6446-C36B1E5E7477}"/>
          </ac:spMkLst>
        </pc:spChg>
        <pc:spChg chg="del mod ord">
          <ac:chgData name="Song Seokil" userId="55e21934b449b532" providerId="LiveId" clId="{D836750B-A2A3-DD4D-B5E9-1EFE7F8B839F}" dt="2022-09-13T04:36:53.856" v="2492" actId="478"/>
          <ac:spMkLst>
            <pc:docMk/>
            <pc:sldMk cId="0" sldId="411"/>
            <ac:spMk id="45058" creationId="{9D7EF9E2-6624-B1B1-BC5D-424FAE94AC24}"/>
          </ac:spMkLst>
        </pc:spChg>
        <pc:picChg chg="add mod">
          <ac:chgData name="Song Seokil" userId="55e21934b449b532" providerId="LiveId" clId="{D836750B-A2A3-DD4D-B5E9-1EFE7F8B839F}" dt="2022-09-13T04:37:17.984" v="2499" actId="1076"/>
          <ac:picMkLst>
            <pc:docMk/>
            <pc:sldMk cId="0" sldId="411"/>
            <ac:picMk id="2" creationId="{F4089782-A351-BE0F-1F63-AB4345BC698C}"/>
          </ac:picMkLst>
        </pc:picChg>
        <pc:picChg chg="del">
          <ac:chgData name="Song Seokil" userId="55e21934b449b532" providerId="LiveId" clId="{D836750B-A2A3-DD4D-B5E9-1EFE7F8B839F}" dt="2022-09-13T03:59:29.247" v="1811" actId="478"/>
          <ac:picMkLst>
            <pc:docMk/>
            <pc:sldMk cId="0" sldId="411"/>
            <ac:picMk id="45061" creationId="{43197846-9E7D-B494-1FE8-BE2DFB801CEB}"/>
          </ac:picMkLst>
        </pc:picChg>
        <pc:picChg chg="del">
          <ac:chgData name="Song Seokil" userId="55e21934b449b532" providerId="LiveId" clId="{D836750B-A2A3-DD4D-B5E9-1EFE7F8B839F}" dt="2022-09-13T03:59:30.100" v="1812" actId="478"/>
          <ac:picMkLst>
            <pc:docMk/>
            <pc:sldMk cId="0" sldId="411"/>
            <ac:picMk id="45062" creationId="{B974433A-DD9D-853A-ECA1-157DF2F5F2CA}"/>
          </ac:picMkLst>
        </pc:picChg>
      </pc:sldChg>
      <pc:sldChg chg="add del">
        <pc:chgData name="Song Seokil" userId="55e21934b449b532" providerId="LiveId" clId="{D836750B-A2A3-DD4D-B5E9-1EFE7F8B839F}" dt="2022-09-13T04:38:36.951" v="2510" actId="2696"/>
        <pc:sldMkLst>
          <pc:docMk/>
          <pc:sldMk cId="0" sldId="412"/>
        </pc:sldMkLst>
      </pc:sldChg>
      <pc:sldChg chg="modSp add mod modClrScheme chgLayout">
        <pc:chgData name="Song Seokil" userId="55e21934b449b532" providerId="LiveId" clId="{D836750B-A2A3-DD4D-B5E9-1EFE7F8B839F}" dt="2022-09-13T04:22:38.664" v="2093" actId="1076"/>
        <pc:sldMkLst>
          <pc:docMk/>
          <pc:sldMk cId="0" sldId="413"/>
        </pc:sldMkLst>
        <pc:spChg chg="mod ord">
          <ac:chgData name="Song Seokil" userId="55e21934b449b532" providerId="LiveId" clId="{D836750B-A2A3-DD4D-B5E9-1EFE7F8B839F}" dt="2022-09-13T04:22:32.248" v="2092" actId="20577"/>
          <ac:spMkLst>
            <pc:docMk/>
            <pc:sldMk cId="0" sldId="413"/>
            <ac:spMk id="9" creationId="{CAF279BE-FF6D-3EB1-6B46-C3C14EC4A8E2}"/>
          </ac:spMkLst>
        </pc:spChg>
        <pc:spChg chg="mod ord">
          <ac:chgData name="Song Seokil" userId="55e21934b449b532" providerId="LiveId" clId="{D836750B-A2A3-DD4D-B5E9-1EFE7F8B839F}" dt="2022-09-13T04:20:31.682" v="1871" actId="700"/>
          <ac:spMkLst>
            <pc:docMk/>
            <pc:sldMk cId="0" sldId="413"/>
            <ac:spMk id="47106" creationId="{1C2B731F-1CA1-1939-EA57-6DCD5F20BEE4}"/>
          </ac:spMkLst>
        </pc:spChg>
        <pc:picChg chg="mod">
          <ac:chgData name="Song Seokil" userId="55e21934b449b532" providerId="LiveId" clId="{D836750B-A2A3-DD4D-B5E9-1EFE7F8B839F}" dt="2022-09-13T04:22:38.664" v="2093" actId="1076"/>
          <ac:picMkLst>
            <pc:docMk/>
            <pc:sldMk cId="0" sldId="413"/>
            <ac:picMk id="47109" creationId="{8EFD0048-40E7-0032-8783-CF708EBAF749}"/>
          </ac:picMkLst>
        </pc:picChg>
      </pc:sldChg>
      <pc:sldChg chg="modSp add mod modClrScheme chgLayout">
        <pc:chgData name="Song Seokil" userId="55e21934b449b532" providerId="LiveId" clId="{D836750B-A2A3-DD4D-B5E9-1EFE7F8B839F}" dt="2022-09-13T04:22:00.851" v="1969" actId="6549"/>
        <pc:sldMkLst>
          <pc:docMk/>
          <pc:sldMk cId="0" sldId="414"/>
        </pc:sldMkLst>
        <pc:spChg chg="mod ord">
          <ac:chgData name="Song Seokil" userId="55e21934b449b532" providerId="LiveId" clId="{D836750B-A2A3-DD4D-B5E9-1EFE7F8B839F}" dt="2022-09-13T04:22:00.851" v="1969" actId="6549"/>
          <ac:spMkLst>
            <pc:docMk/>
            <pc:sldMk cId="0" sldId="414"/>
            <ac:spMk id="9" creationId="{D60E6A3C-53C8-CD59-043E-599EB4EDBBBB}"/>
          </ac:spMkLst>
        </pc:spChg>
        <pc:spChg chg="mod ord">
          <ac:chgData name="Song Seokil" userId="55e21934b449b532" providerId="LiveId" clId="{D836750B-A2A3-DD4D-B5E9-1EFE7F8B839F}" dt="2022-09-13T04:21:27.615" v="1946" actId="700"/>
          <ac:spMkLst>
            <pc:docMk/>
            <pc:sldMk cId="0" sldId="414"/>
            <ac:spMk id="48130" creationId="{589DBDAC-26D0-8AAB-70B8-A7F0F5B42901}"/>
          </ac:spMkLst>
        </pc:spChg>
        <pc:picChg chg="mod">
          <ac:chgData name="Song Seokil" userId="55e21934b449b532" providerId="LiveId" clId="{D836750B-A2A3-DD4D-B5E9-1EFE7F8B839F}" dt="2022-09-13T04:21:53.178" v="1949" actId="1076"/>
          <ac:picMkLst>
            <pc:docMk/>
            <pc:sldMk cId="0" sldId="414"/>
            <ac:picMk id="48133" creationId="{CBAB91C9-0FE0-2553-7FEF-145210CC3FD6}"/>
          </ac:picMkLst>
        </pc:picChg>
      </pc:sldChg>
      <pc:sldChg chg="add del">
        <pc:chgData name="Song Seokil" userId="55e21934b449b532" providerId="LiveId" clId="{D836750B-A2A3-DD4D-B5E9-1EFE7F8B839F}" dt="2022-09-13T04:19:05.291" v="1827" actId="2696"/>
        <pc:sldMkLst>
          <pc:docMk/>
          <pc:sldMk cId="0" sldId="415"/>
        </pc:sldMkLst>
      </pc:sldChg>
      <pc:sldChg chg="delSp modSp add mod modClrScheme chgLayout">
        <pc:chgData name="Song Seokil" userId="55e21934b449b532" providerId="LiveId" clId="{D836750B-A2A3-DD4D-B5E9-1EFE7F8B839F}" dt="2022-09-13T04:23:23.697" v="2105" actId="207"/>
        <pc:sldMkLst>
          <pc:docMk/>
          <pc:sldMk cId="0" sldId="416"/>
        </pc:sldMkLst>
        <pc:spChg chg="del mod">
          <ac:chgData name="Song Seokil" userId="55e21934b449b532" providerId="LiveId" clId="{D836750B-A2A3-DD4D-B5E9-1EFE7F8B839F}" dt="2022-09-13T04:18:53.444" v="1822" actId="478"/>
          <ac:spMkLst>
            <pc:docMk/>
            <pc:sldMk cId="0" sldId="416"/>
            <ac:spMk id="5" creationId="{85B2844F-3D8D-D07D-7681-F55BD490D40D}"/>
          </ac:spMkLst>
        </pc:spChg>
        <pc:spChg chg="mod">
          <ac:chgData name="Song Seokil" userId="55e21934b449b532" providerId="LiveId" clId="{D836750B-A2A3-DD4D-B5E9-1EFE7F8B839F}" dt="2022-09-13T04:23:23.697" v="2105" actId="207"/>
          <ac:spMkLst>
            <pc:docMk/>
            <pc:sldMk cId="0" sldId="416"/>
            <ac:spMk id="6" creationId="{2393CCEF-5FF5-FFC1-2F65-D5328B341A87}"/>
          </ac:spMkLst>
        </pc:spChg>
        <pc:spChg chg="del">
          <ac:chgData name="Song Seokil" userId="55e21934b449b532" providerId="LiveId" clId="{D836750B-A2A3-DD4D-B5E9-1EFE7F8B839F}" dt="2022-09-13T04:18:59.303" v="1824" actId="478"/>
          <ac:spMkLst>
            <pc:docMk/>
            <pc:sldMk cId="0" sldId="416"/>
            <ac:spMk id="7" creationId="{18663126-E8E0-665B-805D-2E99C954BB63}"/>
          </ac:spMkLst>
        </pc:spChg>
        <pc:spChg chg="del mod ord">
          <ac:chgData name="Song Seokil" userId="55e21934b449b532" providerId="LiveId" clId="{D836750B-A2A3-DD4D-B5E9-1EFE7F8B839F}" dt="2022-09-13T04:23:01.182" v="2095" actId="478"/>
          <ac:spMkLst>
            <pc:docMk/>
            <pc:sldMk cId="0" sldId="416"/>
            <ac:spMk id="9" creationId="{0C11FD28-41EF-A090-393A-03FBA58E5FC4}"/>
          </ac:spMkLst>
        </pc:spChg>
        <pc:spChg chg="del mod ord">
          <ac:chgData name="Song Seokil" userId="55e21934b449b532" providerId="LiveId" clId="{D836750B-A2A3-DD4D-B5E9-1EFE7F8B839F}" dt="2022-09-13T04:23:02.504" v="2096" actId="478"/>
          <ac:spMkLst>
            <pc:docMk/>
            <pc:sldMk cId="0" sldId="416"/>
            <ac:spMk id="50179" creationId="{052C6E38-3D30-CC89-9841-B717953F4266}"/>
          </ac:spMkLst>
        </pc:spChg>
      </pc:sldChg>
      <pc:sldChg chg="delSp modSp add mod modClrScheme chgLayout">
        <pc:chgData name="Song Seokil" userId="55e21934b449b532" providerId="LiveId" clId="{D836750B-A2A3-DD4D-B5E9-1EFE7F8B839F}" dt="2022-09-13T04:24:04.854" v="2121" actId="14100"/>
        <pc:sldMkLst>
          <pc:docMk/>
          <pc:sldMk cId="0" sldId="417"/>
        </pc:sldMkLst>
        <pc:spChg chg="del">
          <ac:chgData name="Song Seokil" userId="55e21934b449b532" providerId="LiveId" clId="{D836750B-A2A3-DD4D-B5E9-1EFE7F8B839F}" dt="2022-09-13T04:23:37.791" v="2107" actId="478"/>
          <ac:spMkLst>
            <pc:docMk/>
            <pc:sldMk cId="0" sldId="417"/>
            <ac:spMk id="5" creationId="{38CDDC05-21D5-5D08-8077-8C2447DA1430}"/>
          </ac:spMkLst>
        </pc:spChg>
        <pc:spChg chg="mod">
          <ac:chgData name="Song Seokil" userId="55e21934b449b532" providerId="LiveId" clId="{D836750B-A2A3-DD4D-B5E9-1EFE7F8B839F}" dt="2022-09-13T04:24:04.854" v="2121" actId="14100"/>
          <ac:spMkLst>
            <pc:docMk/>
            <pc:sldMk cId="0" sldId="417"/>
            <ac:spMk id="6" creationId="{90AE6C1C-A328-07C6-2346-8C1863265852}"/>
          </ac:spMkLst>
        </pc:spChg>
        <pc:spChg chg="del mod">
          <ac:chgData name="Song Seokil" userId="55e21934b449b532" providerId="LiveId" clId="{D836750B-A2A3-DD4D-B5E9-1EFE7F8B839F}" dt="2022-09-13T04:23:51.186" v="2112" actId="478"/>
          <ac:spMkLst>
            <pc:docMk/>
            <pc:sldMk cId="0" sldId="417"/>
            <ac:spMk id="7" creationId="{4B9190FE-0DE1-2830-CC03-B54C7E69197B}"/>
          </ac:spMkLst>
        </pc:spChg>
        <pc:spChg chg="del mod ord">
          <ac:chgData name="Song Seokil" userId="55e21934b449b532" providerId="LiveId" clId="{D836750B-A2A3-DD4D-B5E9-1EFE7F8B839F}" dt="2022-09-13T04:23:48.319" v="2110" actId="478"/>
          <ac:spMkLst>
            <pc:docMk/>
            <pc:sldMk cId="0" sldId="417"/>
            <ac:spMk id="9" creationId="{6CCB0EB6-660D-4761-7B42-9095871C8C6E}"/>
          </ac:spMkLst>
        </pc:spChg>
        <pc:spChg chg="del mod ord">
          <ac:chgData name="Song Seokil" userId="55e21934b449b532" providerId="LiveId" clId="{D836750B-A2A3-DD4D-B5E9-1EFE7F8B839F}" dt="2022-09-13T04:23:46.985" v="2109" actId="478"/>
          <ac:spMkLst>
            <pc:docMk/>
            <pc:sldMk cId="0" sldId="417"/>
            <ac:spMk id="52227" creationId="{3659F246-0BA2-B07E-63EF-8D50D94AADF4}"/>
          </ac:spMkLst>
        </pc:spChg>
      </pc:sldChg>
      <pc:sldChg chg="add del">
        <pc:chgData name="Song Seokil" userId="55e21934b449b532" providerId="LiveId" clId="{D836750B-A2A3-DD4D-B5E9-1EFE7F8B839F}" dt="2022-09-13T04:23:32.992" v="2106" actId="2696"/>
        <pc:sldMkLst>
          <pc:docMk/>
          <pc:sldMk cId="0" sldId="418"/>
        </pc:sldMkLst>
      </pc:sldChg>
      <pc:sldChg chg="add del">
        <pc:chgData name="Song Seokil" userId="55e21934b449b532" providerId="LiveId" clId="{D836750B-A2A3-DD4D-B5E9-1EFE7F8B839F}" dt="2022-09-13T04:25:53.874" v="2152" actId="2696"/>
        <pc:sldMkLst>
          <pc:docMk/>
          <pc:sldMk cId="0" sldId="419"/>
        </pc:sldMkLst>
      </pc:sldChg>
      <pc:sldChg chg="addSp delSp modSp add mod ord modClrScheme chgLayout">
        <pc:chgData name="Song Seokil" userId="55e21934b449b532" providerId="LiveId" clId="{D836750B-A2A3-DD4D-B5E9-1EFE7F8B839F}" dt="2022-09-13T04:42:26.878" v="2511" actId="20578"/>
        <pc:sldMkLst>
          <pc:docMk/>
          <pc:sldMk cId="0" sldId="420"/>
        </pc:sldMkLst>
        <pc:spChg chg="add mod">
          <ac:chgData name="Song Seokil" userId="55e21934b449b532" providerId="LiveId" clId="{D836750B-A2A3-DD4D-B5E9-1EFE7F8B839F}" dt="2022-09-13T04:25:47.336" v="2151" actId="14100"/>
          <ac:spMkLst>
            <pc:docMk/>
            <pc:sldMk cId="0" sldId="420"/>
            <ac:spMk id="3" creationId="{2B5F7677-3A45-C9E7-BCB1-AE61314A95F8}"/>
          </ac:spMkLst>
        </pc:spChg>
        <pc:spChg chg="del">
          <ac:chgData name="Song Seokil" userId="55e21934b449b532" providerId="LiveId" clId="{D836750B-A2A3-DD4D-B5E9-1EFE7F8B839F}" dt="2022-09-13T04:24:24.880" v="2122" actId="478"/>
          <ac:spMkLst>
            <pc:docMk/>
            <pc:sldMk cId="0" sldId="420"/>
            <ac:spMk id="5" creationId="{BD54F332-BDA0-9F36-9250-78627056BF3B}"/>
          </ac:spMkLst>
        </pc:spChg>
        <pc:spChg chg="add del mod">
          <ac:chgData name="Song Seokil" userId="55e21934b449b532" providerId="LiveId" clId="{D836750B-A2A3-DD4D-B5E9-1EFE7F8B839F}" dt="2022-09-13T04:25:06.605" v="2138" actId="207"/>
          <ac:spMkLst>
            <pc:docMk/>
            <pc:sldMk cId="0" sldId="420"/>
            <ac:spMk id="6" creationId="{3E5CA42F-E0E2-029A-CAD7-69C766B66436}"/>
          </ac:spMkLst>
        </pc:spChg>
        <pc:spChg chg="del">
          <ac:chgData name="Song Seokil" userId="55e21934b449b532" providerId="LiveId" clId="{D836750B-A2A3-DD4D-B5E9-1EFE7F8B839F}" dt="2022-09-13T04:25:08.251" v="2139" actId="478"/>
          <ac:spMkLst>
            <pc:docMk/>
            <pc:sldMk cId="0" sldId="420"/>
            <ac:spMk id="7" creationId="{F6803401-C8A5-A991-61CE-FF4E427EE936}"/>
          </ac:spMkLst>
        </pc:spChg>
        <pc:spChg chg="del mod ord">
          <ac:chgData name="Song Seokil" userId="55e21934b449b532" providerId="LiveId" clId="{D836750B-A2A3-DD4D-B5E9-1EFE7F8B839F}" dt="2022-09-13T04:24:46.885" v="2130" actId="478"/>
          <ac:spMkLst>
            <pc:docMk/>
            <pc:sldMk cId="0" sldId="420"/>
            <ac:spMk id="9" creationId="{F361C718-E10A-D9F2-EC78-C74B423B0643}"/>
          </ac:spMkLst>
        </pc:spChg>
        <pc:spChg chg="del mod ord">
          <ac:chgData name="Song Seokil" userId="55e21934b449b532" providerId="LiveId" clId="{D836750B-A2A3-DD4D-B5E9-1EFE7F8B839F}" dt="2022-09-13T04:24:45.185" v="2129" actId="478"/>
          <ac:spMkLst>
            <pc:docMk/>
            <pc:sldMk cId="0" sldId="420"/>
            <ac:spMk id="54275" creationId="{76B788C6-7653-7CE8-C79E-DCA4A8B07D5F}"/>
          </ac:spMkLst>
        </pc:spChg>
        <pc:spChg chg="del">
          <ac:chgData name="Song Seokil" userId="55e21934b449b532" providerId="LiveId" clId="{D836750B-A2A3-DD4D-B5E9-1EFE7F8B839F}" dt="2022-09-13T04:24:49.093" v="2131" actId="478"/>
          <ac:spMkLst>
            <pc:docMk/>
            <pc:sldMk cId="0" sldId="420"/>
            <ac:spMk id="54276" creationId="{B2C9A26E-856A-7039-5A74-8471E744AFBF}"/>
          </ac:spMkLst>
        </pc:spChg>
      </pc:sldChg>
      <pc:sldChg chg="add del">
        <pc:chgData name="Song Seokil" userId="55e21934b449b532" providerId="LiveId" clId="{D836750B-A2A3-DD4D-B5E9-1EFE7F8B839F}" dt="2022-09-13T04:28:30.366" v="2320" actId="2696"/>
        <pc:sldMkLst>
          <pc:docMk/>
          <pc:sldMk cId="0" sldId="421"/>
        </pc:sldMkLst>
      </pc:sldChg>
      <pc:sldChg chg="add del">
        <pc:chgData name="Song Seokil" userId="55e21934b449b532" providerId="LiveId" clId="{D836750B-A2A3-DD4D-B5E9-1EFE7F8B839F}" dt="2022-09-13T04:30:57.216" v="2368" actId="2696"/>
        <pc:sldMkLst>
          <pc:docMk/>
          <pc:sldMk cId="0" sldId="422"/>
        </pc:sldMkLst>
      </pc:sldChg>
      <pc:sldChg chg="addSp delSp modSp add mod modClrScheme chgLayout">
        <pc:chgData name="Song Seokil" userId="55e21934b449b532" providerId="LiveId" clId="{D836750B-A2A3-DD4D-B5E9-1EFE7F8B839F}" dt="2022-09-13T04:31:28.437" v="2402" actId="14100"/>
        <pc:sldMkLst>
          <pc:docMk/>
          <pc:sldMk cId="0" sldId="423"/>
        </pc:sldMkLst>
        <pc:spChg chg="add mod">
          <ac:chgData name="Song Seokil" userId="55e21934b449b532" providerId="LiveId" clId="{D836750B-A2A3-DD4D-B5E9-1EFE7F8B839F}" dt="2022-09-13T04:31:28.437" v="2402" actId="14100"/>
          <ac:spMkLst>
            <pc:docMk/>
            <pc:sldMk cId="0" sldId="423"/>
            <ac:spMk id="3" creationId="{89BED2C5-053D-F4A7-CAF0-3997CAA4A1F3}"/>
          </ac:spMkLst>
        </pc:spChg>
        <pc:spChg chg="del mod">
          <ac:chgData name="Song Seokil" userId="55e21934b449b532" providerId="LiveId" clId="{D836750B-A2A3-DD4D-B5E9-1EFE7F8B839F}" dt="2022-09-13T04:29:08.325" v="2325" actId="478"/>
          <ac:spMkLst>
            <pc:docMk/>
            <pc:sldMk cId="0" sldId="423"/>
            <ac:spMk id="7" creationId="{13A7D48C-F0A3-F279-CF09-CC64539901E7}"/>
          </ac:spMkLst>
        </pc:spChg>
        <pc:spChg chg="del mod ord">
          <ac:chgData name="Song Seokil" userId="55e21934b449b532" providerId="LiveId" clId="{D836750B-A2A3-DD4D-B5E9-1EFE7F8B839F}" dt="2022-09-13T04:28:54.450" v="2322" actId="478"/>
          <ac:spMkLst>
            <pc:docMk/>
            <pc:sldMk cId="0" sldId="423"/>
            <ac:spMk id="9" creationId="{678657B4-A43E-A75F-57BE-20CCCEBFD862}"/>
          </ac:spMkLst>
        </pc:spChg>
        <pc:spChg chg="del mod ord">
          <ac:chgData name="Song Seokil" userId="55e21934b449b532" providerId="LiveId" clId="{D836750B-A2A3-DD4D-B5E9-1EFE7F8B839F}" dt="2022-09-13T04:28:57.614" v="2323" actId="478"/>
          <ac:spMkLst>
            <pc:docMk/>
            <pc:sldMk cId="0" sldId="423"/>
            <ac:spMk id="57347" creationId="{FA8CE0C8-B15E-BECB-7B81-65A0B223F531}"/>
          </ac:spMkLst>
        </pc:spChg>
        <pc:spChg chg="mod">
          <ac:chgData name="Song Seokil" userId="55e21934b449b532" providerId="LiveId" clId="{D836750B-A2A3-DD4D-B5E9-1EFE7F8B839F}" dt="2022-09-13T04:30:23.136" v="2344" actId="1076"/>
          <ac:spMkLst>
            <pc:docMk/>
            <pc:sldMk cId="0" sldId="423"/>
            <ac:spMk id="57350" creationId="{09EA4EC2-BC98-2E40-4E0F-35CDAD4D170D}"/>
          </ac:spMkLst>
        </pc:spChg>
        <pc:spChg chg="mod">
          <ac:chgData name="Song Seokil" userId="55e21934b449b532" providerId="LiveId" clId="{D836750B-A2A3-DD4D-B5E9-1EFE7F8B839F}" dt="2022-09-13T04:30:23.136" v="2344" actId="1076"/>
          <ac:spMkLst>
            <pc:docMk/>
            <pc:sldMk cId="0" sldId="423"/>
            <ac:spMk id="57351" creationId="{5A833864-AE58-CF2B-265B-BEB7B3F58584}"/>
          </ac:spMkLst>
        </pc:spChg>
      </pc:sldChg>
      <pc:sldChg chg="delSp modSp add mod modClrScheme chgLayout">
        <pc:chgData name="Song Seokil" userId="55e21934b449b532" providerId="LiveId" clId="{D836750B-A2A3-DD4D-B5E9-1EFE7F8B839F}" dt="2022-09-13T04:29:55.158" v="2343" actId="1076"/>
        <pc:sldMkLst>
          <pc:docMk/>
          <pc:sldMk cId="0" sldId="424"/>
        </pc:sldMkLst>
        <pc:spChg chg="mod">
          <ac:chgData name="Song Seokil" userId="55e21934b449b532" providerId="LiveId" clId="{D836750B-A2A3-DD4D-B5E9-1EFE7F8B839F}" dt="2022-09-13T04:29:55.158" v="2343" actId="1076"/>
          <ac:spMkLst>
            <pc:docMk/>
            <pc:sldMk cId="0" sldId="424"/>
            <ac:spMk id="5" creationId="{7B292313-5AF9-01D2-7693-01485639E0DA}"/>
          </ac:spMkLst>
        </pc:spChg>
        <pc:spChg chg="del mod">
          <ac:chgData name="Song Seokil" userId="55e21934b449b532" providerId="LiveId" clId="{D836750B-A2A3-DD4D-B5E9-1EFE7F8B839F}" dt="2022-09-13T04:29:47.858" v="2338" actId="478"/>
          <ac:spMkLst>
            <pc:docMk/>
            <pc:sldMk cId="0" sldId="424"/>
            <ac:spMk id="7" creationId="{659EA400-588C-9608-3C05-32B6BDD863DC}"/>
          </ac:spMkLst>
        </pc:spChg>
        <pc:spChg chg="del mod ord">
          <ac:chgData name="Song Seokil" userId="55e21934b449b532" providerId="LiveId" clId="{D836750B-A2A3-DD4D-B5E9-1EFE7F8B839F}" dt="2022-09-13T04:29:45.696" v="2336" actId="478"/>
          <ac:spMkLst>
            <pc:docMk/>
            <pc:sldMk cId="0" sldId="424"/>
            <ac:spMk id="9" creationId="{DB63BD1A-6342-D10B-52B7-DC56EE152366}"/>
          </ac:spMkLst>
        </pc:spChg>
        <pc:spChg chg="del mod ord">
          <ac:chgData name="Song Seokil" userId="55e21934b449b532" providerId="LiveId" clId="{D836750B-A2A3-DD4D-B5E9-1EFE7F8B839F}" dt="2022-09-13T04:29:44.692" v="2335" actId="478"/>
          <ac:spMkLst>
            <pc:docMk/>
            <pc:sldMk cId="0" sldId="424"/>
            <ac:spMk id="58371" creationId="{0110EA52-01EC-F3BF-CAD1-8D69D5AD2718}"/>
          </ac:spMkLst>
        </pc:spChg>
        <pc:spChg chg="mod">
          <ac:chgData name="Song Seokil" userId="55e21934b449b532" providerId="LiveId" clId="{D836750B-A2A3-DD4D-B5E9-1EFE7F8B839F}" dt="2022-09-13T04:29:55.158" v="2343" actId="1076"/>
          <ac:spMkLst>
            <pc:docMk/>
            <pc:sldMk cId="0" sldId="424"/>
            <ac:spMk id="58375" creationId="{25241983-BEF5-5B29-2173-A0521DD5C26A}"/>
          </ac:spMkLst>
        </pc:spChg>
      </pc:sldChg>
      <pc:sldChg chg="add del">
        <pc:chgData name="Song Seokil" userId="55e21934b449b532" providerId="LiveId" clId="{D836750B-A2A3-DD4D-B5E9-1EFE7F8B839F}" dt="2022-09-13T04:30:34.341" v="2347" actId="2696"/>
        <pc:sldMkLst>
          <pc:docMk/>
          <pc:sldMk cId="0" sldId="425"/>
        </pc:sldMkLst>
      </pc:sldChg>
      <pc:sldChg chg="modSp add mod">
        <pc:chgData name="Song Seokil" userId="55e21934b449b532" providerId="LiveId" clId="{D836750B-A2A3-DD4D-B5E9-1EFE7F8B839F}" dt="2022-09-13T04:30:47.292" v="2367" actId="1076"/>
        <pc:sldMkLst>
          <pc:docMk/>
          <pc:sldMk cId="0" sldId="426"/>
        </pc:sldMkLst>
        <pc:spChg chg="mod">
          <ac:chgData name="Song Seokil" userId="55e21934b449b532" providerId="LiveId" clId="{D836750B-A2A3-DD4D-B5E9-1EFE7F8B839F}" dt="2022-09-13T04:30:41.497" v="2365" actId="20577"/>
          <ac:spMkLst>
            <pc:docMk/>
            <pc:sldMk cId="0" sldId="426"/>
            <ac:spMk id="9" creationId="{5D5CD110-F1FA-81CC-C8A3-5E44B7B8B152}"/>
          </ac:spMkLst>
        </pc:spChg>
        <pc:picChg chg="mod">
          <ac:chgData name="Song Seokil" userId="55e21934b449b532" providerId="LiveId" clId="{D836750B-A2A3-DD4D-B5E9-1EFE7F8B839F}" dt="2022-09-13T04:30:47.292" v="2367" actId="1076"/>
          <ac:picMkLst>
            <pc:docMk/>
            <pc:sldMk cId="0" sldId="426"/>
            <ac:picMk id="60421" creationId="{FDE3EC43-6335-0FF2-2FED-1FC6C4967E71}"/>
          </ac:picMkLst>
        </pc:pic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740995728" sldId="541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103626678" sldId="542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960586754" sldId="543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833473077" sldId="544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838140644" sldId="545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39088805" sldId="546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979964040" sldId="547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448250152" sldId="551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75726473" sldId="558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767890899" sldId="560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568634025" sldId="561"/>
        </pc:sldMkLst>
      </pc:sldChg>
      <pc:sldChg chg="addSp modSp new del mod">
        <pc:chgData name="Song Seokil" userId="55e21934b449b532" providerId="LiveId" clId="{D836750B-A2A3-DD4D-B5E9-1EFE7F8B839F}" dt="2022-09-10T12:24:16.026" v="92" actId="2696"/>
        <pc:sldMkLst>
          <pc:docMk/>
          <pc:sldMk cId="1187695406" sldId="563"/>
        </pc:sldMkLst>
        <pc:spChg chg="mod">
          <ac:chgData name="Song Seokil" userId="55e21934b449b532" providerId="LiveId" clId="{D836750B-A2A3-DD4D-B5E9-1EFE7F8B839F}" dt="2022-09-10T09:04:47.492" v="78" actId="20577"/>
          <ac:spMkLst>
            <pc:docMk/>
            <pc:sldMk cId="1187695406" sldId="563"/>
            <ac:spMk id="3" creationId="{56B3A8E9-26E2-EE6B-5E8A-B6577C2D9D92}"/>
          </ac:spMkLst>
        </pc:spChg>
        <pc:picChg chg="add mod">
          <ac:chgData name="Song Seokil" userId="55e21934b449b532" providerId="LiveId" clId="{D836750B-A2A3-DD4D-B5E9-1EFE7F8B839F}" dt="2022-09-10T09:04:36.483" v="75" actId="1076"/>
          <ac:picMkLst>
            <pc:docMk/>
            <pc:sldMk cId="1187695406" sldId="563"/>
            <ac:picMk id="5" creationId="{F70F1B39-B366-03F2-71BC-34F145A20A41}"/>
          </ac:picMkLst>
        </pc:picChg>
      </pc:sldChg>
      <pc:sldChg chg="addSp modSp new mod">
        <pc:chgData name="Song Seokil" userId="55e21934b449b532" providerId="LiveId" clId="{D836750B-A2A3-DD4D-B5E9-1EFE7F8B839F}" dt="2022-09-10T12:54:51.585" v="199"/>
        <pc:sldMkLst>
          <pc:docMk/>
          <pc:sldMk cId="1469108206" sldId="563"/>
        </pc:sldMkLst>
        <pc:spChg chg="mod">
          <ac:chgData name="Song Seokil" userId="55e21934b449b532" providerId="LiveId" clId="{D836750B-A2A3-DD4D-B5E9-1EFE7F8B839F}" dt="2022-09-10T12:54:51.585" v="199"/>
          <ac:spMkLst>
            <pc:docMk/>
            <pc:sldMk cId="1469108206" sldId="563"/>
            <ac:spMk id="2" creationId="{84C566D3-2581-CA53-A6E7-4E57B1DF32EF}"/>
          </ac:spMkLst>
        </pc:spChg>
        <pc:spChg chg="mod">
          <ac:chgData name="Song Seokil" userId="55e21934b449b532" providerId="LiveId" clId="{D836750B-A2A3-DD4D-B5E9-1EFE7F8B839F}" dt="2022-09-10T12:32:24.597" v="162"/>
          <ac:spMkLst>
            <pc:docMk/>
            <pc:sldMk cId="1469108206" sldId="563"/>
            <ac:spMk id="3" creationId="{9C665D3B-A642-2DC4-8AE8-449DB95CCF19}"/>
          </ac:spMkLst>
        </pc:spChg>
        <pc:picChg chg="add mod modCrop">
          <ac:chgData name="Song Seokil" userId="55e21934b449b532" providerId="LiveId" clId="{D836750B-A2A3-DD4D-B5E9-1EFE7F8B839F}" dt="2022-09-10T12:31:54.056" v="120" actId="1076"/>
          <ac:picMkLst>
            <pc:docMk/>
            <pc:sldMk cId="1469108206" sldId="563"/>
            <ac:picMk id="5" creationId="{E6678EB5-8C2B-0BBF-FC7B-E1C3CB6FF181}"/>
          </ac:picMkLst>
        </pc:pic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200374086" sldId="563"/>
        </pc:sldMkLst>
      </pc:sldChg>
      <pc:sldChg chg="addSp delSp modSp new mod modClrScheme chgLayout">
        <pc:chgData name="Song Seokil" userId="55e21934b449b532" providerId="LiveId" clId="{D836750B-A2A3-DD4D-B5E9-1EFE7F8B839F}" dt="2022-09-10T12:34:00.886" v="189" actId="403"/>
        <pc:sldMkLst>
          <pc:docMk/>
          <pc:sldMk cId="1049954287" sldId="564"/>
        </pc:sldMkLst>
        <pc:spChg chg="del">
          <ac:chgData name="Song Seokil" userId="55e21934b449b532" providerId="LiveId" clId="{D836750B-A2A3-DD4D-B5E9-1EFE7F8B839F}" dt="2022-09-10T12:30:51.094" v="108" actId="700"/>
          <ac:spMkLst>
            <pc:docMk/>
            <pc:sldMk cId="1049954287" sldId="564"/>
            <ac:spMk id="2" creationId="{238C7D86-ED3A-8C79-CE97-FDFC31FEDDD6}"/>
          </ac:spMkLst>
        </pc:spChg>
        <pc:spChg chg="del">
          <ac:chgData name="Song Seokil" userId="55e21934b449b532" providerId="LiveId" clId="{D836750B-A2A3-DD4D-B5E9-1EFE7F8B839F}" dt="2022-09-10T12:30:51.094" v="108" actId="700"/>
          <ac:spMkLst>
            <pc:docMk/>
            <pc:sldMk cId="1049954287" sldId="564"/>
            <ac:spMk id="3" creationId="{FF4D30A1-BCDB-FAF0-1857-E90CF41DC2E0}"/>
          </ac:spMkLst>
        </pc:spChg>
        <pc:spChg chg="mod ord">
          <ac:chgData name="Song Seokil" userId="55e21934b449b532" providerId="LiveId" clId="{D836750B-A2A3-DD4D-B5E9-1EFE7F8B839F}" dt="2022-09-10T12:33:17.846" v="175" actId="700"/>
          <ac:spMkLst>
            <pc:docMk/>
            <pc:sldMk cId="1049954287" sldId="564"/>
            <ac:spMk id="4" creationId="{9E9124D0-8EF7-738B-0D2D-AC44CCB474E4}"/>
          </ac:spMkLst>
        </pc:spChg>
        <pc:spChg chg="add del mod">
          <ac:chgData name="Song Seokil" userId="55e21934b449b532" providerId="LiveId" clId="{D836750B-A2A3-DD4D-B5E9-1EFE7F8B839F}" dt="2022-09-10T12:30:55.277" v="111"/>
          <ac:spMkLst>
            <pc:docMk/>
            <pc:sldMk cId="1049954287" sldId="564"/>
            <ac:spMk id="6" creationId="{0EB3F983-3418-7A03-D674-0938CE474BC3}"/>
          </ac:spMkLst>
        </pc:spChg>
        <pc:spChg chg="add del mod">
          <ac:chgData name="Song Seokil" userId="55e21934b449b532" providerId="LiveId" clId="{D836750B-A2A3-DD4D-B5E9-1EFE7F8B839F}" dt="2022-09-10T12:31:00.558" v="115" actId="478"/>
          <ac:spMkLst>
            <pc:docMk/>
            <pc:sldMk cId="1049954287" sldId="564"/>
            <ac:spMk id="7" creationId="{0BEF0974-D76A-94C8-5757-2080C2164716}"/>
          </ac:spMkLst>
        </pc:spChg>
        <pc:spChg chg="add del mod">
          <ac:chgData name="Song Seokil" userId="55e21934b449b532" providerId="LiveId" clId="{D836750B-A2A3-DD4D-B5E9-1EFE7F8B839F}" dt="2022-09-10T12:33:18.860" v="179"/>
          <ac:spMkLst>
            <pc:docMk/>
            <pc:sldMk cId="1049954287" sldId="564"/>
            <ac:spMk id="9" creationId="{8A9E7D76-E6B9-BA7D-CB16-BF6178D5D5D5}"/>
          </ac:spMkLst>
        </pc:spChg>
        <pc:spChg chg="add del mod ord">
          <ac:chgData name="Song Seokil" userId="55e21934b449b532" providerId="LiveId" clId="{D836750B-A2A3-DD4D-B5E9-1EFE7F8B839F}" dt="2022-09-10T12:33:17.846" v="175" actId="700"/>
          <ac:spMkLst>
            <pc:docMk/>
            <pc:sldMk cId="1049954287" sldId="564"/>
            <ac:spMk id="10" creationId="{D724B4D3-FC9F-4E63-33DF-35D12E841265}"/>
          </ac:spMkLst>
        </pc:spChg>
        <pc:spChg chg="add del mod ord">
          <ac:chgData name="Song Seokil" userId="55e21934b449b532" providerId="LiveId" clId="{D836750B-A2A3-DD4D-B5E9-1EFE7F8B839F}" dt="2022-09-10T12:33:17.846" v="175" actId="700"/>
          <ac:spMkLst>
            <pc:docMk/>
            <pc:sldMk cId="1049954287" sldId="564"/>
            <ac:spMk id="11" creationId="{D161A28D-70E5-8089-C57A-CAA7156F2F73}"/>
          </ac:spMkLst>
        </pc:spChg>
        <pc:spChg chg="add del mod">
          <ac:chgData name="Song Seokil" userId="55e21934b449b532" providerId="LiveId" clId="{D836750B-A2A3-DD4D-B5E9-1EFE7F8B839F}" dt="2022-09-10T12:33:18.536" v="177"/>
          <ac:spMkLst>
            <pc:docMk/>
            <pc:sldMk cId="1049954287" sldId="564"/>
            <ac:spMk id="12" creationId="{A7933BC7-B16E-B590-50D3-BA2C78EEB28D}"/>
          </ac:spMkLst>
        </pc:spChg>
        <pc:spChg chg="add mod">
          <ac:chgData name="Song Seokil" userId="55e21934b449b532" providerId="LiveId" clId="{D836750B-A2A3-DD4D-B5E9-1EFE7F8B839F}" dt="2022-09-10T12:34:00.886" v="189" actId="403"/>
          <ac:spMkLst>
            <pc:docMk/>
            <pc:sldMk cId="1049954287" sldId="564"/>
            <ac:spMk id="14" creationId="{70F0AC6C-AFEF-3D79-10FE-96EF3D66FD44}"/>
          </ac:spMkLst>
        </pc:spChg>
        <pc:picChg chg="add mod">
          <ac:chgData name="Song Seokil" userId="55e21934b449b532" providerId="LiveId" clId="{D836750B-A2A3-DD4D-B5E9-1EFE7F8B839F}" dt="2022-09-10T12:33:00.594" v="171" actId="1076"/>
          <ac:picMkLst>
            <pc:docMk/>
            <pc:sldMk cId="1049954287" sldId="564"/>
            <ac:picMk id="5" creationId="{C8154011-6865-3712-B4C5-DFDCF8891ACE}"/>
          </ac:picMkLst>
        </pc:pic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3544745371" sldId="564"/>
        </pc:sldMkLst>
      </pc:sldChg>
      <pc:sldChg chg="addSp delSp modSp new mod modClrScheme chgLayout">
        <pc:chgData name="Song Seokil" userId="55e21934b449b532" providerId="LiveId" clId="{D836750B-A2A3-DD4D-B5E9-1EFE7F8B839F}" dt="2022-09-13T05:19:54.536" v="2821" actId="20577"/>
        <pc:sldMkLst>
          <pc:docMk/>
          <pc:sldMk cId="1326143921" sldId="565"/>
        </pc:sldMkLst>
        <pc:spChg chg="mod or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2" creationId="{CE367DBD-6226-1047-E0C5-0E052DA22FC2}"/>
          </ac:spMkLst>
        </pc:spChg>
        <pc:spChg chg="add mod or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3" creationId="{734C480A-4947-8D1E-936F-65DF8CD1484A}"/>
          </ac:spMkLst>
        </pc:spChg>
        <pc:spChg chg="add mod ord">
          <ac:chgData name="Song Seokil" userId="55e21934b449b532" providerId="LiveId" clId="{D836750B-A2A3-DD4D-B5E9-1EFE7F8B839F}" dt="2022-09-13T05:15:08.883" v="2786" actId="20577"/>
          <ac:spMkLst>
            <pc:docMk/>
            <pc:sldMk cId="1326143921" sldId="565"/>
            <ac:spMk id="4" creationId="{9987A04F-AA6A-47F3-D82E-D46A61AE24A7}"/>
          </ac:spMkLst>
        </pc:spChg>
        <pc:spChg chg="add del mod">
          <ac:chgData name="Song Seokil" userId="55e21934b449b532" providerId="LiveId" clId="{D836750B-A2A3-DD4D-B5E9-1EFE7F8B839F}" dt="2022-09-10T13:05:43.356" v="761"/>
          <ac:spMkLst>
            <pc:docMk/>
            <pc:sldMk cId="1326143921" sldId="565"/>
            <ac:spMk id="5" creationId="{CC8EFD71-5838-1680-F922-C7DF4942EAF0}"/>
          </ac:spMkLst>
        </pc:spChg>
        <pc:spChg chg="add del mod">
          <ac:chgData name="Song Seokil" userId="55e21934b449b532" providerId="LiveId" clId="{D836750B-A2A3-DD4D-B5E9-1EFE7F8B839F}" dt="2022-09-10T13:05:43.356" v="761"/>
          <ac:spMkLst>
            <pc:docMk/>
            <pc:sldMk cId="1326143921" sldId="565"/>
            <ac:spMk id="6" creationId="{1BDC0519-73EE-0298-C657-86225ABF73C9}"/>
          </ac:spMkLst>
        </pc:spChg>
        <pc:spChg chg="add del mod">
          <ac:chgData name="Song Seokil" userId="55e21934b449b532" providerId="LiveId" clId="{D836750B-A2A3-DD4D-B5E9-1EFE7F8B839F}" dt="2022-09-10T13:05:43.356" v="761"/>
          <ac:spMkLst>
            <pc:docMk/>
            <pc:sldMk cId="1326143921" sldId="565"/>
            <ac:spMk id="7" creationId="{6AC41EB5-0D41-6C22-5910-27FAB372575C}"/>
          </ac:spMkLst>
        </pc:spChg>
        <pc:spChg chg="add del mod">
          <ac:chgData name="Song Seokil" userId="55e21934b449b532" providerId="LiveId" clId="{D836750B-A2A3-DD4D-B5E9-1EFE7F8B839F}" dt="2022-09-11T04:34:25.246" v="857"/>
          <ac:spMkLst>
            <pc:docMk/>
            <pc:sldMk cId="1326143921" sldId="565"/>
            <ac:spMk id="8" creationId="{CB38BC0E-4880-AA3E-9C4E-19CF3E96156E}"/>
          </ac:spMkLst>
        </pc:spChg>
        <pc:spChg chg="add del mod">
          <ac:chgData name="Song Seokil" userId="55e21934b449b532" providerId="LiveId" clId="{D836750B-A2A3-DD4D-B5E9-1EFE7F8B839F}" dt="2022-09-11T04:34:25.246" v="857"/>
          <ac:spMkLst>
            <pc:docMk/>
            <pc:sldMk cId="1326143921" sldId="565"/>
            <ac:spMk id="9" creationId="{0426EDB0-C18F-D520-73BA-72002ABEA938}"/>
          </ac:spMkLst>
        </pc:spChg>
        <pc:spChg chg="add del mod">
          <ac:chgData name="Song Seokil" userId="55e21934b449b532" providerId="LiveId" clId="{D836750B-A2A3-DD4D-B5E9-1EFE7F8B839F}" dt="2022-09-11T04:34:25.246" v="857"/>
          <ac:spMkLst>
            <pc:docMk/>
            <pc:sldMk cId="1326143921" sldId="565"/>
            <ac:spMk id="10" creationId="{0FE282BD-396B-FCB5-8CC0-F5C2A86D107A}"/>
          </ac:spMkLst>
        </pc:spChg>
        <pc:spChg chg="add del mod">
          <ac:chgData name="Song Seokil" userId="55e21934b449b532" providerId="LiveId" clId="{D836750B-A2A3-DD4D-B5E9-1EFE7F8B839F}" dt="2022-09-11T04:34:30.972" v="859"/>
          <ac:spMkLst>
            <pc:docMk/>
            <pc:sldMk cId="1326143921" sldId="565"/>
            <ac:spMk id="11" creationId="{A1261C4F-A76B-CA32-E1D5-4B41A219D980}"/>
          </ac:spMkLst>
        </pc:spChg>
        <pc:spChg chg="add del mod">
          <ac:chgData name="Song Seokil" userId="55e21934b449b532" providerId="LiveId" clId="{D836750B-A2A3-DD4D-B5E9-1EFE7F8B839F}" dt="2022-09-11T04:34:30.972" v="859"/>
          <ac:spMkLst>
            <pc:docMk/>
            <pc:sldMk cId="1326143921" sldId="565"/>
            <ac:spMk id="12" creationId="{CE877E4E-F3F4-0BE4-8810-8ACC08160F5E}"/>
          </ac:spMkLst>
        </pc:spChg>
        <pc:spChg chg="add del mod">
          <ac:chgData name="Song Seokil" userId="55e21934b449b532" providerId="LiveId" clId="{D836750B-A2A3-DD4D-B5E9-1EFE7F8B839F}" dt="2022-09-11T04:34:30.972" v="859"/>
          <ac:spMkLst>
            <pc:docMk/>
            <pc:sldMk cId="1326143921" sldId="565"/>
            <ac:spMk id="13" creationId="{843E6D0B-0BAB-7A95-4E78-CDEC42076D86}"/>
          </ac:spMkLst>
        </pc:spChg>
        <pc:spChg chg="add del mo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14" creationId="{9E1D593B-6E73-7E32-C910-B6B6A830739A}"/>
          </ac:spMkLst>
        </pc:spChg>
        <pc:spChg chg="add del mo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15" creationId="{EF158D1E-E2D1-18D4-36F0-4E3404E17FA6}"/>
          </ac:spMkLst>
        </pc:spChg>
        <pc:spChg chg="add del mod">
          <ac:chgData name="Song Seokil" userId="55e21934b449b532" providerId="LiveId" clId="{D836750B-A2A3-DD4D-B5E9-1EFE7F8B839F}" dt="2022-09-11T04:36:42.326" v="864"/>
          <ac:spMkLst>
            <pc:docMk/>
            <pc:sldMk cId="1326143921" sldId="565"/>
            <ac:spMk id="16" creationId="{72F3C6AB-F8B2-795A-9537-9F0B73A85AF4}"/>
          </ac:spMkLst>
        </pc:spChg>
        <pc:spChg chg="add mod">
          <ac:chgData name="Song Seokil" userId="55e21934b449b532" providerId="LiveId" clId="{D836750B-A2A3-DD4D-B5E9-1EFE7F8B839F}" dt="2022-09-13T05:19:54.536" v="2821" actId="20577"/>
          <ac:spMkLst>
            <pc:docMk/>
            <pc:sldMk cId="1326143921" sldId="565"/>
            <ac:spMk id="18" creationId="{7A63E5F1-4FA5-5DEB-6739-986B2D916DF9}"/>
          </ac:spMkLst>
        </pc:spChg>
      </pc:sldChg>
      <pc:sldChg chg="addSp modSp new del mod modClrScheme chgLayout">
        <pc:chgData name="Song Seokil" userId="55e21934b449b532" providerId="LiveId" clId="{D836750B-A2A3-DD4D-B5E9-1EFE7F8B839F}" dt="2022-09-10T12:52:31.962" v="196" actId="2696"/>
        <pc:sldMkLst>
          <pc:docMk/>
          <pc:sldMk cId="1598016387" sldId="565"/>
        </pc:sldMkLst>
        <pc:spChg chg="mod ord">
          <ac:chgData name="Song Seokil" userId="55e21934b449b532" providerId="LiveId" clId="{D836750B-A2A3-DD4D-B5E9-1EFE7F8B839F}" dt="2022-09-10T12:52:19.640" v="195" actId="700"/>
          <ac:spMkLst>
            <pc:docMk/>
            <pc:sldMk cId="1598016387" sldId="565"/>
            <ac:spMk id="2" creationId="{A6532BF2-2BD0-0009-AA10-DB48241D042F}"/>
          </ac:spMkLst>
        </pc:spChg>
        <pc:spChg chg="add mod ord">
          <ac:chgData name="Song Seokil" userId="55e21934b449b532" providerId="LiveId" clId="{D836750B-A2A3-DD4D-B5E9-1EFE7F8B839F}" dt="2022-09-10T12:52:19.640" v="195" actId="700"/>
          <ac:spMkLst>
            <pc:docMk/>
            <pc:sldMk cId="1598016387" sldId="565"/>
            <ac:spMk id="3" creationId="{0285B504-E5FC-5226-E485-13124E001C7B}"/>
          </ac:spMkLst>
        </pc:spChg>
        <pc:spChg chg="add mod ord">
          <ac:chgData name="Song Seokil" userId="55e21934b449b532" providerId="LiveId" clId="{D836750B-A2A3-DD4D-B5E9-1EFE7F8B839F}" dt="2022-09-10T12:52:19.640" v="195" actId="700"/>
          <ac:spMkLst>
            <pc:docMk/>
            <pc:sldMk cId="1598016387" sldId="565"/>
            <ac:spMk id="4" creationId="{74A63CE9-4E12-D791-04FC-5FF2D29F6C14}"/>
          </ac:spMkLst>
        </pc:sp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2920892606" sldId="565"/>
        </pc:sldMkLst>
      </pc:sldChg>
      <pc:sldChg chg="new del">
        <pc:chgData name="Song Seokil" userId="55e21934b449b532" providerId="LiveId" clId="{D836750B-A2A3-DD4D-B5E9-1EFE7F8B839F}" dt="2022-09-10T12:52:12.402" v="192" actId="2696"/>
        <pc:sldMkLst>
          <pc:docMk/>
          <pc:sldMk cId="3229113561" sldId="565"/>
        </pc:sldMkLst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421467368" sldId="566"/>
        </pc:sldMkLst>
      </pc:sldChg>
      <pc:sldChg chg="new del">
        <pc:chgData name="Song Seokil" userId="55e21934b449b532" providerId="LiveId" clId="{D836750B-A2A3-DD4D-B5E9-1EFE7F8B839F}" dt="2022-09-10T12:52:12.946" v="193" actId="2696"/>
        <pc:sldMkLst>
          <pc:docMk/>
          <pc:sldMk cId="1475831441" sldId="566"/>
        </pc:sldMkLst>
      </pc:sldChg>
      <pc:sldChg chg="addSp modSp new mod">
        <pc:chgData name="Song Seokil" userId="55e21934b449b532" providerId="LiveId" clId="{D836750B-A2A3-DD4D-B5E9-1EFE7F8B839F}" dt="2022-09-12T01:25:00.512" v="1473" actId="113"/>
        <pc:sldMkLst>
          <pc:docMk/>
          <pc:sldMk cId="2640775486" sldId="566"/>
        </pc:sldMkLst>
        <pc:spChg chg="add mod">
          <ac:chgData name="Song Seokil" userId="55e21934b449b532" providerId="LiveId" clId="{D836750B-A2A3-DD4D-B5E9-1EFE7F8B839F}" dt="2022-09-12T01:25:00.512" v="1473" actId="113"/>
          <ac:spMkLst>
            <pc:docMk/>
            <pc:sldMk cId="2640775486" sldId="566"/>
            <ac:spMk id="4" creationId="{5E6C495E-229C-4E02-F197-86051D3AA124}"/>
          </ac:spMkLst>
        </pc:spChg>
      </pc:sldChg>
      <pc:sldChg chg="del">
        <pc:chgData name="Song Seokil" userId="55e21934b449b532" providerId="LiveId" clId="{D836750B-A2A3-DD4D-B5E9-1EFE7F8B839F}" dt="2022-09-10T08:48:22.308" v="0" actId="2696"/>
        <pc:sldMkLst>
          <pc:docMk/>
          <pc:sldMk cId="168748278" sldId="567"/>
        </pc:sldMkLst>
      </pc:sldChg>
      <pc:sldChg chg="addSp modSp new mod">
        <pc:chgData name="Song Seokil" userId="55e21934b449b532" providerId="LiveId" clId="{D836750B-A2A3-DD4D-B5E9-1EFE7F8B839F}" dt="2022-09-12T00:59:56.861" v="1203" actId="14100"/>
        <pc:sldMkLst>
          <pc:docMk/>
          <pc:sldMk cId="272534312" sldId="567"/>
        </pc:sldMkLst>
        <pc:spChg chg="add mod">
          <ac:chgData name="Song Seokil" userId="55e21934b449b532" providerId="LiveId" clId="{D836750B-A2A3-DD4D-B5E9-1EFE7F8B839F}" dt="2022-09-12T00:59:56.861" v="1203" actId="14100"/>
          <ac:spMkLst>
            <pc:docMk/>
            <pc:sldMk cId="272534312" sldId="567"/>
            <ac:spMk id="4" creationId="{0BF0BEC7-1F28-A70B-7B24-F8F149C1BAF2}"/>
          </ac:spMkLst>
        </pc:spChg>
        <pc:picChg chg="add mod">
          <ac:chgData name="Song Seokil" userId="55e21934b449b532" providerId="LiveId" clId="{D836750B-A2A3-DD4D-B5E9-1EFE7F8B839F}" dt="2022-09-11T06:06:16.326" v="1081"/>
          <ac:picMkLst>
            <pc:docMk/>
            <pc:sldMk cId="272534312" sldId="567"/>
            <ac:picMk id="3" creationId="{2E07D34C-2FF2-4ACF-2739-B2B8256F6489}"/>
          </ac:picMkLst>
        </pc:picChg>
      </pc:sldChg>
      <pc:sldChg chg="addSp delSp modSp new mod setBg">
        <pc:chgData name="Song Seokil" userId="55e21934b449b532" providerId="LiveId" clId="{D836750B-A2A3-DD4D-B5E9-1EFE7F8B839F}" dt="2022-09-12T01:43:33.398" v="1533" actId="14100"/>
        <pc:sldMkLst>
          <pc:docMk/>
          <pc:sldMk cId="608302211" sldId="568"/>
        </pc:sldMkLst>
        <pc:spChg chg="mod">
          <ac:chgData name="Song Seokil" userId="55e21934b449b532" providerId="LiveId" clId="{D836750B-A2A3-DD4D-B5E9-1EFE7F8B839F}" dt="2022-09-12T01:01:22.726" v="1204"/>
          <ac:spMkLst>
            <pc:docMk/>
            <pc:sldMk cId="608302211" sldId="568"/>
            <ac:spMk id="2" creationId="{449471FF-385F-F2D2-7215-4E3787BD8491}"/>
          </ac:spMkLst>
        </pc:spChg>
        <pc:spChg chg="add mod">
          <ac:chgData name="Song Seokil" userId="55e21934b449b532" providerId="LiveId" clId="{D836750B-A2A3-DD4D-B5E9-1EFE7F8B839F}" dt="2022-09-12T01:43:27.381" v="1531" actId="1076"/>
          <ac:spMkLst>
            <pc:docMk/>
            <pc:sldMk cId="608302211" sldId="568"/>
            <ac:spMk id="4" creationId="{D2F48B1D-C04B-FDF6-92B6-F7D9A79F1DFC}"/>
          </ac:spMkLst>
        </pc:spChg>
        <pc:spChg chg="add mod">
          <ac:chgData name="Song Seokil" userId="55e21934b449b532" providerId="LiveId" clId="{D836750B-A2A3-DD4D-B5E9-1EFE7F8B839F}" dt="2022-09-12T01:43:33.398" v="1533" actId="14100"/>
          <ac:spMkLst>
            <pc:docMk/>
            <pc:sldMk cId="608302211" sldId="568"/>
            <ac:spMk id="5" creationId="{AC12AA74-4851-C8CC-8853-9345E4836AC1}"/>
          </ac:spMkLst>
        </pc:spChg>
        <pc:picChg chg="add del mod">
          <ac:chgData name="Song Seokil" userId="55e21934b449b532" providerId="LiveId" clId="{D836750B-A2A3-DD4D-B5E9-1EFE7F8B839F}" dt="2022-09-11T06:12:19.890" v="1187"/>
          <ac:picMkLst>
            <pc:docMk/>
            <pc:sldMk cId="608302211" sldId="568"/>
            <ac:picMk id="3" creationId="{1AE1646A-40B6-C674-AB3A-34C93832592D}"/>
          </ac:picMkLst>
        </pc:picChg>
      </pc:sldChg>
      <pc:sldChg chg="addSp modSp new mod ord">
        <pc:chgData name="Song Seokil" userId="55e21934b449b532" providerId="LiveId" clId="{D836750B-A2A3-DD4D-B5E9-1EFE7F8B839F}" dt="2022-09-12T01:51:31.976" v="1555" actId="1076"/>
        <pc:sldMkLst>
          <pc:docMk/>
          <pc:sldMk cId="3680219796" sldId="569"/>
        </pc:sldMkLst>
        <pc:spChg chg="add mod">
          <ac:chgData name="Song Seokil" userId="55e21934b449b532" providerId="LiveId" clId="{D836750B-A2A3-DD4D-B5E9-1EFE7F8B839F}" dt="2022-09-12T01:51:21.004" v="1552" actId="1076"/>
          <ac:spMkLst>
            <pc:docMk/>
            <pc:sldMk cId="3680219796" sldId="569"/>
            <ac:spMk id="3" creationId="{A045F28A-C70E-55FF-FE72-8214F2BB0871}"/>
          </ac:spMkLst>
        </pc:spChg>
        <pc:spChg chg="add mod">
          <ac:chgData name="Song Seokil" userId="55e21934b449b532" providerId="LiveId" clId="{D836750B-A2A3-DD4D-B5E9-1EFE7F8B839F}" dt="2022-09-12T01:51:26.497" v="1554" actId="1076"/>
          <ac:spMkLst>
            <pc:docMk/>
            <pc:sldMk cId="3680219796" sldId="569"/>
            <ac:spMk id="4" creationId="{97ABFCA0-1A92-A242-2BE5-BB38436EE777}"/>
          </ac:spMkLst>
        </pc:spChg>
        <pc:picChg chg="add mod">
          <ac:chgData name="Song Seokil" userId="55e21934b449b532" providerId="LiveId" clId="{D836750B-A2A3-DD4D-B5E9-1EFE7F8B839F}" dt="2022-09-12T01:51:31.976" v="1555" actId="1076"/>
          <ac:picMkLst>
            <pc:docMk/>
            <pc:sldMk cId="3680219796" sldId="569"/>
            <ac:picMk id="5" creationId="{729FD324-77B5-AC26-2FE5-DD4F9EE49E8D}"/>
          </ac:picMkLst>
        </pc:picChg>
      </pc:sldChg>
      <pc:sldChg chg="addSp delSp modSp add mod">
        <pc:chgData name="Song Seokil" userId="55e21934b449b532" providerId="LiveId" clId="{D836750B-A2A3-DD4D-B5E9-1EFE7F8B839F}" dt="2022-09-12T01:53:22.277" v="1687" actId="1076"/>
        <pc:sldMkLst>
          <pc:docMk/>
          <pc:sldMk cId="387729162" sldId="570"/>
        </pc:sldMkLst>
        <pc:spChg chg="mod">
          <ac:chgData name="Song Seokil" userId="55e21934b449b532" providerId="LiveId" clId="{D836750B-A2A3-DD4D-B5E9-1EFE7F8B839F}" dt="2022-09-12T01:51:49.571" v="1557" actId="1076"/>
          <ac:spMkLst>
            <pc:docMk/>
            <pc:sldMk cId="387729162" sldId="570"/>
            <ac:spMk id="3" creationId="{A045F28A-C70E-55FF-FE72-8214F2BB0871}"/>
          </ac:spMkLst>
        </pc:spChg>
        <pc:spChg chg="mod">
          <ac:chgData name="Song Seokil" userId="55e21934b449b532" providerId="LiveId" clId="{D836750B-A2A3-DD4D-B5E9-1EFE7F8B839F}" dt="2022-09-12T01:53:16.414" v="1686" actId="179"/>
          <ac:spMkLst>
            <pc:docMk/>
            <pc:sldMk cId="387729162" sldId="570"/>
            <ac:spMk id="4" creationId="{97ABFCA0-1A92-A242-2BE5-BB38436EE777}"/>
          </ac:spMkLst>
        </pc:spChg>
        <pc:spChg chg="add del mod">
          <ac:chgData name="Song Seokil" userId="55e21934b449b532" providerId="LiveId" clId="{D836750B-A2A3-DD4D-B5E9-1EFE7F8B839F}" dt="2022-09-12T01:44:57.687" v="1542" actId="478"/>
          <ac:spMkLst>
            <pc:docMk/>
            <pc:sldMk cId="387729162" sldId="570"/>
            <ac:spMk id="5" creationId="{98FC2A77-79AF-04B4-E183-BF530C0747FB}"/>
          </ac:spMkLst>
        </pc:spChg>
        <pc:grpChg chg="add del mod">
          <ac:chgData name="Song Seokil" userId="55e21934b449b532" providerId="LiveId" clId="{D836750B-A2A3-DD4D-B5E9-1EFE7F8B839F}" dt="2022-09-12T01:50:30.931" v="1547" actId="478"/>
          <ac:grpSpMkLst>
            <pc:docMk/>
            <pc:sldMk cId="387729162" sldId="570"/>
            <ac:grpSpMk id="6" creationId="{9C7D52F2-A86F-8B33-7682-4E5BAF284D13}"/>
          </ac:grpSpMkLst>
        </pc:grpChg>
        <pc:picChg chg="del mod">
          <ac:chgData name="Song Seokil" userId="55e21934b449b532" providerId="LiveId" clId="{D836750B-A2A3-DD4D-B5E9-1EFE7F8B839F}" dt="2022-09-12T01:50:30.931" v="1547" actId="478"/>
          <ac:picMkLst>
            <pc:docMk/>
            <pc:sldMk cId="387729162" sldId="570"/>
            <ac:picMk id="7" creationId="{E98A8654-FD24-4844-426C-3CBE8F1D5D4D}"/>
          </ac:picMkLst>
        </pc:picChg>
        <pc:picChg chg="mod">
          <ac:chgData name="Song Seokil" userId="55e21934b449b532" providerId="LiveId" clId="{D836750B-A2A3-DD4D-B5E9-1EFE7F8B839F}" dt="2022-09-12T01:53:22.277" v="1687" actId="1076"/>
          <ac:picMkLst>
            <pc:docMk/>
            <pc:sldMk cId="387729162" sldId="570"/>
            <ac:picMk id="8" creationId="{52D9A1F9-37C5-356A-EFC7-F7F96A1E0D78}"/>
          </ac:picMkLst>
        </pc:picChg>
      </pc:sldChg>
      <pc:sldChg chg="addSp modSp new">
        <pc:chgData name="Song Seokil" userId="55e21934b449b532" providerId="LiveId" clId="{D836750B-A2A3-DD4D-B5E9-1EFE7F8B839F}" dt="2022-09-12T01:56:13.533" v="1708" actId="1076"/>
        <pc:sldMkLst>
          <pc:docMk/>
          <pc:sldMk cId="1862137847" sldId="571"/>
        </pc:sldMkLst>
        <pc:spChg chg="add mod">
          <ac:chgData name="Song Seokil" userId="55e21934b449b532" providerId="LiveId" clId="{D836750B-A2A3-DD4D-B5E9-1EFE7F8B839F}" dt="2022-09-12T01:56:13.533" v="1708" actId="1076"/>
          <ac:spMkLst>
            <pc:docMk/>
            <pc:sldMk cId="1862137847" sldId="571"/>
            <ac:spMk id="3" creationId="{48E787F9-B17B-2B76-523A-8DDAAEB803E7}"/>
          </ac:spMkLst>
        </pc:spChg>
        <pc:spChg chg="add mod">
          <ac:chgData name="Song Seokil" userId="55e21934b449b532" providerId="LiveId" clId="{D836750B-A2A3-DD4D-B5E9-1EFE7F8B839F}" dt="2022-09-12T01:56:13.533" v="1708" actId="1076"/>
          <ac:spMkLst>
            <pc:docMk/>
            <pc:sldMk cId="1862137847" sldId="571"/>
            <ac:spMk id="4" creationId="{B9051E39-47DC-FB43-5DC1-73B609BDC51F}"/>
          </ac:spMkLst>
        </pc:spChg>
      </pc:sldChg>
      <pc:sldChg chg="addSp delSp modSp new mod modClrScheme chgLayout">
        <pc:chgData name="Song Seokil" userId="55e21934b449b532" providerId="LiveId" clId="{D836750B-A2A3-DD4D-B5E9-1EFE7F8B839F}" dt="2022-09-13T04:36:31.926" v="2489"/>
        <pc:sldMkLst>
          <pc:docMk/>
          <pc:sldMk cId="1217026786" sldId="572"/>
        </pc:sldMkLst>
        <pc:spChg chg="del mod ord">
          <ac:chgData name="Song Seokil" userId="55e21934b449b532" providerId="LiveId" clId="{D836750B-A2A3-DD4D-B5E9-1EFE7F8B839F}" dt="2022-09-13T04:35:16.503" v="2454" actId="700"/>
          <ac:spMkLst>
            <pc:docMk/>
            <pc:sldMk cId="1217026786" sldId="572"/>
            <ac:spMk id="2" creationId="{21121994-44C1-9F21-E440-ED2204B8E854}"/>
          </ac:spMkLst>
        </pc:spChg>
        <pc:spChg chg="del">
          <ac:chgData name="Song Seokil" userId="55e21934b449b532" providerId="LiveId" clId="{D836750B-A2A3-DD4D-B5E9-1EFE7F8B839F}" dt="2022-09-13T03:52:16.554" v="1810"/>
          <ac:spMkLst>
            <pc:docMk/>
            <pc:sldMk cId="1217026786" sldId="572"/>
            <ac:spMk id="3" creationId="{FA2D385A-E887-436A-8FCA-EC756CA040C3}"/>
          </ac:spMkLst>
        </pc:spChg>
        <pc:spChg chg="mod ord">
          <ac:chgData name="Song Seokil" userId="55e21934b449b532" providerId="LiveId" clId="{D836750B-A2A3-DD4D-B5E9-1EFE7F8B839F}" dt="2022-09-13T04:35:32.429" v="2456" actId="700"/>
          <ac:spMkLst>
            <pc:docMk/>
            <pc:sldMk cId="1217026786" sldId="572"/>
            <ac:spMk id="4" creationId="{B2355778-2AD9-1754-B0A1-E07B31CCE84D}"/>
          </ac:spMkLst>
        </pc:spChg>
        <pc:spChg chg="add mod ord">
          <ac:chgData name="Song Seokil" userId="55e21934b449b532" providerId="LiveId" clId="{D836750B-A2A3-DD4D-B5E9-1EFE7F8B839F}" dt="2022-09-13T04:35:32.429" v="2456" actId="700"/>
          <ac:spMkLst>
            <pc:docMk/>
            <pc:sldMk cId="1217026786" sldId="572"/>
            <ac:spMk id="6" creationId="{CEB35099-710A-F9D3-BC78-711EC9B1AE95}"/>
          </ac:spMkLst>
        </pc:spChg>
        <pc:spChg chg="add del">
          <ac:chgData name="Song Seokil" userId="55e21934b449b532" providerId="LiveId" clId="{D836750B-A2A3-DD4D-B5E9-1EFE7F8B839F}" dt="2022-09-13T04:35:49.014" v="2464" actId="22"/>
          <ac:spMkLst>
            <pc:docMk/>
            <pc:sldMk cId="1217026786" sldId="572"/>
            <ac:spMk id="8" creationId="{348B8585-F014-01E4-8829-3DCE0ABEBA7B}"/>
          </ac:spMkLst>
        </pc:spChg>
        <pc:spChg chg="add mod">
          <ac:chgData name="Song Seokil" userId="55e21934b449b532" providerId="LiveId" clId="{D836750B-A2A3-DD4D-B5E9-1EFE7F8B839F}" dt="2022-09-13T04:36:31.926" v="2489"/>
          <ac:spMkLst>
            <pc:docMk/>
            <pc:sldMk cId="1217026786" sldId="572"/>
            <ac:spMk id="9" creationId="{492FD947-FAAF-AA9E-B3B4-C26A17EA42C5}"/>
          </ac:spMkLst>
        </pc:spChg>
        <pc:picChg chg="add mod ord">
          <ac:chgData name="Song Seokil" userId="55e21934b449b532" providerId="LiveId" clId="{D836750B-A2A3-DD4D-B5E9-1EFE7F8B839F}" dt="2022-09-13T04:35:57.322" v="2466" actId="1076"/>
          <ac:picMkLst>
            <pc:docMk/>
            <pc:sldMk cId="1217026786" sldId="572"/>
            <ac:picMk id="5" creationId="{56B12CF2-9686-9862-756F-5D1E3DEC1E6B}"/>
          </ac:picMkLst>
        </pc:picChg>
      </pc:sldChg>
      <pc:sldChg chg="addSp modSp new mod ord">
        <pc:chgData name="Song Seokil" userId="55e21934b449b532" providerId="LiveId" clId="{D836750B-A2A3-DD4D-B5E9-1EFE7F8B839F}" dt="2022-09-13T04:53:54.483" v="2528" actId="20577"/>
        <pc:sldMkLst>
          <pc:docMk/>
          <pc:sldMk cId="1015148268" sldId="573"/>
        </pc:sldMkLst>
        <pc:spChg chg="add mod">
          <ac:chgData name="Song Seokil" userId="55e21934b449b532" providerId="LiveId" clId="{D836750B-A2A3-DD4D-B5E9-1EFE7F8B839F}" dt="2022-09-13T04:53:54.483" v="2528" actId="20577"/>
          <ac:spMkLst>
            <pc:docMk/>
            <pc:sldMk cId="1015148268" sldId="573"/>
            <ac:spMk id="3" creationId="{9B9C4C54-F4DC-9503-3F45-54DCC973E010}"/>
          </ac:spMkLst>
        </pc:spChg>
        <pc:picChg chg="add mod modCrop">
          <ac:chgData name="Song Seokil" userId="55e21934b449b532" providerId="LiveId" clId="{D836750B-A2A3-DD4D-B5E9-1EFE7F8B839F}" dt="2022-09-13T04:45:09.815" v="2527" actId="1076"/>
          <ac:picMkLst>
            <pc:docMk/>
            <pc:sldMk cId="1015148268" sldId="573"/>
            <ac:picMk id="4" creationId="{6A2264B4-35A6-92B9-1D4D-99ED5AEF1B44}"/>
          </ac:picMkLst>
        </pc:picChg>
      </pc:sldChg>
      <pc:sldChg chg="new del">
        <pc:chgData name="Song Seokil" userId="55e21934b449b532" providerId="LiveId" clId="{D836750B-A2A3-DD4D-B5E9-1EFE7F8B839F}" dt="2022-09-13T04:21:29.850" v="1947" actId="2696"/>
        <pc:sldMkLst>
          <pc:docMk/>
          <pc:sldMk cId="3028580039" sldId="573"/>
        </pc:sldMkLst>
      </pc:sldChg>
      <pc:sldMasterChg chg="modSp">
        <pc:chgData name="Song Seokil" userId="55e21934b449b532" providerId="LiveId" clId="{D836750B-A2A3-DD4D-B5E9-1EFE7F8B839F}" dt="2022-09-11T04:36:32.840" v="863" actId="948"/>
        <pc:sldMasterMkLst>
          <pc:docMk/>
          <pc:sldMasterMk cId="2443837898" sldId="2147483660"/>
        </pc:sldMasterMkLst>
        <pc:spChg chg="mod">
          <ac:chgData name="Song Seokil" userId="55e21934b449b532" providerId="LiveId" clId="{D836750B-A2A3-DD4D-B5E9-1EFE7F8B839F}" dt="2022-09-11T04:36:32.840" v="863" actId="948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EEE2C90E-A2FC-45E8-9D81-2455C710F906}"/>
    <pc:docChg chg="undo redo custSel addSld delSld modSld sldOrd">
      <pc:chgData name="Song Seokil" userId="55e21934b449b532" providerId="LiveId" clId="{EEE2C90E-A2FC-45E8-9D81-2455C710F906}" dt="2022-09-16T11:08:55.322" v="1412" actId="1076"/>
      <pc:docMkLst>
        <pc:docMk/>
      </pc:docMkLst>
      <pc:sldChg chg="modSp mod">
        <pc:chgData name="Song Seokil" userId="55e21934b449b532" providerId="LiveId" clId="{EEE2C90E-A2FC-45E8-9D81-2455C710F906}" dt="2022-09-16T02:27:31.796" v="6" actId="20577"/>
        <pc:sldMkLst>
          <pc:docMk/>
          <pc:sldMk cId="270456694" sldId="256"/>
        </pc:sldMkLst>
        <pc:spChg chg="mod">
          <ac:chgData name="Song Seokil" userId="55e21934b449b532" providerId="LiveId" clId="{EEE2C90E-A2FC-45E8-9D81-2455C710F906}" dt="2022-09-16T02:27:31.796" v="6" actId="20577"/>
          <ac:spMkLst>
            <pc:docMk/>
            <pc:sldMk cId="270456694" sldId="256"/>
            <ac:spMk id="2" creationId="{0F045604-65DC-4B9E-B66B-29FE92886330}"/>
          </ac:spMkLst>
        </pc:spChg>
      </pc:sldChg>
      <pc:sldChg chg="addSp 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343"/>
        </pc:sldMkLst>
        <pc:spChg chg="add mod ord">
          <ac:chgData name="Song Seokil" userId="55e21934b449b532" providerId="LiveId" clId="{EEE2C90E-A2FC-45E8-9D81-2455C710F906}" dt="2022-09-16T02:27:54.465" v="10" actId="700"/>
          <ac:spMkLst>
            <pc:docMk/>
            <pc:sldMk cId="0" sldId="343"/>
            <ac:spMk id="2" creationId="{A04538D4-5A87-2124-B024-91FF1BC2AAD5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343"/>
            <ac:spMk id="11266" creationId="{32CAB790-8A47-5B79-7BB7-DEBE831B1168}"/>
          </ac:spMkLst>
        </pc:spChg>
      </pc:sldChg>
      <pc:sldChg chg="addSp 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344"/>
        </pc:sldMkLst>
        <pc:spChg chg="add mod ord">
          <ac:chgData name="Song Seokil" userId="55e21934b449b532" providerId="LiveId" clId="{EEE2C90E-A2FC-45E8-9D81-2455C710F906}" dt="2022-09-16T02:27:54.465" v="10" actId="700"/>
          <ac:spMkLst>
            <pc:docMk/>
            <pc:sldMk cId="0" sldId="344"/>
            <ac:spMk id="2" creationId="{45547CD2-807A-9322-8324-0B6620365A9A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344"/>
            <ac:spMk id="12290" creationId="{68A79C57-90FF-A7FD-20C4-0647A3E58C08}"/>
          </ac:spMkLst>
        </pc:spChg>
      </pc:sldChg>
      <pc:sldChg chg="addSp delSp modSp add del mod modClrScheme chgLayout">
        <pc:chgData name="Song Seokil" userId="55e21934b449b532" providerId="LiveId" clId="{EEE2C90E-A2FC-45E8-9D81-2455C710F906}" dt="2022-09-16T07:20:04.037" v="132" actId="6549"/>
        <pc:sldMkLst>
          <pc:docMk/>
          <pc:sldMk cId="0" sldId="347"/>
        </pc:sldMkLst>
        <pc:spChg chg="add del mod">
          <ac:chgData name="Song Seokil" userId="55e21934b449b532" providerId="LiveId" clId="{EEE2C90E-A2FC-45E8-9D81-2455C710F906}" dt="2022-09-16T07:18:11.030" v="73"/>
          <ac:spMkLst>
            <pc:docMk/>
            <pc:sldMk cId="0" sldId="347"/>
            <ac:spMk id="2" creationId="{985FEF7E-77A4-CD68-1595-D22C53A204DB}"/>
          </ac:spMkLst>
        </pc:spChg>
        <pc:spChg chg="add del mod">
          <ac:chgData name="Song Seokil" userId="55e21934b449b532" providerId="LiveId" clId="{EEE2C90E-A2FC-45E8-9D81-2455C710F906}" dt="2022-09-16T07:18:11.030" v="73"/>
          <ac:spMkLst>
            <pc:docMk/>
            <pc:sldMk cId="0" sldId="347"/>
            <ac:spMk id="3" creationId="{A43B3DF9-0907-8743-2C44-6AB8F3AF134B}"/>
          </ac:spMkLst>
        </pc:spChg>
        <pc:spChg chg="mod ord">
          <ac:chgData name="Song Seokil" userId="55e21934b449b532" providerId="LiveId" clId="{EEE2C90E-A2FC-45E8-9D81-2455C710F906}" dt="2022-09-16T07:19:15.376" v="115" actId="20577"/>
          <ac:spMkLst>
            <pc:docMk/>
            <pc:sldMk cId="0" sldId="347"/>
            <ac:spMk id="9" creationId="{FFB35EEC-01DD-9E7B-FF97-85B7BA8F3CD9}"/>
          </ac:spMkLst>
        </pc:spChg>
        <pc:spChg chg="mod">
          <ac:chgData name="Song Seokil" userId="55e21934b449b532" providerId="LiveId" clId="{EEE2C90E-A2FC-45E8-9D81-2455C710F906}" dt="2022-09-16T07:19:44.161" v="126" actId="14100"/>
          <ac:spMkLst>
            <pc:docMk/>
            <pc:sldMk cId="0" sldId="347"/>
            <ac:spMk id="23" creationId="{830FDE13-68C8-4685-BE0B-1E3B7ED8B3D8}"/>
          </ac:spMkLst>
        </pc:spChg>
        <pc:spChg chg="del mod">
          <ac:chgData name="Song Seokil" userId="55e21934b449b532" providerId="LiveId" clId="{EEE2C90E-A2FC-45E8-9D81-2455C710F906}" dt="2022-09-16T07:19:04.064" v="101" actId="478"/>
          <ac:spMkLst>
            <pc:docMk/>
            <pc:sldMk cId="0" sldId="347"/>
            <ac:spMk id="28" creationId="{A62E627F-F0FE-EEA6-0448-D48913D4E560}"/>
          </ac:spMkLst>
        </pc:spChg>
        <pc:spChg chg="mod">
          <ac:chgData name="Song Seokil" userId="55e21934b449b532" providerId="LiveId" clId="{EEE2C90E-A2FC-45E8-9D81-2455C710F906}" dt="2022-09-16T07:20:04.037" v="132" actId="6549"/>
          <ac:spMkLst>
            <pc:docMk/>
            <pc:sldMk cId="0" sldId="347"/>
            <ac:spMk id="29" creationId="{EBDBB04A-2E58-6FF8-D46A-F2EE5475F95A}"/>
          </ac:spMkLst>
        </pc:spChg>
        <pc:spChg chg="del mod">
          <ac:chgData name="Song Seokil" userId="55e21934b449b532" providerId="LiveId" clId="{EEE2C90E-A2FC-45E8-9D81-2455C710F906}" dt="2022-09-16T07:19:24.865" v="121" actId="478"/>
          <ac:spMkLst>
            <pc:docMk/>
            <pc:sldMk cId="0" sldId="347"/>
            <ac:spMk id="30" creationId="{32E9D709-C0D9-E859-CA14-4D3D72578ECB}"/>
          </ac:spMkLst>
        </pc:spChg>
        <pc:spChg chg="mod ord">
          <ac:chgData name="Song Seokil" userId="55e21934b449b532" providerId="LiveId" clId="{EEE2C90E-A2FC-45E8-9D81-2455C710F906}" dt="2022-09-16T07:18:11.030" v="73"/>
          <ac:spMkLst>
            <pc:docMk/>
            <pc:sldMk cId="0" sldId="347"/>
            <ac:spMk id="13314" creationId="{AF71B957-3608-B931-C235-BE16D9F3C224}"/>
          </ac:spMkLst>
        </pc:spChg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2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4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5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7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8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89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90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92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398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0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04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05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07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09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10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11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1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14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16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17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20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2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0" sldId="424"/>
        </pc:sldMkLst>
      </pc:sldChg>
      <pc:sldChg chg="delSp modSp add mod modClrScheme chgLayout">
        <pc:chgData name="Song Seokil" userId="55e21934b449b532" providerId="LiveId" clId="{EEE2C90E-A2FC-45E8-9D81-2455C710F906}" dt="2022-09-16T07:22:59.812" v="191" actId="1076"/>
        <pc:sldMkLst>
          <pc:docMk/>
          <pc:sldMk cId="0" sldId="425"/>
        </pc:sldMkLst>
        <pc:spChg chg="del mod ord">
          <ac:chgData name="Song Seokil" userId="55e21934b449b532" providerId="LiveId" clId="{EEE2C90E-A2FC-45E8-9D81-2455C710F906}" dt="2022-09-16T07:22:41.901" v="185" actId="478"/>
          <ac:spMkLst>
            <pc:docMk/>
            <pc:sldMk cId="0" sldId="425"/>
            <ac:spMk id="9" creationId="{81340548-1F8E-36C5-0A1F-304267E55971}"/>
          </ac:spMkLst>
        </pc:spChg>
        <pc:spChg chg="mod">
          <ac:chgData name="Song Seokil" userId="55e21934b449b532" providerId="LiveId" clId="{EEE2C90E-A2FC-45E8-9D81-2455C710F906}" dt="2022-09-16T07:22:59.812" v="191" actId="1076"/>
          <ac:spMkLst>
            <pc:docMk/>
            <pc:sldMk cId="0" sldId="425"/>
            <ac:spMk id="10" creationId="{972D4932-5638-2168-5090-25B32BD2C7C5}"/>
          </ac:spMkLst>
        </pc:spChg>
        <pc:spChg chg="del mod ord">
          <ac:chgData name="Song Seokil" userId="55e21934b449b532" providerId="LiveId" clId="{EEE2C90E-A2FC-45E8-9D81-2455C710F906}" dt="2022-09-16T07:22:36.980" v="183" actId="478"/>
          <ac:spMkLst>
            <pc:docMk/>
            <pc:sldMk cId="0" sldId="425"/>
            <ac:spMk id="14338" creationId="{3F19BC1A-B264-6537-6ED7-B80E393F8277}"/>
          </ac:spMkLst>
        </pc:spChg>
      </pc:sldChg>
      <pc:sldChg chg="modSp add del mod modClrScheme chgLayout">
        <pc:chgData name="Song Seokil" userId="55e21934b449b532" providerId="LiveId" clId="{EEE2C90E-A2FC-45E8-9D81-2455C710F906}" dt="2022-09-16T07:22:19.176" v="180" actId="1076"/>
        <pc:sldMkLst>
          <pc:docMk/>
          <pc:sldMk cId="0" sldId="426"/>
        </pc:sldMkLst>
        <pc:spChg chg="mod ord">
          <ac:chgData name="Song Seokil" userId="55e21934b449b532" providerId="LiveId" clId="{EEE2C90E-A2FC-45E8-9D81-2455C710F906}" dt="2022-09-16T07:20:58.338" v="163" actId="6549"/>
          <ac:spMkLst>
            <pc:docMk/>
            <pc:sldMk cId="0" sldId="426"/>
            <ac:spMk id="9" creationId="{0B7E1E92-D66A-FD1D-C48A-CEEAC050DBD3}"/>
          </ac:spMkLst>
        </pc:spChg>
        <pc:spChg chg="mod">
          <ac:chgData name="Song Seokil" userId="55e21934b449b532" providerId="LiveId" clId="{EEE2C90E-A2FC-45E8-9D81-2455C710F906}" dt="2022-09-16T07:22:19.176" v="180" actId="1076"/>
          <ac:spMkLst>
            <pc:docMk/>
            <pc:sldMk cId="0" sldId="426"/>
            <ac:spMk id="29" creationId="{3D90329D-237E-AF95-1345-77235BDBA9CF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26"/>
            <ac:spMk id="15362" creationId="{DA12AC44-FE4E-6DA2-D9DA-F1DB892BD185}"/>
          </ac:spMkLst>
        </pc:spChg>
      </pc:sldChg>
      <pc:sldChg chg="modSp add mod modClrScheme chgLayout">
        <pc:chgData name="Song Seokil" userId="55e21934b449b532" providerId="LiveId" clId="{EEE2C90E-A2FC-45E8-9D81-2455C710F906}" dt="2022-09-16T07:29:08.183" v="265" actId="14100"/>
        <pc:sldMkLst>
          <pc:docMk/>
          <pc:sldMk cId="0" sldId="427"/>
        </pc:sldMkLst>
        <pc:spChg chg="mod ord">
          <ac:chgData name="Song Seokil" userId="55e21934b449b532" providerId="LiveId" clId="{EEE2C90E-A2FC-45E8-9D81-2455C710F906}" dt="2022-09-16T07:23:43.292" v="193" actId="6549"/>
          <ac:spMkLst>
            <pc:docMk/>
            <pc:sldMk cId="0" sldId="427"/>
            <ac:spMk id="9" creationId="{E3314884-2E80-9272-BCE2-DCC4E528FA01}"/>
          </ac:spMkLst>
        </pc:spChg>
        <pc:spChg chg="mod">
          <ac:chgData name="Song Seokil" userId="55e21934b449b532" providerId="LiveId" clId="{EEE2C90E-A2FC-45E8-9D81-2455C710F906}" dt="2022-09-16T07:29:08.183" v="265" actId="14100"/>
          <ac:spMkLst>
            <pc:docMk/>
            <pc:sldMk cId="0" sldId="427"/>
            <ac:spMk id="29" creationId="{53A9FA09-D143-A7A8-7CD7-EAF8A33FA260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27"/>
            <ac:spMk id="16386" creationId="{509288DE-DA47-902F-7E21-A3437A53D1DC}"/>
          </ac:spMkLst>
        </pc:spChg>
      </pc:sldChg>
      <pc:sldChg chg="addSp delSp modSp add mod modClrScheme chgLayout">
        <pc:chgData name="Song Seokil" userId="55e21934b449b532" providerId="LiveId" clId="{EEE2C90E-A2FC-45E8-9D81-2455C710F906}" dt="2022-09-16T07:28:24.039" v="262" actId="20577"/>
        <pc:sldMkLst>
          <pc:docMk/>
          <pc:sldMk cId="0" sldId="428"/>
        </pc:sldMkLst>
        <pc:spChg chg="add del mod">
          <ac:chgData name="Song Seokil" userId="55e21934b449b532" providerId="LiveId" clId="{EEE2C90E-A2FC-45E8-9D81-2455C710F906}" dt="2022-09-16T07:25:01.434" v="231"/>
          <ac:spMkLst>
            <pc:docMk/>
            <pc:sldMk cId="0" sldId="428"/>
            <ac:spMk id="2" creationId="{0D01CC85-A1B6-6B4F-B9FD-5AF991DBE9D6}"/>
          </ac:spMkLst>
        </pc:spChg>
        <pc:spChg chg="add del mod">
          <ac:chgData name="Song Seokil" userId="55e21934b449b532" providerId="LiveId" clId="{EEE2C90E-A2FC-45E8-9D81-2455C710F906}" dt="2022-09-16T07:25:01.434" v="231"/>
          <ac:spMkLst>
            <pc:docMk/>
            <pc:sldMk cId="0" sldId="428"/>
            <ac:spMk id="3" creationId="{9A1841B4-CB7E-9627-95E0-9B366D632248}"/>
          </ac:spMkLst>
        </pc:spChg>
        <pc:spChg chg="del mod">
          <ac:chgData name="Song Seokil" userId="55e21934b449b532" providerId="LiveId" clId="{EEE2C90E-A2FC-45E8-9D81-2455C710F906}" dt="2022-09-16T07:25:54.205" v="245" actId="21"/>
          <ac:spMkLst>
            <pc:docMk/>
            <pc:sldMk cId="0" sldId="428"/>
            <ac:spMk id="7" creationId="{15145D52-8645-ACF5-331C-51E0206E01F6}"/>
          </ac:spMkLst>
        </pc:spChg>
        <pc:spChg chg="mod ord">
          <ac:chgData name="Song Seokil" userId="55e21934b449b532" providerId="LiveId" clId="{EEE2C90E-A2FC-45E8-9D81-2455C710F906}" dt="2022-09-16T07:28:24.039" v="262" actId="20577"/>
          <ac:spMkLst>
            <pc:docMk/>
            <pc:sldMk cId="0" sldId="428"/>
            <ac:spMk id="9" creationId="{0B7587FE-9194-1A26-9050-3011B98CF4C2}"/>
          </ac:spMkLst>
        </pc:spChg>
        <pc:spChg chg="mod ord">
          <ac:chgData name="Song Seokil" userId="55e21934b449b532" providerId="LiveId" clId="{EEE2C90E-A2FC-45E8-9D81-2455C710F906}" dt="2022-09-16T07:25:01.434" v="231"/>
          <ac:spMkLst>
            <pc:docMk/>
            <pc:sldMk cId="0" sldId="428"/>
            <ac:spMk id="17410" creationId="{385B85AE-E7A3-595B-590E-6CB406B9EC8B}"/>
          </ac:spMkLst>
        </pc:spChg>
      </pc:sldChg>
      <pc:sldChg chg="addSp delSp modSp add mod modClrScheme chgLayout">
        <pc:chgData name="Song Seokil" userId="55e21934b449b532" providerId="LiveId" clId="{EEE2C90E-A2FC-45E8-9D81-2455C710F906}" dt="2022-09-16T07:51:45.850" v="429" actId="1076"/>
        <pc:sldMkLst>
          <pc:docMk/>
          <pc:sldMk cId="0" sldId="429"/>
        </pc:sldMkLst>
        <pc:spChg chg="mod ord">
          <ac:chgData name="Song Seokil" userId="55e21934b449b532" providerId="LiveId" clId="{EEE2C90E-A2FC-45E8-9D81-2455C710F906}" dt="2022-09-16T07:51:41.896" v="428" actId="6549"/>
          <ac:spMkLst>
            <pc:docMk/>
            <pc:sldMk cId="0" sldId="429"/>
            <ac:spMk id="9" creationId="{5487293A-7E3F-DF5E-825C-E9D4C7CBD7F8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29"/>
            <ac:spMk id="19458" creationId="{74A18A11-C7E5-F9F0-148A-D8724039C98D}"/>
          </ac:spMkLst>
        </pc:spChg>
        <pc:picChg chg="add del mod modCrop">
          <ac:chgData name="Song Seokil" userId="55e21934b449b532" providerId="LiveId" clId="{EEE2C90E-A2FC-45E8-9D81-2455C710F906}" dt="2022-09-16T07:48:11.300" v="285" actId="21"/>
          <ac:picMkLst>
            <pc:docMk/>
            <pc:sldMk cId="0" sldId="429"/>
            <ac:picMk id="3" creationId="{3A3F2F13-4F17-DCB0-6A58-CB7E16DFB639}"/>
          </ac:picMkLst>
        </pc:picChg>
        <pc:picChg chg="mod">
          <ac:chgData name="Song Seokil" userId="55e21934b449b532" providerId="LiveId" clId="{EEE2C90E-A2FC-45E8-9D81-2455C710F906}" dt="2022-09-16T07:51:45.850" v="429" actId="1076"/>
          <ac:picMkLst>
            <pc:docMk/>
            <pc:sldMk cId="0" sldId="429"/>
            <ac:picMk id="19462" creationId="{336EB042-060D-8ED5-D4FA-C0F4EC64B581}"/>
          </ac:picMkLst>
        </pc:picChg>
        <pc:picChg chg="del mod">
          <ac:chgData name="Song Seokil" userId="55e21934b449b532" providerId="LiveId" clId="{EEE2C90E-A2FC-45E8-9D81-2455C710F906}" dt="2022-09-16T07:47:51.662" v="279" actId="478"/>
          <ac:picMkLst>
            <pc:docMk/>
            <pc:sldMk cId="0" sldId="429"/>
            <ac:picMk id="19463" creationId="{82A05342-57DD-2A07-5845-BBB47F5CCA8D}"/>
          </ac:picMkLst>
        </pc:picChg>
      </pc:sldChg>
      <pc:sldChg chg="addSp delSp modSp add mod modClrScheme chgLayout">
        <pc:chgData name="Song Seokil" userId="55e21934b449b532" providerId="LiveId" clId="{EEE2C90E-A2FC-45E8-9D81-2455C710F906}" dt="2022-09-16T07:58:54.566" v="517" actId="14100"/>
        <pc:sldMkLst>
          <pc:docMk/>
          <pc:sldMk cId="0" sldId="430"/>
        </pc:sldMkLst>
        <pc:spChg chg="mod ord">
          <ac:chgData name="Song Seokil" userId="55e21934b449b532" providerId="LiveId" clId="{EEE2C90E-A2FC-45E8-9D81-2455C710F906}" dt="2022-09-16T07:57:58.060" v="512"/>
          <ac:spMkLst>
            <pc:docMk/>
            <pc:sldMk cId="0" sldId="430"/>
            <ac:spMk id="9" creationId="{DC8FEFBD-1FC2-8538-E5CB-91EA62EFDDE7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0"/>
            <ac:spMk id="21506" creationId="{C8571C7A-6176-2D52-DB53-B5695B84CE86}"/>
          </ac:spMkLst>
        </pc:spChg>
        <pc:picChg chg="add mod">
          <ac:chgData name="Song Seokil" userId="55e21934b449b532" providerId="LiveId" clId="{EEE2C90E-A2FC-45E8-9D81-2455C710F906}" dt="2022-09-16T07:58:54.566" v="517" actId="14100"/>
          <ac:picMkLst>
            <pc:docMk/>
            <pc:sldMk cId="0" sldId="430"/>
            <ac:picMk id="3" creationId="{3E71D25C-B001-C5AB-17D2-CC5ECC060C5F}"/>
          </ac:picMkLst>
        </pc:picChg>
        <pc:picChg chg="del mod">
          <ac:chgData name="Song Seokil" userId="55e21934b449b532" providerId="LiveId" clId="{EEE2C90E-A2FC-45E8-9D81-2455C710F906}" dt="2022-09-16T07:58:42.873" v="513" actId="478"/>
          <ac:picMkLst>
            <pc:docMk/>
            <pc:sldMk cId="0" sldId="430"/>
            <ac:picMk id="21510" creationId="{C2656156-8443-FE9B-81EE-CF87F92D9907}"/>
          </ac:picMkLst>
        </pc:picChg>
      </pc:sldChg>
      <pc:sldChg chg="addSp delSp modSp add mod modClrScheme chgLayout">
        <pc:chgData name="Song Seokil" userId="55e21934b449b532" providerId="LiveId" clId="{EEE2C90E-A2FC-45E8-9D81-2455C710F906}" dt="2022-09-16T08:01:26.866" v="584" actId="1076"/>
        <pc:sldMkLst>
          <pc:docMk/>
          <pc:sldMk cId="0" sldId="431"/>
        </pc:sldMkLst>
        <pc:spChg chg="mod ord">
          <ac:chgData name="Song Seokil" userId="55e21934b449b532" providerId="LiveId" clId="{EEE2C90E-A2FC-45E8-9D81-2455C710F906}" dt="2022-09-16T07:59:23.574" v="576" actId="6549"/>
          <ac:spMkLst>
            <pc:docMk/>
            <pc:sldMk cId="0" sldId="431"/>
            <ac:spMk id="9" creationId="{92D4D7FF-3371-3942-84F7-1843022D43C2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1"/>
            <ac:spMk id="23554" creationId="{80E3DA21-07F6-EF2F-E9B6-1F09C2FAF1D5}"/>
          </ac:spMkLst>
        </pc:spChg>
        <pc:picChg chg="add mod modCrop">
          <ac:chgData name="Song Seokil" userId="55e21934b449b532" providerId="LiveId" clId="{EEE2C90E-A2FC-45E8-9D81-2455C710F906}" dt="2022-09-16T08:01:26.866" v="584" actId="1076"/>
          <ac:picMkLst>
            <pc:docMk/>
            <pc:sldMk cId="0" sldId="431"/>
            <ac:picMk id="3" creationId="{82C9CC18-73AF-3747-B965-F177232475A6}"/>
          </ac:picMkLst>
        </pc:picChg>
        <pc:picChg chg="add del">
          <ac:chgData name="Song Seokil" userId="55e21934b449b532" providerId="LiveId" clId="{EEE2C90E-A2FC-45E8-9D81-2455C710F906}" dt="2022-09-16T08:01:11.066" v="579" actId="478"/>
          <ac:picMkLst>
            <pc:docMk/>
            <pc:sldMk cId="0" sldId="431"/>
            <ac:picMk id="23558" creationId="{D0FE64D1-AD49-D7AD-2ADF-B839CD3B4C50}"/>
          </ac:picMkLst>
        </pc:picChg>
      </pc:sldChg>
      <pc:sldChg chg="addSp delSp modSp add mod modClrScheme chgLayout">
        <pc:chgData name="Song Seokil" userId="55e21934b449b532" providerId="LiveId" clId="{EEE2C90E-A2FC-45E8-9D81-2455C710F906}" dt="2022-09-16T08:03:24.979" v="629" actId="113"/>
        <pc:sldMkLst>
          <pc:docMk/>
          <pc:sldMk cId="0" sldId="432"/>
        </pc:sldMkLst>
        <pc:spChg chg="add del">
          <ac:chgData name="Song Seokil" userId="55e21934b449b532" providerId="LiveId" clId="{EEE2C90E-A2FC-45E8-9D81-2455C710F906}" dt="2022-09-16T08:02:27.635" v="590" actId="22"/>
          <ac:spMkLst>
            <pc:docMk/>
            <pc:sldMk cId="0" sldId="432"/>
            <ac:spMk id="3" creationId="{D7F55DA1-9B61-3F1E-3279-B9EC9F64E2B9}"/>
          </ac:spMkLst>
        </pc:spChg>
        <pc:spChg chg="add mod">
          <ac:chgData name="Song Seokil" userId="55e21934b449b532" providerId="LiveId" clId="{EEE2C90E-A2FC-45E8-9D81-2455C710F906}" dt="2022-09-16T08:03:24.979" v="629" actId="113"/>
          <ac:spMkLst>
            <pc:docMk/>
            <pc:sldMk cId="0" sldId="432"/>
            <ac:spMk id="5" creationId="{EEB0BB9B-7537-5401-12D9-98EC5B5E069A}"/>
          </ac:spMkLst>
        </pc:spChg>
        <pc:spChg chg="add mod">
          <ac:chgData name="Song Seokil" userId="55e21934b449b532" providerId="LiveId" clId="{EEE2C90E-A2FC-45E8-9D81-2455C710F906}" dt="2022-09-16T08:03:13.292" v="627" actId="14100"/>
          <ac:spMkLst>
            <pc:docMk/>
            <pc:sldMk cId="0" sldId="432"/>
            <ac:spMk id="8" creationId="{FE672591-4124-E7CD-46C1-7B0E58C64D50}"/>
          </ac:spMkLst>
        </pc:spChg>
        <pc:spChg chg="del mod ord">
          <ac:chgData name="Song Seokil" userId="55e21934b449b532" providerId="LiveId" clId="{EEE2C90E-A2FC-45E8-9D81-2455C710F906}" dt="2022-09-16T08:02:16.720" v="587" actId="478"/>
          <ac:spMkLst>
            <pc:docMk/>
            <pc:sldMk cId="0" sldId="432"/>
            <ac:spMk id="9" creationId="{F2355539-6D62-34F6-F744-F0C332A3B878}"/>
          </ac:spMkLst>
        </pc:spChg>
        <pc:spChg chg="del mod ord">
          <ac:chgData name="Song Seokil" userId="55e21934b449b532" providerId="LiveId" clId="{EEE2C90E-A2FC-45E8-9D81-2455C710F906}" dt="2022-09-16T08:02:18.049" v="588" actId="478"/>
          <ac:spMkLst>
            <pc:docMk/>
            <pc:sldMk cId="0" sldId="432"/>
            <ac:spMk id="25602" creationId="{685601E5-0E76-8532-1A2F-C4A8AECE7214}"/>
          </ac:spMkLst>
        </pc:spChg>
        <pc:picChg chg="add mod">
          <ac:chgData name="Song Seokil" userId="55e21934b449b532" providerId="LiveId" clId="{EEE2C90E-A2FC-45E8-9D81-2455C710F906}" dt="2022-09-16T08:02:59.828" v="598" actId="1076"/>
          <ac:picMkLst>
            <pc:docMk/>
            <pc:sldMk cId="0" sldId="432"/>
            <ac:picMk id="7" creationId="{6430AAC4-007A-625E-9A57-A872633F5828}"/>
          </ac:picMkLst>
        </pc:picChg>
        <pc:picChg chg="del">
          <ac:chgData name="Song Seokil" userId="55e21934b449b532" providerId="LiveId" clId="{EEE2C90E-A2FC-45E8-9D81-2455C710F906}" dt="2022-09-16T08:02:11.222" v="585" actId="478"/>
          <ac:picMkLst>
            <pc:docMk/>
            <pc:sldMk cId="0" sldId="432"/>
            <ac:picMk id="25606" creationId="{135A15CC-2D6B-5C28-3571-7415E2C2E751}"/>
          </ac:picMkLst>
        </pc:picChg>
      </pc:sldChg>
      <pc:sldChg chg="modSp add del mod modClrScheme chgLayout">
        <pc:chgData name="Song Seokil" userId="55e21934b449b532" providerId="LiveId" clId="{EEE2C90E-A2FC-45E8-9D81-2455C710F906}" dt="2022-09-16T08:05:06.703" v="687" actId="47"/>
        <pc:sldMkLst>
          <pc:docMk/>
          <pc:sldMk cId="0" sldId="433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3"/>
            <ac:spMk id="9" creationId="{3448502C-FD70-3B4C-70D7-52E033C3E122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3"/>
            <ac:spMk id="27650" creationId="{8665BCC2-9094-9E64-83C1-30CC48134025}"/>
          </ac:spMkLst>
        </pc:spChg>
      </pc:sldChg>
      <pc:sldChg chg="addSp delSp modSp add mod modClrScheme chgLayout">
        <pc:chgData name="Song Seokil" userId="55e21934b449b532" providerId="LiveId" clId="{EEE2C90E-A2FC-45E8-9D81-2455C710F906}" dt="2022-09-16T09:17:41.045" v="880" actId="20577"/>
        <pc:sldMkLst>
          <pc:docMk/>
          <pc:sldMk cId="0" sldId="434"/>
        </pc:sldMkLst>
        <pc:spChg chg="del mod">
          <ac:chgData name="Song Seokil" userId="55e21934b449b532" providerId="LiveId" clId="{EEE2C90E-A2FC-45E8-9D81-2455C710F906}" dt="2022-09-16T08:49:04.743" v="767" actId="478"/>
          <ac:spMkLst>
            <pc:docMk/>
            <pc:sldMk cId="0" sldId="434"/>
            <ac:spMk id="7" creationId="{5ED1C4AD-0E32-558E-25FA-467587C1158B}"/>
          </ac:spMkLst>
        </pc:spChg>
        <pc:spChg chg="del mod">
          <ac:chgData name="Song Seokil" userId="55e21934b449b532" providerId="LiveId" clId="{EEE2C90E-A2FC-45E8-9D81-2455C710F906}" dt="2022-09-16T08:08:30.222" v="745" actId="478"/>
          <ac:spMkLst>
            <pc:docMk/>
            <pc:sldMk cId="0" sldId="434"/>
            <ac:spMk id="8" creationId="{7C529F5C-B14F-5DA7-93F4-51698CD1D85A}"/>
          </ac:spMkLst>
        </pc:spChg>
        <pc:spChg chg="mod ord">
          <ac:chgData name="Song Seokil" userId="55e21934b449b532" providerId="LiveId" clId="{EEE2C90E-A2FC-45E8-9D81-2455C710F906}" dt="2022-09-16T09:17:41.045" v="880" actId="20577"/>
          <ac:spMkLst>
            <pc:docMk/>
            <pc:sldMk cId="0" sldId="434"/>
            <ac:spMk id="9" creationId="{46C816C9-629D-F472-0740-CB37C80139C1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4"/>
            <ac:spMk id="29698" creationId="{06B66B47-F964-52AB-0284-06487171F8C8}"/>
          </ac:spMkLst>
        </pc:spChg>
        <pc:spChg chg="del">
          <ac:chgData name="Song Seokil" userId="55e21934b449b532" providerId="LiveId" clId="{EEE2C90E-A2FC-45E8-9D81-2455C710F906}" dt="2022-09-16T08:08:29.325" v="744" actId="478"/>
          <ac:spMkLst>
            <pc:docMk/>
            <pc:sldMk cId="0" sldId="434"/>
            <ac:spMk id="29699" creationId="{4D77EB5B-D421-DDD8-C8F0-450867551A09}"/>
          </ac:spMkLst>
        </pc:spChg>
        <pc:picChg chg="add mod">
          <ac:chgData name="Song Seokil" userId="55e21934b449b532" providerId="LiveId" clId="{EEE2C90E-A2FC-45E8-9D81-2455C710F906}" dt="2022-09-16T08:49:08.143" v="769" actId="1076"/>
          <ac:picMkLst>
            <pc:docMk/>
            <pc:sldMk cId="0" sldId="434"/>
            <ac:picMk id="3" creationId="{C122667F-2CA0-488C-6028-856579085662}"/>
          </ac:picMkLst>
        </pc:picChg>
      </pc:sldChg>
      <pc:sldChg chg="modSp add del mod modClrScheme chgLayout">
        <pc:chgData name="Song Seokil" userId="55e21934b449b532" providerId="LiveId" clId="{EEE2C90E-A2FC-45E8-9D81-2455C710F906}" dt="2022-09-16T09:14:57.709" v="780" actId="47"/>
        <pc:sldMkLst>
          <pc:docMk/>
          <pc:sldMk cId="0" sldId="435"/>
        </pc:sldMkLst>
        <pc:spChg chg="mod">
          <ac:chgData name="Song Seokil" userId="55e21934b449b532" providerId="LiveId" clId="{EEE2C90E-A2FC-45E8-9D81-2455C710F906}" dt="2022-09-16T08:09:24.694" v="749" actId="1076"/>
          <ac:spMkLst>
            <pc:docMk/>
            <pc:sldMk cId="0" sldId="435"/>
            <ac:spMk id="7" creationId="{BC5D8760-E444-A014-3DA3-8BF8ADAE56C0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5"/>
            <ac:spMk id="9" creationId="{86C47D2A-309A-D71C-A907-CB3A33B35F4F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5"/>
            <ac:spMk id="31746" creationId="{1B36F0E2-209A-FC8B-C809-E38470C08C48}"/>
          </ac:spMkLst>
        </pc:spChg>
      </pc:sldChg>
      <pc:sldChg chg="modSp add del mod modClrScheme chgLayout">
        <pc:chgData name="Song Seokil" userId="55e21934b449b532" providerId="LiveId" clId="{EEE2C90E-A2FC-45E8-9D81-2455C710F906}" dt="2022-09-16T08:51:05.124" v="777" actId="47"/>
        <pc:sldMkLst>
          <pc:docMk/>
          <pc:sldMk cId="0" sldId="436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6"/>
            <ac:spMk id="9" creationId="{5E720F44-6D0F-1C9A-207E-B78FA17DCD8B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6"/>
            <ac:spMk id="33794" creationId="{21D429D4-E274-5CEE-D607-550A479543A0}"/>
          </ac:spMkLst>
        </pc:spChg>
      </pc:sldChg>
      <pc:sldChg chg="delSp modSp add del mod modClrScheme chgLayout">
        <pc:chgData name="Song Seokil" userId="55e21934b449b532" providerId="LiveId" clId="{EEE2C90E-A2FC-45E8-9D81-2455C710F906}" dt="2022-09-16T09:15:15.633" v="783" actId="47"/>
        <pc:sldMkLst>
          <pc:docMk/>
          <pc:sldMk cId="0" sldId="437"/>
        </pc:sldMkLst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8" creationId="{D6F00DD1-BE00-3801-0082-8E8AC14EDE2D}"/>
          </ac:spMkLst>
        </pc:spChg>
        <pc:spChg chg="mod ord">
          <ac:chgData name="Song Seokil" userId="55e21934b449b532" providerId="LiveId" clId="{EEE2C90E-A2FC-45E8-9D81-2455C710F906}" dt="2022-09-16T09:14:52.229" v="779" actId="20577"/>
          <ac:spMkLst>
            <pc:docMk/>
            <pc:sldMk cId="0" sldId="437"/>
            <ac:spMk id="9" creationId="{551C985D-B99F-07FC-05F7-6FC9990B725C}"/>
          </ac:spMkLst>
        </pc:spChg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10" creationId="{8D420968-17FD-E7DA-FEF5-D72D7F737730}"/>
          </ac:spMkLst>
        </pc:spChg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11" creationId="{255FF157-A8D1-E58C-DFA6-7227F706D20F}"/>
          </ac:spMkLst>
        </pc:spChg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12" creationId="{F8B80F34-0E62-119D-51BC-E80516EB8364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7"/>
            <ac:spMk id="35842" creationId="{7B86B6E1-0DC1-DF88-0FC0-1453C1E2A339}"/>
          </ac:spMkLst>
        </pc:spChg>
        <pc:spChg chg="del">
          <ac:chgData name="Song Seokil" userId="55e21934b449b532" providerId="LiveId" clId="{EEE2C90E-A2FC-45E8-9D81-2455C710F906}" dt="2022-09-16T09:14:49.412" v="778" actId="478"/>
          <ac:spMkLst>
            <pc:docMk/>
            <pc:sldMk cId="0" sldId="437"/>
            <ac:spMk id="35843" creationId="{C7ED1423-AFD5-BED6-7514-B569A5141FA2}"/>
          </ac:spMkLst>
        </pc:spChg>
      </pc:sldChg>
      <pc:sldChg chg="modSp add del mod modClrScheme chgLayout">
        <pc:chgData name="Song Seokil" userId="55e21934b449b532" providerId="LiveId" clId="{EEE2C90E-A2FC-45E8-9D81-2455C710F906}" dt="2022-09-16T09:17:13.273" v="817" actId="47"/>
        <pc:sldMkLst>
          <pc:docMk/>
          <pc:sldMk cId="0" sldId="438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8"/>
            <ac:spMk id="9" creationId="{0EEA4E46-45BF-11E8-9984-035960F91377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8"/>
            <ac:spMk id="37890" creationId="{E455BFEE-9C95-4E70-1274-51B98405BCEB}"/>
          </ac:spMkLst>
        </pc:spChg>
      </pc:sldChg>
      <pc:sldChg chg="modSp add mod modClrScheme chgLayout">
        <pc:chgData name="Song Seokil" userId="55e21934b449b532" providerId="LiveId" clId="{EEE2C90E-A2FC-45E8-9D81-2455C710F906}" dt="2022-09-16T09:18:06.993" v="936"/>
        <pc:sldMkLst>
          <pc:docMk/>
          <pc:sldMk cId="0" sldId="439"/>
        </pc:sldMkLst>
        <pc:spChg chg="mod ord">
          <ac:chgData name="Song Seokil" userId="55e21934b449b532" providerId="LiveId" clId="{EEE2C90E-A2FC-45E8-9D81-2455C710F906}" dt="2022-09-16T09:18:06.993" v="936"/>
          <ac:spMkLst>
            <pc:docMk/>
            <pc:sldMk cId="0" sldId="439"/>
            <ac:spMk id="9" creationId="{928B9FB0-68E2-36F5-E25E-08A99B8E3E2B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39"/>
            <ac:spMk id="39938" creationId="{96BBDDD4-729F-F55F-B3B1-9627589EC8E4}"/>
          </ac:spMkLst>
        </pc:spChg>
      </pc:sldChg>
      <pc:sldChg chg="modSp add del mod modClrScheme chgLayout">
        <pc:chgData name="Song Seokil" userId="55e21934b449b532" providerId="LiveId" clId="{EEE2C90E-A2FC-45E8-9D81-2455C710F906}" dt="2022-09-16T09:31:13.093" v="937" actId="47"/>
        <pc:sldMkLst>
          <pc:docMk/>
          <pc:sldMk cId="0" sldId="440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0"/>
            <ac:spMk id="9" creationId="{0E20D2FB-1633-29CB-6C0C-6C4F10BC674B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0"/>
            <ac:spMk id="41986" creationId="{63B54E7C-630B-6CB0-92FE-D85B3663C435}"/>
          </ac:spMkLst>
        </pc:spChg>
      </pc:sldChg>
      <pc:sldChg chg="addSp delSp modSp add mod modClrScheme chgLayout">
        <pc:chgData name="Song Seokil" userId="55e21934b449b532" providerId="LiveId" clId="{EEE2C90E-A2FC-45E8-9D81-2455C710F906}" dt="2022-09-16T11:08:18.895" v="1411" actId="1076"/>
        <pc:sldMkLst>
          <pc:docMk/>
          <pc:sldMk cId="0" sldId="441"/>
        </pc:sldMkLst>
        <pc:spChg chg="del">
          <ac:chgData name="Song Seokil" userId="55e21934b449b532" providerId="LiveId" clId="{EEE2C90E-A2FC-45E8-9D81-2455C710F906}" dt="2022-09-16T10:48:33.219" v="1405" actId="478"/>
          <ac:spMkLst>
            <pc:docMk/>
            <pc:sldMk cId="0" sldId="441"/>
            <ac:spMk id="7" creationId="{7B9477AB-0C52-476A-4A2B-E98EAA1F6EC6}"/>
          </ac:spMkLst>
        </pc:spChg>
        <pc:spChg chg="mod ord">
          <ac:chgData name="Song Seokil" userId="55e21934b449b532" providerId="LiveId" clId="{EEE2C90E-A2FC-45E8-9D81-2455C710F906}" dt="2022-09-16T10:48:29.490" v="1403" actId="6549"/>
          <ac:spMkLst>
            <pc:docMk/>
            <pc:sldMk cId="0" sldId="441"/>
            <ac:spMk id="9" creationId="{F9812891-1A1E-FE13-4471-7A436F838345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1"/>
            <ac:spMk id="44034" creationId="{CC882C13-E1C3-9E7E-AC92-B2434635A56A}"/>
          </ac:spMkLst>
        </pc:spChg>
        <pc:picChg chg="add mod">
          <ac:chgData name="Song Seokil" userId="55e21934b449b532" providerId="LiveId" clId="{EEE2C90E-A2FC-45E8-9D81-2455C710F906}" dt="2022-09-16T11:08:18.895" v="1411" actId="1076"/>
          <ac:picMkLst>
            <pc:docMk/>
            <pc:sldMk cId="0" sldId="441"/>
            <ac:picMk id="3" creationId="{D2D9A6EA-6DC2-AC13-B95D-FAC76F1F8A69}"/>
          </ac:picMkLst>
        </pc:picChg>
        <pc:picChg chg="del">
          <ac:chgData name="Song Seokil" userId="55e21934b449b532" providerId="LiveId" clId="{EEE2C90E-A2FC-45E8-9D81-2455C710F906}" dt="2022-09-16T10:48:31.872" v="1404" actId="478"/>
          <ac:picMkLst>
            <pc:docMk/>
            <pc:sldMk cId="0" sldId="441"/>
            <ac:picMk id="44039" creationId="{164A7863-BC8B-B1CF-0CC4-F4CDD3DAACE1}"/>
          </ac:picMkLst>
        </pc:pic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2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2"/>
            <ac:spMk id="9" creationId="{B8BF45BC-366F-1402-7079-4E5CAA1B5611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2"/>
            <ac:spMk id="46082" creationId="{AB3E8870-647B-7B3D-25D0-DB6067385931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3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3"/>
            <ac:spMk id="9" creationId="{8A52EA9A-78EF-6382-AA1D-B2E0C5C6F99D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3"/>
            <ac:spMk id="48130" creationId="{B0C88807-A493-8B14-D15D-93F617210D5B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4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4"/>
            <ac:spMk id="9" creationId="{E4FDBD6C-65A5-6869-CE9A-38197716CC11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4"/>
            <ac:spMk id="50178" creationId="{130775EA-0DFA-2D91-B39D-A214B68E24C2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5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5"/>
            <ac:spMk id="9" creationId="{CC0160DB-A468-7712-ED15-95B32E5FFD33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5"/>
            <ac:spMk id="52226" creationId="{4A612933-2F00-DDDB-B641-5A6F40711A33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6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6"/>
            <ac:spMk id="9" creationId="{22ED3E69-59D2-1B07-DB35-97A662B05418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6"/>
            <ac:spMk id="54274" creationId="{7BE08F9B-F6F8-5AB8-5CFB-746B06D4E906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7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7"/>
            <ac:spMk id="9" creationId="{56FF9745-F7AA-BCE7-78DF-5710775FC9D4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7"/>
            <ac:spMk id="56322" creationId="{64F740E7-5BD4-425B-B590-12E8DAE73AC8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48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8"/>
            <ac:spMk id="9" creationId="{5B65875C-36CA-8989-52BA-03A3A639ACBB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8"/>
            <ac:spMk id="58370" creationId="{3D98BD22-76BD-1C1F-E7CC-BA02891AF5C1}"/>
          </ac:spMkLst>
        </pc:spChg>
      </pc:sldChg>
      <pc:sldChg chg="modSp add mod modClrScheme chgLayout">
        <pc:chgData name="Song Seokil" userId="55e21934b449b532" providerId="LiveId" clId="{EEE2C90E-A2FC-45E8-9D81-2455C710F906}" dt="2022-09-16T11:08:55.322" v="1412" actId="1076"/>
        <pc:sldMkLst>
          <pc:docMk/>
          <pc:sldMk cId="0" sldId="449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9"/>
            <ac:spMk id="9" creationId="{6D166880-52F5-840A-BFE4-DE2DA8674172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49"/>
            <ac:spMk id="60418" creationId="{B88C8083-F28A-7A95-BAC3-C28DACC51B9A}"/>
          </ac:spMkLst>
        </pc:spChg>
        <pc:picChg chg="mod">
          <ac:chgData name="Song Seokil" userId="55e21934b449b532" providerId="LiveId" clId="{EEE2C90E-A2FC-45E8-9D81-2455C710F906}" dt="2022-09-16T11:08:55.322" v="1412" actId="1076"/>
          <ac:picMkLst>
            <pc:docMk/>
            <pc:sldMk cId="0" sldId="449"/>
            <ac:picMk id="60422" creationId="{A618C152-6FB5-017F-5A75-548812E3B1EB}"/>
          </ac:picMkLst>
        </pc:pic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0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0"/>
            <ac:spMk id="9" creationId="{51A79351-E1A8-070E-C97F-D08C69FA1B13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0"/>
            <ac:spMk id="62466" creationId="{E21BB601-10DF-517D-61EC-6E7BDB6C9B64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1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1"/>
            <ac:spMk id="9" creationId="{6F1BE13D-B9FD-5E89-9D3A-FAFC080517A8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1"/>
            <ac:spMk id="64514" creationId="{557314F6-BC5D-0B80-5CC7-E56FC0447C8C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2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2"/>
            <ac:spMk id="9" creationId="{DEB54419-CB65-4EE4-AE1B-9D90A67A0BD4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2"/>
            <ac:spMk id="66562" creationId="{CC7C787C-1844-D586-BB91-75A65ACAC1FE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4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4"/>
            <ac:spMk id="9" creationId="{C8410830-CAE5-681F-5F03-B48B917C4F4C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4"/>
            <ac:spMk id="68610" creationId="{CFF7E2D0-1EA6-44EA-7B34-9E37448E8E22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5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5"/>
            <ac:spMk id="9" creationId="{8D5A957F-618C-7A2A-8FEB-6F3B6B458397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5"/>
            <ac:spMk id="70658" creationId="{E3440FD3-706F-330C-8C66-B073116CC406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6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6"/>
            <ac:spMk id="9" creationId="{7E34B160-D786-D502-37ED-018611E9E8C5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6"/>
            <ac:spMk id="72706" creationId="{629EBD62-4C23-E838-F7DB-5B69188A85BC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7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7"/>
            <ac:spMk id="9" creationId="{2C5201B3-C80D-6964-07CB-024A629ECA36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7"/>
            <ac:spMk id="74754" creationId="{908E62C9-2970-6675-9004-196D4615CF31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8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8"/>
            <ac:spMk id="9" creationId="{D800E651-9802-6930-6828-5820F054CCD9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8"/>
            <ac:spMk id="76802" creationId="{30DFF975-A3A9-6310-7106-41C3CF4231DC}"/>
          </ac:spMkLst>
        </pc:spChg>
      </pc:sldChg>
      <pc:sldChg chg="modSp add mod modClrScheme chgLayout">
        <pc:chgData name="Song Seokil" userId="55e21934b449b532" providerId="LiveId" clId="{EEE2C90E-A2FC-45E8-9D81-2455C710F906}" dt="2022-09-16T02:27:54.465" v="10" actId="700"/>
        <pc:sldMkLst>
          <pc:docMk/>
          <pc:sldMk cId="0" sldId="459"/>
        </pc:sldMkLst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9"/>
            <ac:spMk id="9" creationId="{4D9DEE30-5B5E-895A-9A6A-21EF4A706BB2}"/>
          </ac:spMkLst>
        </pc:spChg>
        <pc:spChg chg="mod ord">
          <ac:chgData name="Song Seokil" userId="55e21934b449b532" providerId="LiveId" clId="{EEE2C90E-A2FC-45E8-9D81-2455C710F906}" dt="2022-09-16T02:27:54.465" v="10" actId="700"/>
          <ac:spMkLst>
            <pc:docMk/>
            <pc:sldMk cId="0" sldId="459"/>
            <ac:spMk id="78850" creationId="{87683593-B833-D2A3-5627-8BFA346A9683}"/>
          </ac:spMkLst>
        </pc:spChg>
      </pc:sldChg>
      <pc:sldChg chg="addSp delSp modSp add mod ord">
        <pc:chgData name="Song Seokil" userId="55e21934b449b532" providerId="LiveId" clId="{EEE2C90E-A2FC-45E8-9D81-2455C710F906}" dt="2022-09-16T10:43:40.211" v="1398"/>
        <pc:sldMkLst>
          <pc:docMk/>
          <pc:sldMk cId="3161893306" sldId="460"/>
        </pc:sldMkLst>
        <pc:spChg chg="mod">
          <ac:chgData name="Song Seokil" userId="55e21934b449b532" providerId="LiveId" clId="{EEE2C90E-A2FC-45E8-9D81-2455C710F906}" dt="2022-09-16T10:43:40.211" v="1398"/>
          <ac:spMkLst>
            <pc:docMk/>
            <pc:sldMk cId="3161893306" sldId="460"/>
            <ac:spMk id="9" creationId="{FFB35EEC-01DD-9E7B-FF97-85B7BA8F3CD9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23" creationId="{830FDE13-68C8-4685-BE0B-1E3B7ED8B3D8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28" creationId="{A62E627F-F0FE-EEA6-0448-D48913D4E560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29" creationId="{EBDBB04A-2E58-6FF8-D46A-F2EE5475F95A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30" creationId="{32E9D709-C0D9-E859-CA14-4D3D72578ECB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13315" creationId="{B0971F0C-D217-6A1A-6ADD-6D9AA153A8AD}"/>
          </ac:spMkLst>
        </pc:spChg>
        <pc:spChg chg="del">
          <ac:chgData name="Song Seokil" userId="55e21934b449b532" providerId="LiveId" clId="{EEE2C90E-A2FC-45E8-9D81-2455C710F906}" dt="2022-09-16T07:07:01.694" v="16" actId="478"/>
          <ac:spMkLst>
            <pc:docMk/>
            <pc:sldMk cId="3161893306" sldId="460"/>
            <ac:spMk id="13317" creationId="{B97424C2-DDCF-C95B-0E11-31F15060DCB5}"/>
          </ac:spMkLst>
        </pc:spChg>
        <pc:picChg chg="add mod">
          <ac:chgData name="Song Seokil" userId="55e21934b449b532" providerId="LiveId" clId="{EEE2C90E-A2FC-45E8-9D81-2455C710F906}" dt="2022-09-16T10:41:35.860" v="1311" actId="1076"/>
          <ac:picMkLst>
            <pc:docMk/>
            <pc:sldMk cId="3161893306" sldId="460"/>
            <ac:picMk id="3" creationId="{3E672F03-875B-FA86-74BA-9577DE78EFC5}"/>
          </ac:picMkLst>
        </pc:picChg>
      </pc:sldChg>
      <pc:sldChg chg="addSp delSp modSp new mod modClrScheme chgLayout">
        <pc:chgData name="Song Seokil" userId="55e21934b449b532" providerId="LiveId" clId="{EEE2C90E-A2FC-45E8-9D81-2455C710F906}" dt="2022-09-16T07:26:19.328" v="252" actId="1076"/>
        <pc:sldMkLst>
          <pc:docMk/>
          <pc:sldMk cId="3218111284" sldId="461"/>
        </pc:sldMkLst>
        <pc:spChg chg="del">
          <ac:chgData name="Song Seokil" userId="55e21934b449b532" providerId="LiveId" clId="{EEE2C90E-A2FC-45E8-9D81-2455C710F906}" dt="2022-09-16T07:25:59.970" v="247" actId="700"/>
          <ac:spMkLst>
            <pc:docMk/>
            <pc:sldMk cId="3218111284" sldId="461"/>
            <ac:spMk id="2" creationId="{2D168423-7CBF-CA0B-CC53-9C65025B1801}"/>
          </ac:spMkLst>
        </pc:spChg>
        <pc:spChg chg="del">
          <ac:chgData name="Song Seokil" userId="55e21934b449b532" providerId="LiveId" clId="{EEE2C90E-A2FC-45E8-9D81-2455C710F906}" dt="2022-09-16T07:25:59.970" v="247" actId="700"/>
          <ac:spMkLst>
            <pc:docMk/>
            <pc:sldMk cId="3218111284" sldId="461"/>
            <ac:spMk id="3" creationId="{188998F0-082D-7614-2625-5DB3874ADA6C}"/>
          </ac:spMkLst>
        </pc:spChg>
        <pc:spChg chg="mod ord">
          <ac:chgData name="Song Seokil" userId="55e21934b449b532" providerId="LiveId" clId="{EEE2C90E-A2FC-45E8-9D81-2455C710F906}" dt="2022-09-16T07:25:59.970" v="247" actId="700"/>
          <ac:spMkLst>
            <pc:docMk/>
            <pc:sldMk cId="3218111284" sldId="461"/>
            <ac:spMk id="4" creationId="{D19E251C-D81D-9A03-9B3B-E2197FB3B780}"/>
          </ac:spMkLst>
        </pc:spChg>
        <pc:spChg chg="add mod">
          <ac:chgData name="Song Seokil" userId="55e21934b449b532" providerId="LiveId" clId="{EEE2C90E-A2FC-45E8-9D81-2455C710F906}" dt="2022-09-16T07:26:19.328" v="252" actId="1076"/>
          <ac:spMkLst>
            <pc:docMk/>
            <pc:sldMk cId="3218111284" sldId="461"/>
            <ac:spMk id="6" creationId="{98488CCC-EF9A-5095-6B9D-035A8ACD50ED}"/>
          </ac:spMkLst>
        </pc:spChg>
      </pc:sldChg>
      <pc:sldChg chg="addSp delSp modSp new mod modClrScheme chgLayout">
        <pc:chgData name="Song Seokil" userId="55e21934b449b532" providerId="LiveId" clId="{EEE2C90E-A2FC-45E8-9D81-2455C710F906}" dt="2022-09-16T07:52:51.157" v="444" actId="1076"/>
        <pc:sldMkLst>
          <pc:docMk/>
          <pc:sldMk cId="2223810256" sldId="462"/>
        </pc:sldMkLst>
        <pc:spChg chg="del">
          <ac:chgData name="Song Seokil" userId="55e21934b449b532" providerId="LiveId" clId="{EEE2C90E-A2FC-45E8-9D81-2455C710F906}" dt="2022-09-16T07:48:53.298" v="297" actId="700"/>
          <ac:spMkLst>
            <pc:docMk/>
            <pc:sldMk cId="2223810256" sldId="462"/>
            <ac:spMk id="2" creationId="{61F99FC7-88FE-74C5-C87E-59D8501A0404}"/>
          </ac:spMkLst>
        </pc:spChg>
        <pc:spChg chg="del">
          <ac:chgData name="Song Seokil" userId="55e21934b449b532" providerId="LiveId" clId="{EEE2C90E-A2FC-45E8-9D81-2455C710F906}" dt="2022-09-16T07:48:15.513" v="287" actId="22"/>
          <ac:spMkLst>
            <pc:docMk/>
            <pc:sldMk cId="2223810256" sldId="462"/>
            <ac:spMk id="3" creationId="{6E45EAC3-0B43-E3BA-E20D-0890799CB767}"/>
          </ac:spMkLst>
        </pc:spChg>
        <pc:spChg chg="mod ord">
          <ac:chgData name="Song Seokil" userId="55e21934b449b532" providerId="LiveId" clId="{EEE2C90E-A2FC-45E8-9D81-2455C710F906}" dt="2022-09-16T07:48:53.298" v="297" actId="700"/>
          <ac:spMkLst>
            <pc:docMk/>
            <pc:sldMk cId="2223810256" sldId="462"/>
            <ac:spMk id="4" creationId="{37A18158-FFCE-F6C5-CD50-15B17AE5DF94}"/>
          </ac:spMkLst>
        </pc:spChg>
        <pc:spChg chg="add mod">
          <ac:chgData name="Song Seokil" userId="55e21934b449b532" providerId="LiveId" clId="{EEE2C90E-A2FC-45E8-9D81-2455C710F906}" dt="2022-09-16T07:51:52.362" v="431" actId="1076"/>
          <ac:spMkLst>
            <pc:docMk/>
            <pc:sldMk cId="2223810256" sldId="462"/>
            <ac:spMk id="8" creationId="{6874F722-E956-7F0F-7999-79C2F41A1440}"/>
          </ac:spMkLst>
        </pc:spChg>
        <pc:spChg chg="add del">
          <ac:chgData name="Song Seokil" userId="55e21934b449b532" providerId="LiveId" clId="{EEE2C90E-A2FC-45E8-9D81-2455C710F906}" dt="2022-09-16T07:52:34.605" v="438" actId="22"/>
          <ac:spMkLst>
            <pc:docMk/>
            <pc:sldMk cId="2223810256" sldId="462"/>
            <ac:spMk id="14" creationId="{1A831B5B-4D69-AA57-B798-FE74180F695E}"/>
          </ac:spMkLst>
        </pc:spChg>
        <pc:spChg chg="add mod">
          <ac:chgData name="Song Seokil" userId="55e21934b449b532" providerId="LiveId" clId="{EEE2C90E-A2FC-45E8-9D81-2455C710F906}" dt="2022-09-16T07:52:51.157" v="444" actId="1076"/>
          <ac:spMkLst>
            <pc:docMk/>
            <pc:sldMk cId="2223810256" sldId="462"/>
            <ac:spMk id="16" creationId="{48852B19-E1A7-7F58-4EF5-F47DFF68FFE8}"/>
          </ac:spMkLst>
        </pc:spChg>
        <pc:picChg chg="add mod ord">
          <ac:chgData name="Song Seokil" userId="55e21934b449b532" providerId="LiveId" clId="{EEE2C90E-A2FC-45E8-9D81-2455C710F906}" dt="2022-09-16T07:51:55.842" v="432" actId="1076"/>
          <ac:picMkLst>
            <pc:docMk/>
            <pc:sldMk cId="2223810256" sldId="462"/>
            <ac:picMk id="6" creationId="{DC20C13F-3B3D-BE22-7EE0-561272EF10CB}"/>
          </ac:picMkLst>
        </pc:picChg>
        <pc:picChg chg="add del mod">
          <ac:chgData name="Song Seokil" userId="55e21934b449b532" providerId="LiveId" clId="{EEE2C90E-A2FC-45E8-9D81-2455C710F906}" dt="2022-09-16T07:51:49.199" v="430" actId="478"/>
          <ac:picMkLst>
            <pc:docMk/>
            <pc:sldMk cId="2223810256" sldId="462"/>
            <ac:picMk id="10" creationId="{F4F47AF7-62D0-16A2-1567-B83A1C9F94B9}"/>
          </ac:picMkLst>
        </pc:picChg>
        <pc:picChg chg="add mod">
          <ac:chgData name="Song Seokil" userId="55e21934b449b532" providerId="LiveId" clId="{EEE2C90E-A2FC-45E8-9D81-2455C710F906}" dt="2022-09-16T07:52:46.732" v="443" actId="1076"/>
          <ac:picMkLst>
            <pc:docMk/>
            <pc:sldMk cId="2223810256" sldId="462"/>
            <ac:picMk id="12" creationId="{701CBD66-34FB-96F4-16A1-2DB08ACE9249}"/>
          </ac:picMkLst>
        </pc:picChg>
      </pc:sldChg>
      <pc:sldChg chg="addSp modSp new mod">
        <pc:chgData name="Song Seokil" userId="55e21934b449b532" providerId="LiveId" clId="{EEE2C90E-A2FC-45E8-9D81-2455C710F906}" dt="2022-09-16T08:04:57.136" v="686" actId="1076"/>
        <pc:sldMkLst>
          <pc:docMk/>
          <pc:sldMk cId="1826059565" sldId="463"/>
        </pc:sldMkLst>
        <pc:spChg chg="add mod">
          <ac:chgData name="Song Seokil" userId="55e21934b449b532" providerId="LiveId" clId="{EEE2C90E-A2FC-45E8-9D81-2455C710F906}" dt="2022-09-16T08:04:37.319" v="683" actId="20577"/>
          <ac:spMkLst>
            <pc:docMk/>
            <pc:sldMk cId="1826059565" sldId="463"/>
            <ac:spMk id="4" creationId="{223681FA-7FBE-6A5E-75EE-752E8E5C96FF}"/>
          </ac:spMkLst>
        </pc:spChg>
        <pc:picChg chg="add mod">
          <ac:chgData name="Song Seokil" userId="55e21934b449b532" providerId="LiveId" clId="{EEE2C90E-A2FC-45E8-9D81-2455C710F906}" dt="2022-09-16T08:04:57.136" v="686" actId="1076"/>
          <ac:picMkLst>
            <pc:docMk/>
            <pc:sldMk cId="1826059565" sldId="463"/>
            <ac:picMk id="6" creationId="{D56C1FE2-83BF-4C34-8FC6-E2A1EE846F1A}"/>
          </ac:picMkLst>
        </pc:picChg>
      </pc:sldChg>
      <pc:sldChg chg="addSp delSp modSp new mod modClrScheme chgLayout">
        <pc:chgData name="Song Seokil" userId="55e21934b449b532" providerId="LiveId" clId="{EEE2C90E-A2FC-45E8-9D81-2455C710F906}" dt="2022-09-16T08:49:36.219" v="774" actId="1076"/>
        <pc:sldMkLst>
          <pc:docMk/>
          <pc:sldMk cId="1478344484" sldId="464"/>
        </pc:sldMkLst>
        <pc:spChg chg="del">
          <ac:chgData name="Song Seokil" userId="55e21934b449b532" providerId="LiveId" clId="{EEE2C90E-A2FC-45E8-9D81-2455C710F906}" dt="2022-09-16T08:12:32.773" v="751" actId="700"/>
          <ac:spMkLst>
            <pc:docMk/>
            <pc:sldMk cId="1478344484" sldId="464"/>
            <ac:spMk id="2" creationId="{2B01284E-60F5-A47B-F47F-CFE40E70DC2E}"/>
          </ac:spMkLst>
        </pc:spChg>
        <pc:spChg chg="del">
          <ac:chgData name="Song Seokil" userId="55e21934b449b532" providerId="LiveId" clId="{EEE2C90E-A2FC-45E8-9D81-2455C710F906}" dt="2022-09-16T08:12:32.773" v="751" actId="700"/>
          <ac:spMkLst>
            <pc:docMk/>
            <pc:sldMk cId="1478344484" sldId="464"/>
            <ac:spMk id="3" creationId="{817BFB4C-306F-40BE-125C-D3F2E9291172}"/>
          </ac:spMkLst>
        </pc:spChg>
        <pc:spChg chg="mod ord">
          <ac:chgData name="Song Seokil" userId="55e21934b449b532" providerId="LiveId" clId="{EEE2C90E-A2FC-45E8-9D81-2455C710F906}" dt="2022-09-16T08:12:58.073" v="759" actId="1076"/>
          <ac:spMkLst>
            <pc:docMk/>
            <pc:sldMk cId="1478344484" sldId="464"/>
            <ac:spMk id="4" creationId="{AE8A956A-0D2F-C027-11A7-1B4285E9BE1C}"/>
          </ac:spMkLst>
        </pc:spChg>
        <pc:spChg chg="add del mod">
          <ac:chgData name="Song Seokil" userId="55e21934b449b532" providerId="LiveId" clId="{EEE2C90E-A2FC-45E8-9D81-2455C710F906}" dt="2022-09-16T08:49:12.215" v="770" actId="478"/>
          <ac:spMkLst>
            <pc:docMk/>
            <pc:sldMk cId="1478344484" sldId="464"/>
            <ac:spMk id="6" creationId="{D5C65532-685D-5474-75DC-BD728723A328}"/>
          </ac:spMkLst>
        </pc:spChg>
        <pc:picChg chg="add mod">
          <ac:chgData name="Song Seokil" userId="55e21934b449b532" providerId="LiveId" clId="{EEE2C90E-A2FC-45E8-9D81-2455C710F906}" dt="2022-09-16T08:49:36.219" v="774" actId="1076"/>
          <ac:picMkLst>
            <pc:docMk/>
            <pc:sldMk cId="1478344484" sldId="464"/>
            <ac:picMk id="8" creationId="{63143790-DEBB-3E5D-1B42-D93177F34517}"/>
          </ac:picMkLst>
        </pc:picChg>
      </pc:sldChg>
      <pc:sldChg chg="addSp delSp modSp new mod">
        <pc:chgData name="Song Seokil" userId="55e21934b449b532" providerId="LiveId" clId="{EEE2C90E-A2FC-45E8-9D81-2455C710F906}" dt="2022-09-16T08:50:24.524" v="776" actId="22"/>
        <pc:sldMkLst>
          <pc:docMk/>
          <pc:sldMk cId="1083691281" sldId="465"/>
        </pc:sldMkLst>
        <pc:spChg chg="add del mod">
          <ac:chgData name="Song Seokil" userId="55e21934b449b532" providerId="LiveId" clId="{EEE2C90E-A2FC-45E8-9D81-2455C710F906}" dt="2022-09-16T08:49:39.434" v="775" actId="478"/>
          <ac:spMkLst>
            <pc:docMk/>
            <pc:sldMk cId="1083691281" sldId="465"/>
            <ac:spMk id="4" creationId="{51848AFE-41E5-05A9-1634-A781A7DAA2B1}"/>
          </ac:spMkLst>
        </pc:spChg>
        <pc:picChg chg="add">
          <ac:chgData name="Song Seokil" userId="55e21934b449b532" providerId="LiveId" clId="{EEE2C90E-A2FC-45E8-9D81-2455C710F906}" dt="2022-09-16T08:50:24.524" v="776" actId="22"/>
          <ac:picMkLst>
            <pc:docMk/>
            <pc:sldMk cId="1083691281" sldId="465"/>
            <ac:picMk id="6" creationId="{BA20543A-6852-A22E-F940-8B5C5ED13CB6}"/>
          </ac:picMkLst>
        </pc:picChg>
      </pc:sldChg>
      <pc:sldChg chg="addSp modSp new mod">
        <pc:chgData name="Song Seokil" userId="55e21934b449b532" providerId="LiveId" clId="{EEE2C90E-A2FC-45E8-9D81-2455C710F906}" dt="2022-09-16T09:16:49.026" v="814" actId="1076"/>
        <pc:sldMkLst>
          <pc:docMk/>
          <pc:sldMk cId="3580915910" sldId="466"/>
        </pc:sldMkLst>
        <pc:spChg chg="add mod">
          <ac:chgData name="Song Seokil" userId="55e21934b449b532" providerId="LiveId" clId="{EEE2C90E-A2FC-45E8-9D81-2455C710F906}" dt="2022-09-16T09:16:49.026" v="814" actId="1076"/>
          <ac:spMkLst>
            <pc:docMk/>
            <pc:sldMk cId="3580915910" sldId="466"/>
            <ac:spMk id="5" creationId="{5156741A-3624-081E-0B6B-8DAF653EDDFF}"/>
          </ac:spMkLst>
        </pc:spChg>
        <pc:picChg chg="add">
          <ac:chgData name="Song Seokil" userId="55e21934b449b532" providerId="LiveId" clId="{EEE2C90E-A2FC-45E8-9D81-2455C710F906}" dt="2022-09-16T09:15:10.377" v="782" actId="22"/>
          <ac:picMkLst>
            <pc:docMk/>
            <pc:sldMk cId="3580915910" sldId="466"/>
            <ac:picMk id="4" creationId="{7B57F8C9-51CC-6C31-27DE-519D027FDDE1}"/>
          </ac:picMkLst>
        </pc:picChg>
      </pc:sldChg>
      <pc:sldChg chg="addSp new mod">
        <pc:chgData name="Song Seokil" userId="55e21934b449b532" providerId="LiveId" clId="{EEE2C90E-A2FC-45E8-9D81-2455C710F906}" dt="2022-09-16T09:17:06.418" v="816" actId="22"/>
        <pc:sldMkLst>
          <pc:docMk/>
          <pc:sldMk cId="2306516910" sldId="467"/>
        </pc:sldMkLst>
        <pc:picChg chg="add">
          <ac:chgData name="Song Seokil" userId="55e21934b449b532" providerId="LiveId" clId="{EEE2C90E-A2FC-45E8-9D81-2455C710F906}" dt="2022-09-16T09:17:06.418" v="816" actId="22"/>
          <ac:picMkLst>
            <pc:docMk/>
            <pc:sldMk cId="2306516910" sldId="467"/>
            <ac:picMk id="4" creationId="{9B121BF4-7D55-2F56-BA53-FE0812F4B1C9}"/>
          </ac:picMkLst>
        </pc:picChg>
      </pc:sldChg>
      <pc:sldChg chg="add">
        <pc:chgData name="Song Seokil" userId="55e21934b449b532" providerId="LiveId" clId="{EEE2C90E-A2FC-45E8-9D81-2455C710F906}" dt="2022-09-16T10:48:14.563" v="1399"/>
        <pc:sldMkLst>
          <pc:docMk/>
          <pc:sldMk cId="3345503826" sldId="468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621611497" sldId="562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469108206" sldId="563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049954287" sldId="564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326143921" sldId="565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2640775486" sldId="566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272534312" sldId="567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608302211" sldId="568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3680219796" sldId="569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387729162" sldId="570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862137847" sldId="571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217026786" sldId="572"/>
        </pc:sldMkLst>
      </pc:sldChg>
      <pc:sldChg chg="del">
        <pc:chgData name="Song Seokil" userId="55e21934b449b532" providerId="LiveId" clId="{EEE2C90E-A2FC-45E8-9D81-2455C710F906}" dt="2022-09-16T02:27:45.840" v="7" actId="47"/>
        <pc:sldMkLst>
          <pc:docMk/>
          <pc:sldMk cId="1015148268" sldId="573"/>
        </pc:sldMkLst>
      </pc:sldChg>
      <pc:sldMasterChg chg="delSldLayout">
        <pc:chgData name="Song Seokil" userId="55e21934b449b532" providerId="LiveId" clId="{EEE2C90E-A2FC-45E8-9D81-2455C710F906}" dt="2022-09-16T02:27:45.840" v="7" actId="47"/>
        <pc:sldMasterMkLst>
          <pc:docMk/>
          <pc:sldMasterMk cId="2443837898" sldId="2147483660"/>
        </pc:sldMasterMkLst>
        <pc:sldLayoutChg chg="del">
          <pc:chgData name="Song Seokil" userId="55e21934b449b532" providerId="LiveId" clId="{EEE2C90E-A2FC-45E8-9D81-2455C710F906}" dt="2022-09-16T02:27:45.840" v="7" actId="47"/>
          <pc:sldLayoutMkLst>
            <pc:docMk/>
            <pc:sldMasterMk cId="2443837898" sldId="2147483660"/>
            <pc:sldLayoutMk cId="578891582" sldId="2147483672"/>
          </pc:sldLayoutMkLst>
        </pc:sldLayoutChg>
      </pc:sldMasterChg>
    </pc:docChg>
  </pc:docChgLst>
  <pc:docChgLst>
    <pc:chgData name="Song Seokil" userId="55e21934b449b532" providerId="LiveId" clId="{BD9444FD-0FFD-AA47-8F36-B29147492B55}"/>
    <pc:docChg chg="undo custSel addSld delSld modSld">
      <pc:chgData name="Song Seokil" userId="55e21934b449b532" providerId="LiveId" clId="{BD9444FD-0FFD-AA47-8F36-B29147492B55}" dt="2022-09-05T00:01:25.434" v="420" actId="20577"/>
      <pc:docMkLst>
        <pc:docMk/>
      </pc:docMkLst>
      <pc:sldChg chg="modSp mod">
        <pc:chgData name="Song Seokil" userId="55e21934b449b532" providerId="LiveId" clId="{BD9444FD-0FFD-AA47-8F36-B29147492B55}" dt="2022-09-04T16:28:39.900" v="21" actId="404"/>
        <pc:sldMkLst>
          <pc:docMk/>
          <pc:sldMk cId="270456694" sldId="256"/>
        </pc:sldMkLst>
        <pc:spChg chg="mod">
          <ac:chgData name="Song Seokil" userId="55e21934b449b532" providerId="LiveId" clId="{BD9444FD-0FFD-AA47-8F36-B29147492B55}" dt="2022-09-04T16:28:39.900" v="21" actId="404"/>
          <ac:spMkLst>
            <pc:docMk/>
            <pc:sldMk cId="270456694" sldId="256"/>
            <ac:spMk id="2" creationId="{0F045604-65DC-4B9E-B66B-29FE92886330}"/>
          </ac:spMkLst>
        </pc:spChg>
      </pc:sldChg>
      <pc:sldChg chg="modSp add">
        <pc:chgData name="Song Seokil" userId="55e21934b449b532" providerId="LiveId" clId="{BD9444FD-0FFD-AA47-8F36-B29147492B55}" dt="2022-09-05T00:00:02.002" v="379" actId="1076"/>
        <pc:sldMkLst>
          <pc:docMk/>
          <pc:sldMk cId="982068267" sldId="258"/>
        </pc:sldMkLst>
        <pc:picChg chg="mod">
          <ac:chgData name="Song Seokil" userId="55e21934b449b532" providerId="LiveId" clId="{BD9444FD-0FFD-AA47-8F36-B29147492B55}" dt="2022-09-05T00:00:02.002" v="379" actId="1076"/>
          <ac:picMkLst>
            <pc:docMk/>
            <pc:sldMk cId="982068267" sldId="258"/>
            <ac:picMk id="1026" creationId="{076AB234-2904-4353-AC90-0D78766478B0}"/>
          </ac:picMkLst>
        </pc:pic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2201473210" sldId="259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211361470" sldId="260"/>
        </pc:sldMkLst>
      </pc:sldChg>
      <pc:sldChg chg="modSp add mod">
        <pc:chgData name="Song Seokil" userId="55e21934b449b532" providerId="LiveId" clId="{BD9444FD-0FFD-AA47-8F36-B29147492B55}" dt="2022-09-05T00:00:14.799" v="380" actId="1076"/>
        <pc:sldMkLst>
          <pc:docMk/>
          <pc:sldMk cId="1491598246" sldId="261"/>
        </pc:sldMkLst>
        <pc:picChg chg="mod">
          <ac:chgData name="Song Seokil" userId="55e21934b449b532" providerId="LiveId" clId="{BD9444FD-0FFD-AA47-8F36-B29147492B55}" dt="2022-09-05T00:00:14.799" v="380" actId="1076"/>
          <ac:picMkLst>
            <pc:docMk/>
            <pc:sldMk cId="1491598246" sldId="261"/>
            <ac:picMk id="6" creationId="{904B9EE2-F6DD-4C55-8FF6-E251CE5474F2}"/>
          </ac:picMkLst>
        </pc:pic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350478719" sldId="262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108282169" sldId="263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3782136415" sldId="264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4137482471" sldId="265"/>
        </pc:sldMkLst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476496745" sldId="266"/>
        </pc:sldMkLst>
      </pc:sldChg>
      <pc:sldChg chg="modSp add mod">
        <pc:chgData name="Song Seokil" userId="55e21934b449b532" providerId="LiveId" clId="{BD9444FD-0FFD-AA47-8F36-B29147492B55}" dt="2022-09-05T00:00:34.169" v="384" actId="1076"/>
        <pc:sldMkLst>
          <pc:docMk/>
          <pc:sldMk cId="3666076889" sldId="267"/>
        </pc:sldMkLst>
        <pc:picChg chg="mod">
          <ac:chgData name="Song Seokil" userId="55e21934b449b532" providerId="LiveId" clId="{BD9444FD-0FFD-AA47-8F36-B29147492B55}" dt="2022-09-05T00:00:34.169" v="384" actId="1076"/>
          <ac:picMkLst>
            <pc:docMk/>
            <pc:sldMk cId="3666076889" sldId="267"/>
            <ac:picMk id="6" creationId="{79055A53-5251-4FBE-865A-9C0D977BC49C}"/>
          </ac:picMkLst>
        </pc:picChg>
      </pc:sldChg>
      <pc:sldChg chg="addSp delSp modSp add mod">
        <pc:chgData name="Song Seokil" userId="55e21934b449b532" providerId="LiveId" clId="{BD9444FD-0FFD-AA47-8F36-B29147492B55}" dt="2022-09-05T00:00:42.270" v="386" actId="21"/>
        <pc:sldMkLst>
          <pc:docMk/>
          <pc:sldMk cId="1769327762" sldId="268"/>
        </pc:sldMkLst>
        <pc:spChg chg="mod">
          <ac:chgData name="Song Seokil" userId="55e21934b449b532" providerId="LiveId" clId="{BD9444FD-0FFD-AA47-8F36-B29147492B55}" dt="2022-09-05T00:00:42.270" v="386" actId="21"/>
          <ac:spMkLst>
            <pc:docMk/>
            <pc:sldMk cId="1769327762" sldId="268"/>
            <ac:spMk id="2" creationId="{6928CDF6-275D-4EBF-980A-92F829E7B68A}"/>
          </ac:spMkLst>
        </pc:spChg>
        <pc:spChg chg="add del mod">
          <ac:chgData name="Song Seokil" userId="55e21934b449b532" providerId="LiveId" clId="{BD9444FD-0FFD-AA47-8F36-B29147492B55}" dt="2022-09-05T00:00:32.873" v="383" actId="767"/>
          <ac:spMkLst>
            <pc:docMk/>
            <pc:sldMk cId="1769327762" sldId="268"/>
            <ac:spMk id="3" creationId="{064FD9E2-234A-F785-A85E-0F4D729C835A}"/>
          </ac:spMkLst>
        </pc:spChg>
      </pc:sldChg>
      <pc:sldChg chg="add">
        <pc:chgData name="Song Seokil" userId="55e21934b449b532" providerId="LiveId" clId="{BD9444FD-0FFD-AA47-8F36-B29147492B55}" dt="2022-09-04T23:22:01.626" v="196"/>
        <pc:sldMkLst>
          <pc:docMk/>
          <pc:sldMk cId="184949544" sldId="30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0550924" sldId="30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40687359" sldId="30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4171548835" sldId="310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634097634" sldId="311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825893019" sldId="314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833575237" sldId="31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859310681" sldId="31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2521391246" sldId="31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67905024" sldId="324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21330141" sldId="326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350137985" sldId="32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52430303" sldId="328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23627136" sldId="330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173015159" sldId="331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214137177" sldId="332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215427855" sldId="333"/>
        </pc:sldMkLst>
      </pc:sldChg>
      <pc:sldChg chg="del">
        <pc:chgData name="Song Seokil" userId="55e21934b449b532" providerId="LiveId" clId="{BD9444FD-0FFD-AA47-8F36-B29147492B55}" dt="2022-09-04T16:27:22.432" v="2" actId="2696"/>
        <pc:sldMkLst>
          <pc:docMk/>
          <pc:sldMk cId="2766953892" sldId="334"/>
        </pc:sldMkLst>
      </pc:sldChg>
      <pc:sldChg chg="del">
        <pc:chgData name="Song Seokil" userId="55e21934b449b532" providerId="LiveId" clId="{BD9444FD-0FFD-AA47-8F36-B29147492B55}" dt="2022-09-04T16:27:18.928" v="1" actId="2696"/>
        <pc:sldMkLst>
          <pc:docMk/>
          <pc:sldMk cId="3077017268" sldId="340"/>
        </pc:sldMkLst>
      </pc:sldChg>
      <pc:sldChg chg="addSp delSp modSp add del mod modClrScheme chgLayout">
        <pc:chgData name="Song Seokil" userId="55e21934b449b532" providerId="LiveId" clId="{BD9444FD-0FFD-AA47-8F36-B29147492B55}" dt="2022-09-04T17:04:40.941" v="175" actId="2696"/>
        <pc:sldMkLst>
          <pc:docMk/>
          <pc:sldMk cId="0" sldId="344"/>
        </pc:sldMkLst>
        <pc:spChg chg="add del mod ord">
          <ac:chgData name="Song Seokil" userId="55e21934b449b532" providerId="LiveId" clId="{BD9444FD-0FFD-AA47-8F36-B29147492B55}" dt="2022-09-04T17:04:19.206" v="172" actId="700"/>
          <ac:spMkLst>
            <pc:docMk/>
            <pc:sldMk cId="0" sldId="344"/>
            <ac:spMk id="2" creationId="{C482FBED-0E76-FC2D-9EB7-59991F46EC0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4"/>
            <ac:spMk id="3" creationId="{CC941F39-8B51-7205-9578-7C561D91E51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4"/>
            <ac:spMk id="4" creationId="{15180DED-3414-7817-6DA2-B5EB59F061E0}"/>
          </ac:spMkLst>
        </pc:spChg>
        <pc:spChg chg="add mod ord">
          <ac:chgData name="Song Seokil" userId="55e21934b449b532" providerId="LiveId" clId="{BD9444FD-0FFD-AA47-8F36-B29147492B55}" dt="2022-09-04T17:04:29.486" v="173" actId="700"/>
          <ac:spMkLst>
            <pc:docMk/>
            <pc:sldMk cId="0" sldId="344"/>
            <ac:spMk id="5" creationId="{00A2D0C9-B32D-87E1-5129-87A288EECD7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44"/>
            <ac:spMk id="12290" creationId="{E7430BC6-5F91-E0EB-9C01-983BFA094633}"/>
          </ac:spMkLst>
        </pc:sp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20292914" sldId="346"/>
        </pc:sldMkLst>
      </pc:sldChg>
      <pc:sldChg chg="addSp delSp modSp add mod modClrScheme chgLayout">
        <pc:chgData name="Song Seokil" userId="55e21934b449b532" providerId="LiveId" clId="{BD9444FD-0FFD-AA47-8F36-B29147492B55}" dt="2022-09-04T23:47:20.233" v="241" actId="1076"/>
        <pc:sldMkLst>
          <pc:docMk/>
          <pc:sldMk cId="0" sldId="34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7"/>
            <ac:spMk id="2" creationId="{69180DA4-2EE5-F16E-9B40-AE2D523C1071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47"/>
            <ac:spMk id="3" creationId="{A527DDDA-484C-035D-C630-2DCBA8511EE0}"/>
          </ac:spMkLst>
        </pc:spChg>
        <pc:spChg chg="add del mod">
          <ac:chgData name="Song Seokil" userId="55e21934b449b532" providerId="LiveId" clId="{BD9444FD-0FFD-AA47-8F36-B29147492B55}" dt="2022-09-04T17:05:35.917" v="184"/>
          <ac:spMkLst>
            <pc:docMk/>
            <pc:sldMk cId="0" sldId="347"/>
            <ac:spMk id="4" creationId="{96465773-1F28-EC9E-3945-321B2B7D3C91}"/>
          </ac:spMkLst>
        </pc:spChg>
        <pc:spChg chg="add del mod">
          <ac:chgData name="Song Seokil" userId="55e21934b449b532" providerId="LiveId" clId="{BD9444FD-0FFD-AA47-8F36-B29147492B55}" dt="2022-09-04T17:05:35.917" v="184"/>
          <ac:spMkLst>
            <pc:docMk/>
            <pc:sldMk cId="0" sldId="347"/>
            <ac:spMk id="5" creationId="{47B3EB80-C448-A144-5D85-A06284269BA2}"/>
          </ac:spMkLst>
        </pc:spChg>
        <pc:spChg chg="mod ord">
          <ac:chgData name="Song Seokil" userId="55e21934b449b532" providerId="LiveId" clId="{BD9444FD-0FFD-AA47-8F36-B29147492B55}" dt="2022-09-04T23:44:39.437" v="234" actId="6549"/>
          <ac:spMkLst>
            <pc:docMk/>
            <pc:sldMk cId="0" sldId="347"/>
            <ac:spMk id="9" creationId="{EFEA034E-DB96-E37F-3351-7D1015D8047B}"/>
          </ac:spMkLst>
        </pc:spChg>
        <pc:spChg chg="mod ord">
          <ac:chgData name="Song Seokil" userId="55e21934b449b532" providerId="LiveId" clId="{BD9444FD-0FFD-AA47-8F36-B29147492B55}" dt="2022-09-04T23:43:12.260" v="224" actId="20577"/>
          <ac:spMkLst>
            <pc:docMk/>
            <pc:sldMk cId="0" sldId="347"/>
            <ac:spMk id="13314" creationId="{E04FDF5E-1555-E680-28D6-196DACF657B7}"/>
          </ac:spMkLst>
        </pc:spChg>
        <pc:spChg chg="del mod">
          <ac:chgData name="Song Seokil" userId="55e21934b449b532" providerId="LiveId" clId="{BD9444FD-0FFD-AA47-8F36-B29147492B55}" dt="2022-09-04T17:05:08.788" v="180" actId="478"/>
          <ac:spMkLst>
            <pc:docMk/>
            <pc:sldMk cId="0" sldId="347"/>
            <ac:spMk id="13315" creationId="{372C5543-BB42-27C7-4F7A-332B3477E417}"/>
          </ac:spMkLst>
        </pc:spChg>
        <pc:picChg chg="mod">
          <ac:chgData name="Song Seokil" userId="55e21934b449b532" providerId="LiveId" clId="{BD9444FD-0FFD-AA47-8F36-B29147492B55}" dt="2022-09-04T23:47:18.672" v="240" actId="1076"/>
          <ac:picMkLst>
            <pc:docMk/>
            <pc:sldMk cId="0" sldId="347"/>
            <ac:picMk id="13317" creationId="{6F41560C-EB27-6D4F-4E42-098BCED72F15}"/>
          </ac:picMkLst>
        </pc:picChg>
        <pc:picChg chg="mod">
          <ac:chgData name="Song Seokil" userId="55e21934b449b532" providerId="LiveId" clId="{BD9444FD-0FFD-AA47-8F36-B29147492B55}" dt="2022-09-04T23:47:20.233" v="241" actId="1076"/>
          <ac:picMkLst>
            <pc:docMk/>
            <pc:sldMk cId="0" sldId="347"/>
            <ac:picMk id="13318" creationId="{F76407E5-FBE4-1539-CBF7-0E4B09FB3B96}"/>
          </ac:picMkLst>
        </pc:pic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111603517" sldId="347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813194231" sldId="348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649061339" sldId="349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142267821" sldId="351"/>
        </pc:sldMkLst>
      </pc:sldChg>
      <pc:sldChg chg="addSp delSp modSp add mod modClrScheme chgLayout">
        <pc:chgData name="Song Seokil" userId="55e21934b449b532" providerId="LiveId" clId="{BD9444FD-0FFD-AA47-8F36-B29147492B55}" dt="2022-09-04T23:54:03.884" v="297" actId="113"/>
        <pc:sldMkLst>
          <pc:docMk/>
          <pc:sldMk cId="0" sldId="354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4"/>
            <ac:spMk id="2" creationId="{BD6BDF82-6BAD-4FFC-A1BA-CAF76450666F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4"/>
            <ac:spMk id="3" creationId="{589D59B6-E8B6-9A1E-4784-3338D3DEDFC9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4"/>
            <ac:spMk id="4" creationId="{D350171C-C3A5-8573-3416-7868CB479C8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4"/>
            <ac:spMk id="5" creationId="{C24CCE04-49A1-1CC7-CA82-F4A0B802B2D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4"/>
            <ac:spMk id="6" creationId="{BEFA3D60-F6CA-CBF4-FEF4-C22FA6B15A7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4"/>
            <ac:spMk id="7" creationId="{DFF50335-E77D-DD98-8FD3-08ACB38019B8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4"/>
            <ac:spMk id="8" creationId="{C91FE80D-F7CF-0F46-C6F8-A8A021A000B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4"/>
            <ac:spMk id="9" creationId="{67EED636-739D-975A-DBE3-A65CD152008B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4"/>
            <ac:spMk id="10" creationId="{BCDDFA97-65C0-F359-525A-50F1EB86F8EA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4"/>
            <ac:spMk id="11" creationId="{C2251DF4-A09A-826F-7096-E527C0B5003C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4"/>
            <ac:spMk id="12" creationId="{D303D53B-872F-2B1C-F20F-4AC1AFFB3313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4"/>
            <ac:spMk id="13" creationId="{EB7869A7-9773-DEFD-82D8-7983F8A1B4F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14" creationId="{6A83A580-B70E-7183-E934-A527BCE8CDB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15" creationId="{3BE5FA7E-1CC7-1F02-E70B-DB2075741C23}"/>
          </ac:spMkLst>
        </pc:spChg>
        <pc:spChg chg="mod ord">
          <ac:chgData name="Song Seokil" userId="55e21934b449b532" providerId="LiveId" clId="{BD9444FD-0FFD-AA47-8F36-B29147492B55}" dt="2022-09-04T23:54:03.884" v="297" actId="113"/>
          <ac:spMkLst>
            <pc:docMk/>
            <pc:sldMk cId="0" sldId="354"/>
            <ac:spMk id="13315" creationId="{C7925B96-8640-5AE0-C263-21B2FC57CAA6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54"/>
            <ac:spMk id="21506" creationId="{B582826F-1EB1-8B72-90E0-71EC532B5AAC}"/>
          </ac:spMkLst>
        </pc:spChg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3780897965" sldId="355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1598645966" sldId="356"/>
        </pc:sldMkLst>
      </pc:sldChg>
      <pc:sldChg chg="del">
        <pc:chgData name="Song Seokil" userId="55e21934b449b532" providerId="LiveId" clId="{BD9444FD-0FFD-AA47-8F36-B29147492B55}" dt="2022-09-04T17:03:36.140" v="155" actId="2696"/>
        <pc:sldMkLst>
          <pc:docMk/>
          <pc:sldMk cId="4041692220" sldId="357"/>
        </pc:sldMkLst>
      </pc:sldChg>
      <pc:sldChg chg="addSp delSp modSp add mod modClrScheme chgLayout">
        <pc:chgData name="Song Seokil" userId="55e21934b449b532" providerId="LiveId" clId="{BD9444FD-0FFD-AA47-8F36-B29147492B55}" dt="2022-09-04T23:58:11.762" v="339" actId="14"/>
        <pc:sldMkLst>
          <pc:docMk/>
          <pc:sldMk cId="0" sldId="358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8"/>
            <ac:spMk id="2" creationId="{C7ACA379-0A67-C796-D9C5-C0563668694E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58"/>
            <ac:spMk id="3" creationId="{D7B77DCC-0E3B-4017-4D26-8BF7F31FA91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8"/>
            <ac:spMk id="4" creationId="{38F7EE02-078F-025F-401F-6FA7C618D028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58"/>
            <ac:spMk id="5" creationId="{187A37CA-3044-9C0E-6EA7-736B027887AA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8"/>
            <ac:spMk id="6" creationId="{415B8100-C224-2D05-C853-3C8D3BAA8111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58"/>
            <ac:spMk id="7" creationId="{E3529085-244B-D348-7D79-5788D0FD6DAD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8"/>
            <ac:spMk id="8" creationId="{2101D0E4-C6D5-A0AD-FC3D-06D2C5E8C6D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58"/>
            <ac:spMk id="9" creationId="{FDBFAB91-835F-7D7B-9CB4-A65BBECD5D1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8"/>
            <ac:spMk id="10" creationId="{CF8B0E80-4367-5219-F660-CFB65B235595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58"/>
            <ac:spMk id="11" creationId="{86EE7D4C-8132-B313-8B26-49DD6FFAC46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8"/>
            <ac:spMk id="12" creationId="{BA4EDA71-64A8-26EA-40CE-E2E0C89391F2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58"/>
            <ac:spMk id="13" creationId="{B179C704-14CF-6570-5201-4A98329A056D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14" creationId="{B1F0D52A-5A1D-4FD1-3F77-5A2109EED0F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15" creationId="{2E0B869D-A6F5-7F9D-6F7A-02188CD2043F}"/>
          </ac:spMkLst>
        </pc:spChg>
        <pc:spChg chg="mod ord">
          <ac:chgData name="Song Seokil" userId="55e21934b449b532" providerId="LiveId" clId="{BD9444FD-0FFD-AA47-8F36-B29147492B55}" dt="2022-09-04T23:58:11.762" v="339" actId="14"/>
          <ac:spMkLst>
            <pc:docMk/>
            <pc:sldMk cId="0" sldId="358"/>
            <ac:spMk id="13315" creationId="{4D5F2B7A-9DE5-5C60-AD75-72D5E1990878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58"/>
            <ac:spMk id="25602" creationId="{9F054ADE-FA61-80EE-E0FF-32EDB224C69C}"/>
          </ac:spMkLst>
        </pc:sp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4" creationId="{79B9A6BD-8823-EFD9-E177-7BE1384259BC}"/>
          </ac:picMkLst>
        </pc:pic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5" creationId="{F59D89ED-CE8E-4439-CBA8-7BAEF6C28930}"/>
          </ac:picMkLst>
        </pc:picChg>
        <pc:picChg chg="del">
          <ac:chgData name="Song Seokil" userId="55e21934b449b532" providerId="LiveId" clId="{BD9444FD-0FFD-AA47-8F36-B29147492B55}" dt="2022-09-04T23:57:05.183" v="317" actId="21"/>
          <ac:picMkLst>
            <pc:docMk/>
            <pc:sldMk cId="0" sldId="358"/>
            <ac:picMk id="25606" creationId="{47D61CCE-CED7-A9B5-846D-82ACEDFE7DAC}"/>
          </ac:picMkLst>
        </pc:picChg>
      </pc:sldChg>
      <pc:sldChg chg="del">
        <pc:chgData name="Song Seokil" userId="55e21934b449b532" providerId="LiveId" clId="{BD9444FD-0FFD-AA47-8F36-B29147492B55}" dt="2022-09-04T16:27:17.690" v="0" actId="2696"/>
        <pc:sldMkLst>
          <pc:docMk/>
          <pc:sldMk cId="1706973430" sldId="358"/>
        </pc:sldMkLst>
      </pc:sldChg>
      <pc:sldChg chg="modSp mod">
        <pc:chgData name="Song Seokil" userId="55e21934b449b532" providerId="LiveId" clId="{BD9444FD-0FFD-AA47-8F36-B29147492B55}" dt="2022-09-04T16:39:56.564" v="154" actId="20577"/>
        <pc:sldMkLst>
          <pc:docMk/>
          <pc:sldMk cId="1761163034" sldId="359"/>
        </pc:sldMkLst>
        <pc:spChg chg="mod">
          <ac:chgData name="Song Seokil" userId="55e21934b449b532" providerId="LiveId" clId="{BD9444FD-0FFD-AA47-8F36-B29147492B55}" dt="2022-09-04T16:39:56.564" v="154" actId="20577"/>
          <ac:spMkLst>
            <pc:docMk/>
            <pc:sldMk cId="1761163034" sldId="359"/>
            <ac:spMk id="2" creationId="{2C4E028F-F7D9-CEFB-A22E-3F0F341ED68F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4:36.775" v="304" actId="20577"/>
        <pc:sldMkLst>
          <pc:docMk/>
          <pc:sldMk cId="0" sldId="360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0"/>
            <ac:spMk id="2" creationId="{3CA4F155-95D4-85AC-1783-75A1AC337923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0"/>
            <ac:spMk id="3" creationId="{8F1D1FC9-8BEF-6CF8-12EF-F0C312ACCC60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0"/>
            <ac:spMk id="4" creationId="{67355D58-7D25-854E-101E-7FCD629BCD18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0"/>
            <ac:spMk id="5" creationId="{5EFE6377-63C3-63A7-BF24-2FD769D15A3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0"/>
            <ac:spMk id="6" creationId="{9C4EE14D-04CB-2BAE-F31B-3AAE3A5EF0CD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0"/>
            <ac:spMk id="7" creationId="{81A70EED-A424-C7D5-3AC0-C1288A3B5875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0"/>
            <ac:spMk id="8" creationId="{74D4C4D2-975D-CBB0-1212-0BDE937C1ABC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0"/>
            <ac:spMk id="9" creationId="{B1622D0F-C78F-9A1A-07A9-554D1DB196B1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0"/>
            <ac:spMk id="10" creationId="{70592FF4-B986-879C-DCFA-A68184446CC6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0"/>
            <ac:spMk id="11" creationId="{81AB4816-1F3B-04FB-E825-8C7AF6D04945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0"/>
            <ac:spMk id="12" creationId="{727583AC-BF29-C778-53CE-14FFE49A754E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0"/>
            <ac:spMk id="13" creationId="{37C96EB6-C6DE-D0D2-3B4D-8B0C7E23DE99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14" creationId="{092E13CB-7D45-5E8E-850D-0091A4055EA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15" creationId="{4FEEBF90-C5F6-22E7-EB29-3C7E79FC75B9}"/>
          </ac:spMkLst>
        </pc:spChg>
        <pc:spChg chg="mod ord">
          <ac:chgData name="Song Seokil" userId="55e21934b449b532" providerId="LiveId" clId="{BD9444FD-0FFD-AA47-8F36-B29147492B55}" dt="2022-09-04T23:54:36.775" v="304" actId="20577"/>
          <ac:spMkLst>
            <pc:docMk/>
            <pc:sldMk cId="0" sldId="360"/>
            <ac:spMk id="13315" creationId="{1FF057EB-7918-5776-6B94-39D33FC189C5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0"/>
            <ac:spMk id="22530" creationId="{5C9B72BF-4138-3060-771C-2C5954DF3E0D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6:23.175" v="311" actId="14"/>
        <pc:sldMkLst>
          <pc:docMk/>
          <pc:sldMk cId="0" sldId="361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1"/>
            <ac:spMk id="2" creationId="{CFCCC3FF-E207-3DD0-FD69-EADA0A2D6328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1"/>
            <ac:spMk id="3" creationId="{3C55CFBB-766D-BB3C-8A03-70F49AA88844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1"/>
            <ac:spMk id="4" creationId="{34CC8B33-462C-7890-ECC2-D3BDEAB9438C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1"/>
            <ac:spMk id="5" creationId="{7472352C-C99A-4C01-FAAC-C83D1BD67A8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1"/>
            <ac:spMk id="6" creationId="{87AEE826-BE11-C354-27A3-F9EA4295543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1"/>
            <ac:spMk id="7" creationId="{F92C275F-9B2F-28AA-781D-390739F746E1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1"/>
            <ac:spMk id="8" creationId="{5F096C0A-1581-666C-B4D5-D775957EA91F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1"/>
            <ac:spMk id="9" creationId="{9051E73B-341E-2A94-2AC1-6DFA9795152E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1"/>
            <ac:spMk id="10" creationId="{96182104-7931-2509-85AA-ECC8FD812FB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1"/>
            <ac:spMk id="11" creationId="{84D8D3F8-7923-7C15-F2F5-2DC37C22040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1"/>
            <ac:spMk id="12" creationId="{24B6F958-2834-AC4F-7E6F-F9CE4940E6FA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1"/>
            <ac:spMk id="13" creationId="{321A9CB4-E1D7-0CF4-A5D0-A2D1AB3CC98A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14" creationId="{B54EBF34-787D-F51E-7F57-00789367DDBB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15" creationId="{F8942236-62AD-31EE-7214-7AA802B202F7}"/>
          </ac:spMkLst>
        </pc:spChg>
        <pc:spChg chg="mod ord">
          <ac:chgData name="Song Seokil" userId="55e21934b449b532" providerId="LiveId" clId="{BD9444FD-0FFD-AA47-8F36-B29147492B55}" dt="2022-09-04T23:56:23.175" v="311" actId="14"/>
          <ac:spMkLst>
            <pc:docMk/>
            <pc:sldMk cId="0" sldId="361"/>
            <ac:spMk id="13315" creationId="{9CD4A8DD-9B9B-F160-47EB-AC835FD01C64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1"/>
            <ac:spMk id="23554" creationId="{4DC96DD9-F01D-5BC3-DAB3-86FEF63B4CD1}"/>
          </ac:spMkLst>
        </pc:spChg>
        <pc:picChg chg="mod">
          <ac:chgData name="Song Seokil" userId="55e21934b449b532" providerId="LiveId" clId="{BD9444FD-0FFD-AA47-8F36-B29147492B55}" dt="2022-09-04T23:55:11.904" v="307" actId="1076"/>
          <ac:picMkLst>
            <pc:docMk/>
            <pc:sldMk cId="0" sldId="361"/>
            <ac:picMk id="23556" creationId="{F09EB867-1397-51D0-189A-863A9E234410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6:38.817" v="315" actId="1076"/>
        <pc:sldMkLst>
          <pc:docMk/>
          <pc:sldMk cId="0" sldId="362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2"/>
            <ac:spMk id="2" creationId="{382F3AB6-0C01-AEF5-62EE-CD57BDE73DD8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2"/>
            <ac:spMk id="3" creationId="{F4D58807-4A0D-630A-8A43-18DD506083F3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2"/>
            <ac:spMk id="4" creationId="{DBCE3C90-A52E-9F57-73DD-BEE9792E1C27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2"/>
            <ac:spMk id="5" creationId="{F4525585-E80C-2BF4-0E5D-F3B55D173D3D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2"/>
            <ac:spMk id="6" creationId="{F55A4846-99E6-C5A9-2C68-59A03DC0CF89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2"/>
            <ac:spMk id="7" creationId="{844A483C-2893-BA3D-1C7B-2FF287776E99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2"/>
            <ac:spMk id="8" creationId="{5436BA3F-05FA-12A8-F6AB-507BBDEA324D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2"/>
            <ac:spMk id="9" creationId="{B7ED4B58-1837-E281-45DD-EBD7455865DE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2"/>
            <ac:spMk id="10" creationId="{65ACA76D-68B4-1FD5-FF82-B6EDAF4441E7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2"/>
            <ac:spMk id="11" creationId="{4D645F4E-D192-2AC3-A453-9D118B3311D7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2"/>
            <ac:spMk id="12" creationId="{61549890-ADAA-D610-910E-1BAC1302504B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2"/>
            <ac:spMk id="13" creationId="{8B7B42CA-4B6F-22F5-E39A-F157C8FA77B9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14" creationId="{778A058A-6FB9-67B5-36F8-5AC8DCB6749A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15" creationId="{EBE67D76-5177-B2BB-30C5-EAD444E84C11}"/>
          </ac:spMkLst>
        </pc:spChg>
        <pc:spChg chg="mod ord">
          <ac:chgData name="Song Seokil" userId="55e21934b449b532" providerId="LiveId" clId="{BD9444FD-0FFD-AA47-8F36-B29147492B55}" dt="2022-09-04T23:56:17.610" v="310" actId="14"/>
          <ac:spMkLst>
            <pc:docMk/>
            <pc:sldMk cId="0" sldId="362"/>
            <ac:spMk id="13315" creationId="{375814E3-2909-BC83-5AF9-6A83CDE8B743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2"/>
            <ac:spMk id="24578" creationId="{AA68F1A7-56FD-98E9-DF8F-EC1EE1997B27}"/>
          </ac:spMkLst>
        </pc:spChg>
        <pc:picChg chg="mod">
          <ac:chgData name="Song Seokil" userId="55e21934b449b532" providerId="LiveId" clId="{BD9444FD-0FFD-AA47-8F36-B29147492B55}" dt="2022-09-04T23:56:38.817" v="315" actId="1076"/>
          <ac:picMkLst>
            <pc:docMk/>
            <pc:sldMk cId="0" sldId="362"/>
            <ac:picMk id="24580" creationId="{9FAC105D-2CA6-F50C-1470-86B85CCDDE1F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8:51.826" v="351" actId="14"/>
        <pc:sldMkLst>
          <pc:docMk/>
          <pc:sldMk cId="0" sldId="363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3"/>
            <ac:spMk id="2" creationId="{E9C03BBD-8660-30F7-CF28-470C9B7A3573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3"/>
            <ac:spMk id="3" creationId="{4D8E9E9E-E1DA-325B-9CEB-4EFD2ADCE04F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3"/>
            <ac:spMk id="4" creationId="{1E178C7A-0B61-D2B1-642B-D8C0A392C752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3"/>
            <ac:spMk id="5" creationId="{28893941-5573-988B-5F4B-5DB12C686A2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3"/>
            <ac:spMk id="6" creationId="{9155E855-C72D-0171-0C4D-3650FBC2DFFB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3"/>
            <ac:spMk id="7" creationId="{9C4BBFDD-0047-3B8C-D158-E513E7CFBD40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3"/>
            <ac:spMk id="8" creationId="{4E0000EF-E4C0-37DA-CD12-26B512CF582B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3"/>
            <ac:spMk id="9" creationId="{DE45F48E-3F22-CF98-2E39-295608EFFE04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3"/>
            <ac:spMk id="10" creationId="{0F0CA713-064B-EBA5-7A97-894FC1530AC6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3"/>
            <ac:spMk id="11" creationId="{9ED45B43-4AEE-B310-523D-9A6DC0CB6AC5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3"/>
            <ac:spMk id="12" creationId="{DF7981E1-1AF3-1E6F-23A5-4650146267EF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3"/>
            <ac:spMk id="13" creationId="{9FC151F4-BF6D-6E01-141F-40D4D2F21F97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14" creationId="{74F9B72C-FB10-7CC1-64D1-23BDB742FC7C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15" creationId="{D3CACDB8-DD60-74BE-3C2A-B5BC3121FD05}"/>
          </ac:spMkLst>
        </pc:spChg>
        <pc:spChg chg="mod ord">
          <ac:chgData name="Song Seokil" userId="55e21934b449b532" providerId="LiveId" clId="{BD9444FD-0FFD-AA47-8F36-B29147492B55}" dt="2022-09-04T23:58:51.826" v="351" actId="14"/>
          <ac:spMkLst>
            <pc:docMk/>
            <pc:sldMk cId="0" sldId="363"/>
            <ac:spMk id="13315" creationId="{87C1822F-111C-F98E-1D94-2CBB3A303B68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3"/>
            <ac:spMk id="26626" creationId="{BD44B702-DAD4-C7FC-6502-8B1A3C43124F}"/>
          </ac:spMkLst>
        </pc:spChg>
        <pc:picChg chg="del">
          <ac:chgData name="Song Seokil" userId="55e21934b449b532" providerId="LiveId" clId="{BD9444FD-0FFD-AA47-8F36-B29147492B55}" dt="2022-09-04T23:58:42.067" v="345" actId="21"/>
          <ac:picMkLst>
            <pc:docMk/>
            <pc:sldMk cId="0" sldId="363"/>
            <ac:picMk id="26628" creationId="{AEEE77D4-672B-5AD4-D595-82303F0B36C8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9:05.178" v="352" actId="21"/>
        <pc:sldMkLst>
          <pc:docMk/>
          <pc:sldMk cId="0" sldId="364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4"/>
            <ac:spMk id="2" creationId="{6A80B26D-1B6A-1171-4B6F-329056950232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4"/>
            <ac:spMk id="3" creationId="{5286ED75-7C40-600E-A9FB-B0769BB2DA81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4"/>
            <ac:spMk id="4" creationId="{F26F2594-A8D6-FA89-9B74-2521CBC22563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4"/>
            <ac:spMk id="5" creationId="{0E6C9B21-9826-0A63-F0FD-09796FC89E8F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4"/>
            <ac:spMk id="6" creationId="{E2C4D7D4-ABAE-B4B4-916C-D1B6DC021A66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4"/>
            <ac:spMk id="7" creationId="{27FB714B-2233-DA42-D400-C49DA14F007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4"/>
            <ac:spMk id="8" creationId="{876CDFED-9541-E1D2-430A-AA571185E86A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4"/>
            <ac:spMk id="9" creationId="{2A234D90-7745-09A9-FFCE-4F59E15E3832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4"/>
            <ac:spMk id="10" creationId="{16EE140D-DAC2-B758-5DA8-7DDC759DBE47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4"/>
            <ac:spMk id="11" creationId="{7256248D-F4F7-750E-1EAD-951B6824843D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4"/>
            <ac:spMk id="12" creationId="{D514EED3-3BA1-DBDC-EDFB-AB1531A004B1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4"/>
            <ac:spMk id="13" creationId="{187C82D1-C6B9-1DE5-C377-BB37D6A3F7C3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4" creationId="{368CF48D-DE82-78A8-44E3-59D0D5D20D62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5" creationId="{2DCFD0AF-83E6-E38E-6DA3-95A48384158C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13315" creationId="{EC8B02AC-8F9C-5215-D8C1-CE0CD367BC61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4"/>
            <ac:spMk id="27650" creationId="{2CAB0773-60EE-9256-D6FD-08E751438582}"/>
          </ac:spMkLst>
        </pc:spChg>
        <pc:picChg chg="del">
          <ac:chgData name="Song Seokil" userId="55e21934b449b532" providerId="LiveId" clId="{BD9444FD-0FFD-AA47-8F36-B29147492B55}" dt="2022-09-04T23:59:05.178" v="352" actId="21"/>
          <ac:picMkLst>
            <pc:docMk/>
            <pc:sldMk cId="0" sldId="364"/>
            <ac:picMk id="27652" creationId="{ED9BCEC7-E089-2F7A-609B-CF1398C49262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9:35.297" v="362" actId="14"/>
        <pc:sldMkLst>
          <pc:docMk/>
          <pc:sldMk cId="0" sldId="365"/>
        </pc:sldMkLst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5"/>
            <ac:spMk id="2" creationId="{91112C3C-4999-064D-7F79-7A2231F406AA}"/>
          </ac:spMkLst>
        </pc:spChg>
        <pc:spChg chg="add del mod">
          <ac:chgData name="Song Seokil" userId="55e21934b449b532" providerId="LiveId" clId="{BD9444FD-0FFD-AA47-8F36-B29147492B55}" dt="2022-09-04T16:38:41.603" v="24"/>
          <ac:spMkLst>
            <pc:docMk/>
            <pc:sldMk cId="0" sldId="365"/>
            <ac:spMk id="3" creationId="{6602B7A2-136F-5C9D-CFA7-EA4FECAE3866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5"/>
            <ac:spMk id="4" creationId="{D6507A38-DE3B-04F0-C266-7E2008A9D611}"/>
          </ac:spMkLst>
        </pc:spChg>
        <pc:spChg chg="add del mod">
          <ac:chgData name="Song Seokil" userId="55e21934b449b532" providerId="LiveId" clId="{BD9444FD-0FFD-AA47-8F36-B29147492B55}" dt="2022-09-04T16:38:42.664" v="26"/>
          <ac:spMkLst>
            <pc:docMk/>
            <pc:sldMk cId="0" sldId="365"/>
            <ac:spMk id="5" creationId="{CD43EE33-F162-42D5-F1F7-2CFC4AF59A78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5"/>
            <ac:spMk id="6" creationId="{4694C146-58AA-CBB6-6B11-87DE6E67F20E}"/>
          </ac:spMkLst>
        </pc:spChg>
        <pc:spChg chg="add del mod">
          <ac:chgData name="Song Seokil" userId="55e21934b449b532" providerId="LiveId" clId="{BD9444FD-0FFD-AA47-8F36-B29147492B55}" dt="2022-09-04T16:38:43.629" v="28"/>
          <ac:spMkLst>
            <pc:docMk/>
            <pc:sldMk cId="0" sldId="365"/>
            <ac:spMk id="7" creationId="{F60FF27A-420B-F994-387C-86CB9224471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5"/>
            <ac:spMk id="8" creationId="{06962F7B-BD36-9EEF-7211-AC4D7C104D76}"/>
          </ac:spMkLst>
        </pc:spChg>
        <pc:spChg chg="add del mod">
          <ac:chgData name="Song Seokil" userId="55e21934b449b532" providerId="LiveId" clId="{BD9444FD-0FFD-AA47-8F36-B29147492B55}" dt="2022-09-04T16:38:44.144" v="30"/>
          <ac:spMkLst>
            <pc:docMk/>
            <pc:sldMk cId="0" sldId="365"/>
            <ac:spMk id="9" creationId="{B12880C9-A33C-CE7E-5148-DE725952E6F4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5"/>
            <ac:spMk id="10" creationId="{433A31E7-A89C-7AD0-3A88-724F7ED83BEF}"/>
          </ac:spMkLst>
        </pc:spChg>
        <pc:spChg chg="add del mod">
          <ac:chgData name="Song Seokil" userId="55e21934b449b532" providerId="LiveId" clId="{BD9444FD-0FFD-AA47-8F36-B29147492B55}" dt="2022-09-04T16:38:44.338" v="32"/>
          <ac:spMkLst>
            <pc:docMk/>
            <pc:sldMk cId="0" sldId="365"/>
            <ac:spMk id="11" creationId="{2EDC4D37-9E0E-5336-E998-6C54AAAAC768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5"/>
            <ac:spMk id="12" creationId="{A0C75CB9-74A2-1236-C70C-9CB64BE4C708}"/>
          </ac:spMkLst>
        </pc:spChg>
        <pc:spChg chg="add del mod">
          <ac:chgData name="Song Seokil" userId="55e21934b449b532" providerId="LiveId" clId="{BD9444FD-0FFD-AA47-8F36-B29147492B55}" dt="2022-09-04T16:38:44.514" v="34"/>
          <ac:spMkLst>
            <pc:docMk/>
            <pc:sldMk cId="0" sldId="365"/>
            <ac:spMk id="13" creationId="{BC91FD88-EA72-CC7D-FF49-094C1B2D1652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14" creationId="{4A46BFD8-72A9-32A4-6341-DC3F7BB53B18}"/>
          </ac:spMkLst>
        </pc:spChg>
        <pc:spChg chg="add del mo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15" creationId="{8E87539E-7565-40F9-D272-331CA1F0F175}"/>
          </ac:spMkLst>
        </pc:spChg>
        <pc:spChg chg="mod ord">
          <ac:chgData name="Song Seokil" userId="55e21934b449b532" providerId="LiveId" clId="{BD9444FD-0FFD-AA47-8F36-B29147492B55}" dt="2022-09-04T23:59:35.297" v="362" actId="14"/>
          <ac:spMkLst>
            <pc:docMk/>
            <pc:sldMk cId="0" sldId="365"/>
            <ac:spMk id="13315" creationId="{18111707-8D04-BCD6-4C3A-F552FBECAEE7}"/>
          </ac:spMkLst>
        </pc:spChg>
        <pc:spChg chg="mod ord">
          <ac:chgData name="Song Seokil" userId="55e21934b449b532" providerId="LiveId" clId="{BD9444FD-0FFD-AA47-8F36-B29147492B55}" dt="2022-09-04T16:38:55.266" v="38"/>
          <ac:spMkLst>
            <pc:docMk/>
            <pc:sldMk cId="0" sldId="365"/>
            <ac:spMk id="28674" creationId="{14F10570-F2BF-4A75-52A9-103781F06A7F}"/>
          </ac:spMkLst>
        </pc:spChg>
      </pc:sldChg>
      <pc:sldChg chg="modSp new mod">
        <pc:chgData name="Song Seokil" userId="55e21934b449b532" providerId="LiveId" clId="{BD9444FD-0FFD-AA47-8F36-B29147492B55}" dt="2022-09-04T23:59:45.950" v="378" actId="20577"/>
        <pc:sldMkLst>
          <pc:docMk/>
          <pc:sldMk cId="736688641" sldId="366"/>
        </pc:sldMkLst>
        <pc:spChg chg="mod">
          <ac:chgData name="Song Seokil" userId="55e21934b449b532" providerId="LiveId" clId="{BD9444FD-0FFD-AA47-8F36-B29147492B55}" dt="2022-09-04T23:59:45.950" v="378" actId="20577"/>
          <ac:spMkLst>
            <pc:docMk/>
            <pc:sldMk cId="736688641" sldId="366"/>
            <ac:spMk id="2" creationId="{E800DB21-EC8B-0145-7A6B-7B714D06141D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49:39.731" v="251" actId="1076"/>
        <pc:sldMkLst>
          <pc:docMk/>
          <pc:sldMk cId="0" sldId="38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2"/>
            <ac:spMk id="2" creationId="{720921FB-0E2C-5513-CFA7-109D2A9BF909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2"/>
            <ac:spMk id="3" creationId="{0F39C9AC-3215-0084-A38F-C32F1920BAAE}"/>
          </ac:spMkLst>
        </pc:spChg>
        <pc:spChg chg="add del mo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4" creationId="{AB7A1339-FFAB-4F8D-3459-25B41530F93F}"/>
          </ac:spMkLst>
        </pc:spChg>
        <pc:spChg chg="add del mo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5" creationId="{0E78BE38-4143-E46E-BF0F-61E83F172755}"/>
          </ac:spMkLst>
        </pc:spChg>
        <pc:spChg chg="mod ord">
          <ac:chgData name="Song Seokil" userId="55e21934b449b532" providerId="LiveId" clId="{BD9444FD-0FFD-AA47-8F36-B29147492B55}" dt="2022-09-04T23:47:50.550" v="244" actId="14"/>
          <ac:spMkLst>
            <pc:docMk/>
            <pc:sldMk cId="0" sldId="382"/>
            <ac:spMk id="9" creationId="{B237BD8A-1CA6-D1CD-0D2A-84BC0C4DAAFF}"/>
          </ac:spMkLst>
        </pc:spChg>
        <pc:spChg chg="mod ord">
          <ac:chgData name="Song Seokil" userId="55e21934b449b532" providerId="LiveId" clId="{BD9444FD-0FFD-AA47-8F36-B29147492B55}" dt="2022-09-04T17:05:33.149" v="183"/>
          <ac:spMkLst>
            <pc:docMk/>
            <pc:sldMk cId="0" sldId="382"/>
            <ac:spMk id="14338" creationId="{48E0740D-8F49-945F-53C5-F9F952C72BAB}"/>
          </ac:spMkLst>
        </pc:spChg>
        <pc:picChg chg="add mod">
          <ac:chgData name="Song Seokil" userId="55e21934b449b532" providerId="LiveId" clId="{BD9444FD-0FFD-AA47-8F36-B29147492B55}" dt="2022-09-04T23:49:39.731" v="251" actId="1076"/>
          <ac:picMkLst>
            <pc:docMk/>
            <pc:sldMk cId="0" sldId="382"/>
            <ac:picMk id="6" creationId="{5A0AC175-44A8-B631-2095-7F1E7F8B1889}"/>
          </ac:picMkLst>
        </pc:picChg>
        <pc:picChg chg="del mod">
          <ac:chgData name="Song Seokil" userId="55e21934b449b532" providerId="LiveId" clId="{BD9444FD-0FFD-AA47-8F36-B29147492B55}" dt="2022-09-04T23:49:26.657" v="247" actId="478"/>
          <ac:picMkLst>
            <pc:docMk/>
            <pc:sldMk cId="0" sldId="382"/>
            <ac:picMk id="14341" creationId="{2FB2EE6E-8AF0-86EC-901D-2F6B6485AFE6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2:59.503" v="254"/>
        <pc:sldMkLst>
          <pc:docMk/>
          <pc:sldMk cId="0" sldId="38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3"/>
            <ac:spMk id="2" creationId="{595E4BFB-7632-1130-7F53-F00DC3636FB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3"/>
            <ac:spMk id="3" creationId="{32B23F37-76EA-6438-BACA-17AE7B18A749}"/>
          </ac:spMkLst>
        </pc:spChg>
        <pc:spChg chg="add del mo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4" creationId="{70C263BF-3791-E7C3-0FCF-8BFD95AE5B57}"/>
          </ac:spMkLst>
        </pc:spChg>
        <pc:spChg chg="add del mo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5" creationId="{52906D52-AF87-A0E1-75AD-6ABCB31D5CD3}"/>
          </ac:spMkLst>
        </pc:spChg>
        <pc:spChg chg="mod or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9" creationId="{3A32F9D2-CE88-59A6-F94C-DDB246E0B526}"/>
          </ac:spMkLst>
        </pc:spChg>
        <pc:spChg chg="mod ord">
          <ac:chgData name="Song Seokil" userId="55e21934b449b532" providerId="LiveId" clId="{BD9444FD-0FFD-AA47-8F36-B29147492B55}" dt="2022-09-04T23:52:59.503" v="254"/>
          <ac:spMkLst>
            <pc:docMk/>
            <pc:sldMk cId="0" sldId="383"/>
            <ac:spMk id="15362" creationId="{90F71683-EAD3-1D6F-37CF-47B0ED5C597C}"/>
          </ac:spMkLst>
        </pc:spChg>
        <pc:picChg chg="add del">
          <ac:chgData name="Song Seokil" userId="55e21934b449b532" providerId="LiveId" clId="{BD9444FD-0FFD-AA47-8F36-B29147492B55}" dt="2022-09-04T23:52:43.685" v="253" actId="478"/>
          <ac:picMkLst>
            <pc:docMk/>
            <pc:sldMk cId="0" sldId="383"/>
            <ac:picMk id="15365" creationId="{4F204277-AD3E-3167-F10C-EFF84E72C750}"/>
          </ac:picMkLst>
        </pc:picChg>
      </pc:sldChg>
      <pc:sldChg chg="addSp delSp modSp add mod modClrScheme chgLayout">
        <pc:chgData name="Song Seokil" userId="55e21934b449b532" providerId="LiveId" clId="{BD9444FD-0FFD-AA47-8F36-B29147492B55}" dt="2022-09-04T23:53:03.342" v="255"/>
        <pc:sldMkLst>
          <pc:docMk/>
          <pc:sldMk cId="0" sldId="38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4"/>
            <ac:spMk id="2" creationId="{0CF5F777-6134-222A-3AC5-459FC8683D1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4"/>
            <ac:spMk id="3" creationId="{F0701BDF-4A60-7720-A4B6-299AE150A562}"/>
          </ac:spMkLst>
        </pc:spChg>
        <pc:spChg chg="add del mo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4" creationId="{BE95A9FB-C17D-3CBE-00A1-CDC561A6541A}"/>
          </ac:spMkLst>
        </pc:spChg>
        <pc:spChg chg="add del mo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5" creationId="{7902FAA2-CEE4-BD9A-0729-382DF586222E}"/>
          </ac:spMkLst>
        </pc:spChg>
        <pc:spChg chg="mod or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9" creationId="{F667CF82-299E-6580-69D3-347FDFD97094}"/>
          </ac:spMkLst>
        </pc:spChg>
        <pc:spChg chg="mod ord">
          <ac:chgData name="Song Seokil" userId="55e21934b449b532" providerId="LiveId" clId="{BD9444FD-0FFD-AA47-8F36-B29147492B55}" dt="2022-09-04T23:53:03.342" v="255"/>
          <ac:spMkLst>
            <pc:docMk/>
            <pc:sldMk cId="0" sldId="384"/>
            <ac:spMk id="16386" creationId="{6510FBC5-FAD6-B169-EDFC-E21A2CB99238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05.459" v="256"/>
        <pc:sldMkLst>
          <pc:docMk/>
          <pc:sldMk cId="0" sldId="38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5"/>
            <ac:spMk id="2" creationId="{6FF4FF86-23A9-4F3C-5F77-1065A0219608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5"/>
            <ac:spMk id="3" creationId="{951DFE03-4862-A316-3DCE-2607726B3AEB}"/>
          </ac:spMkLst>
        </pc:spChg>
        <pc:spChg chg="add del mo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4" creationId="{09FBAD5E-72E9-4525-0A31-5769759BDA89}"/>
          </ac:spMkLst>
        </pc:spChg>
        <pc:spChg chg="add del mo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5" creationId="{54025471-3460-E406-073E-99FA4818A0E4}"/>
          </ac:spMkLst>
        </pc:spChg>
        <pc:spChg chg="mod or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9" creationId="{81C771B8-FDD6-D522-E09B-65EF0E945D9A}"/>
          </ac:spMkLst>
        </pc:spChg>
        <pc:spChg chg="mod ord">
          <ac:chgData name="Song Seokil" userId="55e21934b449b532" providerId="LiveId" clId="{BD9444FD-0FFD-AA47-8F36-B29147492B55}" dt="2022-09-04T23:53:05.459" v="256"/>
          <ac:spMkLst>
            <pc:docMk/>
            <pc:sldMk cId="0" sldId="385"/>
            <ac:spMk id="17410" creationId="{1C56C298-2018-B28E-7A69-378514DEF871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08.130" v="257"/>
        <pc:sldMkLst>
          <pc:docMk/>
          <pc:sldMk cId="0" sldId="38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6"/>
            <ac:spMk id="2" creationId="{0F08B030-C1AB-3C3D-3A00-F0E45246601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6"/>
            <ac:spMk id="3" creationId="{959F19BF-3552-080E-2628-A94BCA38CDAF}"/>
          </ac:spMkLst>
        </pc:spChg>
        <pc:spChg chg="add del mo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4" creationId="{75BA2546-3B89-67B2-3AC8-44E73BD25ED3}"/>
          </ac:spMkLst>
        </pc:spChg>
        <pc:spChg chg="add del mo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5" creationId="{63E764FB-CCE0-1141-7D5B-B8D122CE39F0}"/>
          </ac:spMkLst>
        </pc:spChg>
        <pc:spChg chg="mod or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9" creationId="{DD806B9E-CD64-3BEA-E2E3-7640DE4825F6}"/>
          </ac:spMkLst>
        </pc:spChg>
        <pc:spChg chg="mod ord">
          <ac:chgData name="Song Seokil" userId="55e21934b449b532" providerId="LiveId" clId="{BD9444FD-0FFD-AA47-8F36-B29147492B55}" dt="2022-09-04T23:53:08.130" v="257"/>
          <ac:spMkLst>
            <pc:docMk/>
            <pc:sldMk cId="0" sldId="386"/>
            <ac:spMk id="18434" creationId="{AE7E134D-748B-A48C-8D03-9892FCDB346F}"/>
          </ac:spMkLst>
        </pc:spChg>
      </pc:sldChg>
      <pc:sldChg chg="addSp delSp modSp add mod modClrScheme chgLayout">
        <pc:chgData name="Song Seokil" userId="55e21934b449b532" providerId="LiveId" clId="{BD9444FD-0FFD-AA47-8F36-B29147492B55}" dt="2022-09-04T23:53:11.069" v="258"/>
        <pc:sldMkLst>
          <pc:docMk/>
          <pc:sldMk cId="0" sldId="38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7"/>
            <ac:spMk id="2" creationId="{B590A234-0258-AC32-779D-1D7F1E6821F9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7"/>
            <ac:spMk id="3" creationId="{6025EA73-0ECB-153C-5423-14EAFA59ED0F}"/>
          </ac:spMkLst>
        </pc:spChg>
        <pc:spChg chg="add del mod">
          <ac:chgData name="Song Seokil" userId="55e21934b449b532" providerId="LiveId" clId="{BD9444FD-0FFD-AA47-8F36-B29147492B55}" dt="2022-09-04T23:53:11.069" v="258"/>
          <ac:spMkLst>
            <pc:docMk/>
            <pc:sldMk cId="0" sldId="387"/>
            <ac:spMk id="4" creationId="{F590BDFA-53C3-70F4-7E5A-A9C6244B9A1C}"/>
          </ac:spMkLst>
        </pc:spChg>
        <pc:spChg chg="add del mod">
          <ac:chgData name="Song Seokil" userId="55e21934b449b532" providerId="LiveId" clId="{BD9444FD-0FFD-AA47-8F36-B29147492B55}" dt="2022-09-04T23:53:11.069" v="258"/>
          <ac:spMkLst>
            <pc:docMk/>
            <pc:sldMk cId="0" sldId="387"/>
            <ac:spMk id="5" creationId="{B98D97E1-CDDF-B4E1-02DA-9C67D2EDB655}"/>
          </ac:spMkLst>
        </pc:spChg>
        <pc:spChg chg="mod ord">
          <ac:chgData name="Song Seokil" userId="55e21934b449b532" providerId="LiveId" clId="{BD9444FD-0FFD-AA47-8F36-B29147492B55}" dt="2022-09-04T23:53:11.069" v="258"/>
          <ac:spMkLst>
            <pc:docMk/>
            <pc:sldMk cId="0" sldId="387"/>
            <ac:spMk id="9" creationId="{08B01B47-9E4E-5D45-EDFF-75FB4F9A67E7}"/>
          </ac:spMkLst>
        </pc:spChg>
        <pc:spChg chg="mod ord">
          <ac:chgData name="Song Seokil" userId="55e21934b449b532" providerId="LiveId" clId="{BD9444FD-0FFD-AA47-8F36-B29147492B55}" dt="2022-09-04T23:53:11.069" v="258"/>
          <ac:spMkLst>
            <pc:docMk/>
            <pc:sldMk cId="0" sldId="387"/>
            <ac:spMk id="19458" creationId="{6E3A018E-53F2-C589-5B90-F8996284C4A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8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8"/>
            <ac:spMk id="2" creationId="{CF5AE112-E466-434E-FD74-FDBC2726E59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8"/>
            <ac:spMk id="3" creationId="{9C6F98F8-38C4-5D62-66CE-DDD1B44BE5E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88"/>
            <ac:spMk id="9" creationId="{B483B751-CB92-6293-A32A-4FD9D905BFE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88"/>
            <ac:spMk id="20482" creationId="{84D160CD-99A5-3ED5-60F8-17233ACC4CB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8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9"/>
            <ac:spMk id="2" creationId="{B093B189-A954-C807-FE63-D6C58F4AC61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89"/>
            <ac:spMk id="3" creationId="{80DEE2E1-14C2-2EC0-BDE9-C2D9E956213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89"/>
            <ac:spMk id="9" creationId="{8CE8F029-7702-3FC9-2245-AB2E869CC7B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89"/>
            <ac:spMk id="21506" creationId="{8B5F4BE2-48B3-D5E3-F9A9-F8A30F2138D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0"/>
            <ac:spMk id="2" creationId="{4A3B37F1-4368-1422-7E8C-6E31E5878EE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0"/>
            <ac:spMk id="3" creationId="{2003C025-867C-E26B-0CC8-5671217E2585}"/>
          </ac:spMkLst>
        </pc:spChg>
        <pc:spChg chg="mod ord">
          <ac:chgData name="Song Seokil" userId="55e21934b449b532" providerId="LiveId" clId="{BD9444FD-0FFD-AA47-8F36-B29147492B55}" dt="2022-09-04T17:04:29.508" v="174" actId="27636"/>
          <ac:spMkLst>
            <pc:docMk/>
            <pc:sldMk cId="0" sldId="390"/>
            <ac:spMk id="9" creationId="{A70C58C9-06A8-747B-6AD2-2C6D8623421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0"/>
            <ac:spMk id="22530" creationId="{E1D8002D-BE12-3752-71F4-EFC761DC10D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1"/>
            <ac:spMk id="2" creationId="{D35CBC3B-244F-FB13-1942-51947A5F5A3F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1"/>
            <ac:spMk id="3" creationId="{8085A6AB-5B3B-AACB-F26F-88285B901295}"/>
          </ac:spMkLst>
        </pc:spChg>
        <pc:spChg chg="add del mod">
          <ac:chgData name="Song Seokil" userId="55e21934b449b532" providerId="LiveId" clId="{BD9444FD-0FFD-AA47-8F36-B29147492B55}" dt="2022-09-04T17:07:45.427" v="185"/>
          <ac:spMkLst>
            <pc:docMk/>
            <pc:sldMk cId="0" sldId="391"/>
            <ac:spMk id="4" creationId="{6F61A269-11EF-F7E4-7739-152C58E71A6B}"/>
          </ac:spMkLst>
        </pc:spChg>
        <pc:spChg chg="mod">
          <ac:chgData name="Song Seokil" userId="55e21934b449b532" providerId="LiveId" clId="{BD9444FD-0FFD-AA47-8F36-B29147492B55}" dt="2022-09-04T17:08:25.349" v="194" actId="403"/>
          <ac:spMkLst>
            <pc:docMk/>
            <pc:sldMk cId="0" sldId="391"/>
            <ac:spMk id="5" creationId="{0365C1AE-9D18-AF69-AB2F-5C4A6919DD7F}"/>
          </ac:spMkLst>
        </pc:spChg>
        <pc:spChg chg="add del mod">
          <ac:chgData name="Song Seokil" userId="55e21934b449b532" providerId="LiveId" clId="{BD9444FD-0FFD-AA47-8F36-B29147492B55}" dt="2022-09-04T17:07:45.427" v="185"/>
          <ac:spMkLst>
            <pc:docMk/>
            <pc:sldMk cId="0" sldId="391"/>
            <ac:spMk id="6" creationId="{B82B5E6F-8E36-630F-D0FE-2FBF1C3518A6}"/>
          </ac:spMkLst>
        </pc:spChg>
        <pc:spChg chg="add del mod">
          <ac:chgData name="Song Seokil" userId="55e21934b449b532" providerId="LiveId" clId="{BD9444FD-0FFD-AA47-8F36-B29147492B55}" dt="2022-09-04T17:08:27.894" v="195"/>
          <ac:spMkLst>
            <pc:docMk/>
            <pc:sldMk cId="0" sldId="391"/>
            <ac:spMk id="8" creationId="{D473F2E3-6CF2-387B-5EC7-D27FE7F5F41A}"/>
          </ac:spMkLst>
        </pc:spChg>
        <pc:spChg chg="mod ord">
          <ac:chgData name="Song Seokil" userId="55e21934b449b532" providerId="LiveId" clId="{BD9444FD-0FFD-AA47-8F36-B29147492B55}" dt="2022-09-04T17:08:27.894" v="195"/>
          <ac:spMkLst>
            <pc:docMk/>
            <pc:sldMk cId="0" sldId="391"/>
            <ac:spMk id="9" creationId="{2601907F-CCBC-3389-117C-17206991F48D}"/>
          </ac:spMkLst>
        </pc:spChg>
        <pc:spChg chg="add del mod">
          <ac:chgData name="Song Seokil" userId="55e21934b449b532" providerId="LiveId" clId="{BD9444FD-0FFD-AA47-8F36-B29147492B55}" dt="2022-09-04T17:08:27.894" v="195"/>
          <ac:spMkLst>
            <pc:docMk/>
            <pc:sldMk cId="0" sldId="391"/>
            <ac:spMk id="10" creationId="{54212717-22FC-71E2-EBD2-63915B76E463}"/>
          </ac:spMkLst>
        </pc:spChg>
        <pc:spChg chg="mod ord">
          <ac:chgData name="Song Seokil" userId="55e21934b449b532" providerId="LiveId" clId="{BD9444FD-0FFD-AA47-8F36-B29147492B55}" dt="2022-09-04T17:08:27.894" v="195"/>
          <ac:spMkLst>
            <pc:docMk/>
            <pc:sldMk cId="0" sldId="391"/>
            <ac:spMk id="23555" creationId="{A1ED8A20-5291-D491-295A-590AC43CFF3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2"/>
            <ac:spMk id="2" creationId="{A6496292-2CBA-1A98-8ED8-B199553AA6F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2"/>
            <ac:spMk id="3" creationId="{98257877-4C96-718E-9827-4C0C5F0F713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2"/>
            <ac:spMk id="9" creationId="{49882444-1EED-159A-D92C-48689A30F6D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2"/>
            <ac:spMk id="24578" creationId="{FC594A23-4AFE-9060-1399-B7C14B04F8F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3"/>
            <ac:spMk id="2" creationId="{BE5F6957-8EB2-6F96-24FB-551B84D0BBF8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3"/>
            <ac:spMk id="3" creationId="{D685C155-2B28-9522-D852-5D41E07F5B3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3"/>
            <ac:spMk id="9" creationId="{19F0A01C-F5E7-7377-E5F5-7EA669ED9D8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3"/>
            <ac:spMk id="25602" creationId="{3DE5EE8D-072D-B8F0-8C96-480475D247A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4"/>
            <ac:spMk id="3" creationId="{0387E53B-ABC3-B255-86CC-3152416489AA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4"/>
            <ac:spMk id="4" creationId="{95B4DC17-4AE0-D28A-FC47-E87CB2C6E4E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4"/>
            <ac:spMk id="9" creationId="{680F99BB-57CE-A4AA-E16B-F90E05E02BF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4"/>
            <ac:spMk id="26627" creationId="{88B0F2F2-0958-B257-8548-1C6BCCF183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5"/>
            <ac:spMk id="2" creationId="{BAEDF5CF-8AC1-D0DD-7306-2923349EE87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5"/>
            <ac:spMk id="3" creationId="{278218CF-B442-5C20-07A1-805A46648BB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5"/>
            <ac:spMk id="9" creationId="{FB39DADE-D0B5-68EA-14C4-64C1F8F3780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5"/>
            <ac:spMk id="28675" creationId="{7EBF0B16-05C8-A72B-FB11-EC3AB23F826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6"/>
            <ac:spMk id="2" creationId="{C06961DC-4C6C-E3B0-A038-73D12932B173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6"/>
            <ac:spMk id="3" creationId="{A2BC0E07-A794-F047-6403-1C6F076E58F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6"/>
            <ac:spMk id="9" creationId="{27E5B4D5-3334-1E90-D3EF-1FC0E4A74CB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6"/>
            <ac:spMk id="27650" creationId="{C24ACD73-96CB-7298-2C1E-D472CDFD5F0B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7"/>
            <ac:spMk id="2" creationId="{5AD10C52-0EA0-DBD0-ADC6-C1B5977AD3A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7"/>
            <ac:spMk id="3" creationId="{0B79DA0A-CE46-032E-324F-A1C3185B48E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7"/>
            <ac:spMk id="9" creationId="{79275EEE-3CF4-E8D9-2441-904A6CF6FB6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7"/>
            <ac:spMk id="29698" creationId="{1A90C236-912D-79BA-350D-494097258FB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8"/>
            <ac:spMk id="2" creationId="{06B837BF-CE17-FDAF-8874-909F2F0202C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8"/>
            <ac:spMk id="3" creationId="{0A0E1F38-BB9D-CC26-44A8-905FF6A75DF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8"/>
            <ac:spMk id="9" creationId="{5580E41E-ECA0-5DF9-7BFD-B4458059F88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8"/>
            <ac:spMk id="31747" creationId="{59BF96AC-D743-F869-40F2-522717F91ACE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39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9"/>
            <ac:spMk id="2" creationId="{D1EA1E58-EB38-A9CD-C236-A3F0D320AC5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399"/>
            <ac:spMk id="3" creationId="{44CC9C51-EA37-FE46-5ED8-7346754E5428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9"/>
            <ac:spMk id="9" creationId="{5BE6377F-5ADC-2689-D033-E663FA1A011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399"/>
            <ac:spMk id="30723" creationId="{34513CB3-1F6E-BB47-09A0-B548A5215C5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0"/>
            <ac:spMk id="2" creationId="{190F1964-A7BB-4326-5973-9C7D2D41DFE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0"/>
            <ac:spMk id="3" creationId="{0A911019-F6B8-5A45-EEEA-C904B8F7B2B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0"/>
            <ac:spMk id="9" creationId="{6E3AB10C-D6CC-99D5-8A2E-FEC6CF29CC5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0"/>
            <ac:spMk id="33795" creationId="{76608F81-9D0F-2828-CCEF-89CA4D07EAB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1"/>
            <ac:spMk id="2" creationId="{C17018D9-28A3-85E1-8D33-58A3620CD26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1"/>
            <ac:spMk id="3" creationId="{00FE4AC9-9E25-4A89-DB71-06D290AA914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1"/>
            <ac:spMk id="9" creationId="{484C3A3D-8405-7470-540E-C92CAB74E7B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1"/>
            <ac:spMk id="34818" creationId="{6A144E8C-2F0A-9CDA-D8CD-26318B92954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2"/>
            <ac:spMk id="2" creationId="{6720D86B-3B77-E455-607C-2BC5412CABE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2"/>
            <ac:spMk id="3" creationId="{39D79AF6-88E2-9FD2-6F1E-7226405267C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2"/>
            <ac:spMk id="9" creationId="{9AF6FF9D-937C-FB1A-AFE7-EC479CE8FD7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2"/>
            <ac:spMk id="35842" creationId="{6B11F1C4-2128-BB56-76E5-E708A27D6826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3"/>
            <ac:spMk id="2" creationId="{BDCA67BF-1F4C-2730-7D39-505F1744865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3"/>
            <ac:spMk id="3" creationId="{D0D743B9-1C90-125E-EDFF-3488088208B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3"/>
            <ac:spMk id="9" creationId="{6FBB3903-4DEA-B391-96D0-E1E494E37F1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3"/>
            <ac:spMk id="36866" creationId="{2BF7AA98-E9AD-B38B-9B14-6E9D69696ED6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4"/>
            <ac:spMk id="2" creationId="{5D40BF5E-151C-3DAC-3C76-0285F2AD2B9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4"/>
            <ac:spMk id="3" creationId="{A9A128A0-64B1-F5E0-AF60-98AE2F63507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4"/>
            <ac:spMk id="9" creationId="{9F090FA5-978D-D453-E71D-8DFD0705DFC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4"/>
            <ac:spMk id="37890" creationId="{89157F5B-6293-B5B8-09F0-428A5E7EE8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5"/>
            <ac:spMk id="2" creationId="{39FC6D79-DDC0-ABA7-0459-14BEA51B220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5"/>
            <ac:spMk id="3" creationId="{A9D74877-3FDB-49F5-57B7-390665F0EB1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5"/>
            <ac:spMk id="9" creationId="{FD55B065-DAE1-D610-D8A4-1FCCBB805D4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5"/>
            <ac:spMk id="38914" creationId="{3B511AF6-A821-3DB0-BD61-451A289B728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6"/>
            <ac:spMk id="2" creationId="{61CD40E6-992E-1FF0-6946-B1ECEC1E103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6"/>
            <ac:spMk id="3" creationId="{82A6E3CE-C919-6DDF-9779-B44897F90C9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6"/>
            <ac:spMk id="9" creationId="{5718FD8D-0056-53EE-58D5-E14F19856A0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6"/>
            <ac:spMk id="39938" creationId="{287F84EE-3C3B-0708-0F30-2D85EFCEFC50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7"/>
            <ac:spMk id="2" creationId="{E0B337D7-A5E2-7816-FC44-AEB553B7658D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7"/>
            <ac:spMk id="3" creationId="{01533954-8DA6-B20C-9289-3AE5D1D90DB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7"/>
            <ac:spMk id="9" creationId="{87A89807-DD1B-5A13-8D6F-2D7EF72CA421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7"/>
            <ac:spMk id="40962" creationId="{F46FF069-C560-D33F-7623-E94038D03FF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8"/>
            <ac:spMk id="2" creationId="{64EE8B1F-074A-4341-CDCA-6BE5711255B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8"/>
            <ac:spMk id="3" creationId="{B5840B82-7A9F-6AE4-F3B8-0067D9DA54A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8"/>
            <ac:spMk id="9" creationId="{93631179-2556-1E4B-9ECB-696D5353EFD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8"/>
            <ac:spMk id="41986" creationId="{587DA7E5-F024-3643-D2DF-93453B99296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0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9"/>
            <ac:spMk id="2" creationId="{EAB29ADC-9116-9456-B316-A759524CE4A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09"/>
            <ac:spMk id="3" creationId="{5530964D-AA32-441C-304D-41EB8DCAF6D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9"/>
            <ac:spMk id="9" creationId="{EAE28F9C-377B-0BDB-7D62-D9CAD6E4702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09"/>
            <ac:spMk id="43010" creationId="{E09EA97F-4BE2-C87B-C170-F755459192C5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0"/>
            <ac:spMk id="2" creationId="{09A9AF05-880A-CC29-5EA6-689991EE0BB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0"/>
            <ac:spMk id="3" creationId="{576E0594-E937-B45E-7903-31E8E6A7C42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0"/>
            <ac:spMk id="9" creationId="{C30D83EA-A671-6BE7-6C69-4D938D649D2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0"/>
            <ac:spMk id="44034" creationId="{0482FD32-B2BA-F767-73EE-16B7FFEAD50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1"/>
            <ac:spMk id="2" creationId="{F2D3B22D-5FA0-0902-8731-BA4246F9045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1"/>
            <ac:spMk id="3" creationId="{E3F2F543-4A38-5488-23C1-7E72E2A3FC8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1"/>
            <ac:spMk id="9" creationId="{1E58CD56-5931-604E-ECE2-37E6BA923678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1"/>
            <ac:spMk id="45058" creationId="{1AE40130-C833-F8F4-D257-5F33877111D8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2"/>
            <ac:spMk id="2" creationId="{DB641E8F-E3C8-D0AD-9153-5A51613C2E7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2"/>
            <ac:spMk id="3" creationId="{385B0751-D4D7-7CEF-CE88-BB6E6F354F0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2"/>
            <ac:spMk id="9" creationId="{7B2CB258-9AC4-D2A1-4C82-19B51349692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2"/>
            <ac:spMk id="46082" creationId="{66F8B139-9A10-CF38-70F8-6225DF94D7A8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3"/>
            <ac:spMk id="2" creationId="{F0D9C6B2-22F0-3EBF-2125-91A25A96D270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3"/>
            <ac:spMk id="3" creationId="{2D58DF8A-5D2B-C2FC-94F9-315C0E5967B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3"/>
            <ac:spMk id="9" creationId="{DBD16A24-F457-80E5-A4CB-28BE194FB05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3"/>
            <ac:spMk id="47106" creationId="{6BCF4BC9-B951-9015-C8E2-BC4E4566084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4"/>
            <ac:spMk id="2" creationId="{F5CC7E79-50C6-2F43-A1D0-020253BC024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4"/>
            <ac:spMk id="3" creationId="{F5E74E8F-4E4B-5CF6-9D39-CF6A8F5AE65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4"/>
            <ac:spMk id="9" creationId="{D1206FA9-B1D1-3EA8-2D33-D063D5A3157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4"/>
            <ac:spMk id="48130" creationId="{1C32616D-9171-8ACF-40CD-40E1BF41DB79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5"/>
            <ac:spMk id="2" creationId="{B160E86D-B411-250B-2E90-871F305192CB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5"/>
            <ac:spMk id="3" creationId="{03766752-3DD8-F24B-226A-3DFFABC134D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5"/>
            <ac:spMk id="9" creationId="{96859DDE-E7FA-9D8F-60E5-1E1CF978B34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5"/>
            <ac:spMk id="49154" creationId="{EF55E511-6549-11DA-4933-FFB5976A4029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6"/>
            <ac:spMk id="2" creationId="{17EBAB52-5777-3F8C-9432-9A2D376F095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6"/>
            <ac:spMk id="3" creationId="{2B7FE73B-BC5B-67B9-96CB-0FF86FF792F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6"/>
            <ac:spMk id="9" creationId="{FED2046F-37C9-8588-ED4E-F52AB3111C2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6"/>
            <ac:spMk id="50179" creationId="{6DD162FD-9CC8-576C-145A-00A252C13C84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7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7"/>
            <ac:spMk id="2" creationId="{D92FC88E-271C-FBA7-7BCE-6F2EC62CD2C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7"/>
            <ac:spMk id="3" creationId="{772717E2-DF65-B67D-98EA-F75A196355C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7"/>
            <ac:spMk id="9" creationId="{DDE26D1D-B9D3-793C-B335-CE9FF12527F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7"/>
            <ac:spMk id="52227" creationId="{75657910-4990-D9C4-14AC-1D512F2F6FB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8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8"/>
            <ac:spMk id="2" creationId="{CBD92E8F-DCC5-CEB1-C70E-4981658DA99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8"/>
            <ac:spMk id="3" creationId="{0377C148-819B-3A04-CBD0-F2C966E243E0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8"/>
            <ac:spMk id="9" creationId="{3802222F-B040-8BCD-D1C5-0D132E49885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8"/>
            <ac:spMk id="51202" creationId="{9A159745-4C97-6EDF-8374-58BA883FC14F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19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9"/>
            <ac:spMk id="2" creationId="{36F95426-3E8A-F504-2F4F-351485EDFAC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19"/>
            <ac:spMk id="3" creationId="{17AF4BDF-25CA-1A11-1273-4AA066DB34D5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9"/>
            <ac:spMk id="9" creationId="{86405C12-D3D0-2580-CCA0-4726C82D4A0F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19"/>
            <ac:spMk id="53250" creationId="{348F528E-AF84-3B8E-097D-7114595EE972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0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0"/>
            <ac:spMk id="2" creationId="{7E2DEC12-EDF8-497E-8533-B769D418E035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0"/>
            <ac:spMk id="3" creationId="{26B4569E-8D56-9BC4-81B2-D3D2B8148CCB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0"/>
            <ac:spMk id="9" creationId="{8FEE8CA9-DD5D-3B7A-786F-0C311EA5490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0"/>
            <ac:spMk id="54275" creationId="{E4742FCE-9CD4-EDD7-FDB1-4B46078BB76D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1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1"/>
            <ac:spMk id="2" creationId="{FC31B376-F9F8-E883-1B7B-1FD1E2E4B86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1"/>
            <ac:spMk id="3" creationId="{7F5A518F-E4DB-7AB5-5237-73EB387EE1E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1"/>
            <ac:spMk id="9" creationId="{A1D150A2-4389-E8A8-3FF0-83397E0A8257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1"/>
            <ac:spMk id="55298" creationId="{CCD8E864-9457-29A1-A9B1-CF2FF6B0029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2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2"/>
            <ac:spMk id="2" creationId="{ECBF1957-4EC1-77CB-B844-35AE18E2C806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2"/>
            <ac:spMk id="3" creationId="{097FD9D8-21E2-DBCC-71FE-E3955075A69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2"/>
            <ac:spMk id="9" creationId="{8CA7E4E4-AF02-6625-34D6-6B29429BBD8C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2"/>
            <ac:spMk id="56323" creationId="{2976E5D7-0960-80B6-9413-380A8CD731C7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3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3"/>
            <ac:spMk id="2" creationId="{D3DEB24E-F2C0-E48D-8973-1B8CE0515E92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3"/>
            <ac:spMk id="3" creationId="{6CC1ABD9-1B86-0F8B-3183-9B10627D49B2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3"/>
            <ac:spMk id="9" creationId="{70E0261F-8E02-E9EE-3A0A-D1E16F972D4D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3"/>
            <ac:spMk id="57347" creationId="{383A1AB1-63C4-22FC-2CD8-30BA20798E1A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4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4"/>
            <ac:spMk id="2" creationId="{CA2C41F0-0741-1168-781B-42D2D9D9F174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4"/>
            <ac:spMk id="3" creationId="{C04ABB95-D293-61EE-EB0E-2815D9527D49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4"/>
            <ac:spMk id="9" creationId="{A6AABC95-002F-6070-E944-53CB89E1F393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4"/>
            <ac:spMk id="58371" creationId="{DD97F7EE-C637-A78C-3A38-C8A76080B991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5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5"/>
            <ac:spMk id="2" creationId="{04BCC6F4-4EBD-AE2C-975B-BBE40B3B5B3C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5"/>
            <ac:spMk id="3" creationId="{5BCBE325-1DEF-BE57-F35B-459BE26EE894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5"/>
            <ac:spMk id="9" creationId="{1C029903-89EA-07FE-2E4B-E6A9B768DB3E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5"/>
            <ac:spMk id="59394" creationId="{F8770805-2CA9-0F0B-BEC8-8293C7DB2E1C}"/>
          </ac:spMkLst>
        </pc:spChg>
      </pc:sldChg>
      <pc:sldChg chg="addSp delSp modSp add del mod modClrScheme chgLayout">
        <pc:chgData name="Song Seokil" userId="55e21934b449b532" providerId="LiveId" clId="{BD9444FD-0FFD-AA47-8F36-B29147492B55}" dt="2022-09-04T23:44:10.251" v="228" actId="2696"/>
        <pc:sldMkLst>
          <pc:docMk/>
          <pc:sldMk cId="0" sldId="426"/>
        </pc:sldMkLst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6"/>
            <ac:spMk id="2" creationId="{CEC82400-D010-F6F6-933D-B173F1422A67}"/>
          </ac:spMkLst>
        </pc:spChg>
        <pc:spChg chg="add del mod">
          <ac:chgData name="Song Seokil" userId="55e21934b449b532" providerId="LiveId" clId="{BD9444FD-0FFD-AA47-8F36-B29147492B55}" dt="2022-09-04T17:04:00.179" v="171"/>
          <ac:spMkLst>
            <pc:docMk/>
            <pc:sldMk cId="0" sldId="426"/>
            <ac:spMk id="3" creationId="{F736F96B-D2E0-1B20-57EE-B81896A5B66A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6"/>
            <ac:spMk id="9" creationId="{2B9CF772-DE00-7D1C-4D99-96BD46A5C3A6}"/>
          </ac:spMkLst>
        </pc:spChg>
        <pc:spChg chg="mod ord">
          <ac:chgData name="Song Seokil" userId="55e21934b449b532" providerId="LiveId" clId="{BD9444FD-0FFD-AA47-8F36-B29147492B55}" dt="2022-09-04T17:04:29.486" v="173" actId="700"/>
          <ac:spMkLst>
            <pc:docMk/>
            <pc:sldMk cId="0" sldId="426"/>
            <ac:spMk id="60418" creationId="{65C26293-4A37-50F4-435D-8D3D565AFB1F}"/>
          </ac:spMkLst>
        </pc:spChg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740995728" sldId="541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103626678" sldId="542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960586754" sldId="543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833473077" sldId="544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3838140644" sldId="545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239088805" sldId="546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3979964040" sldId="547"/>
        </pc:sldMkLst>
      </pc:sldChg>
      <pc:sldChg chg="modSp add mod">
        <pc:chgData name="Song Seokil" userId="55e21934b449b532" providerId="LiveId" clId="{BD9444FD-0FFD-AA47-8F36-B29147492B55}" dt="2022-09-05T00:01:25.434" v="420" actId="20577"/>
        <pc:sldMkLst>
          <pc:docMk/>
          <pc:sldMk cId="448250152" sldId="551"/>
        </pc:sldMkLst>
        <pc:spChg chg="mod">
          <ac:chgData name="Song Seokil" userId="55e21934b449b532" providerId="LiveId" clId="{BD9444FD-0FFD-AA47-8F36-B29147492B55}" dt="2022-09-05T00:01:25.434" v="420" actId="20577"/>
          <ac:spMkLst>
            <pc:docMk/>
            <pc:sldMk cId="448250152" sldId="551"/>
            <ac:spMk id="2" creationId="{00000000-0000-0000-0000-000000000000}"/>
          </ac:spMkLst>
        </pc:spChg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175726473" sldId="558"/>
        </pc:sldMkLst>
      </pc:sldChg>
      <pc:sldChg chg="add del">
        <pc:chgData name="Song Seokil" userId="55e21934b449b532" providerId="LiveId" clId="{BD9444FD-0FFD-AA47-8F36-B29147492B55}" dt="2022-09-05T00:01:15.788" v="419" actId="2696"/>
        <pc:sldMkLst>
          <pc:docMk/>
          <pc:sldMk cId="1960448290" sldId="559"/>
        </pc:sldMkLst>
      </pc:sldChg>
      <pc:sldChg chg="add">
        <pc:chgData name="Song Seokil" userId="55e21934b449b532" providerId="LiveId" clId="{BD9444FD-0FFD-AA47-8F36-B29147492B55}" dt="2022-09-04T23:36:08.882" v="197"/>
        <pc:sldMkLst>
          <pc:docMk/>
          <pc:sldMk cId="767890899" sldId="560"/>
        </pc:sldMkLst>
      </pc:sldChg>
      <pc:sldChg chg="modSp new mod">
        <pc:chgData name="Song Seokil" userId="55e21934b449b532" providerId="LiveId" clId="{BD9444FD-0FFD-AA47-8F36-B29147492B55}" dt="2022-09-05T00:01:00.929" v="418" actId="20577"/>
        <pc:sldMkLst>
          <pc:docMk/>
          <pc:sldMk cId="1568634025" sldId="561"/>
        </pc:sldMkLst>
        <pc:spChg chg="mod">
          <ac:chgData name="Song Seokil" userId="55e21934b449b532" providerId="LiveId" clId="{BD9444FD-0FFD-AA47-8F36-B29147492B55}" dt="2022-09-05T00:01:00.929" v="418" actId="20577"/>
          <ac:spMkLst>
            <pc:docMk/>
            <pc:sldMk cId="1568634025" sldId="561"/>
            <ac:spMk id="2" creationId="{B48D9F4D-20DC-958E-1D59-E998347B6EBA}"/>
          </ac:spMkLst>
        </pc:spChg>
        <pc:spChg chg="mod">
          <ac:chgData name="Song Seokil" userId="55e21934b449b532" providerId="LiveId" clId="{BD9444FD-0FFD-AA47-8F36-B29147492B55}" dt="2022-09-04T23:43:39.432" v="227"/>
          <ac:spMkLst>
            <pc:docMk/>
            <pc:sldMk cId="1568634025" sldId="561"/>
            <ac:spMk id="3" creationId="{5FF27CA0-B45E-4CC1-122B-3508224418A9}"/>
          </ac:spMkLst>
        </pc:spChg>
      </pc:sldChg>
      <pc:sldChg chg="modSp add mod">
        <pc:chgData name="Song Seokil" userId="55e21934b449b532" providerId="LiveId" clId="{BD9444FD-0FFD-AA47-8F36-B29147492B55}" dt="2022-09-04T23:53:34.180" v="294" actId="20577"/>
        <pc:sldMkLst>
          <pc:docMk/>
          <pc:sldMk cId="1621611497" sldId="562"/>
        </pc:sldMkLst>
        <pc:spChg chg="mod">
          <ac:chgData name="Song Seokil" userId="55e21934b449b532" providerId="LiveId" clId="{BD9444FD-0FFD-AA47-8F36-B29147492B55}" dt="2022-09-04T23:53:34.180" v="294" actId="20577"/>
          <ac:spMkLst>
            <pc:docMk/>
            <pc:sldMk cId="1621611497" sldId="562"/>
            <ac:spMk id="7" creationId="{36151D17-7CA0-420E-90CB-97275B5B36C2}"/>
          </ac:spMkLst>
        </pc:spChg>
      </pc:sldChg>
      <pc:sldChg chg="addSp delSp modSp new mod modClrScheme chgLayout">
        <pc:chgData name="Song Seokil" userId="55e21934b449b532" providerId="LiveId" clId="{BD9444FD-0FFD-AA47-8F36-B29147492B55}" dt="2022-09-04T23:57:51.339" v="333" actId="21"/>
        <pc:sldMkLst>
          <pc:docMk/>
          <pc:sldMk cId="3200374086" sldId="563"/>
        </pc:sldMkLst>
        <pc:spChg chg="del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2" creationId="{990CAB6C-5598-48B0-6CC8-EFBB244711FF}"/>
          </ac:spMkLst>
        </pc:spChg>
        <pc:spChg chg="del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3" creationId="{512EA798-B615-ACBC-1D24-BE822EF1EB0C}"/>
          </ac:spMkLst>
        </pc:spChg>
        <pc:spChg chg="mod ord">
          <ac:chgData name="Song Seokil" userId="55e21934b449b532" providerId="LiveId" clId="{BD9444FD-0FFD-AA47-8F36-B29147492B55}" dt="2022-09-04T23:57:20" v="320" actId="700"/>
          <ac:spMkLst>
            <pc:docMk/>
            <pc:sldMk cId="3200374086" sldId="563"/>
            <ac:spMk id="4" creationId="{9AF05167-66B0-153D-7862-2B7812A3AA6C}"/>
          </ac:spMkLst>
        </pc:spChg>
        <pc:picChg chg="add mod">
          <ac:chgData name="Song Seokil" userId="55e21934b449b532" providerId="LiveId" clId="{BD9444FD-0FFD-AA47-8F36-B29147492B55}" dt="2022-09-04T23:57:49.875" v="332" actId="1076"/>
          <ac:picMkLst>
            <pc:docMk/>
            <pc:sldMk cId="3200374086" sldId="563"/>
            <ac:picMk id="5" creationId="{2C930B18-5093-B222-2249-D5E0DE50E804}"/>
          </ac:picMkLst>
        </pc:picChg>
        <pc:picChg chg="add del mod">
          <ac:chgData name="Song Seokil" userId="55e21934b449b532" providerId="LiveId" clId="{BD9444FD-0FFD-AA47-8F36-B29147492B55}" dt="2022-09-04T23:57:36.578" v="325" actId="21"/>
          <ac:picMkLst>
            <pc:docMk/>
            <pc:sldMk cId="3200374086" sldId="563"/>
            <ac:picMk id="6" creationId="{01E7916C-65DD-82DC-4D60-56597CB24E01}"/>
          </ac:picMkLst>
        </pc:picChg>
        <pc:picChg chg="add del mod">
          <ac:chgData name="Song Seokil" userId="55e21934b449b532" providerId="LiveId" clId="{BD9444FD-0FFD-AA47-8F36-B29147492B55}" dt="2022-09-04T23:57:51.339" v="333" actId="21"/>
          <ac:picMkLst>
            <pc:docMk/>
            <pc:sldMk cId="3200374086" sldId="563"/>
            <ac:picMk id="7" creationId="{951525D1-2954-0878-83C4-762EA3D27EF0}"/>
          </ac:picMkLst>
        </pc:picChg>
      </pc:sldChg>
      <pc:sldChg chg="addSp modSp new">
        <pc:chgData name="Song Seokil" userId="55e21934b449b532" providerId="LiveId" clId="{BD9444FD-0FFD-AA47-8F36-B29147492B55}" dt="2022-09-04T23:57:42.568" v="329" actId="1076"/>
        <pc:sldMkLst>
          <pc:docMk/>
          <pc:sldMk cId="3544745371" sldId="564"/>
        </pc:sldMkLst>
        <pc:picChg chg="add mod">
          <ac:chgData name="Song Seokil" userId="55e21934b449b532" providerId="LiveId" clId="{BD9444FD-0FFD-AA47-8F36-B29147492B55}" dt="2022-09-04T23:57:42.568" v="329" actId="1076"/>
          <ac:picMkLst>
            <pc:docMk/>
            <pc:sldMk cId="3544745371" sldId="564"/>
            <ac:picMk id="3" creationId="{48A4C808-7CEC-2FDE-CD23-E726952C6C36}"/>
          </ac:picMkLst>
        </pc:picChg>
      </pc:sldChg>
      <pc:sldChg chg="addSp modSp new">
        <pc:chgData name="Song Seokil" userId="55e21934b449b532" providerId="LiveId" clId="{BD9444FD-0FFD-AA47-8F36-B29147492B55}" dt="2022-09-04T23:58:00.968" v="338" actId="1076"/>
        <pc:sldMkLst>
          <pc:docMk/>
          <pc:sldMk cId="2920892606" sldId="565"/>
        </pc:sldMkLst>
        <pc:picChg chg="add mod">
          <ac:chgData name="Song Seokil" userId="55e21934b449b532" providerId="LiveId" clId="{BD9444FD-0FFD-AA47-8F36-B29147492B55}" dt="2022-09-04T23:58:00.968" v="338" actId="1076"/>
          <ac:picMkLst>
            <pc:docMk/>
            <pc:sldMk cId="2920892606" sldId="565"/>
            <ac:picMk id="3" creationId="{77156E01-78E0-7AC2-B78B-67992B29A6ED}"/>
          </ac:picMkLst>
        </pc:picChg>
      </pc:sldChg>
      <pc:sldChg chg="addSp delSp modSp new">
        <pc:chgData name="Song Seokil" userId="55e21934b449b532" providerId="LiveId" clId="{BD9444FD-0FFD-AA47-8F36-B29147492B55}" dt="2022-09-04T23:58:46.727" v="349"/>
        <pc:sldMkLst>
          <pc:docMk/>
          <pc:sldMk cId="1421467368" sldId="566"/>
        </pc:sldMkLst>
        <pc:spChg chg="del">
          <ac:chgData name="Song Seokil" userId="55e21934b449b532" providerId="LiveId" clId="{BD9444FD-0FFD-AA47-8F36-B29147492B55}" dt="2022-09-04T23:58:46.727" v="349"/>
          <ac:spMkLst>
            <pc:docMk/>
            <pc:sldMk cId="1421467368" sldId="566"/>
            <ac:spMk id="3" creationId="{18C922D9-A4A1-0F2D-994F-9FCA75CBA3A6}"/>
          </ac:spMkLst>
        </pc:spChg>
        <pc:picChg chg="add del mod">
          <ac:chgData name="Song Seokil" userId="55e21934b449b532" providerId="LiveId" clId="{BD9444FD-0FFD-AA47-8F36-B29147492B55}" dt="2022-09-04T23:58:45.865" v="348"/>
          <ac:picMkLst>
            <pc:docMk/>
            <pc:sldMk cId="1421467368" sldId="566"/>
            <ac:picMk id="5" creationId="{4B58C551-DB91-6A13-C57E-D6445106E056}"/>
          </ac:picMkLst>
        </pc:picChg>
        <pc:picChg chg="add mod">
          <ac:chgData name="Song Seokil" userId="55e21934b449b532" providerId="LiveId" clId="{BD9444FD-0FFD-AA47-8F36-B29147492B55}" dt="2022-09-04T23:58:46.727" v="349"/>
          <ac:picMkLst>
            <pc:docMk/>
            <pc:sldMk cId="1421467368" sldId="566"/>
            <ac:picMk id="6" creationId="{5FB940CF-4124-6094-53F6-AD9F289FA972}"/>
          </ac:picMkLst>
        </pc:picChg>
      </pc:sldChg>
      <pc:sldChg chg="addSp delSp modSp new mod modClrScheme chgLayout">
        <pc:chgData name="Song Seokil" userId="55e21934b449b532" providerId="LiveId" clId="{BD9444FD-0FFD-AA47-8F36-B29147492B55}" dt="2022-09-04T23:59:28.031" v="360" actId="1076"/>
        <pc:sldMkLst>
          <pc:docMk/>
          <pc:sldMk cId="168748278" sldId="567"/>
        </pc:sldMkLst>
        <pc:spChg chg="del">
          <ac:chgData name="Song Seokil" userId="55e21934b449b532" providerId="LiveId" clId="{BD9444FD-0FFD-AA47-8F36-B29147492B55}" dt="2022-09-04T23:59:19.780" v="357" actId="700"/>
          <ac:spMkLst>
            <pc:docMk/>
            <pc:sldMk cId="168748278" sldId="567"/>
            <ac:spMk id="2" creationId="{35C8B8D3-18A8-94B5-ACD1-8EE4A8820F99}"/>
          </ac:spMkLst>
        </pc:spChg>
        <pc:spChg chg="del">
          <ac:chgData name="Song Seokil" userId="55e21934b449b532" providerId="LiveId" clId="{BD9444FD-0FFD-AA47-8F36-B29147492B55}" dt="2022-09-04T23:59:09.956" v="354"/>
          <ac:spMkLst>
            <pc:docMk/>
            <pc:sldMk cId="168748278" sldId="567"/>
            <ac:spMk id="3" creationId="{B62D4208-A4A6-5563-5A99-559E9E6D5896}"/>
          </ac:spMkLst>
        </pc:spChg>
        <pc:spChg chg="mod ord">
          <ac:chgData name="Song Seokil" userId="55e21934b449b532" providerId="LiveId" clId="{BD9444FD-0FFD-AA47-8F36-B29147492B55}" dt="2022-09-04T23:59:19.780" v="357" actId="700"/>
          <ac:spMkLst>
            <pc:docMk/>
            <pc:sldMk cId="168748278" sldId="567"/>
            <ac:spMk id="4" creationId="{6A54D029-E68D-11C5-2B14-B017CE24AACD}"/>
          </ac:spMkLst>
        </pc:spChg>
        <pc:spChg chg="add del mod">
          <ac:chgData name="Song Seokil" userId="55e21934b449b532" providerId="LiveId" clId="{BD9444FD-0FFD-AA47-8F36-B29147492B55}" dt="2022-09-04T23:59:17.487" v="356" actId="767"/>
          <ac:spMkLst>
            <pc:docMk/>
            <pc:sldMk cId="168748278" sldId="567"/>
            <ac:spMk id="6" creationId="{646DF0A8-114B-B44E-C662-F9E2F58CE417}"/>
          </ac:spMkLst>
        </pc:spChg>
        <pc:picChg chg="add mod ord">
          <ac:chgData name="Song Seokil" userId="55e21934b449b532" providerId="LiveId" clId="{BD9444FD-0FFD-AA47-8F36-B29147492B55}" dt="2022-09-04T23:59:28.031" v="360" actId="1076"/>
          <ac:picMkLst>
            <pc:docMk/>
            <pc:sldMk cId="168748278" sldId="567"/>
            <ac:picMk id="5" creationId="{C41B0476-2352-9F97-D284-108D23A35D06}"/>
          </ac:picMkLst>
        </pc:picChg>
      </pc:sld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  <pc:docChgLst>
    <pc:chgData name="Song Seokil" userId="55e21934b449b532" providerId="LiveId" clId="{E20A5463-216F-4C38-815A-747521140D68}"/>
    <pc:docChg chg="undo redo custSel addSld delSld modSld">
      <pc:chgData name="Song Seokil" userId="55e21934b449b532" providerId="LiveId" clId="{E20A5463-216F-4C38-815A-747521140D68}" dt="2022-09-25T19:08:07.917" v="2478" actId="47"/>
      <pc:docMkLst>
        <pc:docMk/>
      </pc:docMkLst>
      <pc:sldChg chg="modSp mod">
        <pc:chgData name="Song Seokil" userId="55e21934b449b532" providerId="LiveId" clId="{E20A5463-216F-4C38-815A-747521140D68}" dt="2022-09-25T12:49:08.319" v="0" actId="207"/>
        <pc:sldMkLst>
          <pc:docMk/>
          <pc:sldMk cId="0" sldId="343"/>
        </pc:sldMkLst>
        <pc:spChg chg="mod">
          <ac:chgData name="Song Seokil" userId="55e21934b449b532" providerId="LiveId" clId="{E20A5463-216F-4C38-815A-747521140D68}" dt="2022-09-25T12:49:08.319" v="0" actId="207"/>
          <ac:spMkLst>
            <pc:docMk/>
            <pc:sldMk cId="0" sldId="343"/>
            <ac:spMk id="11266" creationId="{32CAB790-8A47-5B79-7BB7-DEBE831B1168}"/>
          </ac:spMkLst>
        </pc:spChg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347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5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6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7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8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29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0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1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2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4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0" sldId="439"/>
        </pc:sldMkLst>
      </pc:sldChg>
      <pc:sldChg chg="addSp delSp modSp mod modClrScheme chgLayout">
        <pc:chgData name="Song Seokil" userId="55e21934b449b532" providerId="LiveId" clId="{E20A5463-216F-4C38-815A-747521140D68}" dt="2022-09-25T13:04:22.045" v="964" actId="1076"/>
        <pc:sldMkLst>
          <pc:docMk/>
          <pc:sldMk cId="0" sldId="441"/>
        </pc:sldMkLst>
        <pc:spChg chg="add del mod">
          <ac:chgData name="Song Seokil" userId="55e21934b449b532" providerId="LiveId" clId="{E20A5463-216F-4C38-815A-747521140D68}" dt="2022-09-25T13:03:46.744" v="955"/>
          <ac:spMkLst>
            <pc:docMk/>
            <pc:sldMk cId="0" sldId="441"/>
            <ac:spMk id="2" creationId="{2072ECFE-3F6B-C987-C512-BABC78C58529}"/>
          </ac:spMkLst>
        </pc:spChg>
        <pc:spChg chg="add del mod">
          <ac:chgData name="Song Seokil" userId="55e21934b449b532" providerId="LiveId" clId="{E20A5463-216F-4C38-815A-747521140D68}" dt="2022-09-25T13:03:46.744" v="955"/>
          <ac:spMkLst>
            <pc:docMk/>
            <pc:sldMk cId="0" sldId="441"/>
            <ac:spMk id="4" creationId="{D5358145-3F6E-DF38-50C1-0DFD9732C7EB}"/>
          </ac:spMkLst>
        </pc:spChg>
        <pc:spChg chg="add mod">
          <ac:chgData name="Song Seokil" userId="55e21934b449b532" providerId="LiveId" clId="{E20A5463-216F-4C38-815A-747521140D68}" dt="2022-09-25T13:04:22.045" v="964" actId="1076"/>
          <ac:spMkLst>
            <pc:docMk/>
            <pc:sldMk cId="0" sldId="441"/>
            <ac:spMk id="6" creationId="{BCC9102C-9358-0D82-498D-F92A900BA355}"/>
          </ac:spMkLst>
        </pc:spChg>
        <pc:spChg chg="del mod ord">
          <ac:chgData name="Song Seokil" userId="55e21934b449b532" providerId="LiveId" clId="{E20A5463-216F-4C38-815A-747521140D68}" dt="2022-09-25T13:04:00.071" v="958" actId="478"/>
          <ac:spMkLst>
            <pc:docMk/>
            <pc:sldMk cId="0" sldId="441"/>
            <ac:spMk id="9" creationId="{F9812891-1A1E-FE13-4471-7A436F838345}"/>
          </ac:spMkLst>
        </pc:spChg>
        <pc:spChg chg="mod ord">
          <ac:chgData name="Song Seokil" userId="55e21934b449b532" providerId="LiveId" clId="{E20A5463-216F-4C38-815A-747521140D68}" dt="2022-09-25T13:03:57.404" v="957" actId="700"/>
          <ac:spMkLst>
            <pc:docMk/>
            <pc:sldMk cId="0" sldId="441"/>
            <ac:spMk id="44034" creationId="{CC882C13-E1C3-9E7E-AC92-B2434635A56A}"/>
          </ac:spMkLst>
        </pc:spChg>
        <pc:picChg chg="mod">
          <ac:chgData name="Song Seokil" userId="55e21934b449b532" providerId="LiveId" clId="{E20A5463-216F-4C38-815A-747521140D68}" dt="2022-09-25T13:04:03.457" v="959" actId="1076"/>
          <ac:picMkLst>
            <pc:docMk/>
            <pc:sldMk cId="0" sldId="441"/>
            <ac:picMk id="3" creationId="{D2D9A6EA-6DC2-AC13-B95D-FAC76F1F8A69}"/>
          </ac:picMkLst>
        </pc:picChg>
      </pc:sldChg>
      <pc:sldChg chg="addSp delSp modSp mod">
        <pc:chgData name="Song Seokil" userId="55e21934b449b532" providerId="LiveId" clId="{E20A5463-216F-4C38-815A-747521140D68}" dt="2022-09-25T13:13:43.487" v="1198" actId="1076"/>
        <pc:sldMkLst>
          <pc:docMk/>
          <pc:sldMk cId="0" sldId="442"/>
        </pc:sldMkLst>
        <pc:spChg chg="add mod">
          <ac:chgData name="Song Seokil" userId="55e21934b449b532" providerId="LiveId" clId="{E20A5463-216F-4C38-815A-747521140D68}" dt="2022-09-25T13:13:42.482" v="1197" actId="1076"/>
          <ac:spMkLst>
            <pc:docMk/>
            <pc:sldMk cId="0" sldId="442"/>
            <ac:spMk id="3" creationId="{519D1D62-1C65-03B7-E468-910289D99655}"/>
          </ac:spMkLst>
        </pc:spChg>
        <pc:spChg chg="mod">
          <ac:chgData name="Song Seokil" userId="55e21934b449b532" providerId="LiveId" clId="{E20A5463-216F-4C38-815A-747521140D68}" dt="2022-09-25T13:13:36.243" v="1195" actId="15"/>
          <ac:spMkLst>
            <pc:docMk/>
            <pc:sldMk cId="0" sldId="442"/>
            <ac:spMk id="9" creationId="{B8BF45BC-366F-1402-7079-4E5CAA1B5611}"/>
          </ac:spMkLst>
        </pc:spChg>
        <pc:picChg chg="add mod">
          <ac:chgData name="Song Seokil" userId="55e21934b449b532" providerId="LiveId" clId="{E20A5463-216F-4C38-815A-747521140D68}" dt="2022-09-25T13:13:43.487" v="1198" actId="1076"/>
          <ac:picMkLst>
            <pc:docMk/>
            <pc:sldMk cId="0" sldId="442"/>
            <ac:picMk id="2" creationId="{8A047B36-9DF9-F4DD-2D29-AF1ECFE64DE9}"/>
          </ac:picMkLst>
        </pc:picChg>
        <pc:picChg chg="del">
          <ac:chgData name="Song Seokil" userId="55e21934b449b532" providerId="LiveId" clId="{E20A5463-216F-4C38-815A-747521140D68}" dt="2022-09-25T13:13:03.853" v="1189" actId="478"/>
          <ac:picMkLst>
            <pc:docMk/>
            <pc:sldMk cId="0" sldId="442"/>
            <ac:picMk id="46086" creationId="{58425236-3712-6506-8A53-2D11CD7F1278}"/>
          </ac:picMkLst>
        </pc:picChg>
        <pc:picChg chg="del">
          <ac:chgData name="Song Seokil" userId="55e21934b449b532" providerId="LiveId" clId="{E20A5463-216F-4C38-815A-747521140D68}" dt="2022-09-25T13:13:03.309" v="1188" actId="478"/>
          <ac:picMkLst>
            <pc:docMk/>
            <pc:sldMk cId="0" sldId="442"/>
            <ac:picMk id="46087" creationId="{C894339A-0275-D667-4F16-ECBA0843F27F}"/>
          </ac:picMkLst>
        </pc:picChg>
      </pc:sldChg>
      <pc:sldChg chg="addSp delSp modSp mod">
        <pc:chgData name="Song Seokil" userId="55e21934b449b532" providerId="LiveId" clId="{E20A5463-216F-4C38-815A-747521140D68}" dt="2022-09-25T17:22:00.285" v="2328" actId="166"/>
        <pc:sldMkLst>
          <pc:docMk/>
          <pc:sldMk cId="0" sldId="443"/>
        </pc:sldMkLst>
        <pc:spChg chg="add del mod">
          <ac:chgData name="Song Seokil" userId="55e21934b449b532" providerId="LiveId" clId="{E20A5463-216F-4C38-815A-747521140D68}" dt="2022-09-25T13:24:18.817" v="2055"/>
          <ac:spMkLst>
            <pc:docMk/>
            <pc:sldMk cId="0" sldId="443"/>
            <ac:spMk id="2" creationId="{C36A9452-0699-33F1-9847-FBE5420ECE18}"/>
          </ac:spMkLst>
        </pc:spChg>
        <pc:spChg chg="add del mod">
          <ac:chgData name="Song Seokil" userId="55e21934b449b532" providerId="LiveId" clId="{E20A5463-216F-4C38-815A-747521140D68}" dt="2022-09-25T13:24:18.817" v="2055"/>
          <ac:spMkLst>
            <pc:docMk/>
            <pc:sldMk cId="0" sldId="443"/>
            <ac:spMk id="3" creationId="{DB9BDBEC-1486-65A3-0519-F54EB9636D21}"/>
          </ac:spMkLst>
        </pc:spChg>
        <pc:spChg chg="del">
          <ac:chgData name="Song Seokil" userId="55e21934b449b532" providerId="LiveId" clId="{E20A5463-216F-4C38-815A-747521140D68}" dt="2022-09-25T13:37:12.087" v="2058" actId="478"/>
          <ac:spMkLst>
            <pc:docMk/>
            <pc:sldMk cId="0" sldId="443"/>
            <ac:spMk id="8" creationId="{1B610EBF-0B2E-F82F-23B8-F9C9FFB399E5}"/>
          </ac:spMkLst>
        </pc:spChg>
        <pc:spChg chg="mod">
          <ac:chgData name="Song Seokil" userId="55e21934b449b532" providerId="LiveId" clId="{E20A5463-216F-4C38-815A-747521140D68}" dt="2022-09-25T13:37:09.333" v="2056" actId="20577"/>
          <ac:spMkLst>
            <pc:docMk/>
            <pc:sldMk cId="0" sldId="443"/>
            <ac:spMk id="9" creationId="{8A52EA9A-78EF-6382-AA1D-B2E0C5C6F99D}"/>
          </ac:spMkLst>
        </pc:spChg>
        <pc:spChg chg="del">
          <ac:chgData name="Song Seokil" userId="55e21934b449b532" providerId="LiveId" clId="{E20A5463-216F-4C38-815A-747521140D68}" dt="2022-09-25T13:37:12.087" v="2058" actId="478"/>
          <ac:spMkLst>
            <pc:docMk/>
            <pc:sldMk cId="0" sldId="443"/>
            <ac:spMk id="10" creationId="{3E901065-EE2D-EA71-F38F-CBF9C295453E}"/>
          </ac:spMkLst>
        </pc:spChg>
        <pc:spChg chg="mod">
          <ac:chgData name="Song Seokil" userId="55e21934b449b532" providerId="LiveId" clId="{E20A5463-216F-4C38-815A-747521140D68}" dt="2022-09-25T13:24:18.817" v="2055"/>
          <ac:spMkLst>
            <pc:docMk/>
            <pc:sldMk cId="0" sldId="443"/>
            <ac:spMk id="48130" creationId="{B0C88807-A493-8B14-D15D-93F617210D5B}"/>
          </ac:spMkLst>
        </pc:spChg>
        <pc:spChg chg="del">
          <ac:chgData name="Song Seokil" userId="55e21934b449b532" providerId="LiveId" clId="{E20A5463-216F-4C38-815A-747521140D68}" dt="2022-09-25T13:37:12.087" v="2058" actId="478"/>
          <ac:spMkLst>
            <pc:docMk/>
            <pc:sldMk cId="0" sldId="443"/>
            <ac:spMk id="48131" creationId="{B681B975-D927-2A22-0970-A194C8E53306}"/>
          </ac:spMkLst>
        </pc:spChg>
        <pc:spChg chg="del">
          <ac:chgData name="Song Seokil" userId="55e21934b449b532" providerId="LiveId" clId="{E20A5463-216F-4C38-815A-747521140D68}" dt="2022-09-25T13:37:12.087" v="2058" actId="478"/>
          <ac:spMkLst>
            <pc:docMk/>
            <pc:sldMk cId="0" sldId="443"/>
            <ac:spMk id="48133" creationId="{BC9D94ED-5CB2-3217-51F1-72A15EFA724B}"/>
          </ac:spMkLst>
        </pc:spChg>
        <pc:picChg chg="add mod ord modCrop">
          <ac:chgData name="Song Seokil" userId="55e21934b449b532" providerId="LiveId" clId="{E20A5463-216F-4C38-815A-747521140D68}" dt="2022-09-25T17:22:00.285" v="2328" actId="166"/>
          <ac:picMkLst>
            <pc:docMk/>
            <pc:sldMk cId="0" sldId="443"/>
            <ac:picMk id="5" creationId="{96C39C8D-7083-DE0D-C3FC-813083B96A5D}"/>
          </ac:picMkLst>
        </pc:picChg>
        <pc:picChg chg="add del mod">
          <ac:chgData name="Song Seokil" userId="55e21934b449b532" providerId="LiveId" clId="{E20A5463-216F-4C38-815A-747521140D68}" dt="2022-09-25T17:21:52.956" v="2324" actId="478"/>
          <ac:picMkLst>
            <pc:docMk/>
            <pc:sldMk cId="0" sldId="443"/>
            <ac:picMk id="7" creationId="{5E413AB5-21E3-AEFD-9085-89F8AAFD9AD1}"/>
          </ac:picMkLst>
        </pc:picChg>
        <pc:picChg chg="add mod">
          <ac:chgData name="Song Seokil" userId="55e21934b449b532" providerId="LiveId" clId="{E20A5463-216F-4C38-815A-747521140D68}" dt="2022-09-25T17:21:57.750" v="2327" actId="14100"/>
          <ac:picMkLst>
            <pc:docMk/>
            <pc:sldMk cId="0" sldId="443"/>
            <ac:picMk id="12" creationId="{4AFD0EA9-E82E-53D3-3092-9E3FEA47591D}"/>
          </ac:picMkLst>
        </pc:picChg>
        <pc:picChg chg="del">
          <ac:chgData name="Song Seokil" userId="55e21934b449b532" providerId="LiveId" clId="{E20A5463-216F-4C38-815A-747521140D68}" dt="2022-09-25T13:37:10.416" v="2057" actId="478"/>
          <ac:picMkLst>
            <pc:docMk/>
            <pc:sldMk cId="0" sldId="443"/>
            <ac:picMk id="48134" creationId="{3014F64E-47D4-C2E1-CC1D-BC929245459B}"/>
          </ac:picMkLst>
        </pc:picChg>
      </pc:sldChg>
      <pc:sldChg chg="del">
        <pc:chgData name="Song Seokil" userId="55e21934b449b532" providerId="LiveId" clId="{E20A5463-216F-4C38-815A-747521140D68}" dt="2022-09-25T13:42:57.636" v="2070" actId="47"/>
        <pc:sldMkLst>
          <pc:docMk/>
          <pc:sldMk cId="0" sldId="444"/>
        </pc:sldMkLst>
      </pc:sldChg>
      <pc:sldChg chg="addSp delSp modSp mod">
        <pc:chgData name="Song Seokil" userId="55e21934b449b532" providerId="LiveId" clId="{E20A5463-216F-4C38-815A-747521140D68}" dt="2022-09-25T13:44:42.739" v="2078" actId="1076"/>
        <pc:sldMkLst>
          <pc:docMk/>
          <pc:sldMk cId="0" sldId="445"/>
        </pc:sldMkLst>
        <pc:spChg chg="del">
          <ac:chgData name="Song Seokil" userId="55e21934b449b532" providerId="LiveId" clId="{E20A5463-216F-4C38-815A-747521140D68}" dt="2022-09-25T13:44:22.765" v="2073" actId="478"/>
          <ac:spMkLst>
            <pc:docMk/>
            <pc:sldMk cId="0" sldId="445"/>
            <ac:spMk id="7" creationId="{9E855A9E-D008-D05B-1EBA-3F0A6A7969C3}"/>
          </ac:spMkLst>
        </pc:spChg>
        <pc:spChg chg="mod">
          <ac:chgData name="Song Seokil" userId="55e21934b449b532" providerId="LiveId" clId="{E20A5463-216F-4C38-815A-747521140D68}" dt="2022-09-25T13:44:19.424" v="2072" actId="20577"/>
          <ac:spMkLst>
            <pc:docMk/>
            <pc:sldMk cId="0" sldId="445"/>
            <ac:spMk id="9" creationId="{CC0160DB-A468-7712-ED15-95B32E5FFD33}"/>
          </ac:spMkLst>
        </pc:spChg>
        <pc:picChg chg="add mod">
          <ac:chgData name="Song Seokil" userId="55e21934b449b532" providerId="LiveId" clId="{E20A5463-216F-4C38-815A-747521140D68}" dt="2022-09-25T13:44:28.991" v="2076" actId="14100"/>
          <ac:picMkLst>
            <pc:docMk/>
            <pc:sldMk cId="0" sldId="445"/>
            <ac:picMk id="3" creationId="{3F6B410B-69B9-F29D-39DC-B743FA0D0FBA}"/>
          </ac:picMkLst>
        </pc:picChg>
        <pc:picChg chg="add mod">
          <ac:chgData name="Song Seokil" userId="55e21934b449b532" providerId="LiveId" clId="{E20A5463-216F-4C38-815A-747521140D68}" dt="2022-09-25T13:44:42.739" v="2078" actId="1076"/>
          <ac:picMkLst>
            <pc:docMk/>
            <pc:sldMk cId="0" sldId="445"/>
            <ac:picMk id="5" creationId="{8B9E6500-8CC9-59C5-61A4-DA5C91DB8D3F}"/>
          </ac:picMkLst>
        </pc:picChg>
        <pc:picChg chg="del">
          <ac:chgData name="Song Seokil" userId="55e21934b449b532" providerId="LiveId" clId="{E20A5463-216F-4C38-815A-747521140D68}" dt="2022-09-25T13:44:13.755" v="2071" actId="478"/>
          <ac:picMkLst>
            <pc:docMk/>
            <pc:sldMk cId="0" sldId="445"/>
            <ac:picMk id="52231" creationId="{6CB5E8A7-B26D-1FDD-DF24-DC4D61E97D50}"/>
          </ac:picMkLst>
        </pc:picChg>
      </pc:sldChg>
      <pc:sldChg chg="addSp delSp modSp mod">
        <pc:chgData name="Song Seokil" userId="55e21934b449b532" providerId="LiveId" clId="{E20A5463-216F-4C38-815A-747521140D68}" dt="2022-09-25T14:15:24.871" v="2223" actId="20577"/>
        <pc:sldMkLst>
          <pc:docMk/>
          <pc:sldMk cId="0" sldId="447"/>
        </pc:sldMkLst>
        <pc:spChg chg="add del mod">
          <ac:chgData name="Song Seokil" userId="55e21934b449b532" providerId="LiveId" clId="{E20A5463-216F-4C38-815A-747521140D68}" dt="2022-09-25T14:11:01.107" v="2088"/>
          <ac:spMkLst>
            <pc:docMk/>
            <pc:sldMk cId="0" sldId="447"/>
            <ac:spMk id="2" creationId="{B0F14F12-96D9-C09F-D456-3BA5E679837C}"/>
          </ac:spMkLst>
        </pc:spChg>
        <pc:spChg chg="add del mod">
          <ac:chgData name="Song Seokil" userId="55e21934b449b532" providerId="LiveId" clId="{E20A5463-216F-4C38-815A-747521140D68}" dt="2022-09-25T14:11:01.107" v="2088"/>
          <ac:spMkLst>
            <pc:docMk/>
            <pc:sldMk cId="0" sldId="447"/>
            <ac:spMk id="3" creationId="{59A60FEE-0302-E175-47EC-DECCC650C17A}"/>
          </ac:spMkLst>
        </pc:spChg>
        <pc:spChg chg="mod">
          <ac:chgData name="Song Seokil" userId="55e21934b449b532" providerId="LiveId" clId="{E20A5463-216F-4C38-815A-747521140D68}" dt="2022-09-25T14:15:24.871" v="2223" actId="20577"/>
          <ac:spMkLst>
            <pc:docMk/>
            <pc:sldMk cId="0" sldId="447"/>
            <ac:spMk id="9" creationId="{56FF9745-F7AA-BCE7-78DF-5710775FC9D4}"/>
          </ac:spMkLst>
        </pc:spChg>
        <pc:spChg chg="mod">
          <ac:chgData name="Song Seokil" userId="55e21934b449b532" providerId="LiveId" clId="{E20A5463-216F-4C38-815A-747521140D68}" dt="2022-09-25T14:11:01.107" v="2088"/>
          <ac:spMkLst>
            <pc:docMk/>
            <pc:sldMk cId="0" sldId="447"/>
            <ac:spMk id="56322" creationId="{64F740E7-5BD4-425B-B590-12E8DAE73AC8}"/>
          </ac:spMkLst>
        </pc:spChg>
        <pc:picChg chg="del mod">
          <ac:chgData name="Song Seokil" userId="55e21934b449b532" providerId="LiveId" clId="{E20A5463-216F-4C38-815A-747521140D68}" dt="2022-09-25T14:11:34.027" v="2091" actId="478"/>
          <ac:picMkLst>
            <pc:docMk/>
            <pc:sldMk cId="0" sldId="447"/>
            <ac:picMk id="56326" creationId="{8511BFF8-8735-1270-D41F-1714A9B8B077}"/>
          </ac:picMkLst>
        </pc:picChg>
      </pc:sldChg>
      <pc:sldChg chg="addSp delSp modSp mod">
        <pc:chgData name="Song Seokil" userId="55e21934b449b532" providerId="LiveId" clId="{E20A5463-216F-4C38-815A-747521140D68}" dt="2022-09-25T15:28:48.609" v="2241" actId="1076"/>
        <pc:sldMkLst>
          <pc:docMk/>
          <pc:sldMk cId="0" sldId="448"/>
        </pc:sldMkLst>
        <pc:spChg chg="add del mod">
          <ac:chgData name="Song Seokil" userId="55e21934b449b532" providerId="LiveId" clId="{E20A5463-216F-4C38-815A-747521140D68}" dt="2022-09-25T15:27:06.325" v="2236"/>
          <ac:spMkLst>
            <pc:docMk/>
            <pc:sldMk cId="0" sldId="448"/>
            <ac:spMk id="2" creationId="{9D79533C-9CE3-CC9A-5F90-029011F8213F}"/>
          </ac:spMkLst>
        </pc:spChg>
        <pc:spChg chg="add del mod">
          <ac:chgData name="Song Seokil" userId="55e21934b449b532" providerId="LiveId" clId="{E20A5463-216F-4C38-815A-747521140D68}" dt="2022-09-25T15:27:06.325" v="2236"/>
          <ac:spMkLst>
            <pc:docMk/>
            <pc:sldMk cId="0" sldId="448"/>
            <ac:spMk id="3" creationId="{DB094FF8-5C52-14D6-6AB8-F9E21553F099}"/>
          </ac:spMkLst>
        </pc:spChg>
        <pc:spChg chg="mod">
          <ac:chgData name="Song Seokil" userId="55e21934b449b532" providerId="LiveId" clId="{E20A5463-216F-4C38-815A-747521140D68}" dt="2022-09-25T15:27:06.325" v="2236"/>
          <ac:spMkLst>
            <pc:docMk/>
            <pc:sldMk cId="0" sldId="448"/>
            <ac:spMk id="9" creationId="{5B65875C-36CA-8989-52BA-03A3A639ACBB}"/>
          </ac:spMkLst>
        </pc:spChg>
        <pc:spChg chg="mod">
          <ac:chgData name="Song Seokil" userId="55e21934b449b532" providerId="LiveId" clId="{E20A5463-216F-4C38-815A-747521140D68}" dt="2022-09-25T15:27:06.325" v="2236"/>
          <ac:spMkLst>
            <pc:docMk/>
            <pc:sldMk cId="0" sldId="448"/>
            <ac:spMk id="58370" creationId="{3D98BD22-76BD-1C1F-E7CC-BA02891AF5C1}"/>
          </ac:spMkLst>
        </pc:spChg>
        <pc:picChg chg="add mod">
          <ac:chgData name="Song Seokil" userId="55e21934b449b532" providerId="LiveId" clId="{E20A5463-216F-4C38-815A-747521140D68}" dt="2022-09-25T15:28:48.609" v="2241" actId="1076"/>
          <ac:picMkLst>
            <pc:docMk/>
            <pc:sldMk cId="0" sldId="448"/>
            <ac:picMk id="5" creationId="{444916B4-0145-3CDC-D78F-2E4F4E3B552D}"/>
          </ac:picMkLst>
        </pc:picChg>
        <pc:picChg chg="del">
          <ac:chgData name="Song Seokil" userId="55e21934b449b532" providerId="LiveId" clId="{E20A5463-216F-4C38-815A-747521140D68}" dt="2022-09-25T15:25:35.798" v="2232" actId="478"/>
          <ac:picMkLst>
            <pc:docMk/>
            <pc:sldMk cId="0" sldId="448"/>
            <ac:picMk id="58374" creationId="{E155A8A9-FDF6-ECAC-4F90-0694C43D5311}"/>
          </ac:picMkLst>
        </pc:picChg>
      </pc:sldChg>
      <pc:sldChg chg="del">
        <pc:chgData name="Song Seokil" userId="55e21934b449b532" providerId="LiveId" clId="{E20A5463-216F-4C38-815A-747521140D68}" dt="2022-09-25T16:26:29.891" v="2254" actId="47"/>
        <pc:sldMkLst>
          <pc:docMk/>
          <pc:sldMk cId="0" sldId="449"/>
        </pc:sldMkLst>
      </pc:sldChg>
      <pc:sldChg chg="del">
        <pc:chgData name="Song Seokil" userId="55e21934b449b532" providerId="LiveId" clId="{E20A5463-216F-4C38-815A-747521140D68}" dt="2022-09-25T16:26:25.643" v="2253" actId="47"/>
        <pc:sldMkLst>
          <pc:docMk/>
          <pc:sldMk cId="0" sldId="450"/>
        </pc:sldMkLst>
      </pc:sldChg>
      <pc:sldChg chg="addSp delSp modSp mod">
        <pc:chgData name="Song Seokil" userId="55e21934b449b532" providerId="LiveId" clId="{E20A5463-216F-4C38-815A-747521140D68}" dt="2022-09-25T17:20:33.441" v="2323" actId="14100"/>
        <pc:sldMkLst>
          <pc:docMk/>
          <pc:sldMk cId="0" sldId="451"/>
        </pc:sldMkLst>
        <pc:spChg chg="add del mod">
          <ac:chgData name="Song Seokil" userId="55e21934b449b532" providerId="LiveId" clId="{E20A5463-216F-4C38-815A-747521140D68}" dt="2022-09-25T17:06:13.058" v="2255"/>
          <ac:spMkLst>
            <pc:docMk/>
            <pc:sldMk cId="0" sldId="451"/>
            <ac:spMk id="2" creationId="{B7F08596-2522-69B9-6C31-2E3492D9C2C3}"/>
          </ac:spMkLst>
        </pc:spChg>
        <pc:spChg chg="add del mod">
          <ac:chgData name="Song Seokil" userId="55e21934b449b532" providerId="LiveId" clId="{E20A5463-216F-4C38-815A-747521140D68}" dt="2022-09-25T17:06:13.058" v="2255"/>
          <ac:spMkLst>
            <pc:docMk/>
            <pc:sldMk cId="0" sldId="451"/>
            <ac:spMk id="3" creationId="{58920ECB-82E8-A6B1-88DE-5FA2699186D6}"/>
          </ac:spMkLst>
        </pc:spChg>
        <pc:spChg chg="del">
          <ac:chgData name="Song Seokil" userId="55e21934b449b532" providerId="LiveId" clId="{E20A5463-216F-4C38-815A-747521140D68}" dt="2022-09-25T17:07:13.901" v="2301" actId="478"/>
          <ac:spMkLst>
            <pc:docMk/>
            <pc:sldMk cId="0" sldId="451"/>
            <ac:spMk id="8" creationId="{E321D27F-1CA9-82D3-F0B9-138E70EE7FA6}"/>
          </ac:spMkLst>
        </pc:spChg>
        <pc:spChg chg="mod">
          <ac:chgData name="Song Seokil" userId="55e21934b449b532" providerId="LiveId" clId="{E20A5463-216F-4C38-815A-747521140D68}" dt="2022-09-25T17:19:51.185" v="2316" actId="20577"/>
          <ac:spMkLst>
            <pc:docMk/>
            <pc:sldMk cId="0" sldId="451"/>
            <ac:spMk id="9" creationId="{6F1BE13D-B9FD-5E89-9D3A-FAFC080517A8}"/>
          </ac:spMkLst>
        </pc:spChg>
        <pc:spChg chg="del">
          <ac:chgData name="Song Seokil" userId="55e21934b449b532" providerId="LiveId" clId="{E20A5463-216F-4C38-815A-747521140D68}" dt="2022-09-25T17:07:18.645" v="2302" actId="478"/>
          <ac:spMkLst>
            <pc:docMk/>
            <pc:sldMk cId="0" sldId="451"/>
            <ac:spMk id="10" creationId="{A3F3C5D9-F89C-6E55-3D33-5CFF2C1BE1B9}"/>
          </ac:spMkLst>
        </pc:spChg>
        <pc:spChg chg="del">
          <ac:chgData name="Song Seokil" userId="55e21934b449b532" providerId="LiveId" clId="{E20A5463-216F-4C38-815A-747521140D68}" dt="2022-09-25T17:07:19.565" v="2303" actId="478"/>
          <ac:spMkLst>
            <pc:docMk/>
            <pc:sldMk cId="0" sldId="451"/>
            <ac:spMk id="11" creationId="{78E52BAE-2DCF-0715-224B-2C6B7C177E12}"/>
          </ac:spMkLst>
        </pc:spChg>
        <pc:spChg chg="mod">
          <ac:chgData name="Song Seokil" userId="55e21934b449b532" providerId="LiveId" clId="{E20A5463-216F-4C38-815A-747521140D68}" dt="2022-09-25T17:06:13.058" v="2255"/>
          <ac:spMkLst>
            <pc:docMk/>
            <pc:sldMk cId="0" sldId="451"/>
            <ac:spMk id="64514" creationId="{557314F6-BC5D-0B80-5CC7-E56FC0447C8C}"/>
          </ac:spMkLst>
        </pc:spChg>
        <pc:picChg chg="add mod ord">
          <ac:chgData name="Song Seokil" userId="55e21934b449b532" providerId="LiveId" clId="{E20A5463-216F-4C38-815A-747521140D68}" dt="2022-09-25T17:20:22.453" v="2322" actId="1076"/>
          <ac:picMkLst>
            <pc:docMk/>
            <pc:sldMk cId="0" sldId="451"/>
            <ac:picMk id="5" creationId="{DBDA1FCD-F371-8252-8F95-270AAAA359E2}"/>
          </ac:picMkLst>
        </pc:picChg>
        <pc:picChg chg="add mod">
          <ac:chgData name="Song Seokil" userId="55e21934b449b532" providerId="LiveId" clId="{E20A5463-216F-4C38-815A-747521140D68}" dt="2022-09-25T17:20:33.441" v="2323" actId="14100"/>
          <ac:picMkLst>
            <pc:docMk/>
            <pc:sldMk cId="0" sldId="451"/>
            <ac:picMk id="7" creationId="{5C78283E-5462-B00D-3CE1-19B221BEA78F}"/>
          </ac:picMkLst>
        </pc:picChg>
        <pc:picChg chg="del">
          <ac:chgData name="Song Seokil" userId="55e21934b449b532" providerId="LiveId" clId="{E20A5463-216F-4C38-815A-747521140D68}" dt="2022-09-25T17:07:21.366" v="2304" actId="478"/>
          <ac:picMkLst>
            <pc:docMk/>
            <pc:sldMk cId="0" sldId="451"/>
            <ac:picMk id="64521" creationId="{F79FC108-F2ED-3EF8-F2C6-C3642647EAE2}"/>
          </ac:picMkLst>
        </pc:picChg>
      </pc:sldChg>
      <pc:sldChg chg="del">
        <pc:chgData name="Song Seokil" userId="55e21934b449b532" providerId="LiveId" clId="{E20A5463-216F-4C38-815A-747521140D68}" dt="2022-09-25T18:47:46.673" v="2447" actId="47"/>
        <pc:sldMkLst>
          <pc:docMk/>
          <pc:sldMk cId="0" sldId="452"/>
        </pc:sldMkLst>
      </pc:sldChg>
      <pc:sldChg chg="del">
        <pc:chgData name="Song Seokil" userId="55e21934b449b532" providerId="LiveId" clId="{E20A5463-216F-4C38-815A-747521140D68}" dt="2022-09-25T19:07:24.954" v="2469" actId="47"/>
        <pc:sldMkLst>
          <pc:docMk/>
          <pc:sldMk cId="0" sldId="454"/>
        </pc:sldMkLst>
      </pc:sldChg>
      <pc:sldChg chg="del">
        <pc:chgData name="Song Seokil" userId="55e21934b449b532" providerId="LiveId" clId="{E20A5463-216F-4C38-815A-747521140D68}" dt="2022-09-25T19:07:26.793" v="2470" actId="47"/>
        <pc:sldMkLst>
          <pc:docMk/>
          <pc:sldMk cId="0" sldId="455"/>
        </pc:sldMkLst>
      </pc:sldChg>
      <pc:sldChg chg="del">
        <pc:chgData name="Song Seokil" userId="55e21934b449b532" providerId="LiveId" clId="{E20A5463-216F-4C38-815A-747521140D68}" dt="2022-09-25T19:07:49.484" v="2471" actId="47"/>
        <pc:sldMkLst>
          <pc:docMk/>
          <pc:sldMk cId="0" sldId="456"/>
        </pc:sldMkLst>
      </pc:sldChg>
      <pc:sldChg chg="del">
        <pc:chgData name="Song Seokil" userId="55e21934b449b532" providerId="LiveId" clId="{E20A5463-216F-4C38-815A-747521140D68}" dt="2022-09-25T19:07:51.871" v="2472" actId="47"/>
        <pc:sldMkLst>
          <pc:docMk/>
          <pc:sldMk cId="0" sldId="457"/>
        </pc:sldMkLst>
      </pc:sldChg>
      <pc:sldChg chg="modSp del mod">
        <pc:chgData name="Song Seokil" userId="55e21934b449b532" providerId="LiveId" clId="{E20A5463-216F-4C38-815A-747521140D68}" dt="2022-09-25T19:08:06.241" v="2477" actId="47"/>
        <pc:sldMkLst>
          <pc:docMk/>
          <pc:sldMk cId="0" sldId="458"/>
        </pc:sldMkLst>
        <pc:spChg chg="mod">
          <ac:chgData name="Song Seokil" userId="55e21934b449b532" providerId="LiveId" clId="{E20A5463-216F-4C38-815A-747521140D68}" dt="2022-09-25T19:07:58.914" v="2474" actId="1076"/>
          <ac:spMkLst>
            <pc:docMk/>
            <pc:sldMk cId="0" sldId="458"/>
            <ac:spMk id="7" creationId="{9561292A-BCD3-7EE2-939E-63F2E049BFA6}"/>
          </ac:spMkLst>
        </pc:spChg>
        <pc:grpChg chg="mod">
          <ac:chgData name="Song Seokil" userId="55e21934b449b532" providerId="LiveId" clId="{E20A5463-216F-4C38-815A-747521140D68}" dt="2022-09-25T19:07:58.914" v="2474" actId="1076"/>
          <ac:grpSpMkLst>
            <pc:docMk/>
            <pc:sldMk cId="0" sldId="458"/>
            <ac:grpSpMk id="76807" creationId="{E66F37DB-52BC-06BB-7AA7-B9051BC599D8}"/>
          </ac:grpSpMkLst>
        </pc:grpChg>
      </pc:sldChg>
      <pc:sldChg chg="del">
        <pc:chgData name="Song Seokil" userId="55e21934b449b532" providerId="LiveId" clId="{E20A5463-216F-4C38-815A-747521140D68}" dt="2022-09-25T19:08:07.917" v="2478" actId="47"/>
        <pc:sldMkLst>
          <pc:docMk/>
          <pc:sldMk cId="0" sldId="459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3161893306" sldId="460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3218111284" sldId="461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2223810256" sldId="462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1826059565" sldId="463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1478344484" sldId="464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1083691281" sldId="465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3580915910" sldId="466"/>
        </pc:sldMkLst>
      </pc:sldChg>
      <pc:sldChg chg="del">
        <pc:chgData name="Song Seokil" userId="55e21934b449b532" providerId="LiveId" clId="{E20A5463-216F-4C38-815A-747521140D68}" dt="2022-09-25T12:50:03.514" v="1" actId="47"/>
        <pc:sldMkLst>
          <pc:docMk/>
          <pc:sldMk cId="2306516910" sldId="467"/>
        </pc:sldMkLst>
      </pc:sldChg>
      <pc:sldChg chg="addSp delSp modSp mod">
        <pc:chgData name="Song Seokil" userId="55e21934b449b532" providerId="LiveId" clId="{E20A5463-216F-4C38-815A-747521140D68}" dt="2022-09-25T13:17:45.514" v="1789"/>
        <pc:sldMkLst>
          <pc:docMk/>
          <pc:sldMk cId="3345503826" sldId="468"/>
        </pc:sldMkLst>
        <pc:spChg chg="add del">
          <ac:chgData name="Song Seokil" userId="55e21934b449b532" providerId="LiveId" clId="{E20A5463-216F-4C38-815A-747521140D68}" dt="2022-09-25T13:10:54.871" v="1107" actId="22"/>
          <ac:spMkLst>
            <pc:docMk/>
            <pc:sldMk cId="3345503826" sldId="468"/>
            <ac:spMk id="5" creationId="{BCCCEC95-4355-78D8-FEAE-7816E4116B6B}"/>
          </ac:spMkLst>
        </pc:spChg>
        <pc:spChg chg="mod">
          <ac:chgData name="Song Seokil" userId="55e21934b449b532" providerId="LiveId" clId="{E20A5463-216F-4C38-815A-747521140D68}" dt="2022-09-25T13:13:52.975" v="1200" actId="1076"/>
          <ac:spMkLst>
            <pc:docMk/>
            <pc:sldMk cId="3345503826" sldId="468"/>
            <ac:spMk id="7" creationId="{7B9477AB-0C52-476A-4A2B-E98EAA1F6EC6}"/>
          </ac:spMkLst>
        </pc:spChg>
        <pc:spChg chg="add del mod">
          <ac:chgData name="Song Seokil" userId="55e21934b449b532" providerId="LiveId" clId="{E20A5463-216F-4C38-815A-747521140D68}" dt="2022-09-25T13:12:56.015" v="1186" actId="21"/>
          <ac:spMkLst>
            <pc:docMk/>
            <pc:sldMk cId="3345503826" sldId="468"/>
            <ac:spMk id="8" creationId="{72C98E92-786F-C145-8D86-E555148EC9BD}"/>
          </ac:spMkLst>
        </pc:spChg>
        <pc:spChg chg="mod">
          <ac:chgData name="Song Seokil" userId="55e21934b449b532" providerId="LiveId" clId="{E20A5463-216F-4C38-815A-747521140D68}" dt="2022-09-25T13:17:45.514" v="1789"/>
          <ac:spMkLst>
            <pc:docMk/>
            <pc:sldMk cId="3345503826" sldId="468"/>
            <ac:spMk id="9" creationId="{F9812891-1A1E-FE13-4471-7A436F838345}"/>
          </ac:spMkLst>
        </pc:spChg>
        <pc:spChg chg="add del mod">
          <ac:chgData name="Song Seokil" userId="55e21934b449b532" providerId="LiveId" clId="{E20A5463-216F-4C38-815A-747521140D68}" dt="2022-09-25T13:13:49.874" v="1199"/>
          <ac:spMkLst>
            <pc:docMk/>
            <pc:sldMk cId="3345503826" sldId="468"/>
            <ac:spMk id="10" creationId="{638AE1F8-D808-B121-09F7-C03280B880D8}"/>
          </ac:spMkLst>
        </pc:spChg>
        <pc:spChg chg="add del mod">
          <ac:chgData name="Song Seokil" userId="55e21934b449b532" providerId="LiveId" clId="{E20A5463-216F-4C38-815A-747521140D68}" dt="2022-09-25T13:13:49.874" v="1199"/>
          <ac:spMkLst>
            <pc:docMk/>
            <pc:sldMk cId="3345503826" sldId="468"/>
            <ac:spMk id="11" creationId="{B6984950-EA87-B78C-D04F-EE4C63475D46}"/>
          </ac:spMkLst>
        </pc:spChg>
        <pc:spChg chg="mod">
          <ac:chgData name="Song Seokil" userId="55e21934b449b532" providerId="LiveId" clId="{E20A5463-216F-4C38-815A-747521140D68}" dt="2022-09-25T13:13:49.874" v="1199"/>
          <ac:spMkLst>
            <pc:docMk/>
            <pc:sldMk cId="3345503826" sldId="468"/>
            <ac:spMk id="44034" creationId="{CC882C13-E1C3-9E7E-AC92-B2434635A56A}"/>
          </ac:spMkLst>
        </pc:spChg>
        <pc:picChg chg="add del mod modCrop">
          <ac:chgData name="Song Seokil" userId="55e21934b449b532" providerId="LiveId" clId="{E20A5463-216F-4C38-815A-747521140D68}" dt="2022-09-25T13:12:56.015" v="1186" actId="21"/>
          <ac:picMkLst>
            <pc:docMk/>
            <pc:sldMk cId="3345503826" sldId="468"/>
            <ac:picMk id="3" creationId="{7A5DC32A-BCB8-A5A8-D863-CD8ECCD8004A}"/>
          </ac:picMkLst>
        </pc:picChg>
        <pc:picChg chg="del">
          <ac:chgData name="Song Seokil" userId="55e21934b449b532" providerId="LiveId" clId="{E20A5463-216F-4C38-815A-747521140D68}" dt="2022-09-25T13:10:01.772" v="1096" actId="478"/>
          <ac:picMkLst>
            <pc:docMk/>
            <pc:sldMk cId="3345503826" sldId="468"/>
            <ac:picMk id="44039" creationId="{164A7863-BC8B-B1CF-0CC4-F4CDD3DAACE1}"/>
          </ac:picMkLst>
        </pc:picChg>
      </pc:sldChg>
      <pc:sldChg chg="delSp modSp add mod">
        <pc:chgData name="Song Seokil" userId="55e21934b449b532" providerId="LiveId" clId="{E20A5463-216F-4C38-815A-747521140D68}" dt="2022-09-25T13:03:19.178" v="954" actId="20577"/>
        <pc:sldMkLst>
          <pc:docMk/>
          <pc:sldMk cId="61596232" sldId="469"/>
        </pc:sldMkLst>
        <pc:spChg chg="mod">
          <ac:chgData name="Song Seokil" userId="55e21934b449b532" providerId="LiveId" clId="{E20A5463-216F-4C38-815A-747521140D68}" dt="2022-09-25T13:03:19.178" v="954" actId="20577"/>
          <ac:spMkLst>
            <pc:docMk/>
            <pc:sldMk cId="61596232" sldId="469"/>
            <ac:spMk id="9" creationId="{F9812891-1A1E-FE13-4471-7A436F838345}"/>
          </ac:spMkLst>
        </pc:spChg>
        <pc:picChg chg="del">
          <ac:chgData name="Song Seokil" userId="55e21934b449b532" providerId="LiveId" clId="{E20A5463-216F-4C38-815A-747521140D68}" dt="2022-09-25T12:57:13.733" v="3" actId="478"/>
          <ac:picMkLst>
            <pc:docMk/>
            <pc:sldMk cId="61596232" sldId="469"/>
            <ac:picMk id="3" creationId="{D2D9A6EA-6DC2-AC13-B95D-FAC76F1F8A69}"/>
          </ac:picMkLst>
        </pc:picChg>
      </pc:sldChg>
      <pc:sldChg chg="addSp delSp modSp add mod">
        <pc:chgData name="Song Seokil" userId="55e21934b449b532" providerId="LiveId" clId="{E20A5463-216F-4C38-815A-747521140D68}" dt="2022-09-25T13:23:01.295" v="2054" actId="1076"/>
        <pc:sldMkLst>
          <pc:docMk/>
          <pc:sldMk cId="1214967148" sldId="470"/>
        </pc:sldMkLst>
        <pc:spChg chg="del">
          <ac:chgData name="Song Seokil" userId="55e21934b449b532" providerId="LiveId" clId="{E20A5463-216F-4C38-815A-747521140D68}" dt="2022-09-25T13:19:01.242" v="1793" actId="478"/>
          <ac:spMkLst>
            <pc:docMk/>
            <pc:sldMk cId="1214967148" sldId="470"/>
            <ac:spMk id="3" creationId="{519D1D62-1C65-03B7-E468-910289D99655}"/>
          </ac:spMkLst>
        </pc:spChg>
        <pc:spChg chg="add mod">
          <ac:chgData name="Song Seokil" userId="55e21934b449b532" providerId="LiveId" clId="{E20A5463-216F-4C38-815A-747521140D68}" dt="2022-09-25T13:23:01.295" v="2054" actId="1076"/>
          <ac:spMkLst>
            <pc:docMk/>
            <pc:sldMk cId="1214967148" sldId="470"/>
            <ac:spMk id="5" creationId="{582AD107-2599-6B37-569C-18ED37975E54}"/>
          </ac:spMkLst>
        </pc:spChg>
        <pc:spChg chg="mod">
          <ac:chgData name="Song Seokil" userId="55e21934b449b532" providerId="LiveId" clId="{E20A5463-216F-4C38-815A-747521140D68}" dt="2022-09-25T13:22:57.699" v="2053" actId="20577"/>
          <ac:spMkLst>
            <pc:docMk/>
            <pc:sldMk cId="1214967148" sldId="470"/>
            <ac:spMk id="9" creationId="{B8BF45BC-366F-1402-7079-4E5CAA1B5611}"/>
          </ac:spMkLst>
        </pc:spChg>
        <pc:picChg chg="del mod">
          <ac:chgData name="Song Seokil" userId="55e21934b449b532" providerId="LiveId" clId="{E20A5463-216F-4C38-815A-747521140D68}" dt="2022-09-25T13:19:00.232" v="1792" actId="478"/>
          <ac:picMkLst>
            <pc:docMk/>
            <pc:sldMk cId="1214967148" sldId="470"/>
            <ac:picMk id="2" creationId="{8A047B36-9DF9-F4DD-2D29-AF1ECFE64DE9}"/>
          </ac:picMkLst>
        </pc:picChg>
      </pc:sldChg>
      <pc:sldChg chg="addSp delSp modSp new mod modClrScheme chgLayout">
        <pc:chgData name="Song Seokil" userId="55e21934b449b532" providerId="LiveId" clId="{E20A5463-216F-4C38-815A-747521140D68}" dt="2022-09-25T15:23:02.787" v="2231" actId="1076"/>
        <pc:sldMkLst>
          <pc:docMk/>
          <pc:sldMk cId="3338904458" sldId="471"/>
        </pc:sldMkLst>
        <pc:spChg chg="del">
          <ac:chgData name="Song Seokil" userId="55e21934b449b532" providerId="LiveId" clId="{E20A5463-216F-4C38-815A-747521140D68}" dt="2022-09-25T15:22:45.816" v="2225" actId="700"/>
          <ac:spMkLst>
            <pc:docMk/>
            <pc:sldMk cId="3338904458" sldId="471"/>
            <ac:spMk id="2" creationId="{8F14ED92-67EA-1320-5038-CBC0166C45F6}"/>
          </ac:spMkLst>
        </pc:spChg>
        <pc:spChg chg="del">
          <ac:chgData name="Song Seokil" userId="55e21934b449b532" providerId="LiveId" clId="{E20A5463-216F-4C38-815A-747521140D68}" dt="2022-09-25T15:22:45.816" v="2225" actId="700"/>
          <ac:spMkLst>
            <pc:docMk/>
            <pc:sldMk cId="3338904458" sldId="471"/>
            <ac:spMk id="3" creationId="{893AFF7A-9C9B-34EF-2D70-ECC9ACA9F2D1}"/>
          </ac:spMkLst>
        </pc:spChg>
        <pc:spChg chg="mod ord">
          <ac:chgData name="Song Seokil" userId="55e21934b449b532" providerId="LiveId" clId="{E20A5463-216F-4C38-815A-747521140D68}" dt="2022-09-25T15:22:45.816" v="2225" actId="700"/>
          <ac:spMkLst>
            <pc:docMk/>
            <pc:sldMk cId="3338904458" sldId="471"/>
            <ac:spMk id="4" creationId="{78B44F46-4FCC-19F7-B0F3-D7B30153E1AA}"/>
          </ac:spMkLst>
        </pc:spChg>
        <pc:spChg chg="add mod">
          <ac:chgData name="Song Seokil" userId="55e21934b449b532" providerId="LiveId" clId="{E20A5463-216F-4C38-815A-747521140D68}" dt="2022-09-25T15:23:02.787" v="2231" actId="1076"/>
          <ac:spMkLst>
            <pc:docMk/>
            <pc:sldMk cId="3338904458" sldId="471"/>
            <ac:spMk id="6" creationId="{0445BA88-A388-2EA5-4579-64ECF8AF0AB6}"/>
          </ac:spMkLst>
        </pc:spChg>
      </pc:sldChg>
      <pc:sldChg chg="addSp modSp new mod">
        <pc:chgData name="Song Seokil" userId="55e21934b449b532" providerId="LiveId" clId="{E20A5463-216F-4C38-815A-747521140D68}" dt="2022-09-25T15:33:53.772" v="2247" actId="1076"/>
        <pc:sldMkLst>
          <pc:docMk/>
          <pc:sldMk cId="3070468964" sldId="472"/>
        </pc:sldMkLst>
        <pc:picChg chg="add mod modCrop">
          <ac:chgData name="Song Seokil" userId="55e21934b449b532" providerId="LiveId" clId="{E20A5463-216F-4C38-815A-747521140D68}" dt="2022-09-25T15:33:53.772" v="2247" actId="1076"/>
          <ac:picMkLst>
            <pc:docMk/>
            <pc:sldMk cId="3070468964" sldId="472"/>
            <ac:picMk id="4" creationId="{FA8AF879-5DEE-A933-232C-86D16BF2B6AB}"/>
          </ac:picMkLst>
        </pc:picChg>
      </pc:sldChg>
      <pc:sldChg chg="addSp modSp new mod">
        <pc:chgData name="Song Seokil" userId="55e21934b449b532" providerId="LiveId" clId="{E20A5463-216F-4C38-815A-747521140D68}" dt="2022-09-25T15:50:06.827" v="2252" actId="1076"/>
        <pc:sldMkLst>
          <pc:docMk/>
          <pc:sldMk cId="3509738385" sldId="473"/>
        </pc:sldMkLst>
        <pc:picChg chg="add mod">
          <ac:chgData name="Song Seokil" userId="55e21934b449b532" providerId="LiveId" clId="{E20A5463-216F-4C38-815A-747521140D68}" dt="2022-09-25T15:50:06.827" v="2252" actId="1076"/>
          <ac:picMkLst>
            <pc:docMk/>
            <pc:sldMk cId="3509738385" sldId="473"/>
            <ac:picMk id="4" creationId="{87F731C6-1E85-CE3C-C836-66294ED7D9C1}"/>
          </ac:picMkLst>
        </pc:picChg>
      </pc:sldChg>
      <pc:sldChg chg="addSp delSp modSp new mod modClrScheme chgLayout">
        <pc:chgData name="Song Seokil" userId="55e21934b449b532" providerId="LiveId" clId="{E20A5463-216F-4C38-815A-747521140D68}" dt="2022-09-25T19:07:19.442" v="2468" actId="1076"/>
        <pc:sldMkLst>
          <pc:docMk/>
          <pc:sldMk cId="1337791108" sldId="474"/>
        </pc:sldMkLst>
        <pc:spChg chg="del">
          <ac:chgData name="Song Seokil" userId="55e21934b449b532" providerId="LiveId" clId="{E20A5463-216F-4C38-815A-747521140D68}" dt="2022-09-25T18:23:36.961" v="2330" actId="700"/>
          <ac:spMkLst>
            <pc:docMk/>
            <pc:sldMk cId="1337791108" sldId="474"/>
            <ac:spMk id="2" creationId="{EBE5658D-C0DB-F067-750A-B3AE75BB17D1}"/>
          </ac:spMkLst>
        </pc:spChg>
        <pc:spChg chg="del">
          <ac:chgData name="Song Seokil" userId="55e21934b449b532" providerId="LiveId" clId="{E20A5463-216F-4C38-815A-747521140D68}" dt="2022-09-25T18:23:36.961" v="2330" actId="700"/>
          <ac:spMkLst>
            <pc:docMk/>
            <pc:sldMk cId="1337791108" sldId="474"/>
            <ac:spMk id="3" creationId="{AE045428-3515-F60B-8851-A87FA081FC8D}"/>
          </ac:spMkLst>
        </pc:spChg>
        <pc:spChg chg="mod ord">
          <ac:chgData name="Song Seokil" userId="55e21934b449b532" providerId="LiveId" clId="{E20A5463-216F-4C38-815A-747521140D68}" dt="2022-09-25T18:23:36.961" v="2330" actId="700"/>
          <ac:spMkLst>
            <pc:docMk/>
            <pc:sldMk cId="1337791108" sldId="474"/>
            <ac:spMk id="4" creationId="{D381B63A-D706-E364-2807-F5133C5AE816}"/>
          </ac:spMkLst>
        </pc:spChg>
        <pc:spChg chg="add del">
          <ac:chgData name="Song Seokil" userId="55e21934b449b532" providerId="LiveId" clId="{E20A5463-216F-4C38-815A-747521140D68}" dt="2022-09-25T18:23:56.188" v="2332" actId="22"/>
          <ac:spMkLst>
            <pc:docMk/>
            <pc:sldMk cId="1337791108" sldId="474"/>
            <ac:spMk id="6" creationId="{7FA33031-31EB-0CCB-4623-A21C8C3457B0}"/>
          </ac:spMkLst>
        </pc:spChg>
        <pc:spChg chg="add del">
          <ac:chgData name="Song Seokil" userId="55e21934b449b532" providerId="LiveId" clId="{E20A5463-216F-4C38-815A-747521140D68}" dt="2022-09-25T18:23:59.074" v="2334" actId="22"/>
          <ac:spMkLst>
            <pc:docMk/>
            <pc:sldMk cId="1337791108" sldId="474"/>
            <ac:spMk id="8" creationId="{728FDF8B-5E0C-150B-1714-6FB2E1704E95}"/>
          </ac:spMkLst>
        </pc:spChg>
        <pc:spChg chg="add del mod">
          <ac:chgData name="Song Seokil" userId="55e21934b449b532" providerId="LiveId" clId="{E20A5463-216F-4C38-815A-747521140D68}" dt="2022-09-25T18:44:07.967" v="2374" actId="478"/>
          <ac:spMkLst>
            <pc:docMk/>
            <pc:sldMk cId="1337791108" sldId="474"/>
            <ac:spMk id="10" creationId="{80296E98-D6EA-2166-C3E0-B32418463C6F}"/>
          </ac:spMkLst>
        </pc:spChg>
        <pc:spChg chg="add mod">
          <ac:chgData name="Song Seokil" userId="55e21934b449b532" providerId="LiveId" clId="{E20A5463-216F-4C38-815A-747521140D68}" dt="2022-09-25T19:07:19.442" v="2468" actId="1076"/>
          <ac:spMkLst>
            <pc:docMk/>
            <pc:sldMk cId="1337791108" sldId="474"/>
            <ac:spMk id="13" creationId="{D0141A82-6267-568B-3E98-17EE5A2E97B0}"/>
          </ac:spMkLst>
        </pc:spChg>
        <pc:spChg chg="mod">
          <ac:chgData name="Song Seokil" userId="55e21934b449b532" providerId="LiveId" clId="{E20A5463-216F-4C38-815A-747521140D68}" dt="2022-09-25T19:07:09.535" v="2466" actId="403"/>
          <ac:spMkLst>
            <pc:docMk/>
            <pc:sldMk cId="1337791108" sldId="474"/>
            <ac:spMk id="15" creationId="{2659ADB3-BE5F-DA1B-C558-1D2D212865AA}"/>
          </ac:spMkLst>
        </pc:spChg>
        <pc:spChg chg="mod">
          <ac:chgData name="Song Seokil" userId="55e21934b449b532" providerId="LiveId" clId="{E20A5463-216F-4C38-815A-747521140D68}" dt="2022-09-25T19:07:09.535" v="2466" actId="403"/>
          <ac:spMkLst>
            <pc:docMk/>
            <pc:sldMk cId="1337791108" sldId="474"/>
            <ac:spMk id="16" creationId="{518EDEE9-EF5B-DB01-22FE-4B0A156BBD0F}"/>
          </ac:spMkLst>
        </pc:spChg>
        <pc:grpChg chg="add mod">
          <ac:chgData name="Song Seokil" userId="55e21934b449b532" providerId="LiveId" clId="{E20A5463-216F-4C38-815A-747521140D68}" dt="2022-09-25T19:07:19.442" v="2468" actId="1076"/>
          <ac:grpSpMkLst>
            <pc:docMk/>
            <pc:sldMk cId="1337791108" sldId="474"/>
            <ac:grpSpMk id="14" creationId="{8C6456CD-9B1B-6BB0-C6A0-6CD4C8A77510}"/>
          </ac:grpSpMkLst>
        </pc:grpChg>
        <pc:picChg chg="add del mod">
          <ac:chgData name="Song Seokil" userId="55e21934b449b532" providerId="LiveId" clId="{E20A5463-216F-4C38-815A-747521140D68}" dt="2022-09-25T19:06:27.141" v="2450" actId="478"/>
          <ac:picMkLst>
            <pc:docMk/>
            <pc:sldMk cId="1337791108" sldId="474"/>
            <ac:picMk id="12" creationId="{1E5A4DA0-74DD-E2ED-6A0B-77A6AB131A72}"/>
          </ac:picMkLst>
        </pc:picChg>
      </pc:sldChg>
      <pc:sldChg chg="addSp modSp new mod">
        <pc:chgData name="Song Seokil" userId="55e21934b449b532" providerId="LiveId" clId="{E20A5463-216F-4C38-815A-747521140D68}" dt="2022-09-25T18:28:49.360" v="2373" actId="6549"/>
        <pc:sldMkLst>
          <pc:docMk/>
          <pc:sldMk cId="205118364" sldId="475"/>
        </pc:sldMkLst>
        <pc:spChg chg="add mod">
          <ac:chgData name="Song Seokil" userId="55e21934b449b532" providerId="LiveId" clId="{E20A5463-216F-4C38-815A-747521140D68}" dt="2022-09-25T18:28:49.360" v="2373" actId="6549"/>
          <ac:spMkLst>
            <pc:docMk/>
            <pc:sldMk cId="205118364" sldId="475"/>
            <ac:spMk id="4" creationId="{3B4E3C28-0CE6-578D-9EE6-B563F1686872}"/>
          </ac:spMkLst>
        </pc:spChg>
      </pc:sldChg>
      <pc:sldChg chg="addSp delSp modSp add mod">
        <pc:chgData name="Song Seokil" userId="55e21934b449b532" providerId="LiveId" clId="{E20A5463-216F-4C38-815A-747521140D68}" dt="2022-09-25T18:45:32.794" v="2446" actId="14100"/>
        <pc:sldMkLst>
          <pc:docMk/>
          <pc:sldMk cId="1974489020" sldId="476"/>
        </pc:sldMkLst>
        <pc:spChg chg="mod">
          <ac:chgData name="Song Seokil" userId="55e21934b449b532" providerId="LiveId" clId="{E20A5463-216F-4C38-815A-747521140D68}" dt="2022-09-25T18:44:52.522" v="2443" actId="20577"/>
          <ac:spMkLst>
            <pc:docMk/>
            <pc:sldMk cId="1974489020" sldId="476"/>
            <ac:spMk id="9" creationId="{6F1BE13D-B9FD-5E89-9D3A-FAFC080517A8}"/>
          </ac:spMkLst>
        </pc:spChg>
        <pc:picChg chg="add mod">
          <ac:chgData name="Song Seokil" userId="55e21934b449b532" providerId="LiveId" clId="{E20A5463-216F-4C38-815A-747521140D68}" dt="2022-09-25T18:45:32.794" v="2446" actId="14100"/>
          <ac:picMkLst>
            <pc:docMk/>
            <pc:sldMk cId="1974489020" sldId="476"/>
            <ac:picMk id="3" creationId="{9D32E5CF-D959-4C95-B4AB-036AD5163B67}"/>
          </ac:picMkLst>
        </pc:picChg>
        <pc:picChg chg="del">
          <ac:chgData name="Song Seokil" userId="55e21934b449b532" providerId="LiveId" clId="{E20A5463-216F-4C38-815A-747521140D68}" dt="2022-09-25T18:44:30.799" v="2381" actId="478"/>
          <ac:picMkLst>
            <pc:docMk/>
            <pc:sldMk cId="1974489020" sldId="476"/>
            <ac:picMk id="5" creationId="{DBDA1FCD-F371-8252-8F95-270AAAA359E2}"/>
          </ac:picMkLst>
        </pc:picChg>
        <pc:picChg chg="del">
          <ac:chgData name="Song Seokil" userId="55e21934b449b532" providerId="LiveId" clId="{E20A5463-216F-4C38-815A-747521140D68}" dt="2022-09-25T18:44:30.128" v="2380" actId="478"/>
          <ac:picMkLst>
            <pc:docMk/>
            <pc:sldMk cId="1974489020" sldId="476"/>
            <ac:picMk id="7" creationId="{5C78283E-5462-B00D-3CE1-19B221BEA78F}"/>
          </ac:picMkLst>
        </pc:picChg>
      </pc:sldChg>
      <pc:sldChg chg="addSp new mod">
        <pc:chgData name="Song Seokil" userId="55e21934b449b532" providerId="LiveId" clId="{E20A5463-216F-4C38-815A-747521140D68}" dt="2022-09-25T19:05:53.067" v="2449" actId="22"/>
        <pc:sldMkLst>
          <pc:docMk/>
          <pc:sldMk cId="2934382139" sldId="477"/>
        </pc:sldMkLst>
        <pc:picChg chg="add">
          <ac:chgData name="Song Seokil" userId="55e21934b449b532" providerId="LiveId" clId="{E20A5463-216F-4C38-815A-747521140D68}" dt="2022-09-25T19:05:53.067" v="2449" actId="22"/>
          <ac:picMkLst>
            <pc:docMk/>
            <pc:sldMk cId="2934382139" sldId="477"/>
            <ac:picMk id="4" creationId="{22DF9F95-38B0-545C-E5F0-FD63E95E9E42}"/>
          </ac:picMkLst>
        </pc:picChg>
      </pc:sldChg>
      <pc:sldChg chg="addSp modSp new mod">
        <pc:chgData name="Song Seokil" userId="55e21934b449b532" providerId="LiveId" clId="{E20A5463-216F-4C38-815A-747521140D68}" dt="2022-09-25T19:08:04.740" v="2476" actId="1076"/>
        <pc:sldMkLst>
          <pc:docMk/>
          <pc:sldMk cId="893177807" sldId="478"/>
        </pc:sldMkLst>
        <pc:spChg chg="add mod">
          <ac:chgData name="Song Seokil" userId="55e21934b449b532" providerId="LiveId" clId="{E20A5463-216F-4C38-815A-747521140D68}" dt="2022-09-25T19:08:04.740" v="2476" actId="1076"/>
          <ac:spMkLst>
            <pc:docMk/>
            <pc:sldMk cId="893177807" sldId="478"/>
            <ac:spMk id="3" creationId="{3BE4870F-9F0F-53DE-38E2-7AD1B48C4C47}"/>
          </ac:spMkLst>
        </pc:spChg>
        <pc:spChg chg="mod">
          <ac:chgData name="Song Seokil" userId="55e21934b449b532" providerId="LiveId" clId="{E20A5463-216F-4C38-815A-747521140D68}" dt="2022-09-25T19:08:01.901" v="2475"/>
          <ac:spMkLst>
            <pc:docMk/>
            <pc:sldMk cId="893177807" sldId="478"/>
            <ac:spMk id="5" creationId="{C68256B0-C572-7A66-018E-6EEA54180981}"/>
          </ac:spMkLst>
        </pc:spChg>
        <pc:spChg chg="mod">
          <ac:chgData name="Song Seokil" userId="55e21934b449b532" providerId="LiveId" clId="{E20A5463-216F-4C38-815A-747521140D68}" dt="2022-09-25T19:08:01.901" v="2475"/>
          <ac:spMkLst>
            <pc:docMk/>
            <pc:sldMk cId="893177807" sldId="478"/>
            <ac:spMk id="6" creationId="{1913E642-9DFA-5ED1-A585-577BC3A6587C}"/>
          </ac:spMkLst>
        </pc:spChg>
        <pc:spChg chg="add mod">
          <ac:chgData name="Song Seokil" userId="55e21934b449b532" providerId="LiveId" clId="{E20A5463-216F-4C38-815A-747521140D68}" dt="2022-09-25T19:08:04.740" v="2476" actId="1076"/>
          <ac:spMkLst>
            <pc:docMk/>
            <pc:sldMk cId="893177807" sldId="478"/>
            <ac:spMk id="7" creationId="{3793A965-3A8F-437E-E30A-57FA14F3814F}"/>
          </ac:spMkLst>
        </pc:spChg>
        <pc:grpChg chg="add mod">
          <ac:chgData name="Song Seokil" userId="55e21934b449b532" providerId="LiveId" clId="{E20A5463-216F-4C38-815A-747521140D68}" dt="2022-09-25T19:08:04.740" v="2476" actId="1076"/>
          <ac:grpSpMkLst>
            <pc:docMk/>
            <pc:sldMk cId="893177807" sldId="478"/>
            <ac:grpSpMk id="4" creationId="{8185477E-1CE2-0DDB-C8B6-8F6B207773A0}"/>
          </ac:grpSpMkLst>
        </pc:gr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7T00:21:2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24575,'0'0'0,"0"-4"0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74 5121 0 0,'-2'1'352'0'0,"0"0"-1"0"0,0 1 1 0 0,0-1-1 0 0,0 1 1 0 0,0 0-1 0 0,0 0 0 0 0,1-1 1 0 0,-1 1-1 0 0,1 0 1 0 0,-1 0-1 0 0,1 1 1 0 0,0-1-1 0 0,0 0 1 0 0,0 0-1 0 0,0 1 1 0 0,0-1-1 0 0,1 0 1 0 0,-1 1-1 0 0,1-1 1 0 0,-1 1-1 0 0,1 3 1 0 0,0-5-332 0 0,0 1 0 0 0,1 0 1 0 0,-1-1-1 0 0,0 1 0 0 0,1-1 0 0 0,-1 1 1 0 0,1-1-1 0 0,0 1 0 0 0,-1-1 0 0 0,1 0 1 0 0,0 1-1 0 0,0-1 0 0 0,0 0 0 0 0,0 0 1 0 0,0 1-1 0 0,0-1 0 0 0,1 0 0 0 0,-1 0 1 0 0,0 0-1 0 0,0 0 0 0 0,1-1 1 0 0,-1 1-1 0 0,0 0 0 0 0,1 0 0 0 0,-1-1 1 0 0,1 1-1 0 0,-1-1 0 0 0,1 1 0 0 0,-1-1 1 0 0,1 0-1 0 0,0 0 0 0 0,-1 0 0 0 0,1 1 1 0 0,2-2-1 0 0,114 8-9619 0 0,-112-7 9947 0 0,0-1 1 0 0,-1 1 0 0 0,1-1 0 0 0,-1 0 0 0 0,1-1 0 0 0,-1 1-1 0 0,0-1 1 0 0,0 0 0 0 0,1 0 0 0 0,-1-1 0 0 0,8-5 0 0 0,53-42 437 0 0,-47 35-2108 0 0,-18 13 989 0 0,1 0 1 0 0,-1-1-1 0 0,0 1 1 0 0,1 0-1 0 0,-1 0 0 0 0,0-1 1 0 0,-1 1-1 0 0,1 0 1 0 0,0-1-1 0 0,-1 1 1 0 0,1-1-1 0 0,-1 1 1 0 0,1-5-1 0 0,-1 5 718 0 0,0 0 0 0 0,0-1 0 0 0,0 1 0 0 0,0 0 0 0 0,0-1 0 0 0,0 1 0 0 0,0 0 0 0 0,-1 0 0 0 0,1-1 0 0 0,-1 1 0 0 0,0 0 0 0 0,0 0 0 0 0,0-1 0 0 0,-1-2 0 0 0,-3 14 7330 0 0,1 15-5082 0 0,2 2-1753 0 0,1-1-1 0 0,1 1 1 0 0,3 25-1 0 0,-1-32-1435 0 0,1 1 0 0 0,1-1-1 0 0,1 0 1 0 0,11 28 0 0 0,-16-47 364 0 0,8 18-2851 0 0,-1-11-593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57 6849 0 0,'-1'0'284'0'0,"1"0"-1"0"0,-1 0 0 0 0,1-1 1 0 0,-1 1-1 0 0,1 0 0 0 0,-1 0 1 0 0,1 0-1 0 0,-1 0 0 0 0,1 0 1 0 0,-1 0-1 0 0,1 0 0 0 0,-1 0 1 0 0,0 0-1 0 0,1 0 1 0 0,-1 0-1 0 0,1 0 0 0 0,-1 0 1 0 0,1 0-1 0 0,-1 1 0 0 0,1-1 1 0 0,-1 0-1 0 0,1 0 0 0 0,-1 1 1 0 0,1-1-1 0 0,0 0 0 0 0,-1 1 1 0 0,1-1-1 0 0,-1 0 0 0 0,1 1 1 0 0,0-1-1 0 0,-1 0 0 0 0,1 1 1 0 0,0-1-1 0 0,-1 2 0 0 0,-2 22 3043 0 0,4-16-3181 0 0,0 0 0 0 0,1 0 0 0 0,0 0 1 0 0,4 11-1 0 0,-3-13-159 0 0,-1-1 0 0 0,1 0 0 0 0,0 0 0 0 0,1 0 0 0 0,-1 0 0 0 0,1-1 1 0 0,0 0-1 0 0,0 1 0 0 0,0-1 0 0 0,1-1 0 0 0,-1 1 0 0 0,1-1 0 0 0,0 1 0 0 0,8 2 0 0 0,-11-5-3 0 0,1 0-1 0 0,-1 0 0 0 0,1 0 1 0 0,0-1-1 0 0,-1 1 0 0 0,1-1 1 0 0,0 0-1 0 0,0 0 1 0 0,-1 0-1 0 0,1 0 0 0 0,0 0 1 0 0,0-1-1 0 0,-1 1 0 0 0,1-1 1 0 0,0 0-1 0 0,-1 1 0 0 0,1-1 1 0 0,-1-1-1 0 0,1 1 0 0 0,-1 0 1 0 0,1 0-1 0 0,-1-1 0 0 0,0 0 1 0 0,0 1-1 0 0,1-1 0 0 0,-1 0 1 0 0,-1 0-1 0 0,1 0 1 0 0,0 0-1 0 0,0 0 0 0 0,-1-1 1 0 0,3-3-1 0 0,-1 1-11 0 0,0-1 1 0 0,0 0-1 0 0,-1 0 1 0 0,0 0-1 0 0,0 0 1 0 0,0 0-1 0 0,-1 0 1 0 0,0-1-1 0 0,0 1 1 0 0,0 0-1 0 0,-1-1 1 0 0,0-6-1 0 0,0 10 70 0 0,0 1 0 0 0,0 0 0 0 0,-1 0 0 0 0,1 0 0 0 0,0 0 0 0 0,-1 0-1 0 0,0 0 1 0 0,1 0 0 0 0,-1 0 0 0 0,0 0 0 0 0,0 0 0 0 0,0 0 0 0 0,0 0-1 0 0,0 0 1 0 0,0 1 0 0 0,-1-1 0 0 0,1 0 0 0 0,-1 1 0 0 0,1-1 0 0 0,-1 1-1 0 0,1 0 1 0 0,-1-1 0 0 0,0 1 0 0 0,0 0 0 0 0,0 0 0 0 0,0 0 0 0 0,0 0-1 0 0,0 0 1 0 0,0 1 0 0 0,0-1 0 0 0,0 1 0 0 0,0-1 0 0 0,0 1 0 0 0,0 0-1 0 0,0-1 1 0 0,0 1 0 0 0,0 0 0 0 0,-4 1 0 0 0,-5 0-70 0 0,-15 0-2564 0 0,24-1 1852 0 0,-1 0 0 0 0,1-1 0 0 0,0 0 0 0 0,-1 1 1 0 0,1-1-1 0 0,-1 0 0 0 0,1 0 0 0 0,0-1 0 0 0,0 1 0 0 0,-3-2 0 0 0,-19-17-3177 0 0,15 10-746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6385 0 0,'18'-3'1833'0'0,"1"-1"-1033"0"0,9 0-168 0 0,4 0-32 0 0,-3 3-192 0 0,3 2-232 0 0,0-1-104 0 0,-5 3 8 0 0,-3-1 24 0 0,-3 0-64 0 0,-2-1-208 0 0,-1 0-320 0 0,-3-1-480 0 0,-4-2-504 0 0,-3-4-353 0 0,-5 0 193 0 0,-1-4-1625 0 0</inkml:trace>
  <inkml:trace contextRef="#ctx0" brushRef="#br0" timeOffset="1">188 1 8626 0 0,'-2'1'720'0'0,"1"0"1"0"0,-1 0-1 0 0,0 0 0 0 0,0 1 1 0 0,1-1-1 0 0,-1 1 0 0 0,1-1 1 0 0,-1 1-1 0 0,1-1 0 0 0,-1 1 1 0 0,1 0-1 0 0,0 0 0 0 0,-1 3 1 0 0,0-1-115 0 0,0 0 1 0 0,1 0 0 0 0,0 0 0 0 0,0 0 0 0 0,0 1 0 0 0,0 5-1 0 0,1 7-398 0 0,0 1-1 0 0,5 28 1 0 0,-1-19 543 0 0,-4-24-762 0 0,1 21-191 0 0,1 0 0 0 0,2-1-1 0 0,0 1 1 0 0,1-1 0 0 0,1 0-1 0 0,13 29 1 0 0,-4-33-3782 0 0,-15-19 3680 0 0,0 0 1 0 0,1 1-1 0 0,-1-1 1 0 0,1 0 0 0 0,-1 1-1 0 0,1-1 1 0 0,-1 0-1 0 0,1 1 1 0 0,-1-1 0 0 0,1 0-1 0 0,0 0 1 0 0,-1 0-1 0 0,1 0 1 0 0,-1 0 0 0 0,1 0-1 0 0,-1 0 1 0 0,1 0-1 0 0,0 0 1 0 0,-1 0 0 0 0,1 0-1 0 0,-1 0 1 0 0,1 0-1 0 0,-1 0 1 0 0,1 0 0 0 0,0 0-1 0 0,-1-1 1 0 0,1 1 0 0 0,-1 0-1 0 0,1 0 1 0 0,-1-1-1 0 0,1 1 1 0 0,-1 0 0 0 0,1-1-1 0 0,-1 1 1 0 0,0-1-1 0 0,1 0 1 0 0,6-6-4967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12035 0 0,'15'10'1421'0'0,"0"0"1"0"0,-1 1 0 0 0,0 1 0 0 0,-1 1 0 0 0,22 25 0 0 0,-26-27-1090 0 0,0 1-1 0 0,-2 1 1 0 0,1-1 0 0 0,-2 1 0 0 0,1 0-1 0 0,-2 1 1 0 0,0-1 0 0 0,0 1 0 0 0,-2 0-1 0 0,1 0 1 0 0,-2 1 0 0 0,2 21 0 0 0,-4 2-600 0 0,0 0 0 0 0,-10 58 0 0 0,-1-40-4138 0 0,-5-2-4709 0 0,9-35 2434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7898 0 0,'-8'9'8356'0'0,"-1"20"-5451"0"0,6-21-1860 0 0,-38 106 1695 0 0,-39 125-5358 0 0,93-264-1992 0 0,-1 6 4468 0 0,2 0 1 0 0,16-16-1 0 0,-27 32 265 0 0,0 0 0 0 0,0 1 0 0 0,0-1 0 0 0,0 1 0 0 0,0 0 0 0 0,1-1 0 0 0,-1 2 0 0 0,1-1 0 0 0,-1 0 0 0 0,1 1 0 0 0,0-1 0 0 0,0 1 0 0 0,0 0 0 0 0,0 0 0 0 0,0 1 0 0 0,0-1 0 0 0,0 1 0 0 0,0 0 0 0 0,0 0 0 0 0,0 0 0 0 0,0 0 0 0 0,0 1 0 0 0,-1 0 0 0 0,1 0 0 0 0,0 0 0 0 0,0 0 0 0 0,0 0 0 0 0,0 1 0 0 0,4 3 0 0 0,10 5 313 0 0,0 1-1 0 0,-1 1 0 0 0,-1 1 1 0 0,24 23-1 0 0,-18-17-391 0 0,-18-15-144 0 0,47 37 396 0 0,-47-38-868 0 0,1-1 1 0 0,0 1-1 0 0,0-1 0 0 0,0 1 1 0 0,8 1-1 0 0,-13-4 311 0 0,1 0 1 0 0,0 0-1 0 0,-1-1 1 0 0,1 1-1 0 0,-1 0 1 0 0,1 0-1 0 0,-1-1 1 0 0,1 1-1 0 0,-1 0 1 0 0,1-1-1 0 0,-1 1 1 0 0,0 0 0 0 0,1-1-1 0 0,-1 1 1 0 0,1-1-1 0 0,-1 1 1 0 0,0-1-1 0 0,1 1 1 0 0,-1-1-1 0 0,0 1 1 0 0,0-1-1 0 0,1 1 1 0 0,-1-1-1 0 0,0 1 1 0 0,0-1-1 0 0,0 1 1 0 0,0-1-1 0 0,0 0 1 0 0,0 1-1 0 0,0-1 1 0 0,0 1-1 0 0,0-1 1 0 0,0 1-1 0 0,0-1 1 0 0,0 0-1 0 0,0 1 1 0 0,0-1-1 0 0,0 1 1 0 0,-1-1-1 0 0,1 1 1 0 0,0-1-1 0 0,0-2-571 0 0,-1-13-3507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9066 0 0,'6'8'5667'0'0,"6"27"-2975"0"0,-10-22-2293 0 0,0 0 1 0 0,0 0-1 0 0,-1 0 0 0 0,-1 0 0 0 0,-2 21 0 0 0,0 8-1270 0 0,3-44 850 0 0,0 1 0 0 0,-1 0-1 0 0,1-1 1 0 0,0 1 0 0 0,0 0-1 0 0,0 0 1 0 0,-1-1 0 0 0,1 1-1 0 0,1 0 1 0 0,-1 0-1 0 0,0 0 1 0 0,0 0 0 0 0,0 0-1 0 0,0 1 1 0 0,1-1 0 0 0,-1 0-1 0 0,0 0 1 0 0,1 1 0 0 0,-1-1-1 0 0,0 1 1 0 0,1-1 0 0 0,2 1-1 0 0,35-9-291 0 0,46 6-2337 0 0,-66 4 1238 0 0,1-1-1 0 0,-1-1 1 0 0,0-1-1 0 0,0 0 1 0 0,32-10-1 0 0,-31 7-3230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81 9858 0 0,'-2'1'348'0'0,"0"0"1"0"0,0 1-1 0 0,0-1 0 0 0,1 1 1 0 0,-1-1-1 0 0,1 1 0 0 0,-1 0 1 0 0,1-1-1 0 0,0 1 0 0 0,-1 0 0 0 0,1 0 1 0 0,0 0-1 0 0,0 0 0 0 0,0 0 1 0 0,1 1-1 0 0,-1-1 0 0 0,0 0 1 0 0,1 0-1 0 0,0 0 0 0 0,-1 1 0 0 0,1 2 1 0 0,0-1-157 0 0,0 0 0 0 0,1 1 0 0 0,-1-1 1 0 0,1 1-1 0 0,0-1 0 0 0,0 0 0 0 0,0 0 0 0 0,1 0 1 0 0,0 0-1 0 0,-1 0 0 0 0,4 4 0 0 0,-3-4-200 0 0,0-1 1 0 0,0 0-1 0 0,0 0 0 0 0,1-1 0 0 0,-1 1 0 0 0,1 0 0 0 0,-1-1 1 0 0,1 1-1 0 0,0-1 0 0 0,0 0 0 0 0,0 0 0 0 0,1 0 0 0 0,3 1 0 0 0,-5-2 26 0 0,0 0 0 0 0,0-1 0 0 0,1 1 0 0 0,-1-1 0 0 0,0 0 0 0 0,1 1 0 0 0,-1-1 0 0 0,0 0 0 0 0,1 0 0 0 0,-1-1 0 0 0,0 1 0 0 0,1 0 0 0 0,-1-1 0 0 0,0 0 0 0 0,0 1 0 0 0,0-1 0 0 0,1 0 0 0 0,-1 0 0 0 0,0 0 0 0 0,0 0 0 0 0,0-1 0 0 0,2-1 0 0 0,0-1-109 0 0,0 0 1 0 0,0 0-1 0 0,-1-1 0 0 0,0 0 1 0 0,1 1-1 0 0,-1-1 0 0 0,-1 0 1 0 0,1-1-1 0 0,-1 1 0 0 0,0 0 1 0 0,0-1-1 0 0,-1 1 0 0 0,0-1 1 0 0,0 1-1 0 0,0-1 0 0 0,0 0 1 0 0,-1 0-1 0 0,0 1 0 0 0,0-1 1 0 0,-2-10-1 0 0,1 11 50 0 0,0 0 1 0 0,0 0-1 0 0,0 0 0 0 0,-1 0 0 0 0,1 0 1 0 0,-1 0-1 0 0,-1 0 0 0 0,1 1 0 0 0,-1-1 1 0 0,-4-6-1 0 0,5 9 87 0 0,0 0-1 0 0,0-1 1 0 0,-1 1 0 0 0,1 0 0 0 0,0 0-1 0 0,-1 0 1 0 0,0 0 0 0 0,1 1 0 0 0,-1-1-1 0 0,0 1 1 0 0,0 0 0 0 0,0 0 0 0 0,0 0 0 0 0,0 0-1 0 0,0 0 1 0 0,0 1 0 0 0,-6-1 0 0 0,7 1 39 0 0,-1 0 0 0 0,1 0 0 0 0,0 1 0 0 0,0 0 0 0 0,-1-1 0 0 0,1 1 0 0 0,0 0 0 0 0,0 0 0 0 0,0 0 0 0 0,0 0 0 0 0,0 0 0 0 0,0 1 0 0 0,0-1 0 0 0,0 0 0 0 0,1 1 0 0 0,-1 0 0 0 0,0-1 0 0 0,1 1 0 0 0,-1 0 0 0 0,1 0 0 0 0,0 0 0 0 0,0 0 1 0 0,0 0-1 0 0,0 0 0 0 0,0 0 0 0 0,0 0 0 0 0,0 0 0 0 0,0 0 0 0 0,0 4 0 0 0,-3 8 221 0 0,1 1 0 0 0,0 0 0 0 0,0 18 0 0 0,2-26-267 0 0,-2 20 56 0 0,0 0 0 0 0,2 1 1 0 0,1-1-1 0 0,1 0 1 0 0,9 53-1 0 0,-9-79-272 0 0,-1 0 1 0 0,0 0-1 0 0,0 0 0 0 0,1-1 1 0 0,-1 1-1 0 0,0 0 0 0 0,1 0 1 0 0,-1 0-1 0 0,1 0 0 0 0,-1 0 1 0 0,1-1-1 0 0,0 1 0 0 0,-1 0 1 0 0,1 0-1 0 0,0-1 0 0 0,-1 1 1 0 0,1-1-1 0 0,0 1 1 0 0,0 0-1 0 0,0-1 0 0 0,-1 1 1 0 0,1-1-1 0 0,0 0 0 0 0,0 1 1 0 0,0-1-1 0 0,0 0 0 0 0,0 0 1 0 0,0 1-1 0 0,0-1 0 0 0,0 0 1 0 0,0 0-1 0 0,0 0 0 0 0,0 0 1 0 0,0 0-1 0 0,0 0 0 0 0,0 0 1 0 0,0-1-1 0 0,0 1 0 0 0,-1 0 1 0 0,1-1-1 0 0,0 1 0 0 0,0 0 1 0 0,0-1-1 0 0,0 1 1 0 0,0-1-1 0 0,1 0 0 0 0,7-5-1871 0 0,0 0 1 0 0,-1 0-1 0 0,14-12 0 0 0,-9 6 1045 0 0,24-21-1548 0 0,-17 19 506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11 2441 0 0,'49'-11'4969'0'0,"-49"11"-4832"0"0,0 0 1 0 0,0 0-1 0 0,0 0 0 0 0,1 0 1 0 0,-1 0-1 0 0,0 0 1 0 0,0 0-1 0 0,0 0 1 0 0,1 1-1 0 0,-1-1 1 0 0,0 0-1 0 0,0 0 1 0 0,0 0-1 0 0,1 0 1 0 0,-1 0-1 0 0,1 1 826 0 0,-1-1-826 0 0,0 0 1 0 0,0 0-1 0 0,0 1 0 0 0,0-1 1 0 0,1 0-1 0 0,-1 0 1 0 0,0 0-1 0 0,0 1 1 0 0,0-1-1 0 0,0 0 1 0 0,0 0-1 0 0,0 0 1 0 0,0 1-1 0 0,0-1 1 0 0,0 0-1 0 0,0 0 1 0 0,0 0-1 0 0,0 1 1 0 0,0-1-1 0 0,0 0 1 0 0,0 0-1 0 0,-4 15 3094 0 0,-10 12-670 0 0,8-17-2301 0 0,-2 0-1 0 0,0 0 0 0 0,0-1 1 0 0,-1 1-1 0 0,0-2 0 0 0,0 0 1 0 0,-13 9-1 0 0,15-12-563 0 0,0 0-1 0 0,0-1 1 0 0,0 0 0 0 0,-1-1-1 0 0,1 1 1 0 0,-1-1-1 0 0,0-1 1 0 0,0 0 0 0 0,0 0-1 0 0,0 0 1 0 0,-14 0-1 0 0,18-3 180 0 0,10-3 323 0 0,16 0 114 0 0,95 15-903 0 0,-40 5-7500 0 0,-77-16 7979 0 0,0 0 0 0 0,1 0 0 0 0,-1 0 0 0 0,1 1 0 0 0,-1-1 0 0 0,1 0 1 0 0,-1 0-1 0 0,0 1 0 0 0,1-1 0 0 0,-1 0 0 0 0,1 1 0 0 0,-1-1 0 0 0,0 0 0 0 0,1 1 1 0 0,-1-1-1 0 0,0 1 0 0 0,0-1 0 0 0,1 0 0 0 0,-1 1 0 0 0,0-1 0 0 0,0 1 0 0 0,0-1 1 0 0,1 1-1 0 0,-1-1 0 0 0,0 1 0 0 0,0-1 0 0 0,0 1 0 0 0,0-1 0 0 0,0 1 0 0 0,0-1 1 0 0,0 1-1 0 0,0-1 0 0 0,0 1 0 0 0,0-1 0 0 0,-1 1 0 0 0,1-1 0 0 0,0 1 0 0 0,0-1 1 0 0,0 1-1 0 0,0-1 0 0 0,-1 0 0 0 0,1 1 0 0 0,0-1 0 0 0,-1 1 0 0 0,1-1 0 0 0,0 0 1 0 0,-1 1-1 0 0,1-1 0 0 0,-1 1 0 0 0,-22 26 2308 0 0,16-20-1299 0 0,1 0-89 0 0,1 1 1 0 0,0 0-1 0 0,0 0 0 0 0,0 0 0 0 0,1 0 0 0 0,0 1 1 0 0,1 0-1 0 0,0 0 0 0 0,-3 16 0 0 0,5-19-622 0 0,0-1 0 0 0,0 0 0 0 0,1 0 0 0 0,0 0 0 0 0,0 0 0 0 0,0 0 0 0 0,1 0 0 0 0,0 1 0 0 0,0-1 1 0 0,0 0-1 0 0,1 0 0 0 0,-1-1 0 0 0,1 1 0 0 0,0 0 0 0 0,0 0 0 0 0,1-1 0 0 0,0 0 0 0 0,0 1 0 0 0,4 5 0 0 0,-5-9-126 0 0,-1 1 0 0 0,0-1-1 0 0,0 0 1 0 0,1 0 0 0 0,-1 1 0 0 0,0-1 0 0 0,1 0 0 0 0,-1 0 0 0 0,1 0 0 0 0,0 0 0 0 0,-1-1 0 0 0,1 1 0 0 0,0 0 0 0 0,-1-1 0 0 0,1 1 0 0 0,0-1-1 0 0,0 1 1 0 0,0-1 0 0 0,-1 0 0 0 0,1 0 0 0 0,0 0 0 0 0,3 0 0 0 0,-3-1-39 0 0,0 0 0 0 0,1 0 0 0 0,-1 0-1 0 0,0 0 1 0 0,0 0 0 0 0,0-1 0 0 0,0 1 0 0 0,0 0 0 0 0,-1-1 0 0 0,1 0-1 0 0,0 1 1 0 0,-1-1 0 0 0,1 0 0 0 0,-1 0 0 0 0,2-2 0 0 0,1-2-45 0 0,-1-1 0 0 0,1 0 1 0 0,-1 1-1 0 0,-1-1 0 0 0,1 0 0 0 0,-1 0 1 0 0,0 0-1 0 0,-1-1 0 0 0,0 1 0 0 0,1-9 1 0 0,-3 11 125 0 0,1-1 1 0 0,-1 1 0 0 0,1 0 0 0 0,-2 0-1 0 0,1 0 1 0 0,0 1 0 0 0,-1-1 0 0 0,0 0-1 0 0,0 0 1 0 0,-1 1 0 0 0,1-1 0 0 0,-1 1-1 0 0,0 0 1 0 0,0 0 0 0 0,0 0 0 0 0,-7-6-1 0 0,8 8-38 0 0,-1 0-1 0 0,0 0 1 0 0,1 1-1 0 0,-1-1 1 0 0,0 1-1 0 0,0-1 1 0 0,0 1-1 0 0,0 0 1 0 0,0 0-1 0 0,0 0 0 0 0,0 1 1 0 0,0-1-1 0 0,-1 1 1 0 0,1 0-1 0 0,0-1 1 0 0,0 2-1 0 0,0-1 1 0 0,-1 0-1 0 0,1 1 0 0 0,0-1 1 0 0,0 1-1 0 0,0 0 1 0 0,0 0-1 0 0,0 0 1 0 0,0 0-1 0 0,0 1 1 0 0,-5 2-1 0 0,-8 8-565 0 0,7-1-4110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2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5849 0 0,'2'-3'612'0'0,"1"-1"-1"0"0,-1 1 1 0 0,1-1-1 0 0,0 1 1 0 0,-1 0-1 0 0,1 0 1 0 0,1 0-1 0 0,-1 1 1 0 0,0-1-1 0 0,1 1 1 0 0,-1-1-1 0 0,1 1 1 0 0,0 0-1 0 0,0 1 1 0 0,4-2 0 0 0,-2 2-204 0 0,-1 0 0 0 0,0 1 0 0 0,0-1 0 0 0,1 1 1 0 0,-1 1-1 0 0,0-1 0 0 0,1 1 0 0 0,-1 0 1 0 0,0 0-1 0 0,0 1 0 0 0,8 2 0 0 0,-3 0-196 0 0,1-1 0 0 0,-1 2 0 0 0,0 0 0 0 0,-1 0-1 0 0,1 0 1 0 0,15 13 0 0 0,-23-16-153 0 0,1 1 0 0 0,-1-1 0 0 0,0 0 0 0 0,0 0-1 0 0,0 1 1 0 0,0-1 0 0 0,-1 1 0 0 0,1 0 0 0 0,-1 0 0 0 0,1-1 0 0 0,-1 1 0 0 0,0 0-1 0 0,0 0 1 0 0,0 0 0 0 0,-1 0 0 0 0,1 0 0 0 0,-1 0 0 0 0,1 0 0 0 0,-1 1 0 0 0,0-1-1 0 0,0 0 1 0 0,-1 0 0 0 0,1 0 0 0 0,-1 0 0 0 0,1 0 0 0 0,-1 0 0 0 0,0 0 0 0 0,-2 4-1 0 0,-1 2-208 0 0,0-1 0 0 0,-1 1 0 0 0,0-1 0 0 0,0 0 0 0 0,0-1 0 0 0,-1 1 0 0 0,-1-1 0 0 0,1 0 0 0 0,-9 6 0 0 0,10-9-6 0 0,-1 0-1 0 0,1 0 1 0 0,-1 0 0 0 0,0-1 0 0 0,0 0-1 0 0,0 0 1 0 0,0 0 0 0 0,-1-1-1 0 0,1 0 1 0 0,0 0 0 0 0,-1-1-1 0 0,0 0 1 0 0,-11 1 0 0 0,50-12 254 0 0,-8 1-142 0 0,-10 5-120 0 0,23-4-370 0 0,-15 10-2621 0 0,-30 8-2585 0 0,-17 10 2917 0 0,9-8 1669 0 0,-37 29 2157 0 0,51-39-752 0 0,0 0-1 0 0,0 0 0 0 0,0 1 0 0 0,0-1 0 0 0,0 0 1 0 0,0 1-1 0 0,0 0 0 0 0,1-1 0 0 0,0 1 0 0 0,-1 0 1 0 0,1-1-1 0 0,0 1 0 0 0,0 0 0 0 0,1 0 1 0 0,-1 0-1 0 0,0 0 0 0 0,1 5 0 0 0,0-7-201 0 0,0 0 0 0 0,0 0 1 0 0,1 0-1 0 0,-1 0 0 0 0,0 0 0 0 0,1 0 0 0 0,-1 0 0 0 0,1-1 0 0 0,-1 1 0 0 0,1 0 0 0 0,-1 0 1 0 0,1-1-1 0 0,0 1 0 0 0,-1 0 0 0 0,1-1 0 0 0,0 1 0 0 0,0 0 0 0 0,-1-1 0 0 0,1 1 0 0 0,0-1 1 0 0,0 1-1 0 0,0-1 0 0 0,0 0 0 0 0,0 1 0 0 0,-1-1 0 0 0,1 0 0 0 0,0 0 0 0 0,0 0 0 0 0,0 1 1 0 0,0-1-1 0 0,0 0 0 0 0,0 0 0 0 0,0 0 0 0 0,0-1 0 0 0,2 1 0 0 0,39-8 800 0 0,-33 6-665 0 0,2 0 44 0 0,-1 0 0 0 0,1 1 0 0 0,0 0-1 0 0,-1 0 1 0 0,1 2 0 0 0,0-1 0 0 0,-1 1 0 0 0,21 5 0 0 0,-28-5-61 0 0,0 0 0 0 0,0 0 1 0 0,0 0-1 0 0,0 0 0 0 0,0 1 0 0 0,0-1 0 0 0,-1 1 0 0 0,1 0 1 0 0,0 0-1 0 0,-1 0 0 0 0,1 0 0 0 0,-1 0 0 0 0,0 0 1 0 0,0 1-1 0 0,0-1 0 0 0,0 1 0 0 0,0 0 0 0 0,-1-1 1 0 0,1 1-1 0 0,-1 0 0 0 0,1 0 0 0 0,-1 0 0 0 0,0 0 0 0 0,0 0 1 0 0,-1 0-1 0 0,1 1 0 0 0,0-1 0 0 0,-1 0 0 0 0,0 0 1 0 0,0 0-1 0 0,0 1 0 0 0,-1 5 0 0 0,0-4-179 0 0,1 0 1 0 0,-1 0-1 0 0,-1 0 0 0 0,1 0 0 0 0,-1 0 1 0 0,1-1-1 0 0,-1 1 0 0 0,-1 0 1 0 0,-3 5-1 0 0,5-8-334 0 0,0 0 1 0 0,-1 0-1 0 0,1 0 1 0 0,-1-1-1 0 0,0 1 1 0 0,0 0-1 0 0,0-1 1 0 0,0 1-1 0 0,0-1 1 0 0,0 1-1 0 0,0-1 0 0 0,0 0 1 0 0,0 0-1 0 0,-1 0 1 0 0,1 0-1 0 0,0-1 1 0 0,-1 1-1 0 0,1-1 1 0 0,0 1-1 0 0,-1-1 1 0 0,-2 0-1 0 0,3 0 302 0 0,0 1 0 0 0,0-1-1 0 0,0 0 1 0 0,1 1 0 0 0,-1-1-1 0 0,0 1 1 0 0,0-1 0 0 0,0 1 0 0 0,0 0-1 0 0,1 0 1 0 0,-1 0 0 0 0,0 0 0 0 0,1 0-1 0 0,-1 0 1 0 0,1 0 0 0 0,-1 0-1 0 0,1 1 1 0 0,-3 2 0 0 0,1 0 258 0 0,0 1 1 0 0,1-1 0 0 0,-1 0-1 0 0,1 1 1 0 0,0-1 0 0 0,0 1-1 0 0,-1 7 1 0 0,0-2 528 0 0,1 0 0 0 0,0 1 1 0 0,1 0-1 0 0,0-1 0 0 0,1 1 0 0 0,2 17 1 0 0,-2-25-672 0 0,1 0 0 0 0,-1 0 1 0 0,1-1-1 0 0,0 1 0 0 0,0 0 1 0 0,0-1-1 0 0,0 1 0 0 0,0 0 1 0 0,1-1-1 0 0,-1 0 0 0 0,1 1 1 0 0,-1-1-1 0 0,1 0 0 0 0,0 0 1 0 0,0 0-1 0 0,0 0 0 0 0,0 0 1 0 0,1 0-1 0 0,-1-1 0 0 0,0 1 1 0 0,1-1-1 0 0,-1 1 0 0 0,1-1 1 0 0,-1 0-1 0 0,1 0 0 0 0,0 0 1 0 0,3 1-1 0 0,-2-2-74 0 0,-1 0 1 0 0,1 1-1 0 0,-1-1 0 0 0,1-1 1 0 0,-1 1-1 0 0,1 0 0 0 0,0-1 1 0 0,-1 0-1 0 0,1 0 0 0 0,-1 0 1 0 0,0 0-1 0 0,1 0 0 0 0,-1-1 1 0 0,0 1-1 0 0,0-1 0 0 0,0 0 1 0 0,0 0-1 0 0,0 0 0 0 0,0-1 1 0 0,0 1-1 0 0,3-5 0 0 0,-3 4-3 0 0,-1 1 0 0 0,0-1-1 0 0,0 0 1 0 0,0 0 0 0 0,0 0 0 0 0,-1 0-1 0 0,1 0 1 0 0,-1 0 0 0 0,0 0-1 0 0,0-1 1 0 0,0 1 0 0 0,0 0 0 0 0,0-1-1 0 0,-1 1 1 0 0,0-1 0 0 0,1 1 0 0 0,-1-1-1 0 0,-1 1 1 0 0,1-1 0 0 0,0 1-1 0 0,-1-1 1 0 0,0 1 0 0 0,1 0 0 0 0,-1-1-1 0 0,-1 1 1 0 0,1 0 0 0 0,0 0 0 0 0,-4-6-1 0 0,2 5 61 0 0,0 0-1 0 0,0 1 1 0 0,0-1-1 0 0,0 1 1 0 0,0 0 0 0 0,-1 0-1 0 0,1 0 1 0 0,-1 0-1 0 0,0 1 1 0 0,0-1-1 0 0,0 1 1 0 0,0 0-1 0 0,0 0 1 0 0,0 1-1 0 0,-1-1 1 0 0,1 1-1 0 0,-1 0 1 0 0,1 0-1 0 0,-1 0 1 0 0,1 1 0 0 0,-8 0-1 0 0,5 0 84 0 0,-1 0 0 0 0,1 1 0 0 0,0 1 0 0 0,0-1 0 0 0,-1 1 0 0 0,1 0 1 0 0,-8 4-1 0 0,13-5-392 0 0,-1 0 0 0 0,1 1 0 0 0,0-1 0 0 0,0 1 0 0 0,0-1 0 0 0,0 1 0 0 0,0 0 0 0 0,0 0 0 0 0,0 0-1 0 0,-2 3 1 0 0,3-3-523 0 0,0-1-1 0 0,0 1 1 0 0,1 0-1 0 0,-1 0 1 0 0,0 0-1 0 0,1 0 0 0 0,-1 0 1 0 0,1 0-1 0 0,0 0 1 0 0,-1 0-1 0 0,1 0 0 0 0,0 0 1 0 0,0 0-1 0 0,1 0 1 0 0,-1 3-1 0 0,3 3-5735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2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18948 0 0,'11'0'2201'0'0,"1"1"-1505"0"0,2 1-224 0 0,1-1-8 0 0,-2 0-248 0 0,-1-1-96 0 0,-1 2-48 0 0,-1-2-32 0 0,0 2-40 0 0,-1 0-408 0 0,-3 0-1280 0 0,1 1-1529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0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20 456 7418 0 0,'-16'3'5203'0'0,"16"-3"-5099"0"0,0 0-1 0 0,-1 0 1 0 0,1 0-1 0 0,0-1 0 0 0,0 1 1 0 0,0 0-1 0 0,0 0 1 0 0,-1 0-1 0 0,1 0 1 0 0,0 0-1 0 0,0 0 0 0 0,0-1 1 0 0,0 1-1 0 0,0 0 1 0 0,0 0-1 0 0,-1 0 1 0 0,1-1-1 0 0,0 1 0 0 0,0 0 1 0 0,0 0-1 0 0,0 0 1 0 0,0-1-1 0 0,0 1 1 0 0,0 0-1 0 0,0 0 0 0 0,0 0 1 0 0,0-1-1 0 0,0 1 1 0 0,0 0-1 0 0,0 0 1 0 0,0 0-1 0 0,0-1 0 0 0,0 1 1 0 0,0 0-1 0 0,0 0 1 0 0,0 0-1 0 0,0-1 1 0 0,15-26 3181 0 0,-9 19-3699 0 0,3-6 625 0 0,1 1 1 0 0,1 0-1 0 0,0 0 1 0 0,1 1 0 0 0,25-19-1 0 0,74-45 204 0 0,-73 52-376 0 0,41-22-396 0 0,2 2 1 0 0,102-38-1 0 0,-131 62-2505 0 0,9-3-6014 0 0,-46 18 3675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6681 0 0,'9'-2'1258'0'0,"-1"0"-1"0"0,1 0 1 0 0,0 1-1 0 0,-1 0 1 0 0,1 1-1 0 0,16 1 0 0 0,-10 0-1580 0 0,-1 1 0 0 0,0 1 0 0 0,1 0 0 0 0,-1 1 0 0 0,-1 1 0 0 0,18 7-1 0 0,-30-11 114 0 0,0-1-90 0 0,0 1-1 0 0,0-1 0 0 0,0 0 0 0 0,0 0 1 0 0,-1 1-1 0 0,1-1 0 0 0,0 1 1 0 0,0-1-1 0 0,-1 1 0 0 0,1-1 0 0 0,0 1 1 0 0,-1 0-1 0 0,1-1 0 0 0,0 1 0 0 0,-1 0 1 0 0,1-1-1 0 0,-1 1 0 0 0,1 0 1 0 0,-1 0-1 0 0,1-1 0 0 0,-1 1 0 0 0,0 0 1 0 0,1 0-1 0 0,-1 0 0 0 0,0 0 0 0 0,0 1 1 0 0,-1 5-3024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0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8954 0 0,'-1'0'243'0'0,"0"1"1"0"0,1-1-1 0 0,-1 0 1 0 0,0 1 0 0 0,1-1-1 0 0,-1 0 1 0 0,1 1-1 0 0,-1-1 1 0 0,0 1-1 0 0,1-1 1 0 0,-1 1-1 0 0,1 0 1 0 0,-1-1-1 0 0,1 1 1 0 0,0-1-1 0 0,-1 1 1 0 0,1 0-1 0 0,0-1 1 0 0,-1 1-1 0 0,1 0 1 0 0,0 0-1 0 0,0-1 1 0 0,-1 1-1 0 0,1 0 1 0 0,0 0-1 0 0,0 1 1 0 0,0-1-44 0 0,1 1 1 0 0,-1-1-1 0 0,1 1 0 0 0,-1-1 1 0 0,1 1-1 0 0,0-1 0 0 0,-1 1 1 0 0,1-1-1 0 0,0 1 1 0 0,0-1-1 0 0,0 0 0 0 0,1 2 1 0 0,6 5-112 0 0,1 0 1 0 0,-1-1 0 0 0,11 7-1 0 0,-11-8 355 0 0,31 22-153 0 0,-26-20 48 0 0,0 1 0 0 0,-1 0 0 0 0,0 0 0 0 0,-1 1 1 0 0,0 1-1 0 0,-1 0 0 0 0,0 0 0 0 0,-1 1 0 0 0,12 19 0 0 0,-20-28-241 0 0,1 1-1 0 0,-1-1 1 0 0,0 1-1 0 0,0 0 1 0 0,0 0-1 0 0,0-1 1 0 0,-1 1-1 0 0,0 0 0 0 0,0 0 1 0 0,0 0-1 0 0,0-1 1 0 0,0 1-1 0 0,-1 0 1 0 0,1 0-1 0 0,-1-1 1 0 0,0 1-1 0 0,0 0 1 0 0,-1-1-1 0 0,1 1 1 0 0,-1-1-1 0 0,-2 4 1 0 0,-5 7 124 0 0,0-1 1 0 0,-1-1 0 0 0,-22 23 0 0 0,23-27-477 0 0,0 2-1 0 0,0-1 1 0 0,1 1-1 0 0,1 1 1 0 0,-7 10 0 0 0,11-13-112 0 0,4 0-4587 0 0,-1-8 4681 0 0,1 0 0 0 0,-1 0 0 0 0,0 1 0 0 0,1-1 0 0 0,-1 0 0 0 0,0 0 0 0 0,1 0 0 0 0,-1 0 0 0 0,1 0-1 0 0,-1 0 1 0 0,0 0 0 0 0,1 0 0 0 0,-1 0 0 0 0,1 0 0 0 0,-1 0 0 0 0,1 0 0 0 0,-1 0 0 0 0,0 0 0 0 0,1 0-1 0 0,-1 0 1 0 0,0 0 0 0 0,1-1 0 0 0,-1 1 0 0 0,1 0 0 0 0,-1 0 0 0 0,0 0 0 0 0,1-1 0 0 0,-1 1 0 0 0,2-3-1905 0 0,9-6-3452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08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16 8994 0 0,'-5'2'1067'0'0,"-7"4"1646"0"0,9-7-1366 0 0,6-6-201 0 0,-1 6-970 0 0,0-1-1 0 0,0 1 1 0 0,0-1-1 0 0,0 1 1 0 0,0 0-1 0 0,0-1 1 0 0,0 1-1 0 0,0 0 1 0 0,0 1-1 0 0,1-1 1 0 0,-1 0-1 0 0,0 1 1 0 0,0-1-1 0 0,1 1 1 0 0,-1-1-1 0 0,1 1 1 0 0,3 0-1 0 0,43 4 384 0 0,-35-2-471 0 0,0 1-1 0 0,0 0 0 0 0,0 1 1 0 0,0 1-1 0 0,-1 0 0 0 0,1 1 1 0 0,-1 0-1 0 0,-1 1 0 0 0,22 15 1 0 0,-29-18-35 0 0,0 0 1 0 0,0 1-1 0 0,0-1 1 0 0,0 1 0 0 0,-1 0-1 0 0,0 0 1 0 0,0 0 0 0 0,0 1-1 0 0,-1-1 1 0 0,0 1 0 0 0,0 0-1 0 0,0 0 1 0 0,-1 0-1 0 0,0 0 1 0 0,0 1 0 0 0,-1-1-1 0 0,1 1 1 0 0,-1-1 0 0 0,-1 1-1 0 0,1-1 1 0 0,-1 1 0 0 0,0-1-1 0 0,-2 11 1 0 0,1-8-28 0 0,-1 0-1 0 0,0 0 1 0 0,-1-1 0 0 0,1 1 0 0 0,-2-1-1 0 0,1 0 1 0 0,-1 0 0 0 0,-1 0-1 0 0,1 0 1 0 0,-1-1 0 0 0,0 0 0 0 0,-1 0-1 0 0,0 0 1 0 0,0-1 0 0 0,0 0 0 0 0,-1 0-1 0 0,0 0 1 0 0,0-1 0 0 0,-1 0-1 0 0,1 0 1 0 0,-1-1 0 0 0,0 0 0 0 0,-11 4-1 0 0,154-44-1748 0 0,-58 17-1957 0 0,-6 0-4734 0 0,-50 14 3501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0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9762 0 0,'-14'44'5592'0'0,"7"5"-3435"0"0,8 49-1646 0 0,-1-83-212 0 0,3 31 189 0 0,38-49-133 0 0,31-13-131 0 0,12-2-204 0 0,-73 17-796 0 0,-1 1-1 0 0,1-1 0 0 0,16 3 0 0 0,-27-2 517 0 0,0 0 1 0 0,1 0-1 0 0,-1 0 1 0 0,0 0-1 0 0,1 0 1 0 0,-1 0-1 0 0,1 0 1 0 0,-1 0-1 0 0,0 0 1 0 0,1 0-1 0 0,-1 0 0 0 0,0 0 1 0 0,1 0-1 0 0,-1 0 1 0 0,0-1-1 0 0,1 1 1 0 0,-1 0-1 0 0,0 0 1 0 0,1 0-1 0 0,1-4-2854 0 0,-1 4 2854 0 0,-1-1 1 0 0,0 1-1 0 0,0-1 1 0 0,0 1-1 0 0,0 0 1 0 0,0-1-1 0 0,0 1 1 0 0,0 0-1 0 0,0-1 1 0 0,0 1-1 0 0,0-1 1 0 0,0 0 327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0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9986 0 0,'-2'0'332'0'0,"1"0"1"0"0,-1 0-1 0 0,1 0 0 0 0,-1 1 0 0 0,1-1 1 0 0,-1 0-1 0 0,1 1 0 0 0,-1-1 0 0 0,1 1 1 0 0,0-1-1 0 0,-1 1 0 0 0,1 0 0 0 0,0 0 1 0 0,-1 0-1 0 0,1-1 0 0 0,0 1 0 0 0,0 0 1 0 0,0 0-1 0 0,0 1 0 0 0,0-1 0 0 0,0 0 0 0 0,-1 2 1 0 0,0 0-11 0 0,0 1 0 0 0,1-1 0 0 0,-1 1 0 0 0,1 0 0 0 0,0 0 0 0 0,0 0 0 0 0,0 0 0 0 0,0 5 0 0 0,0 7-28 0 0,1 0 0 0 0,1-1 0 0 0,2 21 0 0 0,0-21-238 0 0,0 0 1 0 0,1 0-1 0 0,1 0 1 0 0,0 0-1 0 0,1-1 1 0 0,0 0-1 0 0,1 0 1 0 0,18 24-1 0 0,-19-29-19 0 0,1 0-1 0 0,0-1 0 0 0,0 0 1 0 0,1 0-1 0 0,0-1 1 0 0,0 0-1 0 0,1 0 0 0 0,0-1 1 0 0,0 0-1 0 0,1-1 0 0 0,-1 0 1 0 0,1 0-1 0 0,16 5 1 0 0,-25-10-11 0 0,1 1 1 0 0,0-1 0 0 0,0 0 0 0 0,0 0 0 0 0,0 1 0 0 0,1-1-1 0 0,-1 0 1 0 0,0-1 0 0 0,0 1 0 0 0,0 0 0 0 0,0-1 0 0 0,0 1 0 0 0,-1-1-1 0 0,1 1 1 0 0,0-1 0 0 0,0 0 0 0 0,0 0 0 0 0,0 0 0 0 0,-1 0-1 0 0,4-2 1 0 0,-1-1 8 0 0,-1 1 1 0 0,0-1-1 0 0,0 1 0 0 0,0-1 0 0 0,-1 0 1 0 0,1 0-1 0 0,-1 0 0 0 0,3-8 0 0 0,1-4-72 0 0,-1-1-1 0 0,-1 1 0 0 0,0-1 0 0 0,1-17 1 0 0,-4 22-283 0 0,0 1 0 0 0,0-1 0 0 0,-1 0 0 0 0,-1 1 0 0 0,0-1 0 0 0,0 0 0 0 0,-4-11 0 0 0,5 20 136 0 0,-1 0 1 0 0,0 1-1 0 0,0-1 1 0 0,-1 0-1 0 0,1 0 0 0 0,0 1 1 0 0,-1-1-1 0 0,0 1 1 0 0,1 0-1 0 0,-1-1 1 0 0,0 1-1 0 0,0 0 1 0 0,-1 0-1 0 0,1 0 1 0 0,0 0-1 0 0,-1 0 1 0 0,1 1-1 0 0,-1-1 1 0 0,1 1-1 0 0,-1 0 1 0 0,0-1-1 0 0,1 1 0 0 0,-1 1 1 0 0,0-1-1 0 0,0 0 1 0 0,0 1-1 0 0,0-1 1 0 0,0 1-1 0 0,0 0 1 0 0,0 0-1 0 0,0 0 1 0 0,-4 1-1 0 0,-6 0-38 0 0,1 2-1 0 0,-1-1 1 0 0,1 2-1 0 0,0 0 1 0 0,0 0-1 0 0,1 1 1 0 0,-22 12 0 0 0,26-13 357 0 0,0 0 0 0 0,1 0 0 0 0,0 1 0 0 0,0 0 0 0 0,0 0 1 0 0,1 0-1 0 0,0 0 0 0 0,0 1 0 0 0,0 0 0 0 0,0 0 1 0 0,1 1-1 0 0,0-1 0 0 0,1 1 0 0 0,-5 9 0 0 0,7-13 50 0 0,1 1 0 0 0,-1-1-1 0 0,0 1 1 0 0,1 0 0 0 0,0-1 0 0 0,0 1-1 0 0,0-1 1 0 0,1 1 0 0 0,-1 0 0 0 0,1-1-1 0 0,0 1 1 0 0,-1-1 0 0 0,2 1-1 0 0,-1-1 1 0 0,0 0 0 0 0,1 1 0 0 0,0-1-1 0 0,-1 0 1 0 0,1 0 0 0 0,0 0 0 0 0,1 0-1 0 0,-1-1 1 0 0,0 1 0 0 0,1 0 0 0 0,0-1-1 0 0,-1 0 1 0 0,6 4 0 0 0,-1-1-20 0 0,0-1 1 0 0,0 0-1 0 0,0 0 1 0 0,1-1-1 0 0,-1 0 1 0 0,1 0-1 0 0,0-1 1 0 0,0 0 0 0 0,0 0-1 0 0,0-1 1 0 0,10 1-1 0 0,-5-2-82 0 0,0-1 1 0 0,-1 0-1 0 0,1-1 0 0 0,0-1 1 0 0,-1 0-1 0 0,24-9 0 0 0,69-38-4247 0 0,-84 39 2051 0 0,-11 5 74 0 0,1 0 0 0 0,-1-1 0 0 0,13-11 0 0 0,2-6-3512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7066 0 0,'-9'9'10310'0'0,"0"17"-8230"0"0,7-19-922 0 0,-9 23 59 0 0,-7 41 0 0 0,16-61-1194 0 0,0-1 0 0 0,1 1 0 0 0,0 0 0 0 0,1-1 1 0 0,0 1-1 0 0,0 0 0 0 0,1-1 0 0 0,4 18 0 0 0,-5-26-20 0 0,0 0 1 0 0,1-1-1 0 0,-1 1 1 0 0,0 0-1 0 0,1-1 1 0 0,-1 1-1 0 0,0-1 1 0 0,1 1-1 0 0,-1-1 1 0 0,1 1-1 0 0,-1-1 1 0 0,1 1-1 0 0,-1-1 1 0 0,1 1 0 0 0,-1-1-1 0 0,1 1 1 0 0,-1-1-1 0 0,1 0 1 0 0,0 1-1 0 0,-1-1 1 0 0,1 0-1 0 0,-1 0 1 0 0,1 0-1 0 0,0 1 1 0 0,1-1-1 0 0,21-3 62 0 0,29-21-187 0 0,-40 17-55 0 0,68-26-2494 0 0,-16 7-1772 0 0,-5-5-3788 0 0,-43 19 3352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12619 0 0,'-5'0'848'0'0,"-1"1"1"0"0,1-1 0 0 0,0 1 0 0 0,0 0 0 0 0,-1 1-1 0 0,1-1 1 0 0,0 1 0 0 0,0 0 0 0 0,1 1-1 0 0,-6 2 1 0 0,2 0-395 0 0,0 1 0 0 0,0-1-1 0 0,1 2 1 0 0,-1-1 0 0 0,-7 10 0 0 0,8-8-502 0 0,0 1 1 0 0,1 0-1 0 0,0 0 0 0 0,0 0 1 0 0,1 1-1 0 0,0-1 1 0 0,0 1-1 0 0,1 0 1 0 0,1 1-1 0 0,-4 14 0 0 0,7-24 14 0 0,0 0 0 0 0,0 0 0 0 0,-1 1 0 0 0,1-1 0 0 0,0 0 0 0 0,0 0 0 0 0,0 0 0 0 0,1 0 0 0 0,-1 1 0 0 0,0-1 0 0 0,0 0 0 0 0,1 0 0 0 0,-1 0 0 0 0,0 0 0 0 0,1 0 0 0 0,-1 0 0 0 0,1 0 0 0 0,-1 0 0 0 0,1 0 0 0 0,0 0 0 0 0,0 0 0 0 0,-1 0 0 0 0,1 0 0 0 0,1 0 0 0 0,0 1-1 0 0,0-1 0 0 0,0 0 0 0 0,0-1 0 0 0,0 1 0 0 0,0 0 1 0 0,0 0-1 0 0,1-1 0 0 0,-1 0 0 0 0,0 1 0 0 0,0-1 1 0 0,0 0-1 0 0,3 0 0 0 0,10-1-129 0 0,-1-1 0 0 0,1 0 0 0 0,18-6 0 0 0,-17 4-194 0 0,0 0 41 0 0,-12 2 142 0 0,1 0 0 0 0,0 1 0 0 0,0 0 0 0 0,-1 0 0 0 0,1 0 0 0 0,0 0 0 0 0,0 1 0 0 0,0 0 0 0 0,0 0 0 0 0,0 0 0 0 0,0 1 0 0 0,6 1 0 0 0,-11-2 56 0 0,1 1 0 0 0,-1 0-1 0 0,1 0 1 0 0,-1-1 0 0 0,1 1-1 0 0,-1 0 1 0 0,1 0 0 0 0,-1-1-1 0 0,0 1 1 0 0,1 0 0 0 0,-1 0-1 0 0,0 0 1 0 0,0 0 0 0 0,1 0-1 0 0,-1 0 1 0 0,0 0 0 0 0,0-1-1 0 0,0 1 1 0 0,0 0 0 0 0,0 0-1 0 0,-1 0 1 0 0,1 0 0 0 0,0 0-1 0 0,0 0 1 0 0,0 0 0 0 0,-1-1-1 0 0,1 1 1 0 0,-1 0 0 0 0,1 0-1 0 0,0 0 1 0 0,-1-1 0 0 0,1 1-1 0 0,-1 0 1 0 0,0 0 0 0 0,1-1-1 0 0,-2 2 1 0 0,-22 26-3146 0 0,11-18 3063 0 0,0-1-1 0 0,0 0 1 0 0,-1 0 0 0 0,-19 8-1 0 0,17-10 2238 0 0,0 2 0 0 0,1 0 0 0 0,-18 15 0 0 0,32-24-1930 0 0,1 0 0 0 0,-1 0 0 0 0,1 1 0 0 0,-1-1 0 0 0,1 0 0 0 0,-1 1 0 0 0,1-1 0 0 0,0 0 0 0 0,-1 1 0 0 0,1-1 0 0 0,0 1 0 0 0,-1-1 0 0 0,1 0 0 0 0,0 1 0 0 0,-1-1 0 0 0,1 1 0 0 0,0-1 0 0 0,0 1 0 0 0,0-1 0 0 0,0 1 0 0 0,-1-1 0 0 0,1 1 0 0 0,0 0 0 0 0,0-1 0 0 0,0 1 0 0 0,0-1 0 0 0,0 1 0 0 0,0-1 0 0 0,0 1 0 0 0,0-1 0 0 0,1 1 0 0 0,-1-1 0 0 0,0 1 0 0 0,0-1 0 0 0,0 1 0 0 0,1 0 0 0 0,0 0 28 0 0,1 0 0 0 0,-1 1 0 0 0,0-1 0 0 0,1 0 0 0 0,-1 0 0 0 0,1 0 0 0 0,0-1 1 0 0,-1 1-1 0 0,1 0 0 0 0,0-1 0 0 0,2 1 0 0 0,46 8 764 0 0,33-12-346 0 0,3 0-792 0 0,-29 10-3722 0 0,-37-3-671 0 0,-7-4-1285 0 0,-3-1-762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9762 0 0,'9'-2'1305'0'0,"0"1"-1"0"0,0-1 1 0 0,0 2-1 0 0,0-1 1 0 0,1 1-1 0 0,-1 1 1 0 0,10 1 0 0 0,-6 0-652 0 0,0 1 1 0 0,0 1 0 0 0,0 0 0 0 0,16 8 0 0 0,-9-2-602 0 0,0 1 1 0 0,-1 1 0 0 0,-1 0-1 0 0,0 2 1 0 0,26 24 0 0 0,-36-31 8 0 0,-1 1-1 0 0,0 0 1 0 0,-1 0 0 0 0,0 1 0 0 0,0 0 0 0 0,-1 0 0 0 0,8 17 0 0 0,-11-22-251 0 0,-1 0 1 0 0,1 0-1 0 0,-1 1 1 0 0,0-1-1 0 0,-1 0 1 0 0,1 1-1 0 0,-1-1 1 0 0,1 0-1 0 0,-1 1 1 0 0,-1-1-1 0 0,1 1 1 0 0,0-1-1 0 0,-1 0 1 0 0,0 1-1 0 0,0-1 1 0 0,-1 0-1 0 0,1 0 1 0 0,-1 0-1 0 0,0 0 1 0 0,0 0-1 0 0,-2 4 1 0 0,3-6-216 0 0,-1-1 0 0 0,1 1 1 0 0,0-1-1 0 0,0 1 0 0 0,-1-1 1 0 0,1 0-1 0 0,-1 0 1 0 0,1 0-1 0 0,-1 0 0 0 0,1 0 1 0 0,-1 0-1 0 0,0 0 0 0 0,0 0 1 0 0,1 0-1 0 0,-1-1 1 0 0,0 1-1 0 0,0-1 0 0 0,0 1 1 0 0,0-1-1 0 0,0 0 0 0 0,1 0 1 0 0,-1 0-1 0 0,-2 0 0 0 0,-2-1-587 0 0,0 0 0 0 0,0-1 0 0 0,0 1-1 0 0,0-1 1 0 0,-8-4 0 0 0,-13-5-2333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13 2513 0 0,'-27'-9'5719'0'0,"15"5"-578"0"0,28 7-2561 0 0,17 4-2200 0 0,46 2 0 0 0,-56-8-366 0 0,-1 1 0 0 0,1 1-1 0 0,-1 1 1 0 0,0 1 0 0 0,36 13 0 0 0,-57-17-160 0 0,0-1 1 0 0,1 1-1 0 0,-1-1 1 0 0,0 1 0 0 0,1-1-1 0 0,-1 1 1 0 0,0 0-1 0 0,0 0 1 0 0,1 0 0 0 0,-1-1-1 0 0,0 1 1 0 0,0 0-1 0 0,0 1 1 0 0,0-1-1 0 0,0 0 1 0 0,0 0 0 0 0,-1 0-1 0 0,1 0 1 0 0,0 1-1 0 0,0-1 1 0 0,-1 0 0 0 0,1 1-1 0 0,-1-1 1 0 0,1 2-1 0 0,-1-1-193 0 0,-1 0 0 0 0,1-1-1 0 0,-1 1 1 0 0,1-1 0 0 0,-1 1-1 0 0,1-1 1 0 0,-1 1 0 0 0,0-1-1 0 0,0 1 1 0 0,0-1-1 0 0,0 0 1 0 0,0 1 0 0 0,0-1-1 0 0,0 0 1 0 0,0 0 0 0 0,-1 0-1 0 0,-1 2 1 0 0,-40 23-4288 0 0,18-16 6571 0 0,13-7-1366 0 0,5-1 989 0 0,0 0 1 0 0,0 1-1 0 0,0-1 0 0 0,0 1 1 0 0,-7 5-1 0 0,13-8-1303 0 0,0 1-1 0 0,0-1 1 0 0,1 1 0 0 0,-1-1-1 0 0,0 1 1 0 0,1 0 0 0 0,-1-1-1 0 0,1 1 1 0 0,-1 0 0 0 0,1-1-1 0 0,-1 1 1 0 0,1 0 0 0 0,-1 0-1 0 0,1 0 1 0 0,0-1 0 0 0,-1 1-1 0 0,1 0 1 0 0,0 0 0 0 0,0 0-1 0 0,-1 1 1 0 0,2-1-67 0 0,-1 1 0 0 0,0-1-1 0 0,1 0 1 0 0,-1 1 0 0 0,1-1 0 0 0,-1 0 0 0 0,1 0-1 0 0,0 1 1 0 0,-1-1 0 0 0,1 0 0 0 0,0 0 0 0 0,0 0-1 0 0,0 0 1 0 0,0 0 0 0 0,0 0 0 0 0,0 0 0 0 0,2 1-1 0 0,0 1-103 0 0,1-1 1 0 0,0 1-1 0 0,0-1 0 0 0,0 0 0 0 0,1 0 0 0 0,-1-1 0 0 0,0 1 0 0 0,1-1 0 0 0,-1 0 0 0 0,0 0 0 0 0,1 0 0 0 0,0-1 0 0 0,-1 0 0 0 0,1 0 1 0 0,-1 0-1 0 0,8-1 0 0 0,8-2-79 0 0,0-1 0 0 0,31-11 1 0 0,2 0-230 0 0,-34 11-1853 0 0,0-1 0 0 0,29-10 0 0 0,-47 14 1799 0 0,0 1 0 0 0,0-1 0 0 0,0 1 0 0 0,0-1 0 0 0,0 1-1 0 0,0-1 1 0 0,0 1 0 0 0,0-1 0 0 0,0 0 0 0 0,0 0 0 0 0,-1 1 0 0 0,1-1-1 0 0,0 0 1 0 0,0 0 0 0 0,-1 0 0 0 0,1 0 0 0 0,-1 0 0 0 0,1 0 0 0 0,-1 0-1 0 0,1 0 1 0 0,-1 0 0 0 0,1 0 0 0 0,-1 0 0 0 0,0-2 0 0 0,4-10-2717 0 0,-2 12 2430 0 0,-1-1-1 0 0,0 1 0 0 0,0-1 1 0 0,0 1-1 0 0,1 0 1 0 0,-1-1-1 0 0,1 1 0 0 0,-1 0 1 0 0,1 0-1 0 0,2-1 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11995 0 0,'40'-1'3411'0'0,"-18"-1"-2175"0"0,-1 2 1 0 0,1 1 0 0 0,36 5-1 0 0,-53-5-1162 0 0,1 0 0 0 0,-1 1 0 0 0,0 0 0 0 0,0-1-1 0 0,0 2 1 0 0,0-1 0 0 0,0 0 0 0 0,-1 1 0 0 0,1 0-1 0 0,-1 0 1 0 0,1 1 0 0 0,-1-1 0 0 0,0 1 0 0 0,0 0 0 0 0,-1 0-1 0 0,1 0 1 0 0,-1 0 0 0 0,0 1 0 0 0,5 8 0 0 0,-7-10-32 0 0,0-1 0 0 0,-1 0 0 0 0,1 1 0 0 0,-1-1 1 0 0,1 1-1 0 0,-1 0 0 0 0,0-1 0 0 0,0 1 1 0 0,0-1-1 0 0,0 1 0 0 0,0-1 0 0 0,-1 1 0 0 0,1 0 1 0 0,-1-1-1 0 0,1 0 0 0 0,-1 1 0 0 0,0-1 0 0 0,0 1 1 0 0,0-1-1 0 0,-3 4 0 0 0,-3 5 60 0 0,-1 0 1 0 0,-18 20 0 0 0,19-23-72 0 0,0 0 1 0 0,1 0 0 0 0,-8 13 0 0 0,12-18-45 0 0,1 0-1 0 0,0 0 1 0 0,-1 0-1 0 0,1 1 1 0 0,1-1-1 0 0,-1 0 1 0 0,0 1-1 0 0,1-1 1 0 0,0 0-1 0 0,-1 1 1 0 0,1-1-1 0 0,1 1 1 0 0,-1-1-1 0 0,0 0 1 0 0,1 1-1 0 0,0-1 1 0 0,0 0 0 0 0,0 1-1 0 0,0-1 1 0 0,0 0-1 0 0,1 0 1 0 0,-1 0-1 0 0,1 0 1 0 0,0 0-1 0 0,0 0 1 0 0,0 0-1 0 0,0-1 1 0 0,1 1-1 0 0,-1-1 1 0 0,1 0-1 0 0,-1 1 1 0 0,1-1-1 0 0,0 0 1 0 0,0-1-1 0 0,0 1 1 0 0,0 0-1 0 0,0-1 1 0 0,0 0-1 0 0,0 0 1 0 0,0 0-1 0 0,1 0 1 0 0,-1 0-1 0 0,0 0 1 0 0,1-1-1 0 0,-1 0 1 0 0,1 0-1 0 0,-1 0 1 0 0,0 0-1 0 0,1 0 1 0 0,-1-1-1 0 0,1 1 1 0 0,3-2-1 0 0,2-1-864 0 0,0-1 0 0 0,0 1-1 0 0,-1-2 1 0 0,0 1 0 0 0,0-1-1 0 0,11-8 1 0 0,18-11-5766 0 0,-12 15 746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5 8682 0 0,'-1'-1'386'0'0,"0"1"1"0"0,1-1-1 0 0,-1 1 1 0 0,0 0-1 0 0,0-1 0 0 0,0 1 1 0 0,0 0-1 0 0,1-1 1 0 0,-1 1-1 0 0,0 0 1 0 0,0 0-1 0 0,0 0 1 0 0,0 0-1 0 0,0 0 0 0 0,0 0 1 0 0,1 0-1 0 0,-1 0 1 0 0,0 0-1 0 0,0 0 1 0 0,0 1-1 0 0,0-1 0 0 0,0 0 1 0 0,0 1-1 0 0,0-1 1 0 0,-19 20 2717 0 0,-5 31-3226 0 0,24-50 258 0 0,-36 107-2284 0 0,3-8-5342 0 0,29-90 3913 0 0,-1-3-1700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7554 0 0,'0'0'199'0'0,"-1"0"1"0"0,1 0-1 0 0,-1 0 1 0 0,1 0-1 0 0,0 0 1 0 0,-1 0 0 0 0,1 0-1 0 0,0 0 1 0 0,-1 0-1 0 0,1 0 1 0 0,0 0-1 0 0,-1 0 1 0 0,1 1 0 0 0,0-1-1 0 0,-1 0 1 0 0,1 0-1 0 0,0 0 1 0 0,-1 0-1 0 0,1 1 1 0 0,0-1 0 0 0,0 0-1 0 0,-1 0 1 0 0,1 1-1 0 0,0-1 1 0 0,0 0-1 0 0,-1 1 1 0 0,1-1-1 0 0,0 0 1 0 0,0 1 0 0 0,0-1-1 0 0,-1 1 1 0 0,11 4 1925 0 0,21 1-1593 0 0,-2-11-295 0 0,-24 4-199 0 0,0 0 0 0 0,0 0 0 0 0,1 0 0 0 0,-1 0 0 0 0,0 1 0 0 0,0 0 0 0 0,10 1 0 0 0,-15-1-26 0 0,0 0-1 0 0,0 0 1 0 0,1 0-1 0 0,-1 0 1 0 0,0 1-1 0 0,0-1 0 0 0,1 0 1 0 0,-1 0-1 0 0,0 0 1 0 0,0 0-1 0 0,1 0 1 0 0,-1 0-1 0 0,0 1 1 0 0,0-1-1 0 0,1 0 1 0 0,-1 0-1 0 0,0 0 0 0 0,0 0 1 0 0,0 1-1 0 0,0-1 1 0 0,1 0-1 0 0,-1 0 1 0 0,0 1-1 0 0,0-1 1 0 0,0 0-1 0 0,0 0 1 0 0,0 1-1 0 0,0-1 0 0 0,0 0 1 0 0,0 0-1 0 0,0 1 1 0 0,0-1-1 0 0,0 0 1 0 0,0 0-1 0 0,0 1 1 0 0,0-1-1 0 0,-6 12 290 0 0,-18 12 61 0 0,19-19-276 0 0,1-1 14 0 0,0 1-1 0 0,1 0 1 0 0,-1 0 0 0 0,1 0 0 0 0,0 0 0 0 0,1 1 0 0 0,-1-1 0 0 0,1 1 0 0 0,0-1 0 0 0,1 1 0 0 0,-1 0 0 0 0,1 0 0 0 0,-1 9 0 0 0,2-11-76 0 0,0-1-1 0 0,0 0 1 0 0,0 1 0 0 0,0-1 0 0 0,0 0 0 0 0,1 1 0 0 0,-1-1 0 0 0,1 0 0 0 0,0 1 0 0 0,0-1 0 0 0,0 0-1 0 0,0 0 1 0 0,1 0 0 0 0,-1 0 0 0 0,1 0 0 0 0,0 0 0 0 0,0 0 0 0 0,0-1 0 0 0,0 1 0 0 0,1-1 0 0 0,-1 1-1 0 0,0-1 1 0 0,1 0 0 0 0,0 0 0 0 0,5 3 0 0 0,-7-4-29 0 0,0-1 0 0 0,0 0 0 0 0,1 1 0 0 0,-1-1 0 0 0,0 0 0 0 0,1 0 0 0 0,-1 0 0 0 0,0 0 0 0 0,1 0 0 0 0,-1 0 0 0 0,1 0 0 0 0,-1 0 0 0 0,0 0 0 0 0,1-1 0 0 0,-1 1 0 0 0,0 0 0 0 0,0-1 0 0 0,1 0 0 0 0,-1 1 0 0 0,0-1 0 0 0,0 1 0 0 0,0-1 0 0 0,0 0 0 0 0,0 0 0 0 0,0 0 0 0 0,0 0 0 0 0,0 0 0 0 0,0 0 0 0 0,0 0 0 0 0,0 0 0 0 0,0 0 0 0 0,-1 0 0 0 0,1 0 0 0 0,0-1 0 0 0,-1 1 0 0 0,1-2 0 0 0,4-8-88 0 0,-1 1-1 0 0,0 0 1 0 0,4-15 0 0 0,-7 18-48 0 0,26-73-4636 0 0,-13 38-3315 0 0,-9 27 3513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11418 0 0,'2'11'782'0'0,"0"0"-1"0"0,0 0 0 0 0,1 0 0 0 0,0-1 0 0 0,1 1 0 0 0,1-1 0 0 0,-1 1 0 0 0,2-1 0 0 0,-1-1 1 0 0,1 1-1 0 0,14 16 0 0 0,-16-22-635 0 0,0 0 0 0 0,0 1 0 0 0,1-2 1 0 0,0 1-1 0 0,-1 0 0 0 0,1-1 0 0 0,0 0 1 0 0,1 0-1 0 0,-1 0 0 0 0,10 3 0 0 0,-11-5-87 0 0,0 0 0 0 0,0-1 0 0 0,0 1-1 0 0,0-1 1 0 0,0 0 0 0 0,0 0 0 0 0,1 0 0 0 0,-1 0-1 0 0,0-1 1 0 0,0 1 0 0 0,0-1 0 0 0,0 0 0 0 0,0-1-1 0 0,0 1 1 0 0,0-1 0 0 0,5-2 0 0 0,-3 0-47 0 0,-1 0 0 0 0,0-1-1 0 0,0 1 1 0 0,0-1 0 0 0,0 0 0 0 0,-1 0 0 0 0,0 0 0 0 0,0 0 0 0 0,0-1 0 0 0,-1 0 0 0 0,1 0 0 0 0,-1 0 0 0 0,2-7 0 0 0,-1 3-319 0 0,0-1 0 0 0,-1 1-1 0 0,0-1 1 0 0,-1 0 0 0 0,0 0 0 0 0,-1 0 0 0 0,0-13 0 0 0,-1 20-10 0 0,0 1 0 0 0,-1-1-1 0 0,0 0 1 0 0,0 0 0 0 0,0 1 0 0 0,0-1 0 0 0,0 0 0 0 0,-1 1 0 0 0,1-1-1 0 0,-1 1 1 0 0,0 0 0 0 0,0-1 0 0 0,0 1 0 0 0,-1 0 0 0 0,1 0 0 0 0,-1 0-1 0 0,1 1 1 0 0,-1-1 0 0 0,0 1 0 0 0,0-1 0 0 0,-1 1 0 0 0,1 0 0 0 0,0 0 0 0 0,-1 1-1 0 0,1-1 1 0 0,-1 0 0 0 0,1 1 0 0 0,-7-2 0 0 0,1 1-8 0 0,0 0 0 0 0,0 1-1 0 0,0 0 1 0 0,0 0 0 0 0,0 1 0 0 0,0 0 0 0 0,0 1 0 0 0,0 0-1 0 0,0 0 1 0 0,0 1 0 0 0,-11 4 0 0 0,18-6 502 0 0,1 0 1 0 0,-1 1-1 0 0,1-1 0 0 0,-1 1 0 0 0,0 0 0 0 0,1 0 1 0 0,-1-1-1 0 0,1 1 0 0 0,0 0 0 0 0,-1 0 1 0 0,1 0-1 0 0,0 1 0 0 0,-1-1 0 0 0,1 0 1 0 0,0 0-1 0 0,0 1 0 0 0,0-1 0 0 0,0 0 1 0 0,0 1-1 0 0,1-1 0 0 0,-1 1 0 0 0,0 0 1 0 0,1-1-1 0 0,-1 1 0 0 0,1-1 0 0 0,-1 1 0 0 0,1 0 1 0 0,0-1-1 0 0,0 1 0 0 0,-1 0 0 0 0,1 0 1 0 0,1-1-1 0 0,-1 1 0 0 0,0 0 0 0 0,0-1 1 0 0,1 1-1 0 0,-1 0 0 0 0,0-1 0 0 0,1 1 1 0 0,0-1-1 0 0,-1 1 0 0 0,1 0 0 0 0,0-1 1 0 0,0 0-1 0 0,0 1 0 0 0,1 1 0 0 0,2 3 488 0 0,1 1 0 0 0,0-1 1 0 0,0 0-1 0 0,0 0 0 0 0,1-1 0 0 0,-1 1 0 0 0,1-1 0 0 0,13 7 0 0 0,-9-6-556 0 0,1-2 0 0 0,0 0-1 0 0,0 0 1 0 0,1-1-1 0 0,-1 0 1 0 0,1-1 0 0 0,-1-1-1 0 0,1 0 1 0 0,-1 0-1 0 0,21-2 1 0 0,-14 0-1038 0 0,0-2 0 0 0,22-4 0 0 0,-23 2-2046 0 0,0 0 0 0 0,18-9-1 0 0,-10 1-4312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13595 0 0,'11'4'655'0'0,"-1"1"1"0"0,1-2-1 0 0,0 1 1 0 0,0-2-1 0 0,1 1 1 0 0,16 0-1 0 0,73-1 1514 0 0,-36-2-1291 0 0,-59 0-818 0 0,-4 1-24 0 0,1-1 0 0 0,-1 1 0 0 0,1-1 0 0 0,-1 0 0 0 0,1 0-1 0 0,0 0 1 0 0,-1-1 0 0 0,1 1 0 0 0,-1 0 0 0 0,1-1 0 0 0,-1 0 0 0 0,1 1 0 0 0,-1-1 0 0 0,5-2 0 0 0,-7 2-43 0 0,0 1 0 0 0,0-1 0 0 0,0 0 0 0 0,0 1 0 0 0,0-1 1 0 0,-1 1-1 0 0,1-1 0 0 0,0 1 0 0 0,0-1 0 0 0,0 1 0 0 0,0-1 1 0 0,-1 1-1 0 0,1 0 0 0 0,0-1 0 0 0,-1 1 0 0 0,1-1 0 0 0,0 1 1 0 0,-1-1-1 0 0,1 1 0 0 0,0 0 0 0 0,-1-1 0 0 0,1 1 0 0 0,-1 0 0 0 0,1 0 1 0 0,-1-1-1 0 0,1 1 0 0 0,-1 0 0 0 0,1 0 0 0 0,-1-1 0 0 0,1 1 1 0 0,-1 0-1 0 0,1 0 0 0 0,-1 0 0 0 0,1 0 0 0 0,-1 0 0 0 0,1 0 1 0 0,-1 0-1 0 0,-22-3-491 0 0,14 5 526 0 0,0-1 1 0 0,1 1-1 0 0,-1 0 0 0 0,1 1 1 0 0,-1 0-1 0 0,1 0 0 0 0,0 1 1 0 0,0 0-1 0 0,0 1 0 0 0,0 0 1 0 0,1 0-1 0 0,0 0 0 0 0,0 1 1 0 0,0 0-1 0 0,1 0 0 0 0,0 1 1 0 0,0 0-1 0 0,-7 12 0 0 0,9-13 1 0 0,0 0 0 0 0,1 0 0 0 0,-1 1 0 0 0,1-1 0 0 0,1 1 0 0 0,0 0 0 0 0,0 0 0 0 0,0 0 0 0 0,0 0 0 0 0,1 0-1 0 0,0 0 1 0 0,1 0 0 0 0,0 0 0 0 0,0 1 0 0 0,0-1 0 0 0,1 0 0 0 0,0 0 0 0 0,1 0 0 0 0,-1 0 0 0 0,1 0 0 0 0,1 0 0 0 0,-1 0-1 0 0,5 7 1 0 0,-2-6-132 0 0,-1 0 0 0 0,1 0 0 0 0,1-1 0 0 0,-1 0 0 0 0,1 0 0 0 0,0 0 0 0 0,1-1 0 0 0,0 0 0 0 0,15 11 0 0 0,-19-15 37 0 0,1 0 0 0 0,0 0 0 0 0,1 0 1 0 0,-1-1-1 0 0,0 0 0 0 0,0 0 1 0 0,1 0-1 0 0,-1 0 0 0 0,0 0 1 0 0,1-1-1 0 0,-1 0 0 0 0,1 0 1 0 0,-1 0-1 0 0,1 0 0 0 0,-1-1 0 0 0,0 0 1 0 0,1 0-1 0 0,-1 0 0 0 0,0 0 1 0 0,0-1-1 0 0,0 0 0 0 0,6-2 1 0 0,-4 0-544 0 0,-1 1 0 0 0,1-1 0 0 0,0 1 1 0 0,-1-1-1 0 0,9-10 0 0 0,-11 12-9 0 0,-1-1-1 0 0,0 0 0 0 0,0 1 0 0 0,0-1 0 0 0,0 0 0 0 0,-1 0 0 0 0,1 0 1 0 0,-1 0-1 0 0,0 0 0 0 0,0-1 0 0 0,0 1 0 0 0,0 0 0 0 0,0-6 1 0 0,0-10-4291 0 0</inkml:trace>
  <inkml:trace contextRef="#ctx0" brushRef="#br0" timeOffset="1">45 146 12891 0 0,'0'-1'397'0'0,"1"0"0"0"0,-1 0 1 0 0,0 0-1 0 0,1 0 0 0 0,-1 0 1 0 0,1 0-1 0 0,-1 0 0 0 0,1 0 0 0 0,0 0 1 0 0,-1 0-1 0 0,1 0 0 0 0,0 0 1 0 0,0 1-1 0 0,-1-1 0 0 0,3-1 1 0 0,17-6 2026 0 0,27 3-2105 0 0,-35 5 414 0 0,14-1-347 0 0,0 1 1 0 0,33 4 0 0 0,-49-3-728 0 0,1 1 0 0 0,-1 0-1 0 0,1 1 1 0 0,-1 0 0 0 0,0 1-1 0 0,0 0 1 0 0,-1 0 0 0 0,13 8-1 0 0,-21-11 1 0 0,1 0-1 0 0,-1 0 1 0 0,0 0-1 0 0,1 1 1 0 0,-1-1-1 0 0,0 0 1 0 0,0 0-1 0 0,0 1 1 0 0,0-1-1 0 0,0 0 1 0 0,1 3-1 0 0,-2-3-32 0 0,1 0 0 0 0,-1 0 0 0 0,0 0 0 0 0,0 0 0 0 0,0 0 0 0 0,0 0 0 0 0,1 1 0 0 0,-1-1-1 0 0,-1 0 1 0 0,1 0 0 0 0,0 0 0 0 0,0 0 0 0 0,0 0 0 0 0,0 0 0 0 0,-1 0 0 0 0,1 0 0 0 0,-1 0 0 0 0,1 0 0 0 0,-1 1 0 0 0,-8 11-5482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9418 0 0,'0'4'574'0'0,"0"0"0"0"0,0 0 0 0 0,1 0 1 0 0,-1 0-1 0 0,1 1 0 0 0,0-2 0 0 0,0 1 0 0 0,1 0 0 0 0,-1 0 0 0 0,1 0 0 0 0,-1 0 1 0 0,1-1-1 0 0,1 1 0 0 0,-1-1 0 0 0,0 0 0 0 0,1 1 0 0 0,2 2 0 0 0,0-2-296 0 0,0-1 0 0 0,0 1-1 0 0,0-1 1 0 0,0 0 0 0 0,1 0-1 0 0,-1 0 1 0 0,1-1 0 0 0,0 1-1 0 0,0-2 1 0 0,7 3 0 0 0,12 0-428 0 0,0-1 1 0 0,0-2 0 0 0,0 0-1 0 0,33-4 1 0 0,-53 3 246 0 0,13-1-760 0 0,8 0-1357 0 0,-11-1-2359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12563 0 0,'-2'0'319'0'0,"1"0"0"0"0,0 0 0 0 0,0 1 0 0 0,0-1 0 0 0,0 0 0 0 0,-1 1 0 0 0,1-1 0 0 0,0 0 0 0 0,0 1 0 0 0,0-1 1 0 0,0 1-1 0 0,0 0 0 0 0,0-1 0 0 0,0 1 0 0 0,0 0 0 0 0,-1 1 0 0 0,5 3 2303 0 0,12-3-1868 0 0,162 18 1811 0 0,-126-12-2598 0 0,0-2 0 0 0,0-2 1 0 0,100-6-1 0 0,-117-7-901 0 0,-34 9 908 0 0,1 0 0 0 0,-1 0 0 0 0,0 0-1 0 0,1 0 1 0 0,-1 0 0 0 0,0 0 0 0 0,0 0 0 0 0,1-1 0 0 0,-1 1-1 0 0,0 0 1 0 0,0 0 0 0 0,0 0 0 0 0,1-1 0 0 0,-1 1 0 0 0,0 0-1 0 0,0 0 1 0 0,0-1 0 0 0,1 1 0 0 0,-1 0 0 0 0,0 0 0 0 0,0-1-1 0 0,0 1 1 0 0,0 0 0 0 0,0 0 0 0 0,0-1 0 0 0,0 1 0 0 0,0 0-1 0 0,0-1 1 0 0,0 1 0 0 0,0 0 0 0 0,0-1 0 0 0,0 1 0 0 0,-15-11-671 0 0,5 8 542 0 0,0 0 0 0 0,1 0-1 0 0,-1 1 1 0 0,-1 0 0 0 0,1 1 0 0 0,0 0 0 0 0,0 1-1 0 0,0 0 1 0 0,-1 0 0 0 0,1 1 0 0 0,0 0-1 0 0,-18 6 1 0 0,22-6 153 0 0,0 1 0 0 0,0 0 0 0 0,0 1 0 0 0,0-1 0 0 0,1 1-1 0 0,-1 0 1 0 0,1 1 0 0 0,0-1 0 0 0,0 1 0 0 0,0 0 0 0 0,0 0 0 0 0,1 1 0 0 0,0 0 0 0 0,0-1 0 0 0,0 1-1 0 0,0 1 1 0 0,1-1 0 0 0,0 0 0 0 0,0 1 0 0 0,0 0 0 0 0,-3 11 0 0 0,4-8-127 0 0,-1 0 1 0 0,2 0-1 0 0,0 0 1 0 0,0 0-1 0 0,0 0 1 0 0,1 1-1 0 0,1-1 1 0 0,-1 0 0 0 0,1 0-1 0 0,1 0 1 0 0,0 0-1 0 0,0 0 1 0 0,1 0-1 0 0,7 15 1 0 0,-10-23 12 0 0,0-1 1 0 0,1 1 0 0 0,-1-1 0 0 0,0 1 0 0 0,0-1-1 0 0,1 1 1 0 0,-1-1 0 0 0,0 0 0 0 0,1 1 0 0 0,-1-1-1 0 0,1 1 1 0 0,-1-1 0 0 0,0 0 0 0 0,1 1 0 0 0,-1-1-1 0 0,1 0 1 0 0,-1 1 0 0 0,1-1 0 0 0,-1 0 0 0 0,1 0-1 0 0,-1 0 1 0 0,1 0 0 0 0,0 1 0 0 0,-1-1-1 0 0,1 0 1 0 0,-1 0 0 0 0,1 0 0 0 0,-1 0 0 0 0,1 0-1 0 0,-1 0 1 0 0,1 0 0 0 0,0 0 0 0 0,-1-1 0 0 0,1 1-1 0 0,0 0 1 0 0,13-15-5535 0 0,-7 3 929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7250 0 0,'10'46'6440'0'0,"-7"-38"-6030"0"0,-1-1 0 0 0,0 1 0 0 0,-1 0 0 0 0,0 0 0 0 0,0 0 0 0 0,-1 0 0 0 0,0 0 0 0 0,0 0 0 0 0,-1 0 0 0 0,-2 13 0 0 0,1-14-357 0 0,0 1 0 0 0,0-1-1 0 0,-1 0 1 0 0,0 0 0 0 0,0 0 0 0 0,-1 0 0 0 0,0-1 0 0 0,0 1-1 0 0,0-1 1 0 0,-1 0 0 0 0,0 0 0 0 0,0 0 0 0 0,-1-1 0 0 0,1 0 0 0 0,-1 0-1 0 0,0 0 1 0 0,-1-1 0 0 0,1 0 0 0 0,-1 0 0 0 0,0-1 0 0 0,1 0-1 0 0,-2 0 1 0 0,-11 3 0 0 0,67 8 1592 0 0,-22-11-1672 0 0,0-1 0 0 0,1-1 0 0 0,39-3 0 0 0,-40-1-2591 0 0,43-10 0 0 0,-42 6-1207 0 0,9 5-2982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28 101 12315 0 0,'-5'111'5119'0'0,"-16"51"-4249"0"0,21-160-870 0 0,0-1 0 0 0,-1 0 0 0 0,1 1 0 0 0,0-1 0 0 0,0 0 0 0 0,-1 1 0 0 0,1-1 0 0 0,0 0 1 0 0,1 1-1 0 0,-1-1 0 0 0,0 0 0 0 0,0 0 0 0 0,0 1 0 0 0,1-1 0 0 0,-1 0 0 0 0,1 1 0 0 0,-1-1 0 0 0,1 0 0 0 0,-1 0 0 0 0,1 0 0 0 0,0 0 0 0 0,0 0 0 0 0,-1 1 1 0 0,1-1-1 0 0,2 1 0 0 0,0-1 4 0 0,0 0 0 0 0,0 0 0 0 0,0 0 1 0 0,0 0-1 0 0,0-1 0 0 0,0 1 0 0 0,1-1 0 0 0,-1 0 1 0 0,3 0-1 0 0,8 1 23 0 0,1 0-25 0 0,14 1-726 0 0,42-2-1 0 0,-64-1-42 0 0,1 1 1 0 0,-1-1-1 0 0,0 0 0 0 0,0-1 0 0 0,0 0 0 0 0,0 0 0 0 0,0-1 0 0 0,-1 1 0 0 0,1-2 0 0 0,-1 1 1 0 0,9-6-1 0 0,0-4-4110 0 0</inkml:trace>
  <inkml:trace contextRef="#ctx0" brushRef="#br0" timeOffset="1">308 9 10306 0 0,'-2'2'242'0'0,"0"0"-1"0"0,0 0 1 0 0,1 0 0 0 0,-1 0-1 0 0,1 1 1 0 0,0-1 0 0 0,0 0-1 0 0,-1 1 1 0 0,2-1 0 0 0,-1 1-1 0 0,0 0 1 0 0,0-1-1 0 0,1 1 1 0 0,0 0 0 0 0,-1-1-1 0 0,1 5 1 0 0,1-1-23 0 0,-1 1 1 0 0,1-1-1 0 0,0 0 0 0 0,1 0 1 0 0,-1 0-1 0 0,6 11 0 0 0,-2-5-43 0 0,1-1-1 0 0,0 0 0 0 0,0 0 0 0 0,1-1 0 0 0,1 0 0 0 0,14 15 1 0 0,-20-23-113 0 0,-1-1 0 0 0,0 0-1 0 0,1 1 1 0 0,-1-1 0 0 0,1 0 0 0 0,-1 0 0 0 0,1 0 0 0 0,0 0 0 0 0,0-1 0 0 0,-1 1 0 0 0,1 0 0 0 0,0-1 0 0 0,0 1 0 0 0,3 0 0 0 0,-4-1-12 0 0,0 0 1 0 0,-1 0-1 0 0,1-1 1 0 0,0 1-1 0 0,0 0 1 0 0,0 0-1 0 0,0-1 1 0 0,0 1-1 0 0,-1 0 1 0 0,1-1-1 0 0,0 1 1 0 0,0-1-1 0 0,0 1 1 0 0,-1-1-1 0 0,1 1 1 0 0,0-1-1 0 0,-1 0 1 0 0,1 1-1 0 0,0-1 1 0 0,-1 0-1 0 0,1-1 1 0 0,1-1 42 0 0,0-1 0 0 0,-1 1 0 0 0,0-1 0 0 0,0 1 0 0 0,0-1 1 0 0,0 1-1 0 0,0-1 0 0 0,-1 0 0 0 0,0 0 0 0 0,1 1 0 0 0,-2-1 0 0 0,1-6 0 0 0,-15-55-2001 0 0,2 5-5041 0 0,15 40 435 0 0,2 17 3109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4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7618 0 0,'-4'59'6929'0'0,"2"-41"-5820"0"0,-2 0-1 0 0,-10 30 1 0 0,9-33-1014 0 0,-30 83-807 0 0,9-34-3867 0 0,25-62 4297 0 0,0 0 0 0 0,0 0 0 0 0,0-1 0 0 0,-1 1 0 0 0,1 0 0 0 0,0-1 0 0 0,-1 1 0 0 0,1-1 0 0 0,-1 1 0 0 0,1-1 0 0 0,-1 0 0 0 0,0 0 0 0 0,1 1 0 0 0,-1-1 0 0 0,-3 1 0 0 0,-7 5-1391 0 0,-3 12-2699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7706 0 0,'-13'15'9128'0'0,"35"-19"-5786"0"0,-1-2-3216 0 0,0 2 109 0 0,52-7 55 0 0,-68 10-259 0 0,0 1 1 0 0,1 0-1 0 0,-1 0 0 0 0,0 0 1 0 0,0 1-1 0 0,0 0 0 0 0,0 0 1 0 0,0 0-1 0 0,0 1 0 0 0,0-1 1 0 0,6 4-1 0 0,-10-4-4 0 0,1 0 1 0 0,-1 1-1 0 0,0-1 0 0 0,0 0 0 0 0,0 0 1 0 0,0 0-1 0 0,-1 1 0 0 0,1-1 0 0 0,0 0 1 0 0,0 1-1 0 0,-1-1 0 0 0,1 1 0 0 0,-1-1 1 0 0,1 1-1 0 0,-1-1 0 0 0,0 1 1 0 0,0-1-1 0 0,1 1 0 0 0,-1 0 0 0 0,0-1 1 0 0,0 1-1 0 0,-1-1 0 0 0,1 1 0 0 0,0-1 1 0 0,0 1-1 0 0,-1-1 0 0 0,1 1 0 0 0,-1-1 1 0 0,1 1-1 0 0,-1-1 0 0 0,-1 2 0 0 0,-1 5 45 0 0,0-1-1 0 0,-1 0 0 0 0,0 0 0 0 0,-9 11 0 0 0,9-14-41 0 0,1 1-1 0 0,-1 0 0 0 0,1-1 0 0 0,0 1 0 0 0,0 0 0 0 0,0 0 1 0 0,1 1-1 0 0,0-1 0 0 0,-3 11 0 0 0,5-13-24 0 0,0 0 0 0 0,0 0-1 0 0,0-1 1 0 0,0 1 0 0 0,1 0 0 0 0,-1 0-1 0 0,1-1 1 0 0,0 1 0 0 0,0 0 0 0 0,0-1 0 0 0,0 1-1 0 0,0-1 1 0 0,1 1 0 0 0,-1-1 0 0 0,1 1-1 0 0,-1-1 1 0 0,1 0 0 0 0,0 0 0 0 0,0 0 0 0 0,0 0-1 0 0,0 0 1 0 0,3 2 0 0 0,0-1-279 0 0,-1 1-1 0 0,1-1 1 0 0,-1 0-1 0 0,1 0 1 0 0,0-1 0 0 0,0 0-1 0 0,0 0 1 0 0,0 0 0 0 0,1 0-1 0 0,-1-1 1 0 0,0 0-1 0 0,1 0 1 0 0,-1 0 0 0 0,1-1-1 0 0,-1 1 1 0 0,1-1 0 0 0,5-1-1 0 0,-2-1-811 0 0,0 1-1 0 0,0-2 0 0 0,0 1 1 0 0,-1-1-1 0 0,1 0 1 0 0,-1-1-1 0 0,0 0 0 0 0,0 0 1 0 0,13-10-1 0 0,4-6-3412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135 139 10634 0 0,'-9'3'756'0'0,"0"0"-1"0"0,0 0 0 0 0,0 1 0 0 0,0 0 1 0 0,1 0-1 0 0,-1 1 0 0 0,1 0 0 0 0,0 1 0 0 0,1 0 1 0 0,0 0-1 0 0,-7 7 0 0 0,11-9-670 0 0,0-1 0 0 0,0 1 0 0 0,1 0 0 0 0,-1 0 0 0 0,1 0 0 0 0,0 0 0 0 0,0 0 0 0 0,0 0 0 0 0,1 1 0 0 0,-1-1 0 0 0,1 0-1 0 0,0 1 1 0 0,1-1 0 0 0,-1 1 0 0 0,1 0 0 0 0,0-1 0 0 0,0 1 0 0 0,0-1 0 0 0,0 1 0 0 0,1 0 0 0 0,0-1 0 0 0,0 1 0 0 0,0-1 0 0 0,3 7 0 0 0,-1-4-81 0 0,0 0 1 0 0,0-1 0 0 0,0 1-1 0 0,1-1 1 0 0,0 0 0 0 0,0 0 0 0 0,10 10-1 0 0,-13-15-11 0 0,1 0 0 0 0,-1 1 1 0 0,0-1-1 0 0,1 0 0 0 0,-1 0 0 0 0,1 0 0 0 0,0-1 0 0 0,-1 1 0 0 0,1 0 0 0 0,-1-1 0 0 0,1 1 0 0 0,0-1 0 0 0,0 1 0 0 0,-1-1 0 0 0,1 0 0 0 0,0 1 1 0 0,0-1-1 0 0,0 0 0 0 0,-1 0 0 0 0,1-1 0 0 0,0 1 0 0 0,0 0 0 0 0,0-1 0 0 0,-1 1 0 0 0,1-1 0 0 0,0 1 0 0 0,-1-1 0 0 0,1 0 0 0 0,0 1 0 0 0,-1-1 1 0 0,1 0-1 0 0,-1 0 0 0 0,1 0 0 0 0,-1-1 0 0 0,0 1 0 0 0,2-2 0 0 0,6-5-441 0 0,-1-1-1 0 0,-1 0 1 0 0,0-1-1 0 0,0 0 1 0 0,-1 0 0 0 0,9-18-1 0 0,-11 19-458 0 0,0 0-1 0 0,0 0 0 0 0,-1 0 1 0 0,-1-1-1 0 0,1 1 0 0 0,-2-1 1 0 0,1 1-1 0 0,0-16 0 0 0,-10-2-1528 0 0,7 26 2562 0 0,1 0 0 0 0,-1 0 1 0 0,1 0-1 0 0,-1 0 0 0 0,0 0 0 0 0,1 0 0 0 0,-1 1 0 0 0,0-1 0 0 0,1 0 1 0 0,-1 0-1 0 0,0 0 0 0 0,0 1 0 0 0,0-1 0 0 0,0 0 0 0 0,0 1 1 0 0,0-1-1 0 0,0 1 0 0 0,0-1 0 0 0,0 1 0 0 0,0 0 0 0 0,0-1 0 0 0,-2 1 1 0 0,3 0-59 0 0,0 0 0 0 0,0 0 0 0 0,0 0 0 0 0,1 0 0 0 0,-1 0 0 0 0,0 0 0 0 0,0 0 1 0 0,0 0-1 0 0,0 0 0 0 0,0 0 0 0 0,0 0 0 0 0,0 0 0 0 0,1 0 0 0 0,-1 0 0 0 0,0 0 0 0 0,0 1 1 0 0,0-1-1 0 0,0 0 0 0 0,0 0 0 0 0,0 0 0 0 0,0 0 0 0 0,0 0 0 0 0,0 0 0 0 0,0 0 1 0 0,1 0-1 0 0,-1 1 0 0 0,0-1 0 0 0,0 0 0 0 0,0 0 0 0 0,0 0 0 0 0,0 0 0 0 0,0 0 0 0 0,0 0 1 0 0,0 1-1 0 0,0-1 0 0 0,0 0 0 0 0,0 0 0 0 0,0 0 0 0 0,0 0 0 0 0,0 0 0 0 0,0 0 1 0 0,0 1-1 0 0,0-1 0 0 0,0 0 0 0 0,-1 0 0 0 0,1 0 0 0 0,0 0 0 0 0,0 0 0 0 0,0 0 0 0 0,0 1 1 0 0,0-1-1 0 0,0 0 0 0 0,0 0 0 0 0,0 0 0 0 0,0 0 0 0 0,0 0 0 0 0,-1 0 0 0 0,1 0 0 0 0,0 0 1 0 0,0 0-1 0 0,0 0 0 0 0,0 0 0 0 0,0 0 0 0 0,0 1 0 0 0,0-1 0 0 0,-1 0 0 0 0,1 0 1 0 0,0 0-1 0 0,9 6 1436 0 0,-1-4-1264 0 0,1-1 1 0 0,-1-1 0 0 0,0 0-1 0 0,0 0 1 0 0,0 0-1 0 0,1-1 1 0 0,-1 0 0 0 0,0-1-1 0 0,11-3 1 0 0,2-2-244 0 0,0 0-1 0 0,25-14 1 0 0,-42 19-458 0 0,0 0 1 0 0,0 0-1 0 0,-1-1 0 0 0,1 0 1 0 0,0 0-1 0 0,-1 0 0 0 0,0 0 1 0 0,0 0-1 0 0,0-1 0 0 0,0 1 0 0 0,0-1 1 0 0,-1 0-1 0 0,1 1 0 0 0,-1-1 1 0 0,0-1-1 0 0,0 1 0 0 0,-1 0 1 0 0,1 0-1 0 0,1-8 0 0 0,1-31 1792 0 0,-7 62 5047 0 0,-3 5-4285 0 0,-2 13-962 0 0,4-6-656 0 0,0-11-509 0 0,1 0 0 0 0,1 0-1 0 0,1 0 1 0 0,0 0 0 0 0,2 1 0 0 0,0-1 0 0 0,7 31 0 0 0,-8-50-189 0 0,0 1 0 0 0,1-1 0 0 0,-1 1 0 0 0,1-1 1 0 0,-1 0-1 0 0,1 1 0 0 0,-1-1 0 0 0,1 0 0 0 0,0 1 1 0 0,-1-1-1 0 0,1 0 0 0 0,0 0 0 0 0,0 0 0 0 0,0 0 1 0 0,0 0-1 0 0,0 0 0 0 0,0 0 0 0 0,0 0 0 0 0,0 0 1 0 0,1 0-1 0 0,-1 0 0 0 0,0-1 0 0 0,3 2 0 0 0,-3-2-22 0 0,1 0 0 0 0,-1 0-1 0 0,1-1 1 0 0,-1 1 0 0 0,1 0-1 0 0,-1-1 1 0 0,1 1 0 0 0,-1-1-1 0 0,0 0 1 0 0,1 1 0 0 0,-1-1-1 0 0,0 0 1 0 0,1 0 0 0 0,-1 0-1 0 0,0 0 1 0 0,0 0 0 0 0,0 0-1 0 0,1-1 1 0 0,7-8-674 0 0,0-1 0 0 0,-1 0 0 0 0,11-21 1 0 0,-17 29 1115 0 0,20-51 1026 0 0,-18 44 526 0 0,-1 0 0 0 0,2 0 0 0 0,9-18 0 0 0,-14 28-1665 0 0,0 0 0 0 0,0-1 0 0 0,0 1 0 0 0,0 0 1 0 0,0 0-1 0 0,0 0 0 0 0,0 0 0 0 0,1 0 0 0 0,-1 0 0 0 0,0-1 1 0 0,0 1-1 0 0,0 0 0 0 0,0 0 0 0 0,0 0 0 0 0,1 0 0 0 0,-1 0 0 0 0,0 0 1 0 0,0 0-1 0 0,0 0 0 0 0,0 0 0 0 0,1 0 0 0 0,-1 0 0 0 0,0 0 1 0 0,0 0-1 0 0,0-1 0 0 0,0 1 0 0 0,1 0 0 0 0,-1 1 0 0 0,0-1 1 0 0,0 0-1 0 0,0 0 0 0 0,0 0 0 0 0,1 0 0 0 0,-1 0 0 0 0,0 0 1 0 0,0 0-1 0 0,0 0 0 0 0,0 0 0 0 0,1 0 0 0 0,-1 0 0 0 0,0 0 0 0 0,0 0 1 0 0,0 1-1 0 0,0-1 0 0 0,0 0 0 0 0,1 0 0 0 0,-1 0 0 0 0,0 0 1 0 0,7 13 1701 0 0,2 15-689 0 0,-8-27-1004 0 0,21 92 915 0 0,1 3-4124 0 0,-3-33-6463 0 0,-13-44 2514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9018 0 0,'-8'12'3758'0'0,"0"-1"-1"0"0,-13 25 1 0 0,17-28-3004 0 0,0 0 1 0 0,1 1 0 0 0,0-1 0 0 0,-3 18-1 0 0,5-17-720 0 0,0 0 0 0 0,1 0 0 0 0,0 0 0 0 0,1 0 0 0 0,-1 0 0 0 0,2 0 0 0 0,-1 0 0 0 0,1 0 0 0 0,1-1 0 0 0,0 1-1 0 0,0-1 1 0 0,7 14 0 0 0,-7-15-24 0 0,1 0-1 0 0,0-1 1 0 0,0 0 0 0 0,1 1-1 0 0,-1-1 1 0 0,1-1-1 0 0,0 1 1 0 0,1-1-1 0 0,8 7 1 0 0,-12-11-10 0 0,0 1 1 0 0,0-1 0 0 0,0 0-1 0 0,1 0 1 0 0,-1 0-1 0 0,0-1 1 0 0,0 1 0 0 0,0 0-1 0 0,1-1 1 0 0,-1 0-1 0 0,0 1 1 0 0,1-1-1 0 0,-1 0 1 0 0,0 0 0 0 0,0 0-1 0 0,1-1 1 0 0,-1 1-1 0 0,0 0 1 0 0,1-1 0 0 0,-1 0-1 0 0,0 1 1 0 0,0-1-1 0 0,0 0 1 0 0,0 0-1 0 0,0 0 1 0 0,0-1 0 0 0,0 1-1 0 0,0 0 1 0 0,0-1-1 0 0,0 1 1 0 0,-1-1 0 0 0,1 1-1 0 0,-1-1 1 0 0,3-3-1 0 0,2-3-56 0 0,0-1 1 0 0,-1 1-1 0 0,-1-1 0 0 0,0 1 0 0 0,0-1 0 0 0,0-1 0 0 0,-1 1 0 0 0,0 0 1 0 0,-1-1-1 0 0,0 1 0 0 0,-1-1 0 0 0,0 0 0 0 0,0-16 0 0 0,-1 19-7 0 0,0 0-1 0 0,0 0 1 0 0,-1 0-1 0 0,0 0 0 0 0,0 0 1 0 0,-1 0-1 0 0,1 0 1 0 0,-2 0-1 0 0,1 1 0 0 0,-1-1 1 0 0,0 1-1 0 0,0-1 1 0 0,-1 1-1 0 0,1 0 0 0 0,-1 1 1 0 0,-1-1-1 0 0,1 1 1 0 0,-1-1-1 0 0,-8-6 0 0 0,12 11 9 0 0,0 1 0 0 0,1-1 0 0 0,-1 1 0 0 0,0-1 0 0 0,0 1 0 0 0,0-1 0 0 0,0 1 0 0 0,1-1 0 0 0,-1 1 0 0 0,0 0 0 0 0,0 0 0 0 0,0-1 0 0 0,0 1 0 0 0,0 0 0 0 0,0 0 0 0 0,0 0 0 0 0,-2 0 0 0 0,3 0-56 0 0,-1 1-1 0 0,1-1 1 0 0,0 0 0 0 0,-1 0-1 0 0,1 1 1 0 0,-1-1 0 0 0,1 0 0 0 0,0 1-1 0 0,-1-1 1 0 0,1 1 0 0 0,0-1-1 0 0,0 0 1 0 0,-1 1 0 0 0,1-1-1 0 0,0 1 1 0 0,0-1 0 0 0,0 1 0 0 0,0-1-1 0 0,-1 0 1 0 0,1 1 0 0 0,0-1-1 0 0,0 1 1 0 0,0-1 0 0 0,0 2-1 0 0,0 1-1107 0 0,0 1-1 0 0,1 0 0 0 0,-1-1 1 0 0,1 1-1 0 0,-1-1 0 0 0,1 1 0 0 0,2 5 1 0 0,2 3-4521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4809 0 0,'0'26'6539'0'0,"-1"18"-991"0"0,4 2-3857 0 0,-2-38-1659 0 0,0-1 0 0 0,0 0 0 0 0,1-1 0 0 0,0 1 0 0 0,0 0 0 0 0,0 0 0 0 0,1-1 0 0 0,0 1 0 0 0,1-1 0 0 0,3 7 0 0 0,-5-11-123 0 0,0 0 1 0 0,-1 0-1 0 0,1-1 1 0 0,0 1 0 0 0,0 0-1 0 0,0-1 1 0 0,1 1-1 0 0,-1-1 1 0 0,0 1-1 0 0,0-1 1 0 0,1 0-1 0 0,-1 0 1 0 0,1 0 0 0 0,-1 0-1 0 0,1-1 1 0 0,-1 1-1 0 0,1-1 1 0 0,0 1-1 0 0,-1-1 1 0 0,1 0-1 0 0,0 0 1 0 0,-1 0 0 0 0,1-1-1 0 0,-1 1 1 0 0,1 0-1 0 0,0-1 1 0 0,-1 0-1 0 0,3 0 1 0 0,-2 0-169 0 0,-1-1 1 0 0,0 1-1 0 0,1 0 1 0 0,-1 0 0 0 0,0-1-1 0 0,0 0 1 0 0,0 1-1 0 0,0-1 1 0 0,0 0-1 0 0,-1 0 1 0 0,1 0-1 0 0,0 0 1 0 0,-1 0-1 0 0,1 0 1 0 0,-1 0-1 0 0,0-1 1 0 0,0 1 0 0 0,1-3-1 0 0,0-4-846 0 0,0 0 1 0 0,0 1-1 0 0,-1-1 0 0 0,-1 0 0 0 0,1-10 1 0 0,3-33 680 0 0,-8 82 10479 0 0,3 5-5784 0 0,11 71-3568 0 0,-9-103-529 0 0,1 15-448 0 0,8 48-982 0 0,-9-62 325 0 0,1 1 0 0 0,0 0 0 0 0,-1-1 0 0 0,1 1 0 0 0,1-1 0 0 0,2 6 0 0 0,6-4-5115 0 0,-6-7 2247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16 8546 0 0,'14'-15'10221'0'0,"-12"27"-7229"0"0,-12 31-4321 0 0,-11 19-913 0 0,-20 71-1696 0 0,33-104 5082 0 0,-2-1 0 0 0,-24 49 1 0 0,20-48 709 0 0,-19 58 0 0 0,32-87-1851 0 0,1 0 0 0 0,0 0 0 0 0,0 1 0 0 0,0-1 0 0 0,0 0 0 0 0,0 0 0 0 0,0 0 0 0 0,0 1 0 0 0,0-1 0 0 0,0 0 0 0 0,0 0 0 0 0,0 0 0 0 0,0 1 0 0 0,0-1 0 0 0,0 0 0 0 0,0 0 0 0 0,0 0 0 0 0,0 1 0 0 0,0-1 0 0 0,0 0 0 0 0,0 0 0 0 0,0 0 0 0 0,0 1 0 0 0,0-1 0 0 0,0 0 0 0 0,0 0 0 0 0,1 0 0 0 0,-1 0 0 0 0,0 1 0 0 0,0-1 0 0 0,0 0 0 0 0,0 0 0 0 0,0 0 1 0 0,0 0-1 0 0,1 0 0 0 0,-1 0 0 0 0,0 1 0 0 0,0-1 0 0 0,0 0 0 0 0,1 0 0 0 0,-1 0 0 0 0,11-2-15 0 0,9-8-320 0 0,18-12-3474 0 0,55-24-1 0 0,-52 28-352 0 0,-40 17 3955 0 0,1 0 0 0 0,-1 1 0 0 0,1-1-1 0 0,-1 0 1 0 0,0 0 0 0 0,0 0 0 0 0,0 0 0 0 0,1 0 0 0 0,-1 0-1 0 0,0 0 1 0 0,0 0 0 0 0,0-1 0 0 0,-1 1 0 0 0,1 0 0 0 0,0-1 0 0 0,0 1-1 0 0,0-3 1 0 0,4-6-1258 0 0,10-2-1651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6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 7354 0 0,'0'-1'240'0'0,"0"1"1"0"0,0 0 0 0 0,-1-1-1 0 0,-1-1 2168 0 0,2 1-2167 0 0,0 1-1 0 0,-1 0 1 0 0,1 0 0 0 0,0 0-1 0 0,-1-1 1 0 0,1 1 0 0 0,0 0 0 0 0,-1 0-1 0 0,1 0 1 0 0,0 0 0 0 0,-1 0 0 0 0,1 0-1 0 0,0 0 1 0 0,-1 0 0 0 0,1 0-1 0 0,0 0 1 0 0,-1 0 0 0 0,1 0 0 0 0,0 0-1 0 0,-1 0 1 0 0,1 0 0 0 0,0 0 0 0 0,-1 0-1 0 0,-17 10 3019 0 0,-11 17-1685 0 0,27-26-1506 0 0,-37 49 871 0 0,37-48-937 0 0,0 1 0 0 0,1 0 0 0 0,-1 0 0 0 0,1 0 0 0 0,-1 0 0 0 0,1 0 0 0 0,0 0 0 0 0,0 0 0 0 0,0 0 0 0 0,1 0 0 0 0,-1 1 0 0 0,1-1 0 0 0,-1 0 0 0 0,1 0 0 0 0,0 1 0 0 0,1 5 0 0 0,0-8-8 0 0,0 0-1 0 0,0 1 0 0 0,0-1 1 0 0,0 0-1 0 0,0 0 0 0 0,0 0 1 0 0,0 0-1 0 0,1 0 0 0 0,-1 0 1 0 0,0 0-1 0 0,0-1 0 0 0,1 1 1 0 0,-1 0-1 0 0,1-1 0 0 0,-1 1 1 0 0,0-1-1 0 0,1 1 0 0 0,-1-1 1 0 0,1 0-1 0 0,-1 0 0 0 0,1 0 1 0 0,-1 0-1 0 0,1 0 0 0 0,0 0 1 0 0,-1 0-1 0 0,1 0 0 0 0,-1 0 1 0 0,3-1-1 0 0,50-10-152 0 0,-48 9 82 0 0,81-21-3385 0 0,-1-5-6416 0 0,-57 16 4177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 11554 0 0,'-10'-1'1461'0'0,"1"1"-1"0"0,-1 0 1 0 0,0 0-1 0 0,-12 2 0 0 0,16-1-1006 0 0,1 0-1 0 0,-1 1 0 0 0,0 0 1 0 0,0 0-1 0 0,1 0 0 0 0,0 0 1 0 0,-7 4-1 0 0,8-3-371 0 0,0 0 0 0 0,0 0 0 0 0,0 1 1 0 0,1-1-1 0 0,-1 1 0 0 0,1 0 0 0 0,0 0 0 0 0,0 0 0 0 0,1 0 1 0 0,-1 0-1 0 0,1 1 0 0 0,0-1 0 0 0,0 1 0 0 0,0 0 0 0 0,0-1 1 0 0,1 1-1 0 0,0 0 0 0 0,0 0 0 0 0,0 0 0 0 0,1 0 0 0 0,0 6 1 0 0,-1 1-85 0 0,2 1 1 0 0,0 0 0 0 0,0-1 0 0 0,1 1-1 0 0,1 0 1 0 0,4 12 0 0 0,-5-18 1 0 0,0-1 0 0 0,0 0 0 0 0,1 0 0 0 0,0 0 0 0 0,0 0 0 0 0,0-1 0 0 0,1 1 0 0 0,0-1 0 0 0,0 0 0 0 0,0 0 0 0 0,1 0 0 0 0,0-1 0 0 0,9 8 1 0 0,-11-11-9 0 0,0 0 1 0 0,0 1-1 0 0,0-1 1 0 0,0 0 0 0 0,0 0-1 0 0,0 0 1 0 0,0-1-1 0 0,0 1 1 0 0,0-1-1 0 0,1 0 1 0 0,-1 0 0 0 0,0 0-1 0 0,0 0 1 0 0,1 0-1 0 0,-1-1 1 0 0,0 1 0 0 0,0-1-1 0 0,3-1 1 0 0,0 0-27 0 0,0-1 1 0 0,-1 1-1 0 0,1-1 1 0 0,-1 0 0 0 0,0-1-1 0 0,0 1 1 0 0,0-1-1 0 0,0 0 1 0 0,6-7-1 0 0,-7 7-92 0 0,0-1 0 0 0,-1 0 0 0 0,1 0 0 0 0,-1 0 0 0 0,0 0 1 0 0,0 0-1 0 0,-1-1 0 0 0,1 1 0 0 0,2-11 0 0 0,-4 13-28 0 0,-1 0 1 0 0,1-1-1 0 0,-1 1 1 0 0,0 0-1 0 0,0 0 1 0 0,0 0 0 0 0,0-1-1 0 0,0 1 1 0 0,-1 0-1 0 0,1 0 1 0 0,-1 0-1 0 0,0 0 1 0 0,0 0-1 0 0,0 0 1 0 0,-1 0 0 0 0,1 0-1 0 0,0 0 1 0 0,-4-3-1 0 0,2 2 8 0 0,0 1 1 0 0,-1-1-1 0 0,1 1 0 0 0,-1 0 0 0 0,0 0 0 0 0,0 1 0 0 0,0-1 1 0 0,-1 1-1 0 0,1 0 0 0 0,0 0 0 0 0,-1 0 0 0 0,0 1 0 0 0,1-1 1 0 0,-1 1-1 0 0,0 0 0 0 0,1 0 0 0 0,-1 1 0 0 0,0 0 0 0 0,0-1 1 0 0,0 2-1 0 0,0-1 0 0 0,0 0 0 0 0,1 1 0 0 0,-1 0 1 0 0,-5 2-1 0 0,1-1 297 0 0,-1 1 0 0 0,2 0 0 0 0,-1 0 1 0 0,0 1-1 0 0,1 1 0 0 0,-1-1 0 0 0,1 1 0 0 0,0 0 1 0 0,1 1-1 0 0,-1 0 0 0 0,1 0 0 0 0,-6 8 0 0 0,8-8 132 0 0,0 0 0 0 0,1 0-1 0 0,0 1 1 0 0,1 0 0 0 0,-1 0-1 0 0,1 0 1 0 0,1 0-1 0 0,-1 0 1 0 0,1 0 0 0 0,0 1-1 0 0,1-1 1 0 0,0 1 0 0 0,0-1-1 0 0,1 1 1 0 0,0 0-1 0 0,1 11 1 0 0,0-14-224 0 0,-1-1 1 0 0,2 1-1 0 0,-1 0 1 0 0,0-1-1 0 0,1 1 1 0 0,0-1-1 0 0,0 1 0 0 0,0-1 1 0 0,1 0-1 0 0,-1 0 1 0 0,1 0-1 0 0,0 0 0 0 0,0 0 1 0 0,0-1-1 0 0,1 1 1 0 0,-1-1-1 0 0,1 0 0 0 0,0 0 1 0 0,0-1-1 0 0,0 1 1 0 0,0-1-1 0 0,0 1 0 0 0,1-1 1 0 0,-1-1-1 0 0,1 1 1 0 0,-1 0-1 0 0,7 0 1 0 0,-1 0-159 0 0,0-1 0 0 0,0 0 0 0 0,0-1 0 0 0,0 0 0 0 0,0-1 0 0 0,0 0 0 0 0,0 0 0 0 0,13-4 1 0 0,29-11-2862 0 0,-3-2-4271 0 0,-30 11 2541 0 0,-10 4-781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1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7426 0 0,'-8'10'2501'0'0,"0"2"0"0"0,-12 22 1 0 0,-18 58 2393 0 0,2-6-2455 0 0,31-82-1730 0 0,3-14-487 0 0,4-16-195 0 0,0 19-38 0 0,1 0 0 0 0,0 0 0 0 0,0 0 0 0 0,0 1 1 0 0,1 0-1 0 0,0-1 0 0 0,0 1 0 0 0,1 1 0 0 0,-1-1 0 0 0,1 1 0 0 0,1-1 0 0 0,-1 1 0 0 0,1 1 0 0 0,0-1 0 0 0,0 1 0 0 0,0 0 0 0 0,0 1 0 0 0,10-5 0 0 0,-9 5 2 0 0,-1 0-1 0 0,1 0 1 0 0,-1 1 0 0 0,1 0-1 0 0,0 0 1 0 0,0 0-1 0 0,0 1 1 0 0,0 0-1 0 0,0 1 1 0 0,0 0 0 0 0,0 0-1 0 0,0 0 1 0 0,1 1-1 0 0,-1 0 1 0 0,0 0 0 0 0,-1 1-1 0 0,1 0 1 0 0,0 0-1 0 0,7 4 1 0 0,-13-6 26 0 0,0 0 1 0 0,0 1-1 0 0,0-1 0 0 0,0 1 1 0 0,0-1-1 0 0,0 1 1 0 0,0 0-1 0 0,0-1 0 0 0,0 1 1 0 0,0 0-1 0 0,-1 0 0 0 0,1-1 1 0 0,0 1-1 0 0,-1 0 1 0 0,1 0-1 0 0,-1 0 0 0 0,1 0 1 0 0,-1 0-1 0 0,1 0 1 0 0,-1 0-1 0 0,1 0 0 0 0,-1 0 1 0 0,0 0-1 0 0,0 0 0 0 0,1 2 1 0 0,-2-1 28 0 0,1-1 0 0 0,-1 0 0 0 0,1 1 1 0 0,-1-1-1 0 0,0 0 0 0 0,1 1 0 0 0,-1-1 0 0 0,0 0 0 0 0,0 0 1 0 0,0 0-1 0 0,0 1 0 0 0,0-1 0 0 0,0 0 0 0 0,-1-1 1 0 0,1 1-1 0 0,-1 1 0 0 0,-7 3 127 0 0,1 0 1 0 0,0-1-1 0 0,-1 0 1 0 0,-13 3-1 0 0,1-2-185 0 0,-16 3 175 0 0,36-8-334 0 0,-1 1-1 0 0,1-1 1 0 0,-1 1 0 0 0,1 0-1 0 0,-1-1 1 0 0,1 1 0 0 0,0 0 0 0 0,-1 0-1 0 0,1 0 1 0 0,0 0 0 0 0,0 0-1 0 0,-1 0 1 0 0,1 0 0 0 0,0 0 0 0 0,0 0-1 0 0,0 1 1 0 0,-1 1 0 0 0,2-3-131 0 0,0 1 0 0 0,0-1 0 0 0,0 1 0 0 0,0-1 0 0 0,0 0 0 0 0,0 1 1 0 0,0-1-1 0 0,0 1 0 0 0,0-1 0 0 0,1 1 0 0 0,-1-1 0 0 0,0 0 0 0 0,0 1 0 0 0,0-1 0 0 0,0 1 1 0 0,1-1-1 0 0,-1 0 0 0 0,0 1 0 0 0,5 2-3912 0 0,-4-2 3913 0 0,8 1-6994 0 0</inkml:trace>
  <inkml:trace contextRef="#ctx0" brushRef="#br0" timeOffset="1">519 167 20316 0 0,'8'4'4457'0'0,"1"2"-3160"0"0,3 3-417 0 0,-1 0-176 0 0,-3 0-296 0 0,-2 2-112 0 0,1-3-160 0 0,0 0-72 0 0,-2-1-40 0 0,3-2-248 0 0,-2-1-512 0 0,2-2-816 0 0,-1 1-1449 0 0,0-3-2288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3:5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90 168 3577 0 0,'0'-1'53'0'0,"-1"0"0"0"0,0 1 0 0 0,0-1 0 0 0,0 1 0 0 0,0-1 0 0 0,1 0-1 0 0,-1 0 1 0 0,0 0 0 0 0,1 1 0 0 0,-1-1 0 0 0,1 0 0 0 0,-1 0 0 0 0,1 0 0 0 0,-1 0 0 0 0,1 0 0 0 0,-1 0 0 0 0,1 0 0 0 0,0 0 0 0 0,-1-2 0 0 0,-7-31 14 0 0,5 21 363 0 0,1 8-73 0 0,0 0 0 0 0,-1 1 1 0 0,1-1-1 0 0,-1 1 0 0 0,0 0 0 0 0,0 0 0 0 0,0 0 0 0 0,0 0 0 0 0,-1 1 1 0 0,0-1-1 0 0,-4-2 0 0 0,-18-22 3187 0 0,26 28-3447 0 0,0-1 0 0 0,0 0 0 0 0,1 1 0 0 0,-1-1 1 0 0,0 1-1 0 0,1-1 0 0 0,-1 1 0 0 0,0-1 0 0 0,1 1 0 0 0,-1-1 1 0 0,1 1-1 0 0,-1-1 0 0 0,0 1 0 0 0,1 0 0 0 0,-1-1 0 0 0,1 1 0 0 0,0 0 1 0 0,-1-1-1 0 0,1 1 0 0 0,-1 0 0 0 0,1 0 0 0 0,-1 0 0 0 0,1-1 1 0 0,0 1-1 0 0,-1 0 0 0 0,1 0 0 0 0,-1 0 0 0 0,1 0 0 0 0,0 0 1 0 0,0 0-1 0 0,25-4 408 0 0,25 2-6 0 0,0 2 1 0 0,0 2-1 0 0,70 13 1 0 0,-50-5-139 0 0,66 6 114 0 0,1-7 0 0 0,238-12 0 0 0,-285-5-463 0 0,700-37 1151 0 0,-531 43-750 0 0,427 13 1307 0 0,6 26-875 0 0,-311-26-132 0 0,-68-4-103 0 0,8 1-184 0 0,85 6 192 0 0,-362-11-1431 0 0,-79 3-11127 0 0,10-8 6968 0 0,-6 2-1134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3:59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5449 0 0,'-1'0'124'0'0,"1"0"0"0"0,0 1-1 0 0,-1-1 1 0 0,1 0 0 0 0,-1 0 0 0 0,1 0-1 0 0,0 0 1 0 0,0 1 0 0 0,-1-1 0 0 0,1 0-1 0 0,0 0 1 0 0,-1 1 0 0 0,1-1 0 0 0,0 0-1 0 0,0 0 1 0 0,-1 1 0 0 0,1-1 0 0 0,0 0-1 0 0,0 1 1 0 0,0-1 0 0 0,-1 0-1 0 0,1 1 1 0 0,0-1 0 0 0,0 0 0 0 0,0 1-1 0 0,0-1 1 0 0,0 1 0 0 0,0-1 0 0 0,0 0-1 0 0,0 1 1 0 0,0-1 0 0 0,0 1 0 0 0,0-1-1 0 0,0 0 1 0 0,0 1 0 0 0,0-1 0 0 0,0 1-1 0 0,9 18 1231 0 0,-7-17-1232 0 0,-1 1 0 0 0,0-1 0 0 0,1 1 0 0 0,-1-1 0 0 0,0 1 0 0 0,0 0 0 0 0,0 0 0 0 0,0 3 0 0 0,0 4 250 0 0,0-1 1 0 0,1 0-1 0 0,0 0 1 0 0,3 10-1 0 0,4 14 541 0 0,-2 14 350 0 0,-2 1 1 0 0,-1 82-1 0 0,-20 99 944 0 0,5-87-1877 0 0,-47 491 235 0 0,30-360-400 0 0,13-129-109 0 0,-19 259-120 0 0,1-68 113 0 0,15-188-38 0 0,18-95-1666 0 0,1-42 992 0 0,-1-1 0 0 0,0 1-1 0 0,0-1 1 0 0,-1 0 0 0 0,0 1 0 0 0,-1-1-1 0 0,-2 10 1 0 0,-5-9-6877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3:5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11242 0 0,'-4'2'4276'0'0,"4"-2"-4166"0"0,-1 0-1 0 0,1 0 1 0 0,0 0 0 0 0,0 0-1 0 0,0 0 1 0 0,0 1-1 0 0,0-1 1 0 0,0 0 0 0 0,0 0-1 0 0,0 0 1 0 0,0 0 0 0 0,3 13 1849 0 0,7 16-1749 0 0,-8-26 292 0 0,14 40-3 0 0,3-2-1 0 0,1 0 1 0 0,34 50-1 0 0,-45-77-447 0 0,2 0 0 0 0,-1 0 0 0 0,2-1-1 0 0,0-1 1 0 0,0 0 0 0 0,1-1 0 0 0,0 0-1 0 0,1-1 1 0 0,0 0 0 0 0,1-1 0 0 0,0-1 0 0 0,17 7-1 0 0,-27-13-41 0 0,-1 0-1 0 0,1-1 0 0 0,0 0 1 0 0,0 0-1 0 0,0-1 1 0 0,-1 1-1 0 0,1-1 0 0 0,0 0 1 0 0,0 0-1 0 0,0 0 0 0 0,0-1 1 0 0,-1 0-1 0 0,1 0 0 0 0,0 0 1 0 0,6-3-1 0 0,-4 1 8 0 0,0-1-1 0 0,-1 1 1 0 0,1-2 0 0 0,-1 1-1 0 0,0-1 1 0 0,0 0 0 0 0,-1 0-1 0 0,1 0 1 0 0,4-7 0 0 0,7-12 19 0 0,0-1 1 0 0,-2-1 0 0 0,0 0-1 0 0,10-29 1 0 0,-16 35-45 0 0,-4 10-345 0 0,18-35 855 0 0,-7 26-2080 0 0,3 7-3498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 10658 0 0,'-3'-2'826'0'0,"1"1"0"0"0,-1-1 0 0 0,0 1-1 0 0,-1 0 1 0 0,1 0 0 0 0,0 0 0 0 0,0 1 0 0 0,0-1 0 0 0,-4 1-1 0 0,6 0-704 0 0,0 0 0 0 0,0 0-1 0 0,0 0 1 0 0,0 1-1 0 0,0-1 1 0 0,0 0 0 0 0,0 1-1 0 0,1-1 1 0 0,-1 1-1 0 0,0-1 1 0 0,0 1 0 0 0,0-1-1 0 0,1 1 1 0 0,-1 0-1 0 0,0-1 1 0 0,1 1 0 0 0,-1 0-1 0 0,0 0 1 0 0,1-1-1 0 0,-1 1 1 0 0,1 0 0 0 0,-1 0-1 0 0,1 0 1 0 0,0 0-1 0 0,-1 0 1 0 0,1 0 0 0 0,0 0-1 0 0,0-1 1 0 0,-1 1-1 0 0,1 0 1 0 0,0 0 0 0 0,0 0-1 0 0,0 2 1 0 0,-1 33 172 0 0,2 0 1 0 0,1 0-1 0 0,2-1 1 0 0,12 56-1 0 0,-4-26-281 0 0,-1-9-196 0 0,-6-35-306 0 0,-1 0-1 0 0,0 1 0 0 0,-2 0 0 0 0,0 0 0 0 0,-3 40 0 0 0,-4-49-621 0 0,0-17-1116 0 0,-1-21-258 0 0,6 14 2351 0 0,1 0 0 0 0,0-1 0 0 0,1 1 1 0 0,0 0-1 0 0,1 0 0 0 0,0 0 0 0 0,1 0 0 0 0,5-12 1 0 0,-7 19 172 0 0,-1 1 1 0 0,1 0 0 0 0,-1 0 0 0 0,1 0-1 0 0,0 0 1 0 0,0 0 0 0 0,0 1-1 0 0,1-1 1 0 0,-1 1 0 0 0,1-1-1 0 0,-1 1 1 0 0,1 0 0 0 0,0 0-1 0 0,0 0 1 0 0,0 0 0 0 0,0 0 0 0 0,0 1-1 0 0,0 0 1 0 0,1-1 0 0 0,-1 1-1 0 0,0 0 1 0 0,1 0 0 0 0,-1 1-1 0 0,1-1 1 0 0,-1 1 0 0 0,1 0 0 0 0,-1 0-1 0 0,1 0 1 0 0,-1 0 0 0 0,4 1-1 0 0,11 4 399 0 0,0 1 0 0 0,0 0-1 0 0,-1 2 1 0 0,32 17-1 0 0,8 5-2106 0 0,-45-25-507 0 0,-1-1 1 0 0,1 0-1 0 0,14 3 1 0 0,-16-5-2557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0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7426 0 0,'-1'2'460'0'0,"1"0"1"0"0,-1 0-1 0 0,1-1 1 0 0,-1 1-1 0 0,1 0 1 0 0,0 0-1 0 0,0 0 1 0 0,0 0-1 0 0,0 0 1 0 0,0 0-1 0 0,0 0 1 0 0,1 2-1 0 0,13 39 1662 0 0,-9-30-1323 0 0,23 67 801 0 0,24 62-286 0 0,-41-117-2608 0 0,1 0-1 0 0,1-1 1 0 0,22 31 0 0 0,-28-47-1366 0 0,-6-22-3754 0 0,-1 0 2842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0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32 210 4841 0 0,'-5'-6'1185'0'0,"1"-1"0"0"0,0 1 0 0 0,0-1 0 0 0,1 0 0 0 0,-1 0 0 0 0,-3-14 0 0 0,7 18-1049 0 0,0 1-1 0 0,-1 0 1 0 0,1-1 0 0 0,0 1 0 0 0,1 0-1 0 0,-1 0 1 0 0,0-1 0 0 0,1 1 0 0 0,-1 0-1 0 0,1 0 1 0 0,0-1 0 0 0,0 1 0 0 0,-1 0-1 0 0,1 0 1 0 0,1 0 0 0 0,-1 0 0 0 0,0 0-1 0 0,0 0 1 0 0,1 1 0 0 0,-1-1 0 0 0,1 0-1 0 0,0 1 1 0 0,-1-1 0 0 0,1 1 0 0 0,0-1-1 0 0,0 1 1 0 0,4-2 0 0 0,-1 0-102 0 0,1-1-1 0 0,0 1 1 0 0,0 1 0 0 0,0-1 0 0 0,1 1-1 0 0,-1 0 1 0 0,1 0 0 0 0,-1 1 0 0 0,1 0-1 0 0,-1 0 1 0 0,1 1 0 0 0,0-1 0 0 0,-1 2-1 0 0,1-1 1 0 0,0 1 0 0 0,-1 0 0 0 0,1 0-1 0 0,-1 0 1 0 0,1 1 0 0 0,-1 0 0 0 0,0 1-1 0 0,0-1 1 0 0,0 1 0 0 0,0 0 0 0 0,0 1-1 0 0,-1-1 1 0 0,1 1 0 0 0,-1 0 0 0 0,0 1-1 0 0,0-1 1 0 0,0 1 0 0 0,-1 0 0 0 0,0 0-1 0 0,0 1 1 0 0,0-1 0 0 0,0 1 0 0 0,-1 0-1 0 0,3 6 1 0 0,17 61 279 0 0,-7-18-2578 0 0,-1-21-4221 0 0,-12-30 3362 0 0</inkml:trace>
  <inkml:trace contextRef="#ctx0" brushRef="#br0" timeOffset="1">257 1 4441 0 0,'5'2'632'0'0,"0"1"-1"0"0,0 0 1 0 0,0 0-1 0 0,-1 1 1 0 0,1-1 0 0 0,-1 1-1 0 0,1 0 1 0 0,-1 0-1 0 0,-1 1 1 0 0,1-1 0 0 0,-1 1-1 0 0,4 5 1 0 0,6 12 717 0 0,15 37 0 0 0,-3-5-702 0 0,-21-48-628 0 0,-1 0 0 0 0,1 0 0 0 0,1 0 0 0 0,-1 0 0 0 0,7 6 0 0 0,-10-11-16 0 0,0 0-1 0 0,0 0 0 0 0,1 0 0 0 0,-1 0 0 0 0,0-1 1 0 0,0 1-1 0 0,0 0 0 0 0,1-1 0 0 0,-1 1 0 0 0,0-1 0 0 0,1 1 1 0 0,-1-1-1 0 0,1 1 0 0 0,-1-1 0 0 0,1 0 0 0 0,-1 0 1 0 0,0 0-1 0 0,1 0 0 0 0,-1 0 0 0 0,1 0 0 0 0,-1 0 0 0 0,1 0 1 0 0,-1-1-1 0 0,0 1 0 0 0,1-1 0 0 0,-1 1 0 0 0,1-1 1 0 0,-1 1-1 0 0,0-1 0 0 0,0 0 0 0 0,1 1 0 0 0,1-3 0 0 0,14-10-343 0 0,-8 6 399 0 0,0 0 1 0 0,0 1-1 0 0,12-6 1 0 0,-18 10-817 0 0,1 1 1 0 0,-1-1-1 0 0,1 1 0 0 0,-1 0 0 0 0,1 1 1 0 0,0-1-1 0 0,-1 0 0 0 0,5 1 1 0 0,-7 0 672 0 0,-1 0 1 0 0,0 0 0 0 0,0 0 0 0 0,0 0-1 0 0,0 0 1 0 0,0 0 0 0 0,0 0 0 0 0,1 0-1 0 0,-1 0 1 0 0,0 0 0 0 0,0 0 0 0 0,0 1-1 0 0,0-1 1 0 0,0 0 0 0 0,0 0 0 0 0,0 0 0 0 0,0 0-1 0 0,1 0 1 0 0,-1 0 0 0 0,0 0 0 0 0,0 1-1 0 0,0-1 1 0 0,0 0 0 0 0,0 0 0 0 0,0 0-1 0 0,0 0 1 0 0,0 0 0 0 0,0 0 0 0 0,0 1-1 0 0,0-1 1 0 0,0 0 0 0 0,0 0 0 0 0,0 0-1 0 0,0 0 1 0 0,0 0 0 0 0,0 1 0 0 0,0-1-1 0 0,0 0 1 0 0,0 0 0 0 0,0 0 0 0 0,0 0-1 0 0,0 0 1 0 0,0 0 0 0 0,0 1 0 0 0,-1-1-1 0 0,1 0 1 0 0,0 0 0 0 0,0 0 0 0 0,0 0-1 0 0,0 0 1 0 0,0 0 0 0 0,0 0 0 0 0,0 0-1 0 0,0 1 1 0 0,0-1 0 0 0,-1 0 0 0 0,1 0 0 0 0,0 0-1 0 0,0 0 1 0 0,0 0 0 0 0,0 0 0 0 0,0 0-1 0 0,-1 0 1 0 0,1 0 0 0 0,-6 4-2289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4833 0 0,'-2'7'7543'0'0,"-4"26"-3358"0"0,4-9-3149 0 0,1 0 1 0 0,1 0-1 0 0,3 26 1 0 0,-2-43-1000 0 0,0 0 1 0 0,0 1-1 0 0,1-1 0 0 0,0 0 1 0 0,0 0-1 0 0,1-1 0 0 0,-1 1 1 0 0,1 0-1 0 0,1-1 0 0 0,-1 0 1 0 0,1 0-1 0 0,0 0 0 0 0,1 0 1 0 0,8 9-1 0 0,-12-14-43 0 0,0-1 0 0 0,0 1 0 0 0,0 0 0 0 0,0 0 0 0 0,0 0 0 0 0,0-1 0 0 0,0 1 0 0 0,0-1 0 0 0,0 1 0 0 0,0-1 0 0 0,1 1 0 0 0,-1-1-1 0 0,0 1 1 0 0,0-1 0 0 0,0 0 0 0 0,1 0 0 0 0,-1 0 0 0 0,0 0 0 0 0,0 0 0 0 0,1 0 0 0 0,-1 0 0 0 0,0 0 0 0 0,0 0 0 0 0,1 0 0 0 0,-1-1 0 0 0,2 0 0 0 0,-1 0-44 0 0,0-1-1 0 0,0 1 1 0 0,0-1 0 0 0,0 0 0 0 0,-1 0 0 0 0,1 1-1 0 0,-1-1 1 0 0,1 0 0 0 0,-1 0 0 0 0,0-1 0 0 0,0 1 0 0 0,2-4-1 0 0,1-5-260 0 0,0 0-1 0 0,-1 1 0 0 0,-1-1 0 0 0,2-21 0 0 0,-3 22 111 0 0,-1 0-1 0 0,-1 1 1 0 0,0-1-1 0 0,-1 1 1 0 0,1-1 0 0 0,-2 1-1 0 0,1 0 1 0 0,-1-1-1 0 0,-1 2 1 0 0,-6-14 0 0 0,6 15-1732 0 0,0 1 0 0 0,0-1 1 0 0,-1 1-1 0 0,-8-8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13 202 5273 0 0,'-3'6'895'0'0,"1"1"0"0"0,0-1 0 0 0,0 0-1 0 0,1 0 1 0 0,0 1 0 0 0,0-1 0 0 0,0 1 0 0 0,1 9 0 0 0,1-8-259 0 0,-1 0 1 0 0,1 0-1 0 0,1 0 1 0 0,0 0-1 0 0,0-1 1 0 0,6 16-1 0 0,-5-18-539 0 0,0 1-1 0 0,0-1 0 0 0,0 1 1 0 0,1-1-1 0 0,0 0 0 0 0,0 0 1 0 0,0 0-1 0 0,10 7 0 0 0,-10-9-304 0 0,0 0-1 0 0,0 0 0 0 0,0-1 1 0 0,0 0-1 0 0,0 0 0 0 0,1 0 1 0 0,-1 0-1 0 0,1-1 0 0 0,0 0 1 0 0,-1 0-1 0 0,1 0 0 0 0,7 0 1 0 0,-9-1-171 0 0,-1 0 1 0 0,0 0-1 0 0,0 0 1 0 0,1 0-1 0 0,-1-1 1 0 0,0 1-1 0 0,0-1 1 0 0,0 0-1 0 0,0 1 1 0 0,0-1-1 0 0,0 0 1 0 0,0 0-1 0 0,0 0 1 0 0,0-1-1 0 0,0 1 1 0 0,-1 0-1 0 0,1-1 1 0 0,0 1-1 0 0,-1-1 1 0 0,1 0-1 0 0,-1 1 1 0 0,1-1-1 0 0,-1 0 1 0 0,0 0-1 0 0,0 0 1 0 0,0 0-1 0 0,0 0 1 0 0,0 0 0 0 0,-1 0-1 0 0,2-3 1 0 0,-1 2 114 0 0,13-17-2756 0 0</inkml:trace>
  <inkml:trace contextRef="#ctx0" brushRef="#br0" timeOffset="1">248 67 6777 0 0,'-5'4'852'0'0,"0"0"0"0"0,1 1 0 0 0,-1-1 0 0 0,1 1 0 0 0,0 0 0 0 0,0 0-1 0 0,0 0 1 0 0,-5 12 0 0 0,6-11-356 0 0,0 0 0 0 0,1 1-1 0 0,0-1 1 0 0,1 1 0 0 0,-1 0 0 0 0,1-1-1 0 0,-1 14 1 0 0,3-12-343 0 0,-1 1-1 0 0,1-1 1 0 0,0 1-1 0 0,1-1 1 0 0,0 1-1 0 0,0-1 1 0 0,1 0-1 0 0,0 0 1 0 0,0 0-1 0 0,1 0 1 0 0,0 0-1 0 0,0-1 1 0 0,1 0-1 0 0,6 8 1 0 0,-6-10-141 0 0,0 1 1 0 0,1-1 0 0 0,-1-1-1 0 0,1 1 1 0 0,0-1-1 0 0,0 0 1 0 0,1 0 0 0 0,-1-1-1 0 0,1 1 1 0 0,11 3-1 0 0,-16-7-11 0 0,0 1 0 0 0,0-1 0 0 0,0 1 0 0 0,0-1 0 0 0,0 0-1 0 0,0 0 1 0 0,0 0 0 0 0,1 0 0 0 0,-1 0 0 0 0,0 0 0 0 0,0-1 0 0 0,0 1-1 0 0,0-1 1 0 0,0 1 0 0 0,0-1 0 0 0,3-2 0 0 0,-3 2 2 0 0,0-1 0 0 0,0 1 1 0 0,-1-1-1 0 0,1 0 0 0 0,-1 1 0 0 0,0-1 1 0 0,1 0-1 0 0,-1 0 0 0 0,0 0 1 0 0,0 0-1 0 0,0 0 0 0 0,-1 0 0 0 0,1 0 1 0 0,0-1-1 0 0,-1 1 0 0 0,1 0 1 0 0,-1 0-1 0 0,0-1 0 0 0,0-2 0 0 0,0-7 10 0 0,0-1 1 0 0,-1 1-1 0 0,-1 0 0 0 0,0-1 0 0 0,-1 1 0 0 0,0 0 0 0 0,0 1 0 0 0,-2-1 0 0 0,-6-13 0 0 0,-2-2-136 0 0,-1 1 1 0 0,-30-42-1 0 0,42 65 90 0 0,-27-33-185 0 0,27 33 183 0 0,-1 1 0 0 0,1-1 0 0 0,-1 1 0 0 0,1 0 0 0 0,-1 0 0 0 0,1 0-1 0 0,-1 0 1 0 0,0 1 0 0 0,0-1 0 0 0,0 1 0 0 0,-4-2 0 0 0,7 3 5 0 0,0 0 0 0 0,0 0 0 0 0,0 0 0 0 0,0 0 0 0 0,-1 0 1 0 0,1 0-1 0 0,0 0 0 0 0,0 1 0 0 0,0-1 0 0 0,0 0 0 0 0,0 0 0 0 0,0 0 0 0 0,-1 0 0 0 0,1 0 0 0 0,0 0 1 0 0,0 0-1 0 0,0 0 0 0 0,0 0 0 0 0,0 0 0 0 0,0 0 0 0 0,0 0 0 0 0,0 1 0 0 0,0-1 0 0 0,-1 0 0 0 0,1 0 1 0 0,0 0-1 0 0,0 0 0 0 0,0 0 0 0 0,0 0 0 0 0,0 0 0 0 0,0 1 0 0 0,0-1 0 0 0,0 0 0 0 0,0 0 0 0 0,0 0 1 0 0,0 0-1 0 0,0 0 0 0 0,0 0 0 0 0,0 1 0 0 0,0-1 0 0 0,0 0 0 0 0,0 0 0 0 0,0 0 0 0 0,0 0 0 0 0,0 0 1 0 0,0 0-1 0 0,0 1 0 0 0,0-1 0 0 0,0 0 0 0 0,1 0 0 0 0,-1 0 0 0 0,0 0 0 0 0,0 0 0 0 0,0 0 1 0 0,7 13-2725 0 0,-7-12 2523 0 0,1 0 0 0 0,-1-1-1 0 0,0 1 1 0 0,1 0 0 0 0,-1-1 0 0 0,1 1-1 0 0,0 0 1 0 0,-1-1 0 0 0,1 1-1 0 0,0 0 1 0 0,-1-1 0 0 0,1 1 0 0 0,0-1-1 0 0,-1 1 1 0 0,1-1 0 0 0,0 0 0 0 0,0 1-1 0 0,0-1 1 0 0,-1 0 0 0 0,1 0-1 0 0,0 1 1 0 0,0-1 0 0 0,0 0 0 0 0,0 0-1 0 0,0 0 1 0 0,-1 0 0 0 0,1 0 0 0 0,0 0-1 0 0,0 0 1 0 0,0 0 0 0 0,1-1-1 0 0,4-7-2582 0 0,5 4-868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4785 0 0,'1'1'521'0'0,"0"-1"-1"0"0,0 0 1 0 0,1 0-1 0 0,-1 0 1 0 0,0 1 0 0 0,1-1-1 0 0,-1 1 1 0 0,0-1 0 0 0,0 1-1 0 0,1-1 1 0 0,-1 1-1 0 0,0 0 1 0 0,0 0 0 0 0,2 1-1 0 0,13 19 3738 0 0,6 30-1124 0 0,-18-41-2506 0 0,8 24-134 0 0,3 6 401 0 0,20 40 0 0 0,0-26-2478 0 0,-29-47 555 0 0,0 0 0 0 0,0-1 0 0 0,0 0 0 0 0,14 10 0 0 0,8-3-7173 0 0,-16-9 2828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59 14147 0 0,'-1'-1'143'0'0,"1"0"0"0"0,-1 0 0 0 0,0 0 0 0 0,0 0 0 0 0,1 0 0 0 0,-1 0-1 0 0,1 0 1 0 0,-1 0 0 0 0,1-1 0 0 0,0 1 0 0 0,-1 0 0 0 0,1 0 0 0 0,0 0 0 0 0,0 0 0 0 0,0 0 0 0 0,0-1 0 0 0,0 1 0 0 0,0 0 0 0 0,0 0 0 0 0,0 0-1 0 0,0-1 1 0 0,0 1 0 0 0,1 0 0 0 0,-1 0 0 0 0,0 0 0 0 0,1 0 0 0 0,-1 0 0 0 0,2-2 0 0 0,0 1 0 0 0,-1 1 1 0 0,1-1 0 0 0,1 0-1 0 0,-1 1 1 0 0,0 0-1 0 0,0-1 1 0 0,0 1 0 0 0,1 0-1 0 0,-1 0 1 0 0,0 0-1 0 0,1 0 1 0 0,3 0 0 0 0,10-2 141 0 0,0 1 0 0 0,0 1 1 0 0,18 0-1 0 0,-34 1-283 0 0,12 0 79 0 0,-1 0-1 0 0,1 1 1 0 0,-1 1-1 0 0,1 0 1 0 0,-1 0 0 0 0,16 6-1 0 0,-25-7-81 0 0,1 0 0 0 0,-1 0-1 0 0,0 0 1 0 0,0 0 0 0 0,1 0-1 0 0,-1 0 1 0 0,0 1 0 0 0,0-1-1 0 0,0 1 1 0 0,0-1 0 0 0,-1 1-1 0 0,1 0 1 0 0,0 0 0 0 0,-1-1-1 0 0,1 1 1 0 0,-1 1 0 0 0,0-1-1 0 0,1 0 1 0 0,-1 0-1 0 0,0 0 1 0 0,0 1 0 0 0,-1-1-1 0 0,1 0 1 0 0,0 1 0 0 0,-1-1-1 0 0,1 1 1 0 0,-1-1 0 0 0,0 1-1 0 0,0-1 1 0 0,0 0 0 0 0,0 1-1 0 0,0-1 1 0 0,-1 1 0 0 0,1-1-1 0 0,-1 1 1 0 0,0 1 0 0 0,-3 6-228 0 0,0-1 0 0 0,0 0 0 0 0,-1 0 0 0 0,0-1-1 0 0,0 1 1 0 0,-1-1 0 0 0,0 0 0 0 0,-1-1 0 0 0,-8 9 0 0 0,-12 14-552 0 0,27-30 771 0 0,-1 1-1 0 0,1-1 1 0 0,0 0-1 0 0,-1 0 1 0 0,1 1-1 0 0,0-1 1 0 0,0 0-1 0 0,-1 1 1 0 0,1-1-1 0 0,0 0 1 0 0,0 1-1 0 0,-1-1 1 0 0,1 1-1 0 0,0-1 1 0 0,0 0-1 0 0,0 1 1 0 0,0-1-1 0 0,0 1 1 0 0,0-1-1 0 0,0 1 1 0 0,0-1-1 0 0,0 0 1 0 0,0 1-1 0 0,0-1 1 0 0,0 1-1 0 0,0-1 1 0 0,0 1-1 0 0,0-1 1 0 0,0 0-1 0 0,0 1 1 0 0,0-1-1 0 0,0 1 1 0 0,1-1-1 0 0,-1 0 1 0 0,0 1-1 0 0,0-1 1 0 0,1 1-1 0 0,-1-1 1 0 0,0 0-1 0 0,1 1 1 0 0,21 5 94 0 0,27-9 101 0 0,-40 0-148 0 0,-1 0 0 0 0,1 0-1 0 0,0-1 1 0 0,-1 0 0 0 0,0 0 0 0 0,15-11 0 0 0,-14 10-1055 0 0,-1-1-1 0 0,1 1 1 0 0,0 1 0 0 0,18-7 0 0 0,-26 10-361 0 0,-1 1 1254 0 0,1 0 0 0 0,-1 0-1 0 0,0 0 1 0 0,0 0 0 0 0,0 0-1 0 0,0 0 1 0 0,0 1 0 0 0,0 15-4760 0 0,-14 16 8677 0 0,10-24-3229 0 0,-4 10 91 0 0,1 0 0 0 0,1 1 1 0 0,1-1-1 0 0,0 1 0 0 0,1 0 0 0 0,1 1 1 0 0,0 21-1 0 0,4-41-618 0 0,-1 1 0 0 0,1-1 0 0 0,-1 0 0 0 0,1 0 0 0 0,0 1-1 0 0,-1-1 1 0 0,1 0 0 0 0,-1 0 0 0 0,1 0 0 0 0,0 0 0 0 0,-1 0 0 0 0,1 0 0 0 0,0 0-1 0 0,-1 0 1 0 0,1 0 0 0 0,0 0 0 0 0,-1 0 0 0 0,1 0 0 0 0,0-1 0 0 0,-1 1 0 0 0,1 0 0 0 0,-1 0-1 0 0,1-1 1 0 0,-1 1 0 0 0,1 0 0 0 0,0-1 0 0 0,-1 1 0 0 0,1-1 0 0 0,28-13 469 0 0,-24 12-445 0 0,49-20 56 0 0,18-8-1341 0 0,-65 26 176 0 0,-1 0 0 0 0,0 0 0 0 0,0 0 0 0 0,9-9 0 0 0,-15 13 885 0 0,1 0 0 0 0,-1-1 0 0 0,0 1 0 0 0,1-1 0 0 0,-1 1 0 0 0,0-1 0 0 0,1 1 0 0 0,-1-1 0 0 0,0 1 0 0 0,1-1 0 0 0,-1 1 0 0 0,0-1 0 0 0,0 1 0 0 0,0-1 0 0 0,0 1 0 0 0,0-1 0 0 0,0 1 0 0 0,0-1 0 0 0,0 0 0 0 0,0 1 0 0 0,0-1 0 0 0,0 1 0 0 0,0-1 0 0 0,0 1 0 0 0,0-1 0 0 0,0 1 0 0 0,0-1 0 0 0,-1 1 0 0 0,1-1 0 0 0,0 0-1 0 0,0 1 1 0 0,-1 0 0 0 0,1-1 0 0 0,0 1 0 0 0,-1-1 0 0 0,1 1 0 0 0,0-1 0 0 0,-1 0 0 0 0,0 0 35 0 0,-3-3-3071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 3569 0 0,'-4'3'601'0'0,"1"1"1"0"0,-1-1-1 0 0,1 1 0 0 0,-1-1 1 0 0,1 1-1 0 0,1 0 1 0 0,-1 1-1 0 0,0-1 0 0 0,1 0 1 0 0,0 1-1 0 0,0-1 1 0 0,0 1-1 0 0,0 0 0 0 0,1 0 1 0 0,0 0-1 0 0,0-1 1 0 0,0 1-1 0 0,1 0 0 0 0,0 0 1 0 0,0 0-1 0 0,0 0 1 0 0,0 0-1 0 0,2 9 1 0 0,5 14-319 0 0,-7-28-288 0 0,0 0 0 0 0,0 0 0 0 0,0 0 0 0 0,0 0 0 0 0,0 0 0 0 0,0 0 0 0 0,0 0 0 0 0,0-1 0 0 0,0 1 1 0 0,0 0-1 0 0,0 0 0 0 0,0 0 0 0 0,0 0 0 0 0,0 0 0 0 0,0 0 0 0 0,0 0 0 0 0,0 0 0 0 0,1 0 0 0 0,-1 0 0 0 0,0 0 0 0 0,0 0 0 0 0,0 0 0 0 0,0 0 0 0 0,0 0 0 0 0,0 0 0 0 0,0 0 0 0 0,0 0 0 0 0,0 0 0 0 0,0 0 0 0 0,0 0 1 0 0,0 0-1 0 0,0 0 0 0 0,1 0 0 0 0,-1 0 0 0 0,0 0 0 0 0,0 0 0 0 0,0 0 0 0 0,0 0 0 0 0,0 0 0 0 0,0 0 0 0 0,0 0 0 0 0,0 0 0 0 0,0 0 0 0 0,0 0 0 0 0,0 0 0 0 0,0 0 0 0 0,1 0 0 0 0,-1 0 0 0 0,0 0 0 0 0,0 0 0 0 0,0 0 1 0 0,0 0-1 0 0,0 0 0 0 0,0 0 0 0 0,0 0 0 0 0,0 1 0 0 0,0-1 0 0 0,0 0 0 0 0,0 0 0 0 0,0 0 0 0 0,0 0 0 0 0,0 0 0 0 0,0 0 0 0 0,0 0 0 0 0,0 0 0 0 0,0 0 0 0 0,0 0 0 0 0,0 0 0 0 0,2-16-313 0 0,-1 8 282 0 0,0-1-1 0 0,1 1 0 0 0,0 0 0 0 0,0 0 1 0 0,1 0-1 0 0,0 1 0 0 0,0-1 0 0 0,0 0 0 0 0,1 1 1 0 0,1 0-1 0 0,5-8 0 0 0,-8 12 27 0 0,0 1 1 0 0,0-1-1 0 0,0 1 1 0 0,0 0-1 0 0,0 0 1 0 0,0 0-1 0 0,1 0 1 0 0,-1 0-1 0 0,0 1 1 0 0,1-1-1 0 0,0 1 1 0 0,-1-1-1 0 0,1 1 1 0 0,0 0-1 0 0,0 0 1 0 0,0 0-1 0 0,0 1 1 0 0,-1-1-1 0 0,1 1 1 0 0,0-1-1 0 0,0 1 0 0 0,0 0 1 0 0,0 0-1 0 0,0 0 1 0 0,0 1-1 0 0,0-1 1 0 0,0 1-1 0 0,0 0 1 0 0,0-1-1 0 0,0 1 1 0 0,0 1-1 0 0,-1-1 1 0 0,1 0-1 0 0,3 3 1 0 0,-4-3 23 0 0,0 1 1 0 0,1 0 0 0 0,-1 0 0 0 0,0 1 0 0 0,0-1-1 0 0,-1 0 1 0 0,1 1 0 0 0,0-1 0 0 0,-1 1-1 0 0,0-1 1 0 0,1 1 0 0 0,-1 0 0 0 0,0 0 0 0 0,-1-1-1 0 0,1 1 1 0 0,0 0 0 0 0,-1 0 0 0 0,1 0-1 0 0,-1 0 1 0 0,0 0 0 0 0,0 0 0 0 0,0 0 0 0 0,-1 0-1 0 0,1-1 1 0 0,-1 5 0 0 0,-1 1 26 0 0,1 0 1 0 0,-1 0-1 0 0,-1 0 1 0 0,1 0-1 0 0,-1 0 1 0 0,-1-1-1 0 0,-7 13 1 0 0,-23 22 321 0 0,61-43 445 0 0,-16 0-872 0 0,-1-1 0 0 0,1-1 0 0 0,0 1 1 0 0,-1-2-1 0 0,20-8 0 0 0,-22 8-1321 0 0,-1-1 0 0 0,1 1 0 0 0,-1-2 1 0 0,10-7-1 0 0,-17 12 1173 0 0,1 1 0 0 0,-1 0 0 0 0,1-1 0 0 0,-1 1 0 0 0,0-1 1 0 0,1 1-1 0 0,-1 0 0 0 0,1-1 0 0 0,-1 1 0 0 0,0-1 0 0 0,0 0 0 0 0,1 1 1 0 0,-1-1-1 0 0,0 1 0 0 0,0-1 0 0 0,0 1 0 0 0,1-1 0 0 0,-1 1 0 0 0,0-1 1 0 0,0 0-1 0 0,0 1 0 0 0,0-1 0 0 0,0 1 0 0 0,0-1 0 0 0,0 0 0 0 0,-1 1 1 0 0,1-1-1 0 0,0 0 0 0 0,0-5-3532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10018 0 0,'4'-3'827'0'0,"-1"0"1"0"0,1 1-1 0 0,-1-1 1 0 0,1 1-1 0 0,0-1 0 0 0,0 1 1 0 0,7-2-1 0 0,-2 1-341 0 0,1 0 0 0 0,-1 1 0 0 0,1 0 0 0 0,0 1 0 0 0,15-1 0 0 0,-8 2-262 0 0,0 1 0 0 0,0 1 0 0 0,0 0 0 0 0,-1 1 0 0 0,19 6-1 0 0,-32-8-146 0 0,0 0 0 0 0,1 0-1 0 0,-1 0 1 0 0,0 1-1 0 0,0-1 1 0 0,0 1 0 0 0,0 0-1 0 0,0 0 1 0 0,0 0-1 0 0,0 0 1 0 0,-1 1 0 0 0,1-1-1 0 0,-1 1 1 0 0,1-1-1 0 0,-1 1 1 0 0,0 0 0 0 0,0 0-1 0 0,-1 0 1 0 0,1 0-1 0 0,0 0 1 0 0,-1 1 0 0 0,0-1-1 0 0,0 0 1 0 0,1 6-1 0 0,0 3-142 0 0,-2 1-1 0 0,0-1 0 0 0,0 1 0 0 0,-1-1 1 0 0,-4 21-1 0 0,3-24-313 0 0,0 0-1 0 0,1 0 1 0 0,0 0 0 0 0,1 0-1 0 0,-1 0 1 0 0,2 1 0 0 0,-1-1 0 0 0,2 0-1 0 0,3 16 1 0 0,19-73-1224 0 0,-16 36 821 0 0,0 0 1 0 0,1 0-1 0 0,18-18 1 0 0,-16 18-1831 0 0,0 0 0 0 0,14-21 0 0 0,-25 32 2498 0 0,0 0 0 0 0,1 0 1 0 0,-1 0-1 0 0,0 0 1 0 0,1 0-1 0 0,-1 0 1 0 0,0 0-1 0 0,0 0 0 0 0,0 0 1 0 0,0 0-1 0 0,0 0 1 0 0,0 0-1 0 0,0 0 1 0 0,0 1-1 0 0,-1-1 0 0 0,1 0 1 0 0,0 0-1 0 0,-1 0 1 0 0,1 0-1 0 0,0 0 1 0 0,-1-1-1 0 0,-1-4-609 0 0,1-7-1346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3769 0 0,'10'29'9176'0'0,"2"4"-3865"0"0,19 54-3720 0 0,9 47-11280 0 0,-39-127 8938 0 0,0-1 1 0 0,0 0-1 0 0,0 1 0 0 0,-1-1 0 0 0,0 0 1 0 0,0 1-1 0 0,0-1 0 0 0,-3 13 0 0 0,1-13 862 0 0,-1 1 0 0 0,1-1 0 0 0,-1 1 0 0 0,0-1 0 0 0,-1 0 0 0 0,1 0 0 0 0,-10 10 0 0 0,28-37 8524 0 0,25-31-5827 0 0,-37 49-2817 0 0,0-1 1 0 0,1 1 0 0 0,0 0-1 0 0,0 0 1 0 0,-1 0 0 0 0,2 1-1 0 0,-1-1 1 0 0,0 1-1 0 0,0 0 1 0 0,1 0 0 0 0,8-2-1 0 0,-13 4 17 0 0,1 0 0 0 0,-1 0 0 0 0,1 0 0 0 0,-1 0 0 0 0,0 0 0 0 0,1 0 1 0 0,-1 0-1 0 0,1 0 0 0 0,-1 0 0 0 0,0 0 0 0 0,1 0 0 0 0,-1 0 0 0 0,1 0 0 0 0,-1 0 0 0 0,0 0 0 0 0,1 1 0 0 0,-1-1 0 0 0,0 0 0 0 0,1 0 0 0 0,-1 0 0 0 0,0 1 0 0 0,1-1 0 0 0,-1 0 0 0 0,0 1 0 0 0,1-1 0 0 0,-1 0 0 0 0,0 0 0 0 0,0 1 0 0 0,0-1 0 0 0,1 1 0 0 0,-1-1 0 0 0,0 0 0 0 0,0 1 0 0 0,3 18 265 0 0,-10 25 167 0 0,6-39-379 0 0,-1 4-52 0 0,-2 8 265 0 0,1 1-1 0 0,1 0 1 0 0,0 0-1 0 0,1 0 1 0 0,2 19 0 0 0,-1-34-239 0 0,0 1 0 0 0,1-1 0 0 0,-1 1 1 0 0,1-1-1 0 0,0 1 0 0 0,0-1 0 0 0,0 0 0 0 0,1 1 1 0 0,-1-1-1 0 0,1 0 0 0 0,0 0 0 0 0,0 0 0 0 0,0 0 1 0 0,0 0-1 0 0,0 0 0 0 0,1-1 0 0 0,-1 1 1 0 0,1-1-1 0 0,-1 0 0 0 0,1 0 0 0 0,0 0 0 0 0,0 0 1 0 0,0 0-1 0 0,0 0 0 0 0,1-1 0 0 0,-1 1 1 0 0,0-1-1 0 0,1 0 0 0 0,-1 0 0 0 0,1-1 0 0 0,-1 1 1 0 0,7 0-1 0 0,-5-1-223 0 0,0 0 0 0 0,0 0 0 0 0,1-1 0 0 0,-1 1 0 0 0,0-1 0 0 0,0 0 0 0 0,0-1 0 0 0,0 1 0 0 0,0-1 0 0 0,0 0 0 0 0,-1-1 0 0 0,1 1 0 0 0,-1-1 0 0 0,1 1 0 0 0,4-6 0 0 0,-4 5-763 0 0,-1-1 1 0 0,-1 0-1 0 0,1 1 1 0 0,0-2-1 0 0,-1 1 1 0 0,0 0-1 0 0,0-1 1 0 0,0 1-1 0 0,2-6 0 0 0,2-11-3922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8178 0 0,'3'-3'355'0'0,"0"0"0"0"0,1 1 0 0 0,-1-1 1 0 0,1 1-1 0 0,-1 0 0 0 0,1 0 0 0 0,0 0 0 0 0,-1 0 1 0 0,1 1-1 0 0,0 0 0 0 0,0 0 0 0 0,0 0 0 0 0,0 0 1 0 0,1 0-1 0 0,-1 1 0 0 0,0 0 0 0 0,0 0 0 0 0,8 0 1 0 0,-6 1-199 0 0,1-1 0 0 0,-1 1 1 0 0,0 0-1 0 0,0 0 1 0 0,1 0-1 0 0,-1 1 0 0 0,0 0 1 0 0,0 1-1 0 0,0-1 1 0 0,0 1-1 0 0,9 6 1 0 0,-13-7-109 0 0,0 1 0 0 0,0 0 1 0 0,0-1-1 0 0,0 1 1 0 0,-1 0-1 0 0,1 0 0 0 0,-1 0 1 0 0,1 0-1 0 0,-1 0 0 0 0,0 0 1 0 0,0 0-1 0 0,0 0 1 0 0,-1 1-1 0 0,1-1 0 0 0,-1 0 1 0 0,0 0-1 0 0,0 1 1 0 0,0-1-1 0 0,0 0 0 0 0,-2 7 1 0 0,-1 8 224 0 0,-1 0 0 0 0,-10 28 0 0 0,5-19 219 0 0,5-12-63 0 0,1-1-1 0 0,1 1 1 0 0,-2 18 0 0 0,4-30-396 0 0,-1 0 0 0 0,1 0 0 0 0,0-1 0 0 0,0 1 0 0 0,0 0 0 0 0,0 0 0 0 0,1 0 0 0 0,-1 0 0 0 0,1 0-1 0 0,0-1 1 0 0,0 1 0 0 0,0 0 0 0 0,0-1 0 0 0,0 1 0 0 0,0 0 0 0 0,1-1 0 0 0,-1 0 0 0 0,1 1 0 0 0,0-1 0 0 0,0 0 0 0 0,0 0 0 0 0,0 0 0 0 0,5 4 0 0 0,-5-5-109 0 0,1-1 1 0 0,-1 1-1 0 0,1-1 1 0 0,0 1-1 0 0,0-1 1 0 0,-1 0-1 0 0,1 0 1 0 0,0 0-1 0 0,-1 0 1 0 0,1-1-1 0 0,0 1 1 0 0,-1-1-1 0 0,1 1 1 0 0,0-1-1 0 0,-1 0 1 0 0,1 0-1 0 0,-1 0 1 0 0,1-1-1 0 0,-1 1 1 0 0,0 0-1 0 0,1-1 1 0 0,-1 0-1 0 0,3-2 1 0 0,2-2-1525 0 0,1-1 1 0 0,-1 0-1 0 0,-1 0 0 0 0,1 0 1 0 0,6-12-1 0 0,7-20-4019 0 0,-11 19 2346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4713 0 0,'3'4'8357'0'0,"8"17"-4815"0"0,0 10-1261 0 0,10 42 1 0 0,-13-17-4321 0 0,-7-48-408 0 0,-1 1 0 0 0,0 0-1 0 0,-3 16 1 0 0,-5-8-2750 0 0,3-10 2263 0 0</inkml:trace>
  <inkml:trace contextRef="#ctx0" brushRef="#br0" timeOffset="1">1 386 4457 0 0,'0'3'543'0'0,"-1"1"1"0"0,1-1 0 0 0,0 1-1 0 0,0-1 1 0 0,0 1-1 0 0,1-1 1 0 0,-1 0-1 0 0,1 1 1 0 0,0-1-1 0 0,0 1 1 0 0,0-1-1 0 0,0 0 1 0 0,2 4-1 0 0,-1-5-289 0 0,-1 0 0 0 0,1 0-1 0 0,-1 0 1 0 0,1 0-1 0 0,0 0 1 0 0,-1-1 0 0 0,1 1-1 0 0,0 0 1 0 0,1-1-1 0 0,-1 1 1 0 0,0-1 0 0 0,0 0-1 0 0,0 0 1 0 0,5 2-1 0 0,-2-2-201 0 0,0 0 0 0 0,0 0 0 0 0,0-1 0 0 0,1 1 0 0 0,-1-1-1 0 0,0 0 1 0 0,0-1 0 0 0,1 1 0 0 0,-1-1 0 0 0,0 0 0 0 0,0 0-1 0 0,0-1 1 0 0,0 1 0 0 0,0-1 0 0 0,0 0 0 0 0,6-4 0 0 0,-2 1-1071 0 0,0 0 0 0 0,0-1 1 0 0,0 0-1 0 0,-1 0 0 0 0,0-1 1 0 0,0 0-1 0 0,-1-1 0 0 0,0 0 0 0 0,0 0 1 0 0,-1 0-1 0 0,0 0 0 0 0,9-20 1 0 0,-1 4-1667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4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109 108 12683 0 0,'0'0'17'0'0,"0"0"1"0"0,1 1-1 0 0,-1-1 0 0 0,1 0 1 0 0,-1 1-1 0 0,1-1 1 0 0,-1 0-1 0 0,1 0 1 0 0,-1 0-1 0 0,1 0 0 0 0,-1 1 1 0 0,1-1-1 0 0,-1 0 1 0 0,1 0-1 0 0,-1 0 1 0 0,1 0-1 0 0,-1 0 0 0 0,1 0 1 0 0,-1 0-1 0 0,1 0 1 0 0,-1 0-1 0 0,1-1 1 0 0,-1 1-1 0 0,1 0 0 0 0,-1 0 1 0 0,1 0-1 0 0,-1-1 1 0 0,1 1-1 0 0,-1 0 1 0 0,1 0-1 0 0,-1-1 0 0 0,1 1 1 0 0,-1 0-1 0 0,0-1 1 0 0,1 1-1 0 0,0-1 1 0 0,20-12 350 0 0,-17 10-585 0 0,0 0-1 0 0,0 0 1 0 0,0-1 0 0 0,-1 1-1 0 0,0-1 1 0 0,1 0 0 0 0,-1 0-1 0 0,-1 0 1 0 0,5-9-1 0 0,-6 12 137 0 0,-1 0 0 0 0,1 0 0 0 0,-1 0 0 0 0,0 0 0 0 0,1 0 0 0 0,-1 0 0 0 0,0-1 0 0 0,0 1 0 0 0,0 0 0 0 0,0 0 0 0 0,0 0 0 0 0,0-1 0 0 0,-1 1 0 0 0,1 0 0 0 0,0 0 0 0 0,0 0 0 0 0,-1 0 0 0 0,0-2 0 0 0,0 2 31 0 0,0-1 1 0 0,0 1-1 0 0,-1-1 0 0 0,1 1 1 0 0,0 0-1 0 0,-1 0 0 0 0,1 0 1 0 0,-1 0-1 0 0,1 0 1 0 0,-1 0-1 0 0,1 0 0 0 0,-1 0 1 0 0,0 1-1 0 0,1-1 0 0 0,-4 0 1 0 0,-1-1 91 0 0,-1 0 1 0 0,1 1 0 0 0,0 0 0 0 0,0 0-1 0 0,-1 1 1 0 0,1 0 0 0 0,0 0 0 0 0,-1 0-1 0 0,1 1 1 0 0,0 0 0 0 0,0 0 0 0 0,-1 1-1 0 0,-7 2 1 0 0,11-2 162 0 0,-1 0 1 0 0,0 0-1 0 0,1 0 0 0 0,-1 0 0 0 0,1 0 1 0 0,-1 1-1 0 0,1-1 0 0 0,0 1 0 0 0,0 0 1 0 0,0 0-1 0 0,1 0 0 0 0,-1 1 1 0 0,1-1-1 0 0,0 1 0 0 0,0-1 0 0 0,0 1 1 0 0,0 0-1 0 0,0 0 0 0 0,1 0 1 0 0,0-1-1 0 0,-1 6 0 0 0,-1 5 212 0 0,2 0-1 0 0,0 0 1 0 0,1 1 0 0 0,0-1-1 0 0,1 0 1 0 0,1 0 0 0 0,0 0-1 0 0,1 0 1 0 0,0 0 0 0 0,8 19-1 0 0,-8-24-365 0 0,1 0 0 0 0,-1-1-1 0 0,1 1 1 0 0,1-1 0 0 0,0 0-1 0 0,0 0 1 0 0,0-1 0 0 0,1 1 0 0 0,0-1-1 0 0,1-1 1 0 0,-1 1 0 0 0,1-1-1 0 0,1 0 1 0 0,-1-1 0 0 0,1 1-1 0 0,0-2 1 0 0,8 5 0 0 0,-10-7-229 0 0,0-1 0 0 0,0 0 0 0 0,1 0 0 0 0,-1-1 0 0 0,0 0 1 0 0,0 0-1 0 0,0 0 0 0 0,0-1 0 0 0,1 0 0 0 0,-1 0 0 0 0,0-1 0 0 0,0 1 0 0 0,-1-1 1 0 0,1 0-1 0 0,0-1 0 0 0,-1 0 0 0 0,1 0 0 0 0,-1 0 0 0 0,0 0 0 0 0,0-1 0 0 0,8-6 1 0 0,-3 1-696 0 0,0 0 0 0 0,-1 0 0 0 0,0 0 0 0 0,0-1 0 0 0,-1-1 0 0 0,0 0 0 0 0,-1 0 0 0 0,0 0 0 0 0,6-15 0 0 0,-8 13 210 0 0,-1-1-1 0 0,0 0 1 0 0,-1 0 0 0 0,1-23-1 0 0,-3 30 906 0 0,-1 0 0 0 0,0 0 0 0 0,0 0-1 0 0,-1 0 1 0 0,0 0 0 0 0,-3-11 0 0 0,2 26 5218 0 0,-1 16-2896 0 0,4-8-1288 0 0,5 69 1901 0 0,-5-75-2922 0 0,0-1-1 0 0,1 0 0 0 0,0 0 1 0 0,1 1-1 0 0,0-1 0 0 0,7 13 1 0 0,-1-38 2595 0 0,19-17-3323 0 0,4 10-2884 0 0,2 2-8450 0 0,-34 21 11773 0 0,8-5-4847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24:0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20380 0 0,'-1'4'616'0'0,"1"0"-183"0"0,-1-1-265 0 0,2-5-32 0 0,1 0-152 0 0,1-1-72 0 0,1 0-56 0 0,1-1-345 0 0,2 0-551 0 0,0 0-1112 0 0,1-1-1913 0 0,-3-1-368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9282 0 0,'-1'10'1855'0'0,"1"-1"-1"0"0,-1 0 1 0 0,2 0 0 0 0,1 16-1 0 0,4 4-666 0 0,12 36 0 0 0,-1-4-534 0 0,-14-46-647 0 0,-2-9-81 0 0,0 0 0 0 0,1 0 0 0 0,-1-1 0 0 0,1 1 0 0 0,0 0 0 0 0,0-1 0 0 0,1 0 0 0 0,2 6 0 0 0,-1-18-1409 0 0,-3-16 781 0 0,-2 9 622 0 0,2 0 0 0 0,0-1-1 0 0,0 1 1 0 0,1 0-1 0 0,1 1 1 0 0,6-21 0 0 0,-7 30 30 0 0,0-1 1 0 0,0 1 0 0 0,0 0 0 0 0,1 0-1 0 0,-1 0 1 0 0,1 0 0 0 0,0 0-1 0 0,0 1 1 0 0,1-1 0 0 0,-1 1-1 0 0,1 0 1 0 0,-1 0 0 0 0,1 0 0 0 0,0 0-1 0 0,0 1 1 0 0,0 0 0 0 0,1 0-1 0 0,-1 0 1 0 0,0 0 0 0 0,1 0 0 0 0,-1 1-1 0 0,1 0 1 0 0,5-1 0 0 0,5 3-2897 0 0,-17 10-3278 0 0,-1-1 3795 0 0,2 3-1184 0 0</inkml:trace>
  <inkml:trace contextRef="#ctx0" brushRef="#br0" timeOffset="1">140 192 5481 0 0,'0'3'2041'0'0,"1"1"23"0"0,2 0-368 0 0,1-2-359 0 0,1 0-209 0 0,0-2-208 0 0,4 1-192 0 0,1 0-248 0 0,2-1-256 0 0,1-1-120 0 0,1 0-96 0 0,4-2-176 0 0,-1 0-352 0 0,0 1-656 0 0,1-1-848 0 0,-2-1-873 0 0,-1-1 48 0 0,1 0-1744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3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14 4585 0 0,'-16'-11'7764'0'0,"15"11"-7605"0"0,1 0 0 0 0,0 0-1 0 0,0-1 1 0 0,0 1 0 0 0,-1 0 0 0 0,1 0 0 0 0,0 0 0 0 0,0 0 0 0 0,-1-1 0 0 0,1 1 0 0 0,0 0-1 0 0,-1 0 1 0 0,1 0 0 0 0,0 0 0 0 0,-1 0 0 0 0,1 0 0 0 0,0 0 0 0 0,0 0 0 0 0,-1 0-1 0 0,1 0 1 0 0,0 0 0 0 0,-1 0 0 0 0,1 0 0 0 0,0 0 0 0 0,-1 0 0 0 0,1 0 0 0 0,0 0 0 0 0,0 0-1 0 0,-1 0 1 0 0,1 0 0 0 0,0 1 0 0 0,-1-1 0 0 0,1 0 0 0 0,0 0 0 0 0,0 0 0 0 0,-1 0-1 0 0,1 1 1 0 0,0-1 0 0 0,0 0 0 0 0,0 0 0 0 0,-1 1 0 0 0,1-1 0 0 0,0 0 0 0 0,0 0 0 0 0,0 1-1 0 0,0-1 1 0 0,-1 0 0 0 0,1 0 0 0 0,0 1 0 0 0,0-1 0 0 0,0 0 0 0 0,0 1 0 0 0,0-1-1 0 0,2 2-95 0 0,-1-1 0 0 0,1 0-1 0 0,0 0 1 0 0,0 0-1 0 0,0 0 1 0 0,0 0-1 0 0,0 0 1 0 0,0 0-1 0 0,0-1 1 0 0,0 1 0 0 0,0-1-1 0 0,0 1 1 0 0,0-1-1 0 0,3 0 1 0 0,-2 1-12 0 0,74 13 47 0 0,-25-3-70 0 0,-1-3-1 0 0,104 5 0 0 0,-135-14-889 0 0,0-1 0 0 0,36-8 0 0 0,-25 1-3388 0 0,-5-5-3618 0 0,-19 9 2987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3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8546 0 0,'-1'1'198'0'0,"1"-1"0"0"0,-1 1 0 0 0,1-1 0 0 0,-1 1 0 0 0,1-1 0 0 0,-1 1 0 0 0,1 0 0 0 0,-1-1 1 0 0,1 1-1 0 0,0 0 0 0 0,-1-1 0 0 0,1 1 0 0 0,0 0 0 0 0,-1 0 0 0 0,1-1 0 0 0,0 1 0 0 0,0 0 0 0 0,0 0 0 0 0,0-1 0 0 0,0 1 0 0 0,0 0 1 0 0,0 0-1 0 0,0 0 0 0 0,0-1 0 0 0,0 1 0 0 0,0 0 0 0 0,0 0 0 0 0,1-1 0 0 0,-1 1 0 0 0,0 0 0 0 0,0 0 0 0 0,1-1 0 0 0,-1 1 0 0 0,1 0 1 0 0,-1-1-1 0 0,0 1 0 0 0,1-1 0 0 0,-1 1 0 0 0,1 0 0 0 0,0 0 0 0 0,28 27 1049 0 0,-22-22-801 0 0,39 32 175 0 0,-32-27-255 0 0,0 0 0 0 0,0 1-1 0 0,-2 0 1 0 0,1 1-1 0 0,-2 1 1 0 0,20 28 0 0 0,-29-38-214 0 0,-1 0 0 0 0,1 0 0 0 0,-1 0 0 0 0,0 1 0 0 0,0-1 0 0 0,-1 1 0 0 0,1-1 0 0 0,-1 0 0 0 0,0 1 0 0 0,0-1 0 0 0,-1 1 0 0 0,1-1 0 0 0,-1 1 0 0 0,0-1 0 0 0,0 0 0 0 0,0 1 0 0 0,-1-1 0 0 0,0 0 0 0 0,0 0 0 0 0,0 0 0 0 0,-3 5 0 0 0,-1 1-70 0 0,0-1 0 0 0,-1-1 0 0 0,0 1 1 0 0,0-1-1 0 0,-1 0 0 0 0,0-1 1 0 0,-14 11-1 0 0,-11-1-125 0 0,-16 10 232 0 0,48-26-310 0 0,-1 0 0 0 0,0 0 0 0 0,0 1 0 0 0,1-1 0 0 0,-1 1-1 0 0,1 0 1 0 0,-1-1 0 0 0,1 1 0 0 0,0 0 0 0 0,0 0 0 0 0,-1 0-1 0 0,1 0 1 0 0,1 0 0 0 0,-1 0 0 0 0,0 0 0 0 0,0 0 0 0 0,1 0 0 0 0,-1 0-1 0 0,0 4 1 0 0,6 10-4167 0 0,9-7-4186 0 0,-5-7 1771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1168 0 0,'0'0'266'0'0,"0"1"-1"0"0,-1 0 0 0 0,1-1 0 0 0,0 1 1 0 0,-1 0-1 0 0,1-1 0 0 0,0 1 1 0 0,-1 0-1 0 0,1-1 0 0 0,-1 1 1 0 0,1-1-1 0 0,-1 1 0 0 0,1-1 0 0 0,-1 1 1 0 0,0-1-1 0 0,1 1 0 0 0,-1-1 1 0 0,1 1-1 0 0,-1-1 0 0 0,0 0 1 0 0,0 0-1 0 0,1 1 0 0 0,-1-1 0 0 0,0 0 1 0 0,1 0-1 0 0,-1 0 0 0 0,0 1 1 0 0,0-1-1 0 0,1 0 0 0 0,-1 0 1 0 0,0 0-1 0 0,0-1 0 0 0,1 1 0 0 0,-1 0 1 0 0,0 0-1 0 0,0 0 0 0 0,1 0 1 0 0,-1-1-1 0 0,0 1 0 0 0,1 0 1 0 0,-1-1-1 0 0,0 1 0 0 0,0-1 0 0 0,10 1 3760 0 0,20 0-3162 0 0,-14 4-659 0 0,0 0-1 0 0,0 1 1 0 0,0 1-1 0 0,-1 0 1 0 0,21 13 0 0 0,-32-18-111 0 0,0 1 0 0 0,0 0 0 0 0,0 0 0 0 0,-1 1 0 0 0,1-1 0 0 0,-1 1 1 0 0,1-1-1 0 0,-1 1 0 0 0,0 0 0 0 0,0 0 0 0 0,0 0 0 0 0,0 0 0 0 0,-1 0 1 0 0,1 0-1 0 0,-1 0 0 0 0,0 1 0 0 0,0-1 0 0 0,0 0 0 0 0,0 1 0 0 0,-1-1 1 0 0,1 1-1 0 0,-1-1 0 0 0,0 1 0 0 0,0-1 0 0 0,0 1 0 0 0,0-1 0 0 0,-1 1 1 0 0,0-1-1 0 0,1 1 0 0 0,-3 4 0 0 0,-6 19 20 0 0,0 0 0 0 0,-2-1 1 0 0,-1-1-1 0 0,-1 1 0 0 0,-1-2 0 0 0,-1 0 1 0 0,-2-1-1 0 0,0 0 0 0 0,-24 24 0 0 0,25-38-642 0 0,15-20-1040 0 0,2 7 1273 0 0,1 0 1 0 0,-1 0-1 0 0,1 0 0 0 0,0 0 0 0 0,0 0 0 0 0,4-4 0 0 0,0 1 183 0 0,0 0 0 0 0,1 1 0 0 0,0 0-1 0 0,0 1 1 0 0,1 0 0 0 0,0 0-1 0 0,0 0 1 0 0,0 1 0 0 0,0 0 0 0 0,0 1-1 0 0,1 0 1 0 0,0 0 0 0 0,-1 0-1 0 0,1 1 1 0 0,0 1 0 0 0,10-1 0 0 0,1 1-471 0 0,0 0 0 0 0,0 2 0 0 0,20 2 0 0 0,24 7-5398 0 0,-47-9 1878 0 0,-8 1 1090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6153 0 0,'1'0'257'0'0,"-1"1"1"0"0,1-1-1 0 0,-1 0 0 0 0,0 0 0 0 0,1 1 0 0 0,-1-1 0 0 0,1 0 0 0 0,-1 1 0 0 0,0-1 0 0 0,1 0 0 0 0,-1 1 0 0 0,0-1 1 0 0,0 1-1 0 0,1-1 0 0 0,-1 1 0 0 0,0-1 0 0 0,0 0 0 0 0,1 1 0 0 0,-1-1 0 0 0,0 1 0 0 0,0-1 0 0 0,0 1 1 0 0,0-1-1 0 0,0 1 0 0 0,0-1 0 0 0,0 1 0 0 0,0-1 0 0 0,0 1 0 0 0,0-1 0 0 0,0 1 0 0 0,-1 22 1399 0 0,1-18-893 0 0,4 134 1530 0 0,-2-110-2890 0 0,2 0 1 0 0,12 49-1 0 0,-12-73-2068 0 0,-1-12 1392 0 0,3-27 1116 0 0,0 6 234 0 0,-6 25-43 0 0,1 1 0 0 0,0-1 0 0 0,0 1 0 0 0,0-1 0 0 0,0 1 0 0 0,0 0 0 0 0,0 0 0 0 0,1-1 0 0 0,-1 1 0 0 0,1 0 0 0 0,-1 0 0 0 0,1 0 0 0 0,0 1 0 0 0,0-1 0 0 0,0 0 0 0 0,0 1 0 0 0,0-1 0 0 0,0 1 0 0 0,0 0 0 0 0,1-1 0 0 0,-1 1 0 0 0,0 0 0 0 0,3 0 0 0 0,2 0-48 0 0,1 0 1 0 0,-1 1-1 0 0,0 0 1 0 0,1 1 0 0 0,-1-1-1 0 0,13 4 1 0 0,-19-4-12 0 0,0 1-20 0 0,2-1-476 0 0,0 1 1 0 0,0-1-1 0 0,0 1 0 0 0,0-1 1 0 0,-1 0-1 0 0,1 0 0 0 0,0 0 1 0 0,0 0-1 0 0,0-1 0 0 0,0 1 1 0 0,3-2-1 0 0,3-3-4301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4737 0 0,'0'8'8370'0'0,"4"26"-5420"0"0,2-3-2595 0 0,1 0 0 0 0,1 0-1 0 0,2-1 1 0 0,1 0 0 0 0,1 0 0 0 0,2-2 0 0 0,1 1 0 0 0,19 26 0 0 0,-33-52-347 0 0,1-1 0 0 0,0 1 0 0 0,0 0 0 0 0,0-1 0 0 0,0 0 1 0 0,0 1-1 0 0,1-1 0 0 0,-1 0 0 0 0,1 0 0 0 0,0 0 0 0 0,-1-1 0 0 0,1 1 1 0 0,0 0-1 0 0,0-1 0 0 0,0 0 0 0 0,0 0 0 0 0,0 0 0 0 0,0 0 0 0 0,0 0 1 0 0,4 0-1 0 0,-4-2-15 0 0,0 1 1 0 0,0-1-1 0 0,0 0 1 0 0,-1 0-1 0 0,1 0 1 0 0,0 0-1 0 0,-1 0 1 0 0,1-1-1 0 0,-1 1 1 0 0,1-1-1 0 0,-1 1 1 0 0,0-1-1 0 0,0 0 1 0 0,0 0-1 0 0,0 0 1 0 0,0 0-1 0 0,0-1 0 0 0,0 1 1 0 0,-1 0-1 0 0,1-1 1 0 0,-1 1-1 0 0,1-1 1 0 0,0-2-1 0 0,4-8-154 0 0,-1 0 0 0 0,0 0 0 0 0,-1-1 0 0 0,0 0 0 0 0,-1 1 0 0 0,-1-1 0 0 0,0 0 0 0 0,0-25 0 0 0,-2 32 30 0 0,0-1 1 0 0,0 1 0 0 0,-1 0-1 0 0,0 0 1 0 0,0 1-1 0 0,-1-1 1 0 0,0 0-1 0 0,0 0 1 0 0,0 1 0 0 0,-1-1-1 0 0,0 1 1 0 0,-1 0-1 0 0,1-1 1 0 0,-1 2-1 0 0,0-1 1 0 0,0 0 0 0 0,-1 1-1 0 0,0 0 1 0 0,-8-7-1 0 0,12 11-34 0 0,-1-1-1 0 0,0 1 0 0 0,-1-1 1 0 0,1 1-1 0 0,0 0 0 0 0,0 0 0 0 0,0 0 1 0 0,-1 0-1 0 0,1 1 0 0 0,0-1 1 0 0,-1 1-1 0 0,1-1 0 0 0,-1 1 1 0 0,1 0-1 0 0,0 0 0 0 0,-1 0 1 0 0,1 0-1 0 0,-1 0 0 0 0,1 0 1 0 0,-5 2-1 0 0,4-1-21 0 0,0 1 1 0 0,0 0 0 0 0,0 0-1 0 0,0 0 1 0 0,0 0 0 0 0,0 0-1 0 0,0 0 1 0 0,1 1-1 0 0,-1-1 1 0 0,1 1 0 0 0,0 0-1 0 0,-4 5 1 0 0,0 2 232 0 0,1 0 0 0 0,0 1-1 0 0,1-1 1 0 0,0 1 0 0 0,0 0 0 0 0,1 0 0 0 0,-2 21-1 0 0,4-26 408 0 0,0 0 0 0 0,1-1-1 0 0,0 1 1 0 0,0-1 0 0 0,1 1-1 0 0,1 10 1 0 0,-1-14-338 0 0,-1-1 0 0 0,1 0 1 0 0,-1 0-1 0 0,1 0 0 0 0,-1 0 1 0 0,1 0-1 0 0,0 0 0 0 0,0 0 0 0 0,-1 0 1 0 0,1 0-1 0 0,0 0 0 0 0,0 0 1 0 0,0 0-1 0 0,0 0 0 0 0,0-1 1 0 0,0 1-1 0 0,0 0 0 0 0,0-1 0 0 0,0 1 1 0 0,0-1-1 0 0,1 1 0 0 0,-1-1 1 0 0,0 0-1 0 0,0 0 0 0 0,0 1 0 0 0,1-1 1 0 0,-1 0-1 0 0,0 0 0 0 0,0 0 1 0 0,1 0-1 0 0,-1 0 0 0 0,0 0 1 0 0,0-1-1 0 0,1 1 0 0 0,-1 0 0 0 0,0-1 1 0 0,2 0-1 0 0,7-2-20 0 0,0 0 1 0 0,0-1-1 0 0,-1 0 1 0 0,14-8-1 0 0,17-13-2745 0 0,-20 12-1504 0 0,2-3-1638 0 0,-13 8 2202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3441 0 0,'0'22'4625'0'0,"1"54"2611"0"0,0-48-6784 0 0,1 0-1 0 0,6 29 1 0 0,-2-41-505 0 0,-6-16 57 0 0,0 0 0 0 0,0 1 0 0 0,0-1-1 0 0,1 0 1 0 0,-1 0 0 0 0,0 0 0 0 0,0 0 0 0 0,0 0 0 0 0,0 0 0 0 0,0 0 0 0 0,0 0 0 0 0,0 1 0 0 0,1-1 0 0 0,-1 0 0 0 0,0 0 0 0 0,0 0 0 0 0,0 0 0 0 0,0 0 0 0 0,1 0 0 0 0,-1 0 0 0 0,0 0 0 0 0,0 0 0 0 0,0 0 0 0 0,0 0 0 0 0,0 0 0 0 0,1 0 0 0 0,-1 0 0 0 0,0 0 0 0 0,0 0 0 0 0,0 0-1 0 0,0 0 1 0 0,0 0 0 0 0,1 0 0 0 0,-1 0 0 0 0,0-1 0 0 0,0 1 0 0 0,0 0 0 0 0,0 0 0 0 0,0 0 0 0 0,1 0 0 0 0,-1 0 0 0 0,0 0 0 0 0,0 0 0 0 0,0-1 0 0 0,12-24 442 0 0,-3 5-584 0 0,-7 16-80 0 0,1 0 0 0 0,-1 1 1 0 0,1-1-1 0 0,0 1 0 0 0,1-1 0 0 0,-1 1 0 0 0,1 0 0 0 0,-1 0 0 0 0,6-3 0 0 0,40-19-8730 0 0,-47 24 8377 0 0,11-3-3157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6409 0 0,'-5'6'8295'0'0,"-7"26"-4670"0"0,-17 49-1046 0 0,13-37-2453 0 0,-17 69 1 0 0,33-112-162 0 0,-1 0 1 0 0,1 1-1 0 0,0-1 1 0 0,0 0-1 0 0,0 0 1 0 0,-1 0-1 0 0,1 1 1 0 0,0-1 0 0 0,1 0-1 0 0,-1 0 1 0 0,0 0-1 0 0,0 0 1 0 0,0 1-1 0 0,1-1 1 0 0,-1 0-1 0 0,2 2 1 0 0,-2-3 7 0 0,0 1 0 0 0,1-1 0 0 0,-1 0 0 0 0,1 1-1 0 0,-1-1 1 0 0,1 0 0 0 0,-1 0 0 0 0,1 1 0 0 0,-1-1 0 0 0,1 0 0 0 0,-1 0 0 0 0,1 0 0 0 0,0 0 0 0 0,-1 0-1 0 0,1 0 1 0 0,-1 0 0 0 0,1 0 0 0 0,-1 0 0 0 0,1 0 0 0 0,-1 0 0 0 0,1 0 0 0 0,0 0 0 0 0,-1 0 0 0 0,2-1-1 0 0,5-2-179 0 0,0 0 0 0 0,0-1-1 0 0,0 0 1 0 0,7-5 0 0 0,1-1 127 0 0,4-1-108 0 0,-7 3 21 0 0,2 1 1 0 0,-1 0 0 0 0,1 0-1 0 0,0 1 1 0 0,22-5-1 0 0,-36 11 78 0 0,0 0 0 0 0,-1 0 0 0 0,1 0-1 0 0,0 1 1 0 0,0-1 0 0 0,0 0-1 0 0,0 0 1 0 0,-1 0 0 0 0,1 1-1 0 0,0-1 1 0 0,0 0 0 0 0,0 1-1 0 0,0-1 1 0 0,0 0 0 0 0,0 0-1 0 0,-1 1 1 0 0,1-1 0 0 0,0 0 0 0 0,0 1-1 0 0,0-1 1 0 0,0 0 0 0 0,0 0-1 0 0,0 1 1 0 0,0-1 0 0 0,0 0-1 0 0,1 1 1 0 0,-1-1 0 0 0,0 0-1 0 0,0 0 1 0 0,0 1 0 0 0,0-1 0 0 0,0 0-1 0 0,0 0 1 0 0,0 1 0 0 0,1-1-1 0 0,-1 0 1 0 0,0 0 0 0 0,0 1-1 0 0,0-1 1 0 0,1 0 0 0 0,-1 0-1 0 0,0 0 1 0 0,0 1 0 0 0,0-1 0 0 0,1 0-1 0 0,-1 0 1 0 0,0 0 0 0 0,1 0-1 0 0,-1 0 1 0 0,0 1 0 0 0,0-1-1 0 0,1 0 1 0 0,-1 0 0 0 0,0 0-1 0 0,1 0 1 0 0,-1 0 0 0 0,0 0 0 0 0,0 0-1 0 0,1 0 1 0 0,-1 0 0 0 0,0 0-1 0 0,1 0 1 0 0,-1 0 0 0 0,0-1-1 0 0,0 1 1 0 0,1 0 0 0 0,-1 0-1 0 0,0 0 1 0 0,1 0 0 0 0,-15 19-5770 0 0,13-19 5808 0 0,-9 11-3678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13 386 6169 0 0,'-1'0'406'0'0,"0"0"-1"0"0,1 1 1 0 0,-1-1-1 0 0,0 1 0 0 0,1-1 1 0 0,-1 1-1 0 0,0 0 0 0 0,1-1 1 0 0,-1 1-1 0 0,0 0 1 0 0,1-1-1 0 0,-1 1 0 0 0,1 0 1 0 0,-1 0-1 0 0,1-1 1 0 0,0 1-1 0 0,-1 0 0 0 0,1 0 1 0 0,0 0-1 0 0,-1 0 1 0 0,1-1-1 0 0,0 1 0 0 0,0 1 1 0 0,0-1-167 0 0,1-1 0 0 0,-1 1 0 0 0,1-1 0 0 0,0 1 0 0 0,-1-1-1 0 0,1 1 1 0 0,-1-1 0 0 0,1 1 0 0 0,0-1 0 0 0,-1 0 0 0 0,1 1 0 0 0,0-1 0 0 0,0 0 0 0 0,-1 0 0 0 0,1 0 0 0 0,0 1 0 0 0,-1-1 0 0 0,1 0 0 0 0,0 0 0 0 0,1 0 0 0 0,47-3 1862 0 0,-46 3-2109 0 0,38-4 46 0 0,-19 2-1550 0 0,38-7 0 0 0,-54 8-447 0 0,1-1 1 0 0,0-1 0 0 0,-1 1-1 0 0,0-1 1 0 0,10-6 0 0 0,-2 0-3627 0 0</inkml:trace>
  <inkml:trace contextRef="#ctx0" brushRef="#br0" timeOffset="1">255 10 8330 0 0,'54'-7'6278'0'0,"6"4"-3588"0"0,-51 3-2417 0 0,0 1 1 0 0,-1-1-1 0 0,1 1 0 0 0,-1 1 1 0 0,1 0-1 0 0,-1 0 0 0 0,0 0 0 0 0,0 1 1 0 0,0 0-1 0 0,0 1 0 0 0,8 4 1 0 0,-12-4-180 0 0,0 0 1 0 0,-1 0 0 0 0,1 0 0 0 0,-1 1-1 0 0,0-1 1 0 0,0 1 0 0 0,-1 0 0 0 0,1-1-1 0 0,-1 1 1 0 0,0 1 0 0 0,0-1 0 0 0,-1 0-1 0 0,0 0 1 0 0,1 0 0 0 0,-1 8 0 0 0,0-9-549 0 0,-1 0-1 0 0,0 1 1 0 0,0-1 0 0 0,0 0 0 0 0,0 1-1 0 0,-1-1 1 0 0,1 0 0 0 0,-1 1 0 0 0,0-1-1 0 0,0 0 1 0 0,-1 0 0 0 0,-1 4 0 0 0,1-6-99 0 0,1 0 0 0 0,-1 0 0 0 0,0 0 0 0 0,0-1 0 0 0,0 1 0 0 0,0 0 0 0 0,0-1 0 0 0,0 0 0 0 0,0 1 0 0 0,0-1 0 0 0,-1 0 0 0 0,1 0 0 0 0,-1 0 0 0 0,1 0 0 0 0,0-1 1 0 0,-1 1-1 0 0,1-1 0 0 0,-1 1 0 0 0,-3-1 0 0 0,5 0 417 0 0,-18 5-3386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4313 0 0,'-3'-2'8311'0'0,"16"2"-4958"0"0,25-5-1497 0 0,4-9-1281 0 0,29-8 76 0 0,-66 21-913 0 0,1 0-1 0 0,0 0 0 0 0,0 0 0 0 0,0 1 0 0 0,0 0 0 0 0,-1 0 0 0 0,1 1 0 0 0,0 0 0 0 0,0 0 0 0 0,6 1 0 0 0,-11-1 18 0 0,-1-1 0 0 0,1 0 0 0 0,0 1 0 0 0,0-1 0 0 0,-1 1 0 0 0,1-1 0 0 0,0 1 0 0 0,-1-1 0 0 0,1 1 0 0 0,-1 0 0 0 0,1-1 0 0 0,-1 1 0 0 0,1 0 0 0 0,-1-1-1 0 0,1 1 1 0 0,-1 0 0 0 0,1 0 0 0 0,-1-1 0 0 0,0 1 0 0 0,0 0 0 0 0,1 0 0 0 0,-1 0 0 0 0,0 0 0 0 0,0-1 0 0 0,0 1 0 0 0,0 0 0 0 0,0 0 0 0 0,0 0 0 0 0,0 0-1 0 0,0-1 1 0 0,0 1 0 0 0,0 0 0 0 0,-1 0 0 0 0,1 0 0 0 0,0 0 0 0 0,0-1 0 0 0,-1 1 0 0 0,1 0 0 0 0,-1 0 0 0 0,1-1 0 0 0,-1 1 0 0 0,1 0 0 0 0,-1-1 0 0 0,1 1-1 0 0,-2 0 1 0 0,-4 8-3169 0 0</inkml:trace>
  <inkml:trace contextRef="#ctx0" brushRef="#br0" timeOffset="1">117 170 5857 0 0,'0'1'329'0'0,"-1"-1"-1"0"0,0 1 1 0 0,1-1 0 0 0,-1 1-1 0 0,0 0 1 0 0,1 0-1 0 0,-1-1 1 0 0,1 1 0 0 0,-1 0-1 0 0,1 0 1 0 0,-1-1 0 0 0,1 1-1 0 0,0 0 1 0 0,-1 0-1 0 0,1 0 1 0 0,0 0 0 0 0,0 0-1 0 0,-1 0 1 0 0,1 0-1 0 0,0 0 1 0 0,0 0 0 0 0,0-1-1 0 0,0 1 1 0 0,0 0-1 0 0,1 2 1 0 0,0-2-115 0 0,-1 0 1 0 0,1 0-1 0 0,0 0 1 0 0,0 1-1 0 0,0-1 0 0 0,0-1 1 0 0,0 1-1 0 0,0 0 1 0 0,0 0-1 0 0,0 0 1 0 0,0 0-1 0 0,0-1 0 0 0,1 1 1 0 0,-1 0-1 0 0,2 0 1 0 0,2 1-108 0 0,0-1 1 0 0,0 1 0 0 0,0-1 0 0 0,1 0 0 0 0,-1-1 0 0 0,0 1 0 0 0,1-1 0 0 0,5 0 0 0 0,13-4-717 0 0,0-1 0 0 0,25-9 0 0 0,-36 9-2452 0 0,-1 0-1 0 0,23-12 0 0 0,-19 5-2176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7930 0 0,'4'-2'547'0'0,"-1"0"-1"0"0,2 0 1 0 0,-1 0 0 0 0,0 0 0 0 0,0 0 0 0 0,0 1 0 0 0,1 0 0 0 0,-1 0 0 0 0,1 0-1 0 0,-1 1 1 0 0,1-1 0 0 0,6 1 0 0 0,-6 0-393 0 0,0 0 0 0 0,1 1 0 0 0,-1-1 0 0 0,0 1 0 0 0,0 0 0 0 0,1 0 0 0 0,-1 1 0 0 0,0 0 0 0 0,0 0 0 0 0,0 0 0 0 0,-1 0 0 0 0,1 1 0 0 0,0 0 0 0 0,-1 0 0 0 0,0 0 0 0 0,8 7 0 0 0,-11-8-89 0 0,0-1 1 0 0,0 1-1 0 0,0 0 0 0 0,0-1 0 0 0,-1 1 0 0 0,1 0 1 0 0,-1 0-1 0 0,1 0 0 0 0,-1-1 0 0 0,1 1 0 0 0,-1 0 1 0 0,0 0-1 0 0,0 0 0 0 0,0 0 0 0 0,0 0 0 0 0,0 0 0 0 0,-1-1 1 0 0,1 1-1 0 0,0 0 0 0 0,-1 0 0 0 0,1 0 0 0 0,-1 0 1 0 0,0-1-1 0 0,-1 4 0 0 0,-4 5 52 0 0,0 1 0 0 0,-1-1 1 0 0,-7 9-1 0 0,-6 10 22 0 0,19-27-129 0 0,-1 0 1 0 0,1 1-1 0 0,0-1 0 0 0,0 1 1 0 0,1-1-1 0 0,-1 1 0 0 0,0 0 1 0 0,1-1-1 0 0,0 1 1 0 0,0-1-1 0 0,-1 1 0 0 0,1 0 1 0 0,1-1-1 0 0,-1 1 0 0 0,0 0 1 0 0,1-1-1 0 0,-1 1 0 0 0,1-1 1 0 0,2 5-1 0 0,-1-3 38 0 0,0 0-1 0 0,1 0 1 0 0,-1-1 0 0 0,1 1-1 0 0,0-1 1 0 0,0 1 0 0 0,0-1-1 0 0,1 0 1 0 0,-1 0-1 0 0,8 4 1 0 0,-3-2-155 0 0,0 0 0 0 0,1-1 0 0 0,-1-1 0 0 0,1 1 0 0 0,0-1 0 0 0,0-1 0 0 0,0 1-1 0 0,0-2 1 0 0,0 1 0 0 0,19-1 0 0 0,-21-1-848 0 0,1-1-1 0 0,-1-1 0 0 0,1 0 1 0 0,-1 0-1 0 0,1 0 0 0 0,-1-1 1 0 0,0 0-1 0 0,11-6 1 0 0,-17 8 805 0 0,0 1 0 0 0,-1 0-1 0 0,1-1 1 0 0,0 1 0 0 0,-1-1 0 0 0,1 0 0 0 0,0 1 0 0 0,-1-1 0 0 0,1 1 0 0 0,-1-1 0 0 0,1 0 0 0 0,-1 1 0 0 0,1-1 0 0 0,-1 0 0 0 0,1 0 0 0 0,-1 1 0 0 0,0-1 0 0 0,1 0 0 0 0,-1 0 0 0 0,0 0 0 0 0,0 0 0 0 0,0 1-1 0 0,0-1 1 0 0,1 0 0 0 0,-1 0 0 0 0,0 0 0 0 0,0 0 0 0 0,-1 0 0 0 0,1 1 0 0 0,0-3 0 0 0,-1-7-1138 0 0,10-5-2244 0 0</inkml:trace>
  <inkml:trace contextRef="#ctx0" brushRef="#br0" timeOffset="1">420 50 3225 0 0,'-4'-17'2701'0'0,"4"13"-1634"0"0,-1 0 1 0 0,0 1-1 0 0,0-1 1 0 0,0 0 0 0 0,-1 0-1 0 0,-2-5 1 0 0,2 17 4741 0 0,-2 16-4329 0 0,2-11-970 0 0,-2 10-372 0 0,-16 76-475 0 0,-2-37-6263 0 0,22-61 6345 0 0,0 0-1 0 0,-1-1 1 0 0,1 1-1 0 0,-1 0 1 0 0,1-1 0 0 0,-1 1-1 0 0,1-1 1 0 0,-1 1-1 0 0,1 0 1 0 0,-1-1 0 0 0,0 1-1 0 0,1-1 1 0 0,-1 0-1 0 0,0 1 1 0 0,1-1-1 0 0,-1 1 1 0 0,0-1 0 0 0,0 0-1 0 0,1 0 1 0 0,-1 1-1 0 0,0-1 1 0 0,0 0 0 0 0,0 0-1 0 0,1 0 1 0 0,-1 0-1 0 0,0 0 1 0 0,0 0-1 0 0,1 0 1 0 0,-1 0 0 0 0,0 0-1 0 0,0 0 1 0 0,0-1-1 0 0,1 1 1 0 0,-1 0 0 0 0,0 0-1 0 0,0-1 1 0 0,1 1-1 0 0,-2-1 1 0 0,-2 0-217 0 0,-5 0-2734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8242 0 0,'3'0'458'0'0,"0"-1"0"0"0,0 1 0 0 0,0 0 0 0 0,0 0 0 0 0,0 0 0 0 0,-1 0 0 0 0,1 1 0 0 0,0-1 0 0 0,4 2 0 0 0,4 0 152 0 0,-3-2-508 0 0,0 0 1 0 0,0 0-1 0 0,0-1 0 0 0,0 0 0 0 0,1 0 0 0 0,-2-1 0 0 0,1 0 0 0 0,0 0 1 0 0,0-1-1 0 0,-1 0 0 0 0,1 0 0 0 0,-1-1 0 0 0,0 0 0 0 0,10-7 1 0 0,-16 11-114 0 0,-1-1 1 0 0,1 1 0 0 0,-1-1 0 0 0,1 1 0 0 0,-1-1 0 0 0,0 1 0 0 0,1-1 0 0 0,-1 1 0 0 0,0-1-1 0 0,1 1 1 0 0,-1-1 0 0 0,0 1 0 0 0,0-1 0 0 0,0 0 0 0 0,1 1 0 0 0,-1-1 0 0 0,0 1 0 0 0,0-1 0 0 0,0 0-1 0 0,0 1 1 0 0,0-1 0 0 0,0 1 0 0 0,0-1 0 0 0,0 0 0 0 0,-1 1 0 0 0,1-1 0 0 0,0 1 0 0 0,0-1 0 0 0,0 0-1 0 0,-1 1 1 0 0,1-1 0 0 0,0 1 0 0 0,0-1 0 0 0,-1 1 0 0 0,1-1 0 0 0,-1 1 0 0 0,1-1 0 0 0,0 1-1 0 0,-1-1 1 0 0,1 1 0 0 0,-1 0 0 0 0,1-1 0 0 0,-1 1 0 0 0,1 0 0 0 0,-1-1 0 0 0,1 1 0 0 0,-1 0 0 0 0,0 0-1 0 0,1-1 1 0 0,-1 1 0 0 0,1 0 0 0 0,-1 0 0 0 0,0 0 0 0 0,-2-1-32 0 0,1 0 0 0 0,-1 0 0 0 0,1 1 1 0 0,-1-1-1 0 0,1 1 0 0 0,-1-1 0 0 0,1 1 0 0 0,-1 0 0 0 0,1 0 0 0 0,-1 0 1 0 0,0 0-1 0 0,-2 1 0 0 0,3 0 66 0 0,1-1 0 0 0,-1 1 0 0 0,1 0 0 0 0,-1 0 0 0 0,0 0 0 0 0,1 0 0 0 0,0 0 0 0 0,-1 0 0 0 0,1 0 0 0 0,0 1 0 0 0,0-1 0 0 0,-1 0 0 0 0,1 1 0 0 0,0-1 0 0 0,0 1 0 0 0,1-1 0 0 0,-1 1 0 0 0,0 0 0 0 0,0-1 0 0 0,1 1 0 0 0,-1 0 0 0 0,1 0 0 0 0,-1-1 0 0 0,1 1 0 0 0,0 0 0 0 0,0 0 0 0 0,0-1 0 0 0,0 1 0 0 0,0 0 0 0 0,0 0 0 0 0,0 0 0 0 0,1-1 0 0 0,-1 1 0 0 0,1 0 0 0 0,-1-1 0 0 0,1 1 0 0 0,0 0 0 0 0,-1-1 0 0 0,1 1 0 0 0,1 1 0 0 0,1 4 62 0 0,1-1 1 0 0,-1 0 0 0 0,1-1-1 0 0,0 1 1 0 0,0-1-1 0 0,1 1 1 0 0,0-1 0 0 0,0-1-1 0 0,7 7 1 0 0,-8-9-14 0 0,-1 1 0 0 0,1-1 0 0 0,-1 1 0 0 0,0 0 1 0 0,0 0-1 0 0,0 0 0 0 0,0 0 0 0 0,-1 1 0 0 0,1-1 0 0 0,-1 1 1 0 0,0-1-1 0 0,0 1 0 0 0,0 0 0 0 0,2 7 0 0 0,-3-8-30 0 0,-1 0 0 0 0,0 0-1 0 0,1-1 1 0 0,-1 1 0 0 0,-1 0 0 0 0,1 0-1 0 0,0 0 1 0 0,-1-1 0 0 0,1 1 0 0 0,-1 0-1 0 0,0 0 1 0 0,0-1 0 0 0,0 1-1 0 0,0-1 1 0 0,0 1 0 0 0,0-1 0 0 0,-1 1-1 0 0,0-1 1 0 0,1 0 0 0 0,-1 1 0 0 0,0-1-1 0 0,0 0 1 0 0,0 0 0 0 0,-2 1-1 0 0,-7 5-33 0 0,0 3 574 0 0,12-11-557 0 0,-1 1 0 0 0,0-1 0 0 0,1 1 0 0 0,-1-1 0 0 0,1 1 0 0 0,-1-1 0 0 0,1 1 0 0 0,-1-1 0 0 0,1 0 0 0 0,-1 1 0 0 0,1-1 0 0 0,0 0 0 0 0,-1 1 0 0 0,1-1 0 0 0,-1 0 0 0 0,1 0 0 0 0,0 0 0 0 0,-1 1 0 0 0,1-1 0 0 0,-1 0 0 0 0,1 0 0 0 0,0 0 0 0 0,-1 0 0 0 0,1 0 0 0 0,0 0-1 0 0,-1 0 1 0 0,2-1 0 0 0,8 2-164 0 0,0-1-1 0 0,0 0 0 0 0,0 0 0 0 0,0-1 0 0 0,0 0 0 0 0,0-1 0 0 0,15-5 0 0 0,17-13-5295 0 0,-5-10-3920 0 0,-28 20 7060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 4481 0 0,'-3'7'726'0'0,"-1"1"1"0"0,1-1-1 0 0,0 1 1 0 0,1 0-1 0 0,0-1 0 0 0,0 1 1 0 0,1 0-1 0 0,0 0 1 0 0,0 0-1 0 0,1 0 1 0 0,0 0-1 0 0,0 0 0 0 0,1 0 1 0 0,0 0-1 0 0,3 9 1 0 0,-2-8-352 0 0,1 0 0 0 0,0 0 0 0 0,0 0 0 0 0,1 0 0 0 0,0 0 0 0 0,1-1 0 0 0,0 0 0 0 0,0 1 0 0 0,0-2 0 0 0,1 1 0 0 0,1-1 0 0 0,9 9 0 0 0,-14-14-336 0 0,1 0 0 0 0,-1 0 0 0 0,0 0 0 0 0,1-1 0 0 0,-1 1 0 0 0,1-1 0 0 0,0 0 0 0 0,0 1 0 0 0,-1-1 1 0 0,1-1-1 0 0,0 1 0 0 0,0 0 0 0 0,0-1 0 0 0,0 1 0 0 0,0-1 0 0 0,0 0 0 0 0,0 0 0 0 0,0 0 0 0 0,4-1 0 0 0,-3 0-34 0 0,1 0-1 0 0,-1-1 1 0 0,1 0 0 0 0,-1 0 0 0 0,1 0-1 0 0,-1 0 1 0 0,0-1 0 0 0,0 0 0 0 0,0 1-1 0 0,-1-1 1 0 0,5-5 0 0 0,0 0-244 0 0,0-1 0 0 0,0-1-1 0 0,-1 0 1 0 0,-1 0 0 0 0,1 0 0 0 0,-2-1 0 0 0,1 1-1 0 0,6-23 1 0 0,-10 27-248 0 0,0-1 1 0 0,-1 0-1 0 0,0 1 0 0 0,0-1 0 0 0,-1 0 0 0 0,1 0 1 0 0,-2 1-1 0 0,1-1 0 0 0,-3-10 0 0 0,3 14 196 0 0,-1 0 0 0 0,0 0-1 0 0,0 1 1 0 0,0-1 0 0 0,0 0-1 0 0,0 1 1 0 0,-1-1 0 0 0,1 1 0 0 0,-1 0-1 0 0,0-1 1 0 0,0 1 0 0 0,0 0 0 0 0,0 0-1 0 0,0 0 1 0 0,0 0 0 0 0,0 0-1 0 0,0 1 1 0 0,-1-1 0 0 0,1 1 0 0 0,-1-1-1 0 0,1 1 1 0 0,-1 0 0 0 0,0 0-1 0 0,0 0 1 0 0,-2 0 0 0 0,-3-1 31 0 0,0 1-1 0 0,1 1 1 0 0,-1-1 0 0 0,0 1-1 0 0,0 0 1 0 0,1 1 0 0 0,-1 0 0 0 0,0 0-1 0 0,1 1 1 0 0,-1 0 0 0 0,0 0-1 0 0,1 0 1 0 0,0 1 0 0 0,0 0-1 0 0,-8 5 1 0 0,12-6 445 0 0,0 0 0 0 0,0 1 0 0 0,0-1 0 0 0,0 1 0 0 0,0-1 0 0 0,1 1 0 0 0,-1 0 0 0 0,1 0 0 0 0,0 0 0 0 0,0 1 0 0 0,0-1 0 0 0,0 0 0 0 0,-2 7 0 0 0,3-6 246 0 0,0 0 0 0 0,0 0 0 0 0,1 0-1 0 0,-1 0 1 0 0,1 0 0 0 0,0 0 0 0 0,0 1 0 0 0,1-1 0 0 0,-1 0-1 0 0,1 0 1 0 0,0 0 0 0 0,0 0 0 0 0,0-1 0 0 0,1 1 0 0 0,2 5-1 0 0,-2-5-57 0 0,-1-1 0 0 0,1 1 0 0 0,1 0 0 0 0,-1-1 0 0 0,1 0 0 0 0,-1 1 0 0 0,1-1 0 0 0,0 0 0 0 0,0 0 0 0 0,0-1 0 0 0,0 1 0 0 0,1-1 0 0 0,-1 1 0 0 0,1-1 0 0 0,4 2 0 0 0,-2-2-119 0 0,0 0 0 0 0,0 0 0 0 0,0-1 1 0 0,1 1-1 0 0,-1-1 0 0 0,1-1 0 0 0,-1 1 1 0 0,13-2-1 0 0,-4 0-878 0 0,0-1 1 0 0,0-1 0 0 0,15-5-1 0 0,37-16-7754 0 0,-48 17 2046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82 10546 0 0,'60'-12'4513'0'0,"-39"9"-4156"0"0,0-2-1 0 0,0 0 0 0 0,0-1 1 0 0,22-10-1 0 0,-42 16-365 0 0,-1 0 1 0 0,0 0 0 0 0,1-1-1 0 0,-1 1 1 0 0,0 0-1 0 0,0 0 1 0 0,1 0-1 0 0,-1 0 1 0 0,0 0-1 0 0,0-1 1 0 0,1 1-1 0 0,-1 0 1 0 0,0 0 0 0 0,0 0-1 0 0,0-1 1 0 0,1 1-1 0 0,-1 0 1 0 0,0 0-1 0 0,0-1 1 0 0,0 1-1 0 0,0 0 1 0 0,1 0-1 0 0,-1-1 1 0 0,0 1 0 0 0,0 0-1 0 0,0 0 1 0 0,0-1-1 0 0,0 1 1 0 0,0 0-1 0 0,0-1 1 0 0,0 1-1 0 0,0 0 1 0 0,0-1-1 0 0,0 1 1 0 0,0 0 0 0 0,0 0-1 0 0,0-1 1 0 0,0 1-1 0 0,0 0 1 0 0,0-1-1 0 0,-1 1 1 0 0,-12-11-146 0 0,-20-1 352 0 0,28 11-109 0 0,0 1-1 0 0,-1-1 0 0 0,1 1 1 0 0,0 1-1 0 0,0-1 0 0 0,-1 1 1 0 0,1 0-1 0 0,0 0 0 0 0,0 0 1 0 0,0 1-1 0 0,0 0 0 0 0,0 0 1 0 0,0 0-1 0 0,0 0 0 0 0,1 1 1 0 0,-1 0-1 0 0,-4 4 0 0 0,3-2 29 0 0,0 1 0 0 0,1 0-1 0 0,-1 0 1 0 0,1 0-1 0 0,1 1 1 0 0,-1-1 0 0 0,1 1-1 0 0,0 0 1 0 0,1 0-1 0 0,-5 15 1 0 0,5-12 8 0 0,0 0 1 0 0,0 1-1 0 0,2 0 0 0 0,-1-1 0 0 0,1 1 0 0 0,1 0 1 0 0,0-1-1 0 0,1 12 0 0 0,0-15-31 0 0,0 0-1 0 0,1 0 1 0 0,-1 0-1 0 0,1 0 1 0 0,1 0-1 0 0,-1 0 1 0 0,1-1-1 0 0,0 1 1 0 0,1-1 0 0 0,-1 0-1 0 0,10 11 1 0 0,-11-15-84 0 0,0 0 0 0 0,0 0 0 0 0,0 0 0 0 0,0-1 0 0 0,0 1 0 0 0,0-1 0 0 0,1 1 0 0 0,-1-1 0 0 0,0 0 0 0 0,1 0 0 0 0,-1 0 0 0 0,1 0 0 0 0,0-1 0 0 0,-1 1 0 0 0,1-1 0 0 0,-1 1 0 0 0,6-1 0 0 0,-2 0-2 0 0,-1-1 0 0 0,0 0 0 0 0,0 0 0 0 0,1 0 0 0 0,-1-1 0 0 0,0 1 0 0 0,0-1 0 0 0,8-5-1 0 0,-4 3-332 0 0,-1-2-1 0 0,0 1 0 0 0,0-1 0 0 0,9-9 0 0 0,-12 10-494 0 0,0 0 0 0 0,0 0 0 0 0,0-1-1 0 0,-1 0 1 0 0,5-7 0 0 0,-9 12 548 0 0,1 0 0 0 0,-1 0 0 0 0,0 0 0 0 0,1 1 0 0 0,-1-1 0 0 0,0 0 0 0 0,0 0 0 0 0,1 0 0 0 0,-1 0 0 0 0,0 0 0 0 0,0 1 0 0 0,0-1 0 0 0,0 0 0 0 0,0 0 0 0 0,0 0 0 0 0,-1 0 0 0 0,1 0 0 0 0,0 0-1 0 0,0 1 1 0 0,-1-1 0 0 0,1 0 0 0 0,0 0 0 0 0,-1 0 0 0 0,1 1 0 0 0,-1-1 0 0 0,1 0 0 0 0,-1 0 0 0 0,1 1 0 0 0,-1-1 0 0 0,1 0 0 0 0,-1 1 0 0 0,0-1 0 0 0,1 1 0 0 0,-1-1 0 0 0,0 1 0 0 0,0-1 0 0 0,0 1 0 0 0,-1-1 0 0 0,-9-3-3089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6393 0 0,'0'-7'10353'0'0,"1"7"-10171"0"0,14-2 3221 0 0,17 6-2237 0 0,20 0-645 0 0,24 5-203 0 0,-70-8-780 0 0,-1 0-1 0 0,1 0 0 0 0,-1 1 1 0 0,1 0-1 0 0,-1 0 1 0 0,0 1-1 0 0,0-1 0 0 0,0 1 1 0 0,0 0-1 0 0,5 5 1 0 0,-9-8 126 0 0,0 1 1 0 0,-1-1-1 0 0,1 1 1 0 0,-1 0 0 0 0,1-1-1 0 0,-1 1 1 0 0,1-1-1 0 0,-1 1 1 0 0,1 0-1 0 0,-1 0 1 0 0,0-1 0 0 0,1 1-1 0 0,-1 0 1 0 0,0 0-1 0 0,0-1 1 0 0,0 1-1 0 0,1 0 1 0 0,-1 0 0 0 0,0 0-1 0 0,0-1 1 0 0,0 1-1 0 0,0 0 1 0 0,0 0-1 0 0,0 0 1 0 0,-1-1 0 0 0,1 1-1 0 0,0 0 1 0 0,0 0-1 0 0,-1 0 1 0 0,1 1-1 0 0,-5 7-4457 0 0</inkml:trace>
  <inkml:trace contextRef="#ctx0" brushRef="#br0" timeOffset="1">31 285 9882 0 0,'-1'3'490'0'0,"1"0"0"0"0,0 0 0 0 0,1 0 1 0 0,-1-1-1 0 0,0 1 0 0 0,1 0 0 0 0,-1 0 0 0 0,1-1 0 0 0,0 1 0 0 0,0 0 0 0 0,0-1 0 0 0,0 1 1 0 0,0-1-1 0 0,1 1 0 0 0,-1-1 0 0 0,1 0 0 0 0,0 0 0 0 0,0 0 0 0 0,3 4 0 0 0,-1-4-343 0 0,0 1 1 0 0,0-1-1 0 0,0-1 0 0 0,0 1 0 0 0,1 0 0 0 0,-1-1 0 0 0,1 0 0 0 0,-1 0 1 0 0,1 0-1 0 0,-1-1 0 0 0,7 1 0 0 0,119 0-2392 0 0,-44-7-8489 0 0,-59 3 4920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14819 0 0,'30'-10'4678'0'0,"21"2"-2669"0"0,-28 5-1328 0 0,-7 0-382 0 0,1 1 0 0 0,22 1 0 0 0,-34 1-595 0 0,-1 0 0 0 0,0 1 0 0 0,1-1 0 0 0,-1 1-1 0 0,0 0 1 0 0,0 0 0 0 0,0 0 0 0 0,0 0 0 0 0,0 1-1 0 0,0 0 1 0 0,0 0 0 0 0,0 0 0 0 0,0 0 0 0 0,5 5-1 0 0,-8-6-94 0 0,-1-1 1 0 0,1 1-1 0 0,-1-1 0 0 0,1 1 0 0 0,-1 0 0 0 0,0 0 0 0 0,1-1 1 0 0,-1 1-1 0 0,0 0 0 0 0,1 0 0 0 0,-1-1 0 0 0,0 1 0 0 0,0 0 0 0 0,0 0 1 0 0,0 0-1 0 0,0 0 0 0 0,0-1 0 0 0,0 1 0 0 0,0 0 0 0 0,0 0 1 0 0,0 0-1 0 0,0-1 0 0 0,0 1 0 0 0,-1 0 0 0 0,1 0 0 0 0,0 0 0 0 0,-1 0 1 0 0,-4 8-4915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6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6137 0 0,'14'-4'2193'0'0,"1"-1"-1"0"0,22-12 1 0 0,13-4-232 0 0,-50 21-1934 0 0,0 0-1 0 0,0 0 0 0 0,0-1 0 0 0,0 1 1 0 0,0 0-1 0 0,0 0 0 0 0,0 0 0 0 0,0 0 1 0 0,1 0-1 0 0,-1 0 0 0 0,0 0 0 0 0,0 0 0 0 0,0 0 1 0 0,0 0-1 0 0,0 0 0 0 0,0 0 0 0 0,0 0 1 0 0,0 0-1 0 0,1 0 0 0 0,-1 0 0 0 0,0 0 1 0 0,0 0-1 0 0,0 0 0 0 0,0 0 0 0 0,0 0 0 0 0,0 0 1 0 0,1 0-1 0 0,-1 0 0 0 0,0 0 0 0 0,0 0 1 0 0,0 0-1 0 0,0 0 0 0 0,0 0 0 0 0,0 0 1 0 0,0 0-1 0 0,0 0 0 0 0,1 0 0 0 0,-1 0 0 0 0,0 0 1 0 0,0 0-1 0 0,0 0 0 0 0,0 0 0 0 0,0 0 1 0 0,0 1-1 0 0,0-1 0 0 0,0 0 0 0 0,0 0 1 0 0,0 0-1 0 0,0 0 0 0 0,0 0 0 0 0,0 0 0 0 0,0 0 1 0 0,1 0-1 0 0,-1 1 0 0 0,0-1 0 0 0,0 0 1 0 0,0 0-1 0 0,0 0 0 0 0,0 0 0 0 0,0 0 1 0 0,-6 10 898 0 0,-15 14-43 0 0,18-21-646 0 0,-3 4 49 0 0,0 0 0 0 0,1 0 0 0 0,0 0 0 0 0,1 1 0 0 0,-1-1 0 0 0,2 1 0 0 0,-1 0 0 0 0,1 1 0 0 0,0-1 0 0 0,0 0-1 0 0,-1 12 1 0 0,3-14-185 0 0,1 0 0 0 0,0 0 0 0 0,0 0 0 0 0,0 0 1 0 0,0 0-1 0 0,1-1 0 0 0,0 1 0 0 0,0 0 0 0 0,1 0 0 0 0,0-1 0 0 0,0 1 0 0 0,0-1 0 0 0,1 1 0 0 0,-1-1 0 0 0,1 0 0 0 0,1 0 0 0 0,6 9 0 0 0,-9-13-86 0 0,0 0 1 0 0,0 0-1 0 0,-1 0 0 0 0,1 0 1 0 0,0 0-1 0 0,0 0 1 0 0,0-1-1 0 0,0 1 0 0 0,0 0 1 0 0,0 0-1 0 0,1-1 1 0 0,-1 1-1 0 0,0-1 1 0 0,0 1-1 0 0,0-1 0 0 0,1 1 1 0 0,-1-1-1 0 0,0 0 1 0 0,0 0-1 0 0,1 1 1 0 0,-1-1-1 0 0,0 0 0 0 0,1 0 1 0 0,-1 0-1 0 0,2-1 1 0 0,-1 0-10 0 0,0 1 1 0 0,0-1-1 0 0,0-1 1 0 0,0 1-1 0 0,-1 0 1 0 0,1 0-1 0 0,0-1 1 0 0,-1 1-1 0 0,1-1 1 0 0,-1 1-1 0 0,1-1 1 0 0,-1 0-1 0 0,2-3 0 0 0,2-3 15 0 0,0-1-1 0 0,-1 0 1 0 0,0 0-1 0 0,0 0 0 0 0,3-16 1 0 0,-5 16-31 0 0,-1-1 1 0 0,0 1 0 0 0,-1 0-1 0 0,1-1 1 0 0,-2 1-1 0 0,1-1 1 0 0,-1 1 0 0 0,-1 0-1 0 0,-4-16 1 0 0,-21-44-3143 0 0,24 57 1440 0 0,3 12 1413 0 0,0-1 0 0 0,0 0 1 0 0,0 1-1 0 0,0-1 0 0 0,1 1 0 0 0,-1-1 1 0 0,0 1-1 0 0,0 0 0 0 0,1-1 0 0 0,-1 1 1 0 0,0-1-1 0 0,1 1 0 0 0,-1-1 0 0 0,0 1 1 0 0,1 0-1 0 0,-1-1 0 0 0,0 1 0 0 0,1 0 0 0 0,-1-1 1 0 0,1 1-1 0 0,-1 0 0 0 0,1 0 0 0 0,-1-1 1 0 0,1 1-1 0 0,-1 0 0 0 0,1 0 0 0 0,-1 0 1 0 0,1 0-1 0 0,-1 0 0 0 0,1-1 0 0 0,-1 1 1 0 0,1 0-1 0 0,-1 0 0 0 0,1 0 0 0 0,-1 1 0 0 0,1-1 1 0 0,0 0-1 0 0,-1 0 0 0 0,1 0 0 0 0,-1 0 1 0 0,1 0-1 0 0,-1 1 0 0 0,0-1 0 0 0,1 0 1 0 0,-1 0-1 0 0,2 1 0 0 0,6 3-3229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5001 0 0,'1'3'1028'0'0,"0"0"0"0"0,0-1 0 0 0,0 1 0 0 0,0-1 0 0 0,-1 1 0 0 0,0 0 0 0 0,1 0 0 0 0,-1 4 0 0 0,-8 44 2721 0 0,2-18-2470 0 0,5-23-910 0 0,0-6-221 0 0,1-1 0 0 0,-1 0 0 0 0,1 1 1 0 0,0-1-1 0 0,-1 0 0 0 0,2 1 0 0 0,-1-1 0 0 0,0 1 1 0 0,1-1-1 0 0,-1 0 0 0 0,1 0 0 0 0,0 1 0 0 0,1 2 1 0 0,0-6-134 0 0,0 0 1 0 0,0 0-1 0 0,0 0 1 0 0,0 0-1 0 0,0 0 1 0 0,0 0-1 0 0,0-1 1 0 0,-1 1-1 0 0,1-1 1 0 0,0 0 0 0 0,0 1-1 0 0,0-1 1 0 0,-1 0-1 0 0,1 0 1 0 0,0 0-1 0 0,-1 0 1 0 0,3-2-1 0 0,1 0-18 0 0,0 1-210 0 0,53-24 453 0 0,-27 18-1876 0 0,0 9-4134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13467 0 0,'-4'16'1347'0'0,"-15"94"3919"0"0,17-97-4911 0 0,1 0 0 0 0,1 0-1 0 0,0 0 1 0 0,1 0 0 0 0,0 0 0 0 0,4 16 0 0 0,-5-28-363 0 0,0-1 0 0 0,0 0 1 0 0,0 1-1 0 0,0-1 0 0 0,0 0 1 0 0,0 1-1 0 0,0-1 1 0 0,0 0-1 0 0,0 1 0 0 0,0-1 1 0 0,1 0-1 0 0,-1 1 1 0 0,0-1-1 0 0,0 0 0 0 0,0 0 1 0 0,0 1-1 0 0,1-1 0 0 0,-1 0 1 0 0,0 1-1 0 0,0-1 1 0 0,1 0-1 0 0,-1 0 0 0 0,0 0 1 0 0,0 1-1 0 0,1-1 1 0 0,-1 0-1 0 0,0 0 0 0 0,1 0 1 0 0,-1 0-1 0 0,0 1 0 0 0,1-1 1 0 0,-1 0-1 0 0,0 0 1 0 0,1 0-1 0 0,-1 0 0 0 0,0 0 1 0 0,1 0-1 0 0,-1 0 1 0 0,1 0-1 0 0,11-12-373 0 0,10-31-188 0 0,-19 35 547 0 0,4-5-37 0 0,1-1 0 0 0,0 1 0 0 0,1 1 0 0 0,1 0 0 0 0,-1 0 0 0 0,15-13 0 0 0,-20 22 46 0 0,0 0 0 0 0,-1 0 0 0 0,1 0 0 0 0,0 1 0 0 0,0-1 0 0 0,1 1 0 0 0,-1 0 0 0 0,0 0 0 0 0,1 1-1 0 0,8-3 1 0 0,-10 4 10 0 0,0 0-1 0 0,0 0 0 0 0,-1 0 0 0 0,1 0 0 0 0,0 0 0 0 0,0 1 0 0 0,0-1 0 0 0,0 1 0 0 0,-1 0 0 0 0,1 0 0 0 0,0 0 0 0 0,-1 0 0 0 0,1 0 0 0 0,0 1 0 0 0,-1-1 0 0 0,0 1 0 0 0,1-1 0 0 0,-1 1 0 0 0,3 3 0 0 0,-3-4 33 0 0,-1 0-1 0 0,0 0 1 0 0,1 1-1 0 0,-1-1 1 0 0,0 0-1 0 0,0 1 0 0 0,0-1 1 0 0,0 1-1 0 0,0-1 1 0 0,0 1-1 0 0,0-1 1 0 0,-1 1-1 0 0,1 0 1 0 0,0-1-1 0 0,-1 1 1 0 0,0 0-1 0 0,1-1 1 0 0,-1 1-1 0 0,0 0 1 0 0,0 0-1 0 0,0 0 1 0 0,0 3-1 0 0,-1-3 13 0 0,0 0 1 0 0,0 1-1 0 0,0-1 0 0 0,0 0 0 0 0,-1 0 1 0 0,1 0-1 0 0,0 0 0 0 0,-1 0 0 0 0,0 0 0 0 0,0 0 1 0 0,1 0-1 0 0,-1-1 0 0 0,0 1 0 0 0,-3 1 0 0 0,-8 5 68 0 0,-1-1 0 0 0,0 0-1 0 0,0-1 1 0 0,-16 5-1 0 0,25-9-133 0 0,-4 0 43 0 0,-19 7 35 0 0,27-9-52 0 0,0 1 1 0 0,0-1 0 0 0,0 0 0 0 0,0 1 0 0 0,1-1-1 0 0,-1 0 1 0 0,0 1 0 0 0,0-1 0 0 0,0 1 0 0 0,0 0 0 0 0,1-1-1 0 0,-1 1 1 0 0,0 0 0 0 0,1-1 0 0 0,-1 1 0 0 0,0 0-1 0 0,1 0 1 0 0,-1-1 0 0 0,0 3 0 0 0,1-2-20 0 0,1-1 0 0 0,-1 1-1 0 0,0 0 1 0 0,1 0 0 0 0,-1-1 0 0 0,1 1 0 0 0,0 0 0 0 0,-1-1 0 0 0,1 1 0 0 0,0-1-1 0 0,-1 1 1 0 0,1-1 0 0 0,0 1 0 0 0,-1-1 0 0 0,1 1 0 0 0,0-1 0 0 0,0 0 0 0 0,0 1-1 0 0,-1-1 1 0 0,1 0 0 0 0,0 0 0 0 0,0 1 0 0 0,1-1 0 0 0,22 5-454 0 0,-23-5 428 0 0,69 5-3846 0 0,-55-6 1994 0 0,0 0 1 0 0,0-1-1 0 0,-1-1 1 0 0,1 0-1 0 0,14-6 1 0 0,-1-1-2520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41 9546 0 0,'-3'-11'3677'0'0,"3"8"-2928"0"0,-1 0-1 0 0,1 0 1 0 0,-1 0 0 0 0,0 1 0 0 0,0-1-1 0 0,0 0 1 0 0,-1 1 0 0 0,-1-5 0 0 0,-6 14 3415 0 0,-7 16-3099 0 0,15-22-893 0 0,-22 33 475 0 0,8-13-531 0 0,0 0 1 0 0,2 1-1 0 0,1 1 1 0 0,-12 29-1 0 0,23-51-137 0 0,1 0 0 0 0,0-1 0 0 0,0 1-1 0 0,-1 0 1 0 0,1 0 0 0 0,0 0 0 0 0,0 0-1 0 0,0 0 1 0 0,0-1 0 0 0,0 1 0 0 0,1 0 0 0 0,-1 0-1 0 0,0 0 1 0 0,0 0 0 0 0,0 0 0 0 0,1-1-1 0 0,-1 1 1 0 0,0 0 0 0 0,1 0 0 0 0,-1-1-1 0 0,1 1 1 0 0,-1 0 0 0 0,1 0 0 0 0,-1-1-1 0 0,1 1 1 0 0,0-1 0 0 0,-1 1 0 0 0,1 0-1 0 0,0-1 1 0 0,-1 1 0 0 0,1-1 0 0 0,0 1 0 0 0,0-1-1 0 0,0 0 1 0 0,-1 1 0 0 0,1-1 0 0 0,0 0-1 0 0,0 0 1 0 0,0 0 0 0 0,0 1 0 0 0,-1-1-1 0 0,1 0 1 0 0,0 0 0 0 0,1 0 0 0 0,51 0-405 0 0,-38 0 380 0 0,18-1-302 0 0,55 2 332 0 0,-80 0-765 0 0,1 0 0 0 0,-1 1 0 0 0,1-1 0 0 0,-1 2 0 0 0,1-1 0 0 0,-1 1 0 0 0,13 6 0 0 0,-21-8 628 0 0,0-1-1 0 0,1 0 1 0 0,-1 0 0 0 0,0 0-1 0 0,0 0 1 0 0,0 0-1 0 0,1 0 1 0 0,-1 0 0 0 0,0 0-1 0 0,0 1 1 0 0,2 0-1535 0 0,-2 0 1535 0 0,0-1 0 0 0,0 0-1 0 0,0 0 1 0 0,0 1-1 0 0,0-1 1 0 0,0 0 0 0 0,0 0-1 0 0,0 0 1 0 0,0 1-1 0 0,0-1 1 0 0,0 0 0 0 0,0 0-1 0 0,0 1 1 0 0,0-1-1 0 0,0 0 1 0 0,0 0 0 0 0,0 0-1 0 0,0 1 1 0 0,0-1-1 0 0,-1 0 1 0 0,-7 7-5497 0 0,-1-2 1223 0 0</inkml:trace>
  <inkml:trace contextRef="#ctx0" brushRef="#br0" timeOffset="1">75 409 6657 0 0,'9'6'7539'0'0,"4"-5"-4151"0"0,16-6-2210 0 0,-19 3-58 0 0,27-5 4 0 0,-27 4-952 0 0,1 1-1 0 0,0 1 1 0 0,0-1 0 0 0,-1 2-1 0 0,1-1 1 0 0,12 2 0 0 0,-19 0-107 0 0,-1 0 0 0 0,1 0 1 0 0,-1 0-1 0 0,0 0 0 0 0,0 1 1 0 0,1-1-1 0 0,-1 1 0 0 0,0 0 1 0 0,0 0-1 0 0,-1 0 0 0 0,1 0 1 0 0,0 0-1 0 0,-1 1 0 0 0,1-1 1 0 0,-1 1-1 0 0,0 0 0 0 0,0 0 1 0 0,0-1-1 0 0,0 1 0 0 0,0 1 1 0 0,0-1-1 0 0,-1 0 0 0 0,2 5 1 0 0,1 6 3 0 0,0-1-1 0 0,0 0 1 0 0,-1 1 0 0 0,1 17 0 0 0,-3-2-4099 0 0,-2-1-6042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0 9962 0 0,'-9'19'6860'0'0,"-2"16"-2981"0"0,-1 3-2427 0 0,-15 19-1333 0 0,-1-2 0 0 0,-4-1 0 0 0,-67 90 0 0 0,92-140-2160 0 0,10-15 970 0 0,10-17 443 0 0,-10 25 623 0 0,0 0 0 0 0,1 0 0 0 0,-1 1 0 0 0,1-1 0 0 0,0 1 0 0 0,-1 0 0 0 0,1 0 0 0 0,0 0 0 0 0,0 1 0 0 0,1-1 0 0 0,-1 1 0 0 0,0 0 0 0 0,0 0 0 0 0,1 1 0 0 0,-1-1 0 0 0,1 1 0 0 0,-1 0 0 0 0,0 0 0 0 0,1 0 0 0 0,-1 1-1 0 0,0-1 1 0 0,1 1 0 0 0,5 2 0 0 0,8 2 57 0 0,-1 0-1 0 0,1 2 1 0 0,-1 0-1 0 0,19 10 0 0 0,-13-3-86 0 0,0 1-1 0 0,23 20 1 0 0,12 9-4629 0 0,-31-32-2381 0 0,-17-12 2123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6529 0 0,'4'-1'7252'0'0,"-5"0"-7142"0"0,4 11 2683 0 0,-1 13-1096 0 0,-14 66 202 0 0,2-16-2451 0 0,10-73 506 0 0,0 1-1 0 0,1-1 1 0 0,-1 0 0 0 0,0 1-1 0 0,0-1 1 0 0,1 0-1 0 0,-1 1 1 0 0,0-1 0 0 0,1 0-1 0 0,-1 0 1 0 0,0 0-1 0 0,1 1 1 0 0,-1-1 0 0 0,1 0-1 0 0,-1 0 1 0 0,0 0-1 0 0,1 0 1 0 0,-1 1 0 0 0,1-1-1 0 0,-1 0 1 0 0,0 0-1 0 0,1 0 1 0 0,-1 0 0 0 0,1 0-1 0 0,-1 0 1 0 0,1 0-1 0 0,-1 0 1 0 0,0 0 0 0 0,1 0-1 0 0,-1-1 1 0 0,1 1-1 0 0,-1 0 1 0 0,0 0 0 0 0,1 0-1 0 0,-1 0 1 0 0,1-1-1 0 0,-1 1 1 0 0,1-1 0 0 0,29-9-699 0 0,-13 4 484 0 0,37-2-551 0 0,-18 4-1904 0 0,0-6-4126 0 0,-22 4 2315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53 3081 0 0,'0'-26'2674'0'0,"1"0"3840"0"0,-7 102 1131 0 0,-9 3-9740 0 0,7-42-1137 0 0,2 0 1 0 0,-3 56-1 0 0,10-70 3419 0 0,0-13 832 0 0,-1 0 1 0 0,0 0-1 0 0,0 0 1 0 0,-1-1-1 0 0,-1 1 1 0 0,-3 15-1 0 0,6-37-110 0 0,4-32-1387 0 0,-5 41 470 0 0,1 1 1 0 0,0 0-1 0 0,0-1 0 0 0,0 1 0 0 0,0 0 0 0 0,0 0 1 0 0,0 0-1 0 0,1 0 0 0 0,-1 0 0 0 0,1 0 1 0 0,-1 0-1 0 0,1 0 0 0 0,0 1 0 0 0,0-1 1 0 0,0 1-1 0 0,0-1 0 0 0,0 1 0 0 0,0 0 1 0 0,0 0-1 0 0,0 0 0 0 0,0 0 0 0 0,1 0 1 0 0,-1 0-1 0 0,0 0 0 0 0,1 1 0 0 0,-1-1 1 0 0,1 1-1 0 0,-1 0 0 0 0,1 0 0 0 0,-1 0 1 0 0,0 0-1 0 0,1 0 0 0 0,-1 0 0 0 0,1 1 0 0 0,-1-1 1 0 0,3 2-1 0 0,-2-1 139 0 0,0 0 1 0 0,0 0-1 0 0,1 1 0 0 0,-1 0 1 0 0,0 0-1 0 0,-1-1 1 0 0,1 2-1 0 0,0-1 0 0 0,-1 0 1 0 0,1 0-1 0 0,-1 1 0 0 0,1 0 1 0 0,-1-1-1 0 0,0 1 1 0 0,0 0-1 0 0,0 0 0 0 0,-1 0 1 0 0,1 0-1 0 0,-1 0 0 0 0,0 0 1 0 0,0 1-1 0 0,0-1 1 0 0,0 0-1 0 0,0 1 0 0 0,0 4 1 0 0,-1-6 1 0 0,0 0 0 0 0,0-1 0 0 0,0 1 0 0 0,0 0 0 0 0,0 0 0 0 0,0 0 1 0 0,-1 0-1 0 0,1-1 0 0 0,-1 1 0 0 0,1 0 0 0 0,-1 0 0 0 0,0-1 0 0 0,1 1 0 0 0,-1 0 0 0 0,0-1 1 0 0,0 1-1 0 0,0-1 0 0 0,-1 1 0 0 0,1-1 0 0 0,-2 2 0 0 0,-1 0 30 0 0,0 0 1 0 0,0-1-1 0 0,0 0 0 0 0,0 0 1 0 0,-1 0-1 0 0,-4 2 0 0 0,-18 7 73 0 0,27-11-266 0 0,0 0-1 0 0,0 0 1 0 0,-1 1-1 0 0,1-1 1 0 0,0 0-1 0 0,0 0 1 0 0,-1 0-1 0 0,1 0 1 0 0,0 0 0 0 0,0 1-1 0 0,0-1 1 0 0,-1 0-1 0 0,1 0 1 0 0,0 0-1 0 0,0 1 1 0 0,0-1 0 0 0,0 0-1 0 0,0 0 1 0 0,0 1-1 0 0,-1-1 1 0 0,1 0-1 0 0,0 0 1 0 0,0 1-1 0 0,0-1 1 0 0,0 0 0 0 0,0 0-1 0 0,0 1 1 0 0,0-1-1 0 0,0 0 1 0 0,0 0-1 0 0,0 1 1 0 0,0-1-1 0 0,0 0 1 0 0,0 0 0 0 0,0 1-1 0 0,0-1 1 0 0,1 1-1 0 0,9 7-3309 0 0,18 5-6595 0 0,-25-12 8139 0 0,11 5-3101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8922 0 0,'-2'2'492'0'0,"1"1"1"0"0,0-1 0 0 0,0 1-1 0 0,1 0 1 0 0,-1 0-1 0 0,0-1 1 0 0,1 1-1 0 0,-1 0 1 0 0,1 0-1 0 0,0-1 1 0 0,0 1-1 0 0,0 0 1 0 0,1 0-1 0 0,0 3 1 0 0,0 0-91 0 0,0-1 0 0 0,1 0 0 0 0,0 0 1 0 0,0 0-1 0 0,0 0 0 0 0,1 0 0 0 0,4 6 0 0 0,-4-7-299 0 0,0 0 0 0 0,0 0-1 0 0,0 0 1 0 0,1 0 0 0 0,-1 0-1 0 0,1-1 1 0 0,0 0 0 0 0,0 0-1 0 0,0 0 1 0 0,1 0 0 0 0,-1-1-1 0 0,1 1 1 0 0,-1-1 0 0 0,1 0-1 0 0,0 0 1 0 0,0-1 0 0 0,6 2-1 0 0,-8-3-107 0 0,-1 0 0 0 0,0 0 0 0 0,1 0-1 0 0,-1-1 1 0 0,0 1 0 0 0,0-1 0 0 0,1 1-1 0 0,-1-1 1 0 0,0 0 0 0 0,0 1 0 0 0,0-1 0 0 0,0 0-1 0 0,0-1 1 0 0,0 1 0 0 0,0 0 0 0 0,0 0-1 0 0,0-1 1 0 0,-1 1 0 0 0,1-1 0 0 0,-1 0 0 0 0,2-1-1 0 0,0-1-158 0 0,-1 0-1 0 0,0 1 0 0 0,0-1 1 0 0,0 0-1 0 0,0 0 0 0 0,-1 0 1 0 0,1-1-1 0 0,-1 1 0 0 0,0 0 1 0 0,-1 0-1 0 0,1-5 0 0 0,-1 4-37 0 0,1 0 0 0 0,-1 0 0 0 0,-1-1 0 0 0,1 1 0 0 0,-1 0-1 0 0,0 0 1 0 0,0 0 0 0 0,-1 0 0 0 0,-2-6 0 0 0,3 9 189 0 0,0-1 0 0 0,0 1 0 0 0,0 0-1 0 0,0 0 1 0 0,-1 0 0 0 0,1-1 0 0 0,-1 2 0 0 0,0-1 0 0 0,0 0-1 0 0,0 0 1 0 0,1 0 0 0 0,-2 1 0 0 0,1-1 0 0 0,0 1 0 0 0,0 0-1 0 0,0-1 1 0 0,-1 1 0 0 0,-2-1 0 0 0,3 2 41 0 0,0 0 0 0 0,0 0 0 0 0,0-1 0 0 0,0 2 0 0 0,0-1 0 0 0,0 0 0 0 0,0 0 0 0 0,0 1 0 0 0,-1-1 0 0 0,1 1 0 0 0,0-1 0 0 0,1 1 0 0 0,-1 0 0 0 0,0 0 0 0 0,0 0 0 0 0,0 0 0 0 0,0 0 0 0 0,1 0 0 0 0,-1 0 0 0 0,0 1 0 0 0,1-1 0 0 0,-1 1 0 0 0,1-1 0 0 0,0 1 0 0 0,-1 0 0 0 0,1-1 0 0 0,0 1 0 0 0,-1 3 0 0 0,-5 6 45 0 0,1 1 0 0 0,0 0 0 0 0,-5 16 0 0 0,9-23-34 0 0,-11 28 831 0 0,-11 50 0 0 0,22-74-930 0 0,0 0 0 0 0,1-1 0 0 0,0 1 1 0 0,0 0-1 0 0,1 0 0 0 0,0-1 0 0 0,1 1 1 0 0,-1 0-1 0 0,2 0 0 0 0,-1-1 0 0 0,6 15 1 0 0,-7-22-168 0 0,0 0-1 0 0,1 0 1 0 0,-1-1 0 0 0,0 1 0 0 0,1 0 0 0 0,-1-1-1 0 0,1 1 1 0 0,-1 0 0 0 0,1-1 0 0 0,-1 1 0 0 0,1-1-1 0 0,-1 1 1 0 0,1-1 0 0 0,0 1 0 0 0,-1-1 0 0 0,1 1-1 0 0,0-1 1 0 0,-1 1 0 0 0,1-1 0 0 0,0 0 0 0 0,0 1-1 0 0,-1-1 1 0 0,1 0 0 0 0,0 0 0 0 0,0 0 0 0 0,0 0-1 0 0,-1 0 1 0 0,1 0 0 0 0,1 0 0 0 0,23-8-7116 0 0,-22 6 7032 0 0,12-4-3038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5033 0 0,'1'0'260'0'0,"0"1"-1"0"0,0-1 1 0 0,0 1 0 0 0,0-1-1 0 0,0 1 1 0 0,-1-1-1 0 0,1 1 1 0 0,0 0 0 0 0,0-1-1 0 0,-1 1 1 0 0,1 0-1 0 0,0 0 1 0 0,-1 0 0 0 0,1 0-1 0 0,0-1 1 0 0,-1 1-1 0 0,1 0 1 0 0,-1 0 0 0 0,0 0-1 0 0,1 0 1 0 0,-1 0 0 0 0,0 0-1 0 0,1 0 1 0 0,-1 0-1 0 0,0 2 1 0 0,0-1-21 0 0,-1 0 1 0 0,1 0-1 0 0,-1 0 0 0 0,1 0 1 0 0,-1 0-1 0 0,0 0 1 0 0,0 0-1 0 0,0-1 0 0 0,0 1 1 0 0,0 0-1 0 0,0 0 0 0 0,-2 1 1 0 0,-2 3 51 0 0,0-1 1 0 0,0 0-1 0 0,0 0 1 0 0,-1 0 0 0 0,0-1-1 0 0,-10 6 1 0 0,0-3-253 0 0,1-1-1 0 0,-1-1 1 0 0,0-1 0 0 0,-1 0 0 0 0,-25 2 0 0 0,4 0 125 0 0,22-1 226 0 0,16 2-111 0 0,2-6-299 0 0,-1 0 0 0 0,1 0 1 0 0,-1-1-1 0 0,1 1 0 0 0,-1 0 1 0 0,1-1-1 0 0,0 1 0 0 0,-1-1 1 0 0,1 1-1 0 0,0-1 0 0 0,-1 0 1 0 0,1 0-1 0 0,3 0 0 0 0,61-5-1793 0 0,-53 2 464 0 0,0 1 0 0 0,0 1 1 0 0,1 0-1 0 0,-1 1 1 0 0,0 1-1 0 0,0 0 0 0 0,16 3 1 0 0,-29-4 1320 0 0,0 0 1 0 0,1 0-1 0 0,-1 0 0 0 0,0 0 1 0 0,0 1-1 0 0,1-1 1 0 0,-1 0-1 0 0,0 0 0 0 0,0 0 1 0 0,0 0-1 0 0,1 0 1 0 0,-1 1-1 0 0,0-1 0 0 0,0 0 1 0 0,0 0-1 0 0,1 0 1 0 0,-1 1-1 0 0,0-1 0 0 0,0 0 1 0 0,0 0-1 0 0,0 0 1 0 0,0 1-1 0 0,0-1 1 0 0,0 0-1 0 0,1 0 0 0 0,-1 1 1 0 0,0-1-1 0 0,0 0 1 0 0,0 0-1 0 0,0 1 0 0 0,0-1 1 0 0,0 0-1 0 0,0 0 1 0 0,0 1-1 0 0,0-1 0 0 0,-1 0 1 0 0,-5 13 421 0 0,-18 14 2413 0 0,17-20-1655 0 0,3-2-364 0 0,0 1 0 0 0,1-1 0 0 0,-1 1-1 0 0,1 0 1 0 0,0 0 0 0 0,1 0 0 0 0,-1 0-1 0 0,1 0 1 0 0,0 1 0 0 0,-1 10 0 0 0,2-11-609 0 0,1 0 0 0 0,-1 1-1 0 0,1-1 1 0 0,1 1 0 0 0,-1-1 0 0 0,1 1 0 0 0,0-1 0 0 0,1 1 0 0 0,-1-1 0 0 0,1 0-1 0 0,0 0 1 0 0,1 0 0 0 0,0 0 0 0 0,0 0 0 0 0,0-1 0 0 0,0 1 0 0 0,6 5 0 0 0,-8-9-169 0 0,0-1 1 0 0,0 1 0 0 0,0-1 0 0 0,1 0-1 0 0,-1 1 1 0 0,0-1 0 0 0,1 0 0 0 0,-1 0-1 0 0,1 0 1 0 0,-1 0 0 0 0,1 0-1 0 0,-1 0 1 0 0,1-1 0 0 0,0 1 0 0 0,-1 0-1 0 0,1-1 1 0 0,0 0 0 0 0,0 1 0 0 0,-1-1-1 0 0,1 0 1 0 0,0 0 0 0 0,0 0-1 0 0,-1 0 1 0 0,1 0 0 0 0,0 0 0 0 0,0 0-1 0 0,0-1 1 0 0,-1 1 0 0 0,1 0 0 0 0,0-1-1 0 0,-1 0 1 0 0,1 1 0 0 0,0-1-1 0 0,-1 0 1 0 0,1 0 0 0 0,-1 0 0 0 0,1 0-1 0 0,-1 0 1 0 0,0 0 0 0 0,1-1 0 0 0,-1 1-1 0 0,0 0 1 0 0,0-1 0 0 0,0 1 0 0 0,1-2-1 0 0,2-2-5 0 0,-1 0 0 0 0,1 0 0 0 0,-1 0-1 0 0,0 0 1 0 0,-1 0 0 0 0,1-1 0 0 0,-1 1 0 0 0,0-1 0 0 0,-1 1-1 0 0,1-1 1 0 0,-1 0 0 0 0,1-10 0 0 0,-3 8 27 0 0,0 0 0 0 0,-1-1 0 0 0,1 1 0 0 0,-1 0 0 0 0,-1 0 0 0 0,0 0 0 0 0,0 1 0 0 0,0-1 0 0 0,-1 1 0 0 0,-7-11 0 0 0,9 15-27 0 0,0-1 0 0 0,-1 1 0 0 0,0-1 0 0 0,0 1 0 0 0,0 0 0 0 0,0 0 0 0 0,0 0 0 0 0,0 1-1 0 0,-1-1 1 0 0,1 1 0 0 0,-1 0 0 0 0,0 0 0 0 0,0 0 0 0 0,0 0 0 0 0,0 1 0 0 0,0-1-1 0 0,0 1 1 0 0,0 0 0 0 0,0 0 0 0 0,-1 1 0 0 0,-7-1 0 0 0,11 1-137 0 0,0 0-1 0 0,0 0 1 0 0,0 0-1 0 0,0 1 1 0 0,0-1 0 0 0,0 0-1 0 0,0 1 1 0 0,0-1 0 0 0,0 1-1 0 0,0-1 1 0 0,0 1 0 0 0,0-1-1 0 0,1 1 1 0 0,-1-1 0 0 0,0 1-1 0 0,0 0 1 0 0,1-1-1 0 0,-1 1 1 0 0,0 0 0 0 0,0 1-1 0 0,-11 8-9018 0 0,0-9 3501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11795 0 0,'13'-6'519'0'0,"1"1"1"0"0,-1 1 0 0 0,1 0 0 0 0,0 1 0 0 0,0 0 0 0 0,0 1 0 0 0,22 0 0 0 0,-15 1-415 0 0,-1 2 1 0 0,0 0-1 0 0,1 2 0 0 0,32 7 1 0 0,-31-2-998 0 0,-14-2-1898 0 0,-8-6 2594 0 0,0 0 1 0 0,0 1 0 0 0,0-1-1 0 0,0 0 1 0 0,0 0 0 0 0,0 1-1 0 0,0-1 1 0 0,0 0 0 0 0,0 0-1 0 0,0 1 1 0 0,0-1-1 0 0,-16 7-8666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10954 0 0,'1'2'181'0'0,"1"-1"-1"0"0,0 1 1 0 0,0 0-1 0 0,0-1 1 0 0,1 1-1 0 0,-1-1 1 0 0,0 1-1 0 0,0-1 1 0 0,1 0-1 0 0,-1 0 1 0 0,1 0-1 0 0,-1 0 1 0 0,1-1-1 0 0,-1 1 1 0 0,1-1-1 0 0,0 0 1 0 0,-1 1-1 0 0,1-1 1 0 0,0 0-1 0 0,-1 0 1 0 0,6-2-1 0 0,8 0 67 0 0,1 0 0 0 0,20-7-1 0 0,-23 5-181 0 0,9-3-37 0 0,-18 4-8 0 0,0 1 0 0 0,0 1 1 0 0,0-1-1 0 0,1 1 1 0 0,-1-1-1 0 0,1 2 1 0 0,-1-1-1 0 0,1 1 1 0 0,6 0-1 0 0,-12 0-16 0 0,0 0 0 0 0,1 0 0 0 0,-1 1 0 0 0,0-1 0 0 0,1 0 0 0 0,-1 1 0 0 0,0-1 0 0 0,1 0 0 0 0,-1 1 0 0 0,0-1 0 0 0,0 0 0 0 0,0 1 0 0 0,1-1 0 0 0,-1 0 0 0 0,0 1 0 0 0,0-1 0 0 0,0 1 0 0 0,0-1 0 0 0,0 1 0 0 0,0-1 0 0 0,0 0 0 0 0,0 1 0 0 0,0-1 0 0 0,0 1 0 0 0,0-1 0 0 0,0 1 0 0 0,0-1 0 0 0,0 0 0 0 0,0 1 0 0 0,0-1 0 0 0,-1 1 0 0 0,1-1 0 0 0,0 0 0 0 0,0 1 0 0 0,0-1 0 0 0,-1 0 0 0 0,1 1 0 0 0,-1 0 0 0 0,-12 22 648 0 0,7-12-117 0 0,3-2-151 0 0,0 1-1 0 0,0-1 1 0 0,1 1-1 0 0,0 0 1 0 0,1 0 0 0 0,0 0-1 0 0,1 0 1 0 0,0 0-1 0 0,2 16 1 0 0,-1-21-343 0 0,-1-1 0 0 0,1 1-1 0 0,0-1 1 0 0,0 0 0 0 0,0 1 0 0 0,0-1-1 0 0,1 0 1 0 0,-1 0 0 0 0,1 0 0 0 0,0 0 0 0 0,1 0-1 0 0,-1-1 1 0 0,1 1 0 0 0,-1 0 0 0 0,1-1 0 0 0,0 0-1 0 0,1 0 1 0 0,-1 0 0 0 0,0 0 0 0 0,1 0 0 0 0,-1-1-1 0 0,1 1 1 0 0,0-1 0 0 0,4 2 0 0 0,-6-4-51 0 0,0 1 1 0 0,0-1-1 0 0,0 1 1 0 0,0-1-1 0 0,0 0 1 0 0,0 0 0 0 0,0 0-1 0 0,0 0 1 0 0,0 0-1 0 0,-1 0 1 0 0,1 0-1 0 0,0-1 1 0 0,0 1-1 0 0,0-1 1 0 0,0 1-1 0 0,0-1 1 0 0,0 0 0 0 0,-1 0-1 0 0,4-2 1 0 0,-2 1-5 0 0,0 0 0 0 0,-1-1 0 0 0,1 1 1 0 0,-1-1-1 0 0,0 0 0 0 0,0 1 1 0 0,0-1-1 0 0,0 0 0 0 0,0-1 0 0 0,2-3 1 0 0,-2 0-33 0 0,1-1 1 0 0,-1 1 0 0 0,0-1 0 0 0,0 1 0 0 0,-1-1-1 0 0,0 0 1 0 0,0 1 0 0 0,-1-1 0 0 0,-1-12 0 0 0,0 11-340 0 0,-2 0 0 0 0,0 0 0 0 0,0 0 0 0 0,0 1 0 0 0,-1-1 0 0 0,-6-9 0 0 0,-5-13-6490 0 0,12 12-439 0 0,4 12 4157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4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5001 0 0,'1'-1'291'0'0,"0"0"-1"0"0,0 0 1 0 0,0 1-1 0 0,0-1 1 0 0,0 0-1 0 0,0 1 1 0 0,0-1 0 0 0,0 1-1 0 0,1 0 1 0 0,-1-1-1 0 0,0 1 1 0 0,0 0-1 0 0,0-1 1 0 0,1 1-1 0 0,-1 0 1 0 0,0 0 0 0 0,0 0-1 0 0,0 0 1 0 0,1 0-1 0 0,-1 1 1 0 0,0-1-1 0 0,0 0 1 0 0,0 0-1 0 0,1 1 1 0 0,-1-1 0 0 0,0 1-1 0 0,0-1 1 0 0,0 1-1 0 0,0 0 1 0 0,0-1-1 0 0,0 1 1 0 0,0 0-1 0 0,0-1 1 0 0,0 1 0 0 0,0 0-1 0 0,0 0 1 0 0,0 2-1 0 0,2 2 298 0 0,0 0 0 0 0,-1 1 0 0 0,0-1 0 0 0,0 1 0 0 0,-1 0 0 0 0,2 10 0 0 0,3 24 434 0 0,-4-24-888 0 0,0 0 0 0 0,1 0-1 0 0,1 0 1 0 0,1 0-1 0 0,10 26 1 0 0,-14-41-137 0 0,-1 0 0 0 0,1 0 0 0 0,0 0 0 0 0,-1-1 0 0 0,1 1 0 0 0,0 0 0 0 0,-1 0 0 0 0,1 0 0 0 0,0-1 0 0 0,0 1 0 0 0,0-1 0 0 0,0 1 0 0 0,0 0 0 0 0,0-1 0 0 0,0 0 0 0 0,0 1 0 0 0,0-1 0 0 0,0 0 0 0 0,0 1 0 0 0,0-1 0 0 0,0 0 0 0 0,0 0 0 0 0,0 0 0 0 0,0 0 0 0 0,0 0 0 0 0,0 0 0 0 0,0 0 0 0 0,0 0 0 0 0,0 0 0 0 0,1 0 0 0 0,-1-1 0 0 0,0 1 0 0 0,2-1 0 0 0,40-23-235 0 0,-15 7 127 0 0,-19 15-117 0 0,0 0 0 0 0,0 1 0 0 0,0-1 0 0 0,0 2 0 0 0,0-1 0 0 0,14 2-1 0 0,28-2-4019 0 0,-50 1 3888 0 0,0-1-1 0 0,0 1 1 0 0,0 0 0 0 0,0 0 0 0 0,0-1-1 0 0,0 1 1 0 0,0-1 0 0 0,0 1-1 0 0,0-1 1 0 0,0 1 0 0 0,0-1-1 0 0,0 0 1 0 0,0 0 0 0 0,0 1 0 0 0,0-1-1 0 0,-1 0 1 0 0,1 0 0 0 0,0 0-1 0 0,-1 0 1 0 0,1 0 0 0 0,0 0-1 0 0,-1 0 1 0 0,1 0 0 0 0,-1 0 0 0 0,0 0-1 0 0,1 0 1 0 0,-1 0 0 0 0,0 0-1 0 0,1-2 1 0 0,0-6-3229 0 0</inkml:trace>
  <inkml:trace contextRef="#ctx0" brushRef="#br0" timeOffset="1">184 0 8858 0 0,'12'1'2493'0'0,"0"0"0"0"0,0 0 0 0 0,16 5 0 0 0,-13-2-1995 0 0,0 0-1 0 0,0 1 1 0 0,0 1-1 0 0,-1 0 1 0 0,0 1-1 0 0,-1 1 1 0 0,1 0-1 0 0,14 12 1 0 0,-22-14-308 0 0,-1-1 1 0 0,0 1-1 0 0,0 0 1 0 0,-1 0-1 0 0,1 0 1 0 0,-1 1-1 0 0,-1 0 1 0 0,1 0-1 0 0,-1 0 1 0 0,0 0-1 0 0,-1 0 0 0 0,1 0 1 0 0,-2 1-1 0 0,1-1 1 0 0,-1 1-1 0 0,0-1 1 0 0,0 1-1 0 0,-1 8 1 0 0,-2 14-50 0 0,-1 1 0 0 0,-1-1 0 0 0,-12 40 1 0 0,8-38-1520 0 0,-5 52 0 0 0,12-81 918 0 0,1 29-4364 0 0,3-13-5554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50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9810 0 0,'2'-4'1277'0'0,"0"1"1"0"0,0 0-1 0 0,0 0 0 0 0,1 0 0 0 0,-1 0 0 0 0,1 0 1 0 0,3-3-1 0 0,-6 6-1158 0 0,0 0 0 0 0,1 0 0 0 0,-1-1 0 0 0,0 1 0 0 0,1 0-1 0 0,-1 0 1 0 0,1 0 0 0 0,-1 0 0 0 0,0-1 0 0 0,1 1 0 0 0,-1 0 0 0 0,0 0 0 0 0,1 0 0 0 0,-1 0 0 0 0,1 0 0 0 0,-1 0 0 0 0,0 0 0 0 0,1 0 0 0 0,-1 0 0 0 0,1 0 0 0 0,-1 0 0 0 0,0 0 0 0 0,1 0 0 0 0,-1 1 0 0 0,0-1 0 0 0,1 0-1 0 0,0 0 1 0 0,7 18 1807 0 0,-5 6-1605 0 0,-1 0 0 0 0,-1 1 0 0 0,-1-1 1 0 0,-2 1-1 0 0,-4 27 0 0 0,0 7-205 0 0,2-10-1174 0 0,-3 77 2701 0 0,10-64-6685 0 0,9-1-9633 0 0,-9-51 8921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18:5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13299 0 0,'17'-5'3040'0'0,"-1"0"-975"0"0,3-1-505 0 0,-3 1-375 0 0,-10 1-313 0 0,1 1-384 0 0,-3 2-224 0 0,-3 1-184 0 0,1 1-232 0 0,-2 1-272 0 0,-2 0-424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38 2633 0 0,'-42'-16'1676'0'0,"25"8"1857"0"0,15 7-2724 0 0,15 2 4122 0 0,17-4-4168 0 0,-8 1-468 0 0,52 3 386 0 0,91 14-1 0 0,64 1-92 0 0,36-29-40 0 0,99 2 17 0 0,31 38 5 0 0,8 0 920 0 0,62-22 123 0 0,-422-8-1510 0 0,-1-1-1 0 0,1-2 1 0 0,70-20 0 0 0,43-8-834 0 0,-185 32-14765 0 0,6 3 11433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3328 0 4121 0 0,'-16'4'1593'0'0,"1"0"1"0"0,0 1-1 0 0,0 0 1 0 0,-28 15-1 0 0,-54 40 3794 0 0,68-41-5124 0 0,-381 216 3941 0 0,-223 84-3916 0 0,312-128-196 0 0,3-1 56 0 0,-372 208 1420 0 0,398-191-1295 0 0,136-111-85 0 0,103-67-735 0 0,2 3 0 0 0,-79 63 0 0 0,117-83-610 0 0,-5 6-2427 0 0,6-11-6122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10650 0 0,'-6'5'712'0'0,"1"1"0"0"0,0 0-1 0 0,1 0 1 0 0,-1 1 0 0 0,1-1 0 0 0,0 1-1 0 0,1 0 1 0 0,0 0 0 0 0,-5 14 0 0 0,3 1 43 0 0,1-1 0 0 0,-1 28 1 0 0,-8 47-417 0 0,-3 31 145 0 0,15-108-478 0 0,0 1 1 0 0,2-1 0 0 0,0 1-1 0 0,6 26 1 0 0,-5-38-30 0 0,0 0 1 0 0,0 0-1 0 0,1-1 0 0 0,0 1 1 0 0,0 0-1 0 0,1-1 1 0 0,0 0-1 0 0,0 0 0 0 0,1 0 1 0 0,0-1-1 0 0,0 1 1 0 0,0-1-1 0 0,1 0 0 0 0,10 8 1 0 0,-11-10-1 0 0,1-1-1 0 0,0 0 1 0 0,0 1 0 0 0,0-2 0 0 0,0 1 0 0 0,1-1 0 0 0,-1 0-1 0 0,1 0 1 0 0,0-1 0 0 0,-1 0 0 0 0,1 0 0 0 0,0 0-1 0 0,0-1 1 0 0,-1 0 0 0 0,1 0 0 0 0,0-1 0 0 0,13-3 0 0 0,2-1-323 0 0,0-2 0 0 0,38-16 0 0 0,7-10-4142 0 0,-61 29 3587 0 0,0 0 0 0 0,-1 0 0 0 0,1 0 0 0 0,-1-1 0 0 0,7-6 0 0 0,0-2-1257 0 0,18-7-2734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11666 0 0,'9'1'4105'0'0,"-1"1"-1328"0"0,2 0-457 0 0,-2 1-591 0 0,-3 0-529 0 0,-1 1-400 0 0,0-1-304 0 0,-2 0-216 0 0,1 1-136 0 0,-2-1-184 0 0,1 1-424 0 0,0-2-792 0 0,1 2-1216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4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10610 0 0,'-1'0'95'0'0,"0"0"0"0"0,0 0-1 0 0,0 0 1 0 0,0 0 0 0 0,0 1 0 0 0,0-1-1 0 0,0 1 1 0 0,0-1 0 0 0,0 0-1 0 0,0 1 1 0 0,0 0 0 0 0,0-1 0 0 0,1 1-1 0 0,-1-1 1 0 0,0 1 0 0 0,0 0-1 0 0,1 0 1 0 0,-1-1 0 0 0,1 1 0 0 0,-1 0-1 0 0,0 0 1 0 0,1 0 0 0 0,0 0-1 0 0,-1 0 1 0 0,1 0 0 0 0,-1-1 0 0 0,1 1-1 0 0,0 0 1 0 0,0 0 0 0 0,0 0-1 0 0,-1 0 1 0 0,1 0 0 0 0,0 0 0 0 0,0 0-1 0 0,1 1 1 0 0,1 44 2168 0 0,-1-37-1888 0 0,12 101 813 0 0,-3 135 1 0 0,-11-232-1150 0 0,1-9-30 0 0,-1 0 1 0 0,1 0 0 0 0,-1 0 0 0 0,1 0 0 0 0,0 0 0 0 0,1 0 0 0 0,-1 0 0 0 0,1 0-1 0 0,0 0 1 0 0,0 0 0 0 0,2 5 0 0 0,-3-8-18 0 0,1-1 0 0 0,0 0 0 0 0,-1 0 0 0 0,1 0 0 0 0,0 0-1 0 0,-1 0 1 0 0,1 0 0 0 0,0 0 0 0 0,-1 0 0 0 0,1 0 0 0 0,0 0 0 0 0,-1-1 0 0 0,1 1-1 0 0,-1 0 1 0 0,1 0 0 0 0,0-1 0 0 0,-1 1 0 0 0,1 0 0 0 0,-1-1 0 0 0,1 1 0 0 0,-1 0 0 0 0,1-1-1 0 0,-1 1 1 0 0,1-1 0 0 0,-1 1 0 0 0,1-1 0 0 0,-1 1 0 0 0,1-1 0 0 0,-1 0 0 0 0,17-18-90 0 0,-15 16 87 0 0,10-11 8 0 0,-3 2-4 0 0,2-1 1 0 0,-1 1-1 0 0,2 1 0 0 0,0 0 0 0 0,15-11 0 0 0,-24 20 16 0 0,0 0 0 0 0,1 0 0 0 0,-1 0 1 0 0,1 1-1 0 0,0-1 0 0 0,-1 1 0 0 0,1 0 0 0 0,0 0 0 0 0,0 0 0 0 0,0 0 0 0 0,-1 1 0 0 0,1 0 0 0 0,0 0 0 0 0,0 0 0 0 0,0 0 1 0 0,0 0-1 0 0,0 1 0 0 0,0 0 0 0 0,0 0 0 0 0,-1 0 0 0 0,1 0 0 0 0,0 0 0 0 0,-1 1 0 0 0,1 0 0 0 0,-1 0 0 0 0,6 3 0 0 0,1 3 172 0 0,-1 0-1 0 0,0 1 0 0 0,0 0 1 0 0,-1 0-1 0 0,0 1 0 0 0,-1 0 1 0 0,0 0-1 0 0,9 18 0 0 0,15 22-2267 0 0,-26-43 195 0 0,1 0-1 0 0,0-1 1 0 0,0 1 0 0 0,10 7-1 0 0,-10-11-1247 0 0,-1-5-923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6745 0 0,'0'0'60'0'0,"0"0"-1"0"0,0 0 0 0 0,0 0 0 0 0,1 0 947 0 0,-1 0-947 0 0,0-1 0 0 0,0 1 1 0 0,0 0-1 0 0,0 0 0 0 0,0 0 0 0 0,0 0 0 0 0,0 0 0 0 0,1 0 1 0 0,-1 0-1 0 0,0 0 0 0 0,0 0 0 0 0,0 0 0 0 0,0 0 0 0 0,0-1 1 0 0,0 1-1 0 0,0 0 0 0 0,0 0 0 0 0,0 0 0 0 0,-1 0 0 0 0,1 0 1 0 0,0 0-1 0 0,0 0 0 0 0,0 0 0 0 0,0 0 0 0 0,19-2 1354 0 0,25 3-68 0 0,17 8-837 0 0,70 9-68 0 0,-129-18-637 0 0,1 1-1 0 0,-1-1 1 0 0,0 0-1 0 0,1 0 0 0 0,-1 0 1 0 0,0 0-1 0 0,1-1 1 0 0,-1 1-1 0 0,0 0 1 0 0,1-1-1 0 0,-1 0 0 0 0,0 1 1 0 0,0-1-1 0 0,0 0 1 0 0,0 0-1 0 0,0 0 0 0 0,0-1 1 0 0,0 1-1 0 0,0 0 1 0 0,0-1-1 0 0,0 1 0 0 0,-1-1 1 0 0,3-2-1 0 0,4-7-2493 0 0,7 8-1137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12763 0 0,'12'145'3381'0'0,"8"65"-4"0"0,-14-173-3847 0 0,19 61 0 0 0,-22-90-306 0 0,0 1 0 0 0,0-1-1 0 0,9 15 1 0 0,-11-21 340 0 0,1 0-1 0 0,-1 0 0 0 0,0 0 1 0 0,1-1-1 0 0,-1 1 1 0 0,1 0-1 0 0,-1-1 0 0 0,1 1 1 0 0,0-1-1 0 0,0 1 1 0 0,0-1-1 0 0,0 0 1 0 0,0 0-1 0 0,0 0 0 0 0,0 0 1 0 0,0 0-1 0 0,0-1 1 0 0,0 1-1 0 0,1-1 1 0 0,3 1-1 0 0,11-1-3911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61 410 8690 0 0,'-1'3'570'0'0,"-11"16"2844"0"0,11-19-3368 0 0,1 1 0 0 0,-1-1-1 0 0,1 0 1 0 0,-1 0 0 0 0,1 0 0 0 0,-1 0-1 0 0,1 0 1 0 0,-1 0 0 0 0,1 0 0 0 0,-1 0-1 0 0,1 0 1 0 0,0 0 0 0 0,-1 0 0 0 0,1 0-1 0 0,-1 0 1 0 0,1-1 0 0 0,-1 1 0 0 0,1 0-1 0 0,-1 0 1 0 0,1 0 0 0 0,0-1 0 0 0,-1 1-1 0 0,1 0 1 0 0,-1 0 0 0 0,1-1-1 0 0,0 1 1 0 0,-1 0 0 0 0,1-1 0 0 0,0 1-1 0 0,-1 0 1 0 0,1-1 0 0 0,0 1 0 0 0,0-1-1 0 0,-1 1 1 0 0,1-1 0 0 0,0 1 0 0 0,0 0-1 0 0,0-1 1 0 0,0 1 0 0 0,0-1 0 0 0,-1 1-1 0 0,1-1 1 0 0,0 1 0 0 0,0-1-1 0 0,-6-15 330 0 0,0 0-1 0 0,1 0 0 0 0,1-1 1 0 0,0 1-1 0 0,1-1 0 0 0,1 0 0 0 0,0-29 1 0 0,3 13-419 0 0,1-1 0 0 0,13-62-1 0 0,-13 87 16 0 0,0 0-1 0 0,0 1 0 0 0,1 0 0 0 0,1 0 0 0 0,-1-1 0 0 0,1 2 0 0 0,8-13 1 0 0,-11 18 19 0 0,0 1 0 0 0,0 0 0 0 0,0-1 0 0 0,1 1 0 0 0,-1 0 0 0 0,0 0 0 0 0,1 0 1 0 0,-1 0-1 0 0,0 0 0 0 0,1 0 0 0 0,-1 0 0 0 0,1 0 0 0 0,0 0 0 0 0,-1 1 1 0 0,1-1-1 0 0,0 0 0 0 0,-1 1 0 0 0,1 0 0 0 0,0-1 0 0 0,-1 1 0 0 0,1 0 0 0 0,0 0 1 0 0,0 0-1 0 0,-1 0 0 0 0,1 0 0 0 0,0 0 0 0 0,0 1 0 0 0,-1-1 0 0 0,1 1 1 0 0,0-1-1 0 0,-1 1 0 0 0,1 0 0 0 0,0-1 0 0 0,-1 1 0 0 0,1 0 0 0 0,-1 0 1 0 0,0 0-1 0 0,1 0 0 0 0,-1 0 0 0 0,0 0 0 0 0,1 1 0 0 0,-1-1 0 0 0,0 0 0 0 0,1 3 1 0 0,4 2 161 0 0,0 1 0 0 0,-1 0 0 0 0,0 0 1 0 0,0 1-1 0 0,-1 0 0 0 0,0-1 1 0 0,0 1-1 0 0,0 1 0 0 0,3 16 0 0 0,0 5 535 0 0,4 47 1 0 0,-3-18-149 0 0,8-144-1731 0 0,-14 72 1059 0 0,17-69-562 0 0,-17 76 662 0 0,0 0-1 0 0,0 0 0 0 0,1 0 1 0 0,-1 1-1 0 0,1-1 1 0 0,0 1-1 0 0,1 0 0 0 0,-1 0 1 0 0,1 0-1 0 0,8-8 1 0 0,-11 12 40 0 0,0 1 1 0 0,0-1 0 0 0,0 1 0 0 0,0-1 0 0 0,0 1-1 0 0,0-1 1 0 0,0 1 0 0 0,0-1 0 0 0,0 1 0 0 0,0 0-1 0 0,0 0 1 0 0,0-1 0 0 0,0 1 0 0 0,0 0 0 0 0,0 0-1 0 0,0 0 1 0 0,0 0 0 0 0,1 0 0 0 0,-1 1 0 0 0,0-1-1 0 0,0 0 1 0 0,0 0 0 0 0,0 1 0 0 0,0-1 0 0 0,0 1-1 0 0,0-1 1 0 0,0 1 0 0 0,0-1 0 0 0,0 1 0 0 0,-1-1-1 0 0,1 1 1 0 0,0 0 0 0 0,0 0 0 0 0,0-1 0 0 0,-1 1-1 0 0,1 0 1 0 0,0 0 0 0 0,-1 0 0 0 0,1 0 0 0 0,-1 0-1 0 0,1 0 1 0 0,0 1 0 0 0,4 7 241 0 0,-1 0 0 0 0,0 1-1 0 0,5 15 1 0 0,-5-15-65 0 0,13 51 182 0 0,-13-45-646 0 0,0-1 0 0 0,1 1 1 0 0,0-1-1 0 0,1 0 0 0 0,12 21 0 0 0,-12-30-2669 0 0,-4-25-6897 0 0,-3 16 9761 0 0,1-11-3627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12859 0 0,'-5'9'729'0'0,"2"0"0"0"0,-1 1 0 0 0,1-1 0 0 0,0 1 0 0 0,1 0 0 0 0,0-1 1 0 0,1 1-1 0 0,0 0 0 0 0,1 0 0 0 0,0 14 0 0 0,3 13 271 0 0,12 55 0 0 0,-4-35-559 0 0,-2 1-282 0 0,36 187 363 0 0,-44-242-642 0 0,0-1 0 0 0,0 1-1 0 0,0 0 1 0 0,0-1 0 0 0,0 1 0 0 0,0-1-1 0 0,1 1 1 0 0,-1-1 0 0 0,1 0-1 0 0,2 3 1 0 0,-3-4-278 0 0,0-1 0 0 0,0 1 1 0 0,0 0-1 0 0,0 0 0 0 0,0-1 0 0 0,0 1 0 0 0,0-1 0 0 0,0 1 0 0 0,0-1 0 0 0,0 1 0 0 0,0-1 1 0 0,1 0-1 0 0,-1 0 0 0 0,0 1 0 0 0,0-1 0 0 0,2 0 0 0 0,-3 0 264 0 0,0 0 0 0 0,0 0 0 0 0,1 0 0 0 0,-1 0-1 0 0,0-1 1 0 0,0 1 0 0 0,1 0 0 0 0,-1 0 0 0 0,0 0 0 0 0,0 0-1 0 0,0 0 1 0 0,1 0 0 0 0,-1-1 0 0 0,0 1 0 0 0,0 0 0 0 0,0 0 0 0 0,0 0-1 0 0,0 0 1 0 0,1-1 0 0 0,-1 1 0 0 0,0 0 0 0 0,0 0 0 0 0,0 0 0 0 0,0-1-1 0 0,0 1 1 0 0,0 0 0 0 0,0 0 0 0 0,0 0 0 0 0,0-1 0 0 0,1 1 0 0 0,-1 0-1 0 0,0 0 1 0 0,0-1 0 0 0,0 1 0 0 0,0 0 0 0 0,0 0 0 0 0,-1-1 0 0 0,1 1-1 0 0,0 0 1 0 0,0 0 0 0 0,0 0 0 0 0,0-1 0 0 0,0 1 0 0 0,0 0 0 0 0,0 0-1 0 0,0 0 1 0 0,0-1 0 0 0,-1 1 0 0 0,1 0 0 0 0,0 0 0 0 0,0-1 0 0 0,-2-3-1924 0 0,9-3-2991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11747 0 0,'-1'0'49'0'0,"1"1"1"0"0,-1-1 0 0 0,1 0 0 0 0,-1 1 0 0 0,1-1-1 0 0,-1 1 1 0 0,1-1 0 0 0,-1 1 0 0 0,1-1 0 0 0,0 1 0 0 0,-1-1-1 0 0,1 1 1 0 0,0-1 0 0 0,-1 1 0 0 0,1-1 0 0 0,0 1-1 0 0,0 0 1 0 0,-1-1 0 0 0,1 1 0 0 0,0-1 0 0 0,0 1 0 0 0,0 0-1 0 0,0-1 1 0 0,0 1 0 0 0,0 0 0 0 0,0-1 0 0 0,0 1-1 0 0,0 0 1 0 0,0-1 0 0 0,0 1 0 0 0,1 0 0 0 0,0 1 9 0 0,0-1 0 0 0,0 1 0 0 0,0-1 0 0 0,0 1 0 0 0,0-1 0 0 0,0 0 0 0 0,1 0 0 0 0,-1 1 0 0 0,1-1 0 0 0,-1 0 0 0 0,3 1 0 0 0,43 18 1074 0 0,-31-16-944 0 0,1-1 1 0 0,-1 0-1 0 0,1-1 0 0 0,22-1 0 0 0,-19-1-167 0 0,0 2-1 0 0,25 4 1 0 0,-42-5-196 0 0,0 0 1 0 0,0 0-1 0 0,0 0 0 0 0,0 0 1 0 0,0 1-1 0 0,0 0 0 0 0,0-1 1 0 0,-1 1-1 0 0,1 0 0 0 0,-1 0 1 0 0,1 1-1 0 0,-1-1 0 0 0,0 0 1 0 0,0 1-1 0 0,3 4 1 0 0,-4-6-132 0 0,0 1 0 0 0,0 0 1 0 0,0-1-1 0 0,0 1 0 0 0,0 0 1 0 0,-1 0-1 0 0,1-1 0 0 0,-1 1 1 0 0,1 0-1 0 0,-1 0 0 0 0,0 0 0 0 0,0 0 1 0 0,0 0-1 0 0,0-1 0 0 0,0 1 1 0 0,0 0-1 0 0,0 0 0 0 0,-1 0 1 0 0,1 0-1 0 0,-1 0 0 0 0,1-1 1 0 0,-1 1-1 0 0,1 0 0 0 0,-1 0 1 0 0,0-1-1 0 0,0 1 0 0 0,-2 2 1 0 0,-6 8-2996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 6289 0 0,'-29'8'5711'0'0,"45"-15"-4133"0"0,1 1-1254 0 0,0 0 0 0 0,1 1 0 0 0,19-3 0 0 0,-30 7-274 0 0,0 0-1 0 0,-1 1 0 0 0,1-1 1 0 0,0 1-1 0 0,0 0 0 0 0,0 1 0 0 0,0 0 1 0 0,-1 0-1 0 0,1 0 0 0 0,0 1 1 0 0,9 3-1 0 0,-15-4-26 0 0,0-1-1 0 0,0 1 1 0 0,0 0-1 0 0,0-1 1 0 0,0 1 0 0 0,0 0-1 0 0,-1 0 1 0 0,1-1-1 0 0,0 1 1 0 0,0 0 0 0 0,-1 0-1 0 0,1 0 1 0 0,0 0-1 0 0,-1 0 1 0 0,1 0 0 0 0,-1 0-1 0 0,1 0 1 0 0,-1 1-1 0 0,0-1 1 0 0,1 0 0 0 0,-1 0-1 0 0,0 2 1 0 0,0 0-11 0 0,0 0-1 0 0,0 0 1 0 0,0 0-1 0 0,-1 0 1 0 0,1 0 0 0 0,-1 0-1 0 0,0 0 1 0 0,-1 4 0 0 0,-4 5-73 0 0,1-1 1 0 0,-2 0 0 0 0,-7 11 0 0 0,13-21 56 0 0,-33 40-60 0 0,28-35-6 0 0,0 0 0 0 0,0 1 0 0 0,0 0-1 0 0,1 0 1 0 0,0 0 0 0 0,1 0 0 0 0,-1 1 0 0 0,1 0-1 0 0,1 0 1 0 0,-3 8 0 0 0,6-15 56 0 0,0-1 0 0 0,0 1 0 0 0,1 0-1 0 0,-1-1 1 0 0,0 1 0 0 0,1-1 0 0 0,-1 1 0 0 0,1-1 0 0 0,-1 0 0 0 0,0 1 0 0 0,1-1-1 0 0,-1 1 1 0 0,1-1 0 0 0,-1 0 0 0 0,1 1 0 0 0,0-1 0 0 0,-1 0 0 0 0,1 0 0 0 0,-1 1 0 0 0,1-1-1 0 0,-1 0 1 0 0,1 0 0 0 0,0 0 0 0 0,-1 0 0 0 0,1 0 0 0 0,-1 0 0 0 0,1 0 0 0 0,0 0-1 0 0,-1 0 1 0 0,1 0 0 0 0,-1 0 0 0 0,1 0 0 0 0,0 0 0 0 0,25-2 8 0 0,-26 2 1 0 0,8 0 60 0 0,-1-1-1 0 0,1 1 1 0 0,-1 1 0 0 0,1-1-1 0 0,11 4 1 0 0,-18-4-36 0 0,0 0-1 0 0,1 0 1 0 0,-1 1 0 0 0,0-1 0 0 0,0 1-1 0 0,0-1 1 0 0,0 1 0 0 0,0-1-1 0 0,0 1 1 0 0,0 0 0 0 0,0-1-1 0 0,0 1 1 0 0,-1 0 0 0 0,1 0 0 0 0,0 0-1 0 0,0 0 1 0 0,-1-1 0 0 0,2 3-1 0 0,-2-2-22 0 0,0 0-1 0 0,0 1 0 0 0,0-1 1 0 0,0 0-1 0 0,0 0 0 0 0,0 0 1 0 0,0 1-1 0 0,0-1 0 0 0,0 0 1 0 0,-1 0-1 0 0,1 0 0 0 0,-1 1 1 0 0,1-1-1 0 0,-1 0 0 0 0,1 0 1 0 0,-1 0-1 0 0,1 0 1 0 0,-1 0-1 0 0,0 0 0 0 0,0 0 1 0 0,0 0-1 0 0,-1 1 0 0 0,-1 0-684 0 0,0 0-1 0 0,0 1 0 0 0,0-1 1 0 0,-1 0-1 0 0,1-1 0 0 0,0 1 0 0 0,-1 0 1 0 0,0-1-1 0 0,1 0 0 0 0,-1 0 1 0 0,0 0-1 0 0,0-1 0 0 0,-4 1 1 0 0,0 1-374 0 0,-6 1-1890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1 864 0 0,'8'1'6690'0'0,"14"-2"-3678"0"0,16 1-605 0 0,21 10-329 0 0,-44-6-1866 0 0,0-1 0 0 0,0 0 1 0 0,0-1-1 0 0,0-1 0 0 0,0-1 1 0 0,0 0-1 0 0,0-1 0 0 0,1 0 1 0 0,-1-1-1 0 0,22-7 0 0 0,-88 62-817 0 0,-8-6 625 0 0,43-35-484 0 0,0 1 0 0 0,-23 22 0 0 0,38-34 395 0 0,0 0 0 0 0,0 0 0 0 0,0 0 1 0 0,0 0-1 0 0,0 0 0 0 0,0 0 0 0 0,0 1 1 0 0,0-1-1 0 0,1 0 0 0 0,-1 0 0 0 0,0 1 1 0 0,1-1-1 0 0,-1 0 0 0 0,1 1 0 0 0,0-1 1 0 0,-1 1-1 0 0,1-1 0 0 0,0 3 0 0 0,1-4 51 0 0,-1 1 0 0 0,1-1-1 0 0,0 0 1 0 0,0 1-1 0 0,0-1 1 0 0,0 0 0 0 0,0 0-1 0 0,-1 0 1 0 0,1 0 0 0 0,0 0-1 0 0,0 0 1 0 0,0 0 0 0 0,0 0-1 0 0,0 0 1 0 0,0 0-1 0 0,-1 0 1 0 0,1 0 0 0 0,0-1-1 0 0,0 1 1 0 0,0 0 0 0 0,0-1-1 0 0,-1 1 1 0 0,1-1-1 0 0,0 1 1 0 0,0-1 0 0 0,-1 1-1 0 0,1-1 1 0 0,1 0 0 0 0,12-7-1 0 0,0 1 0 0 0,30-9 0 0 0,-38 14 183 0 0,-1 1 1 0 0,1 0-1 0 0,0 0 1 0 0,0 0-1 0 0,0 1 1 0 0,9 0-1 0 0,-14 0-113 0 0,0 0 0 0 0,-1 0 0 0 0,1 0 0 0 0,0 1 0 0 0,-1-1 0 0 0,1 0-1 0 0,-1 1 1 0 0,1-1 0 0 0,0 0 0 0 0,-1 1 0 0 0,1-1 0 0 0,-1 1-1 0 0,1-1 1 0 0,-1 1 0 0 0,1-1 0 0 0,-1 1 0 0 0,1-1 0 0 0,-1 1-1 0 0,0-1 1 0 0,1 1 0 0 0,-1 0 0 0 0,0-1 0 0 0,1 1 0 0 0,-1-1 0 0 0,0 1-1 0 0,0 0 1 0 0,0 0 0 0 0,1-1 0 0 0,-1 1 0 0 0,0 0 0 0 0,0-1-1 0 0,0 1 1 0 0,0 0 0 0 0,0-1 0 0 0,0 1 0 0 0,0 0 0 0 0,-1-1 0 0 0,1 2-1 0 0,-9 33 132 0 0,5-23-53 0 0,-4 14 227 0 0,6-21-251 0 0,0 0 1 0 0,1-1-1 0 0,-1 1 0 0 0,1 0 1 0 0,-1 0-1 0 0,2 0 1 0 0,-1 0-1 0 0,0 0 0 0 0,1 1 1 0 0,0-1-1 0 0,0 0 1 0 0,1 0-1 0 0,-1 0 0 0 0,1 0 1 0 0,2 5-1 0 0,-2-8-109 0 0,0-1-1 0 0,-1 0 1 0 0,1 0-1 0 0,0 0 1 0 0,0 0 0 0 0,1 0-1 0 0,-1-1 1 0 0,0 1-1 0 0,0 0 1 0 0,0 0-1 0 0,0-1 1 0 0,1 1 0 0 0,-1-1-1 0 0,0 1 1 0 0,1-1-1 0 0,-1 1 1 0 0,0-1-1 0 0,1 0 1 0 0,-1 0 0 0 0,0 0-1 0 0,1 0 1 0 0,-1 0-1 0 0,1 0 1 0 0,-1 0 0 0 0,0 0-1 0 0,1 0 1 0 0,-1-1-1 0 0,0 1 1 0 0,1 0-1 0 0,1-2 1 0 0,47-18-89 0 0,-40 15 66 0 0,60-24-2728 0 0,-4 1-4766 0 0,-38 16 2079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99 9386 0 0,'-1'-1'75'0'0,"0"0"0"0"0,0 0 0 0 0,0 0 0 0 0,0-1 0 0 0,0 1 0 0 0,0 0 0 0 0,0-1 0 0 0,1 1 0 0 0,-1 0 0 0 0,0-1 0 0 0,1 1 0 0 0,-1-1 0 0 0,1 1 0 0 0,0-1 0 0 0,-1 1 0 0 0,1-1 0 0 0,0 0 0 0 0,0 1 0 0 0,0-1 0 0 0,0 1 0 0 0,0-1 0 0 0,1 1 0 0 0,-1-1 0 0 0,0 1 0 0 0,1-1 0 0 0,-1 1 0 0 0,1-1 0 0 0,-1 1-1 0 0,1-1 1 0 0,0 1 0 0 0,-1 0 0 0 0,1-1 0 0 0,0 1 0 0 0,0 0 0 0 0,0 0 0 0 0,0 0 0 0 0,0-1 0 0 0,0 1 0 0 0,1 0 0 0 0,-1 0 0 0 0,2 0 0 0 0,2-4 173 0 0,1 1-1 0 0,0 0 1 0 0,0 1-1 0 0,0-1 1 0 0,0 1 0 0 0,1 0-1 0 0,-1 1 1 0 0,8-2-1 0 0,2 0-49 0 0,0 2 0 0 0,0 0 0 0 0,0 1 0 0 0,0 0 1 0 0,0 2-1 0 0,0 0 0 0 0,27 5 0 0 0,-37-5-82 0 0,-1 1 1 0 0,1-1-1 0 0,-1 1 0 0 0,0 0 1 0 0,1 1-1 0 0,-1-1 0 0 0,0 1 1 0 0,-1 0-1 0 0,1 0 1 0 0,0 1-1 0 0,4 4 0 0 0,-6-5-38 0 0,-1 0 0 0 0,0 0 0 0 0,0 0 0 0 0,0 0 0 0 0,0 0 0 0 0,-1 0 1 0 0,1 1-1 0 0,-1-1 0 0 0,0 1 0 0 0,0-1 0 0 0,0 1 0 0 0,0-1 0 0 0,-1 1 0 0 0,1 0 0 0 0,-1-1 0 0 0,0 1 0 0 0,0 0 0 0 0,-2 7 0 0 0,-1 5 76 0 0,-1 0 1 0 0,-1 0 0 0 0,-11 27-1 0 0,10-30-170 0 0,0 1 0 0 0,2-1 0 0 0,-1 1 0 0 0,2 0 0 0 0,-3 23 0 0 0,5-33 8 0 0,2 1 0 0 0,-1 0 0 0 0,0-1 0 0 0,1 1 0 0 0,0 0 0 0 0,0-1 1 0 0,0 1-1 0 0,1-1 0 0 0,-1 0 0 0 0,1 1 0 0 0,0-1 0 0 0,1 0 0 0 0,-1 0 0 0 0,1 0 0 0 0,-1-1 0 0 0,1 1 0 0 0,0 0 0 0 0,1-1 1 0 0,-1 0-1 0 0,0 0 0 0 0,8 5 0 0 0,-8-6-22 0 0,-1 0 0 0 0,1 0-1 0 0,0 0 1 0 0,0-1 0 0 0,0 1 0 0 0,0-1 0 0 0,0 0 0 0 0,0 0 0 0 0,0 0-1 0 0,1 0 1 0 0,-1-1 0 0 0,0 1 0 0 0,0-1 0 0 0,1 0 0 0 0,-1 0 0 0 0,0 0-1 0 0,1 0 1 0 0,4-1 0 0 0,-3-1-140 0 0,0 1 0 0 0,0-1 0 0 0,0-1 0 0 0,0 1 0 0 0,0-1 0 0 0,0 1 0 0 0,0-1 0 0 0,-1-1 0 0 0,0 1 0 0 0,5-5 0 0 0,4-5-1052 0 0,-2 0-1 0 0,0-1 0 0 0,-1 0 0 0 0,0-1 0 0 0,15-31 0 0 0,-22 39 456 0 0,0-1 0 0 0,0-1 0 0 0,0 1 1 0 0,-1 0-1 0 0,0 0 0 0 0,-1-1 0 0 0,0 1 0 0 0,0-12 0 0 0,0-2-1550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8066 0 0,'18'3'5192'0'0,"13"8"-3498"0"0,9 2-1511 0 0,-22-11-626 0 0,-1 0 0 0 0,1-2-1 0 0,0 0 1 0 0,33-5 0 0 0,-25 2-1759 0 0,-25 3 2144 0 0,-1 0-1 0 0,0 0 1 0 0,0 0 0 0 0,0 0 0 0 0,1 0-1 0 0,-1 0 1 0 0,0 0 0 0 0,0 0 0 0 0,1 0-1 0 0,-1 0 1 0 0,0 0 0 0 0,0 0 0 0 0,0 0-1 0 0,1 0 1 0 0,-1 1 0 0 0,0-1-1 0 0,0 0 1 0 0,0 0 0 0 0,1 0 0 0 0,-1 0-1 0 0,0 1 1 0 0,0-1 0 0 0,0 0 0 0 0,0 0-1 0 0,0 0 1 0 0,0 0 0 0 0,1 1 0 0 0,-1-1-1 0 0,0 0 1 0 0,0 0 0 0 0,0 1 0 0 0,0-1-1 0 0,0 0 1 0 0,0 0 0 0 0,0 0-1 0 0,0 1 1 0 0,0-1 0 0 0,0 0 0 0 0,0 0-1 0 0,0 1 1 0 0,0-1 0 0 0,0 0 0 0 0,0 0-1 0 0,0 1 1 0 0,0-1 0 0 0,0 0 0 0 0,0 0-1 0 0,-1 0 1 0 0,1 1 0 0 0,0-1 0 0 0,0 0-1 0 0,0 0 1 0 0,0 0 0 0 0,0 1-1 0 0,0-1 1 0 0,-1 0 0 0 0,1 0 0 0 0,0 0-1 0 0,0 0 1 0 0,0 0 0 0 0,-1 1 0 0 0,1-1-1 0 0,0 0 1 0 0,0 0 0 0 0,0 0 0 0 0,-1 0-1 0 0,-11 15-1561 0 0,-47 40-1092 0 0,-19 18 3988 0 0,73-67-503 0 0,-20 20 3488 0 0,25-25-4126 0 0,-1-1-1 0 0,1 1 1 0 0,-1-1-1 0 0,1 1 1 0 0,-1-1-1 0 0,1 1 1 0 0,-1-1-1 0 0,1 1 1 0 0,0-1-1 0 0,-1 1 1 0 0,1 0-1 0 0,0-1 1 0 0,-1 1 0 0 0,1 0-1 0 0,0-1 1 0 0,0 1-1 0 0,0 0 1 0 0,0 0-1 0 0,-1-1 1 0 0,1 1-1 0 0,0 0 1 0 0,0-1-1 0 0,0 1 1 0 0,1 0-1 0 0,-1 0 1 0 0,0-1-1 0 0,0 1 1 0 0,0 0-1 0 0,0-1 1 0 0,1 1-1 0 0,-1 0 1 0 0,0-1-1 0 0,1 1 1 0 0,-1-1-1 0 0,0 1 1 0 0,1 0-1 0 0,3-1 3 0 0,-1-1 0 0 0,1 0 0 0 0,-1 0-1 0 0,1 0 1 0 0,-1 0 0 0 0,0 0-1 0 0,1-1 1 0 0,-1 1 0 0 0,0-1 0 0 0,0 0-1 0 0,0 0 1 0 0,2-3 0 0 0,1 2-17 0 0,26-18-320 0 0,40-34-1 0 0,-53 38-2878 0 0,23-26-1 0 0,-39 40 2506 0 0,-1-1 0 0 0,0 1-1 0 0,0 0 1 0 0,0-1 0 0 0,-1 1 0 0 0,1-1 0 0 0,1-5 0 0 0,-1 1-336 0 0,6-10-1917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43 2168 0 0,'-31'-42'8962'0'0,"30"48"-5099"0"0,-2 22-1910 0 0,2 31-387 0 0,2 78-692 0 0,1-116-875 0 0,0 1 1 0 0,1 0 0 0 0,2-1-1 0 0,7 23 1 0 0,-10-37 4 0 0,1-1 0 0 0,1 0 1 0 0,-1 0-1 0 0,1 0 0 0 0,0 0 0 0 0,0-1 0 0 0,1 1 1 0 0,0-1-1 0 0,0 0 0 0 0,0 0 0 0 0,0-1 0 0 0,1 0 0 0 0,0 0 1 0 0,0 0-1 0 0,0 0 0 0 0,0-1 0 0 0,1 0 0 0 0,7 2 0 0 0,0 0-270 0 0,1-1 1 0 0,-1 0-1 0 0,0-1 0 0 0,1-1 0 0 0,0 0 0 0 0,-1-1 0 0 0,28-2 0 0 0,-31-1-2230 0 0,-1 0 1 0 0,1 0 0 0 0,19-9-1 0 0,-14 6-1525 0 0,-4-3 1208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10722 0 0,'-18'230'3118'0'0,"15"-154"-3329"0"0,-20 114 1 0 0,20-176-368 0 0,-2 0 0 0 0,0 0 0 0 0,-1 0 0 0 0,0-1 0 0 0,-1 0 0 0 0,0 0 0 0 0,-1 0 0 0 0,-1-1 0 0 0,-11 13 0 0 0,-7 11 2224 0 0,26-36-1560 0 0,1 0 0 0 0,0 1 0 0 0,0-1 0 0 0,0 0 0 0 0,0 0 0 0 0,0 0 0 0 0,0 0 1 0 0,0 0-1 0 0,0 0 0 0 0,0 0 0 0 0,0 1 0 0 0,-1-1 0 0 0,1 0 0 0 0,0 0 0 0 0,0 0 0 0 0,0 0 0 0 0,0 0 1 0 0,0 1-1 0 0,0-1 0 0 0,0 0 0 0 0,0 0 0 0 0,0 0 0 0 0,0 0 0 0 0,0 0 0 0 0,0 1 0 0 0,0-1 1 0 0,0 0-1 0 0,0 0 0 0 0,0 0 0 0 0,0 0 0 0 0,1 0 0 0 0,-1 0 0 0 0,0 1 0 0 0,0-1 0 0 0,0 0 0 0 0,0 0 1 0 0,0 0-1 0 0,0 0 0 0 0,0 0 0 0 0,0 0 0 0 0,0 0 0 0 0,0 1 0 0 0,1-1 0 0 0,-1 0 0 0 0,0 0 1 0 0,0 0-1 0 0,0 0 0 0 0,0 0 0 0 0,0 0 0 0 0,0 0 0 0 0,1 0 0 0 0,-1 0 0 0 0,0 0 0 0 0,15 0 2595 0 0,33-8-780 0 0,-9 1-769 0 0,-36 7-1053 0 0,1 0 0 0 0,-1-1 1 0 0,1 1-1 0 0,0 1 0 0 0,-1-1 0 0 0,1 0 0 0 0,-1 1 0 0 0,1 0 1 0 0,-1 0-1 0 0,1 0 0 0 0,-1 0 0 0 0,1 0 0 0 0,-1 1 0 0 0,0-1 0 0 0,0 1 1 0 0,0 0-1 0 0,0 0 0 0 0,0 0 0 0 0,0 0 0 0 0,3 5 0 0 0,-2-3-14 0 0,-1 1 0 0 0,0 1 0 0 0,0-1 0 0 0,0 0 0 0 0,-1 1 0 0 0,0-1 0 0 0,0 1 0 0 0,0 0 0 0 0,-1 0 0 0 0,0-1 0 0 0,1 11 0 0 0,1 53 34 0 0,0-9-3948 0 0,-2-55 1688 0 0,4-16-6667 0 0,-2-4 3942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29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17676 0 0,'1'-1'13'0'0,"0"-1"-1"0"0,1 0 1 0 0,-1 1 0 0 0,1-1 0 0 0,-1 1 0 0 0,1 0 0 0 0,0-1 0 0 0,-1 1-1 0 0,1 0 1 0 0,0 0 0 0 0,0 0 0 0 0,0 0 0 0 0,0 1 0 0 0,4-2-1 0 0,32-7 778 0 0,-33 8-612 0 0,199-26-13 0 0,-177 23-1545 0 0,6-1-2826 0 0,-27 4 332 0 0,-12 0-1573 0 0,-1 7 2193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3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10578 0 0,'41'-6'1197'0'0,"-30"3"-1056"0"0,1 1 1 0 0,0 1-1 0 0,0-1 1 0 0,0 2 0 0 0,-1 0-1 0 0,1 0 1 0 0,0 1 0 0 0,14 3-1 0 0,-26-3-101 0 0,1-1-1 0 0,0 1 1 0 0,-1-1-1 0 0,1 1 1 0 0,-1 0-1 0 0,1-1 1 0 0,-1 1-1 0 0,1 0 0 0 0,-1-1 1 0 0,1 1-1 0 0,-1 0 1 0 0,0 0-1 0 0,1 0 1 0 0,-1-1-1 0 0,0 1 1 0 0,0 0-1 0 0,0 0 0 0 0,1 0 1 0 0,-1 0-1 0 0,0-1 1 0 0,0 1-1 0 0,0 0 1 0 0,0 0-1 0 0,-1 0 1 0 0,1 0-1 0 0,0-1 0 0 0,0 1 1 0 0,0 0-1 0 0,-1 0 1 0 0,1 0-1 0 0,0-1 1 0 0,-1 1-1 0 0,1 0 1 0 0,-1 0-1 0 0,1-1 1 0 0,-1 1-1 0 0,1 0 0 0 0,-1-1 1 0 0,0 2-1 0 0,-22 28 893 0 0,10-15-375 0 0,0 0-1 0 0,1 1 1 0 0,-15 25-1 0 0,24-38-502 0 0,1 1 1 0 0,0-1-1 0 0,1 1 0 0 0,-1 0 1 0 0,1-1-1 0 0,-1 1 0 0 0,1 0 1 0 0,0 0-1 0 0,0 0 0 0 0,1 0 0 0 0,-1 0 1 0 0,1 0-1 0 0,0 0 0 0 0,0 1 1 0 0,0-1-1 0 0,1 0 0 0 0,-1 0 1 0 0,1 0-1 0 0,0 0 0 0 0,0 0 1 0 0,1-1-1 0 0,-1 1 0 0 0,1 0 0 0 0,2 4 1 0 0,-1-5-40 0 0,-1 0 1 0 0,0 0 0 0 0,1-1-1 0 0,0 1 1 0 0,0-1 0 0 0,0 0-1 0 0,0 1 1 0 0,0-1 0 0 0,0-1-1 0 0,0 1 1 0 0,1 0-1 0 0,-1-1 1 0 0,0 0 0 0 0,1 0-1 0 0,0 0 1 0 0,-1 0 0 0 0,1 0-1 0 0,-1-1 1 0 0,1 1 0 0 0,0-1-1 0 0,0 0 1 0 0,-1-1 0 0 0,1 1-1 0 0,0 0 1 0 0,-1-1 0 0 0,1 0-1 0 0,4-1 1 0 0,0-1 9 0 0,-1 1 1 0 0,0-1-1 0 0,0 0 1 0 0,0 0-1 0 0,0-1 1 0 0,-1 0-1 0 0,1-1 1 0 0,-1 1-1 0 0,0-1 1 0 0,0 0-1 0 0,-1 0 1 0 0,6-7-1 0 0,-5 3-16 0 0,-1 0-1 0 0,0 0 0 0 0,0 0 1 0 0,-1 0-1 0 0,0-1 0 0 0,-1 1 1 0 0,0-1-1 0 0,-1 0 0 0 0,0 0 0 0 0,0 0 1 0 0,-1 0-1 0 0,0-15 0 0 0,-1 22-115 0 0,0-1-1 0 0,0 0 0 0 0,0 1 1 0 0,0-1-1 0 0,-1 1 0 0 0,0-1 1 0 0,0 1-1 0 0,0-1 0 0 0,0 1 1 0 0,0-1-1 0 0,-1 1 0 0 0,1 0 1 0 0,-1 0-1 0 0,0-1 0 0 0,0 1 1 0 0,0 1-1 0 0,0-1 0 0 0,-1 0 1 0 0,1 0-1 0 0,-1 1 0 0 0,0 0 1 0 0,1-1-1 0 0,-1 1 0 0 0,0 0 1 0 0,-1 0-1 0 0,1 1 0 0 0,0-1 1 0 0,0 1-1 0 0,-1-1 0 0 0,1 1 0 0 0,-1 0 1 0 0,1 0-1 0 0,-1 1 0 0 0,1-1 1 0 0,-1 1-1 0 0,1-1 0 0 0,-7 2 1 0 0,-8 2-3357 0 0,8 2-2578 0 0</inkml:trace>
  <inkml:trace contextRef="#ctx0" brushRef="#br0" timeOffset="1">363 1 12467 0 0,'13'113'5609'0'0,"-1"0"-2607"0"0,-11-105-2783 0 0,-1-2-150 0 0,0-1-1 0 0,0 1 1 0 0,1-1 0 0 0,-1 0-1 0 0,1 1 1 0 0,1-1 0 0 0,-1 0 0 0 0,1 0-1 0 0,0 0 1 0 0,3 6 0 0 0,-4-10-55 0 0,0-1 0 0 0,-1 0 0 0 0,1 0 0 0 0,0 0 0 0 0,0 1 0 0 0,0-1 0 0 0,0 0 0 0 0,0 0 0 0 0,0 0 0 0 0,0 0 0 0 0,-1-1 0 0 0,1 1 0 0 0,0 0 0 0 0,0 0 0 0 0,0 0 0 0 0,0-1 0 0 0,0 1 0 0 0,-1 0 0 0 0,1-1 0 0 0,0 1 0 0 0,0-1 0 0 0,1 0 0 0 0,25-16-20 0 0,-19 13 14 0 0,9-5-82 0 0,0 0 1 0 0,0 1 0 0 0,1 2-1 0 0,24-7 1 0 0,-27 9-1613 0 0,-1 2 0 0 0,0 0 0 0 0,23 0 0 0 0,-31 3-2855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3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16908 0 0,'-8'30'425'0'0,"0"0"0"0"0,-5 56 0 0 0,11-73-241 0 0,2 0 0 0 0,0 0 0 0 0,0 0 1 0 0,1 0-1 0 0,1 0 0 0 0,0-1 0 0 0,0 1 0 0 0,2 0 0 0 0,6 16 0 0 0,-10-29-186 0 0,0 1 0 0 0,0-1 0 0 0,0 0 1 0 0,0 0-1 0 0,0 0 0 0 0,0 1 0 0 0,0-1 0 0 0,0 0 0 0 0,0 0 0 0 0,0 0 0 0 0,0 1 0 0 0,0-1 0 0 0,1 0 0 0 0,-1 0 0 0 0,0 0 0 0 0,0 0 0 0 0,0 0 0 0 0,0 1 0 0 0,1-1 0 0 0,-1 0 1 0 0,0 0-1 0 0,0 0 0 0 0,0 0 0 0 0,0 0 0 0 0,1 0 0 0 0,-1 0 0 0 0,0 0 0 0 0,0 1 0 0 0,0-1 0 0 0,1 0 0 0 0,-1 0 0 0 0,0 0 0 0 0,0 0 0 0 0,0 0 0 0 0,1 0 0 0 0,-1 0 0 0 0,0 0 1 0 0,0 0-1 0 0,0-1 0 0 0,1 1 0 0 0,6-9-116 0 0,5-22-144 0 0,-9 22 173 0 0,4-7-30 0 0,0 1-1 0 0,1 0 1 0 0,1 1-1 0 0,0 0 0 0 0,1 0 1 0 0,21-22-1 0 0,-27 32 108 0 0,1 0-1 0 0,-1 1 0 0 0,1-1 0 0 0,-1 1 1 0 0,1 0-1 0 0,0 0 0 0 0,0 0 0 0 0,0 1 0 0 0,1 0 1 0 0,8-3-1 0 0,-10 5 65 0 0,-1-1 0 0 0,1 1 1 0 0,0 0-1 0 0,-1 0 0 0 0,1 0 1 0 0,-1 0-1 0 0,1 1 0 0 0,0-1 0 0 0,-1 1 1 0 0,1 0-1 0 0,-1 0 0 0 0,0 1 1 0 0,1-1-1 0 0,-1 0 0 0 0,0 1 0 0 0,0 0 1 0 0,0 0-1 0 0,4 3 0 0 0,-5-3 103 0 0,0-1-1 0 0,0 0 0 0 0,-1 1 1 0 0,1-1-1 0 0,-1 1 1 0 0,1 0-1 0 0,-1-1 1 0 0,0 1-1 0 0,0 0 0 0 0,0 0 1 0 0,0 0-1 0 0,0 0 1 0 0,0 0-1 0 0,0 0 0 0 0,0 0 1 0 0,-1 0-1 0 0,1 0 1 0 0,-1 1-1 0 0,1 3 1 0 0,-2-3-19 0 0,1 1 0 0 0,-1-1 1 0 0,1 1-1 0 0,-1-1 0 0 0,0 0 1 0 0,0 1-1 0 0,0-1 0 0 0,-1 0 1 0 0,1 0-1 0 0,-1 0 0 0 0,-3 4 1 0 0,-1 2-37 0 0,0-1 1 0 0,-1 0 0 0 0,0-1-1 0 0,-1 1 1 0 0,0-1-1 0 0,0-1 1 0 0,-12 8-1 0 0,-9 5-423 0 0,-2 2 520 0 0,21-16-5525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0:3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23069 0 0,'1'9'1264'0'0,"2"0"-728"0"0,1 2-376 0 0,-2-2-120 0 0,-2-4-16 0 0,-1-1-88 0 0,1-1-160 0 0,-1 0-440 0 0,2-1-1392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218 201 3113 0 0,'-6'-1'666'0'0,"0"0"0"0"0,0 0 0 0 0,0 1 1 0 0,0 0-1 0 0,0 1 0 0 0,1-1 0 0 0,-1 1 1 0 0,0 0-1 0 0,0 1 0 0 0,0-1 0 0 0,1 1 1 0 0,-1 0-1 0 0,0 1 0 0 0,1-1 0 0 0,0 1 1 0 0,0 0-1 0 0,0 0 0 0 0,0 1 0 0 0,-6 5 1 0 0,3-1-119 0 0,1 1 1 0 0,-1 0 0 0 0,1 1 0 0 0,1 0 0 0 0,0 0 0 0 0,0 0 0 0 0,1 1 0 0 0,-7 19 0 0 0,4-9-320 0 0,2 1-1 0 0,-1 0 1 0 0,2 0-1 0 0,-3 35 1 0 0,7-43-192 0 0,1 0-1 0 0,1 0 1 0 0,0 0-1 0 0,1-1 1 0 0,0 1-1 0 0,1 0 1 0 0,1-1 0 0 0,8 22-1 0 0,-5-20-35 0 0,0-1-1 0 0,1 1 1 0 0,0-2-1 0 0,1 1 1 0 0,0-1-1 0 0,1 0 1 0 0,1-1-1 0 0,0 0 1 0 0,1-1-1 0 0,0 0 1 0 0,1-1-1 0 0,0-1 1 0 0,0 0-1 0 0,1 0 1 0 0,0-1-1 0 0,1-1 1 0 0,-1 0-1 0 0,2-2 1 0 0,-1 1-1 0 0,0-2 1 0 0,1 0-1 0 0,0-1 1 0 0,26 3-1 0 0,-22-5-19 0 0,0-1 0 0 0,0 0 0 0 0,0-1 1 0 0,0-2-1 0 0,0 0 0 0 0,-1-1 0 0 0,32-10 0 0 0,-36 8 0 0 0,0-1 1 0 0,-1 0-1 0 0,0-1 1 0 0,0 0-1 0 0,-1-1 1 0 0,0-1-1 0 0,-1 0 1 0 0,0-1-1 0 0,-1 0 1 0 0,11-13-1 0 0,-4 3-6 0 0,-1-2 0 0 0,-1 1 0 0 0,-1-2 0 0 0,-1 0 0 0 0,15-34 0 0 0,-24 46 22 0 0,-1 0-1 0 0,0-1 1 0 0,-1 1-1 0 0,0-1 1 0 0,-1 1-1 0 0,-1-1 0 0 0,1 0 1 0 0,-2 1-1 0 0,0-1 1 0 0,-1 0-1 0 0,0 0 1 0 0,-1 0-1 0 0,-5-22 0 0 0,0 12 23 0 0,-1 1 0 0 0,-1 0-1 0 0,-1 1 1 0 0,-14-23 0 0 0,16 31 11 0 0,-1 2 0 0 0,0-1 0 0 0,0 1 1 0 0,-1 1-1 0 0,-1 0 0 0 0,0 0 0 0 0,0 1 1 0 0,-13-8-1 0 0,-6-2 79 0 0,-1 2 1 0 0,0 1-1 0 0,-1 1 0 0 0,-61-19 1 0 0,76 29-255 0 0,0 1 1 0 0,0 1 0 0 0,0 0-1 0 0,0 1 1 0 0,0 1 0 0 0,0 1-1 0 0,0 0 1 0 0,-1 1-1 0 0,1 1 1 0 0,0 0 0 0 0,-31 10-1 0 0,20 3-3616 0 0,26-13 2521 0 0,0 0 0 0 0,0 0 0 0 0,0 1 0 0 0,0-1 0 0 0,0 0 0 0 0,0 1 0 0 0,1-1-1 0 0,-3 5 1 0 0,1 1-3205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14 658 5217 0 0,'-3'-5'1112'0'0,"1"-1"0"0"0,0 1-1 0 0,1-1 1 0 0,-1 1 0 0 0,1-1 0 0 0,0 0 0 0 0,0-10-1 0 0,1 5-215 0 0,0 0-1 0 0,1 0 0 0 0,4-17 1 0 0,1 7-315 0 0,0 0 1 0 0,1 0 0 0 0,16-28 0 0 0,-10 25-451 0 0,1 0-1 0 0,2 1 0 0 0,0 1 0 0 0,2 0 0 0 0,0 2 1 0 0,2 0-1 0 0,0 1 0 0 0,1 1 0 0 0,0 1 1 0 0,27-16-1 0 0,-14 12-56 0 0,1 1 0 0 0,1 2 1 0 0,1 2-1 0 0,0 1 0 0 0,1 2 0 0 0,53-11 1 0 0,-85 23-192 0 0,62-16 311 0 0,-25-1-5014 0 0,-42 18 4260 0 0,0-1-1 0 0,0 0 0 0 0,0 0 1 0 0,0 1-1 0 0,0-1 0 0 0,0 0 1 0 0,0 0-1 0 0,0 0 0 0 0,0 0 1 0 0,-1 0-1 0 0,1 0 1 0 0,0 0-1 0 0,-1 0 0 0 0,2-2 1 0 0,0-7-5340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3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7194 0 0,'1'0'347'0'0,"1"-1"1"0"0,-1 0 0 0 0,0 0 0 0 0,0 1 0 0 0,1-1 0 0 0,-1 1 0 0 0,0-1 0 0 0,0 1 0 0 0,1 0-1 0 0,-1-1 1 0 0,1 1 0 0 0,-1 0 0 0 0,2 0 0 0 0,35 2 1305 0 0,-31-1-1054 0 0,18 1 19 0 0,-1 1 0 0 0,0 1 0 0 0,0 2 0 0 0,-1 0-1 0 0,0 2 1 0 0,0 0 0 0 0,34 18 0 0 0,-55-24-421 0 0,1-1 1 0 0,-1 1-1 0 0,0 0 0 0 0,0 0 1 0 0,0 0-1 0 0,0 1 0 0 0,0-1 1 0 0,-1 0-1 0 0,1 1 0 0 0,-1-1 1 0 0,1 1-1 0 0,-1-1 1 0 0,0 1-1 0 0,0 0 0 0 0,0 0 1 0 0,0 0-1 0 0,-1-1 0 0 0,1 1 1 0 0,-1 0-1 0 0,0 0 0 0 0,1 0 1 0 0,-1 0-1 0 0,-1 0 1 0 0,1 0-1 0 0,0 0 0 0 0,-1-1 1 0 0,1 1-1 0 0,-1 0 0 0 0,0 0 1 0 0,-1 3-1 0 0,-4 11 245 0 0,-1-1 0 0 0,0 0 0 0 0,-17 26 1 0 0,19-34-337 0 0,-6 10 86 0 0,-2-1 0 0 0,-14 16 0 0 0,13-17-690 0 0,1 0 0 0 0,-11 19 0 0 0,22-26-3472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66 8802 0 0,'0'-1'283'0'0,"-1"1"0"0"0,0 0 0 0 0,0-1 0 0 0,1 1 0 0 0,-1 0 1 0 0,0-1-1 0 0,1 1 0 0 0,-1-1 0 0 0,1 1 0 0 0,-1-1 0 0 0,0 1 0 0 0,1-1 0 0 0,-1 0 0 0 0,1 1 0 0 0,0-1 1 0 0,-1 1-1 0 0,1-1 0 0 0,-1 0 0 0 0,1 0 0 0 0,0 1 0 0 0,0-1 0 0 0,-1 0 0 0 0,1 1 0 0 0,0-1 1 0 0,0-1-1 0 0,0 1-118 0 0,1 0 0 0 0,-1 1 0 0 0,1-1 0 0 0,-1 0 0 0 0,1 0 0 0 0,-1 1 0 0 0,1-1 1 0 0,0 0-1 0 0,-1 1 0 0 0,1-1 0 0 0,0 1 0 0 0,-1-1 0 0 0,1 1 0 0 0,0-1 0 0 0,0 1 0 0 0,0 0 1 0 0,-1-1-1 0 0,3 1 0 0 0,54-14 180 0 0,-40 11 21 0 0,1-2-579 0 0,45-9 111 0 0,-58 13-704 0 0,1 0 0 0 0,-1 1 0 0 0,1 0 0 0 0,-1 0 0 0 0,1 0 0 0 0,-1 1 1 0 0,1-1-1 0 0,10 4 0 0 0,-16-4 573 0 0,0 0 0 0 0,1 0 0 0 0,-1 1 0 0 0,1-1 0 0 0,-1 0 0 0 0,1 0-1 0 0,-1 0 1 0 0,0 1 0 0 0,1-1 0 0 0,-1 0 0 0 0,0 1 0 0 0,1-1 0 0 0,-1 0 0 0 0,0 1 0 0 0,0-1 0 0 0,1 0 0 0 0,-1 1 0 0 0,0-1 0 0 0,0 1 0 0 0,1-1 0 0 0,-1 0 0 0 0,0 1 0 0 0,0-1 0 0 0,0 1 0 0 0,0 0 0 0 0,4 7-4039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7114 0 0,'1'1'249'0'0,"1"1"0"0"0,-1 0 0 0 0,1 0 0 0 0,0 0 0 0 0,0-1 0 0 0,0 1 0 0 0,0-1 0 0 0,0 1 0 0 0,0-1 0 0 0,0 0 0 0 0,0 0 0 0 0,0 0 0 0 0,0 0 0 0 0,1 0 0 0 0,-1 0 0 0 0,0-1 0 0 0,1 1 0 0 0,-1-1 0 0 0,1 0 1 0 0,-1 0-1 0 0,1 0 0 0 0,-1 0 0 0 0,0 0 0 0 0,1 0 0 0 0,2-1 0 0 0,3-1-104 0 0,-1-1-1 0 0,1 0 1 0 0,-1 0 0 0 0,0-1-1 0 0,0 1 1 0 0,11-10 0 0 0,-4 3-49 0 0,-10 7-33 0 0,-1 0-1 0 0,0 0 1 0 0,1 1 0 0 0,-1-1-1 0 0,1 1 1 0 0,0 0 0 0 0,0 0-1 0 0,0 1 1 0 0,7-3 0 0 0,-11 4-25 0 0,1 1 1 0 0,-1-1-1 0 0,0 0 1 0 0,0 0-1 0 0,1 1 0 0 0,-1-1 1 0 0,0 0-1 0 0,0 0 1 0 0,0 1-1 0 0,1-1 1 0 0,-1 0-1 0 0,0 1 1 0 0,0-1-1 0 0,0 0 1 0 0,0 1-1 0 0,0-1 1 0 0,0 0-1 0 0,0 1 1 0 0,0-1-1 0 0,0 0 1 0 0,0 1-1 0 0,0-1 1 0 0,0 0-1 0 0,0 1 0 0 0,0-1 1 0 0,0 0-1 0 0,0 1 1 0 0,0-1-1 0 0,0 0 1 0 0,0 1-1 0 0,0-1 1 0 0,0 0-1 0 0,-1 1 1 0 0,1-1-1 0 0,0 0 1 0 0,0 1-1 0 0,0-1 1 0 0,-1 0-1 0 0,1 0 1 0 0,0 1-1 0 0,-10 22 614 0 0,6-15-296 0 0,0 2-91 0 0,1 0-1 0 0,0 0 0 0 0,1 0 1 0 0,0 0-1 0 0,0 1 0 0 0,1-1 1 0 0,1 1-1 0 0,-1-1 0 0 0,3 16 1 0 0,-1-20-248 0 0,0 0 1 0 0,0 0 0 0 0,1 0 0 0 0,0-1 0 0 0,0 1-1 0 0,1 0 1 0 0,-1-1 0 0 0,1 0 0 0 0,0 1 0 0 0,1-1-1 0 0,-1 0 1 0 0,1-1 0 0 0,0 1 0 0 0,0-1-1 0 0,0 1 1 0 0,1-1 0 0 0,9 6 0 0 0,-13-9 9 0 0,0 0 0 0 0,-1-1 1 0 0,1 1-1 0 0,0 0 0 0 0,0-1 1 0 0,0 1-1 0 0,-1-1 0 0 0,1 1 1 0 0,0-1-1 0 0,0 1 0 0 0,0-1 1 0 0,0 0-1 0 0,0 0 0 0 0,0 1 1 0 0,0-1-1 0 0,0 0 0 0 0,0 0 1 0 0,0 0-1 0 0,0 0 0 0 0,0 0 1 0 0,0 0-1 0 0,0 0 0 0 0,0 0 1 0 0,0-1-1 0 0,0 1 0 0 0,0 0 0 0 0,-1-1 1 0 0,1 1-1 0 0,0 0 0 0 0,2-2 1 0 0,-2 1 39 0 0,0-1 1 0 0,0 0-1 0 0,0 0 1 0 0,0 0 0 0 0,0 1-1 0 0,-1-1 1 0 0,1 0-1 0 0,-1 0 1 0 0,1 0-1 0 0,-1 0 1 0 0,0 0-1 0 0,1 0 1 0 0,-1-4 0 0 0,-1-10 119 0 0,0 1 1 0 0,-5-27 0 0 0,6 42-213 0 0,-20-64-1805 0 0,11 42-2033 0 0,2 0-4546 0 0,6 18 5231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2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18 7202 0 0,'-4'-4'279'0'0,"3"3"89"0"0,0 0-1 0 0,0 0 1 0 0,0 0 0 0 0,0 0 0 0 0,0 0 0 0 0,0 0 0 0 0,0 0 0 0 0,-1 0 0 0 0,1 0 0 0 0,0 1 0 0 0,0-1 0 0 0,-1 0 0 0 0,1 1 0 0 0,-2-1 0 0 0,2 2-76 0 0,0-1 0 0 0,0 1 0 0 0,0 0 0 0 0,1 0 0 0 0,-1 0 0 0 0,0 0 0 0 0,0 1 0 0 0,1-1 0 0 0,-1 0 0 0 0,1 0 0 0 0,-1 0 0 0 0,1 0 0 0 0,-1 1 0 0 0,1-1 0 0 0,0 0 0 0 0,0 0 0 0 0,-1 3 0 0 0,-10 44 1647 0 0,-8 94-1 0 0,14-89-3454 0 0,-16 68 0 0 0,17-114-3331 0 0,2-17 1563 0 0,3-16 738 0 0,-1 24 2582 0 0,1-1 0 0 0,-1 0-1 0 0,1 0 1 0 0,0 0-1 0 0,0 1 1 0 0,1-1-1 0 0,-1 0 1 0 0,0 1 0 0 0,1-1-1 0 0,-1 1 1 0 0,1 0-1 0 0,0-1 1 0 0,0 1-1 0 0,0 0 1 0 0,0 0 0 0 0,0 0-1 0 0,1 0 1 0 0,-1 0-1 0 0,0 1 1 0 0,1-1-1 0 0,-1 1 1 0 0,4-2 0 0 0,-1 2 101 0 0,0 0 1 0 0,0 1 0 0 0,0-1 0 0 0,0 1 0 0 0,-1 0 0 0 0,1 0-1 0 0,0 1 1 0 0,0 0 0 0 0,0-1 0 0 0,0 2 0 0 0,-1-1 0 0 0,8 3-1 0 0,55 23 29 0 0,-6-2-1715 0 0,-19-13-3213 0 0,-29-9 1481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4241 0 0,'-1'0'286'0'0,"0"1"0"0"0,1 0 1 0 0,-1-1-1 0 0,1 1 0 0 0,0 0 0 0 0,-1 0 1 0 0,1 0-1 0 0,0-1 0 0 0,-1 1 0 0 0,1 0 1 0 0,0 0-1 0 0,0 0 0 0 0,0 0 1 0 0,-1-1-1 0 0,1 1 0 0 0,0 0 0 0 0,0 0 1 0 0,1 0-1 0 0,-1 0 0 0 0,0 1 0 0 0,9 21 2066 0 0,17 13-1372 0 0,-24-33-683 0 0,0-1-1 0 0,0 1 0 0 0,-1 0 1 0 0,1 0-1 0 0,-1-1 0 0 0,0 1 1 0 0,1 0-1 0 0,-1 0 0 0 0,-1 0 1 0 0,1 0-1 0 0,0 0 0 0 0,-1 1 1 0 0,1-1-1 0 0,-1 0 0 0 0,0 0 1 0 0,0 0-1 0 0,0 0 0 0 0,-1 0 1 0 0,1 1-1 0 0,-1-1 0 0 0,0 0 1 0 0,0 0-1 0 0,0 0 0 0 0,0 0 1 0 0,0 0-1 0 0,-3 4 0 0 0,-5 9 32 0 0,-1 0-1 0 0,0-1 1 0 0,-20 22 0 0 0,9-10 62 0 0,-8 9-231 0 0,19-25-173 0 0,1 0 1 0 0,0 1 0 0 0,-11 19 0 0 0,20-31-96 0 0,0 0 0 0 0,0 0 0 0 0,0 0 0 0 0,0 1 0 0 0,0-1 0 0 0,0 0 0 0 0,0 0 0 0 0,0 0 0 0 0,0 0 0 0 0,0 1 1 0 0,0-1-1 0 0,0 0 0 0 0,1 0 0 0 0,-1 0 0 0 0,0 1 0 0 0,0-1 0 0 0,0 0 0 0 0,0 0 0 0 0,0 0 0 0 0,0 0 0 0 0,0 1 0 0 0,0-1 1 0 0,1 0-1 0 0,-1 0 0 0 0,0 0 0 0 0,0 0 0 0 0,0 0 0 0 0,0 0 0 0 0,0 1 0 0 0,1-1 0 0 0,-1 0 0 0 0,0 0 0 0 0,0 0 0 0 0,0 0 0 0 0,1 0 1 0 0,-1 0-1 0 0,0 0 0 0 0,0 0 0 0 0,0 0 0 0 0,1 0 0 0 0,-1 0 0 0 0,0 0 0 0 0,0 0 0 0 0,0 0 0 0 0,0 0 0 0 0,1 0 0 0 0,-1 0 0 0 0,0 0 1 0 0,0 0-1 0 0,0 0 0 0 0,1 0 0 0 0,-1 0 0 0 0,0-1 0 0 0,0 1 0 0 0,0 0 0 0 0,0 0 0 0 0,1 0 0 0 0,-1 0 0 0 0,0 0 0 0 0,0 0 1 0 0,0-1-1 0 0,16-3-7549 0 0,-16 3 7262 0 0,11-2-5220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5417 0 0,'-1'9'7482'0'0,"2"10"-3916"0"0,3 61 1358 0 0,-5-60-4806 0 0,1-1 0 0 0,2 1 0 0 0,0-1 0 0 0,4 20 0 0 0,-6-39-122 0 0,1 1 0 0 0,-1 0 0 0 0,0-1-1 0 0,0 1 1 0 0,0-1 0 0 0,1 1 0 0 0,-1-1-1 0 0,0 1 1 0 0,1-1 0 0 0,-1 1 0 0 0,0-1-1 0 0,1 1 1 0 0,-1-1 0 0 0,1 1 0 0 0,-1-1-1 0 0,1 0 1 0 0,-1 1 0 0 0,1-1-1 0 0,-1 0 1 0 0,1 1 0 0 0,-1-1 0 0 0,1 0-1 0 0,-1 1 1 0 0,1-1 0 0 0,0 0 0 0 0,-1 0-1 0 0,1 0 1 0 0,-1 0 0 0 0,1 0 0 0 0,0 0-1 0 0,-1 0 1 0 0,1 0 0 0 0,0 0 0 0 0,-1 0-1 0 0,1 0 1 0 0,-1 0 0 0 0,1 0 0 0 0,0 0-1 0 0,-1-1 1 0 0,1 1 0 0 0,-1 0 0 0 0,1 0-1 0 0,-1-1 1 0 0,1 1 0 0 0,-1 0 0 0 0,1-1-1 0 0,-1 1 1 0 0,2-1 0 0 0,32-26-771 0 0,-17 13-1193 0 0,39-19-10777 0 0,-41 22 8326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4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62 102 5185 0 0,'-5'-2'1042'0'0,"1"1"0"0"0,0-1 0 0 0,0 1 0 0 0,-1 0 0 0 0,1 1 0 0 0,-1-1-1 0 0,1 1 1 0 0,-1 0 0 0 0,-4 0 0 0 0,8 0-862 0 0,1 0 0 0 0,-1 0 0 0 0,1 1 1 0 0,-1-1-1 0 0,0 0 0 0 0,1 0 0 0 0,-1 0 0 0 0,1 1 0 0 0,-1-1 0 0 0,1 0 0 0 0,-1 0 0 0 0,1 1 0 0 0,-1-1 0 0 0,1 0 0 0 0,-1 1 1 0 0,1-1-1 0 0,-1 1 0 0 0,1-1 0 0 0,-1 1 0 0 0,1-1 0 0 0,0 1 0 0 0,-1-1 0 0 0,1 1 0 0 0,0-1 0 0 0,0 1 0 0 0,-1 0 0 0 0,1 1-94 0 0,0 0-1 0 0,0-1 1 0 0,1 1-1 0 0,-1-1 0 0 0,0 1 1 0 0,1-1-1 0 0,-1 1 1 0 0,1-1-1 0 0,-1 1 0 0 0,1-1 1 0 0,0 1-1 0 0,0-1 0 0 0,0 0 1 0 0,0 1-1 0 0,1 1 1 0 0,1 1-69 0 0,1 0 0 0 0,-1 0 0 0 0,0-1 0 0 0,1 1 0 0 0,0-1 0 0 0,0 0-1 0 0,0 0 1 0 0,0 0 0 0 0,1-1 0 0 0,-1 1 0 0 0,1-1 0 0 0,-1 0 0 0 0,1 0 0 0 0,0-1 0 0 0,0 1 0 0 0,0-1 0 0 0,0 0 0 0 0,0-1 0 0 0,6 1 0 0 0,-7-1-17 0 0,-1 0 0 0 0,1-1-1 0 0,-1 1 1 0 0,0-1 0 0 0,0 0-1 0 0,1 0 1 0 0,-1 0 0 0 0,0 0-1 0 0,0 0 1 0 0,0-1 0 0 0,0 0-1 0 0,0 1 1 0 0,0-1 0 0 0,-1 0-1 0 0,1 0 1 0 0,-1-1 0 0 0,1 1-1 0 0,-1-1 1 0 0,0 1 0 0 0,0-1-1 0 0,0 1 1 0 0,0-1 0 0 0,0 0-1 0 0,-1 0 1 0 0,1 0 0 0 0,-1 0-1 0 0,0 0 1 0 0,0-1 0 0 0,0 1-1 0 0,1-4 1 0 0,-1 1-91 0 0,0 0 0 0 0,0 0 0 0 0,-1 0 1 0 0,0 0-1 0 0,0 0 0 0 0,0 0 0 0 0,0 0 0 0 0,-1 0 0 0 0,0 0 0 0 0,-1 0 0 0 0,1 0 1 0 0,-4-6-1 0 0,4 10 27 0 0,1 0 0 0 0,-1 0-1 0 0,0 1 1 0 0,0-1 0 0 0,0 1 0 0 0,0-1 0 0 0,0 1 0 0 0,-1-1 0 0 0,1 1 0 0 0,0 0 0 0 0,-1-1 0 0 0,1 1 0 0 0,-1 0 0 0 0,1 0 0 0 0,-1 0 0 0 0,0 0 0 0 0,1 0 0 0 0,-1 1 0 0 0,0-1 0 0 0,0 0 0 0 0,0 1 0 0 0,1 0 0 0 0,-1-1-1 0 0,0 1 1 0 0,0 0 0 0 0,0 0 0 0 0,0 0 0 0 0,0 0 0 0 0,1 0 0 0 0,-1 0 0 0 0,0 0 0 0 0,0 1 0 0 0,0-1 0 0 0,0 1 0 0 0,1-1 0 0 0,-1 1 0 0 0,0 0 0 0 0,0 0 0 0 0,1 0 0 0 0,-1 0 0 0 0,1 0 0 0 0,-3 1 0 0 0,-3 3-67 0 0,0 1 0 0 0,1-1 0 0 0,-1 1 0 0 0,1 1 0 0 0,0-1 0 0 0,1 1-1 0 0,0 0 1 0 0,0 0 0 0 0,0 0 0 0 0,1 1 0 0 0,0 0 0 0 0,0 0 0 0 0,1 0 0 0 0,0 0 0 0 0,-2 12 0 0 0,3-14 230 0 0,1-1 0 0 0,0 1 0 0 0,1-1 0 0 0,0 1 0 0 0,-1-1 0 0 0,2 1 0 0 0,-1-1 0 0 0,1 1 0 0 0,-1-1-1 0 0,2 1 1 0 0,1 6 0 0 0,-1-8 52 0 0,-1-1-1 0 0,1 0 0 0 0,0 1 0 0 0,0-1 1 0 0,0 0-1 0 0,0 0 0 0 0,1 0 0 0 0,-1-1 1 0 0,1 1-1 0 0,-1 0 0 0 0,1-1 0 0 0,0 0 1 0 0,0 0-1 0 0,0 0 0 0 0,1 0 1 0 0,-1 0-1 0 0,0 0 0 0 0,5 0 0 0 0,-4-1-117 0 0,0 0 0 0 0,0 0 0 0 0,1-1 0 0 0,-1 1 0 0 0,0-1-1 0 0,1 0 1 0 0,-1-1 0 0 0,0 1 0 0 0,0-1 0 0 0,1 0 0 0 0,-1 0-1 0 0,0 0 1 0 0,0 0 0 0 0,0-1 0 0 0,4-2 0 0 0,11-5-1030 0 0,31-21 1 0 0,-36 21-252 0 0,-12 8 1041 0 0,23-17-2573 0 0,-25 17 2757 0 0,1 1-1 0 0,-1 0 1 0 0,1-1-1 0 0,-1 1 1 0 0,1-1-1 0 0,-1 1 1 0 0,1-1-1 0 0,-1 1 1 0 0,0-1-1 0 0,1 1 1 0 0,-1-1-1 0 0,0 1 1 0 0,1-1-1 0 0,-1 0 1 0 0,0 1-1 0 0,0-1 1 0 0,0 0-1 0 0,1 1 1 0 0,-1-1-1 0 0,0 0 1 0 0,0 1-1 0 0,0-1 1 0 0,0 0-1 0 0,0 1 1 0 0,0-1-1 0 0,0 1 1 0 0,-1-1-1 0 0,1 0 1 0 0,0 1-1 0 0,0-1 1 0 0,0 0-1 0 0,-1 1 1 0 0,1-1 0 0 0,0 1-1 0 0,0-1 1 0 0,-1 0-1 0 0,0 0 1 0 0,0 3 542 0 0,0 0 1 0 0,0 0 0 0 0,0 0 0 0 0,0 0-1 0 0,1 1 1 0 0,-1-1 0 0 0,1 0 0 0 0,-1 0 0 0 0,1 1-1 0 0,0-1 1 0 0,0 5 0 0 0,0 17 460 0 0,2 1 0 0 0,7 40-1 0 0,-8-57-1128 0 0,1-1-1 0 0,0 1 0 0 0,0-1 1 0 0,1 1-1 0 0,-1-1 0 0 0,2 0 1 0 0,-1 0-1 0 0,1 0 0 0 0,0-1 0 0 0,1 1 1 0 0,-1-1-1 0 0,10 9 0 0 0,-13-14-55 0 0,-1 0 0 0 0,1-1-1 0 0,0 1 1 0 0,0 0 0 0 0,0-1-1 0 0,0 1 1 0 0,0-1 0 0 0,0 1-1 0 0,0-1 1 0 0,0 0 0 0 0,0 1-1 0 0,0-1 1 0 0,0 0 0 0 0,0 0-1 0 0,1 0 1 0 0,-1 0-248 0 0,0 0 0 0 0,0 0 0 0 0,0-1 0 0 0,0 1 1 0 0,0-1-1 0 0,0 1 0 0 0,0-1 0 0 0,0 1 0 0 0,0-1 0 0 0,0 0 0 0 0,0 1 0 0 0,-1-1 1 0 0,1 0-1 0 0,0 0 0 0 0,-1 1 0 0 0,1-1 0 0 0,0 0 0 0 0,-1 0 0 0 0,1 0 0 0 0,-1 0 1 0 0,1 0-1 0 0,0-2 0 0 0,5-11-4478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9914 0 0,'0'3'7871'0'0,"0"6"-4209"0"0,2 23-1504 0 0,4 1-1311 0 0,37 179 1682 0 0,-37-188-3033 0 0,2-1-1 0 0,1 1 1 0 0,0-2-1 0 0,2 1 1 0 0,1-2 0 0 0,23 35-1 0 0,-21-41-837 0 0,2-4-3742 0 0,-15-11 4831 0 0,0 0 0 0 0,-1 1 1 0 0,1-1-1 0 0,0 0 0 0 0,0 0 0 0 0,-1 0 0 0 0,1 0 1 0 0,0 0-1 0 0,0 0 0 0 0,-1 0 0 0 0,1 0 0 0 0,0 0 0 0 0,-1 0 1 0 0,1 0-1 0 0,0-1 0 0 0,0 1 0 0 0,-1 0 0 0 0,1 0 1 0 0,0-1-1 0 0,-1 1 0 0 0,1 0 0 0 0,0-1 0 0 0,-1 1 1 0 0,1-1-1 0 0,-1 1 0 0 0,1-1 0 0 0,-1 1 0 0 0,1-1 0 0 0,-1 1 1 0 0,1-1-1 0 0,-1 0 0 0 0,1 1 0 0 0,-1-1 0 0 0,0 0 1 0 0,1 1-1 0 0,-1-1 0 0 0,0 0 0 0 0,0 1 0 0 0,0-1 1 0 0,1 0-1 0 0,-1 0 0 0 0,0 1 0 0 0,0-1 0 0 0,0 0 0 0 0,0 0 1 0 0,0 1-1 0 0,0-2 0 0 0,3-14-3276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6793 0 0,'0'-2'293'0'0,"1"-1"0"0"0,0 0 0 0 0,0 0-1 0 0,0 0 1 0 0,1 1 0 0 0,-1-1-1 0 0,1 1 1 0 0,-1-1 0 0 0,1 1 0 0 0,0-1-1 0 0,0 1 1 0 0,0 0 0 0 0,0 0-1 0 0,0 0 1 0 0,1 0 0 0 0,-1 0-1 0 0,0 0 1 0 0,1 1 0 0 0,0-1 0 0 0,-1 1-1 0 0,1 0 1 0 0,0 0 0 0 0,0 0-1 0 0,-1 0 1 0 0,5 0 0 0 0,11-4 112 0 0,0 2 1 0 0,0 1-1 0 0,21-1 1 0 0,-3 0-36 0 0,-2-6 327 0 0,-34 9-665 0 0,1 0 0 0 0,-1 0 0 0 0,0 0 0 0 0,1 0-1 0 0,-1 0 1 0 0,0 0 0 0 0,1-1 0 0 0,-1 1 0 0 0,0 0 0 0 0,1 0 0 0 0,-1 0 0 0 0,0-1 0 0 0,0 1 0 0 0,1 0 0 0 0,-1 0 0 0 0,0-1 0 0 0,0 1 0 0 0,0 0 0 0 0,1-1 0 0 0,-1 1-1 0 0,0 0 1 0 0,0-1 0 0 0,0 1 0 0 0,0 0 0 0 0,0-1 0 0 0,1 1 0 0 0,-1 0 0 0 0,0-1 0 0 0,-1 0 24 0 0,1 0 0 0 0,-1 1 0 0 0,0-1 0 0 0,1 0 0 0 0,-1 1 0 0 0,0-1 0 0 0,0 0 0 0 0,0 1 0 0 0,1-1 0 0 0,-1 1 0 0 0,0-1 0 0 0,0 1 0 0 0,0 0 0 0 0,0-1 0 0 0,0 1 0 0 0,-2 0 0 0 0,-2-2-17 0 0,-2 1 0 0 0,1 0 0 0 0,0 0 1 0 0,0 0-1 0 0,0 1 0 0 0,0 0 0 0 0,0 0 0 0 0,-1 1 1 0 0,1 0-1 0 0,0 0 0 0 0,0 0 0 0 0,0 1 0 0 0,0 0 1 0 0,1 0-1 0 0,-1 0 0 0 0,0 1 0 0 0,1 0 0 0 0,-1 0 1 0 0,1 0-1 0 0,0 1 0 0 0,0-1 0 0 0,1 1 0 0 0,-1 1 1 0 0,1-1-1 0 0,-7 9 0 0 0,6-8 42 0 0,0 1 0 0 0,1 0-1 0 0,0 0 1 0 0,0 1 0 0 0,1-1 0 0 0,-1 1 0 0 0,2-1-1 0 0,-1 1 1 0 0,1 0 0 0 0,0 0 0 0 0,0 0-1 0 0,1 0 1 0 0,-1 1 0 0 0,2-1 0 0 0,-1 0 0 0 0,1 1-1 0 0,0-1 1 0 0,1 0 0 0 0,0 1 0 0 0,0-1 0 0 0,3 10-1 0 0,1-5-39 0 0,0-1 0 0 0,1 0 0 0 0,0 0-1 0 0,1 0 1 0 0,0-1 0 0 0,1 0 0 0 0,0 0 0 0 0,0-1-1 0 0,1 0 1 0 0,0 0 0 0 0,1-1 0 0 0,20 13 0 0 0,-24-17-210 0 0,1 0 0 0 0,0 0 0 0 0,0-1 0 0 0,0 0 0 0 0,0 0 0 0 0,0 0 1 0 0,1-1-1 0 0,0 0 0 0 0,-1-1 0 0 0,1 0 0 0 0,0 0 0 0 0,-1 0 0 0 0,1-1 1 0 0,0 0-1 0 0,0-1 0 0 0,0 0 0 0 0,-1 0 0 0 0,1-1 0 0 0,-1 0 0 0 0,1 0 1 0 0,12-6-1 0 0,-18 8-247 0 0,0-1 0 0 0,0 0 0 0 0,0 0-1 0 0,0 0 1 0 0,-1-1 0 0 0,1 1 0 0 0,0 0 0 0 0,-1-1 0 0 0,1 1 0 0 0,-1-1 0 0 0,1 1 0 0 0,-1-1 0 0 0,0 0 0 0 0,1 0 0 0 0,-1 0 0 0 0,0 1 0 0 0,0-1 0 0 0,0 0 0 0 0,-1 0 0 0 0,1-1 0 0 0,0 1 0 0 0,-1 0 0 0 0,0 0-1 0 0,1 0 1 0 0,-1 0 0 0 0,0 0 0 0 0,0 0 0 0 0,0-1 0 0 0,0 1 0 0 0,0 0 0 0 0,-1 0 0 0 0,0-3 0 0 0,-6-10-3021 0 0</inkml:trace>
  <inkml:trace contextRef="#ctx0" brushRef="#br0" timeOffset="1">116 236 9090 0 0,'2'1'1296'0'0,"2"0"-920"0"0,3 1-72 0 0,1-2 48 0 0,1-2 1 0 0,2 1-113 0 0,1-2-152 0 0,1-2-64 0 0,3-1-64 0 0,0-2-272 0 0,2-2-489 0 0,-1 0-655 0 0,0-2-656 0 0,-1 1 247 0 0,-5-10-799 0 0,3 11 359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5609 0 0,'3'39'11139'0'0,"4"2"-6373"0"0,1-9-4065 0 0,20 54 1 0 0,-27-84-697 0 0,-1-1-1 0 0,1 1 1 0 0,-1 0-1 0 0,1-1 1 0 0,-1 1 0 0 0,1-1-1 0 0,0 1 1 0 0,0-1 0 0 0,0 1-1 0 0,0-1 1 0 0,0 0-1 0 0,0 1 1 0 0,0-1 0 0 0,0 0-1 0 0,1 0 1 0 0,-1 0 0 0 0,0 0-1 0 0,1 0 1 0 0,-1 0-1 0 0,1 0 1 0 0,-1 0 0 0 0,1-1-1 0 0,-1 1 1 0 0,1-1 0 0 0,0 1-1 0 0,-1-1 1 0 0,1 1-1 0 0,0-1 1 0 0,3 0 0 0 0,-2-1-299 0 0,1 0 0 0 0,0 0 1 0 0,0-1-1 0 0,-1 1 1 0 0,1-1-1 0 0,-1 0 0 0 0,1 0 1 0 0,-1 0-1 0 0,0-1 1 0 0,0 1-1 0 0,0-1 0 0 0,3-3 1 0 0,-3 2-406 0 0,0 1 0 0 0,0-1 1 0 0,0 0-1 0 0,0 0 0 0 0,-1 0 0 0 0,0-1 1 0 0,0 1-1 0 0,0 0 0 0 0,0-1 0 0 0,-1 0 1 0 0,0 1-1 0 0,0-1 0 0 0,0 0 1 0 0,-1 1-1 0 0,1-1 0 0 0,-1 0 0 0 0,0 0 1 0 0,0 0-1 0 0,-2-5 0 0 0,5-41-553 0 0,-3 51 1431 0 0,0-1 0 0 0,0 0 0 0 0,0 1 0 0 0,1-1 0 0 0,-1 0 0 0 0,0 1 0 0 0,0-1 0 0 0,0 0 0 0 0,1 1 0 0 0,-1-1 0 0 0,0 1 1 0 0,0-1-1 0 0,1 1 0 0 0,-1-1 0 0 0,1 0 0 0 0,-1 1 0 0 0,1-1 0 0 0,-1 1 0 0 0,0-1 0 0 0,1 1 0 0 0,1-1 0 0 0,7 7 4622 0 0,4 22-60 0 0,-10 3-4725 0 0,-1-1 0 0 0,-1 1 1 0 0,-4 34-1 0 0,0-10-1541 0 0,2-20 574 0 0,-1-17 815 0 0,2 1-1 0 0,0 0 1 0 0,5 30-1 0 0,-5-48 138 0 0,1 0 0 0 0,0 0-1 0 0,-1 0 1 0 0,1 0-1 0 0,0 0 1 0 0,0 0-1 0 0,0 0 1 0 0,0-1-1 0 0,0 1 1 0 0,0 0 0 0 0,0 0-1 0 0,0-1 1 0 0,0 1-1 0 0,0-1 1 0 0,0 1-1 0 0,1-1 1 0 0,-1 1-1 0 0,0-1 1 0 0,0 0 0 0 0,2 1-1 0 0,6-1-2969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12171 0 0,'0'-2'384'0'0,"1"-1"1"0"0,0 1-1 0 0,-1 0 1 0 0,1 0-1 0 0,0 0 1 0 0,0 0-1 0 0,0 0 1 0 0,0 0-1 0 0,1 0 1 0 0,-1 0-1 0 0,1 1 1 0 0,-1-1-1 0 0,1 0 1 0 0,-1 1-1 0 0,1-1 1 0 0,0 1 0 0 0,0-1-1 0 0,0 1 1 0 0,0 0-1 0 0,3-2 1 0 0,-1 2-191 0 0,0 0 1 0 0,0 0-1 0 0,0 0 1 0 0,0 1-1 0 0,0 0 1 0 0,0 0-1 0 0,0 0 1 0 0,0 0-1 0 0,0 0 1 0 0,0 1 0 0 0,4 0-1 0 0,2 2-122 0 0,0 0 1 0 0,0 0-1 0 0,-1 1 1 0 0,0 0-1 0 0,0 1 0 0 0,0 0 1 0 0,0 0-1 0 0,13 11 1 0 0,-16-10 256 0 0,0 0 0 0 0,0 1 0 0 0,0 0 0 0 0,-1 0 0 0 0,0 0 0 0 0,0 1 0 0 0,-1 0 0 0 0,4 9 0 0 0,-4-7-1133 0 0,-1 0-1 0 0,0 1 1 0 0,0-1-1 0 0,-1 1 1 0 0,-1-1-1 0 0,0 1 0 0 0,0 0 1 0 0,-1-1-1 0 0,0 1 1 0 0,-3 16-1 0 0,1-16-210 0 0,-1-1 0 0 0,1 0-1 0 0,-1 0 1 0 0,-1 0 0 0 0,0 0-1 0 0,0-1 1 0 0,-1 1 0 0 0,0-1 0 0 0,-1-1-1 0 0,-11 15 1 0 0,11-16 886 0 0,0-1 0 0 0,0 0 1 0 0,-1-1-1 0 0,0 1 0 0 0,0-1 0 0 0,0-1 0 0 0,0 1 1 0 0,-12 4-1 0 0,2-4 2215 0 0,-16 7 3241 0 0,20-1 1948 0 0,21-8-3735 0 0,17-4-3128 0 0,-23 1-190 0 0,180-17 480 0 0,-105 6-5731 0 0,-55 7-4909 0 0,-12 3 3310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13555 0 0,'1'0'293'0'0,"-1"-1"0"0"0,1 1 0 0 0,-1-1 0 0 0,1 1-1 0 0,-1-1 1 0 0,1 1 0 0 0,0 0 0 0 0,-1-1 0 0 0,1 1 0 0 0,-1 0 0 0 0,1 0 0 0 0,0 0 0 0 0,-1-1 0 0 0,1 1 0 0 0,0 0-1 0 0,-1 0 1 0 0,1 0 0 0 0,0 0 0 0 0,-1 0 0 0 0,1 0 0 0 0,0 0 0 0 0,21 5 2495 0 0,-20-4-2936 0 0,0-1 0 0 0,0 1 1 0 0,0 0-1 0 0,0 0 0 0 0,0 0 0 0 0,0 0 0 0 0,0 1 0 0 0,0-1 0 0 0,0 0 0 0 0,-1 1 0 0 0,1-1 0 0 0,0 1 0 0 0,-1 0 0 0 0,1 0 0 0 0,0 2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 9202 0 0,'-3'0'402'0'0,"1"-1"0"0"0,-1 1 0 0 0,0 0-1 0 0,1 0 1 0 0,-1 0 0 0 0,1 0 0 0 0,-1 0 0 0 0,1 1 0 0 0,-1-1-1 0 0,1 1 1 0 0,-1 0 0 0 0,1-1 0 0 0,-1 1 0 0 0,1 0 0 0 0,0 0 0 0 0,-4 3-1 0 0,5-2-102 0 0,-1 0-1 0 0,0 1 0 0 0,0-1 0 0 0,1 0 0 0 0,0 1 0 0 0,-1 0 1 0 0,1-1-1 0 0,0 1 0 0 0,0 0 0 0 0,0 0 0 0 0,1-1 0 0 0,-1 1 0 0 0,1 0 1 0 0,-1 5-1 0 0,-2 51 563 0 0,2 1 1 0 0,13 117-1 0 0,-5-105-775 0 0,-4-41-346 0 0,1-3-1362 0 0,-4-10-2576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32 6105 0 0,'-1'0'347'0'0,"0"1"0"0"0,0-1 0 0 0,1 0 0 0 0,-1 0 0 0 0,0 1 0 0 0,0-1-1 0 0,1 0 1 0 0,-1 1 0 0 0,0-1 0 0 0,1 1 0 0 0,-1-1 0 0 0,0 1 0 0 0,1-1 0 0 0,-1 1-1 0 0,1-1 1 0 0,-1 1 0 0 0,1 0 0 0 0,-1-1 0 0 0,1 1 0 0 0,-1 0 0 0 0,1-1 0 0 0,0 1-1 0 0,-1 1 1 0 0,3 21 3086 0 0,20 22-2332 0 0,-19-40-710 0 0,4 7-213 0 0,0 0 1 0 0,1-1-1 0 0,0 0 1 0 0,1 0-1 0 0,15 15 1 0 0,-21-23-157 0 0,0-1-1 0 0,0 0 1 0 0,0 0 0 0 0,0 0 0 0 0,1 0-1 0 0,-1 0 1 0 0,1-1 0 0 0,0 1-1 0 0,-1-1 1 0 0,1 0 0 0 0,0 0-1 0 0,0-1 1 0 0,-1 1 0 0 0,1-1 0 0 0,0 0-1 0 0,0 0 1 0 0,0 0 0 0 0,0 0-1 0 0,0-1 1 0 0,-1 1 0 0 0,1-1-1 0 0,0 0 1 0 0,0 0 0 0 0,6-3-1 0 0,2-2 63 0 0,-1 0 0 0 0,0-1 0 0 0,0 0 0 0 0,0 0 0 0 0,-1-1 0 0 0,0-1-1 0 0,12-13 1 0 0,4-7-490 0 0,25-37-1 0 0,-40 49-2880 0 0,-10-3-4591 0 0,-4 9 1690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 6497 0 0,'-1'-1'304'0'0,"-1"1"0"0"0,1 0 0 0 0,0 0 0 0 0,0 0 0 0 0,0 0 0 0 0,-1 0 0 0 0,1 0-1 0 0,0 0 1 0 0,0 1 0 0 0,0-1 0 0 0,0 0 0 0 0,-1 1 0 0 0,1-1 0 0 0,0 1 0 0 0,0-1-1 0 0,0 1 1 0 0,0 0 0 0 0,0-1 0 0 0,0 1 0 0 0,0 0 0 0 0,0 0 0 0 0,0-1-1 0 0,1 1 1 0 0,-1 0 0 0 0,0 0 0 0 0,0 0 0 0 0,1 0 0 0 0,-1 0 0 0 0,1 0 0 0 0,-1 0-1 0 0,0 2 1 0 0,1 1 15 0 0,-1 0 0 0 0,1 0 0 0 0,0 0 0 0 0,0 0-1 0 0,1 0 1 0 0,-1 1 0 0 0,1-1 0 0 0,1 5 0 0 0,70 266 1289 0 0,-72-275-1604 0 0,0 1 0 0 0,0 0 1 0 0,0-1-1 0 0,0 1 0 0 0,1-1 0 0 0,-1 1 0 0 0,0-1 0 0 0,0 1 1 0 0,0 0-1 0 0,1-1 0 0 0,-1 1 0 0 0,0-1 0 0 0,1 1 0 0 0,-1-1 0 0 0,0 1 1 0 0,1-1-1 0 0,-1 1 0 0 0,1-1 0 0 0,-1 0 0 0 0,1 1 0 0 0,-1-1 1 0 0,1 1-1 0 0,-1-1 0 0 0,1 0 0 0 0,-1 0 0 0 0,1 1 0 0 0,7-14-13 0 0,1-36-112 0 0,-8 41 119 0 0,0 2-6 0 0,15-70-44 0 0,-14 70 52 0 0,0 0-1 0 0,0 0 0 0 0,1 1 0 0 0,-1-1 0 0 0,1 0 0 0 0,0 1 0 0 0,1 0 0 0 0,-1-1 1 0 0,1 1-1 0 0,5-5 0 0 0,-8 9 1 0 0,0 1 1 0 0,0-1 0 0 0,0 0 0 0 0,0 0-1 0 0,0 1 1 0 0,0-1 0 0 0,1 1 0 0 0,-1-1-1 0 0,0 1 1 0 0,0-1 0 0 0,0 1 0 0 0,0 0-1 0 0,1 0 1 0 0,-1-1 0 0 0,0 1 0 0 0,0 0-1 0 0,0 0 1 0 0,1 0 0 0 0,-1 0 0 0 0,0 0-1 0 0,0 1 1 0 0,3-1 0 0 0,-2 2 12 0 0,1-1-1 0 0,0 0 1 0 0,-1 0 0 0 0,1 1 0 0 0,-1 0 0 0 0,0-1 0 0 0,1 1 0 0 0,-1 0-1 0 0,3 3 1 0 0,3 5 80 0 0,0 0 0 0 0,0 1-1 0 0,7 14 1 0 0,-15-23-84 0 0,15 26 300 0 0,15 43 0 0 0,-19-42-1188 0 0,25 46 0 0 0,-35-74 502 0 0,9 14-3257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6953 0 0,'-1'0'402'0'0,"0"1"0"0"0,0-1 0 0 0,0 1-1 0 0,0-1 1 0 0,0 1 0 0 0,1 0 0 0 0,-1 0-1 0 0,0-1 1 0 0,0 1 0 0 0,1 0 0 0 0,-1 0-1 0 0,1 0 1 0 0,-1 0 0 0 0,1 0 0 0 0,-1 0-1 0 0,1 0 1 0 0,-1 0 0 0 0,1 0 0 0 0,0 0-1 0 0,0 0 1 0 0,-1 0 0 0 0,1 0 0 0 0,0 1-1 0 0,-6 32 1877 0 0,6-28-1625 0 0,-3 22 113 0 0,1 1 0 0 0,1-1 0 0 0,4 39 1 0 0,-1-46-952 0 0,1 0 1 0 0,1 0 0 0 0,1-1-1 0 0,1 1 1 0 0,10 22 0 0 0,-8-28-308 0 0,5-3-5881 0 0,-13-12 6205 0 0,0 0 1 0 0,1 0-1 0 0,-1 0 0 0 0,0 0 1 0 0,0 0-1 0 0,1 0 1 0 0,-1 0-1 0 0,0 0 0 0 0,0 0 1 0 0,1 0-1 0 0,-1 0 1 0 0,0 0-1 0 0,0 0 0 0 0,1 0 1 0 0,-1 0-1 0 0,0 0 1 0 0,0 0-1 0 0,1 0 0 0 0,-1 0 1 0 0,0 0-1 0 0,0-1 1 0 0,0 1-1 0 0,1 0 0 0 0,0-1-1172 0 0,-1 0 1172 0 0,0 1 0 0 0,0 0 1 0 0,0 0-1 0 0,0-1 1 0 0,2-21-2699 0 0,-6-3 2361 0 0,-1 0-1 0 0,-11-34 1 0 0,7 30 650 0 0,-8-53 0 0 0,16 74 144 0 0,0-1 0 0 0,1 1 0 0 0,0 0 0 0 0,0-1 0 0 0,1 1 1 0 0,0-1-1 0 0,1 1 0 0 0,0 0 0 0 0,0 0 0 0 0,0 0 0 0 0,4-8 0 0 0,-5 14-153 0 0,0 0 0 0 0,0 0 0 0 0,1 0 0 0 0,-1 0 1 0 0,0 0-1 0 0,1 0 0 0 0,-1 0 0 0 0,1 0 0 0 0,0 1 0 0 0,-1-1 0 0 0,1 1 0 0 0,0-1 0 0 0,0 1 0 0 0,0-1 0 0 0,0 1 0 0 0,0 0 0 0 0,0 0 0 0 0,0 0 0 0 0,1 1 0 0 0,-1-1 0 0 0,0 0 0 0 0,0 1 0 0 0,1-1 0 0 0,-1 1 0 0 0,0 0 0 0 0,1 0 0 0 0,-1 0 0 0 0,1 0 0 0 0,-1 0 0 0 0,0 0 0 0 0,1 1 0 0 0,-1-1 0 0 0,0 1 1 0 0,0 0-1 0 0,1-1 0 0 0,-1 1 0 0 0,3 2 0 0 0,-1-1 116 0 0,0 0-1 0 0,0 0 1 0 0,0 0 0 0 0,-1 1 0 0 0,1 0 0 0 0,-1 0 0 0 0,0 0-1 0 0,1 0 1 0 0,-1 0 0 0 0,0 1 0 0 0,-1-1 0 0 0,1 1 0 0 0,-1 0-1 0 0,0 0 1 0 0,0 0 0 0 0,0 0 0 0 0,0 0 0 0 0,0 0 0 0 0,0 6 0 0 0,-1-4-64 0 0,0 0 0 0 0,-1 1 1 0 0,0-1-1 0 0,0 0 1 0 0,-1 0-1 0 0,0 1 1 0 0,0-1-1 0 0,0 0 0 0 0,-1 0 1 0 0,-2 6-1 0 0,3-9-168 0 0,0-1 0 0 0,0 0 0 0 0,0 0 0 0 0,0 0 0 0 0,0 1-1 0 0,-1-1 1 0 0,1 0 0 0 0,-1-1 0 0 0,1 1 0 0 0,-1 0 0 0 0,0 0-1 0 0,0-1 1 0 0,0 1 0 0 0,0-1 0 0 0,0 1 0 0 0,0-1 0 0 0,0 0 0 0 0,0 0-1 0 0,0 0 1 0 0,-1 0 0 0 0,1 0 0 0 0,0-1 0 0 0,-1 1 0 0 0,1-1 0 0 0,-1 1-1 0 0,1-1 1 0 0,-5 0 0 0 0,-5-1-390 0 0,-10 0 42 0 0,45-11-17677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2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9778 0 0,'4'0'5718'0'0,"19"1"-3710"0"0,40 16-652 0 0,-35-8-1215 0 0,32 5 1 0 0,-51-12-214 0 0,0-1 0 0 0,0-1 0 0 0,-1 1 0 0 0,1-1 0 0 0,0-1 0 0 0,0 0 0 0 0,-1 0 0 0 0,11-3 0 0 0,-17 4-149 0 0,-1 0 0 0 0,1-1 1 0 0,-1 1-1 0 0,1-1 1 0 0,0 1-1 0 0,-1-1 1 0 0,0 1-1 0 0,1-1 0 0 0,-1 0 1 0 0,1 0-1 0 0,-1 0 1 0 0,0 0-1 0 0,1 0 1 0 0,-1 0-1 0 0,0 0 1 0 0,0 0-1 0 0,0-1 0 0 0,0 1 1 0 0,0 0-1 0 0,0-1 1 0 0,0 1-1 0 0,-1 0 1 0 0,1-1-1 0 0,0 1 0 0 0,-1-1 1 0 0,1 1-1 0 0,-1-1 1 0 0,0 0-1 0 0,1 1 1 0 0,-1-1-1 0 0,0-3 0 0 0,0 3-193 0 0,-1-1 1 0 0,0 0-1 0 0,0 1 0 0 0,0-1 0 0 0,0 1 0 0 0,0-1 0 0 0,0 1 0 0 0,0 0 0 0 0,-1-1 0 0 0,1 1 0 0 0,-1 0 0 0 0,0 0 0 0 0,0 0 0 0 0,0 0 0 0 0,0 0 0 0 0,0 1 0 0 0,0-1 0 0 0,-3-1 0 0 0,-11-7-1837 0 0</inkml:trace>
  <inkml:trace contextRef="#ctx0" brushRef="#br0" timeOffset="1">136 24 3825 0 0,'-12'-12'925'0'0,"-4"0"8039"0"0,15 13-8743 0 0,1 0 0 0 0,-1 0 0 0 0,0 0-1 0 0,1 0 1 0 0,-1 0 0 0 0,1 0 0 0 0,0 0 0 0 0,-1 0 0 0 0,1 0 0 0 0,0 0 0 0 0,-1 0 0 0 0,1 0 0 0 0,0 0 0 0 0,0 0-1 0 0,0 0 1 0 0,0 0 0 0 0,0 1 0 0 0,0-1 0 0 0,0 0 0 0 0,0 0 0 0 0,1 0 0 0 0,-1 1 0 0 0,2 20 13 0 0,0-1 0 0 0,1 0 0 0 0,1 0 1 0 0,1-1-1 0 0,10 25 0 0 0,-11-33-877 0 0,1 0 1 0 0,1-1-1 0 0,0 0 1 0 0,10 12-1 0 0,-12-17-723 0 0,1 0 1 0 0,0 0-1 0 0,1-1 0 0 0,-1 0 0 0 0,1 0 1 0 0,0 0-1 0 0,12 7 0 0 0,1-3-2599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46 239 3401 0 0,'-1'0'656'0'0,"0"0"1"0"0,0-1-1 0 0,0 1 1 0 0,0 0-1 0 0,0 0 1 0 0,0-1 0 0 0,-8-5 7221 0 0,7 4-7221 0 0,-9-23 2368 0 0,-1-30-4745 0 0,12 51 2512 0 0,-2-11-782 0 0,0 0-1 0 0,2-27 1 0 0,0 38-10 0 0,0 0 1 0 0,0-1 0 0 0,1 1-1 0 0,0 0 1 0 0,0 0 0 0 0,0 0-1 0 0,0 0 1 0 0,0 0 0 0 0,1 0 0 0 0,0 0-1 0 0,0 1 1 0 0,0-1 0 0 0,0 1-1 0 0,6-7 1 0 0,-7 9 1 0 0,0 0 1 0 0,0 1-1 0 0,0-1 1 0 0,1 0-1 0 0,-1 1 0 0 0,0-1 1 0 0,0 0-1 0 0,1 1 1 0 0,-1 0-1 0 0,1-1 0 0 0,-1 1 1 0 0,0 0-1 0 0,1 0 1 0 0,-1 0-1 0 0,1 0 0 0 0,-1 0 1 0 0,0 0-1 0 0,1 0 1 0 0,-1 0-1 0 0,1 0 0 0 0,-1 1 1 0 0,0-1-1 0 0,1 1 1 0 0,-1-1-1 0 0,0 1 0 0 0,1-1 1 0 0,-1 1-1 0 0,0 0 1 0 0,0 0-1 0 0,0 0 0 0 0,1 0 1 0 0,-1-1-1 0 0,0 1 1 0 0,0 1-1 0 0,0-1 0 0 0,-1 0 1 0 0,1 0-1 0 0,1 2 1 0 0,3 4 19 0 0,0-1 0 0 0,0 1 0 0 0,-1 0-1 0 0,0 0 1 0 0,4 11 0 0 0,-2 1 61 0 0,0 2 0 0 0,3 28 0 0 0,-5-29-55 0 0,0 0 0 0 0,10 28-1 0 0,-14-47-31 0 0,0-1 0 0 0,0 0 0 0 0,0 0 0 0 0,0 0 0 0 0,0 1 0 0 0,0-1 0 0 0,0 0 0 0 0,0 0 0 0 0,0 1 0 0 0,0-1 0 0 0,0 0 0 0 0,0 0 0 0 0,0 0 0 0 0,0 1 0 0 0,0-1 0 0 0,0 0 0 0 0,1 0 0 0 0,-1 0 0 0 0,0 1 0 0 0,0-1 0 0 0,0 0 0 0 0,0 0 0 0 0,0 0 0 0 0,1 0 0 0 0,-1 0 0 0 0,0 1-1 0 0,0-1 1 0 0,0 0 0 0 0,1 0 0 0 0,-1 0 0 0 0,0 0 0 0 0,0 0 0 0 0,0 0 0 0 0,1 0 0 0 0,-1 0 0 0 0,0 0 0 0 0,0 0 0 0 0,1 0 0 0 0,-1 0 0 0 0,0 0 0 0 0,0 0 0 0 0,1 0 0 0 0,-1 0 0 0 0,6-11-142 0 0,1-25-31 0 0,-7 31 161 0 0,4-16-22 0 0,-3 10 48 0 0,1 1 0 0 0,0-1-1 0 0,0 0 1 0 0,1 1-1 0 0,1-1 1 0 0,6-14 0 0 0,-9 25 12 0 0,-1-1 1 0 0,1 0 0 0 0,-1 1 0 0 0,1-1 0 0 0,0 1 0 0 0,-1-1-1 0 0,1 1 1 0 0,-1-1 0 0 0,1 1 0 0 0,0-1 0 0 0,0 1-1 0 0,-1 0 1 0 0,1-1 0 0 0,0 1 0 0 0,0 0 0 0 0,-1 0-1 0 0,1-1 1 0 0,0 1 0 0 0,0 0 0 0 0,0 0 0 0 0,-1 0-1 0 0,1 0 1 0 0,0 0 0 0 0,0 0 0 0 0,0 0 0 0 0,0 1-1 0 0,-1-1 1 0 0,1 0 0 0 0,0 0 0 0 0,0 0 0 0 0,-1 1-1 0 0,1-1 1 0 0,0 1 0 0 0,0-1 0 0 0,-1 0 0 0 0,1 1-1 0 0,0-1 1 0 0,-1 1 0 0 0,1-1 0 0 0,-1 1 0 0 0,1 0 0 0 0,31 31 594 0 0,-25-25-532 0 0,10 11 216 0 0,0 1 1 0 0,14 24-1 0 0,-6 2-2008 0 0,-22-37 188 0 0,-1-1-1 0 0,1 1 1 0 0,-1 0-1 0 0,1 10 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30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6497 0 0,'1'0'439'0'0,"-1"0"-1"0"0,1-1 1 0 0,-1 1-1 0 0,1 0 0 0 0,0 0 1 0 0,-1 0-1 0 0,1-1 0 0 0,0 1 1 0 0,0 0-1 0 0,-1 0 1 0 0,1 0-1 0 0,0 0 0 0 0,-1 0 1 0 0,1 0-1 0 0,0 1 1 0 0,-1-1-1 0 0,1 0 0 0 0,0 0 1 0 0,-1 0-1 0 0,1 1 1 0 0,1-1-1 0 0,10 14 3817 0 0,4 24-2847 0 0,-14-29-744 0 0,27 102 639 0 0,-25-86-1404 0 0,2 0 1 0 0,0-1-1 0 0,2 0 1 0 0,1 0-1 0 0,14 27 1 0 0,-5-29-3213 0 0,-6-17-1469 0 0,2-9-3465 0 0,-6-1 3548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3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72 6137 0 0,'-1'-2'137'0'0,"1"1"-1"0"0,0 0 0 0 0,-1 0 0 0 0,1 0 0 0 0,0 0 1 0 0,0 0-1 0 0,-1 0 0 0 0,1 0 0 0 0,0 0 0 0 0,0 0 1 0 0,0-1-1 0 0,0 1 0 0 0,0 0 0 0 0,1 0 1 0 0,-1 0-1 0 0,0 0 0 0 0,1 0 0 0 0,-1 0 0 0 0,0 0 1 0 0,1 0-1 0 0,-1 0 0 0 0,1 0 0 0 0,-1 0 1 0 0,1 0-1 0 0,0 0 0 0 0,-1 0 0 0 0,1 0 0 0 0,0 1 1 0 0,0-1-1 0 0,0 0 0 0 0,0 0 0 0 0,-1 1 0 0 0,1-1 1 0 0,0 1-1 0 0,0-1 0 0 0,0 1 0 0 0,0-1 1 0 0,0 1-1 0 0,1-1 0 0 0,0 1 0 0 0,8-4 181 0 0,0 1 0 0 0,0 0 0 0 0,16-1 0 0 0,-14 1-48 0 0,13-3 59 0 0,-18 3-241 0 0,1 1 1 0 0,-1 0-1 0 0,0 1 0 0 0,1-1 1 0 0,-1 1-1 0 0,1 1 0 0 0,-1-1 1 0 0,1 1-1 0 0,0 1 0 0 0,-1 0 1 0 0,9 1-1 0 0,-15-2-229 0 0,-1 1-1 0 0,1-1 1 0 0,0 1 0 0 0,0-1-1 0 0,-1 1 1 0 0,1 0 0 0 0,0-1-1 0 0,0 1 1 0 0,-1 0 0 0 0,1-1-1 0 0,-1 1 1 0 0,1 0 0 0 0,-1 0-1 0 0,1 0 1 0 0,-1 0 0 0 0,1-1-1 0 0,-1 1 1 0 0,0 0 0 0 0,0 0-1 0 0,1 1 1 0 0,-1 21-7400 0 0,-7-8 4174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3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4313 0 0,'-12'6'6639'0'0,"17"2"-3540"0"0,21 4-1752 0 0,-18-12-1262 0 0,0 1 0 0 0,0-2 1 0 0,0 1-1 0 0,0-1 0 0 0,0-1 0 0 0,0 1 0 0 0,12-5 0 0 0,-14 4 22 0 0,-1 0-1 0 0,1 0 0 0 0,-1 1 0 0 0,1-1 0 0 0,0 1 0 0 0,0 1 0 0 0,0-1 0 0 0,0 1 0 0 0,0 0 0 0 0,0 0 1 0 0,-1 1-1 0 0,1 0 0 0 0,0 0 0 0 0,0 0 0 0 0,6 3 0 0 0,-11-3-60 0 0,0-1 1 0 0,0 1-1 0 0,0-1 0 0 0,0 1 0 0 0,0 0 1 0 0,0-1-1 0 0,-1 1 0 0 0,1 0 0 0 0,0 0 1 0 0,-1 0-1 0 0,1 0 0 0 0,0-1 0 0 0,-1 1 1 0 0,1 0-1 0 0,-1 0 0 0 0,1 0 0 0 0,-1 0 0 0 0,0 0 1 0 0,1 1-1 0 0,-1-1 0 0 0,0 0 0 0 0,0 0 1 0 0,1 1-1 0 0,-2 1-25 0 0,1 0 0 0 0,0-1 1 0 0,-1 1-1 0 0,1-1 0 0 0,-1 1 1 0 0,0 0-1 0 0,0-1 0 0 0,0 1 0 0 0,-1 2 1 0 0,-3 4-215 0 0,0-1 0 0 0,-1-1 0 0 0,1 1 0 0 0,-11 9 0 0 0,-30 22-1065 0 0,42-37 1245 0 0,0 1 1 0 0,0-1-1 0 0,0 0 0 0 0,0 0 1 0 0,-1 0-1 0 0,1 0 1 0 0,0-1-1 0 0,-1 0 0 0 0,1 0 1 0 0,-10 1-1 0 0,72-10 1341 0 0,-28 2-1165 0 0,40-5-41 0 0,35-8-441 0 0,-86 20-2633 0 0,-19 0 2735 0 0,0-1 0 0 0,0 0 0 0 0,0 1 1 0 0,0-1-1 0 0,1 1 0 0 0,-1-1 0 0 0,0 0 0 0 0,0 1 1 0 0,0-1-1 0 0,0 1 0 0 0,0-1 0 0 0,-1 0 0 0 0,1 1 1 0 0,0-1-1 0 0,0 1 0 0 0,0-1 0 0 0,0 0 0 0 0,0 1 1 0 0,-1-1-1 0 0,1 0 0 0 0,0 1 0 0 0,0-1 0 0 0,0 0 1 0 0,-1 1-1 0 0,1-1 0 0 0,0 0 0 0 0,-1 1 0 0 0,1-1 0 0 0,0 0 1 0 0,0 0-1 0 0,-1 1 0 0 0,1-1 0 0 0,-1 0 0 0 0,1 0 1 0 0,0 0-1 0 0,-1 0 0 0 0,1 1 0 0 0,0-1 0 0 0,-1 0 1 0 0,1 0-1 0 0,-1 0 0 0 0,1 0 0 0 0,-11 7-3836 0 0</inkml:trace>
  <inkml:trace contextRef="#ctx0" brushRef="#br0" timeOffset="1">157 234 5385 0 0,'-14'11'6052'0'0,"14"-11"-5946"0"0,0 1 0 0 0,0-1-1 0 0,0 0 1 0 0,0 1 0 0 0,0-1 0 0 0,0 0 0 0 0,0 1-1 0 0,0-1 1 0 0,0 0 0 0 0,0 1 0 0 0,0-1 0 0 0,0 0-1 0 0,0 1 1 0 0,1-1 0 0 0,-1 0 0 0 0,0 1 0 0 0,0-1 0 0 0,0 0-1 0 0,0 0 1 0 0,1 1 0 0 0,-1-1 0 0 0,0 0 0 0 0,0 0-1 0 0,1 1 1 0 0,-1-1 0 0 0,0 0 0 0 0,0 0 0 0 0,1 0-1 0 0,-1 0 1 0 0,1 1 0 0 0,1 0 28 0 0,0 0 1 0 0,1 0-1 0 0,-1 0 0 0 0,0-1 1 0 0,1 1-1 0 0,-1-1 0 0 0,1 1 1 0 0,-1-1-1 0 0,1 0 0 0 0,0 0 1 0 0,2 0-1 0 0,2-2-81 0 0,-1 0 0 0 0,1 0 0 0 0,-1 0 0 0 0,1 0 0 0 0,-1-1 0 0 0,0 0 0 0 0,0-1 0 0 0,0 1 0 0 0,-1-1 0 0 0,7-6 0 0 0,-6 5-35 0 0,1 1 1 0 0,-1 0 0 0 0,1-1-1 0 0,0 2 1 0 0,0-1 0 0 0,13-4-1 0 0,-19 8 3 0 0,-1 0-1 0 0,1 1 0 0 0,-1-1 1 0 0,1 0-1 0 0,-1 0 1 0 0,1 0-1 0 0,-1 0 0 0 0,1 0 1 0 0,-1 1-1 0 0,1-1 1 0 0,-1 0-1 0 0,1 1 0 0 0,-1-1 1 0 0,0 0-1 0 0,1 1 1 0 0,-1-1-1 0 0,1 0 0 0 0,-1 1 1 0 0,0-1-1 0 0,1 1 1 0 0,-1-1-1 0 0,0 0 0 0 0,0 1 1 0 0,1-1-1 0 0,-1 1 1 0 0,0-1-1 0 0,0 1 0 0 0,0-1 1 0 0,1 1-1 0 0,-1 0 1 0 0,0-1-1 0 0,0 1 0 0 0,0 0 1 0 0,4 25 584 0 0,-4-19-359 0 0,1-3-181 0 0,16 79 1449 0 0,-15-75-1836 0 0,1-1-1 0 0,-1 0 1 0 0,1 0-1 0 0,0 0 1 0 0,1-1-1 0 0,0 1 0 0 0,0-1 1 0 0,0 0-1 0 0,6 7 1 0 0,-9-12-16 0 0,-1-1 1 0 0,1 1-1 0 0,-1 0 1 0 0,1-1-1 0 0,-1 1 0 0 0,1-1 1 0 0,0 1-1 0 0,-1-1 1 0 0,1 1-1 0 0,0-1 1 0 0,0 1-1 0 0,-1-1 0 0 0,1 0 1 0 0,0 1-1 0 0,0-1 1 0 0,0 0-1 0 0,0 0 1 0 0,-1 0-1 0 0,1 0 0 0 0,0 1 1 0 0,0-1-1 0 0,0 0 1 0 0,0 0-1 0 0,-1-1 1 0 0,1 1-1 0 0,0 0 0 0 0,0 0 1 0 0,0 0-1 0 0,0 0 1 0 0,1-1-1 0 0,6-4-4226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3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12139 0 0,'1'-1'264'0'0,"0"0"0"0"0,-1 0 0 0 0,1 0 1 0 0,0 0-1 0 0,0 0 0 0 0,0 0 0 0 0,0 1 1 0 0,0-1-1 0 0,0 0 0 0 0,0 1 1 0 0,1-1-1 0 0,-1 1 0 0 0,0-1 0 0 0,2 0 1 0 0,34-7 1128 0 0,-27 6-838 0 0,-3 1-264 0 0,49-7 659 0 0,-53 8-941 0 0,0-1 0 0 0,0 1 0 0 0,0 0 0 0 0,0 0-1 0 0,0 1 1 0 0,0-1 0 0 0,0 1 0 0 0,0-1 0 0 0,-1 1 0 0 0,1 0 0 0 0,0 0 0 0 0,0 0 0 0 0,-1 0 0 0 0,1 1 0 0 0,4 2 0 0 0,0 11-2287 0 0,-7-14 1463 0 0,0 1-1 0 0,0 0 1 0 0,0 0-1 0 0,0 0 0 0 0,0-1 1 0 0,-1 1-1 0 0,1 0 1 0 0,-1 0-1 0 0,1 0 0 0 0,-3 3 1 0 0,-3 6-4674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3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7802 0 0,'7'-3'6618'0'0,"14"-2"-5396"0"0,-17 4-469 0 0,50-14 1733 0 0,-44 11-2215 0 0,1 0 1 0 0,0 1-1 0 0,0 1 0 0 0,0-1 1 0 0,0 2-1 0 0,1-1 0 0 0,-1 1 0 0 0,0 1 1 0 0,19 2-1 0 0,-28-2-273 0 0,0 0 0 0 0,0 1 0 0 0,-1-1 0 0 0,1 1 0 0 0,0-1 0 0 0,0 1 0 0 0,0 0 0 0 0,-1 0 0 0 0,1-1 0 0 0,0 1 0 0 0,-1 1 0 0 0,1-1 0 0 0,-1 0 0 0 0,1 0 0 0 0,-1 0 0 0 0,0 1 0 0 0,1-1 1 0 0,-1 1-1 0 0,0-1 0 0 0,0 1 0 0 0,0 0 0 0 0,0-1 0 0 0,0 1 0 0 0,0 0 0 0 0,-1 0 0 0 0,1-1 0 0 0,-1 1 0 0 0,1 0 0 0 0,-1 0 0 0 0,1 0 0 0 0,-1 0 0 0 0,0 0 0 0 0,0 0 0 0 0,0-1 0 0 0,0 1 0 0 0,0 0 0 0 0,-1 0 0 0 0,1 0 0 0 0,-1 0 0 0 0,1 0 0 0 0,-2 2 0 0 0,0 2-232 0 0,0 0 0 0 0,-1 0-1 0 0,0 0 1 0 0,0-1 0 0 0,0 0 0 0 0,-1 1-1 0 0,1-1 1 0 0,-1-1 0 0 0,0 1 0 0 0,-1 0-1 0 0,-7 5 1 0 0,-48 26 945 0 0,60-36-610 0 0,32-13 31 0 0,-32 12-139 0 0,82-28 392 0 0,-75 26-569 0 0,0 1-1 0 0,1 1 1 0 0,-1 0 0 0 0,1 0-1 0 0,-1 0 1 0 0,1 1 0 0 0,-1 0-1 0 0,1 0 1 0 0,9 2 0 0 0,-17-2 6 0 0,0 0 0 0 0,0 0 0 0 0,1 0 0 0 0,-1 0 1 0 0,0 0-1 0 0,0 0 0 0 0,1 0 0 0 0,-1 0 1 0 0,0 0-1 0 0,0 1 0 0 0,1-1 0 0 0,-1 0 1 0 0,0 0-1 0 0,0 0 0 0 0,1 0 0 0 0,-1 1-710 0 0,1 0 710 0 0,-1-1 0 0 0,0 0 0 0 0,0 0 0 0 0,0 1 1 0 0,0-1-1 0 0,0 0 0 0 0,0 0 0 0 0,0 1 1 0 0,0-1-1 0 0,1 0 0 0 0,-1 0 0 0 0,0 1 1 0 0,0-1-1 0 0,0 0 0 0 0,0 1 0 0 0,0-1 1 0 0,-1 0-1 0 0,1 0 0 0 0,0 1 0 0 0,0-1 0 0 0,0 0 1 0 0,0 0-1 0 0,0 1 0 0 0,0-1 0 0 0,0 0 1 0 0,0 0-1 0 0,-1 1 0 0 0,1-1 0 0 0,0 0 1 0 0,0 0-1 0 0,-1 1-711 0 0,1-1 711 0 0,-1 0 1 0 0,1 1-1 0 0,0-1 0 0 0,0 0 0 0 0,-1 0 0 0 0,1 0 1 0 0,0 0-1 0 0,0 0 0 0 0,-1 0 0 0 0,1 0 1 0 0,-8 8-4074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32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59 5193 0 0,'-8'-3'9051'0'0,"27"-2"-5719"0"0,6-7-2239 0 0,-12 5-758 0 0,0 0 0 0 0,0 2-1 0 0,1-1 1 0 0,-1 2 0 0 0,16-4-1 0 0,-26 7-291 0 0,0 1 0 0 0,0-1 1 0 0,0 1-1 0 0,0 0 0 0 0,0 0 0 0 0,0 0 0 0 0,0 1 0 0 0,0-1 0 0 0,0 1 0 0 0,0-1 1 0 0,0 1-1 0 0,0 0 0 0 0,-1 0 0 0 0,1 0 0 0 0,0 1 0 0 0,-1-1 0 0 0,1 1 0 0 0,-1-1 1 0 0,1 1-1 0 0,-1 0 0 0 0,0 0 0 0 0,1 0 0 0 0,-1 0 0 0 0,0 0 0 0 0,0 0 0 0 0,-1 1 1 0 0,1-1-1 0 0,0 1 0 0 0,-1-1 0 0 0,2 5 0 0 0,-1-4 4 0 0,-1 0 1 0 0,0 0-1 0 0,0 0 0 0 0,0 0 0 0 0,0 1 1 0 0,-1-1-1 0 0,1 0 0 0 0,-1 0 0 0 0,0 6 1 0 0,0-6-588 0 0,-1 0 0 0 0,1 0 0 0 0,-1 0 0 0 0,0-1 0 0 0,0 1 0 0 0,0 0 0 0 0,0 0 0 0 0,0-1 0 0 0,-1 1 0 0 0,1 0 0 0 0,-1-1 0 0 0,0 1 0 0 0,0-1 0 0 0,-2 3 0 0 0,-1 0-773 0 0,-1-1 0 0 0,1 1 0 0 0,-1-1 0 0 0,0 0 0 0 0,-8 4 0 0 0,-17 6 2281 0 0,31-14-918 0 0,0 0 0 0 0,0 0 0 0 0,0 0 0 0 0,0 0 0 0 0,-1 1 0 0 0,1-1 0 0 0,0 0 1 0 0,0 0-1 0 0,0 0 0 0 0,0 0 0 0 0,0 0 0 0 0,0 0 0 0 0,0 0 0 0 0,0 0 1 0 0,0 0-1 0 0,0 0 0 0 0,0 0 0 0 0,-1 0 0 0 0,1 0 0 0 0,0 0 0 0 0,0 0 1 0 0,0 0-1 0 0,0 0 0 0 0,0 0 0 0 0,0 0 0 0 0,0 0 0 0 0,0-1 0 0 0,0 1 0 0 0,0 0 1 0 0,0 0-1 0 0,0 0 0 0 0,-1 0 100 0 0,1 0-100 0 0,0 0 1 0 0,0 0-1 0 0,0 0 0 0 0,0 0 0 0 0,0 0 0 0 0,0 0 0 0 0,0 0 0 0 0,0 0 1 0 0,0-1-1 0 0,0 1 0 0 0,0 0 0 0 0,0 0 0 0 0,0 0 0 0 0,0 0 0 0 0,0 0 0 0 0,0 0 1 0 0,0 0-1 0 0,0 0 0 0 0,0 0 0 0 0,0 0 0 0 0,0 0 0 0 0,0-1 0 0 0,0 1 1 0 0,0 0-1 0 0,0 0 0 0 0,0 0 0 0 0,0 0 0 0 0,0 0 0 0 0,0 0 0 0 0,0 0 0 0 0,0 0 1 0 0,0 0-1 0 0,5-10 1247 0 0,7-8-69 0 0,-8 14-885 0 0,0-1 0 0 0,0 1 0 0 0,0 0 0 0 0,1 1 0 0 0,0-1 0 0 0,-1 1 0 0 0,1 0 0 0 0,0 0 0 0 0,9-3 0 0 0,-13 5-209 0 0,0 1 0 0 0,1-1 0 0 0,-1 1 0 0 0,0 0 1 0 0,1 0-1 0 0,-1 0 0 0 0,0-1 0 0 0,1 1 0 0 0,-1 0 0 0 0,0 1 0 0 0,1-1 0 0 0,-1 0 0 0 0,0 0 0 0 0,0 0 0 0 0,1 1 0 0 0,-1-1 0 0 0,0 1 0 0 0,2 0 1 0 0,-1 1 13 0 0,-1-1 0 0 0,0 0 0 0 0,1 1 0 0 0,-1-1 0 0 0,0 0 0 0 0,0 1 0 0 0,0-1 0 0 0,0 1 0 0 0,0 0 0 0 0,-1-1 0 0 0,1 1 0 0 0,0 0 0 0 0,-1 0 0 0 0,1-1 0 0 0,-1 1 0 0 0,0 0 0 0 0,1 3 0 0 0,0 21 559 0 0,-1-20-633 0 0,0 0 0 0 0,1 0 0 0 0,0 0 1 0 0,0 0-1 0 0,0 0 0 0 0,0 0 1 0 0,4 7-1 0 0,-5-12-69 0 0,1 0-1 0 0,0 1 1 0 0,0-1 0 0 0,0 0 0 0 0,0 0-1 0 0,0 0 1 0 0,1 0 0 0 0,-1 0 0 0 0,0 0-1 0 0,1 0 1 0 0,-1 0 0 0 0,0 0 0 0 0,1-1 0 0 0,-1 1-1 0 0,1 0 1 0 0,-1-1 0 0 0,1 1 0 0 0,-1-1-1 0 0,1 0 1 0 0,-1 0 0 0 0,1 1 0 0 0,0-1-1 0 0,-1 0 1 0 0,1 0 0 0 0,-1 0 0 0 0,1-1-1 0 0,-1 1 1 0 0,1 0 0 0 0,0 0 0 0 0,-1-1-1 0 0,1 1 1 0 0,-1-1 0 0 0,2 0 0 0 0,8-3-504 0 0,-1 0 0 0 0,1 0 1 0 0,-1-1-1 0 0,11-6 0 0 0,35-28-12212 0 0,-39 26 7073 0 0</inkml:trace>
  <inkml:trace contextRef="#ctx0" brushRef="#br0" timeOffset="1">660 59 12771 0 0,'4'-5'6305'0'0,"-1"0"-1696"0"0,-4 5-4129 0 0,1 1-248 0 0,-2-1-240 0 0,1 1-624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3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 5673 0 0,'0'0'126'0'0,"-1"-1"0"0"0,1 1 0 0 0,0 0 0 0 0,-1 0 0 0 0,1-1-1 0 0,0 1 1 0 0,0-1 0 0 0,-1 1 0 0 0,1 0 0 0 0,0-1 0 0 0,0 1 0 0 0,-1 0 0 0 0,1-1-1 0 0,0 1 1 0 0,0-1 0 0 0,0 1 0 0 0,0 0 0 0 0,0-1 0 0 0,0 1 0 0 0,0-1-1 0 0,0 1 1 0 0,0-1 0 0 0,0 1 0 0 0,0-1 0 0 0,0 1 0 0 0,0 0 0 0 0,0-1 0 0 0,0 1-1 0 0,0-1 1 0 0,0 1 0 0 0,0-1 0 0 0,1 1 0 0 0,-1 0 0 0 0,0-1 0 0 0,0 1-1 0 0,0 0 1 0 0,1-1 0 0 0,-1 1 0 0 0,0 0 0 0 0,1-1 0 0 0,22 0 2773 0 0,35 17-320 0 0,-53-14-2158 0 0,32 9 813 0 0,0-2 0 0 0,71 7 1 0 0,79-6 37 0 0,-14-2-662 0 0,276 20-48 0 0,-116 3 188 0 0,-68-4-384 0 0,-208-24-333 0 0,0-3 1 0 0,95-12-1 0 0,196-28 175 0 0,-154 18 119 0 0,-116 10-156 0 0,103-1-1 0 0,-170 13-205 0 0,1 0 0 0 0,-1-1 0 0 0,1 0 0 0 0,-1 0 1 0 0,21-7-1 0 0,-32 8-217 0 0,0 0 1 0 0,1-1 0 0 0,-1 1 0 0 0,1 0 0 0 0,-1-1 0 0 0,0 1 0 0 0,1-1-1 0 0,-1 1 1 0 0,0 0 0 0 0,1-1 0 0 0,-1 1 0 0 0,0-1 0 0 0,1 1-1 0 0,-1-1 1 0 0,0 1 0 0 0,0-1 0 0 0,0 1 0 0 0,0-1 0 0 0,1 1 0 0 0,-1-1-1 0 0,0 1 1 0 0,0-1 0 0 0,0 1 0 0 0,0-1 0 0 0,0 1 0 0 0,0-1-1 0 0,0 1 1 0 0,0-1 0 0 0,-1 1 0 0 0,1-1 0 0 0,0 1 0 0 0,0-1 0 0 0,0 1-1 0 0,0-1 1 0 0,-1 0 0 0 0,-8-17-6324 0 0,8 17 6426 0 0,-9-10-6119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59 6121 0 0,'-15'-8'4570'0'0,"15"-1"-538"0"0,2 7-3763 0 0,0-1 0 0 0,0 2 0 0 0,0-1 0 0 0,1 0 0 0 0,-1 0-1 0 0,1 1 1 0 0,0-1 0 0 0,-1 1 0 0 0,4-1 0 0 0,7-3-141 0 0,0 1 1 0 0,0 0 0 0 0,1 1 0 0 0,-1 0-1 0 0,1 1 1 0 0,26 0 0 0 0,84 9-553 0 0,-94 0-1208 0 0,-16 0-1558 0 0,-13-7 3007 0 0,-1 0 0 0 0,2 5-4389 0 0,-2-5 4390 0 0,0 1-1 0 0,0-1 0 0 0,0 0 0 0 0,0 0 0 0 0,0 1 0 0 0,0-1 0 0 0,0 0 0 0 0,0 0 1 0 0,0 0-1 0 0,-1 1 0 0 0,1 0-366 0 0,-6 4-3220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 5713 0 0,'-14'-11'5454'0'0,"14"11"-5318"0"0,0 0-1 0 0,-1 0 1 0 0,1 0 0 0 0,0 0-1 0 0,0 0 1 0 0,0 0 0 0 0,-1-1-1 0 0,1 1 1 0 0,0 0 0 0 0,0 0-1 0 0,-1 0 1 0 0,1 0 0 0 0,0 0 0 0 0,0 0-1 0 0,-1 0 1 0 0,1 1 0 0 0,0-1-1 0 0,0 0 1 0 0,0 0 0 0 0,-1 0-1 0 0,1 0 1 0 0,0 0 0 0 0,0 0-1 0 0,0 0 1 0 0,-1 0 0 0 0,1 1 0 0 0,0-1-1 0 0,0 0 1 0 0,0 0 0 0 0,0 0-1 0 0,-1 0 1 0 0,1 1 0 0 0,0-1-1 0 0,0 0 1 0 0,0 0 0 0 0,-2 32 3177 0 0,3-8-3148 0 0,1-1 0 0 0,1 1 0 0 0,1 0 0 0 0,1-1 0 0 0,13 37 0 0 0,-20-65-228 0 0,1 0-1 0 0,1 0 1 0 0,-1 0-1 0 0,1-1 1 0 0,-1 1-1 0 0,2 0 1 0 0,-1 0-1 0 0,0 0 1 0 0,1 0-1 0 0,0 0 1 0 0,0 0-1 0 0,1 0 1 0 0,-1 0 0 0 0,5-8-1 0 0,-3 6 2 0 0,0 0 0 0 0,1 0 1 0 0,0 0-1 0 0,0 1 0 0 0,1-1 0 0 0,-1 1 0 0 0,1 0 0 0 0,1 0 0 0 0,-1 1 1 0 0,9-7-1 0 0,-4 5-2561 0 0,1 0 0 0 0,0 0 1 0 0,1 1-1 0 0,14-6 0 0 0,-12 7-1058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 5217 0 0,'-13'12'6363'0'0,"30"-16"-3901"0"0,6-2-2736 0 0,-7 2 291 0 0,1 1 0 0 0,0 1 0 0 0,1 0-1 0 0,-1 1 1 0 0,0 1 0 0 0,30 4 0 0 0,-45-4-10 0 0,-1 0 0 0 0,0 1 0 0 0,0-1 0 0 0,0 0 0 0 0,0 1 0 0 0,0-1 0 0 0,0 1 0 0 0,0-1 0 0 0,0 1 0 0 0,0-1 0 0 0,0 1 0 0 0,0 0 0 0 0,0-1 0 0 0,0 1 0 0 0,-1 0 0 0 0,1 0 0 0 0,0 0 0 0 0,0 0 0 0 0,-1 0 0 0 0,1 0 0 0 0,-1 0 0 0 0,1 0 0 0 0,-1 0 0 0 0,1 0 0 0 0,-1 0 0 0 0,1 0 0 0 0,-1 0 0 0 0,0 0 0 0 0,0 0 0 0 0,1 0 0 0 0,-1 1 0 0 0,0 1 0 0 0,-1 3 58 0 0,0 1 1 0 0,0-1 0 0 0,-1 1-1 0 0,0-1 1 0 0,-3 7 0 0 0,4-8 2 0 0,-1-1 0 0 0,0 1 0 0 0,1 0 1 0 0,0 0-1 0 0,0 0 0 0 0,0 7 1 0 0,1-8-41 0 0,1-1 0 0 0,-1 0 0 0 0,1 0 0 0 0,0 1 0 0 0,0-1 0 0 0,1 0 0 0 0,-1 0 0 0 0,0 0 0 0 0,1 0 0 0 0,0-1 0 0 0,0 1 0 0 0,0 0 0 0 0,0-1 0 0 0,0 1 0 0 0,0-1 0 0 0,1 0 0 0 0,-1 0 0 0 0,1 0 0 0 0,-1 0 0 0 0,1 0 0 0 0,0 0 0 0 0,0-1 0 0 0,0 1 0 0 0,0-1 0 0 0,0 0 0 0 0,0 0 0 0 0,4 1 0 0 0,-5-2-14 0 0,0 1-1 0 0,1-1 1 0 0,-1 0 0 0 0,0 0 0 0 0,1 0 0 0 0,-1 0-1 0 0,0 0 1 0 0,1 0 0 0 0,-1-1 0 0 0,0 1 0 0 0,0-1-1 0 0,1 0 1 0 0,-1 0 0 0 0,0 0 0 0 0,0 0 0 0 0,0 0 0 0 0,0 0-1 0 0,0 0 1 0 0,0-1 0 0 0,0 1 0 0 0,-1-1 0 0 0,1 1-1 0 0,0-1 1 0 0,-1 0 0 0 0,1 1 0 0 0,-1-1 0 0 0,0 0 0 0 0,1 0-1 0 0,-1 0 1 0 0,0 0 0 0 0,0-1 0 0 0,0 1 0 0 0,-1 0-1 0 0,1 0 1 0 0,0 0 0 0 0,-1-1 0 0 0,0 1 0 0 0,1-3-1 0 0,-1 1 38 0 0,1 1-1 0 0,-1-1 1 0 0,0 1-1 0 0,0 0 0 0 0,0-1 1 0 0,-1 1-1 0 0,1-1 1 0 0,-1 1-1 0 0,0 0 0 0 0,0-1 1 0 0,0 1-1 0 0,0 0 0 0 0,0 0 1 0 0,-1 0-1 0 0,1 0 1 0 0,-1 0-1 0 0,0 0 0 0 0,0 0 1 0 0,0 0-1 0 0,-5-4 0 0 0,-3-1-87 0 0,1 0 0 0 0,-1 1-1 0 0,-1 0 1 0 0,-15-7-1 0 0,2 0-1539 0 0,27-2-7653 0 0,-7 0 6896 0 0,9 5-563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3473 0 0,'-6'-13'6301'0'0,"6"20"-2287"0"0,9 29-646 0 0,-7-28-2990 0 0,8 44 770 0 0,-8-36-1011 0 0,0-1 0 0 0,2 0 0 0 0,0-1 0 0 0,10 27 0 0 0,-14-40-124 0 0,1-1-1 0 0,-1 0 1 0 0,0 0 0 0 0,1 1 0 0 0,-1-1 0 0 0,0 0-1 0 0,0 0 1 0 0,1 1 0 0 0,-1-1 0 0 0,1 0 0 0 0,-1 0-1 0 0,0 0 1 0 0,1 0 0 0 0,-1 1 0 0 0,1-1 0 0 0,-1 0-1 0 0,0 0 1 0 0,1 0 0 0 0,-1 0 0 0 0,1 0 0 0 0,-1 0-1 0 0,0 0 1 0 0,1 0 0 0 0,-1 0 0 0 0,1 0 0 0 0,-1 0-1 0 0,0 0 1 0 0,1-1 0 0 0,-1 1 0 0 0,1 0 0 0 0,-1 0-1 0 0,0 0 1 0 0,1 0 0 0 0,-1-1 0 0 0,0 1 0 0 0,1 0-1 0 0,-1-1 1 0 0,21-13 76 0 0,-6 4-117 0 0,-6 7-819 0 0,1 0 1 0 0,0 0-1 0 0,-1 1 1 0 0,15-1 0 0 0,17-3-8228 0 0,-27 2 4546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28 2769 0 0,'-1'0'50'0'0,"-5"-3"1004"0"0,1 0 0 0 0,-1 0 1 0 0,0 1-1 0 0,0 0 0 0 0,0 0 1 0 0,-8-1-1 0 0,14 3-871 0 0,-1 0 0 0 0,0 0 0 0 0,1 0-1 0 0,-1 0 1 0 0,0 0 0 0 0,0 0 0 0 0,1 0 0 0 0,-1 0 0 0 0,0 0 0 0 0,1 1-1 0 0,-1-1 1 0 0,0 0 0 0 0,1 0 0 0 0,-1 1 0 0 0,1-1 0 0 0,-1 1 0 0 0,0-1 0 0 0,1 0-1 0 0,-1 1 1 0 0,1-1 0 0 0,-1 1 0 0 0,1-1 0 0 0,-1 2 0 0 0,0 0-35 0 0,0 0 0 0 0,1-1 0 0 0,-1 1 0 0 0,1 0 0 0 0,0 0 0 0 0,-1 0 0 0 0,1 0 0 0 0,0-1 0 0 0,0 1 0 0 0,0 0 0 0 0,0 0 0 0 0,1 0 0 0 0,0 2 0 0 0,0 1-108 0 0,0-1 1 0 0,0 0 0 0 0,1 0 0 0 0,0 0 0 0 0,-1 0-1 0 0,2 0 1 0 0,-1-1 0 0 0,0 1 0 0 0,1 0 0 0 0,0-1 0 0 0,-1 0-1 0 0,1 0 1 0 0,1 1 0 0 0,-1-2 0 0 0,4 4 0 0 0,-6-5-40 0 0,1 0 1 0 0,0 0 0 0 0,-1 0-1 0 0,1 0 1 0 0,0 0-1 0 0,-1 0 1 0 0,1 0 0 0 0,0-1-1 0 0,0 1 1 0 0,0-1 0 0 0,0 1-1 0 0,0-1 1 0 0,0 0 0 0 0,0 1-1 0 0,-1-1 1 0 0,1 0 0 0 0,0-1-1 0 0,0 1 1 0 0,0 0-1 0 0,0 0 1 0 0,0-1 0 0 0,0 1-1 0 0,0-1 1 0 0,0 0 0 0 0,-1 1-1 0 0,1-1 1 0 0,0 0 0 0 0,0 0-1 0 0,-1 0 1 0 0,1 0 0 0 0,-1-1-1 0 0,1 1 1 0 0,-1 0-1 0 0,0 0 1 0 0,2-3 0 0 0,2-1-43 0 0,-1-1 0 0 0,0 0 0 0 0,-1-1 0 0 0,1 1 0 0 0,2-9 0 0 0,-5 14-22 0 0,0-1 1 0 0,0 0-1 0 0,-1 1 0 0 0,1-1 0 0 0,0 0 0 0 0,-1 0 1 0 0,0 0-1 0 0,1 1 0 0 0,-1-1 0 0 0,0 0 1 0 0,0 0-1 0 0,0 0 0 0 0,0 0 0 0 0,0 1 1 0 0,-1-1-1 0 0,1 0 0 0 0,0 0 0 0 0,-1 0 0 0 0,0 1 1 0 0,1-1-1 0 0,-1 0 0 0 0,0 1 0 0 0,0-1 1 0 0,0 0-1 0 0,-2-2 0 0 0,1 3-73 0 0,0 0-1 0 0,0 0 1 0 0,0 1-1 0 0,0-1 1 0 0,-1 0-1 0 0,1 1 1 0 0,0 0-1 0 0,0-1 1 0 0,-1 1-1 0 0,1 0 1 0 0,0 0-1 0 0,0 0 1 0 0,-1 0 0 0 0,1 1-1 0 0,0-1 1 0 0,0 1-1 0 0,-1-1 1 0 0,1 1-1 0 0,0 0 1 0 0,-2 1-1 0 0,-43 20-2361 0 0,44-20 2579 0 0,0 0-1 0 0,0 0 1 0 0,0 0-1 0 0,1 0 1 0 0,-1 0-1 0 0,0 0 1 0 0,1 1-1 0 0,0-1 1 0 0,0 1-1 0 0,-1 0 1 0 0,1 0-1 0 0,1 0 1 0 0,-1 0-1 0 0,0 0 1 0 0,1 0-1 0 0,0 0 1 0 0,-1 0-1 0 0,1 1 1 0 0,1-1-1 0 0,-1 0 1 0 0,0 1-1 0 0,1-1 1 0 0,0 1-1 0 0,-1-1 1 0 0,1 0-1 0 0,1 1 1 0 0,-1-1-1 0 0,0 1 1 0 0,1-1-1 0 0,0 1 1 0 0,0-1-1 0 0,0 0 1 0 0,0 0-1 0 0,3 6 1 0 0,0-1 189 0 0,1 0 1 0 0,-1-1 0 0 0,2 0-1 0 0,-1 0 1 0 0,1 0 0 0 0,0-1-1 0 0,0 0 1 0 0,1 0 0 0 0,-1 0-1 0 0,1-1 1 0 0,1 0 0 0 0,14 8-1 0 0,-18-12-258 0 0,-1 1-1 0 0,1-1 1 0 0,0 0-1 0 0,0 0 1 0 0,0 0-1 0 0,0-1 1 0 0,-1 0 0 0 0,1 1-1 0 0,0-1 1 0 0,0 0-1 0 0,0-1 1 0 0,0 1-1 0 0,0-1 1 0 0,0 0-1 0 0,0 0 1 0 0,-1 0-1 0 0,1 0 1 0 0,4-2 0 0 0,-6 1-201 0 0,0 1 0 0 0,1 0 0 0 0,-1-1 0 0 0,0 1 0 0 0,0-1 0 0 0,0 0 0 0 0,0 1 0 0 0,0-1 0 0 0,0 0 0 0 0,0 0 0 0 0,-1-1 0 0 0,1 1 0 0 0,-1 0 0 0 0,1 0 0 0 0,-1-1 0 0 0,0 1 0 0 0,0-1 0 0 0,0 1 0 0 0,0-1 0 0 0,-1 1 0 0 0,1-1 0 0 0,-1 0 0 0 0,1 1 0 0 0,-1-1 0 0 0,0 0 0 0 0,0 1 0 0 0,0-5 0 0 0,-1 6 99 0 0,1-1 0 0 0,0 1-1 0 0,-1-1 1 0 0,1 1-1 0 0,-1-1 1 0 0,1 1-1 0 0,-1-1 1 0 0,1 1-1 0 0,-1 0 1 0 0,0-1-1 0 0,0 1 1 0 0,0 0 0 0 0,0 0-1 0 0,0-1 1 0 0,0 1-1 0 0,0 0 1 0 0,0 0-1 0 0,0 0 1 0 0,-1 1-1 0 0,-1-2 1 0 0,3 1 165 0 0,-1 1 1 0 0,0 0 0 0 0,1 0-1 0 0,-1 0 1 0 0,0 0-1 0 0,1 0 1 0 0,-1 0-1 0 0,0 0 1 0 0,0 0-1 0 0,1 0 1 0 0,-1 0-1 0 0,0 0 1 0 0,1 0-1 0 0,-1 0 1 0 0,0 1-1 0 0,1-1 1 0 0,-1 0-1 0 0,1 0 1 0 0,-1 1-1 0 0,0-1 1 0 0,1 0-1 0 0,-1 1 1 0 0,1-1-1 0 0,-1 1 1 0 0,1-1-1 0 0,-1 1 1 0 0,1-1-1 0 0,-1 1 1 0 0,1-1-1 0 0,0 1 1 0 0,-1-1-1 0 0,1 1 1 0 0,0 0-1 0 0,-1-1 1 0 0,1 1-1 0 0,0 0 1 0 0,0-1-1 0 0,-1 1 1 0 0,1 0-1 0 0,0-1 1 0 0,0 1-1 0 0,0 0 1 0 0,0-1-1 0 0,0 1 1 0 0,0 1-1 0 0,-2 12 110 0 0,1 0-1 0 0,0 1 1 0 0,0-1 0 0 0,2 0-1 0 0,0 0 1 0 0,0 1 0 0 0,2-1-1 0 0,-1 0 1 0 0,2 0 0 0 0,8 21-1 0 0,-1-20-1907 0 0,-10-15 1491 0 0,0 0 0 0 0,-1 1 0 0 0,1-1 0 0 0,0 0 1 0 0,-1 0-1 0 0,1 1 0 0 0,0-1 0 0 0,0 0 0 0 0,-1 0 0 0 0,1 0 1 0 0,0 0-1 0 0,0 0 0 0 0,-1 0 0 0 0,1 0 0 0 0,0 0 0 0 0,0 0 0 0 0,-1-1 1 0 0,1 1-1 0 0,0 0 0 0 0,-1 0 0 0 0,1-1 0 0 0,0 1 0 0 0,-1 0 0 0 0,1-1 1 0 0,0 1-1 0 0,-1-1 0 0 0,1 1 0 0 0,-1-1 0 0 0,1 1 0 0 0,-1-1 1 0 0,1 1-1 0 0,-1-1 0 0 0,1 1 0 0 0,-1-2 0 0 0,8-6-3297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6145 0 0,'-2'1'716'0'0,"1"1"-1"0"0,0 0 1 0 0,0-1-1 0 0,-1 1 1 0 0,1 0-1 0 0,0 0 1 0 0,1 0-1 0 0,-1 0 1 0 0,0 0-1 0 0,0 0 1 0 0,0 3-1 0 0,0 29 2274 0 0,11 30-2191 0 0,-10-62-643 0 0,4 14-335 0 0,1 9 43 0 0,12 36 0 0 0,-14-54-1130 0 0,0 0-1 0 0,1 0 0 0 0,-1-1 0 0 0,1 1 1 0 0,7 8-1 0 0,2-3-4145 0 0,-6-7 1829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7962 0 0,'-1'0'375'0'0,"1"0"0"0"0,-1 0 0 0 0,0 0 0 0 0,1 0 0 0 0,-1 0 0 0 0,0 1 0 0 0,1-1 0 0 0,-1 0 0 0 0,0 0 0 0 0,1 1 0 0 0,-1-1 0 0 0,0 0 1 0 0,1 1-1 0 0,-1-1 0 0 0,1 0 0 0 0,-1 1 0 0 0,1-1 0 0 0,-1 1 0 0 0,1-1 0 0 0,-1 1 0 0 0,1-1 0 0 0,-1 1 0 0 0,0 1 0 0 0,-4 18 3308 0 0,9 25-2170 0 0,-4-40-1006 0 0,4 28-434 0 0,2 1 0 0 0,0-1 0 0 0,3 0 0 0 0,0-1 0 0 0,23 50 0 0 0,-31-81-411 0 0,7 11-2073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5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30 7146 0 0,'-6'-4'988'0'0,"-19"-12"3857"0"0,25 16-4813 0 0,0 0-1 0 0,0 0 0 0 0,0 0 1 0 0,0 0-1 0 0,0 0 0 0 0,0 0 0 0 0,0-1 1 0 0,-1 1-1 0 0,1 0 0 0 0,0 0 1 0 0,0 0-1 0 0,0 0 0 0 0,0 0 0 0 0,0 0 1 0 0,0-1-1 0 0,0 1 0 0 0,0 0 1 0 0,0 0-1 0 0,0 0 0 0 0,0 0 0 0 0,0 0 1 0 0,0 0-1 0 0,0-1 0 0 0,0 1 1 0 0,0 0-1 0 0,0 0 0 0 0,0 0 1 0 0,0 0-1 0 0,0 0 0 0 0,1 0 0 0 0,-1-1 1 0 0,0 1-1 0 0,0 0 0 0 0,0 0 1 0 0,0 0-1 0 0,0 0 0 0 0,0 0 0 0 0,0 0 1 0 0,0 0-1 0 0,0 0 0 0 0,0 0 1 0 0,1-1-1 0 0,-1 1 0 0 0,0 0 0 0 0,0 0 1 0 0,0 0-1 0 0,0 0 0 0 0,0 0 1 0 0,0 0-1 0 0,1 0 0 0 0,17-2 447 0 0,30 1-371 0 0,-22 0-1513 0 0,0 1 0 0 0,32 3 0 0 0,-58-2 1385 0 0,0-2-144 0 0,1 1 0 0 0,-1 0-1 0 0,1 0 1 0 0,-1 0-1 0 0,1 0 1 0 0,-1 1-1 0 0,1-1 1 0 0,-1 0-1 0 0,0 0 1 0 0,1 0-1 0 0,-1 0 1 0 0,1 0 0 0 0,-1 1-1 0 0,1-1 1 0 0,-1 0-1 0 0,0 0 1 0 0,1 1-1 0 0,-1-1 1 0 0,0 0-1 0 0,1 1 1 0 0,-1-1-1 0 0,0 0 1 0 0,1 1-1 0 0,-1-1 1 0 0,0 0 0 0 0,1 1-1 0 0,-1-1 1 0 0,0 1-1 0 0,0-1 1 0 0,0 0-1 0 0,1 1 1 0 0,-1-1-1 0 0,0 1 1 0 0,0 0-1 0 0,1 5-3260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5385 0 0,'1'3'216'0'0,"0"-1"-1"0"0,0 1 1 0 0,0-1-1 0 0,0 1 0 0 0,1-1 1 0 0,-1 0-1 0 0,1 1 1 0 0,-1-1-1 0 0,1 0 1 0 0,0 0-1 0 0,0 0 1 0 0,0 0-1 0 0,0-1 1 0 0,0 1-1 0 0,0 0 0 0 0,4 1 1 0 0,-2-2-193 0 0,-1 0 1 0 0,1-1-1 0 0,0 1 1 0 0,-1-1-1 0 0,1 0 1 0 0,0 0-1 0 0,0 0 1 0 0,-1 0-1 0 0,1-1 1 0 0,0 0-1 0 0,5-1 1 0 0,-7 2-41 0 0,0-1 44 0 0,1 0 0 0 0,0 0-1 0 0,-1 1 1 0 0,1 0 0 0 0,0-1-1 0 0,0 1 1 0 0,-1 0 0 0 0,1 0-1 0 0,4 1 1 0 0,-6 0 27 0 0,0-1-1 0 0,0 1 1 0 0,0 0 0 0 0,-1 0 0 0 0,1 0 0 0 0,0-1-1 0 0,0 1 1 0 0,-1 0 0 0 0,1 0 0 0 0,-1 0 0 0 0,1 0-1 0 0,-1 0 1 0 0,1 0 0 0 0,-1 0 0 0 0,0 0-1 0 0,0 1 1 0 0,1-1 0 0 0,-1 0 0 0 0,0 0 0 0 0,0 0-1 0 0,0 0 1 0 0,0 0 0 0 0,0 0 0 0 0,0 0 0 0 0,-1 2-1 0 0,1 12 691 0 0,1-1 1 0 0,0 0-1 0 0,3 16 0 0 0,-3-25-692 0 0,1 1 0 0 0,0-1 1 0 0,0 0-1 0 0,0 0 0 0 0,0 0 0 0 0,1 0 1 0 0,-1 0-1 0 0,1-1 0 0 0,1 1 0 0 0,-1-1 1 0 0,5 5-1 0 0,-8-9-46 0 0,0 1 0 0 0,1-1 0 0 0,-1 1 0 0 0,0-1 0 0 0,1 0 0 0 0,-1 1-1 0 0,0-1 1 0 0,1 0 0 0 0,-1 1 0 0 0,1-1 0 0 0,-1 0 0 0 0,1 1 0 0 0,-1-1 0 0 0,0 0 0 0 0,1 0 0 0 0,-1 0 0 0 0,1 1 0 0 0,-1-1 0 0 0,1 0 0 0 0,-1 0 0 0 0,1 0 0 0 0,-1 0 0 0 0,1 0 0 0 0,-1 0 0 0 0,1 0 0 0 0,-1 0 0 0 0,1 0 0 0 0,-1 0 0 0 0,1 0 0 0 0,-1 0-1 0 0,1-1 1 0 0,0 1 0 0 0,6-16 212 0 0,-6-24 64 0 0,-2 32-234 0 0,-1 0 0 0 0,-1 1 1 0 0,1-1-1 0 0,-1 1 0 0 0,-1 0 0 0 0,1 0 1 0 0,-1 0-1 0 0,-8-11 0 0 0,0 3-1120 0 0,-1 1 1 0 0,-21-18-1 0 0,27 22-2671 0 0,7 9 3620 0 0,1 1 1 0 0,-1 0-1 0 0,0-1 0 0 0,0 1 0 0 0,0 0 1 0 0,0-1-1 0 0,0 1 0 0 0,0 0 1 0 0,0 0-1 0 0,1-1 0 0 0,-1 1 1 0 0,0 0-1 0 0,0 0 0 0 0,0-1 1 0 0,1 1-1 0 0,-1 0 0 0 0,0 0 0 0 0,0-1 1 0 0,1 1-1 0 0,-1 0 0 0 0,0 0 1 0 0,0 0-1 0 0,1 0 0 0 0,-1 0 1 0 0,0-1-1 0 0,0 1 0 0 0,1 0 0 0 0,-1 0 1 0 0,0 0-1 0 0,1 0 0 0 0,-1 0 1 0 0,0 0-1 0 0,1 0 0 0 0,-1 0 1 0 0,0 0-1 0 0,1 0 0 0 0,-1 0 1 0 0,0 0-1 0 0,1 0 0 0 0,-1 0 0 0 0,7 1-2272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6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3553 0 0,'4'6'1201'0'0,"-1"1"0"0"0,1-1 0 0 0,-1 1 0 0 0,-1 0 1 0 0,4 13-1 0 0,5 38 1551 0 0,-10-44-2624 0 0,1-1 0 0 0,1 0 1 0 0,0 0-1 0 0,1 0 0 0 0,6 16 1 0 0,-9-29-131 0 0,-1 0 0 0 0,0 0 0 0 0,0 1 0 0 0,1-1 0 0 0,-1 0 0 0 0,0 0 0 0 0,1 0 0 0 0,-1 0 0 0 0,0 0 0 0 0,1 0 0 0 0,-1 0 0 0 0,0 1 0 0 0,1-1 0 0 0,-1 0 0 0 0,0 0 0 0 0,1 0 0 0 0,-1 0 0 0 0,0 0 0 0 0,1 0 0 0 0,-1 0 0 0 0,0-1 0 0 0,1 1 0 0 0,-1 0 0 0 0,0 0 0 0 0,0 0 0 0 0,1 0 0 0 0,-1 0 0 0 0,0 0 0 0 0,1-1 0 0 0,-1 1 0 0 0,0 0 0 0 0,0 0 0 0 0,1 0 0 0 0,-1-1 0 0 0,0 1 0 0 0,0 0 0 0 0,1 0 0 0 0,-1-1 0 0 0,17-15-55 0 0,-4 5-460 0 0,38-7-8416 0 0,-39 14 5692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 4761 0 0,'-3'-1'383'0'0,"1"1"1"0"0,-1-1-1 0 0,1 1 0 0 0,0-1 0 0 0,-1 1 1 0 0,1 0-1 0 0,-1 0 0 0 0,1 0 0 0 0,-1 0 1 0 0,1 1-1 0 0,-1-1 0 0 0,1 1 1 0 0,0-1-1 0 0,-1 1 0 0 0,1 0 0 0 0,0 0 1 0 0,-1 0-1 0 0,1 0 0 0 0,0 1 0 0 0,0-1 1 0 0,0 0-1 0 0,0 1 0 0 0,0-1 0 0 0,0 1 1 0 0,1 0-1 0 0,-3 2 0 0 0,2-2-284 0 0,1 0-1 0 0,0 0 1 0 0,-1 0-1 0 0,1 1 1 0 0,0-1-1 0 0,0 0 1 0 0,0 1-1 0 0,0-1 1 0 0,0 1-1 0 0,1-1 1 0 0,-1 1-1 0 0,1-1 1 0 0,0 1-1 0 0,0-1 1 0 0,0 1-1 0 0,0-1 1 0 0,0 1-1 0 0,0 0 1 0 0,0-1-1 0 0,1 1 1 0 0,0-1-1 0 0,-1 1 1 0 0,1-1-1 0 0,0 0 1 0 0,2 5-1 0 0,-2-5-96 0 0,1 0-1 0 0,-1 0 1 0 0,0-1-1 0 0,0 1 1 0 0,1 0-1 0 0,-1-1 0 0 0,1 1 1 0 0,-1 0-1 0 0,1-1 1 0 0,0 0-1 0 0,0 1 0 0 0,0-1 1 0 0,-1 0-1 0 0,1 0 1 0 0,0 0-1 0 0,0 0 1 0 0,1-1-1 0 0,-1 1 0 0 0,0 0 1 0 0,0-1-1 0 0,0 0 1 0 0,0 1-1 0 0,0-1 0 0 0,1 0 1 0 0,-1 0-1 0 0,0 0 1 0 0,0 0-1 0 0,0-1 1 0 0,1 1-1 0 0,-1-1 0 0 0,0 1 1 0 0,0-1-1 0 0,0 0 1 0 0,4-1-1 0 0,-4 0-60 0 0,1 1-1 0 0,0 0 1 0 0,-1-1-1 0 0,0 0 1 0 0,1 0-1 0 0,-1 0 1 0 0,0 0-1 0 0,0 0 1 0 0,0 0-1 0 0,0 0 1 0 0,0 0 0 0 0,0-1-1 0 0,-1 1 1 0 0,1-1-1 0 0,-1 0 1 0 0,0 1-1 0 0,0-1 1 0 0,0 0-1 0 0,0 0 1 0 0,0 1-1 0 0,-1-1 1 0 0,1 0 0 0 0,-1 0-1 0 0,0 0 1 0 0,0-6-1 0 0,0 9-18 0 0,0-1 0 0 0,1 1-1 0 0,-1 0 1 0 0,-1-1 0 0 0,1 1-1 0 0,0-1 1 0 0,0 1 0 0 0,0-1-1 0 0,0 1 1 0 0,0 0 0 0 0,0-1-1 0 0,0 1 1 0 0,0 0 0 0 0,-1-1-1 0 0,1 1 1 0 0,0-1 0 0 0,0 1 0 0 0,0 0-1 0 0,-1-1 1 0 0,1 1 0 0 0,0 0-1 0 0,-1 0 1 0 0,1-1 0 0 0,0 1-1 0 0,-1 0 1 0 0,1 0 0 0 0,0-1-1 0 0,-1 1 1 0 0,1 0 0 0 0,0 0-1 0 0,-1 0 1 0 0,1-1 0 0 0,-1 1 0 0 0,1 0-1 0 0,0 0 1 0 0,-1 0 0 0 0,1 0-1 0 0,-1 0 1 0 0,0 0 0 0 0,-18 10-1702 0 0,-12 23 267 0 0,26-26 1538 0 0,0-1 0 0 0,1 1 0 0 0,0 1 1 0 0,0-1-1 0 0,1 1 0 0 0,0-1 0 0 0,-3 10 1 0 0,6-15 138 0 0,-1 0 0 0 0,1 0 0 0 0,0 0 0 0 0,0 0 0 0 0,0 0 0 0 0,0 1 0 0 0,0-1 0 0 0,0 0 0 0 0,0 0 0 0 0,1 0 0 0 0,-1 0 0 0 0,1 0 0 0 0,0 0 0 0 0,-1 0 0 0 0,1 0 0 0 0,0 0 0 0 0,0 0 0 0 0,0 0 0 0 0,1-1 0 0 0,-1 1 0 0 0,0 0 0 0 0,1-1 0 0 0,-1 1 0 0 0,1-1 0 0 0,-1 1 0 0 0,1-1 0 0 0,0 0 0 0 0,-1 1 0 0 0,1-1 0 0 0,0 0 0 0 0,0 0 0 0 0,2 0 0 0 0,6 3 140 0 0,-1 0 0 0 0,1-1 0 0 0,0 0 0 0 0,0-1 0 0 0,0 0 0 0 0,17 1 0 0 0,-24-2-397 0 0,0-1 0 0 0,1 0 0 0 0,-1 0 0 0 0,1 0 0 0 0,-1 0 0 0 0,1-1 1 0 0,-1 1-1 0 0,1-1 0 0 0,-1 0 0 0 0,0 0 0 0 0,0 0 0 0 0,1-1 0 0 0,-1 1 1 0 0,0-1-1 0 0,0 0 0 0 0,0 1 0 0 0,0-1 0 0 0,-1-1 0 0 0,1 1 0 0 0,0 0 1 0 0,-1-1-1 0 0,0 1 0 0 0,3-5 0 0 0,-4 7 64 0 0,-1 0-1 0 0,0 0 1 0 0,1-1 0 0 0,-1 1-1 0 0,0 0 1 0 0,0 0 0 0 0,1-1 0 0 0,-1 1-1 0 0,0 0 1 0 0,0-1 0 0 0,0 1-1 0 0,1 0 1 0 0,-1-1 0 0 0,0 1 0 0 0,0 0-1 0 0,0-1 1 0 0,0 1 0 0 0,0-1-1 0 0,0 1 1 0 0,0 0 0 0 0,0-1 0 0 0,0 1-1 0 0,0 0 1 0 0,0-1 0 0 0,0 1-1 0 0,0-1 1 0 0,0 1 0 0 0,0 0-1 0 0,0-1 1 0 0,0 1 0 0 0,0 0 0 0 0,0-1-1 0 0,0 1 1 0 0,-1 0 0 0 0,1-1-1 0 0,0 1 1 0 0,0 0 0 0 0,-1-1 0 0 0,1 1-1 0 0,0 0 1 0 0,0-1 0 0 0,-1 1-1 0 0,1 0 1 0 0,0 0 0 0 0,-1 0-1 0 0,1-1 1 0 0,0 1 0 0 0,-1 0 0 0 0,0 0 94 0 0,0 0 0 0 0,1 0 1 0 0,-1 0-1 0 0,0 1 0 0 0,0-1 0 0 0,1 0 1 0 0,-1 1-1 0 0,0-1 0 0 0,1 0 1 0 0,-1 1-1 0 0,0-1 0 0 0,1 1 1 0 0,-1-1-1 0 0,0 1 0 0 0,1-1 1 0 0,-1 1-1 0 0,1-1 0 0 0,-1 1 0 0 0,1 0 1 0 0,0-1-1 0 0,-1 1 0 0 0,1 0 1 0 0,0 0-1 0 0,-1-1 0 0 0,1 2 1 0 0,-6 15 1255 0 0,0 0 0 0 0,-4 34 0 0 0,8-43-1343 0 0,1 0 0 0 0,1 0-1 0 0,0 0 1 0 0,0 1 0 0 0,0-1 0 0 0,1 0 0 0 0,1 0-1 0 0,3 13 1 0 0,3-7-2023 0 0,-7-14 1623 0 0,0 0 0 0 0,-1 0 0 0 0,1 0 0 0 0,0 0 0 0 0,-1 0 0 0 0,1 0-1 0 0,0 0 1 0 0,0 0 0 0 0,-1-1 0 0 0,1 1 0 0 0,0 0 0 0 0,-1 0 0 0 0,1-1 0 0 0,0 1-1 0 0,-1 0 1 0 0,1-1 0 0 0,0 1 0 0 0,-1-1 0 0 0,1 1 0 0 0,-1 0 0 0 0,2-2-1 0 0,4-2-1813 0 0,7 0-1508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3353 0 0,'-2'8'2320'0'0,"-1"1"-95"0"0,-1 7 263 0 0,2 4-407 0 0,-2 1-521 0 0,1 3-488 0 0,2 0-448 0 0,-1-2-304 0 0,2 1-160 0 0,0-4-224 0 0,3-1-320 0 0,0-2-544 0 0,1-3-816 0 0,-2-3-865 0 0,1 0-359 0 0,-2-6 735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91 4761 0 0,'-2'-1'547'0'0,"-1"0"-1"0"0,1 1 1 0 0,0 0-1 0 0,-1-1 1 0 0,1 1-1 0 0,-1 0 1 0 0,1 0-1 0 0,-1 0 1 0 0,1 1-1 0 0,-1-1 1 0 0,1 1-1 0 0,0-1 1 0 0,-1 1-1 0 0,1 0 1 0 0,-4 1-1 0 0,3 0-126 0 0,1-1 0 0 0,-1 1 1 0 0,1 0-1 0 0,0 0 0 0 0,0 0 0 0 0,-1 0 0 0 0,1 0 0 0 0,1 0 0 0 0,-1 1 1 0 0,0-1-1 0 0,-2 5 0 0 0,2-3-297 0 0,1-1 1 0 0,-1 0-1 0 0,1 0 0 0 0,0 0 1 0 0,0 1-1 0 0,0-1 0 0 0,1 1 0 0 0,-1-1 1 0 0,1 1-1 0 0,0-1 0 0 0,0 0 1 0 0,0 1-1 0 0,0-1 0 0 0,1 1 1 0 0,-1-1-1 0 0,1 1 0 0 0,0-1 1 0 0,0 0-1 0 0,0 1 0 0 0,1-1 1 0 0,-1 0-1 0 0,4 6 0 0 0,-4-8-124 0 0,-1 0 0 0 0,1 0-1 0 0,0 0 1 0 0,0 0 0 0 0,-1 0 0 0 0,1 0-1 0 0,0-1 1 0 0,0 1 0 0 0,0 0-1 0 0,0 0 1 0 0,0-1 0 0 0,0 1 0 0 0,0 0-1 0 0,0-1 1 0 0,1 1 0 0 0,-1-1-1 0 0,0 0 1 0 0,0 1 0 0 0,0-1 0 0 0,1 0-1 0 0,-1 0 1 0 0,0 1 0 0 0,0-1-1 0 0,1 0 1 0 0,-1 0 0 0 0,0 0 0 0 0,0-1-1 0 0,1 1 1 0 0,-1 0 0 0 0,0 0-1 0 0,0-1 1 0 0,0 1 0 0 0,0-1 0 0 0,1 1-1 0 0,-1-1 1 0 0,0 1 0 0 0,0-1-1 0 0,0 0 1 0 0,0 1 0 0 0,0-1 0 0 0,0 0-1 0 0,0 0 1 0 0,0 0 0 0 0,1-2 0 0 0,2-1 4 0 0,-1 0 0 0 0,1-1 0 0 0,-1 1 0 0 0,0-1 0 0 0,0 0 0 0 0,-1 0 1 0 0,1 0-1 0 0,2-9 0 0 0,-3 7-68 0 0,-1 0 0 0 0,0 0-1 0 0,0 0 1 0 0,0 0 0 0 0,-1 0 0 0 0,0-1 0 0 0,0 1 0 0 0,-1 0-1 0 0,0 0 1 0 0,0 0 0 0 0,-1 0 0 0 0,1 0 0 0 0,-2 0 0 0 0,1 0-1 0 0,-1 1 1 0 0,0-1 0 0 0,0 1 0 0 0,-1 0 0 0 0,0 0 0 0 0,0 0-1 0 0,-6-7 1 0 0,32 41-14052 0 0,-13-19 10242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7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43 5025 0 0,'-1'-1'260'0'0,"1"-1"1"0"0,0 1-1 0 0,0-1 1 0 0,-1 1-1 0 0,1-1 1 0 0,0 0-1 0 0,1 1 0 0 0,-1-1 1 0 0,0 1-1 0 0,0-1 1 0 0,1 1-1 0 0,-1-1 1 0 0,1 1-1 0 0,-1 0 0 0 0,1-1 1 0 0,-1 1-1 0 0,1-1 1 0 0,0 1-1 0 0,0 0 0 0 0,0 0 1 0 0,0-1-1 0 0,0 1 1 0 0,0 0-1 0 0,0 0 1 0 0,0 0-1 0 0,0 0 0 0 0,0 0 1 0 0,1 0-1 0 0,-1 0 1 0 0,0 1-1 0 0,2-2 1 0 0,-1 2-70 0 0,0 0 1 0 0,0 0 0 0 0,0 0 0 0 0,-1 0 0 0 0,1 0 0 0 0,0 0 0 0 0,0 1 0 0 0,0-1 0 0 0,0 1 0 0 0,-1-1-1 0 0,1 1 1 0 0,0-1 0 0 0,-1 1 0 0 0,1 0 0 0 0,0 0 0 0 0,-1 0 0 0 0,1 0 0 0 0,-1 0 0 0 0,1 0 0 0 0,-1 1 0 0 0,0-1-1 0 0,1 0 1 0 0,-1 1 0 0 0,0-1 0 0 0,0 1 0 0 0,1 1 0 0 0,0 0-135 0 0,-1-1 0 0 0,0 1 0 0 0,0 0 1 0 0,0-1-1 0 0,0 1 0 0 0,0 0 0 0 0,0 0 0 0 0,-1-1 0 0 0,0 1 1 0 0,1 0-1 0 0,-1 0 0 0 0,0 0 0 0 0,0 0 0 0 0,0 0 0 0 0,-1 0 0 0 0,1-1 1 0 0,-2 5-1 0 0,-19 51 205 0 0,8-26-207 0 0,12-30-60 0 0,1 0 1 0 0,-1-1 0 0 0,1 1-1 0 0,-1 0 1 0 0,1 0 0 0 0,0-1-1 0 0,0 1 1 0 0,-1 0 0 0 0,1 0-1 0 0,1-1 1 0 0,-1 1 0 0 0,0 0-1 0 0,0 0 1 0 0,1-1 0 0 0,-1 1-1 0 0,1 0 1 0 0,-1-1 0 0 0,1 1-1 0 0,0 0 1 0 0,-1-1 0 0 0,1 1-1 0 0,0-1 1 0 0,0 1 0 0 0,3 2-1 0 0,-2-2 27 0 0,1 0-1 0 0,0 0 0 0 0,0 0 0 0 0,0-1 1 0 0,1 1-1 0 0,-1-1 0 0 0,0 1 0 0 0,1-1 0 0 0,-1 0 1 0 0,1 0-1 0 0,5 0 0 0 0,8 1-428 0 0,0-1 0 0 0,0-1-1 0 0,0-1 1 0 0,20-3 0 0 0,-1-4-9449 0 0,-27 6 4341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 5665 0 0,'-1'0'110'0'0,"1"-1"-1"0"0,0 1 1 0 0,0 0-1 0 0,-1 0 1 0 0,1-1 0 0 0,0 1-1 0 0,-1 0 1 0 0,1 0-1 0 0,0-1 1 0 0,0 1-1 0 0,0 0 1 0 0,-1-1-1 0 0,1 1 1 0 0,0 0 0 0 0,0-1-1 0 0,0 1 1 0 0,0 0-1 0 0,0-1 1 0 0,0 1-1 0 0,-1 0 1 0 0,1-1-1 0 0,0 1 1 0 0,0-1 0 0 0,0 1-1 0 0,0 0 1 0 0,0-1-1 0 0,0 1 1 0 0,1 0-1 0 0,-1-1 1 0 0,0 1-1 0 0,0 0 1 0 0,0-1 0 0 0,0 0-1 0 0,13-5 1601 0 0,26 3-886 0 0,-34 3-545 0 0,40 1 246 0 0,-42-1-802 0 0,0 0 0 0 0,0 1 0 0 0,0 0 0 0 0,0-1 0 0 0,-1 1 1 0 0,1 0-1 0 0,0 0 0 0 0,0 1 0 0 0,0-1 0 0 0,-1 1 0 0 0,1-1 0 0 0,3 4 1 0 0,-1 7-3945 0 0,3 4 913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41 4401 0 0,'-15'0'4638'0'0,"26"2"-2401"0"0,24-1-1662 0 0,-35-1-558 0 0,1 0 1 0 0,-1 0-1 0 0,1 0 1 0 0,-1-1 0 0 0,1 1-1 0 0,-1 0 1 0 0,1 0 0 0 0,-1 0-1 0 0,1 0 1 0 0,-1 0-1 0 0,1 0 1 0 0,-1 0 0 0 0,1 0-1 0 0,-1 0 1 0 0,0 0 0 0 0,1 0-1 0 0,-1 0 1 0 0,1 1-1 0 0,-1-1 1 0 0,1 0 0 0 0,-1 0-1 0 0,1 0 1 0 0,-1 1 0 0 0,0-1-1 0 0,1 0 1 0 0,-1 0-1 0 0,1 1 1 0 0,-1-1 0 0 0,0 0-1 0 0,1 1 1 0 0,-1-1 0 0 0,0 0-1 0 0,1 1 1 0 0,-1-1-1 0 0,0 1 1 0 0,0-1 0 0 0,0 1-1 0 0,1-1 1 0 0,-1 0 0 0 0,0 1-1 0 0,0-1 1 0 0,0 1-1 0 0,0-1 1 0 0,0 1 0 0 0,0-1-1 0 0,0 1 1 0 0,0-1 0 0 0,0 1-1 0 0,-12 29 927 0 0,10-27-735 0 0,1 1 0 0 0,-1-1 0 0 0,0 1 0 0 0,1 0 0 0 0,0-1 0 0 0,0 1 0 0 0,-2 7 0 0 0,4-5-129 0 0,1-1-1 0 0,-1 0 1 0 0,1 0 0 0 0,0 0 0 0 0,0 0-1 0 0,0 0 1 0 0,0-1 0 0 0,6 8 0 0 0,-7-10-78 0 0,0 0-1 0 0,0 0 1 0 0,0-1 0 0 0,0 1 0 0 0,1-1 0 0 0,-1 1 0 0 0,0-1 0 0 0,1 1 0 0 0,-1-1 0 0 0,1 0 0 0 0,-1 0 0 0 0,1 0 0 0 0,-1 0-1 0 0,1 0 1 0 0,0 0 0 0 0,0 0 0 0 0,-1 0 0 0 0,1-1 0 0 0,0 1 0 0 0,0-1 0 0 0,0 1 0 0 0,0-1 0 0 0,0 0 0 0 0,0 0 0 0 0,0 0 0 0 0,2 0-1 0 0,-2-1 3 0 0,0 0 0 0 0,-1 0-1 0 0,1 0 1 0 0,-1-1-1 0 0,1 1 1 0 0,-1 0-1 0 0,1-1 1 0 0,-1 1 0 0 0,0-1-1 0 0,0 1 1 0 0,0-1-1 0 0,0 0 1 0 0,0 1-1 0 0,0-1 1 0 0,0 0 0 0 0,-1 0-1 0 0,1 0 1 0 0,-1 0-1 0 0,1 1 1 0 0,-1-1-1 0 0,0 0 1 0 0,1-3 0 0 0,1-49-1210 0 0,-2 44 241 0 0,-2-4-1020 0 0,2 13 1616 0 0,-1-1 0 0 0,1 0 0 0 0,-1 0 0 0 0,1 0 1 0 0,0 1-1 0 0,-1-1 0 0 0,1 0 0 0 0,0 0 0 0 0,0 0 0 0 0,0 0 0 0 0,1 0 0 0 0,-1 1 0 0 0,0-1 0 0 0,1 0 0 0 0,-1 0 0 0 0,1 0 0 0 0,0 1 0 0 0,-1-1 0 0 0,1 0 0 0 0,0 1 0 0 0,0-1 0 0 0,0 1 0 0 0,2-2 0 0 0,1 2-1594 0 0</inkml:trace>
  <inkml:trace contextRef="#ctx0" brushRef="#br0" timeOffset="1">187 27 2104 0 0,'0'-2'535'0'0,"0"0"0"0"0,0 0 0 0 0,1 0 0 0 0,-1 0-1 0 0,1 0 1 0 0,0 0 0 0 0,-1 0 0 0 0,1 0 0 0 0,0 0 0 0 0,0 0-1 0 0,2-2 1 0 0,3 7 4077 0 0,1 14-2411 0 0,-4-4-1653 0 0,0 0-1 0 0,-1 1 1 0 0,0-1-1 0 0,-1 15 1 0 0,0-13-501 0 0,0 1 1 0 0,5 23 0 0 0,-6-38-88 0 0,0 0 0 0 0,0 0 0 0 0,1-1 0 0 0,-1 1 0 0 0,0 0 0 0 0,1-1 0 0 0,-1 1 0 0 0,0 0 0 0 0,1-1 1 0 0,-1 1-1 0 0,1-1 0 0 0,-1 1 0 0 0,1-1 0 0 0,-1 1 0 0 0,1-1 0 0 0,-1 1 0 0 0,1-1 0 0 0,0 1 0 0 0,-1-1 0 0 0,1 0 0 0 0,0 1 0 0 0,-1-1 0 0 0,1 0 0 0 0,0 1 0 0 0,-1-1 1 0 0,1 0-1 0 0,0 0 0 0 0,0 0 0 0 0,-1 0 0 0 0,1 0 0 0 0,0 0 0 0 0,0 0 0 0 0,-1 0 0 0 0,1 0 0 0 0,0 0 0 0 0,-1 0 0 0 0,1 0 0 0 0,0-1 0 0 0,0 1 0 0 0,-1 0 1 0 0,1 0-1 0 0,0-1 0 0 0,0 0 0 0 0,34-19-5277 0 0,-29 15 2988 0 0,-5 5 2195 0 0,0 0 1 0 0,-1-1 0 0 0,1 1-1 0 0,-1 0 1 0 0,1-1 0 0 0,-1 1-1 0 0,0-1 1 0 0,1 1 0 0 0,-1-1 0 0 0,1 1-1 0 0,-1-1 1 0 0,0 1 0 0 0,1-1-1 0 0,-1 0 1 0 0,0 1 0 0 0,0-1-1 0 0,1 1 1 0 0,-1-1 0 0 0,0 0 0 0 0,0 1-1 0 0,0-1 1 0 0,0 0 0 0 0,0 1-1 0 0,0-1 1 0 0,0 1 0 0 0,0-1-1 0 0,0-1 1 0 0,0-5-959 0 0,7 0-1816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 5673 0 0,'-1'-1'277'0'0,"1"0"1"0"0,-1 1-1 0 0,0-1 0 0 0,0 1 0 0 0,0-1 0 0 0,1 1 0 0 0,-1 0 1 0 0,0-1-1 0 0,0 1 0 0 0,0 0 0 0 0,0 0 0 0 0,0-1 1 0 0,0 1-1 0 0,0 0 0 0 0,0 0 0 0 0,0 0 0 0 0,1 0 0 0 0,-1 0 1 0 0,0 0-1 0 0,0 1 0 0 0,0-1 0 0 0,0 0 0 0 0,0 0 1 0 0,0 1-1 0 0,-1 0 0 0 0,1 0-126 0 0,1-1-1 0 0,0 1 1 0 0,-1 0 0 0 0,1 0 0 0 0,0 0 0 0 0,-1 0-1 0 0,1 0 1 0 0,0 0 0 0 0,0 0 0 0 0,0 0 0 0 0,0 0-1 0 0,0 0 1 0 0,0 0 0 0 0,0 0 0 0 0,0 0 0 0 0,1 0-1 0 0,-1 0 1 0 0,0 0 0 0 0,1 1 0 0 0,1 5 5 0 0,0 0 1 0 0,1-1-1 0 0,0 1 0 0 0,1-1 1 0 0,6 11-1 0 0,-9-15-111 0 0,0-1-1 0 0,1 1 1 0 0,-1-1-1 0 0,0 1 1 0 0,1-1-1 0 0,-1 1 1 0 0,1-1-1 0 0,-1 0 1 0 0,1 0 0 0 0,-1 1-1 0 0,1-1 1 0 0,0 0-1 0 0,0-1 1 0 0,0 1-1 0 0,-1 0 1 0 0,1 0-1 0 0,0-1 1 0 0,0 1-1 0 0,0-1 1 0 0,0 0-1 0 0,0 1 1 0 0,0-1-1 0 0,0 0 1 0 0,0 0-1 0 0,0 0 1 0 0,0-1-1 0 0,0 1 1 0 0,0 0-1 0 0,2-2 1 0 0,-2 1-15 0 0,0 0 0 0 0,0-1 0 0 0,-1 1 0 0 0,1-1 0 0 0,-1 1 1 0 0,1-1-1 0 0,-1 0 0 0 0,1 0 0 0 0,-1 1 0 0 0,0-1 0 0 0,0 0 0 0 0,0 0 0 0 0,0 0 0 0 0,0 0 1 0 0,-1-1-1 0 0,1 1 0 0 0,0 0 0 0 0,-1 0 0 0 0,0 0 0 0 0,1-1 0 0 0,-1 1 0 0 0,0 0 0 0 0,0 0 0 0 0,-1-1 1 0 0,1 1-1 0 0,-1-2 0 0 0,1 3-96 0 0,0 0 1 0 0,0 0-1 0 0,0 0 1 0 0,0 0-1 0 0,0 1 0 0 0,0-1 1 0 0,0 0-1 0 0,-1 0 1 0 0,1 0-1 0 0,0 0 1 0 0,-1 1-1 0 0,1-1 1 0 0,0 0-1 0 0,-1 0 1 0 0,1 1-1 0 0,-1-1 1 0 0,1 0-1 0 0,-1 1 0 0 0,0-1 1 0 0,1 1-1 0 0,-1-1 1 0 0,1 0-1 0 0,-1 1 1 0 0,0 0-1 0 0,0-1 1 0 0,1 1-1 0 0,-1-1 1 0 0,-1 1-1 0 0,0-1-38 0 0,1 1-1 0 0,-1 0 1 0 0,0 0 0 0 0,0 0-1 0 0,1 1 1 0 0,-1-1 0 0 0,0 0-1 0 0,1 1 1 0 0,-1-1 0 0 0,0 1-1 0 0,1-1 1 0 0,-1 1 0 0 0,-1 1-1 0 0,-2 1-95 0 0,0 0-1 0 0,0 0 0 0 0,1 0 0 0 0,-1 1 0 0 0,1-1 1 0 0,0 1-1 0 0,-7 9 0 0 0,8-8 353 0 0,1 0 1 0 0,-1 0-1 0 0,1 0 0 0 0,1 1 1 0 0,-1-1-1 0 0,1 1 0 0 0,0-1 1 0 0,0 1-1 0 0,0-1 0 0 0,1 1 1 0 0,0 0-1 0 0,0-1 0 0 0,0 1 1 0 0,3 10-1 0 0,-3-13-94 0 0,1-1 1 0 0,0 0-1 0 0,-1 0 1 0 0,1 0-1 0 0,0 0 1 0 0,0 0-1 0 0,0 0 1 0 0,0 0-1 0 0,1 0 1 0 0,-1 0-1 0 0,0-1 0 0 0,1 1 1 0 0,-1 0-1 0 0,1-1 1 0 0,0 1-1 0 0,-1-1 1 0 0,1 0-1 0 0,0 0 1 0 0,0 1-1 0 0,0-1 1 0 0,0 0-1 0 0,0-1 1 0 0,0 1-1 0 0,0 0 1 0 0,0 0-1 0 0,1-1 1 0 0,-1 0-1 0 0,0 1 0 0 0,0-1 1 0 0,0 0-1 0 0,1 0 1 0 0,-1 0-1 0 0,0 0 1 0 0,0 0-1 0 0,0-1 1 0 0,1 1-1 0 0,-1-1 1 0 0,0 1-1 0 0,4-3 1 0 0,0 1-242 0 0,-1 0 0 0 0,0 0 0 0 0,1-1 0 0 0,-1 0 0 0 0,0 0 0 0 0,0 0 0 0 0,0-1 0 0 0,-1 0 0 0 0,0 0 0 0 0,1 0 0 0 0,-1 0 0 0 0,0-1 0 0 0,4-6 0 0 0,-9 19 405 0 0,1 0-1 0 0,1 0 1 0 0,0 0 0 0 0,0 0 0 0 0,2 11 0 0 0,12 29-752 0 0,2-21-7808 0 0,-13-25 5269 0 0,2-1-826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 4401 0 0,'-8'-13'10724'0'0,"10"44"-5317"0"0,0-15-5684 0 0,-1 5 468 0 0,8 64 217 0 0,-7-77-1128 0 0,0 1 0 0 0,0-1-1 0 0,1 0 1 0 0,5 10 0 0 0,0-6-3003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6:59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42 3561 0 0,'1'-3'403'0'0,"0"0"0"0"0,1 0 0 0 0,-1 0 0 0 0,1 0 0 0 0,0 0-1 0 0,0 0 1 0 0,0 1 0 0 0,0-1 0 0 0,4-3 0 0 0,-5 5-209 0 0,0 0-1 0 0,0 0 0 0 0,0 0 1 0 0,-1 1-1 0 0,1-1 0 0 0,0 0 1 0 0,0 1-1 0 0,0-1 0 0 0,0 1 1 0 0,0-1-1 0 0,0 1 1 0 0,0 0-1 0 0,0-1 0 0 0,1 1 1 0 0,-1 0-1 0 0,0 0 0 0 0,0-1 1 0 0,0 1-1 0 0,0 0 0 0 0,0 0 1 0 0,0 0-1 0 0,0 1 0 0 0,1-1 1 0 0,-1 0-1 0 0,0 0 0 0 0,0 1 1 0 0,0-1-1 0 0,0 0 1 0 0,0 1-1 0 0,0-1 0 0 0,0 1 1 0 0,1 0-1 0 0,-1 0-99 0 0,0 0 0 0 0,-1 0 0 0 0,0 0-1 0 0,1 0 1 0 0,-1 0 0 0 0,0 1 0 0 0,0-1 0 0 0,1 0 0 0 0,-1 0-1 0 0,0 0 1 0 0,0 0 0 0 0,0 0 0 0 0,0 0 0 0 0,0 0 0 0 0,-1 0-1 0 0,1 0 1 0 0,0 1 0 0 0,0-1 0 0 0,-1 0 0 0 0,1 0 0 0 0,-1 0-1 0 0,1 0 1 0 0,-1 0 0 0 0,1 0 0 0 0,-1-1 0 0 0,1 1 0 0 0,-1 0-1 0 0,-1 1 1 0 0,-20 26 284 0 0,22-27-382 0 0,-1 0 0 0 0,0 0-1 0 0,0-1 1 0 0,0 1 0 0 0,0 0-1 0 0,1 0 1 0 0,-1 0-1 0 0,0 0 1 0 0,1 0 0 0 0,-1 0-1 0 0,1 0 1 0 0,-1 0 0 0 0,1 0-1 0 0,-1 0 1 0 0,1 0 0 0 0,0 0-1 0 0,-1 0 1 0 0,1 0 0 0 0,0 0-1 0 0,0 1 1 0 0,0-1-1 0 0,0 0 1 0 0,0 0 0 0 0,0 0-1 0 0,0 0 1 0 0,0 0 0 0 0,1 0-1 0 0,-1 1 1 0 0,0-1 0 0 0,1 1-1 0 0,2 1-18 0 0,-1-1 0 0 0,0 1 0 0 0,1-1 0 0 0,0 0 0 0 0,0 0-1 0 0,-1 0 1 0 0,1 0 0 0 0,5 2 0 0 0,12 8 72 0 0,-18-11-4 0 0,0 1 0 0 0,0-1 0 0 0,-1 1 0 0 0,1-1-1 0 0,0 1 1 0 0,-1-1 0 0 0,1 1 0 0 0,-1 0 0 0 0,1 0 0 0 0,-1 0 0 0 0,0 0 0 0 0,0 0 0 0 0,0 0 0 0 0,0 0 0 0 0,0 0 0 0 0,1 3 0 0 0,-2-4 31 0 0,0 0 0 0 0,0 1 0 0 0,0-1 0 0 0,-1 0 0 0 0,1 1-1 0 0,0-1 1 0 0,0 0 0 0 0,-1 1 0 0 0,1-1 0 0 0,-1 0 0 0 0,1 1 0 0 0,-1-1-1 0 0,0 0 1 0 0,1 0 0 0 0,-1 0 0 0 0,0 0 0 0 0,0 0 0 0 0,0 0-1 0 0,0 0 1 0 0,-1 1 0 0 0,-6 4 115 0 0,-1 0 1 0 0,1 0-1 0 0,-1-1 0 0 0,-1-1 0 0 0,-15 7 1 0 0,6-3-1532 0 0,8-1-549 0 0,8-3-1475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39 7810 0 0,'-1'0'304'0'0,"0"-1"1"0"0,0 0 0 0 0,0 1-1 0 0,0-1 1 0 0,1 0 0 0 0,-1 1 0 0 0,0-1-1 0 0,0 0 1 0 0,1 0 0 0 0,-1 0-1 0 0,0 1 1 0 0,1-1 0 0 0,-1 0-1 0 0,1 0 1 0 0,-1 0 0 0 0,1 0-1 0 0,-1 0 1 0 0,1 0 0 0 0,0 0 0 0 0,0-1-1 0 0,0 1 1 0 0,-1-1 0 0 0,2 1-180 0 0,-1 0 1 0 0,0 1-1 0 0,1-1 1 0 0,-1 0-1 0 0,1 0 0 0 0,0 1 1 0 0,-1-1-1 0 0,1 1 1 0 0,-1-1-1 0 0,1 0 1 0 0,0 1-1 0 0,-1-1 1 0 0,1 1-1 0 0,0-1 1 0 0,0 1-1 0 0,-1 0 1 0 0,1-1-1 0 0,0 1 1 0 0,0 0-1 0 0,1-1 1 0 0,5-1 12 0 0,1 1 0 0 0,-1 0 0 0 0,0 0 0 0 0,0 1 0 0 0,10 0 0 0 0,54 10 303 0 0,-36 1-1815 0 0,-6 6-4222 0 0,-29-17 5388 0 0,0 1 0 0 0,1-1 0 0 0,-1 0 0 0 0,1 0 0 0 0,-1 1 0 0 0,0-1 1 0 0,1 1-1 0 0,-1-1 0 0 0,0 0 0 0 0,0 1 0 0 0,1-1 0 0 0,-1 1 0 0 0,0-1 0 0 0,0 1 0 0 0,0-1 0 0 0,0 0 1 0 0,0 1-1 0 0,1-1 0 0 0,-1 1 0 0 0,0-1 0 0 0,0 1 0 0 0,0-1 0 0 0,0 1 0 0 0,0-1 0 0 0,0 1 1 0 0,0-1-1 0 0,-1 1 0 0 0,1-1 0 0 0,0 1 0 0 0,0-1 0 0 0,0 1 0 0 0,0-1 0 0 0,-1 0 0 0 0,1 1 0 0 0,-1 0 1 0 0,-4 6-2805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3361 0 0,'0'5'4334'0'0,"8"-3"-2493"0"0,9-3-629 0 0,-8-2-580 0 0,-2 0-338 0 0,-1 1-1 0 0,1 0 0 0 0,0 1 0 0 0,-1 0 1 0 0,1 0-1 0 0,0 0 0 0 0,0 1 0 0 0,0 0 1 0 0,0 0-1 0 0,0 0 0 0 0,10 3 0 0 0,-16-2-192 0 0,-1 0 0 0 0,1-1 0 0 0,0 1 0 0 0,-1 0 0 0 0,1-1 0 0 0,-1 1 0 0 0,1 0 0 0 0,-1 0 0 0 0,1 0 0 0 0,-1 0 0 0 0,0 0 0 0 0,1-1 0 0 0,-1 1 0 0 0,0 0 0 0 0,0 0 0 0 0,0 0 0 0 0,0 0 0 0 0,0 0 0 0 0,0 0 0 0 0,0 0 0 0 0,0 0 0 0 0,0 0 0 0 0,0 0 0 0 0,0 0 0 0 0,0 0 0 0 0,-1-1 0 0 0,1 2 0 0 0,-11 33 1165 0 0,8-24-659 0 0,2-6-499 0 0,0 0-1 0 0,0 0 1 0 0,1 0 0 0 0,0 0-1 0 0,0 0 1 0 0,0 0-1 0 0,0 0 1 0 0,1 1 0 0 0,0-1-1 0 0,0 0 1 0 0,0 0-1 0 0,4 9 1 0 0,-3-11-106 0 0,-1-1 1 0 0,0 1-1 0 0,1 0 1 0 0,-1-1-1 0 0,1 1 0 0 0,0-1 1 0 0,0 1-1 0 0,0-1 1 0 0,0 0-1 0 0,0 0 0 0 0,0 0 1 0 0,1 0-1 0 0,-1 0 0 0 0,1 0 1 0 0,-1-1-1 0 0,1 1 1 0 0,0-1-1 0 0,-1 0 0 0 0,1 0 1 0 0,0 0-1 0 0,0 0 1 0 0,0 0-1 0 0,5 0 0 0 0,-7-1-4 0 0,0 0 0 0 0,0 0 0 0 0,1 0-1 0 0,-1 0 1 0 0,0 0 0 0 0,0 0-1 0 0,0 0 1 0 0,0 0 0 0 0,0-1 0 0 0,1 1-1 0 0,-1-1 1 0 0,0 1 0 0 0,0-1-1 0 0,0 1 1 0 0,0-1 0 0 0,0 1-1 0 0,0-1 1 0 0,0 0 0 0 0,0 0 0 0 0,-1 1-1 0 0,1-1 1 0 0,1-2 0 0 0,0 1 10 0 0,-1-1 0 0 0,0 1 0 0 0,0-1 0 0 0,0 1 1 0 0,0-1-1 0 0,0 1 0 0 0,0-1 0 0 0,-1 0 0 0 0,1-4 1 0 0,0-6-937 0 0,-2 0 1 0 0,1 0 0 0 0,-4-17 0 0 0,3 25-269 0 0,1 0-13 0 0,-1 4 610 0 0,1-1 1 0 0,-1 1-1 0 0,1 0 1 0 0,0 0-1 0 0,0-1 1 0 0,-1 1-1 0 0,1 0 1 0 0,0-1-1 0 0,0 1 1 0 0,0 0-1 0 0,1 0 1 0 0,-1-1-1 0 0,0 1 1 0 0,0 0-1 0 0,2-3 1 0 0,6 2-3182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4977 0 0,'2'6'7586'0'0,"5"25"-4128"0"0,-9 9-2030 0 0,1-33-1418 0 0,0 0 1 0 0,0 0-1 0 0,1 0 0 0 0,0 1 1 0 0,1-1-1 0 0,0 0 1 0 0,0 0-1 0 0,2 8 0 0 0,-2-15-20 0 0,-1 1-1 0 0,1-1 0 0 0,-1 0 0 0 0,1 0 0 0 0,-1 0 0 0 0,1 1 1 0 0,-1-1-1 0 0,1 0 0 0 0,-1 0 0 0 0,1 0 0 0 0,-1 0 0 0 0,1 0 0 0 0,-1 0 1 0 0,1 0-1 0 0,0 0 0 0 0,-1 0 0 0 0,1 0 0 0 0,-1 0 0 0 0,1 0 1 0 0,-1-1-1 0 0,1 1 0 0 0,-1 0 0 0 0,1 0 0 0 0,-1 0 0 0 0,1-1 1 0 0,-1 1-1 0 0,0 0 0 0 0,2-1 0 0 0,22-12-86 0 0,-11 5-430 0 0,21 0-5405 0 0,-18 5 920 0 0,-8 1 1056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46 2921 0 0,'-1'0'240'0'0,"1"0"1"0"0,0 0 0 0 0,-1 0 0 0 0,1 0 0 0 0,-1 0 0 0 0,1 0 0 0 0,0 0 0 0 0,-1 1-1 0 0,-2 1 2651 0 0,3-2-2650 0 0,0 1 0 0 0,0-1 0 0 0,-1 0-1 0 0,1 1 1 0 0,0-1 0 0 0,0 0 0 0 0,0 1 0 0 0,0-1 0 0 0,0 0 0 0 0,0 1 0 0 0,0-1-1 0 0,0 17 3320 0 0,9 13-1700 0 0,-8-28-1836 0 0,-1-1 0 0 0,1 1 1 0 0,0-1-1 0 0,0 1 0 0 0,0-1 1 0 0,-1 0-1 0 0,1 1 0 0 0,1-1 0 0 0,-1 0 1 0 0,0 0-1 0 0,0 0 0 0 0,0 0 1 0 0,1 0-1 0 0,-1 0 0 0 0,0 0 0 0 0,1 0 1 0 0,-1-1-1 0 0,1 1 0 0 0,-1 0 1 0 0,2 0-1 0 0,-2-1-13 0 0,1 0-1 0 0,-1-1 1 0 0,0 1 0 0 0,0 0-1 0 0,0 0 1 0 0,0-1 0 0 0,0 1 0 0 0,0 0-1 0 0,0-1 1 0 0,0 1 0 0 0,0-1 0 0 0,0 0-1 0 0,0 1 1 0 0,0-1 0 0 0,0 0-1 0 0,0 1 1 0 0,0-1 0 0 0,-1 0 0 0 0,1 0-1 0 0,0 0 1 0 0,0-1 0 0 0,2-2 13 0 0,-1 1 0 0 0,0-1-1 0 0,0 0 1 0 0,0 0 0 0 0,0 0 0 0 0,-1-1 0 0 0,0 1 0 0 0,0 0 0 0 0,0-1 0 0 0,0 1-1 0 0,-1 0 1 0 0,1-1 0 0 0,-1-6 0 0 0,-1 9-51 0 0,1 0 1 0 0,-1 0-1 0 0,1-1 0 0 0,-1 1 1 0 0,0 0-1 0 0,1 0 0 0 0,-1 0 1 0 0,0 0-1 0 0,0 0 0 0 0,-1 0 1 0 0,1 1-1 0 0,0-1 0 0 0,-1 0 1 0 0,1 0-1 0 0,-1 1 0 0 0,1-1 1 0 0,-1 1-1 0 0,0 0 0 0 0,0-1 1 0 0,1 1-1 0 0,-1 0 0 0 0,0 0 1 0 0,0 0-1 0 0,0 0 0 0 0,-1 0 1 0 0,1 1-1 0 0,0-1 0 0 0,0 1 1 0 0,0-1-1 0 0,0 1 0 0 0,-1 0 1 0 0,1 0-1 0 0,0 0 0 0 0,0 0 1 0 0,0 0-1 0 0,-3 1 1 0 0,1-1-160 0 0,-1 1 0 0 0,1-1 0 0 0,0 1 1 0 0,-1 0-1 0 0,1 1 0 0 0,0-1 1 0 0,0 1-1 0 0,0 0 0 0 0,0 0 1 0 0,0 0-1 0 0,1 0 0 0 0,-1 1 1 0 0,1-1-1 0 0,-1 1 0 0 0,1 0 0 0 0,0 0 1 0 0,-5 6-1 0 0,4-2 61 0 0,1 1 0 0 0,0-1-1 0 0,0 1 1 0 0,0 0 0 0 0,1-1-1 0 0,0 1 1 0 0,1 0 0 0 0,-1 13 0 0 0,1-17 308 0 0,1 0 0 0 0,0 0 0 0 0,0 1 0 0 0,0-1 0 0 0,0 0 0 0 0,1 0 0 0 0,0 0 0 0 0,0 0 0 0 0,0 1 1 0 0,0-1-1 0 0,0 0 0 0 0,1-1 0 0 0,0 1 0 0 0,0 0 0 0 0,0 0 0 0 0,0-1 0 0 0,1 1 0 0 0,2 3 0 0 0,1-4-91 0 0,0-1 0 0 0,0 1 0 0 0,1-1 0 0 0,-1 0 1 0 0,0-1-1 0 0,1 1 0 0 0,-1-1 0 0 0,1-1 0 0 0,-1 1 0 0 0,1-1 0 0 0,7 0 0 0 0,5 0-531 0 0,7 4-618 0 0,20 1-1568 0 0,-22-9-2060 0 0,-23 3 4580 0 0,0 0 0 0 0,0 1 0 0 0,0-1 0 0 0,-1 0 0 0 0,1 0 0 0 0,-1 0 0 0 0,1 0 1 0 0,0 0-1 0 0,-1-1 0 0 0,0 1 0 0 0,1 0 0 0 0,-1 0 0 0 0,0 0 0 0 0,1 0 0 0 0,-1 0 1 0 0,0-1-1 0 0,0 1 0 0 0,0 0 0 0 0,0 0 0 0 0,0 0 0 0 0,0 0 0 0 0,0-1 0 0 0,-1 1 0 0 0,1 0 1 0 0,-1-2-1 0 0,-6-12 2864 0 0,7 15-2548 0 0,0-1 1 0 0,0 1 0 0 0,0 0-1 0 0,-1-1 1 0 0,1 1 0 0 0,0 0-1 0 0,0 0 1 0 0,-1-1 0 0 0,1 1-1 0 0,0 0 1 0 0,-1 0-1 0 0,1-1 1 0 0,0 1 0 0 0,-1 0-1 0 0,1 0 1 0 0,0 0 0 0 0,-1 0-1 0 0,1 0 1 0 0,0 0 0 0 0,-1 0-1 0 0,1-1 1 0 0,-1 1 0 0 0,1 0-1 0 0,0 0 1 0 0,-1 0-1 0 0,1 0 1 0 0,0 0 0 0 0,-1 1-1 0 0,1-1 1 0 0,-2 1 119 0 0,1 0 0 0 0,1 0 0 0 0,-1 0 0 0 0,0 0 0 0 0,0 0 0 0 0,0 0 1 0 0,0 1-1 0 0,1-1 0 0 0,-1 0 0 0 0,1 1 0 0 0,-1-1 0 0 0,1 0 0 0 0,0 1 0 0 0,-1-1 0 0 0,1 1 0 0 0,0-1 0 0 0,0 0 0 0 0,0 3 0 0 0,-2 29 440 0 0,2-30-501 0 0,0 8-198 0 0,3 57 740 0 0,-3-64-1022 0 0,1 0 0 0 0,0 1 0 0 0,0-1 0 0 0,0 0 1 0 0,0 1-1 0 0,0-1 0 0 0,1 0 0 0 0,0 0 0 0 0,0 0 0 0 0,0 0 0 0 0,1-1 0 0 0,3 6 1 0 0,-1-5-1949 0 0,-4-4 1812 0 0,-1 0 0 0 0,0 0 0 0 0,1 0 0 0 0,-1 0 0 0 0,1 0 0 0 0,-1 0 0 0 0,1 0 0 0 0,-1 0 0 0 0,1 0 1 0 0,-1 0-1 0 0,0 0 0 0 0,1 0 0 0 0,-1 0 0 0 0,1-1 0 0 0,-1 1 0 0 0,1 0 0 0 0,9-12-9213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4273 0 0,'0'21'3048'0'0,"0"-16"-1885"0"0,0 1 0 0 0,1-1 1 0 0,-1 1-1 0 0,1-1 1 0 0,0 1-1 0 0,0-1 0 0 0,3 6 1 0 0,-2-37 21 0 0,-3 15-1149 0 0,-4-76-14 0 0,5 80-21 0 0,0 0-1 0 0,1-1 1 0 0,0 1 0 0 0,0 0-1 0 0,1 0 1 0 0,0 0-1 0 0,0 0 1 0 0,1 0 0 0 0,5-10-1 0 0,-8 16 6 0 0,0 0 0 0 0,1 0 0 0 0,-1 0-1 0 0,1 1 1 0 0,-1-1 0 0 0,1 0 0 0 0,-1 0-1 0 0,1 1 1 0 0,-1-1 0 0 0,1 0 0 0 0,0 1 0 0 0,-1-1-1 0 0,1 0 1 0 0,0 1 0 0 0,0-1 0 0 0,-1 1-1 0 0,1 0 1 0 0,0-1 0 0 0,0 1 0 0 0,0 0 0 0 0,0-1-1 0 0,0 1 1 0 0,0 0 0 0 0,-1 0 0 0 0,1 0 0 0 0,0-1-1 0 0,0 1 1 0 0,2 1 0 0 0,-2-1 8 0 0,1 1-1 0 0,-1 0 1 0 0,1 0 0 0 0,-1 0-1 0 0,1 0 1 0 0,-1 0 0 0 0,1 0-1 0 0,-1 0 1 0 0,0 0 0 0 0,0 0 0 0 0,0 1-1 0 0,0-1 1 0 0,2 3 0 0 0,3 6 50 0 0,-1 0 0 0 0,0 0 0 0 0,5 16 0 0 0,-6-12-27 0 0,-3-10-33 0 0,0 1 0 0 0,1 0 0 0 0,-1-1 0 0 0,1 1 0 0 0,0-1 0 0 0,0 0 0 0 0,0 1-1 0 0,1-1 1 0 0,-1 0 0 0 0,6 6 0 0 0,2-51-145 0 0,-10 39 144 0 0,1 1 1 0 0,-1-1-1 0 0,0 0 0 0 0,1 1 0 0 0,-1-1 1 0 0,1 0-1 0 0,0 1 0 0 0,0-1 0 0 0,0 1 1 0 0,-1-1-1 0 0,1 1 0 0 0,0 0 1 0 0,1-1-1 0 0,-1 1 0 0 0,0 0 0 0 0,0 0 1 0 0,1-1-1 0 0,-1 1 0 0 0,0 0 1 0 0,1 0-1 0 0,-1 1 0 0 0,1-1 0 0 0,-1 0 1 0 0,1 0-1 0 0,0 1 0 0 0,-1-1 1 0 0,1 1-1 0 0,0-1 0 0 0,2 1 0 0 0,-1 0 19 0 0,0 1-1 0 0,0-1 1 0 0,0 1-1 0 0,-1 0 0 0 0,1 0 1 0 0,0 0-1 0 0,0 1 0 0 0,-1-1 1 0 0,1 1-1 0 0,-1-1 0 0 0,1 1 1 0 0,-1 0-1 0 0,0 0 0 0 0,1 0 1 0 0,-1 0-1 0 0,3 5 0 0 0,4 4 91 0 0,-1 0 0 0 0,0 1 0 0 0,7 15-1 0 0,2 17-2769 0 0,-22-60-3663 0 0,3 12 5662 0 0,0 0 0 0 0,1-1 0 0 0,0 1 0 0 0,0 0 0 0 0,0-1 0 0 0,0 1 0 0 0,1-8 0 0 0,0 9 508 0 0,0 0-1 0 0,0 0 1 0 0,-1 1 0 0 0,1-1-1 0 0,-1 0 1 0 0,1 0 0 0 0,-1 0-1 0 0,-2-4 1 0 0,-1-5-449 0 0,6-5-1439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6777 0 0,'2'-7'7524'0'0,"3"11"-3462"0"0,2 14-1545 0 0,-1 21-2138 0 0,15 73 912 0 0,-2-59-4984 0 0,-15-44 1245 0 0,0-1 1 0 0,1 1 0 0 0,9 11-1 0 0,-6-12-958 0 0,-1-2-671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15 6529 0 0,'-11'-4'12339'0'0,"10"5"-12059"0"0,-12 15 3423 0 0,-6 24-2809 0 0,18-37-878 0 0,0 0-1 0 0,0-1 1 0 0,1 1 0 0 0,-1 0-1 0 0,1 0 1 0 0,-1 1 0 0 0,1-1-1 0 0,0 0 1 0 0,0 0 0 0 0,0 0-1 0 0,1 0 1 0 0,-1 0 0 0 0,1 0-1 0 0,0 0 1 0 0,0 0 0 0 0,0-1-1 0 0,0 1 1 0 0,0 0 0 0 0,0 0-1 0 0,1-1 1 0 0,0 1 0 0 0,-1-1-1 0 0,1 1 1 0 0,0-1 0 0 0,0 1-1 0 0,4 2 1 0 0,-2-2-32 0 0,1 0-1 0 0,1-1 1 0 0,-1 1-1 0 0,0-1 0 0 0,1 0 1 0 0,-1 0-1 0 0,1 0 1 0 0,0-1-1 0 0,-1 0 1 0 0,1 0-1 0 0,0-1 1 0 0,11 0-1 0 0,13 1-333 0 0,40-1-1587 0 0,-29-10-5233 0 0,-40 10 6838 0 0,-1 0-1 0 0,1-1 0 0 0,0 1 0 0 0,-1 0 0 0 0,1-1 0 0 0,-1 1 0 0 0,1-1 0 0 0,0 1 1 0 0,-1-1-1 0 0,1 1 0 0 0,-1-1 0 0 0,1 1 0 0 0,-1-1 0 0 0,0 0 0 0 0,1 1 1 0 0,-1-1-1 0 0,0 0 0 0 0,1 1 0 0 0,-1-1 0 0 0,0 0 0 0 0,0 1 0 0 0,1-1 0 0 0,-1 0 1 0 0,0 0-1 0 0,-1-12-2187 0 0,-2 2-23 0 0</inkml:trace>
  <inkml:trace contextRef="#ctx0" brushRef="#br0" timeOffset="1">181 7 3945 0 0,'0'0'326'0'0,"-1"-1"0"0"0,1 1 0 0 0,-1-1 0 0 0,1 1 0 0 0,-1-1 0 0 0,1 1 0 0 0,-1-1 1 0 0,1 1-1 0 0,-1 0 0 0 0,1-1 0 0 0,-1 1 0 0 0,0 0 0 0 0,1-1 0 0 0,-1 1 0 0 0,0 0 0 0 0,1 0 0 0 0,-1 0 0 0 0,0-1 1 0 0,1 1-1 0 0,-1 0 0 0 0,0 0 0 0 0,1 0 0 0 0,-1 0 0 0 0,0 0 0 0 0,1 1 0 0 0,-1-1 0 0 0,0 0 0 0 0,1 0 0 0 0,-1 0 1 0 0,1 0-1 0 0,-1 1 0 0 0,0-1 0 0 0,1 0 0 0 0,-1 1 0 0 0,1-1 0 0 0,-1 0 0 0 0,0 1 0 0 0,1-1 0 0 0,-1 1 1 0 0,1-1-1 0 0,0 1 0 0 0,-1-1 0 0 0,1 1 0 0 0,-1 0 0 0 0,-3 15 4392 0 0,3 4-3638 0 0,0-17-1428 0 0,1 22 749 0 0,0-1 0 0 0,1 0-1 0 0,1 1 1 0 0,6 24 0 0 0,-5-38-1203 0 0,0 0 1 0 0,1-1-1 0 0,0 1 1 0 0,8 14-1 0 0,9 5-5182 0 0,5-5-3693 0 0,-12-16 4969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10314 0 0,'2'1'417'0'0,"45"16"7997"0"0,-26-4-5496 0 0,-10 4-3740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 4169 0 0,'-8'-3'887'0'0,"-24"-4"4910"0"0,32 7-5753 0 0,0 0 0 0 0,0 0 0 0 0,0 0 1 0 0,0 0-1 0 0,0 0 0 0 0,0 0 0 0 0,0 0 0 0 0,1 0 1 0 0,-1 0-1 0 0,0 0 0 0 0,0 0 0 0 0,0 1 1 0 0,0-1-1 0 0,0 0 0 0 0,0 0 0 0 0,0 0 1 0 0,0 0-1 0 0,0 0 0 0 0,0 0 0 0 0,0 0 1 0 0,0 0-1 0 0,-1 0 0 0 0,1 0 0 0 0,0 0 0 0 0,0 1 1 0 0,0-1-1 0 0,0 0 0 0 0,0 0 0 0 0,0 0 1 0 0,0 0-1 0 0,0 0 0 0 0,0 0 0 0 0,0 0 1 0 0,0 0-1 0 0,0 0 0 0 0,0 0 0 0 0,0 0 1 0 0,0 0-1 0 0,0 0 0 0 0,0 0 0 0 0,0 0 0 0 0,-1 0 1 0 0,1 0-1 0 0,0 0 0 0 0,0 1 0 0 0,0-1 1 0 0,0 0-1 0 0,0 0 0 0 0,0 0 0 0 0,0 0 1 0 0,0 0-1 0 0,0 0 0 0 0,0 0 0 0 0,0 0 1 0 0,-1 0-1 0 0,1 0 0 0 0,0 0 0 0 0,0-1 0 0 0,0 1 1 0 0,0 0-1 0 0,0 0 0 0 0,0 0 0 0 0,0 0 1 0 0,16 11 1586 0 0,-4-6-1311 0 0,0 0-1 0 0,1-1 0 0 0,0 0 1 0 0,-1-2-1 0 0,1 1 1 0 0,0-1-1 0 0,22 0 0 0 0,10 2 83 0 0,13 5-540 0 0,55 7 1236 0 0,-98-15-2349 0 0,1-1 0 0 0,0 0 0 0 0,-1-1 0 0 0,32-5 0 0 0,-27 0-5119 0 0,-2 10 2276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6937 0 0,'-5'3'7741'0'0,"5"-2"-7597"0"0,8 8 2414 0 0,14 8-1843 0 0,31 16-111 0 0,31 21-496 0 0,-75-47 75 0 0,-1 0 1 0 0,0 0 0 0 0,0 1 0 0 0,0 0 0 0 0,-1 1 0 0 0,11 15 0 0 0,-17-22-79 0 0,0 0 1 0 0,0 0 0 0 0,0-1-1 0 0,0 1 1 0 0,-1 0 0 0 0,1 0-1 0 0,0 0 1 0 0,-1 0-1 0 0,0 0 1 0 0,1 0 0 0 0,-1 0-1 0 0,0 1 1 0 0,0-1 0 0 0,0 0-1 0 0,0 0 1 0 0,-1 0 0 0 0,1 0-1 0 0,0 0 1 0 0,-1 0 0 0 0,0 0-1 0 0,0 3 1 0 0,-2-2-28 0 0,1 1-1 0 0,0-1 1 0 0,-1 1 0 0 0,1-1 0 0 0,-1 0 0 0 0,0 0-1 0 0,0 0 1 0 0,0 0 0 0 0,-1 0 0 0 0,-3 2 0 0 0,-3 1-46 0 0,-1 0 0 0 0,0 0 1 0 0,0-1-1 0 0,0-1 0 0 0,-1 1 0 0 0,-16 2 1 0 0,2-4-24 0 0,20-3-74 0 0,1 1 1 0 0,-1-1-1 0 0,0 1 1 0 0,1 0-1 0 0,-1 1 1 0 0,0-1-1 0 0,-8 5 1 0 0,13-6-4 0 0,1 0 0 0 0,0 1 1 0 0,0-1-1 0 0,-1 0 0 0 0,1 0 0 0 0,0 0 0 0 0,0 0 1 0 0,-1 0-1 0 0,1 1 0 0 0,0-1 0 0 0,0 0 0 0 0,0 0 1 0 0,0 0-1 0 0,-1 1 0 0 0,1-1 0 0 0,0 0 0 0 0,0 0 1 0 0,0 0-1 0 0,0 1 0 0 0,0-1 0 0 0,0 0 0 0 0,0 0 1 0 0,-1 1-1 0 0,1-1 0 0 0,0 0 0 0 0,0 1 0 0 0,0-1 1 0 0,0 0-1 0 0,0 0 0 0 0,0 1 0 0 0,0-1 0 0 0,0 0 1 0 0,0 0-1 0 0,1 1 0 0 0,-1-1 0 0 0,0 0 0 0 0,0 0 1 0 0,0 1-1 0 0,0-1 0 0 0,11 9-3451 0 0,16 1-3985 0 0,-8-6 1511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6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11931 0 0,'0'-1'244'0'0,"0"1"0"0"0,1-1 1 0 0,-1 0-1 0 0,1 0 1 0 0,-1 0-1 0 0,1 0 1 0 0,-1 0-1 0 0,1 1 0 0 0,0-1 1 0 0,-1 0-1 0 0,1 0 1 0 0,0 1-1 0 0,0-1 1 0 0,-1 0-1 0 0,1 1 1 0 0,0-1-1 0 0,0 1 0 0 0,0-1 1 0 0,0 1-1 0 0,0 0 1 0 0,0-1-1 0 0,0 1 1 0 0,0 0-1 0 0,0 0 0 0 0,0-1 1 0 0,0 1-1 0 0,1 0 1 0 0,35-4 282 0 0,-29 3-173 0 0,15-1-104 0 0,1 0 1 0 0,30 3-1 0 0,-48 0-480 0 0,0-1 0 0 0,1 1 0 0 0,-1 0-1 0 0,1 1 1 0 0,-1-1 0 0 0,0 1 0 0 0,0 0 0 0 0,0 1 0 0 0,0-1 0 0 0,0 1-1 0 0,-1 1 1 0 0,1-1 0 0 0,7 7 0 0 0,-3 4-3369 0 0,-11-7-490 0 0,-17-3-1193 0 0,16-4 5240 0 0,-10 8-2971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48 193 5249 0 0,'-47'-1'8527'0'0,"62"-1"-6832"0"0,20-4 145 0 0,49-2 0 0 0,-75 7-1758 0 0,1 1-1 0 0,0 1 0 0 0,-1-1 1 0 0,1 2-1 0 0,-1-1 1 0 0,1 1-1 0 0,-1 1 1 0 0,0-1-1 0 0,0 2 1 0 0,12 5-1 0 0,-20-8-43 0 0,1-1-1 0 0,-1 1 1 0 0,0 0 0 0 0,1-1 0 0 0,-1 1-1 0 0,0 0 1 0 0,0 0 0 0 0,0 0-1 0 0,0 0 1 0 0,0 0 0 0 0,0 0 0 0 0,0 1-1 0 0,0-1 1 0 0,0 0 0 0 0,-1 0-1 0 0,1 1 1 0 0,0-1 0 0 0,-1 0 0 0 0,1 1-1 0 0,-1-1 1 0 0,1 0 0 0 0,-1 1 0 0 0,0-1-1 0 0,0 1 1 0 0,1 2 0 0 0,-2-2-5 0 0,0 1 0 0 0,1-1 0 0 0,-1 0 0 0 0,0 1 0 0 0,0-1 0 0 0,-1 0 0 0 0,1 0 0 0 0,0 1 0 0 0,-1-1 0 0 0,1 0 0 0 0,-1 0 0 0 0,0-1 0 0 0,-3 4 0 0 0,-3 2-34 0 0,-1 0-1 0 0,-1 0 1 0 0,1-1 0 0 0,-1-1-1 0 0,-17 8 1 0 0,-34 6-175 0 0,77-23 159 0 0,0 1 1 0 0,26-1-1 0 0,6-2-33 0 0,22-1-326 0 0,-34 12-1538 0 0,-34-5 1421 0 0,0 1 0 0 0,1 0 0 0 0,-1 0 0 0 0,0 0 1 0 0,0 0-1 0 0,0 0 0 0 0,0 0 0 0 0,0 1 0 0 0,0-1 0 0 0,0 1 0 0 0,2 1 0 0 0,-4-2 161 0 0,1-1 0 0 0,-1 1 0 0 0,1-1 0 0 0,-1 1 0 0 0,0-1 0 0 0,1 1 0 0 0,-1 0 0 0 0,0-1 0 0 0,0 1 0 0 0,1 0 0 0 0,-1-1 0 0 0,0 1 0 0 0,0 0 0 0 0,0-1 0 0 0,0 1 0 0 0,0 0 0 0 0,0-1 0 0 0,0 1 0 0 0,0 1 0 0 0,-1 6-4037 0 0</inkml:trace>
  <inkml:trace contextRef="#ctx0" brushRef="#br0" timeOffset="1">195 389 6753 0 0,'-1'1'403'0'0,"0"-1"-1"0"0,0 0 0 0 0,0 0 0 0 0,0 1 0 0 0,0-1 0 0 0,0 1 0 0 0,0-1 0 0 0,0 1 0 0 0,0 0 1 0 0,0-1-1 0 0,0 1 0 0 0,0 0 0 0 0,0-1 0 0 0,1 1 0 0 0,-1 0 0 0 0,0 0 0 0 0,1 0 1 0 0,-1 0-1 0 0,0 0 0 0 0,1 0 0 0 0,-1 1 0 0 0,1-1-253 0 0,0-1 1 0 0,1 1-1 0 0,-1 0 1 0 0,0-1-1 0 0,1 1 0 0 0,-1 0 1 0 0,0-1-1 0 0,1 1 1 0 0,-1-1-1 0 0,1 1 1 0 0,-1-1-1 0 0,1 1 0 0 0,0-1 1 0 0,-1 1-1 0 0,1-1 1 0 0,-1 1-1 0 0,1-1 0 0 0,0 0 1 0 0,-1 0-1 0 0,1 1 1 0 0,0-1-1 0 0,-1 0 1 0 0,2 0-1 0 0,5 3 94 0 0,1-1-1 0 0,-1 0 1 0 0,1-1-1 0 0,15 1 1 0 0,-6-2-247 0 0,0-1 0 0 0,1 0 0 0 0,-1-1 1 0 0,0-1-1 0 0,0-1 0 0 0,-1 0 0 0 0,1-1 0 0 0,21-10 0 0 0,-29 8-542 0 0,-11 5 509 0 0,0 3 103 0 0,1-1 0 0 0,0 1 0 0 0,-1 0-1 0 0,1-1 1 0 0,-1 1 0 0 0,1 0 0 0 0,0 0-1 0 0,0 0 1 0 0,0 0 0 0 0,0 0 0 0 0,-1 0-1 0 0,1 0 1 0 0,-1 2 0 0 0,0 2 110 0 0,-1 1 0 0 0,1-1 0 0 0,0 0 0 0 0,1 1-1 0 0,0-1 1 0 0,-1 1 0 0 0,2 0 0 0 0,-1-1 0 0 0,1 1 0 0 0,0 0 0 0 0,0-1 0 0 0,0 1 0 0 0,1 0 0 0 0,0-1 0 0 0,0 1 0 0 0,2 5 0 0 0,-2-6-297 0 0,0 0 0 0 0,1 1 0 0 0,-1-1 0 0 0,1 0 1 0 0,1 0-1 0 0,-1-1 0 0 0,1 1 0 0 0,0 0 0 0 0,0-1 1 0 0,0 0-1 0 0,0 0 0 0 0,1 0 0 0 0,0 0 0 0 0,0 0 0 0 0,0 0 1 0 0,0-1-1 0 0,5 3 0 0 0,9-2-2776 0 0,-16-4 2210 0 0,0 0-1 0 0,0-1 0 0 0,0 1 1 0 0,0-1-1 0 0,0 0 0 0 0,0 1 0 0 0,0-1 1 0 0,0 0-1 0 0,0 0 0 0 0,-1 0 1 0 0,1 0-1 0 0,0 0 0 0 0,-1-1 0 0 0,1 1 1 0 0,-1 0-1 0 0,1-1 0 0 0,2-3 1 0 0,5-6-3724 0 0</inkml:trace>
  <inkml:trace contextRef="#ctx0" brushRef="#br0" timeOffset="2">421 44 11723 0 0,'15'-11'4828'0'0,"19"3"-2611"0"0,-23 6-1536 0 0,8-3 96 0 0,59-11 625 0 0,-71 15-1385 0 0,-1 0 1 0 0,1 1-1 0 0,0 0 0 0 0,-1 0 0 0 0,1 1 0 0 0,-1 0 0 0 0,1 0 0 0 0,-1 0 0 0 0,11 5 0 0 0,-16-6-183 0 0,0 1-1 0 0,1 0 0 0 0,-1-1 1 0 0,0 1-1 0 0,0 0 0 0 0,1 0 1 0 0,-1 0-1 0 0,0 0 1 0 0,0 0-1 0 0,0 0 0 0 0,0 0 1 0 0,0 0-1 0 0,-1 1 0 0 0,1-1 1 0 0,0 0-1 0 0,1 3 0 0 0,-2-3-339 0 0,1 1-1 0 0,-1-1 0 0 0,0 1 0 0 0,0-1 0 0 0,1 0 0 0 0,-1 1 1 0 0,0-1-1 0 0,0 1 0 0 0,-1-1 0 0 0,1 1 0 0 0,0-1 1 0 0,0 1-1 0 0,-1-1 0 0 0,1 1 0 0 0,0-1 0 0 0,-1 0 1 0 0,0 1-1 0 0,1-1 0 0 0,-1 0 0 0 0,0 1 0 0 0,0-1 0 0 0,1 0 1 0 0,-1 0-1 0 0,0 0 0 0 0,-2 2 0 0 0,-6 5-3602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6169 0 0,'-27'6'8137'0'0,"27"-6"-8094"0"0,0 0 1 0 0,0 0-1 0 0,0 0 0 0 0,0 0 1 0 0,0 0-1 0 0,1 0 1 0 0,-1 0-1 0 0,0 0 0 0 0,0 0 1 0 0,0 0-1 0 0,0 0 0 0 0,0 0 1 0 0,0 0-1 0 0,0 0 1 0 0,0 1-1 0 0,0-1 0 0 0,0 0 1 0 0,0 0-1 0 0,0 0 0 0 0,0 0 1 0 0,0 0-1 0 0,0 0 1 0 0,0 0-1 0 0,0 0 0 0 0,0 0 1 0 0,0 0-1 0 0,0 0 0 0 0,0 0 1 0 0,0 0-1 0 0,0 1 0 0 0,0-1 1 0 0,0 0-1 0 0,0 0 1 0 0,0 0-1 0 0,0 0 0 0 0,0 0 1 0 0,0 0-1 0 0,0 0 0 0 0,0 0 1 0 0,0 0-1 0 0,0 0 1 0 0,0 0-1 0 0,0 0 0 0 0,0 0 1 0 0,0 1-1 0 0,0-1 0 0 0,0 0 1 0 0,0 0-1 0 0,0 0 1 0 0,0 0-1 0 0,0 0 0 0 0,0 0 1 0 0,0 0-1 0 0,0 0 0 0 0,0 0 1 0 0,-1 0-1 0 0,1 0 0 0 0,0 0 1 0 0,0 0-1 0 0,0 0 1 0 0,0 0-1 0 0,0 0 0 0 0,0 0 1 0 0,0 0-1 0 0,0 0 0 0 0,0 0 1 0 0,0 0-1 0 0,0 0 1 0 0,15 0 720 0 0,28-6-116 0 0,-27 3-484 0 0,1 1 0 0 0,29-1 0 0 0,-42 3-119 0 0,0 1-1 0 0,0-1 1 0 0,0 0-1 0 0,0 1 0 0 0,0 0 1 0 0,0 0-1 0 0,-1 0 1 0 0,1 1-1 0 0,0-1 1 0 0,-1 1-1 0 0,1 0 1 0 0,-1 0-1 0 0,1 0 1 0 0,-1 0-1 0 0,0 1 0 0 0,5 4 1 0 0,-7-6-21 0 0,0 1-1 0 0,0-1 1 0 0,-1 0 0 0 0,1 1-1 0 0,0-1 1 0 0,-1 1-1 0 0,1-1 1 0 0,-1 1 0 0 0,0 0-1 0 0,1-1 1 0 0,-1 1 0 0 0,0-1-1 0 0,0 1 1 0 0,0 0 0 0 0,0-1-1 0 0,0 1 1 0 0,0-1 0 0 0,-1 1-1 0 0,1 0 1 0 0,-1-1 0 0 0,1 1-1 0 0,-1-1 1 0 0,1 1 0 0 0,-1-1-1 0 0,0 1 1 0 0,1-1-1 0 0,-1 0 1 0 0,0 1 0 0 0,0-1-1 0 0,0 0 1 0 0,0 0 0 0 0,-1 0-1 0 0,1 0 1 0 0,0 0 0 0 0,-2 2-1 0 0,-4 3-89 0 0,-1 1-1 0 0,1-1 1 0 0,-1-1-1 0 0,-13 8 1 0 0,12-8-41 0 0,-1 0-1 0 0,0 0 1 0 0,0-1 0 0 0,0 0 0 0 0,0-1 0 0 0,-1 0 0 0 0,1 0 0 0 0,-12 0 0 0 0,22-3 108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0,0 0 0 0 0,0-1 0 0 0,0 1 0 0 0,0 0 0 0 0,0 0 0 0 0,0 0 0 0 0,-1 0 0 0 0,1 0 0 0 0,0 0 0 0 0,0 0 0 0 0,0 0 1 0 0,0 0-1 0 0,0 0 0 0 0,0 0 0 0 0,0 0 0 0 0,0 0 0 0 0,0 0 0 0 0,0 0 0 0 0,-1 0 0 0 0,1 0 0 0 0,0 0 0 0 0,0 0 0 0 0,0 0 0 0 0,0 0 0 0 0,0 0 0 0 0,0 0 0 0 0,0 0 0 0 0,0 0 0 0 0,0 0 0 0 0,0 0 0 0 0,-1 0 0 0 0,1 0 0 0 0,0 0 0 0 0,0 0 0 0 0,0 0 0 0 0,0 0 0 0 0,0 0 0 0 0,0 0 0 0 0,8-6 140 0 0,13-4 63 0 0,0 3-186 0 0,1 1 0 0 0,0 1 1 0 0,0 1-1 0 0,0 1 1 0 0,43 0-1 0 0,-64 3-189 0 0,0 0 0 0 0,-1 0-1 0 0,1 0 1 0 0,0 0 0 0 0,0 0 0 0 0,0 0-1 0 0,0 0 1 0 0,0 1 0 0 0,-1-1-1 0 0,1 0 1 0 0,0 0 0 0 0,0 1-1 0 0,0-1 1 0 0,-1 1 0 0 0,1-1 0 0 0,0 1-1 0 0,0-1 1 0 0,-1 1 0 0 0,1-1-1 0 0,-1 1 1 0 0,2 0 0 0 0,-2 0-23 0 0,0 0 1 0 0,0-1 0 0 0,0 1-1 0 0,0 0 1 0 0,0-1-1 0 0,0 1 1 0 0,0 0-1 0 0,0-1 1 0 0,0 1 0 0 0,0 0-1 0 0,-1-1 1 0 0,1 1-1 0 0,0 0 1 0 0,0-1-1 0 0,-1 1 1 0 0,1-1 0 0 0,0 1-1 0 0,-1-1 1 0 0,1 1-1 0 0,-1 0 1 0 0,0 0-1 0 0,-36 30-4980 0 0,28-24 5756 0 0,3-2-512 0 0,-28 22 461 0 0,8-15 6918 0 0,33-13-3528 0 0,11-4-3178 0 0,-17 5-497 0 0,25-6 115 0 0,0 1 0 0 0,0 1-1 0 0,41-1 1 0 0,-9 1-241 0 0,-56 4-107 0 0,0-1-1 0 0,0 1 1 0 0,0 0 0 0 0,0 0-1 0 0,-1 0 1 0 0,1 0-1 0 0,0 0 1 0 0,0 0-1 0 0,0 0 1 0 0,0 1 0 0 0,0-1-1 0 0,0 1 1 0 0,0-1-1 0 0,0 1 1 0 0,0 0-1 0 0,-1 0 1 0 0,1 0 0 0 0,2 1-1 0 0,-3 0-17 0 0,-1-1 1 0 0,1 1-1 0 0,0 0 0 0 0,-1-1 0 0 0,1 1 0 0 0,-1-1 1 0 0,0 1-1 0 0,1 0 0 0 0,-1-1 0 0 0,0 1 0 0 0,0 0 1 0 0,0-1-1 0 0,0 1 0 0 0,0 0 0 0 0,-1-1 0 0 0,1 1 1 0 0,0 0-1 0 0,-1-1 0 0 0,1 1 0 0 0,-1 0 1 0 0,-1 1-1 0 0,-13 36-2621 0 0,-24 45 0 0 0,8-22 1774 0 0,25-47 961 0 0,5-10-1160 0 0,-1 0 0 0 0,-1 0 1 0 0,1 1-1 0 0,-1-2 0 0 0,-6 9 0 0 0,9-12 1131 0 0,0-1-1 0 0,0 0 1 0 0,0 0 0 0 0,-1 1 0 0 0,1-1-1 0 0,0 0 1 0 0,0 0 0 0 0,0 1 0 0 0,0-1-1 0 0,0 0 1 0 0,0 1 0 0 0,0-1 0 0 0,-1 0-1 0 0,1 0 1 0 0,0 1 0 0 0,0-1-1 0 0,0 0 1 0 0,0 1 0 0 0,0-1 0 0 0,0 0-1 0 0,0 1 1 0 0,1-1 0 0 0,-1 0 0 0 0,0 1-1 0 0,0-1 1 0 0,0 0 0 0 0,0 0 0 0 0,0 1-1 0 0,0-1 1 0 0,0 0 0 0 0,1 0 0 0 0,-1 1-1 0 0,0-1 1 0 0,0 0 0 0 0,0 0 0 0 0,1 1-1 0 0,-1-1 1 0 0,0 0 0 0 0,0 0 0 0 0,1 0-1 0 0,-1 1 1 0 0,0-1 0 0 0,0 0 0 0 0,1 0-1 0 0,-1 0 1 0 0,0 0 0 0 0,1 0 0 0 0,0 0-1 0 0,-1 1 76 0 0,1-1 0 0 0,0 1 0 0 0,0-1 0 0 0,0 0-1 0 0,0 1 1 0 0,0-1 0 0 0,0 0 0 0 0,0 0-1 0 0,0 0 1 0 0,0 0 0 0 0,0 0 0 0 0,0 0-1 0 0,0 0 1 0 0,0 0 0 0 0,1 0 0 0 0,8-4 174 0 0,0 0 1 0 0,0 1-1 0 0,0 1 1 0 0,1 0 0 0 0,-1 0-1 0 0,0 1 1 0 0,1 0-1 0 0,-1 1 1 0 0,1 0-1 0 0,-1 1 1 0 0,1 0 0 0 0,-1 1-1 0 0,1 0 1 0 0,-1 0-1 0 0,15 6 1 0 0,-24-7-275 0 0,0-1 0 0 0,-1 0 1 0 0,1 1-1 0 0,0-1 0 0 0,0 1 0 0 0,-1-1 0 0 0,1 1 1 0 0,0-1-1 0 0,-1 1 0 0 0,1-1 0 0 0,0 1 0 0 0,-1 0 1 0 0,1-1-1 0 0,-1 1 0 0 0,1 0 0 0 0,-1 0 0 0 0,1-1 1 0 0,-1 1-1 0 0,0 0 0 0 0,1 0 0 0 0,-1 0 0 0 0,0-1 1 0 0,0 1-1 0 0,1 0 0 0 0,-1 0 0 0 0,0 0 0 0 0,0 0 1 0 0,0 0-1 0 0,0 0 0 0 0,0-1 0 0 0,0 1 0 0 0,0 0 0 0 0,-1 0 1 0 0,1 0-1 0 0,0 0 0 0 0,0 0 0 0 0,-1-1 0 0 0,1 1 1 0 0,-1 0-1 0 0,1 0 0 0 0,-1 0 0 0 0,-23 42 347 0 0,14-28-261 0 0,8-11-99 0 0,-1 2 1 0 0,1-1-1 0 0,0 0 1 0 0,0 0-1 0 0,1 1 1 0 0,-1-1-1 0 0,0 8 1 0 0,2-13-26 0 0,0 1 0 0 0,0 0-1 0 0,0 0 1 0 0,0 0 0 0 0,0-1 0 0 0,0 1 0 0 0,1 0 0 0 0,-1 0 0 0 0,0 0 0 0 0,0-1 0 0 0,1 1 0 0 0,-1 0 0 0 0,0-1 0 0 0,1 1 0 0 0,-1 0 0 0 0,0 0 0 0 0,1-1 0 0 0,-1 1 0 0 0,1-1 0 0 0,0 1 0 0 0,-1 0 0 0 0,2 0 0 0 0,-1-1-6 0 0,1 1 0 0 0,-1-1 0 0 0,1 1 0 0 0,-1-1 0 0 0,1 0 1 0 0,-1 0-1 0 0,1 1 0 0 0,-1-1 0 0 0,1 0 0 0 0,-1 0 1 0 0,1-1-1 0 0,-1 1 0 0 0,1 0 0 0 0,-1-1 0 0 0,1 1 1 0 0,2-1-1 0 0,54-21-155 0 0,-42 15-487 0 0,1 1 1 0 0,21-6-1 0 0,-12 8-3903 0 0,1 5-3319 0 0,-10 0 650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7: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13811 0 0,'3'-1'3121'0'0,"4"-2"-561"0"0,0 2-1056 0 0,-1 0-695 0 0,0 1-425 0 0,-2 0-96 0 0,-2 1-272 0 0,2 0-240 0 0,-1 2-384 0 0,0-2-585 0 0,-1 2-799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9:57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 3073 0 0,'-18'2'1697'0'0,"16"-2"-814"0"0,-1 1-1 0 0,1-1 0 0 0,-1 0 1 0 0,0 0-1 0 0,1 0 0 0 0,-1 0 1 0 0,1 0-1 0 0,-1 0 0 0 0,0-1 1 0 0,1 1-1 0 0,-1-1 0 0 0,-3-1 1 0 0,33 6 2595 0 0,-4-1-3183 0 0,-1 1-293 0 0,0-1 0 0 0,1-1 0 0 0,-1-1 0 0 0,1-1 0 0 0,32-4 0 0 0,2 5-5527 0 0,-34 1-190 0 0,-11-1 154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4209 0 0,'0'-1'334'0'0,"1"1"0"0"0,-1 0-1 0 0,1 0 1 0 0,-1-1 0 0 0,1 1 0 0 0,0 0 0 0 0,-1 0 0 0 0,1 0 0 0 0,-1 0-1 0 0,1 0 1 0 0,0 0 0 0 0,-1 0 0 0 0,1 0 0 0 0,-1 0 0 0 0,1 0 0 0 0,0 0-1 0 0,-1 0 1 0 0,1 0 0 0 0,-1 0 0 0 0,1 1 0 0 0,0-1 0 0 0,-1 0 0 0 0,1 0-1 0 0,0 1 1 0 0,9 14 3984 0 0,0 26-1486 0 0,-9-32-1947 0 0,14 68 1328 0 0,-6-26-2061 0 0,3 1 0 0 0,21 61 1 0 0,-26-104-1741 0 0,-3-17-516 0 0,-3-20-503 0 0,-6-4 1382 0 0,-15-58 1 0 0,14 69 1386 0 0,0 1-1 0 0,2-1 1 0 0,0 0 0 0 0,1 0 0 0 0,1-1 0 0 0,2-37 0 0 0,1 57-102 0 0,-1-1 0 0 0,0 1 0 0 0,1 0 0 0 0,-1 0 0 0 0,1 0 0 0 0,-1-1 0 0 0,1 1 0 0 0,0 0 0 0 0,0 0 0 0 0,0 0 0 0 0,0 0 0 0 0,0 0 0 0 0,1 0 0 0 0,-1 0 0 0 0,1 1 0 0 0,-1-1 0 0 0,1 0 0 0 0,0 1 0 0 0,-1-1 0 0 0,1 1 0 0 0,0 0 0 0 0,0 0 0 0 0,2-2 0 0 0,0 2-8 0 0,0 0 0 0 0,0 0-1 0 0,-1 1 1 0 0,1-1 0 0 0,0 1 0 0 0,0 0 0 0 0,0 0-1 0 0,-1 0 1 0 0,1 0 0 0 0,0 1 0 0 0,0 0 0 0 0,6 1 0 0 0,1 2 83 0 0,-1 0 1 0 0,1 0 0 0 0,-1 1-1 0 0,0 0 1 0 0,-1 0 0 0 0,1 1 0 0 0,-1 1-1 0 0,16 14 1 0 0,-23-20-45 0 0,-1 1 1 0 0,1-1-1 0 0,-1 1 0 0 0,1-1 0 0 0,-1 1 0 0 0,0-1 1 0 0,1 1-1 0 0,-1 0 0 0 0,0 0 0 0 0,0 0 1 0 0,-1-1-1 0 0,1 1 0 0 0,0 0 0 0 0,0 0 1 0 0,-1 0-1 0 0,0 0 0 0 0,1 1 0 0 0,-1-1 1 0 0,0 0-1 0 0,0 0 0 0 0,0 0 0 0 0,0 0 1 0 0,0 0-1 0 0,0 0 0 0 0,-1 0 0 0 0,1 0 0 0 0,-1 0 1 0 0,1 0-1 0 0,-1 0 0 0 0,0 0 0 0 0,0 0 1 0 0,0 0-1 0 0,0 0 0 0 0,0-1 0 0 0,0 1 1 0 0,-1 0-1 0 0,-1 2 0 0 0,-1-2-92 0 0,1 1-1 0 0,-1 0 1 0 0,1-1 0 0 0,-1 0 0 0 0,0 1-1 0 0,0-1 1 0 0,0-1 0 0 0,0 1-1 0 0,0-1 1 0 0,0 0 0 0 0,-1 0-1 0 0,1 0 1 0 0,0 0 0 0 0,-1-1-1 0 0,1 1 1 0 0,-9-2 0 0 0,-22-8-1865 0 0,23-2-2496 0 0,11 11 4066 0 0,1-1 0 0 0,0 1 0 0 0,0 0 0 0 0,0-1 0 0 0,0 1 0 0 0,1-1 0 0 0,-1 1 0 0 0,0-1 0 0 0,0 1 0 0 0,0-1 0 0 0,0 1 0 0 0,0-1 0 0 0,1 1 1 0 0,-1-1-1 0 0,0 1 0 0 0,0-1 0 0 0,1 1 0 0 0,-1 0 0 0 0,0-1 0 0 0,0 1 0 0 0,1 0 0 0 0,-1-1 0 0 0,1 1 0 0 0,-1 0 0 0 0,0-1 0 0 0,1 1 0 0 0,-1 0 1 0 0,1 0-1 0 0,-1-1 0 0 0,1 1 0 0 0,0 0 0 0 0,6-3-4231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9:5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 3049 0 0,'-4'-1'1132'0'0,"1"1"0"0"0,-1 0 1 0 0,1 0-1 0 0,0 0 1 0 0,-1 0-1 0 0,1 1 0 0 0,-1-1 1 0 0,1 1-1 0 0,-6 2 0 0 0,8-3-963 0 0,1 0-1 0 0,-1 0 0 0 0,1 1 0 0 0,0-1 0 0 0,-1 0 0 0 0,1 1 0 0 0,-1-1 1 0 0,1 0-1 0 0,0 1 0 0 0,-1-1 0 0 0,1 0 0 0 0,0 1 0 0 0,-1-1 0 0 0,1 1 0 0 0,0-1 1 0 0,0 1-1 0 0,0-1 0 0 0,-1 1 0 0 0,1-1 0 0 0,0 0 0 0 0,0 1 0 0 0,0-1 1 0 0,0 1-1 0 0,0-1 0 0 0,0 1 0 0 0,0 0 0 0 0,0 1-87 0 0,0-1 0 0 0,1 1 0 0 0,0 0 1 0 0,-1-1-1 0 0,1 1 0 0 0,0-1 0 0 0,0 1 0 0 0,-1-1 0 0 0,1 0 1 0 0,0 1-1 0 0,1-1 0 0 0,1 2 0 0 0,5 5-35 0 0,1 0-1 0 0,0-1 1 0 0,20 13 0 0 0,-20-15 88 0 0,0 1 0 0 0,0 0 0 0 0,-1 1 0 0 0,11 11-1 0 0,-16-15-26 0 0,0 0-1 0 0,-1 1 1 0 0,0-1-1 0 0,1 1 1 0 0,-2 0-1 0 0,1 0 1 0 0,0 0-1 0 0,-1 0 1 0 0,1 0-1 0 0,-1 0 1 0 0,0 0-1 0 0,-1 0 1 0 0,1 0-1 0 0,-1 0 1 0 0,1 6-1 0 0,-1-5-34 0 0,-1 0 0 0 0,1 0 0 0 0,-1 0 0 0 0,1 0-1 0 0,-1 0 1 0 0,-1 0 0 0 0,1 0 0 0 0,-1 0-1 0 0,0-1 1 0 0,0 1 0 0 0,0 0 0 0 0,0-1 0 0 0,-6 8-1 0 0,1-4-43 0 0,-1-1 0 0 0,1 1-1 0 0,-2-2 1 0 0,1 1 0 0 0,-13 8-1 0 0,20-15-170 0 0,0 1-1 0 0,0 0 1 0 0,0-1-1 0 0,0 1 0 0 0,0 0 1 0 0,0 0-1 0 0,0 0 1 0 0,0 0-1 0 0,1 0 0 0 0,-1 0 1 0 0,0 0-1 0 0,1 0 1 0 0,-1 0-1 0 0,1 1 0 0 0,-1-1 1 0 0,1 0-1 0 0,-1 1 1 0 0,1-1-162 0 0,0 0 1 0 0,0-1 0 0 0,1 1 0 0 0,-1-1-1 0 0,0 1 1 0 0,0-1 0 0 0,0 1 0 0 0,0-1-1 0 0,1 1 1 0 0,-1-1 0 0 0,0 1 0 0 0,0-1-1 0 0,1 1 1 0 0,-1-1 0 0 0,0 0 0 0 0,1 1-1 0 0,-1-1 1 0 0,1 1 0 0 0,-1-1 0 0 0,0 0-1 0 0,1 0 1 0 0,-1 1 0 0 0,1-1 0 0 0,-1 0-1 0 0,1 1 1 0 0,-1-1 0 0 0,1 0-1 0 0,-1 0 1 0 0,1 0 0 0 0,-1 0 0 0 0,1 0-1 0 0,-1 1 1 0 0,1-1 0 0 0,-1 0 0 0 0,1 0-1 0 0,0 0 1 0 0,-1-1 0 0 0,1 1 0 0 0,-1 0-1 0 0,2 0 1 0 0,8 0-5386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9:5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6113 0 0,'8'-2'3986'0'0,"28"-1"-2581"0"0,-32 3-1487 0 0,6 0 553 0 0,0 0 0 0 0,0 0 0 0 0,0 1 0 0 0,1 1 0 0 0,18 4 0 0 0,-27-5-301 0 0,0 0 0 0 0,-1-1 0 0 0,1 1 0 0 0,0 0 0 0 0,-1 0 0 0 0,1 0 0 0 0,-1 0-1 0 0,1 0 1 0 0,-1 1 0 0 0,0-1 0 0 0,0 0 0 0 0,1 1 0 0 0,-1-1 0 0 0,0 1 0 0 0,0-1 0 0 0,1 3 0 0 0,-1-1-33 0 0,-1-1 0 0 0,1 1 1 0 0,-1-1-1 0 0,1 1 0 0 0,-1-1 0 0 0,0 1 1 0 0,0-1-1 0 0,0 1 0 0 0,-1-1 1 0 0,1 1-1 0 0,-1-1 0 0 0,1 1 1 0 0,-1-1-1 0 0,0 0 0 0 0,-1 4 0 0 0,-3 3 89 0 0,1 0-1 0 0,-1 0 1 0 0,-1-1-1 0 0,-11 14 1 0 0,11-15-105 0 0,1-1 1 0 0,0 1 0 0 0,0 0 0 0 0,1 0 0 0 0,0 0 0 0 0,-6 16 0 0 0,9-22-117 0 0,1 0 0 0 0,0 1 0 0 0,-1-1 0 0 0,1 1 0 0 0,0-1 0 0 0,0 1 0 0 0,0-1 0 0 0,0 1 0 0 0,0-1 0 0 0,0 1 0 0 0,1-1 1 0 0,-1 0-1 0 0,1 1 0 0 0,-1-1 0 0 0,0 1 0 0 0,1-1 0 0 0,0 0 0 0 0,-1 1 0 0 0,1-1 0 0 0,0 0 0 0 0,0 0 0 0 0,0 0 0 0 0,0 1 0 0 0,0-1 0 0 0,0 0 0 0 0,0 0 0 0 0,0 0 0 0 0,0-1 0 0 0,0 1 0 0 0,1 0 1 0 0,-1 0-1 0 0,0-1 0 0 0,1 1 0 0 0,-1 0 0 0 0,0-1 0 0 0,1 1 0 0 0,-1-1 0 0 0,1 0 0 0 0,-1 0 0 0 0,0 1 0 0 0,1-1 0 0 0,2 0 0 0 0,3 1-202 0 0,1-1 0 0 0,-1 1 0 0 0,1-1 0 0 0,-1-1 0 0 0,1 1 0 0 0,14-4 0 0 0,-9 0-1011 0 0,-6 3-783 0 0,0-1 0 0 0,0 0 0 0 0,-1-1 0 0 0,11-4 0 0 0,-5-1-3733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9:5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 5793 0 0,'-7'-3'11876'0'0,"7"3"-11701"0"0,-4 19 3636 0 0,3 30-3307 0 0,1-47 42 0 0,-1 40-127 0 0,3 58 545 0 0,-2-88-1404 0 0,2 0 0 0 0,0 0 0 0 0,0 0 0 0 0,1-1-1 0 0,1 1 1 0 0,5 12 0 0 0,0-10-3937 0 0,-8-13 3722 0 0,0 0-1 0 0,0-1 1 0 0,0 1-1 0 0,0 0 1 0 0,-1-1-1 0 0,1 1 1 0 0,0-1-1 0 0,0 1 1 0 0,0-1-1 0 0,0 1 1 0 0,0-1-1 0 0,1 0 0 0 0,-1 1 1 0 0,1-1-1 0 0,8 0-4021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9:5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5769 0 0,'-3'13'12020'0'0,"-8"26"-9940"0"0,0-2-1949 0 0,3-13-104 0 0,5-18-109 0 0,1-1-1 0 0,-1 1 1 0 0,1 0 0 0 0,1 0 0 0 0,-1 0 0 0 0,1 0 0 0 0,0 1 0 0 0,1-1 0 0 0,0 11-1 0 0,2-16 12 0 0,1-1 1 0 0,-1 1-1 0 0,1-1 0 0 0,-1 1 0 0 0,1-1 0 0 0,-1 0 0 0 0,1 0 0 0 0,0 0 0 0 0,-1 0 0 0 0,1-1 0 0 0,-1 1 0 0 0,1-1 0 0 0,3-1 0 0 0,-3 2 10 0 0,78-17-1404 0 0,-43 9-1732 0 0,-1 1-3780 0 0,-31 6 5047 0 0,0 3-1084 0 0</inkml:trace>
  <inkml:trace contextRef="#ctx0" brushRef="#br0" timeOffset="1">65 311 7650 0 0,'-8'5'3048'0'0,"0"1"-359"0"0,2-1-617 0 0,3-2-447 0 0,6 1-417 0 0,1-3-400 0 0,0 0-280 0 0,2 0-192 0 0,5 1-168 0 0,-1-1-120 0 0,5 0-32 0 0,1-1-160 0 0,2 0-448 0 0,2 0-936 0 0,0-1-1449 0 0,0-2-1280 0 0,-3-2-2640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9:5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4809 0 0,'4'-3'887'0'0,"1"-1"0"0"0,-1 1 0 0 0,1 0-1 0 0,0 1 1 0 0,10-5 0 0 0,11-5-323 0 0,61-47 902 0 0,-33 13 3306 0 0,-118 92-1804 0 0,59-41-2817 0 0,-1 1 0 0 0,1-1 0 0 0,1 1 0 0 0,-1 1 0 0 0,1-1 0 0 0,0 1 0 0 0,0-1 0 0 0,1 1 0 0 0,0 0 0 0 0,0 0 0 0 0,1 1 1 0 0,0-1-1 0 0,0 1 0 0 0,0-1 0 0 0,1 1 0 0 0,0-1 0 0 0,1 1 0 0 0,0 11 0 0 0,1-6-138 0 0,1-1 1 0 0,0 1 0 0 0,1-1-1 0 0,0 0 1 0 0,0 0-1 0 0,2 0 1 0 0,-1-1 0 0 0,2 1-1 0 0,-1-1 1 0 0,13 18 0 0 0,-17-27-51 0 0,1 0 0 0 0,-1 0 1 0 0,1 0-1 0 0,-1 0 1 0 0,1 0-1 0 0,0-1 1 0 0,-1 1-1 0 0,1-1 1 0 0,0 1-1 0 0,0-1 0 0 0,0 1 1 0 0,1-1-1 0 0,-1 0 1 0 0,0 0-1 0 0,0 0 1 0 0,0 0-1 0 0,1-1 0 0 0,-1 1 1 0 0,1 0-1 0 0,-1-1 1 0 0,0 0-1 0 0,1 0 1 0 0,-1 1-1 0 0,1-1 1 0 0,-1-1-1 0 0,5 0 0 0 0,-2 0-593 0 0,-1 0 0 0 0,0-1 0 0 0,0 0-1 0 0,1 0 1 0 0,-1-1 0 0 0,-1 1-1 0 0,1-1 1 0 0,0 0 0 0 0,0 1-1 0 0,-1-2 1 0 0,0 1 0 0 0,0 0-1 0 0,5-6 1 0 0,-7 7 107 0 0,0 0-1 0 0,0 0 1 0 0,0 0-1 0 0,0 0 1 0 0,-1 0-1 0 0,1 0 1 0 0,0 0-1 0 0,-1 0 0 0 0,0 0 1 0 0,1 0-1 0 0,-1 0 1 0 0,0-3-1 0 0,0 2-278 0 0,3-10-3258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39:5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8570 0 0,'11'-1'7820'0'0,"37"-4"-6445"0"0,-38 3-1532 0 0,36-6-336 0 0,-25 13-2613 0 0,-19-5 2625 0 0,-1 1 0 0 0,0 0 0 0 0,0 0 1 0 0,0-1-1 0 0,0 1 0 0 0,0 0 0 0 0,0 0 1 0 0,0 0-1 0 0,0 0 0 0 0,-1 0 0 0 0,1 0 1 0 0,0 0-1 0 0,-1 0 0 0 0,2 2 0 0 0,1 7-3971 0 0</inkml:trace>
  <inkml:trace contextRef="#ctx0" brushRef="#br0" timeOffset="1">39 222 9138 0 0,'-4'2'953'0'0,"1"-1"0"0"0,0 1 0 0 0,0 0 1 0 0,0 0-1 0 0,0 0 0 0 0,0 1 0 0 0,0-1 0 0 0,0 0 0 0 0,-3 6 0 0 0,5-8-853 0 0,1 1 0 0 0,0-1 0 0 0,0 1-1 0 0,0-1 1 0 0,-1 1 0 0 0,1-1 0 0 0,0 1-1 0 0,0-1 1 0 0,0 0 0 0 0,0 1 0 0 0,0-1 0 0 0,0 1-1 0 0,0-1 1 0 0,0 1 0 0 0,0-1 0 0 0,0 1-1 0 0,0-1 1 0 0,0 1 0 0 0,0-1 0 0 0,0 1-1 0 0,1-1 1 0 0,-1 0 0 0 0,0 1 0 0 0,0-1-1 0 0,0 1 1 0 0,1-1 0 0 0,-1 1 0 0 0,1-1-1 0 0,0 2-1 0 0,1-1-1 0 0,-1 0 0 0 0,1 0 0 0 0,0 0 0 0 0,-1 0 1 0 0,1 0-1 0 0,0 0 0 0 0,0 0 0 0 0,0-1 0 0 0,3 2 0 0 0,2-1-37 0 0,0 0-1 0 0,0 0 0 0 0,0-1 1 0 0,0 0-1 0 0,0 0 0 0 0,0 0 1 0 0,0-1-1 0 0,0 0 0 0 0,11-3 1 0 0,36-13-2415 0 0,-25 7-1603 0 0,5-5-4850 0 0,-17 9 3297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0:0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6345 0 0,'-11'11'7748'0'0,"4"8"-3953"0"0,2 18-963 0 0,5-18-2587 0 0,0 0-1 0 0,2-1 1 0 0,0 0-1 0 0,1 1 0 0 0,0-1 1 0 0,2 0-1 0 0,11 30 1 0 0,-13-40-248 0 0,0-1 0 0 0,1 1 1 0 0,0-1-1 0 0,0 0 0 0 0,0-1 1 0 0,1 1-1 0 0,0-1 0 0 0,0 1 1 0 0,1-1-1 0 0,0-1 0 0 0,0 1 1 0 0,0-1-1 0 0,1 0 0 0 0,0-1 1 0 0,0 0-1 0 0,0 0 0 0 0,0 0 1 0 0,1-1-1 0 0,-1 0 0 0 0,9 2 1 0 0,-13-4-2 0 0,1 0 1 0 0,-1-1 0 0 0,0 1-1 0 0,0-1 1 0 0,1 0 0 0 0,-1 0-1 0 0,1 0 1 0 0,-1 0 0 0 0,0-1-1 0 0,0 0 1 0 0,1 1 0 0 0,-1-1-1 0 0,0 0 1 0 0,0 0 0 0 0,0-1-1 0 0,0 1 1 0 0,5-4 0 0 0,-4 2-3 0 0,0 0 1 0 0,0-1 0 0 0,0 0 0 0 0,0 0 0 0 0,-1 0-1 0 0,0 0 1 0 0,0-1 0 0 0,0 1 0 0 0,0-1-1 0 0,2-5 1 0 0,1-6-31 0 0,-1 1 0 0 0,0-1 0 0 0,-1 0 0 0 0,-1 0 0 0 0,0 0 0 0 0,0-21 0 0 0,-3 28-125 0 0,0-1 1 0 0,0 0-1 0 0,-1 1 0 0 0,0-1 1 0 0,-3-10-1 0 0,3 16-146 0 0,0 1 0 0 0,0-1 0 0 0,-1 1 0 0 0,1 0 1 0 0,-1 0-1 0 0,0 0 0 0 0,-3-5 0 0 0,4 7-128 0 0,-1-1 1 0 0,1 1-1 0 0,-1-1 0 0 0,0 1 1 0 0,0-1-1 0 0,1 1 0 0 0,-1 0 1 0 0,0 0-1 0 0,0 0 0 0 0,0 0 0 0 0,0 0 1 0 0,0 0-1 0 0,-3 0 0 0 0,-8 2-3397 0 0,6 11-1712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0:0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4337 0 0,'7'3'1296'0'0,"4"0"40"0"0,2-1-239 0 0,4 0-169 0 0,-1-4-104 0 0,2 1-136 0 0,2-3-24 0 0,0-3-79 0 0,1 2-105 0 0,-2-2-160 0 0,-1 1-176 0 0,1 2-208 0 0,-2 1-472 0 0,-4 2-737 0 0,-1 2-1095 0 0,-5 3 191 0 0,-2 4-2080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0:0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10018 0 0,'-1'0'231'0'0,"0"1"-1"0"0,0-1 1 0 0,0 1 0 0 0,0-1-1 0 0,0 1 1 0 0,0-1 0 0 0,0 1-1 0 0,0-1 1 0 0,0 1 0 0 0,1 0-1 0 0,-1 0 1 0 0,0-1 0 0 0,0 1-1 0 0,1 0 1 0 0,-1 0 0 0 0,1 0-1 0 0,-1 0 1 0 0,1 0 0 0 0,-1 0-1 0 0,1 0 1 0 0,-1 0-1 0 0,1 0 1 0 0,-1 2 0 0 0,2-2-119 0 0,-1-1 0 0 0,1 1 1 0 0,-1 0-1 0 0,1 0 0 0 0,-1 0 0 0 0,1-1 1 0 0,-1 1-1 0 0,1 0 0 0 0,0-1 0 0 0,-1 1 1 0 0,1 0-1 0 0,0-1 0 0 0,0 1 0 0 0,0-1 1 0 0,-1 1-1 0 0,1-1 0 0 0,0 1 0 0 0,0-1 1 0 0,0 0-1 0 0,1 1 0 0 0,6 1 82 0 0,1 0 0 0 0,-1 0 0 0 0,1-1 0 0 0,15 1 0 0 0,30-8-146 0 0,-45 3 81 0 0,0 2 0 0 0,0-1 0 0 0,1 1-1 0 0,-1 1 1 0 0,1 0 0 0 0,15 2 0 0 0,-22-2-100 0 0,-1 1 0 0 0,1 0 0 0 0,-1 0 0 0 0,0 0 0 0 0,1 0 0 0 0,-1 1 0 0 0,0-1 1 0 0,1 1-1 0 0,-1-1 0 0 0,0 1 0 0 0,0 0 0 0 0,0 0 0 0 0,-1 0 0 0 0,1 0 0 0 0,0 0 0 0 0,-1 0 0 0 0,1 0 0 0 0,-1 1 0 0 0,0-1 0 0 0,1 0 0 0 0,-1 1 0 0 0,-1-1 0 0 0,1 1 0 0 0,0 0 1 0 0,0-1-1 0 0,-1 1 0 0 0,0-1 0 0 0,1 5 0 0 0,-1-2-100 0 0,1 0 0 0 0,-1 0 0 0 0,0 0 1 0 0,0-1-1 0 0,0 1 0 0 0,-1 0 0 0 0,0 0 0 0 0,0 0 0 0 0,0-1 1 0 0,0 1-1 0 0,-1-1 0 0 0,0 1 0 0 0,0-1 0 0 0,0 1 1 0 0,0-1-1 0 0,-1 0 0 0 0,0 0 0 0 0,0 0 0 0 0,-6 7 1 0 0,3-6-29 0 0,-1 0 1 0 0,0 1 0 0 0,1-2 0 0 0,-1 1 0 0 0,-1-1 0 0 0,1 0 0 0 0,-1-1 0 0 0,0 0 0 0 0,1 0 0 0 0,-17 3 0 0 0,24-5 92 0 0,0-1 1 0 0,0 0 0 0 0,-1 0 0 0 0,1 0 0 0 0,0 0 0 0 0,0 0-1 0 0,-1 0 1 0 0,1 1 0 0 0,0-1 0 0 0,0 0 0 0 0,-1 0 0 0 0,1 0 0 0 0,0 0-1 0 0,-1 0 1 0 0,1 0 0 0 0,0 0 0 0 0,0 0 0 0 0,-1 0 0 0 0,1 0-1 0 0,0 0 1 0 0,0 0 0 0 0,-1 0 0 0 0,1-1 0 0 0,0 1 0 0 0,0 0 0 0 0,-1 0-1 0 0,1 0 1 0 0,0 0 0 0 0,0 0 0 0 0,-1 0 0 0 0,1-1 0 0 0,0 1-1 0 0,0 0 1 0 0,0 0 0 0 0,-1 0 0 0 0,1-1 0 0 0,0 1 0 0 0,0 0 0 0 0,0 0-1 0 0,0-1 1 0 0,0 1 0 0 0,-1 0 0 0 0,1 0 0 0 0,0-1 0 0 0,0 1-1 0 0,0 0 1 0 0,0 0 0 0 0,0-1 0 0 0,0 1 0 0 0,0 0 0 0 0,0 0 0 0 0,0-1-1 0 0,0 1 1 0 0,0 0 0 0 0,0-1 0 0 0,0 1 0 0 0,0 0 0 0 0,0 0-1 0 0,0-1 1 0 0,1 1 0 0 0,-1-1 43 0 0,1 0 1 0 0,-1 0-1 0 0,1 0 0 0 0,-1 0 1 0 0,1 0-1 0 0,-1 0 0 0 0,1 0 1 0 0,0 0-1 0 0,0 0 0 0 0,-1 0 1 0 0,1 1-1 0 0,0-1 0 0 0,0 0 1 0 0,0 1-1 0 0,1-1 0 0 0,13-4 89 0 0,0 1 1 0 0,1 0-1 0 0,-1 2 0 0 0,1 0 0 0 0,0 0 0 0 0,0 2 1 0 0,25 1-1 0 0,-40-1-107 0 0,0 0 0 0 0,0 0 0 0 0,0 0 1 0 0,0 0-1 0 0,0 1 0 0 0,0-1 0 0 0,0 0 0 0 0,0 0 1 0 0,0 1-1 0 0,0-1 0 0 0,0 1 0 0 0,0-1 0 0 0,0 0 1 0 0,0 1-1 0 0,0 0 0 0 0,-1-1 0 0 0,1 1 0 0 0,0 0 1 0 0,0-1-1 0 0,-1 1 0 0 0,1 0 0 0 0,0 0 0 0 0,-1-1 1 0 0,1 1-1 0 0,-1 0 0 0 0,1 0 0 0 0,-1 0 1 0 0,1 0-1 0 0,-1 0 0 0 0,0 0 0 0 0,1 2 0 0 0,-1 2 152 0 0,0-1 0 0 0,0 1 0 0 0,0 0 0 0 0,-1 0 0 0 0,1-1 0 0 0,-3 6-1 0 0,2-7-73 0 0,0 0 0 0 0,0 1 0 0 0,1-1-1 0 0,-1 0 1 0 0,1 0 0 0 0,0 1 0 0 0,0-1-1 0 0,0 0 1 0 0,0 1 0 0 0,0-1 0 0 0,1 0-1 0 0,-1 1 1 0 0,3 4 0 0 0,-2-7-88 0 0,0 1-1 0 0,0 0 1 0 0,0-1 0 0 0,0 1 0 0 0,0-1-1 0 0,0 1 1 0 0,1-1 0 0 0,-1 1-1 0 0,1-1 1 0 0,-1 0 0 0 0,1 0 0 0 0,-1 0-1 0 0,1 0 1 0 0,0 0 0 0 0,-1 0 0 0 0,1 0-1 0 0,0-1 1 0 0,0 1 0 0 0,0 0-1 0 0,0-1 1 0 0,0 0 0 0 0,0 1 0 0 0,2-1-1 0 0,0 0-84 0 0,-1-1 0 0 0,1 0-1 0 0,-1 1 1 0 0,1-1 0 0 0,-1-1-1 0 0,0 1 1 0 0,1 0 0 0 0,-1-1 0 0 0,0 0-1 0 0,0 0 1 0 0,5-3 0 0 0,1-2-956 0 0,0-1-1 0 0,-1 1 1 0 0,8-11 0 0 0,12-19-8397 0 0,-16 19 3979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0:0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69 4289 0 0,'0'-1'176'0'0,"-1"0"0"0"0,0 0-1 0 0,1-1 1 0 0,0 1 0 0 0,-1 0 0 0 0,1 0 0 0 0,0-1 0 0 0,0 1 0 0 0,0 0-1 0 0,0-1 1 0 0,0 1 0 0 0,0-1 0 0 0,0 1 0 0 0,0 0 0 0 0,0-1 0 0 0,1 1-1 0 0,-1 0 1 0 0,0 0 0 0 0,1-1 0 0 0,-1 1 0 0 0,1 0 0 0 0,0 0 0 0 0,1-3-1 0 0,0 2 105 0 0,0 0-1 0 0,0 0 1 0 0,1 0-1 0 0,-1 0 1 0 0,0 1-1 0 0,1-1 1 0 0,0 0-1 0 0,-1 1 1 0 0,1 0-1 0 0,4-2 1 0 0,5 0 371 0 0,0 0 0 0 0,0 0 0 0 0,0 1 0 0 0,17-1 0 0 0,-27 3-534 0 0,-1 0 0 0 0,1-1 0 0 0,-1 1 1 0 0,1 0-1 0 0,-1 0 0 0 0,1 0 0 0 0,0 0 0 0 0,-1 0 0 0 0,1 1 0 0 0,-1-1 0 0 0,1 0 0 0 0,-1 1 0 0 0,1-1 1 0 0,-1 1-1 0 0,1-1 0 0 0,-1 1 0 0 0,0 0 0 0 0,1 0 0 0 0,-1 0 0 0 0,0-1 0 0 0,1 1 0 0 0,-1 0 1 0 0,0 1-1 0 0,0-1 0 0 0,0 0 0 0 0,0 0 0 0 0,1 2 0 0 0,-1 1 23 0 0,0 0-1 0 0,0 0 1 0 0,-1 0-1 0 0,0 0 1 0 0,1 0-1 0 0,-1 0 1 0 0,-1 0-1 0 0,1 0 1 0 0,-2 8 0 0 0,-2 5 1 0 0,0 0 0 0 0,-1 0 0 0 0,-12 26 0 0 0,9-24 116 0 0,1 0 0 0 0,-5 23-1 0 0,11-39-233 0 0,1 0-1 0 0,0 0 0 0 0,0 0 0 0 0,0 0 0 0 0,0 0 0 0 0,1 0 0 0 0,-1 0 1 0 0,1 0-1 0 0,0 0 0 0 0,0 0 0 0 0,0 0 0 0 0,0 0 0 0 0,0-1 0 0 0,1 1 1 0 0,-1 0-1 0 0,1-1 0 0 0,0 1 0 0 0,0-1 0 0 0,0 1 0 0 0,0-1 0 0 0,0 0 1 0 0,0 0-1 0 0,0 0 0 0 0,1 0 0 0 0,-1-1 0 0 0,1 1 0 0 0,0 0 0 0 0,-1-1 1 0 0,1 0-1 0 0,5 2 0 0 0,-4-1-50 0 0,-1-1 0 0 0,1 0 0 0 0,0 1 0 0 0,-1-1 0 0 0,1-1 0 0 0,0 1-1 0 0,0 0 1 0 0,0-1 0 0 0,0 0 0 0 0,0 0 0 0 0,-1 0 0 0 0,1-1 0 0 0,0 1 0 0 0,0-1 0 0 0,0 0 0 0 0,0 0 0 0 0,-1 0 0 0 0,1 0 0 0 0,0-1 0 0 0,-1 1 0 0 0,1-1 0 0 0,-1 0 0 0 0,0 0 0 0 0,4-3 0 0 0,-3 0-615 0 0,0 1 0 0 0,0-1 0 0 0,-1 0 0 0 0,1 0 0 0 0,2-7 0 0 0,-3 7-1414 0 0,0-1 0 0 0,-1 0 0 0 0,0 0 0 0 0,2-13 0 0 0,-2 7-2466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6849 0 0,'3'-22'7348'0'0,"6"11"-3567"0"0,-6 10-3609 0 0,0 0 0 0 0,0 0 1 0 0,0 1-1 0 0,0-1 0 0 0,0 1 1 0 0,1 0-1 0 0,-1 0 1 0 0,0 0-1 0 0,0 0 0 0 0,5 1 1 0 0,16 1-308 0 0,2 1 297 0 0,40-1-1 0 0,-59-2-1102 0 0,0-1 0 0 0,1 0 0 0 0,-1 0 0 0 0,0-1 0 0 0,13-4 0 0 0,-5-6-7482 0 0,-6 19 4518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0:0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5609 0 0,'8'-1'5498'0'0,"10"-3"-4328"0"0,12-2 952 0 0,-21 3-3162 0 0,-1 0 1 0 0,0 0-1 0 0,1-1 1 0 0,7-5-1 0 0,-13 7 662 0 0,-1 1 0 0 0,1-1 0 0 0,-1 0 0 0 0,1 0 0 0 0,-1 0 0 0 0,0 0 0 0 0,0 0 0 0 0,0 0 0 0 0,0-1 0 0 0,0 1 0 0 0,-1-1 0 0 0,1 0 0 0 0,-1 1 0 0 0,2-4 0 0 0,-3 4 464 0 0,1 0-1 0 0,-1 0 1 0 0,0 0-1 0 0,0 0 1 0 0,1 0 0 0 0,-1 0-1 0 0,-1 0 1 0 0,1 0-1 0 0,0 0 1 0 0,-7-10 9046 0 0,6 12-8981 0 0,-1 14 3321 0 0,0 18-1287 0 0,3-20-1765 0 0,0 38 1100 0 0,11 61 0 0 0,-10-98-1820 0 0,0 0 1 0 0,1-1-1 0 0,1 1 1 0 0,0-1-1 0 0,0 0 1 0 0,2 0-1 0 0,-1-1 1 0 0,1 1-1 0 0,1-1 1 0 0,10 13-1 0 0,0-10-3909 0 0,5-11-3591 0 0,-8-1 2934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0:02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51 8402 0 0,'-1'0'376'0'0,"-1"1"0"0"0,1 0 0 0 0,-1 0 0 0 0,1 0 0 0 0,0 0 0 0 0,-1 0 0 0 0,1 0 0 0 0,0 1 0 0 0,0-1 0 0 0,0 0 0 0 0,0 1 0 0 0,0-1 0 0 0,0 1 0 0 0,0-1 0 0 0,1 1 0 0 0,-1-1 0 0 0,0 1 0 0 0,1-1 0 0 0,-1 1 0 0 0,1 0 0 0 0,0-1 0 0 0,-1 1 0 0 0,1 2 0 0 0,0 0-184 0 0,1-1 0 0 0,0 0 0 0 0,-1 0-1 0 0,1 0 1 0 0,0 0 0 0 0,1 0 0 0 0,-1 0 0 0 0,0 0 0 0 0,1-1-1 0 0,0 1 1 0 0,3 4 0 0 0,4 4-236 0 0,1-1 0 0 0,0 0 0 0 0,0-1 0 0 0,20 14 0 0 0,-27-20 70 0 0,1-1-1 0 0,0 0 1 0 0,0 1 0 0 0,0-1-1 0 0,0-1 1 0 0,0 1-1 0 0,1 0 1 0 0,-1-1 0 0 0,0 0-1 0 0,1 0 1 0 0,-1-1-1 0 0,1 1 1 0 0,-1-1 0 0 0,1 0-1 0 0,-1 0 1 0 0,1 0 0 0 0,4-1-1 0 0,-6 0-1 0 0,0 0 0 0 0,0 0-1 0 0,0-1 1 0 0,0 1 0 0 0,-1-1-1 0 0,1 1 1 0 0,0-1 0 0 0,-1 0 0 0 0,1 0-1 0 0,-1 0 1 0 0,0 0 0 0 0,0-1-1 0 0,0 1 1 0 0,0-1 0 0 0,0 1 0 0 0,0-1-1 0 0,-1 0 1 0 0,1 1 0 0 0,-1-1-1 0 0,1 0 1 0 0,-1 0 0 0 0,0 0 0 0 0,-1 0-1 0 0,1 0 1 0 0,0-4 0 0 0,0-1 9 0 0,0 1 0 0 0,-1-1 0 0 0,0 1 0 0 0,0-1 0 0 0,-1 1 0 0 0,0-1-1 0 0,0 1 1 0 0,0 0 0 0 0,-1-1 0 0 0,-1 1 0 0 0,-4-11 0 0 0,6 15-34 0 0,0 0 0 0 0,0 1-1 0 0,-1-1 1 0 0,1 0 0 0 0,-1 1-1 0 0,1 0 1 0 0,-1-1-1 0 0,0 1 1 0 0,0 0 0 0 0,0 0-1 0 0,0 0 1 0 0,-1 0 0 0 0,1 0-1 0 0,0 0 1 0 0,-1 1 0 0 0,1-1-1 0 0,-1 1 1 0 0,0 0 0 0 0,1 0-1 0 0,-1 0 1 0 0,0 0-1 0 0,0 0 1 0 0,0 0 0 0 0,0 1-1 0 0,1 0 1 0 0,-1-1 0 0 0,0 1-1 0 0,0 0 1 0 0,0 0 0 0 0,0 1-1 0 0,0-1 1 0 0,-4 1-1 0 0,4 1 6 0 0,0 0-1 0 0,0 0 0 0 0,-1 0 0 0 0,1 0 0 0 0,0 0 0 0 0,0 0 0 0 0,1 1 1 0 0,-1-1-1 0 0,1 1 0 0 0,-1 0 0 0 0,1 0 0 0 0,0 0 0 0 0,0 0 0 0 0,0 0 0 0 0,0 1 1 0 0,1-1-1 0 0,-1 0 0 0 0,1 1 0 0 0,0-1 0 0 0,0 1 0 0 0,-1 5 0 0 0,-1 3 101 0 0,1 0-1 0 0,0 0 1 0 0,1 1-1 0 0,0-1 1 0 0,1 16-1 0 0,2-18-55 0 0,0 1 0 0 0,1-1 0 0 0,0 0 0 0 0,1 0 0 0 0,0 0 0 0 0,0 0 0 0 0,1-1 0 0 0,0 1 0 0 0,11 13 0 0 0,-10-14-12 0 0,0 0 1 0 0,0 1 0 0 0,-1 0 0 0 0,0 0 0 0 0,0 0 0 0 0,-2 0 0 0 0,6 21 0 0 0,-9-29-15 0 0,0 0 0 0 0,0 0 1 0 0,0 0-1 0 0,0-1 0 0 0,-1 1 0 0 0,1 0 1 0 0,-1 0-1 0 0,1-1 0 0 0,-1 1 0 0 0,0 0 1 0 0,0-1-1 0 0,1 1 0 0 0,-1-1 0 0 0,0 1 1 0 0,0-1-1 0 0,-1 1 0 0 0,1-1 1 0 0,0 0-1 0 0,0 1 0 0 0,-3 1 0 0 0,2-1 490 0 0,88-6-358 0 0,-65 4-349 0 0,0 0 0 0 0,0-2 0 0 0,1 0 0 0 0,20-6 0 0 0,-36 6 83 0 0,44-13-3311 0 0,-43 12 1732 0 0,-1 1 0 0 0,0-1 0 0 0,0-1 0 0 0,-1 1 0 0 0,11-8 0 0 0,-2-2-4242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0:0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11234 0 0,'3'1'1059'0'0,"0"-1"0"0"0,0 1 0 0 0,0 0 0 0 0,0 0 0 0 0,0 0 0 0 0,0 0 0 0 0,0 0 0 0 0,4 3 0 0 0,40 29 858 0 0,-43-30-1623 0 0,5 5-107 0 0,0 1 1 0 0,-1 0-1 0 0,0 0 1 0 0,0 1-1 0 0,-1 0 0 0 0,0 0 1 0 0,-1 0-1 0 0,0 1 1 0 0,-1 0-1 0 0,0 1 1 0 0,-1-1-1 0 0,0 1 1 0 0,4 19-1 0 0,-1 6-94 0 0,-2-1 0 0 0,-1 1-1 0 0,-2 47 1 0 0,-3-58-722 0 0,0 17-2382 0 0,9-17-7807 0 0,-2-17 3546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0:0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9698 0 0,'7'-10'13555'0'0,"0"31"-10453"0"0,3 38-3298 0 0,-8-40-225 0 0,24 162 1626 0 0,-15-120-4152 0 0,2-2-4818 0 0,-11-49 2087 0 0,-1-1-1322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0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1160 0 0,'-28'52'-104'0'0,"-13"22"-216"0"0,-17 22-120 0 0,-19 20 152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0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77 140 2441 0 0,'-6'2'739'0'0,"0"0"1"0"0,0 0-1 0 0,1 0 1 0 0,-1 1-1 0 0,1 0 1 0 0,0 0 0 0 0,-1 0-1 0 0,1 1 1 0 0,-5 5-1 0 0,8-7-502 0 0,0 0 0 0 0,0 1-1 0 0,1 0 1 0 0,-1-1 0 0 0,1 1 0 0 0,0 0-1 0 0,0 0 1 0 0,0 0 0 0 0,0 0-1 0 0,0 0 1 0 0,0 0 0 0 0,1 0 0 0 0,0 0-1 0 0,-1 0 1 0 0,1 0 0 0 0,1 0-1 0 0,-1 0 1 0 0,0 0 0 0 0,1 0-1 0 0,0 4 1 0 0,5 27 175 0 0,2-1 0 0 0,14 42 0 0 0,-18-65-392 0 0,0 0 1 0 0,0 0-1 0 0,1 0 1 0 0,1-1-1 0 0,-1 0 1 0 0,2 0-1 0 0,-1-1 1 0 0,1 1-1 0 0,0-1 1 0 0,1-1-1 0 0,12 11 1 0 0,3-3 16 0 0,0-2 1 0 0,0 0-1 0 0,1-2 1 0 0,1 0-1 0 0,0-2 0 0 0,0 0 1 0 0,35 6-1 0 0,-41-11-35 0 0,0-1 0 0 0,1-1 0 0 0,-1-1 0 0 0,1 0 0 0 0,0-1 0 0 0,-1-1 0 0 0,1-1 0 0 0,-1-1 0 0 0,0-1 0 0 0,31-10 0 0 0,-41 10-1 0 0,-1 0 0 0 0,1-1 0 0 0,-1 0-1 0 0,0-1 1 0 0,0 1 0 0 0,-1-2 0 0 0,0 1 0 0 0,0-1-1 0 0,0 0 1 0 0,-1 0 0 0 0,0-1 0 0 0,0 0 0 0 0,-1 0-1 0 0,0-1 1 0 0,-1 1 0 0 0,0-1 0 0 0,4-9-1 0 0,-1-2-8 0 0,-1-1-1 0 0,0 0 0 0 0,-1 0 0 0 0,-2 0 0 0 0,0-1 0 0 0,0-34 0 0 0,-3 48 15 0 0,-1 0 0 0 0,0-1 0 0 0,0 1 0 0 0,0 0 0 0 0,-1 0 0 0 0,-1 0 1 0 0,1 1-1 0 0,-1-1 0 0 0,-1 0 0 0 0,1 1 0 0 0,-1 0 0 0 0,-6-8 0 0 0,2 5 26 0 0,0 0 0 0 0,-1 0 0 0 0,0 1 0 0 0,0 0 0 0 0,-1 0 0 0 0,-1 1 0 0 0,-11-7 0 0 0,2 3 93 0 0,0 2 1 0 0,0 0-1 0 0,-1 1 0 0 0,0 1 1 0 0,-1 1-1 0 0,0 1 0 0 0,0 1 1 0 0,-33-4-1 0 0,27 8 56 0 0,1 1 1 0 0,-1 1-1 0 0,0 2 0 0 0,0 0 0 0 0,1 2 1 0 0,-1 1-1 0 0,1 1 0 0 0,1 1 0 0 0,-32 15 1 0 0,55-22-222 0 0,0 1 1 0 0,0-1-1 0 0,0 1 1 0 0,0 0-1 0 0,0 0 1 0 0,1 0-1 0 0,-1 0 1 0 0,1 1 0 0 0,-1-1-1 0 0,1 1 1 0 0,0 0-1 0 0,0-1 1 0 0,0 1-1 0 0,0 0 1 0 0,1 0-1 0 0,-1 0 1 0 0,1 0-1 0 0,-1 1 1 0 0,0 3 0 0 0,1 17-3318 0 0,9 0-4089 0 0,-3-16 2137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0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4233 0 0,'0'-1'522'0'0,"1"0"0"0"0,0-1 1 0 0,0 1-1 0 0,0 0 0 0 0,-1 0 1 0 0,1-1-1 0 0,-1 1 0 0 0,1-1 0 0 0,-1 1 1 0 0,0-1-1 0 0,1 1 0 0 0,-1 0 0 0 0,0-1 1 0 0,0-2-1 0 0,0 2-310 0 0,0 0 1 0 0,0 1-1 0 0,0-1 0 0 0,1 0 1 0 0,-1 0-1 0 0,0 0 1 0 0,1 1-1 0 0,0-1 0 0 0,-1 0 1 0 0,1 1-1 0 0,0-1 0 0 0,0 0 1 0 0,0 1-1 0 0,1-2 1 0 0,7-6 160 0 0,0 1 0 0 0,1 0 1 0 0,0 1-1 0 0,0 0 0 0 0,1 1 0 0 0,0 0 1 0 0,13-5-1 0 0,85-28 107 0 0,-99 36-411 0 0,29-9 48 0 0,0 1 0 0 0,1 3 1 0 0,0 1-1 0 0,50-1 0 0 0,-63 7 143 0 0,-1 1 1 0 0,0 2-1 0 0,1 1 0 0 0,-1 1 1 0 0,0 1-1 0 0,-1 1 0 0 0,40 15 1 0 0,-56-17-127 0 0,-1 0 1 0 0,1 1 0 0 0,-1 0-1 0 0,-1 0 1 0 0,1 1-1 0 0,-1 0 1 0 0,0 0 0 0 0,0 1-1 0 0,-1 0 1 0 0,1 0 0 0 0,-2 0-1 0 0,1 1 1 0 0,-1 0 0 0 0,0 0-1 0 0,-1 0 1 0 0,1 1 0 0 0,-2-1-1 0 0,1 1 1 0 0,-1 0-1 0 0,-1 0 1 0 0,0 1 0 0 0,0-1-1 0 0,-1 0 1 0 0,0 1 0 0 0,0 16-1 0 0,-1-25-313 0 0,0 1-1 0 0,-1-1 0 0 0,1 1 0 0 0,0-1 0 0 0,-1 1 0 0 0,1-1 1 0 0,0 1-1 0 0,-1-1 0 0 0,0 0 0 0 0,1 1 0 0 0,-1-1 0 0 0,0 0 1 0 0,-1 2-1 0 0,1-2-287 0 0,1-1 0 0 0,-1 1 0 0 0,0-1-1 0 0,0 1 1 0 0,1-1 0 0 0,-1 1 0 0 0,0-1 0 0 0,0 0 0 0 0,1 1 0 0 0,-1-1 0 0 0,0 0 0 0 0,0 0 0 0 0,0 1 0 0 0,0-1-1 0 0,1 0 1 0 0,-1 0 0 0 0,0 0 0 0 0,0 0 0 0 0,0 0 0 0 0,0 0 0 0 0,0-1 0 0 0,1 1 0 0 0,-1 0 0 0 0,0 0 0 0 0,-1-1 0 0 0,-9-3-6140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0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8970 0 0,'27'5'6620'0'0,"2"9"-3832"0"0,22 20-198 0 0,-36-23-2036 0 0,-9-5-402 0 0,0-1 0 0 0,0 0 0 0 0,1-1 0 0 0,0 0 0 0 0,12 6 0 0 0,-16-10-111 0 0,-1 1 1 0 0,1 0-1 0 0,0-1 1 0 0,-1 1 0 0 0,1-1-1 0 0,0 0 1 0 0,-1 0-1 0 0,1 0 1 0 0,0 0 0 0 0,-1-1-1 0 0,1 1 1 0 0,0-1-1 0 0,-1 1 1 0 0,1-1 0 0 0,-1 0-1 0 0,1 0 1 0 0,-1 0 0 0 0,1 0-1 0 0,-1-1 1 0 0,0 1-1 0 0,4-3 1 0 0,6-6 435 0 0,1-1 0 0 0,18-21 0 0 0,-22 21-421 0 0,1 1 1 0 0,0 0-1 0 0,1 0 0 0 0,16-10 0 0 0,-19 16-454 0 0,6-5-2664 0 0,-4-4-6082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2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15 3409 0 0,'-35'-7'4997'0'0,"11"6"1408"0"0,16 0-1897 0 0,15-2-2802 0 0,16 0-1106 0 0,78 17-79 0 0,-69-8-1412 0 0,51 3 0 0 0,-71-9-681 0 0,0 0 1 0 0,0-1-1 0 0,-1 0 0 0 0,18-5 0 0 0,-16 5-1898 0 0,8 9-1532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2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3665 0 0,'3'2'6432'0'0,"14"6"-4464"0"0,-10-4-1670 0 0,8 4 586 0 0,0 1 1 0 0,-1 1-1 0 0,23 19 0 0 0,-33-24-618 0 0,0-1 0 0 0,0 1 0 0 0,0 0 0 0 0,-1 0 0 0 0,1 0-1 0 0,-1 0 1 0 0,-1 0 0 0 0,1 1 0 0 0,-1-1 0 0 0,0 1 0 0 0,0 0 0 0 0,0-1 0 0 0,-1 1-1 0 0,1 11 1 0 0,-1-4 65 0 0,0 1-1 0 0,-1-1 1 0 0,0 1 0 0 0,-1 0-1 0 0,-1-1 1 0 0,0 1 0 0 0,-7 21-1 0 0,7-29-298 0 0,0-1 0 0 0,-1 1-1 0 0,1-1 1 0 0,-1 0-1 0 0,0 1 1 0 0,-1-1 0 0 0,1 0-1 0 0,-1-1 1 0 0,0 1 0 0 0,0-1-1 0 0,0 0 1 0 0,-1 0 0 0 0,1 0-1 0 0,-1 0 1 0 0,0-1 0 0 0,0 0-1 0 0,-1 0 1 0 0,1 0 0 0 0,-10 3-1 0 0,10-3-1901 0 0,21-2-10915 0 0,-9-1 7363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5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 3065 0 0,'-56'-21'15204'0'0,"55"21"-15103"0"0,1 1 0 0 0,-1-1 0 0 0,1 0 0 0 0,0 0 0 0 0,-1 0 0 0 0,1 0 0 0 0,-1 0 0 0 0,1 0 0 0 0,0 0 0 0 0,-1 1 0 0 0,1-1 0 0 0,0 0 0 0 0,-1 0 0 0 0,1 0 1 0 0,0 1-1 0 0,-1-1 0 0 0,1 0 0 0 0,0 1 0 0 0,0-1 0 0 0,-1 0 0 0 0,1 1 0 0 0,0-1 0 0 0,0 0 0 0 0,-1 1 0 0 0,1-1 0 0 0,0 0 0 0 0,0 1 0 0 0,0-1 0 0 0,0 1 0 0 0,0-1 0 0 0,0 0 0 0 0,-1 1 0 0 0,1-1 0 0 0,0 1 0 0 0,0-1 0 0 0,0 0 0 0 0,0 1 0 0 0,1-1 0 0 0,-1 1 0 0 0,0-1 0 0 0,0 0 0 0 0,0 1 0 0 0,0 0 0 0 0,3 23 653 0 0,-3-21-522 0 0,5 23 33 0 0,1-1 1 0 0,1 0-1 0 0,1-1 1 0 0,15 31-1 0 0,7 9-3540 0 0,-11-24-2570 0 0,-15-26-2308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74 5529 0 0,'-4'-1'661'0'0,"0"0"0"0"0,0 0 0 0 0,0 1 0 0 0,0 0 1 0 0,0-1-1 0 0,1 1 0 0 0,-1 1 0 0 0,0-1 0 0 0,-6 2 0 0 0,9-2-522 0 0,0 0 0 0 0,0 1 0 0 0,0 0 0 0 0,0-1 0 0 0,0 1 0 0 0,0 0 0 0 0,0-1 0 0 0,0 1 1 0 0,0 0-1 0 0,0 0 0 0 0,0 0 0 0 0,1 0 0 0 0,-1 0 0 0 0,0 0 0 0 0,1 0 0 0 0,-1 0 0 0 0,0 0 0 0 0,1 0 0 0 0,0 0 0 0 0,-1 1 0 0 0,1-1 0 0 0,0 0 0 0 0,-1 0 1 0 0,1 0-1 0 0,0 1 0 0 0,0-1 0 0 0,0 0 0 0 0,0 0 0 0 0,0 0 0 0 0,0 1 0 0 0,1-1 0 0 0,-1 0 0 0 0,0 0 0 0 0,0 0 0 0 0,2 2 0 0 0,2 17 16 0 0,2 0 0 0 0,1-1 0 0 0,0 0 0 0 0,2 0-1 0 0,0 0 1 0 0,17 25 0 0 0,-9-20-34 0 0,0 0 1 0 0,2-1-1 0 0,41 39 1 0 0,-55-58-105 0 0,0 0 0 0 0,0 0 0 0 0,0-1 0 0 0,0 1 0 0 0,0-1 0 0 0,1 0 0 0 0,-1 0 0 0 0,1-1 0 0 0,0 0 0 0 0,0 0 0 0 0,0 0 0 0 0,0-1 0 0 0,12 2 0 0 0,-15-3 19 0 0,0 0 0 0 0,0-1 0 0 0,0 1 1 0 0,0-1-1 0 0,1 1 0 0 0,-1-1 0 0 0,-1 0 0 0 0,1 0 1 0 0,0-1-1 0 0,0 1 0 0 0,0-1 0 0 0,-1 1 1 0 0,1-1-1 0 0,0 0 0 0 0,-1 0 0 0 0,0 0 0 0 0,1 0 1 0 0,-1 0-1 0 0,0 0 0 0 0,0-1 0 0 0,0 1 1 0 0,-1-1-1 0 0,1 1 0 0 0,0-1 0 0 0,-1 0 0 0 0,0 0 1 0 0,0 0-1 0 0,0 0 0 0 0,1-4 0 0 0,4-13 104 0 0,-1 0-1 0 0,-1 0 0 0 0,-1 0 0 0 0,0-33 1 0 0,-6-84-13 0 0,1 103-109 0 0,0 7-176 0 0,1-24-4440 0 0,2 48 2085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6113 0 0,'-3'-21'4523'0'0,"3"21"-4413"0"0,0 0 0 0 0,0 0 0 0 0,0-1 0 0 0,0 1 0 0 0,0 0 0 0 0,0 0 0 0 0,0 0 0 0 0,0 0 0 0 0,0 0 0 0 0,1-1 0 0 0,-1 1 220 0 0,0 0-220 0 0,0 0 0 0 0,0 0 0 0 0,0 0 0 0 0,1-1 0 0 0,-1 1 0 0 0,0 0-1 0 0,0 0 1 0 0,0 0 0 0 0,0 0 0 0 0,1 0 0 0 0,-1 0 0 0 0,0 0 0 0 0,0 0 0 0 0,0 0 0 0 0,0 0 0 0 0,1 0 0 0 0,-1 0 0 0 0,0 0 0 0 0,0 0 0 0 0,0 0 0 0 0,0 0 0 0 0,1 0 0 0 0,-1 0 0 0 0,0 0 0 0 0,0 0 0 0 0,0 0 0 0 0,0 0 0 0 0,1 0 0 0 0,-1 0-1 0 0,0 1 1 0 0,0-1 0 0 0,0 0 0 0 0,0 0 0 0 0,1 0 0 0 0,13 15 4465 0 0,-5-1-4394 0 0,5 20 392 0 0,-2 0 0 0 0,-1 1-1 0 0,7 42 1 0 0,10 37-2212 0 0,-22-96-74 0 0,1 0-1 0 0,0-1 0 0 0,1 1 1 0 0,11 15-1 0 0,-15-28-1364 0 0,-3-16-4852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11 175 4089 0 0,'0'-3'159'0'0,"-4"-13"936"0"0,2 0 0 0 0,0 0-1 0 0,0 0 1 0 0,2 0-1 0 0,1-18 1 0 0,-1 31-998 0 0,0 0 1 0 0,0 1-1 0 0,1-1 1 0 0,-1 1-1 0 0,1-1 1 0 0,0 1-1 0 0,0 0 1 0 0,0-1-1 0 0,0 1 1 0 0,0 0-1 0 0,0-1 1 0 0,1 1-1 0 0,-1 0 1 0 0,1 0-1 0 0,-1 0 1 0 0,1 0-1 0 0,0 0 0 0 0,0 1 1 0 0,0-1-1 0 0,0 0 1 0 0,0 1-1 0 0,0 0 1 0 0,0-1-1 0 0,1 1 1 0 0,-1 0-1 0 0,0 0 1 0 0,1 0-1 0 0,-1 0 1 0 0,1 1-1 0 0,-1-1 1 0 0,1 1-1 0 0,-1-1 1 0 0,1 1-1 0 0,-1 0 1 0 0,1 0-1 0 0,0 0 1 0 0,-1 0-1 0 0,1 1 1 0 0,-1-1-1 0 0,5 2 0 0 0,0-1 64 0 0,0 0-1 0 0,-1 1 0 0 0,1 0 1 0 0,0 0-1 0 0,-1 1 0 0 0,0-1 1 0 0,0 1-1 0 0,1 1 0 0 0,-2-1 1 0 0,1 1-1 0 0,6 5 0 0 0,-10-7-86 0 0,0 0 0 0 0,0 0 0 0 0,0 0 0 0 0,-1 0 0 0 0,1 1 0 0 0,-1-1 0 0 0,1 1 0 0 0,-1-1 1 0 0,0 1-1 0 0,0-1 0 0 0,0 1 0 0 0,0 0 0 0 0,-1-1 0 0 0,1 1 0 0 0,-1 0 0 0 0,1-1 0 0 0,-1 1 0 0 0,0 0 0 0 0,0 0 0 0 0,0 0 0 0 0,-1-1 0 0 0,1 1 0 0 0,-1 0 0 0 0,1 0 0 0 0,-1-1 0 0 0,0 1 0 0 0,0 0 0 0 0,0-1 0 0 0,-3 5 0 0 0,0 0-111 0 0,0 0-1 0 0,-1-1 1 0 0,0 0-1 0 0,0 0 1 0 0,-11 10-1 0 0,10-11-56 0 0,0 1-1 0 0,0 0 1 0 0,1 1-1 0 0,-8 10 1 0 0,13-17 97 0 0,0 1 0 0 0,0-1 1 0 0,0 1-1 0 0,0-1 0 0 0,0 1 1 0 0,-1-1-1 0 0,1 1 0 0 0,0 0 0 0 0,0-1 1 0 0,0 1-1 0 0,1-1 0 0 0,-1 1 1 0 0,0-1-1 0 0,0 1 0 0 0,0-1 0 0 0,0 1 1 0 0,0-1-1 0 0,1 1 0 0 0,-1-1 1 0 0,0 1-1 0 0,0-1 0 0 0,1 1 0 0 0,-1-1 1 0 0,0 0-1 0 0,1 1 0 0 0,-1-1 1 0 0,0 1-1 0 0,1-1 0 0 0,-1 0 0 0 0,1 1 1 0 0,-1-1-1 0 0,1 0 0 0 0,-1 0 1 0 0,1 1-1 0 0,-1-1 0 0 0,1 0 0 0 0,-1 0 1 0 0,1 0-1 0 0,0 1 0 0 0,31 9 314 0 0,-11-3-108 0 0,-12-2-113 0 0,0 1-1 0 0,-1 1 1 0 0,0 0-1 0 0,0 0 0 0 0,0 0 1 0 0,-1 1-1 0 0,0 0 0 0 0,9 15 1 0 0,-1-1-797 0 0,-2 2 0 0 0,14 30 0 0 0,-19-32-4391 0 0,-9-21 4887 0 0,1-1-1 0 0,0 0 1 0 0,0 1 0 0 0,-1-1-1 0 0,1 0 1 0 0,0 1-1 0 0,-1-1 1 0 0,1 0-1 0 0,0 1 1 0 0,-1-1 0 0 0,1 0-1 0 0,-1 0 1 0 0,1 0-1 0 0,0 1 1 0 0,-1-1 0 0 0,1 0-1 0 0,-1 0 1 0 0,1 0-1 0 0,-1 0 1 0 0,1 0-1 0 0,0 1 1 0 0,-1-1 0 0 0,1 0-1 0 0,-1 0 1 0 0,1 0-1 0 0,-1 0 1 0 0,1-1 0 0 0,-1 1-1 0 0,-2 6-4274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10706 0 0,'-5'-18'7306'0'0,"12"32"-3869"0"0,11 31-1906 0 0,15 85-582 0 0,-27-100-927 0 0,0 0-1 0 0,3-1 1 0 0,0 0-1 0 0,2-1 1 0 0,17 34-1 0 0,-27-59-18 0 0,1-1 0 0 0,-1 1 0 0 0,1 0 0 0 0,0-1 0 0 0,0 0 0 0 0,0 1 0 0 0,0-1 0 0 0,0 0 0 0 0,0 0 0 0 0,1 0 0 0 0,-1-1 0 0 0,1 1 0 0 0,-1 0 0 0 0,1-1 0 0 0,0 0 0 0 0,0 1 0 0 0,-1-1 0 0 0,1 0 0 0 0,0-1 0 0 0,0 1 0 0 0,0 0 0 0 0,0-1 0 0 0,0 0 0 0 0,4 0 0 0 0,3-1-152 0 0,0 0-1 0 0,0-2 1 0 0,0 1-1 0 0,0-1 1 0 0,17-8-1 0 0,16-4-4265 0 0,-22 6-4113 0 0,-11 4 1924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 9402 0 0,'-1'-1'159'0'0,"0"1"0"0"0,1-1 0 0 0,-1 1 0 0 0,1-1 0 0 0,-1 1 0 0 0,1-1 0 0 0,-1 1 0 0 0,1-1 0 0 0,-1 1 0 0 0,1-1 0 0 0,0 0 0 0 0,-1 1 0 0 0,1-1 0 0 0,0 0 0 0 0,0 1 0 0 0,-1-1 0 0 0,1 0 0 0 0,0 0 0 0 0,0 1 0 0 0,0-1 0 0 0,0 0 0 0 0,0 0 0 0 0,0 1 0 0 0,0-1 0 0 0,0 0 0 0 0,0 1 0 0 0,0-1 0 0 0,0 0 0 0 0,1-1 0 0 0,0 1-28 0 0,0 0 0 0 0,0 0 0 0 0,0-1 0 0 0,1 1 0 0 0,-1 0 0 0 0,0 1 0 0 0,0-1 0 0 0,1 0 0 0 0,-1 0 0 0 0,0 0 0 0 0,1 1 0 0 0,-1-1 0 0 0,3 0 0 0 0,5-2 142 0 0,1 1 1 0 0,-1 0-1 0 0,15-1 1 0 0,-13 3-196 0 0,1-1 0 0 0,-1 2 0 0 0,1-1-1 0 0,-1 1 1 0 0,0 1 0 0 0,0 0 0 0 0,1 1 0 0 0,-1 0 0 0 0,-1 1 0 0 0,13 5 0 0 0,-22-8-48 0 0,0-1 0 0 0,0 1-1 0 0,-1 0 1 0 0,1 0 0 0 0,0-1 0 0 0,-1 1 0 0 0,1 0-1 0 0,-1 0 1 0 0,1 0 0 0 0,-1 0 0 0 0,1 0-1 0 0,-1 0 1 0 0,0 0 0 0 0,1 0 0 0 0,-1 0-1 0 0,0 0 1 0 0,0 0 0 0 0,0 0 0 0 0,0 0-1 0 0,0 0 1 0 0,0 0 0 0 0,0 0 0 0 0,0 0-1 0 0,0 0 1 0 0,0 0 0 0 0,0 0 0 0 0,-1 0 0 0 0,1 0-1 0 0,0 0 1 0 0,-1 0 0 0 0,1 0 0 0 0,-1 0-1 0 0,1-1 1 0 0,-1 1 0 0 0,0 0 0 0 0,1 0-1 0 0,-1 0 1 0 0,0-1 0 0 0,0 2 0 0 0,-35 38 543 0 0,28-33-518 0 0,5-3-20 0 0,-1-1-1 0 0,1 1 1 0 0,0 0-1 0 0,0 0 1 0 0,0 0-1 0 0,1 0 1 0 0,-1 0-1 0 0,1 1 1 0 0,0-1-1 0 0,0 1 1 0 0,1-1-1 0 0,-3 10 1 0 0,4-11-36 0 0,0-1 0 0 0,1 1 1 0 0,-1 0-1 0 0,0 0 0 0 0,1-1 1 0 0,0 1-1 0 0,-1 0 0 0 0,1-1 0 0 0,0 1 1 0 0,0 0-1 0 0,1-1 0 0 0,-1 0 1 0 0,0 1-1 0 0,1-1 0 0 0,0 0 0 0 0,-1 0 1 0 0,1 1-1 0 0,0-1 0 0 0,0-1 1 0 0,0 1-1 0 0,0 0 0 0 0,1 0 0 0 0,-1-1 1 0 0,3 2-1 0 0,0 0-114 0 0,-1-1 1 0 0,1 1-1 0 0,0-1 1 0 0,0 0-1 0 0,0-1 1 0 0,0 1-1 0 0,0-1 1 0 0,0 0-1 0 0,0 0 1 0 0,0 0-1 0 0,0-1 1 0 0,1 0-1 0 0,-1 0 1 0 0,0-1-1 0 0,0 1 1 0 0,0-1-1 0 0,8-2 1 0 0,-2 1-1162 0 0,-1 1 1 0 0,1 0 0 0 0,13 1-1 0 0,-23 0 1064 0 0,1 0 0 0 0,0 0 0 0 0,-1 0 1 0 0,1 0-1 0 0,0 0 0 0 0,-1 0 0 0 0,1 1 0 0 0,-1-1 0 0 0,1 1 0 0 0,-1-1 0 0 0,1 1 0 0 0,-1-1 0 0 0,1 1 1 0 0,-1 0-1 0 0,1 0 0 0 0,-1 0 0 0 0,0 0 0 0 0,1 0 0 0 0,-1 0 0 0 0,0 0 0 0 0,0 0 0 0 0,0 1 1 0 0,0-1-1 0 0,2 3 0 0 0,-3-3 433 0 0,0 1 0 0 0,0-1 1 0 0,0 1-1 0 0,0 0 0 0 0,0-1 0 0 0,-1 1 1 0 0,1-1-1 0 0,0 1 0 0 0,-1-1 1 0 0,1 0-1 0 0,-1 1 0 0 0,1-1 1 0 0,-1 1-1 0 0,0-1 0 0 0,1 0 0 0 0,-1 1 1 0 0,0-1-1 0 0,0 0 0 0 0,0 0 1 0 0,0 0-1 0 0,0 1 0 0 0,0-1 0 0 0,-1 0 1 0 0,1-1-1 0 0,0 1 0 0 0,-2 1 1 0 0,-10 8 1035 0 0,1 0 1 0 0,1 1 0 0 0,-1 1 0 0 0,-10 15 0 0 0,17-21-1146 0 0,0 1 0 0 0,0 1 1 0 0,1-1-1 0 0,0 0 0 0 0,1 1 1 0 0,0 0-1 0 0,0 0 0 0 0,1 0 1 0 0,-4 15-1 0 0,7-22-62 0 0,-1 0-1 0 0,1 0 1 0 0,0 0 0 0 0,-1 0-1 0 0,1 0 1 0 0,0-1 0 0 0,-1 1-1 0 0,1 0 1 0 0,0 0 0 0 0,0-1 0 0 0,0 1-1 0 0,-1-1 1 0 0,1 1 0 0 0,0 0-1 0 0,0-1 1 0 0,0 0 0 0 0,0 1-1 0 0,0-1 1 0 0,0 1 0 0 0,0-1 0 0 0,0 0-1 0 0,0 0 1 0 0,0 0 0 0 0,1 0-1 0 0,-1 0 1 0 0,0 0 0 0 0,1 0-1 0 0,41 3-10 0 0,-38-3 2 0 0,16 0-418 0 0,0-1 0 0 0,0-1 0 0 0,-1 0 0 0 0,30-9-1 0 0,35-15-9476 0 0,-63 19 3326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13803 0 0,'1'2'127'0'0,"-1"-1"0"0"0,1 1 0 0 0,-1-1 0 0 0,1 1 0 0 0,0-1-1 0 0,-1 1 1 0 0,1-1 0 0 0,0 1 0 0 0,0-1 0 0 0,0 0 0 0 0,0 0 0 0 0,0 1 0 0 0,0-1 0 0 0,0 0 0 0 0,1 0 0 0 0,-1 0 0 0 0,0 0 0 0 0,1-1-1 0 0,-1 1 1 0 0,3 1 0 0 0,-1-1 15 0 0,1 0-1 0 0,-1 0 1 0 0,0-1 0 0 0,1 1-1 0 0,-1-1 1 0 0,1 0-1 0 0,-1 0 1 0 0,0 0-1 0 0,6-1 1 0 0,-1 0-55 0 0,0-1 0 0 0,-1 0 0 0 0,1-1 0 0 0,-1 1 1 0 0,0-1-1 0 0,1-1 0 0 0,-2 1 0 0 0,8-6 0 0 0,39-36-280 0 0,-81 54-788 0 0,21-4 940 0 0,-13 6 137 0 0,2 1 1 0 0,-1 1 0 0 0,2 1 0 0 0,-18 17-1 0 0,31-27-27 0 0,1 0 0 0 0,-1 0 0 0 0,1 0 0 0 0,0 0 0 0 0,1 1-1 0 0,-1-1 1 0 0,1 1 0 0 0,0 0 0 0 0,0 0 0 0 0,-2 6 0 0 0,4-8-18 0 0,-1 0 0 0 0,1 1 0 0 0,0-1 0 0 0,0 0 0 0 0,0 0 0 0 0,1 0 0 0 0,-1 0 0 0 0,1 0 0 0 0,-1 0 0 0 0,1 0 0 0 0,0 0 0 0 0,0 0 0 0 0,0 0 0 0 0,1 0 0 0 0,-1 0 0 0 0,1-1 0 0 0,0 1 0 0 0,3 4 0 0 0,-1-3-40 0 0,0 1-1 0 0,1-1 1 0 0,0 0-1 0 0,0-1 1 0 0,0 1 0 0 0,1-1-1 0 0,-1 0 1 0 0,1 0 0 0 0,-1 0-1 0 0,1-1 1 0 0,0 0 0 0 0,0 0-1 0 0,0-1 1 0 0,0 1-1 0 0,1-1 1 0 0,-1-1 0 0 0,0 1-1 0 0,0-1 1 0 0,10-1 0 0 0,4 0-181 0 0,-1-1 0 0 0,1-1-1 0 0,-1-1 1 0 0,36-12 0 0 0,-51 15-220 0 0,24-8-1351 0 0,-27 9 1295 0 0,0 0 0 0 0,0-1 0 0 0,0 1 0 0 0,0 0 0 0 0,1 0 0 0 0,-1 0 0 0 0,0 0 0 0 0,0 0 0 0 0,0 0 0 0 0,0 0 0 0 0,1 0 0 0 0,-1 1 0 0 0,0-1 0 0 0,0 0 0 0 0,0 1 0 0 0,0-1 0 0 0,0 1 0 0 0,2 0 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 8690 0 0,'-1'8'3969'0'0,"3"1"-1865"0"0,2 0-343 0 0,3-1-281 0 0,2-4-464 0 0,3-1-376 0 0,0-2-168 0 0,2-2-168 0 0,4 0-104 0 0,1-2-112 0 0,3-1-88 0 0,3 0-384 0 0,1-1-584 0 0,1-3-848 0 0,0 0-1753 0 0,0-3-992 0 0,-1-1-1776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10602 0 0,'14'2'628'0'0,"0"0"1"0"0,1-1-1 0 0,-1 0 0 0 0,0-1 0 0 0,0-1 0 0 0,0 0 0 0 0,1-1 0 0 0,16-4 0 0 0,-15 3-386 0 0,-10 2-159 0 0,-1 1 2 0 0,0-1 0 0 0,0 0 0 0 0,0 0 0 0 0,0 0 0 0 0,-1 0 0 0 0,1-1 0 0 0,0 1 0 0 0,-1-1 0 0 0,1 0 0 0 0,-1-1 0 0 0,6-3 0 0 0,-14 6 130 0 0,1 0 0 0 0,-1 1-1 0 0,0 0 1 0 0,1 0 0 0 0,-1 0 0 0 0,0 0 0 0 0,-5 3 0 0 0,2 0-157 0 0,0 0 0 0 0,1 0-1 0 0,-1 0 1 0 0,1 1 0 0 0,0 0 0 0 0,0 1 0 0 0,0-1 0 0 0,1 1 0 0 0,0 0 0 0 0,0 0 0 0 0,1 1 0 0 0,-1-1-1 0 0,1 1 1 0 0,1 0 0 0 0,-5 10 0 0 0,7-12-45 0 0,0 0-1 0 0,-1 0 1 0 0,2 1-1 0 0,-1-1 1 0 0,1 0-1 0 0,-1 0 1 0 0,2 0-1 0 0,-1 0 1 0 0,0 0-1 0 0,1 1 1 0 0,0-1-1 0 0,0 0 1 0 0,1 0-1 0 0,-1 0 1 0 0,1-1-1 0 0,0 1 1 0 0,0 0-1 0 0,1-1 1 0 0,-1 1-1 0 0,1-1 1 0 0,0 0-1 0 0,0 0 1 0 0,1 0-1 0 0,5 5 1 0 0,-7-6-27 0 0,1 0-1 0 0,-1-1 1 0 0,1 1 0 0 0,0-1 0 0 0,0 0 0 0 0,0 0 0 0 0,0 0-1 0 0,0 0 1 0 0,0-1 0 0 0,0 1 0 0 0,1-1 0 0 0,-1 0 0 0 0,0 0-1 0 0,1 0 1 0 0,-1 0 0 0 0,1-1 0 0 0,-1 1 0 0 0,1-1 0 0 0,-1 0-1 0 0,5 0 1 0 0,-1-2-24 0 0,0 0 0 0 0,0 0 0 0 0,0-1-1 0 0,0 0 1 0 0,-1 0 0 0 0,1 0 0 0 0,-1-1-1 0 0,10-7 1 0 0,-11 8-1 0 0,0-1 0 0 0,0 1 0 0 0,0 1 0 0 0,1-1 0 0 0,-1 1 0 0 0,8-3 0 0 0,-12 5 36 0 0,0 0-1 0 0,0 0 0 0 0,-1 0 1 0 0,1-1-1 0 0,0 1 0 0 0,0 0 1 0 0,-1 0-1 0 0,1 0 1 0 0,0 1-1 0 0,0-1 0 0 0,-1 0 1 0 0,1 0-1 0 0,0 0 0 0 0,-1 0 1 0 0,1 1-1 0 0,0-1 1 0 0,-1 0-1 0 0,1 1 0 0 0,0-1 1 0 0,-1 1-1 0 0,1-1 1 0 0,0 1-1 0 0,0 0 11 0 0,0 1 0 0 0,-1-1 0 0 0,1 0 0 0 0,-1 1 0 0 0,1-1 0 0 0,-1 0 0 0 0,0 1 0 0 0,1-1 0 0 0,-1 0 0 0 0,0 1 1 0 0,0-1-1 0 0,0 1 0 0 0,0-1 0 0 0,0 0 0 0 0,0 1 0 0 0,-1-1 0 0 0,1 2 0 0 0,-2 5-34 0 0,-1 0 0 0 0,0 1 0 0 0,0-2 1 0 0,0 1-1 0 0,-1 0 0 0 0,0-1 0 0 0,-1 1 0 0 0,1-1 1 0 0,-2 0-1 0 0,1-1 0 0 0,-1 1 0 0 0,-8 7 0 0 0,-19 25 21 0 0,32-39 20 0 0,1 1 0 0 0,-1-1 1 0 0,0 1-1 0 0,1-1 0 0 0,-1 1 0 0 0,1 0 0 0 0,-1-1 0 0 0,1 1 0 0 0,0 0 0 0 0,-1 0 1 0 0,1-1-1 0 0,0 1 0 0 0,-1 0 0 0 0,1 0 0 0 0,0 0 0 0 0,0-1 0 0 0,0 1 0 0 0,0 0 1 0 0,-1 0-1 0 0,1 0 0 0 0,0 0 0 0 0,1-1 0 0 0,-1 1 0 0 0,0 0 0 0 0,0 0 1 0 0,0 0-1 0 0,0 0 0 0 0,1-1 0 0 0,-1 1 0 0 0,0 0 0 0 0,1 0 0 0 0,-1-1 0 0 0,1 2 1 0 0,1-1 3 0 0,0 0 0 0 0,0 0 0 0 0,-1 0 0 0 0,1 0 0 0 0,0 0 0 0 0,0 0 0 0 0,0 0 0 0 0,1-1 0 0 0,-1 1 0 0 0,0-1 0 0 0,0 0 1 0 0,3 1-1 0 0,9-1 1 0 0,-1 0 1 0 0,0 0-1 0 0,17-4 1 0 0,-21 3-419 0 0,0-1 1 0 0,0-1 0 0 0,0 0 0 0 0,0 0 0 0 0,0-1-1 0 0,-1 0 1 0 0,12-7 0 0 0,-16 8-683 0 0,1-1-1 0 0,-1 1 1 0 0,0 0-1 0 0,0-1 1 0 0,-1 0-1 0 0,1 0 1 0 0,-1 0-1 0 0,6-9 1 0 0,-1-2-3749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9802 0 0,'3'36'9260'0'0,"9"20"-6035"0"0,-2-7-2267 0 0,-8-34-910 0 0,23 113 724 0 0,-21-113-1110 0 0,0 0 0 0 0,1 0 0 0 0,1-1 0 0 0,0 0 0 0 0,1 0 0 0 0,12 16 0 0 0,-17-27-123 0 0,-1-1-1 0 0,1 0 1 0 0,0 0-1 0 0,0 0 1 0 0,0 0-1 0 0,0 0 1 0 0,1 0 0 0 0,-1 0-1 0 0,1-1 1 0 0,3 3-1 0 0,-5-4 53 0 0,0 0-1 0 0,0 1 0 0 0,1-1 1 0 0,-1 0-1 0 0,0 1 1 0 0,0-1-1 0 0,0 0 1 0 0,1 0-1 0 0,-1 0 0 0 0,0 0 1 0 0,0 0-1 0 0,1 0 1 0 0,-1-1-1 0 0,0 1 1 0 0,0 0-1 0 0,1-1 0 0 0,-1 1 1 0 0,0-1-1 0 0,0 1 1 0 0,0-1-1 0 0,0 1 1 0 0,0-1-1 0 0,2-1 0 0 0,10-4-4327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 9818 0 0,'0'-1'370'0'0,"-1"1"0"0"0,0 0 0 0 0,0-1 0 0 0,1 1 0 0 0,-1-1 0 0 0,0 1 0 0 0,0 0 0 0 0,0 0 0 0 0,0-1 0 0 0,0 1 0 0 0,1 0 0 0 0,-1 0 0 0 0,0 0 0 0 0,0 0 0 0 0,0 0 0 0 0,0 0 0 0 0,0 0 0 0 0,0 1 0 0 0,0-1 0 0 0,1 0 0 0 0,-1 0 0 0 0,0 1 0 0 0,0-1 0 0 0,0 0 0 0 0,0 1 0 0 0,1-1 0 0 0,-1 1 0 0 0,0-1 0 0 0,1 1 0 0 0,-2 0 0 0 0,1 1-88 0 0,-1 0-1 0 0,1 0 1 0 0,0 0 0 0 0,0 0 0 0 0,0 0-1 0 0,0 1 1 0 0,0-1 0 0 0,1 0-1 0 0,-1 1 1 0 0,1-1 0 0 0,-1 3 0 0 0,0 6-204 0 0,1-1 1 0 0,-1 0 0 0 0,2 0 0 0 0,2 16 0 0 0,-1-16-61 0 0,0-1 1 0 0,1 1 0 0 0,1-1 0 0 0,-1 1 0 0 0,1-1-1 0 0,1 0 1 0 0,0-1 0 0 0,0 1 0 0 0,10 12-1 0 0,-13-19-39 0 0,0 0-1 0 0,0 1 0 0 0,1-1 1 0 0,-1 0-1 0 0,0 0 0 0 0,1-1 1 0 0,-1 1-1 0 0,1 0 0 0 0,-1-1 1 0 0,1 1-1 0 0,0-1 0 0 0,0 0 1 0 0,0 0-1 0 0,0 0 0 0 0,0-1 1 0 0,0 1-1 0 0,0 0 0 0 0,0-1 1 0 0,0 0-1 0 0,0 0 0 0 0,0 0 1 0 0,0 0-1 0 0,0 0 0 0 0,0-1 1 0 0,0 1-1 0 0,0-1 0 0 0,0 0 1 0 0,0 0-1 0 0,0 0 0 0 0,-1 0 1 0 0,1-1-1 0 0,0 1 0 0 0,0-1 1 0 0,3-2-1 0 0,27-26-2025 0 0,-31 29 1564 0 0,-1-1-1 0 0,1 1 0 0 0,-1-1 1 0 0,0 0-1 0 0,0 0 1 0 0,1 1-1 0 0,-1-1 0 0 0,0 0 1 0 0,0 0-1 0 0,-1 0 1 0 0,1 0-1 0 0,0 0 0 0 0,-1 0 1 0 0,1-1-1 0 0,-1 1 0 0 0,1 0 1 0 0,-1-4-1 0 0,0 5 213 0 0,-1 1 0 0 0,1-1-1 0 0,0 1 1 0 0,-1 0 0 0 0,1-1-1 0 0,0 1 1 0 0,-1-1 0 0 0,1 1 0 0 0,0-1-1 0 0,-1 1 1 0 0,1 0 0 0 0,-1-1-1 0 0,1 1 1 0 0,0 0 0 0 0,-1 0-1 0 0,1-1 1 0 0,-1 1 0 0 0,1 0-1 0 0,-1 0 1 0 0,1 0 0 0 0,-1-1 0 0 0,-1 1-1 0 0,-7 0-4603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104 129 3497 0 0,'0'0'74'0'0,"-32"-48"9299"0"0,30 45-8980 0 0,0 1-1 0 0,0 0 1 0 0,0 0-1 0 0,0-1 1 0 0,0 1-1 0 0,0 0 1 0 0,-1 1-1 0 0,1-1 0 0 0,-1 0 1 0 0,1 1-1 0 0,-1-1 1 0 0,0 1-1 0 0,1 0 1 0 0,-1 0-1 0 0,0 0 1 0 0,-5-1-1 0 0,7 2-360 0 0,0 0 1 0 0,0 0-1 0 0,1 0 0 0 0,-1 0 0 0 0,0 1 1 0 0,0-1-1 0 0,0 0 0 0 0,0 0 0 0 0,0 1 1 0 0,0-1-1 0 0,0 1 0 0 0,0-1 0 0 0,1 0 0 0 0,-1 1 1 0 0,0 0-1 0 0,0-1 0 0 0,1 1 0 0 0,-1-1 1 0 0,0 1-1 0 0,1 0 0 0 0,-1 0 0 0 0,0-1 1 0 0,1 1-1 0 0,-1 0 0 0 0,0 1 0 0 0,0 0 98 0 0,1 1 0 0 0,-1 0 0 0 0,0-1 0 0 0,1 1 0 0 0,-1 0 0 0 0,1 0 0 0 0,0-1 0 0 0,0 6 0 0 0,0 1 119 0 0,1-1-1 0 0,0 0 0 0 0,1-1 1 0 0,0 1-1 0 0,4 10 0 0 0,-3-13-276 0 0,0 1 0 0 0,0-1 0 0 0,1-1-1 0 0,-1 1 1 0 0,1 0 0 0 0,0-1 0 0 0,1 0 0 0 0,-1 0-1 0 0,1 0 1 0 0,7 5 0 0 0,-10-8 17 0 0,-1 0 1 0 0,0 0-1 0 0,0 0 1 0 0,0-1-1 0 0,1 1 1 0 0,-1 0-1 0 0,0-1 1 0 0,1 1-1 0 0,-1-1 1 0 0,1 1-1 0 0,-1-1 1 0 0,1 0-1 0 0,-1 0 1 0 0,1 0-1 0 0,-1 1 1 0 0,1-1-1 0 0,-1-1 1 0 0,1 1-1 0 0,-1 0 1 0 0,0 0-1 0 0,1 0 1 0 0,-1-1-1 0 0,1 1 1 0 0,-1-1-1 0 0,1 1 1 0 0,-1-1-1 0 0,0 0 1 0 0,0 1-1 0 0,1-1 1 0 0,-1 0-1 0 0,0 0 1 0 0,0 0-1 0 0,0 0 1 0 0,0 0-1 0 0,0 0 1 0 0,0 0-1 0 0,0 0 1 0 0,0-1-1 0 0,0 1 1 0 0,0 0-1 0 0,-1 0 0 0 0,1-1 1 0 0,0 1-1 0 0,-1 0 1 0 0,1-1-1 0 0,-1 1 1 0 0,1-2-1 0 0,-1-1-331 0 0,0 1 0 0 0,1-1-1 0 0,-1 0 1 0 0,0 1-1 0 0,-1-1 1 0 0,1 1 0 0 0,-1-1-1 0 0,1 1 1 0 0,-1-1-1 0 0,0 1 1 0 0,0-1-1 0 0,-1 1 1 0 0,1 0 0 0 0,-1-1-1 0 0,1 1 1 0 0,-1 0-1 0 0,0 0 1 0 0,-3-3 0 0 0,2 3-18 0 0,1 0 1 0 0,0 0 0 0 0,0 0-1 0 0,1 0 1 0 0,-1 0 0 0 0,1-1-1 0 0,-1 1 1 0 0,1 0 0 0 0,0-1 0 0 0,0 1-1 0 0,0-1 1 0 0,1 1 0 0 0,-1-1-1 0 0,1 0 1 0 0,0-6 0 0 0,2 12 631 0 0,0 0 0 0 0,0 0 0 0 0,0 0 0 0 0,0 0 0 0 0,0 0 0 0 0,0 0 0 0 0,1 0 0 0 0,-1-1 0 0 0,0 1 0 0 0,1-1 0 0 0,-1 0 1 0 0,1 0-1 0 0,3 1 0 0 0,2-4-272 0 0,0 0-1 0 0,-1-1 1 0 0,1 0 0 0 0,-1 0 0 0 0,0-1 0 0 0,0 0 0 0 0,-1 0 0 0 0,1 0 0 0 0,-1-1-1 0 0,7-6 1 0 0,-9 7-206 0 0,9-11-1143 0 0,-12 14 1324 0 0,-1 1 1 0 0,0-1-1 0 0,1 1 0 0 0,-1-1 0 0 0,0 1 0 0 0,1-1 0 0 0,-1 0 0 0 0,0 1 0 0 0,0-1 1 0 0,1 1-1 0 0,-1-1 0 0 0,0 0 0 0 0,0 1 0 0 0,0-1 0 0 0,0 0 0 0 0,0 1 0 0 0,0-1 1 0 0,0 0-1 0 0,0 1 0 0 0,0-1 0 0 0,0 0 0 0 0,0 1 0 0 0,-1-1 0 0 0,1 0 0 0 0,-1 0 0 0 0,8 45 4881 0 0,-2-20-4120 0 0,12 50 270 0 0,-15-66-1035 0 0,1-1 0 0 0,-1 0 0 0 0,1 0 0 0 0,1-1 0 0 0,-1 1 0 0 0,1-1 0 0 0,8 11 0 0 0,-11-16-173 0 0,0 0 1 0 0,0-1-1 0 0,0 1 0 0 0,-1 0 1 0 0,1 0-1 0 0,0-1 1 0 0,0 1-1 0 0,0 0 0 0 0,0-1 1 0 0,0 1-1 0 0,0-1 0 0 0,1 0 1 0 0,-1 1-1 0 0,0-1 1 0 0,0 0-1 0 0,0 1 0 0 0,0-1 1 0 0,0 0-1 0 0,1 0 1 0 0,-1 0-1 0 0,0 0 0 0 0,0 0 1 0 0,0 0-1 0 0,0-1 0 0 0,0 1 1 0 0,1 0-1 0 0,-1 0 1 0 0,0-1-1 0 0,1 0 0 0 0,1 0-869 0 0,0-1-1 0 0,0 0 1 0 0,0 0-1 0 0,0-1 0 0 0,0 1 1 0 0,0 0-1 0 0,-1-1 1 0 0,3-3-1 0 0,3-3-859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2 278 10386 0 0,'0'2'218'0'0,"-1"0"0"0"0,1 0-1 0 0,0 0 1 0 0,-1 0 0 0 0,1 0-1 0 0,0 0 1 0 0,0 0 0 0 0,0 0-1 0 0,1 0 1 0 0,-1 0-1 0 0,0 0 1 0 0,1 0 0 0 0,-1 0-1 0 0,1 0 1 0 0,0 0 0 0 0,0 0-1 0 0,0-1 1 0 0,-1 1 0 0 0,2 0-1 0 0,-1 0 1 0 0,0-1 0 0 0,2 2-1 0 0,-1 0-64 0 0,1-1-1 0 0,0 0 1 0 0,0 0-1 0 0,0 0 1 0 0,0-1-1 0 0,0 1 1 0 0,1-1-1 0 0,-1 1 1 0 0,0-1-1 0 0,1 0 0 0 0,5 0 1 0 0,3 1-67 0 0,-1-1 0 0 0,0-1 0 0 0,0 0 0 0 0,0 0-1 0 0,1-1 1 0 0,-1-1 0 0 0,12-2 0 0 0,11-8-9 0 0,-32 11-177 0 0,0 1 1 0 0,-1-1 0 0 0,1 0-1 0 0,0 0 1 0 0,0 0-1 0 0,-1 0 1 0 0,1 0 0 0 0,-1 0-1 0 0,1 0 1 0 0,-1-1-1 0 0,1 1 1 0 0,-1 0 0 0 0,0-1-1 0 0,1 1 1 0 0,1-4 0 0 0,-3 5 59 0 0,-1 0 0 0 0,1-1 0 0 0,0 1 1 0 0,0 0-1 0 0,0 0 0 0 0,0-1 0 0 0,0 1 1 0 0,0 0-1 0 0,0 0 0 0 0,0 0 0 0 0,-1-1 1 0 0,1 1-1 0 0,0 0 0 0 0,0 0 0 0 0,0 0 1 0 0,0-1-1 0 0,-1 1 0 0 0,1 0 0 0 0,0 0 1 0 0,0 0-1 0 0,0 0 0 0 0,-1 0 0 0 0,1-1 1 0 0,0 1-1 0 0,0 0 0 0 0,-1 0 0 0 0,1 0 1 0 0,0 0-1 0 0,0 0 0 0 0,-1 0 0 0 0,1 0 1 0 0,0 0-1 0 0,0 0 0 0 0,-1 0 0 0 0,1 0 1 0 0,0 0-1 0 0,0 0 0 0 0,-1 0 0 0 0,1 0 1 0 0,0 0-1 0 0,0 0 0 0 0,-1 0 0 0 0,1 0 1 0 0,0 1-1 0 0,0-1 0 0 0,0 0 0 0 0,-1 0 1 0 0,1 0-1 0 0,0 0 0 0 0,0 0 0 0 0,0 1 1 0 0,-1-1-1 0 0,1 0 0 0 0,0 0 0 0 0,0 0 1 0 0,0 1-1 0 0,0-1 0 0 0,-1 0 0 0 0,-13 10-231 0 0,12-7 381 0 0,1 0 0 0 0,-1 1 0 0 0,1-1 0 0 0,0 0 0 0 0,0 1 0 0 0,0-1 0 0 0,1 0 0 0 0,-1 1 0 0 0,1-1 0 0 0,0 1 0 0 0,0-1 0 0 0,0 1 0 0 0,0-1 0 0 0,1 1-1 0 0,0-1 1 0 0,-1 1 0 0 0,1-1 0 0 0,0 0 0 0 0,0 1 0 0 0,1-1 0 0 0,-1 0 0 0 0,1 0 0 0 0,3 6 0 0 0,0-2 175 0 0,0 1-1 0 0,0-1 0 0 0,0 0 1 0 0,1 0-1 0 0,0 0 0 0 0,0-1 1 0 0,1 1-1 0 0,9 5 0 0 0,-12-10-534 0 0,-1 0-1 0 0,0 0 0 0 0,1-1 0 0 0,-1 0 0 0 0,1 1 1 0 0,-1-1-1 0 0,1-1 0 0 0,0 1 0 0 0,-1 0 0 0 0,1-1 1 0 0,0 0-1 0 0,0 0 0 0 0,-1 0 0 0 0,1 0 0 0 0,0-1 0 0 0,-1 1 1 0 0,1-1-1 0 0,0 0 0 0 0,-1 0 0 0 0,1-1 0 0 0,-1 1 1 0 0,6-3-1 0 0,-3 0-367 0 0,0 1 0 0 0,0-1 1 0 0,0 0-1 0 0,0-1 0 0 0,-1 1 0 0 0,0-1 1 0 0,0-1-1 0 0,0 1 0 0 0,-1 0 0 0 0,0-1 1 0 0,4-7-1 0 0,3-6-3306 0 0</inkml:trace>
  <inkml:trace contextRef="#ctx0" brushRef="#br0" timeOffset="1">354 29 8378 0 0,'36'-16'4410'0'0,"-31"13"-3757"0"0,1 1-1 0 0,0 0 0 0 0,0 1 0 0 0,0-1 0 0 0,0 1 0 0 0,0 1 0 0 0,0-1 0 0 0,6 1 0 0 0,-10 0-560 0 0,0 1 0 0 0,0 0 0 0 0,0 0 0 0 0,0 0 0 0 0,0 0 0 0 0,0 1 0 0 0,-1-1 0 0 0,1 0 0 0 0,-1 1 0 0 0,1-1-1 0 0,-1 1 1 0 0,1-1 0 0 0,-1 1 0 0 0,0 0 0 0 0,0 0 0 0 0,0-1 0 0 0,0 1 0 0 0,0 0 0 0 0,0 0 0 0 0,0 0 0 0 0,-1 0 0 0 0,1 0 0 0 0,-1 0-1 0 0,1 0 1 0 0,-1 0 0 0 0,0 1 0 0 0,0 2 0 0 0,2 9 11 0 0,-2 0-1 0 0,-1 23 1 0 0,1-37-101 0 0,-6 59 33 0 0,-2 19-1804 0 0,12-85 1684 0 0,0 0-1 0 0,0 0 1 0 0,1 1-1 0 0,0 0 1 0 0,0 0 0 0 0,0 0-1 0 0,1 0 1 0 0,8-6 0 0 0,-7 7 78 0 0,0 1 0 0 0,1 0 0 0 0,-1 0 0 0 0,1 0 0 0 0,0 1 0 0 0,16-4 0 0 0,7-4-1886 0 0,-2-4-3532 0 0,-17 1-448 0 0,-8 4 1842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7178 0 0,'6'74'10486'0'0,"-7"0"-6917"0"0,-1-40-3454 0 0,3 0-1 0 0,4 38 1 0 0,-4-64-216 0 0,11 49-913 0 0,-11-54 534 0 0,0 1-1 0 0,1 0 0 0 0,-1-1 0 0 0,1 0 0 0 0,0 1 0 0 0,0-1 0 0 0,4 5 1 0 0,-6-8 356 0 0,0 0 0 0 0,0 0 0 0 0,1 1 0 0 0,-1-1 0 0 0,0 0 0 0 0,0 0 0 0 0,0 1 0 0 0,0-1 0 0 0,1 0 0 0 0,-1 0 0 0 0,0 1 0 0 0,0-1 1 0 0,1 0-1 0 0,-1 0 0 0 0,0 0 0 0 0,0 0 0 0 0,1 1 0 0 0,-1-1 0 0 0,0 0 0 0 0,1 0 0 0 0,-1 0 0 0 0,0 0 0 0 0,0 0 0 0 0,1 0 1 0 0,-1 0-1 0 0,0 0 0 0 0,1 0 0 0 0,-1 0 0 0 0,0 0 0 0 0,1 0 0 0 0,-1 0 0 0 0,0 0 0 0 0,1 0 0 0 0,-1 0 0 0 0,0 0 0 0 0,0 0 0 0 0,1 0 1 0 0,-1-1-1 0 0,0 1 0 0 0,0 0 0 0 0,1 0 0 0 0,-1 0 0 0 0,0 0 0 0 0,0-1 0 0 0,1 1 0 0 0,-1 0 0 0 0,0 0 0 0 0,0-1 0 0 0,0 1 0 0 0,1 0 1 0 0,-1 0-1 0 0,0-1 0 0 0,0 1 0 0 0,0 0 0 0 0,0-1 0 0 0,5-19-4392 0 0,-4 17 4149 0 0,3-18-3090 0 0</inkml:trace>
  <inkml:trace contextRef="#ctx0" brushRef="#br0" timeOffset="1">117 121 5353 0 0,'2'-7'9450'0'0,"1"18"-5090"0"0,4 17-1792 0 0,1 41-791 0 0,6 41-2249 0 0,-2-37-5930 0 0,-9-38-2018 0 0,-3-18 2815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7218 0 0,'3'-29'4986'0'0,"3"24"-1725"0"0,5 17-730 0 0,-6 1-2205 0 0,0 0 0 0 0,-2 1 0 0 0,1-1 0 0 0,-1 1-1 0 0,-1-1 1 0 0,-1 1 0 0 0,0 26 0 0 0,0-18-154 0 0,9 260-703 0 0,-11-312-774 0 0,0 19 1162 0 0,1 1-1 0 0,0-1 1 0 0,0 1-1 0 0,4-19 1 0 0,-3 26 136 0 0,1-1 1 0 0,-1 0-1 0 0,0 1 0 0 0,1-1 1 0 0,0 1-1 0 0,0-1 1 0 0,0 1-1 0 0,0 0 1 0 0,1 0-1 0 0,-1 0 1 0 0,1 0-1 0 0,-1 1 1 0 0,1-1-1 0 0,0 0 0 0 0,0 1 1 0 0,1 0-1 0 0,3-2 1 0 0,4-2-3 0 0,0 1 0 0 0,0 0 0 0 0,1 1 0 0 0,-1 1 1 0 0,1 0-1 0 0,20-3 0 0 0,1 2 45 0 0,40 2-1 0 0,-70 2-147 0 0,-1 0-1 0 0,0 0 1 0 0,0 0-1 0 0,0 1 1 0 0,1-1-1 0 0,-1 1 1 0 0,0 0-1 0 0,0-1 1 0 0,0 1 0 0 0,0 0-1 0 0,2 2 1 0 0,11 10-5263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6137 0 0,'-6'-3'6901'0'0,"6"3"-6786"0"0,0 13 2314 0 0,4 17-1006 0 0,3 2-691 0 0,2-1-1 0 0,17 39 1 0 0,-17-49-1118 0 0,1-1 0 0 0,1-1 1 0 0,0 1-1 0 0,19 21 1 0 0,-15-29-2598 0 0,-15-12 2874 0 0,0 0 0 0 0,0 0 0 0 0,0 0 0 0 0,0-1-1 0 0,0 1 1 0 0,0 0 0 0 0,0 0 0 0 0,-1-1 0 0 0,1 1-1 0 0,0 0 1 0 0,0 0 0 0 0,0-1 0 0 0,0 1 0 0 0,0 0-1 0 0,0 0 1 0 0,0-1 0 0 0,1 1 0 0 0,-1 0-1 0 0,0 0 1 0 0,0-1 0 0 0,0 1 0 0 0,0 0 0 0 0,0 0-1 0 0,0 0 1 0 0,0-1 0 0 0,0 1 0 0 0,1 0 0 0 0,-1 0-1 0 0,0 0 1 0 0,0-1 0 0 0,0 1 0 0 0,0 0 0 0 0,1 0-1 0 0,-1 0 1 0 0,0 0 0 0 0,0 0 0 0 0,1-1 0 0 0,-1 1-1 0 0,0 0 1 0 0,0 0 0 0 0,0 0 0 0 0,1 0 0 0 0,-1 0-1 0 0,0 0 1 0 0,0 0 0 0 0,1 0 0 0 0,-1 0 0 0 0,0 0-1 0 0,0 0 1 0 0,1 0 0 0 0,-1 0 0 0 0,0 0-1 0 0,0 0 1 0 0,1 0 0 0 0,-1 0 0 0 0,0 0 0 0 0,0 0-1 0 0,1 0 1 0 0,-1 1 0 0 0,0-1 0 0 0,0 0 0 0 0,0 0-1 0 0,1 0 1 0 0,-6-15-2549 0 0,3 0-592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 5881 0 0,'-1'0'165'0'0,"1"-1"1"0"0,0 1-1 0 0,-1-1 0 0 0,1 0 0 0 0,0 1 0 0 0,0-1 0 0 0,-1 0 1 0 0,1 1-1 0 0,0-1 0 0 0,0 0 0 0 0,0 1 0 0 0,0-1 0 0 0,0 1 1 0 0,0-1-1 0 0,0 0 0 0 0,0 0 0 0 0,0 1 0 0 0,0-1 0 0 0,0 1 1 0 0,0-1-1 0 0,0 0 0 0 0,1 1 0 0 0,-1-1 0 0 0,0 0 1 0 0,0 1-1 0 0,1-1 0 0 0,0 0 0 0 0,18-14 1653 0 0,30-4-781 0 0,-47 18-832 0 0,1 0-87 0 0,0 0 0 0 0,0 1 0 0 0,-1-1 0 0 0,1 0 1 0 0,0 1-1 0 0,0 0 0 0 0,0 0 0 0 0,0 0 0 0 0,0 0 0 0 0,0 0 1 0 0,0 0-1 0 0,-1 1 0 0 0,1-1 0 0 0,0 1 0 0 0,0 0 1 0 0,0 0-1 0 0,-1 0 0 0 0,1 0 0 0 0,0 0 0 0 0,-1 1 0 0 0,1-1 1 0 0,-1 1-1 0 0,0 0 0 0 0,4 3 0 0 0,-1 1 44 0 0,-1-1 0 0 0,0 1 0 0 0,-1 0 0 0 0,1 0-1 0 0,-1 0 1 0 0,0 0 0 0 0,-1 1 0 0 0,0-1 0 0 0,3 11 0 0 0,4 49 185 0 0,3 7-2229 0 0,-11-67 405 0 0,1 0-1 0 0,0 0 1 0 0,0-1-1 0 0,1 1 0 0 0,4 7 1 0 0</inkml:trace>
  <inkml:trace contextRef="#ctx0" brushRef="#br0" timeOffset="1">279 7 5993 0 0,'1'-1'226'0'0,"0"0"-1"0"0,0 1 1 0 0,0-1-1 0 0,0 1 1 0 0,0-1 0 0 0,0 1-1 0 0,0 0 1 0 0,1 0-1 0 0,-1-1 1 0 0,0 1-1 0 0,0 0 1 0 0,0 0-1 0 0,0 0 1 0 0,1 0-1 0 0,-1 0 1 0 0,0 0 0 0 0,0 1-1 0 0,0-1 1 0 0,0 0-1 0 0,0 1 1 0 0,1-1-1 0 0,0 1 1 0 0,0 0 32 0 0,1 1 1 0 0,-1 0-1 0 0,0-1 0 0 0,0 1 1 0 0,0 0-1 0 0,0 0 1 0 0,0 0-1 0 0,0 0 1 0 0,2 3-1 0 0,3 7 141 0 0,0 0 0 0 0,-1 1 1 0 0,5 13-1 0 0,-7-16-51 0 0,-3-7-275 0 0,0 0 0 0 0,0 0 0 0 0,0 0-1 0 0,1-1 1 0 0,-1 1 0 0 0,1 0 0 0 0,0-1 0 0 0,0 1 0 0 0,0-1 0 0 0,3 3 0 0 0,-4-4-52 0 0,0-1 1 0 0,1 1 0 0 0,-1-1 0 0 0,0 0 0 0 0,1 1 0 0 0,-1-1 0 0 0,0 0 0 0 0,1 0 0 0 0,-1 0 0 0 0,0 0 0 0 0,1 0 0 0 0,-1 0 0 0 0,1 0 0 0 0,-1 0 0 0 0,0-1 0 0 0,1 1 0 0 0,-1 0 0 0 0,0-1 0 0 0,0 1 0 0 0,1-1 0 0 0,-1 0 0 0 0,0 1 0 0 0,0-1 0 0 0,2-1 0 0 0,42-28-696 0 0,-18 11-1772 0 0,0 3-4401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9386 0 0,'1'7'514'0'0,"0"0"0"0"0,0 0 0 0 0,1 0 0 0 0,0 0 0 0 0,1 0 0 0 0,-1 0 0 0 0,1-1 0 0 0,1 1 0 0 0,-1-1 0 0 0,1 0 0 0 0,0 0 0 0 0,7 7 0 0 0,-8-10-437 0 0,0 0 0 0 0,0 0 0 0 0,1 0 1 0 0,-1-1-1 0 0,1 0 0 0 0,-1 0 1 0 0,1 0-1 0 0,0 0 0 0 0,0 0 0 0 0,0-1 1 0 0,0 0-1 0 0,0 0 0 0 0,1 0 1 0 0,-1 0-1 0 0,0 0 0 0 0,0-1 0 0 0,1 0 1 0 0,-1 0-1 0 0,0 0 0 0 0,0-1 1 0 0,1 1-1 0 0,4-2 0 0 0,-1 0-218 0 0,1-1-1 0 0,-1 0 0 0 0,0 0 1 0 0,-1 0-1 0 0,1-1 0 0 0,0 0 1 0 0,-1-1-1 0 0,9-6 1 0 0,-3 0-2081 0 0,0-1 0 0 0,-1 0 0 0 0,13-16 0 0 0,-7 5-2844 0 0</inkml:trace>
  <inkml:trace contextRef="#ctx0" brushRef="#br0" timeOffset="1">330 72 9506 0 0,'-3'5'528'0'0,"-1"0"-1"0"0,1 0 1 0 0,0 0-1 0 0,1 1 1 0 0,-1-1-1 0 0,1 1 1 0 0,0 0-1 0 0,0 0 1 0 0,1 0 0 0 0,0 0-1 0 0,0 0 1 0 0,0 0-1 0 0,1 7 1 0 0,0-7-411 0 0,1 0 1 0 0,0 0 0 0 0,0 0-1 0 0,1 0 1 0 0,-1 0 0 0 0,1 0-1 0 0,1-1 1 0 0,-1 1 0 0 0,1-1-1 0 0,0 1 1 0 0,0-1 0 0 0,1 0-1 0 0,-1 0 1 0 0,1 0 0 0 0,0-1-1 0 0,1 1 1 0 0,-1-1 0 0 0,1 0-1 0 0,0 0 1 0 0,6 3 0 0 0,-9-5-113 0 0,1 0 1 0 0,0 0 0 0 0,0-1-1 0 0,0 1 1 0 0,0-1 0 0 0,0 0-1 0 0,0 0 1 0 0,1 0 0 0 0,-1 0-1 0 0,0 0 1 0 0,1-1 0 0 0,-1 1-1 0 0,0-1 1 0 0,1 0-1 0 0,-1 0 1 0 0,0 0 0 0 0,5-2-1 0 0,-6 2 10 0 0,0-1-1 0 0,0 0 1 0 0,0 0-1 0 0,0 0 0 0 0,0 0 1 0 0,0 0-1 0 0,-1-1 1 0 0,1 1-1 0 0,0 0 1 0 0,-1-1-1 0 0,1 0 0 0 0,-1 1 1 0 0,0-1-1 0 0,1 0 1 0 0,-1 0-1 0 0,0 1 1 0 0,0-1-1 0 0,0 0 0 0 0,0 0 1 0 0,0 0-1 0 0,-1 0 1 0 0,1-1-1 0 0,0 1 1 0 0,-1 0-1 0 0,0 0 0 0 0,1 0 1 0 0,-1-4-1 0 0,0-8 70 0 0,0-1-1 0 0,0 1 1 0 0,-2 0 0 0 0,0 0-1 0 0,0 0 1 0 0,-8-25-1 0 0,7 31-118 0 0,0-1 1 0 0,0 1-1 0 0,-1 0 0 0 0,0 0 0 0 0,0 0 0 0 0,-1 0 0 0 0,0 1 0 0 0,0-1 1 0 0,-1 1-1 0 0,0 1 0 0 0,-13-12 0 0 0,2 10-588 0 0,8 13-2053 0 0,9-4 2364 0 0,0 0-1 0 0,0 0 1 0 0,0 0-1 0 0,0 0 1 0 0,0 0-1 0 0,0 0 0 0 0,0 0 1 0 0,0 0-1 0 0,0 0 1 0 0,0 0-1 0 0,1 0 1 0 0,-1-1-1 0 0,0 1 1 0 0,1 0-1 0 0,-1 0 1 0 0,1 0-1 0 0,-1 0 1 0 0,1 0-1 0 0,-1-1 1 0 0,1 1-1 0 0,-1 0 0 0 0,1 0 1 0 0,0-1-1 0 0,0 1 1 0 0,-1 0-1 0 0,2 0 1 0 0,10 3-6730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9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4849 0 0,'4'0'1374'0'0,"1"0"1"0"0,-1 0-1 0 0,1 1 0 0 0,-1-1 0 0 0,0 1 1 0 0,8 3-1 0 0,-9-3-1034 0 0,0 1-1 0 0,0 0 1 0 0,0 0-1 0 0,-1 0 1 0 0,1 0 0 0 0,-1 0-1 0 0,0 0 1 0 0,0 1 0 0 0,0-1-1 0 0,0 1 1 0 0,0-1-1 0 0,0 1 1 0 0,0 0 0 0 0,-1 0-1 0 0,2 4 1 0 0,8 19 829 0 0,15 48 0 0 0,-17-44-1186 0 0,15 34 1 0 0,1-22-3252 0 0,8-5-3439 0 0,-25-32 2921 0 0,0-2-1620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10642 0 0,'0'-1'233'0'0,"0"0"-1"0"0,0 0 0 0 0,1 0 1 0 0,-1 0-1 0 0,0 0 0 0 0,1 0 1 0 0,-1 0-1 0 0,1 1 0 0 0,-1-1 1 0 0,1 0-1 0 0,0 0 0 0 0,-1 0 1 0 0,1 0-1 0 0,0 1 0 0 0,0-1 1 0 0,-1 0-1 0 0,1 1 0 0 0,0-1 1 0 0,0 0-1 0 0,0 1 0 0 0,0-1 1 0 0,0 1-1 0 0,1-1 0 0 0,27-17 759 0 0,-28 17-890 0 0,4-2 36 0 0,1 0 0 0 0,-1 0 0 0 0,1 1-1 0 0,0-1 1 0 0,0 1 0 0 0,0 1-1 0 0,0-1 1 0 0,0 1 0 0 0,8-1 0 0 0,-12 2-110 0 0,0 0 0 0 0,0 0 1 0 0,0 1-1 0 0,-1-1 0 0 0,1 0 1 0 0,0 1-1 0 0,0-1 1 0 0,-1 1-1 0 0,1 0 0 0 0,0 0 1 0 0,-1-1-1 0 0,1 1 0 0 0,-1 0 1 0 0,1 0-1 0 0,-1 0 1 0 0,1 1-1 0 0,-1-1 0 0 0,0 0 1 0 0,1 0-1 0 0,-1 1 0 0 0,0-1 1 0 0,0 1-1 0 0,0-1 0 0 0,0 1 1 0 0,0 0-1 0 0,-1-1 1 0 0,1 1-1 0 0,0 0 0 0 0,-1-1 1 0 0,1 1-1 0 0,-1 0 0 0 0,0 0 1 0 0,1-1-1 0 0,-1 1 0 0 0,0 3 1 0 0,1 20-532 0 0,0 0 1 0 0,-2 0 0 0 0,-1 1-1 0 0,-1-1 1 0 0,-6 26-1 0 0,9-51 481 0 0,0 0-1 0 0,0 1 1 0 0,-1-1-1 0 0,1 0 1 0 0,0 0-1 0 0,0 0 1 0 0,0 0 0 0 0,0 0-1 0 0,0 1 1 0 0,0-1-1 0 0,0 0 1 0 0,0 0-1 0 0,0 0 1 0 0,0 0-1 0 0,0 1 1 0 0,0-1 0 0 0,0 0-1 0 0,0 0 1 0 0,0 0-1 0 0,0 0 1 0 0,0 0-1 0 0,0 1 1 0 0,0-1-1 0 0,1 0 1 0 0,-1 0-1 0 0,0 0 1 0 0,0 0 0 0 0,0 0-1 0 0,0 0 1 0 0,0 1-1 0 0,0-1 1 0 0,0 0-1 0 0,0 0 1 0 0,0 0-1 0 0,1 0 1 0 0,-1 0-1 0 0,0 0 1 0 0,0 0 0 0 0,0 0-1 0 0,0 0 1 0 0,0 0-1 0 0,1 0 1 0 0,-1 1-1 0 0,0-1 1 0 0,0 0-1 0 0,0 0 1 0 0,0 0-1 0 0,0 0 1 0 0,1 0 0 0 0,-1 0-1 0 0,0 0 1 0 0,0 0-1 0 0,0 0 1 0 0,0 0-1 0 0,0 0 1 0 0,1-1-1 0 0,-1 1 1 0 0,0 0-1 0 0,0 0 1 0 0,0 0 0 0 0,0 0-1 0 0,0 0 1 0 0,1 0-1 0 0,-1 0 1 0 0,0 0-1 0 0,0 0 1 0 0,0-1-1 0 0,16-10-353 0 0,15-19-43 0 0,-19 16 147 0 0,-4 4 147 0 0,2 0 0 0 0,-1 1 1 0 0,12-9-1 0 0,-16 15-41 0 0,0 0 1 0 0,0 0-1 0 0,0 0 1 0 0,0 1-1 0 0,0 0 0 0 0,1 0 1 0 0,-1 0-1 0 0,1 1 0 0 0,-1 0 1 0 0,9-1-1 0 0,-2 1 10 0 0,17-2-802 0 0,-15-7-4144 0 0,-11 5 1521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3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4473 0 0,'1'44'9760'0'0,"0"0"-5739"0"0,7 91-6428 0 0,-7-123 2379 0 0,-1-4-504 0 0,1-4-283 0 0,-1 0 0 0 0,1 0 1 0 0,-1 1-1 0 0,0-1 1 0 0,-1 0-1 0 0,1 0 0 0 0,-1 0 1 0 0,1 1-1 0 0,-1-1 1 0 0,0 0-1 0 0,-1 0 1 0 0,-2 7-1 0 0,-2-2-2402 0 0</inkml:trace>
  <inkml:trace contextRef="#ctx0" brushRef="#br0" timeOffset="1">2 351 3833 0 0,'-2'-2'5453'0'0,"9"-5"-2029"0"0,23-18-796 0 0,-25 21-2507 0 0,1 0 1 0 0,0 0-1 0 0,0 1 0 0 0,0-1 0 0 0,0 1 1 0 0,0 1-1 0 0,0-1 0 0 0,1 1 0 0 0,-1 0 0 0 0,1 1 1 0 0,7-2-1 0 0,-13 4-87 0 0,0-1 0 0 0,0 0 0 0 0,0 0 1 0 0,0 1-1 0 0,0-1 0 0 0,0 1 0 0 0,0-1 0 0 0,0 1 1 0 0,-1-1-1 0 0,1 1 0 0 0,0-1 0 0 0,0 1 0 0 0,-1 0 0 0 0,1-1 1 0 0,0 1-1 0 0,0 0 0 0 0,-1 0 0 0 0,1 0 0 0 0,-1-1 1 0 0,1 1-1 0 0,-1 0 0 0 0,1 0 0 0 0,-1 0 0 0 0,0 0 0 0 0,1 0 1 0 0,-1 0-1 0 0,0 0 0 0 0,0 0 0 0 0,0 0 0 0 0,0 0 1 0 0,0 0-1 0 0,0 0 0 0 0,0 0 0 0 0,0 0 0 0 0,0 0 0 0 0,0 0 1 0 0,-1 2-1 0 0,-10 43 253 0 0,9-37-227 0 0,1-7-16 0 0,0-1 1 0 0,1 1 0 0 0,-1 0 0 0 0,1 0 0 0 0,0 0-1 0 0,-1 0 1 0 0,1 0 0 0 0,0 0 0 0 0,0 0-1 0 0,0 0 1 0 0,1 0 0 0 0,-1 0 0 0 0,0 0 0 0 0,1 0-1 0 0,-1 0 1 0 0,1 0 0 0 0,0-1 0 0 0,-1 1 0 0 0,1 0-1 0 0,0 0 1 0 0,0-1 0 0 0,0 1 0 0 0,2 2-1 0 0,-1-3-29 0 0,-1 0-1 0 0,1 0 0 0 0,0 0 0 0 0,0-1 0 0 0,-1 1 0 0 0,1 0 0 0 0,0-1 0 0 0,0 1 0 0 0,0-1 0 0 0,0 0 0 0 0,0 1 0 0 0,0-1 0 0 0,0 0 0 0 0,-1 0 0 0 0,1 0 0 0 0,0-1 0 0 0,0 1 0 0 0,0 0 0 0 0,0-1 0 0 0,0 1 0 0 0,0-1 0 0 0,-1 1 0 0 0,1-1 0 0 0,2-1 0 0 0,6-3-498 0 0,-1 1 0 0 0,0-1 0 0 0,-1-1 0 0 0,9-6 0 0 0,-11 8-915 0 0,-1-1-1 0 0,0 0 1 0 0,0 0 0 0 0,-1 0 0 0 0,1 0 0 0 0,6-12 0 0 0,-3 4-3642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0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11995 0 0,'16'-1'581'0'0,"12"1"797"0"0,1 1 0 0 0,36 6 0 0 0,-63-7-1343 0 0,-1 0-1 0 0,0 0 0 0 0,1 0 1 0 0,-1 0-1 0 0,0 0 1 0 0,1 1-1 0 0,-1-1 0 0 0,0 0 1 0 0,0 1-1 0 0,1 0 1 0 0,-1-1-1 0 0,0 1 0 0 0,0-1 1 0 0,0 1-1 0 0,0 0 1 0 0,0 0-1 0 0,0 0 0 0 0,0 0 1 0 0,0 0-1 0 0,0 0 1 0 0,0 0-1 0 0,0 0 0 0 0,0 0 1 0 0,-1 0-1 0 0,1 0 0 0 0,0 1 1 0 0,-1-1-1 0 0,1 0 1 0 0,-1 0-1 0 0,0 1 0 0 0,1-1 1 0 0,-1 0-1 0 0,0 1 1 0 0,0-1-1 0 0,0 0 0 0 0,0 1 1 0 0,0-1-1 0 0,0 0 1 0 0,0 1-1 0 0,0 1 0 0 0,-3 5 63 0 0,0 0 0 0 0,-1 0 0 0 0,1 0 0 0 0,-1-1 0 0 0,-8 12 0 0 0,-6 12 126 0 0,15-25-112 0 0,1 0 0 0 0,0 0 0 0 0,0-1 0 0 0,1 1 0 0 0,0 0 0 0 0,0 0 0 0 0,0 0 0 0 0,1 1-1 0 0,-1-1 1 0 0,2 0 0 0 0,-1 0 0 0 0,1 0 0 0 0,1 9 0 0 0,-1-12-89 0 0,1 0 1 0 0,-1 0-1 0 0,0 0 1 0 0,1-1-1 0 0,-1 1 1 0 0,1 0-1 0 0,0-1 0 0 0,0 1 1 0 0,0-1-1 0 0,0 0 1 0 0,0 0-1 0 0,1 0 1 0 0,-1 0-1 0 0,0 0 0 0 0,1 0 1 0 0,0 0-1 0 0,-1-1 1 0 0,1 1-1 0 0,0-1 1 0 0,0 0-1 0 0,0 0 0 0 0,0 0 1 0 0,0 0-1 0 0,0-1 1 0 0,0 1-1 0 0,0-1 1 0 0,0 0-1 0 0,4 0 1 0 0,-1 0-365 0 0,0 1 1 0 0,0-2-1 0 0,0 1 1 0 0,-1-1-1 0 0,1 0 1 0 0,0 0-1 0 0,-1 0 1 0 0,9-4-1 0 0,-11 4-292 0 0,0-1 1 0 0,0 1-1 0 0,0-1 1 0 0,-1 0-1 0 0,1 0 1 0 0,-1 0-1 0 0,0 0 0 0 0,1 0 1 0 0,-1 0-1 0 0,0-1 1 0 0,0 1-1 0 0,0-1 1 0 0,-1 1-1 0 0,1-1 0 0 0,-1 0 1 0 0,1 0-1 0 0,0-4 1 0 0,3-6-3770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4305 0 0,'0'9'8875'0'0,"2"5"-3356"0"0,0 5-2304 0 0,3 14-2743 0 0,3 27-329 0 0,-7-56-508 0 0,7 42 796 0 0,1-24-2920 0 0,-9-21 2023 0 0,1 0-1 0 0,-1-1 0 0 0,1 1 0 0 0,-1 0 1 0 0,1 0-1 0 0,0-1 0 0 0,0 1 1 0 0,-1 0-1 0 0,1-1 0 0 0,0 1 0 0 0,0-1 1 0 0,0 1-1 0 0,-1-1 0 0 0,1 1 0 0 0,0-1 1 0 0,2 1-1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 5025 0 0,'-1'-21'11809'0'0,"6"32"-10103"0"0,4 15-1600 0 0,-2 0 1 0 0,7 49-1 0 0,-9-31-3899 0 0,-3-1-3585 0 0,-1-25 2411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73 7666 0 0,'-12'34'8964'0'0,"9"3"-5000"0"0,3-37-3964 0 0,0 0 0 0 0,0 0 1 0 0,0 1-1 0 0,0-1 1 0 0,0 0-1 0 0,0 0 0 0 0,0 1 1 0 0,-1-1-1 0 0,1 0 1 0 0,0 0-1 0 0,0 1 0 0 0,0-1 1 0 0,0 0-1 0 0,-1 0 0 0 0,1 0 1 0 0,0 1-1 0 0,0-1 1 0 0,-1 0-1 0 0,1 0 0 0 0,0 0 1 0 0,0 0-1 0 0,-1 0 1 0 0,1 0-1 0 0,0 1 0 0 0,0-1 1 0 0,-1 0-1 0 0,1 0 0 0 0,0 0 1 0 0,-1 0-1 0 0,1 0 1 0 0,0 0-1 0 0,0 0 0 0 0,-1 0 1 0 0,1 0-1 0 0,0 0 1 0 0,-1 0-1 0 0,1 0 0 0 0,0-1 1 0 0,0 1-1 0 0,-1 0 0 0 0,1 0 1 0 0,0 0-1 0 0,0 0 1 0 0,-1 0-1 0 0,1-1 0 0 0,0 1 1 0 0,0 0-1 0 0,-1 0 0 0 0,1 0 1 0 0,0 0-1 0 0,0-1 1 0 0,0 1-1 0 0,-1-1 0 0 0,-13-9-146 0 0,11 6 126 0 0,0 0 0 0 0,1-1 1 0 0,0 1-1 0 0,0-1 0 0 0,0 0 0 0 0,0 1 0 0 0,0-1 0 0 0,1 0 0 0 0,0 0 0 0 0,0 0 0 0 0,1 0 0 0 0,-1 0 0 0 0,1 0 0 0 0,0 0 0 0 0,0 0 0 0 0,2-8 0 0 0,-2 11 20 0 0,1 0 0 0 0,-1-1 0 0 0,0 1 0 0 0,1 0 0 0 0,0 0 0 0 0,-1 0 0 0 0,1 0 0 0 0,0 0 0 0 0,0 0 0 0 0,0 1 0 0 0,1-1 0 0 0,-1 0 0 0 0,0 0 0 0 0,1 1 0 0 0,-1-1 0 0 0,1 1 0 0 0,-1-1 0 0 0,1 1 0 0 0,0 0 0 0 0,-1-1 0 0 0,1 1 0 0 0,0 0 0 0 0,0 0 0 0 0,0 0 0 0 0,0 1 0 0 0,0-1 0 0 0,0 0 1 0 0,0 1-1 0 0,0-1 0 0 0,0 1 0 0 0,1 0 0 0 0,-1 0 0 0 0,0-1 0 0 0,0 2 0 0 0,0-1 0 0 0,0 0 0 0 0,0 0 0 0 0,1 1 0 0 0,-1-1 0 0 0,2 2 0 0 0,2-1 105 0 0,0 1 1 0 0,0 0-1 0 0,-1 0 1 0 0,1 0-1 0 0,-1 1 1 0 0,0 0-1 0 0,0 0 1 0 0,0 0-1 0 0,0 1 1 0 0,0 0-1 0 0,-1 0 1 0 0,7 7-1 0 0,-10-9-49 0 0,1 0 0 0 0,0 0-1 0 0,-1 1 1 0 0,0-1 0 0 0,1 1-1 0 0,-1-1 1 0 0,0 1 0 0 0,0 0-1 0 0,0-1 1 0 0,-1 1 0 0 0,1 0-1 0 0,-1-1 1 0 0,1 1 0 0 0,-1 0-1 0 0,0 0 1 0 0,0 0 0 0 0,0-1-1 0 0,-1 1 1 0 0,1 0 0 0 0,-1 0-1 0 0,1-1 1 0 0,-1 1 0 0 0,0 0-1 0 0,0-1 1 0 0,0 1 0 0 0,0 0-1 0 0,-1-1 1 0 0,-1 3 0 0 0,-2 2-675 0 0,-6 11-1037 0 0,9-13-2359 0 0,24-8-10987 0 0</inkml:trace>
  <inkml:trace contextRef="#ctx0" brushRef="#br0" timeOffset="1">367 143 9362 0 0,'4'-1'4457'0'0,"2"1"-2361"0"0,0 0 9 0 0,-2 1-841 0 0,0 2-552 0 0,-1 1-376 0 0,-1-1-200 0 0,1-1-144 0 0,-2 0-384 0 0,1-1-632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7274 0 0,'1'6'4675'0'0,"3"11"-2981"0"0,11 13-587 0 0,-1 2 0 0 0,-1-1 0 0 0,-2 2 0 0 0,-1-1 1 0 0,8 54-1 0 0,-18-82-1207 0 0,6 28-22 0 0,2-17-3036 0 0,-8-15 2863 0 0,1 0 0 0 0,-1 0 0 0 0,0-1 0 0 0,1 1 0 0 0,-1 0 0 0 0,1 0-1 0 0,-1-1 1 0 0,0 1 0 0 0,1 0 0 0 0,-1-1 0 0 0,0 1 0 0 0,1-1 0 0 0,-1 1 0 0 0,0 0 0 0 0,1-1-1 0 0,-1 1 1 0 0,0-1 0 0 0,0 1 0 0 0,0-1 0 0 0,1 1 0 0 0,-1 0 0 0 0,0-1 0 0 0,0 1 0 0 0,0-1-1 0 0,0 1 1 0 0,0-1 0 0 0,0 1 0 0 0,0-2 0 0 0,2-9-5020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5841 0 0,'0'-3'319'0'0,"1"1"-1"0"0,0-1 1 0 0,0 1 0 0 0,0-1-1 0 0,0 1 1 0 0,0-1-1 0 0,0 1 1 0 0,0 0-1 0 0,1 0 1 0 0,-1 0 0 0 0,1 0-1 0 0,0 0 1 0 0,0 0-1 0 0,-1 0 1 0 0,1 0-1 0 0,0 1 1 0 0,1-1 0 0 0,-1 1-1 0 0,3-2 1 0 0,3-2 55 0 0,1 0-1 0 0,-1 1 1 0 0,18-7 0 0 0,-21 10-308 0 0,0 0-1 0 0,-1 0 0 0 0,1 0 0 0 0,0 1 1 0 0,0-1-1 0 0,0 1 0 0 0,0 0 0 0 0,-1 1 1 0 0,1-1-1 0 0,0 1 0 0 0,0 0 0 0 0,8 3 1 0 0,-11-4-115 0 0,-1 1 0 0 0,1 0 0 0 0,0 0 0 0 0,-1 0 0 0 0,1 0 0 0 0,-1 0 1 0 0,1 0-1 0 0,-1 0 0 0 0,1 1 0 0 0,-1-1 0 0 0,0 0 0 0 0,0 1 1 0 0,0-1-1 0 0,0 1 0 0 0,1 1 0 0 0,-1-1-199 0 0,0 0 0 0 0,-1 0-1 0 0,1 0 1 0 0,-1 0 0 0 0,0 0 0 0 0,1 0 0 0 0,-1 1-1 0 0,0-1 1 0 0,0 0 0 0 0,0 0 0 0 0,-1 0-1 0 0,1 0 1 0 0,0 0 0 0 0,-1 0 0 0 0,0 0 0 0 0,0 2-1 0 0,1-3 152 0 0,-1 0 0 0 0,1-1 0 0 0,0 1 0 0 0,-1-1 0 0 0,1 1-1 0 0,-1-1 1 0 0,1 1 0 0 0,0-1 0 0 0,-1 0 0 0 0,1 1 0 0 0,-1-1-1 0 0,1 1 1 0 0,-1-1 0 0 0,1 0 0 0 0,-1 1 0 0 0,1-1-1 0 0,-1 0 1 0 0,0 0 0 0 0,1 0 0 0 0,-1 1 0 0 0,1-1 0 0 0,-1 0-1 0 0,0 0 1 0 0,1 0 0 0 0,-1 0 0 0 0,1 0 0 0 0,-1 0 0 0 0,0 0-1 0 0,1 0 1 0 0,-1 0 0 0 0,1 0 0 0 0,-1 0 0 0 0,0-1 0 0 0,1 1-1 0 0,-2 0 1 0 0,-6-1-1063 0 0,-6 11-2193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4585 0 0,'0'0'109'0'0,"0"-1"-1"0"0,0 1 1 0 0,-1-1-1 0 0,1 1 1 0 0,0-1-1 0 0,0 1 1 0 0,0-1-1 0 0,0 0 1 0 0,0 1-1 0 0,0-1 1 0 0,0 1-1 0 0,0-1 1 0 0,0 1-1 0 0,0-1 1 0 0,1 0-1 0 0,-1 1 1 0 0,0-1 0 0 0,0 1-1 0 0,0-1 1 0 0,1 1-1 0 0,-1-1 1 0 0,0 1-1 0 0,1-1 1 0 0,-1 1-1 0 0,0 0 1 0 0,1-1-1 0 0,-1 1 1 0 0,0-1-1 0 0,1 1 1 0 0,-1 0-1 0 0,1-1 1 0 0,-1 1-1 0 0,1 0 1 0 0,-1-1 0 0 0,1 1-1 0 0,-1 0 1 0 0,1 0-1 0 0,-1 0 1 0 0,1-1-1 0 0,-1 1 1 0 0,1 0-1 0 0,0 0 1 0 0,28-8 1198 0 0,-26 7-988 0 0,14-3 316 0 0,0 0-1 0 0,0 2 0 0 0,1 0 0 0 0,22 1 1 0 0,-37 0-559 0 0,0 1 0 0 0,0 0 0 0 0,1 1 0 0 0,-1-1 1 0 0,0 0-1 0 0,1 1 0 0 0,-1 0 0 0 0,0 0 0 0 0,0 0 1 0 0,0 0-1 0 0,0 1 0 0 0,0-1 0 0 0,0 1 0 0 0,0-1 1 0 0,0 1-1 0 0,-1 0 0 0 0,1 0 0 0 0,-1 0 0 0 0,1 1 0 0 0,-1-1 1 0 0,0 1-1 0 0,0-1 0 0 0,0 1 0 0 0,0 0 0 0 0,0-1 1 0 0,-1 1-1 0 0,1 0 0 0 0,-1 0 0 0 0,0 0 0 0 0,1 4 1 0 0,0 3-59 0 0,-1 0 0 0 0,0 0 1 0 0,0-1-1 0 0,-1 1 0 0 0,-1 0 1 0 0,1 0-1 0 0,-4 13 1 0 0,3-18-30 0 0,0-1 0 0 0,0 1-1 0 0,-1-1 1 0 0,1 0 0 0 0,-1 0 0 0 0,0 1 0 0 0,0-1 0 0 0,0 0 0 0 0,0-1 0 0 0,-1 1 0 0 0,0 0 0 0 0,0-1 0 0 0,0 1 0 0 0,0-1 0 0 0,0 0 0 0 0,-1 0 0 0 0,1 0 0 0 0,-6 2 0 0 0,15-15 10 0 0,10-6 6 0 0,-8 12-72 0 0,-1 0 0 0 0,1 1 0 0 0,1 0-1 0 0,-1 0 1 0 0,0 1 0 0 0,1 0 0 0 0,-1 0 0 0 0,1 1 0 0 0,-1 0 0 0 0,1 1 0 0 0,0 0 0 0 0,0 0 0 0 0,-1 1-1 0 0,1 0 1 0 0,11 3 0 0 0,-19-4-121 0 0,-1 0-1 0 0,1 0 0 0 0,-1 0 1 0 0,1 0-1 0 0,-1 0 1 0 0,1 1-1 0 0,0-1 0 0 0,-1 0 1 0 0,1 0-1 0 0,-1 1 1 0 0,1-1-1 0 0,-1 0 0 0 0,1 1 1 0 0,-1-1-1 0 0,0 1 0 0 0,1-1 1 0 0,-1 1-1 0 0,1-1 1 0 0,-1 1-1 0 0,0-1 0 0 0,1 1 1 0 0,-1-1-1 0 0,0 1 1 0 0,0-1-1 0 0,1 1 0 0 0,-1-1 1 0 0,0 1-1 0 0,0 0 1 0 0,0-1-1 0 0,0 1 0 0 0,0-1 1 0 0,0 1-1 0 0,0 0 0 0 0,0-1 1 0 0,0 1-1 0 0,0-1 1 0 0,0 1-1 0 0,0 0 0 0 0,0-1 1 0 0,0 1-1 0 0,-1-1 1 0 0,1 1-1 0 0,0-1 0 0 0,0 1 1 0 0,-1-1-1 0 0,1 1 1 0 0,0-1-1 0 0,-1 1 0 0 0,1-1 1 0 0,0 1-1 0 0,-1-1 0 0 0,1 1 1 0 0,-1-1-1 0 0,1 0 1 0 0,-1 1-1 0 0,-5 3-2912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3593 0 0,'-16'69'9458'0'0,"3"0"-7783"0"0,13-68-1670 0 0,0-1 0 0 0,1 0 0 0 0,-1 1 0 0 0,0-1 1 0 0,0 0-1 0 0,1 0 0 0 0,-1 1 0 0 0,0-1 0 0 0,0 0 0 0 0,1 0 1 0 0,-1 1-1 0 0,0-1 0 0 0,1 0 0 0 0,-1 0 0 0 0,0 0 0 0 0,1 1 0 0 0,-1-1 1 0 0,0 0-1 0 0,1 0 0 0 0,-1 0 0 0 0,1 0 0 0 0,-1 0 0 0 0,0 0 1 0 0,1 0-1 0 0,-1 0 0 0 0,0 0 0 0 0,1 0 0 0 0,-1 0 0 0 0,1 0 1 0 0,-1 0-1 0 0,0 0 0 0 0,1 0 0 0 0,-1 0 0 0 0,0-1 0 0 0,1 1 1 0 0,-1 0-1 0 0,0 0 0 0 0,1 0 0 0 0,-1-1 0 0 0,0 1 0 0 0,1 0 0 0 0,-1 0 1 0 0,1-1-1 0 0,24-10 214 0 0,-20 9-144 0 0,31-12 69 0 0,38-19-1932 0 0,-30 5-5380 0 0,-29 17 2901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10 148 9482 0 0,'-2'-2'168'0'0,"1"-1"0"0"0,0 0 0 0 0,0-1 1 0 0,0 1-1 0 0,0 0 0 0 0,0 0 0 0 0,1 0 0 0 0,-1-1 0 0 0,1 1 0 0 0,0 0 1 0 0,0 0-1 0 0,0-1 0 0 0,1 1 0 0 0,-1 0 0 0 0,1 0 0 0 0,-1 0 1 0 0,1-1-1 0 0,0 1 0 0 0,0 0 0 0 0,1 0 0 0 0,-1 0 0 0 0,1 1 0 0 0,-1-1 1 0 0,4-4-1 0 0,-1 1 9 0 0,0 0 1 0 0,1 0 0 0 0,0 1 0 0 0,0 0-1 0 0,1-1 1 0 0,-1 2 0 0 0,1-1-1 0 0,0 1 1 0 0,0-1 0 0 0,8-2 0 0 0,-13 6-138 0 0,1 0 0 0 0,0 0 0 0 0,0 0 1 0 0,-1 1-1 0 0,1-1 0 0 0,0 0 0 0 0,0 1 0 0 0,0 0 1 0 0,0-1-1 0 0,0 1 0 0 0,0 0 0 0 0,0 0 1 0 0,0 0-1 0 0,0 0 0 0 0,0 0 0 0 0,0 1 0 0 0,0-1 1 0 0,2 1-1 0 0,-3 0-8 0 0,1 0 0 0 0,-1 0 0 0 0,0 0 0 0 0,0 0 0 0 0,0 0 0 0 0,0 0 0 0 0,0 0 0 0 0,0 0 0 0 0,0 0 1 0 0,0 1-1 0 0,0-1 0 0 0,0 0 0 0 0,-1 1 0 0 0,1-1 0 0 0,0 0 0 0 0,-1 1 0 0 0,1-1 0 0 0,0 3 0 0 0,-1 1-93 0 0,1 1-1 0 0,0-1 1 0 0,-1 1-1 0 0,0-1 1 0 0,0 1-1 0 0,-1-1 1 0 0,1 1 0 0 0,-1-1-1 0 0,-1 0 1 0 0,1 1-1 0 0,-4 7 1 0 0,-14 23-456 0 0,14-29 493 0 0,1 1-1 0 0,0 0 0 0 0,0 0 0 0 0,0 1 0 0 0,-3 12 0 0 0,7-20 36 0 0,0 0 0 0 0,0-1 0 0 0,0 1-1 0 0,0 0 1 0 0,0-1 0 0 0,0 1 0 0 0,1 0 0 0 0,-1-1-1 0 0,0 1 1 0 0,0 0 0 0 0,0-1 0 0 0,1 1-1 0 0,-1-1 1 0 0,0 1 0 0 0,1 0 0 0 0,-1-1 0 0 0,1 1-1 0 0,-1-1 1 0 0,0 1 0 0 0,1-1 0 0 0,-1 1 0 0 0,1-1-1 0 0,0 0 1 0 0,-1 1 0 0 0,1-1 0 0 0,-1 1-1 0 0,1-1 1 0 0,-1 0 0 0 0,1 0 0 0 0,0 1 0 0 0,-1-1-1 0 0,1 0 1 0 0,0 0 0 0 0,-1 0 0 0 0,1 0-1 0 0,0 0 1 0 0,-1 0 0 0 0,1 0 0 0 0,1 0 0 0 0,34 0 44 0 0,-25 0-11 0 0,-3 0-40 0 0,-5 0 0 0 0,1 1 0 0 0,0-1-1 0 0,-1 0 1 0 0,1 0 0 0 0,-1 0 0 0 0,1-1 0 0 0,0 1 0 0 0,-1-1 0 0 0,1 0 0 0 0,-1 0 0 0 0,1 0-1 0 0,-1 0 1 0 0,0-1 0 0 0,0 1 0 0 0,1-1 0 0 0,-1 0 0 0 0,0 0 0 0 0,0 0 0 0 0,0 0 0 0 0,4-5-1 0 0,2 1 78 0 0,-12 18 100 0 0,-11 18 111 0 0,-8 2-197 0 0,16-25-17 0 0,1-1 1 0 0,0 1-1 0 0,1 1 0 0 0,-1-1 0 0 0,1 1 0 0 0,1 0 0 0 0,0 0 1 0 0,-3 10-1 0 0,6-18-15 0 0,1 0 1 0 0,0 0 0 0 0,-1 0 0 0 0,1 0-1 0 0,0 0 1 0 0,0 0 0 0 0,-1 0-1 0 0,1 0 1 0 0,0 0 0 0 0,-1 0 0 0 0,1 0-1 0 0,0-1 1 0 0,-1 1 0 0 0,1 0-1 0 0,0 0 1 0 0,-1-1 0 0 0,1 1-1 0 0,0 0 1 0 0,-1-1 0 0 0,1 1 0 0 0,-1 0-1 0 0,1-1 1 0 0,-1 1 0 0 0,2-2-1 0 0,19-11 727 0 0,2 0-1427 0 0,0 0 0 0 0,1 2 1 0 0,32-12-1 0 0,-17 8-3467 0 0,-15 4-6 0 0,0 0-1754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40 8322 0 0,'-2'1'327'0'0,"0"0"-1"0"0,0 0 1 0 0,0 0 0 0 0,0 0 0 0 0,0 0 0 0 0,0 0 0 0 0,0 0-1 0 0,0 1 1 0 0,0-1 0 0 0,1 1 0 0 0,-1-1 0 0 0,1 1 0 0 0,-1 0-1 0 0,1-1 1 0 0,0 1 0 0 0,-1 0 0 0 0,0 3 0 0 0,0 0 33 0 0,0-1 0 0 0,0 1 0 0 0,1 0-1 0 0,-1 0 1 0 0,1 0 0 0 0,1 0 0 0 0,-1 8 0 0 0,1-1-49 0 0,0 0 0 0 0,1 0 0 0 0,0 0 1 0 0,1 0-1 0 0,7 23 0 0 0,-6-29-290 0 0,0 1 1 0 0,0 0-1 0 0,1-1 0 0 0,-1 0 1 0 0,1 0-1 0 0,10 11 1 0 0,-13-16-18 0 0,0 1 1 0 0,1 0-1 0 0,-1-1 1 0 0,1 1 0 0 0,-1-1-1 0 0,1 0 1 0 0,0 1-1 0 0,-1-1 1 0 0,1 0 0 0 0,0 0-1 0 0,0 0 1 0 0,0 0-1 0 0,0 0 1 0 0,0-1 0 0 0,0 1-1 0 0,0-1 1 0 0,0 1-1 0 0,0-1 1 0 0,1 0 0 0 0,-1 1-1 0 0,0-1 1 0 0,0 0-1 0 0,0 0 1 0 0,0-1 0 0 0,0 1-1 0 0,1 0 1 0 0,2-2-1 0 0,-4 1 5 0 0,1-1-1 0 0,0 1 1 0 0,0-1-1 0 0,-1 0 1 0 0,1 1-1 0 0,-1-1 0 0 0,1 0 1 0 0,-1 0-1 0 0,0 0 1 0 0,0 0-1 0 0,1 0 0 0 0,-2 0 1 0 0,1 0-1 0 0,0-1 1 0 0,0 1-1 0 0,-1 0 1 0 0,1-1-1 0 0,-1 1 0 0 0,1-3 1 0 0,2-46-451 0 0,-3 50 433 0 0,-8-79-3488 0 0,-1 1-5662 0 0,15 66 5314 0 0,-3 14 2135 0 0</inkml:trace>
  <inkml:trace contextRef="#ctx0" brushRef="#br0" timeOffset="1">158 1 3881 0 0,'2'0'401'0'0,"0"0"0"0"0,0 0 0 0 0,0 1 1 0 0,0-1-1 0 0,0 1 0 0 0,0-1 0 0 0,0 1 0 0 0,0 0 1 0 0,0 0-1 0 0,0 0 0 0 0,0 0 0 0 0,-1 0 1 0 0,1 0-1 0 0,0 0 0 0 0,-1 1 0 0 0,1-1 0 0 0,-1 1 1 0 0,0-1-1 0 0,1 1 0 0 0,-1-1 0 0 0,0 1 0 0 0,0 0 1 0 0,2 2-1 0 0,2 7 503 0 0,-1-1 0 0 0,0 1-1 0 0,4 15 1 0 0,5 13 22 0 0,-12-35-900 0 0,1 0 1 0 0,0 0-1 0 0,1 0 1 0 0,-1-1 0 0 0,1 1-1 0 0,0-1 1 0 0,-1 1-1 0 0,1-1 1 0 0,1 0 0 0 0,-1 0-1 0 0,0 0 1 0 0,7 3-1 0 0,-8-5-19 0 0,0 0-1 0 0,0 0 0 0 0,0-1 1 0 0,0 0-1 0 0,0 1 0 0 0,0-1 0 0 0,0 0 1 0 0,0 0-1 0 0,0 0 0 0 0,0 0 1 0 0,1 0-1 0 0,-1 0 0 0 0,0-1 0 0 0,0 1 1 0 0,0-1-1 0 0,0 1 0 0 0,0-1 1 0 0,0 0-1 0 0,-1 0 0 0 0,1 0 0 0 0,0 0 1 0 0,0 0-1 0 0,0 0 0 0 0,-1-1 1 0 0,1 1-1 0 0,-1 0 0 0 0,1-1 0 0 0,1-2 1 0 0,16-22 80 0 0,-18 22-559 0 0,1 1 1 0 0,0 0-1 0 0,1 0 0 0 0,-1-1 1 0 0,0 1-1 0 0,1 0 1 0 0,0 1-1 0 0,0-1 0 0 0,5-4 1 0 0,-22-5-7522 0 0,8 12 3852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6481 0 0,'-2'6'606'0'0,"1"0"-1"0"0,0 0 0 0 0,0 0 0 0 0,0 1 0 0 0,1-1 0 0 0,0 0 0 0 0,0 1 1 0 0,1-1-1 0 0,-1 0 0 0 0,1 1 0 0 0,1-1 0 0 0,-1 0 0 0 0,1 0 1 0 0,0 0-1 0 0,5 8 0 0 0,-5-10-531 0 0,0-1 1 0 0,0 0 0 0 0,0 0-1 0 0,1 0 1 0 0,0 0-1 0 0,-1 0 1 0 0,1 0-1 0 0,0-1 1 0 0,0 1 0 0 0,0-1-1 0 0,1 0 1 0 0,-1 0-1 0 0,1 0 1 0 0,-1-1-1 0 0,1 1 1 0 0,-1-1 0 0 0,1 0-1 0 0,0 0 1 0 0,0 0-1 0 0,0 0 1 0 0,-1-1-1 0 0,1 1 1 0 0,0-1 0 0 0,0 0-1 0 0,0 0 1 0 0,7-1-1 0 0,-5-1-384 0 0,0 1 0 0 0,1-1 0 0 0,-1 1 0 0 0,0-2-1 0 0,0 1 1 0 0,0-1 0 0 0,9-5 0 0 0,-12 6-175 0 0,1 0-1 0 0,-1 0 1 0 0,0-1 0 0 0,0 1 0 0 0,-1-1 0 0 0,1 1-1 0 0,0-1 1 0 0,-1 0 0 0 0,0 0 0 0 0,0 0 0 0 0,0 0-1 0 0,0-1 1 0 0,0 1 0 0 0,2-7 0 0 0,0-22-3064 0 0,4 7-192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4817 0 0,'6'1'219'0'0,"-1"0"0"0"0,0 0 0 0 0,1-1 0 0 0,-1 1 0 0 0,1-1 0 0 0,-1 0 0 0 0,1 0-1 0 0,-1-1 1 0 0,1 0 0 0 0,-1 0 0 0 0,1 0 0 0 0,-1-1 0 0 0,0 0 0 0 0,0 0 0 0 0,0 0 0 0 0,0 0 0 0 0,0-1 0 0 0,0 0 0 0 0,-1 0 0 0 0,1 0-1 0 0,-1 0 1 0 0,0-1 0 0 0,0 0 0 0 0,6-7 0 0 0,-9 10-227 0 0,1-1 0 0 0,-1 0 0 0 0,0 1 0 0 0,0-1 0 0 0,0 0 0 0 0,0 0 0 0 0,0 0 0 0 0,0 0-1 0 0,0 0 1 0 0,-1 1 0 0 0,1-1 0 0 0,-1-1 0 0 0,0 1 0 0 0,1 0 0 0 0,-1 0 0 0 0,0 0 0 0 0,0 0 0 0 0,0 0 0 0 0,-1-4 0 0 0,1 5-10 0 0,-1 1 1 0 0,1-1 0 0 0,0 0 0 0 0,-1 1 0 0 0,1-1 0 0 0,0 1 0 0 0,-1-1-1 0 0,1 0 1 0 0,-1 1 0 0 0,1-1 0 0 0,-1 1 0 0 0,1 0 0 0 0,-1-1 0 0 0,0 1-1 0 0,1-1 1 0 0,-1 1 0 0 0,1 0 0 0 0,-1-1 0 0 0,0 1 0 0 0,1 0 0 0 0,-2-1-1 0 0,0 1 9 0 0,0 0 0 0 0,0 0-1 0 0,0 0 1 0 0,0 0 0 0 0,0 0-1 0 0,0 0 1 0 0,1 1 0 0 0,-1-1-1 0 0,0 1 1 0 0,0-1 0 0 0,0 1-1 0 0,-1 1 1 0 0,-4 1 131 0 0,0 1 0 0 0,1 0 0 0 0,-1 0 1 0 0,1 0-1 0 0,0 1 0 0 0,0 0 0 0 0,0 1 0 0 0,1-1 0 0 0,0 1 0 0 0,0 0 1 0 0,0 0-1 0 0,1 1 0 0 0,0-1 0 0 0,0 1 0 0 0,1 0 0 0 0,-5 12 0 0 0,7-15 28 0 0,0 0-1 0 0,0 0 0 0 0,0 0 0 0 0,0 0 0 0 0,0 0 0 0 0,1 0 0 0 0,0 0 0 0 0,0 0 0 0 0,0 0 0 0 0,0 1 0 0 0,1-1 0 0 0,0 0 1 0 0,0 0-1 0 0,0 0 0 0 0,0 0 0 0 0,0 0 0 0 0,1-1 0 0 0,0 1 0 0 0,0 0 0 0 0,0-1 0 0 0,0 1 0 0 0,0-1 0 0 0,1 1 0 0 0,0-1 1 0 0,-1 0-1 0 0,1 0 0 0 0,0 0 0 0 0,1-1 0 0 0,-1 1 0 0 0,0-1 0 0 0,1 0 0 0 0,4 3 0 0 0,-4-3-84 0 0,1 0-1 0 0,-1 0 0 0 0,1 0 1 0 0,0-1-1 0 0,0 1 0 0 0,0-1 1 0 0,0 0-1 0 0,0-1 0 0 0,0 1 1 0 0,0-1-1 0 0,0 0 0 0 0,0 0 0 0 0,0-1 1 0 0,0 1-1 0 0,0-1 0 0 0,9-3 1 0 0,-14 4-69 0 0,0 0 0 0 0,1 0-1 0 0,-1-1 1 0 0,0 1 0 0 0,0 0 0 0 0,0 0 0 0 0,1 0 0 0 0,-1 0 0 0 0,0 0 0 0 0,0 0-1 0 0,0 0 1 0 0,1 0 0 0 0,-1 0 0 0 0,0 0 0 0 0,0 0 0 0 0,0 0 0 0 0,0 0 0 0 0,1 0-1 0 0,-1 0 1 0 0,0 0 0 0 0,0 0 0 0 0,0 0 0 0 0,1 0 0 0 0,-1 1 0 0 0,0-1 0 0 0,0 0-1 0 0,0 0 1 0 0,0 0 0 0 0,1 0 0 0 0,-1 0 0 0 0,0 0 0 0 0,0 0 0 0 0,0 1 0 0 0,0-1-1 0 0,0 0 1 0 0,0 0 0 0 0,1 0 0 0 0,-1 0 0 0 0,0 1 0 0 0,0-1 0 0 0,0 0 0 0 0,0 0-1 0 0,0 0 1 0 0,0 1 0 0 0,0-1 0 0 0,0 0 0 0 0,0 0 0 0 0,0 0 0 0 0,0 0 0 0 0,0 1-1 0 0,-5 13-244 0 0,-14 13-217 0 0,-32 15 778 0 0,96-37 691 0 0,-26-4-863 0 0,0-1 0 0 0,-1-1 0 0 0,21-4 0 0 0,8-10-2486 0 0,-43 13 1322 0 0,1 0 0 0 0,-1 0 1 0 0,0-1-1 0 0,0 0 0 0 0,0 0 0 0 0,-1 0 0 0 0,6-5 0 0 0,-1-4-4355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2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5 113 3513 0 0,'-3'-4'1000'0'0,"2"2"-512"0"0,2-1-232 0 0,0 3-160 0 0,5 4-88 0 0,3-1-40 0 0,2 1-88 0 0,0-2-280 0 0,3 1-328 0 0,-2-3 0 0 0,2 1-1625 0 0</inkml:trace>
  <inkml:trace contextRef="#ctx0" brushRef="#br0" timeOffset="1">146 1 4673 0 0,'9'11'5989'0'0,"-4"6"-3723"0"0,-5 21-2454 0 0,0-26 667 0 0,1 29-456 0 0,-1 44-1329 0 0,-1-77 340 0 0,0 0 0 0 0,-1 0 0 0 0,1 0 0 0 0,-5 11 0 0 0,1-8-1140 0 0,-2-1-1230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6505 0 0,'2'1'13851'0'0,"-3"21"-10454"0"0,-5 30-3594 0 0,-8 28 483 0 0,8-48-1892 0 0,5-27-813 0 0,2-11-1528 0 0,-1 4 3913 0 0,1-1 1 0 0,-1 1-1 0 0,1 0 0 0 0,0 0 0 0 0,0-1 0 0 0,-1 1 1 0 0,2 0-1 0 0,-1 0 0 0 0,0 0 0 0 0,0 0 1 0 0,0 0-1 0 0,1 0 0 0 0,-1 0 0 0 0,1 0 1 0 0,0 1-1 0 0,0-1 0 0 0,-1 1 0 0 0,1-1 1 0 0,0 1-1 0 0,0 0 0 0 0,4-3 0 0 0,-1 3 81 0 0,-1 0-1 0 0,0 0 1 0 0,1 0-1 0 0,-1 0 1 0 0,1 1-1 0 0,-1 0 1 0 0,1 0-1 0 0,-1 0 1 0 0,1 0-1 0 0,8 2 0 0 0,4 2-53 0 0,0 1 0 0 0,0 1 0 0 0,0 1-1 0 0,27 14 1 0 0,-34-17-2470 0 0,-10-4 2284 0 0,1 0 0 0 0,-1 0 0 0 0,0 0 0 0 0,1 0 0 0 0,-1 0 0 0 0,0 0 0 0 0,1 0 0 0 0,-1 0 0 0 0,0 0 0 0 0,0 0 0 0 0,1 0-1 0 0,-1 0 1 0 0,0 0 0 0 0,1-1 0 0 0,-1 1 0 0 0,0 0 0 0 0,1 0 0 0 0,-1 0 0 0 0,0 0 0 0 0,0-1 0 0 0,1 1 0 0 0,-1 0 0 0 0,0 0 0 0 0,0 0 0 0 0,0-1 0 0 0,1 1 0 0 0,-1 0 0 0 0,0 0 0 0 0,0-1 0 0 0,2-5-4756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5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7426 0 0,'-1'16'7072'0'0,"11"14"-4739"0"0,-7-21-1463 0 0,19 79 1519 0 0,-17-65-2909 0 0,0-1 0 0 0,1 0-1 0 0,1-1 1 0 0,15 34 0 0 0,-12-41-6792 0 0,-17-30 3186 0 0,7 9-93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6825 0 0,'4'8'7975'0'0,"12"40"-5962"0"0,-13-31-1681 0 0,0-7-282 0 0,-1 0 1 0 0,-1 0 0 0 0,0 0 0 0 0,0 1-1 0 0,-1 15 1 0 0,-16-68-1945 0 0,12 25 1839 0 0,2 1 0 0 0,-2-28 0 0 0,4 41 69 0 0,-1 0 0 0 0,1 0 1 0 0,0 0-1 0 0,0 0 0 0 0,1 0 0 0 0,-1 1 0 0 0,0-1 0 0 0,1 0 0 0 0,0 0 0 0 0,0 0 0 0 0,0 0 0 0 0,0 0 1 0 0,0 1-1 0 0,1-1 0 0 0,-1 0 0 0 0,1 1 0 0 0,-1 0 0 0 0,1-1 0 0 0,0 1 0 0 0,0 0 0 0 0,0 0 0 0 0,0 0 1 0 0,3-2-1 0 0,-3 3 26 0 0,-1 0 0 0 0,0 1 1 0 0,1-1-1 0 0,0 1 0 0 0,-1-1 1 0 0,1 1-1 0 0,-1 0 0 0 0,1 0 1 0 0,-1-1-1 0 0,1 1 0 0 0,0 0 1 0 0,-1 1-1 0 0,1-1 0 0 0,-1 0 1 0 0,1 0-1 0 0,0 1 0 0 0,-1-1 1 0 0,1 0-1 0 0,-1 1 0 0 0,1 0 1 0 0,-1-1-1 0 0,0 1 0 0 0,1 0 1 0 0,-1 0-1 0 0,0 0 0 0 0,1 0 1 0 0,-1 0-1 0 0,0 0 0 0 0,0 0 1 0 0,0 0-1 0 0,0 0 0 0 0,0 1 1 0 0,0-1-1 0 0,0 0 0 0 0,0 1 1 0 0,0-1-1 0 0,-1 1 0 0 0,1-1 1 0 0,-1 1-1 0 0,1-1 0 0 0,0 2 1 0 0,1 4 84 0 0,0 0 0 0 0,0 0 0 0 0,0 0 0 0 0,-1 0 1 0 0,0 0-1 0 0,0 1 0 0 0,-1 12 0 0 0,-1-10-157 0 0,-1-1 0 0 0,1 1 1 0 0,-2-1-1 0 0,1 0 0 0 0,-1 1 0 0 0,-1-1 0 0 0,0 0 1 0 0,0-1-1 0 0,-1 1 0 0 0,0-1 0 0 0,-10 13 1 0 0,19-23 18 0 0,48-21-572 0 0,-48 19-128 0 0,0 0-1 0 0,0 0 1 0 0,0 0-1 0 0,-1-1 1 0 0,1 1-1 0 0,-1-1 1 0 0,0 0-1 0 0,0 0 1 0 0,-1 0-1 0 0,0 0 1 0 0,1 0-1 0 0,-2-1 1 0 0,1 1-1 0 0,-1-1 1 0 0,2-6-1 0 0,-1-9-3347 0 0</inkml:trace>
  <inkml:trace contextRef="#ctx0" brushRef="#br0" timeOffset="1">160 32 5713 0 0,'3'0'2049'0'0,"2"-1"-833"0"0,5-2-232 0 0,0 0-40 0 0,1 0-200 0 0,1-1-167 0 0,0 0-33 0 0,-2 0-120 0 0,2 1-136 0 0,-3 2-136 0 0,-1-2-152 0 0,-1 2-168 0 0,-4 1-296 0 0,-1-2-408 0 0,-4 8-2729 0 0,-4-2 1216 0 0,-2 5-1856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6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7994 0 0,'-1'-1'976'0'0,"4"-1"-528"0"0,2 0-56 0 0,6 0-64 0 0,-2-2-104 0 0,2-1-16 0 0,0-2-40 0 0,1-1-40 0 0,0-1-232 0 0,1 0-648 0 0,-1-3-768 0 0,-2 0-633 0 0,16 15-1431 0 0,-18-14 1255 0 0</inkml:trace>
  <inkml:trace contextRef="#ctx0" brushRef="#br0" timeOffset="1">132 0 5969 0 0,'7'6'7041'0'0,"-2"6"-3587"0"0,-1 19-1596 0 0,-4-22-789 0 0,4 11-563 0 0,8 78 578 0 0,-13-35-4961 0 0,0-61 3310 0 0,0 1 1 0 0,0-1 0 0 0,0 0-1 0 0,0 0 1 0 0,0 1-1 0 0,0-1 1 0 0,-1 0 0 0 0,1 0-1 0 0,-1 0 1 0 0,1 0 0 0 0,-1-1-1 0 0,-4 4 1 0 0,-11 16-2 0 0,15-16 927 0 0,0-1 0 0 0,0 1 1 0 0,0-1-1 0 0,1 1 1 0 0,0 0-1 0 0,0-1 1 0 0,0 1-1 0 0,0 0 0 0 0,1 0 1 0 0,0-1-1 0 0,0 1 1 0 0,0 0-1 0 0,1 0 1 0 0,1 7-1 0 0,-1-9-235 0 0,0 0 1 0 0,0-1 0 0 0,0 1-1 0 0,1-1 1 0 0,-1 1-1 0 0,0-1 1 0 0,1 1-1 0 0,0-1 1 0 0,0 0-1 0 0,0 1 1 0 0,0-1-1 0 0,0 0 1 0 0,0 0-1 0 0,0-1 1 0 0,1 1-1 0 0,-1 0 1 0 0,1-1-1 0 0,-1 0 1 0 0,1 1-1 0 0,-1-1 1 0 0,1 0-1 0 0,0 0 1 0 0,0 0-1 0 0,-1-1 1 0 0,6 1-1 0 0,-4 0-251 0 0,-1-1 1 0 0,1 0-1 0 0,-1 0 0 0 0,1 0 1 0 0,-1-1-1 0 0,0 1 0 0 0,1-1 0 0 0,-1 1 1 0 0,0-1-1 0 0,1-1 0 0 0,-1 1 1 0 0,0 0-1 0 0,0-1 0 0 0,0 1 1 0 0,0-1-1 0 0,3-2 0 0 0,-4 2-490 0 0,0 0 0 0 0,0 1 0 0 0,0-1-1 0 0,-1 0 1 0 0,1 0 0 0 0,0 0 0 0 0,-1 0 0 0 0,0 0 0 0 0,1-1-1 0 0,-1 1 1 0 0,0 0 0 0 0,0-1 0 0 0,1-4 0 0 0,-1-1-3981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19 116 9970 0 0,'-18'12'9680'0'0,"28"-11"-8192"0"0,41-7-293 0 0,100-16 32 0 0,-133 18-1274 0 0,0-1 1 0 0,-1 0-1 0 0,0-1 1 0 0,0-1-1 0 0,0 0 1 0 0,18-13-1 0 0,-34 20-23 0 0,1-1-1 0 0,-1 0 0 0 0,0 0 0 0 0,1 0 1 0 0,-1 0-1 0 0,0 0 0 0 0,0-1 0 0 0,0 1 1 0 0,0 0-1 0 0,0 0 0 0 0,0-1 0 0 0,0 1 1 0 0,0 0-1 0 0,1-4 0 0 0,-2 4 4 0 0,0 1 1 0 0,0-1-1 0 0,0 0 0 0 0,0 1 0 0 0,0-1 0 0 0,0 0 1 0 0,0 1-1 0 0,0-1 0 0 0,0 0 0 0 0,0 0 0 0 0,-1 1 1 0 0,1-1-1 0 0,0 0 0 0 0,0 1 0 0 0,-1-1 0 0 0,1 1 1 0 0,0-1-1 0 0,-1 0 0 0 0,1 1 0 0 0,-1-1 0 0 0,1 1 1 0 0,-1-1-1 0 0,0 0 0 0 0,-1 0 5 0 0,0-1 0 0 0,0 1 0 0 0,0 0 1 0 0,-1 0-1 0 0,1 0 0 0 0,0 0 0 0 0,0 1 0 0 0,-1-1 0 0 0,1 1 0 0 0,0-1 1 0 0,-1 1-1 0 0,1 0 0 0 0,0 0 0 0 0,-1 0 0 0 0,1 0 0 0 0,0 0 1 0 0,-1 0-1 0 0,-3 2 0 0 0,0-1 77 0 0,1 1 0 0 0,0 0 0 0 0,-1 0 0 0 0,1 0 0 0 0,0 1 0 0 0,0 0 0 0 0,1 0 0 0 0,-1 0 0 0 0,1 1 0 0 0,-1-1 0 0 0,1 1 0 0 0,0 0 0 0 0,0 0 0 0 0,1 0 0 0 0,-1 1 0 0 0,1-1 0 0 0,0 1 1 0 0,-4 10-1 0 0,3-7 72 0 0,2 0 0 0 0,-1 0 1 0 0,1 0-1 0 0,0 1 0 0 0,1-1 1 0 0,0 1-1 0 0,1-1 0 0 0,-1 1 0 0 0,2 0 1 0 0,-1-1-1 0 0,4 16 0 0 0,-2-14 5 0 0,0 0 0 0 0,1 0 1 0 0,1 0-1 0 0,-1 0 0 0 0,2-1 0 0 0,-1 1 0 0 0,1-1 0 0 0,1 0 0 0 0,11 14 0 0 0,-13-18-98 0 0,1 0-1 0 0,0 0 1 0 0,-1-1 0 0 0,1 1 0 0 0,1-1 0 0 0,-1-1 0 0 0,1 1 0 0 0,-1-1 0 0 0,1 0 0 0 0,0 0 0 0 0,0 0 0 0 0,1-1 0 0 0,-1 0-1 0 0,0 0 1 0 0,12 1 0 0 0,-11-3-372 0 0,0 1 0 0 0,0-1 0 0 0,0-1 0 0 0,0 1 0 0 0,0-1 0 0 0,0 0 0 0 0,11-4 0 0 0,-14 4-344 0 0,0-1 0 0 0,-1 0 0 0 0,1 1 0 0 0,0-1 0 0 0,-1-1 1 0 0,1 1-1 0 0,-1 0 0 0 0,0-1 0 0 0,0 0 0 0 0,0 0 0 0 0,0 0 0 0 0,0 0 1 0 0,-1 0-1 0 0,4-5 0 0 0,1-5-4312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2 150 7626 0 0,'-2'-2'1920'0'0,"4"-1"-832"0"0,0 2-256 0 0,5-1-263 0 0,5 2-289 0 0,0 0-152 0 0,1 0-48 0 0,-1-1-16 0 0,2 0-64 0 0,-2-2-288 0 0,-1-1-521 0 0,-1-1-687 0 0,0-4-672 0 0,-2-3 55 0 0,-2-1-1808 0 0</inkml:trace>
  <inkml:trace contextRef="#ctx0" brushRef="#br0" timeOffset="1">172 1 4145 0 0,'0'5'7938'0'0,"2"23"-4668"0"0,2-2-2276 0 0,2-2 0 0 0,12 38 0 0 0,-12-48-1214 0 0,-1 0 0 0 0,2-1 0 0 0,0 1 0 0 0,0-2 1 0 0,16 21-1 0 0,-7-18-2242 0 0,0-7-2239 0 0,2 2-879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12427 0 0,'2'13'1369'0'0,"0"7"-214"0"0,1 0 1 0 0,1 0-1 0 0,1 0 1 0 0,0-1-1 0 0,11 23 1 0 0,-14-38-1103 0 0,0 0 0 0 0,0 0 0 0 0,0 0 0 0 0,1 0 1 0 0,0 0-1 0 0,0-1 0 0 0,0 1 0 0 0,0-1 0 0 0,0 0 1 0 0,1 0-1 0 0,0 0 0 0 0,-1 0 0 0 0,1-1 0 0 0,0 1 1 0 0,0-1-1 0 0,0 0 0 0 0,1 0 0 0 0,-1-1 0 0 0,0 1 1 0 0,1-1-1 0 0,-1 0 0 0 0,1 0 0 0 0,0 0 0 0 0,-1-1 1 0 0,1 0-1 0 0,-1 0 0 0 0,1 0 0 0 0,7-1 0 0 0,-5 0-232 0 0,-1 0-1 0 0,1-1 0 0 0,-1 0 0 0 0,1 0 0 0 0,-1 0 1 0 0,0-1-1 0 0,9-5 0 0 0,9-13-3964 0 0,-22 19 3290 0 0,-1 0 0 0 0,1 0 0 0 0,-1 0 0 0 0,0 0 0 0 0,0 0 0 0 0,0 0 0 0 0,0 0 0 0 0,0 0 0 0 0,-1-1 0 0 0,2-3 0 0 0</inkml:trace>
  <inkml:trace contextRef="#ctx0" brushRef="#br0" timeOffset="1">42 349 11226 0 0,'10'2'5263'0'0,"13"-7"-4533"0"0,-22 4-431 0 0,66-24 1141 0 0,-50 18-2002 0 0,0 0 0 0 0,0 2-1 0 0,31-7 1 0 0,-36 12-2770 0 0,-11 0 3160 0 0,1 5-3448 0 0,-2-5 3448 0 0,0 0-1 0 0,0 0 1 0 0,0 1 0 0 0,0-1-1 0 0,0 0 1 0 0,0 0-1 0 0,0 0 1 0 0,0 1 0 0 0,0-1-1 0 0,-1 0 1 0 0,1 0 0 0 0,0 1-1 0 0,-3 5-4682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7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5745 0 0,'9'-9'2618'0'0,"1"-2"-1429"0"0,0 1 0 0 0,1 1 0 0 0,0-1 0 0 0,1 2 0 0 0,15-10 0 0 0,-27 18-1152 0 0,1-1 1 0 0,-1 1-1 0 0,0 0 0 0 0,0 0 1 0 0,0 0-1 0 0,1 0 1 0 0,-1 0-1 0 0,0-1 1 0 0,0 1-1 0 0,0 0 1 0 0,1 0-1 0 0,-1 0 1 0 0,0 0-1 0 0,0 0 1 0 0,1 0-1 0 0,-1 0 0 0 0,0 0 1 0 0,0 0-1 0 0,0 0 1 0 0,1 0-1 0 0,-1 0 1 0 0,0 0-1 0 0,0 0 1 0 0,1 0-1 0 0,-1 0 1 0 0,0 0-1 0 0,0 0 1 0 0,0 0-1 0 0,1 1 0 0 0,-1-1 1 0 0,0 0-1 0 0,0 0 1 0 0,0 0-1 0 0,1 0 1 0 0,-1 0-1 0 0,0 1 1 0 0,0-1-1 0 0,0 0 1 0 0,1 0-1 0 0,-2 12 938 0 0,-11 20 22 0 0,10-25-761 0 0,-1 0-105 0 0,1-1-1 0 0,0 1 1 0 0,1 0 0 0 0,0 0-1 0 0,0 0 1 0 0,0 0 0 0 0,1 0 0 0 0,0 0-1 0 0,0-1 1 0 0,1 1 0 0 0,2 12 0 0 0,-2-16-115 0 0,0-1 0 0 0,0 1 0 0 0,0-1 0 0 0,0 1 0 0 0,0-1 0 0 0,1 0 0 0 0,-1 0 0 0 0,1 1 0 0 0,-1-1-1 0 0,1 0 1 0 0,0 0 0 0 0,0-1 0 0 0,0 1 0 0 0,0 0 0 0 0,0-1 0 0 0,0 1 0 0 0,1-1 0 0 0,-1 0 0 0 0,0 1 0 0 0,1-1 0 0 0,-1 0 0 0 0,1-1 0 0 0,0 1 0 0 0,-1 0 0 0 0,1-1 0 0 0,-1 1 0 0 0,1-1 0 0 0,0 0 0 0 0,-1 0 0 0 0,1 0 0 0 0,0 0 0 0 0,-1-1 0 0 0,5 0 0 0 0,1 0-228 0 0,0-1 0 0 0,-1 0 0 0 0,0 0-1 0 0,1-1 1 0 0,-1 0 0 0 0,0 0 0 0 0,0-1 0 0 0,8-5 0 0 0,25-25-4423 0 0,-3 7-4167 0 0,-28 12 4201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11642 0 0,'3'-5'425'0'0,"-1"1"0"0"0,2 0 0 0 0,-1 0-1 0 0,0 0 1 0 0,1 0 0 0 0,0 1 0 0 0,0-1-1 0 0,0 1 1 0 0,0 0 0 0 0,1 0 0 0 0,7-3-1 0 0,-10 4-370 0 0,1 1 0 0 0,-1 0-1 0 0,1 0 1 0 0,-1 0 0 0 0,1 0-1 0 0,-1 0 1 0 0,1 0 0 0 0,0 1-1 0 0,0 0 1 0 0,-1-1 0 0 0,1 1 0 0 0,0 0-1 0 0,0 0 1 0 0,-1 0 0 0 0,1 1-1 0 0,0-1 1 0 0,0 1 0 0 0,-1-1-1 0 0,1 1 1 0 0,0 0 0 0 0,-1 0-1 0 0,1 0 1 0 0,3 2 0 0 0,-5-1-24 0 0,0-1 0 0 0,1 1 0 0 0,-1 0 1 0 0,0-1-1 0 0,0 1 0 0 0,0 0 0 0 0,0 0 0 0 0,0 0 1 0 0,0 0-1 0 0,0 0 0 0 0,-1 0 0 0 0,1 0 0 0 0,-1 0 0 0 0,0 0 1 0 0,1 0-1 0 0,-1 0 0 0 0,0 0 0 0 0,0 4 0 0 0,-7 44 140 0 0,4-33-129 0 0,-1 5-45 0 0,0-3 276 0 0,2-1-1 0 0,-1 19 1 0 0,3-34-220 0 0,-1 1-1 0 0,1-1 1 0 0,1 0 0 0 0,-1 0-1 0 0,0 0 1 0 0,1 0 0 0 0,-1 0-1 0 0,1 0 1 0 0,0 0 0 0 0,0 0-1 0 0,1 0 1 0 0,-1 0 0 0 0,0 0-1 0 0,1 0 1 0 0,0-1-1 0 0,-1 1 1 0 0,1 0 0 0 0,4 3-1 0 0,-3-5-44 0 0,0 1-1 0 0,0-1 0 0 0,0 1 0 0 0,0-1 0 0 0,0 0 0 0 0,0-1 0 0 0,0 1 1 0 0,1 0-1 0 0,-1-1 0 0 0,0 0 0 0 0,1 0 0 0 0,-1 0 0 0 0,0 0 0 0 0,0 0 1 0 0,1-1-1 0 0,-1 1 0 0 0,0-1 0 0 0,0 0 0 0 0,0 0 0 0 0,0 0 1 0 0,0 0-1 0 0,0-1 0 0 0,4-1 0 0 0,8-6-317 0 0,0 1 0 0 0,26-21 1 0 0,-41 28 298 0 0,7-4-493 0 0,0 0-1 0 0,-1-1 1 0 0,0 0-1 0 0,0-1 1 0 0,-1 1-1 0 0,9-15 1 0 0,-11 16-982 0 0,0-1 0 0 0,0 0 1 0 0,-1 0-1 0 0,1 0 0 0 0,1-11 1 0 0,-1 1-3511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8962 0 0,'0'-6'7914'0'0,"7"-3"-5559"0"0,10-5-1244 0 0,-12 12-986 0 0,0 0 1 0 0,0 1 0 0 0,0-1 0 0 0,1 1 0 0 0,-1 0-1 0 0,1 0 1 0 0,-1 1 0 0 0,1 0 0 0 0,-1-1-1 0 0,8 2 1 0 0,-12-1-253 0 0,0 1 1 0 0,1-1-1 0 0,-1 0 0 0 0,1 1 1 0 0,-1-1-1 0 0,0 0 0 0 0,1 1 0 0 0,-1 0 1 0 0,0-1-1 0 0,0 1 0 0 0,0 0 1 0 0,1 0-1 0 0,-1-1 0 0 0,0 1 0 0 0,0 0 1 0 0,0 0-1 0 0,0 0 0 0 0,1 2 1 0 0,-2-2-209 0 0,1 0 1 0 0,-1 1-1 0 0,0-1 1 0 0,1 1-1 0 0,-1-1 1 0 0,0 1-1 0 0,0-1 1 0 0,0 1-1 0 0,0-1 1 0 0,0 1-1 0 0,0-1 1 0 0,0 1-1 0 0,0-1 1 0 0,-1 1-1 0 0,1-1 1 0 0,-1 0-1 0 0,1 1 1 0 0,-1-1-1 0 0,1 1 1 0 0,-1-1-1 0 0,-1 1 1 0 0,-28 50-6053 0 0,9-17 5977 0 0,3 1 4205 0 0,18-36-3681 0 0,0 0 0 0 0,0 0 0 0 0,-1 1 0 0 0,1-1 0 0 0,0 0 0 0 0,0 0 0 0 0,0 1 1 0 0,0-1-1 0 0,0 0 0 0 0,0 1 0 0 0,0-1 0 0 0,0 0 0 0 0,0 1 0 0 0,0-1 0 0 0,0 0 1 0 0,0 0-1 0 0,0 1 0 0 0,0-1 0 0 0,0 0 0 0 0,0 1 0 0 0,0-1 0 0 0,0 0 0 0 0,0 0 1 0 0,1 1-1 0 0,-1-1 0 0 0,0 0 0 0 0,0 0 0 0 0,0 1 0 0 0,0-1 0 0 0,1 0 0 0 0,-1 0 1 0 0,0 0-1 0 0,0 1 0 0 0,0-1 0 0 0,1 0 0 0 0,-1 0 0 0 0,0 0 0 0 0,0 0 0 0 0,1 1 0 0 0,-1-1 1 0 0,0 0-1 0 0,1 0 0 0 0,-1 0 0 0 0,19 0 1487 0 0,21-10-1175 0 0,-40 10-362 0 0,8-3-73 0 0,3 0-355 0 0,0-1 0 0 0,0 0 0 0 0,14-8 1 0 0,-22 11-457 0 0,-1-1 1 0 0,1 0 0 0 0,0 0 0 0 0,-1 0-1 0 0,1-1 1 0 0,-1 1 0 0 0,0-1 0 0 0,1 1-1 0 0,2-6 1 0 0,0-1-3521 0 0</inkml:trace>
  <inkml:trace contextRef="#ctx0" brushRef="#br0" timeOffset="1">219 0 8122 0 0,'2'61'11773'0'0,"5"3"-7072"0"0,-3-33-5247 0 0,2 0 1 0 0,2-1-1 0 0,22 60 1 0 0,-16-65-3076 0 0,0-11-4314 0 0,-4-8 798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2:4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18812 0 0,'1'0'3377'0'0,"3"3"-1985"0"0,2 0-488 0 0,1 1-336 0 0,0-2-360 0 0,0 2-152 0 0,-1 0 0 0 0,-2-1-24 0 0,0-1-144 0 0,0 0-432 0 0,0-2-704 0 0,-1 0-992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4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5481 0 0,'2'-2'351'0'0,"0"0"0"0"0,1 0 0 0 0,-1 1 0 0 0,0-1 0 0 0,1 1 0 0 0,-1 0 0 0 0,1 0-1 0 0,-1-1 1 0 0,1 2 0 0 0,0-1 0 0 0,-1 0 0 0 0,1 0 0 0 0,4 0 0 0 0,41 2 1206 0 0,-42 0-1907 0 0,-1 0 1 0 0,1-1 0 0 0,0 0-1 0 0,0 0 1 0 0,-1 0-1 0 0,1-1 1 0 0,0 0-1 0 0,-1 0 1 0 0,1 0 0 0 0,-1-1-1 0 0,8-2 1 0 0,-10 1 83 0 0,-1 0 0 0 0,0 1 0 0 0,0-1 1 0 0,0 0-1 0 0,-1 0 0 0 0,1-1 1 0 0,-1 1-1 0 0,0 0 0 0 0,0 0 0 0 0,0-1 1 0 0,0 1-1 0 0,0 0 0 0 0,-1-1 0 0 0,1 1 1 0 0,-1-1-1 0 0,0 1 0 0 0,0-1 0 0 0,-4-21 19263 0 0,7 104-17292 0 0,0 6 1352 0 0,1-29-4860 0 0,3-9-4417 0 0,2-1-6013 0 0,-7-40 7324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1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62 176 1072 0 0,'-15'-7'1884'0'0,"11"5"-1092"0"0,0 0 0 0 0,-1 1 1 0 0,1-1-1 0 0,0-1 0 0 0,1 1 0 0 0,-1-1 0 0 0,0 1 0 0 0,1-1 0 0 0,-1 0 0 0 0,-4-5 0 0 0,9 7-700 0 0,-1 0 0 0 0,1 1 0 0 0,-1-1 0 0 0,0 0-1 0 0,1 1 1 0 0,-1-1 0 0 0,1 0 0 0 0,0 1 0 0 0,-1-1 0 0 0,1 1-1 0 0,-1-1 1 0 0,1 1 0 0 0,0-1 0 0 0,-1 1 0 0 0,1-1 0 0 0,0 1-1 0 0,0 0 1 0 0,-1-1 0 0 0,1 1 0 0 0,0 0 0 0 0,0 0 0 0 0,-1 0-1 0 0,2-1 1 0 0,23-6 288 0 0,-24 7-277 0 0,90-19 413 0 0,35-10-386 0 0,-107 23-198 0 0,-1 0 1 0 0,1-1-1 0 0,-2-1 1 0 0,26-15-1 0 0,-43 23 47 0 0,1 0 0 0 0,-1-1-1 0 0,0 1 1 0 0,0 0-1 0 0,0 0 1 0 0,0 0 0 0 0,0 0-1 0 0,0-1 1 0 0,0 1-1 0 0,0 0 1 0 0,0 0 0 0 0,0 0-1 0 0,0-1 1 0 0,0 1-1 0 0,0 0 1 0 0,0 0 0 0 0,0 0-1 0 0,0 0 1 0 0,0-1-1 0 0,0 1 1 0 0,0 0 0 0 0,0 0-1 0 0,0 0 1 0 0,0-1-1 0 0,0 1 1 0 0,0 0 0 0 0,-1 0-1 0 0,1 0 1 0 0,0 0-1 0 0,0-1 1 0 0,0 1 0 0 0,0 0-1 0 0,0 0 1 0 0,0 0-1 0 0,-1 0 1 0 0,1 0 0 0 0,0 0-1 0 0,0-1 1 0 0,0 1-1 0 0,0 0 1 0 0,-1 0 0 0 0,1 0-1 0 0,0 0 1 0 0,0 0-1 0 0,0 0 1 0 0,0 0 0 0 0,-1 0-1 0 0,1 0 1 0 0,0 0-1 0 0,0 0 1 0 0,0 0 0 0 0,-1 0-1 0 0,1 0 1 0 0,0 0-1 0 0,0 0 1 0 0,0 0 0 0 0,-1 0-1 0 0,1 0 1 0 0,0 0-1 0 0,0 0 1 0 0,-28-6-208 0 0,-32-1 473 0 0,50 7-166 0 0,0-1 0 0 0,0 2 0 0 0,0-1 0 0 0,0 1 0 0 0,0 1 0 0 0,0 0 0 0 0,1 0 0 0 0,-1 1 0 0 0,0 0 0 0 0,1 1 0 0 0,0 0 0 0 0,-12 7 0 0 0,15-7-8 0 0,0 0 0 0 0,1 1 0 0 0,0 0 1 0 0,0-1-1 0 0,0 2 0 0 0,1-1 0 0 0,-1 0 0 0 0,1 1 0 0 0,0 0 0 0 0,1 0 1 0 0,0 0-1 0 0,0 0 0 0 0,0 1 0 0 0,1-1 0 0 0,-1 1 0 0 0,2 0 0 0 0,-1 0 1 0 0,-1 11-1 0 0,3-5-2 0 0,-1 0-1 0 0,2 1 1 0 0,-1-1 0 0 0,2 0 0 0 0,0 0 0 0 0,1 0 0 0 0,0-1 0 0 0,0 1 0 0 0,2-1 0 0 0,9 21 0 0 0,-7-19-77 0 0,1 1 0 0 0,0-2 0 0 0,1 1 1 0 0,1-1-1 0 0,0-1 0 0 0,0 1 0 0 0,2-2 1 0 0,15 14-1 0 0,-21-20-164 0 0,1-1 1 0 0,-1 0-1 0 0,1-1 1 0 0,0 1-1 0 0,0-1 1 0 0,0 0-1 0 0,0-1 1 0 0,0 0-1 0 0,1 0 0 0 0,-1-1 1 0 0,15 2-1 0 0,-15-3-812 0 0,0 0-1 0 0,0-1 1 0 0,0 1 0 0 0,0-1-1 0 0,0-1 1 0 0,0 1-1 0 0,13-6 1 0 0,-3 0-3330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1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5713 0 0,'1'3'1809'0'0,"0"-2"-849"0"0,3 2 144 0 0,3-1 192 0 0,1-2-127 0 0,3-1-369 0 0,0 0-376 0 0,1-2-240 0 0,3 0-104 0 0,-1 0-24 0 0,2-1-48 0 0,2 0-128 0 0,-3 0-272 0 0,3 0-440 0 0,-2-3-737 0 0,-1 0-711 0 0,0-2-137 0 0,0-1-1776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1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85 3801 0 0,'-3'3'850'0'0,"0"-1"1"0"0,1 1 0 0 0,-1 0-1 0 0,1 0 1 0 0,0 0 0 0 0,0 0-1 0 0,0 0 1 0 0,-3 5 0 0 0,-8 35 2552 0 0,9-18-2599 0 0,-1 38 1 0 0,5-48-272 0 0,-2 18-300 0 0,2-1-1 0 0,8 62 0 0 0,-5-77-831 0 0,1-1 0 0 0,10 29-1 0 0,-10-36-490 0 0,0 0 0 0 0,0 0-1 0 0,1-1 1 0 0,0 1 0 0 0,11 13-1 0 0,-11-17-730 0 0,-5-7 310 0 0,0-4-140 0 0,7 3-1557 0 0</inkml:trace>
  <inkml:trace contextRef="#ctx0" brushRef="#br0" timeOffset="1">298 0 6113 0 0,'-19'159'11365'0'0,"-2"42"-8766"0"0,20-170-3097 0 0,1 0 0 0 0,2 0 0 0 0,0-1 0 0 0,11 46-1 0 0,-12-71-104 0 0,0 0 0 0 0,1 0 0 0 0,-1-1 0 0 0,1 1 0 0 0,0 0 0 0 0,0-1 0 0 0,1 0 0 0 0,-1 1 0 0 0,1-1 0 0 0,3 4 0 0 0,-1-3-1413 0 0,-7-11-1875 0 0,8-2 253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1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41 164 5449 0 0,'-12'43'4735'0'0,"2"-8"-1678"0"0,-6 39 0 0 0,15-65-2880 0 0,0 1 1 0 0,0-1 0 0 0,1 0-1 0 0,0 1 1 0 0,1-1-1 0 0,0 1 1 0 0,0-1-1 0 0,1 0 1 0 0,4 12-1 0 0,-5-18-176 0 0,0 1-1 0 0,0-1 0 0 0,1 0 1 0 0,-1 0-1 0 0,1 0 1 0 0,0 0-1 0 0,0 0 0 0 0,0-1 1 0 0,0 1-1 0 0,0 0 1 0 0,1-1-1 0 0,-1 0 1 0 0,1 1-1 0 0,0-1 0 0 0,-1 0 1 0 0,1-1-1 0 0,0 1 1 0 0,0 0-1 0 0,0-1 0 0 0,1 1 1 0 0,-1-1-1 0 0,0 0 1 0 0,0 0-1 0 0,1-1 0 0 0,-1 1 1 0 0,1 0-1 0 0,-1-1 1 0 0,0 0-1 0 0,1 0 0 0 0,-1 0 1 0 0,1 0-1 0 0,-1-1 1 0 0,1 1-1 0 0,-1-1 0 0 0,0 0 1 0 0,1 0-1 0 0,-1 0 1 0 0,0-1-1 0 0,0 1 1 0 0,0-1-1 0 0,0 1 0 0 0,0-1 1 0 0,0 0-1 0 0,0 0 1 0 0,-1 0-1 0 0,1-1 0 0 0,-1 1 1 0 0,4-5-1 0 0,4-4-54 0 0,-1-1 0 0 0,0 0 0 0 0,-1-1 1 0 0,0 1-1 0 0,-1-2 0 0 0,0 1 0 0 0,-1-1 0 0 0,7-21 0 0 0,-10 25 20 0 0,0 0 0 0 0,-1-1 0 0 0,0 0 0 0 0,-1 1 1 0 0,0-1-1 0 0,0 0 0 0 0,-1 1 0 0 0,-1-1 0 0 0,1 0 0 0 0,-2 1 0 0 0,0-1 1 0 0,-4-15-1 0 0,5 23 60 0 0,-1-1 1 0 0,1 1-1 0 0,-1-1 1 0 0,0 1-1 0 0,0 0 0 0 0,0 0 1 0 0,0 0-1 0 0,0 0 1 0 0,-1 0-1 0 0,1 1 1 0 0,-1-1-1 0 0,0 1 1 0 0,0-1-1 0 0,0 1 1 0 0,0 0-1 0 0,-4-2 1 0 0,-1 1-399 0 0,-1 0 0 0 0,0 0 1 0 0,1 1-1 0 0,-19-3 1 0 0,-10-2-4951 0 0,36 7 5031 0 0,-1-1 1 0 0,0 0-1 0 0,0 0 0 0 0,1 0 0 0 0,-1 0 1 0 0,0 0-1 0 0,1 0 0 0 0,-1 0 0 0 0,1 0 1 0 0,0-1-1 0 0,-1 1 0 0 0,1-1 0 0 0,0 1 1 0 0,0-1-1 0 0,-2-3 0 0 0,0 2-563 0 0,-1-6-2726 0 0</inkml:trace>
  <inkml:trace contextRef="#ctx0" brushRef="#br0" timeOffset="1">332 1 6529 0 0,'1'61'7534'0'0,"1"1"-4195"0"0,2 36-1305 0 0,2 36-1534 0 0,-4-113-1367 0 0,1 0 0 0 0,1-1 0 0 0,0 0 0 0 0,12 29 0 0 0,-16-48 748 0 0,1 2-421 0 0,1 0-1 0 0,-1 0 0 0 0,0 0 1 0 0,1 0-1 0 0,0 0 1 0 0,0 0-1 0 0,3 3 1 0 0,-4-4 126 0 0,1-1 0 0 0,-1-1-1 0 0,0 1 1 0 0,0 0 0 0 0,1 0 0 0 0,-1 0 0 0 0,1-1 0 0 0,-1 1 0 0 0,0-1 0 0 0,1 1 0 0 0,-1-1 0 0 0,1 0 0 0 0,1 1 0 0 0,18 1-3355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1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6185 0 0,'23'11'6123'0'0,"24"-4"-5141"0"0,-36-6-452 0 0,29 4-19 0 0,50 0 1 0 0,-76-5-525 0 0,1-1 0 0 0,-1 0 0 0 0,0-1 0 0 0,0-1 0 0 0,0 0 0 0 0,-1 0 0 0 0,16-7 0 0 0,-28 10-52 0 0,0-1 0 0 0,1 1 0 0 0,-1-1 0 0 0,0 0 0 0 0,1 1 0 0 0,-1-1 0 0 0,0 0 0 0 0,0 0 0 0 0,0 0 0 0 0,0 0 0 0 0,1 0 0 0 0,-1 0 0 0 0,-1 0 0 0 0,1 0 0 0 0,0 0-1 0 0,0 0 1 0 0,0 0 0 0 0,-1-1 0 0 0,2-1 0 0 0,-2 2-7 0 0,0 0 0 0 0,0 0 0 0 0,0 0 0 0 0,0 0 0 0 0,0 0-1 0 0,-1 0 1 0 0,1 0 0 0 0,0 0 0 0 0,-1 0 0 0 0,1 0 0 0 0,0 0 0 0 0,-1 0 0 0 0,1 0-1 0 0,-1 0 1 0 0,1 0 0 0 0,-1 1 0 0 0,0-1 0 0 0,1 0 0 0 0,-1 0 0 0 0,-1-1 0 0 0,-3-1-48 0 0,1 0 0 0 0,-1 0 1 0 0,0 0-1 0 0,0 0 1 0 0,0 0-1 0 0,0 1 1 0 0,0 0-1 0 0,-9-2 1 0 0,5 2 309 0 0,-1 1 0 0 0,0-1 1 0 0,1 2-1 0 0,-1-1 1 0 0,0 1-1 0 0,0 1 0 0 0,0 0 1 0 0,0 0-1 0 0,1 1 0 0 0,-1 0 1 0 0,1 1-1 0 0,-1 0 1 0 0,1 0-1 0 0,0 1 0 0 0,0 1 1 0 0,1-1-1 0 0,-1 1 0 0 0,1 1 1 0 0,0-1-1 0 0,0 1 1 0 0,1 1-1 0 0,-11 11 0 0 0,10-10 5 0 0,1 2 0 0 0,0-1 0 0 0,1 1-1 0 0,0-1 1 0 0,0 2 0 0 0,1-1 0 0 0,1 1-1 0 0,-1-1 1 0 0,2 1 0 0 0,0 1 0 0 0,0-1-1 0 0,1 0 1 0 0,0 1 0 0 0,1-1 0 0 0,0 1-1 0 0,1-1 1 0 0,0 1 0 0 0,4 22 0 0 0,0-15-168 0 0,1 1 1 0 0,1-1-1 0 0,1-1 1 0 0,0 1-1 0 0,2-1 1 0 0,0 0-1 0 0,12 17 1 0 0,-15-25-35 0 0,1 0 0 0 0,0-1 0 0 0,0 0 0 0 0,1-1 1 0 0,0 0-1 0 0,0 0 0 0 0,1-1 0 0 0,0 0 0 0 0,1 0 0 0 0,0-1 0 0 0,0 0 0 0 0,0-1 1 0 0,17 7-1 0 0,-21-11-135 0 0,1 1 0 0 0,-1-1 0 0 0,1-1 0 0 0,-1 0 0 0 0,1 1 0 0 0,0-2 0 0 0,-1 1 0 0 0,1-1 0 0 0,-1 0 0 0 0,1-1 0 0 0,-1 1 0 0 0,11-5 0 0 0,-12 4-322 0 0,0-1-1 0 0,0 1 0 0 0,0-1 1 0 0,-1 0-1 0 0,0 0 0 0 0,1 0 1 0 0,4-5-1 0 0,-7 6-122 0 0,0-1 1 0 0,0 1-1 0 0,0-1 1 0 0,0 1-1 0 0,0-1 0 0 0,-1 0 1 0 0,1 0-1 0 0,-1 0 1 0 0,0 0-1 0 0,0 0 1 0 0,0 0-1 0 0,1-4 1 0 0,-1-9-3533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1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7106 0 0,'-15'4'5248'0'0,"23"-4"-3169"0"0,26-4-2028 0 0,-27 3-453 0 0,0 0 0 0 0,1 0 0 0 0,-1 0 0 0 0,0 1 0 0 0,1 0 0 0 0,-1 0 0 0 0,0 1 0 0 0,0-1 0 0 0,14 5 0 0 0,-15-3-426 0 0,-1 0-1 0 0,0 1 1 0 0,0 0 0 0 0,0 0 0 0 0,0 0 0 0 0,0 0 0 0 0,0 1 0 0 0,4 4 0 0 0,2 2-1679 0 0</inkml:trace>
  <inkml:trace contextRef="#ctx0" brushRef="#br0" timeOffset="1">293 56 2320 0 0,'13'-7'1185'0'0,"1"2"-105"0"0,2-3-72 0 0,-2 3-344 0 0,-3-1-176 0 0,1 4-143 0 0,-3 0-97 0 0,0 0-208 0 0,-1-1-457 0 0,1-1-607 0 0,-2-1-440 0 0,2-2-1737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1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8202 0 0,'-2'2'835'0'0,"0"0"1"0"0,0 1 0 0 0,0-1-1 0 0,1 1 1 0 0,-1-1-1 0 0,1 1 1 0 0,0 0-1 0 0,-2 3 1 0 0,-3 28 3080 0 0,8 37-1714 0 0,-1-44-1507 0 0,1 4-909 0 0,12 167 1058 0 0,6-101-4331 0 0,-13-76 38 0 0,0 0 0 0 0,14 28 0 0 0,-11-30-2617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1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25 8410 0 0,'-31'-12'4462'0'0,"31"12"-4431"0"0,0 0-1 0 0,0 0 1 0 0,0 0-1 0 0,0 0 1 0 0,-1 0-1 0 0,1 0 1 0 0,0 0-1 0 0,0 0 1 0 0,0 0-1 0 0,0-1 1 0 0,0 1-1 0 0,0 0 1 0 0,0 0-1 0 0,0 0 1 0 0,-1 0-1 0 0,1 0 1 0 0,0 0-1 0 0,0-1 1 0 0,0 1-1 0 0,0 0 1 0 0,0 0-1 0 0,0 0 1 0 0,0 0-1 0 0,0 0 1 0 0,0-1-1 0 0,0 1 1 0 0,0 0-1 0 0,0 0 1 0 0,0 0-1 0 0,0 0 1 0 0,0-1-1 0 0,0 1 1 0 0,0 0-1 0 0,0 0 1 0 0,0 0-1 0 0,0 0 1 0 0,0 0-1 0 0,1-1 1 0 0,-1 1-1 0 0,0 0 1 0 0,0 0-1 0 0,0 0 1 0 0,0 0-1 0 0,0 0 1 0 0,0 0-1 0 0,0 0 1 0 0,0-1-1 0 0,1 1 1 0 0,-1 0-1 0 0,0 0 1 0 0,20-4 400 0 0,0 2-283 0 0,1 2-1 0 0,-1 0 0 0 0,1 2 1 0 0,21 3-1 0 0,-35-4-13 0 0,-1 0 0 0 0,1 1-1 0 0,-1 0 1 0 0,1 0 0 0 0,-1 0-1 0 0,0 0 1 0 0,0 1 0 0 0,0 0 0 0 0,0 1-1 0 0,-1-1 1 0 0,1 1 0 0 0,-1 0-1 0 0,0 1 1 0 0,0-1 0 0 0,0 1-1 0 0,6 8 1 0 0,-9-8 24 0 0,0 0 0 0 0,0 0 0 0 0,-1 0 0 0 0,1 0 0 0 0,-1 1 0 0 0,0-1 0 0 0,-1 0 0 0 0,1 1 0 0 0,-1-1 0 0 0,0 1 0 0 0,0-1-1 0 0,-1 0 1 0 0,0 1 0 0 0,0-1 0 0 0,0 0 0 0 0,0 1 0 0 0,-5 9 0 0 0,-2 6 7 0 0,-1 0 0 0 0,-22 35 0 0 0,16-33-387 0 0,-1-1-1 0 0,-1 0 1 0 0,-1-2-1 0 0,0 0 1 0 0,-2 0-1 0 0,-24 17 1 0 0,36-28-629 0 0,11-5 252 0 0,19-2 216 0 0,-19-2 416 0 0,21-2-398 0 0,-1 0 0 0 0,1-2-1 0 0,-1-1 1 0 0,27-9 0 0 0,27-5-8229 0 0,-57 16 3605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2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7586 0 0,'1'-2'163'0'0,"0"0"0"0"0,0 1 0 0 0,0-1 0 0 0,0 1 0 0 0,0-1 1 0 0,1 1-1 0 0,-1-1 0 0 0,1 1 0 0 0,-1 0 0 0 0,1-1 0 0 0,0 1 0 0 0,-1 0 1 0 0,1 0-1 0 0,0 0 0 0 0,0 0 0 0 0,0 1 0 0 0,0-1 0 0 0,0 0 1 0 0,0 1-1 0 0,0-1 0 0 0,0 1 0 0 0,0 0 0 0 0,0 0 0 0 0,0 0 1 0 0,0 0-1 0 0,3 0 0 0 0,8 1-5 0 0,0 0 1 0 0,23 4-1 0 0,-33-4-77 0 0,14 2-236 0 0,0-1 1 0 0,26 1 0 0 0,-37-3-431 0 0,0 0-1 0 0,1-1 1 0 0,-1 1-1 0 0,0-2 1 0 0,-1 1-1 0 0,1 0 1 0 0,0-1-1 0 0,0 0 1 0 0,-1-1-1 0 0,10-4 1 0 0,22-6-3215 0 0,-22 2 2172 0 0</inkml:trace>
  <inkml:trace contextRef="#ctx0" brushRef="#br0" timeOffset="1">359 0 2625 0 0,'-1'0'427'0'0,"0"1"0"0"0,1-1 0 0 0,-1 0 0 0 0,0 1 1 0 0,0-1-1 0 0,1 0 0 0 0,-1 1 0 0 0,0-1 0 0 0,1 1 1 0 0,-1-1-1 0 0,0 1 0 0 0,1-1 0 0 0,-1 1 0 0 0,1 0 1 0 0,-1-1-1 0 0,1 1 0 0 0,-1 0 0 0 0,1-1 0 0 0,-1 1 1 0 0,1 0-1 0 0,0 0 0 0 0,-1-1 0 0 0,1 1 0 0 0,0 1 1 0 0,-8 24 2369 0 0,6-17-1823 0 0,-13 46 1032 0 0,-12 97 0 0 0,24-131-2368 0 0,2 0 1 0 0,0 0-1 0 0,1 0 1 0 0,2 1-1 0 0,0-1 1 0 0,1 0-1 0 0,11 39 1 0 0,-14-58 63 0 0,1-1 0 0 0,-1 1 1 0 0,1-1-1 0 0,-1 1 0 0 0,1-1 0 0 0,-1 1 0 0 0,1-1 1 0 0,0 1-1 0 0,0-1 0 0 0,0 0 0 0 0,0 0 1 0 0,0 1-1 0 0,0-1 0 0 0,0 0 0 0 0,0 0 0 0 0,0 0 1 0 0,1 0-1 0 0,-1 0 0 0 0,0 0 0 0 0,3 1 1 0 0,-4-2 214 0 0,0 0 1 0 0,0 0 0 0 0,1 0-1 0 0,-1 0 1 0 0,0 0 0 0 0,0 0-1 0 0,0 0 1 0 0,0 0 0 0 0,1 0-1 0 0,-1-1 1 0 0,0 1 0 0 0,0 0-1 0 0,0 0 1 0 0,0 0 0 0 0,0 0-1 0 0,1 0 1 0 0,-1 0 0 0 0,0 0 0 0 0,0 0-1 0 0,0-1 1 0 0,0 1 0 0 0,0 0-1 0 0,0 0 1 0 0,0 0 0 0 0,1 0-1 0 0,-1 0 1 0 0,0 0 0 0 0,0-1-1 0 0,0 1 1 0 0,0 0 0 0 0,0 0-1 0 0,0 0 1 0 0,0 0 0 0 0,0-1-1 0 0,0 1 1 0 0,0 0 0 0 0,0 0 0 0 0,0 0-1 0 0,0 0 1 0 0,0-1 0 0 0,0 1-1 0 0,0 0 1 0 0,0 0 0 0 0,0 0-1 0 0,0 0 1 0 0,0-1 0 0 0,0 1-1 0 0,-1 0 1 0 0,1 0 0 0 0,0 0-1 0 0,-4-13-1284 0 0,2 8 100 0 0,6-11-2603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20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5593 0 0,'54'-3'1716'0'0,"15"0"3298"0"0,-68 3-4880 0 0,0 0 0 0 0,-1 0 1 0 0,1 0-1 0 0,0 0 0 0 0,0 0 1 0 0,0 1-1 0 0,0-1 0 0 0,-1 0 0 0 0,1 0 1 0 0,0 1-1 0 0,0-1 0 0 0,0 1 1 0 0,-1-1-1 0 0,1 0 0 0 0,0 1 1 0 0,-1-1-1 0 0,1 1 0 0 0,0 0 1 0 0,-1-1-1 0 0,1 1 0 0 0,-1 0 1 0 0,1-1-1 0 0,-1 1 0 0 0,1 0 1 0 0,-1-1-1 0 0,1 1 0 0 0,-1 0 1 0 0,0 0-1 0 0,1 1 0 0 0,-1 0 27 0 0,1 1 0 0 0,-1-1-1 0 0,0 1 1 0 0,0 0 0 0 0,-1-1 0 0 0,1 1 0 0 0,0-1-1 0 0,-1 1 1 0 0,-1 4 0 0 0,-2 5 16 0 0,-1 0-1 0 0,0-1 1 0 0,-8 12 0 0 0,-7 9 52 0 0,9-17-235 0 0,1 1 0 0 0,1-1 1 0 0,0 2-1 0 0,-6 19 0 0 0,13-33-35 0 0,1 0 0 0 0,0 1 1 0 0,0-1-1 0 0,0 0 0 0 0,1 1 1 0 0,-1-1-1 0 0,1 1 0 0 0,0-1 1 0 0,0 1-1 0 0,0 0 0 0 0,0-1 1 0 0,1 1-1 0 0,-1-1 0 0 0,1 0 1 0 0,0 1-1 0 0,0-1 0 0 0,0 1 1 0 0,1-1-1 0 0,-1 0 0 0 0,1 0 1 0 0,0 0-1 0 0,0 0 0 0 0,0 0 1 0 0,0 0-1 0 0,0 0 0 0 0,1-1 0 0 0,2 3 1 0 0,-3-3-119 0 0,0-1 1 0 0,0 0-1 0 0,1 0 1 0 0,-1 0-1 0 0,0 0 1 0 0,1 0-1 0 0,-1 0 1 0 0,1-1-1 0 0,-1 1 1 0 0,0-1-1 0 0,1 0 1 0 0,-1 1-1 0 0,1-1 0 0 0,0 0 1 0 0,-1-1-1 0 0,0 1 1 0 0,1 0-1 0 0,-1-1 1 0 0,1 1-1 0 0,-1-1 1 0 0,1 0-1 0 0,-1 0 1 0 0,0 0-1 0 0,0 0 1 0 0,1 0-1 0 0,3-3 1 0 0,8-5-1114 0 0,-1-1 0 0 0,0 0 0 0 0,12-11 1 0 0,-10 8-191 0 0,30-30-2264 0 0,-21 21 1313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5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29 2561 0 0,'-21'1'762'0'0,"0"5"5538"0"0,20-5-5813 0 0,0-1 0 0 0,-1 1 0 0 0,1 0 0 0 0,0 0 0 0 0,1 0 0 0 0,-1 0 1 0 0,0 0-1 0 0,0 0 0 0 0,0 0 0 0 0,0 0 0 0 0,1 1 0 0 0,-1-1 0 0 0,0 2 0 0 0,-4 17 1199 0 0,5-15-1549 0 0,0 1 0 0 0,0-1 1 0 0,0 0-1 0 0,1 1 0 0 0,0-1 0 0 0,0 0 1 0 0,0 0-1 0 0,0 0 0 0 0,1 0 0 0 0,0 0 1 0 0,0 0-1 0 0,1 0 0 0 0,-1 0 0 0 0,1-1 0 0 0,6 9 1 0 0,-7-10-143 0 0,0-1-1 0 0,1 1 1 0 0,-1 0 0 0 0,1-1 0 0 0,0 1 0 0 0,0-1 0 0 0,0 0 0 0 0,0 1-1 0 0,0-2 1 0 0,0 1 0 0 0,0 0 0 0 0,1-1 0 0 0,-1 1 0 0 0,1-1 0 0 0,-1 0-1 0 0,1 0 1 0 0,-1 0 0 0 0,1-1 0 0 0,0 1 0 0 0,-1-1 0 0 0,1 0 0 0 0,0 0-1 0 0,6-1 1 0 0,-8 1-4 0 0,-1 0 0 0 0,1-1 0 0 0,-1 1-1 0 0,0 0 1 0 0,1-1 0 0 0,-1 1 0 0 0,0-1-1 0 0,1 0 1 0 0,-1 1 0 0 0,0-1 0 0 0,0 0 0 0 0,1 0-1 0 0,-1 1 1 0 0,0-1 0 0 0,0 0 0 0 0,0 0-1 0 0,0 0 1 0 0,0-1 0 0 0,0 1 0 0 0,-1 0-1 0 0,1 0 1 0 0,0 0 0 0 0,0-1 0 0 0,0-1 0 0 0,-1 0 4 0 0,1 1 1 0 0,-1-1 0 0 0,0 1-1 0 0,0-1 1 0 0,0 1-1 0 0,-1-1 1 0 0,1 1 0 0 0,-1-1-1 0 0,1 1 1 0 0,-1 0 0 0 0,0-1-1 0 0,0 1 1 0 0,-1-3 0 0 0,-4-5-91 0 0,0-1 1 0 0,-1 1 0 0 0,0 1 0 0 0,-14-16-1 0 0,7 10-246 0 0,7 6-218 0 0,0 1 1 0 0,-1 0-1 0 0,0 1 1 0 0,0 0-1 0 0,-16-10 1 0 0,34 26-6919 0 0,-1 3 3821 0 0,-4-6 2095 0 0,1-1-1010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2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3465 0 0,'-1'0'418'0'0,"0"0"-1"0"0,0 1 1 0 0,1-1 0 0 0,-1 0 0 0 0,0 0-1 0 0,0 1 1 0 0,0-1 0 0 0,1 0 0 0 0,-1 1 0 0 0,0-1-1 0 0,1 0 1 0 0,-1 1 0 0 0,0-1 0 0 0,1 1-1 0 0,-1 0 1 0 0,0-1 0 0 0,1 1 0 0 0,-2 1-1 0 0,-8 17 2494 0 0,-1 22-1119 0 0,10-32-1518 0 0,-1 0-201 0 0,0 0 0 0 0,1 0 0 0 0,0 0 0 0 0,0 0 0 0 0,1 0-1 0 0,0 0 1 0 0,1 0 0 0 0,0 0 0 0 0,4 15 0 0 0,-4-22-119 0 0,0-1-1 0 0,-1 0 1 0 0,1-1 0 0 0,0 1 0 0 0,0 0 0 0 0,0 0 0 0 0,0 0 0 0 0,0 0 0 0 0,1-1 0 0 0,-1 1 0 0 0,0-1-1 0 0,0 1 1 0 0,0-1 0 0 0,1 1 0 0 0,-1-1 0 0 0,0 0 0 0 0,0 1 0 0 0,1-1 0 0 0,-1 0 0 0 0,0 0 0 0 0,1 0 0 0 0,-1 0-1 0 0,0 0 1 0 0,0 0 0 0 0,1 0 0 0 0,-1-1 0 0 0,0 1 0 0 0,1 0 0 0 0,1-2 0 0 0,37-12-4969 0 0,-13-2-562 0 0,-13 9 1876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2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27 343 10842 0 0,'-4'15'543'0'0,"0"0"0"0"0,2 1 0 0 0,0-1 0 0 0,1 1 0 0 0,0-1 0 0 0,2 17 0 0 0,-1-25-471 0 0,1 0-1 0 0,0 0 0 0 0,1 0 0 0 0,-1 0 1 0 0,1 0-1 0 0,1-1 0 0 0,-1 1 0 0 0,1 0 1 0 0,0-1-1 0 0,1 0 0 0 0,0 0 0 0 0,0 0 1 0 0,0 0-1 0 0,0-1 0 0 0,8 8 0 0 0,-11-12-41 0 0,1 0-1 0 0,-1 0 1 0 0,0 0 0 0 0,1 0-1 0 0,-1 0 1 0 0,1 0-1 0 0,-1 0 1 0 0,1-1-1 0 0,0 1 1 0 0,-1-1-1 0 0,1 1 1 0 0,0-1 0 0 0,-1 1-1 0 0,1-1 1 0 0,0 0-1 0 0,0 0 1 0 0,-1 0-1 0 0,1 0 1 0 0,0 0-1 0 0,-1 0 1 0 0,3-1-1 0 0,-1 0 25 0 0,0 0 0 0 0,1 0-1 0 0,-1-1 1 0 0,0 1 0 0 0,0-1-1 0 0,0 0 1 0 0,-1 0-1 0 0,1 0 1 0 0,0 0 0 0 0,2-3-1 0 0,2-2 75 0 0,-1-1 0 0 0,0 1-1 0 0,0-1 1 0 0,-1 0 0 0 0,0 0-1 0 0,7-17 1 0 0,-9 19-4 0 0,-1-1 0 0 0,0 1 0 0 0,0-1-1 0 0,-1 0 1 0 0,0 1 0 0 0,0-1 0 0 0,-1 0 0 0 0,1 0-1 0 0,-1 0 1 0 0,-1 1 0 0 0,-1-12 0 0 0,1 15-20 0 0,0 0 1 0 0,0-1-1 0 0,0 1 1 0 0,-1 0 0 0 0,1 0-1 0 0,-1 0 1 0 0,0 0-1 0 0,0 0 1 0 0,0 0 0 0 0,0 0-1 0 0,0 0 1 0 0,-1 1-1 0 0,1 0 1 0 0,-1-1-1 0 0,0 1 1 0 0,1 0 0 0 0,-1 0-1 0 0,0 0 1 0 0,0 1-1 0 0,0-1 1 0 0,-1 1 0 0 0,1-1-1 0 0,-7-1 1 0 0,5 2-17 0 0,1 0 0 0 0,-1 0 1 0 0,0 1-1 0 0,0-1 0 0 0,-1 1 0 0 0,1 0 1 0 0,0 1-1 0 0,0-1 0 0 0,0 1 0 0 0,1 0 1 0 0,-1 0-1 0 0,0 0 0 0 0,0 1 1 0 0,0 0-1 0 0,1 0 0 0 0,-1 0 0 0 0,1 1 1 0 0,-1-1-1 0 0,1 1 0 0 0,-7 6 1 0 0,8-7-252 0 0,1 1 0 0 0,0-1 0 0 0,0 1 1 0 0,0 0-1 0 0,0-1 0 0 0,0 1 0 0 0,0 0 1 0 0,1 0-1 0 0,0 0 0 0 0,-1 1 0 0 0,1-1 1 0 0,0 0-1 0 0,0 6 0 0 0,0-5-469 0 0,1 0 0 0 0,0-1-1 0 0,0 1 1 0 0,1 0 0 0 0,-1 0-1 0 0,1 0 1 0 0,0 0 0 0 0,0-1 0 0 0,0 1-1 0 0,0 0 1 0 0,1-1 0 0 0,-1 1-1 0 0,1-1 1 0 0,2 4 0 0 0,8 8-6795 0 0</inkml:trace>
  <inkml:trace contextRef="#ctx0" brushRef="#br0" timeOffset="1">680 1 14475 0 0,'0'7'6267'0'0,"-1"30"-4795"0"0,16 136 75 0 0,-5-78-2776 0 0,-4 1-4563 0 0,-5-96 5583 0 0,-1 1 0 0 0,0-1 1 0 0,0 1-1 0 0,0-1 0 0 0,0 1 1 0 0,0-1-1 0 0,1 1 1 0 0,-1-1-1 0 0,0 1 0 0 0,0 0 1 0 0,-1-1-1 0 0,1 1 1 0 0,0-1-1 0 0,0 1 0 0 0,0-1 1 0 0,0 1-1 0 0,0-1 0 0 0,-1 1 1 0 0,1-1-1 0 0,0 1 1 0 0,0-1-1 0 0,-1 1 0 0 0,1-1 1 0 0,0 1-1 0 0,-1-1 1 0 0,1 1-1 0 0,0-1 0 0 0,-1 0 1 0 0,1 1-1 0 0,-1-1 0 0 0,1 0 1 0 0,-1 1-1 0 0,1-1 1 0 0,-1 0-1 0 0,1 0 0 0 0,-1 1 1 0 0,1-1-1 0 0,-1 0 1 0 0,1 0-1 0 0,-1 0 0 0 0,1 0 1 0 0,-1 0-1 0 0,1 0 0 0 0,-1 0 1 0 0,1 0-1 0 0,-1 0 1 0 0,0 0-1 0 0,0 0 0 0 0,-9-2-4444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44:2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9658 0 0,'4'17'1372'0'0,"0"-1"-1"0"0,2 0 1 0 0,-1 0 0 0 0,16 30-1 0 0,-9-26-907 0 0,0 0-1 0 0,2 0 0 0 0,0-1 0 0 0,1 0 1 0 0,26 24-1 0 0,-37-40-450 0 0,0 1 0 0 0,0-1 1 0 0,0 0-1 0 0,0 0 0 0 0,0 0 0 0 0,0-1 0 0 0,1 0 1 0 0,-1 1-1 0 0,1-2 0 0 0,0 1 0 0 0,-1 0 0 0 0,1-1 1 0 0,0 0-1 0 0,0 0 0 0 0,0 0 0 0 0,0-1 0 0 0,0 0 0 0 0,0 0 1 0 0,0 0-1 0 0,0-1 0 0 0,0 1 0 0 0,0-1 0 0 0,0 0 1 0 0,0 0-1 0 0,-1-1 0 0 0,1 0 0 0 0,0 0 0 0 0,5-3 0 0 0,9-6 0 0 0,1-2-1 0 0,-2 0 1 0 0,0-2-1 0 0,32-32 1 0 0,-7 8-130 0 0,-30 28-573 0 0,0 0 0 0 0,0 1 0 0 0,1 1 0 0 0,27-14 0 0 0,0-1-6972 0 0,-27 26 1815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3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226 195 2184 0 0,'-46'11'4573'0'0,"-67"27"-1"0"0,109-37-4352 0 0,0 1 1 0 0,0 0-1 0 0,0 1 0 0 0,0-1 0 0 0,0 1 0 0 0,1-1 1 0 0,0 1-1 0 0,-1 0 0 0 0,1 0 0 0 0,0 1 0 0 0,0-1 1 0 0,1 0-1 0 0,-1 1 0 0 0,1 0 0 0 0,-4 8 1 0 0,3-6-118 0 0,1 0-1 0 0,1 1 1 0 0,-1-1 0 0 0,1 1 0 0 0,0 0 0 0 0,1-1 0 0 0,-1 1 0 0 0,1 0 0 0 0,2 10 0 0 0,1 5-104 0 0,2-1 0 0 0,0 0 0 0 0,2 0 0 0 0,0 0-1 0 0,15 28 1 0 0,-14-36 6 0 0,0 1 0 0 0,1-2-1 0 0,0 1 1 0 0,1-1 0 0 0,1-1-1 0 0,0 0 1 0 0,0 0-1 0 0,1-1 1 0 0,0-1 0 0 0,1 0-1 0 0,0 0 1 0 0,0-1 0 0 0,1-1-1 0 0,22 8 1 0 0,-7-3-5 0 0,1-2 0 0 0,0-2 0 0 0,0 0 1 0 0,1-2-1 0 0,0-1 0 0 0,39 0 0 0 0,-58-4 7 0 0,0-1 1 0 0,0-1-1 0 0,0 0 0 0 0,-1 0 1 0 0,1-2-1 0 0,0 1 0 0 0,-1-1 1 0 0,1-1-1 0 0,-1 0 0 0 0,0-1 1 0 0,0 0-1 0 0,0 0 0 0 0,-1-1 0 0 0,0-1 1 0 0,0 1-1 0 0,-1-2 0 0 0,0 1 1 0 0,0-2-1 0 0,0 1 0 0 0,-1-1 1 0 0,0 0-1 0 0,-1 0 0 0 0,0-1 1 0 0,-1 0-1 0 0,0-1 0 0 0,0 1 1 0 0,-1-1-1 0 0,5-17 0 0 0,-3 10 45 0 0,-1 0 1 0 0,-1-1-1 0 0,-1 0 0 0 0,0 0 1 0 0,-2 0-1 0 0,0 0 0 0 0,-1-1 1 0 0,-1 1-1 0 0,-1 0 0 0 0,0-1 1 0 0,-5-20-1 0 0,2 25 27 0 0,0 1 0 0 0,-1-1 0 0 0,0 1 0 0 0,-1 0-1 0 0,-1 0 1 0 0,0 1 0 0 0,-1 0 0 0 0,0 0 0 0 0,-1 1 0 0 0,0 0 0 0 0,-1 1 0 0 0,-1 0-1 0 0,1 0 1 0 0,-23-15 0 0 0,16 13 11 0 0,-1 1-1 0 0,0 0 1 0 0,-1 2 0 0 0,0 0-1 0 0,-1 2 1 0 0,0 0 0 0 0,-1 1-1 0 0,-24-6 1 0 0,34 11-44 0 0,-1 0-1 0 0,1 1 1 0 0,0 1-1 0 0,-1-1 1 0 0,1 2-1 0 0,0-1 1 0 0,-1 2 0 0 0,1-1-1 0 0,0 2 1 0 0,0-1-1 0 0,0 2 1 0 0,0-1-1 0 0,0 1 1 0 0,1 1 0 0 0,0 0-1 0 0,0 1 1 0 0,-10 6-1 0 0,1 2-138 0 0,1 2-1 0 0,0 0 0 0 0,1 0 1 0 0,1 2-1 0 0,0 0 0 0 0,2 0 1 0 0,0 2-1 0 0,1 0 1 0 0,-15 30-1 0 0,22-28-1562 0 0,4-10-1314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3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1313 2545 0 0,'-11'-4'801'0'0,"1"-1"0"0"0,0 0 0 0 0,0 0 1 0 0,0-1-1 0 0,1-1 0 0 0,0 0 1 0 0,0 0-1 0 0,0 0 0 0 0,-10-13 0 0 0,9 7-203 0 0,0 0 0 0 0,0-1 0 0 0,1-1 0 0 0,1 1 0 0 0,-11-27 1 0 0,3-8-158 0 0,2 0 1 0 0,1-1 0 0 0,-5-57-1 0 0,17 102-398 0 0,-5-34 183 0 0,1 1 0 0 0,3-1 0 0 0,1 0-1 0 0,4-40 1 0 0,-1 58-175 0 0,1 1-1 0 0,1 0 1 0 0,1 0 0 0 0,1 0-1 0 0,0 0 1 0 0,2 1 0 0 0,0 0-1 0 0,1 1 1 0 0,16-24-1 0 0,-3 12 23 0 0,37-38 0 0 0,-34 41 48 0 0,27-38 0 0 0,-45 54-65 0 0,-1 0 1 0 0,1 0 0 0 0,-2 0-1 0 0,1-1 1 0 0,-2 0-1 0 0,0 0 1 0 0,5-19 0 0 0,-4 8 77 0 0,4-31-3903 0 0,-8 51 2619 0 0,-1 0 0 0 0,0 0 0 0 0,-1 0 1 0 0,1 0-1 0 0,-1 0 0 0 0,1 0 0 0 0,-1 0 0 0 0,-2-5 1 0 0,1 2-2027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3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2937 0 0,'10'0'1400'0'0,"-1"-1"0"0"0,1 0 0 0 0,-1-1 0 0 0,10-2 0 0 0,39-18 1080 0 0,55-43-619 0 0,-110 63-1697 0 0,0 0 1 0 0,0 1-1 0 0,0-1 0 0 0,0 0 1 0 0,0 1-1 0 0,0 0 1 0 0,1 0-1 0 0,-1 0 1 0 0,0 0-1 0 0,5 0 1 0 0,-7 1-102 0 0,1 0 0 0 0,-1 0 0 0 0,0 1 0 0 0,0-1 0 0 0,0 1 0 0 0,0-1 0 0 0,0 1 0 0 0,0-1 0 0 0,0 1 0 0 0,0 0 0 0 0,-1-1 0 0 0,1 1 0 0 0,0 0 0 0 0,0 0 0 0 0,0 0 0 0 0,-1-1 0 0 0,1 1 0 0 0,0 0 0 0 0,-1 0 1 0 0,1 0-1 0 0,-1 0 0 0 0,1 0 0 0 0,-1 0 0 0 0,0 0 0 0 0,1 0 0 0 0,-1 1 0 0 0,0-1 0 0 0,0 0 0 0 0,0 0 0 0 0,0 0 0 0 0,0 0 0 0 0,0 0 0 0 0,0 0 0 0 0,0 2 0 0 0,1 34 294 0 0,-1 0-1 0 0,-7 47 0 0 0,0 5-5198 0 0,4-62-2562 0 0,1-16 2440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3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50 3825 0 0,'-24'-1'2472'0'0,"12"0"-188"0"0,26 3-1543 0 0,-1-1-716 0 0,0-1 1 0 0,0-1-1 0 0,0 0 0 0 0,0-1 0 0 0,0 0 1 0 0,0-1-1 0 0,-1 0 0 0 0,22-9 1 0 0,27-7-1890 0 0,-53 16-1118 0 0,-14 0 1347 0 0,5 2 1565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3617 0 0,'0'1'103'0'0,"0"-1"0"0"0,0 0 1 0 0,0 1-1 0 0,0-1 0 0 0,0 1 1 0 0,-1-1-1 0 0,1 1 0 0 0,0-1 1 0 0,0 0-1 0 0,0 1 0 0 0,0-1 1 0 0,0 1-1 0 0,1-1 0 0 0,-1 1 1 0 0,0-1-1 0 0,0 1 0 0 0,0-1 1 0 0,0 0-1 0 0,0 1 0 0 0,1-1 0 0 0,-1 1 1 0 0,0-1-1 0 0,0 0 0 0 0,1 1 1 0 0,-1-1-1 0 0,0 0 0 0 0,0 1 1 0 0,1-1-1 0 0,-1 0 0 0 0,0 1 1 0 0,1-1-1 0 0,-1 0 0 0 0,1 0 1 0 0,-1 1-1 0 0,0-1 0 0 0,2 0 1 0 0,13-9 775 0 0,3-3-940 0 0,-12 9 80 0 0,1 0 1 0 0,-1 0-1 0 0,0 1 1 0 0,1 0-1 0 0,0 0 1 0 0,-1 0-1 0 0,1 1 1 0 0,0 0 0 0 0,0 0-1 0 0,0 1 1 0 0,0 0-1 0 0,0 0 1 0 0,13 2-1 0 0,-20-2-9 0 0,1 1 0 0 0,0-1 0 0 0,-1 1 0 0 0,1-1 0 0 0,0 1 0 0 0,-1 0 0 0 0,1-1 0 0 0,-1 1 0 0 0,1 0 0 0 0,-1-1 0 0 0,1 1-1 0 0,-1 0 1 0 0,1 0 0 0 0,-1 0 0 0 0,0-1 0 0 0,1 1 0 0 0,-1 0 0 0 0,0 0 0 0 0,0 0 0 0 0,1 0 0 0 0,-1-1 0 0 0,0 1 0 0 0,0 0 0 0 0,0 0 0 0 0,0 0 0 0 0,0 0 0 0 0,-1 0 0 0 0,1-1-1 0 0,0 1 1 0 0,0 0 0 0 0,0 0 0 0 0,-1 0 0 0 0,1 0 0 0 0,0-1 0 0 0,-1 1 0 0 0,1 0 0 0 0,-1 0 0 0 0,0 0 0 0 0,-17 31-36 0 0,14-27 10 0 0,-3 3 30 0 0,1 0 0 0 0,0 0 0 0 0,0 1 1 0 0,-6 13-1 0 0,11-21-11 0 0,1 0 1 0 0,-1 0-1 0 0,1 0 0 0 0,-1 0 1 0 0,1 0-1 0 0,-1 0 1 0 0,1 1-1 0 0,0-1 0 0 0,0 0 1 0 0,-1 0-1 0 0,1 1 0 0 0,0-1 1 0 0,0 0-1 0 0,0 0 1 0 0,0 1-1 0 0,1-1 0 0 0,-1 0 1 0 0,0 0-1 0 0,0 1 1 0 0,1-1-1 0 0,-1 0 0 0 0,1 0 1 0 0,-1 0-1 0 0,1 0 1 0 0,-1 0-1 0 0,1 0 0 0 0,0 0 1 0 0,-1 0-1 0 0,1 0 1 0 0,0 0-1 0 0,0 0 0 0 0,0 0 1 0 0,0 0-1 0 0,0 0 1 0 0,0-1-1 0 0,0 1 0 0 0,0 0 1 0 0,0-1-1 0 0,0 1 1 0 0,0-1-1 0 0,1 1 0 0 0,-1-1 1 0 0,0 0-1 0 0,0 1 0 0 0,1-1 1 0 0,1 0-1 0 0,-2 0 11 0 0,0 1-1 0 0,0-1 0 0 0,0 0 0 0 0,0 0 0 0 0,0-1 1 0 0,1 1-1 0 0,-1 0 0 0 0,0 0 0 0 0,0 0 1 0 0,0-1-1 0 0,0 1 0 0 0,0 0 0 0 0,0-1 1 0 0,0 1-1 0 0,0-1 0 0 0,0 0 0 0 0,0 1 0 0 0,0-1 1 0 0,0 0-1 0 0,0 1 0 0 0,0-1 0 0 0,-1 0 1 0 0,1 0-1 0 0,0 0 0 0 0,-1 0 0 0 0,1 0 0 0 0,0 0 1 0 0,-1 0-1 0 0,1 0 0 0 0,-1 0 0 0 0,1 0 1 0 0,-1 0-1 0 0,0 0 0 0 0,1 0 0 0 0,-1-2 1 0 0,8-49 486 0 0,-6 31-558 0 0,0 13 115 0 0,-1-1 0 0 0,0 0 0 0 0,-1 1 0 0 0,0-1 0 0 0,0 1-1 0 0,-3-15 1 0 0,3 22-43 0 0,-1-1-1 0 0,1 1 0 0 0,-1-1 1 0 0,1 1-1 0 0,-1 0 0 0 0,1-1 1 0 0,-1 1-1 0 0,0 0 0 0 0,0-1 1 0 0,1 1-1 0 0,-1 0 0 0 0,0 0 1 0 0,0 0-1 0 0,0-1 0 0 0,-1 1 1 0 0,1 0-1 0 0,0 1 0 0 0,-2-3 1 0 0,1 3-42 0 0,0 0 1 0 0,1-1 0 0 0,-1 1-1 0 0,0 0 1 0 0,0 0-1 0 0,0 0 1 0 0,1 0 0 0 0,-1 0-1 0 0,0 0 1 0 0,0 1-1 0 0,1-1 1 0 0,-1 0-1 0 0,0 1 1 0 0,0 0 0 0 0,1-1-1 0 0,-1 1 1 0 0,1 0-1 0 0,-1 0 1 0 0,1 0 0 0 0,-3 1-1 0 0,17-10-7205 0 0,-5 4 5244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1984 0 0,'6'0'4937'0'0,"-6"0"-4827"0"0,0-1 0 0 0,0 1 0 0 0,0 0-1 0 0,0 0 1 0 0,0 0 0 0 0,0 0-1 0 0,0 0 1 0 0,0-1 0 0 0,0 1-1 0 0,0 0 1 0 0,0 0 0 0 0,0 0 0 0 0,0 0-1 0 0,0 0 1 0 0,0-1 0 0 0,0 1-1 0 0,0 0 1 0 0,0 0 0 0 0,12 18 2327 0 0,10 27-1463 0 0,-18-32-811 0 0,-3-8-136 0 0,0 0-1 0 0,0 0 1 0 0,1-1 0 0 0,0 1 0 0 0,0-1 0 0 0,0 1 0 0 0,0-1-1 0 0,1 0 1 0 0,5 8 0 0 0,-7-12-24 0 0,0 0 0 0 0,0 1 0 0 0,0-1 0 0 0,-1 0 0 0 0,1 0 0 0 0,0 0 0 0 0,0 0-1 0 0,0 0 1 0 0,0 0 0 0 0,0 0 0 0 0,0 0 0 0 0,0 0 0 0 0,0-1 0 0 0,0 1 0 0 0,0 0 0 0 0,0-1 0 0 0,0 1 0 0 0,0 0 0 0 0,-1-1 0 0 0,1 1 0 0 0,0-1-1 0 0,0 1 1 0 0,-1-1 0 0 0,1 0 0 0 0,0 1 0 0 0,0-1 0 0 0,-1 0 0 0 0,1 1 0 0 0,-1-1 0 0 0,1-1 0 0 0,23-27-382 0 0,-21 24 92 0 0,-3 5 214 0 0,24-39-2470 0 0,-24 38 2412 0 0,1 1 1 0 0,-1-1 0 0 0,1 0-1 0 0,-1 0 1 0 0,1 0 0 0 0,-1 0-1 0 0,1 1 1 0 0,-1-1-1 0 0,0 0 1 0 0,0 0 0 0 0,1 0-1 0 0,-1 0 1 0 0,0 0-1 0 0,0 0 1 0 0,0 0 0 0 0,0 0-1 0 0,0 0 1 0 0,0 0 0 0 0,0 0-1 0 0,-1 0 1 0 0,1 0-1 0 0,0 0 1 0 0,0 0 0 0 0,-1 1-1 0 0,1-1 1 0 0,0 0 0 0 0,-1 0-1 0 0,1 0 1 0 0,-1 0-1 0 0,0 1 1 0 0,1-1 0 0 0,-1 0-1 0 0,1 0 1 0 0,-1 1 0 0 0,0-1-1 0 0,0 0 1 0 0,1 1-1 0 0,-1-1 1 0 0,0 1 0 0 0,0-1-1 0 0,-1 0 1 0 0,-4 1-794 0 0,3 6-1157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4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1928 0 0,'-6'44'1941'0'0,"-11"61"2193"0"0,17-102-4123 0 0,-2 3-19 0 0,0 0 0 0 0,1 0 0 0 0,0 1 0 0 0,0-1 0 0 0,0 0 0 0 0,1 1 0 0 0,0-1 1 0 0,0 0-1 0 0,1 1 0 0 0,1 6 0 0 0,-2-13-7 0 0,0 0-1 0 0,0 0 1 0 0,0 0-1 0 0,0 1 1 0 0,0-1-1 0 0,0 0 1 0 0,1 0-1 0 0,-1 0 1 0 0,0 0-1 0 0,0 0 1 0 0,0 0-1 0 0,0 0 1 0 0,0 0-1 0 0,0 0 1 0 0,0 0-1 0 0,0 0 1 0 0,0 0-1 0 0,0 0 1 0 0,0 1-1 0 0,0-1 1 0 0,0 0 0 0 0,1 0-1 0 0,-1 0 1 0 0,0 0-1 0 0,0 0 1 0 0,0 0-1 0 0,0 0 1 0 0,0 0-1 0 0,0 0 1 0 0,0 0-1 0 0,0 0 1 0 0,0 0-1 0 0,0 0 1 0 0,1 0-1 0 0,-1 0 1 0 0,0 0-1 0 0,0 0 1 0 0,0 0-1 0 0,0 0 1 0 0,0 0-1 0 0,0 0 1 0 0,0 0-1 0 0,0-1 1 0 0,0 1 0 0 0,0 0-1 0 0,1 0 1 0 0,-1 0-1 0 0,0 0 1 0 0,0 0-1 0 0,0 0 1 0 0,0 0-1 0 0,0 0 1 0 0,0 0-1 0 0,0 0 1 0 0,0 0-1 0 0,0 0 1 0 0,0 0-1 0 0,0-1 1 0 0,0 1-1 0 0,0 0 1 0 0,0 0-1 0 0,0 0 1 0 0,4-10-500 0 0,2-11 179 0 0,-3-11 137 0 0,-3 25 175 0 0,0 1 0 0 0,1-1 1 0 0,0 0-1 0 0,0 1 0 0 0,0 0 1 0 0,1-1-1 0 0,0 1 0 0 0,0 0 1 0 0,1 0-1 0 0,3-7 0 0 0,-4 11 36 0 0,0 1 1 0 0,0-1-1 0 0,1 1 0 0 0,-1-1 0 0 0,0 1 0 0 0,1 0 0 0 0,-1 0 0 0 0,0 0 1 0 0,1 1-1 0 0,-1-1 0 0 0,1 1 0 0 0,-1-1 0 0 0,1 1 0 0 0,0 0 0 0 0,-1 0 1 0 0,1 0-1 0 0,-1 0 0 0 0,1 0 0 0 0,-1 0 0 0 0,1 1 0 0 0,-1-1 0 0 0,1 1 1 0 0,3 1-1 0 0,-3-1 53 0 0,0 0-1 0 0,0 0 1 0 0,-1-1 0 0 0,1 2 0 0 0,0-1 0 0 0,0 0 0 0 0,-1 1 0 0 0,1-1 0 0 0,-1 1-1 0 0,1 0 1 0 0,-1-1 0 0 0,0 1 0 0 0,0 1 0 0 0,0-1 0 0 0,0 0 0 0 0,0 0-1 0 0,0 1 1 0 0,0-1 0 0 0,-1 1 0 0 0,2 3 0 0 0,-3-4-62 0 0,0 0-1 0 0,0 0 1 0 0,0 0 0 0 0,-1 0 0 0 0,1 0-1 0 0,0 0 1 0 0,-1 0 0 0 0,0 0 0 0 0,0 0-1 0 0,1 0 1 0 0,-1 0 0 0 0,0 0 0 0 0,0 0-1 0 0,-1-1 1 0 0,1 1 0 0 0,0 0-1 0 0,-1-1 1 0 0,1 1 0 0 0,-1-1 0 0 0,1 1-1 0 0,-1-1 1 0 0,0 0 0 0 0,1 0 0 0 0,-1 1-1 0 0,0-1 1 0 0,-4 1 0 0 0,-6 4-46 0 0,0 0-1 0 0,-22 7 1 0 0,33-13 47 0 0,-18 9 122 0 0,19-8-47 0 0,11-4-43 0 0,-7 1-129 0 0,1-1 0 0 0,-1 1 0 0 0,0-1 0 0 0,0 0 0 0 0,0 0 0 0 0,5-6 0 0 0,19-12-1626 0 0,-13 19-1435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5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3857 0 0,'0'28'10397'0'0,"1"1"-5017"0"0,0 13-3608 0 0,3 57-3606 0 0,-3-85 798 0 0,0 11-2475 0 0,-5-10-2244 0 0,2-9 2830 0 0,9 7-971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4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5433 0 0,'-1'0'173'0'0,"0"0"0"0"0,1 1 0 0 0,-1-1 0 0 0,1 0 0 0 0,-1 1 0 0 0,1-1 0 0 0,-1 0-1 0 0,1 1 1 0 0,0-1 0 0 0,-1 1 0 0 0,1-1 0 0 0,-1 1 0 0 0,1-1 0 0 0,0 1 0 0 0,0-1 0 0 0,-1 1 0 0 0,1-1-1 0 0,0 1 1 0 0,0 0 0 0 0,0-1 0 0 0,-1 1 0 0 0,1-1 0 0 0,0 1 0 0 0,0 0 0 0 0,0-1 0 0 0,0 1 0 0 0,0-1 0 0 0,0 1-1 0 0,0 0 1 0 0,0-1 0 0 0,0 1 0 0 0,1 0 0 0 0,2 28-211 0 0,-2-22 445 0 0,3 45-32 0 0,-3-29-486 0 0,1 0-1 0 0,8 38 1 0 0,-10-61 101 0 0,0 0-1 0 0,0 1 1 0 0,0-1-1 0 0,0 0 1 0 0,0 0-1 0 0,0 0 1 0 0,0 0-1 0 0,0 1 1 0 0,0-1-1 0 0,0 0 0 0 0,0 0 1 0 0,0 0-1 0 0,0 0 1 0 0,0 1-1 0 0,0-1 1 0 0,0 0-1 0 0,0 0 1 0 0,0 0-1 0 0,0 0 1 0 0,0 1-1 0 0,0-1 1 0 0,1 0-1 0 0,-1 0 1 0 0,0 0-1 0 0,0 0 1 0 0,0 0-1 0 0,0 0 1 0 0,0 1-1 0 0,0-1 1 0 0,1 0-1 0 0,-1 0 1 0 0,0 0-1 0 0,0 0 1 0 0,0 0-1 0 0,0 0 1 0 0,1 0-1 0 0,-1 0 1 0 0,0 0-1 0 0,0 0 1 0 0,0 0-1 0 0,0 0 1 0 0,1 0-1 0 0,-1 0 1 0 0,0 0-1 0 0,0 0 1 0 0,0 0-1 0 0,0 0 0 0 0,1 0 1 0 0,-1 0-1 0 0,0 0 1 0 0,0 0-1 0 0,0 0 1 0 0,0 0-1 0 0,1 0 1 0 0,-1 0-1 0 0,0 0 1 0 0,0 0-1 0 0,8-14-198 0 0,4-25 182 0 0,-11 36-11 0 0,13-35 73 0 0,-13 36-133 0 0,0 0 0 0 0,0 0-1 0 0,0 0 1 0 0,0 0 0 0 0,0 0 0 0 0,0 0 0 0 0,1 1 0 0 0,-1-1-1 0 0,0 0 1 0 0,1 1 0 0 0,0-1 0 0 0,-1 1 0 0 0,1 0 0 0 0,0 0 0 0 0,0-1-1 0 0,2 0 1 0 0,-4 2 20 0 0,1 0 0 0 0,-1 0 0 0 0,0 0 1 0 0,1 0-1 0 0,-1 0 0 0 0,0 0 0 0 0,1 0 0 0 0,-1 0 0 0 0,0 0 0 0 0,1 0 0 0 0,-1 0 0 0 0,0 1 0 0 0,1-1 0 0 0,-1 0 0 0 0,0 0 0 0 0,0 0 1 0 0,1 0-1 0 0,-1 0 0 0 0,0 1 0 0 0,0-1 0 0 0,1 0 0 0 0,-1 0 0 0 0,0 1 0 0 0,0-1 0 0 0,0 0 0 0 0,1 0 0 0 0,-1 1 0 0 0,0-1 0 0 0,0 0 0 0 0,0 1 1 0 0,0-1-1 0 0,1 0 0 0 0,-1 1 0 0 0,0-1 0 0 0,0 0 0 0 0,0 0 0 0 0,0 1 0 0 0,0-1 0 0 0,0 0 0 0 0,0 1 0 0 0,0-1 0 0 0,0 1 0 0 0,0 17-2038 0 0,-1-16 1650 0 0,1 11-1688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59 3201 0 0,'-6'6'4722'0'0,"10"-3"-1959"0"0,12-7-974 0 0,7-14-889 0 0,-16 12-706 0 0,0 0-1 0 0,1 0 1 0 0,0 1-1 0 0,0 0 1 0 0,1 0-1 0 0,15-5 0 0 0,-22 9-168 0 0,1 0 0 0 0,-1 1 0 0 0,1 0 0 0 0,0 0 0 0 0,-1 0 0 0 0,1 0 0 0 0,-1 0 0 0 0,1 0 0 0 0,0 1 0 0 0,-1-1 0 0 0,1 1 0 0 0,-1 0 0 0 0,1-1 0 0 0,-1 1 0 0 0,1 0 0 0 0,-1 1 0 0 0,0-1 0 0 0,1 0 0 0 0,-1 1 0 0 0,0-1 0 0 0,0 1 0 0 0,0 0 0 0 0,0 0 0 0 0,0 0 0 0 0,-1 0 0 0 0,1 0 0 0 0,0 0 0 0 0,-1 0 0 0 0,3 5 0 0 0,-3-5-135 0 0,1 0 1 0 0,-1 0-1 0 0,0 0 0 0 0,0 1 0 0 0,0-1 0 0 0,0 1 0 0 0,0-1 0 0 0,-1 1 0 0 0,1-1 1 0 0,0 5-1 0 0,-1-5-541 0 0,0 0 0 0 0,-1 1 1 0 0,1-1-1 0 0,-1 0 0 0 0,1 1 0 0 0,-1-1 1 0 0,0 0-1 0 0,1 1 0 0 0,-1-1 1 0 0,-1 0-1 0 0,1 0 0 0 0,0 0 1 0 0,0 0-1 0 0,-1 0 0 0 0,1 0 0 0 0,-3 2 1 0 0,-4 6-2127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60 6617 0 0,'-3'5'296'0'0,"0"-1"0"0"0,0 1 0 0 0,1 0 0 0 0,-1 0-1 0 0,1-1 1 0 0,0 2 0 0 0,1-1 0 0 0,-1 0 0 0 0,1 0-1 0 0,0 0 1 0 0,0 1 0 0 0,1-1 0 0 0,0 1 0 0 0,0-1-1 0 0,0 0 1 0 0,0 1 0 0 0,1-1 0 0 0,0 0 0 0 0,0 1-1 0 0,0-1 1 0 0,1 0 0 0 0,0 0 0 0 0,0 0 0 0 0,0 0-1 0 0,0 0 1 0 0,5 6 0 0 0,-4-5-216 0 0,0 0 0 0 0,1 0 0 0 0,0-1 0 0 0,0 1 0 0 0,0-1 0 0 0,1 0 0 0 0,0 0 0 0 0,0 0 0 0 0,0-1 0 0 0,0 1 0 0 0,1-1 0 0 0,0 0 0 0 0,0-1 0 0 0,0 0 0 0 0,0 0 0 0 0,1 0 0 0 0,-1-1 0 0 0,1 1 0 0 0,-1-2-1 0 0,10 3 1 0 0,-14-4-74 0 0,0 0-1 0 0,0 0 0 0 0,0 0 1 0 0,-1 0-1 0 0,1-1 0 0 0,0 1 1 0 0,0 0-1 0 0,-1-1 0 0 0,1 1 1 0 0,0-1-1 0 0,-1 0 0 0 0,1 1 1 0 0,0-1-1 0 0,-1 0 0 0 0,1 0 1 0 0,-1 0-1 0 0,1 0 0 0 0,-1 0 1 0 0,0-1-1 0 0,2-1 0 0 0,-1 0-2 0 0,0 0-1 0 0,0 1 1 0 0,-1-1-1 0 0,1 0 1 0 0,-1-1-1 0 0,0 1 0 0 0,0 0 1 0 0,0 0-1 0 0,-1 0 1 0 0,2-5-1 0 0,-1-7-67 0 0,-1-1 0 0 0,0 1 0 0 0,-5-27 0 0 0,4 37 28 0 0,-13-66-526 0 0,12 64 523 0 0,0 0 0 0 0,0 1 0 0 0,-1-1 0 0 0,0 1-1 0 0,-1 0 1 0 0,1 0 0 0 0,-1 0 0 0 0,-6-7 0 0 0,10 12 41 0 0,-1 1 1 0 0,1-1 0 0 0,-1 0 0 0 0,0 0 0 0 0,1 1 0 0 0,-1-1 0 0 0,0 0 0 0 0,0 1 0 0 0,0-1 0 0 0,1 1 0 0 0,-1-1-1 0 0,0 1 1 0 0,0-1 0 0 0,0 1 0 0 0,0 0 0 0 0,0 0 0 0 0,0-1 0 0 0,0 1 0 0 0,0 0 0 0 0,0 0 0 0 0,0 0-1 0 0,0 0 1 0 0,0 0 0 0 0,0 0 0 0 0,0 0 0 0 0,0 0 0 0 0,0 0 0 0 0,0 1 0 0 0,1-1 0 0 0,-1 0 0 0 0,0 1 0 0 0,0-1-1 0 0,0 0 1 0 0,0 1 0 0 0,0-1 0 0 0,0 1 0 0 0,1 0 0 0 0,-1-1 0 0 0,0 1 0 0 0,0-1 0 0 0,1 1 0 0 0,-1 0 0 0 0,1 0-1 0 0,-1-1 1 0 0,0 1 0 0 0,1 0 0 0 0,-1 0 0 0 0,1 0 0 0 0,0 0 0 0 0,-1 0 0 0 0,1 1 0 0 0,-2 1-81 0 0,0 1 1 0 0,1-1 0 0 0,-1 1-1 0 0,1 0 1 0 0,0 0-1 0 0,0 0 1 0 0,0 0 0 0 0,1-1-1 0 0,0 1 1 0 0,-1 0-1 0 0,2 6 1 0 0,10 17-3056 0 0,-11-26 2868 0 0,1-1 0 0 0,-1 1-1 0 0,0 0 1 0 0,1-1 0 0 0,-1 1-1 0 0,0 0 1 0 0,1-1 0 0 0,-1 1-1 0 0,1-1 1 0 0,-1 1 0 0 0,1 0 0 0 0,0-1-1 0 0,-1 1 1 0 0,1-1 0 0 0,-1 0-1 0 0,1 1 1 0 0,0-1 0 0 0,-1 1-1 0 0,1-1 1 0 0,0 0 0 0 0,-1 0 0 0 0,1 1-1 0 0,0-1 1 0 0,0 0 0 0 0,-1 0-1 0 0,1 0 1 0 0,1 0 0 0 0,4 0-2423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3161 0 0,'1'11'1946'0'0,"0"1"1"0"0,0-1 0 0 0,6 21 0 0 0,27 64 1954 0 0,-34-96-3890 0 0,0 1 1 0 0,0 0 0 0 0,0-1 0 0 0,0 1 0 0 0,0-1 0 0 0,1 1 0 0 0,-1 0 0 0 0,0-1 0 0 0,0 1 0 0 0,1-1 0 0 0,-1 1 0 0 0,0-1 0 0 0,1 1 0 0 0,-1-1 0 0 0,1 1 0 0 0,-1-1 0 0 0,0 1 0 0 0,1-1 0 0 0,-1 0 0 0 0,1 1 0 0 0,-1-1 0 0 0,1 0 0 0 0,0 1 0 0 0,-1-1 0 0 0,1 0 0 0 0,-1 0 0 0 0,1 1 0 0 0,-1-1 0 0 0,1 0-1 0 0,0 0 1 0 0,-1 0 0 0 0,1 0 0 0 0,0 0 0 0 0,-1 0 0 0 0,1 0 0 0 0,-1 0 0 0 0,2 0 0 0 0,0-1-150 0 0,0-1-1 0 0,-1 1 0 0 0,1 0 1 0 0,0-1-1 0 0,-1 1 0 0 0,1-1 1 0 0,-1 1-1 0 0,0-1 0 0 0,1 1 1 0 0,-1-1-1 0 0,1-3 0 0 0,2-1-1023 0 0,-1 0 0 0 0,1-1 0 0 0,-2 0 0 0 0,1 1-1 0 0,-1-1 1 0 0,3-13 0 0 0,-6 18 1030 0 0,0 1 1 0 0,1-1-1 0 0,-1 1 0 0 0,0 0 1 0 0,0-1-1 0 0,0 1 0 0 0,0 0 1 0 0,0-1-1 0 0,0 1 0 0 0,0 0 1 0 0,0 0-1 0 0,-1 0 0 0 0,1 0 1 0 0,0 0-1 0 0,-1 0 0 0 0,1 1 1 0 0,-1-1-1 0 0,1 0 0 0 0,-1 1 1 0 0,1-1-1 0 0,-3 0 0 0 0,-5 1-1595 0 0</inkml:trace>
  <inkml:trace contextRef="#ctx0" brushRef="#br0" timeOffset="1">0 248 4033 0 0,'1'12'858'0'0,"1"1"0"0"0,0-1 0 0 0,1 0 0 0 0,1 0 0 0 0,-1 0 1 0 0,2-1-1 0 0,6 13 0 0 0,-10-19-780 0 0,1-1 0 0 0,1 0 0 0 0,-1 0 0 0 0,1 0 0 0 0,-1-1 0 0 0,1 1 0 0 0,0-1-1 0 0,1 1 1 0 0,-1-1 0 0 0,0 0 0 0 0,1 0 0 0 0,0 0 0 0 0,0-1 0 0 0,0 1 0 0 0,0-1 0 0 0,0 0 0 0 0,0 0 0 0 0,0 0 0 0 0,1-1 0 0 0,-1 0 0 0 0,1 0 0 0 0,4 1 0 0 0,-5-2-161 0 0,0-1 0 0 0,0 0 1 0 0,-1 0-1 0 0,1 0 1 0 0,0 0-1 0 0,-1 0 0 0 0,1-1 1 0 0,0 0-1 0 0,-1 0 1 0 0,0 0-1 0 0,1 0 0 0 0,-1 0 1 0 0,0-1-1 0 0,0 1 1 0 0,-1-1-1 0 0,1 0 0 0 0,0 0 1 0 0,-1 0-1 0 0,0 0 1 0 0,1 0-1 0 0,-1 0 0 0 0,2-6 1 0 0,6-9-2297 0 0,-2 0 1 0 0,12-34-1 0 0,-10 15-588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26 253 6033 0 0,'-2'2'233'0'0,"0"-1"0"0"0,0 1 0 0 0,0 0 0 0 0,0 0 0 0 0,1 0 0 0 0,-1 0-1 0 0,1 0 1 0 0,-1 0 0 0 0,1 1 0 0 0,-1-1 0 0 0,1 0 0 0 0,0 1 0 0 0,0-1 0 0 0,1 1-1 0 0,-1-1 1 0 0,0 1 0 0 0,1-1 0 0 0,-1 1 0 0 0,1 0 0 0 0,0-1 0 0 0,0 1 0 0 0,0 0-1 0 0,1 3 1 0 0,0-3-169 0 0,0 1-1 0 0,1-1 0 0 0,-1 0 1 0 0,1 0-1 0 0,0 0 0 0 0,0 0 1 0 0,0 0-1 0 0,0 0 1 0 0,1 0-1 0 0,-1-1 0 0 0,1 1 1 0 0,-1-1-1 0 0,1 0 0 0 0,0 1 1 0 0,0-2-1 0 0,0 1 0 0 0,4 2 1 0 0,-5-3-55 0 0,0 1 0 0 0,0-1 1 0 0,0 0-1 0 0,0 0 0 0 0,0 0 0 0 0,1 0 1 0 0,-1-1-1 0 0,0 1 0 0 0,1 0 1 0 0,-1-1-1 0 0,0 0 0 0 0,1 1 0 0 0,-1-1 1 0 0,0 0-1 0 0,1 0 0 0 0,-1 0 1 0 0,0-1-1 0 0,1 1 0 0 0,-1-1 0 0 0,0 1 1 0 0,1-1-1 0 0,-1 0 0 0 0,4-1 1 0 0,-5 0-96 0 0,1 0 1 0 0,-1 1 0 0 0,0-1 0 0 0,1 0 0 0 0,-1 0-1 0 0,0 0 1 0 0,0 0 0 0 0,0 0 0 0 0,0 0 0 0 0,-1 0-1 0 0,1-1 1 0 0,0 1 0 0 0,-1 0 0 0 0,0 0 0 0 0,1 0-1 0 0,-1-1 1 0 0,0 1 0 0 0,0 0 0 0 0,0 0 0 0 0,-1-1-1 0 0,1 1 1 0 0,-1 0 0 0 0,1 0 0 0 0,-1-1-1 0 0,-1-1 1 0 0,-2-12-1129 0 0,-1 0 0 0 0,0 1 0 0 0,-1 0 0 0 0,-10-16 0 0 0,12 24 1253 0 0,0 0 0 0 0,-1 0 0 0 0,0 0 0 0 0,-1 0 0 0 0,1 1 0 0 0,-1 0 0 0 0,-1 0 0 0 0,1 0 0 0 0,-12-7 0 0 0,19 13 107 0 0,0 1-1 0 0,0-1 0 0 0,0 1 0 0 0,0-1 1 0 0,0 0-1 0 0,0 0 0 0 0,0 1 0 0 0,1-1 0 0 0,-1 0 1 0 0,0 0-1 0 0,0 0 0 0 0,0 0 0 0 0,0 0 0 0 0,0-1 1 0 0,0 1-1 0 0,0 0 0 0 0,1 0 0 0 0,-1-1 1 0 0,0 1-1 0 0,0-1 0 0 0,0 1 0 0 0,0-1 0 0 0,0 1 1 0 0,0-1-1 0 0,-1 0 0 0 0,1 1 0 0 0,0-1 0 0 0,1-1 1 0 0,1-1-146 0 0,-1 0 0 0 0,1 1 0 0 0,-1-1 1 0 0,0 0-1 0 0,0-1 0 0 0,-1 1 1 0 0,1 0-1 0 0,0 0 0 0 0,-1-1 0 0 0,2-6 1 0 0,0-2 22 0 0,-2 3-13 0 0,1 1 0 0 0,0 0 0 0 0,1 0 0 0 0,-1 0 1 0 0,2 0-1 0 0,-1 0 0 0 0,1 1 0 0 0,9-14 0 0 0,-13 21 4 0 0,1 0 0 0 0,-1-1 0 0 0,0 1 0 0 0,1 0 0 0 0,-1 0 0 0 0,1 0 0 0 0,-1 0 0 0 0,0 0 0 0 0,1 0 0 0 0,-1 0 0 0 0,0 0 0 0 0,1 0 0 0 0,-1 0 0 0 0,1 0 0 0 0,-1 1-1 0 0,0-1 1 0 0,1 0 0 0 0,-1 0 0 0 0,0 0 0 0 0,1 0 0 0 0,-1 0 0 0 0,0 1 0 0 0,1-1 0 0 0,-1 0 0 0 0,0 0 0 0 0,1 1 0 0 0,-1-1 0 0 0,0 0 0 0 0,0 0 0 0 0,1 1 0 0 0,-1-1 0 0 0,0 0-1 0 0,0 1 1 0 0,0-1 0 0 0,1 0 0 0 0,-1 1 0 0 0,0-1 0 0 0,0 1 0 0 0,0-1 0 0 0,0 0 0 0 0,0 1 0 0 0,0-1 0 0 0,0 0 0 0 0,0 1 0 0 0,0-1 0 0 0,0 1 0 0 0,0 0 0 0 0,7 26 1161 0 0,-6-23-861 0 0,4 15 543 0 0,3 18 310 0 0,17 43 0 0 0,-22-71-1187 0 0,1 0 1 0 0,0-1 0 0 0,1 1-1 0 0,-1-1 1 0 0,1 0 0 0 0,1 0 0 0 0,0 0-1 0 0,0-1 1 0 0,1 1 0 0 0,8 6-1 0 0,-14-13-107 0 0,0 0-1 0 0,0 0 1 0 0,0 0-1 0 0,0 0 0 0 0,0 0 1 0 0,1-1-1 0 0,-1 1 1 0 0,0 0-1 0 0,1-1 1 0 0,-1 1-1 0 0,1-1 0 0 0,-1 1 1 0 0,0-1-1 0 0,1 0 1 0 0,-1 1-1 0 0,1-1 0 0 0,-1 0 1 0 0,1 0-1 0 0,-1 0 1 0 0,1 0-1 0 0,2-1 0 0 0,-3 0-50 0 0,0 1-1 0 0,1-1 0 0 0,-1 0 1 0 0,0 0-1 0 0,0 0 0 0 0,0 0 1 0 0,0 0-1 0 0,0 0 0 0 0,0-1 1 0 0,0 1-1 0 0,0 0 0 0 0,-1 0 1 0 0,1-1-1 0 0,0 1 0 0 0,-1 0 1 0 0,1-1-1 0 0,0-2 0 0 0,2-8-675 0 0,-1 0-1 0 0,-1 0 0 0 0,0-1 0 0 0,0-13 1 0 0,-1 16 795 0 0,1-9-78 0 0,-1-52-453 0 0,-6 25 3667 0 0,7 65 3331 0 0,2 18-4808 0 0,32 111 234 0 0,-10-47-7341 0 0,-19-79 2136 0 0,8 6-1487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91 6689 0 0,'-1'8'442'0'0,"0"-1"0"0"0,1 0 0 0 0,-1 1 0 0 0,2-1 0 0 0,-1 1 0 0 0,1-1 0 0 0,0 0 0 0 0,0 1 0 0 0,1-1-1 0 0,0 0 1 0 0,0 0 0 0 0,1 0 0 0 0,5 11 0 0 0,-5-14-335 0 0,0 1-1 0 0,-1-1 1 0 0,1 0 0 0 0,0-1 0 0 0,1 1-1 0 0,-1-1 1 0 0,1 1 0 0 0,0-1-1 0 0,0 0 1 0 0,0 0 0 0 0,0-1-1 0 0,0 1 1 0 0,0-1 0 0 0,1 0-1 0 0,-1 0 1 0 0,1 0 0 0 0,0-1 0 0 0,-1 1-1 0 0,1-1 1 0 0,0 0 0 0 0,8 0-1 0 0,-11-1-90 0 0,0 0 0 0 0,0 0 0 0 0,0 0 0 0 0,-1 0 0 0 0,1 0 0 0 0,0-1 0 0 0,0 1 0 0 0,0 0 0 0 0,-1-1 0 0 0,1 0 0 0 0,0 1 0 0 0,-1-1 0 0 0,1 0 0 0 0,0 0 0 0 0,-1 0 0 0 0,1 0 0 0 0,-1 0 0 0 0,0 0 0 0 0,1 0-1 0 0,-1 0 1 0 0,2-3 0 0 0,-1 1 7 0 0,0 0 0 0 0,-1 0 0 0 0,1 0-1 0 0,-1-1 1 0 0,0 1 0 0 0,0 0 0 0 0,0-1 0 0 0,0 1-1 0 0,-1 0 1 0 0,1-7 0 0 0,-1-4 32 0 0,0-1 1 0 0,-1 1-1 0 0,-1-1 1 0 0,-4-15-1 0 0,4 20-11 0 0,-1 0 0 0 0,1 1-1 0 0,-2-1 1 0 0,0 1 0 0 0,0 0 0 0 0,0 0 0 0 0,-1 0-1 0 0,-9-11 1 0 0,13 18-22 0 0,-1 0-1 0 0,1 1 0 0 0,-1-1 1 0 0,0 0-1 0 0,0 1 0 0 0,0-1 1 0 0,0 1-1 0 0,0 0 1 0 0,0 0-1 0 0,0-1 0 0 0,0 1 1 0 0,-1 1-1 0 0,1-1 0 0 0,0 0 1 0 0,-1 0-1 0 0,-3 0 1 0 0,4 2-4 0 0,-1-1 0 0 0,0 0 0 0 0,0 1 0 0 0,0-1 0 0 0,1 1 0 0 0,-1 0 0 0 0,0 0 0 0 0,1 0 0 0 0,-1 0 0 0 0,1 1 0 0 0,-1-1 0 0 0,1 1 0 0 0,-1-1 0 0 0,1 1 0 0 0,0 0 0 0 0,0 0 0 0 0,-3 3 0 0 0,2-1-63 0 0,0-1 1 0 0,0 1-1 0 0,0 0 0 0 0,0 0 1 0 0,1 0-1 0 0,0 0 1 0 0,0 0-1 0 0,0 0 1 0 0,0 1-1 0 0,1-1 1 0 0,-1 1-1 0 0,1-1 1 0 0,0 1-1 0 0,1 0 0 0 0,-1-1 1 0 0,1 1-1 0 0,0 5 1 0 0,0-7-280 0 0,0 0 0 0 0,1 0 1 0 0,0 0-1 0 0,-1 0 1 0 0,1 0-1 0 0,0 0 0 0 0,0 0 1 0 0,1 0-1 0 0,-1-1 0 0 0,1 1 1 0 0,1 3-1 0 0,-1-4-317 0 0,0 0 0 0 0,0 0 0 0 0,0 0 1 0 0,0 0-1 0 0,1 0 0 0 0,-1-1 0 0 0,0 1 0 0 0,1-1 0 0 0,-1 1 0 0 0,1-1 1 0 0,-1 0-1 0 0,1 0 0 0 0,4 1 0 0 0,4-2-2309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4849 0 0,'3'1'515'0'0,"0"-1"0"0"0,0 1 0 0 0,0 0-1 0 0,-1 0 1 0 0,1 0 0 0 0,0 0 0 0 0,0 1 0 0 0,-1-1 0 0 0,1 1-1 0 0,-1-1 1 0 0,1 1 0 0 0,-1 0 0 0 0,3 3 0 0 0,-2-1-91 0 0,1 0 0 0 0,-1 0 0 0 0,0 0 0 0 0,-1 0 0 0 0,1 1 0 0 0,-1 0 0 0 0,2 5 0 0 0,2 8-70 0 0,-1 1 0 0 0,-1 0 0 0 0,3 24 0 0 0,-4-20 13 0 0,2 2-640 0 0,3 28-1338 0 0,-7-49 876 0 0,-1-1-1 0 0,0 1 0 0 0,0 0 0 0 0,0 0 1 0 0,-1-1-1 0 0,1 1 0 0 0,-1 0 0 0 0,0-1 0 0 0,0 1 1 0 0,-3 6-1 0 0,0-6-1721 0 0,-1-3-909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3857 0 0,'-7'10'2097'0'0,"2"1"1"0"0,0-1 0 0 0,0 1 0 0 0,-5 18-1 0 0,9-23-1690 0 0,0 1 0 0 0,0 0 0 0 0,1-1-1 0 0,-1 1 1 0 0,2 0 0 0 0,-1 0 0 0 0,1-1 0 0 0,0 1-1 0 0,3 10 1 0 0,-1-6-344 0 0,-1 0-34 0 0,1-1 1 0 0,0 0-1 0 0,1 0 0 0 0,8 17 1 0 0,-12-27-33 0 0,0 0 0 0 0,0 1 0 0 0,0-1 0 0 0,1 0 0 0 0,-1 0 0 0 0,0 0 0 0 0,0 0 1 0 0,0 0-1 0 0,0 1 0 0 0,0-1 0 0 0,0 0 0 0 0,1 0 0 0 0,-1 0 0 0 0,0 0 0 0 0,0 0 1 0 0,0 0-1 0 0,0 0 0 0 0,1 0 0 0 0,-1 0 0 0 0,0 1 0 0 0,0-1 0 0 0,0 0 0 0 0,1 0 1 0 0,-1 0-1 0 0,0 0 0 0 0,0 0 0 0 0,0 0 0 0 0,0 0 0 0 0,1 0 0 0 0,-1 0 0 0 0,0 0 1 0 0,0-1-1 0 0,0 1 0 0 0,1 0 0 0 0,-1 0 0 0 0,0 0 0 0 0,0 0 0 0 0,0 0 0 0 0,0 0 0 0 0,1 0 1 0 0,-1 0-1 0 0,0 0 0 0 0,0-1 0 0 0,0 1 0 0 0,0 0 0 0 0,0 0 0 0 0,9-12-90 0 0,2-15 28 0 0,21-59-1427 0 0,2 2-3420 0 0,-21 62 3344 0 0,-10 25 1774 0 0,-3 13 975 0 0,-3 38 542 0 0,-2 19-1312 0 0,4-67-403 0 0,0 0-1 0 0,-1 0 0 0 0,1 0 0 0 0,-1 0 1 0 0,0-1-1 0 0,-1 1 0 0 0,1 0 0 0 0,-1-1 1 0 0,-4 6-1 0 0,-3-4 15 0 0,9-9-50 0 0,7-3 9 0 0,34-22-45 0 0,-23 17-436 0 0,-1 0 0 0 0,0-1 0 0 0,-1-1 0 0 0,0-1 0 0 0,19-21 0 0 0,-32 31-173 0 0,1 0 1 0 0,-1-1-1 0 0,0 0 0 0 0,0 0 0 0 0,0 0 0 0 0,2-8 0 0 0,0-7-3399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7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5097 0 0,'-2'3'689'0'0,"0"0"0"0"0,0 0-1 0 0,0 0 1 0 0,1 1 0 0 0,-1-1 0 0 0,1 1 0 0 0,-1 0-1 0 0,1-1 1 0 0,0 1 0 0 0,0 4 0 0 0,-5 40 1911 0 0,6-48-2552 0 0,-1 11 246 0 0,1 0 0 0 0,1-1-1 0 0,-1 1 1 0 0,2 0 0 0 0,0-1 0 0 0,5 20-1 0 0,-6-27-286 0 0,-1-1-1 0 0,1 1 1 0 0,0-1-1 0 0,0 1 1 0 0,0-1-1 0 0,0 0 0 0 0,0 1 1 0 0,1-1-1 0 0,-1 0 1 0 0,1 0-1 0 0,-1 0 1 0 0,1 0-1 0 0,0 0 0 0 0,0 0 1 0 0,0 0-1 0 0,0-1 1 0 0,0 1-1 0 0,0-1 1 0 0,0 1-1 0 0,1-1 1 0 0,-1 0-1 0 0,1 0 0 0 0,-1 0 1 0 0,1 0-1 0 0,-1 0 1 0 0,1-1-1 0 0,-1 1 1 0 0,1-1-1 0 0,-1 1 0 0 0,1-1 1 0 0,0 0-1 0 0,-1 0 1 0 0,5-1-1 0 0,-4 0-61 0 0,-1 1 0 0 0,1-1 0 0 0,0 0 0 0 0,-1-1 1 0 0,1 1-1 0 0,-1 0 0 0 0,1-1 0 0 0,-1 0 0 0 0,0 1 0 0 0,0-1 0 0 0,0 0 0 0 0,0 0 0 0 0,0 0 0 0 0,0 0 0 0 0,0-1 1 0 0,2-3-1 0 0,22-47-3693 0 0,-9 16-1445 0 0,-11 25 1391 0 0,-3 14 1041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8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47 4585 0 0,'-2'1'644'0'0,"-23"17"2943"0"0,24-17-3339 0 0,0 0-1 0 0,0-1 1 0 0,0 1-1 0 0,0 0 1 0 0,0-1-1 0 0,0 1 1 0 0,0 0-1 0 0,1 0 1 0 0,-1 0-1 0 0,0 0 1 0 0,1 0-1 0 0,-1 0 1 0 0,1 0-1 0 0,-1 0 1 0 0,1 0-1 0 0,-1 0 1 0 0,1 0-1 0 0,0 0 1 0 0,0 0-1 0 0,-1 2 1 0 0,2-3-199 0 0,-1 0-1 0 0,1 1 1 0 0,0-1 0 0 0,-1 0 0 0 0,1 0 0 0 0,0 0 0 0 0,-1 0 0 0 0,1 0 0 0 0,0 0 0 0 0,-1 0 0 0 0,1 0-1 0 0,0-1 1 0 0,-1 1 0 0 0,1 0 0 0 0,0 0 0 0 0,-1 0 0 0 0,1-1 0 0 0,-1 1 0 0 0,1 0 0 0 0,0-1 0 0 0,-1 1-1 0 0,1 0 1 0 0,-1-1 0 0 0,1 1 0 0 0,0-1 0 0 0,15-10-32 0 0,4-17 74 0 0,-19 24-117 0 0,0 1 0 0 0,1 0-1 0 0,0 0 1 0 0,0 0 0 0 0,0 0-1 0 0,0 1 1 0 0,0-1-1 0 0,0 1 1 0 0,1-1 0 0 0,-1 1-1 0 0,1 0 1 0 0,0 0-1 0 0,-1 0 1 0 0,1 0 0 0 0,4-2-1 0 0,-6 4 10 0 0,0 0 0 0 0,0 1 0 0 0,0-1 0 0 0,0 1-1 0 0,-1-1 1 0 0,1 0 0 0 0,0 1 0 0 0,0-1 0 0 0,0 1-1 0 0,-1 0 1 0 0,1-1 0 0 0,0 1 0 0 0,-1-1 0 0 0,1 1 0 0 0,-1 0-1 0 0,1 0 1 0 0,-1-1 0 0 0,1 1 0 0 0,-1 0 0 0 0,1 0 0 0 0,-1 0-1 0 0,0 0 1 0 0,1 1 0 0 0,9 27 205 0 0,-8-23-161 0 0,2 5 188 0 0,0-1 0 0 0,1 0 1 0 0,-1 0-1 0 0,2 0 0 0 0,0-1 0 0 0,8 12 1 0 0,-12-18-168 0 0,1 0-1 0 0,0 0 1 0 0,0 0 0 0 0,0-1 0 0 0,0 1 0 0 0,1-1 0 0 0,-1 1-1 0 0,0-1 1 0 0,1 0 0 0 0,0 0 0 0 0,0-1 0 0 0,-1 1-1 0 0,1-1 1 0 0,0 0 0 0 0,0 0 0 0 0,0 0 0 0 0,0 0 0 0 0,0-1-1 0 0,0 0 1 0 0,6 0 0 0 0,-8 0-155 0 0,1 0 0 0 0,-1-1 0 0 0,0 1-1 0 0,0-1 1 0 0,0 0 0 0 0,0 1 0 0 0,0-1 0 0 0,0 0 0 0 0,0 0 0 0 0,0-1-1 0 0,0 1 1 0 0,0 0 0 0 0,-1-1 0 0 0,1 1 0 0 0,0-1 0 0 0,-1 1 0 0 0,1-1 0 0 0,-1 0-1 0 0,0 0 1 0 0,1 0 0 0 0,-1 1 0 0 0,0-1 0 0 0,0 0 0 0 0,0 0 0 0 0,-1-1-1 0 0,1 1 1 0 0,0 0 0 0 0,-1 0 0 0 0,1 0 0 0 0,-1 0 0 0 0,0-1 0 0 0,0-2-1 0 0,1-4-1353 0 0,-1-1-1 0 0,0 0 0 0 0,0 1 0 0 0,-1-1 0 0 0,-5-18 0 0 0,1 6-2068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5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 3209 0 0,'-2'-1'261'0'0,"1"1"0"0"0,-1-1 1 0 0,0 1-1 0 0,1-1 0 0 0,-1 1 0 0 0,0 0 1 0 0,0 0-1 0 0,0 0 0 0 0,1 0 1 0 0,-1 0-1 0 0,0 0 0 0 0,0 0 1 0 0,0 1-1 0 0,1-1 0 0 0,-1 0 0 0 0,0 1 1 0 0,1 0-1 0 0,-1-1 0 0 0,0 1 1 0 0,1 0-1 0 0,-1 0 0 0 0,1 0 0 0 0,-1 0 1 0 0,1 0-1 0 0,0 0 0 0 0,-3 2 1 0 0,3 0 17 0 0,0 0 1 0 0,0 0 0 0 0,0 0 0 0 0,0 0-1 0 0,0 0 1 0 0,1 0 0 0 0,-1 0-1 0 0,1 0 1 0 0,0 0 0 0 0,0 0 0 0 0,0 0-1 0 0,0 0 1 0 0,1 0 0 0 0,-1 0-1 0 0,2 4 1 0 0,0 3-79 0 0,1-1-1 0 0,0 0 1 0 0,0 0-1 0 0,1 0 1 0 0,0 0 0 0 0,1-1-1 0 0,0 1 1 0 0,0-1-1 0 0,1 0 1 0 0,0-1-1 0 0,0 0 1 0 0,1 0 0 0 0,0 0-1 0 0,10 7 1 0 0,-16-13-177 0 0,0-1 1 0 0,0 1 0 0 0,0-1 0 0 0,0 1-1 0 0,0-1 1 0 0,0 0 0 0 0,0 1-1 0 0,0-1 1 0 0,0 0 0 0 0,0 0-1 0 0,0 0 1 0 0,0 0 0 0 0,0 0-1 0 0,0 0 1 0 0,0 0 0 0 0,0 0-1 0 0,0 0 1 0 0,0 0 0 0 0,0-1-1 0 0,0 1 1 0 0,0 0 0 0 0,0-1-1 0 0,0 1 1 0 0,0-1 0 0 0,0 1-1 0 0,1-2 1 0 0,0 1-5 0 0,0-1 1 0 0,-1 0-1 0 0,1 0 0 0 0,0-1 1 0 0,-1 1-1 0 0,1 0 0 0 0,-1-1 1 0 0,0 1-1 0 0,0 0 0 0 0,1-4 0 0 0,2-5-76 0 0,-1 1-1 0 0,-1-1 0 0 0,3-22 1 0 0,-7 6 223 0 0,0 21-1051 0 0,1 0 0 0 0,-1 0 0 0 0,0 1 0 0 0,0-1 1 0 0,-1 0-1 0 0,-3-5 0 0 0,5 9 525 0 0,0 1-1 0 0,0-1 1 0 0,0 1 0 0 0,0-1-1 0 0,0 1 1 0 0,-1-1 0 0 0,1 1-1 0 0,0 0 1 0 0,-1-1 0 0 0,1 1-1 0 0,-1 0 1 0 0,0 0 0 0 0,1 0 0 0 0,-1 0-1 0 0,0 1 1 0 0,1-1 0 0 0,-1 0-1 0 0,0 1 1 0 0,-3-1 0 0 0,3 1 258 0 0,0 0 1 0 0,0 0-1 0 0,0 0 0 0 0,1 1 1 0 0,-1-1-1 0 0,0 1 1 0 0,0-1-1 0 0,1 1 1 0 0,-1 0-1 0 0,0 0 0 0 0,1-1 1 0 0,-1 1-1 0 0,1 0 1 0 0,-1 1-1 0 0,-1 1 0 0 0,-2 1 182 0 0,1 0 0 0 0,0 1 0 0 0,0 0 0 0 0,0 0 0 0 0,0 0 0 0 0,1 0 0 0 0,0 0 0 0 0,0 1-1 0 0,-2 6 1 0 0,4-8 574 0 0,-1-1 0 0 0,1 1 0 0 0,0 0 0 0 0,1 0 0 0 0,-1 0 0 0 0,1 1 0 0 0,-1-1 1 0 0,2 8-1 0 0,-1-11-466 0 0,1 0 1 0 0,-1 0-1 0 0,1 0 1 0 0,-1 0 0 0 0,1 0-1 0 0,0 0 1 0 0,0 0 0 0 0,0-1-1 0 0,-1 1 1 0 0,1 0 0 0 0,0 0-1 0 0,0-1 1 0 0,0 1 0 0 0,0 0-1 0 0,0-1 1 0 0,0 1-1 0 0,1-1 1 0 0,-1 1 0 0 0,0-1-1 0 0,0 0 1 0 0,0 1 0 0 0,0-1-1 0 0,3 0 1 0 0,33 5-243 0 0,-30-4 210 0 0,38-2-1919 0 0,-16-7-6371 0 0,-19 4 4265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2 130 3249 0 0,'0'-1'238'0'0,"-1"0"1"0"0,1 0 0 0 0,0-1-1 0 0,0 1 1 0 0,-1-1-1 0 0,1 1 1 0 0,0 0 0 0 0,0-1-1 0 0,1 1 1 0 0,-1 0-1 0 0,0-1 1 0 0,0 1 0 0 0,1 0-1 0 0,-1-1 1 0 0,0 1-1 0 0,1 0 1 0 0,-1 0 0 0 0,1-1-1 0 0,0 1 1 0 0,-1 0-1 0 0,1 0 1 0 0,0 0 0 0 0,0 0-1 0 0,1-1 1 0 0,0 0-95 0 0,-1 1 1 0 0,1 0-1 0 0,0 0 0 0 0,0 0 1 0 0,0 0-1 0 0,0 0 1 0 0,0 1-1 0 0,0-1 0 0 0,0 0 1 0 0,0 1-1 0 0,0 0 0 0 0,0-1 1 0 0,1 1-1 0 0,2 0 1 0 0,-3 0-114 0 0,1 0 1 0 0,0 0-1 0 0,-1 0 1 0 0,1 1-1 0 0,0-1 1 0 0,-1 1-1 0 0,1-1 1 0 0,0 1-1 0 0,-1 0 1 0 0,1 0-1 0 0,-1 0 1 0 0,0 0-1 0 0,1 1 1 0 0,-1-1-1 0 0,0 0 1 0 0,0 1-1 0 0,1 0 1 0 0,-1 0-1 0 0,0-1 1 0 0,-1 1 0 0 0,1 0-1 0 0,0 1 1 0 0,-1-1-1 0 0,1 0 1 0 0,-1 0-1 0 0,2 4 1 0 0,1 23 131 0 0,-4-24-160 0 0,1 0 0 0 0,-1 0 0 0 0,1 1 0 0 0,0-1 0 0 0,1-1 0 0 0,-1 1-1 0 0,3 6 1 0 0,-3-11-7 0 0,-1 0-1 0 0,0 0 0 0 0,1 0 0 0 0,-1 0 1 0 0,0 0-1 0 0,1 0 0 0 0,-1 0 1 0 0,0 0-1 0 0,1 0 0 0 0,-1 0 0 0 0,0-1 1 0 0,1 1-1 0 0,-1 0 0 0 0,0 0 0 0 0,0 0 1 0 0,1 0-1 0 0,-1-1 0 0 0,0 1 1 0 0,0 0-1 0 0,1 0 0 0 0,-1-1 0 0 0,0 1 1 0 0,0 0-1 0 0,1 0 0 0 0,-1-1 1 0 0,0 1-1 0 0,0 0 0 0 0,0-1 0 0 0,0 1 1 0 0,0 0-1 0 0,1-1 0 0 0,-1 1 0 0 0,0 0 1 0 0,0-1-1 0 0,0 1 0 0 0,0 0 1 0 0,0-1-1 0 0,0 1 0 0 0,0 0 0 0 0,0-1 1 0 0,8-23 12 0 0,-6 19-17 0 0,22-36-428 0 0,-18 32-45 0 0,0 0 0 0 0,0 0 0 0 0,6-16 1 0 0,-11 23 436 0 0,0-1-1 0 0,-1 1 1 0 0,1-1 0 0 0,-1 1 0 0 0,1-1 0 0 0,-1 1 0 0 0,0-1 0 0 0,0 1 0 0 0,0-1 0 0 0,0 1 0 0 0,0-1-1 0 0,0 0 1 0 0,-1 1 0 0 0,1-1 0 0 0,-1 1 0 0 0,0 0 0 0 0,0-1 0 0 0,0 1 0 0 0,-2-5 0 0 0,3 7 137 0 0,-1-1 0 0 0,1 0 1 0 0,0 0-1 0 0,-1 0 0 0 0,1 1 1 0 0,-1-1-1 0 0,1 0 1 0 0,-1 1-1 0 0,0-1 0 0 0,1 0 1 0 0,-1 1-1 0 0,0-1 0 0 0,1 1 1 0 0,-1-1-1 0 0,0 1 1 0 0,0-1-1 0 0,0 1 0 0 0,1 0 1 0 0,-1-1-1 0 0,0 1 0 0 0,0 0 1 0 0,0-1-1 0 0,0 1 1 0 0,0 0-1 0 0,1 0 0 0 0,-1 0 1 0 0,0 0-1 0 0,0 0 0 0 0,0 0 1 0 0,0 0-1 0 0,0 0 1 0 0,0 0-1 0 0,0 1 0 0 0,0 0 47 0 0,0-1 0 0 0,0 1-1 0 0,1 0 1 0 0,-1-1 0 0 0,0 1-1 0 0,1 0 1 0 0,-1 0 0 0 0,1 0 0 0 0,-1 0-1 0 0,1-1 1 0 0,-1 1 0 0 0,1 0-1 0 0,0 0 1 0 0,-1 0 0 0 0,1 0-1 0 0,0 0 1 0 0,0 0 0 0 0,0 0 0 0 0,-1 0-1 0 0,1 0 1 0 0,0 0 0 0 0,0 0-1 0 0,1 0 1 0 0,-1 0 0 0 0,0 0-1 0 0,0 0 1 0 0,0 0 0 0 0,1 0-1 0 0,0 1 1 0 0,7 27 366 0 0,2-2 0 0 0,15 29 0 0 0,-19-44-1194 0 0,1-1 0 0 0,0 1 0 0 0,16 19 0 0 0,-23-31 564 0 0,1 0 0 0 0,-1 0 1 0 0,0 1-1 0 0,0-1 1 0 0,0 0-1 0 0,0 0 1 0 0,1 1-1 0 0,-1-1 0 0 0,0 0 1 0 0,0 0-1 0 0,0 0 1 0 0,1 1-1 0 0,-1-1 1 0 0,0 0-1 0 0,0 0 1 0 0,1 0-1 0 0,-1 0 0 0 0,0 0 1 0 0,0 1-1 0 0,1-1 1 0 0,-1 0-1 0 0,0 0 1 0 0,0 0-1 0 0,1 0 0 0 0,-1 0 1 0 0,0 0-1 0 0,1 0 1 0 0,-1 0-1 0 0,0 0 1 0 0,0 0-1 0 0,1 0 1 0 0,-1 0-1 0 0,0 0 0 0 0,1 0 1 0 0,-1-1-1 0 0,0 1 1 0 0,0 0-1 0 0,1 0 1 0 0,-1 0-1 0 0,0 0 0 0 0,5-14-3256 0 0,-4-20 431 0 0,-1 34 2902 0 0,-2-20-957 0 0,3 2-768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1480 0 0,'1'-15'7273'0'0,"9"38"-2286"0"0,1 1-4252 0 0,-6-16-539 0 0,-3-3-171 0 0,1 0 0 0 0,0 0-1 0 0,0 0 1 0 0,0 0 0 0 0,1-1 0 0 0,0 0 0 0 0,0 1-1 0 0,0-1 1 0 0,0-1 0 0 0,0 1 0 0 0,7 3 0 0 0,-11-7-23 0 0,1 0 0 0 0,-1 0 0 0 0,0-1 0 0 0,1 1 0 0 0,-1 0 1 0 0,0-1-1 0 0,1 1 0 0 0,-1 0 0 0 0,0-1 0 0 0,1 1 1 0 0,-1-1-1 0 0,0 1 0 0 0,0 0 0 0 0,1-1 0 0 0,-1 1 1 0 0,0-1-1 0 0,0 1 0 0 0,0-1 0 0 0,0 1 0 0 0,0-1 1 0 0,0 1-1 0 0,0 0 0 0 0,0-1 0 0 0,0 1 0 0 0,0-1 1 0 0,0 1-1 0 0,0-1 0 0 0,0 1 0 0 0,0-1 0 0 0,0 1 0 0 0,0-1 1 0 0,0 1-1 0 0,-1-1 0 0 0,1 1 0 0 0,0 0 0 0 0,0-1 1 0 0,-1 0-1 0 0,-5-24-81 0 0,6 24 53 0 0,-10-48-2686 0 0,0-26-7480 0 0,10 71 8605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4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2657 0 0,'-2'5'787'0'0,"1"-1"0"0"0,-1 1 0 0 0,1 0 0 0 0,0-1 0 0 0,0 1 0 0 0,1 0 0 0 0,-1 0 0 0 0,1 0 0 0 0,0 6 1 0 0,8 49 2220 0 0,-3-22-2984 0 0,0 80-9020 0 0,-5-68 8330 0 0,0-39 1601 0 0,-5 24 2734 0 0,3-30-3212 0 0,1 1 0 0 0,0-1 0 0 0,0 1-1 0 0,1-1 1 0 0,0 1 0 0 0,0 7 0 0 0,-1-60 451 0 0,-1 39-824 0 0,1-1 0 0 0,1 0 0 0 0,0 0-1 0 0,0 0 1 0 0,0 1 0 0 0,1-1 0 0 0,3-13 0 0 0,-3 20-71 0 0,-1 0 1 0 0,1 0-1 0 0,0 0 1 0 0,0 0-1 0 0,-1 0 1 0 0,1 0-1 0 0,0 0 1 0 0,1 0-1 0 0,-1 1 1 0 0,0-1-1 0 0,0 0 1 0 0,1 1 0 0 0,-1-1-1 0 0,1 1 1 0 0,0-1-1 0 0,-1 1 1 0 0,1 0-1 0 0,0 0 1 0 0,0 0-1 0 0,-1 0 1 0 0,1 0-1 0 0,0 0 1 0 0,0 0-1 0 0,0 1 1 0 0,0-1-1 0 0,0 0 1 0 0,1 1-1 0 0,-1 0 1 0 0,0 0-1 0 0,0-1 1 0 0,0 1 0 0 0,0 1-1 0 0,0-1 1 0 0,0 0-1 0 0,4 1 1 0 0,1 0 62 0 0,0 1 1 0 0,0 0-1 0 0,0 0 1 0 0,0 0 0 0 0,0 1-1 0 0,6 3 1 0 0,-11-5-176 0 0,0 1-1 0 0,0-1 1 0 0,0 1 0 0 0,0-1-1 0 0,0 1 1 0 0,-1 0-1 0 0,1-1 1 0 0,-1 1 0 0 0,2 2-1 0 0,-2-2-298 0 0,0 0 0 0 0,0-1 0 0 0,-1 1 0 0 0,1-1-1 0 0,0 1 1 0 0,-1 0 0 0 0,0 0 0 0 0,1-1 0 0 0,-1 1-1 0 0,0 0 1 0 0,0 0 0 0 0,0-1 0 0 0,0 4 0 0 0,-1-5 318 0 0,1 0 1 0 0,0 1 0 0 0,0-1 0 0 0,0 0-1 0 0,-1 0 1 0 0,1 0 0 0 0,0 0 0 0 0,0 0 0 0 0,-1 0-1 0 0,1 0 1 0 0,0 1 0 0 0,0-1 0 0 0,-1 0-1 0 0,1 0 1 0 0,0 0 0 0 0,0 0 0 0 0,-1 0-1 0 0,1 0 1 0 0,0 0 0 0 0,0 0 0 0 0,-1-1 0 0 0,1 1-1 0 0,0 0 1 0 0,0 0 0 0 0,-1 0 0 0 0,1 0-1 0 0,0 0 1 0 0,0 0 0 0 0,-1 0 0 0 0,1 0-1 0 0,0-1 1 0 0,0 1 0 0 0,0 0 0 0 0,-1 0 0 0 0,1 0-1 0 0,0-1 1 0 0,0 1 0 0 0,0 0 0 0 0,0 0-1 0 0,0 0 1 0 0,-1-1 0 0 0,1 1 0 0 0,-1-1-559 0 0,2 5-2099 0 0</inkml:trace>
  <inkml:trace contextRef="#ctx0" brushRef="#br0" timeOffset="1">300 274 6601 0 0,'-3'-9'6274'0'0,"-2"-6"4808"0"0,4 18-9930 0 0,-1 1-447 0 0,0 1-361 0 0,0 0-144 0 0,0 1-112 0 0,0-1-72 0 0,0-1-280 0 0,2 0-473 0 0,0 1-1103 0 0,2 1-2201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1:55:5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85 1488 0 0,'-5'2'473'0'0,"-48"17"4293"0"0,19-14 1732 0 0,39-11-3796 0 0,23-20-2027 0 0,-10 17-432 0 0,0 0 0 0 0,0 1 0 0 0,1 1 1 0 0,36-9-1 0 0,-13 3-2262 0 0,-1-1-4237 0 0,-34 11 178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5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7466 0 0,'0'-2'319'0'0,"1"0"0"0"0,-1 1 0 0 0,1-1 0 0 0,0 0 0 0 0,-1 1 1 0 0,1-1-1 0 0,0 1 0 0 0,0-1 0 0 0,0 1 0 0 0,0-1 0 0 0,0 1 1 0 0,0 0-1 0 0,0-1 0 0 0,0 1 0 0 0,1 0 0 0 0,-1 0 0 0 0,1 0 1 0 0,-1 0-1 0 0,2-1 0 0 0,0 1-125 0 0,1-1 0 0 0,-1 1 1 0 0,0 0-1 0 0,0 0 0 0 0,1 1 0 0 0,-1-1 0 0 0,1 1 1 0 0,-1 0-1 0 0,5 0 0 0 0,-1 0-139 0 0,-1 0 0 0 0,1 1 0 0 0,-1 0-1 0 0,1 1 1 0 0,-1-1 0 0 0,0 1 0 0 0,0 0 0 0 0,0 1 0 0 0,0 0-1 0 0,8 4 1 0 0,-14-6-7 0 0,1 0 0 0 0,0 0 0 0 0,-1 0 0 0 0,1 0 0 0 0,0 0 0 0 0,-1 0-1 0 0,1 0 1 0 0,-1 0 0 0 0,0 0 0 0 0,1 0 0 0 0,-1 0 0 0 0,0 0 0 0 0,0 1 0 0 0,0-1 0 0 0,1 0 0 0 0,-1 0-1 0 0,0 0 1 0 0,-1 0 0 0 0,1 0 0 0 0,0 1 0 0 0,0-1 0 0 0,0 0 0 0 0,-1 0 0 0 0,1 0 0 0 0,-1 0 0 0 0,1 0 0 0 0,-1 0-1 0 0,1 0 1 0 0,-1 1 0 0 0,-21 35 943 0 0,18-31-741 0 0,1-2-129 0 0,0 0-1 0 0,1 1 0 0 0,-1-1 1 0 0,1 1-1 0 0,0 0 1 0 0,0 0-1 0 0,0 0 1 0 0,1 0-1 0 0,-2 8 1 0 0,3-11-118 0 0,0 0 0 0 0,1 0 0 0 0,-1 0 0 0 0,0 0 0 0 0,1-1 0 0 0,-1 1 1 0 0,1 0-1 0 0,0 0 0 0 0,0 0 0 0 0,-1-1 0 0 0,1 1 0 0 0,0 0 0 0 0,1-1 1 0 0,-1 1-1 0 0,0-1 0 0 0,0 1 0 0 0,1-1 0 0 0,-1 0 0 0 0,0 0 1 0 0,1 1-1 0 0,0-1 0 0 0,-1 0 0 0 0,1 0 0 0 0,-1 0 0 0 0,1-1 0 0 0,0 1 1 0 0,0 0-1 0 0,0-1 0 0 0,3 2 0 0 0,-2-2-47 0 0,-1 1 0 0 0,1 0 0 0 0,0 0 1 0 0,0-1-1 0 0,0 1 0 0 0,0-1 0 0 0,0 0 0 0 0,0 0 0 0 0,0 0 0 0 0,0-1 0 0 0,0 1 1 0 0,0-1-1 0 0,2 0 0 0 0,33-17-4226 0 0,0-1-4312 0 0,-25 18 4150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5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 4761 0 0,'-6'-8'7592'0'0,"19"10"-4141"0"0,8 0-3329 0 0,-13-3-397 0 0,21-2 778 0 0,-29 3-762 0 0,1 0-1 0 0,0 0 1 0 0,0-1 0 0 0,0 1-1 0 0,-1 0 1 0 0,1 0-1 0 0,0 0 1 0 0,0 0 0 0 0,0 1-1 0 0,-1-1 1 0 0,1 0-1 0 0,0 0 1 0 0,0 0 0 0 0,-1 1-1 0 0,1-1 1 0 0,0 0 0 0 0,0 1-1 0 0,-1-1 1 0 0,1 1-1 0 0,0-1 1 0 0,-1 1 0 0 0,1-1-1 0 0,0 2 1 0 0,-1-2 77 0 0,0 1-1 0 0,0 0 1 0 0,0-1 0 0 0,0 1 0 0 0,-1 0 0 0 0,1-1 0 0 0,0 1-1 0 0,0 0 1 0 0,-1-1 0 0 0,1 1 0 0 0,0 0 0 0 0,-1-1 0 0 0,1 1 0 0 0,-1-1-1 0 0,1 1 1 0 0,-1-1 0 0 0,1 1 0 0 0,-1-1 0 0 0,1 1 0 0 0,-1-1-1 0 0,0 0 1 0 0,1 1 0 0 0,-2-1 0 0 0,-21 13 779 0 0,11-6 983 0 0,10-6-1282 0 0,1-1 1 0 0,0 1-1 0 0,0 0 1 0 0,0-1-1 0 0,0 1 1 0 0,1 0 0 0 0,-1 0-1 0 0,0 0 1 0 0,0 0-1 0 0,0 0 1 0 0,1 0-1 0 0,-1 0 1 0 0,1 0-1 0 0,-1 0 1 0 0,0 0 0 0 0,1 1-1 0 0,0-1 1 0 0,-1 0-1 0 0,1 0 1 0 0,0 0-1 0 0,0 1 1 0 0,0-1-1 0 0,-1 0 1 0 0,1 0 0 0 0,1 3-1 0 0,-1-3-122 0 0,1 1 0 0 0,0 0-1 0 0,0-1 1 0 0,0 1 0 0 0,0-1-1 0 0,0 1 1 0 0,0-1 0 0 0,1 1 0 0 0,-1-1-1 0 0,0 0 1 0 0,1 0 0 0 0,-1 1 0 0 0,1-1-1 0 0,-1 0 1 0 0,3 1 0 0 0,2 1-260 0 0,0 0 1 0 0,1 0 0 0 0,-1-1 0 0 0,1 1-1 0 0,0-1 1 0 0,0-1 0 0 0,0 1 0 0 0,8-1-1 0 0,-14 0-283 0 0,1-1 0 0 0,0 0 0 0 0,0 0-1 0 0,0 0 1 0 0,0 0 0 0 0,-1 0 0 0 0,1 0-1 0 0,0-1 1 0 0,0 1 0 0 0,0-1 0 0 0,-1 1 0 0 0,1-1-1 0 0,0 0 1 0 0,-1 1 0 0 0,1-1 0 0 0,0 0-1 0 0,-1 0 1 0 0,1 0 0 0 0,-1 0 0 0 0,1-1-1 0 0,-1 1 1 0 0,0 0 0 0 0,0-1 0 0 0,1 1-1 0 0,-1 0 1 0 0,0-1 0 0 0,0 1 0 0 0,0-1-1 0 0,-1 0 1 0 0,1 1 0 0 0,0-1 0 0 0,-1 0-1 0 0,1 0 1 0 0,0-3 0 0 0,4-7-2802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2:5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 4545 0 0,'-2'-2'2327'0'0,"1"2"-2069"0"0,1-1 1 0 0,0 1 0 0 0,-1 0-1 0 0,1 0 1 0 0,0 0-1 0 0,-1 0 1 0 0,1-1-1 0 0,0 1 1 0 0,-1 0-1 0 0,1 0 1 0 0,-1 0-1 0 0,1 0 1 0 0,0 0 0 0 0,-1 0-1 0 0,1 0 1 0 0,0 0-1 0 0,-1 0 1 0 0,1 0-1 0 0,0 0 1 0 0,-1 0-1 0 0,1 1 1 0 0,-1-1 0 0 0,1 0-1 0 0,0 0 1 0 0,-1 0-1 0 0,1 0 1 0 0,-1 1-1 0 0,-7 15 3407 0 0,0 35-3773 0 0,6-37 849 0 0,-8 40-700 0 0,1-13-2766 0 0,-16 40 0 0 0,9-38 3457 0 0,15-40-365 0 0,0-1 1 0 0,0 1-1 0 0,0 0 0 0 0,1-1 0 0 0,-1 1 0 0 0,1 0 1 0 0,0-1-1 0 0,0 1 0 0 0,0 0 0 0 0,0-1 0 0 0,0 1 0 0 0,0 0 1 0 0,1 0-1 0 0,-1-1 0 0 0,1 1 0 0 0,1 3 0 0 0,-1-5-270 0 0,-1-1-1 0 0,1 1 0 0 0,-1 0 1 0 0,1 0-1 0 0,-1-1 1 0 0,1 1-1 0 0,-1-1 0 0 0,1 1 1 0 0,-1 0-1 0 0,1-1 1 0 0,0 1-1 0 0,0-1 0 0 0,-1 1 1 0 0,1-1-1 0 0,0 0 1 0 0,0 1-1 0 0,-1-1 0 0 0,1 0 1 0 0,0 0-1 0 0,1 1 1 0 0,0-1-93 0 0,0 0 0 0 0,0 0 0 0 0,0 0-1 0 0,-1-1 1 0 0,1 1 0 0 0,0-1 0 0 0,-1 1 0 0 0,1-1 0 0 0,0 1 0 0 0,-1-1 0 0 0,1 0 0 0 0,-1 0 0 0 0,4-2 0 0 0,0-1 45 0 0,0 1-1 0 0,0 0 1 0 0,1 0 0 0 0,-1 0-1 0 0,1 0 1 0 0,0 1 0 0 0,10-3 0 0 0,-15 5 16 0 0,1 0 1 0 0,0 0 0 0 0,-1 0-1 0 0,1 0 1 0 0,-1 0 0 0 0,1 1-1 0 0,0-1 1 0 0,-1 1 0 0 0,1-1-1 0 0,-1 1 1 0 0,1-1 0 0 0,-1 1-1 0 0,1 0 1 0 0,-1 0 0 0 0,1 0 0 0 0,-1 0-1 0 0,0 0 1 0 0,0 0 0 0 0,1 0-1 0 0,-1 0 1 0 0,0 0 0 0 0,0 0-1 0 0,0 1 1 0 0,0-1 0 0 0,0 0-1 0 0,-1 1 1 0 0,1-1 0 0 0,0 1-1 0 0,0-1 1 0 0,-1 1 0 0 0,1-1 0 0 0,-1 1-1 0 0,0 0 1 0 0,1 2 0 0 0,2 8 104 0 0,-1 1 1 0 0,0 0-1 0 0,-1 0 0 0 0,0 20 1 0 0,1 8-2477 0 0,2-26-2800 0 0</inkml:trace>
  <inkml:trace contextRef="#ctx0" brushRef="#br0" timeOffset="1">299 438 8114 0 0,'6'-5'5993'0'0,"-4"4"-3777"0"0,1 2-743 0 0,-1 0-617 0 0,1 1-416 0 0,-3-1-392 0 0,1 0-512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3:0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34 123 5481 0 0,'-1'0'45'0'0,"-27"0"4588"0"0,23-2-2245 0 0,20-2-1728 0 0,24 0-201 0 0,1 1 0 0 0,0 2 1 0 0,41 4-1 0 0,28 0 112 0 0,452-53 530 0 0,-304 20-259 0 0,-150 22-329 0 0,116 7-1 0 0,107 21-66 0 0,67 2-286 0 0,822-26 930 0 0,-1101 2-993 0 0,245-10 83 0 0,179 1 439 0 0,1087 73 2481 0 0,-1120-50-2238 0 0,138-30-713 0 0,-469 7-91 0 0,366 12 88 0 0,62-5-155 0 0,-529-2 26 0 0,595-18 58 0 0,95 30-77 0 0,-431-15 12 0 0,-194 8 16 0 0,104-16-5 0 0,32 1 95 0 0,-42 8-9 0 0,60 2-64 0 0,-135 10-223 0 0,260 11 210 0 0,119-1-113 0 0,-289-11 71 0 0,263-31 0 0 0,-393 22 34 0 0,0 5-1 0 0,213 25 0 0 0,53 4-110 0 0,-86-9 291 0 0,-238-15-2132 0 0,-83-5-7458 0 0,-9-2 2734 0 0,6-1 1477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3:06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5753 0 0,'11'8'686'0'0,"0"-1"-1"0"0,1 0 0 0 0,0-1 0 0 0,0-1 1 0 0,1 0-1 0 0,-1 0 0 0 0,27 5 1 0 0,5-3 169 0 0,48 2 1 0 0,-19-2 343 0 0,248 28 1421 0 0,-275-35-3428 0 0,-8 0-4872 0 0,-23 2-261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3641 0 0,'15'-13'4912'0'0,"24"-9"-2267"0"0,-37 21-2574 0 0,0 0 1 0 0,0 0-1 0 0,0 0 0 0 0,1 0 1 0 0,-1 0-1 0 0,0 0 0 0 0,0 1 0 0 0,1-1 1 0 0,-1 1-1 0 0,0 0 0 0 0,1 0 1 0 0,-1 0-1 0 0,0 0 0 0 0,1 0 0 0 0,-1 0 1 0 0,0 1-1 0 0,0-1 0 0 0,1 1 1 0 0,-1-1-1 0 0,0 1 0 0 0,0 0 1 0 0,0 0-1 0 0,1 0 0 0 0,-1 0 0 0 0,0 0 1 0 0,0 0-1 0 0,-1 1 0 0 0,1-1 1 0 0,0 1-1 0 0,2 2 0 0 0,-4-3-32 0 0,1 0 0 0 0,0 0 0 0 0,-1 1 1 0 0,1-1-1 0 0,-1 0 0 0 0,0 1 0 0 0,1-1 0 0 0,-1 0 0 0 0,0 1 0 0 0,0-1 0 0 0,0 1 0 0 0,0-1 0 0 0,0 0 0 0 0,0 1 0 0 0,0-1 0 0 0,-1 1 1 0 0,1-1-1 0 0,0 0 0 0 0,-1 1 0 0 0,1-1 0 0 0,-1 0 0 0 0,1 1 0 0 0,-1-1 0 0 0,-1 2 0 0 0,2-3-37 0 0,-1 1 0 0 0,0 0 0 0 0,1 0 0 0 0,-1 0 0 0 0,1 0 0 0 0,-1 0 0 0 0,1-1 0 0 0,0 1 0 0 0,-1 0 0 0 0,1 0 0 0 0,0 0 0 0 0,0 0 0 0 0,-1 0 0 0 0,1 0 0 0 0,0 0 0 0 0,0 0 0 0 0,0 0 0 0 0,0 0 0 0 0,1 0 0 0 0,-1 0 0 0 0,0 0 0 0 0,0 0 0 0 0,1 0 0 0 0,-1 0 0 0 0,0 0 0 0 0,1 0 0 0 0,-1 0 0 0 0,1 0 0 0 0,-1 0 0 0 0,1 0 0 0 0,-1-1 0 0 0,1 1 0 0 0,0 0 0 0 0,-1 0 0 0 0,1-1 0 0 0,0 1 0 0 0,0 0 0 0 0,0-1 0 0 0,-1 1 0 0 0,2 0 0 0 0,3 1-107 0 0,-1 1 0 0 0,1-1 0 0 0,-1 0 0 0 0,1 0 0 0 0,0-1 0 0 0,0 1 0 0 0,0-1 0 0 0,0 0 0 0 0,0 0 0 0 0,9-1 0 0 0,-11 0-386 0 0,1 0-1 0 0,-1 0 1 0 0,1-1 0 0 0,-1 0-1 0 0,1 0 1 0 0,-1 0 0 0 0,0 0-1 0 0,1 0 1 0 0,-1 0 0 0 0,0-1-1 0 0,0 0 1 0 0,0 0 0 0 0,0 0-1 0 0,0 0 1 0 0,5-5-1 0 0,6-5-3182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6:1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20 10322 0 0,'-13'-5'1278'0'0,"5"2"-205"0"0,0 0 1 0 0,-1 1-1 0 0,1 0 0 0 0,-17-2 0 0 0,25 4-984 0 0,-1-1-1 0 0,1 1 1 0 0,0 0-1 0 0,-1 0 0 0 0,1 0 1 0 0,0 0-1 0 0,0 0 1 0 0,-1 0-1 0 0,1 1 0 0 0,0-1 1 0 0,-1 0-1 0 0,1 0 1 0 0,0 0-1 0 0,-1 0 1 0 0,1 0-1 0 0,0 0 0 0 0,0 0 1 0 0,-1 1-1 0 0,1-1 1 0 0,0 0-1 0 0,0 0 0 0 0,-1 0 1 0 0,1 1-1 0 0,0-1 1 0 0,0 0-1 0 0,0 0 1 0 0,-1 1-1 0 0,1-1 0 0 0,0 0 1 0 0,0 0-1 0 0,0 1 1 0 0,0-1-1 0 0,0 0 0 0 0,0 0 1 0 0,-1 1-1 0 0,5 12 1193 0 0,13 7-600 0 0,-6-14-509 0 0,0-1 1 0 0,1-1-1 0 0,-1 0 0 0 0,1-1 0 0 0,0 0 0 0 0,18 1 0 0 0,77 3 267 0 0,-95-7-397 0 0,478-18 1144 0 0,-249 3-745 0 0,-192 12-972 0 0,54-1 347 0 0,-69 7-4105 0 0,0 4-4171 0 0,-19-3 1173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6:1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38 4345 0 0,'-21'-37'9371'0'0,"26"48"-5047"0"0,0 15-2687 0 0,-3-13-939 0 0,8 31 116 0 0,20 79 45 0 0,-25-106-831 0 0,1-2 0 0 0,0 1 0 0 0,1-1 0 0 0,1 0 0 0 0,13 19-1 0 0,-16-29-25 0 0,0 1-1 0 0,1 0 1 0 0,0-1-1 0 0,0 0 1 0 0,0-1-1 0 0,0 1 1 0 0,1-1-1 0 0,0 0 1 0 0,0-1-1 0 0,0 0 0 0 0,0 0 1 0 0,12 3-1 0 0,12 2 49 0 0,54 7 0 0 0,-60-11 1 0 0,73 8 79 0 0,1-4 0 0 0,115-5 0 0 0,197-39-52 0 0,450-32-77 0 0,87 52-98 0 0,-500 11 57 0 0,332 25 94 0 0,-493-7 88 0 0,432-9 427 0 0,-697-4-553 0 0,158-2 506 0 0,311 38-1 0 0,-410-26-286 0 0,-37-5 362 0 0,70 16 1 0 0,-111-20-523 0 0,-1 0 0 0 0,1 0-1 0 0,0 1 1 0 0,-1-1 0 0 0,1 1 0 0 0,-1 0 0 0 0,0-1 0 0 0,1 1-1 0 0,-1 0 1 0 0,0 0 0 0 0,0 1 0 0 0,0-1 0 0 0,0 0 0 0 0,-1 1-1 0 0,1-1 1 0 0,-1 1 0 0 0,1-1 0 0 0,-1 1 0 0 0,0 0 0 0 0,0 0-1 0 0,1 3 1 0 0,2 9 229 0 0,-1 1-1 0 0,3 30 0 0 0,-2-9-157 0 0,40 150 165 0 0,46 86-51 0 0,-59-181-195 0 0,-13-37-188 0 0,19 103-1 0 0,-36-157-502 0 0,2 13-1345 0 0,-28-28-15787 0 0,17 10 11836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6:1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21 190 8450 0 0,'-6'-4'1326'0'0,"-9"-2"7358"0"0,24 16-3776 0 0,54 51-2469 0 0,-32-31-2024 0 0,1 0-1 0 0,45 30 1 0 0,-76-58-407 0 0,1-1 1 0 0,0 0-1 0 0,0 0 1 0 0,0 0-1 0 0,0 0 0 0 0,-1-1 1 0 0,1 1-1 0 0,1-1 0 0 0,-1 1 1 0 0,0-1-1 0 0,0 1 1 0 0,0-1-1 0 0,0 0 0 0 0,0 0 1 0 0,0 0-1 0 0,0 0 0 0 0,0-1 1 0 0,0 1-1 0 0,0 0 0 0 0,0-1 1 0 0,0 1-1 0 0,0-1 1 0 0,0 0-1 0 0,0 0 0 0 0,0 0 1 0 0,0 0-1 0 0,0 0 0 0 0,-1 0 1 0 0,1 0-1 0 0,0-1 0 0 0,2-2 1 0 0,4-4 26 0 0,-1-1 0 0 0,0 0 0 0 0,0 0 0 0 0,9-18 0 0 0,-7 12 5 0 0,24-38 26 0 0,-9 10-118 0 0,3 2-1 0 0,1 2 0 0 0,49-55 1 0 0,-61 82-2409 0 0,-4 7-4465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4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 8954 0 0,'2'32'940'0'0,"2"1"-1"0"0,1-1 1 0 0,2 0 0 0 0,11 36-1 0 0,57 118-635 0 0,-36-99 470 0 0,-4 1-1 0 0,-4 2 0 0 0,-3 1 1 0 0,-5 1-1 0 0,-4 1 0 0 0,13 164 0 0 0,-24 393 2151 0 0,-33 2-1670 0 0,19-533-972 0 0,-9 151-41 0 0,-12-1 0 0 0,-91 393 0 0 0,37-372-82 0 0,-146 341 1 0 0,158-440-900 0 0,57-150-1205 0 0,-7 48 1 0 0,18-84 1411 0 0,-3 38-4525 0 0,3-42 4412 0 0,1 1 0 0 0,0-1 0 0 0,1 1 0 0 0,-1-1 0 0 0,0 1 0 0 0,0 0-1 0 0,1-1 1 0 0,-1 1 0 0 0,1-1 0 0 0,-1 1 0 0 0,1-1 0 0 0,1 3 0 0 0,4 0-3838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4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41 4313 0 0,'-19'12'2225'0'0,"8"-6"-890"0"0,0 1 0 0 0,1 1 0 0 0,0 0-1 0 0,-12 12 1 0 0,19-17-1201 0 0,1 0 0 0 0,-1 1 0 0 0,1-1-1 0 0,0 0 1 0 0,0 1 0 0 0,0-1-1 0 0,1 1 1 0 0,-1 0 0 0 0,1 0-1 0 0,0-1 1 0 0,0 1 0 0 0,0 0 0 0 0,1 0-1 0 0,-1 0 1 0 0,1 0 0 0 0,0 0-1 0 0,0 0 1 0 0,1 6 0 0 0,1 5-135 0 0,2 1 1 0 0,0-1 0 0 0,1 0 0 0 0,1 0-1 0 0,0 0 1 0 0,0-1 0 0 0,2 0 0 0 0,0 0-1 0 0,1 0 1 0 0,0-1 0 0 0,1-1-1 0 0,0 0 1 0 0,1 0 0 0 0,13 11 0 0 0,-23-21-24 0 0,1-1 0 0 0,0 1 1 0 0,0 0-1 0 0,1-1 1 0 0,-1 1-1 0 0,0-1 0 0 0,0 0 1 0 0,1 0-1 0 0,-1 0 1 0 0,1 0-1 0 0,-1 0 0 0 0,1 0 1 0 0,-1 0-1 0 0,1-1 1 0 0,0 0-1 0 0,-1 1 0 0 0,1-1 1 0 0,0 0-1 0 0,-1 0 1 0 0,1-1-1 0 0,0 1 0 0 0,-1 0 1 0 0,1-1-1 0 0,-1 0 1 0 0,1 1-1 0 0,-1-1 0 0 0,1 0 1 0 0,-1 0-1 0 0,1-1 1 0 0,-1 1-1 0 0,0 0 0 0 0,0-1 1 0 0,0 1-1 0 0,0-1 1 0 0,0 0-1 0 0,0 0 0 0 0,0 0 1 0 0,0 0-1 0 0,-1 0 1 0 0,1 0-1 0 0,-1 0 0 0 0,2-4 1 0 0,2-3-8 0 0,0 0 0 0 0,-1 0 1 0 0,0-1-1 0 0,-1 0 0 0 0,0 1 1 0 0,0-1-1 0 0,-1 0 0 0 0,-1-1 1 0 0,1-17-1 0 0,-2 19 24 0 0,0 1 0 0 0,0 0 0 0 0,-1 0 0 0 0,0 0 0 0 0,-1 0 0 0 0,0 0 0 0 0,0 1 0 0 0,-1-1 0 0 0,0 0 0 0 0,0 1 0 0 0,-1 0 0 0 0,0 0 0 0 0,0 0 0 0 0,0 0 0 0 0,-1 0 0 0 0,0 1 0 0 0,-1 0 0 0 0,1 0 0 0 0,-13-9 0 0 0,14 11-671 0 0,0-1 0 0 0,0 1-1 0 0,0-1 1 0 0,1 1 0 0 0,0-1 0 0 0,0 0-1 0 0,0 0 1 0 0,0-1 0 0 0,1 1 0 0 0,0-1 0 0 0,0 1-1 0 0,0-1 1 0 0,1 1 0 0 0,-1-1 0 0 0,1-10-1 0 0,3-2-1572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4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2224 0 0,'-7'57'7373'0'0,"5"3"-3842"0"0,4-2-3016 0 0,10 60 0 0 0,-11-113-870 0 0,0 0-1 0 0,0 0 1 0 0,0 0 0 0 0,1 0 0 0 0,3 10 0 0 0,-4-15 285 0 0,-1 0 0 0 0,0 1-1 0 0,0-1 1 0 0,0 0 0 0 0,0 1 0 0 0,1-1 0 0 0,-1 0 0 0 0,0 1 0 0 0,0-1 0 0 0,1 0 0 0 0,-1 0 0 0 0,0 1 0 0 0,1-1 0 0 0,-1 0 0 0 0,0 0 0 0 0,1 0 0 0 0,-1 1 0 0 0,0-1 0 0 0,1 0 0 0 0,-1 0 0 0 0,0 0 0 0 0,1 0 0 0 0,-1 0 0 0 0,1 0-1 0 0,-1 0 1 0 0,0 0 0 0 0,1 0 0 0 0,-1 0 0 0 0,1 0 0 0 0,0 0 0 0 0,0 0 4 0 0,0-1 0 0 0,0 0 1 0 0,0 0-1 0 0,0 0 0 0 0,0 0 0 0 0,0 0 0 0 0,0 0 0 0 0,-1 0 0 0 0,1 0 1 0 0,0 0-1 0 0,-1 0 0 0 0,1 0 0 0 0,0-1 0 0 0,0-1 0 0 0,4-8 86 0 0,0 0 0 0 0,1 1 0 0 0,0-1 0 0 0,12-14 0 0 0,-16 22-268 0 0,1 0 0 0 0,0 0 0 0 0,1 1 0 0 0,-1-1 0 0 0,0 1 0 0 0,1 0-1 0 0,-1-1 1 0 0,1 2 0 0 0,0-1 0 0 0,0 0 0 0 0,0 1 0 0 0,0-1 0 0 0,0 1-1 0 0,0 0 1 0 0,0 1 0 0 0,7-1 0 0 0,52-14-2891 0 0,-56 13 1825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4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42 3321 0 0,'-2'9'802'0'0,"1"-1"1"0"0,0 1-1 0 0,1 0 0 0 0,0 0 1 0 0,0 0-1 0 0,1 0 1 0 0,0 0-1 0 0,0-1 1 0 0,1 1-1 0 0,1 0 1 0 0,3 9-1 0 0,-4-13-684 0 0,1 0 0 0 0,0 0 1 0 0,0 0-1 0 0,0-1 0 0 0,0 1 0 0 0,1-1 1 0 0,0 0-1 0 0,0 0 0 0 0,0 0 0 0 0,0 0 1 0 0,1-1-1 0 0,0 1 0 0 0,-1-1 0 0 0,1-1 1 0 0,0 1-1 0 0,0 0 0 0 0,1-1 0 0 0,6 2 1 0 0,19 2 384 0 0,-29-6-881 0 0,1 0-1 0 0,0 0 0 0 0,0-1 0 0 0,0 1 0 0 0,-1 0 0 0 0,1-1 1 0 0,0 0-1 0 0,0 0 0 0 0,-1 1 0 0 0,1-2 0 0 0,3-1 0 0 0,-3 1-118 0 0,1-1 0 0 0,-1 0-1 0 0,0 0 1 0 0,0 0-1 0 0,0 0 1 0 0,0 0-1 0 0,-1-1 1 0 0,1 0-1 0 0,-1 1 1 0 0,0-1 0 0 0,0 0-1 0 0,0 0 1 0 0,0 0-1 0 0,0-4 1 0 0,6-17 314 0 0,-2 0 0 0 0,0 0 0 0 0,2-31 0 0 0,-7 33 3329 0 0,-1 5 3303 0 0,2 49-3663 0 0,7 55-1092 0 0,-7-78-1677 0 0,0 1-1 0 0,0-1 1 0 0,0 0-1 0 0,1 0 1 0 0,0-1 0 0 0,1 1-1 0 0,7 12 1 0 0,-8-18-39 0 0,0-1 1 0 0,-1 0-1 0 0,1 0 0 0 0,0-1 1 0 0,0 1-1 0 0,0 0 0 0 0,0-1 1 0 0,0 0-1 0 0,0 0 0 0 0,0 0 1 0 0,0 0-1 0 0,0 0 0 0 0,0-1 1 0 0,4 0-1 0 0,7 0-38 0 0,60 5-681 0 0,18 1-1931 0 0,-82-5 1387 0 0,0-1 0 0 0,0 0-1 0 0,17-5 1 0 0,-1-7-2677 0 0,-18 4 1078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4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 4673 0 0,'0'0'492'0'0,"0"0"-394"0"0,0 0 0 0 0,0 0 1 0 0,-1-1-1 0 0,1 1 0 0 0,0 0 1 0 0,0 0-1 0 0,0 0 0 0 0,0 0 1 0 0,0 0-1 0 0,0-1 0 0 0,0 1 1 0 0,0 0-1 0 0,0 0 0 0 0,0 0 1 0 0,0 0-1 0 0,0 0 0 0 0,0-1 1 0 0,0 1-1 0 0,0 0 0 0 0,0 0 1 0 0,0 0-1 0 0,0 0 0 0 0,0 0 1 0 0,0-1-1 0 0,0 1 0 0 0,0 0 1 0 0,0 0-1 0 0,0 0 0 0 0,0 0 1 0 0,1-1 491 0 0,-1 1-492 0 0,0 0 0 0 0,0 0 1 0 0,1 0-1 0 0,-1 0 0 0 0,0 0 1 0 0,0 0-1 0 0,0-1 0 0 0,0 1 1 0 0,0 0-1 0 0,1 0 0 0 0,-1 0 1 0 0,0 0-1 0 0,0 0 0 0 0,0 0 1 0 0,0 0-1 0 0,1 0 0 0 0,15-2 1476 0 0,20 1-1095 0 0,-28 2-217 0 0,-1-1-1 0 0,1 1 1 0 0,0 0-1 0 0,0 1 1 0 0,-1 0-1 0 0,1 0 1 0 0,-1 1-1 0 0,0 0 1 0 0,1 0-1 0 0,-1 1 1 0 0,-1-1-1 0 0,1 2 1 0 0,0-1-1 0 0,8 9 1 0 0,-8-7-57 0 0,-1 1 1 0 0,-1 0-1 0 0,1 0 1 0 0,-1 1 0 0 0,-1 0-1 0 0,1-1 1 0 0,-1 1-1 0 0,-1 1 1 0 0,1-1-1 0 0,-1 1 1 0 0,-1-1 0 0 0,3 14-1 0 0,-4-17-314 0 0,3 24-3804 0 0,-4-26 3330 0 0,1-1 0 0 0,-1 0 0 0 0,0 0 0 0 0,-1 0 0 0 0,1 0 0 0 0,0 1 1 0 0,-1-1-1 0 0,1 0 0 0 0,-1 0 0 0 0,1 0 0 0 0,-1 0 0 0 0,0 0 0 0 0,0 0 0 0 0,0 0 0 0 0,0 0 0 0 0,0-1 0 0 0,-2 3 0 0 0,-3 6-2710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5801 0 0,'4'0'8979'0'0,"5"-1"-4497"0"0,55-2-4050 0 0,-47 5-681 0 0,41 6-6 0 0,-31 0-2349 0 0,-6 6-3624 0 0,-4 4-1842 0 0,-17-11 6110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4257 0 0,'-2'30'9217'0'0,"-4"0"-5294"0"0,-2-3-4830 0 0,-13 31 0 0 0,20-55 879 0 0,12-12-2446 0 0,-2 4 2589 0 0,-1 0 0 0 0,1 1 0 0 0,0 0 0 0 0,10-2 0 0 0,-9 4-87 0 0,-1 1 0 0 0,1 0 0 0 0,0 1 0 0 0,11 0 0 0 0,-18 0-92 0 0,-1 0-1 0 0,1 1 0 0 0,0-1 0 0 0,-1 0 1 0 0,1 1-1 0 0,-1-1 0 0 0,0 1 0 0 0,1 0 1 0 0,-1 0-1 0 0,1 0 0 0 0,-1 0 0 0 0,0 0 1 0 0,0 0-1 0 0,0 1 0 0 0,0-1 0 0 0,0 1 1 0 0,0 0-1 0 0,0-1 0 0 0,0 1 0 0 0,-1 0 1 0 0,3 4-1 0 0,-3-3 219 0 0,-1 0 0 0 0,1 1 0 0 0,-1-1 0 0 0,0 1 0 0 0,-1-1 0 0 0,1 0 0 0 0,-1 1 0 0 0,1-1 0 0 0,-1 0 0 0 0,0 1 0 0 0,0-1 0 0 0,0 0 0 0 0,-1 0 0 0 0,1 0 0 0 0,-3 4 0 0 0,1-2 475 0 0,1 0 1 0 0,0 0-1 0 0,0 0 1 0 0,1 0 0 0 0,-2 8-1 0 0,3-9-519 0 0,0-1 0 0 0,0 1-1 0 0,0 0 1 0 0,0-1 0 0 0,1 1 0 0 0,-1-1-1 0 0,1 1 1 0 0,0-1 0 0 0,0 1-1 0 0,0-1 1 0 0,1 0 0 0 0,-1 0-1 0 0,1 1 1 0 0,0-1 0 0 0,0 0 0 0 0,0 0-1 0 0,0-1 1 0 0,0 1 0 0 0,1 0-1 0 0,-1-1 1 0 0,1 1 0 0 0,3 2-1 0 0,-3-4-212 0 0,0 1-1 0 0,0 0 1 0 0,0-1-1 0 0,0 0 1 0 0,1 0-1 0 0,-1 0 1 0 0,0 0-1 0 0,0 0 0 0 0,1-1 1 0 0,-1 1-1 0 0,1-1 1 0 0,-1 0-1 0 0,0 0 1 0 0,1 0-1 0 0,-1-1 1 0 0,1 1-1 0 0,-1-1 0 0 0,0 0 1 0 0,1 0-1 0 0,-1 0 1 0 0,0 0-1 0 0,6-4 1 0 0,-2 1-1722 0 0,1-1 0 0 0,-2 0 0 0 0,1 0 0 0 0,0-1 0 0 0,-1 0 0 0 0,10-11 0 0 0,-3 2-2483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2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7370 0 0,'1'-5'1360'0'0,"5"1"-272"0"0,0 0 8 0 0,3 0-255 0 0,1 2-361 0 0,2-1-192 0 0,1 0-152 0 0,0 2-40 0 0,0 0-48 0 0,0 1-56 0 0,-2-2-168 0 0,0 4-272 0 0,-3-1-441 0 0,-3 0-535 0 0,-2 2-456 0 0,-1 0-1 0 0,-7-5 425 0 0,4 8-1745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5569 0 0,'0'-1'258'0'0,"0"0"0"0"0,1 0 0 0 0,-1 0 0 0 0,0 0 0 0 0,1 0 0 0 0,-1 0 0 0 0,1 0 0 0 0,-1 0 0 0 0,1 0 0 0 0,0 1 0 0 0,-1-1 0 0 0,1 0 0 0 0,0 0 0 0 0,-1 1 0 0 0,1-1 0 0 0,0 0 0 0 0,0 1 0 0 0,0-1 0 0 0,0 0 0 0 0,-1 1 0 0 0,1-1 0 0 0,0 1 0 0 0,0 0 0 0 0,0-1 0 0 0,0 1 0 0 0,0 0 0 0 0,0 0 0 0 0,0-1 0 0 0,2 1 0 0 0,38-4 283 0 0,-27 3-16 0 0,-4-1-476 0 0,0 0 1 0 0,0 0-1 0 0,0-1 0 0 0,0-1 1 0 0,0 0-1 0 0,11-6 0 0 0,-17 8-36 0 0,1 0-1 0 0,-1-1 0 0 0,0 0 1 0 0,0 0-1 0 0,0 0 1 0 0,0 0-1 0 0,0-1 1 0 0,-1 1-1 0 0,1-1 1 0 0,-1 0-1 0 0,0 0 1 0 0,0 0-1 0 0,-1-1 1 0 0,4-7-1 0 0,-5 11-11 0 0,-1 1 0 0 0,0-1 1 0 0,1 1-1 0 0,-1-1 0 0 0,0 0 0 0 0,0 1 0 0 0,1-1 0 0 0,-1 1 0 0 0,0-1 0 0 0,0 0 0 0 0,0 1 1 0 0,0-1-1 0 0,0 0 0 0 0,0 1 0 0 0,0-1 0 0 0,0 0 0 0 0,0 1 0 0 0,0-1 0 0 0,-1 0 1 0 0,1 1-1 0 0,0-1 0 0 0,0 1 0 0 0,-1-1 0 0 0,1 0 0 0 0,0 1 0 0 0,-1-1 0 0 0,1 1 0 0 0,0-1 1 0 0,-2 0-1 0 0,1 1 47 0 0,0-1 1 0 0,0 1 0 0 0,0 0-1 0 0,0-1 1 0 0,0 1 0 0 0,0 0 0 0 0,0 0-1 0 0,0 0 1 0 0,-1 0 0 0 0,1 0-1 0 0,0 0 1 0 0,0 1 0 0 0,0-1-1 0 0,0 0 1 0 0,-2 1 0 0 0,-2 1 269 0 0,1 0-1 0 0,-1 0 1 0 0,1 0 0 0 0,-1 0 0 0 0,1 1 0 0 0,0-1 0 0 0,-5 5 0 0 0,4-1-53 0 0,1 0 1 0 0,0 1-1 0 0,0-1 1 0 0,1 1-1 0 0,0 0 1 0 0,0 0-1 0 0,0 0 1 0 0,1 0 0 0 0,0 0-1 0 0,0 0 1 0 0,1 1-1 0 0,0-1 1 0 0,1 1-1 0 0,-1-1 1 0 0,2 13 0 0 0,0 1-197 0 0,2 0 1 0 0,0 0-1 0 0,1 0 1 0 0,9 27 0 0 0,-10-39-70 0 0,0 0 1 0 0,1-1 0 0 0,0 0-1 0 0,0 1 1 0 0,1-1 0 0 0,0-1-1 0 0,0 1 1 0 0,12 12 0 0 0,-15-18-168 0 0,0 0 0 0 0,0-1 1 0 0,0 1-1 0 0,1 0 1 0 0,-1-1-1 0 0,0 1 1 0 0,1-1-1 0 0,-1 0 0 0 0,1 1 1 0 0,-1-1-1 0 0,1-1 1 0 0,0 1-1 0 0,-1 0 1 0 0,1-1-1 0 0,0 1 1 0 0,0-1-1 0 0,-1 0 0 0 0,1 0 1 0 0,0 0-1 0 0,0 0 1 0 0,0 0-1 0 0,-1 0 1 0 0,1-1-1 0 0,0 0 0 0 0,-1 1 1 0 0,1-1-1 0 0,0 0 1 0 0,-1 0-1 0 0,1-1 1 0 0,-1 1-1 0 0,0 0 1 0 0,1-1-1 0 0,3-3 0 0 0,0 0-789 0 0,1-1-1 0 0,-1 0 1 0 0,0-1 0 0 0,0 0-1 0 0,-1 0 1 0 0,0 0-1 0 0,0 0 1 0 0,0-1-1 0 0,-1 0 1 0 0,0 0 0 0 0,3-10-1 0 0,2-12 86 0 0,11-55 0 0 0,-17 71 1369 0 0,0 6 3133 0 0,0 9-997 0 0,3 17 389 0 0,3 28-774 0 0,-7-29-1697 0 0,-3-12-404 0 0,2 1 1 0 0,-1-1-1 0 0,1 1 1 0 0,0 0-1 0 0,0-1 1 0 0,0 0-1 0 0,1 1 1 0 0,-1-1-1 0 0,2 0 1 0 0,-1 0-1 0 0,0 1 0 0 0,4 4 1 0 0,-4-9-99 0 0,-1 0 0 0 0,1-1 0 0 0,-1 1 0 0 0,1 0-1 0 0,-1-1 1 0 0,1 1 0 0 0,-1-1 0 0 0,1 1 0 0 0,0-1 0 0 0,-1 0 0 0 0,1 0 0 0 0,0 1 0 0 0,-1-1 0 0 0,1 0 0 0 0,0-1-1 0 0,2 1 1 0 0,33-7-216 0 0,-25 4-28 0 0,27-3-2232 0 0,18-4-8551 0 0,-44 8 6976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3889 0 0,'-4'3'1287'0'0,"1"1"1"0"0,-1 0-1 0 0,0 0 1 0 0,1 0-1 0 0,0 0 0 0 0,0 1 1 0 0,0-1-1 0 0,-3 8 1 0 0,2-2-132 0 0,0 1 1 0 0,0-1-1 0 0,-2 17 1 0 0,2-5-632 0 0,1 0 1 0 0,1 1 0 0 0,2 29 0 0 0,1-36-425 0 0,0 1 0 0 0,1 0 1 0 0,1 0-1 0 0,1-1 1 0 0,0 1-1 0 0,1-1 0 0 0,1 0 1 0 0,0-1-1 0 0,2 1 0 0 0,12 20 1 0 0,-16-30-143 0 0,1 1 0 0 0,0-1 1 0 0,0 0-1 0 0,0-1 0 0 0,1 1 0 0 0,0-1 1 0 0,0 0-1 0 0,0-1 0 0 0,1 1 1 0 0,-1-1-1 0 0,1 0 0 0 0,0-1 1 0 0,0 0-1 0 0,1 0 0 0 0,-1 0 0 0 0,1-1 1 0 0,-1 0-1 0 0,1-1 0 0 0,0 1 1 0 0,-1-2-1 0 0,1 1 0 0 0,0-1 1 0 0,0 0-1 0 0,12-2 0 0 0,-10 1-1140 0 0,1-1 1 0 0,-1-1-1 0 0,17-5 0 0 0,-21 5-443 0 0,1 0 0 0 0,-1 0-1 0 0,1-1 1 0 0,-1 0 0 0 0,0 0 0 0 0,7-6-1 0 0,0-2-2864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3585 0 0,'-19'14'6929'0'0,"19"-13"-6735"0"0,1-1 0 0 0,-1 1 0 0 0,1-1 0 0 0,-1 1 0 0 0,0-1 0 0 0,1 1 0 0 0,-1-1 0 0 0,1 0 0 0 0,-1 1 0 0 0,1-1 0 0 0,-1 0 0 0 0,1 1 0 0 0,0-1 0 0 0,-1 0 0 0 0,1 0 0 0 0,-1 1 0 0 0,1-1 0 0 0,0 0 0 0 0,-1 0 0 0 0,1 0 0 0 0,-1 0 0 0 0,1 0 0 0 0,0 0 0 0 0,-1 0 0 0 0,1 0 0 0 0,0 0 0 0 0,-1 0 0 0 0,1 0 0 0 0,1-1 0 0 0,37 6-2108 0 0,-27-3 566 0 0,1 0-1 0 0,0-1 1 0 0,0 0 0 0 0,-1-1 0 0 0,17-2 0 0 0,-11-7-2108 0 0,-9 4 1333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4233 0 0,'-12'9'8090'0'0,"4"8"-3989"0"0,0 21-1496 0 0,7-28-1642 0 0,-2 8-616 0 0,-6 34 1149 0 0,-3 74-1 0 0,12-107-1982 0 0,1 0 0 0 0,5 33-1 0 0,-4-41-483 0 0,1 0 0 0 0,0-1 0 0 0,1 1 0 0 0,0-1 0 0 0,9 17 0 0 0,-13-26 669 0 0,0 0 0 0 0,1 0 0 0 0,-1 0 0 0 0,0 0 1 0 0,1 0-1 0 0,-1-1 0 0 0,1 1 0 0 0,-1 0 0 0 0,1 0 0 0 0,-1 0 0 0 0,1-1 0 0 0,-1 1 0 0 0,1 0 0 0 0,0-1 0 0 0,0 1 1 0 0,-1-1-1 0 0,1 1 0 0 0,0-1 0 0 0,0 1 0 0 0,-1-1 0 0 0,1 1 0 0 0,0-1 0 0 0,0 0 0 0 0,0 1 0 0 0,0-1 0 0 0,0 0 1 0 0,0 0-1 0 0,0 0 0 0 0,0 1 0 0 0,-1-1 0 0 0,1 0 0 0 0,0-1 0 0 0,0 1 0 0 0,0 0 0 0 0,0 0 0 0 0,0 0 0 0 0,0 0 0 0 0,1-1 1 0 0,7-7-2751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3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4137 0 0,'-10'11'7973'0'0,"3"7"-4042"0"0,0 21-1838 0 0,6-27-1143 0 0,-3 16-601 0 0,1 1 0 0 0,1-1 0 0 0,3 40 0 0 0,0-53-1326 0 0,1 0 0 0 0,0 0-1 0 0,2 0 1 0 0,8 24 0 0 0,-1-20-3601 0 0,-11-19 4375 0 0,1 1 1 0 0,-1-1-1 0 0,1 1 0 0 0,-1-1 0 0 0,1 0 0 0 0,-1 1 0 0 0,1-1 1 0 0,-1 0-1 0 0,1 1 0 0 0,-1-1 0 0 0,1 0 0 0 0,-1 0 0 0 0,1 1 0 0 0,-1-1 1 0 0,1 0-1 0 0,0 0 0 0 0,-1 0 0 0 0,1 0 0 0 0,-1 0 0 0 0,1 0 1 0 0,0 0-1 0 0,-1 0 0 0 0,1 0 0 0 0,-1 0 0 0 0,1 0 0 0 0,0 0 1 0 0,-1-1-1 0 0,1 1 0 0 0,-1 0 0 0 0,1 0 0 0 0,-1-1 0 0 0,1 1 1 0 0,-1 0-1 0 0,1-1 0 0 0,6-5-2530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5793 0 0,'-4'5'1238'0'0,"0"0"0"0"0,0 1-1 0 0,1-1 1 0 0,0 1 0 0 0,0 0-1 0 0,1 0 1 0 0,-4 12 0 0 0,4-6-320 0 0,-1 0 0 0 0,2 0 0 0 0,-1 21 0 0 0,3-9-590 0 0,0 1 0 0 0,2 0 0 0 0,9 34 0 0 0,-12-56-312 0 0,6 20 123 0 0,0 0 0 0 0,12 25 0 0 0,-16-43-101 0 0,0 0 0 0 0,0 0 0 0 0,1 0 0 0 0,0 0 0 0 0,0-1-1 0 0,0 1 1 0 0,0-1 0 0 0,1 0 0 0 0,0 0 0 0 0,0 0 0 0 0,0 0 0 0 0,0-1-1 0 0,1 1 1 0 0,-1-1 0 0 0,8 4 0 0 0,-10-7-18 0 0,0 1-1 0 0,0 0 1 0 0,0-1-1 0 0,0 1 1 0 0,0-1-1 0 0,0 0 1 0 0,0 1 0 0 0,0-1-1 0 0,0 0 1 0 0,0 0-1 0 0,0-1 1 0 0,0 1 0 0 0,0 0-1 0 0,0-1 1 0 0,0 1-1 0 0,0-1 1 0 0,0 0-1 0 0,0 1 1 0 0,2-2 0 0 0,0-1-4 0 0,-1 1 1 0 0,0-1-1 0 0,0 1 0 0 0,0-1 1 0 0,0 0-1 0 0,0 0 1 0 0,0 0-1 0 0,-1 0 1 0 0,3-5-1 0 0,3-6-44 0 0,0-1-1 0 0,-2-1 1 0 0,9-25 0 0 0,-15 40 22 0 0,5-16-327 0 0,0 1 0 0 0,-1-1 0 0 0,-1 0 0 0 0,-1-1-1 0 0,-1 1 1 0 0,0-23 0 0 0,-2 35-66 0 0,1-1 0 0 0,-1 0 0 0 0,0 1 0 0 0,-1-1 0 0 0,1 0 0 0 0,-1 1 0 0 0,0 0 0 0 0,0-1 0 0 0,-1 1 0 0 0,-3-5-1 0 0,4 7-72 0 0,0 0 0 0 0,-1 0 0 0 0,1 1 0 0 0,-1-1-1 0 0,1 1 1 0 0,-1 0 0 0 0,0 0 0 0 0,0 0-1 0 0,0 0 1 0 0,0 1 0 0 0,0-1 0 0 0,0 1 0 0 0,-1-1-1 0 0,1 1 1 0 0,0 0 0 0 0,-1 0 0 0 0,-6 0-1 0 0,8 1 319 0 0,0-1-1 0 0,-1 1 0 0 0,1 0 0 0 0,0 0 0 0 0,0 1 0 0 0,0-1 0 0 0,0 0 0 0 0,-1 1 0 0 0,1-1 0 0 0,0 1 0 0 0,0 0 0 0 0,0-1 0 0 0,0 1 0 0 0,0 0 0 0 0,0 0 0 0 0,0 1 0 0 0,1-1 0 0 0,-1 0 0 0 0,0 1 0 0 0,-2 2 0 0 0,1 0 268 0 0,0-1-1 0 0,0 1 0 0 0,1 0 1 0 0,0 0-1 0 0,0 0 0 0 0,0 1 1 0 0,0-1-1 0 0,1 0 0 0 0,-2 9 1 0 0,1-4 664 0 0,1 0 0 0 0,0 0 1 0 0,0 0-1 0 0,1 0 0 0 0,0 0 1 0 0,1 0-1 0 0,0 0 0 0 0,0 0 1 0 0,1 0-1 0 0,3 9 1 0 0,-4-15-635 0 0,0 0 0 0 0,0-1 0 0 0,0 1 0 0 0,1-1 0 0 0,-1 0 0 0 0,1 1 0 0 0,-1-1 0 0 0,1 0 1 0 0,0 0-1 0 0,0 0 0 0 0,0 0 0 0 0,0 0 0 0 0,1-1 0 0 0,-1 1 0 0 0,0-1 0 0 0,1 1 1 0 0,-1-1-1 0 0,1 0 0 0 0,4 2 0 0 0,-3-2-99 0 0,1-1 1 0 0,-1 1-1 0 0,1-1 0 0 0,-1 0 1 0 0,1 0-1 0 0,-1 0 0 0 0,1-1 1 0 0,-1 1-1 0 0,1-1 0 0 0,-1 0 1 0 0,7-3-1 0 0,-2 1-708 0 0,0-1 1 0 0,0-1-1 0 0,0 1 0 0 0,15-12 1 0 0,-17 11-1075 0 0,0-1 0 0 0,-1 0 0 0 0,1 0 1 0 0,9-13-1 0 0,-6 4 242 0 0,-1 0-757 0 0</inkml:trace>
  <inkml:trace contextRef="#ctx0" brushRef="#br0" timeOffset="0.07">396 44 2705 0 0,'8'-5'6510'0'0,"-5"15"-2899"0"0,-2 19-527 0 0,-1-25-2425 0 0,-5 102 3475 0 0,0 22-3214 0 0,5-109-1420 0 0,2 1 0 0 0,0-1 0 0 0,1 0 0 0 0,7 26 0 0 0,-9-43 197 0 0,6 19-2756 0 0,-7-21 2715 0 0,0 1 1 0 0,1 0 0 0 0,-1-1-1 0 0,0 1 1 0 0,1-1-1 0 0,-1 1 1 0 0,0 0 0 0 0,1-1-1 0 0,-1 1 1 0 0,0-1 0 0 0,1 1-1 0 0,-1-1 1 0 0,1 1-1 0 0,-1-1 1 0 0,1 1 0 0 0,-1-1-1 0 0,1 0 1 0 0,-1 1-1 0 0,1-1 1 0 0,0 0 0 0 0,-1 1-1 0 0,1-1 1 0 0,0 0 0 0 0,0 0-1 0 0,3-11-3360 0 0,-3 8 2987 0 0,4-7-1374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4617 0 0,'2'-3'618'0'0,"1"1"1"0"0,0-1-1 0 0,1 1 0 0 0,-1 0 1 0 0,0 0-1 0 0,1 0 0 0 0,-1 0 1 0 0,1 1-1 0 0,-1-1 0 0 0,1 1 1 0 0,0 0-1 0 0,4-1 0 0 0,-3 1-274 0 0,0 1-1 0 0,0-1 0 0 0,0 1 1 0 0,-1 1-1 0 0,1-1 0 0 0,0 1 1 0 0,0-1-1 0 0,0 1 0 0 0,5 2 1 0 0,-5-1-228 0 0,0 0 1 0 0,0 0 0 0 0,0 1-1 0 0,0-1 1 0 0,0 1 0 0 0,0 0-1 0 0,-1 1 1 0 0,0-1 0 0 0,1 1 0 0 0,-1 0-1 0 0,0 0 1 0 0,-1 0 0 0 0,1 0-1 0 0,-1 1 1 0 0,0-1 0 0 0,0 1 0 0 0,4 9-1 0 0,-4-4 2 0 0,0 1 0 0 0,-1 0 0 0 0,0 0-1 0 0,-1 0 1 0 0,0 0 0 0 0,-1 0 0 0 0,0 0 0 0 0,-1-1-1 0 0,-2 14 1 0 0,1-6-193 0 0,1-1 0 0 0,1 25-1 0 0,0-41 53 0 0,0-1-1 0 0,0 1 0 0 0,0-1 0 0 0,0 0 0 0 0,1 1 0 0 0,-1-1 0 0 0,0 0 0 0 0,0 1 0 0 0,0-1 0 0 0,0 0 0 0 0,0 1 0 0 0,0-1 0 0 0,1 0 1 0 0,-1 1-1 0 0,0-1 0 0 0,0 0 0 0 0,1 1 0 0 0,-1-1 0 0 0,0 0 0 0 0,0 0 0 0 0,1 1 0 0 0,-1-1 0 0 0,0 0 0 0 0,0 0 0 0 0,1 0 0 0 0,-1 0 1 0 0,0 1-1 0 0,1-1 0 0 0,-1 0 0 0 0,1 0 0 0 0,-1 0 0 0 0,0 0 0 0 0,1 0 0 0 0,-1 0 0 0 0,1 0 0 0 0,17-5-662 0 0,20-19-498 0 0,-34 21 901 0 0,45-21-1451 0 0,-42 21 950 0 0,1-1-1 0 0,0 1 1 0 0,-1-1-1 0 0,0 0 1 0 0,0-1-1 0 0,0 0 0 0 0,0 0 1 0 0,7-8-1 0 0,-12 11 337 0 0,0-1 0 0 0,-1 1 0 0 0,1-1 0 0 0,-1 1 0 0 0,0-1 0 0 0,0 0 0 0 0,0 0-1 0 0,1-5 1 0 0,0-5-1755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1984 0 0,'-3'7'1278'0'0,"0"0"-1"0"0,1 0 0 0 0,0 0 0 0 0,0 0 1 0 0,1 0-1 0 0,-1 13 0 0 0,2 49 2496 0 0,0-18-2509 0 0,-3-7-994 0 0,0 48-73 0 0,3-81-1102 0 0,1 0-1 0 0,1 0 1 0 0,3 13 0 0 0,6-32-7689 0 0,1-21 7725 0 0,-11 27 561 0 0,28-81-185 0 0,-14 37 1851 0 0,29-52 5127 0 0,-44 98-6404 0 0,3 10 2243 0 0,0 11-452 0 0,0 71 1609 0 0,-1-2-2847 0 0,-1-72-2180 0 0,2 0-1 0 0,7 33 0 0 0,-9-49 877 0 0,-1-1 434 0 0,0-1 0 0 0,0 1 0 0 0,0-1 0 0 0,-1 1 0 0 0,2-1 0 0 0,-1 1 0 0 0,0-1 0 0 0,0 0 0 0 0,0 1 0 0 0,0-1 0 0 0,0 1 0 0 0,0-1-1 0 0,0 1 1 0 0,0-1 0 0 0,1 0 0 0 0,-1 1 0 0 0,0-1 0 0 0,0 1 0 0 0,1-1 0 0 0,-1 0 0 0 0,0 1 0 0 0,1-1 0 0 0,-1 0 0 0 0,0 1 0 0 0,1-1 0 0 0,-1 0 0 0 0,0 1 0 0 0,1-1 0 0 0,-1 0 0 0 0,1 0 0 0 0,-1 0 0 0 0,0 1 0 0 0,1-1 0 0 0,-1 0 0 0 0,1 0 0 0 0,-1 0 0 0 0,1 0 0 0 0,-1 0 0 0 0,1 0 0 0 0,5-2-2960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70 2569 0 0,'-2'3'1062'0'0,"2"1"0"0"0,-1 0 1 0 0,0-1-1 0 0,1 1 0 0 0,-1 0 1 0 0,1 0-1 0 0,1 6 0 0 0,-1-1 471 0 0,-1 2-1220 0 0,1-1 1 0 0,0 1-1 0 0,1-1 1 0 0,0 0-1 0 0,1 1 0 0 0,0-1 1 0 0,0 0-1 0 0,1 0 1 0 0,1 0-1 0 0,-1-1 0 0 0,8 14 1 0 0,-10-22-304 0 0,-1 0 1 0 0,0-1-1 0 0,1 1 1 0 0,-1 0-1 0 0,1-1 1 0 0,-1 1-1 0 0,1 0 1 0 0,-1-1-1 0 0,1 1 1 0 0,-1-1-1 0 0,1 1 1 0 0,-1-1-1 0 0,1 1 1 0 0,0-1-1 0 0,-1 1 1 0 0,1-1-1 0 0,0 0 1 0 0,-1 1-1 0 0,1-1 1 0 0,0 0-1 0 0,0 0 1 0 0,-1 1-1 0 0,1-1 0 0 0,0 0 1 0 0,0 0-1 0 0,0 0 1 0 0,-1 0-1 0 0,1 0 1 0 0,0 0-1 0 0,0 0 1 0 0,1-1-1 0 0,-1 0 17 0 0,1 0 0 0 0,-1 0 0 0 0,0 0 0 0 0,1 0 0 0 0,-1 0-1 0 0,0-1 1 0 0,0 1 0 0 0,0 0 0 0 0,0-1 0 0 0,0 1 0 0 0,0-1 0 0 0,0 1-1 0 0,0-3 1 0 0,3-5 93 0 0,0-1 0 0 0,-1 0 0 0 0,3-16 0 0 0,-5 16-106 0 0,0 1 0 0 0,-1-1 0 0 0,0 0 0 0 0,0 0 0 0 0,-1 0 0 0 0,-1 0 0 0 0,1 1 0 0 0,-1-1 1 0 0,-7-18-1 0 0,2 13-1777 0 0,0-1 1 0 0,-15-22-1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3441 0 0,'0'0'234'0'0,"0"0"0"0"0,0-1 0 0 0,0 1 0 0 0,0 0 0 0 0,0-1 0 0 0,0 1 0 0 0,0 0 0 0 0,0-1 0 0 0,0 1 0 0 0,0-1 0 0 0,0 1 0 0 0,0 0 0 0 0,0-1 0 0 0,0 1 0 0 0,0 0 0 0 0,0-1 1 0 0,0 1-1 0 0,1 0 0 0 0,-1-1 0 0 0,0 1 0 0 0,0 0 0 0 0,0-1 0 0 0,1 1 0 0 0,-1-1 468 0 0,1 1-468 0 0,-1 0 0 0 0,0 0 0 0 0,0-1 0 0 0,1 1 0 0 0,-1 0 0 0 0,0 0 0 0 0,1 0 0 0 0,-1 0 0 0 0,0-1 0 0 0,1 1 0 0 0,-1 0 1 0 0,1 0-1 0 0,6 15 4252 0 0,3 29-1905 0 0,1 41-1388 0 0,3 21-1449 0 0,5-40-4054 0 0,-11-49-855 0 0,-8-16 4970 0 0,1-1 0 0 0,-1 0 0 0 0,0 0 0 0 0,0 1 1 0 0,1-1-1 0 0,-1 0 0 0 0,0 0 0 0 0,0 1 0 0 0,1-1 0 0 0,-1 0 0 0 0,0 0 0 0 0,1 0 0 0 0,-1 1 0 0 0,0-1 1 0 0,1 0-1 0 0,-1 0 0 0 0,0 0 0 0 0,1 0 0 0 0,-1 0 0 0 0,0 0 0 0 0,1 0 0 0 0,-1 0 0 0 0,1 0 0 0 0,-1 0 0 0 0,0 0 1 0 0,1 0-1 0 0,-1 0 0 0 0,0 0 0 0 0,1 0 0 0 0,-1 0 0 0 0,0 0 0 0 0,1-1 0 0 0,-1 1 0 0 0,0 0 0 0 0,1 0 0 0 0,-1 0 1 0 0,0 0-1 0 0,1-1 0 0 0,-1 1 0 0 0,0 0 0 0 0,1-1 0 0 0,4-5-2559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2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2601 0 0,'10'4'6073'0'0,"16"-2"-3954"0"0,-12 0-1306 0 0,-8-2-659 0 0,-1 1 0 0 0,1 1 0 0 0,-1-1 0 0 0,0 1 0 0 0,1 0-1 0 0,-1 0 1 0 0,0 0 0 0 0,0 1 0 0 0,7 5 0 0 0,-10-6-85 0 0,0 0 0 0 0,-1 0 0 0 0,1 0 0 0 0,0 0 0 0 0,-1 0 0 0 0,0 1 0 0 0,1-1 0 0 0,-1 1 0 0 0,0-1 0 0 0,0 1 1 0 0,0-1-1 0 0,0 1 0 0 0,-1-1 0 0 0,1 1 0 0 0,-1 0 0 0 0,0 0 0 0 0,1-1 0 0 0,-1 1 0 0 0,-1 0 0 0 0,1-1 0 0 0,-1 6 0 0 0,0 0-29 0 0,0 0 1 0 0,-1 0-1 0 0,0-1 0 0 0,0 1 0 0 0,-1-1 0 0 0,0 1 0 0 0,0-1 0 0 0,-1 0 0 0 0,0 0 0 0 0,-9 12 0 0 0,10-16-54 0 0,0 1 1 0 0,-1-1 0 0 0,1 1 0 0 0,-1-1-1 0 0,0 0 1 0 0,0 0 0 0 0,0-1 0 0 0,0 1-1 0 0,-1-1 1 0 0,1 0 0 0 0,-1 0-1 0 0,1 0 1 0 0,-1-1 0 0 0,0 1 0 0 0,1-1-1 0 0,-1 0 1 0 0,0-1 0 0 0,-8 1 0 0 0,83 3 270 0 0,11 1-5510 0 0,-64-9 417 0 0,-9 2 1375 0 0</inkml:trace>
  <inkml:trace contextRef="#ctx0" brushRef="#br0" timeOffset="1">242 1 6681 0 0,'-3'11'2235'0'0,"1"0"-1"0"0,1 1 1 0 0,0 13 0 0 0,6 68 558 0 0,0-47-2107 0 0,-4-27-857 0 0,8 77 487 0 0,2-49-2472 0 0,7-7-3879 0 0,-18-40 5885 0 0,0 0 1 0 0,0 0-1 0 0,0 1 0 0 0,0-1 0 0 0,0 0 1 0 0,1 0-1 0 0,-1 1 0 0 0,0-1 1 0 0,0 0-1 0 0,0 0 0 0 0,0 1 1 0 0,1-1-1 0 0,-1 0 0 0 0,0 0 0 0 0,0 0 1 0 0,1 0-1 0 0,-1 1 0 0 0,0-1 1 0 0,0 0-1 0 0,1 0 0 0 0,-1 0 0 0 0,0 0 1 0 0,0 0-1 0 0,1 0 0 0 0,-1 0 1 0 0,0 0-1 0 0,0 0 0 0 0,1 0 0 0 0,-1 0 1 0 0,0 0-1 0 0,1 0 0 0 0,-1 0 1 0 0,0 0-1 0 0,1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5001 0 0,'2'-4'331'0'0,"0"-1"-1"0"0,1 1 0 0 0,-1 0 1 0 0,1 0-1 0 0,0 0 1 0 0,0 0-1 0 0,0 1 1 0 0,1-1-1 0 0,-1 1 1 0 0,1-1-1 0 0,0 1 1 0 0,0 1-1 0 0,0-1 1 0 0,0 0-1 0 0,1 1 1 0 0,-1 0-1 0 0,0 0 1 0 0,1 0-1 0 0,0 1 1 0 0,-1 0-1 0 0,6-1 0 0 0,5 0 110 0 0,0 0-1 0 0,-1 2 1 0 0,1 0 0 0 0,0 0-1 0 0,24 5 1 0 0,-20-5-244 0 0,-14-5 165 0 0,-5 4-332 0 0,-1 0 0 0 0,0-1 0 0 0,0 1-1 0 0,0 0 1 0 0,0 0 0 0 0,0 0 0 0 0,0 0 0 0 0,0 0 0 0 0,0 0 0 0 0,0 0 0 0 0,0 0 0 0 0,-1 0 0 0 0,1 1-1 0 0,0-1 1 0 0,-1 0 0 0 0,1 1 0 0 0,-2-1 0 0 0,-6-4 115 0 0,0 2 1 0 0,-1-1-1 0 0,1 1 0 0 0,-1 0 0 0 0,0 1 0 0 0,-11-1 1 0 0,17 3-25 0 0,1 0 1 0 0,0 0-1 0 0,0 0 1 0 0,-1 0-1 0 0,1 1 1 0 0,0-1-1 0 0,0 1 1 0 0,0 0 0 0 0,-1 0-1 0 0,1 0 1 0 0,0 1-1 0 0,0-1 1 0 0,1 1-1 0 0,-1-1 1 0 0,0 1-1 0 0,0 0 1 0 0,1 0-1 0 0,-1 0 1 0 0,1 1 0 0 0,0-1-1 0 0,0 1 1 0 0,-4 4-1 0 0,1 2-72 0 0,-1 0-1 0 0,2 0 1 0 0,-1 0-1 0 0,1 1 1 0 0,1-1-1 0 0,0 1 1 0 0,0 0-1 0 0,1 0 1 0 0,0 0 0 0 0,1 0-1 0 0,0 1 1 0 0,0-1-1 0 0,1 0 1 0 0,1 0-1 0 0,-1 1 1 0 0,2-1-1 0 0,2 10 1 0 0,-2-12-77 0 0,0 1 0 0 0,1-1 0 0 0,0 0 0 0 0,0-1 0 0 0,1 1 0 0 0,0 0 0 0 0,0-1 0 0 0,1 0 0 0 0,0 0 0 0 0,0-1 0 0 0,0 1 0 0 0,1-1 0 0 0,0 0 0 0 0,1 0 0 0 0,-1-1 0 0 0,1 0 0 0 0,0 0 0 0 0,0-1 0 0 0,1 0 0 0 0,14 7 0 0 0,-15-8-247 0 0,0-1 0 0 0,0 1 1 0 0,0-1-1 0 0,1 0 0 0 0,-1-1 1 0 0,0 0-1 0 0,1 0 0 0 0,0-1 0 0 0,-1 1 1 0 0,1-2-1 0 0,8 0 0 0 0,-16 1 57 0 0,1-1-1 0 0,0 1 0 0 0,0 0 1 0 0,-1-1-1 0 0,1 1 0 0 0,0-1 1 0 0,-1 1-1 0 0,1-1 1 0 0,0 1-1 0 0,-1-1 0 0 0,1 1 1 0 0,-1-1-1 0 0,1 1 0 0 0,-1-1 1 0 0,1 0-1 0 0,-1 1 0 0 0,1-1 1 0 0,-1 0-1 0 0,0 0 1 0 0,1 1-1 0 0,-1-1 0 0 0,0 0 1 0 0,0 0-1 0 0,1 1 0 0 0,-1-1 1 0 0,0 0-1 0 0,0 0 1 0 0,0 0-1 0 0,0 1 0 0 0,0-1 1 0 0,0-1-1 0 0,-8-24-4864 0 0,-1 11 1834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2 134 3761 0 0,'0'0'93'0'0,"0"1"1"0"0,0-1 0 0 0,-1 0-1 0 0,1 0 1 0 0,0 1 0 0 0,0-1-1 0 0,0 0 1 0 0,0 0 0 0 0,0 1-1 0 0,0-1 1 0 0,-1 0 0 0 0,1 1 0 0 0,0-1-1 0 0,0 0 1 0 0,0 1 0 0 0,0-1-1 0 0,0 0 1 0 0,0 0 0 0 0,0 1-1 0 0,0-1 1 0 0,0 0 0 0 0,0 1-1 0 0,0-1 1 0 0,1 0 0 0 0,-1 1-1 0 0,0-1 1 0 0,0 0 0 0 0,0 0-1 0 0,0 1 1 0 0,0-1 0 0 0,1 0-1 0 0,-1 0 1 0 0,0 1 0 0 0,0-1-1 0 0,0 0 1 0 0,1 1 0 0 0,12-1 771 0 0,13-7-1053 0 0,2-5 105 0 0,-20 8 98 0 0,0 1-1 0 0,0-1 1 0 0,0 1-1 0 0,0 1 1 0 0,0 0-1 0 0,1 0 1 0 0,-1 0-1 0 0,1 1 1 0 0,0 0-1 0 0,-1 1 1 0 0,14 0-1 0 0,-17 1-37 0 0,-1 0 0 0 0,1-1-1 0 0,-1 1 1 0 0,1-1 0 0 0,-1 0 0 0 0,1-1-1 0 0,-1 1 1 0 0,1-1 0 0 0,-1 0 0 0 0,1 0-1 0 0,-1 0 1 0 0,0-1 0 0 0,0 1 0 0 0,0-1-1 0 0,0 0 1 0 0,0 0 0 0 0,0-1 0 0 0,0 1-1 0 0,0-1 1 0 0,5-6 0 0 0,-6 6-369 0 0,0 0 0 0 0,0-1 1 0 0,-1 1-1 0 0,1-1 0 0 0,-1 1 0 0 0,0-1 0 0 0,0 0 1 0 0,1-5-1 0 0,-2 5 379 0 0,7-28 12534 0 0,-8 56-9814 0 0,0-4-1819 0 0,4 35-452 0 0,6 67 625 0 0,-5-81-4108 0 0,1-1-3306 0 0,-2-18-487 0 0,-2-10 2971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41 5449 0 0,'-2'-3'428'0'0,"-22"-29"4951"0"0,24 31-5275 0 0,-1 1-1 0 0,1-1 0 0 0,-1 1 0 0 0,1-1 0 0 0,-1 1 0 0 0,1 0 0 0 0,-1-1 1 0 0,1 1-1 0 0,-1 0 0 0 0,0-1 0 0 0,1 1 0 0 0,-1 0 0 0 0,1 0 0 0 0,-1 0 1 0 0,0-1-1 0 0,1 1 0 0 0,-1 0 0 0 0,1 0 0 0 0,-1 0 0 0 0,0 0 0 0 0,1 0 1 0 0,-1 0-1 0 0,0 0 0 0 0,1 0 0 0 0,-1 1 0 0 0,1-1 0 0 0,-1 0 0 0 0,0 0 1 0 0,1 0-1 0 0,-1 1 0 0 0,1-1 0 0 0,-1 0 0 0 0,1 1 0 0 0,-1-1 0 0 0,1 0 1 0 0,-1 1-1 0 0,1-1 0 0 0,-1 1 0 0 0,1-1 0 0 0,-1 1 0 0 0,1-1 1 0 0,-1 1-1 0 0,1-1 0 0 0,0 1 0 0 0,0-1 0 0 0,-1 1 0 0 0,1-1 0 0 0,0 1 1 0 0,0 0-1 0 0,-1-1 0 0 0,1 1 0 0 0,0-1 0 0 0,0 1 0 0 0,0 0 0 0 0,0-1 1 0 0,0 2-1 0 0,-4 13 183 0 0,0 0-1 0 0,1 0 1 0 0,0 0 0 0 0,0 31 0 0 0,6 63-360 0 0,-2-95 151 0 0,0 1-182 0 0,4 48 48 0 0,-5-59-243 0 0,1 0 0 0 0,0 1 0 0 0,0-1 1 0 0,0 0-1 0 0,1 0 0 0 0,-1 0 0 0 0,1 0 0 0 0,0 0 0 0 0,0-1 0 0 0,0 1 0 0 0,5 4 0 0 0,-7-7 205 0 0,1-1 1 0 0,-1 0-1 0 0,1 1 0 0 0,-1-1 0 0 0,1 0 1 0 0,-1 0-1 0 0,1 1 0 0 0,0-1 0 0 0,-1 0 1 0 0,1 0-1 0 0,-1 0 0 0 0,1 0 0 0 0,0 0 1 0 0,-1 0-1 0 0,1 0 0 0 0,-1 0 0 0 0,1 0 1 0 0,0 0-1 0 0,-1 0 0 0 0,1 0 0 0 0,-1 0 1 0 0,1 0-1 0 0,0 0 0 0 0,-1-1 0 0 0,1 1 1 0 0,-1 0-1 0 0,1-1 0 0 0,-1 1 0 0 0,1 0 1 0 0,-1-1-1 0 0,1 1 0 0 0,-1 0 0 0 0,1-1 1 0 0,-1 1-1 0 0,1-1 0 0 0,-1 1 0 0 0,0-1 1 0 0,1 1-1 0 0,-1-1 0 0 0,0 1 0 0 0,1-1 1 0 0,-1 0-1 0 0,0 1 0 0 0,0-1 0 0 0,0 1 1 0 0,1-2-1 0 0,13-31-1195 0 0,-13 29 1101 0 0,15-52-443 0 0,-12 40 1087 0 0,0 1-1 0 0,0-1 0 0 0,12-22 1 0 0,-16 37-388 0 0,0 1 1 0 0,1-1-1 0 0,-1 1 1 0 0,0-1-1 0 0,1 0 0 0 0,-1 1 1 0 0,0-1-1 0 0,1 1 1 0 0,-1-1-1 0 0,1 1 1 0 0,-1-1-1 0 0,1 1 1 0 0,-1 0-1 0 0,1-1 1 0 0,-1 1-1 0 0,1-1 0 0 0,0 1 1 0 0,-1 0-1 0 0,1 0 1 0 0,0-1-1 0 0,-1 1 1 0 0,1 0-1 0 0,0 0 1 0 0,-1 0-1 0 0,1 0 0 0 0,0 0 1 0 0,-1 0-1 0 0,1 0 1 0 0,0 0-1 0 0,0 0 1 0 0,1 0 39 0 0,0 1 1 0 0,-1 0 0 0 0,1 0-1 0 0,0 0 1 0 0,0 0 0 0 0,-1 0-1 0 0,1 0 1 0 0,-1 0 0 0 0,1 0-1 0 0,2 3 1 0 0,29 43 640 0 0,-29-41-708 0 0,-4-6-49 0 0,23 28 25 0 0,-23-28-136 0 0,1 1 0 0 0,-1-1 0 0 0,1 0 0 0 0,-1 1 0 0 0,1-1 0 0 0,0 0 0 0 0,-1 1 0 0 0,1-1 0 0 0,-1 0 0 0 0,1 0 0 0 0,0 1 1 0 0,-1-1-1 0 0,1 0 0 0 0,0 0 0 0 0,-1 0 0 0 0,1 0 0 0 0,0 0 0 0 0,0 0 0 0 0,-1 0 0 0 0,1 0 0 0 0,0 0 0 0 0,-1 0 1 0 0,1 0-1 0 0,0-1 0 0 0,-1 1 0 0 0,1 0 0 0 0,-1 0 0 0 0,1-1 0 0 0,0 1 0 0 0,-1 0 0 0 0,1-1 0 0 0,-1 1 0 0 0,1-1 0 0 0,-1 1 1 0 0,1-1-1 0 0,-1 1 0 0 0,1-1 0 0 0,-1 1 0 0 0,1-1 0 0 0,-1 1 0 0 0,0-1 0 0 0,1 1 0 0 0,-1-1 0 0 0,0 0 0 0 0,1 1 0 0 0,-1-1 1 0 0,0 0-1 0 0,0 1 0 0 0,0-1 0 0 0,0 0 0 0 0,0 0 0 0 0,7-21-3129 0 0,-1 4-213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7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6849 0 0,'-3'14'3273'0'0,"-1"4"-3001"0"0,0 5-88 0 0,2 5-96 0 0,-2 3 40 0 0,0 0 80 0 0,1 1 32 0 0,-1-2-8 0 0,3-3-56 0 0,2-3-119 0 0,0-4-234 0 0,3-3-447 0 0,0-3-744 0 0,-1 0-808 0 0,0-4-2593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20 182 8714 0 0,'-17'16'3341'0'0,"17"-15"-3255"0"0,-1-1 0 0 0,1 0 1 0 0,0 1-1 0 0,0-1 0 0 0,-1 1 0 0 0,1-1 0 0 0,0 1 1 0 0,0-1-1 0 0,0 1 0 0 0,0-1 0 0 0,-1 0 1 0 0,1 1-1 0 0,0-1 0 0 0,0 1 0 0 0,0-1 0 0 0,0 1 1 0 0,0-1-1 0 0,0 1 0 0 0,0-1 0 0 0,1 1 1 0 0,-1-1-1 0 0,0 1 0 0 0,0 0 0 0 0,2 0 26 0 0,-1 1 0 0 0,1-1 0 0 0,0 1 0 0 0,-1-1 0 0 0,1 0 0 0 0,0 0 0 0 0,0 0 0 0 0,0 0 0 0 0,0 0 0 0 0,0-1 0 0 0,0 1 0 0 0,0 0 0 0 0,0-1 0 0 0,0 1-1 0 0,3-1 1 0 0,28 5-13 0 0,-19-4-45 0 0,1 1-1 0 0,-1 1 1 0 0,17 5-1 0 0,-29-8-23 0 0,0 1 1 0 0,1 0-1 0 0,-1 0 1 0 0,0 0-1 0 0,1 0 0 0 0,-1 0 1 0 0,0 0-1 0 0,0 1 1 0 0,0-1-1 0 0,0 1 0 0 0,0 0 1 0 0,-1-1-1 0 0,1 1 0 0 0,0 0 1 0 0,-1 0-1 0 0,1 0 1 0 0,-1 0-1 0 0,0 0 0 0 0,0 0 1 0 0,0 0-1 0 0,0 1 1 0 0,0-1-1 0 0,0 0 0 0 0,1 4 1 0 0,-2-2 21 0 0,-1 0 0 0 0,1 0 0 0 0,0 0 0 0 0,-1 0 1 0 0,0 0-1 0 0,0 0 0 0 0,0 0 0 0 0,-1 0 0 0 0,1-1 0 0 0,-1 1 1 0 0,0-1-1 0 0,0 1 0 0 0,0-1 0 0 0,0 0 0 0 0,-1 1 0 0 0,1-1 1 0 0,-1 0-1 0 0,-4 3 0 0 0,-7 7 72 0 0,-1 0-1 0 0,-22 14 1 0 0,31-23-90 0 0,6-4-42 0 0,-7 5 103 0 0,0-1-1 0 0,1 1 1 0 0,0 0-1 0 0,0 1 1 0 0,-9 9-1 0 0,14-13-77 0 0,0-1 0 0 0,1 0-1 0 0,-1 1 1 0 0,0-1 0 0 0,0 1 0 0 0,1-1-1 0 0,-1 0 1 0 0,1 1 0 0 0,0-1-1 0 0,-1 1 1 0 0,1-1 0 0 0,0 1 0 0 0,0 0-1 0 0,0-1 1 0 0,0 1 0 0 0,0-1 0 0 0,0 1-1 0 0,0-1 1 0 0,0 1 0 0 0,1-1 0 0 0,-1 1-1 0 0,1-1 1 0 0,-1 1 0 0 0,1-1-1 0 0,-1 1 1 0 0,1-1 0 0 0,0 0 0 0 0,0 1-1 0 0,0-1 1 0 0,0 0 0 0 0,0 0 0 0 0,0 0-1 0 0,0 1 1 0 0,0-1 0 0 0,2 1 0 0 0,1 2-14 0 0,0-1 1 0 0,0 1 0 0 0,1-1-1 0 0,-1 0 1 0 0,1 0 0 0 0,0-1 0 0 0,0 1-1 0 0,0-1 1 0 0,0 0 0 0 0,0 0 0 0 0,0-1-1 0 0,0 0 1 0 0,1 1 0 0 0,-1-2 0 0 0,8 1-1 0 0,-7-1-320 0 0,0 0 1 0 0,-1-1-1 0 0,1 0 0 0 0,-1 0 0 0 0,12-3 0 0 0,-10 1-853 0 0,0-1 0 0 0,0 1 0 0 0,0-1 0 0 0,8-5 1 0 0,-14 8 976 0 0,0 0 1 0 0,0 1 0 0 0,-1-1 0 0 0,1 0 0 0 0,0 0-1 0 0,0 1 1 0 0,-1-1 0 0 0,1 0 0 0 0,0 0 0 0 0,-1 0-1 0 0,1 0 1 0 0,-1 0 0 0 0,1 0 0 0 0,-1 0 0 0 0,0 0 0 0 0,1 0-1 0 0,-1 0 1 0 0,0 0 0 0 0,0 0 0 0 0,0 0 0 0 0,0 0-1 0 0,0 0 1 0 0,0-2 0 0 0,1-7-1255 0 0,8-4-2604 0 0</inkml:trace>
  <inkml:trace contextRef="#ctx0" brushRef="#br0" timeOffset="0.96">344 79 15291 0 0,'0'-3'43'0'0,"0"1"0"0"0,0-1 0 0 0,0 0 0 0 0,0 0-1 0 0,1 0 1 0 0,-1 0 0 0 0,1 0 0 0 0,0 1 0 0 0,0-1 0 0 0,0 0-1 0 0,0 1 1 0 0,0-1 0 0 0,1 0 0 0 0,-1 1 0 0 0,1 0-1 0 0,-1-1 1 0 0,1 1 0 0 0,0 0 0 0 0,0 0 0 0 0,0 0 0 0 0,0 0-1 0 0,1 0 1 0 0,-1 0 0 0 0,0 1 0 0 0,1-1 0 0 0,-1 1 0 0 0,1 0-1 0 0,0-1 1 0 0,-1 1 0 0 0,1 0 0 0 0,4 0 0 0 0,-2-1-102 0 0,-1 0 1 0 0,1 1-1 0 0,0 0 1 0 0,0 0-1 0 0,0 1 1 0 0,0-1 0 0 0,0 1-1 0 0,0 0 1 0 0,-1 0-1 0 0,1 0 1 0 0,0 1-1 0 0,0 0 1 0 0,0 0 0 0 0,0 0-1 0 0,0 1 1 0 0,-1-1-1 0 0,1 1 1 0 0,4 3-1 0 0,-7-3-307 0 0,1 0 0 0 0,-1 0 0 0 0,0 0 1 0 0,0 0-1 0 0,0 1 0 0 0,0-1 0 0 0,-1 0 0 0 0,1 1 0 0 0,-1 0 0 0 0,1-1 0 0 0,-1 1 0 0 0,0 0 0 0 0,0 0 0 0 0,0 0 0 0 0,-1-1 0 0 0,1 1 0 0 0,0 0 0 0 0,-1 0 0 0 0,0 0 0 0 0,0 0 0 0 0,0 0 1 0 0,0 0-1 0 0,0 0 0 0 0,-1 0 0 0 0,1 0 0 0 0,-1 0 0 0 0,0 0 0 0 0,0 0 0 0 0,-2 4 0 0 0,-3 9-2647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58 3545 0 0,'-58'21'7221'0'0,"99"-21"-3684"0"0,-16-6-3252 0 0,-19 4-233 0 0,0 0-1 0 0,0 1 1 0 0,0-1-1 0 0,0 1 1 0 0,0 1-1 0 0,1-1 1 0 0,5 1 0 0 0,-12 0-28 0 0,1 1 0 0 0,-1-1 0 0 0,0 0 1 0 0,0 1-1 0 0,1-1 0 0 0,-1 1 0 0 0,0-1 1 0 0,0 1-1 0 0,0-1 0 0 0,0 0 1 0 0,0 1-1 0 0,0-1 0 0 0,0 1 0 0 0,0-1 1 0 0,0 1-1 0 0,0-1 0 0 0,0 1 1 0 0,0-1-1 0 0,0 0 0 0 0,0 1 0 0 0,0-1 1 0 0,0 1-1 0 0,0-1 0 0 0,0 1 0 0 0,-1-1 1 0 0,1 0-1 0 0,0 1 0 0 0,0-1 1 0 0,0 1-1 0 0,-1-1 0 0 0,1 0 0 0 0,0 1 1 0 0,-1-1-1 0 0,1 0 0 0 0,0 1 0 0 0,-1-1 1 0 0,-13 21 217 0 0,12-19-194 0 0,-8 11 12 0 0,2 0 0 0 0,-1 0 0 0 0,2 1 0 0 0,-11 24 1 0 0,17-34-46 0 0,0 0 1 0 0,-1 0-1 0 0,1 1 1 0 0,1-1-1 0 0,-1 0 1 0 0,1 1-1 0 0,-1-1 1 0 0,1 1-1 0 0,1-1 1 0 0,-1 0 0 0 0,1 1-1 0 0,-1-1 1 0 0,1 0-1 0 0,0 1 1 0 0,1-1-1 0 0,-1 0 1 0 0,1 0-1 0 0,0 0 1 0 0,0 0 0 0 0,0 0-1 0 0,4 5 1 0 0,-5-8-10 0 0,-1 0 1 0 0,1 0 0 0 0,0 0-1 0 0,-1 0 1 0 0,1 0 0 0 0,0 0-1 0 0,0 0 1 0 0,0 0 0 0 0,0-1-1 0 0,0 1 1 0 0,0 0 0 0 0,0 0-1 0 0,0-1 1 0 0,0 1 0 0 0,0-1-1 0 0,0 1 1 0 0,0-1 0 0 0,1 1-1 0 0,-1-1 1 0 0,0 0 0 0 0,0 0-1 0 0,1 1 1 0 0,-1-1 0 0 0,0 0-1 0 0,3 0 1 0 0,-3-1 20 0 0,1 0 0 0 0,0 0 0 0 0,-1 0 0 0 0,1 0 0 0 0,-1 0 0 0 0,1 0 0 0 0,-1 0 0 0 0,0 0 0 0 0,1-1 0 0 0,-1 1 0 0 0,0 0 0 0 0,0-1 0 0 0,0 1 0 0 0,0-1 0 0 0,1-2 0 0 0,2-4 62 0 0,0 0 0 0 0,-1 0 0 0 0,0-1 1 0 0,0 1-1 0 0,-1-1 0 0 0,2-9 0 0 0,-3-2-1389 0 0,-1 0 0 0 0,-4-37-1 0 0,1 37-1656 0 0,2 1-1 0 0,2-39 1 0 0,2 35-483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7210 0 0,'37'131'8197'0'0,"-28"-94"-7465"0"0,-2 1 1 0 0,-2 0-1 0 0,1 51 0 0 0,-7-74-695 0 0,0-17-487 0 0,6-27-472 0 0,2 14 105 0 0,2 1 1 0 0,0 0-1 0 0,0 0 1 0 0,2 1-1 0 0,-1 0 1 0 0,16-14-1 0 0,11-14-4901 0 0,-33 36 5447 0 0,-1-1 1 0 0,1 1 0 0 0,-1-1 0 0 0,-1-1 0 0 0,1 1 0 0 0,-1 0 0 0 0,0 0 0 0 0,0-1 0 0 0,1-13 0 0 0,6-19 1942 0 0,-5 50 4701 0 0,0 24-3316 0 0,-7 14-981 0 0,-11 62 0 0 0,-5-31-3478 0 0,12-60-1913 0 0,-15 34-1 0 0,16-44 17 0 0,0-3-1257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64 11578 0 0,'-4'2'255'0'0,"1"1"-1"0"0,-1-1 0 0 0,1 0 0 0 0,0 1 0 0 0,-1 0 1 0 0,1 0-1 0 0,1 0 0 0 0,-1 0 0 0 0,0 0 0 0 0,1 0 0 0 0,-1 1 1 0 0,1-1-1 0 0,0 1 0 0 0,0 0 0 0 0,1 0 0 0 0,-1-1 1 0 0,1 1-1 0 0,0 0 0 0 0,0 0 0 0 0,0 1 0 0 0,0-1 0 0 0,1 0 1 0 0,0 0-1 0 0,0 0 0 0 0,0 8 0 0 0,1-6-239 0 0,0 0 0 0 0,0 0 0 0 0,0 0 0 0 0,1-1 0 0 0,-1 1 1 0 0,1-1-1 0 0,1 1 0 0 0,-1-1 0 0 0,1 0 0 0 0,0 0 0 0 0,0 0 0 0 0,0 0 0 0 0,1 0 0 0 0,0-1 0 0 0,0 1 0 0 0,0-1 0 0 0,0 0 0 0 0,6 4 0 0 0,-8-7-23 0 0,-1 0 0 0 0,1 0 0 0 0,-1 0 0 0 0,1 0-1 0 0,0 0 1 0 0,-1-1 0 0 0,1 1 0 0 0,0-1 0 0 0,-1 1 0 0 0,1-1-1 0 0,0 1 1 0 0,0-1 0 0 0,0 0 0 0 0,-1 0 0 0 0,1 0 0 0 0,0 0-1 0 0,0 0 1 0 0,0 0 0 0 0,-1-1 0 0 0,1 1 0 0 0,0 0 0 0 0,0-1-1 0 0,-1 0 1 0 0,1 1 0 0 0,0-1 0 0 0,-1 0 0 0 0,1 0 0 0 0,-1 0-1 0 0,1 0 1 0 0,-1 0 0 0 0,1 0 0 0 0,-1 0 0 0 0,0-1 0 0 0,1 1-1 0 0,-1 0 1 0 0,0-1 0 0 0,0 1 0 0 0,0-1 0 0 0,0 1-1 0 0,0-1 1 0 0,-1 0 0 0 0,1 1 0 0 0,0-3 0 0 0,3-5-51 0 0,0-1 0 0 0,0 1 0 0 0,-1-1 0 0 0,-1 0 0 0 0,0 0 0 0 0,1-13 0 0 0,-2 11 67 0 0,-1 0-1 0 0,0 1 1 0 0,-1-1-1 0 0,-1 1 1 0 0,0-1-1 0 0,0 1 1 0 0,-7-19 0 0 0,8 27 30 0 0,-1-1 0 0 0,1 1 0 0 0,-1 0 0 0 0,0 0 0 0 0,0 0 1 0 0,0 0-1 0 0,0 0 0 0 0,-1 0 0 0 0,1 0 0 0 0,-1 1 1 0 0,1-1-1 0 0,-6-2 0 0 0,6 4 9 0 0,0-1 1 0 0,-1 1-1 0 0,1 1 0 0 0,0-1 1 0 0,-1 0-1 0 0,1 1 1 0 0,-1-1-1 0 0,1 1 1 0 0,-1 0-1 0 0,1 0 0 0 0,-1 0 1 0 0,1 0-1 0 0,-1 0 1 0 0,1 0-1 0 0,-1 1 0 0 0,1-1 1 0 0,-1 1-1 0 0,1 0 1 0 0,-1 0-1 0 0,-2 1 0 0 0,1 0 24 0 0,0 1 0 0 0,0-1 0 0 0,1 1 0 0 0,-1 0 0 0 0,1 0-1 0 0,-1 1 1 0 0,1-1 0 0 0,0 0 0 0 0,-3 6 0 0 0,5-8-180 0 0,0 0-1 0 0,0 0 1 0 0,1-1 0 0 0,-1 1 0 0 0,0 0-1 0 0,1 0 1 0 0,-1 0 0 0 0,0 0 0 0 0,1 1-1 0 0,-1-1 1 0 0,1 0 0 0 0,0 0 0 0 0,-1 0 0 0 0,1 0-1 0 0,0 0 1 0 0,0 1 0 0 0,0-1 0 0 0,-1 0-1 0 0,1 0 1 0 0,1 0 0 0 0,-1 1 0 0 0,0-1 0 0 0,0 0-1 0 0,0 0 1 0 0,1 0 0 0 0,-1 0 0 0 0,0 1-1 0 0,1-1 1 0 0,-1 0 0 0 0,1 0 0 0 0,-1 0-1 0 0,1 0 1 0 0,0 0 0 0 0,-1 0 0 0 0,1 0 0 0 0,0 0-1 0 0,0-1 1 0 0,0 1 0 0 0,1 1 0 0 0,-1-1-245 0 0,1-1-1 0 0,-1 0 1 0 0,0 1 0 0 0,0-1 0 0 0,0 0 0 0 0,0 0 0 0 0,0 0 0 0 0,0 0 0 0 0,1 0 0 0 0,-1 0 0 0 0,0 0-1 0 0,0 0 1 0 0,0 0 0 0 0,0-1 0 0 0,0 1 0 0 0,0 0 0 0 0,0-1 0 0 0,0 1 0 0 0,0-1 0 0 0,0 1-1 0 0,2-2 1 0 0,-2 1 52 0 0,12-5-4541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10658 0 0,'5'1'308'0'0,"0"1"0"0"0,0-2 0 0 0,0 1 0 0 0,1-1 0 0 0,-1 1 0 0 0,0-2 0 0 0,0 1 0 0 0,0 0 0 0 0,0-1 0 0 0,0 0 0 0 0,6-2 0 0 0,16-1 559 0 0,6-1-652 0 0,-27 3-242 0 0,0 0 0 0 0,0 1 0 0 0,0 0 1 0 0,0 1-1 0 0,0-1 0 0 0,0 1 0 0 0,0 0 0 0 0,0 0 0 0 0,1 1 1 0 0,-1 0-1 0 0,0 0 0 0 0,8 3 0 0 0,-13-4-114 0 0,0 1 0 0 0,0 0 1 0 0,0-1-1 0 0,0 1 0 0 0,0 0 0 0 0,-1 0 0 0 0,1 0 0 0 0,0 0 0 0 0,0 0 1 0 0,-1-1-1 0 0,1 1 0 0 0,-1 0 0 0 0,1 0 0 0 0,-1 1 0 0 0,1-1 0 0 0,-1 0 1 0 0,0 0-1 0 0,1 0 0 0 0,-1 0 0 0 0,0 0 0 0 0,0 0 0 0 0,0 0 0 0 0,0 1 1 0 0,0-1-1 0 0,0 0 0 0 0,0 0 0 0 0,0 0 0 0 0,0 0 0 0 0,-1 0 0 0 0,1 1 0 0 0,0-1 1 0 0,-1 0-1 0 0,1 0 0 0 0,-1 0 0 0 0,1 0 0 0 0,-1 0 0 0 0,1 0 0 0 0,-2 1 1 0 0,-2 4-872 0 0,0-1 1 0 0,0 1 0 0 0,-1-1-1 0 0,-7 8 1 0 0,-5 7-2166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39:5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4537 0 0,'-12'3'1532'0'0,"7"-3"-876"0"0,1 1 1 0 0,-1 0 0 0 0,1 0 0 0 0,0 0-1 0 0,-1 0 1 0 0,1 1 0 0 0,0 0 0 0 0,0 0-1 0 0,-6 4 1 0 0,10-6-612 0 0,-1 0-1 0 0,1 0 1 0 0,0 0-1 0 0,0 1 1 0 0,0-1-1 0 0,0 0 0 0 0,0 0 1 0 0,0 0-1 0 0,0 0 1 0 0,0 0-1 0 0,0 0 1 0 0,0 0-1 0 0,0 1 1 0 0,0-1-1 0 0,0 0 1 0 0,0 0-1 0 0,0 0 1 0 0,0 0-1 0 0,0 0 1 0 0,0 0-1 0 0,0 1 1 0 0,0-1-1 0 0,0 0 1 0 0,0 0-1 0 0,0 0 1 0 0,0 0-1 0 0,0 0 1 0 0,0 0-1 0 0,0 0 1 0 0,0 1-1 0 0,0-1 1 0 0,0 0-1 0 0,1 0 1 0 0,-1 0-1 0 0,0 0 1 0 0,0 0-1 0 0,0 0 1 0 0,0 0-1 0 0,0 0 1 0 0,0 0-1 0 0,0 1 1 0 0,0-1-1 0 0,1 0 1 0 0,-1 0-1 0 0,0 0 1 0 0,0 0-1 0 0,0 0 1 0 0,0 0-1 0 0,0 0 1 0 0,0 0-1 0 0,0 0 1 0 0,1 0-1 0 0,-1 0 1 0 0,0 0-1 0 0,14 3 626 0 0,13-2-588 0 0,-3 1 81 0 0,-24-2-151 0 0,0 0 0 0 0,1 1 0 0 0,-1-1 0 0 0,1 0-1 0 0,-1 0 1 0 0,1 1 0 0 0,-1-1 0 0 0,0 0 0 0 0,1 1-1 0 0,-1-1 1 0 0,1 0 0 0 0,-1 1 0 0 0,0-1 0 0 0,1 1 0 0 0,-1-1-1 0 0,0 0 1 0 0,0 1 0 0 0,1-1 0 0 0,-1 1 0 0 0,0-1 0 0 0,0 1-1 0 0,0-1 1 0 0,0 1 0 0 0,1 0 0 0 0,-2 2 8 0 0,1 0-1 0 0,-1 0 1 0 0,0 0 0 0 0,0 0 0 0 0,0 0 0 0 0,0 0 0 0 0,-1 0-1 0 0,1 0 1 0 0,-1 0 0 0 0,0-1 0 0 0,-2 3 0 0 0,-1 4-6 0 0,-1 0 0 0 0,1 0 0 0 0,1 1 0 0 0,0-1 0 0 0,0 1 0 0 0,0 0 0 0 0,2 0 0 0 0,-3 11 1 0 0,5-18-14 0 0,-1 0 1 0 0,1 1-1 0 0,0-1 1 0 0,0 0-1 0 0,0 1 1 0 0,1-1 0 0 0,-1 0-1 0 0,1 1 1 0 0,0-1-1 0 0,0 0 1 0 0,0 0 0 0 0,0 0-1 0 0,0 0 1 0 0,1 0-1 0 0,-1 0 1 0 0,1 0 0 0 0,0 0-1 0 0,0-1 1 0 0,0 1-1 0 0,0 0 1 0 0,1-1 0 0 0,-1 0-1 0 0,1 0 1 0 0,-1 0-1 0 0,1 0 1 0 0,0 0-1 0 0,0 0 1 0 0,0 0 0 0 0,4 1-1 0 0,-6-2 19 0 0,1-1 0 0 0,0 1 0 0 0,-1-1-1 0 0,1 1 1 0 0,-1-1 0 0 0,1 1 0 0 0,0-1-1 0 0,-1 0 1 0 0,1 0 0 0 0,0 0 0 0 0,0 0-1 0 0,-1 0 1 0 0,1 0 0 0 0,0 0 0 0 0,-1-1-1 0 0,1 1 1 0 0,0-1 0 0 0,-1 1 0 0 0,1-1 0 0 0,-1 0-1 0 0,3 0 1 0 0,-1-1 14 0 0,-1-1 0 0 0,1 1 0 0 0,0 0 0 0 0,-1-1-1 0 0,1 1 1 0 0,-1-1 0 0 0,0 0 0 0 0,0 0 0 0 0,4-6 0 0 0,-3 3-29 0 0,1-1 0 0 0,-1 0 0 0 0,-1-1 0 0 0,1 1-1 0 0,-1 0 1 0 0,-1-1 0 0 0,1 1 0 0 0,-1-1 0 0 0,0-9 0 0 0,-2 6-492 0 0,-1 0 0 0 0,0 0 0 0 0,0 0 0 0 0,-2 1 0 0 0,1-1 0 0 0,-8-15 0 0 0,-5-14-2845 0 0,16 39 3334 0 0,1 1-105 0 0,-1 1-1 0 0,0-1 1 0 0,0 0 0 0 0,0 0 0 0 0,0 0 0 0 0,0 0-1 0 0,1 0 1 0 0,-1 0 0 0 0,0 0 0 0 0,0 0-1 0 0,0 0 1 0 0,0 0 0 0 0,0 0 0 0 0,1 0-1 0 0,-1-1 1 0 0,0 1 0 0 0,0 0 0 0 0,0 0-1 0 0,0 0 1 0 0,0 0 0 0 0,1 0 0 0 0,-1 0-1 0 0,0 0 1 0 0,1-1-929 0 0,-1 1 929 0 0,0-1-1 0 0,0 1 1 0 0,0 0 0 0 0,0 0 0 0 0,0 0-1 0 0,0 0 1 0 0,0 0 0 0 0,0-1 0 0 0,0 1-1 0 0,0 0 1 0 0,0 0 0 0 0,0 0 0 0 0,0 0 0 0 0,0-1-1 0 0,0 1 1 0 0,0 0 0 0 0,0 0 0 0 0,0 0-1 0 0,0 0 1 0 0,0 0 0 0 0,0-1 0 0 0,0 1-1 0 0,0 0 1 0 0,-1 0 0 0 0,1 0 0 0 0,9 6-2549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0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8594 0 0,'-2'7'956'0'0,"0"0"0"0"0,1 0 0 0 0,0 0-1 0 0,1 1 1 0 0,-1-1 0 0 0,2 9 0 0 0,0-3-147 0 0,1 0 0 0 0,7 25 0 0 0,-3-19-662 0 0,1 0-1 0 0,1 0 0 0 0,1-1 0 0 0,13 21 0 0 0,-18-33-134 0 0,1 0 1 0 0,-1 1-1 0 0,1-2 1 0 0,0 1 0 0 0,1 0-1 0 0,8 6 1 0 0,-13-11-10 0 0,0 0 0 0 0,0-1 1 0 0,0 1-1 0 0,0 0 0 0 0,0-1 1 0 0,1 1-1 0 0,-1-1 0 0 0,0 1 0 0 0,0-1 1 0 0,0 0-1 0 0,1 0 0 0 0,-1 1 1 0 0,0-1-1 0 0,1 0 0 0 0,-1 0 1 0 0,0 0-1 0 0,0 0 0 0 0,2-1 0 0 0,-1 0-4 0 0,-1 1 0 0 0,1-1 0 0 0,-1 0 0 0 0,0 0 0 0 0,0 0 0 0 0,1 0 0 0 0,-1 0 0 0 0,0 0 0 0 0,0 0 0 0 0,0-1 0 0 0,0 1 0 0 0,0 0 0 0 0,-1-1 0 0 0,1 1 0 0 0,0 0 0 0 0,0-1 0 0 0,-1 1 0 0 0,1-1 0 0 0,-1-1 0 0 0,7-18-28 0 0,-1 0-1 0 0,-1-1 1 0 0,-1 0-1 0 0,2-31 1 0 0,-5 42-678 0 0,-1-1 1 0 0,-1 1-1 0 0,-2-13 0 0 0,3 22 217 0 0,0 1 0 0 0,-1-1 0 0 0,1 1-1 0 0,-1-1 1 0 0,1 1 0 0 0,-1-1-1 0 0,0 1 1 0 0,1-1 0 0 0,-1 1 0 0 0,0 0-1 0 0,0-1 1 0 0,0 1 0 0 0,0 0 0 0 0,0 0-1 0 0,-2-2 1 0 0,-5-1-4576 0 0</inkml:trace>
  <inkml:trace contextRef="#ctx0" brushRef="#br0" timeOffset="1">36 199 4089 0 0,'9'-1'912'0'0,"2"-1"-160"0"0,2 0-96 0 0,4-2-184 0 0,-1-2-279 0 0,2 1-153 0 0,2 0-40 0 0,0 1 8 0 0,-1 3-88 0 0,-2 2-185 0 0,-1 4-391 0 0,-4 0-344 0 0,-3 2 104 0 0,-2 1-2001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4969 0 0,'4'2'590'0'0,"-1"0"0"0"0,1 0 1 0 0,-1 0-1 0 0,0 1 0 0 0,0-1 0 0 0,0 1 1 0 0,0 0-1 0 0,0 0 0 0 0,-1 0 0 0 0,1 0 0 0 0,-1 1 1 0 0,2 3-1 0 0,-1-1-92 0 0,0 0 0 0 0,0 1 1 0 0,-1-1-1 0 0,0 1 0 0 0,-1-1 1 0 0,2 11-1 0 0,-1 5-29 0 0,-1 0 0 0 0,-2 0 0 0 0,-3 28-1 0 0,4-45-342 0 0,-1-4-124 0 0,1 0 1 0 0,0 0 0 0 0,0 1 0 0 0,0-1 0 0 0,0 0 0 0 0,0 0 0 0 0,0 0 0 0 0,0 0 0 0 0,0 1 0 0 0,0-1-1 0 0,1 0 1 0 0,-1 0 0 0 0,1 0 0 0 0,0 2 0 0 0,-1-3-1 0 0,1 1 1 0 0,-1-1-1 0 0,0 0 1 0 0,1 0-1 0 0,-1 0 0 0 0,0 1 1 0 0,1-1-1 0 0,-1 0 1 0 0,0 0-1 0 0,1 0 0 0 0,-1 0 1 0 0,1 0-1 0 0,-1 0 1 0 0,0 0-1 0 0,1 0 0 0 0,-1 0 1 0 0,0 0-1 0 0,1 0 1 0 0,-1 0-1 0 0,1 0 0 0 0,-1 0 1 0 0,0 0-1 0 0,1 0 1 0 0,-1-1-1 0 0,0 1 0 0 0,1 0 1 0 0,-1 0-1 0 0,0 0 1 0 0,1-1-1 0 0,32-28 148 0 0,-16 13-110 0 0,-16 15-121 0 0,1 1 0 0 0,-1-1 0 0 0,1 0 0 0 0,-1 1 0 0 0,0-1-1 0 0,1 1 1 0 0,-1 0 0 0 0,1-1 0 0 0,-1 1 0 0 0,1 0 0 0 0,-1 0 0 0 0,1 0 0 0 0,0 0 0 0 0,-1 0 0 0 0,1 0 0 0 0,-1 1-1 0 0,3 0 1 0 0,-3-1 9 0 0,0 0-1 0 0,1 1 1 0 0,-1-1-1 0 0,0 0 1 0 0,0 0-1 0 0,0 1 1 0 0,0-1-1 0 0,0 0 0 0 0,0 0 1 0 0,0 0-1 0 0,0 0 1 0 0,0-1-1 0 0,0 1 1 0 0,0 0-1 0 0,0 0 1 0 0,0-1-1 0 0,0 1 0 0 0,0 0 1 0 0,0-1-1 0 0,0 1 1 0 0,0-1-1 0 0,0 0 1 0 0,0 1-1 0 0,0-1 1 0 0,0 0-1 0 0,-1 1 0 0 0,1-1 1 0 0,0 0-1 0 0,0 0 1 0 0,-1 0-1 0 0,1 1 1 0 0,-1-1-1 0 0,1 0 1 0 0,-1 0-1 0 0,1-2 0 0 0,3-5-157 0 0,-1 0-1 0 0,0-1 1 0 0,-1 1-1 0 0,0-1 0 0 0,-1 0 1 0 0,1-10-1 0 0,3-16 1961 0 0,-1 56 3615 0 0,3 19-4740 0 0,-10 30-45 0 0,1-53-1205 0 0,1 1-1 0 0,1-1 1 0 0,1 1-1 0 0,3 25 0 0 0,-4-42 477 0 0,5 10-2814 0 0,3-7-2164 0 0,7-2-99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28 8242 0 0,'7'-27'10507'0'0,"-7"42"-8742"0"0,-2 23-1384 0 0,-3 0 0 0 0,-1 0 0 0 0,-12 39 1 0 0,4-30-1884 0 0,-39 88 0 0 0,41-119-272 0 0,10-15 294 0 0,6-10 822 0 0,-2 8 684 0 0,-1 0 0 0 0,0 0 1 0 0,1 0-1 0 0,-1 1 0 0 0,1-1 0 0 0,-1 0 0 0 0,1 0 0 0 0,-1 1 0 0 0,1-1 0 0 0,-1 1 0 0 0,1-1 0 0 0,-1 1 1 0 0,1 0-1 0 0,0 0 0 0 0,-1 0 0 0 0,1 0 0 0 0,0 0 0 0 0,-1 0 0 0 0,1 0 0 0 0,0 0 0 0 0,-1 0 0 0 0,1 1 1 0 0,0-1-1 0 0,-1 1 0 0 0,1-1 0 0 0,-1 1 0 0 0,1 0 0 0 0,-1 0 0 0 0,2 1 0 0 0,47 24 1118 0 0,-36-15-1041 0 0,18 12 472 0 0,-30-23-841 0 0,-1 1 1 0 0,0 0-1 0 0,0 0 0 0 0,1-1 1 0 0,-1 1-1 0 0,0 0 1 0 0,1-1-1 0 0,-1 0 0 0 0,0 1 1 0 0,1-1-1 0 0,-1 0 1 0 0,1 1-1 0 0,-1-1 0 0 0,1 0 1 0 0,-1 0-1 0 0,1 0 1 0 0,-1-1-1 0 0,3 1 0 0 0,3-8-5341 0 0</inkml:trace>
  <inkml:trace contextRef="#ctx0" brushRef="#br0" timeOffset="1">126 186 15043 0 0,'0'8'3825'0'0,"1"1"-3873"0"0,3 0-104 0 0,2 1 40 0 0,5-4 32 0 0,1-1 16 0 0,3 2 16 0 0,-1-2 24 0 0,2 1-32 0 0,1-2-528 0 0,0-3-672 0 0,1-2-737 0 0,-3-2-784 0 0,1-2-183 0 0,-1-3 415 0 0,1-2-1720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3513 0 0,'0'0'153'0'0,"0"0"0"0"0,-1 0 1 0 0,1 1-1 0 0,0-1 0 0 0,-1 0 0 0 0,1 0 1 0 0,0 0-1 0 0,-1 0 0 0 0,1 0 0 0 0,0 0 1 0 0,0 0-1 0 0,-1 1 0 0 0,1-1 0 0 0,0 0 1 0 0,-1 0-1 0 0,1 0 0 0 0,0 1 0 0 0,0-1 1 0 0,-1 0-1 0 0,1 0 0 0 0,0 1 1 0 0,0-1-1 0 0,0 0 0 0 0,-1 0 0 0 0,1 1 1 0 0,0-1-1 0 0,0 0 0 0 0,0 1 0 0 0,0-1 1 0 0,0 0-1 0 0,0 1 0 0 0,-1-1 0 0 0,1 0 1 0 0,0 1-1 0 0,0-1 0 0 0,0 0 0 0 0,0 1 1 0 0,-3 19 1891 0 0,3-17-1403 0 0,-9 56 2730 0 0,-11 77-308 0 0,9 1-7036 0 0,7-100-2585 0 0,3-20 1275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 11843 0 0,'-2'-1'196'0'0,"1"1"0"0"0,0 0 0 0 0,-1-1 0 0 0,1 1 0 0 0,-1 0 0 0 0,1 0 0 0 0,-1 0 0 0 0,1 0 1 0 0,-1 0-1 0 0,1 0 0 0 0,-1 0 0 0 0,1 1 0 0 0,-1-1 0 0 0,1 0 0 0 0,-1 1 0 0 0,1 0 0 0 0,0-1 0 0 0,-1 1 1 0 0,1 0-1 0 0,0-1 0 0 0,-1 1 0 0 0,1 0 0 0 0,0 0 0 0 0,0 0 0 0 0,0 0 0 0 0,0 0 0 0 0,0 0 1 0 0,0 0-1 0 0,0 1 0 0 0,0-1 0 0 0,0 0 0 0 0,1 1 0 0 0,-1-1 0 0 0,0 0 0 0 0,1 1 0 0 0,-1-1 1 0 0,1 0-1 0 0,0 1 0 0 0,-1-1 0 0 0,1 1 0 0 0,0-1 0 0 0,0 3 0 0 0,-2 9 146 0 0,1 0 0 0 0,0 0-1 0 0,3 25 1 0 0,-1-25-63 0 0,3 51 490 0 0,24 117 0 0 0,-20-144-653 0 0,2 0 0 0 0,2-1 1 0 0,1 0-1 0 0,27 51 0 0 0,-35-78-94 0 0,1 0 1 0 0,0 0 0 0 0,0 0-1 0 0,1-1 1 0 0,15 16 0 0 0,-21-22-10 0 0,1-1 0 0 0,0 1 1 0 0,0-1-1 0 0,0 1 1 0 0,0-1-1 0 0,1 0 1 0 0,-1 0-1 0 0,0 0 1 0 0,1 0-1 0 0,-1 0 1 0 0,0 0-1 0 0,1-1 1 0 0,-1 1-1 0 0,1-1 1 0 0,-1 1-1 0 0,1-1 1 0 0,-1 0-1 0 0,1 0 1 0 0,-1 0-1 0 0,1-1 1 0 0,-1 1-1 0 0,1 0 0 0 0,-1-1 1 0 0,1 0-1 0 0,-1 1 1 0 0,1-1-1 0 0,-1 0 1 0 0,0 0-1 0 0,0-1 1 0 0,4-1-1 0 0,2-4 18 0 0,0 0-1 0 0,0-1 1 0 0,0 1-1 0 0,-1-2 0 0 0,0 1 1 0 0,0-1-1 0 0,-1 0 1 0 0,0-1-1 0 0,-1 1 1 0 0,0-1-1 0 0,4-12 0 0 0,6-19 52 0 0,14-59-1 0 0,-27 92-83 0 0,4-22-882 0 0,-2 0 0 0 0,3-58 0 0 0,-6 47-3506 0 0,3-1-3497 0 0,-2 23 4457 0 0,2 1-1106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 4513 0 0,'23'-27'5607'0'0,"-23"27"-5453"0"0,0-1 1 0 0,1 1-1 0 0,-1 0 0 0 0,0 0 0 0 0,0-1 0 0 0,0 1 0 0 0,0 0 0 0 0,0-1 0 0 0,0 1 1 0 0,1 0-1 0 0,-1 0 0 0 0,0-1 0 0 0,0 1 0 0 0,0 0 0 0 0,0-1 0 0 0,0 1 0 0 0,0 0 1 0 0,0-1-1 0 0,0 1 0 0 0,0 0 0 0 0,-1 0 0 0 0,1-1 0 0 0,0 1 0 0 0,0 0 1 0 0,0-1-1 0 0,0 1 0 0 0,0 0 0 0 0,0 0 0 0 0,-1-1 0 0 0,1 1 0 0 0,0 0 0 0 0,0-1 1 0 0,-19 1 3231 0 0,3 3-2749 0 0,1 2 0 0 0,0 0 0 0 0,-17 7 1 0 0,25-9-579 0 0,0 1 1 0 0,0-1 0 0 0,0 1 0 0 0,0 1-1 0 0,1-1 1 0 0,0 1 0 0 0,0 0 0 0 0,-8 8-1 0 0,12-9-101 0 0,0 0 0 0 0,0 0-1 0 0,1 0 1 0 0,-1 1 0 0 0,1-1-1 0 0,0 0 1 0 0,0 1 0 0 0,0-1-1 0 0,0 0 1 0 0,1 1 0 0 0,0-1-1 0 0,0 1 1 0 0,0-1 0 0 0,0 1-1 0 0,1-1 1 0 0,0 1 0 0 0,2 7-1 0 0,1 4-62 0 0,2 0-1 0 0,-1 0 0 0 0,12 19 0 0 0,-9-21 59 0 0,1-1-1 0 0,0 0 1 0 0,1-1 0 0 0,1 0 0 0 0,0-1 0 0 0,0 0 0 0 0,1 0 0 0 0,1-1-1 0 0,23 14 1 0 0,1 3 27 0 0,-34-25 49 0 0,-1 1 1 0 0,1-1 0 0 0,0 1-1 0 0,-1-1 1 0 0,0 1 0 0 0,0 0 0 0 0,1 0-1 0 0,-2 0 1 0 0,1 0 0 0 0,0 1-1 0 0,-1-1 1 0 0,1 0 0 0 0,-1 1 0 0 0,0-1-1 0 0,0 1 1 0 0,-1-1 0 0 0,2 5-1 0 0,-2-1 34 0 0,0-1 0 0 0,0 1 0 0 0,-1-1 0 0 0,1 1 0 0 0,-1-1 0 0 0,-1 0 0 0 0,1 0 0 0 0,-1 1 0 0 0,-4 8 0 0 0,2-8-8 0 0,1 0-1 0 0,-1 0 1 0 0,0 0-1 0 0,-1 0 1 0 0,1-1-1 0 0,-1 0 1 0 0,-11 10 0 0 0,13-13-59 0 0,0 0 1 0 0,-1 0 0 0 0,0-1 0 0 0,0 1 0 0 0,1-1-1 0 0,-1 0 1 0 0,-1 0 0 0 0,1 0 0 0 0,0-1 0 0 0,0 1-1 0 0,-1-1 1 0 0,1 0 0 0 0,-7 0 0 0 0,10-1-181 0 0,0 0 1 0 0,-1 0 0 0 0,1 0-1 0 0,-1 0 1 0 0,1 0-1 0 0,-1 0 1 0 0,1-1-1 0 0,0 1 1 0 0,-1 0-1 0 0,1-1 1 0 0,-1 1-1 0 0,1-1 1 0 0,0 0-1 0 0,0 0 1 0 0,-2-1 0 0 0,2 2-69 0 0,1 0 0 0 0,0-1 0 0 0,0 1 0 0 0,-1-1 0 0 0,1 1 0 0 0,0-1 0 0 0,0 1 0 0 0,0-1 0 0 0,0 1 0 0 0,-1-1 0 0 0,1 1 0 0 0,0-1 0 0 0,0 1 0 0 0,0-1 0 0 0,0 1 0 0 0,0-1 0 0 0,0 1 0 0 0,0 0 0 0 0,1-1 0 0 0,-1 1 0 0 0,0-1 0 0 0,0 1 0 0 0,0-1 0 0 0,0 1 0 0 0,1-1 0 0 0,-1 1 1 0 0,0-1-1 0 0,0 1 0 0 0,1 0 0 0 0,-1-1 0 0 0,0 1 0 0 0,1 0 0 0 0,-1-1 0 0 0,0 1 0 0 0,1 0 0 0 0,-1-1 0 0 0,1 1 0 0 0,-1 0 0 0 0,0 0 0 0 0,1-1 0 0 0,-1 1 0 0 0,1 0 0 0 0,-1 0 0 0 0,1 0 0 0 0,0-1 0 0 0,6-3-4435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66 10074 0 0,'-4'-7'647'0'0,"-1"0"0"0"0,-1 0 0 0 0,1 1 0 0 0,-1 0-1 0 0,0 0 1 0 0,-13-10 0 0 0,16 14-327 0 0,-1 1 1 0 0,1-1-1 0 0,0 1 0 0 0,-1 0 0 0 0,1 0 1 0 0,-1 0-1 0 0,1 1 0 0 0,-1-1 1 0 0,0 1-1 0 0,1 0 0 0 0,-1 0 0 0 0,0 0 1 0 0,1 0-1 0 0,-1 1 0 0 0,1-1 0 0 0,-1 1 1 0 0,1 0-1 0 0,-7 2 0 0 0,0 2-127 0 0,0-1 0 0 0,0 1-1 0 0,1 1 1 0 0,0 0 0 0 0,0 0 0 0 0,0 1-1 0 0,1 0 1 0 0,0 0 0 0 0,0 1 0 0 0,0 0-1 0 0,1 0 1 0 0,1 1 0 0 0,-1 0 0 0 0,2 0 0 0 0,-9 16-1 0 0,3-2-147 0 0,1 0-1 0 0,1 0 1 0 0,1 1-1 0 0,1 1 1 0 0,-6 41-1 0 0,11-61-97 0 0,1 0-1 0 0,1 0 0 0 0,-1 0 0 0 0,1 0 0 0 0,0 0 0 0 0,0 0 0 0 0,0 0 0 0 0,1 0 0 0 0,-1 0 0 0 0,2 0 0 0 0,-1 0 0 0 0,0 0 0 0 0,1 0 0 0 0,0 0 0 0 0,0 0 0 0 0,0-1 0 0 0,0 1 0 0 0,1-1 0 0 0,0 0 0 0 0,0 0 0 0 0,0 0 0 0 0,1 0 0 0 0,-1 0 0 0 0,1-1 0 0 0,0 1 0 0 0,0-1 0 0 0,0 0 0 0 0,0 0 0 0 0,1 0 0 0 0,-1-1 0 0 0,1 0 0 0 0,-1 0 0 0 0,1 0 0 0 0,0 0 0 0 0,6 1 0 0 0,11 3-1636 0 0,1 0 0 0 0,32 4 0 0 0,49-1-7092 0 0,-63-4 3548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10578 0 0,'-7'3'782'0'0,"1"-1"0"0"0,0 1 0 0 0,0 1-1 0 0,0-1 1 0 0,1 1 0 0 0,-1 0 0 0 0,1 0-1 0 0,0 0 1 0 0,0 1 0 0 0,0 0 0 0 0,-7 9-1 0 0,7-5-354 0 0,0 0 0 0 0,0 1 0 0 0,1-1 0 0 0,0 1 1 0 0,1 0-1 0 0,0 0 0 0 0,-1 10 0 0 0,2-11-389 0 0,0 0 1 0 0,1 0 0 0 0,1 0-1 0 0,0 0 1 0 0,0 1 0 0 0,0-1-1 0 0,1 0 1 0 0,1 0 0 0 0,0 0-1 0 0,0 0 1 0 0,0 0 0 0 0,5 10-1 0 0,-5-16-41 0 0,-1 0 0 0 0,1 0 0 0 0,0 0 0 0 0,-1 0 0 0 0,1 0 0 0 0,1 0 0 0 0,-1-1-1 0 0,0 1 1 0 0,1-1 0 0 0,-1 0 0 0 0,1 1 0 0 0,0-1 0 0 0,0 0 0 0 0,0 0 0 0 0,0-1-1 0 0,0 1 1 0 0,0-1 0 0 0,0 1 0 0 0,0-1 0 0 0,1 0 0 0 0,-1 0 0 0 0,0-1 0 0 0,1 1-1 0 0,-1-1 1 0 0,1 1 0 0 0,-1-1 0 0 0,1 0 0 0 0,-1 0 0 0 0,1-1 0 0 0,-1 1 0 0 0,0-1-1 0 0,1 0 1 0 0,-1 1 0 0 0,6-4 0 0 0,-2 2-74 0 0,-1-1 0 0 0,0 0-1 0 0,0 0 1 0 0,0-1 0 0 0,0 0 0 0 0,-1 0-1 0 0,0 0 1 0 0,0-1 0 0 0,0 1 0 0 0,0-1 0 0 0,0-1-1 0 0,-1 1 1 0 0,0 0 0 0 0,0-1 0 0 0,-1 0-1 0 0,0 0 1 0 0,1 0 0 0 0,-2 0 0 0 0,1-1 0 0 0,-1 1-1 0 0,0-1 1 0 0,-1 1 0 0 0,1-1 0 0 0,0-9-1 0 0,-2 11 70 0 0,1-1 0 0 0,-1 1-1 0 0,0 0 1 0 0,0-1-1 0 0,-1 1 1 0 0,1-1 0 0 0,-1 1-1 0 0,0 0 1 0 0,-1-1-1 0 0,1 1 1 0 0,-1 0 0 0 0,0 0-1 0 0,-1 0 1 0 0,1 0-1 0 0,-1 1 1 0 0,0-1 0 0 0,0 1-1 0 0,0-1 1 0 0,-1 1-1 0 0,1 0 1 0 0,-1 0 0 0 0,0 1-1 0 0,0-1 1 0 0,-1 1-1 0 0,1 0 1 0 0,-1 0 0 0 0,1 0-1 0 0,-1 0 1 0 0,0 1-1 0 0,-8-3 1 0 0,-11 3-290 0 0,13 5-1913 0 0,6 6-5189 0 0,18 3-1356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6233 0 0,'0'0'259'0'0,"1"1"1"0"0,0-1-1 0 0,0 0 0 0 0,0 0 0 0 0,-1 0 0 0 0,1 0 0 0 0,0 1 0 0 0,0-1 0 0 0,-1 0 0 0 0,1 1 1 0 0,0-1-1 0 0,0 1 0 0 0,-1-1 0 0 0,1 1 0 0 0,0-1 0 0 0,-1 1 0 0 0,1-1 0 0 0,-1 1 0 0 0,1 0 1 0 0,-1-1-1 0 0,1 1 0 0 0,-1 0 0 0 0,1-1 0 0 0,-1 1 0 0 0,0 0 0 0 0,1 0 0 0 0,-1-1 0 0 0,0 1 1 0 0,0 0-1 0 0,0 0 0 0 0,1 0 0 0 0,-1-1 0 0 0,0 1 0 0 0,0 0 0 0 0,0 1 0 0 0,-3 39 2288 0 0,1-18-1502 0 0,2-16-890 0 0,-1 64 638 0 0,16 122 1 0 0,-23-199-1926 0 0,0 0 1 0 0,-1 1-1 0 0,1 0 0 0 0,-16-5 1 0 0,20 8 1190 0 0,1 1 0 0 0,-1-1-1 0 0,0 1 1 0 0,0 0 0 0 0,0 0 0 0 0,0 1 0 0 0,-1-1 0 0 0,1 1 0 0 0,0 0 0 0 0,0 0 0 0 0,0 1 0 0 0,0-1 0 0 0,0 1 0 0 0,0 0 0 0 0,0 0 0 0 0,0 0 0 0 0,-7 3 0 0 0,8-2 33 0 0,0 0 0 0 0,0 0 0 0 0,1 0 0 0 0,-1 1 0 0 0,0-1 0 0 0,1 1 0 0 0,-1 0 0 0 0,1 0 0 0 0,0 0 0 0 0,0 0 0 0 0,0 0 0 0 0,0 0-1 0 0,1 0 1 0 0,-1 1 0 0 0,1-1 0 0 0,0 1 0 0 0,0-1 0 0 0,0 1 0 0 0,0-1 0 0 0,1 5 0 0 0,-5 52 99 0 0,5-57-194 0 0,0-1 0 0 0,0 0 0 0 0,0 0 0 0 0,0 0 0 0 0,0 1 0 0 0,1-1 0 0 0,-1 0-1 0 0,1 0 1 0 0,-1 0 0 0 0,1 0 0 0 0,0 0 0 0 0,0 1 0 0 0,0-2 0 0 0,0 1 0 0 0,0 0 0 0 0,0 0 0 0 0,1 0 0 0 0,-1 0 0 0 0,0-1 0 0 0,1 1 0 0 0,0 0 0 0 0,-1-1 0 0 0,1 0 0 0 0,2 2 0 0 0,3-2-13 0 0,-1 0-1 0 0,1 0 1 0 0,-1-1 0 0 0,1 0 0 0 0,12-2-1 0 0,5 0-32 0 0,-19 2 14 0 0,13 0-404 0 0,-1 0 0 0 0,1-1 1 0 0,19-4-1 0 0,-33 4-174 0 0,1-1 1 0 0,0 1-1 0 0,0-1 1 0 0,0 0 0 0 0,-1 0-1 0 0,1 0 1 0 0,-1 0-1 0 0,0-1 1 0 0,1 0 0 0 0,-1 0-1 0 0,0 0 1 0 0,-1 0-1 0 0,1-1 1 0 0,-1 1-1 0 0,6-8 1 0 0,2-9-3988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8234 0 0,'1'6'1028'0'0,"0"1"1"0"0,1-1 0 0 0,0 0-1 0 0,0 0 1 0 0,1 0 0 0 0,-1 0-1 0 0,1 0 1 0 0,6 7 0 0 0,-5-7-737 0 0,0-1 0 0 0,0 0 0 0 0,0 0 0 0 0,1-1 0 0 0,0 1 0 0 0,0-1 0 0 0,0 0 1 0 0,7 4-1 0 0,-8-6-298 0 0,0 0 0 0 0,0 0 0 0 0,1 0 0 0 0,-1 0 0 0 0,0-1 1 0 0,1 0-1 0 0,-1 0 0 0 0,1 0 0 0 0,0 0 0 0 0,-1-1 0 0 0,1 1 1 0 0,0-1-1 0 0,-1 0 0 0 0,1-1 0 0 0,-1 1 0 0 0,1-1 0 0 0,0 0 1 0 0,-1 0-1 0 0,1-1 0 0 0,-1 1 0 0 0,0-1 0 0 0,1 0 0 0 0,-1 0 0 0 0,0 0 1 0 0,0-1-1 0 0,6-4 0 0 0,-6 3-103 0 0,-1 1-1 0 0,0-1 1 0 0,0 0-1 0 0,0-1 1 0 0,0 1 0 0 0,0 0-1 0 0,-1-1 1 0 0,0 1 0 0 0,0-1-1 0 0,0 0 1 0 0,-1 0 0 0 0,1 1-1 0 0,-1-1 1 0 0,-1 0-1 0 0,1 0 1 0 0,0-1 0 0 0,-1 1-1 0 0,-1-8 1 0 0,1 11 119 0 0,0-1 1 0 0,0 0-1 0 0,0 0 0 0 0,0 1 1 0 0,-1-1-1 0 0,0 0 0 0 0,1 1 0 0 0,-1-1 1 0 0,0 1-1 0 0,0-1 0 0 0,0 1 1 0 0,-1-1-1 0 0,1 1 0 0 0,-1 0 1 0 0,1 0-1 0 0,-1-1 0 0 0,0 1 0 0 0,0 0 1 0 0,0 0-1 0 0,0 1 0 0 0,0-1 1 0 0,0 0-1 0 0,0 1 0 0 0,0-1 1 0 0,-1 1-1 0 0,1 0 0 0 0,-1 0 1 0 0,1 0-1 0 0,-1 0 0 0 0,1 0 0 0 0,-1 0 1 0 0,0 1-1 0 0,1-1 0 0 0,-1 1 1 0 0,-3 0-1 0 0,2 0 138 0 0,1 0-1 0 0,-1 0 1 0 0,1 1-1 0 0,-1 0 1 0 0,1-1 0 0 0,-1 1-1 0 0,1 1 1 0 0,-1-1 0 0 0,1 0-1 0 0,0 1 1 0 0,0 0 0 0 0,0-1-1 0 0,0 1 1 0 0,0 0 0 0 0,-4 5-1 0 0,2-3 68 0 0,1 1 0 0 0,0 0 0 0 0,0 0 0 0 0,0 1 0 0 0,1-1 0 0 0,0 1 0 0 0,0 0 0 0 0,-2 7 0 0 0,1-2-69 0 0,1 0-1 0 0,0 0 1 0 0,0 0 0 0 0,2 0-1 0 0,-1 0 1 0 0,1 1-1 0 0,1-1 1 0 0,0 0 0 0 0,3 19-1 0 0,-2-25-161 0 0,0-1-1 0 0,0 1 1 0 0,0-1 0 0 0,1 1-1 0 0,-1-1 1 0 0,1 0 0 0 0,0 0-1 0 0,0 0 1 0 0,1 0 0 0 0,-1 0-1 0 0,1 0 1 0 0,0 0 0 0 0,0-1-1 0 0,0 1 1 0 0,1-1-1 0 0,-1 0 1 0 0,7 4 0 0 0,-5-4-258 0 0,0-1 1 0 0,0 0-1 0 0,0 0 1 0 0,0-1-1 0 0,0 0 1 0 0,0 0-1 0 0,0 0 1 0 0,0 0-1 0 0,0-1 1 0 0,1 0-1 0 0,-1 0 1 0 0,0 0-1 0 0,0-1 1 0 0,0 0-1 0 0,9-2 1 0 0,-3 0-1885 0 0,0 0 1 0 0,-1 0-1 0 0,0-1 1 0 0,11-6-1 0 0,-3 1-3656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11202 0 0,'4'-1'242'0'0,"-1"0"0"0"0,1 0 1 0 0,0 0-1 0 0,0 0 0 0 0,0 1 0 0 0,0-1 0 0 0,-1 1 0 0 0,1 0 0 0 0,4 1 0 0 0,2-1 190 0 0,54 2 426 0 0,-59-1-730 0 0,1 0-1 0 0,-1 0 0 0 0,0 0 1 0 0,0 1-1 0 0,0 0 0 0 0,0 0 0 0 0,0 0 1 0 0,0 1-1 0 0,8 5 0 0 0,-12-7-74 0 0,-1-1 1 0 0,0 0-1 0 0,0 1 0 0 0,1-1 0 0 0,-1 1 0 0 0,0-1 1 0 0,0 1-1 0 0,0-1 0 0 0,0 1 0 0 0,0-1 0 0 0,0 1 1 0 0,0-1-1 0 0,0 1 0 0 0,0-1 0 0 0,0 1 1 0 0,0-1-1 0 0,0 1 0 0 0,0-1 0 0 0,0 1 0 0 0,-1-1 1 0 0,1 1-1 0 0,0-1 0 0 0,0 1 0 0 0,0-1 0 0 0,-1 1 1 0 0,1-1-1 0 0,0 0 0 0 0,-1 1 0 0 0,1-1 0 0 0,0 1 1 0 0,-1-1-1 0 0,1 0 0 0 0,0 1 0 0 0,-1-1 1 0 0,1 0-1 0 0,-1 0 0 0 0,0 1 0 0 0,-20 15 322 0 0,17-13-290 0 0,-4 3-51 0 0,0 1 1 0 0,0 0-1 0 0,1 1 0 0 0,0 0 0 0 0,0 0 1 0 0,-10 17-1 0 0,15-22-36 0 0,0 0-1 0 0,1 0 1 0 0,0 0 0 0 0,0 0 0 0 0,0 0 0 0 0,0 0-1 0 0,0 0 1 0 0,0 0 0 0 0,1 1 0 0 0,0-1 0 0 0,0 6-1 0 0,0-7 2 0 0,0 1-1 0 0,1-1 0 0 0,0 0 0 0 0,-1 0 0 0 0,1 0 0 0 0,0-1 0 0 0,0 1 1 0 0,0 0-1 0 0,0 0 0 0 0,0 0 0 0 0,1-1 0 0 0,-1 1 0 0 0,0 0 1 0 0,1-1-1 0 0,-1 1 0 0 0,1-1 0 0 0,0 0 0 0 0,-1 0 0 0 0,1 1 1 0 0,2 0-1 0 0,-1-1 3 0 0,1 1 0 0 0,-1-1 0 0 0,0 0 1 0 0,0-1-1 0 0,1 1 0 0 0,-1 0 0 0 0,0-1 1 0 0,1 0-1 0 0,-1 0 0 0 0,0 0 0 0 0,1 0 0 0 0,-1 0 1 0 0,7-2-1 0 0,48-15 29 0 0,-30 8-23 0 0,-5 4-1394 0 0,1 0 0 0 0,0 2-1 0 0,46-1 1 0 0,-66 4-1346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7506 0 0,'22'2'4569'0'0,"9"1"-3856"0"0,-9-7-406 0 0,-17 3-267 0 0,1 0 0 0 0,-1 1 0 0 0,1-1 0 0 0,-1 1 0 0 0,1 0 0 0 0,8 1 0 0 0,-12 0 44 0 0,0-1 0 0 0,0 1 0 0 0,0 0 0 0 0,0 0 0 0 0,0 0-1 0 0,0 0 1 0 0,0 0 0 0 0,-1 0 0 0 0,1 0 0 0 0,0 1 0 0 0,-1-1 0 0 0,1 1 0 0 0,-1-1 0 0 0,1 1-1 0 0,-1 0 1 0 0,0-1 0 0 0,0 1 0 0 0,0 0 0 0 0,0 0 0 0 0,0 0 0 0 0,1 3 0 0 0,15 40 1098 0 0,15 33-1895 0 0,-28-72-499 0 0,0 1-1 0 0,0-1 1 0 0,1 1 0 0 0,8 9 0 0 0,-1-11-3221 0 0,-8-6 1021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6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8786 0 0,'-1'1'119'0'0,"1"-1"-1"0"0,0 1 1 0 0,0-1 0 0 0,-1 1 0 0 0,1 0-1 0 0,0-1 1 0 0,0 1 0 0 0,0-1 0 0 0,-1 1-1 0 0,1-1 1 0 0,0 1 0 0 0,0 0 0 0 0,0-1 0 0 0,0 1-1 0 0,0-1 1 0 0,0 1 0 0 0,0 0 0 0 0,1-1-1 0 0,-1 1 1 0 0,0-1 0 0 0,0 1 0 0 0,0-1-1 0 0,1 1 1 0 0,-1-1 0 0 0,0 1 0 0 0,0-1-1 0 0,1 1 1 0 0,-1-1 0 0 0,0 1 0 0 0,1-1-1 0 0,-1 1 1 0 0,1-1 0 0 0,-1 1 0 0 0,1-1-1 0 0,-1 0 1 0 0,1 1 0 0 0,-1-1 0 0 0,1 0-1 0 0,-1 0 1 0 0,1 1 0 0 0,-1-1 0 0 0,1 0 0 0 0,-1 0-1 0 0,1 0 1 0 0,0 1 0 0 0,30-10 3382 0 0,-11 2-2984 0 0,-3 4-655 0 0,1 0 1 0 0,-1 1 0 0 0,0 1 0 0 0,1 1 0 0 0,-1 0 0 0 0,1 1 0 0 0,-1 1 0 0 0,0 1-1 0 0,1 0 1 0 0,31 11 0 0 0,-47-13-193 0 0,0 0-1 0 0,-1-1 0 0 0,1 1 1 0 0,0 0-1 0 0,0 0 1 0 0,-1 0-1 0 0,1 0 0 0 0,-1 0 1 0 0,1 1-1 0 0,-1-1 1 0 0,1 0-1 0 0,-1 1 1 0 0,0-1-1 0 0,0 1 0 0 0,0-1 1 0 0,0 1-1 0 0,0-1 1 0 0,0 1-1 0 0,0 0 0 0 0,0 0 1 0 0,0-1-1 0 0,-1 1 1 0 0,1 0-1 0 0,-1 0 0 0 0,0 0 1 0 0,1 0-1 0 0,-1 2 1 0 0,-3 11-4563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6633 0 0,'35'-5'5899'0'0,"19"-1"-4485"0"0,-51 6-1365 0 0,-1 0 1 0 0,1 0-1 0 0,0 0 0 0 0,-1 0 0 0 0,1 0 1 0 0,-1 1-1 0 0,1 0 0 0 0,-1-1 0 0 0,1 1 0 0 0,-1 0 1 0 0,1 0-1 0 0,-1 0 0 0 0,0 1 0 0 0,1-1 1 0 0,3 4-1 0 0,-5-4 24 0 0,-1 0 1 0 0,1 0-1 0 0,0 0 1 0 0,-1 0-1 0 0,1 0 0 0 0,-1 0 1 0 0,1 0-1 0 0,-1 0 1 0 0,0 0-1 0 0,1 1 0 0 0,-1-1 1 0 0,0 0-1 0 0,0 0 1 0 0,0 0-1 0 0,0 1 1 0 0,0-1-1 0 0,0 0 0 0 0,0 0 1 0 0,-1 0-1 0 0,1 1 1 0 0,-1 1-1 0 0,-12 31 1486 0 0,2-5-478 0 0,11-26-1043 0 0,0 1 0 0 0,0 0 0 0 0,0 0-1 0 0,0-1 1 0 0,1 1 0 0 0,0-1 0 0 0,0 1-1 0 0,0 0 1 0 0,0-1 0 0 0,0 1 0 0 0,1-1-1 0 0,0 0 1 0 0,0 0 0 0 0,-1 1 0 0 0,2-1-1 0 0,-1 0 1 0 0,0-1 0 0 0,1 1 0 0 0,-1 0-1 0 0,1-1 1 0 0,0 1 0 0 0,0-1 0 0 0,0 0-1 0 0,0 0 1 0 0,0 0 0 0 0,5 2 0 0 0,1 1-86 0 0,0-1 1 0 0,0 0-1 0 0,1 0 1 0 0,-1-1-1 0 0,1 0 1 0 0,0-1-1 0 0,0 0 1 0 0,16 1 0 0 0,29-6-2866 0 0,-2-9-4653 0 0,-31 4 1792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41 5481 0 0,'0'-1'326'0'0,"-4"-21"2677"0"0,4 21-2816 0 0,0 0 0 0 0,0 1 1 0 0,-1-1-1 0 0,1 1 0 0 0,0-1 1 0 0,0 0-1 0 0,0 1 0 0 0,0-1 0 0 0,0 0 1 0 0,0 1-1 0 0,0-1 0 0 0,0 1 1 0 0,0-1-1 0 0,1 0 0 0 0,-1 1 0 0 0,0-1 1 0 0,0 1-1 0 0,0-1 0 0 0,1 0 1 0 0,-1 1-1 0 0,0-1 0 0 0,1 1 0 0 0,-1-1 1 0 0,0 1-1 0 0,1-1 0 0 0,-1 1 1 0 0,1 0-1 0 0,-1-1 0 0 0,1 0 0 0 0,0 4 234 0 0,0 0 0 0 0,-1 1 0 0 0,1-1 0 0 0,-1 0 0 0 0,0 0 0 0 0,0 0 0 0 0,0 0 0 0 0,-1 6 0 0 0,0-8-287 0 0,-6 65 827 0 0,2-24-718 0 0,1 0 0 0 0,2 0 0 0 0,5 61 0 0 0,-2-93-245 0 0,0 0 1 0 0,1 0-1 0 0,0 1 0 0 0,1-2 1 0 0,0 1-1 0 0,1 0 0 0 0,0 0 1 0 0,0-1-1 0 0,1 0 0 0 0,0 0 1 0 0,0 0-1 0 0,1-1 0 0 0,1 0 1 0 0,-1 0-1 0 0,1 0 1 0 0,0-1-1 0 0,1 0 0 0 0,0 0 1 0 0,11 7-1 0 0,-12-10 20 0 0,0-1-1 0 0,0 0 1 0 0,0 0-1 0 0,1 0 1 0 0,-1-1-1 0 0,1 0 1 0 0,-1 0-1 0 0,1-1 1 0 0,0 0-1 0 0,-1 0 1 0 0,13-1-1 0 0,32-7-2437 0 0,-1-6-6283 0 0,-33 8 2774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22 10098 0 0,'-4'0'493'0'0,"1"0"0"0"0,0 0 0 0 0,0 0-1 0 0,-1 0 1 0 0,1 0 0 0 0,0 1 0 0 0,0 0 0 0 0,0-1 0 0 0,-1 1-1 0 0,1 0 1 0 0,0 1 0 0 0,0-1 0 0 0,1 1 0 0 0,-1-1 0 0 0,0 1-1 0 0,-5 3 1 0 0,3 0-109 0 0,1 0-1 0 0,-1 0 0 0 0,1 0 0 0 0,-1 0 1 0 0,2 0-1 0 0,-1 1 0 0 0,0 0 0 0 0,-2 6 1 0 0,2-2-286 0 0,0 0 0 0 0,0 0 0 0 0,1 0 0 0 0,0 1 0 0 0,1-1 0 0 0,0 1 0 0 0,1-1 0 0 0,0 1 0 0 0,0 0 0 0 0,2 15 0 0 0,-1-24-98 0 0,0-1 0 0 0,1 0 0 0 0,-1 1 0 0 0,0-1 0 0 0,0 1 0 0 0,1-1 0 0 0,-1 0 0 0 0,1 1 0 0 0,-1-1 0 0 0,1 0 0 0 0,0 1 0 0 0,-1-1 0 0 0,1 0 0 0 0,0 0 0 0 0,0 0 0 0 0,0 1 0 0 0,0-1 0 0 0,0 0 0 0 0,0 0 0 0 0,0-1 0 0 0,2 2 1 0 0,-1-1-3 0 0,-1-1 1 0 0,0 0 0 0 0,1 1 0 0 0,-1-1 0 0 0,0 0 0 0 0,1 0 0 0 0,-1 0 0 0 0,1 0 0 0 0,-1-1 0 0 0,0 1 0 0 0,1 0 0 0 0,-1-1 0 0 0,0 1 0 0 0,1 0 0 0 0,-1-1 0 0 0,0 0 0 0 0,0 1 0 0 0,2-2 0 0 0,3-2-21 0 0,0 0 1 0 0,-1 0-1 0 0,1 0 1 0 0,-1-1-1 0 0,0 0 1 0 0,0-1-1 0 0,6-8 1 0 0,4-11-420 0 0,-1-2 0 0 0,-1 0 0 0 0,15-46 1 0 0,-15 39 397 0 0,-13 34 52 0 0,0-1 0 0 0,0 0-1 0 0,0 1 1 0 0,0-1 0 0 0,0 0 0 0 0,1 1-1 0 0,-1-1 1 0 0,0 1 0 0 0,0-1 0 0 0,1 0-1 0 0,-1 1 1 0 0,0-1 0 0 0,1 1 0 0 0,-1-1-1 0 0,1 1 1 0 0,-1-1 0 0 0,1 1 0 0 0,-1-1-1 0 0,1 1 1 0 0,-1 0 0 0 0,1-1-1 0 0,-1 1 1 0 0,1 0 0 0 0,-1-1 0 0 0,1 1-1 0 0,0 0 1 0 0,-1 0 0 0 0,1-1 0 0 0,-1 1-1 0 0,1 0 1 0 0,1 0 0 0 0,-1 1 23 0 0,0-1 0 0 0,1 1 0 0 0,-1 0 0 0 0,0 0 0 0 0,0 0 0 0 0,0-1 0 0 0,0 1 0 0 0,0 0 0 0 0,-1 1 0 0 0,1-1 0 0 0,0 0 0 0 0,0 0 0 0 0,-1 0 0 0 0,2 2 0 0 0,20 56 834 0 0,-21-54-810 0 0,16 63 392 0 0,-13-49-714 0 0,0 0 0 0 0,1-1 0 0 0,1 1 0 0 0,14 28 0 0 0,-12-38-2005 0 0,3-31-10005 0 0,-9 3 7208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6929 0 0,'13'56'10524'0'0,"-5"1"-6682"0"0,-7-37-3696 0 0,2-1 0 0 0,0 1 0 0 0,2-1 0 0 0,12 37 0 0 0,-17-55-149 0 0,0 0 1 0 0,1 0 0 0 0,-1 0-1 0 0,1 0 1 0 0,-1 0 0 0 0,1 0-1 0 0,-1 0 1 0 0,1 0 0 0 0,-1-1 0 0 0,1 1-1 0 0,0 0 1 0 0,0 0 0 0 0,-1-1-1 0 0,1 1 1 0 0,0 0 0 0 0,0-1-1 0 0,0 1 1 0 0,0 0 0 0 0,-1-1-1 0 0,1 1 1 0 0,0-1 0 0 0,0 0-1 0 0,0 1 1 0 0,0-1 0 0 0,0 0-1 0 0,0 0 1 0 0,1 1 0 0 0,0-1-1 0 0,0-1-5 0 0,0 1 0 0 0,0-1 0 0 0,0 0-1 0 0,0 0 1 0 0,0 0 0 0 0,-1 0-1 0 0,1 0 1 0 0,0 0 0 0 0,0 0 0 0 0,-1 0-1 0 0,1-1 1 0 0,-1 1 0 0 0,3-3 0 0 0,3-5-76 0 0,1-1 1 0 0,-2 1 0 0 0,12-21 0 0 0,-4-6-104 0 0,-12 28 149 0 0,1 0 1 0 0,0 0-1 0 0,1 1 1 0 0,0-1-1 0 0,7-9 1 0 0,-11 16 48 0 0,1 1 0 0 0,-1 0 0 0 0,1-1 0 0 0,-1 1 1 0 0,1 0-1 0 0,-1 0 0 0 0,1-1 0 0 0,0 1 0 0 0,-1 0 1 0 0,1 0-1 0 0,-1 0 0 0 0,1 0 0 0 0,0 0 0 0 0,-1 0 1 0 0,1 0-1 0 0,-1 0 0 0 0,1 0 0 0 0,0 0 0 0 0,-1 0 1 0 0,1 1-1 0 0,-1-1 0 0 0,1 0 0 0 0,-1 0 1 0 0,1 0-1 0 0,0 1 0 0 0,-1-1 0 0 0,1 0 0 0 0,-1 1 1 0 0,0-1-1 0 0,1 0 0 0 0,-1 1 0 0 0,1-1 0 0 0,-1 1 1 0 0,1-1-1 0 0,-1 1 0 0 0,0-1 0 0 0,1 1 0 0 0,-1-1 1 0 0,0 1-1 0 0,0-1 0 0 0,1 1 0 0 0,-1-1 0 0 0,0 1 1 0 0,0 0-1 0 0,14 26 453 0 0,-4 27 301 0 0,-10-45-698 0 0,2 0 1 0 0,-1 0-1 0 0,1 0 0 0 0,0 0 0 0 0,1 0 1 0 0,5 12-1 0 0,-8-21-92 0 0,0 1 0 0 0,0-1 0 0 0,0 0 0 0 0,1 1 0 0 0,-1-1 0 0 0,0 0 1 0 0,0 1-1 0 0,0-1 0 0 0,0 0 0 0 0,1 0 0 0 0,-1 1 0 0 0,0-1 0 0 0,0 0 0 0 0,1 0 0 0 0,-1 1 0 0 0,0-1 0 0 0,0 0 0 0 0,1 0 1 0 0,-1 1-1 0 0,0-1 0 0 0,1 0 0 0 0,-1 0 0 0 0,0 0 0 0 0,1 0 0 0 0,-1 0 0 0 0,0 0 0 0 0,1 0 0 0 0,-1 1 0 0 0,0-1 0 0 0,1 0 0 0 0,-1 0 1 0 0,0 0-1 0 0,1 0 0 0 0,-1-1 0 0 0,1 1 0 0 0,7-11-1533 0 0,2-24-2460 0 0,-9 33 3496 0 0,1-7-1657 0 0,-1 0 0 0 0,0 0 0 0 0,0-1 0 0 0,-2-12-1 0 0,1 9-1614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7618 0 0,'0'39'9297'0'0,"2"0"-4249"0"0,20 143-2766 0 0,-18-163-2306 0 0,0-17-313 0 0,-1-12-275 0 0,0-4 326 0 0,0 1 1 0 0,2 0 0 0 0,-1-1 0 0 0,1 2 0 0 0,10-18 0 0 0,-14 28 283 0 0,0-1 1 0 0,0 1-1 0 0,0 0 0 0 0,1 0 1 0 0,-1 0-1 0 0,1 0 0 0 0,-1 0 1 0 0,1 1-1 0 0,0-1 0 0 0,-1 0 1 0 0,1 1-1 0 0,0-1 0 0 0,0 1 1 0 0,0 0-1 0 0,1-1 1 0 0,-1 1-1 0 0,0 0 0 0 0,0 0 1 0 0,1 1-1 0 0,-1-1 0 0 0,0 0 1 0 0,1 1-1 0 0,-1-1 0 0 0,1 1 1 0 0,-1 0-1 0 0,1 0 1 0 0,-1 0-1 0 0,1 0 0 0 0,-1 0 1 0 0,0 1-1 0 0,1-1 0 0 0,-1 1 1 0 0,1-1-1 0 0,-1 1 0 0 0,0 0 1 0 0,0 0-1 0 0,1 0 1 0 0,-1 0-1 0 0,2 2 0 0 0,-1-1 116 0 0,0 1 0 0 0,0-1 0 0 0,0 1 0 0 0,-1-1-1 0 0,1 1 1 0 0,-1 0 0 0 0,0 0 0 0 0,0 0 0 0 0,0 0 0 0 0,0 0-1 0 0,0 1 1 0 0,-1-1 0 0 0,0 0 0 0 0,1 1 0 0 0,-1 0 0 0 0,1 5-1 0 0,3 27-2331 0 0,-5-18-2745 0 0,1-2-3734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 4617 0 0,'0'0'240'0'0,"0"0"0"0"0,0-1 0 0 0,0 1 0 0 0,0-1 0 0 0,0 1 0 0 0,0 0 0 0 0,0-1 0 0 0,0 1 0 0 0,0-1 0 0 0,-1 1 0 0 0,1 0 0 0 0,0-1 0 0 0,0 1 0 0 0,0 0 0 0 0,-1-1 0 0 0,1 1 0 0 0,0 0 0 0 0,0-1 0 0 0,-1 1 0 0 0,1 0-1 0 0,0 0 1 0 0,-1-1 0 0 0,1 1 0 0 0,0 0 0 0 0,-1 0 0 0 0,1-1 0 0 0,0 1 0 0 0,-1 0 0 0 0,1 0 0 0 0,-1 0 0 0 0,1 0 0 0 0,0 0 0 0 0,-1 0 0 0 0,0 0 0 0 0,-13 7 5641 0 0,7-2-5709 0 0,3-3-34 0 0,1 0 0 0 0,0 0 0 0 0,-1 1 0 0 0,1-1-1 0 0,1 1 1 0 0,-1 0 0 0 0,0 0 0 0 0,1 0 0 0 0,-1 0 0 0 0,1 0-1 0 0,0 1 1 0 0,0-1 0 0 0,0 1 0 0 0,0-1 0 0 0,1 1-1 0 0,-1-1 1 0 0,1 1 0 0 0,0 0 0 0 0,0 0 0 0 0,1 0-1 0 0,-1 7 1 0 0,1-6-150 0 0,1 0 0 0 0,-1 0-1 0 0,1 0 1 0 0,0-1 0 0 0,0 1-1 0 0,1 0 1 0 0,0-1 0 0 0,0 1-1 0 0,0-1 1 0 0,0 0 0 0 0,0 1-1 0 0,1-1 1 0 0,0 0 0 0 0,0 0-1 0 0,0-1 1 0 0,0 1 0 0 0,8 5-1 0 0,-9-7-76 0 0,0-1 0 0 0,0 0 0 0 0,0 1 0 0 0,0-1 0 0 0,0 0 0 0 0,1 0 0 0 0,-1 0 0 0 0,0-1-1 0 0,1 1 1 0 0,-1 0 0 0 0,1-1 0 0 0,-1 0 0 0 0,1 1 0 0 0,-1-1 0 0 0,1 0 0 0 0,-1 0 0 0 0,1-1 0 0 0,-1 1-1 0 0,1 0 1 0 0,-1-1 0 0 0,0 0 0 0 0,1 1 0 0 0,-1-1 0 0 0,0 0 0 0 0,1 0 0 0 0,-1 0 0 0 0,0-1 0 0 0,0 1-1 0 0,2-2 1 0 0,3-2-1307 0 0,-1 1 0 0 0,0-1 0 0 0,0-1 1 0 0,0 1-1 0 0,-1-1 0 0 0,0 0 0 0 0,0 0 0 0 0,4-8 0 0 0,1-3-3215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0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9890 0 0,'3'28'9047'0'0,"-9"17"-5611"0"0,0-1-2495 0 0,5-38-881 0 0,3 340 1031 0 0,-2-342-1116 0 0,0 1 0 0 0,0-1 1 0 0,1 0-1 0 0,0 0 0 0 0,0 0 0 0 0,0 0 0 0 0,0 0 0 0 0,4 7 0 0 0,-4-11-6 0 0,-1 1 1 0 0,0 0-1 0 0,1-1 1 0 0,-1 1-1 0 0,1-1 1 0 0,-1 1-1 0 0,1-1 1 0 0,-1 1-1 0 0,1-1 0 0 0,0 0 1 0 0,-1 1-1 0 0,1-1 1 0 0,-1 0-1 0 0,1 1 1 0 0,0-1-1 0 0,-1 0 1 0 0,1 0-1 0 0,0 1 0 0 0,0-1 1 0 0,-1 0-1 0 0,2 0 1 0 0,0 0-38 0 0,-1-1 0 0 0,1 1 1 0 0,-1 0-1 0 0,1-1 1 0 0,-1 1-1 0 0,1-1 0 0 0,-1 0 1 0 0,1 1-1 0 0,-1-1 1 0 0,1 0-1 0 0,-1 0 0 0 0,0 0 1 0 0,2-2-1 0 0,36-35-866 0 0,-34 31 949 0 0,1 0 0 0 0,0 1 0 0 0,0-1 0 0 0,1 1 0 0 0,0 1 0 0 0,0-1 0 0 0,0 1 1 0 0,0 0-1 0 0,1 1 0 0 0,16-7 0 0 0,-21 11 59 0 0,-1 0 0 0 0,0 0 1 0 0,0 0-1 0 0,1 0 0 0 0,-1 1 0 0 0,0-1 0 0 0,0 1 1 0 0,0-1-1 0 0,0 1 0 0 0,1 0 0 0 0,-1 0 1 0 0,0 0-1 0 0,0 0 0 0 0,-1 0 0 0 0,1 0 0 0 0,0 1 1 0 0,0-1-1 0 0,-1 1 0 0 0,1-1 0 0 0,0 1 0 0 0,-1 0 1 0 0,0-1-1 0 0,1 1 0 0 0,-1 0 0 0 0,0 0 1 0 0,0 0-1 0 0,0 0 0 0 0,0 0 0 0 0,1 3 0 0 0,3 8 16 0 0,1 0-1 0 0,-2 0 1 0 0,4 17 0 0 0,2 23-1706 0 0,-5-24-2992 0 0,0-2-4054 0 0,-1-12 2446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0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9810 0 0,'7'-7'5737'0'0,"-3"4"-3416"0"0,-3 6-745 0 0,0 1-616 0 0,-1 1-408 0 0,0 3-295 0 0,0-1-257 0 0,2-1-345 0 0,-2 4-615 0 0,1-4-712 0 0,-1 2-633 0 0,0 0-575 0 0,-3 0-665 0 0,-3-3 360 0 0,-1 6-1384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4537 0 0,'-5'0'7577'0'0,"5"0"-7432"0"0,-2 11 3890 0 0,2 9-658 0 0,8 42-233 0 0,11 73-1319 0 0,-15-113-1769 0 0,1-1 1 0 0,2 1-1 0 0,15 38 0 0 0,-19-55-47 0 0,-1-1 0 0 0,1 1 0 0 0,0-1 0 0 0,0 0 0 0 0,0 0 1 0 0,1 0-1 0 0,-1 0 0 0 0,1 0 0 0 0,0-1 0 0 0,0 0 0 0 0,0 0 0 0 0,0 0 0 0 0,1 0 0 0 0,-1-1 0 0 0,10 4 0 0 0,-6-3-122 0 0,0-1 1 0 0,0 0-1 0 0,0 0 0 0 0,0-1 1 0 0,0 0-1 0 0,1-1 1 0 0,-1 0-1 0 0,0 0 0 0 0,11-2 1 0 0,-5 0-618 0 0,0-1 1 0 0,0-1 0 0 0,0 0-1 0 0,-1 0 1 0 0,14-8 0 0 0,-17 7-872 0 0,1-1 0 0 0,-1 0 1 0 0,0 0-1 0 0,-1-1 0 0 0,15-13 0 0 0,-10 5-1653 0 0,-2 1-1227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21:3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6849 0 0,'0'-1'202'0'0,"0"1"0"0"0,0-1 0 0 0,1 0 0 0 0,-1 0-1 0 0,1 0 1 0 0,-1 0 0 0 0,0 0 0 0 0,1 0-1 0 0,0 0 1 0 0,-1 1 0 0 0,1-1 0 0 0,-1 0-1 0 0,1 0 1 0 0,0 1 0 0 0,0-1 0 0 0,-1 1-1 0 0,1-1 1 0 0,0 0 0 0 0,0 1 0 0 0,0 0 0 0 0,0-1-1 0 0,0 1 1 0 0,0-1 0 0 0,-1 1 0 0 0,1 0-1 0 0,0 0 1 0 0,0-1 0 0 0,2 1 0 0 0,35-4 302 0 0,-28 3-10 0 0,42-2-22 0 0,-36 3-312 0 0,-1 0 1 0 0,1-2 0 0 0,-1 1-1 0 0,26-8 1 0 0,-56 14 429 0 0,1-1-334 0 0,1 0-1 0 0,0 1 0 0 0,0 1 0 0 0,-17 10 1 0 0,26-14-197 0 0,1 1 0 0 0,0-1 0 0 0,0 0 0 0 0,1 1 0 0 0,-1-1 0 0 0,0 1 0 0 0,1 0 0 0 0,0 0 1 0 0,-1 0-1 0 0,1 0 0 0 0,0 0 0 0 0,1 1 0 0 0,-1-1 0 0 0,1 1 0 0 0,-1-1 0 0 0,1 1 0 0 0,0-1 0 0 0,0 1 0 0 0,1 0 1 0 0,-1-1-1 0 0,1 1 0 0 0,0 6 0 0 0,1-2-36 0 0,1 0 0 0 0,0 0 0 0 0,0 0 0 0 0,1 0 0 0 0,0-1 0 0 0,0 1 0 0 0,1-1 0 0 0,0 1 0 0 0,0-1 0 0 0,1-1 0 0 0,-1 1 0 0 0,2-1 0 0 0,-1 1 0 0 0,1-1 0 0 0,0-1 0 0 0,0 1 0 0 0,0-1 0 0 0,1 0 0 0 0,12 6 0 0 0,-18-10-104 0 0,1 0 0 0 0,0-1 0 0 0,0 1 0 0 0,0-1 0 0 0,0 1 0 0 0,-1-1-1 0 0,1 1 1 0 0,0-1 0 0 0,0 0 0 0 0,0 0 0 0 0,0 0 0 0 0,0 0 0 0 0,0-1 0 0 0,0 1 0 0 0,0 0 0 0 0,-1-1 0 0 0,1 1 0 0 0,0-1 0 0 0,0 0-1 0 0,0 1 1 0 0,-1-1 0 0 0,1 0 0 0 0,0 0 0 0 0,1-1 0 0 0,-1 0-366 0 0,0 0 0 0 0,-1 1-1 0 0,1-1 1 0 0,-1 0 0 0 0,1 0-1 0 0,-1 0 1 0 0,0 0 0 0 0,0 0-1 0 0,0 0 1 0 0,0-1 0 0 0,0 1 0 0 0,0 0-1 0 0,0 0 1 0 0,-1-1 0 0 0,1 1-1 0 0,-1 0 1 0 0,0-1 0 0 0,0 1 0 0 0,0-1-1 0 0,0 1 1 0 0,0 0 0 0 0,0-1-1 0 0,0 1 1 0 0,-1 0 0 0 0,0-1-1 0 0,1 1 1 0 0,-3-4 0 0 0,-2-7-2358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8178 0 0,'-4'6'11446'0'0,"5"-6"-11234"0"0,0 23 3065 0 0,4 33-3830 0 0,-4-51 1210 0 0,6 56-236 0 0,11 77-146 0 0,-18-139-289 0 0,0-1-1 0 0,1 1 0 0 0,-1-1 1 0 0,1 1-1 0 0,-1-1 1 0 0,1 1-1 0 0,-1 0 0 0 0,1-1 1 0 0,0 1-1 0 0,0 0 0 0 0,0-1 1 0 0,0 1-1 0 0,0 0 1 0 0,0 0-1 0 0,0 0 0 0 0,0 0 1 0 0,0 0-1 0 0,0 0 1 0 0,1 0-1 0 0,-1 0 0 0 0,3-1 1 0 0,35-16-549 0 0,-19 14-189 0 0,-1 1 0 0 0,23-2 0 0 0,31-5-7508 0 0,-53 2 2163 0 0,-11 2 1729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1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7362 0 0,'-6'3'6952'0'0,"2"10"-3983"0"0,0 11-893 0 0,3-18-1960 0 0,1 0 0 0 0,0-1 1 0 0,0 1-1 0 0,1 0 1 0 0,-1 0-1 0 0,1-1 0 0 0,0 1 1 0 0,1 0-1 0 0,-1-1 0 0 0,1 1 1 0 0,0-1-1 0 0,1 0 0 0 0,-1 0 1 0 0,1 0-1 0 0,4 6 0 0 0,-4-7-103 0 0,0-1 0 0 0,0 0 0 0 0,1 0 0 0 0,-1 0 0 0 0,1 0 0 0 0,-1 0 0 0 0,1-1 0 0 0,0 1 0 0 0,0-1 0 0 0,0 0 0 0 0,0-1 0 0 0,1 1 0 0 0,-1 0 0 0 0,0-1-1 0 0,1 0 1 0 0,-1 0 0 0 0,1-1 0 0 0,-1 1 0 0 0,8-1 0 0 0,2-1 42 0 0,0 0-1 0 0,-1-2 0 0 0,16-3 1 0 0,-20 3-308 0 0,1 1-1 0 0,-1 0 1 0 0,1 1 0 0 0,0-1-1 0 0,0 2 1 0 0,0 0 0 0 0,-1 0 0 0 0,12 2-1 0 0,-21-2 146 0 0,0 0 0 0 0,0-1 0 0 0,0 1-1 0 0,1 0 1 0 0,-1 0 0 0 0,0 0 0 0 0,0 1 0 0 0,0-1-1 0 0,1 0 1 0 0,-1 0 0 0 0,0 0 0 0 0,0 0-1 0 0,0 0 1 0 0,1 0 0 0 0,-1 0 0 0 0,0 0-1 0 0,0 0 1 0 0,0 0 0 0 0,1 1 0 0 0,-1-1-1 0 0,0 0 1 0 0,0 0 0 0 0,0 0 0 0 0,0 0-1 0 0,0 0 1 0 0,1 1 0 0 0,-1-1 0 0 0,0 0-1 0 0,0 0 1 0 0,0 0 0 0 0,0 1 0 0 0,0-1-1 0 0,0 0 1 0 0,0 0 0 0 0,0 0 0 0 0,0 1-1 0 0,0-1 1 0 0,0 0 0 0 0,0 0 0 0 0,0 0-1 0 0,0 1 1 0 0,0-1 0 0 0,0 0 0 0 0,0 0-1 0 0,0 0 1 0 0,0 1 0 0 0,0-1 0 0 0,0 0-1 0 0,0 0 1 0 0,0 0 0 0 0,0 1 0 0 0,0-1-1 0 0,0 0 1 0 0,0 0 0 0 0,-1 0 0 0 0,1 1-1 0 0,0-1 1 0 0,0 0 0 0 0,0 0 0 0 0,-1 0 0 0 0,1 1-135 0 0,-1-1 1 0 0,0 1-1 0 0,1-1 1 0 0,-1 0 0 0 0,0 1-1 0 0,1-1 1 0 0,-1 0 0 0 0,0 0-1 0 0,0 1 1 0 0,0-1 0 0 0,1 0-1 0 0,-1 0 1 0 0,0 0 0 0 0,0 0-1 0 0,1 0 1 0 0,-1 0 0 0 0,0 0-1 0 0,0 0 1 0 0,0 0 0 0 0,1-1-1 0 0,-3 1 1 0 0,-24-12-3005 0 0,4 13-53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7650 0 0,'-1'1'305'0'0,"0"1"1"0"0,0-1-1 0 0,1 1 0 0 0,-1-1 1 0 0,1 1-1 0 0,-1-1 1 0 0,1 1-1 0 0,0-1 1 0 0,-1 1-1 0 0,1-1 1 0 0,0 1-1 0 0,0 0 0 0 0,0-1 1 0 0,0 1-1 0 0,1-1 1 0 0,-1 1-1 0 0,0-1 1 0 0,1 1-1 0 0,-1-1 1 0 0,0 1-1 0 0,1-1 0 0 0,0 1 1 0 0,-1-1-1 0 0,3 3 1 0 0,-1-1-82 0 0,0-1 0 0 0,1 1 0 0 0,0-1 0 0 0,-1 0 0 0 0,1 0 0 0 0,0 0 1 0 0,0 0-1 0 0,0-1 0 0 0,1 1 0 0 0,5 2 0 0 0,6 0-178 0 0,1 1 0 0 0,1-2 1 0 0,26 3-1 0 0,6-5-783 0 0,-37-2-1023 0 0,0 1 0 0 0,1 1 0 0 0,12 1 1 0 0,-28 3-1325 0 0,-12 12 3509 0 0,-1 1 1399 0 0,12-13-1281 0 0,0 1-1 0 0,1-1 1 0 0,-1 1 0 0 0,1 0 0 0 0,1 0 0 0 0,-1 1 0 0 0,1-1 0 0 0,0 0 0 0 0,0 1 0 0 0,1 0 0 0 0,0-1-1 0 0,0 1 1 0 0,1 7 0 0 0,0-6-202 0 0,0 0-1 0 0,1 0 0 0 0,0-1 0 0 0,1 1 0 0 0,0 0 1 0 0,0 0-1 0 0,0-1 0 0 0,1 1 0 0 0,0-1 1 0 0,6 9-1 0 0,-5-10-416 0 0,-1 0 0 0 0,1 0 0 0 0,0-1 0 0 0,1 0 0 0 0,-1 0 0 0 0,1 0 0 0 0,0 0 0 0 0,0-1 0 0 0,0 1 0 0 0,1-1 0 0 0,0-1 0 0 0,-1 1 0 0 0,1-1 0 0 0,1 0 0 0 0,-1 0 0 0 0,0-1 0 0 0,1 0 0 0 0,-1 0 0 0 0,1-1 0 0 0,0 1 0 0 0,-1-1 0 0 0,1-1 0 0 0,0 1 0 0 0,0-1 0 0 0,0-1 0 0 0,-1 1 0 0 0,8-2 0 0 0,-5 0-1742 0 0,0 0-1 0 0,0-1 1 0 0,0 0 0 0 0,15-7 0 0 0,-10 0-4190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7322 0 0,'4'18'6412'0'0,"12"11"-3826"0"0,-5-9-1248 0 0,13 44 21 0 0,-2 1-1 0 0,19 99 0 0 0,-27-104-1141 0 0,-13-54-201 0 0,1 0-1 0 0,-1 0 1 0 0,1 0-1 0 0,0-1 1 0 0,1 1-1 0 0,-1-1 1 0 0,1 1 0 0 0,6 8-1 0 0,-9-14-17 0 0,1 0 1 0 0,-1 0-1 0 0,0 0 0 0 0,1 0 0 0 0,-1 1 1 0 0,0-1-1 0 0,1 0 0 0 0,-1 0 1 0 0,0 0-1 0 0,1 0 0 0 0,-1 0 0 0 0,0 0 1 0 0,1 0-1 0 0,-1 0 0 0 0,0 0 1 0 0,1 0-1 0 0,-1-1 0 0 0,0 1 0 0 0,1 0 1 0 0,-1 0-1 0 0,0 0 0 0 0,0 0 1 0 0,1 0-1 0 0,-1-1 0 0 0,0 1 0 0 0,1 0 1 0 0,-1 0-1 0 0,0 0 0 0 0,0-1 1 0 0,1 1-1 0 0,-1 0 0 0 0,0 0 0 0 0,0-1 1 0 0,0 1-1 0 0,1 0 0 0 0,-1-1 1 0 0,0 1-1 0 0,0 0 0 0 0,0-1 0 0 0,0 1 1 0 0,0-1-1 0 0,10-17-119 0 0,-8 14 95 0 0,2-3-21 0 0,-1 1 0 0 0,1-1 0 0 0,1 1 0 0 0,-1 0 0 0 0,1 0 0 0 0,0 0 0 0 0,0 0 0 0 0,1 1 0 0 0,-1 0 0 0 0,11-7 0 0 0,-11 10 23 0 0,-1 0-1 0 0,0 0 1 0 0,1 0 0 0 0,0 1 0 0 0,-1-1-1 0 0,1 1 1 0 0,0 0 0 0 0,-1 1-1 0 0,1-1 1 0 0,0 1 0 0 0,0 0-1 0 0,0 0 1 0 0,0 0 0 0 0,-1 1-1 0 0,1 0 1 0 0,0 0 0 0 0,9 3-1 0 0,-8-2 80 0 0,0 0-1 0 0,-1 1 0 0 0,1-1 0 0 0,-1 2 0 0 0,0-1 1 0 0,0 0-1 0 0,0 1 0 0 0,0 0 0 0 0,0 0 0 0 0,-1 1 0 0 0,0-1 1 0 0,0 1-1 0 0,6 9 0 0 0,-8-12-14 0 0,-1 0 0 0 0,0 0 0 0 0,0 0 0 0 0,-1 0 0 0 0,1 0 0 0 0,0 0 0 0 0,-1 0 0 0 0,1 0 0 0 0,-1 1 0 0 0,1-1 0 0 0,-1 0 0 0 0,0 0 0 0 0,0 1 0 0 0,0-1 0 0 0,-1 0 0 0 0,1 0 0 0 0,0 0 0 0 0,-1 1 0 0 0,1-1 0 0 0,-1 0 0 0 0,0 0 0 0 0,0 0 0 0 0,0 0 0 0 0,0 0 0 0 0,0 0 0 0 0,0 0 0 0 0,0 0 0 0 0,-1 0 0 0 0,1-1 0 0 0,-1 1 0 0 0,1-1 0 0 0,-1 1 1 0 0,0-1-1 0 0,0 1 0 0 0,1-1 0 0 0,-1 0 0 0 0,0 0 0 0 0,0 0 0 0 0,0 0 0 0 0,-3 1 0 0 0,-1 0-151 0 0,0 0 0 0 0,0 0 0 0 0,0 0 0 0 0,0-1 0 0 0,0 0 0 0 0,-1 0 0 0 0,1-1 0 0 0,0 0 1 0 0,0 0-1 0 0,0 0 0 0 0,-1-1 0 0 0,-8-2 0 0 0,10 2-287 0 0,1 0 1 0 0,0 0-1 0 0,-1 0 1 0 0,1-1-1 0 0,0 0 1 0 0,0 0-1 0 0,0 0 1 0 0,0 0-1 0 0,0-1 1 0 0,-6-5-1 0 0,7 3-2703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 7314 0 0,'-3'0'527'0'0,"0"-1"0"0"0,1 1 0 0 0,-1 0 0 0 0,1 0 0 0 0,-1 0 0 0 0,0 0 0 0 0,1 0 0 0 0,-1 1 0 0 0,1-1 0 0 0,-1 1 0 0 0,1-1 0 0 0,-1 1 0 0 0,1 0 1 0 0,-1 0-1 0 0,1 0 0 0 0,0 0 0 0 0,-1 1 0 0 0,1-1 0 0 0,-3 3 0 0 0,3-2-244 0 0,0 1-1 0 0,0-1 1 0 0,1 1 0 0 0,-1-1-1 0 0,0 1 1 0 0,1 0 0 0 0,0 0-1 0 0,0 0 1 0 0,0 0 0 0 0,0 0-1 0 0,0 0 1 0 0,0 0 0 0 0,1 0-1 0 0,-1 3 1 0 0,1 4-189 0 0,0-1-1 0 0,0 1 1 0 0,1-1 0 0 0,0 1-1 0 0,1-1 1 0 0,0 1 0 0 0,1-1-1 0 0,0 0 1 0 0,5 12 0 0 0,-6-15-83 0 0,1-1 1 0 0,0 0 0 0 0,0 0 0 0 0,1 0 0 0 0,-1 0 0 0 0,1 0 0 0 0,0-1-1 0 0,0 0 1 0 0,7 6 0 0 0,-10-9-14 0 0,1-1 0 0 0,-1 1 1 0 0,1 0-1 0 0,0 0 0 0 0,-1 0 0 0 0,1-1 0 0 0,0 1 0 0 0,0-1 1 0 0,-1 1-1 0 0,1-1 0 0 0,0 0 0 0 0,0 0 0 0 0,0 0 1 0 0,0 0-1 0 0,-1 0 0 0 0,1 0 0 0 0,0 0 0 0 0,0-1 0 0 0,0 1 1 0 0,-1-1-1 0 0,1 1 0 0 0,0-1 0 0 0,0 0 0 0 0,-1 1 1 0 0,1-1-1 0 0,-1 0 0 0 0,1 0 0 0 0,-1 0 0 0 0,1 0 0 0 0,-1-1 1 0 0,1 1-1 0 0,-1 0 0 0 0,0-1 0 0 0,2-1 0 0 0,12-15-204 0 0,-1 0 1 0 0,19-32-1 0 0,-27 37 85 0 0,2 0 0 0 0,0 1 0 0 0,0 0 0 0 0,2 1 0 0 0,-1-1 0 0 0,1 2 0 0 0,1-1 0 0 0,-1 2 0 0 0,23-16 0 0 0,-32 24 151 0 0,1 0 1 0 0,0 1-1 0 0,0-1 0 0 0,0 0 1 0 0,0 1-1 0 0,0-1 0 0 0,0 1 0 0 0,0 0 1 0 0,0-1-1 0 0,0 1 0 0 0,0 0 0 0 0,0 0 1 0 0,0 0-1 0 0,0 1 0 0 0,0-1 0 0 0,0 0 1 0 0,0 1-1 0 0,0 0 0 0 0,-1-1 1 0 0,1 1-1 0 0,0 0 0 0 0,0 0 0 0 0,0 0 1 0 0,-1 0-1 0 0,1 0 0 0 0,0 0 0 0 0,-1 0 1 0 0,1 1-1 0 0,-1-1 0 0 0,0 1 0 0 0,1-1 1 0 0,-1 1-1 0 0,2 3 0 0 0,4 5 160 0 0,0 1 0 0 0,-1 1 0 0 0,0-1 0 0 0,5 16 0 0 0,-6-13-259 0 0,7 19-22 0 0,10 22-969 0 0,-21-51 374 0 0,1-1 0 0 0,0 1-1 0 0,0 0 1 0 0,0-1 0 0 0,1 0 0 0 0,-1 0 0 0 0,1 0-1 0 0,0 0 1 0 0,0 0 0 0 0,5 4 0 0 0,-7-6 367 0 0,0-1 1 0 0,-1 0-1 0 0,1 1 0 0 0,0-1 1 0 0,0 0-1 0 0,-1 0 0 0 0,1 1 1 0 0,0-1-1 0 0,0 0 1 0 0,-1 0-1 0 0,1 0 0 0 0,0 0 1 0 0,0 0-1 0 0,-1 0 0 0 0,1 0 1 0 0,0 0-1 0 0,0 0 1 0 0,0-1-1 0 0,-1 1 0 0 0,1 0 1 0 0,0 0-1 0 0,0-1 0 0 0,0 1 1 0 0,8-6-4449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47 5217 0 0,'-2'-3'657'0'0,"1"0"1"0"0,-1 0-1 0 0,0 0 0 0 0,0 0 0 0 0,0 0 0 0 0,-1 0 1 0 0,1 1-1 0 0,-1-1 0 0 0,1 1 0 0 0,-1 0 1 0 0,0 0-1 0 0,0 0 0 0 0,0 0 0 0 0,0 0 0 0 0,0 1 1 0 0,0-1-1 0 0,-5 0 0 0 0,4 1-260 0 0,0 0 1 0 0,0 0-1 0 0,1 1 0 0 0,-1-1 1 0 0,0 1-1 0 0,0 0 0 0 0,0 1 0 0 0,0-1 1 0 0,0 1-1 0 0,0-1 0 0 0,0 1 1 0 0,0 0-1 0 0,-6 3 0 0 0,7-3-362 0 0,0 1 0 0 0,0-1 1 0 0,0 1-1 0 0,0 0 0 0 0,0 0 0 0 0,0 0 0 0 0,0 0 1 0 0,1 1-1 0 0,-1-1 0 0 0,1 1 0 0 0,0-1 0 0 0,0 1 1 0 0,0 0-1 0 0,0 0 0 0 0,0 0 0 0 0,0 0 0 0 0,1 0 0 0 0,-1 0 1 0 0,1 1-1 0 0,0-1 0 0 0,0 0 0 0 0,1 1 0 0 0,-1-1 1 0 0,0 0-1 0 0,1 1 0 0 0,0-1 0 0 0,0 1 0 0 0,0-1 0 0 0,0 1 1 0 0,1-1-1 0 0,-1 1 0 0 0,1-1 0 0 0,0 0 0 0 0,0 1 1 0 0,3 5-1 0 0,-2-4-58 0 0,1 1 0 0 0,-1-1 0 0 0,1 0 0 0 0,0 1-1 0 0,1-2 1 0 0,0 1 0 0 0,-1 0 0 0 0,1-1 0 0 0,1 1 0 0 0,-1-1 0 0 0,1-1 0 0 0,0 1 0 0 0,-1 0 0 0 0,2-1 0 0 0,8 4 0 0 0,2 0-36 0 0,1-2 0 0 0,0 0 1 0 0,0-1-1 0 0,18 3 0 0 0,-31-7 44 0 0,-1 1 19 0 0,0-1-1 0 0,-1 0 1 0 0,1 1 0 0 0,-1 0-1 0 0,1 0 1 0 0,-1 0-1 0 0,0 0 1 0 0,1 0 0 0 0,-1 0-1 0 0,0 0 1 0 0,0 1-1 0 0,0-1 1 0 0,0 1-1 0 0,0-1 1 0 0,0 1 0 0 0,0 0-1 0 0,2 2 1 0 0,-4-2 40 0 0,1-1 0 0 0,-1 1 0 0 0,1-1 0 0 0,-1 1 0 0 0,0 0 1 0 0,0-1-1 0 0,1 1 0 0 0,-1 0 0 0 0,0-1 0 0 0,0 1 0 0 0,-1 0 0 0 0,1-1 1 0 0,0 1-1 0 0,0 0 0 0 0,-1-1 0 0 0,1 1 0 0 0,-1-1 0 0 0,0 1 0 0 0,1-1 0 0 0,-1 1 1 0 0,0-1-1 0 0,0 1 0 0 0,0-1 0 0 0,0 0 0 0 0,0 1 0 0 0,0-1 0 0 0,-2 2 1 0 0,-4 4 93 0 0,0 0 0 0 0,0 0 1 0 0,-1-1-1 0 0,1 0 1 0 0,-1 0-1 0 0,-14 7 1 0 0,18-11-513 0 0,-1 0 0 0 0,0 0 0 0 0,0 0 0 0 0,1 0 1 0 0,-1-1-1 0 0,0 0 0 0 0,0 0 0 0 0,-9 1 0 0 0,30-26-13407 0 0,-5 17 11008 0 0,9 6-768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2985 0 0,'5'-4'927'0'0,"-1"0"1"0"0,2 0 0 0 0,-1 1-1 0 0,0 0 1 0 0,1 0 0 0 0,-1 0-1 0 0,1 1 1 0 0,0 0 0 0 0,0 0-1 0 0,11-2 1 0 0,69-7 2116 0 0,-41 7-2228 0 0,-12 1-484 0 0,24-2 165 0 0,-54 4-467 0 0,0 1 0 0 0,0-1-1 0 0,0 0 1 0 0,0 0 0 0 0,0 0-1 0 0,-1 0 1 0 0,1 0 0 0 0,0-1 0 0 0,-1 1-1 0 0,1-1 1 0 0,-1 1 0 0 0,1-1-1 0 0,-1 0 1 0 0,3-4 0 0 0,-4 4-53 0 0,0 1 0 0 0,0-1 1 0 0,0 0-1 0 0,0 0 0 0 0,0 1 1 0 0,-1-1-1 0 0,1 0 0 0 0,-1 0 0 0 0,1 0 1 0 0,-1 0-1 0 0,0 0 0 0 0,0 0 0 0 0,0 0 1 0 0,0 0-1 0 0,0 0 0 0 0,0 0 0 0 0,-1 0 1 0 0,1 0-1 0 0,-1 0 0 0 0,1 0 0 0 0,-1 0 1 0 0,0 1-1 0 0,1-1 0 0 0,-1 0 1 0 0,0 0-1 0 0,0 1 0 0 0,-1-1 0 0 0,1 0 1 0 0,0 1-1 0 0,0-1 0 0 0,-1 1 0 0 0,1 0 1 0 0,-1-1-1 0 0,1 1 0 0 0,-1 0 0 0 0,-2-1 1 0 0,0-2 141 0 0,-2 0 0 0 0,1 1 1 0 0,0 0-1 0 0,-1 0 0 0 0,1 0 0 0 0,-1 1 1 0 0,0 0-1 0 0,0 0 0 0 0,0 0 0 0 0,-8-1 1 0 0,10 3 100 0 0,0 0-1 0 0,0 0 1 0 0,0 0 0 0 0,0 0 0 0 0,1 1 0 0 0,-1 0 0 0 0,0 0 0 0 0,0 0 0 0 0,0 0 0 0 0,1 0-1 0 0,-1 1 1 0 0,1-1 0 0 0,-1 1 0 0 0,1 0 0 0 0,0 0 0 0 0,0 1 0 0 0,-5 3 0 0 0,4-1-7 0 0,-1-1 0 0 0,1 1 1 0 0,1 1-1 0 0,-1-1 0 0 0,1 1 0 0 0,0-1 0 0 0,0 1 1 0 0,0 0-1 0 0,-2 12 0 0 0,1-3-103 0 0,1 0-1 0 0,0 0 1 0 0,1 1-1 0 0,1-1 1 0 0,1 1-1 0 0,0-1 1 0 0,1 1-1 0 0,3 16 1 0 0,-3-27-124 0 0,0 0 0 0 0,0-1 0 0 0,0 1 0 0 0,0 0 0 0 0,1-1 0 0 0,0 1 0 0 0,0-1 1 0 0,0 0-1 0 0,1 0 0 0 0,-1 1 0 0 0,1-2 0 0 0,0 1 0 0 0,0 0 0 0 0,7 6 0 0 0,-6-8-416 0 0,0 1-1 0 0,0-1 1 0 0,0 0 0 0 0,0 0-1 0 0,1-1 1 0 0,-1 1-1 0 0,0-1 1 0 0,1 0 0 0 0,-1 0-1 0 0,1-1 1 0 0,-1 1 0 0 0,1-1-1 0 0,-1 0 1 0 0,1 0-1 0 0,8-2 1 0 0,35-7-8688 0 0,-23 2 2621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19 5617 0 0,'0'-1'300'0'0,"-1"0"0"0"0,1 0 0 0 0,0 0 0 0 0,-1 0 0 0 0,1 0 0 0 0,-1 0 0 0 0,0 0 1 0 0,1 0-1 0 0,-1 0 0 0 0,0 0 0 0 0,0 1 0 0 0,1-1 0 0 0,-1 0 0 0 0,0 0 0 0 0,0 1 0 0 0,0-1 0 0 0,0 1 0 0 0,0-1 0 0 0,0 1 0 0 0,0-1 0 0 0,0 1 0 0 0,0 0 0 0 0,0-1 0 0 0,0 1 0 0 0,0 0 0 0 0,0 0 0 0 0,-2 0 0 0 0,0 0 85 0 0,1 1 0 0 0,0-1 0 0 0,0 1 0 0 0,0 0 0 0 0,0 0 0 0 0,0 0 0 0 0,0 0 0 0 0,0 1 0 0 0,0-1 0 0 0,1 0 0 0 0,-1 1 0 0 0,-3 3 0 0 0,-4 6 485 0 0,0 0 0 0 0,0 1 0 0 0,-8 16 0 0 0,16-26-819 0 0,-18 31 938 0 0,-27 61 0 0 0,41-83-921 0 0,1 1 1 0 0,1 0-1 0 0,0 0 0 0 0,1 0 0 0 0,0 0 1 0 0,0 1-1 0 0,1-1 0 0 0,1 0 0 0 0,2 19 1 0 0,2 2 57 0 0,1-1 0 0 0,14 43 0 0 0,-14-63-363 0 0,-1 0 0 0 0,2 0 0 0 0,10 18 0 0 0,-12-23-360 0 0,0-1 0 0 0,1-1 0 0 0,0 1 1 0 0,0-1-1 0 0,0 0 0 0 0,0 0 1 0 0,10 6-1 0 0,-12-9-102 0 0,1 0 0 0 0,-1 0 0 0 0,1 0 0 0 0,-1-1 0 0 0,1 1 0 0 0,0-1 0 0 0,0 0 0 0 0,0 0 0 0 0,0-1 0 0 0,0 1 0 0 0,0-1 0 0 0,-1 0 0 0 0,1 0 0 0 0,0 0 0 0 0,0 0 0 0 0,4-1 0 0 0,13-4-4504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6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12763 0 0,'-1'0'250'0'0,"0"1"0"0"0,0 0 0 0 0,0 0 0 0 0,0 0 0 0 0,0 0 1 0 0,0 0-1 0 0,0 0 0 0 0,0 0 0 0 0,0 0 0 0 0,1 0 0 0 0,-1 0 1 0 0,0 0-1 0 0,1 1 0 0 0,-1-1 0 0 0,1 0 0 0 0,0 0 0 0 0,-1 1 0 0 0,1-1 1 0 0,0 0-1 0 0,-1 1 0 0 0,1 1 0 0 0,-2 36 1630 0 0,2-31-1556 0 0,0 15 26 0 0,3 203 485 0 0,1-206-846 0 0,0-29-110 0 0,1-37-110 0 0,-4 37 245 0 0,0-2-3 0 0,1-1 1 0 0,0 0-1 0 0,1 1 0 0 0,0-1 0 0 0,1 1 1 0 0,5-12-1 0 0,-6 18-329 0 0,0 0 0 0 0,0 1 0 0 0,0-1 0 0 0,0 1 0 0 0,0 0 0 0 0,1 0 1 0 0,0 0-1 0 0,0 0 0 0 0,0 1 0 0 0,0 0 0 0 0,1 0 0 0 0,-1 0 0 0 0,1 0 0 0 0,0 1 0 0 0,8-4 0 0 0,45-13-9021 0 0,-38 14 4628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7T00:40:1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99 11138 0 0,'-2'4'519'0'0,"0"0"0"0"0,0-1 0 0 0,0 1 0 0 0,0 0 0 0 0,0 0-1 0 0,1 0 1 0 0,0 1 0 0 0,0-1 0 0 0,0 0 0 0 0,0 0 0 0 0,1 1-1 0 0,-1-1 1 0 0,1 0 0 0 0,1 8 0 0 0,0-7-478 0 0,-1-1 1 0 0,1 1-1 0 0,0-1 0 0 0,1 1 0 0 0,-1-1 1 0 0,1 0-1 0 0,0 0 0 0 0,0 0 1 0 0,0 0-1 0 0,1 0 0 0 0,-1 0 1 0 0,1 0-1 0 0,0-1 0 0 0,0 1 0 0 0,0-1 1 0 0,1 0-1 0 0,-1 0 0 0 0,1 0 1 0 0,-1 0-1 0 0,1-1 0 0 0,8 5 1 0 0,-10-6-39 0 0,-1-1 0 0 0,1 1 0 0 0,0 0 1 0 0,0-1-1 0 0,-1 1 0 0 0,1-1 0 0 0,0 1 1 0 0,0-1-1 0 0,0 0 0 0 0,-1 0 0 0 0,1 0 1 0 0,0 0-1 0 0,0 0 0 0 0,0 0 1 0 0,0-1-1 0 0,-1 1 0 0 0,1-1 0 0 0,0 1 1 0 0,0-1-1 0 0,-1 1 0 0 0,1-1 0 0 0,0 0 1 0 0,1-1-1 0 0,0 0 0 0 0,-1-1 0 0 0,1 1 0 0 0,-1-1 0 0 0,0 0 1 0 0,0 1-1 0 0,0-1 0 0 0,0 0 0 0 0,0 0 0 0 0,-1 0 0 0 0,1 0 0 0 0,1-6 0 0 0,0-4-13 0 0,1 0-1 0 0,-2-1 1 0 0,1 0-1 0 0,-2 1 0 0 0,0-16 1 0 0,-1 18 23 0 0,0 1 0 0 0,-2 0 1 0 0,1 0-1 0 0,-1 0 0 0 0,0 0 1 0 0,-5-13-1 0 0,6 22 17 0 0,1-1 1 0 0,-1 0-1 0 0,1 1 0 0 0,-1-1 0 0 0,0 0 1 0 0,0 1-1 0 0,0-1 0 0 0,0 1 0 0 0,0-1 1 0 0,0 1-1 0 0,0 0 0 0 0,0-1 0 0 0,0 1 1 0 0,0 0-1 0 0,-1 0 0 0 0,1 0 0 0 0,-1 0 1 0 0,1 0-1 0 0,-1 0 0 0 0,1 0 0 0 0,-1 0 1 0 0,0 1-1 0 0,1-1 0 0 0,-1 0 0 0 0,0 1 1 0 0,1 0-1 0 0,-1-1 0 0 0,0 1 0 0 0,0 0 0 0 0,1 0 1 0 0,-1 0-1 0 0,0 0 0 0 0,0 0 0 0 0,1 0 1 0 0,-1 0-1 0 0,0 1 0 0 0,0-1 0 0 0,1 1 1 0 0,-1-1-1 0 0,0 1 0 0 0,1 0 0 0 0,-1 0 1 0 0,-2 1-1 0 0,2 0-188 0 0,0-1 1 0 0,0 1-1 0 0,1-1 1 0 0,-1 1-1 0 0,0 0 1 0 0,1 0-1 0 0,0 0 1 0 0,-1 0-1 0 0,1 0 1 0 0,0 0-1 0 0,0 0 1 0 0,0 0-1 0 0,0 0 1 0 0,0 0-1 0 0,1 0 1 0 0,-1 1-1 0 0,1-1 0 0 0,-1 0 1 0 0,1 1-1 0 0,0-1 1 0 0,0 4-1 0 0,0-4-424 0 0,0-1-1 0 0,0 1 0 0 0,0 0 0 0 0,1-1 1 0 0,-1 1-1 0 0,1 0 0 0 0,-1-1 0 0 0,1 1 1 0 0,-1 0-1 0 0,1-1 0 0 0,0 1 0 0 0,0-1 1 0 0,0 1-1 0 0,0-1 0 0 0,0 0 0 0 0,0 1 1 0 0,0-1-1 0 0,3 2 0 0 0,5 3-4009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EEB2DE2A-3EB9-3020-F681-897B8BE638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310F5020-D8F7-11C5-845C-E0D13A6EC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33432B60-FB84-9F08-4CCD-9665A45A9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B318E66-CC0F-4905-8424-1A14FA84E5F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FA0377C3-231B-B043-AEB9-0F7B44E2D7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9FC3E4FE-13FE-1651-8170-304C3427E5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8D3DFA1B-5F03-AFC9-D5E0-3EF981AF4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6C3E070-DEC5-4D3B-B5CB-6D234CA15EA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02B5052A-8D35-96E7-6E89-E2B294C640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3F1CB02C-9C1B-7B07-158C-5A03A009F1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1DDEBE5B-E1A8-A9D9-A899-BED46838F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8738302-11D5-4AFE-8837-6DE63905E65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02B5052A-8D35-96E7-6E89-E2B294C640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3F1CB02C-9C1B-7B07-158C-5A03A009F1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1DDEBE5B-E1A8-A9D9-A899-BED46838F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8738302-11D5-4AFE-8837-6DE63905E65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7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41CB96A3-6CAE-CF49-94ED-C8243C649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B15954EA-547D-4B32-2844-1D470AD5C7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B1250CD7-C8CC-6725-D471-F47098C8E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8DD68B7-1683-4B4F-AB69-523AFA3796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5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41CB96A3-6CAE-CF49-94ED-C8243C649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B15954EA-547D-4B32-2844-1D470AD5C7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B1250CD7-C8CC-6725-D471-F47098C8E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8DD68B7-1683-4B4F-AB69-523AFA3796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41CB96A3-6CAE-CF49-94ED-C8243C649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B15954EA-547D-4B32-2844-1D470AD5C7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B1250CD7-C8CC-6725-D471-F47098C8E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8DD68B7-1683-4B4F-AB69-523AFA3796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3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601994DE-D6F5-45DD-0123-9CA3A8BE06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52333738-53BB-9F40-D5C7-6FA88B6A7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2F079AE5-D289-1A53-E6EA-B72AD73EC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B31B683-BA31-49C8-99C9-374E598EA9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601994DE-D6F5-45DD-0123-9CA3A8BE06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52333738-53BB-9F40-D5C7-6FA88B6A7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2F079AE5-D289-1A53-E6EA-B72AD73EC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B31B683-BA31-49C8-99C9-374E598EA94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171FC5EA-A983-D899-F902-048741C035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2B906CD4-49D7-3BF5-E4AB-88B68C1CC7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81D0AC71-661C-032A-D3E3-2FDDD9459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C6DD70-96CB-4202-AD99-6128E5F14DA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901000F0-94FC-636B-9A36-D3739D3844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58E5FE85-A37E-40E8-D6C9-1DC67FA73F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326EBA6A-61ED-1DCB-72A7-810C7DB17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F165A60-0F20-4010-BF1B-0BBBF91C189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C3110B89-68E3-C373-30AB-1A5468F38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B87741ED-AA22-31C4-A62D-2F763863DA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6EEAA231-8574-69AC-A66F-73FCE8BE8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2EE001F-D9C6-40CF-9589-F4AB1C76922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D15473F7-5D39-BD99-F800-597CCBBDCACA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76B600D0-8340-C4F9-1BB8-8CE47B8AB931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54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">
            <a:extLst>
              <a:ext uri="{FF2B5EF4-FFF2-40B4-BE49-F238E27FC236}">
                <a16:creationId xmlns:a16="http://schemas.microsoft.com/office/drawing/2014/main" id="{55E32EFE-49A3-9A2A-8F0A-9F61AB8BFF7A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1E9D42D-942B-4342-EF79-18CD9608EAC4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44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7D749D-03B2-86ED-1F1D-83C35605299A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E04D3D65-1CCD-68EC-30D8-7096BC345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AE4658C-B65F-4FED-9FD3-56891675AB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2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.xml"/><Relationship Id="rId21" Type="http://schemas.openxmlformats.org/officeDocument/2006/relationships/customXml" Target="../ink/ink51.xml"/><Relationship Id="rId42" Type="http://schemas.openxmlformats.org/officeDocument/2006/relationships/image" Target="../media/image70.png"/><Relationship Id="rId63" Type="http://schemas.openxmlformats.org/officeDocument/2006/relationships/customXml" Target="../ink/ink72.xml"/><Relationship Id="rId84" Type="http://schemas.openxmlformats.org/officeDocument/2006/relationships/image" Target="../media/image91.png"/><Relationship Id="rId16" Type="http://schemas.openxmlformats.org/officeDocument/2006/relationships/image" Target="../media/image57.png"/><Relationship Id="rId107" Type="http://schemas.openxmlformats.org/officeDocument/2006/relationships/customXml" Target="../ink/ink94.xml"/><Relationship Id="rId11" Type="http://schemas.openxmlformats.org/officeDocument/2006/relationships/customXml" Target="../ink/ink46.xml"/><Relationship Id="rId32" Type="http://schemas.openxmlformats.org/officeDocument/2006/relationships/image" Target="../media/image65.png"/><Relationship Id="rId37" Type="http://schemas.openxmlformats.org/officeDocument/2006/relationships/customXml" Target="../ink/ink59.xml"/><Relationship Id="rId53" Type="http://schemas.openxmlformats.org/officeDocument/2006/relationships/customXml" Target="../ink/ink67.xml"/><Relationship Id="rId58" Type="http://schemas.openxmlformats.org/officeDocument/2006/relationships/image" Target="../media/image78.png"/><Relationship Id="rId74" Type="http://schemas.openxmlformats.org/officeDocument/2006/relationships/image" Target="../media/image86.png"/><Relationship Id="rId79" Type="http://schemas.openxmlformats.org/officeDocument/2006/relationships/customXml" Target="../ink/ink80.xml"/><Relationship Id="rId102" Type="http://schemas.openxmlformats.org/officeDocument/2006/relationships/image" Target="../media/image100.png"/><Relationship Id="rId123" Type="http://schemas.openxmlformats.org/officeDocument/2006/relationships/customXml" Target="../ink/ink102.xml"/><Relationship Id="rId128" Type="http://schemas.openxmlformats.org/officeDocument/2006/relationships/image" Target="../media/image113.png"/><Relationship Id="rId5" Type="http://schemas.openxmlformats.org/officeDocument/2006/relationships/customXml" Target="../ink/ink43.xml"/><Relationship Id="rId90" Type="http://schemas.openxmlformats.org/officeDocument/2006/relationships/image" Target="../media/image94.png"/><Relationship Id="rId95" Type="http://schemas.openxmlformats.org/officeDocument/2006/relationships/customXml" Target="../ink/ink88.xml"/><Relationship Id="rId22" Type="http://schemas.openxmlformats.org/officeDocument/2006/relationships/image" Target="../media/image60.png"/><Relationship Id="rId27" Type="http://schemas.openxmlformats.org/officeDocument/2006/relationships/customXml" Target="../ink/ink54.xml"/><Relationship Id="rId43" Type="http://schemas.openxmlformats.org/officeDocument/2006/relationships/customXml" Target="../ink/ink62.xml"/><Relationship Id="rId48" Type="http://schemas.openxmlformats.org/officeDocument/2006/relationships/image" Target="../media/image73.png"/><Relationship Id="rId64" Type="http://schemas.openxmlformats.org/officeDocument/2006/relationships/image" Target="../media/image81.png"/><Relationship Id="rId69" Type="http://schemas.openxmlformats.org/officeDocument/2006/relationships/customXml" Target="../ink/ink75.xml"/><Relationship Id="rId113" Type="http://schemas.openxmlformats.org/officeDocument/2006/relationships/customXml" Target="../ink/ink97.xml"/><Relationship Id="rId118" Type="http://schemas.openxmlformats.org/officeDocument/2006/relationships/image" Target="../media/image108.png"/><Relationship Id="rId134" Type="http://schemas.openxmlformats.org/officeDocument/2006/relationships/image" Target="../media/image116.png"/><Relationship Id="rId80" Type="http://schemas.openxmlformats.org/officeDocument/2006/relationships/image" Target="../media/image89.png"/><Relationship Id="rId85" Type="http://schemas.openxmlformats.org/officeDocument/2006/relationships/customXml" Target="../ink/ink83.xml"/><Relationship Id="rId12" Type="http://schemas.openxmlformats.org/officeDocument/2006/relationships/image" Target="../media/image55.png"/><Relationship Id="rId17" Type="http://schemas.openxmlformats.org/officeDocument/2006/relationships/customXml" Target="../ink/ink49.xml"/><Relationship Id="rId33" Type="http://schemas.openxmlformats.org/officeDocument/2006/relationships/customXml" Target="../ink/ink57.xml"/><Relationship Id="rId38" Type="http://schemas.openxmlformats.org/officeDocument/2006/relationships/image" Target="../media/image68.png"/><Relationship Id="rId59" Type="http://schemas.openxmlformats.org/officeDocument/2006/relationships/customXml" Target="../ink/ink70.xml"/><Relationship Id="rId103" Type="http://schemas.openxmlformats.org/officeDocument/2006/relationships/customXml" Target="../ink/ink92.xml"/><Relationship Id="rId108" Type="http://schemas.openxmlformats.org/officeDocument/2006/relationships/image" Target="../media/image103.png"/><Relationship Id="rId124" Type="http://schemas.openxmlformats.org/officeDocument/2006/relationships/image" Target="../media/image111.png"/><Relationship Id="rId129" Type="http://schemas.openxmlformats.org/officeDocument/2006/relationships/customXml" Target="../ink/ink105.xml"/><Relationship Id="rId54" Type="http://schemas.openxmlformats.org/officeDocument/2006/relationships/image" Target="../media/image76.png"/><Relationship Id="rId70" Type="http://schemas.openxmlformats.org/officeDocument/2006/relationships/image" Target="../media/image84.png"/><Relationship Id="rId75" Type="http://schemas.openxmlformats.org/officeDocument/2006/relationships/customXml" Target="../ink/ink78.xml"/><Relationship Id="rId91" Type="http://schemas.openxmlformats.org/officeDocument/2006/relationships/customXml" Target="../ink/ink86.xml"/><Relationship Id="rId9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23" Type="http://schemas.openxmlformats.org/officeDocument/2006/relationships/customXml" Target="../ink/ink52.xml"/><Relationship Id="rId28" Type="http://schemas.openxmlformats.org/officeDocument/2006/relationships/image" Target="../media/image63.png"/><Relationship Id="rId49" Type="http://schemas.openxmlformats.org/officeDocument/2006/relationships/customXml" Target="../ink/ink65.xml"/><Relationship Id="rId114" Type="http://schemas.openxmlformats.org/officeDocument/2006/relationships/image" Target="../media/image106.png"/><Relationship Id="rId119" Type="http://schemas.openxmlformats.org/officeDocument/2006/relationships/customXml" Target="../ink/ink100.xml"/><Relationship Id="rId44" Type="http://schemas.openxmlformats.org/officeDocument/2006/relationships/image" Target="../media/image71.png"/><Relationship Id="rId60" Type="http://schemas.openxmlformats.org/officeDocument/2006/relationships/image" Target="../media/image79.png"/><Relationship Id="rId65" Type="http://schemas.openxmlformats.org/officeDocument/2006/relationships/customXml" Target="../ink/ink73.xml"/><Relationship Id="rId81" Type="http://schemas.openxmlformats.org/officeDocument/2006/relationships/customXml" Target="../ink/ink81.xml"/><Relationship Id="rId86" Type="http://schemas.openxmlformats.org/officeDocument/2006/relationships/image" Target="../media/image92.png"/><Relationship Id="rId130" Type="http://schemas.openxmlformats.org/officeDocument/2006/relationships/image" Target="../media/image114.png"/><Relationship Id="rId135" Type="http://schemas.openxmlformats.org/officeDocument/2006/relationships/customXml" Target="../ink/ink108.xml"/><Relationship Id="rId13" Type="http://schemas.openxmlformats.org/officeDocument/2006/relationships/customXml" Target="../ink/ink47.xml"/><Relationship Id="rId18" Type="http://schemas.openxmlformats.org/officeDocument/2006/relationships/image" Target="../media/image58.png"/><Relationship Id="rId39" Type="http://schemas.openxmlformats.org/officeDocument/2006/relationships/customXml" Target="../ink/ink60.xml"/><Relationship Id="rId109" Type="http://schemas.openxmlformats.org/officeDocument/2006/relationships/customXml" Target="../ink/ink95.xml"/><Relationship Id="rId34" Type="http://schemas.openxmlformats.org/officeDocument/2006/relationships/image" Target="../media/image66.png"/><Relationship Id="rId50" Type="http://schemas.openxmlformats.org/officeDocument/2006/relationships/image" Target="../media/image74.png"/><Relationship Id="rId55" Type="http://schemas.openxmlformats.org/officeDocument/2006/relationships/customXml" Target="../ink/ink68.xml"/><Relationship Id="rId76" Type="http://schemas.openxmlformats.org/officeDocument/2006/relationships/image" Target="../media/image87.png"/><Relationship Id="rId97" Type="http://schemas.openxmlformats.org/officeDocument/2006/relationships/customXml" Target="../ink/ink89.xml"/><Relationship Id="rId104" Type="http://schemas.openxmlformats.org/officeDocument/2006/relationships/image" Target="../media/image101.png"/><Relationship Id="rId120" Type="http://schemas.openxmlformats.org/officeDocument/2006/relationships/image" Target="../media/image109.png"/><Relationship Id="rId125" Type="http://schemas.openxmlformats.org/officeDocument/2006/relationships/customXml" Target="../ink/ink103.xml"/><Relationship Id="rId7" Type="http://schemas.openxmlformats.org/officeDocument/2006/relationships/customXml" Target="../ink/ink44.xml"/><Relationship Id="rId71" Type="http://schemas.openxmlformats.org/officeDocument/2006/relationships/customXml" Target="../ink/ink76.xml"/><Relationship Id="rId92" Type="http://schemas.openxmlformats.org/officeDocument/2006/relationships/image" Target="../media/image95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55.xml"/><Relationship Id="rId24" Type="http://schemas.openxmlformats.org/officeDocument/2006/relationships/image" Target="../media/image61.png"/><Relationship Id="rId40" Type="http://schemas.openxmlformats.org/officeDocument/2006/relationships/image" Target="../media/image69.png"/><Relationship Id="rId45" Type="http://schemas.openxmlformats.org/officeDocument/2006/relationships/customXml" Target="../ink/ink63.xml"/><Relationship Id="rId66" Type="http://schemas.openxmlformats.org/officeDocument/2006/relationships/image" Target="../media/image82.png"/><Relationship Id="rId87" Type="http://schemas.openxmlformats.org/officeDocument/2006/relationships/customXml" Target="../ink/ink84.xml"/><Relationship Id="rId110" Type="http://schemas.openxmlformats.org/officeDocument/2006/relationships/image" Target="../media/image104.png"/><Relationship Id="rId115" Type="http://schemas.openxmlformats.org/officeDocument/2006/relationships/customXml" Target="../ink/ink98.xml"/><Relationship Id="rId131" Type="http://schemas.openxmlformats.org/officeDocument/2006/relationships/customXml" Target="../ink/ink106.xml"/><Relationship Id="rId136" Type="http://schemas.openxmlformats.org/officeDocument/2006/relationships/image" Target="../media/image117.png"/><Relationship Id="rId61" Type="http://schemas.openxmlformats.org/officeDocument/2006/relationships/customXml" Target="../ink/ink71.xml"/><Relationship Id="rId82" Type="http://schemas.openxmlformats.org/officeDocument/2006/relationships/image" Target="../media/image90.png"/><Relationship Id="rId19" Type="http://schemas.openxmlformats.org/officeDocument/2006/relationships/customXml" Target="../ink/ink50.xml"/><Relationship Id="rId14" Type="http://schemas.openxmlformats.org/officeDocument/2006/relationships/image" Target="../media/image56.png"/><Relationship Id="rId30" Type="http://schemas.openxmlformats.org/officeDocument/2006/relationships/image" Target="../media/image64.png"/><Relationship Id="rId35" Type="http://schemas.openxmlformats.org/officeDocument/2006/relationships/customXml" Target="../ink/ink58.xml"/><Relationship Id="rId56" Type="http://schemas.openxmlformats.org/officeDocument/2006/relationships/image" Target="../media/image77.png"/><Relationship Id="rId77" Type="http://schemas.openxmlformats.org/officeDocument/2006/relationships/customXml" Target="../ink/ink79.xml"/><Relationship Id="rId100" Type="http://schemas.openxmlformats.org/officeDocument/2006/relationships/image" Target="../media/image99.png"/><Relationship Id="rId105" Type="http://schemas.openxmlformats.org/officeDocument/2006/relationships/customXml" Target="../ink/ink93.xml"/><Relationship Id="rId126" Type="http://schemas.openxmlformats.org/officeDocument/2006/relationships/image" Target="../media/image112.png"/><Relationship Id="rId8" Type="http://schemas.openxmlformats.org/officeDocument/2006/relationships/image" Target="../media/image53.png"/><Relationship Id="rId51" Type="http://schemas.openxmlformats.org/officeDocument/2006/relationships/customXml" Target="../ink/ink66.xml"/><Relationship Id="rId72" Type="http://schemas.openxmlformats.org/officeDocument/2006/relationships/image" Target="../media/image85.png"/><Relationship Id="rId93" Type="http://schemas.openxmlformats.org/officeDocument/2006/relationships/customXml" Target="../ink/ink87.xml"/><Relationship Id="rId98" Type="http://schemas.openxmlformats.org/officeDocument/2006/relationships/image" Target="../media/image98.png"/><Relationship Id="rId121" Type="http://schemas.openxmlformats.org/officeDocument/2006/relationships/customXml" Target="../ink/ink101.xml"/><Relationship Id="rId3" Type="http://schemas.openxmlformats.org/officeDocument/2006/relationships/image" Target="../media/image50.png"/><Relationship Id="rId25" Type="http://schemas.openxmlformats.org/officeDocument/2006/relationships/customXml" Target="../ink/ink53.xml"/><Relationship Id="rId46" Type="http://schemas.openxmlformats.org/officeDocument/2006/relationships/image" Target="../media/image72.png"/><Relationship Id="rId67" Type="http://schemas.openxmlformats.org/officeDocument/2006/relationships/customXml" Target="../ink/ink74.xml"/><Relationship Id="rId116" Type="http://schemas.openxmlformats.org/officeDocument/2006/relationships/image" Target="../media/image107.png"/><Relationship Id="rId20" Type="http://schemas.openxmlformats.org/officeDocument/2006/relationships/image" Target="../media/image59.png"/><Relationship Id="rId41" Type="http://schemas.openxmlformats.org/officeDocument/2006/relationships/customXml" Target="../ink/ink61.xml"/><Relationship Id="rId62" Type="http://schemas.openxmlformats.org/officeDocument/2006/relationships/image" Target="../media/image80.png"/><Relationship Id="rId83" Type="http://schemas.openxmlformats.org/officeDocument/2006/relationships/customXml" Target="../ink/ink82.xml"/><Relationship Id="rId88" Type="http://schemas.openxmlformats.org/officeDocument/2006/relationships/image" Target="../media/image93.png"/><Relationship Id="rId111" Type="http://schemas.openxmlformats.org/officeDocument/2006/relationships/customXml" Target="../ink/ink96.xml"/><Relationship Id="rId132" Type="http://schemas.openxmlformats.org/officeDocument/2006/relationships/image" Target="../media/image115.png"/><Relationship Id="rId15" Type="http://schemas.openxmlformats.org/officeDocument/2006/relationships/customXml" Target="../ink/ink48.xml"/><Relationship Id="rId36" Type="http://schemas.openxmlformats.org/officeDocument/2006/relationships/image" Target="../media/image67.png"/><Relationship Id="rId57" Type="http://schemas.openxmlformats.org/officeDocument/2006/relationships/customXml" Target="../ink/ink69.xml"/><Relationship Id="rId106" Type="http://schemas.openxmlformats.org/officeDocument/2006/relationships/image" Target="../media/image102.png"/><Relationship Id="rId127" Type="http://schemas.openxmlformats.org/officeDocument/2006/relationships/customXml" Target="../ink/ink104.xml"/><Relationship Id="rId10" Type="http://schemas.openxmlformats.org/officeDocument/2006/relationships/image" Target="../media/image54.png"/><Relationship Id="rId31" Type="http://schemas.openxmlformats.org/officeDocument/2006/relationships/customXml" Target="../ink/ink56.xml"/><Relationship Id="rId52" Type="http://schemas.openxmlformats.org/officeDocument/2006/relationships/image" Target="../media/image75.png"/><Relationship Id="rId73" Type="http://schemas.openxmlformats.org/officeDocument/2006/relationships/customXml" Target="../ink/ink77.xml"/><Relationship Id="rId78" Type="http://schemas.openxmlformats.org/officeDocument/2006/relationships/image" Target="../media/image88.png"/><Relationship Id="rId94" Type="http://schemas.openxmlformats.org/officeDocument/2006/relationships/image" Target="../media/image96.png"/><Relationship Id="rId99" Type="http://schemas.openxmlformats.org/officeDocument/2006/relationships/customXml" Target="../ink/ink90.xml"/><Relationship Id="rId101" Type="http://schemas.openxmlformats.org/officeDocument/2006/relationships/customXml" Target="../ink/ink91.xml"/><Relationship Id="rId122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customXml" Target="../ink/ink45.xml"/><Relationship Id="rId26" Type="http://schemas.openxmlformats.org/officeDocument/2006/relationships/image" Target="../media/image62.png"/><Relationship Id="rId47" Type="http://schemas.openxmlformats.org/officeDocument/2006/relationships/customXml" Target="../ink/ink64.xml"/><Relationship Id="rId68" Type="http://schemas.openxmlformats.org/officeDocument/2006/relationships/image" Target="../media/image83.png"/><Relationship Id="rId89" Type="http://schemas.openxmlformats.org/officeDocument/2006/relationships/customXml" Target="../ink/ink85.xml"/><Relationship Id="rId112" Type="http://schemas.openxmlformats.org/officeDocument/2006/relationships/image" Target="../media/image105.png"/><Relationship Id="rId133" Type="http://schemas.openxmlformats.org/officeDocument/2006/relationships/customXml" Target="../ink/ink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140.png"/><Relationship Id="rId21" Type="http://schemas.openxmlformats.org/officeDocument/2006/relationships/image" Target="../media/image131.png"/><Relationship Id="rId34" Type="http://schemas.openxmlformats.org/officeDocument/2006/relationships/customXml" Target="../ink/ink125.xml"/><Relationship Id="rId42" Type="http://schemas.openxmlformats.org/officeDocument/2006/relationships/customXml" Target="../ink/ink129.xml"/><Relationship Id="rId47" Type="http://schemas.openxmlformats.org/officeDocument/2006/relationships/image" Target="../media/image144.png"/><Relationship Id="rId50" Type="http://schemas.openxmlformats.org/officeDocument/2006/relationships/customXml" Target="../ink/ink133.xml"/><Relationship Id="rId7" Type="http://schemas.openxmlformats.org/officeDocument/2006/relationships/image" Target="../media/image124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9" Type="http://schemas.openxmlformats.org/officeDocument/2006/relationships/image" Target="../media/image135.png"/><Relationship Id="rId11" Type="http://schemas.openxmlformats.org/officeDocument/2006/relationships/image" Target="../media/image126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139.png"/><Relationship Id="rId40" Type="http://schemas.openxmlformats.org/officeDocument/2006/relationships/customXml" Target="../ink/ink128.xml"/><Relationship Id="rId45" Type="http://schemas.openxmlformats.org/officeDocument/2006/relationships/image" Target="../media/image143.png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49" Type="http://schemas.openxmlformats.org/officeDocument/2006/relationships/image" Target="../media/image145.png"/><Relationship Id="rId10" Type="http://schemas.openxmlformats.org/officeDocument/2006/relationships/customXml" Target="../ink/ink113.xml"/><Relationship Id="rId19" Type="http://schemas.openxmlformats.org/officeDocument/2006/relationships/image" Target="../media/image130.png"/><Relationship Id="rId31" Type="http://schemas.openxmlformats.org/officeDocument/2006/relationships/image" Target="../media/image136.png"/><Relationship Id="rId44" Type="http://schemas.openxmlformats.org/officeDocument/2006/relationships/customXml" Target="../ink/ink130.xml"/><Relationship Id="rId4" Type="http://schemas.openxmlformats.org/officeDocument/2006/relationships/customXml" Target="../ink/ink110.xml"/><Relationship Id="rId9" Type="http://schemas.openxmlformats.org/officeDocument/2006/relationships/image" Target="../media/image125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134.png"/><Relationship Id="rId30" Type="http://schemas.openxmlformats.org/officeDocument/2006/relationships/customXml" Target="../ink/ink123.xml"/><Relationship Id="rId35" Type="http://schemas.openxmlformats.org/officeDocument/2006/relationships/image" Target="../media/image138.png"/><Relationship Id="rId43" Type="http://schemas.openxmlformats.org/officeDocument/2006/relationships/image" Target="../media/image142.png"/><Relationship Id="rId48" Type="http://schemas.openxmlformats.org/officeDocument/2006/relationships/customXml" Target="../ink/ink132.xml"/><Relationship Id="rId8" Type="http://schemas.openxmlformats.org/officeDocument/2006/relationships/customXml" Target="../ink/ink112.xml"/><Relationship Id="rId51" Type="http://schemas.openxmlformats.org/officeDocument/2006/relationships/image" Target="../media/image146.png"/><Relationship Id="rId3" Type="http://schemas.openxmlformats.org/officeDocument/2006/relationships/image" Target="../media/image122.png"/><Relationship Id="rId12" Type="http://schemas.openxmlformats.org/officeDocument/2006/relationships/customXml" Target="../ink/ink114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38" Type="http://schemas.openxmlformats.org/officeDocument/2006/relationships/customXml" Target="../ink/ink127.xml"/><Relationship Id="rId46" Type="http://schemas.openxmlformats.org/officeDocument/2006/relationships/customXml" Target="../ink/ink131.xml"/><Relationship Id="rId20" Type="http://schemas.openxmlformats.org/officeDocument/2006/relationships/customXml" Target="../ink/ink118.xml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21" Type="http://schemas.openxmlformats.org/officeDocument/2006/relationships/image" Target="../media/image158.png"/><Relationship Id="rId34" Type="http://schemas.openxmlformats.org/officeDocument/2006/relationships/customXml" Target="../ink/ink148.xml"/><Relationship Id="rId7" Type="http://schemas.openxmlformats.org/officeDocument/2006/relationships/image" Target="../media/image151.png"/><Relationship Id="rId12" Type="http://schemas.openxmlformats.org/officeDocument/2006/relationships/customXml" Target="../ink/ink137.xml"/><Relationship Id="rId17" Type="http://schemas.openxmlformats.org/officeDocument/2006/relationships/image" Target="../media/image156.png"/><Relationship Id="rId25" Type="http://schemas.openxmlformats.org/officeDocument/2006/relationships/image" Target="../media/image160.png"/><Relationship Id="rId33" Type="http://schemas.openxmlformats.org/officeDocument/2006/relationships/image" Target="../media/image164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139.xml"/><Relationship Id="rId20" Type="http://schemas.openxmlformats.org/officeDocument/2006/relationships/customXml" Target="../ink/ink141.xml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1" Type="http://schemas.openxmlformats.org/officeDocument/2006/relationships/image" Target="../media/image153.png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../media/image166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23" Type="http://schemas.openxmlformats.org/officeDocument/2006/relationships/image" Target="../media/image159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10" Type="http://schemas.openxmlformats.org/officeDocument/2006/relationships/customXml" Target="../ink/ink136.xml"/><Relationship Id="rId19" Type="http://schemas.openxmlformats.org/officeDocument/2006/relationships/image" Target="../media/image157.png"/><Relationship Id="rId31" Type="http://schemas.openxmlformats.org/officeDocument/2006/relationships/image" Target="../media/image163.png"/><Relationship Id="rId4" Type="http://schemas.openxmlformats.org/officeDocument/2006/relationships/image" Target="../media/image149.png"/><Relationship Id="rId9" Type="http://schemas.openxmlformats.org/officeDocument/2006/relationships/image" Target="../media/image152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161.png"/><Relationship Id="rId30" Type="http://schemas.openxmlformats.org/officeDocument/2006/relationships/customXml" Target="../ink/ink146.xml"/><Relationship Id="rId35" Type="http://schemas.openxmlformats.org/officeDocument/2006/relationships/image" Target="../media/image165.png"/><Relationship Id="rId8" Type="http://schemas.openxmlformats.org/officeDocument/2006/relationships/customXml" Target="../ink/ink13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8.png"/><Relationship Id="rId21" Type="http://schemas.openxmlformats.org/officeDocument/2006/relationships/customXml" Target="../ink/ink158.xml"/><Relationship Id="rId42" Type="http://schemas.openxmlformats.org/officeDocument/2006/relationships/image" Target="../media/image186.png"/><Relationship Id="rId47" Type="http://schemas.openxmlformats.org/officeDocument/2006/relationships/customXml" Target="../ink/ink171.xml"/><Relationship Id="rId63" Type="http://schemas.openxmlformats.org/officeDocument/2006/relationships/customXml" Target="../ink/ink179.xml"/><Relationship Id="rId68" Type="http://schemas.openxmlformats.org/officeDocument/2006/relationships/image" Target="../media/image199.png"/><Relationship Id="rId84" Type="http://schemas.openxmlformats.org/officeDocument/2006/relationships/image" Target="../media/image207.png"/><Relationship Id="rId89" Type="http://schemas.openxmlformats.org/officeDocument/2006/relationships/customXml" Target="../ink/ink192.xml"/><Relationship Id="rId16" Type="http://schemas.openxmlformats.org/officeDocument/2006/relationships/image" Target="../media/image173.png"/><Relationship Id="rId11" Type="http://schemas.openxmlformats.org/officeDocument/2006/relationships/customXml" Target="../ink/ink153.xml"/><Relationship Id="rId32" Type="http://schemas.openxmlformats.org/officeDocument/2006/relationships/image" Target="../media/image181.png"/><Relationship Id="rId37" Type="http://schemas.openxmlformats.org/officeDocument/2006/relationships/customXml" Target="../ink/ink166.xml"/><Relationship Id="rId53" Type="http://schemas.openxmlformats.org/officeDocument/2006/relationships/customXml" Target="../ink/ink174.xml"/><Relationship Id="rId58" Type="http://schemas.openxmlformats.org/officeDocument/2006/relationships/image" Target="../media/image194.png"/><Relationship Id="rId74" Type="http://schemas.openxmlformats.org/officeDocument/2006/relationships/image" Target="../media/image202.png"/><Relationship Id="rId79" Type="http://schemas.openxmlformats.org/officeDocument/2006/relationships/customXml" Target="../ink/ink187.xml"/><Relationship Id="rId5" Type="http://schemas.openxmlformats.org/officeDocument/2006/relationships/customXml" Target="../ink/ink150.xml"/><Relationship Id="rId90" Type="http://schemas.openxmlformats.org/officeDocument/2006/relationships/image" Target="../media/image210.png"/><Relationship Id="rId22" Type="http://schemas.openxmlformats.org/officeDocument/2006/relationships/image" Target="../media/image176.png"/><Relationship Id="rId27" Type="http://schemas.openxmlformats.org/officeDocument/2006/relationships/customXml" Target="../ink/ink161.xml"/><Relationship Id="rId43" Type="http://schemas.openxmlformats.org/officeDocument/2006/relationships/customXml" Target="../ink/ink169.xml"/><Relationship Id="rId48" Type="http://schemas.openxmlformats.org/officeDocument/2006/relationships/image" Target="../media/image189.png"/><Relationship Id="rId64" Type="http://schemas.openxmlformats.org/officeDocument/2006/relationships/image" Target="../media/image197.png"/><Relationship Id="rId69" Type="http://schemas.openxmlformats.org/officeDocument/2006/relationships/customXml" Target="../ink/ink182.xml"/><Relationship Id="rId8" Type="http://schemas.openxmlformats.org/officeDocument/2006/relationships/image" Target="../media/image169.png"/><Relationship Id="rId51" Type="http://schemas.openxmlformats.org/officeDocument/2006/relationships/customXml" Target="../ink/ink173.xml"/><Relationship Id="rId72" Type="http://schemas.openxmlformats.org/officeDocument/2006/relationships/image" Target="../media/image201.png"/><Relationship Id="rId80" Type="http://schemas.openxmlformats.org/officeDocument/2006/relationships/image" Target="../media/image205.png"/><Relationship Id="rId85" Type="http://schemas.openxmlformats.org/officeDocument/2006/relationships/customXml" Target="../ink/ink190.xml"/><Relationship Id="rId93" Type="http://schemas.openxmlformats.org/officeDocument/2006/relationships/customXml" Target="../ink/ink194.xml"/><Relationship Id="rId3" Type="http://schemas.openxmlformats.org/officeDocument/2006/relationships/image" Target="../media/image5.png"/><Relationship Id="rId12" Type="http://schemas.openxmlformats.org/officeDocument/2006/relationships/image" Target="../media/image171.png"/><Relationship Id="rId17" Type="http://schemas.openxmlformats.org/officeDocument/2006/relationships/customXml" Target="../ink/ink156.xml"/><Relationship Id="rId25" Type="http://schemas.openxmlformats.org/officeDocument/2006/relationships/customXml" Target="../ink/ink160.xml"/><Relationship Id="rId33" Type="http://schemas.openxmlformats.org/officeDocument/2006/relationships/customXml" Target="../ink/ink164.xml"/><Relationship Id="rId38" Type="http://schemas.openxmlformats.org/officeDocument/2006/relationships/image" Target="../media/image184.png"/><Relationship Id="rId46" Type="http://schemas.openxmlformats.org/officeDocument/2006/relationships/image" Target="../media/image188.png"/><Relationship Id="rId59" Type="http://schemas.openxmlformats.org/officeDocument/2006/relationships/customXml" Target="../ink/ink177.xml"/><Relationship Id="rId67" Type="http://schemas.openxmlformats.org/officeDocument/2006/relationships/customXml" Target="../ink/ink181.xml"/><Relationship Id="rId20" Type="http://schemas.openxmlformats.org/officeDocument/2006/relationships/image" Target="../media/image175.png"/><Relationship Id="rId41" Type="http://schemas.openxmlformats.org/officeDocument/2006/relationships/customXml" Target="../ink/ink168.xml"/><Relationship Id="rId54" Type="http://schemas.openxmlformats.org/officeDocument/2006/relationships/image" Target="../media/image192.png"/><Relationship Id="rId62" Type="http://schemas.openxmlformats.org/officeDocument/2006/relationships/image" Target="../media/image196.png"/><Relationship Id="rId70" Type="http://schemas.openxmlformats.org/officeDocument/2006/relationships/image" Target="../media/image200.png"/><Relationship Id="rId75" Type="http://schemas.openxmlformats.org/officeDocument/2006/relationships/customXml" Target="../ink/ink185.xml"/><Relationship Id="rId83" Type="http://schemas.openxmlformats.org/officeDocument/2006/relationships/customXml" Target="../ink/ink189.xml"/><Relationship Id="rId88" Type="http://schemas.openxmlformats.org/officeDocument/2006/relationships/image" Target="../media/image209.png"/><Relationship Id="rId91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5" Type="http://schemas.openxmlformats.org/officeDocument/2006/relationships/customXml" Target="../ink/ink155.xml"/><Relationship Id="rId23" Type="http://schemas.openxmlformats.org/officeDocument/2006/relationships/customXml" Target="../ink/ink159.xml"/><Relationship Id="rId28" Type="http://schemas.openxmlformats.org/officeDocument/2006/relationships/image" Target="../media/image179.png"/><Relationship Id="rId36" Type="http://schemas.openxmlformats.org/officeDocument/2006/relationships/image" Target="../media/image183.png"/><Relationship Id="rId49" Type="http://schemas.openxmlformats.org/officeDocument/2006/relationships/customXml" Target="../ink/ink172.xml"/><Relationship Id="rId57" Type="http://schemas.openxmlformats.org/officeDocument/2006/relationships/customXml" Target="../ink/ink176.xml"/><Relationship Id="rId10" Type="http://schemas.openxmlformats.org/officeDocument/2006/relationships/image" Target="../media/image170.png"/><Relationship Id="rId31" Type="http://schemas.openxmlformats.org/officeDocument/2006/relationships/customXml" Target="../ink/ink163.xml"/><Relationship Id="rId44" Type="http://schemas.openxmlformats.org/officeDocument/2006/relationships/image" Target="../media/image187.png"/><Relationship Id="rId52" Type="http://schemas.openxmlformats.org/officeDocument/2006/relationships/image" Target="../media/image191.png"/><Relationship Id="rId60" Type="http://schemas.openxmlformats.org/officeDocument/2006/relationships/image" Target="../media/image195.png"/><Relationship Id="rId65" Type="http://schemas.openxmlformats.org/officeDocument/2006/relationships/customXml" Target="../ink/ink180.xml"/><Relationship Id="rId73" Type="http://schemas.openxmlformats.org/officeDocument/2006/relationships/customXml" Target="../ink/ink184.xml"/><Relationship Id="rId78" Type="http://schemas.openxmlformats.org/officeDocument/2006/relationships/image" Target="../media/image204.png"/><Relationship Id="rId81" Type="http://schemas.openxmlformats.org/officeDocument/2006/relationships/customXml" Target="../ink/ink188.xml"/><Relationship Id="rId86" Type="http://schemas.openxmlformats.org/officeDocument/2006/relationships/image" Target="../media/image208.png"/><Relationship Id="rId94" Type="http://schemas.openxmlformats.org/officeDocument/2006/relationships/image" Target="../media/image212.png"/><Relationship Id="rId4" Type="http://schemas.openxmlformats.org/officeDocument/2006/relationships/image" Target="../media/image167.png"/><Relationship Id="rId9" Type="http://schemas.openxmlformats.org/officeDocument/2006/relationships/customXml" Target="../ink/ink152.xml"/><Relationship Id="rId13" Type="http://schemas.openxmlformats.org/officeDocument/2006/relationships/customXml" Target="../ink/ink154.xml"/><Relationship Id="rId18" Type="http://schemas.openxmlformats.org/officeDocument/2006/relationships/image" Target="../media/image174.png"/><Relationship Id="rId39" Type="http://schemas.openxmlformats.org/officeDocument/2006/relationships/customXml" Target="../ink/ink167.xml"/><Relationship Id="rId34" Type="http://schemas.openxmlformats.org/officeDocument/2006/relationships/image" Target="../media/image182.png"/><Relationship Id="rId50" Type="http://schemas.openxmlformats.org/officeDocument/2006/relationships/image" Target="../media/image190.png"/><Relationship Id="rId55" Type="http://schemas.openxmlformats.org/officeDocument/2006/relationships/customXml" Target="../ink/ink175.xml"/><Relationship Id="rId76" Type="http://schemas.openxmlformats.org/officeDocument/2006/relationships/image" Target="../media/image203.png"/><Relationship Id="rId7" Type="http://schemas.openxmlformats.org/officeDocument/2006/relationships/customXml" Target="../ink/ink151.xml"/><Relationship Id="rId71" Type="http://schemas.openxmlformats.org/officeDocument/2006/relationships/customXml" Target="../ink/ink183.xml"/><Relationship Id="rId92" Type="http://schemas.openxmlformats.org/officeDocument/2006/relationships/image" Target="../media/image211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62.xml"/><Relationship Id="rId24" Type="http://schemas.openxmlformats.org/officeDocument/2006/relationships/image" Target="../media/image177.png"/><Relationship Id="rId40" Type="http://schemas.openxmlformats.org/officeDocument/2006/relationships/image" Target="../media/image185.png"/><Relationship Id="rId45" Type="http://schemas.openxmlformats.org/officeDocument/2006/relationships/customXml" Target="../ink/ink170.xml"/><Relationship Id="rId66" Type="http://schemas.openxmlformats.org/officeDocument/2006/relationships/image" Target="../media/image198.png"/><Relationship Id="rId87" Type="http://schemas.openxmlformats.org/officeDocument/2006/relationships/customXml" Target="../ink/ink191.xml"/><Relationship Id="rId61" Type="http://schemas.openxmlformats.org/officeDocument/2006/relationships/customXml" Target="../ink/ink178.xml"/><Relationship Id="rId82" Type="http://schemas.openxmlformats.org/officeDocument/2006/relationships/image" Target="../media/image206.png"/><Relationship Id="rId19" Type="http://schemas.openxmlformats.org/officeDocument/2006/relationships/customXml" Target="../ink/ink157.xml"/><Relationship Id="rId14" Type="http://schemas.openxmlformats.org/officeDocument/2006/relationships/image" Target="../media/image172.png"/><Relationship Id="rId30" Type="http://schemas.openxmlformats.org/officeDocument/2006/relationships/image" Target="../media/image180.png"/><Relationship Id="rId35" Type="http://schemas.openxmlformats.org/officeDocument/2006/relationships/customXml" Target="../ink/ink165.xml"/><Relationship Id="rId56" Type="http://schemas.openxmlformats.org/officeDocument/2006/relationships/image" Target="../media/image193.png"/><Relationship Id="rId77" Type="http://schemas.openxmlformats.org/officeDocument/2006/relationships/customXml" Target="../ink/ink18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33.png"/><Relationship Id="rId63" Type="http://schemas.openxmlformats.org/officeDocument/2006/relationships/customXml" Target="../ink/ink225.xml"/><Relationship Id="rId84" Type="http://schemas.openxmlformats.org/officeDocument/2006/relationships/image" Target="../media/image254.png"/><Relationship Id="rId138" Type="http://schemas.openxmlformats.org/officeDocument/2006/relationships/image" Target="../media/image281.png"/><Relationship Id="rId16" Type="http://schemas.openxmlformats.org/officeDocument/2006/relationships/image" Target="../media/image220.png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28.png"/><Relationship Id="rId37" Type="http://schemas.openxmlformats.org/officeDocument/2006/relationships/customXml" Target="../ink/ink212.xml"/><Relationship Id="rId53" Type="http://schemas.openxmlformats.org/officeDocument/2006/relationships/customXml" Target="../ink/ink220.xml"/><Relationship Id="rId58" Type="http://schemas.openxmlformats.org/officeDocument/2006/relationships/image" Target="../media/image241.png"/><Relationship Id="rId74" Type="http://schemas.openxmlformats.org/officeDocument/2006/relationships/image" Target="../media/image249.png"/><Relationship Id="rId79" Type="http://schemas.openxmlformats.org/officeDocument/2006/relationships/customXml" Target="../ink/ink233.xml"/><Relationship Id="rId102" Type="http://schemas.openxmlformats.org/officeDocument/2006/relationships/image" Target="../media/image263.png"/><Relationship Id="rId123" Type="http://schemas.openxmlformats.org/officeDocument/2006/relationships/customXml" Target="../ink/ink255.xml"/><Relationship Id="rId128" Type="http://schemas.openxmlformats.org/officeDocument/2006/relationships/image" Target="../media/image276.png"/><Relationship Id="rId5" Type="http://schemas.openxmlformats.org/officeDocument/2006/relationships/customXml" Target="../ink/ink196.xml"/><Relationship Id="rId90" Type="http://schemas.openxmlformats.org/officeDocument/2006/relationships/image" Target="../media/image257.png"/><Relationship Id="rId95" Type="http://schemas.openxmlformats.org/officeDocument/2006/relationships/customXml" Target="../ink/ink241.xml"/><Relationship Id="rId22" Type="http://schemas.openxmlformats.org/officeDocument/2006/relationships/image" Target="../media/image223.png"/><Relationship Id="rId27" Type="http://schemas.openxmlformats.org/officeDocument/2006/relationships/customXml" Target="../ink/ink207.xml"/><Relationship Id="rId43" Type="http://schemas.openxmlformats.org/officeDocument/2006/relationships/customXml" Target="../ink/ink215.xml"/><Relationship Id="rId48" Type="http://schemas.openxmlformats.org/officeDocument/2006/relationships/image" Target="../media/image236.png"/><Relationship Id="rId64" Type="http://schemas.openxmlformats.org/officeDocument/2006/relationships/image" Target="../media/image244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18" Type="http://schemas.openxmlformats.org/officeDocument/2006/relationships/image" Target="../media/image271.png"/><Relationship Id="rId134" Type="http://schemas.openxmlformats.org/officeDocument/2006/relationships/image" Target="../media/image279.png"/><Relationship Id="rId139" Type="http://schemas.openxmlformats.org/officeDocument/2006/relationships/customXml" Target="../ink/ink263.xml"/><Relationship Id="rId80" Type="http://schemas.openxmlformats.org/officeDocument/2006/relationships/image" Target="../media/image252.png"/><Relationship Id="rId85" Type="http://schemas.openxmlformats.org/officeDocument/2006/relationships/customXml" Target="../ink/ink236.xml"/><Relationship Id="rId12" Type="http://schemas.openxmlformats.org/officeDocument/2006/relationships/image" Target="../media/image218.png"/><Relationship Id="rId17" Type="http://schemas.openxmlformats.org/officeDocument/2006/relationships/customXml" Target="../ink/ink202.xml"/><Relationship Id="rId33" Type="http://schemas.openxmlformats.org/officeDocument/2006/relationships/customXml" Target="../ink/ink210.xml"/><Relationship Id="rId38" Type="http://schemas.openxmlformats.org/officeDocument/2006/relationships/image" Target="../media/image231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08" Type="http://schemas.openxmlformats.org/officeDocument/2006/relationships/image" Target="../media/image266.png"/><Relationship Id="rId124" Type="http://schemas.openxmlformats.org/officeDocument/2006/relationships/image" Target="../media/image274.png"/><Relationship Id="rId129" Type="http://schemas.openxmlformats.org/officeDocument/2006/relationships/customXml" Target="../ink/ink258.xml"/><Relationship Id="rId54" Type="http://schemas.openxmlformats.org/officeDocument/2006/relationships/image" Target="../media/image239.png"/><Relationship Id="rId70" Type="http://schemas.openxmlformats.org/officeDocument/2006/relationships/image" Target="../media/image247.png"/><Relationship Id="rId75" Type="http://schemas.openxmlformats.org/officeDocument/2006/relationships/customXml" Target="../ink/ink231.xml"/><Relationship Id="rId91" Type="http://schemas.openxmlformats.org/officeDocument/2006/relationships/customXml" Target="../ink/ink239.xml"/><Relationship Id="rId96" Type="http://schemas.openxmlformats.org/officeDocument/2006/relationships/image" Target="../media/image260.png"/><Relationship Id="rId140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23" Type="http://schemas.openxmlformats.org/officeDocument/2006/relationships/customXml" Target="../ink/ink205.xml"/><Relationship Id="rId28" Type="http://schemas.openxmlformats.org/officeDocument/2006/relationships/image" Target="../media/image226.png"/><Relationship Id="rId49" Type="http://schemas.openxmlformats.org/officeDocument/2006/relationships/customXml" Target="../ink/ink218.xml"/><Relationship Id="rId114" Type="http://schemas.openxmlformats.org/officeDocument/2006/relationships/image" Target="../media/image269.png"/><Relationship Id="rId119" Type="http://schemas.openxmlformats.org/officeDocument/2006/relationships/customXml" Target="../ink/ink253.xml"/><Relationship Id="rId44" Type="http://schemas.openxmlformats.org/officeDocument/2006/relationships/image" Target="../media/image234.png"/><Relationship Id="rId60" Type="http://schemas.openxmlformats.org/officeDocument/2006/relationships/image" Target="../media/image242.png"/><Relationship Id="rId65" Type="http://schemas.openxmlformats.org/officeDocument/2006/relationships/customXml" Target="../ink/ink226.xml"/><Relationship Id="rId81" Type="http://schemas.openxmlformats.org/officeDocument/2006/relationships/customXml" Target="../ink/ink234.xml"/><Relationship Id="rId86" Type="http://schemas.openxmlformats.org/officeDocument/2006/relationships/image" Target="../media/image255.png"/><Relationship Id="rId130" Type="http://schemas.openxmlformats.org/officeDocument/2006/relationships/image" Target="../media/image277.png"/><Relationship Id="rId135" Type="http://schemas.openxmlformats.org/officeDocument/2006/relationships/customXml" Target="../ink/ink261.xml"/><Relationship Id="rId13" Type="http://schemas.openxmlformats.org/officeDocument/2006/relationships/customXml" Target="../ink/ink200.xml"/><Relationship Id="rId18" Type="http://schemas.openxmlformats.org/officeDocument/2006/relationships/image" Target="../media/image221.png"/><Relationship Id="rId39" Type="http://schemas.openxmlformats.org/officeDocument/2006/relationships/customXml" Target="../ink/ink213.xml"/><Relationship Id="rId109" Type="http://schemas.openxmlformats.org/officeDocument/2006/relationships/customXml" Target="../ink/ink248.xml"/><Relationship Id="rId34" Type="http://schemas.openxmlformats.org/officeDocument/2006/relationships/image" Target="../media/image229.png"/><Relationship Id="rId50" Type="http://schemas.openxmlformats.org/officeDocument/2006/relationships/image" Target="../media/image237.png"/><Relationship Id="rId55" Type="http://schemas.openxmlformats.org/officeDocument/2006/relationships/customXml" Target="../ink/ink221.xml"/><Relationship Id="rId76" Type="http://schemas.openxmlformats.org/officeDocument/2006/relationships/image" Target="../media/image250.png"/><Relationship Id="rId97" Type="http://schemas.openxmlformats.org/officeDocument/2006/relationships/customXml" Target="../ink/ink242.xml"/><Relationship Id="rId104" Type="http://schemas.openxmlformats.org/officeDocument/2006/relationships/image" Target="../media/image264.png"/><Relationship Id="rId120" Type="http://schemas.openxmlformats.org/officeDocument/2006/relationships/image" Target="../media/image272.png"/><Relationship Id="rId125" Type="http://schemas.openxmlformats.org/officeDocument/2006/relationships/customXml" Target="../ink/ink256.xml"/><Relationship Id="rId7" Type="http://schemas.openxmlformats.org/officeDocument/2006/relationships/customXml" Target="../ink/ink197.xml"/><Relationship Id="rId71" Type="http://schemas.openxmlformats.org/officeDocument/2006/relationships/customXml" Target="../ink/ink229.xml"/><Relationship Id="rId92" Type="http://schemas.openxmlformats.org/officeDocument/2006/relationships/image" Target="../media/image258.png"/><Relationship Id="rId2" Type="http://schemas.openxmlformats.org/officeDocument/2006/relationships/image" Target="../media/image213.png"/><Relationship Id="rId29" Type="http://schemas.openxmlformats.org/officeDocument/2006/relationships/customXml" Target="../ink/ink208.xml"/><Relationship Id="rId24" Type="http://schemas.openxmlformats.org/officeDocument/2006/relationships/image" Target="../media/image224.png"/><Relationship Id="rId40" Type="http://schemas.openxmlformats.org/officeDocument/2006/relationships/image" Target="../media/image232.png"/><Relationship Id="rId45" Type="http://schemas.openxmlformats.org/officeDocument/2006/relationships/customXml" Target="../ink/ink216.xml"/><Relationship Id="rId66" Type="http://schemas.openxmlformats.org/officeDocument/2006/relationships/image" Target="../media/image245.png"/><Relationship Id="rId87" Type="http://schemas.openxmlformats.org/officeDocument/2006/relationships/customXml" Target="../ink/ink237.xml"/><Relationship Id="rId110" Type="http://schemas.openxmlformats.org/officeDocument/2006/relationships/image" Target="../media/image267.png"/><Relationship Id="rId115" Type="http://schemas.openxmlformats.org/officeDocument/2006/relationships/customXml" Target="../ink/ink251.xml"/><Relationship Id="rId131" Type="http://schemas.openxmlformats.org/officeDocument/2006/relationships/customXml" Target="../ink/ink259.xml"/><Relationship Id="rId136" Type="http://schemas.openxmlformats.org/officeDocument/2006/relationships/image" Target="../media/image280.png"/><Relationship Id="rId61" Type="http://schemas.openxmlformats.org/officeDocument/2006/relationships/customXml" Target="../ink/ink224.xml"/><Relationship Id="rId82" Type="http://schemas.openxmlformats.org/officeDocument/2006/relationships/image" Target="../media/image253.png"/><Relationship Id="rId19" Type="http://schemas.openxmlformats.org/officeDocument/2006/relationships/customXml" Target="../ink/ink203.xml"/><Relationship Id="rId14" Type="http://schemas.openxmlformats.org/officeDocument/2006/relationships/image" Target="../media/image219.png"/><Relationship Id="rId30" Type="http://schemas.openxmlformats.org/officeDocument/2006/relationships/image" Target="../media/image227.png"/><Relationship Id="rId35" Type="http://schemas.openxmlformats.org/officeDocument/2006/relationships/customXml" Target="../ink/ink211.xml"/><Relationship Id="rId56" Type="http://schemas.openxmlformats.org/officeDocument/2006/relationships/image" Target="../media/image240.png"/><Relationship Id="rId77" Type="http://schemas.openxmlformats.org/officeDocument/2006/relationships/customXml" Target="../ink/ink232.xml"/><Relationship Id="rId100" Type="http://schemas.openxmlformats.org/officeDocument/2006/relationships/image" Target="../media/image262.png"/><Relationship Id="rId105" Type="http://schemas.openxmlformats.org/officeDocument/2006/relationships/customXml" Target="../ink/ink246.xml"/><Relationship Id="rId126" Type="http://schemas.openxmlformats.org/officeDocument/2006/relationships/image" Target="../media/image275.png"/><Relationship Id="rId8" Type="http://schemas.openxmlformats.org/officeDocument/2006/relationships/image" Target="../media/image216.png"/><Relationship Id="rId51" Type="http://schemas.openxmlformats.org/officeDocument/2006/relationships/customXml" Target="../ink/ink219.xml"/><Relationship Id="rId72" Type="http://schemas.openxmlformats.org/officeDocument/2006/relationships/image" Target="../media/image248.png"/><Relationship Id="rId93" Type="http://schemas.openxmlformats.org/officeDocument/2006/relationships/customXml" Target="../ink/ink240.xml"/><Relationship Id="rId98" Type="http://schemas.openxmlformats.org/officeDocument/2006/relationships/image" Target="../media/image261.png"/><Relationship Id="rId121" Type="http://schemas.openxmlformats.org/officeDocument/2006/relationships/customXml" Target="../ink/ink254.xml"/><Relationship Id="rId3" Type="http://schemas.openxmlformats.org/officeDocument/2006/relationships/customXml" Target="../ink/ink195.xml"/><Relationship Id="rId25" Type="http://schemas.openxmlformats.org/officeDocument/2006/relationships/customXml" Target="../ink/ink206.xml"/><Relationship Id="rId46" Type="http://schemas.openxmlformats.org/officeDocument/2006/relationships/image" Target="../media/image235.png"/><Relationship Id="rId67" Type="http://schemas.openxmlformats.org/officeDocument/2006/relationships/customXml" Target="../ink/ink227.xml"/><Relationship Id="rId116" Type="http://schemas.openxmlformats.org/officeDocument/2006/relationships/image" Target="../media/image270.png"/><Relationship Id="rId137" Type="http://schemas.openxmlformats.org/officeDocument/2006/relationships/customXml" Target="../ink/ink262.xml"/><Relationship Id="rId20" Type="http://schemas.openxmlformats.org/officeDocument/2006/relationships/image" Target="../media/image222.png"/><Relationship Id="rId41" Type="http://schemas.openxmlformats.org/officeDocument/2006/relationships/customXml" Target="../ink/ink214.xml"/><Relationship Id="rId62" Type="http://schemas.openxmlformats.org/officeDocument/2006/relationships/image" Target="../media/image243.png"/><Relationship Id="rId83" Type="http://schemas.openxmlformats.org/officeDocument/2006/relationships/customXml" Target="../ink/ink235.xml"/><Relationship Id="rId88" Type="http://schemas.openxmlformats.org/officeDocument/2006/relationships/image" Target="../media/image256.png"/><Relationship Id="rId111" Type="http://schemas.openxmlformats.org/officeDocument/2006/relationships/customXml" Target="../ink/ink249.xml"/><Relationship Id="rId132" Type="http://schemas.openxmlformats.org/officeDocument/2006/relationships/image" Target="../media/image278.png"/><Relationship Id="rId15" Type="http://schemas.openxmlformats.org/officeDocument/2006/relationships/customXml" Target="../ink/ink201.xml"/><Relationship Id="rId36" Type="http://schemas.openxmlformats.org/officeDocument/2006/relationships/image" Target="../media/image230.png"/><Relationship Id="rId57" Type="http://schemas.openxmlformats.org/officeDocument/2006/relationships/customXml" Target="../ink/ink222.xml"/><Relationship Id="rId106" Type="http://schemas.openxmlformats.org/officeDocument/2006/relationships/image" Target="../media/image265.png"/><Relationship Id="rId127" Type="http://schemas.openxmlformats.org/officeDocument/2006/relationships/customXml" Target="../ink/ink257.xml"/><Relationship Id="rId10" Type="http://schemas.openxmlformats.org/officeDocument/2006/relationships/image" Target="../media/image217.png"/><Relationship Id="rId31" Type="http://schemas.openxmlformats.org/officeDocument/2006/relationships/customXml" Target="../ink/ink209.xml"/><Relationship Id="rId52" Type="http://schemas.openxmlformats.org/officeDocument/2006/relationships/image" Target="../media/image238.png"/><Relationship Id="rId73" Type="http://schemas.openxmlformats.org/officeDocument/2006/relationships/customXml" Target="../ink/ink230.xml"/><Relationship Id="rId78" Type="http://schemas.openxmlformats.org/officeDocument/2006/relationships/image" Target="../media/image251.png"/><Relationship Id="rId94" Type="http://schemas.openxmlformats.org/officeDocument/2006/relationships/image" Target="../media/image259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73.png"/><Relationship Id="rId4" Type="http://schemas.openxmlformats.org/officeDocument/2006/relationships/image" Target="../media/image214.png"/><Relationship Id="rId9" Type="http://schemas.openxmlformats.org/officeDocument/2006/relationships/customXml" Target="../ink/ink198.xml"/><Relationship Id="rId26" Type="http://schemas.openxmlformats.org/officeDocument/2006/relationships/image" Target="../media/image225.png"/><Relationship Id="rId47" Type="http://schemas.openxmlformats.org/officeDocument/2006/relationships/customXml" Target="../ink/ink217.xml"/><Relationship Id="rId68" Type="http://schemas.openxmlformats.org/officeDocument/2006/relationships/image" Target="../media/image246.png"/><Relationship Id="rId89" Type="http://schemas.openxmlformats.org/officeDocument/2006/relationships/customXml" Target="../ink/ink238.xml"/><Relationship Id="rId112" Type="http://schemas.openxmlformats.org/officeDocument/2006/relationships/image" Target="../media/image268.png"/><Relationship Id="rId133" Type="http://schemas.openxmlformats.org/officeDocument/2006/relationships/customXml" Target="../ink/ink260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0.png"/><Relationship Id="rId21" Type="http://schemas.openxmlformats.org/officeDocument/2006/relationships/image" Target="../media/image292.png"/><Relationship Id="rId42" Type="http://schemas.openxmlformats.org/officeDocument/2006/relationships/customXml" Target="../ink/ink284.xml"/><Relationship Id="rId63" Type="http://schemas.openxmlformats.org/officeDocument/2006/relationships/image" Target="../media/image313.png"/><Relationship Id="rId84" Type="http://schemas.openxmlformats.org/officeDocument/2006/relationships/customXml" Target="../ink/ink305.xml"/><Relationship Id="rId138" Type="http://schemas.openxmlformats.org/officeDocument/2006/relationships/customXml" Target="../ink/ink332.xml"/><Relationship Id="rId159" Type="http://schemas.openxmlformats.org/officeDocument/2006/relationships/image" Target="../media/image361.png"/><Relationship Id="rId107" Type="http://schemas.openxmlformats.org/officeDocument/2006/relationships/image" Target="../media/image335.png"/><Relationship Id="rId11" Type="http://schemas.openxmlformats.org/officeDocument/2006/relationships/image" Target="../media/image287.png"/><Relationship Id="rId32" Type="http://schemas.openxmlformats.org/officeDocument/2006/relationships/customXml" Target="../ink/ink279.xml"/><Relationship Id="rId53" Type="http://schemas.openxmlformats.org/officeDocument/2006/relationships/image" Target="../media/image308.png"/><Relationship Id="rId74" Type="http://schemas.openxmlformats.org/officeDocument/2006/relationships/customXml" Target="../ink/ink300.xml"/><Relationship Id="rId128" Type="http://schemas.openxmlformats.org/officeDocument/2006/relationships/customXml" Target="../ink/ink327.xml"/><Relationship Id="rId149" Type="http://schemas.openxmlformats.org/officeDocument/2006/relationships/image" Target="../media/image356.png"/><Relationship Id="rId5" Type="http://schemas.openxmlformats.org/officeDocument/2006/relationships/image" Target="../media/image284.png"/><Relationship Id="rId95" Type="http://schemas.openxmlformats.org/officeDocument/2006/relationships/image" Target="../media/image329.png"/><Relationship Id="rId160" Type="http://schemas.openxmlformats.org/officeDocument/2006/relationships/customXml" Target="../ink/ink343.xml"/><Relationship Id="rId22" Type="http://schemas.openxmlformats.org/officeDocument/2006/relationships/customXml" Target="../ink/ink274.xml"/><Relationship Id="rId43" Type="http://schemas.openxmlformats.org/officeDocument/2006/relationships/image" Target="../media/image303.png"/><Relationship Id="rId64" Type="http://schemas.openxmlformats.org/officeDocument/2006/relationships/customXml" Target="../ink/ink295.xml"/><Relationship Id="rId118" Type="http://schemas.openxmlformats.org/officeDocument/2006/relationships/customXml" Target="../ink/ink322.xml"/><Relationship Id="rId139" Type="http://schemas.openxmlformats.org/officeDocument/2006/relationships/image" Target="../media/image351.png"/><Relationship Id="rId85" Type="http://schemas.openxmlformats.org/officeDocument/2006/relationships/image" Target="../media/image324.png"/><Relationship Id="rId150" Type="http://schemas.openxmlformats.org/officeDocument/2006/relationships/customXml" Target="../ink/ink338.xml"/><Relationship Id="rId12" Type="http://schemas.openxmlformats.org/officeDocument/2006/relationships/customXml" Target="../ink/ink269.xml"/><Relationship Id="rId17" Type="http://schemas.openxmlformats.org/officeDocument/2006/relationships/image" Target="../media/image290.png"/><Relationship Id="rId33" Type="http://schemas.openxmlformats.org/officeDocument/2006/relationships/image" Target="../media/image298.png"/><Relationship Id="rId38" Type="http://schemas.openxmlformats.org/officeDocument/2006/relationships/customXml" Target="../ink/ink282.xml"/><Relationship Id="rId59" Type="http://schemas.openxmlformats.org/officeDocument/2006/relationships/image" Target="../media/image311.png"/><Relationship Id="rId103" Type="http://schemas.openxmlformats.org/officeDocument/2006/relationships/image" Target="../media/image333.png"/><Relationship Id="rId108" Type="http://schemas.openxmlformats.org/officeDocument/2006/relationships/customXml" Target="../ink/ink317.xml"/><Relationship Id="rId124" Type="http://schemas.openxmlformats.org/officeDocument/2006/relationships/customXml" Target="../ink/ink325.xml"/><Relationship Id="rId129" Type="http://schemas.openxmlformats.org/officeDocument/2006/relationships/image" Target="../media/image346.png"/><Relationship Id="rId54" Type="http://schemas.openxmlformats.org/officeDocument/2006/relationships/customXml" Target="../ink/ink290.xml"/><Relationship Id="rId70" Type="http://schemas.openxmlformats.org/officeDocument/2006/relationships/customXml" Target="../ink/ink298.xml"/><Relationship Id="rId75" Type="http://schemas.openxmlformats.org/officeDocument/2006/relationships/image" Target="../media/image319.png"/><Relationship Id="rId91" Type="http://schemas.openxmlformats.org/officeDocument/2006/relationships/image" Target="../media/image327.png"/><Relationship Id="rId96" Type="http://schemas.openxmlformats.org/officeDocument/2006/relationships/customXml" Target="../ink/ink311.xml"/><Relationship Id="rId140" Type="http://schemas.openxmlformats.org/officeDocument/2006/relationships/customXml" Target="../ink/ink333.xml"/><Relationship Id="rId145" Type="http://schemas.openxmlformats.org/officeDocument/2006/relationships/image" Target="../media/image354.png"/><Relationship Id="rId161" Type="http://schemas.openxmlformats.org/officeDocument/2006/relationships/image" Target="../media/image3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6.xml"/><Relationship Id="rId23" Type="http://schemas.openxmlformats.org/officeDocument/2006/relationships/image" Target="../media/image293.png"/><Relationship Id="rId28" Type="http://schemas.openxmlformats.org/officeDocument/2006/relationships/customXml" Target="../ink/ink277.xml"/><Relationship Id="rId49" Type="http://schemas.openxmlformats.org/officeDocument/2006/relationships/image" Target="../media/image306.png"/><Relationship Id="rId114" Type="http://schemas.openxmlformats.org/officeDocument/2006/relationships/customXml" Target="../ink/ink320.xml"/><Relationship Id="rId119" Type="http://schemas.openxmlformats.org/officeDocument/2006/relationships/image" Target="../media/image341.png"/><Relationship Id="rId44" Type="http://schemas.openxmlformats.org/officeDocument/2006/relationships/customXml" Target="../ink/ink285.xml"/><Relationship Id="rId60" Type="http://schemas.openxmlformats.org/officeDocument/2006/relationships/customXml" Target="../ink/ink293.xml"/><Relationship Id="rId65" Type="http://schemas.openxmlformats.org/officeDocument/2006/relationships/image" Target="../media/image314.png"/><Relationship Id="rId81" Type="http://schemas.openxmlformats.org/officeDocument/2006/relationships/image" Target="../media/image322.png"/><Relationship Id="rId86" Type="http://schemas.openxmlformats.org/officeDocument/2006/relationships/customXml" Target="../ink/ink306.xml"/><Relationship Id="rId130" Type="http://schemas.openxmlformats.org/officeDocument/2006/relationships/customXml" Target="../ink/ink328.xml"/><Relationship Id="rId135" Type="http://schemas.openxmlformats.org/officeDocument/2006/relationships/image" Target="../media/image349.png"/><Relationship Id="rId151" Type="http://schemas.openxmlformats.org/officeDocument/2006/relationships/image" Target="../media/image357.png"/><Relationship Id="rId156" Type="http://schemas.openxmlformats.org/officeDocument/2006/relationships/customXml" Target="../ink/ink341.xml"/><Relationship Id="rId13" Type="http://schemas.openxmlformats.org/officeDocument/2006/relationships/image" Target="../media/image288.png"/><Relationship Id="rId18" Type="http://schemas.openxmlformats.org/officeDocument/2006/relationships/customXml" Target="../ink/ink272.xml"/><Relationship Id="rId39" Type="http://schemas.openxmlformats.org/officeDocument/2006/relationships/image" Target="../media/image301.png"/><Relationship Id="rId109" Type="http://schemas.openxmlformats.org/officeDocument/2006/relationships/image" Target="../media/image336.png"/><Relationship Id="rId34" Type="http://schemas.openxmlformats.org/officeDocument/2006/relationships/customXml" Target="../ink/ink280.xml"/><Relationship Id="rId50" Type="http://schemas.openxmlformats.org/officeDocument/2006/relationships/customXml" Target="../ink/ink288.xml"/><Relationship Id="rId55" Type="http://schemas.openxmlformats.org/officeDocument/2006/relationships/image" Target="../media/image309.png"/><Relationship Id="rId76" Type="http://schemas.openxmlformats.org/officeDocument/2006/relationships/customXml" Target="../ink/ink301.xml"/><Relationship Id="rId97" Type="http://schemas.openxmlformats.org/officeDocument/2006/relationships/image" Target="../media/image330.png"/><Relationship Id="rId104" Type="http://schemas.openxmlformats.org/officeDocument/2006/relationships/customXml" Target="../ink/ink315.xml"/><Relationship Id="rId120" Type="http://schemas.openxmlformats.org/officeDocument/2006/relationships/customXml" Target="../ink/ink323.xml"/><Relationship Id="rId125" Type="http://schemas.openxmlformats.org/officeDocument/2006/relationships/image" Target="../media/image344.png"/><Relationship Id="rId141" Type="http://schemas.openxmlformats.org/officeDocument/2006/relationships/image" Target="../media/image352.png"/><Relationship Id="rId146" Type="http://schemas.openxmlformats.org/officeDocument/2006/relationships/customXml" Target="../ink/ink336.xml"/><Relationship Id="rId7" Type="http://schemas.openxmlformats.org/officeDocument/2006/relationships/image" Target="../media/image285.png"/><Relationship Id="rId71" Type="http://schemas.openxmlformats.org/officeDocument/2006/relationships/image" Target="../media/image317.png"/><Relationship Id="rId92" Type="http://schemas.openxmlformats.org/officeDocument/2006/relationships/customXml" Target="../ink/ink309.xml"/><Relationship Id="rId2" Type="http://schemas.openxmlformats.org/officeDocument/2006/relationships/customXml" Target="../ink/ink264.xml"/><Relationship Id="rId29" Type="http://schemas.openxmlformats.org/officeDocument/2006/relationships/image" Target="../media/image296.png"/><Relationship Id="rId24" Type="http://schemas.openxmlformats.org/officeDocument/2006/relationships/customXml" Target="../ink/ink275.xml"/><Relationship Id="rId40" Type="http://schemas.openxmlformats.org/officeDocument/2006/relationships/customXml" Target="../ink/ink283.xml"/><Relationship Id="rId45" Type="http://schemas.openxmlformats.org/officeDocument/2006/relationships/image" Target="../media/image304.png"/><Relationship Id="rId66" Type="http://schemas.openxmlformats.org/officeDocument/2006/relationships/customXml" Target="../ink/ink296.xml"/><Relationship Id="rId87" Type="http://schemas.openxmlformats.org/officeDocument/2006/relationships/image" Target="../media/image325.png"/><Relationship Id="rId110" Type="http://schemas.openxmlformats.org/officeDocument/2006/relationships/customXml" Target="../ink/ink318.xml"/><Relationship Id="rId115" Type="http://schemas.openxmlformats.org/officeDocument/2006/relationships/image" Target="../media/image339.png"/><Relationship Id="rId131" Type="http://schemas.openxmlformats.org/officeDocument/2006/relationships/image" Target="../media/image347.png"/><Relationship Id="rId136" Type="http://schemas.openxmlformats.org/officeDocument/2006/relationships/customXml" Target="../ink/ink331.xml"/><Relationship Id="rId157" Type="http://schemas.openxmlformats.org/officeDocument/2006/relationships/image" Target="../media/image360.png"/><Relationship Id="rId61" Type="http://schemas.openxmlformats.org/officeDocument/2006/relationships/image" Target="../media/image312.png"/><Relationship Id="rId82" Type="http://schemas.openxmlformats.org/officeDocument/2006/relationships/customXml" Target="../ink/ink304.xml"/><Relationship Id="rId152" Type="http://schemas.openxmlformats.org/officeDocument/2006/relationships/customXml" Target="../ink/ink339.xml"/><Relationship Id="rId19" Type="http://schemas.openxmlformats.org/officeDocument/2006/relationships/image" Target="../media/image291.png"/><Relationship Id="rId14" Type="http://schemas.openxmlformats.org/officeDocument/2006/relationships/customXml" Target="../ink/ink270.xml"/><Relationship Id="rId30" Type="http://schemas.openxmlformats.org/officeDocument/2006/relationships/customXml" Target="../ink/ink278.xml"/><Relationship Id="rId35" Type="http://schemas.openxmlformats.org/officeDocument/2006/relationships/image" Target="../media/image299.png"/><Relationship Id="rId56" Type="http://schemas.openxmlformats.org/officeDocument/2006/relationships/customXml" Target="../ink/ink291.xml"/><Relationship Id="rId77" Type="http://schemas.openxmlformats.org/officeDocument/2006/relationships/image" Target="../media/image320.png"/><Relationship Id="rId100" Type="http://schemas.openxmlformats.org/officeDocument/2006/relationships/customXml" Target="../ink/ink313.xml"/><Relationship Id="rId105" Type="http://schemas.openxmlformats.org/officeDocument/2006/relationships/image" Target="../media/image334.png"/><Relationship Id="rId126" Type="http://schemas.openxmlformats.org/officeDocument/2006/relationships/customXml" Target="../ink/ink326.xml"/><Relationship Id="rId147" Type="http://schemas.openxmlformats.org/officeDocument/2006/relationships/image" Target="../media/image355.png"/><Relationship Id="rId8" Type="http://schemas.openxmlformats.org/officeDocument/2006/relationships/customXml" Target="../ink/ink267.xml"/><Relationship Id="rId51" Type="http://schemas.openxmlformats.org/officeDocument/2006/relationships/image" Target="../media/image307.png"/><Relationship Id="rId72" Type="http://schemas.openxmlformats.org/officeDocument/2006/relationships/customXml" Target="../ink/ink299.xml"/><Relationship Id="rId93" Type="http://schemas.openxmlformats.org/officeDocument/2006/relationships/image" Target="../media/image328.png"/><Relationship Id="rId98" Type="http://schemas.openxmlformats.org/officeDocument/2006/relationships/customXml" Target="../ink/ink312.xml"/><Relationship Id="rId121" Type="http://schemas.openxmlformats.org/officeDocument/2006/relationships/image" Target="../media/image342.png"/><Relationship Id="rId142" Type="http://schemas.openxmlformats.org/officeDocument/2006/relationships/customXml" Target="../ink/ink334.xml"/><Relationship Id="rId3" Type="http://schemas.openxmlformats.org/officeDocument/2006/relationships/image" Target="../media/image283.png"/><Relationship Id="rId25" Type="http://schemas.openxmlformats.org/officeDocument/2006/relationships/image" Target="../media/image294.png"/><Relationship Id="rId46" Type="http://schemas.openxmlformats.org/officeDocument/2006/relationships/customXml" Target="../ink/ink286.xml"/><Relationship Id="rId67" Type="http://schemas.openxmlformats.org/officeDocument/2006/relationships/image" Target="../media/image315.png"/><Relationship Id="rId116" Type="http://schemas.openxmlformats.org/officeDocument/2006/relationships/customXml" Target="../ink/ink321.xml"/><Relationship Id="rId137" Type="http://schemas.openxmlformats.org/officeDocument/2006/relationships/image" Target="../media/image350.png"/><Relationship Id="rId158" Type="http://schemas.openxmlformats.org/officeDocument/2006/relationships/customXml" Target="../ink/ink342.xml"/><Relationship Id="rId20" Type="http://schemas.openxmlformats.org/officeDocument/2006/relationships/customXml" Target="../ink/ink273.xml"/><Relationship Id="rId41" Type="http://schemas.openxmlformats.org/officeDocument/2006/relationships/image" Target="../media/image302.png"/><Relationship Id="rId62" Type="http://schemas.openxmlformats.org/officeDocument/2006/relationships/customXml" Target="../ink/ink294.xml"/><Relationship Id="rId83" Type="http://schemas.openxmlformats.org/officeDocument/2006/relationships/image" Target="../media/image323.png"/><Relationship Id="rId88" Type="http://schemas.openxmlformats.org/officeDocument/2006/relationships/customXml" Target="../ink/ink307.xml"/><Relationship Id="rId111" Type="http://schemas.openxmlformats.org/officeDocument/2006/relationships/image" Target="../media/image337.png"/><Relationship Id="rId132" Type="http://schemas.openxmlformats.org/officeDocument/2006/relationships/customXml" Target="../ink/ink329.xml"/><Relationship Id="rId153" Type="http://schemas.openxmlformats.org/officeDocument/2006/relationships/image" Target="../media/image358.png"/><Relationship Id="rId15" Type="http://schemas.openxmlformats.org/officeDocument/2006/relationships/image" Target="../media/image289.png"/><Relationship Id="rId36" Type="http://schemas.openxmlformats.org/officeDocument/2006/relationships/customXml" Target="../ink/ink281.xml"/><Relationship Id="rId57" Type="http://schemas.openxmlformats.org/officeDocument/2006/relationships/image" Target="../media/image310.png"/><Relationship Id="rId106" Type="http://schemas.openxmlformats.org/officeDocument/2006/relationships/customXml" Target="../ink/ink316.xml"/><Relationship Id="rId127" Type="http://schemas.openxmlformats.org/officeDocument/2006/relationships/image" Target="../media/image345.png"/><Relationship Id="rId10" Type="http://schemas.openxmlformats.org/officeDocument/2006/relationships/customXml" Target="../ink/ink268.xml"/><Relationship Id="rId31" Type="http://schemas.openxmlformats.org/officeDocument/2006/relationships/image" Target="../media/image297.png"/><Relationship Id="rId52" Type="http://schemas.openxmlformats.org/officeDocument/2006/relationships/customXml" Target="../ink/ink289.xml"/><Relationship Id="rId73" Type="http://schemas.openxmlformats.org/officeDocument/2006/relationships/image" Target="../media/image318.png"/><Relationship Id="rId78" Type="http://schemas.openxmlformats.org/officeDocument/2006/relationships/customXml" Target="../ink/ink302.xml"/><Relationship Id="rId94" Type="http://schemas.openxmlformats.org/officeDocument/2006/relationships/customXml" Target="../ink/ink310.xml"/><Relationship Id="rId99" Type="http://schemas.openxmlformats.org/officeDocument/2006/relationships/image" Target="../media/image331.png"/><Relationship Id="rId101" Type="http://schemas.openxmlformats.org/officeDocument/2006/relationships/image" Target="../media/image332.png"/><Relationship Id="rId122" Type="http://schemas.openxmlformats.org/officeDocument/2006/relationships/customXml" Target="../ink/ink324.xml"/><Relationship Id="rId143" Type="http://schemas.openxmlformats.org/officeDocument/2006/relationships/image" Target="../media/image353.png"/><Relationship Id="rId148" Type="http://schemas.openxmlformats.org/officeDocument/2006/relationships/customXml" Target="../ink/ink337.xml"/><Relationship Id="rId4" Type="http://schemas.openxmlformats.org/officeDocument/2006/relationships/customXml" Target="../ink/ink265.xml"/><Relationship Id="rId9" Type="http://schemas.openxmlformats.org/officeDocument/2006/relationships/image" Target="../media/image286.png"/><Relationship Id="rId26" Type="http://schemas.openxmlformats.org/officeDocument/2006/relationships/customXml" Target="../ink/ink276.xml"/><Relationship Id="rId47" Type="http://schemas.openxmlformats.org/officeDocument/2006/relationships/image" Target="../media/image305.png"/><Relationship Id="rId68" Type="http://schemas.openxmlformats.org/officeDocument/2006/relationships/customXml" Target="../ink/ink297.xml"/><Relationship Id="rId89" Type="http://schemas.openxmlformats.org/officeDocument/2006/relationships/image" Target="../media/image326.png"/><Relationship Id="rId112" Type="http://schemas.openxmlformats.org/officeDocument/2006/relationships/customXml" Target="../ink/ink319.xml"/><Relationship Id="rId133" Type="http://schemas.openxmlformats.org/officeDocument/2006/relationships/image" Target="../media/image348.png"/><Relationship Id="rId154" Type="http://schemas.openxmlformats.org/officeDocument/2006/relationships/customXml" Target="../ink/ink340.xml"/><Relationship Id="rId16" Type="http://schemas.openxmlformats.org/officeDocument/2006/relationships/customXml" Target="../ink/ink271.xml"/><Relationship Id="rId37" Type="http://schemas.openxmlformats.org/officeDocument/2006/relationships/image" Target="../media/image300.png"/><Relationship Id="rId58" Type="http://schemas.openxmlformats.org/officeDocument/2006/relationships/customXml" Target="../ink/ink292.xml"/><Relationship Id="rId79" Type="http://schemas.openxmlformats.org/officeDocument/2006/relationships/image" Target="../media/image321.png"/><Relationship Id="rId102" Type="http://schemas.openxmlformats.org/officeDocument/2006/relationships/customXml" Target="../ink/ink314.xml"/><Relationship Id="rId123" Type="http://schemas.openxmlformats.org/officeDocument/2006/relationships/image" Target="../media/image343.png"/><Relationship Id="rId144" Type="http://schemas.openxmlformats.org/officeDocument/2006/relationships/customXml" Target="../ink/ink335.xml"/><Relationship Id="rId90" Type="http://schemas.openxmlformats.org/officeDocument/2006/relationships/customXml" Target="../ink/ink308.xml"/><Relationship Id="rId27" Type="http://schemas.openxmlformats.org/officeDocument/2006/relationships/image" Target="../media/image295.png"/><Relationship Id="rId48" Type="http://schemas.openxmlformats.org/officeDocument/2006/relationships/customXml" Target="../ink/ink287.xml"/><Relationship Id="rId69" Type="http://schemas.openxmlformats.org/officeDocument/2006/relationships/image" Target="../media/image316.png"/><Relationship Id="rId113" Type="http://schemas.openxmlformats.org/officeDocument/2006/relationships/image" Target="../media/image338.png"/><Relationship Id="rId134" Type="http://schemas.openxmlformats.org/officeDocument/2006/relationships/customXml" Target="../ink/ink330.xml"/><Relationship Id="rId80" Type="http://schemas.openxmlformats.org/officeDocument/2006/relationships/customXml" Target="../ink/ink303.xml"/><Relationship Id="rId155" Type="http://schemas.openxmlformats.org/officeDocument/2006/relationships/image" Target="../media/image3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5.png"/><Relationship Id="rId42" Type="http://schemas.openxmlformats.org/officeDocument/2006/relationships/customXml" Target="../ink/ink20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10.png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4.png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1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9.png"/><Relationship Id="rId77" Type="http://schemas.openxmlformats.org/officeDocument/2006/relationships/image" Target="../media/image43.png"/><Relationship Id="rId8" Type="http://schemas.openxmlformats.org/officeDocument/2006/relationships/customXml" Target="../ink/ink3.xml"/><Relationship Id="rId51" Type="http://schemas.openxmlformats.org/officeDocument/2006/relationships/image" Target="../media/image30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3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8.xml"/><Relationship Id="rId81" Type="http://schemas.openxmlformats.org/officeDocument/2006/relationships/image" Target="../media/image45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2.png"/><Relationship Id="rId76" Type="http://schemas.openxmlformats.org/officeDocument/2006/relationships/customXml" Target="../ink/ink37.xml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9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7.png"/><Relationship Id="rId66" Type="http://schemas.openxmlformats.org/officeDocument/2006/relationships/customXml" Target="../ink/ink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5" Type="http://schemas.openxmlformats.org/officeDocument/2006/relationships/image" Target="../media/image47.png"/><Relationship Id="rId4" Type="http://schemas.openxmlformats.org/officeDocument/2006/relationships/customXml" Target="../ink/ink40.xml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Data Science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04.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[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06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장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] 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파이썬 </a:t>
            </a:r>
            <a:r>
              <a:rPr lang="ko-KR" altLang="en-US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크롤링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라이브러리 이용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B0C88807-A493-8B14-D15D-93F61721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A52EA9A-78EF-6382-AA1D-B2E0C5C6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FD0EA9-E82E-53D3-3092-9E3FEA47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4" y="1689460"/>
            <a:ext cx="4950584" cy="2893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C39C8D-7083-DE0D-C3FC-813083B96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386" b="47393"/>
          <a:stretch/>
        </p:blipFill>
        <p:spPr>
          <a:xfrm>
            <a:off x="3099772" y="4225451"/>
            <a:ext cx="4754399" cy="25204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F2E1046-AC94-C7EC-2CDD-0B5B3EA9460F}"/>
                  </a:ext>
                </a:extLst>
              </p14:cNvPr>
              <p14:cNvContentPartPr/>
              <p14:nvPr/>
            </p14:nvContentPartPr>
            <p14:xfrm>
              <a:off x="5350301" y="2236275"/>
              <a:ext cx="217800" cy="1843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F2E1046-AC94-C7EC-2CDD-0B5B3EA946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301" y="2227635"/>
                <a:ext cx="235440" cy="18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5E3241-CF3B-2443-5228-55DCB72D1261}"/>
              </a:ext>
            </a:extLst>
          </p:cNvPr>
          <p:cNvGrpSpPr/>
          <p:nvPr/>
        </p:nvGrpSpPr>
        <p:grpSpPr>
          <a:xfrm>
            <a:off x="5641541" y="1285875"/>
            <a:ext cx="826560" cy="212040"/>
            <a:chOff x="5641541" y="1285875"/>
            <a:chExt cx="8265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E552DBA-447D-D75C-8833-AED5C56BEBD5}"/>
                    </a:ext>
                  </a:extLst>
                </p14:cNvPr>
                <p14:cNvContentPartPr/>
                <p14:nvPr/>
              </p14:nvContentPartPr>
              <p14:xfrm>
                <a:off x="5641541" y="1341315"/>
                <a:ext cx="91800" cy="149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E552DBA-447D-D75C-8833-AED5C56BEB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2901" y="1332675"/>
                  <a:ext cx="109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C706E95-3090-B721-2550-D382B1E47AA8}"/>
                    </a:ext>
                  </a:extLst>
                </p14:cNvPr>
                <p14:cNvContentPartPr/>
                <p14:nvPr/>
              </p14:nvContentPartPr>
              <p14:xfrm>
                <a:off x="5753861" y="1313235"/>
                <a:ext cx="82080" cy="122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C706E95-3090-B721-2550-D382B1E47A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4861" y="1304595"/>
                  <a:ext cx="99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025B858-0B98-A7BD-8CDF-2E5C15C8F1F6}"/>
                    </a:ext>
                  </a:extLst>
                </p14:cNvPr>
                <p14:cNvContentPartPr/>
                <p14:nvPr/>
              </p14:nvContentPartPr>
              <p14:xfrm>
                <a:off x="5846381" y="1342755"/>
                <a:ext cx="213840" cy="85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025B858-0B98-A7BD-8CDF-2E5C15C8F1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37741" y="1333755"/>
                  <a:ext cx="231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4E80F8D-1216-B5E4-3AD4-87CC546F239C}"/>
                    </a:ext>
                  </a:extLst>
                </p14:cNvPr>
                <p14:cNvContentPartPr/>
                <p14:nvPr/>
              </p14:nvContentPartPr>
              <p14:xfrm>
                <a:off x="6044381" y="1285875"/>
                <a:ext cx="86400" cy="87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4E80F8D-1216-B5E4-3AD4-87CC546F23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5741" y="1276875"/>
                  <a:ext cx="104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38B1E5D-D9BD-A36A-792D-1568A2FD4F5C}"/>
                    </a:ext>
                  </a:extLst>
                </p14:cNvPr>
                <p14:cNvContentPartPr/>
                <p14:nvPr/>
              </p14:nvContentPartPr>
              <p14:xfrm>
                <a:off x="6070301" y="1343475"/>
                <a:ext cx="78480" cy="20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38B1E5D-D9BD-A36A-792D-1568A2FD4F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61301" y="1334475"/>
                  <a:ext cx="96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D2890AC-9DBC-4AB6-237C-FD909CD6030F}"/>
                    </a:ext>
                  </a:extLst>
                </p14:cNvPr>
                <p14:cNvContentPartPr/>
                <p14:nvPr/>
              </p14:nvContentPartPr>
              <p14:xfrm>
                <a:off x="6108821" y="1382355"/>
                <a:ext cx="121680" cy="115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D2890AC-9DBC-4AB6-237C-FD909CD603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00181" y="1373715"/>
                  <a:ext cx="139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CC3DC80-0FE3-049D-2205-40FC49CC04B4}"/>
                    </a:ext>
                  </a:extLst>
                </p14:cNvPr>
                <p14:cNvContentPartPr/>
                <p14:nvPr/>
              </p14:nvContentPartPr>
              <p14:xfrm>
                <a:off x="6247781" y="1301715"/>
                <a:ext cx="220320" cy="139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CC3DC80-0FE3-049D-2205-40FC49CC04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39141" y="1292715"/>
                  <a:ext cx="2379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97DD05-E975-150B-586A-53D3CEAC9370}"/>
              </a:ext>
            </a:extLst>
          </p:cNvPr>
          <p:cNvGrpSpPr/>
          <p:nvPr/>
        </p:nvGrpSpPr>
        <p:grpSpPr>
          <a:xfrm>
            <a:off x="6713261" y="1236195"/>
            <a:ext cx="953640" cy="192600"/>
            <a:chOff x="6713261" y="1236195"/>
            <a:chExt cx="95364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47F3156-7AF4-20C7-52A6-A1875D80BDC9}"/>
                    </a:ext>
                  </a:extLst>
                </p14:cNvPr>
                <p14:cNvContentPartPr/>
                <p14:nvPr/>
              </p14:nvContentPartPr>
              <p14:xfrm>
                <a:off x="6713261" y="1236195"/>
                <a:ext cx="130320" cy="181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47F3156-7AF4-20C7-52A6-A1875D80BD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04621" y="1227555"/>
                  <a:ext cx="147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730208A-5B51-711B-0E85-4A69C473E8D4}"/>
                    </a:ext>
                  </a:extLst>
                </p14:cNvPr>
                <p14:cNvContentPartPr/>
                <p14:nvPr/>
              </p14:nvContentPartPr>
              <p14:xfrm>
                <a:off x="6780941" y="1296315"/>
                <a:ext cx="63720" cy="11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730208A-5B51-711B-0E85-4A69C473E8D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71941" y="1287315"/>
                  <a:ext cx="81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74776F4-689C-A0E3-BF6A-35C3CAEB1A33}"/>
                    </a:ext>
                  </a:extLst>
                </p14:cNvPr>
                <p14:cNvContentPartPr/>
                <p14:nvPr/>
              </p14:nvContentPartPr>
              <p14:xfrm>
                <a:off x="6843941" y="1241955"/>
                <a:ext cx="27360" cy="164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74776F4-689C-A0E3-BF6A-35C3CAEB1A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5301" y="1232955"/>
                  <a:ext cx="4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66D96D6-4DB2-6958-8B67-729F13F43ADB}"/>
                    </a:ext>
                  </a:extLst>
                </p14:cNvPr>
                <p14:cNvContentPartPr/>
                <p14:nvPr/>
              </p14:nvContentPartPr>
              <p14:xfrm>
                <a:off x="6897581" y="1294875"/>
                <a:ext cx="21600" cy="128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66D96D6-4DB2-6958-8B67-729F13F43A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88941" y="1285875"/>
                  <a:ext cx="39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CBA0BED-549C-C27D-F494-7D2C4C27ADE6}"/>
                    </a:ext>
                  </a:extLst>
                </p14:cNvPr>
                <p14:cNvContentPartPr/>
                <p14:nvPr/>
              </p14:nvContentPartPr>
              <p14:xfrm>
                <a:off x="6956621" y="1257075"/>
                <a:ext cx="160200" cy="170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CBA0BED-549C-C27D-F494-7D2C4C27AD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47981" y="1248435"/>
                  <a:ext cx="177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1F58D91-6398-D345-94E9-6A3A0EC8C2C1}"/>
                    </a:ext>
                  </a:extLst>
                </p14:cNvPr>
                <p14:cNvContentPartPr/>
                <p14:nvPr/>
              </p14:nvContentPartPr>
              <p14:xfrm>
                <a:off x="7111421" y="1279035"/>
                <a:ext cx="141480" cy="102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1F58D91-6398-D345-94E9-6A3A0EC8C2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02781" y="1270035"/>
                  <a:ext cx="159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2EA5F44-AD60-651B-4561-D4537C8CC228}"/>
                    </a:ext>
                  </a:extLst>
                </p14:cNvPr>
                <p14:cNvContentPartPr/>
                <p14:nvPr/>
              </p14:nvContentPartPr>
              <p14:xfrm>
                <a:off x="7257221" y="1275795"/>
                <a:ext cx="59040" cy="153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2EA5F44-AD60-651B-4561-D4537C8CC2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48581" y="1266795"/>
                  <a:ext cx="76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C78E851-71AE-404D-796A-D83672DA5113}"/>
                    </a:ext>
                  </a:extLst>
                </p14:cNvPr>
                <p14:cNvContentPartPr/>
                <p14:nvPr/>
              </p14:nvContentPartPr>
              <p14:xfrm>
                <a:off x="7373501" y="1295595"/>
                <a:ext cx="31320" cy="94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C78E851-71AE-404D-796A-D83672DA51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4861" y="1286955"/>
                  <a:ext cx="48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C241A86-4DF6-06BC-9CB9-3B13496E8CEB}"/>
                    </a:ext>
                  </a:extLst>
                </p14:cNvPr>
                <p14:cNvContentPartPr/>
                <p14:nvPr/>
              </p14:nvContentPartPr>
              <p14:xfrm>
                <a:off x="7451261" y="1285155"/>
                <a:ext cx="34920" cy="121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C241A86-4DF6-06BC-9CB9-3B13496E8C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42621" y="1276155"/>
                  <a:ext cx="52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77CF863-C582-FB1E-0DC2-DCC33322656F}"/>
                    </a:ext>
                  </a:extLst>
                </p14:cNvPr>
                <p14:cNvContentPartPr/>
                <p14:nvPr/>
              </p14:nvContentPartPr>
              <p14:xfrm>
                <a:off x="7517861" y="1250235"/>
                <a:ext cx="90720" cy="136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77CF863-C582-FB1E-0DC2-DCC3332265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08861" y="1241595"/>
                  <a:ext cx="108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B7E9C17-8F9A-C39C-9224-D5EBA970370B}"/>
                    </a:ext>
                  </a:extLst>
                </p14:cNvPr>
                <p14:cNvContentPartPr/>
                <p14:nvPr/>
              </p14:nvContentPartPr>
              <p14:xfrm>
                <a:off x="7543781" y="1284795"/>
                <a:ext cx="123120" cy="1213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B7E9C17-8F9A-C39C-9224-D5EBA97037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34781" y="1276155"/>
                  <a:ext cx="1407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E508123-4760-D40E-519A-00E8D4338C25}"/>
              </a:ext>
            </a:extLst>
          </p:cNvPr>
          <p:cNvGrpSpPr/>
          <p:nvPr/>
        </p:nvGrpSpPr>
        <p:grpSpPr>
          <a:xfrm>
            <a:off x="5790941" y="1716795"/>
            <a:ext cx="756000" cy="400680"/>
            <a:chOff x="5790941" y="1716795"/>
            <a:chExt cx="7560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A6E1DEB-8294-1D0F-B000-C0C65AAAC1C1}"/>
                    </a:ext>
                  </a:extLst>
                </p14:cNvPr>
                <p14:cNvContentPartPr/>
                <p14:nvPr/>
              </p14:nvContentPartPr>
              <p14:xfrm>
                <a:off x="5790941" y="1716795"/>
                <a:ext cx="90720" cy="136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A6E1DEB-8294-1D0F-B000-C0C65AAAC1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81941" y="1707795"/>
                  <a:ext cx="108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F58A437-31B5-5177-A7E0-D358DCE9CF1D}"/>
                    </a:ext>
                  </a:extLst>
                </p14:cNvPr>
                <p14:cNvContentPartPr/>
                <p14:nvPr/>
              </p14:nvContentPartPr>
              <p14:xfrm>
                <a:off x="5905421" y="1718595"/>
                <a:ext cx="10800" cy="120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F58A437-31B5-5177-A7E0-D358DCE9CF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96781" y="1709955"/>
                  <a:ext cx="28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B6862F2-F783-185D-2E0D-968F92BD7189}"/>
                    </a:ext>
                  </a:extLst>
                </p14:cNvPr>
                <p14:cNvContentPartPr/>
                <p14:nvPr/>
              </p14:nvContentPartPr>
              <p14:xfrm>
                <a:off x="5856101" y="1819395"/>
                <a:ext cx="187560" cy="196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B6862F2-F783-185D-2E0D-968F92BD71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47101" y="1810755"/>
                  <a:ext cx="205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2440019-031D-A49A-96DB-2E0342ECE4E9}"/>
                    </a:ext>
                  </a:extLst>
                </p14:cNvPr>
                <p14:cNvContentPartPr/>
                <p14:nvPr/>
              </p14:nvContentPartPr>
              <p14:xfrm>
                <a:off x="5976701" y="1880235"/>
                <a:ext cx="50760" cy="1105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2440019-031D-A49A-96DB-2E0342ECE4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67701" y="1871235"/>
                  <a:ext cx="68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6D720FD-A2AC-B9FB-D554-6D3C7B7B5320}"/>
                    </a:ext>
                  </a:extLst>
                </p14:cNvPr>
                <p14:cNvContentPartPr/>
                <p14:nvPr/>
              </p14:nvContentPartPr>
              <p14:xfrm>
                <a:off x="6080741" y="1829835"/>
                <a:ext cx="83160" cy="155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6D720FD-A2AC-B9FB-D554-6D3C7B7B53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72101" y="1820835"/>
                  <a:ext cx="100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828AC5C-FEBF-6D88-7B0E-7BDF5253DCB7}"/>
                    </a:ext>
                  </a:extLst>
                </p14:cNvPr>
                <p14:cNvContentPartPr/>
                <p14:nvPr/>
              </p14:nvContentPartPr>
              <p14:xfrm>
                <a:off x="6080381" y="2019555"/>
                <a:ext cx="54000" cy="97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828AC5C-FEBF-6D88-7B0E-7BDF5253DCB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71381" y="2010915"/>
                  <a:ext cx="71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9A13EC2-F43D-6944-6072-E45BF961D7D7}"/>
                    </a:ext>
                  </a:extLst>
                </p14:cNvPr>
                <p14:cNvContentPartPr/>
                <p14:nvPr/>
              </p14:nvContentPartPr>
              <p14:xfrm>
                <a:off x="6221861" y="1816155"/>
                <a:ext cx="82080" cy="37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9A13EC2-F43D-6944-6072-E45BF961D7D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12861" y="1807515"/>
                  <a:ext cx="99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EF11812-DDD3-BC18-C13D-8A078C73E906}"/>
                    </a:ext>
                  </a:extLst>
                </p14:cNvPr>
                <p14:cNvContentPartPr/>
                <p14:nvPr/>
              </p14:nvContentPartPr>
              <p14:xfrm>
                <a:off x="6222941" y="1884555"/>
                <a:ext cx="56520" cy="950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EF11812-DDD3-BC18-C13D-8A078C73E90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14301" y="1875555"/>
                  <a:ext cx="74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5122BA7-D88F-A162-9219-A273E4854495}"/>
                    </a:ext>
                  </a:extLst>
                </p14:cNvPr>
                <p14:cNvContentPartPr/>
                <p14:nvPr/>
              </p14:nvContentPartPr>
              <p14:xfrm>
                <a:off x="6294221" y="1871955"/>
                <a:ext cx="86400" cy="118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5122BA7-D88F-A162-9219-A273E485449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85221" y="1863315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E496BEC-5476-C22F-766C-96748C7E9201}"/>
                    </a:ext>
                  </a:extLst>
                </p14:cNvPr>
                <p14:cNvContentPartPr/>
                <p14:nvPr/>
              </p14:nvContentPartPr>
              <p14:xfrm>
                <a:off x="6420581" y="1849635"/>
                <a:ext cx="114840" cy="1663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E496BEC-5476-C22F-766C-96748C7E920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11941" y="1840995"/>
                  <a:ext cx="132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847C880-85B3-C14D-1B47-96630463B245}"/>
                    </a:ext>
                  </a:extLst>
                </p14:cNvPr>
                <p14:cNvContentPartPr/>
                <p14:nvPr/>
              </p14:nvContentPartPr>
              <p14:xfrm>
                <a:off x="6526061" y="1887795"/>
                <a:ext cx="20880" cy="1508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847C880-85B3-C14D-1B47-96630463B2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17421" y="1878795"/>
                  <a:ext cx="38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31" name="그룹 48130">
            <a:extLst>
              <a:ext uri="{FF2B5EF4-FFF2-40B4-BE49-F238E27FC236}">
                <a16:creationId xmlns:a16="http://schemas.microsoft.com/office/drawing/2014/main" id="{53841F17-9525-C4AD-3F17-9FE3A7664BE0}"/>
              </a:ext>
            </a:extLst>
          </p:cNvPr>
          <p:cNvGrpSpPr/>
          <p:nvPr/>
        </p:nvGrpSpPr>
        <p:grpSpPr>
          <a:xfrm>
            <a:off x="6819821" y="1702395"/>
            <a:ext cx="1075320" cy="284760"/>
            <a:chOff x="6819821" y="1702395"/>
            <a:chExt cx="107532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5A23EDE-1832-0C06-53AE-EF152D2FB03B}"/>
                    </a:ext>
                  </a:extLst>
                </p14:cNvPr>
                <p14:cNvContentPartPr/>
                <p14:nvPr/>
              </p14:nvContentPartPr>
              <p14:xfrm>
                <a:off x="6819821" y="1729755"/>
                <a:ext cx="145440" cy="248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5A23EDE-1832-0C06-53AE-EF152D2FB0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10821" y="1721115"/>
                  <a:ext cx="163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459E6E0-3EDD-274D-25D2-DEBDC0480580}"/>
                    </a:ext>
                  </a:extLst>
                </p14:cNvPr>
                <p14:cNvContentPartPr/>
                <p14:nvPr/>
              </p14:nvContentPartPr>
              <p14:xfrm>
                <a:off x="6988661" y="1737675"/>
                <a:ext cx="85680" cy="2242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459E6E0-3EDD-274D-25D2-DEBDC048058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80021" y="1729035"/>
                  <a:ext cx="103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9CD2791-4AFE-B422-C515-6ADA051D7BB7}"/>
                    </a:ext>
                  </a:extLst>
                </p14:cNvPr>
                <p14:cNvContentPartPr/>
                <p14:nvPr/>
              </p14:nvContentPartPr>
              <p14:xfrm>
                <a:off x="7112501" y="1782675"/>
                <a:ext cx="122040" cy="180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9CD2791-4AFE-B422-C515-6ADA051D7BB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03861" y="1774035"/>
                  <a:ext cx="139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892699B-D15F-6269-5BE7-0D8E5311DB19}"/>
                    </a:ext>
                  </a:extLst>
                </p14:cNvPr>
                <p14:cNvContentPartPr/>
                <p14:nvPr/>
              </p14:nvContentPartPr>
              <p14:xfrm>
                <a:off x="7267301" y="1802115"/>
                <a:ext cx="82080" cy="1155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892699B-D15F-6269-5BE7-0D8E5311DB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58661" y="1793115"/>
                  <a:ext cx="99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0234945-AF20-E1A3-C519-EC3DA56FC133}"/>
                    </a:ext>
                  </a:extLst>
                </p14:cNvPr>
                <p14:cNvContentPartPr/>
                <p14:nvPr/>
              </p14:nvContentPartPr>
              <p14:xfrm>
                <a:off x="7394021" y="1734435"/>
                <a:ext cx="100800" cy="181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0234945-AF20-E1A3-C519-EC3DA56FC13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85021" y="1725435"/>
                  <a:ext cx="118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F08D440-F109-C83B-D25D-B95DF6F9D2BC}"/>
                    </a:ext>
                  </a:extLst>
                </p14:cNvPr>
                <p14:cNvContentPartPr/>
                <p14:nvPr/>
              </p14:nvContentPartPr>
              <p14:xfrm>
                <a:off x="7539821" y="1788435"/>
                <a:ext cx="102240" cy="1072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F08D440-F109-C83B-D25D-B95DF6F9D2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30821" y="1779795"/>
                  <a:ext cx="119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9C87D16-AA98-61FC-AF3D-02127398A620}"/>
                    </a:ext>
                  </a:extLst>
                </p14:cNvPr>
                <p14:cNvContentPartPr/>
                <p14:nvPr/>
              </p14:nvContentPartPr>
              <p14:xfrm>
                <a:off x="7664741" y="1702395"/>
                <a:ext cx="137880" cy="788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9C87D16-AA98-61FC-AF3D-02127398A6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56101" y="1693395"/>
                  <a:ext cx="155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91DE981-DD02-85DF-5AD1-D9EE51C279DA}"/>
                    </a:ext>
                  </a:extLst>
                </p14:cNvPr>
                <p14:cNvContentPartPr/>
                <p14:nvPr/>
              </p14:nvContentPartPr>
              <p14:xfrm>
                <a:off x="7707941" y="1840635"/>
                <a:ext cx="114840" cy="29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91DE981-DD02-85DF-5AD1-D9EE51C279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98941" y="1831995"/>
                  <a:ext cx="132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B267E24-7603-84FC-9C31-A6D04D8F0EEC}"/>
                    </a:ext>
                  </a:extLst>
                </p14:cNvPr>
                <p14:cNvContentPartPr/>
                <p14:nvPr/>
              </p14:nvContentPartPr>
              <p14:xfrm>
                <a:off x="7752221" y="1907955"/>
                <a:ext cx="142920" cy="792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B267E24-7603-84FC-9C31-A6D04D8F0EE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3221" y="1899315"/>
                  <a:ext cx="1605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29" name="그룹 48128">
            <a:extLst>
              <a:ext uri="{FF2B5EF4-FFF2-40B4-BE49-F238E27FC236}">
                <a16:creationId xmlns:a16="http://schemas.microsoft.com/office/drawing/2014/main" id="{DA2492CC-0E32-DE74-0A70-2E913FA2BFCD}"/>
              </a:ext>
            </a:extLst>
          </p:cNvPr>
          <p:cNvGrpSpPr/>
          <p:nvPr/>
        </p:nvGrpSpPr>
        <p:grpSpPr>
          <a:xfrm>
            <a:off x="8036621" y="1700235"/>
            <a:ext cx="811440" cy="239040"/>
            <a:chOff x="8036621" y="1700235"/>
            <a:chExt cx="81144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6ABFF4A-14AA-33C5-7386-2F4844619CDA}"/>
                    </a:ext>
                  </a:extLst>
                </p14:cNvPr>
                <p14:cNvContentPartPr/>
                <p14:nvPr/>
              </p14:nvContentPartPr>
              <p14:xfrm>
                <a:off x="8036621" y="1729395"/>
                <a:ext cx="119880" cy="1936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6ABFF4A-14AA-33C5-7386-2F4844619C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27621" y="1720395"/>
                  <a:ext cx="137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B2D9A61-A961-9812-54EA-282052C65D57}"/>
                    </a:ext>
                  </a:extLst>
                </p14:cNvPr>
                <p14:cNvContentPartPr/>
                <p14:nvPr/>
              </p14:nvContentPartPr>
              <p14:xfrm>
                <a:off x="8155781" y="1813275"/>
                <a:ext cx="110160" cy="100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B2D9A61-A961-9812-54EA-282052C65D5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46781" y="1804635"/>
                  <a:ext cx="127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73F525D-5ECE-733A-926F-D406DD358CA8}"/>
                    </a:ext>
                  </a:extLst>
                </p14:cNvPr>
                <p14:cNvContentPartPr/>
                <p14:nvPr/>
              </p14:nvContentPartPr>
              <p14:xfrm>
                <a:off x="8279261" y="1812555"/>
                <a:ext cx="100080" cy="972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73F525D-5ECE-733A-926F-D406DD358CA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70621" y="1803555"/>
                  <a:ext cx="117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B2A1B4C-964B-5FBC-7A65-3249DAA819EF}"/>
                    </a:ext>
                  </a:extLst>
                </p14:cNvPr>
                <p14:cNvContentPartPr/>
                <p14:nvPr/>
              </p14:nvContentPartPr>
              <p14:xfrm>
                <a:off x="8416421" y="1799235"/>
                <a:ext cx="70920" cy="1015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B2A1B4C-964B-5FBC-7A65-3249DAA819E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07781" y="1790235"/>
                  <a:ext cx="88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86C99AB-F7BD-C74E-7B80-BC73FFBDE5AA}"/>
                    </a:ext>
                  </a:extLst>
                </p14:cNvPr>
                <p14:cNvContentPartPr/>
                <p14:nvPr/>
              </p14:nvContentPartPr>
              <p14:xfrm>
                <a:off x="8535221" y="1826595"/>
                <a:ext cx="64440" cy="673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86C99AB-F7BD-C74E-7B80-BC73FFBDE5A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26581" y="1817955"/>
                  <a:ext cx="8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D0230BE-4080-D086-D416-AC8BAFAC1DD1}"/>
                    </a:ext>
                  </a:extLst>
                </p14:cNvPr>
                <p14:cNvContentPartPr/>
                <p14:nvPr/>
              </p14:nvContentPartPr>
              <p14:xfrm>
                <a:off x="8648981" y="1700235"/>
                <a:ext cx="100440" cy="2278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D0230BE-4080-D086-D416-AC8BAFAC1DD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39981" y="1691235"/>
                  <a:ext cx="118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861EB73-A389-8F6D-4780-E2FB7D2AD254}"/>
                    </a:ext>
                  </a:extLst>
                </p14:cNvPr>
                <p14:cNvContentPartPr/>
                <p14:nvPr/>
              </p14:nvContentPartPr>
              <p14:xfrm>
                <a:off x="8841941" y="1906875"/>
                <a:ext cx="6120" cy="324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861EB73-A389-8F6D-4780-E2FB7D2AD25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32941" y="1897875"/>
                  <a:ext cx="237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28" name="그룹 48127">
            <a:extLst>
              <a:ext uri="{FF2B5EF4-FFF2-40B4-BE49-F238E27FC236}">
                <a16:creationId xmlns:a16="http://schemas.microsoft.com/office/drawing/2014/main" id="{9FCCA913-DB73-6E20-B3D6-C399ED6F8ADC}"/>
              </a:ext>
            </a:extLst>
          </p:cNvPr>
          <p:cNvGrpSpPr/>
          <p:nvPr/>
        </p:nvGrpSpPr>
        <p:grpSpPr>
          <a:xfrm>
            <a:off x="5901821" y="2346795"/>
            <a:ext cx="425160" cy="236520"/>
            <a:chOff x="5901821" y="2346795"/>
            <a:chExt cx="4251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22022CD-91DE-87FB-9ABC-0A4A9A109B49}"/>
                    </a:ext>
                  </a:extLst>
                </p14:cNvPr>
                <p14:cNvContentPartPr/>
                <p14:nvPr/>
              </p14:nvContentPartPr>
              <p14:xfrm>
                <a:off x="5901821" y="2353635"/>
                <a:ext cx="151560" cy="153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22022CD-91DE-87FB-9ABC-0A4A9A109B4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93181" y="2344635"/>
                  <a:ext cx="169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EDBD6CF-6C6D-ECF5-BE63-CFEB0110F8D9}"/>
                    </a:ext>
                  </a:extLst>
                </p14:cNvPr>
                <p14:cNvContentPartPr/>
                <p14:nvPr/>
              </p14:nvContentPartPr>
              <p14:xfrm>
                <a:off x="6050501" y="2370195"/>
                <a:ext cx="99720" cy="1047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EDBD6CF-6C6D-ECF5-BE63-CFEB0110F8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41501" y="2361555"/>
                  <a:ext cx="117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AE1F511-D449-E118-EFD4-744E5F0A1781}"/>
                    </a:ext>
                  </a:extLst>
                </p14:cNvPr>
                <p14:cNvContentPartPr/>
                <p14:nvPr/>
              </p14:nvContentPartPr>
              <p14:xfrm>
                <a:off x="6155981" y="2346795"/>
                <a:ext cx="102960" cy="630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AE1F511-D449-E118-EFD4-744E5F0A178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47341" y="2338155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E8A6F40-46BD-8EB9-278A-F9692CFE1322}"/>
                    </a:ext>
                  </a:extLst>
                </p14:cNvPr>
                <p14:cNvContentPartPr/>
                <p14:nvPr/>
              </p14:nvContentPartPr>
              <p14:xfrm>
                <a:off x="6166061" y="2440395"/>
                <a:ext cx="160920" cy="1429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E8A6F40-46BD-8EB9-278A-F9692CFE132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57061" y="2431395"/>
                  <a:ext cx="1785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44" name="그룹 48143">
            <a:extLst>
              <a:ext uri="{FF2B5EF4-FFF2-40B4-BE49-F238E27FC236}">
                <a16:creationId xmlns:a16="http://schemas.microsoft.com/office/drawing/2014/main" id="{103CF766-594F-4746-D515-2F8671C67D7A}"/>
              </a:ext>
            </a:extLst>
          </p:cNvPr>
          <p:cNvGrpSpPr/>
          <p:nvPr/>
        </p:nvGrpSpPr>
        <p:grpSpPr>
          <a:xfrm>
            <a:off x="6594821" y="2214675"/>
            <a:ext cx="1992240" cy="339480"/>
            <a:chOff x="6594821" y="2214675"/>
            <a:chExt cx="19922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E74B042-9013-EBE6-F548-A5FE066919BE}"/>
                    </a:ext>
                  </a:extLst>
                </p14:cNvPr>
                <p14:cNvContentPartPr/>
                <p14:nvPr/>
              </p14:nvContentPartPr>
              <p14:xfrm>
                <a:off x="6594821" y="2265075"/>
                <a:ext cx="151560" cy="1875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E74B042-9013-EBE6-F548-A5FE066919B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585821" y="2256075"/>
                  <a:ext cx="169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83002DB-2F78-FF93-51D9-975D5A6EA1AE}"/>
                    </a:ext>
                  </a:extLst>
                </p14:cNvPr>
                <p14:cNvContentPartPr/>
                <p14:nvPr/>
              </p14:nvContentPartPr>
              <p14:xfrm>
                <a:off x="6778781" y="2375595"/>
                <a:ext cx="177480" cy="867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83002DB-2F78-FF93-51D9-975D5A6EA1A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770141" y="2366595"/>
                  <a:ext cx="195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CBACD77-AB02-D871-033B-30D5FF15CF2A}"/>
                    </a:ext>
                  </a:extLst>
                </p14:cNvPr>
                <p14:cNvContentPartPr/>
                <p14:nvPr/>
              </p14:nvContentPartPr>
              <p14:xfrm>
                <a:off x="6971021" y="2359755"/>
                <a:ext cx="83520" cy="127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CBACD77-AB02-D871-033B-30D5FF15CF2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62381" y="2350755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779802D-F7D8-0E6D-CD35-6C74639CDC17}"/>
                    </a:ext>
                  </a:extLst>
                </p14:cNvPr>
                <p14:cNvContentPartPr/>
                <p14:nvPr/>
              </p14:nvContentPartPr>
              <p14:xfrm>
                <a:off x="7055621" y="2361555"/>
                <a:ext cx="123840" cy="1206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779802D-F7D8-0E6D-CD35-6C74639CDC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46981" y="2352915"/>
                  <a:ext cx="141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132" name="잉크 48131">
                  <a:extLst>
                    <a:ext uri="{FF2B5EF4-FFF2-40B4-BE49-F238E27FC236}">
                      <a16:creationId xmlns:a16="http://schemas.microsoft.com/office/drawing/2014/main" id="{DB260312-B8D1-878C-1DA5-CC2239E09A2A}"/>
                    </a:ext>
                  </a:extLst>
                </p14:cNvPr>
                <p14:cNvContentPartPr/>
                <p14:nvPr/>
              </p14:nvContentPartPr>
              <p14:xfrm>
                <a:off x="7247861" y="2269395"/>
                <a:ext cx="71640" cy="223200"/>
              </p14:xfrm>
            </p:contentPart>
          </mc:Choice>
          <mc:Fallback xmlns="">
            <p:pic>
              <p:nvPicPr>
                <p:cNvPr id="48132" name="잉크 48131">
                  <a:extLst>
                    <a:ext uri="{FF2B5EF4-FFF2-40B4-BE49-F238E27FC236}">
                      <a16:creationId xmlns:a16="http://schemas.microsoft.com/office/drawing/2014/main" id="{DB260312-B8D1-878C-1DA5-CC2239E09A2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38861" y="2260755"/>
                  <a:ext cx="89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8133" name="잉크 48132">
                  <a:extLst>
                    <a:ext uri="{FF2B5EF4-FFF2-40B4-BE49-F238E27FC236}">
                      <a16:creationId xmlns:a16="http://schemas.microsoft.com/office/drawing/2014/main" id="{E97F10D7-2649-3DF6-4D3F-38ADBF1B7AD9}"/>
                    </a:ext>
                  </a:extLst>
                </p14:cNvPr>
                <p14:cNvContentPartPr/>
                <p14:nvPr/>
              </p14:nvContentPartPr>
              <p14:xfrm>
                <a:off x="7355141" y="2353995"/>
                <a:ext cx="68760" cy="123480"/>
              </p14:xfrm>
            </p:contentPart>
          </mc:Choice>
          <mc:Fallback xmlns="">
            <p:pic>
              <p:nvPicPr>
                <p:cNvPr id="48133" name="잉크 48132">
                  <a:extLst>
                    <a:ext uri="{FF2B5EF4-FFF2-40B4-BE49-F238E27FC236}">
                      <a16:creationId xmlns:a16="http://schemas.microsoft.com/office/drawing/2014/main" id="{E97F10D7-2649-3DF6-4D3F-38ADBF1B7A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46501" y="2345355"/>
                  <a:ext cx="86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8134" name="잉크 48133">
                  <a:extLst>
                    <a:ext uri="{FF2B5EF4-FFF2-40B4-BE49-F238E27FC236}">
                      <a16:creationId xmlns:a16="http://schemas.microsoft.com/office/drawing/2014/main" id="{12F9172D-EC18-04C2-6A93-3B6EAB71ED04}"/>
                    </a:ext>
                  </a:extLst>
                </p14:cNvPr>
                <p14:cNvContentPartPr/>
                <p14:nvPr/>
              </p14:nvContentPartPr>
              <p14:xfrm>
                <a:off x="7452701" y="2378475"/>
                <a:ext cx="52920" cy="93240"/>
              </p14:xfrm>
            </p:contentPart>
          </mc:Choice>
          <mc:Fallback xmlns="">
            <p:pic>
              <p:nvPicPr>
                <p:cNvPr id="48134" name="잉크 48133">
                  <a:extLst>
                    <a:ext uri="{FF2B5EF4-FFF2-40B4-BE49-F238E27FC236}">
                      <a16:creationId xmlns:a16="http://schemas.microsoft.com/office/drawing/2014/main" id="{12F9172D-EC18-04C2-6A93-3B6EAB71ED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43701" y="2369835"/>
                  <a:ext cx="70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8135" name="잉크 48134">
                  <a:extLst>
                    <a:ext uri="{FF2B5EF4-FFF2-40B4-BE49-F238E27FC236}">
                      <a16:creationId xmlns:a16="http://schemas.microsoft.com/office/drawing/2014/main" id="{E99FE801-C373-2987-696F-007296F90A96}"/>
                    </a:ext>
                  </a:extLst>
                </p14:cNvPr>
                <p14:cNvContentPartPr/>
                <p14:nvPr/>
              </p14:nvContentPartPr>
              <p14:xfrm>
                <a:off x="7542341" y="2380275"/>
                <a:ext cx="65160" cy="76320"/>
              </p14:xfrm>
            </p:contentPart>
          </mc:Choice>
          <mc:Fallback xmlns="">
            <p:pic>
              <p:nvPicPr>
                <p:cNvPr id="48135" name="잉크 48134">
                  <a:extLst>
                    <a:ext uri="{FF2B5EF4-FFF2-40B4-BE49-F238E27FC236}">
                      <a16:creationId xmlns:a16="http://schemas.microsoft.com/office/drawing/2014/main" id="{E99FE801-C373-2987-696F-007296F90A9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33701" y="2371275"/>
                  <a:ext cx="82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8136" name="잉크 48135">
                  <a:extLst>
                    <a:ext uri="{FF2B5EF4-FFF2-40B4-BE49-F238E27FC236}">
                      <a16:creationId xmlns:a16="http://schemas.microsoft.com/office/drawing/2014/main" id="{5802C852-E2CC-F4D8-61EB-A05BB04F6AD1}"/>
                    </a:ext>
                  </a:extLst>
                </p14:cNvPr>
                <p14:cNvContentPartPr/>
                <p14:nvPr/>
              </p14:nvContentPartPr>
              <p14:xfrm>
                <a:off x="7596341" y="2320155"/>
                <a:ext cx="121680" cy="139320"/>
              </p14:xfrm>
            </p:contentPart>
          </mc:Choice>
          <mc:Fallback xmlns="">
            <p:pic>
              <p:nvPicPr>
                <p:cNvPr id="48136" name="잉크 48135">
                  <a:extLst>
                    <a:ext uri="{FF2B5EF4-FFF2-40B4-BE49-F238E27FC236}">
                      <a16:creationId xmlns:a16="http://schemas.microsoft.com/office/drawing/2014/main" id="{5802C852-E2CC-F4D8-61EB-A05BB04F6AD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87341" y="2311515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8137" name="잉크 48136">
                  <a:extLst>
                    <a:ext uri="{FF2B5EF4-FFF2-40B4-BE49-F238E27FC236}">
                      <a16:creationId xmlns:a16="http://schemas.microsoft.com/office/drawing/2014/main" id="{C5BC6FD9-6B50-65CD-78E9-7CB2CC3583A4}"/>
                    </a:ext>
                  </a:extLst>
                </p14:cNvPr>
                <p14:cNvContentPartPr/>
                <p14:nvPr/>
              </p14:nvContentPartPr>
              <p14:xfrm>
                <a:off x="7745021" y="2304675"/>
                <a:ext cx="65160" cy="212400"/>
              </p14:xfrm>
            </p:contentPart>
          </mc:Choice>
          <mc:Fallback xmlns="">
            <p:pic>
              <p:nvPicPr>
                <p:cNvPr id="48137" name="잉크 48136">
                  <a:extLst>
                    <a:ext uri="{FF2B5EF4-FFF2-40B4-BE49-F238E27FC236}">
                      <a16:creationId xmlns:a16="http://schemas.microsoft.com/office/drawing/2014/main" id="{C5BC6FD9-6B50-65CD-78E9-7CB2CC3583A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736021" y="2295675"/>
                  <a:ext cx="82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8138" name="잉크 48137">
                  <a:extLst>
                    <a:ext uri="{FF2B5EF4-FFF2-40B4-BE49-F238E27FC236}">
                      <a16:creationId xmlns:a16="http://schemas.microsoft.com/office/drawing/2014/main" id="{03AD28FB-BC81-C304-AE5E-24DDA7BC181D}"/>
                    </a:ext>
                  </a:extLst>
                </p14:cNvPr>
                <p14:cNvContentPartPr/>
                <p14:nvPr/>
              </p14:nvContentPartPr>
              <p14:xfrm>
                <a:off x="7930061" y="2271195"/>
                <a:ext cx="150840" cy="161280"/>
              </p14:xfrm>
            </p:contentPart>
          </mc:Choice>
          <mc:Fallback xmlns="">
            <p:pic>
              <p:nvPicPr>
                <p:cNvPr id="48138" name="잉크 48137">
                  <a:extLst>
                    <a:ext uri="{FF2B5EF4-FFF2-40B4-BE49-F238E27FC236}">
                      <a16:creationId xmlns:a16="http://schemas.microsoft.com/office/drawing/2014/main" id="{03AD28FB-BC81-C304-AE5E-24DDA7BC181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21421" y="2262195"/>
                  <a:ext cx="16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8139" name="잉크 48138">
                  <a:extLst>
                    <a:ext uri="{FF2B5EF4-FFF2-40B4-BE49-F238E27FC236}">
                      <a16:creationId xmlns:a16="http://schemas.microsoft.com/office/drawing/2014/main" id="{2C216695-7C62-F3A2-695B-511EB8592471}"/>
                    </a:ext>
                  </a:extLst>
                </p14:cNvPr>
                <p14:cNvContentPartPr/>
                <p14:nvPr/>
              </p14:nvContentPartPr>
              <p14:xfrm>
                <a:off x="8065061" y="2310795"/>
                <a:ext cx="122760" cy="66240"/>
              </p14:xfrm>
            </p:contentPart>
          </mc:Choice>
          <mc:Fallback xmlns="">
            <p:pic>
              <p:nvPicPr>
                <p:cNvPr id="48139" name="잉크 48138">
                  <a:extLst>
                    <a:ext uri="{FF2B5EF4-FFF2-40B4-BE49-F238E27FC236}">
                      <a16:creationId xmlns:a16="http://schemas.microsoft.com/office/drawing/2014/main" id="{2C216695-7C62-F3A2-695B-511EB859247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056061" y="2301795"/>
                  <a:ext cx="140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8140" name="잉크 48139">
                  <a:extLst>
                    <a:ext uri="{FF2B5EF4-FFF2-40B4-BE49-F238E27FC236}">
                      <a16:creationId xmlns:a16="http://schemas.microsoft.com/office/drawing/2014/main" id="{A1664D2D-E08F-575D-6E00-0D5B81FAB04C}"/>
                    </a:ext>
                  </a:extLst>
                </p14:cNvPr>
                <p14:cNvContentPartPr/>
                <p14:nvPr/>
              </p14:nvContentPartPr>
              <p14:xfrm>
                <a:off x="8191781" y="2214675"/>
                <a:ext cx="60120" cy="131400"/>
              </p14:xfrm>
            </p:contentPart>
          </mc:Choice>
          <mc:Fallback xmlns="">
            <p:pic>
              <p:nvPicPr>
                <p:cNvPr id="48140" name="잉크 48139">
                  <a:extLst>
                    <a:ext uri="{FF2B5EF4-FFF2-40B4-BE49-F238E27FC236}">
                      <a16:creationId xmlns:a16="http://schemas.microsoft.com/office/drawing/2014/main" id="{A1664D2D-E08F-575D-6E00-0D5B81FAB04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83141" y="2206035"/>
                  <a:ext cx="77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8141" name="잉크 48140">
                  <a:extLst>
                    <a:ext uri="{FF2B5EF4-FFF2-40B4-BE49-F238E27FC236}">
                      <a16:creationId xmlns:a16="http://schemas.microsoft.com/office/drawing/2014/main" id="{B673B698-041B-19E1-04C1-129E91B3181D}"/>
                    </a:ext>
                  </a:extLst>
                </p14:cNvPr>
                <p14:cNvContentPartPr/>
                <p14:nvPr/>
              </p14:nvContentPartPr>
              <p14:xfrm>
                <a:off x="8211221" y="2298915"/>
                <a:ext cx="98640" cy="165960"/>
              </p14:xfrm>
            </p:contentPart>
          </mc:Choice>
          <mc:Fallback xmlns="">
            <p:pic>
              <p:nvPicPr>
                <p:cNvPr id="48141" name="잉크 48140">
                  <a:extLst>
                    <a:ext uri="{FF2B5EF4-FFF2-40B4-BE49-F238E27FC236}">
                      <a16:creationId xmlns:a16="http://schemas.microsoft.com/office/drawing/2014/main" id="{B673B698-041B-19E1-04C1-129E91B3181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02581" y="2289915"/>
                  <a:ext cx="116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8142" name="잉크 48141">
                  <a:extLst>
                    <a:ext uri="{FF2B5EF4-FFF2-40B4-BE49-F238E27FC236}">
                      <a16:creationId xmlns:a16="http://schemas.microsoft.com/office/drawing/2014/main" id="{48E08B1A-857B-2F1E-02F1-AA6E8E6BF7EB}"/>
                    </a:ext>
                  </a:extLst>
                </p14:cNvPr>
                <p14:cNvContentPartPr/>
                <p14:nvPr/>
              </p14:nvContentPartPr>
              <p14:xfrm>
                <a:off x="8361341" y="2279115"/>
                <a:ext cx="124920" cy="271440"/>
              </p14:xfrm>
            </p:contentPart>
          </mc:Choice>
          <mc:Fallback xmlns="">
            <p:pic>
              <p:nvPicPr>
                <p:cNvPr id="48142" name="잉크 48141">
                  <a:extLst>
                    <a:ext uri="{FF2B5EF4-FFF2-40B4-BE49-F238E27FC236}">
                      <a16:creationId xmlns:a16="http://schemas.microsoft.com/office/drawing/2014/main" id="{48E08B1A-857B-2F1E-02F1-AA6E8E6BF7E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52341" y="2270115"/>
                  <a:ext cx="142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8143" name="잉크 48142">
                  <a:extLst>
                    <a:ext uri="{FF2B5EF4-FFF2-40B4-BE49-F238E27FC236}">
                      <a16:creationId xmlns:a16="http://schemas.microsoft.com/office/drawing/2014/main" id="{866A4828-9909-74A0-B8C5-17F5671AF650}"/>
                    </a:ext>
                  </a:extLst>
                </p14:cNvPr>
                <p14:cNvContentPartPr/>
                <p14:nvPr/>
              </p14:nvContentPartPr>
              <p14:xfrm>
                <a:off x="8539901" y="2548035"/>
                <a:ext cx="47160" cy="6120"/>
              </p14:xfrm>
            </p:contentPart>
          </mc:Choice>
          <mc:Fallback xmlns="">
            <p:pic>
              <p:nvPicPr>
                <p:cNvPr id="48143" name="잉크 48142">
                  <a:extLst>
                    <a:ext uri="{FF2B5EF4-FFF2-40B4-BE49-F238E27FC236}">
                      <a16:creationId xmlns:a16="http://schemas.microsoft.com/office/drawing/2014/main" id="{866A4828-9909-74A0-B8C5-17F5671AF65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30901" y="2539035"/>
                  <a:ext cx="64800" cy="23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4A612933-2F00-DDDB-B641-5A6F4071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C0160DB-A468-7712-ED15-95B32E5F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</p:txBody>
      </p:sp>
      <p:sp>
        <p:nvSpPr>
          <p:cNvPr id="52227" name="TextBox 3">
            <a:extLst>
              <a:ext uri="{FF2B5EF4-FFF2-40B4-BE49-F238E27FC236}">
                <a16:creationId xmlns:a16="http://schemas.microsoft.com/office/drawing/2014/main" id="{5D8D1049-C9B0-5C13-A513-D3A58E513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52229" name="직사각형 19">
            <a:extLst>
              <a:ext uri="{FF2B5EF4-FFF2-40B4-BE49-F238E27FC236}">
                <a16:creationId xmlns:a16="http://schemas.microsoft.com/office/drawing/2014/main" id="{1243FDB8-53E1-08E1-4D75-35B052B73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6B410B-69B9-F29D-39DC-B743FA0D0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184" y="2799761"/>
            <a:ext cx="5687115" cy="3778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9E6500-8CC9-59C5-61A4-DA5C91DB8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91" y="1823577"/>
            <a:ext cx="484822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7BE08F9B-F6F8-5AB8-5CFB-746B06D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ED3E69-59D2-1B07-DB35-97A662B0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 분석하기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매장 정보 찾기</a:t>
            </a:r>
            <a:endParaRPr lang="en-US" altLang="ko-KR" dirty="0"/>
          </a:p>
        </p:txBody>
      </p:sp>
      <p:sp>
        <p:nvSpPr>
          <p:cNvPr id="54275" name="TextBox 3">
            <a:extLst>
              <a:ext uri="{FF2B5EF4-FFF2-40B4-BE49-F238E27FC236}">
                <a16:creationId xmlns:a16="http://schemas.microsoft.com/office/drawing/2014/main" id="{D7BDBBDD-7B00-0FFA-DD18-613055662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54277" name="직사각형 19">
            <a:extLst>
              <a:ext uri="{FF2B5EF4-FFF2-40B4-BE49-F238E27FC236}">
                <a16:creationId xmlns:a16="http://schemas.microsoft.com/office/drawing/2014/main" id="{6ECD93DC-B159-DC04-064E-49981DCF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54278" name="그림 1">
            <a:extLst>
              <a:ext uri="{FF2B5EF4-FFF2-40B4-BE49-F238E27FC236}">
                <a16:creationId xmlns:a16="http://schemas.microsoft.com/office/drawing/2014/main" id="{ABBBC790-CEDE-420D-A7E8-069916604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420938"/>
            <a:ext cx="575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64F740E7-5BD4-425B-B590-12E8DAE7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FF9745-F7AA-BCE7-78DF-5710775F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 err="1"/>
              <a:t>크롤링</a:t>
            </a:r>
            <a:r>
              <a:rPr lang="ko-KR" altLang="en-US" dirty="0"/>
              <a:t> 개요</a:t>
            </a:r>
            <a:endParaRPr lang="en-US" altLang="ko-KR" dirty="0"/>
          </a:p>
          <a:p>
            <a:pPr lvl="2"/>
            <a:r>
              <a:rPr lang="en-US" altLang="ko-KR" dirty="0" err="1"/>
              <a:t>Coffeebeankorea</a:t>
            </a:r>
            <a:r>
              <a:rPr lang="en-US" altLang="ko-KR" dirty="0"/>
              <a:t> </a:t>
            </a:r>
            <a:r>
              <a:rPr lang="ko-KR" altLang="en-US" dirty="0"/>
              <a:t>사이트에서 매장 정보를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lvl="2"/>
            <a:r>
              <a:rPr lang="en-US" altLang="ko-KR" dirty="0" err="1"/>
              <a:t>Coffeebeenkorea</a:t>
            </a:r>
            <a:r>
              <a:rPr lang="en-US" altLang="ko-KR" dirty="0"/>
              <a:t> </a:t>
            </a:r>
            <a:r>
              <a:rPr lang="ko-KR" altLang="en-US" dirty="0"/>
              <a:t>의 매장 정보는 </a:t>
            </a:r>
            <a:endParaRPr lang="en-US" altLang="ko-KR" dirty="0"/>
          </a:p>
          <a:p>
            <a:pPr lvl="1"/>
            <a:r>
              <a:rPr lang="ko-KR" altLang="en-US" dirty="0"/>
              <a:t>웹 페이지 분석하기</a:t>
            </a:r>
            <a:endParaRPr lang="en-US" altLang="ko-KR" dirty="0"/>
          </a:p>
          <a:p>
            <a:pPr lvl="2"/>
            <a:r>
              <a:rPr lang="ko-KR" altLang="en-US" dirty="0"/>
              <a:t>자바스크립트의 </a:t>
            </a:r>
            <a:r>
              <a:rPr lang="en-US" altLang="ko-KR" dirty="0"/>
              <a:t>stoneLocal2() </a:t>
            </a:r>
            <a:r>
              <a:rPr lang="ko-KR" altLang="en-US" dirty="0"/>
              <a:t>함수 확인하기</a:t>
            </a:r>
            <a:endParaRPr lang="en-US" altLang="ko-KR" dirty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지역 검색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서울</a:t>
            </a:r>
            <a:r>
              <a:rPr lang="en-US" altLang="ko-KR" dirty="0"/>
              <a:t>]</a:t>
            </a:r>
            <a:r>
              <a:rPr lang="ko-KR" altLang="en-US" dirty="0"/>
              <a:t>을 선택하면 서울에 있는 매장 </a:t>
            </a:r>
            <a:r>
              <a:rPr lang="en-US" altLang="ko-KR" dirty="0"/>
              <a:t>70</a:t>
            </a:r>
            <a:r>
              <a:rPr lang="ko-KR" altLang="en-US" dirty="0"/>
              <a:t>개 목록이 표시</a:t>
            </a:r>
            <a:endParaRPr lang="en-US" altLang="ko-KR" dirty="0"/>
          </a:p>
        </p:txBody>
      </p:sp>
      <p:sp>
        <p:nvSpPr>
          <p:cNvPr id="56323" name="TextBox 3">
            <a:extLst>
              <a:ext uri="{FF2B5EF4-FFF2-40B4-BE49-F238E27FC236}">
                <a16:creationId xmlns:a16="http://schemas.microsoft.com/office/drawing/2014/main" id="{F8D04D31-B306-FFDB-2763-52A400FC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56325" name="직사각형 19">
            <a:extLst>
              <a:ext uri="{FF2B5EF4-FFF2-40B4-BE49-F238E27FC236}">
                <a16:creationId xmlns:a16="http://schemas.microsoft.com/office/drawing/2014/main" id="{F7217E9E-248B-271E-8D63-1F2641DA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3D98BD22-76BD-1C1F-E7CC-BA02891A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5875C-36CA-8989-52BA-03A3A639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/>
              <a:t>웹 페이지 분석하기</a:t>
            </a:r>
            <a:endParaRPr lang="en-US" altLang="ko-KR" dirty="0"/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B2F5DDB5-D738-C13B-1701-BE8BDE52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58373" name="직사각형 19">
            <a:extLst>
              <a:ext uri="{FF2B5EF4-FFF2-40B4-BE49-F238E27FC236}">
                <a16:creationId xmlns:a16="http://schemas.microsoft.com/office/drawing/2014/main" id="{7FD6CF06-330B-ACCA-E685-60969306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916B4-0145-3CDC-D78F-2E4F4E3B5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55" y="2011375"/>
            <a:ext cx="6994689" cy="47345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44F46-4FCC-19F7-B0F3-D7B30153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5BA88-A388-2EA5-4579-64ECF8AF0AB6}"/>
              </a:ext>
            </a:extLst>
          </p:cNvPr>
          <p:cNvSpPr txBox="1"/>
          <p:nvPr/>
        </p:nvSpPr>
        <p:spPr>
          <a:xfrm>
            <a:off x="219596" y="766837"/>
            <a:ext cx="870480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	</a:t>
            </a:r>
            <a:r>
              <a:rPr lang="en-US" altLang="ko-KR" sz="1400" dirty="0"/>
              <a:t>//</a:t>
            </a:r>
            <a:r>
              <a:rPr lang="ko-KR" altLang="en-US" sz="1400" dirty="0"/>
              <a:t>구군 리스트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function storeLocal2(local) { </a:t>
            </a:r>
          </a:p>
          <a:p>
            <a:r>
              <a:rPr lang="en-US" altLang="ko-KR" sz="1400" dirty="0"/>
              <a:t>		//</a:t>
            </a:r>
            <a:r>
              <a:rPr lang="ko-KR" altLang="en-US" sz="1400" dirty="0"/>
              <a:t>구군 리스트 초기화 후 </a:t>
            </a:r>
            <a:r>
              <a:rPr lang="ko-KR" altLang="en-US" sz="1400" dirty="0" err="1"/>
              <a:t>맵을</a:t>
            </a:r>
            <a:r>
              <a:rPr lang="ko-KR" altLang="en-US" sz="1400" dirty="0"/>
              <a:t> 로딩 해준다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/>
              <a:t>jQuery("#localTitle2").text( jQuery("#localTitle2").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("data-default") 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setDaumMapMarker</a:t>
            </a:r>
            <a:r>
              <a:rPr lang="en-US" altLang="ko-KR" sz="1400" dirty="0"/>
              <a:t>(map, '', '', 'local' 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jQuery.ajax</a:t>
            </a:r>
            <a:r>
              <a:rPr lang="en-US" altLang="ko-KR" sz="1400" dirty="0"/>
              <a:t>({</a:t>
            </a:r>
          </a:p>
          <a:p>
            <a:r>
              <a:rPr lang="en-US" altLang="ko-KR" sz="1400" dirty="0"/>
              <a:t>			type: "GET",</a:t>
            </a:r>
          </a:p>
          <a:p>
            <a:r>
              <a:rPr lang="en-US" altLang="ko-KR" sz="1400" dirty="0"/>
              <a:t>			datatype: "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			data : { "</a:t>
            </a:r>
            <a:r>
              <a:rPr lang="en-US" altLang="ko-KR" sz="1400" dirty="0" err="1"/>
              <a:t>storeLocal</a:t>
            </a:r>
            <a:r>
              <a:rPr lang="en-US" altLang="ko-KR" sz="1400" dirty="0"/>
              <a:t>" : local  },</a:t>
            </a:r>
          </a:p>
          <a:p>
            <a:r>
              <a:rPr lang="en-US" altLang="ko-KR" sz="1400" dirty="0"/>
              <a:t>			url: "store_local_data.asp",</a:t>
            </a:r>
          </a:p>
          <a:p>
            <a:r>
              <a:rPr lang="en-US" altLang="ko-KR" sz="1400" dirty="0"/>
              <a:t>			success: function (data) {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local = eval(data);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	var </a:t>
            </a:r>
            <a:r>
              <a:rPr lang="en-US" altLang="ko-KR" sz="1400" dirty="0" err="1"/>
              <a:t>localList</a:t>
            </a:r>
            <a:r>
              <a:rPr lang="en-US" altLang="ko-KR" sz="1400" dirty="0"/>
              <a:t> = "";</a:t>
            </a:r>
          </a:p>
          <a:p>
            <a:r>
              <a:rPr lang="en-US" altLang="ko-KR" sz="1400" dirty="0"/>
              <a:t>				for( var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 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 </a:t>
            </a:r>
            <a:r>
              <a:rPr lang="en-US" altLang="ko-KR" sz="1400" dirty="0" err="1"/>
              <a:t>local.length</a:t>
            </a:r>
            <a:r>
              <a:rPr lang="en-US" altLang="ko-KR" sz="1400" dirty="0"/>
              <a:t>  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){</a:t>
            </a:r>
          </a:p>
          <a:p>
            <a:r>
              <a:rPr lang="en-US" altLang="ko-KR" sz="1400" dirty="0"/>
              <a:t>					</a:t>
            </a:r>
            <a:r>
              <a:rPr lang="en-US" altLang="ko-KR" sz="1400" dirty="0" err="1"/>
              <a:t>localList</a:t>
            </a:r>
            <a:r>
              <a:rPr lang="en-US" altLang="ko-KR" sz="1400" dirty="0"/>
              <a:t> += '&lt;li&gt;&lt;a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javascript:setDaumMapMarker</a:t>
            </a:r>
            <a:r>
              <a:rPr lang="en-US" altLang="ko-KR" sz="1400" dirty="0"/>
              <a:t>(map, \'\', \'\', \'local\' );void(0);"&gt;' + local[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StoreLocal</a:t>
            </a:r>
            <a:r>
              <a:rPr lang="en-US" altLang="ko-KR" sz="1400" dirty="0"/>
              <a:t> + '&lt;/a&gt;&lt;/li&gt;';</a:t>
            </a:r>
          </a:p>
          <a:p>
            <a:r>
              <a:rPr lang="en-US" altLang="ko-KR" sz="1400" dirty="0"/>
              <a:t>				}</a:t>
            </a:r>
          </a:p>
          <a:p>
            <a:r>
              <a:rPr lang="en-US" altLang="ko-KR" sz="1400" dirty="0"/>
              <a:t>				jQuery("#storeLocal2").html(</a:t>
            </a:r>
            <a:r>
              <a:rPr lang="en-US" altLang="ko-KR" sz="1400" dirty="0" err="1"/>
              <a:t>localList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})</a:t>
            </a:r>
          </a:p>
          <a:p>
            <a:r>
              <a:rPr lang="en-US" altLang="ko-KR" sz="1400" dirty="0"/>
              <a:t>	}</a:t>
            </a:r>
            <a:endParaRPr lang="ko-KR" altLang="en-US" sz="14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E874A7-AFB1-34C2-D637-9789305FE2C8}"/>
              </a:ext>
            </a:extLst>
          </p:cNvPr>
          <p:cNvGrpSpPr/>
          <p:nvPr/>
        </p:nvGrpSpPr>
        <p:grpSpPr>
          <a:xfrm>
            <a:off x="2193461" y="393075"/>
            <a:ext cx="2268720" cy="579240"/>
            <a:chOff x="2193461" y="393075"/>
            <a:chExt cx="226872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07DE18B9-7D69-53CB-E524-5C995BE5FCC4}"/>
                    </a:ext>
                  </a:extLst>
                </p14:cNvPr>
                <p14:cNvContentPartPr/>
                <p14:nvPr/>
              </p14:nvContentPartPr>
              <p14:xfrm>
                <a:off x="2193461" y="807075"/>
                <a:ext cx="263520" cy="1652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07DE18B9-7D69-53CB-E524-5C995BE5FC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821" y="798435"/>
                  <a:ext cx="281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ADDA7A7-BEA5-9B65-CA22-FDDCBAE3045D}"/>
                    </a:ext>
                  </a:extLst>
                </p14:cNvPr>
                <p14:cNvContentPartPr/>
                <p14:nvPr/>
              </p14:nvContentPartPr>
              <p14:xfrm>
                <a:off x="2380661" y="735795"/>
                <a:ext cx="83520" cy="1706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ADDA7A7-BEA5-9B65-CA22-FDDCBAE304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1661" y="726795"/>
                  <a:ext cx="101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EEF25F1-87E0-B240-FA64-CC5EECFA018D}"/>
                    </a:ext>
                  </a:extLst>
                </p14:cNvPr>
                <p14:cNvContentPartPr/>
                <p14:nvPr/>
              </p14:nvContentPartPr>
              <p14:xfrm>
                <a:off x="2563541" y="595755"/>
                <a:ext cx="173880" cy="137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EEF25F1-87E0-B240-FA64-CC5EECFA01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4541" y="586755"/>
                  <a:ext cx="191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D87A3E0-51AD-002E-28B9-0633DBCEC683}"/>
                    </a:ext>
                  </a:extLst>
                </p14:cNvPr>
                <p14:cNvContentPartPr/>
                <p14:nvPr/>
              </p14:nvContentPartPr>
              <p14:xfrm>
                <a:off x="2737781" y="583155"/>
                <a:ext cx="97560" cy="91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D87A3E0-51AD-002E-28B9-0633DBCEC6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8781" y="574515"/>
                  <a:ext cx="115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E4213C3-B5BC-AC78-CEAC-DB84352CE129}"/>
                    </a:ext>
                  </a:extLst>
                </p14:cNvPr>
                <p14:cNvContentPartPr/>
                <p14:nvPr/>
              </p14:nvContentPartPr>
              <p14:xfrm>
                <a:off x="2893661" y="511155"/>
                <a:ext cx="168840" cy="142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E4213C3-B5BC-AC78-CEAC-DB84352CE1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4661" y="502515"/>
                  <a:ext cx="186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F52611-D437-EB7C-31E9-D6E50067AC50}"/>
                    </a:ext>
                  </a:extLst>
                </p14:cNvPr>
                <p14:cNvContentPartPr/>
                <p14:nvPr/>
              </p14:nvContentPartPr>
              <p14:xfrm>
                <a:off x="3100661" y="502875"/>
                <a:ext cx="117720" cy="93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F52611-D437-EB7C-31E9-D6E50067AC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2021" y="493875"/>
                  <a:ext cx="135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B0B4D39-07C4-6F45-9AE5-3F61BBD0350B}"/>
                    </a:ext>
                  </a:extLst>
                </p14:cNvPr>
                <p14:cNvContentPartPr/>
                <p14:nvPr/>
              </p14:nvContentPartPr>
              <p14:xfrm>
                <a:off x="3207581" y="453555"/>
                <a:ext cx="129600" cy="142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B0B4D39-07C4-6F45-9AE5-3F61BBD035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8581" y="444915"/>
                  <a:ext cx="147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D0433CB-8DDC-E08E-AA09-469E9FEF05D8}"/>
                    </a:ext>
                  </a:extLst>
                </p14:cNvPr>
                <p14:cNvContentPartPr/>
                <p14:nvPr/>
              </p14:nvContentPartPr>
              <p14:xfrm>
                <a:off x="3344381" y="443115"/>
                <a:ext cx="133560" cy="117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D0433CB-8DDC-E08E-AA09-469E9FEF05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35741" y="434115"/>
                  <a:ext cx="151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9A4203E-5F41-A57D-F0DA-E9356B7AD996}"/>
                    </a:ext>
                  </a:extLst>
                </p14:cNvPr>
                <p14:cNvContentPartPr/>
                <p14:nvPr/>
              </p14:nvContentPartPr>
              <p14:xfrm>
                <a:off x="3363101" y="518355"/>
                <a:ext cx="191520" cy="80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9A4203E-5F41-A57D-F0DA-E9356B7AD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4101" y="509355"/>
                  <a:ext cx="209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AAA4021-BFF1-C5FE-3DAA-1C06087B8ABA}"/>
                    </a:ext>
                  </a:extLst>
                </p14:cNvPr>
                <p14:cNvContentPartPr/>
                <p14:nvPr/>
              </p14:nvContentPartPr>
              <p14:xfrm>
                <a:off x="3547061" y="406755"/>
                <a:ext cx="143640" cy="124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AAA4021-BFF1-C5FE-3DAA-1C06087B8A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8061" y="397755"/>
                  <a:ext cx="161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65A70FB-5EED-5281-19EF-DC09D6505A34}"/>
                    </a:ext>
                  </a:extLst>
                </p14:cNvPr>
                <p14:cNvContentPartPr/>
                <p14:nvPr/>
              </p14:nvContentPartPr>
              <p14:xfrm>
                <a:off x="3671261" y="393075"/>
                <a:ext cx="54360" cy="108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65A70FB-5EED-5281-19EF-DC09D6505A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2261" y="384435"/>
                  <a:ext cx="72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58D4FEA-0BE1-121A-FBEE-F1E19ED3079B}"/>
                    </a:ext>
                  </a:extLst>
                </p14:cNvPr>
                <p14:cNvContentPartPr/>
                <p14:nvPr/>
              </p14:nvContentPartPr>
              <p14:xfrm>
                <a:off x="3629861" y="512235"/>
                <a:ext cx="159840" cy="101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58D4FEA-0BE1-121A-FBEE-F1E19ED307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20861" y="503235"/>
                  <a:ext cx="177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A6993E5-C942-C8F9-D271-3D8B372DE4EE}"/>
                    </a:ext>
                  </a:extLst>
                </p14:cNvPr>
                <p14:cNvContentPartPr/>
                <p14:nvPr/>
              </p14:nvContentPartPr>
              <p14:xfrm>
                <a:off x="3762341" y="403155"/>
                <a:ext cx="131760" cy="132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A6993E5-C942-C8F9-D271-3D8B372DE4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3341" y="394515"/>
                  <a:ext cx="149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7C395B9-AF98-365A-72BD-E7093A7BAEB0}"/>
                    </a:ext>
                  </a:extLst>
                </p14:cNvPr>
                <p14:cNvContentPartPr/>
                <p14:nvPr/>
              </p14:nvContentPartPr>
              <p14:xfrm>
                <a:off x="3810581" y="551475"/>
                <a:ext cx="114480" cy="41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7C395B9-AF98-365A-72BD-E7093A7BAE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01941" y="542475"/>
                  <a:ext cx="132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6D9BB00-4304-BC6D-E1A8-6C67C86391F2}"/>
                    </a:ext>
                  </a:extLst>
                </p14:cNvPr>
                <p14:cNvContentPartPr/>
                <p14:nvPr/>
              </p14:nvContentPartPr>
              <p14:xfrm>
                <a:off x="3002381" y="794835"/>
                <a:ext cx="194400" cy="100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6D9BB00-4304-BC6D-E1A8-6C67C86391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3741" y="785835"/>
                  <a:ext cx="212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5293DC0-5A26-E354-9735-680EE350FBFB}"/>
                    </a:ext>
                  </a:extLst>
                </p14:cNvPr>
                <p14:cNvContentPartPr/>
                <p14:nvPr/>
              </p14:nvContentPartPr>
              <p14:xfrm>
                <a:off x="3109661" y="839115"/>
                <a:ext cx="127080" cy="108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5293DC0-5A26-E354-9735-680EE350FB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1021" y="830115"/>
                  <a:ext cx="144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AE2A014-9E67-8393-53C7-4DB090AA9D1D}"/>
                    </a:ext>
                  </a:extLst>
                </p14:cNvPr>
                <p14:cNvContentPartPr/>
                <p14:nvPr/>
              </p14:nvContentPartPr>
              <p14:xfrm>
                <a:off x="3258701" y="754155"/>
                <a:ext cx="150840" cy="150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AE2A014-9E67-8393-53C7-4DB090AA9D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9701" y="745515"/>
                  <a:ext cx="168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251898F-FB4F-67A4-841E-79202069F86E}"/>
                    </a:ext>
                  </a:extLst>
                </p14:cNvPr>
                <p14:cNvContentPartPr/>
                <p14:nvPr/>
              </p14:nvContentPartPr>
              <p14:xfrm>
                <a:off x="3434381" y="710955"/>
                <a:ext cx="51840" cy="133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251898F-FB4F-67A4-841E-79202069F8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25741" y="701955"/>
                  <a:ext cx="69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921DF5A-7498-DB7B-DD03-E08EB90484F0}"/>
                    </a:ext>
                  </a:extLst>
                </p14:cNvPr>
                <p14:cNvContentPartPr/>
                <p14:nvPr/>
              </p14:nvContentPartPr>
              <p14:xfrm>
                <a:off x="3405221" y="865395"/>
                <a:ext cx="145080" cy="925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921DF5A-7498-DB7B-DD03-E08EB90484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96221" y="856755"/>
                  <a:ext cx="162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F350FA3-9BC8-C5E7-BA3D-A2765AE0BD46}"/>
                    </a:ext>
                  </a:extLst>
                </p14:cNvPr>
                <p14:cNvContentPartPr/>
                <p14:nvPr/>
              </p14:nvContentPartPr>
              <p14:xfrm>
                <a:off x="3583781" y="737595"/>
                <a:ext cx="227880" cy="162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F350FA3-9BC8-C5E7-BA3D-A2765AE0BD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75141" y="728955"/>
                  <a:ext cx="245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CF530B-BD53-8313-8615-05A1CEE8F386}"/>
                    </a:ext>
                  </a:extLst>
                </p14:cNvPr>
                <p14:cNvContentPartPr/>
                <p14:nvPr/>
              </p14:nvContentPartPr>
              <p14:xfrm>
                <a:off x="3957821" y="705195"/>
                <a:ext cx="72360" cy="1162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CF530B-BD53-8313-8615-05A1CEE8F3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9181" y="696195"/>
                  <a:ext cx="90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D8CCE9F-8E0E-7A7E-E6F2-DD0C0FD265CF}"/>
                    </a:ext>
                  </a:extLst>
                </p14:cNvPr>
                <p14:cNvContentPartPr/>
                <p14:nvPr/>
              </p14:nvContentPartPr>
              <p14:xfrm>
                <a:off x="4021541" y="694035"/>
                <a:ext cx="89280" cy="182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D8CCE9F-8E0E-7A7E-E6F2-DD0C0FD265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2901" y="685395"/>
                  <a:ext cx="106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AAFF398-05BC-980E-1CE1-34F7A7B48A99}"/>
                    </a:ext>
                  </a:extLst>
                </p14:cNvPr>
                <p14:cNvContentPartPr/>
                <p14:nvPr/>
              </p14:nvContentPartPr>
              <p14:xfrm>
                <a:off x="4098221" y="800595"/>
                <a:ext cx="109800" cy="59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AAFF398-05BC-980E-1CE1-34F7A7B48A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9221" y="791955"/>
                  <a:ext cx="127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FE550DB-855E-27B4-E319-63AFF3887BD2}"/>
                    </a:ext>
                  </a:extLst>
                </p14:cNvPr>
                <p14:cNvContentPartPr/>
                <p14:nvPr/>
              </p14:nvContentPartPr>
              <p14:xfrm>
                <a:off x="4188581" y="673515"/>
                <a:ext cx="117000" cy="1483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FE550DB-855E-27B4-E319-63AFF3887B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79941" y="664875"/>
                  <a:ext cx="134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F21223A-EBD2-7598-9545-2405F56DD606}"/>
                    </a:ext>
                  </a:extLst>
                </p14:cNvPr>
                <p14:cNvContentPartPr/>
                <p14:nvPr/>
              </p14:nvContentPartPr>
              <p14:xfrm>
                <a:off x="4236101" y="816075"/>
                <a:ext cx="226080" cy="90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F21223A-EBD2-7598-9545-2405F56DD6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7101" y="807435"/>
                  <a:ext cx="24372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890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FF7127-10AB-6D78-62D1-E0265EE5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E3C28-0CE6-578D-9EE6-B563F1686872}"/>
              </a:ext>
            </a:extLst>
          </p:cNvPr>
          <p:cNvSpPr txBox="1"/>
          <p:nvPr/>
        </p:nvSpPr>
        <p:spPr>
          <a:xfrm>
            <a:off x="126999" y="0"/>
            <a:ext cx="8594307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	</a:t>
            </a:r>
            <a:r>
              <a:rPr lang="ko-KR" altLang="en-US" sz="1400" dirty="0" err="1"/>
              <a:t>function</a:t>
            </a:r>
            <a:r>
              <a:rPr lang="ko-KR" altLang="en-US" sz="1400" dirty="0"/>
              <a:t> storePop2(</a:t>
            </a:r>
            <a:r>
              <a:rPr lang="ko-KR" altLang="en-US" sz="1400" dirty="0" err="1"/>
              <a:t>no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var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= "";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jQuery.ajax</a:t>
            </a:r>
            <a:r>
              <a:rPr lang="ko-KR" altLang="en-US" sz="1400" dirty="0"/>
              <a:t>({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: "GET",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datatype</a:t>
            </a:r>
            <a:r>
              <a:rPr lang="ko-KR" altLang="en-US" sz="1400" dirty="0"/>
              <a:t>: "</a:t>
            </a:r>
            <a:r>
              <a:rPr lang="ko-KR" altLang="en-US" sz="1400" dirty="0" err="1"/>
              <a:t>json</a:t>
            </a:r>
            <a:r>
              <a:rPr lang="ko-KR" altLang="en-US" sz="1400" dirty="0"/>
              <a:t>",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 : { "</a:t>
            </a:r>
            <a:r>
              <a:rPr lang="ko-KR" altLang="en-US" sz="1400" dirty="0" err="1"/>
              <a:t>storeNo</a:t>
            </a:r>
            <a:r>
              <a:rPr lang="ko-KR" altLang="en-US" sz="1400" dirty="0"/>
              <a:t>" : </a:t>
            </a:r>
            <a:r>
              <a:rPr lang="ko-KR" altLang="en-US" sz="1400" dirty="0" err="1"/>
              <a:t>no</a:t>
            </a:r>
            <a:r>
              <a:rPr lang="ko-KR" altLang="en-US" sz="1400" dirty="0"/>
              <a:t> },</a:t>
            </a:r>
          </a:p>
          <a:p>
            <a:r>
              <a:rPr lang="ko-KR" altLang="en-US" sz="1400" dirty="0"/>
              <a:t>			url: "store_data2.asp",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success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function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&lt;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class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store_table</a:t>
            </a:r>
            <a:r>
              <a:rPr lang="ko-KR" altLang="en-US" sz="1400" dirty="0"/>
              <a:t>"&gt;';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&lt;</a:t>
            </a:r>
            <a:r>
              <a:rPr lang="ko-KR" altLang="en-US" sz="1400" dirty="0" err="1"/>
              <a:t>tbody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&gt;영업시간&lt;/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 + </a:t>
            </a:r>
            <a:r>
              <a:rPr lang="ko-KR" altLang="en-US" sz="1400" dirty="0" err="1"/>
              <a:t>positions</a:t>
            </a:r>
            <a:r>
              <a:rPr lang="ko-KR" altLang="en-US" sz="1400" dirty="0"/>
              <a:t>[0].</a:t>
            </a:r>
            <a:r>
              <a:rPr lang="ko-KR" altLang="en-US" sz="1400" dirty="0" err="1"/>
              <a:t>StoreOpendate</a:t>
            </a:r>
            <a:r>
              <a:rPr lang="ko-KR" altLang="en-US" sz="1400" dirty="0"/>
              <a:t> + '&lt;/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&lt;/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&gt;주차&lt;/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 + </a:t>
            </a:r>
            <a:r>
              <a:rPr lang="ko-KR" altLang="en-US" sz="1400" dirty="0" err="1"/>
              <a:t>positions</a:t>
            </a:r>
            <a:r>
              <a:rPr lang="ko-KR" altLang="en-US" sz="1400" dirty="0"/>
              <a:t>[0].</a:t>
            </a:r>
            <a:r>
              <a:rPr lang="ko-KR" altLang="en-US" sz="1400" dirty="0" err="1"/>
              <a:t>StoreShortDesc</a:t>
            </a:r>
            <a:r>
              <a:rPr lang="ko-KR" altLang="en-US" sz="1400" dirty="0"/>
              <a:t> + '&lt;/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&lt;/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&gt;주소&lt;/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 + </a:t>
            </a:r>
            <a:r>
              <a:rPr lang="ko-KR" altLang="en-US" sz="1400" dirty="0" err="1"/>
              <a:t>positions</a:t>
            </a:r>
            <a:r>
              <a:rPr lang="ko-KR" altLang="en-US" sz="1400" dirty="0"/>
              <a:t>[0].</a:t>
            </a:r>
            <a:r>
              <a:rPr lang="ko-KR" altLang="en-US" sz="1400" dirty="0" err="1"/>
              <a:t>StoreAddress</a:t>
            </a:r>
            <a:r>
              <a:rPr lang="ko-KR" altLang="en-US" sz="1400" dirty="0"/>
              <a:t> + '  &lt;!--</a:t>
            </a:r>
            <a:r>
              <a:rPr lang="ko-KR" altLang="en-US" sz="1400" dirty="0" err="1"/>
              <a:t>span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class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lot</a:t>
            </a:r>
            <a:r>
              <a:rPr lang="ko-KR" altLang="en-US" sz="1400" dirty="0"/>
              <a:t>"&gt;(' + </a:t>
            </a:r>
            <a:r>
              <a:rPr lang="ko-KR" altLang="en-US" sz="1400" dirty="0" err="1"/>
              <a:t>positions</a:t>
            </a:r>
            <a:r>
              <a:rPr lang="ko-KR" altLang="en-US" sz="1400" dirty="0"/>
              <a:t>[0].</a:t>
            </a:r>
            <a:r>
              <a:rPr lang="ko-KR" altLang="en-US" sz="1400" dirty="0" err="1"/>
              <a:t>StoreAddress</a:t>
            </a:r>
            <a:r>
              <a:rPr lang="ko-KR" altLang="en-US" sz="1400" dirty="0"/>
              <a:t>  + ')&lt;/</a:t>
            </a:r>
            <a:r>
              <a:rPr lang="ko-KR" altLang="en-US" sz="1400" dirty="0" err="1"/>
              <a:t>span</a:t>
            </a:r>
            <a:r>
              <a:rPr lang="ko-KR" altLang="en-US" sz="1400" dirty="0"/>
              <a:t>--&gt;&lt;/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&lt;/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&gt;전화번호&lt;/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 + </a:t>
            </a:r>
            <a:r>
              <a:rPr lang="ko-KR" altLang="en-US" sz="1400" dirty="0" err="1"/>
              <a:t>positions</a:t>
            </a:r>
            <a:r>
              <a:rPr lang="ko-KR" altLang="en-US" sz="1400" dirty="0"/>
              <a:t>[0].</a:t>
            </a:r>
            <a:r>
              <a:rPr lang="ko-KR" altLang="en-US" sz="1400" dirty="0" err="1"/>
              <a:t>StoreTel</a:t>
            </a:r>
            <a:r>
              <a:rPr lang="ko-KR" altLang="en-US" sz="1400" dirty="0"/>
              <a:t> + '&lt;/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&lt;/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/*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&gt;매장 이메일&lt;/</a:t>
            </a:r>
            <a:r>
              <a:rPr lang="ko-KR" altLang="en-US" sz="1400" dirty="0" err="1"/>
              <a:t>th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	&lt;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 + </a:t>
            </a:r>
            <a:r>
              <a:rPr lang="ko-KR" altLang="en-US" sz="1400" dirty="0" err="1"/>
              <a:t>positions</a:t>
            </a:r>
            <a:r>
              <a:rPr lang="ko-KR" altLang="en-US" sz="1400" dirty="0"/>
              <a:t>[0].</a:t>
            </a:r>
            <a:r>
              <a:rPr lang="ko-KR" altLang="en-US" sz="1400" dirty="0" err="1"/>
              <a:t>StoreEmail</a:t>
            </a:r>
            <a:r>
              <a:rPr lang="ko-KR" altLang="en-US" sz="1400" dirty="0"/>
              <a:t> + '&lt;/</a:t>
            </a:r>
            <a:r>
              <a:rPr lang="ko-KR" altLang="en-US" sz="1400" dirty="0" err="1"/>
              <a:t>td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formStr</a:t>
            </a:r>
            <a:r>
              <a:rPr lang="ko-KR" altLang="en-US" sz="1400" dirty="0"/>
              <a:t> +='					&lt;/</a:t>
            </a:r>
            <a:r>
              <a:rPr lang="ko-KR" altLang="en-US" sz="1400" dirty="0" err="1"/>
              <a:t>tr</a:t>
            </a:r>
            <a:r>
              <a:rPr lang="ko-KR" altLang="en-US" sz="1400" dirty="0"/>
              <a:t>&gt;';</a:t>
            </a:r>
          </a:p>
          <a:p>
            <a:r>
              <a:rPr lang="ko-KR" altLang="en-US" sz="1400" dirty="0"/>
              <a:t>*/				</a:t>
            </a:r>
            <a:r>
              <a:rPr lang="en-US" altLang="ko-KR" sz="1400" dirty="0"/>
              <a:t>….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11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7B925D-290A-6106-E45E-95C98273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8AF879-5DEE-A933-232C-86D16BF2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4"/>
          <a:stretch/>
        </p:blipFill>
        <p:spPr>
          <a:xfrm>
            <a:off x="330012" y="699756"/>
            <a:ext cx="8483975" cy="54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6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40941E-151B-EB95-2930-1B2337B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731C6-1E85-CE3C-C836-66294ED7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630711"/>
            <a:ext cx="8276734" cy="55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557314F6-BC5D-0B80-5CC7-E56FC04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F1BE13D-B9FD-5E89-9D3A-FAFC0805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lvl="2"/>
            <a:r>
              <a:rPr lang="en-US" altLang="ko-KR" dirty="0"/>
              <a:t>Selenium </a:t>
            </a:r>
            <a:r>
              <a:rPr lang="ko-KR" altLang="en-US" dirty="0"/>
              <a:t>패키지의 </a:t>
            </a:r>
            <a:r>
              <a:rPr lang="en-US" altLang="ko-KR" dirty="0" err="1"/>
              <a:t>WebDreiver</a:t>
            </a:r>
            <a:r>
              <a:rPr lang="ko-KR" altLang="en-US" dirty="0"/>
              <a:t> </a:t>
            </a:r>
            <a:r>
              <a:rPr lang="ko-KR" altLang="en-US" dirty="0" err="1"/>
              <a:t>임포트</a:t>
            </a:r>
            <a:r>
              <a:rPr lang="ko-KR" altLang="en-US" dirty="0"/>
              <a:t> 및 크롬 </a:t>
            </a:r>
            <a:r>
              <a:rPr lang="en-US" altLang="ko-KR" dirty="0"/>
              <a:t>WebDriver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웹 페이지 연결</a:t>
            </a:r>
            <a:endParaRPr lang="en-US" altLang="ko-KR" dirty="0"/>
          </a:p>
        </p:txBody>
      </p:sp>
      <p:sp>
        <p:nvSpPr>
          <p:cNvPr id="64515" name="TextBox 3">
            <a:extLst>
              <a:ext uri="{FF2B5EF4-FFF2-40B4-BE49-F238E27FC236}">
                <a16:creationId xmlns:a16="http://schemas.microsoft.com/office/drawing/2014/main" id="{DDB3FAD7-24D8-D13C-4D29-EF085FCE2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64517" name="직사각형 19">
            <a:extLst>
              <a:ext uri="{FF2B5EF4-FFF2-40B4-BE49-F238E27FC236}">
                <a16:creationId xmlns:a16="http://schemas.microsoft.com/office/drawing/2014/main" id="{D687822B-9D3B-B893-786C-418DFBFC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78283E-5462-B00D-3CE1-19B221BE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7" y="2321341"/>
            <a:ext cx="5695392" cy="21331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DA1FCD-F371-8252-8F95-270AAAA35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795" y="4192588"/>
            <a:ext cx="4009681" cy="263579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BBA7C1A-6469-AF59-67A3-7CB7E11CC998}"/>
              </a:ext>
            </a:extLst>
          </p:cNvPr>
          <p:cNvGrpSpPr/>
          <p:nvPr/>
        </p:nvGrpSpPr>
        <p:grpSpPr>
          <a:xfrm>
            <a:off x="1464101" y="4182795"/>
            <a:ext cx="1810800" cy="1537920"/>
            <a:chOff x="1464101" y="4182795"/>
            <a:chExt cx="1810800" cy="15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6B73C8C9-0F96-6D62-EDD5-93F4B52E095D}"/>
                    </a:ext>
                  </a:extLst>
                </p14:cNvPr>
                <p14:cNvContentPartPr/>
                <p14:nvPr/>
              </p14:nvContentPartPr>
              <p14:xfrm>
                <a:off x="1464101" y="4182795"/>
                <a:ext cx="1810800" cy="604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6B73C8C9-0F96-6D62-EDD5-93F4B52E09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5461" y="4173795"/>
                  <a:ext cx="1828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8988049-3B14-1D23-3A4D-C72D9E65A3FB}"/>
                    </a:ext>
                  </a:extLst>
                </p14:cNvPr>
                <p14:cNvContentPartPr/>
                <p14:nvPr/>
              </p14:nvContentPartPr>
              <p14:xfrm>
                <a:off x="2915261" y="4263075"/>
                <a:ext cx="82800" cy="10170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8988049-3B14-1D23-3A4D-C72D9E65A3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6621" y="4254075"/>
                  <a:ext cx="10044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582AED4-331B-14CA-9D73-BE37EE1AFBBD}"/>
                    </a:ext>
                  </a:extLst>
                </p14:cNvPr>
                <p14:cNvContentPartPr/>
                <p14:nvPr/>
              </p14:nvContentPartPr>
              <p14:xfrm>
                <a:off x="2816621" y="5166315"/>
                <a:ext cx="221760" cy="153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582AED4-331B-14CA-9D73-BE37EE1AFB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7621" y="5157675"/>
                  <a:ext cx="239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7AF1031-4438-C69C-BE5D-0450F3A7D705}"/>
                    </a:ext>
                  </a:extLst>
                </p14:cNvPr>
                <p14:cNvContentPartPr/>
                <p14:nvPr/>
              </p14:nvContentPartPr>
              <p14:xfrm>
                <a:off x="1652021" y="5518035"/>
                <a:ext cx="147240" cy="2026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7AF1031-4438-C69C-BE5D-0450F3A7D7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3021" y="5509395"/>
                  <a:ext cx="164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A8CFBED-4E3D-E5DD-8C09-CB4F82C28CDD}"/>
                    </a:ext>
                  </a:extLst>
                </p14:cNvPr>
                <p14:cNvContentPartPr/>
                <p14:nvPr/>
              </p14:nvContentPartPr>
              <p14:xfrm>
                <a:off x="1755701" y="5537115"/>
                <a:ext cx="65160" cy="159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A8CFBED-4E3D-E5DD-8C09-CB4F82C28C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7061" y="5528115"/>
                  <a:ext cx="82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0B88C03-9E7D-095E-12FC-D66119DE019F}"/>
                    </a:ext>
                  </a:extLst>
                </p14:cNvPr>
                <p14:cNvContentPartPr/>
                <p14:nvPr/>
              </p14:nvContentPartPr>
              <p14:xfrm>
                <a:off x="1781981" y="5494995"/>
                <a:ext cx="203040" cy="117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0B88C03-9E7D-095E-12FC-D66119DE01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72981" y="5486355"/>
                  <a:ext cx="220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4D0E89F-D8B9-8650-8EE0-2273A69D944C}"/>
                    </a:ext>
                  </a:extLst>
                </p14:cNvPr>
                <p14:cNvContentPartPr/>
                <p14:nvPr/>
              </p14:nvContentPartPr>
              <p14:xfrm>
                <a:off x="1934981" y="5535315"/>
                <a:ext cx="133200" cy="150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4D0E89F-D8B9-8650-8EE0-2273A69D94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25981" y="5526315"/>
                  <a:ext cx="150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09E72DD-70B1-2E57-8BBF-26EECF434A1D}"/>
                    </a:ext>
                  </a:extLst>
                </p14:cNvPr>
                <p14:cNvContentPartPr/>
                <p14:nvPr/>
              </p14:nvContentPartPr>
              <p14:xfrm>
                <a:off x="2077541" y="5509395"/>
                <a:ext cx="87840" cy="128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09E72DD-70B1-2E57-8BBF-26EECF434A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8901" y="5500395"/>
                  <a:ext cx="105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576D62D-593E-02BA-F1D1-5B77A84E0AA6}"/>
                    </a:ext>
                  </a:extLst>
                </p14:cNvPr>
                <p14:cNvContentPartPr/>
                <p14:nvPr/>
              </p14:nvContentPartPr>
              <p14:xfrm>
                <a:off x="2202461" y="5439915"/>
                <a:ext cx="193680" cy="142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576D62D-593E-02BA-F1D1-5B77A84E0A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93821" y="5431275"/>
                  <a:ext cx="211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5687744-F6D9-F9E5-BB42-A7A1431E87D8}"/>
                    </a:ext>
                  </a:extLst>
                </p14:cNvPr>
                <p14:cNvContentPartPr/>
                <p14:nvPr/>
              </p14:nvContentPartPr>
              <p14:xfrm>
                <a:off x="2348981" y="5571675"/>
                <a:ext cx="99360" cy="72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5687744-F6D9-F9E5-BB42-A7A1431E87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0341" y="5562675"/>
                  <a:ext cx="117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0C61B26-6FE1-F92C-66EA-7B887CBA89C4}"/>
                    </a:ext>
                  </a:extLst>
                </p14:cNvPr>
                <p14:cNvContentPartPr/>
                <p14:nvPr/>
              </p14:nvContentPartPr>
              <p14:xfrm>
                <a:off x="2444381" y="5444955"/>
                <a:ext cx="148320" cy="1022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0C61B26-6FE1-F92C-66EA-7B887CBA89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5381" y="5435955"/>
                  <a:ext cx="165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E6F9796-D6E4-E692-7DC1-6785C69584EA}"/>
                    </a:ext>
                  </a:extLst>
                </p14:cNvPr>
                <p14:cNvContentPartPr/>
                <p14:nvPr/>
              </p14:nvContentPartPr>
              <p14:xfrm>
                <a:off x="2589101" y="5422275"/>
                <a:ext cx="133560" cy="214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E6F9796-D6E4-E692-7DC1-6785C69584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0101" y="5413275"/>
                  <a:ext cx="151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4CB2059-8AF5-A9D8-00C0-217DB10C0676}"/>
                    </a:ext>
                  </a:extLst>
                </p14:cNvPr>
                <p14:cNvContentPartPr/>
                <p14:nvPr/>
              </p14:nvContentPartPr>
              <p14:xfrm>
                <a:off x="2663981" y="5440995"/>
                <a:ext cx="110880" cy="127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4CB2059-8AF5-A9D8-00C0-217DB10C06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54981" y="5432355"/>
                  <a:ext cx="128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C57FB92-D1EA-5B98-8785-C505085DC147}"/>
                    </a:ext>
                  </a:extLst>
                </p14:cNvPr>
                <p14:cNvContentPartPr/>
                <p14:nvPr/>
              </p14:nvContentPartPr>
              <p14:xfrm>
                <a:off x="2781701" y="5469795"/>
                <a:ext cx="92880" cy="1681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C57FB92-D1EA-5B98-8785-C505085DC1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72701" y="5461155"/>
                  <a:ext cx="110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DAB50CB-40AD-A19A-9561-A5C78CDF4AF5}"/>
                    </a:ext>
                  </a:extLst>
                </p14:cNvPr>
                <p14:cNvContentPartPr/>
                <p14:nvPr/>
              </p14:nvContentPartPr>
              <p14:xfrm>
                <a:off x="2868821" y="5443155"/>
                <a:ext cx="184320" cy="140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DAB50CB-40AD-A19A-9561-A5C78CDF4A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60181" y="5434515"/>
                  <a:ext cx="201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6B419C2-A5A1-27AC-55A5-E122E413C8F6}"/>
                    </a:ext>
                  </a:extLst>
                </p14:cNvPr>
                <p14:cNvContentPartPr/>
                <p14:nvPr/>
              </p14:nvContentPartPr>
              <p14:xfrm>
                <a:off x="3109661" y="5597955"/>
                <a:ext cx="15480" cy="12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6B419C2-A5A1-27AC-55A5-E122E413C8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1021" y="5589315"/>
                  <a:ext cx="33120" cy="29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382615C-1DC5-4F14-8473-F2467763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교재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F9DC3-0629-40D0-A6AE-913B18CA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5D90-65BD-4ED0-861B-632B244B412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556660-D3FA-5011-B3EE-89725044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6" y="1099234"/>
            <a:ext cx="4391814" cy="5507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1EB14-E2D6-1F2E-9FE5-C3BEDCEE5C23}"/>
              </a:ext>
            </a:extLst>
          </p:cNvPr>
          <p:cNvSpPr txBox="1"/>
          <p:nvPr/>
        </p:nvSpPr>
        <p:spPr>
          <a:xfrm>
            <a:off x="4572000" y="1204009"/>
            <a:ext cx="44862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PART 01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이해</a:t>
            </a:r>
          </a:p>
          <a:p>
            <a:r>
              <a:rPr lang="en-US" altLang="ko-KR" sz="1600" strike="sngStrike" dirty="0"/>
              <a:t>Chapter 01 4</a:t>
            </a:r>
            <a:r>
              <a:rPr lang="ko-KR" altLang="en-US" sz="1600" strike="sngStrike" dirty="0"/>
              <a:t>차 산업혁명과 데이터 과학</a:t>
            </a:r>
          </a:p>
          <a:p>
            <a:r>
              <a:rPr lang="en-US" altLang="ko-KR" sz="1600" strike="sngStrike" dirty="0"/>
              <a:t>Chapter 02 </a:t>
            </a:r>
            <a:r>
              <a:rPr lang="ko-KR" altLang="en-US" sz="1600" strike="sngStrike" dirty="0"/>
              <a:t>빅데이터의 이해와 활용</a:t>
            </a:r>
          </a:p>
          <a:p>
            <a:r>
              <a:rPr lang="en-US" altLang="ko-KR" sz="1600" strike="sngStrike" dirty="0"/>
              <a:t>Chapter 03 </a:t>
            </a:r>
            <a:r>
              <a:rPr lang="ko-KR" altLang="en-US" sz="1600" strike="sngStrike" dirty="0"/>
              <a:t>데이터 과학 기반의 빅데이터 분석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PART 02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준비</a:t>
            </a:r>
          </a:p>
          <a:p>
            <a:r>
              <a:rPr lang="en-US" altLang="ko-KR" sz="1600" strike="sngStrike" dirty="0"/>
              <a:t>Chapter 04 </a:t>
            </a:r>
            <a:r>
              <a:rPr lang="ko-KR" altLang="en-US" sz="1600" strike="sngStrike" dirty="0"/>
              <a:t>파이썬 프로그래밍 기초</a:t>
            </a:r>
          </a:p>
          <a:p>
            <a:r>
              <a:rPr lang="en-US" altLang="ko-KR" sz="1600" dirty="0"/>
              <a:t>Chapter 05 </a:t>
            </a:r>
            <a:r>
              <a:rPr lang="ko-KR" altLang="en-US" sz="1600" dirty="0"/>
              <a:t>파이썬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</a:t>
            </a:r>
            <a:r>
              <a:rPr lang="en-US" altLang="ko-KR" sz="1600" dirty="0"/>
              <a:t>- API </a:t>
            </a:r>
            <a:r>
              <a:rPr lang="ko-KR" altLang="en-US" sz="1600" dirty="0"/>
              <a:t>이용</a:t>
            </a:r>
          </a:p>
          <a:p>
            <a:r>
              <a:rPr lang="en-US" altLang="ko-KR" sz="1600" dirty="0"/>
              <a:t>Chapter 06 </a:t>
            </a:r>
            <a:r>
              <a:rPr lang="ko-KR" altLang="en-US" sz="1600" dirty="0"/>
              <a:t>파이썬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라이브러리 이용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PART 03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기본 프로젝트</a:t>
            </a:r>
          </a:p>
          <a:p>
            <a:r>
              <a:rPr lang="en-US" altLang="ko-KR" sz="1600" dirty="0"/>
              <a:t>Chapter 07 </a:t>
            </a:r>
            <a:r>
              <a:rPr lang="ko-KR" altLang="en-US" sz="1600" dirty="0"/>
              <a:t>통계 분석</a:t>
            </a:r>
          </a:p>
          <a:p>
            <a:r>
              <a:rPr lang="en-US" altLang="ko-KR" sz="1600" dirty="0"/>
              <a:t>Chapter 08 </a:t>
            </a:r>
            <a:r>
              <a:rPr lang="ko-KR" altLang="en-US" sz="1600" dirty="0"/>
              <a:t>텍스트 빈도 분석</a:t>
            </a:r>
          </a:p>
          <a:p>
            <a:r>
              <a:rPr lang="en-US" altLang="ko-KR" sz="1600" dirty="0"/>
              <a:t>Chapter 09 </a:t>
            </a:r>
            <a:r>
              <a:rPr lang="ko-KR" altLang="en-US" sz="1600" dirty="0"/>
              <a:t>지리 정보 분석</a:t>
            </a:r>
          </a:p>
          <a:p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PART 04 </a:t>
            </a:r>
            <a:r>
              <a:rPr lang="ko-KR" altLang="en-US" sz="1600" dirty="0"/>
              <a:t>빅데이터 분석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프로젝트</a:t>
            </a:r>
          </a:p>
          <a:p>
            <a:r>
              <a:rPr lang="en-US" altLang="ko-KR" sz="1600" dirty="0"/>
              <a:t>Chapter 10 </a:t>
            </a:r>
            <a:r>
              <a:rPr lang="ko-KR" altLang="en-US" sz="1600" dirty="0"/>
              <a:t>회귀 분석</a:t>
            </a:r>
          </a:p>
          <a:p>
            <a:r>
              <a:rPr lang="en-US" altLang="ko-KR" sz="1600" dirty="0"/>
              <a:t>Chapter 11 </a:t>
            </a:r>
            <a:r>
              <a:rPr lang="ko-KR" altLang="en-US" sz="1600" dirty="0"/>
              <a:t>분류 분석</a:t>
            </a:r>
          </a:p>
          <a:p>
            <a:r>
              <a:rPr lang="en-US" altLang="ko-KR" sz="1600" dirty="0"/>
              <a:t>Chapter 12 </a:t>
            </a:r>
            <a:r>
              <a:rPr lang="ko-KR" altLang="en-US" sz="1600" dirty="0"/>
              <a:t>군집 분석</a:t>
            </a:r>
          </a:p>
          <a:p>
            <a:r>
              <a:rPr lang="en-US" altLang="ko-KR" sz="1600" dirty="0"/>
              <a:t>Chapter 13 </a:t>
            </a:r>
            <a:r>
              <a:rPr lang="ko-KR" altLang="en-US" sz="1600" dirty="0"/>
              <a:t>텍스트 마이닝</a:t>
            </a:r>
          </a:p>
        </p:txBody>
      </p:sp>
    </p:spTree>
    <p:extLst>
      <p:ext uri="{BB962C8B-B14F-4D97-AF65-F5344CB8AC3E}">
        <p14:creationId xmlns:p14="http://schemas.microsoft.com/office/powerpoint/2010/main" val="274251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557314F6-BC5D-0B80-5CC7-E56FC04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F1BE13D-B9FD-5E89-9D3A-FAFC0805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셸 창에서 크롤링하기</a:t>
            </a:r>
            <a:endParaRPr lang="en-US" altLang="ko-KR" dirty="0"/>
          </a:p>
          <a:p>
            <a:pPr lvl="2"/>
            <a:r>
              <a:rPr lang="ko-KR" altLang="en-US" dirty="0"/>
              <a:t>팝업 페이지 실행 및 데이터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4515" name="TextBox 3">
            <a:extLst>
              <a:ext uri="{FF2B5EF4-FFF2-40B4-BE49-F238E27FC236}">
                <a16:creationId xmlns:a16="http://schemas.microsoft.com/office/drawing/2014/main" id="{DDB3FAD7-24D8-D13C-4D29-EF085FCE2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64517" name="직사각형 19">
            <a:extLst>
              <a:ext uri="{FF2B5EF4-FFF2-40B4-BE49-F238E27FC236}">
                <a16:creationId xmlns:a16="http://schemas.microsoft.com/office/drawing/2014/main" id="{D687822B-9D3B-B893-786C-418DFBFC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2E5CF-D959-4C95-B4AB-036AD5163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08" y="2373313"/>
            <a:ext cx="6259841" cy="233066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CBC5C0-839F-CF63-2063-85CD72A5C335}"/>
              </a:ext>
            </a:extLst>
          </p:cNvPr>
          <p:cNvGrpSpPr/>
          <p:nvPr/>
        </p:nvGrpSpPr>
        <p:grpSpPr>
          <a:xfrm>
            <a:off x="4706981" y="2554155"/>
            <a:ext cx="2593800" cy="347040"/>
            <a:chOff x="4706981" y="2554155"/>
            <a:chExt cx="259380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9394395-30E0-D6B4-F73F-7DA4623B7B2A}"/>
                    </a:ext>
                  </a:extLst>
                </p14:cNvPr>
                <p14:cNvContentPartPr/>
                <p14:nvPr/>
              </p14:nvContentPartPr>
              <p14:xfrm>
                <a:off x="4706981" y="2690595"/>
                <a:ext cx="191520" cy="237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9394395-30E0-D6B4-F73F-7DA4623B7B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98341" y="2681955"/>
                  <a:ext cx="209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2EE3A6D-EBF0-1BAD-4559-D77B850B2A11}"/>
                    </a:ext>
                  </a:extLst>
                </p14:cNvPr>
                <p14:cNvContentPartPr/>
                <p14:nvPr/>
              </p14:nvContentPartPr>
              <p14:xfrm>
                <a:off x="4837301" y="2605635"/>
                <a:ext cx="74520" cy="180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2EE3A6D-EBF0-1BAD-4559-D77B850B2A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28661" y="2596635"/>
                  <a:ext cx="92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52EB85A-4E22-0ACF-8826-83E563008647}"/>
                    </a:ext>
                  </a:extLst>
                </p14:cNvPr>
                <p14:cNvContentPartPr/>
                <p14:nvPr/>
              </p14:nvContentPartPr>
              <p14:xfrm>
                <a:off x="4998221" y="2613555"/>
                <a:ext cx="129240" cy="1558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52EB85A-4E22-0ACF-8826-83E5630086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9581" y="2604915"/>
                  <a:ext cx="146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1C22B36-EFAE-8FD9-873C-19C4DAE16415}"/>
                    </a:ext>
                  </a:extLst>
                </p14:cNvPr>
                <p14:cNvContentPartPr/>
                <p14:nvPr/>
              </p14:nvContentPartPr>
              <p14:xfrm>
                <a:off x="5129261" y="2638035"/>
                <a:ext cx="74160" cy="115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1C22B36-EFAE-8FD9-873C-19C4DAE164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20261" y="2629035"/>
                  <a:ext cx="91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455C8F6-BCCB-F6A8-43FF-9DE24070A901}"/>
                    </a:ext>
                  </a:extLst>
                </p14:cNvPr>
                <p14:cNvContentPartPr/>
                <p14:nvPr/>
              </p14:nvContentPartPr>
              <p14:xfrm>
                <a:off x="5186861" y="2604195"/>
                <a:ext cx="98640" cy="135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455C8F6-BCCB-F6A8-43FF-9DE24070A9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77861" y="2595195"/>
                  <a:ext cx="116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D03D407-73E6-518B-0CA9-BD3C3B9F9500}"/>
                    </a:ext>
                  </a:extLst>
                </p14:cNvPr>
                <p14:cNvContentPartPr/>
                <p14:nvPr/>
              </p14:nvContentPartPr>
              <p14:xfrm>
                <a:off x="5300621" y="2643075"/>
                <a:ext cx="52200" cy="82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D03D407-73E6-518B-0CA9-BD3C3B9F95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91621" y="2634435"/>
                  <a:ext cx="69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1503CF1-FC47-F549-AEE3-6D44894BB155}"/>
                    </a:ext>
                  </a:extLst>
                </p14:cNvPr>
                <p14:cNvContentPartPr/>
                <p14:nvPr/>
              </p14:nvContentPartPr>
              <p14:xfrm>
                <a:off x="5354981" y="2608515"/>
                <a:ext cx="73800" cy="108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1503CF1-FC47-F549-AEE3-6D44894BB15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45981" y="2599515"/>
                  <a:ext cx="91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17CE82A-7117-4288-FE85-264DC7933C0F}"/>
                    </a:ext>
                  </a:extLst>
                </p14:cNvPr>
                <p14:cNvContentPartPr/>
                <p14:nvPr/>
              </p14:nvContentPartPr>
              <p14:xfrm>
                <a:off x="5357501" y="2617875"/>
                <a:ext cx="186840" cy="147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17CE82A-7117-4288-FE85-264DC7933C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48861" y="2608875"/>
                  <a:ext cx="204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786DA7D-F8C6-2408-90BA-51044345D2F2}"/>
                    </a:ext>
                  </a:extLst>
                </p14:cNvPr>
                <p14:cNvContentPartPr/>
                <p14:nvPr/>
              </p14:nvContentPartPr>
              <p14:xfrm>
                <a:off x="5456141" y="2674035"/>
                <a:ext cx="127080" cy="77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786DA7D-F8C6-2408-90BA-51044345D2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47501" y="2665395"/>
                  <a:ext cx="144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1F854E0-FE8A-B964-2DF4-54F08355C405}"/>
                    </a:ext>
                  </a:extLst>
                </p14:cNvPr>
                <p14:cNvContentPartPr/>
                <p14:nvPr/>
              </p14:nvContentPartPr>
              <p14:xfrm>
                <a:off x="5564861" y="2555955"/>
                <a:ext cx="151200" cy="108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1F854E0-FE8A-B964-2DF4-54F08355C4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56221" y="2547315"/>
                  <a:ext cx="168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2E935E1-3230-9ED7-D409-967F60D1192C}"/>
                    </a:ext>
                  </a:extLst>
                </p14:cNvPr>
                <p14:cNvContentPartPr/>
                <p14:nvPr/>
              </p14:nvContentPartPr>
              <p14:xfrm>
                <a:off x="5626781" y="2672955"/>
                <a:ext cx="118080" cy="99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2E935E1-3230-9ED7-D409-967F60D11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18141" y="2663955"/>
                  <a:ext cx="135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AAF0D80-B39D-856A-9DED-ED3B2A34C57F}"/>
                    </a:ext>
                  </a:extLst>
                </p14:cNvPr>
                <p14:cNvContentPartPr/>
                <p14:nvPr/>
              </p14:nvContentPartPr>
              <p14:xfrm>
                <a:off x="5779781" y="2568915"/>
                <a:ext cx="82080" cy="119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AAF0D80-B39D-856A-9DED-ED3B2A34C5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71141" y="2559915"/>
                  <a:ext cx="9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BF119C7-9C38-4C23-09B1-1F51E7B57CCA}"/>
                    </a:ext>
                  </a:extLst>
                </p14:cNvPr>
                <p14:cNvContentPartPr/>
                <p14:nvPr/>
              </p14:nvContentPartPr>
              <p14:xfrm>
                <a:off x="5803181" y="2632995"/>
                <a:ext cx="127440" cy="128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BF119C7-9C38-4C23-09B1-1F51E7B57C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94181" y="2623995"/>
                  <a:ext cx="145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260924B-AA61-6DC3-ED73-D6A141DFE6DA}"/>
                    </a:ext>
                  </a:extLst>
                </p14:cNvPr>
                <p14:cNvContentPartPr/>
                <p14:nvPr/>
              </p14:nvContentPartPr>
              <p14:xfrm>
                <a:off x="6003701" y="2558475"/>
                <a:ext cx="89640" cy="198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260924B-AA61-6DC3-ED73-D6A141DFE6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94701" y="2549475"/>
                  <a:ext cx="107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09F3885-A648-6D2D-EDDA-92AE1481EFE7}"/>
                    </a:ext>
                  </a:extLst>
                </p14:cNvPr>
                <p14:cNvContentPartPr/>
                <p14:nvPr/>
              </p14:nvContentPartPr>
              <p14:xfrm>
                <a:off x="6033581" y="2593755"/>
                <a:ext cx="58680" cy="105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09F3885-A648-6D2D-EDDA-92AE1481EF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24941" y="2584755"/>
                  <a:ext cx="76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B9D1278-BA79-C191-147C-81EB00C403F1}"/>
                    </a:ext>
                  </a:extLst>
                </p14:cNvPr>
                <p14:cNvContentPartPr/>
                <p14:nvPr/>
              </p14:nvContentPartPr>
              <p14:xfrm>
                <a:off x="6144101" y="2592675"/>
                <a:ext cx="61560" cy="62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B9D1278-BA79-C191-147C-81EB00C403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35101" y="2583675"/>
                  <a:ext cx="79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791A423-4D68-4F00-83BC-61BFEB0FE7BC}"/>
                    </a:ext>
                  </a:extLst>
                </p14:cNvPr>
                <p14:cNvContentPartPr/>
                <p14:nvPr/>
              </p14:nvContentPartPr>
              <p14:xfrm>
                <a:off x="6103781" y="2687355"/>
                <a:ext cx="119160" cy="87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791A423-4D68-4F00-83BC-61BFEB0FE7B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95141" y="2678715"/>
                  <a:ext cx="136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D90B1D9-A1F3-B7DA-B30A-6C5036FBEA0D}"/>
                    </a:ext>
                  </a:extLst>
                </p14:cNvPr>
                <p14:cNvContentPartPr/>
                <p14:nvPr/>
              </p14:nvContentPartPr>
              <p14:xfrm>
                <a:off x="6276221" y="2581875"/>
                <a:ext cx="124200" cy="213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D90B1D9-A1F3-B7DA-B30A-6C5036FBEA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67221" y="2573235"/>
                  <a:ext cx="141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83AF868-1495-9580-8FE7-DCB763955DF9}"/>
                    </a:ext>
                  </a:extLst>
                </p14:cNvPr>
                <p14:cNvContentPartPr/>
                <p14:nvPr/>
              </p14:nvContentPartPr>
              <p14:xfrm>
                <a:off x="6544781" y="2554155"/>
                <a:ext cx="148320" cy="181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83AF868-1495-9580-8FE7-DCB763955D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35781" y="2545155"/>
                  <a:ext cx="165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9422FCF-C39A-3BE6-AAEE-22F5A416011C}"/>
                    </a:ext>
                  </a:extLst>
                </p14:cNvPr>
                <p14:cNvContentPartPr/>
                <p14:nvPr/>
              </p14:nvContentPartPr>
              <p14:xfrm>
                <a:off x="6675101" y="2634435"/>
                <a:ext cx="73080" cy="720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9422FCF-C39A-3BE6-AAEE-22F5A41601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66461" y="2625435"/>
                  <a:ext cx="90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2CC706B-33D4-B044-6C86-E460518EA07F}"/>
                    </a:ext>
                  </a:extLst>
                </p14:cNvPr>
                <p14:cNvContentPartPr/>
                <p14:nvPr/>
              </p14:nvContentPartPr>
              <p14:xfrm>
                <a:off x="6759701" y="2567835"/>
                <a:ext cx="63000" cy="1245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2CC706B-33D4-B044-6C86-E460518EA0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51061" y="2558835"/>
                  <a:ext cx="80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31C373B-262C-2502-CC5F-7F49415AE000}"/>
                    </a:ext>
                  </a:extLst>
                </p14:cNvPr>
                <p14:cNvContentPartPr/>
                <p14:nvPr/>
              </p14:nvContentPartPr>
              <p14:xfrm>
                <a:off x="6770501" y="2661075"/>
                <a:ext cx="101160" cy="1458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31C373B-262C-2502-CC5F-7F49415AE0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1501" y="2652435"/>
                  <a:ext cx="118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282C4E6-6376-52B1-4E2E-D611DF7EB1A0}"/>
                    </a:ext>
                  </a:extLst>
                </p14:cNvPr>
                <p14:cNvContentPartPr/>
                <p14:nvPr/>
              </p14:nvContentPartPr>
              <p14:xfrm>
                <a:off x="6872021" y="2648835"/>
                <a:ext cx="107280" cy="14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282C4E6-6376-52B1-4E2E-D611DF7EB1A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63021" y="2639835"/>
                  <a:ext cx="12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CA14F00-1344-B482-D770-36493AAE2FF5}"/>
                    </a:ext>
                  </a:extLst>
                </p14:cNvPr>
                <p14:cNvContentPartPr/>
                <p14:nvPr/>
              </p14:nvContentPartPr>
              <p14:xfrm>
                <a:off x="6882821" y="2699235"/>
                <a:ext cx="122040" cy="93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CA14F00-1344-B482-D770-36493AAE2FF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74181" y="2690595"/>
                  <a:ext cx="139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F19B539-488E-1FC9-D6AB-931AD3F8C9A4}"/>
                    </a:ext>
                  </a:extLst>
                </p14:cNvPr>
                <p14:cNvContentPartPr/>
                <p14:nvPr/>
              </p14:nvContentPartPr>
              <p14:xfrm>
                <a:off x="7014941" y="2630835"/>
                <a:ext cx="162000" cy="196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F19B539-488E-1FC9-D6AB-931AD3F8C9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05941" y="2621835"/>
                  <a:ext cx="179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4987B96-CE78-CDFD-AB2F-82BFEC5903AD}"/>
                    </a:ext>
                  </a:extLst>
                </p14:cNvPr>
                <p14:cNvContentPartPr/>
                <p14:nvPr/>
              </p14:nvContentPartPr>
              <p14:xfrm>
                <a:off x="7283501" y="2699235"/>
                <a:ext cx="17280" cy="2019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4987B96-CE78-CDFD-AB2F-82BFEC5903A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74501" y="2690235"/>
                  <a:ext cx="3492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DB7FDB1-40CE-59C9-F1DB-11E5F040A954}"/>
                  </a:ext>
                </a:extLst>
              </p14:cNvPr>
              <p14:cNvContentPartPr/>
              <p14:nvPr/>
            </p14:nvContentPartPr>
            <p14:xfrm>
              <a:off x="7467821" y="2889675"/>
              <a:ext cx="31680" cy="108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DB7FDB1-40CE-59C9-F1DB-11E5F040A95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58821" y="2881035"/>
                <a:ext cx="4932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8662AF-CF59-26FF-C14E-84C3D9E470D5}"/>
              </a:ext>
            </a:extLst>
          </p:cNvPr>
          <p:cNvGrpSpPr/>
          <p:nvPr/>
        </p:nvGrpSpPr>
        <p:grpSpPr>
          <a:xfrm>
            <a:off x="3712661" y="3310875"/>
            <a:ext cx="1774440" cy="1036800"/>
            <a:chOff x="3712661" y="3310875"/>
            <a:chExt cx="1774440" cy="10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4CDC063-6985-7CE7-FE56-E89C48A20E39}"/>
                    </a:ext>
                  </a:extLst>
                </p14:cNvPr>
                <p14:cNvContentPartPr/>
                <p14:nvPr/>
              </p14:nvContentPartPr>
              <p14:xfrm>
                <a:off x="4470821" y="3310875"/>
                <a:ext cx="1016280" cy="27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4CDC063-6985-7CE7-FE56-E89C48A20E3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62181" y="3302235"/>
                  <a:ext cx="1033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F32703B-5828-1A07-A2D4-37D7016F1555}"/>
                    </a:ext>
                  </a:extLst>
                </p14:cNvPr>
                <p14:cNvContentPartPr/>
                <p14:nvPr/>
              </p14:nvContentPartPr>
              <p14:xfrm>
                <a:off x="3756941" y="3347235"/>
                <a:ext cx="1198080" cy="700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F32703B-5828-1A07-A2D4-37D7016F155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48301" y="3338235"/>
                  <a:ext cx="121572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5AF7BE1-0C98-0E4C-FD30-B6F5ACBEAB0E}"/>
                    </a:ext>
                  </a:extLst>
                </p14:cNvPr>
                <p14:cNvContentPartPr/>
                <p14:nvPr/>
              </p14:nvContentPartPr>
              <p14:xfrm>
                <a:off x="3712661" y="3922875"/>
                <a:ext cx="165600" cy="2383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5AF7BE1-0C98-0E4C-FD30-B6F5ACBEAB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03661" y="3914235"/>
                  <a:ext cx="183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192A37C-359E-B26B-9F0D-7F38B5F7828C}"/>
                    </a:ext>
                  </a:extLst>
                </p14:cNvPr>
                <p14:cNvContentPartPr/>
                <p14:nvPr/>
              </p14:nvContentPartPr>
              <p14:xfrm>
                <a:off x="4100381" y="4141035"/>
                <a:ext cx="154800" cy="206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192A37C-359E-B26B-9F0D-7F38B5F782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91381" y="4132395"/>
                  <a:ext cx="172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181258C-0CAB-58EE-1608-9BEF94C2CCDD}"/>
                    </a:ext>
                  </a:extLst>
                </p14:cNvPr>
                <p14:cNvContentPartPr/>
                <p14:nvPr/>
              </p14:nvContentPartPr>
              <p14:xfrm>
                <a:off x="4271741" y="4233555"/>
                <a:ext cx="119880" cy="126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181258C-0CAB-58EE-1608-9BEF94C2CCD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63101" y="4224555"/>
                  <a:ext cx="137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2ED5B9D-ADB4-4F7A-D835-5B550A2A9E65}"/>
                    </a:ext>
                  </a:extLst>
                </p14:cNvPr>
                <p14:cNvContentPartPr/>
                <p14:nvPr/>
              </p14:nvContentPartPr>
              <p14:xfrm>
                <a:off x="4317461" y="4130955"/>
                <a:ext cx="51840" cy="204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2ED5B9D-ADB4-4F7A-D835-5B550A2A9E6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08821" y="4122315"/>
                  <a:ext cx="69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0BD54D2-B307-43F4-BC8C-8CFA29E8A0C3}"/>
                    </a:ext>
                  </a:extLst>
                </p14:cNvPr>
                <p14:cNvContentPartPr/>
                <p14:nvPr/>
              </p14:nvContentPartPr>
              <p14:xfrm>
                <a:off x="4416101" y="4168755"/>
                <a:ext cx="145440" cy="1558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0BD54D2-B307-43F4-BC8C-8CFA29E8A0C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07101" y="4160115"/>
                  <a:ext cx="163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8104B50-9BF4-FEBC-49D5-FA4E65936A69}"/>
                    </a:ext>
                  </a:extLst>
                </p14:cNvPr>
                <p14:cNvContentPartPr/>
                <p14:nvPr/>
              </p14:nvContentPartPr>
              <p14:xfrm>
                <a:off x="4633181" y="4049955"/>
                <a:ext cx="46080" cy="233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8104B50-9BF4-FEBC-49D5-FA4E65936A6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24541" y="4041315"/>
                  <a:ext cx="6372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316425-99C2-1260-2D6E-35EE34F280B8}"/>
              </a:ext>
            </a:extLst>
          </p:cNvPr>
          <p:cNvGrpSpPr/>
          <p:nvPr/>
        </p:nvGrpSpPr>
        <p:grpSpPr>
          <a:xfrm>
            <a:off x="4903901" y="4083075"/>
            <a:ext cx="709560" cy="417240"/>
            <a:chOff x="4903901" y="4083075"/>
            <a:chExt cx="70956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6B17428-0F6B-A3A4-DF83-4D763A033A9F}"/>
                    </a:ext>
                  </a:extLst>
                </p14:cNvPr>
                <p14:cNvContentPartPr/>
                <p14:nvPr/>
              </p14:nvContentPartPr>
              <p14:xfrm>
                <a:off x="4916501" y="4083075"/>
                <a:ext cx="111600" cy="626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6B17428-0F6B-A3A4-DF83-4D763A033A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07861" y="4074075"/>
                  <a:ext cx="129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4B43AD5-4BE9-E76C-53CA-B62186CF0530}"/>
                    </a:ext>
                  </a:extLst>
                </p14:cNvPr>
                <p14:cNvContentPartPr/>
                <p14:nvPr/>
              </p14:nvContentPartPr>
              <p14:xfrm>
                <a:off x="4903901" y="4201515"/>
                <a:ext cx="76320" cy="118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4B43AD5-4BE9-E76C-53CA-B62186CF05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94901" y="4192515"/>
                  <a:ext cx="93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3D9A161-B6B9-77ED-A6A2-02B438A08852}"/>
                    </a:ext>
                  </a:extLst>
                </p14:cNvPr>
                <p14:cNvContentPartPr/>
                <p14:nvPr/>
              </p14:nvContentPartPr>
              <p14:xfrm>
                <a:off x="4904981" y="4374315"/>
                <a:ext cx="186480" cy="126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3D9A161-B6B9-77ED-A6A2-02B438A0885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95981" y="4365675"/>
                  <a:ext cx="204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72C198D-4B27-F445-10EA-E9C55D84E59F}"/>
                    </a:ext>
                  </a:extLst>
                </p14:cNvPr>
                <p14:cNvContentPartPr/>
                <p14:nvPr/>
              </p14:nvContentPartPr>
              <p14:xfrm>
                <a:off x="5020181" y="4157955"/>
                <a:ext cx="191880" cy="151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72C198D-4B27-F445-10EA-E9C55D84E59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11181" y="4148955"/>
                  <a:ext cx="209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F5B4A1A-89F0-43BF-385E-37B4608795DD}"/>
                    </a:ext>
                  </a:extLst>
                </p14:cNvPr>
                <p14:cNvContentPartPr/>
                <p14:nvPr/>
              </p14:nvContentPartPr>
              <p14:xfrm>
                <a:off x="5148341" y="4151835"/>
                <a:ext cx="108360" cy="838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F5B4A1A-89F0-43BF-385E-37B4608795D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39341" y="4143195"/>
                  <a:ext cx="126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7D2F81A-B7DA-2F09-F243-B07A1DE1390A}"/>
                    </a:ext>
                  </a:extLst>
                </p14:cNvPr>
                <p14:cNvContentPartPr/>
                <p14:nvPr/>
              </p14:nvContentPartPr>
              <p14:xfrm>
                <a:off x="5205581" y="4117275"/>
                <a:ext cx="79920" cy="3254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7D2F81A-B7DA-2F09-F243-B07A1DE139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96581" y="4108275"/>
                  <a:ext cx="97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E48428E-CF01-C2F5-FDFF-467988B90DB1}"/>
                    </a:ext>
                  </a:extLst>
                </p14:cNvPr>
                <p14:cNvContentPartPr/>
                <p14:nvPr/>
              </p14:nvContentPartPr>
              <p14:xfrm>
                <a:off x="5324741" y="4143195"/>
                <a:ext cx="123480" cy="244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E48428E-CF01-C2F5-FDFF-467988B90DB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16101" y="4134195"/>
                  <a:ext cx="141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D46E894-01C4-25E8-8792-24BD07222381}"/>
                    </a:ext>
                  </a:extLst>
                </p14:cNvPr>
                <p14:cNvContentPartPr/>
                <p14:nvPr/>
              </p14:nvContentPartPr>
              <p14:xfrm>
                <a:off x="5351021" y="4126635"/>
                <a:ext cx="236160" cy="1663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D46E894-01C4-25E8-8792-24BD072223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42381" y="4117995"/>
                  <a:ext cx="253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398985E-E904-2022-AA76-67A3D0B5D61C}"/>
                    </a:ext>
                  </a:extLst>
                </p14:cNvPr>
                <p14:cNvContentPartPr/>
                <p14:nvPr/>
              </p14:nvContentPartPr>
              <p14:xfrm>
                <a:off x="5417261" y="4369635"/>
                <a:ext cx="102600" cy="1087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398985E-E904-2022-AA76-67A3D0B5D6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08621" y="4360995"/>
                  <a:ext cx="120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7B68226-C92F-D71F-0532-7976D33F7591}"/>
                    </a:ext>
                  </a:extLst>
                </p14:cNvPr>
                <p14:cNvContentPartPr/>
                <p14:nvPr/>
              </p14:nvContentPartPr>
              <p14:xfrm>
                <a:off x="5609141" y="4470075"/>
                <a:ext cx="4320" cy="205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7B68226-C92F-D71F-0532-7976D33F759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00501" y="4461435"/>
                  <a:ext cx="21960" cy="3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448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1B63A-D706-E364-2807-F5133C5A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141A82-6267-568B-3E98-17EE5A2E97B0}"/>
              </a:ext>
            </a:extLst>
          </p:cNvPr>
          <p:cNvSpPr/>
          <p:nvPr/>
        </p:nvSpPr>
        <p:spPr>
          <a:xfrm>
            <a:off x="194264" y="65937"/>
            <a:ext cx="5197868" cy="6726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prstClr val="black"/>
                </a:solidFill>
              </a:rPr>
              <a:t>&gt;&gt;&gt; print(soupCB1.prettify())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prstClr val="black"/>
                </a:solidFill>
              </a:rPr>
              <a:t>…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&lt;/div&gt;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&lt;!-- end of :: wrap --&gt;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&lt;div class="</a:t>
            </a:r>
            <a:r>
              <a:rPr kumimoji="0" lang="en-US" altLang="ko-KR" sz="1400" dirty="0" err="1">
                <a:solidFill>
                  <a:srgbClr val="258BCD"/>
                </a:solidFill>
              </a:rPr>
              <a:t>matizCoverLayer</a:t>
            </a:r>
            <a:r>
              <a:rPr kumimoji="0" lang="en-US" altLang="ko-KR" sz="1400" dirty="0">
                <a:solidFill>
                  <a:srgbClr val="258BCD"/>
                </a:solidFill>
              </a:rPr>
              <a:t>" id="matizCoverLayer0" style="position: fixed;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z-index: 99999; left: 0px; top: 0px; width: 1028px; height: 620px; display: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block;"&gt;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&lt;div class="</a:t>
            </a:r>
            <a:r>
              <a:rPr kumimoji="0" lang="en-US" altLang="ko-KR" sz="1400" dirty="0" err="1">
                <a:solidFill>
                  <a:srgbClr val="258BCD"/>
                </a:solidFill>
              </a:rPr>
              <a:t>matizCoverLayerBg</a:t>
            </a:r>
            <a:r>
              <a:rPr kumimoji="0" lang="en-US" altLang="ko-KR" sz="1400" dirty="0">
                <a:solidFill>
                  <a:srgbClr val="258BCD"/>
                </a:solidFill>
              </a:rPr>
              <a:t>" id="matizCoverLayer0Bg" style="position: fixed;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background: </a:t>
            </a:r>
            <a:r>
              <a:rPr kumimoji="0" lang="en-US" altLang="ko-KR" sz="1400" dirty="0" err="1">
                <a:solidFill>
                  <a:srgbClr val="258BCD"/>
                </a:solidFill>
              </a:rPr>
              <a:t>rgb</a:t>
            </a:r>
            <a:r>
              <a:rPr kumimoji="0" lang="en-US" altLang="ko-KR" sz="1400" dirty="0">
                <a:solidFill>
                  <a:srgbClr val="258BCD"/>
                </a:solidFill>
              </a:rPr>
              <a:t>(0, 0, 0); opacity: 0.75; z-index: 99999; left: 0px; top: 0px;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width: 100%; height: 100%;"&gt;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&lt;/div&gt;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&lt;div class="</a:t>
            </a:r>
            <a:r>
              <a:rPr kumimoji="0" lang="en-US" altLang="ko-KR" sz="1400" dirty="0" err="1">
                <a:solidFill>
                  <a:srgbClr val="258BCD"/>
                </a:solidFill>
              </a:rPr>
              <a:t>matizCoverLayerContent</a:t>
            </a:r>
            <a:r>
              <a:rPr kumimoji="0" lang="en-US" altLang="ko-KR" sz="1400" dirty="0">
                <a:solidFill>
                  <a:srgbClr val="258BCD"/>
                </a:solidFill>
              </a:rPr>
              <a:t>" id="matizCoverLayer0Content"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style="position: fixed; z-index: 99999; left: 34px; top: 50px;"&gt;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&lt;div class="</a:t>
            </a:r>
            <a:r>
              <a:rPr kumimoji="0" lang="en-US" altLang="ko-KR" sz="1400" dirty="0" err="1">
                <a:solidFill>
                  <a:srgbClr val="258BCD"/>
                </a:solidFill>
              </a:rPr>
              <a:t>store_popup</a:t>
            </a:r>
            <a:r>
              <a:rPr kumimoji="0" lang="en-US" altLang="ko-KR" sz="1400" dirty="0">
                <a:solidFill>
                  <a:srgbClr val="258BCD"/>
                </a:solidFill>
              </a:rPr>
              <a:t>"&gt;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…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&lt;div class="</a:t>
            </a:r>
            <a:r>
              <a:rPr kumimoji="0" lang="en-US" altLang="ko-KR" sz="1400" dirty="0" err="1">
                <a:solidFill>
                  <a:srgbClr val="258BCD"/>
                </a:solidFill>
              </a:rPr>
              <a:t>store_txt</a:t>
            </a:r>
            <a:r>
              <a:rPr kumimoji="0" lang="en-US" altLang="ko-KR" sz="1400" dirty="0">
                <a:solidFill>
                  <a:srgbClr val="258BCD"/>
                </a:solidFill>
              </a:rPr>
              <a:t>"&gt;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   &lt;h2&gt;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      </a:t>
            </a:r>
            <a:r>
              <a:rPr kumimoji="0" lang="ko-KR" altLang="en-US" sz="1400" dirty="0" err="1">
                <a:solidFill>
                  <a:srgbClr val="258BCD"/>
                </a:solidFill>
              </a:rPr>
              <a:t>학동역</a:t>
            </a:r>
            <a:r>
              <a:rPr kumimoji="0" lang="ko-KR" altLang="en-US" sz="1400" dirty="0">
                <a:solidFill>
                  <a:srgbClr val="258BCD"/>
                </a:solidFill>
              </a:rPr>
              <a:t> </a:t>
            </a:r>
            <a:r>
              <a:rPr kumimoji="0" lang="en-US" altLang="ko-KR" sz="1400" dirty="0">
                <a:solidFill>
                  <a:srgbClr val="258BCD"/>
                </a:solidFill>
              </a:rPr>
              <a:t>DT</a:t>
            </a:r>
            <a:r>
              <a:rPr kumimoji="0" lang="ko-KR" altLang="en-US" sz="1400" dirty="0">
                <a:solidFill>
                  <a:srgbClr val="258BCD"/>
                </a:solidFill>
              </a:rPr>
              <a:t>점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ko-KR" altLang="en-US" sz="1400" dirty="0">
                <a:solidFill>
                  <a:srgbClr val="258BCD"/>
                </a:solidFill>
              </a:rPr>
              <a:t>   </a:t>
            </a:r>
            <a:r>
              <a:rPr kumimoji="0" lang="en-US" altLang="ko-KR" sz="1400" dirty="0">
                <a:solidFill>
                  <a:srgbClr val="258BCD"/>
                </a:solidFill>
              </a:rPr>
              <a:t>&lt;/h2&gt;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   &lt;p class="tag"&gt;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      &lt;span class="decaf" title="</a:t>
            </a:r>
            <a:r>
              <a:rPr kumimoji="0" lang="ko-KR" altLang="en-US" sz="1400" dirty="0" err="1">
                <a:solidFill>
                  <a:srgbClr val="258BCD"/>
                </a:solidFill>
              </a:rPr>
              <a:t>디카페인</a:t>
            </a:r>
            <a:r>
              <a:rPr kumimoji="0" lang="en-US" altLang="ko-KR" sz="1400" dirty="0">
                <a:solidFill>
                  <a:srgbClr val="258BCD"/>
                </a:solidFill>
              </a:rPr>
              <a:t>"&gt;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         </a:t>
            </a:r>
            <a:r>
              <a:rPr kumimoji="0" lang="ko-KR" altLang="en-US" sz="1400" dirty="0" err="1">
                <a:solidFill>
                  <a:srgbClr val="258BCD"/>
                </a:solidFill>
              </a:rPr>
              <a:t>디카페인</a:t>
            </a:r>
            <a:endParaRPr kumimoji="0" lang="ko-KR" altLang="en-US" sz="1400" dirty="0">
              <a:solidFill>
                <a:srgbClr val="258BCD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ko-KR" altLang="en-US" sz="1400" dirty="0">
                <a:solidFill>
                  <a:srgbClr val="258BCD"/>
                </a:solidFill>
              </a:rPr>
              <a:t>      </a:t>
            </a:r>
            <a:r>
              <a:rPr kumimoji="0" lang="en-US" altLang="ko-KR" sz="1400" dirty="0">
                <a:solidFill>
                  <a:srgbClr val="258BCD"/>
                </a:solidFill>
              </a:rPr>
              <a:t>&lt;/span&gt;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1400" dirty="0">
                <a:solidFill>
                  <a:srgbClr val="258BCD"/>
                </a:solidFill>
              </a:rPr>
              <a:t>      …</a:t>
            </a:r>
          </a:p>
        </p:txBody>
      </p:sp>
      <p:grpSp>
        <p:nvGrpSpPr>
          <p:cNvPr id="14" name="그룹 1">
            <a:extLst>
              <a:ext uri="{FF2B5EF4-FFF2-40B4-BE49-F238E27FC236}">
                <a16:creationId xmlns:a16="http://schemas.microsoft.com/office/drawing/2014/main" id="{8C6456CD-9B1B-6BB0-C6A0-6CD4C8A7751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65937"/>
            <a:ext cx="3365369" cy="6726124"/>
            <a:chOff x="4815581" y="2282683"/>
            <a:chExt cx="4071244" cy="399617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659ADB3-BE5F-DA1B-C558-1D2D212865AA}"/>
                </a:ext>
              </a:extLst>
            </p:cNvPr>
            <p:cNvSpPr/>
            <p:nvPr/>
          </p:nvSpPr>
          <p:spPr>
            <a:xfrm>
              <a:off x="4815581" y="2282683"/>
              <a:ext cx="4071244" cy="2948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&lt;table class="</a:t>
              </a:r>
              <a:r>
                <a:rPr kumimoji="0" lang="en-US" altLang="ko-KR" sz="1400" dirty="0" err="1">
                  <a:solidFill>
                    <a:srgbClr val="258BCD"/>
                  </a:solidFill>
                </a:rPr>
                <a:t>store_table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"&gt;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&lt;</a:t>
              </a:r>
              <a:r>
                <a:rPr kumimoji="0" lang="en-US" altLang="ko-KR" sz="1400" dirty="0" err="1">
                  <a:solidFill>
                    <a:srgbClr val="258BCD"/>
                  </a:solidFill>
                </a:rPr>
                <a:t>tbody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…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&lt;</a:t>
              </a:r>
              <a:r>
                <a:rPr kumimoji="0" lang="en-US" altLang="ko-KR" sz="1400" dirty="0" err="1">
                  <a:solidFill>
                    <a:srgbClr val="258BCD"/>
                  </a:solidFill>
                </a:rPr>
                <a:t>th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   </a:t>
              </a:r>
              <a:r>
                <a:rPr kumimoji="0" lang="ko-KR" altLang="en-US" sz="1400" dirty="0">
                  <a:solidFill>
                    <a:srgbClr val="258BCD"/>
                  </a:solidFill>
                </a:rPr>
                <a:t>주소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ko-KR" altLang="en-US" sz="1400" dirty="0">
                  <a:solidFill>
                    <a:srgbClr val="258BCD"/>
                  </a:solidFill>
                </a:rPr>
                <a:t>      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&lt;/</a:t>
              </a:r>
              <a:r>
                <a:rPr kumimoji="0" lang="en-US" altLang="ko-KR" sz="1400" dirty="0" err="1">
                  <a:solidFill>
                    <a:srgbClr val="258BCD"/>
                  </a:solidFill>
                </a:rPr>
                <a:t>th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&lt;td&gt;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   </a:t>
              </a:r>
              <a:r>
                <a:rPr kumimoji="0" lang="ko-KR" altLang="en-US" sz="1400" dirty="0">
                  <a:solidFill>
                    <a:srgbClr val="258BCD"/>
                  </a:solidFill>
                </a:rPr>
                <a:t>서울시 강남구 </a:t>
              </a:r>
              <a:r>
                <a:rPr kumimoji="0" lang="ko-KR" altLang="en-US" sz="1400" dirty="0" err="1">
                  <a:solidFill>
                    <a:srgbClr val="258BCD"/>
                  </a:solidFill>
                </a:rPr>
                <a:t>학동로</a:t>
              </a:r>
              <a:r>
                <a:rPr kumimoji="0" lang="ko-KR" altLang="en-US" sz="1400" dirty="0">
                  <a:solidFill>
                    <a:srgbClr val="258BCD"/>
                  </a:solidFill>
                </a:rPr>
                <a:t> 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211 1</a:t>
              </a:r>
              <a:r>
                <a:rPr kumimoji="0" lang="ko-KR" altLang="en-US" sz="1400" dirty="0">
                  <a:solidFill>
                    <a:srgbClr val="258BCD"/>
                  </a:solidFill>
                </a:rPr>
                <a:t>층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ko-KR" altLang="en-US" sz="1400" dirty="0">
                  <a:solidFill>
                    <a:srgbClr val="258BCD"/>
                  </a:solidFill>
                </a:rPr>
                <a:t>         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…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&lt;</a:t>
              </a:r>
              <a:r>
                <a:rPr kumimoji="0" lang="en-US" altLang="ko-KR" sz="1400" dirty="0" err="1">
                  <a:solidFill>
                    <a:srgbClr val="258BCD"/>
                  </a:solidFill>
                </a:rPr>
                <a:t>th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   </a:t>
              </a:r>
              <a:r>
                <a:rPr kumimoji="0" lang="ko-KR" altLang="en-US" sz="1400" dirty="0">
                  <a:solidFill>
                    <a:srgbClr val="258BCD"/>
                  </a:solidFill>
                </a:rPr>
                <a:t>전화번호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ko-KR" altLang="en-US" sz="1400" dirty="0">
                  <a:solidFill>
                    <a:srgbClr val="258BCD"/>
                  </a:solidFill>
                </a:rPr>
                <a:t>      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&lt;/</a:t>
              </a:r>
              <a:r>
                <a:rPr kumimoji="0" lang="en-US" altLang="ko-KR" sz="1400" dirty="0" err="1">
                  <a:solidFill>
                    <a:srgbClr val="258BCD"/>
                  </a:solidFill>
                </a:rPr>
                <a:t>th</a:t>
              </a:r>
              <a:r>
                <a:rPr kumimoji="0" lang="en-US" altLang="ko-KR" sz="1400" dirty="0">
                  <a:solidFill>
                    <a:srgbClr val="258BCD"/>
                  </a:solidFill>
                </a:rPr>
                <a:t>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&lt;td&gt;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   02-3444-0000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&lt;/td&gt;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         …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&lt;/body&gt;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1400" dirty="0">
                  <a:solidFill>
                    <a:srgbClr val="258BCD"/>
                  </a:solidFill>
                </a:rPr>
                <a:t>&lt;/html&gt;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18EDEE9-EF5B-DB01-22FE-4B0A156BBD0F}"/>
                </a:ext>
              </a:extLst>
            </p:cNvPr>
            <p:cNvSpPr/>
            <p:nvPr/>
          </p:nvSpPr>
          <p:spPr>
            <a:xfrm>
              <a:off x="4815581" y="5230995"/>
              <a:ext cx="4071244" cy="1047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endParaRPr kumimoji="0" lang="en-US" altLang="ko-KR" sz="1400" dirty="0">
                <a:solidFill>
                  <a:srgbClr val="258BC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79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AF4FA6-252D-CF67-0C5F-CB2119E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DF9F95-38B0-545C-E5F0-FD63E95E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009650"/>
            <a:ext cx="6629400" cy="48387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78CD1F-9115-0755-8662-2B54EFB113C4}"/>
              </a:ext>
            </a:extLst>
          </p:cNvPr>
          <p:cNvGrpSpPr/>
          <p:nvPr/>
        </p:nvGrpSpPr>
        <p:grpSpPr>
          <a:xfrm>
            <a:off x="5066981" y="544275"/>
            <a:ext cx="1493280" cy="853920"/>
            <a:chOff x="5066981" y="544275"/>
            <a:chExt cx="14932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C3913B4-1B58-5E37-C951-7C54925B5F9A}"/>
                    </a:ext>
                  </a:extLst>
                </p14:cNvPr>
                <p14:cNvContentPartPr/>
                <p14:nvPr/>
              </p14:nvContentPartPr>
              <p14:xfrm>
                <a:off x="5066981" y="1087515"/>
                <a:ext cx="296640" cy="3106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C3913B4-1B58-5E37-C951-7C54925B5F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7981" y="1078875"/>
                  <a:ext cx="314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AD80E60-133A-85B8-7619-C1E2E86EFCFE}"/>
                    </a:ext>
                  </a:extLst>
                </p14:cNvPr>
                <p14:cNvContentPartPr/>
                <p14:nvPr/>
              </p14:nvContentPartPr>
              <p14:xfrm>
                <a:off x="5238701" y="867195"/>
                <a:ext cx="257400" cy="2372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AD80E60-133A-85B8-7619-C1E2E86EFC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30061" y="858195"/>
                  <a:ext cx="275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F3E3466-135E-3B24-893A-546449B9D8B3}"/>
                    </a:ext>
                  </a:extLst>
                </p14:cNvPr>
                <p14:cNvContentPartPr/>
                <p14:nvPr/>
              </p14:nvContentPartPr>
              <p14:xfrm>
                <a:off x="5397821" y="813195"/>
                <a:ext cx="114480" cy="141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F3E3466-135E-3B24-893A-546449B9D8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88821" y="804555"/>
                  <a:ext cx="132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9F21F38-E18B-0CD4-5606-706AFDD70284}"/>
                    </a:ext>
                  </a:extLst>
                </p14:cNvPr>
                <p14:cNvContentPartPr/>
                <p14:nvPr/>
              </p14:nvContentPartPr>
              <p14:xfrm>
                <a:off x="5580341" y="677475"/>
                <a:ext cx="86760" cy="237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9F21F38-E18B-0CD4-5606-706AFDD702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71701" y="668835"/>
                  <a:ext cx="104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86BF07A-5B65-5B9B-E8AF-33FDD3D43417}"/>
                    </a:ext>
                  </a:extLst>
                </p14:cNvPr>
                <p14:cNvContentPartPr/>
                <p14:nvPr/>
              </p14:nvContentPartPr>
              <p14:xfrm>
                <a:off x="5606261" y="731115"/>
                <a:ext cx="90360" cy="97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86BF07A-5B65-5B9B-E8AF-33FDD3D434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97621" y="722115"/>
                  <a:ext cx="108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56CA45F-2799-5C87-FA7D-8BAF8671FD40}"/>
                    </a:ext>
                  </a:extLst>
                </p14:cNvPr>
                <p14:cNvContentPartPr/>
                <p14:nvPr/>
              </p14:nvContentPartPr>
              <p14:xfrm>
                <a:off x="5730101" y="702315"/>
                <a:ext cx="58320" cy="85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56CA45F-2799-5C87-FA7D-8BAF8671FD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21461" y="693315"/>
                  <a:ext cx="75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A06B35C-5351-2964-32E4-AB94720CE42A}"/>
                    </a:ext>
                  </a:extLst>
                </p14:cNvPr>
                <p14:cNvContentPartPr/>
                <p14:nvPr/>
              </p14:nvContentPartPr>
              <p14:xfrm>
                <a:off x="5777261" y="636795"/>
                <a:ext cx="127800" cy="148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A06B35C-5351-2964-32E4-AB94720CE4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68261" y="628155"/>
                  <a:ext cx="145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8D889ED-3712-4ECE-2B10-88AA49CDF551}"/>
                    </a:ext>
                  </a:extLst>
                </p14:cNvPr>
                <p14:cNvContentPartPr/>
                <p14:nvPr/>
              </p14:nvContentPartPr>
              <p14:xfrm>
                <a:off x="5939261" y="615555"/>
                <a:ext cx="71640" cy="183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8D889ED-3712-4ECE-2B10-88AA49CDF55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30621" y="606915"/>
                  <a:ext cx="89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7DB06BA-E1D7-C569-460A-084651295305}"/>
                    </a:ext>
                  </a:extLst>
                </p14:cNvPr>
                <p14:cNvContentPartPr/>
                <p14:nvPr/>
              </p14:nvContentPartPr>
              <p14:xfrm>
                <a:off x="6004061" y="589995"/>
                <a:ext cx="125280" cy="1411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7DB06BA-E1D7-C569-460A-0846512953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95421" y="580995"/>
                  <a:ext cx="142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E889592-5EB1-4CEF-8EF1-A1223CDE9091}"/>
                    </a:ext>
                  </a:extLst>
                </p14:cNvPr>
                <p14:cNvContentPartPr/>
                <p14:nvPr/>
              </p14:nvContentPartPr>
              <p14:xfrm>
                <a:off x="6134741" y="582435"/>
                <a:ext cx="81720" cy="160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E889592-5EB1-4CEF-8EF1-A1223CDE9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25741" y="573435"/>
                  <a:ext cx="99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4DE6CEE-41F5-D526-DEB7-C8E28F5C4AE9}"/>
                    </a:ext>
                  </a:extLst>
                </p14:cNvPr>
                <p14:cNvContentPartPr/>
                <p14:nvPr/>
              </p14:nvContentPartPr>
              <p14:xfrm>
                <a:off x="6278741" y="544275"/>
                <a:ext cx="137880" cy="165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4DE6CEE-41F5-D526-DEB7-C8E28F5C4A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70101" y="535635"/>
                  <a:ext cx="155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DACC4EF-25E6-294B-1795-BFBFE5C6349D}"/>
                    </a:ext>
                  </a:extLst>
                </p14:cNvPr>
                <p14:cNvContentPartPr/>
                <p14:nvPr/>
              </p14:nvContentPartPr>
              <p14:xfrm>
                <a:off x="6536141" y="676395"/>
                <a:ext cx="24120" cy="10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DACC4EF-25E6-294B-1795-BFBFE5C6349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27141" y="667395"/>
                  <a:ext cx="417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F1E062A-7B21-A820-0DCF-6F4B78CE9AD6}"/>
              </a:ext>
            </a:extLst>
          </p:cNvPr>
          <p:cNvGrpSpPr/>
          <p:nvPr/>
        </p:nvGrpSpPr>
        <p:grpSpPr>
          <a:xfrm>
            <a:off x="3495221" y="934155"/>
            <a:ext cx="135000" cy="202680"/>
            <a:chOff x="3495221" y="934155"/>
            <a:chExt cx="13500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EB2FD8A-6F44-1480-B9F5-00B177E77854}"/>
                    </a:ext>
                  </a:extLst>
                </p14:cNvPr>
                <p14:cNvContentPartPr/>
                <p14:nvPr/>
              </p14:nvContentPartPr>
              <p14:xfrm>
                <a:off x="3560381" y="934155"/>
                <a:ext cx="24480" cy="180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EB2FD8A-6F44-1480-B9F5-00B177E778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51741" y="925515"/>
                  <a:ext cx="4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BA7C189-CBC7-E347-9284-A119654D9803}"/>
                    </a:ext>
                  </a:extLst>
                </p14:cNvPr>
                <p14:cNvContentPartPr/>
                <p14:nvPr/>
              </p14:nvContentPartPr>
              <p14:xfrm>
                <a:off x="3495221" y="1056195"/>
                <a:ext cx="135000" cy="80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BA7C189-CBC7-E347-9284-A119654D98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86581" y="1047195"/>
                  <a:ext cx="15264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DAC4039-5B09-FA8C-4FDD-E5905143A1BE}"/>
              </a:ext>
            </a:extLst>
          </p:cNvPr>
          <p:cNvGrpSpPr/>
          <p:nvPr/>
        </p:nvGrpSpPr>
        <p:grpSpPr>
          <a:xfrm>
            <a:off x="3142781" y="538155"/>
            <a:ext cx="1026360" cy="213840"/>
            <a:chOff x="3142781" y="538155"/>
            <a:chExt cx="10263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0D7160C-0AAA-F086-D23A-3546B1834E23}"/>
                    </a:ext>
                  </a:extLst>
                </p14:cNvPr>
                <p14:cNvContentPartPr/>
                <p14:nvPr/>
              </p14:nvContentPartPr>
              <p14:xfrm>
                <a:off x="3142781" y="547155"/>
                <a:ext cx="128160" cy="151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0D7160C-0AAA-F086-D23A-3546B1834E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33781" y="538515"/>
                  <a:ext cx="145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7C0FCC6-C9FE-ADBF-D631-3AC9887DB22E}"/>
                    </a:ext>
                  </a:extLst>
                </p14:cNvPr>
                <p14:cNvContentPartPr/>
                <p14:nvPr/>
              </p14:nvContentPartPr>
              <p14:xfrm>
                <a:off x="3253661" y="562995"/>
                <a:ext cx="108360" cy="109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7C0FCC6-C9FE-ADBF-D631-3AC9887DB2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44661" y="553995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0806C5C-C1E0-FC73-78D9-7C3D4122A71F}"/>
                    </a:ext>
                  </a:extLst>
                </p14:cNvPr>
                <p14:cNvContentPartPr/>
                <p14:nvPr/>
              </p14:nvContentPartPr>
              <p14:xfrm>
                <a:off x="3385421" y="591795"/>
                <a:ext cx="132120" cy="109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0806C5C-C1E0-FC73-78D9-7C3D4122A7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76781" y="583155"/>
                  <a:ext cx="149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B0FB5AB-BAA8-A8E3-C0EE-B0A657104D8A}"/>
                    </a:ext>
                  </a:extLst>
                </p14:cNvPr>
                <p14:cNvContentPartPr/>
                <p14:nvPr/>
              </p14:nvContentPartPr>
              <p14:xfrm>
                <a:off x="3551021" y="540675"/>
                <a:ext cx="66240" cy="135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B0FB5AB-BAA8-A8E3-C0EE-B0A657104D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42381" y="531675"/>
                  <a:ext cx="83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AD5AA9A-E3CB-3E10-C1AB-43233BCCED70}"/>
                    </a:ext>
                  </a:extLst>
                </p14:cNvPr>
                <p14:cNvContentPartPr/>
                <p14:nvPr/>
              </p14:nvContentPartPr>
              <p14:xfrm>
                <a:off x="3674141" y="538155"/>
                <a:ext cx="81000" cy="259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AD5AA9A-E3CB-3E10-C1AB-43233BCCED7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65141" y="529155"/>
                  <a:ext cx="98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92ED102-F60C-3F59-F1E2-3C9B124D199E}"/>
                    </a:ext>
                  </a:extLst>
                </p14:cNvPr>
                <p14:cNvContentPartPr/>
                <p14:nvPr/>
              </p14:nvContentPartPr>
              <p14:xfrm>
                <a:off x="3688181" y="600795"/>
                <a:ext cx="151560" cy="1461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92ED102-F60C-3F59-F1E2-3C9B124D199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79541" y="592155"/>
                  <a:ext cx="169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2D33FB3-0DE1-6766-B634-6CA58176FB71}"/>
                    </a:ext>
                  </a:extLst>
                </p14:cNvPr>
                <p14:cNvContentPartPr/>
                <p14:nvPr/>
              </p14:nvContentPartPr>
              <p14:xfrm>
                <a:off x="3872861" y="554355"/>
                <a:ext cx="66600" cy="22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2D33FB3-0DE1-6766-B634-6CA58176FB7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63861" y="545355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CB3FE57-4D33-07C8-F7F4-4ED99106BEBE}"/>
                    </a:ext>
                  </a:extLst>
                </p14:cNvPr>
                <p14:cNvContentPartPr/>
                <p14:nvPr/>
              </p14:nvContentPartPr>
              <p14:xfrm>
                <a:off x="3857381" y="602955"/>
                <a:ext cx="125280" cy="60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CB3FE57-4D33-07C8-F7F4-4ED99106BEB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48741" y="593955"/>
                  <a:ext cx="142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9BBAF0F-1C35-42F7-E4AA-5A01832CD5F9}"/>
                    </a:ext>
                  </a:extLst>
                </p14:cNvPr>
                <p14:cNvContentPartPr/>
                <p14:nvPr/>
              </p14:nvContentPartPr>
              <p14:xfrm>
                <a:off x="3929021" y="668835"/>
                <a:ext cx="240120" cy="83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9BBAF0F-1C35-42F7-E4AA-5A01832CD5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20381" y="659835"/>
                  <a:ext cx="25776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BB56E75-004F-CE82-24E4-825061D23F98}"/>
                  </a:ext>
                </a:extLst>
              </p14:cNvPr>
              <p14:cNvContentPartPr/>
              <p14:nvPr/>
            </p14:nvContentPartPr>
            <p14:xfrm>
              <a:off x="3913901" y="1353195"/>
              <a:ext cx="1022760" cy="583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BB56E75-004F-CE82-24E4-825061D23F9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05261" y="1344195"/>
                <a:ext cx="10404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2CA2F829-1013-AD7F-7E56-F3B6530247B7}"/>
              </a:ext>
            </a:extLst>
          </p:cNvPr>
          <p:cNvGrpSpPr/>
          <p:nvPr/>
        </p:nvGrpSpPr>
        <p:grpSpPr>
          <a:xfrm>
            <a:off x="5252741" y="2551995"/>
            <a:ext cx="410760" cy="136080"/>
            <a:chOff x="5252741" y="2551995"/>
            <a:chExt cx="41076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FEEB5CE-B698-C92B-51C6-4FC5C8F7C226}"/>
                    </a:ext>
                  </a:extLst>
                </p14:cNvPr>
                <p14:cNvContentPartPr/>
                <p14:nvPr/>
              </p14:nvContentPartPr>
              <p14:xfrm>
                <a:off x="5252741" y="2574315"/>
                <a:ext cx="115200" cy="212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FEEB5CE-B698-C92B-51C6-4FC5C8F7C2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44101" y="2565675"/>
                  <a:ext cx="132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7603B14-58E8-4ED2-71FA-EB3A7A00A7CA}"/>
                    </a:ext>
                  </a:extLst>
                </p14:cNvPr>
                <p14:cNvContentPartPr/>
                <p14:nvPr/>
              </p14:nvContentPartPr>
              <p14:xfrm>
                <a:off x="5267141" y="2605995"/>
                <a:ext cx="114840" cy="810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7603B14-58E8-4ED2-71FA-EB3A7A00A7C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58141" y="2596995"/>
                  <a:ext cx="132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2C4CA14-BA01-9390-6CC0-9806F4B23B1C}"/>
                    </a:ext>
                  </a:extLst>
                </p14:cNvPr>
                <p14:cNvContentPartPr/>
                <p14:nvPr/>
              </p14:nvContentPartPr>
              <p14:xfrm>
                <a:off x="5375861" y="2570715"/>
                <a:ext cx="77400" cy="75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2C4CA14-BA01-9390-6CC0-9806F4B23B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67221" y="2562075"/>
                  <a:ext cx="95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6A62A02-59C1-9247-9426-07D2EFD48358}"/>
                    </a:ext>
                  </a:extLst>
                </p14:cNvPr>
                <p14:cNvContentPartPr/>
                <p14:nvPr/>
              </p14:nvContentPartPr>
              <p14:xfrm>
                <a:off x="5437781" y="2563155"/>
                <a:ext cx="85320" cy="124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6A62A02-59C1-9247-9426-07D2EFD483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28781" y="2554155"/>
                  <a:ext cx="102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E8D0C70-4FFE-5A26-FA69-FF8FA68E73B3}"/>
                    </a:ext>
                  </a:extLst>
                </p14:cNvPr>
                <p14:cNvContentPartPr/>
                <p14:nvPr/>
              </p14:nvContentPartPr>
              <p14:xfrm>
                <a:off x="5549741" y="2573595"/>
                <a:ext cx="30960" cy="106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E8D0C70-4FFE-5A26-FA69-FF8FA68E73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40741" y="2564955"/>
                  <a:ext cx="48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0E43C75-B7C1-C76E-4FA2-E5E495B63662}"/>
                    </a:ext>
                  </a:extLst>
                </p14:cNvPr>
                <p14:cNvContentPartPr/>
                <p14:nvPr/>
              </p14:nvContentPartPr>
              <p14:xfrm>
                <a:off x="5635061" y="2551995"/>
                <a:ext cx="28440" cy="122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0E43C75-B7C1-C76E-4FA2-E5E495B636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26061" y="2543355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06FA21C-4609-CEDF-870A-353B9CCE4279}"/>
              </a:ext>
            </a:extLst>
          </p:cNvPr>
          <p:cNvGrpSpPr/>
          <p:nvPr/>
        </p:nvGrpSpPr>
        <p:grpSpPr>
          <a:xfrm>
            <a:off x="6449021" y="2507355"/>
            <a:ext cx="794520" cy="158040"/>
            <a:chOff x="6449021" y="2507355"/>
            <a:chExt cx="79452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4E1B06E-64A1-F1A9-C216-7F3A468A2FDF}"/>
                    </a:ext>
                  </a:extLst>
                </p14:cNvPr>
                <p14:cNvContentPartPr/>
                <p14:nvPr/>
              </p14:nvContentPartPr>
              <p14:xfrm>
                <a:off x="6449021" y="2513115"/>
                <a:ext cx="69480" cy="108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4E1B06E-64A1-F1A9-C216-7F3A468A2F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40021" y="2504475"/>
                  <a:ext cx="87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9A9E21E-EC05-568A-5D46-3C1B00D606B5}"/>
                    </a:ext>
                  </a:extLst>
                </p14:cNvPr>
                <p14:cNvContentPartPr/>
                <p14:nvPr/>
              </p14:nvContentPartPr>
              <p14:xfrm>
                <a:off x="6451181" y="2550915"/>
                <a:ext cx="67680" cy="766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9A9E21E-EC05-568A-5D46-3C1B00D606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42541" y="2541915"/>
                  <a:ext cx="85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D10C4F9-0F5C-FE4E-8FDC-DD94A654426D}"/>
                    </a:ext>
                  </a:extLst>
                </p14:cNvPr>
                <p14:cNvContentPartPr/>
                <p14:nvPr/>
              </p14:nvContentPartPr>
              <p14:xfrm>
                <a:off x="6535061" y="2531115"/>
                <a:ext cx="58320" cy="752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D10C4F9-0F5C-FE4E-8FDC-DD94A65442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26421" y="2522475"/>
                  <a:ext cx="75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1248C90-81CB-1556-28B7-427FCCC26EAD}"/>
                    </a:ext>
                  </a:extLst>
                </p14:cNvPr>
                <p14:cNvContentPartPr/>
                <p14:nvPr/>
              </p14:nvContentPartPr>
              <p14:xfrm>
                <a:off x="6576821" y="2521755"/>
                <a:ext cx="81720" cy="134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1248C90-81CB-1556-28B7-427FCCC26E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68181" y="2512755"/>
                  <a:ext cx="99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607A800-32BC-E7F6-8FC8-CA001CB974AC}"/>
                    </a:ext>
                  </a:extLst>
                </p14:cNvPr>
                <p14:cNvContentPartPr/>
                <p14:nvPr/>
              </p14:nvContentPartPr>
              <p14:xfrm>
                <a:off x="6680501" y="2572515"/>
                <a:ext cx="7920" cy="928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607A800-32BC-E7F6-8FC8-CA001CB974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71501" y="2563875"/>
                  <a:ext cx="25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1E8621D-D05C-2ED3-B064-357EC9F431CC}"/>
                    </a:ext>
                  </a:extLst>
                </p14:cNvPr>
                <p14:cNvContentPartPr/>
                <p14:nvPr/>
              </p14:nvContentPartPr>
              <p14:xfrm>
                <a:off x="6724781" y="2532555"/>
                <a:ext cx="87120" cy="838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1E8621D-D05C-2ED3-B064-357EC9F431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15781" y="2523915"/>
                  <a:ext cx="104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E2E9B4B-3544-5A40-E661-B61B04A5804A}"/>
                    </a:ext>
                  </a:extLst>
                </p14:cNvPr>
                <p14:cNvContentPartPr/>
                <p14:nvPr/>
              </p14:nvContentPartPr>
              <p14:xfrm>
                <a:off x="6949421" y="2507355"/>
                <a:ext cx="56160" cy="16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E2E9B4B-3544-5A40-E661-B61B04A5804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40421" y="2498715"/>
                  <a:ext cx="73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067952B-C100-BF3B-53E2-DCA75C8B0BFA}"/>
                    </a:ext>
                  </a:extLst>
                </p14:cNvPr>
                <p14:cNvContentPartPr/>
                <p14:nvPr/>
              </p14:nvContentPartPr>
              <p14:xfrm>
                <a:off x="6962021" y="2526795"/>
                <a:ext cx="111960" cy="72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067952B-C100-BF3B-53E2-DCA75C8B0B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53021" y="2518155"/>
                  <a:ext cx="129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F0F204A-DDEB-DC84-8EBA-F44A2BAC55D5}"/>
                    </a:ext>
                  </a:extLst>
                </p14:cNvPr>
                <p14:cNvContentPartPr/>
                <p14:nvPr/>
              </p14:nvContentPartPr>
              <p14:xfrm>
                <a:off x="7075781" y="2521755"/>
                <a:ext cx="71280" cy="97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F0F204A-DDEB-DC84-8EBA-F44A2BAC55D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67141" y="2512755"/>
                  <a:ext cx="88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DB3832D-C6E7-AE4B-6F47-1EB27778FDD8}"/>
                    </a:ext>
                  </a:extLst>
                </p14:cNvPr>
                <p14:cNvContentPartPr/>
                <p14:nvPr/>
              </p14:nvContentPartPr>
              <p14:xfrm>
                <a:off x="7163621" y="2548755"/>
                <a:ext cx="14400" cy="781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DB3832D-C6E7-AE4B-6F47-1EB27778FD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54981" y="2540115"/>
                  <a:ext cx="32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41EE1BF-9795-DCE3-6E56-6B0C084D944E}"/>
                    </a:ext>
                  </a:extLst>
                </p14:cNvPr>
                <p14:cNvContentPartPr/>
                <p14:nvPr/>
              </p14:nvContentPartPr>
              <p14:xfrm>
                <a:off x="7202141" y="2518515"/>
                <a:ext cx="41400" cy="89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41EE1BF-9795-DCE3-6E56-6B0C084D94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93501" y="2509515"/>
                  <a:ext cx="590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7BD010-78D4-FF17-919D-5411B5F12BB0}"/>
              </a:ext>
            </a:extLst>
          </p:cNvPr>
          <p:cNvGrpSpPr/>
          <p:nvPr/>
        </p:nvGrpSpPr>
        <p:grpSpPr>
          <a:xfrm>
            <a:off x="7413821" y="2491515"/>
            <a:ext cx="607680" cy="136440"/>
            <a:chOff x="7413821" y="2491515"/>
            <a:chExt cx="6076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90A5313-CE26-8B66-02D8-1DB2447317DF}"/>
                    </a:ext>
                  </a:extLst>
                </p14:cNvPr>
                <p14:cNvContentPartPr/>
                <p14:nvPr/>
              </p14:nvContentPartPr>
              <p14:xfrm>
                <a:off x="7413821" y="2500155"/>
                <a:ext cx="74880" cy="223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90A5313-CE26-8B66-02D8-1DB2447317D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04821" y="2491515"/>
                  <a:ext cx="92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C79D501-DD0F-A38F-79DB-FB609B8D6F87}"/>
                    </a:ext>
                  </a:extLst>
                </p14:cNvPr>
                <p14:cNvContentPartPr/>
                <p14:nvPr/>
              </p14:nvContentPartPr>
              <p14:xfrm>
                <a:off x="7424981" y="2536155"/>
                <a:ext cx="79920" cy="705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C79D501-DD0F-A38F-79DB-FB609B8D6F8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16341" y="2527515"/>
                  <a:ext cx="97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15F5431-6EEE-1EF6-67D2-E198754217BE}"/>
                    </a:ext>
                  </a:extLst>
                </p14:cNvPr>
                <p14:cNvContentPartPr/>
                <p14:nvPr/>
              </p14:nvContentPartPr>
              <p14:xfrm>
                <a:off x="7546301" y="2526075"/>
                <a:ext cx="44280" cy="547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15F5431-6EEE-1EF6-67D2-E198754217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37661" y="2517075"/>
                  <a:ext cx="61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5292B16-CC52-58BD-0C5B-AC796FFD36EE}"/>
                    </a:ext>
                  </a:extLst>
                </p14:cNvPr>
                <p14:cNvContentPartPr/>
                <p14:nvPr/>
              </p14:nvContentPartPr>
              <p14:xfrm>
                <a:off x="7588421" y="2491515"/>
                <a:ext cx="90720" cy="136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5292B16-CC52-58BD-0C5B-AC796FFD36E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79781" y="2482875"/>
                  <a:ext cx="108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1131C5F-A79F-AD52-1519-5030BF5556D0}"/>
                    </a:ext>
                  </a:extLst>
                </p14:cNvPr>
                <p14:cNvContentPartPr/>
                <p14:nvPr/>
              </p14:nvContentPartPr>
              <p14:xfrm>
                <a:off x="7706861" y="2522835"/>
                <a:ext cx="37080" cy="1033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1131C5F-A79F-AD52-1519-5030BF5556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97861" y="2514195"/>
                  <a:ext cx="54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F2E86AC-1EF2-D854-D043-7F3C7B420463}"/>
                    </a:ext>
                  </a:extLst>
                </p14:cNvPr>
                <p14:cNvContentPartPr/>
                <p14:nvPr/>
              </p14:nvContentPartPr>
              <p14:xfrm>
                <a:off x="7800461" y="2496915"/>
                <a:ext cx="93600" cy="1177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F2E86AC-1EF2-D854-D043-7F3C7B42046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91461" y="2487915"/>
                  <a:ext cx="111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176D3D0-AAB0-8E66-03C0-B07AC7BFB14E}"/>
                    </a:ext>
                  </a:extLst>
                </p14:cNvPr>
                <p14:cNvContentPartPr/>
                <p14:nvPr/>
              </p14:nvContentPartPr>
              <p14:xfrm>
                <a:off x="7991621" y="2598075"/>
                <a:ext cx="29880" cy="17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176D3D0-AAB0-8E66-03C0-B07AC7BFB14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82981" y="2589075"/>
                  <a:ext cx="475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1932503-FC58-7D9A-8CC2-638F30ADE22E}"/>
              </a:ext>
            </a:extLst>
          </p:cNvPr>
          <p:cNvGrpSpPr/>
          <p:nvPr/>
        </p:nvGrpSpPr>
        <p:grpSpPr>
          <a:xfrm>
            <a:off x="7670861" y="2706075"/>
            <a:ext cx="879480" cy="267480"/>
            <a:chOff x="7670861" y="2706075"/>
            <a:chExt cx="8794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5AC5AA5-F02A-B6B4-A685-67B38ED1FB7B}"/>
                    </a:ext>
                  </a:extLst>
                </p14:cNvPr>
                <p14:cNvContentPartPr/>
                <p14:nvPr/>
              </p14:nvContentPartPr>
              <p14:xfrm>
                <a:off x="7670861" y="2797155"/>
                <a:ext cx="181080" cy="259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5AC5AA5-F02A-B6B4-A685-67B38ED1FB7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62221" y="2788515"/>
                  <a:ext cx="198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106C9A7C-1094-B40A-DA8C-F7F48E9844F3}"/>
                    </a:ext>
                  </a:extLst>
                </p14:cNvPr>
                <p14:cNvContentPartPr/>
                <p14:nvPr/>
              </p14:nvContentPartPr>
              <p14:xfrm>
                <a:off x="7817381" y="2755035"/>
                <a:ext cx="87120" cy="1288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106C9A7C-1094-B40A-DA8C-F7F48E9844F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08741" y="2746395"/>
                  <a:ext cx="104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21FE1612-E06C-F98D-08D0-30B3A2C017C2}"/>
                    </a:ext>
                  </a:extLst>
                </p14:cNvPr>
                <p14:cNvContentPartPr/>
                <p14:nvPr/>
              </p14:nvContentPartPr>
              <p14:xfrm>
                <a:off x="7997741" y="2722275"/>
                <a:ext cx="97560" cy="252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21FE1612-E06C-F98D-08D0-30B3A2C017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89101" y="2713275"/>
                  <a:ext cx="115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77A592B-ADF6-F74F-19BA-CA19737B3D79}"/>
                    </a:ext>
                  </a:extLst>
                </p14:cNvPr>
                <p14:cNvContentPartPr/>
                <p14:nvPr/>
              </p14:nvContentPartPr>
              <p14:xfrm>
                <a:off x="7990181" y="2706075"/>
                <a:ext cx="243000" cy="2098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77A592B-ADF6-F74F-19BA-CA19737B3D7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81541" y="2697075"/>
                  <a:ext cx="260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0861181-63EC-4224-8E88-EE3E50529B9A}"/>
                    </a:ext>
                  </a:extLst>
                </p14:cNvPr>
                <p14:cNvContentPartPr/>
                <p14:nvPr/>
              </p14:nvContentPartPr>
              <p14:xfrm>
                <a:off x="8162261" y="2745675"/>
                <a:ext cx="250200" cy="227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0861181-63EC-4224-8E88-EE3E50529B9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53621" y="2736675"/>
                  <a:ext cx="267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4A083C0-80C5-C698-E452-2CC30E1043FB}"/>
                    </a:ext>
                  </a:extLst>
                </p14:cNvPr>
                <p14:cNvContentPartPr/>
                <p14:nvPr/>
              </p14:nvContentPartPr>
              <p14:xfrm>
                <a:off x="8532701" y="2930715"/>
                <a:ext cx="17640" cy="36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4A083C0-80C5-C698-E452-2CC30E1043F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24061" y="2922075"/>
                  <a:ext cx="35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6BAA7F-7646-0DA7-EB64-8136A4FF7EEA}"/>
              </a:ext>
            </a:extLst>
          </p:cNvPr>
          <p:cNvGrpSpPr/>
          <p:nvPr/>
        </p:nvGrpSpPr>
        <p:grpSpPr>
          <a:xfrm>
            <a:off x="4574141" y="2942235"/>
            <a:ext cx="1383480" cy="266400"/>
            <a:chOff x="4574141" y="2942235"/>
            <a:chExt cx="138348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9CA7C9A-4672-C8B4-AEAB-9343C62D466E}"/>
                    </a:ext>
                  </a:extLst>
                </p14:cNvPr>
                <p14:cNvContentPartPr/>
                <p14:nvPr/>
              </p14:nvContentPartPr>
              <p14:xfrm>
                <a:off x="4574141" y="3011715"/>
                <a:ext cx="111960" cy="64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9CA7C9A-4672-C8B4-AEAB-9343C62D46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65501" y="3003075"/>
                  <a:ext cx="129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9634690D-738F-A672-9BD3-53BCE99B2ACC}"/>
                    </a:ext>
                  </a:extLst>
                </p14:cNvPr>
                <p14:cNvContentPartPr/>
                <p14:nvPr/>
              </p14:nvContentPartPr>
              <p14:xfrm>
                <a:off x="4654421" y="2982195"/>
                <a:ext cx="52920" cy="1249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9634690D-738F-A672-9BD3-53BCE99B2AC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45781" y="2973555"/>
                  <a:ext cx="70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B69008A-F718-5448-FE04-5875347FE1D9}"/>
                    </a:ext>
                  </a:extLst>
                </p14:cNvPr>
                <p14:cNvContentPartPr/>
                <p14:nvPr/>
              </p14:nvContentPartPr>
              <p14:xfrm>
                <a:off x="4774301" y="2959155"/>
                <a:ext cx="87840" cy="871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B69008A-F718-5448-FE04-5875347FE1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65301" y="2950515"/>
                  <a:ext cx="105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62DAEB0-5D75-95C4-2C6F-D5FC2E4E6412}"/>
                    </a:ext>
                  </a:extLst>
                </p14:cNvPr>
                <p14:cNvContentPartPr/>
                <p14:nvPr/>
              </p14:nvContentPartPr>
              <p14:xfrm>
                <a:off x="4891301" y="2954475"/>
                <a:ext cx="21600" cy="1191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62DAEB0-5D75-95C4-2C6F-D5FC2E4E641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82301" y="2945835"/>
                  <a:ext cx="39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4356D4A-8C14-E664-5441-3B95D67110DC}"/>
                    </a:ext>
                  </a:extLst>
                </p14:cNvPr>
                <p14:cNvContentPartPr/>
                <p14:nvPr/>
              </p14:nvContentPartPr>
              <p14:xfrm>
                <a:off x="4962941" y="2977155"/>
                <a:ext cx="75960" cy="123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4356D4A-8C14-E664-5441-3B95D67110D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54301" y="2968155"/>
                  <a:ext cx="93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CF662CC-97AE-AFFA-CECF-837782B80CE8}"/>
                    </a:ext>
                  </a:extLst>
                </p14:cNvPr>
                <p14:cNvContentPartPr/>
                <p14:nvPr/>
              </p14:nvContentPartPr>
              <p14:xfrm>
                <a:off x="5061941" y="2947635"/>
                <a:ext cx="96120" cy="1317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CF662CC-97AE-AFFA-CECF-837782B80CE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53301" y="2938995"/>
                  <a:ext cx="113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44C5333-A3FF-8F94-0A30-A8C00E6F8747}"/>
                    </a:ext>
                  </a:extLst>
                </p14:cNvPr>
                <p14:cNvContentPartPr/>
                <p14:nvPr/>
              </p14:nvContentPartPr>
              <p14:xfrm>
                <a:off x="5114861" y="3012435"/>
                <a:ext cx="87480" cy="997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44C5333-A3FF-8F94-0A30-A8C00E6F874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05861" y="3003435"/>
                  <a:ext cx="105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73F83814-FA0A-0FE6-D9F4-FFA4EA8EF7AB}"/>
                    </a:ext>
                  </a:extLst>
                </p14:cNvPr>
                <p14:cNvContentPartPr/>
                <p14:nvPr/>
              </p14:nvContentPartPr>
              <p14:xfrm>
                <a:off x="5295941" y="2942235"/>
                <a:ext cx="104760" cy="1317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3F83814-FA0A-0FE6-D9F4-FFA4EA8EF7A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87301" y="2933595"/>
                  <a:ext cx="122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02EF4C7-DCBF-B74D-0BD0-5B77E706FD52}"/>
                    </a:ext>
                  </a:extLst>
                </p14:cNvPr>
                <p14:cNvContentPartPr/>
                <p14:nvPr/>
              </p14:nvContentPartPr>
              <p14:xfrm>
                <a:off x="5330141" y="3001635"/>
                <a:ext cx="91440" cy="147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02EF4C7-DCBF-B74D-0BD0-5B77E706FD5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21141" y="2992995"/>
                  <a:ext cx="10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3EA06E5-C984-2E48-0DFA-6DCAC1471555}"/>
                    </a:ext>
                  </a:extLst>
                </p14:cNvPr>
                <p14:cNvContentPartPr/>
                <p14:nvPr/>
              </p14:nvContentPartPr>
              <p14:xfrm>
                <a:off x="5353901" y="3089115"/>
                <a:ext cx="169200" cy="119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3EA06E5-C984-2E48-0DFA-6DCAC147155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44901" y="3080115"/>
                  <a:ext cx="186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27B4E6D0-6A46-055F-C9F9-68E9AABAB5EA}"/>
                    </a:ext>
                  </a:extLst>
                </p14:cNvPr>
                <p14:cNvContentPartPr/>
                <p14:nvPr/>
              </p14:nvContentPartPr>
              <p14:xfrm>
                <a:off x="5483141" y="3027915"/>
                <a:ext cx="102600" cy="1173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27B4E6D0-6A46-055F-C9F9-68E9AABAB5E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74501" y="3019275"/>
                  <a:ext cx="120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1FA27B4-525B-D7F9-E197-3294F7427A8A}"/>
                    </a:ext>
                  </a:extLst>
                </p14:cNvPr>
                <p14:cNvContentPartPr/>
                <p14:nvPr/>
              </p14:nvContentPartPr>
              <p14:xfrm>
                <a:off x="5553341" y="3027195"/>
                <a:ext cx="91800" cy="1382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1FA27B4-525B-D7F9-E197-3294F7427A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44701" y="3018555"/>
                  <a:ext cx="109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B53ED350-2432-5456-CDE5-A49D6907714B}"/>
                    </a:ext>
                  </a:extLst>
                </p14:cNvPr>
                <p14:cNvContentPartPr/>
                <p14:nvPr/>
              </p14:nvContentPartPr>
              <p14:xfrm>
                <a:off x="5651981" y="2993715"/>
                <a:ext cx="168840" cy="1468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B53ED350-2432-5456-CDE5-A49D6907714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43341" y="2984715"/>
                  <a:ext cx="186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859B79BD-10F2-FB35-27AA-EBD463A67B58}"/>
                    </a:ext>
                  </a:extLst>
                </p14:cNvPr>
                <p14:cNvContentPartPr/>
                <p14:nvPr/>
              </p14:nvContentPartPr>
              <p14:xfrm>
                <a:off x="5774381" y="2981835"/>
                <a:ext cx="74520" cy="1832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859B79BD-10F2-FB35-27AA-EBD463A67B5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65741" y="2972835"/>
                  <a:ext cx="92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BD27F56-A257-38B0-3C03-7F201C1DB4EF}"/>
                    </a:ext>
                  </a:extLst>
                </p14:cNvPr>
                <p14:cNvContentPartPr/>
                <p14:nvPr/>
              </p14:nvContentPartPr>
              <p14:xfrm>
                <a:off x="5928821" y="3023595"/>
                <a:ext cx="28800" cy="151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BD27F56-A257-38B0-3C03-7F201C1DB4E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20181" y="3014955"/>
                  <a:ext cx="4644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438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F02AA5-0E12-F729-12A9-764B72DD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4870F-9F0F-53DE-38E2-7AD1B48C4C47}"/>
              </a:ext>
            </a:extLst>
          </p:cNvPr>
          <p:cNvSpPr/>
          <p:nvPr/>
        </p:nvSpPr>
        <p:spPr>
          <a:xfrm>
            <a:off x="323850" y="1246981"/>
            <a:ext cx="4248150" cy="4364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from bs4 import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BeautifulSoup</a:t>
            </a:r>
            <a:endParaRPr kumimoji="0" lang="en-US" altLang="ko-KR" sz="900" dirty="0">
              <a:solidFill>
                <a:prstClr val="black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import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urllib.request</a:t>
            </a:r>
            <a:endParaRPr kumimoji="0" lang="en-US" altLang="ko-KR" sz="900" dirty="0">
              <a:solidFill>
                <a:prstClr val="black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import pandas as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pd</a:t>
            </a:r>
            <a:endParaRPr kumimoji="0" lang="en-US" altLang="ko-KR" sz="900" dirty="0">
              <a:solidFill>
                <a:prstClr val="black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import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datetime</a:t>
            </a:r>
            <a:endParaRPr kumimoji="0" lang="en-US" altLang="ko-KR" sz="900" dirty="0">
              <a:solidFill>
                <a:prstClr val="black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from selenium import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webdriver</a:t>
            </a:r>
            <a:endParaRPr kumimoji="0" lang="en-US" altLang="ko-KR" sz="900" dirty="0">
              <a:solidFill>
                <a:prstClr val="black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import time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endParaRPr kumimoji="0" lang="en-US" altLang="ko-KR" sz="900" dirty="0">
              <a:solidFill>
                <a:prstClr val="black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#[CODE 1]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 err="1">
                <a:solidFill>
                  <a:prstClr val="black"/>
                </a:solidFill>
              </a:rPr>
              <a:t>def</a:t>
            </a:r>
            <a:r>
              <a:rPr kumimoji="0" lang="en-US" altLang="ko-KR" sz="900" dirty="0">
                <a:solidFill>
                  <a:prstClr val="black"/>
                </a:solidFill>
              </a:rPr>
              <a:t>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CoffeeBean_store</a:t>
            </a:r>
            <a:r>
              <a:rPr kumimoji="0" lang="en-US" altLang="ko-KR" sz="900" dirty="0">
                <a:solidFill>
                  <a:prstClr val="black"/>
                </a:solidFill>
              </a:rPr>
              <a:t>(result):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CoffeeBean_URL</a:t>
            </a:r>
            <a:r>
              <a:rPr kumimoji="0" lang="en-US" altLang="ko-KR" sz="900" dirty="0">
                <a:solidFill>
                  <a:prstClr val="black"/>
                </a:solidFill>
              </a:rPr>
              <a:t> = "https://www.coffeebeankorea.com/store/store.asp"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wd =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webdriver.Chrome</a:t>
            </a:r>
            <a:r>
              <a:rPr kumimoji="0" lang="en-US" altLang="ko-KR" sz="900" dirty="0">
                <a:solidFill>
                  <a:prstClr val="black"/>
                </a:solidFill>
              </a:rPr>
              <a:t>('WebDriver</a:t>
            </a:r>
            <a:r>
              <a:rPr kumimoji="0" lang="ko-KR" altLang="en-US" sz="900" dirty="0" err="1">
                <a:solidFill>
                  <a:prstClr val="black"/>
                </a:solidFill>
              </a:rPr>
              <a:t>설치경로</a:t>
            </a:r>
            <a:r>
              <a:rPr kumimoji="0" lang="ko-KR" altLang="en-US" sz="900" dirty="0">
                <a:solidFill>
                  <a:prstClr val="black"/>
                </a:solidFill>
              </a:rPr>
              <a:t> </a:t>
            </a:r>
            <a:r>
              <a:rPr kumimoji="0" lang="en-US" altLang="ko-KR" sz="900" dirty="0">
                <a:solidFill>
                  <a:prstClr val="black"/>
                </a:solidFill>
              </a:rPr>
              <a:t>/chromedriver.exe')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endParaRPr kumimoji="0" lang="en-US" altLang="ko-KR" sz="900" dirty="0">
              <a:solidFill>
                <a:prstClr val="black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for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i</a:t>
            </a:r>
            <a:r>
              <a:rPr kumimoji="0" lang="en-US" altLang="ko-KR" sz="900" dirty="0">
                <a:solidFill>
                  <a:prstClr val="black"/>
                </a:solidFill>
              </a:rPr>
              <a:t> in range(1, 300): #</a:t>
            </a:r>
            <a:r>
              <a:rPr kumimoji="0" lang="ko-KR" altLang="en-US" sz="900" dirty="0">
                <a:solidFill>
                  <a:prstClr val="black"/>
                </a:solidFill>
              </a:rPr>
              <a:t>매장 수만큼 반복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ko-KR" altLang="en-US" sz="900" dirty="0">
                <a:solidFill>
                  <a:prstClr val="black"/>
                </a:solidFill>
              </a:rPr>
              <a:t>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wd.get</a:t>
            </a:r>
            <a:r>
              <a:rPr kumimoji="0" lang="en-US" altLang="ko-KR" sz="900" dirty="0">
                <a:solidFill>
                  <a:prstClr val="black"/>
                </a:solidFill>
              </a:rPr>
              <a:t>(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CoffeeBean_URL</a:t>
            </a:r>
            <a:r>
              <a:rPr kumimoji="0" lang="en-US" altLang="ko-KR" sz="900" dirty="0">
                <a:solidFill>
                  <a:prstClr val="black"/>
                </a:solidFill>
              </a:rPr>
              <a:t>)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time.sleep</a:t>
            </a:r>
            <a:r>
              <a:rPr kumimoji="0" lang="en-US" altLang="ko-KR" sz="900" dirty="0">
                <a:solidFill>
                  <a:prstClr val="black"/>
                </a:solidFill>
              </a:rPr>
              <a:t>(1) #</a:t>
            </a:r>
            <a:r>
              <a:rPr kumimoji="0" lang="ko-KR" altLang="en-US" sz="900" dirty="0" err="1">
                <a:solidFill>
                  <a:prstClr val="black"/>
                </a:solidFill>
              </a:rPr>
              <a:t>웹페이지</a:t>
            </a:r>
            <a:r>
              <a:rPr kumimoji="0" lang="ko-KR" altLang="en-US" sz="900" dirty="0">
                <a:solidFill>
                  <a:prstClr val="black"/>
                </a:solidFill>
              </a:rPr>
              <a:t> 연결할 동안 </a:t>
            </a:r>
            <a:r>
              <a:rPr kumimoji="0" lang="en-US" altLang="ko-KR" sz="900" dirty="0">
                <a:solidFill>
                  <a:prstClr val="black"/>
                </a:solidFill>
              </a:rPr>
              <a:t>1</a:t>
            </a:r>
            <a:r>
              <a:rPr kumimoji="0" lang="ko-KR" altLang="en-US" sz="900" dirty="0">
                <a:solidFill>
                  <a:prstClr val="black"/>
                </a:solidFill>
              </a:rPr>
              <a:t>초 대기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ko-KR" altLang="en-US" sz="900" dirty="0">
                <a:solidFill>
                  <a:prstClr val="black"/>
                </a:solidFill>
              </a:rPr>
              <a:t>    </a:t>
            </a:r>
            <a:r>
              <a:rPr kumimoji="0" lang="en-US" altLang="ko-KR" sz="900" dirty="0">
                <a:solidFill>
                  <a:prstClr val="black"/>
                </a:solidFill>
              </a:rPr>
              <a:t>try: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wd.execute_script</a:t>
            </a:r>
            <a:r>
              <a:rPr kumimoji="0" lang="en-US" altLang="ko-KR" sz="900" dirty="0">
                <a:solidFill>
                  <a:prstClr val="black"/>
                </a:solidFill>
              </a:rPr>
              <a:t>("storePop2(%d)" %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i</a:t>
            </a:r>
            <a:r>
              <a:rPr kumimoji="0" lang="en-US" altLang="ko-KR" sz="900" dirty="0">
                <a:solidFill>
                  <a:prstClr val="black"/>
                </a:solidFill>
              </a:rPr>
              <a:t>)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time.sleep</a:t>
            </a:r>
            <a:r>
              <a:rPr kumimoji="0" lang="en-US" altLang="ko-KR" sz="900" dirty="0">
                <a:solidFill>
                  <a:prstClr val="black"/>
                </a:solidFill>
              </a:rPr>
              <a:t>(1) #</a:t>
            </a:r>
            <a:r>
              <a:rPr kumimoji="0" lang="ko-KR" altLang="en-US" sz="900" dirty="0">
                <a:solidFill>
                  <a:prstClr val="black"/>
                </a:solidFill>
              </a:rPr>
              <a:t>스크립트 실행할 동안 </a:t>
            </a:r>
            <a:r>
              <a:rPr kumimoji="0" lang="en-US" altLang="ko-KR" sz="900" dirty="0">
                <a:solidFill>
                  <a:prstClr val="black"/>
                </a:solidFill>
              </a:rPr>
              <a:t>1</a:t>
            </a:r>
            <a:r>
              <a:rPr kumimoji="0" lang="ko-KR" altLang="en-US" sz="900" dirty="0">
                <a:solidFill>
                  <a:prstClr val="black"/>
                </a:solidFill>
              </a:rPr>
              <a:t>초 대기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ko-KR" altLang="en-US" sz="900" dirty="0">
                <a:solidFill>
                  <a:prstClr val="black"/>
                </a:solidFill>
              </a:rPr>
              <a:t>        </a:t>
            </a:r>
            <a:r>
              <a:rPr kumimoji="0" lang="en-US" altLang="ko-KR" sz="900" dirty="0">
                <a:solidFill>
                  <a:prstClr val="black"/>
                </a:solidFill>
              </a:rPr>
              <a:t>html =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wd.page_source</a:t>
            </a:r>
            <a:endParaRPr kumimoji="0" lang="en-US" altLang="ko-KR" sz="900" dirty="0">
              <a:solidFill>
                <a:prstClr val="black"/>
              </a:solidFill>
            </a:endParaRP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soupCB</a:t>
            </a:r>
            <a:r>
              <a:rPr kumimoji="0" lang="en-US" altLang="ko-KR" sz="900" dirty="0">
                <a:solidFill>
                  <a:prstClr val="black"/>
                </a:solidFill>
              </a:rPr>
              <a:t> =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BeautifulSoup</a:t>
            </a:r>
            <a:r>
              <a:rPr kumimoji="0" lang="en-US" altLang="ko-KR" sz="900" dirty="0">
                <a:solidFill>
                  <a:prstClr val="black"/>
                </a:solidFill>
              </a:rPr>
              <a:t>(html, '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html.parser</a:t>
            </a:r>
            <a:r>
              <a:rPr kumimoji="0" lang="en-US" altLang="ko-KR" sz="900" dirty="0">
                <a:solidFill>
                  <a:prstClr val="black"/>
                </a:solidFill>
              </a:rPr>
              <a:t>’)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    store_name_h2 =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soupCB.select</a:t>
            </a:r>
            <a:r>
              <a:rPr kumimoji="0" lang="en-US" altLang="ko-KR" sz="900" dirty="0">
                <a:solidFill>
                  <a:prstClr val="black"/>
                </a:solidFill>
              </a:rPr>
              <a:t>("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div.store_txt</a:t>
            </a:r>
            <a:r>
              <a:rPr kumimoji="0" lang="en-US" altLang="ko-KR" sz="900" dirty="0">
                <a:solidFill>
                  <a:prstClr val="black"/>
                </a:solidFill>
              </a:rPr>
              <a:t> &gt; h2")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store_name</a:t>
            </a:r>
            <a:r>
              <a:rPr kumimoji="0" lang="en-US" altLang="ko-KR" sz="900" dirty="0">
                <a:solidFill>
                  <a:prstClr val="black"/>
                </a:solidFill>
              </a:rPr>
              <a:t> = store_name_h2[0].string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    print(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store_name</a:t>
            </a:r>
            <a:r>
              <a:rPr kumimoji="0" lang="en-US" altLang="ko-KR" sz="900" dirty="0">
                <a:solidFill>
                  <a:prstClr val="black"/>
                </a:solidFill>
              </a:rPr>
              <a:t>) #</a:t>
            </a:r>
            <a:r>
              <a:rPr kumimoji="0" lang="ko-KR" altLang="en-US" sz="900" dirty="0">
                <a:solidFill>
                  <a:prstClr val="black"/>
                </a:solidFill>
              </a:rPr>
              <a:t>매장 이름 출력하기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ko-KR" altLang="en-US" sz="900" dirty="0">
                <a:solidFill>
                  <a:prstClr val="black"/>
                </a:solidFill>
              </a:rPr>
              <a:t>    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store_info</a:t>
            </a:r>
            <a:r>
              <a:rPr kumimoji="0" lang="en-US" altLang="ko-KR" sz="900" dirty="0">
                <a:solidFill>
                  <a:prstClr val="black"/>
                </a:solidFill>
              </a:rPr>
              <a:t> =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soupCB.select</a:t>
            </a:r>
            <a:r>
              <a:rPr kumimoji="0" lang="en-US" altLang="ko-KR" sz="900" dirty="0">
                <a:solidFill>
                  <a:prstClr val="black"/>
                </a:solidFill>
              </a:rPr>
              <a:t>("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div.store_txt</a:t>
            </a:r>
            <a:r>
              <a:rPr kumimoji="0" lang="en-US" altLang="ko-KR" sz="900" dirty="0">
                <a:solidFill>
                  <a:prstClr val="black"/>
                </a:solidFill>
              </a:rPr>
              <a:t> &gt;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table.store_table</a:t>
            </a:r>
            <a:r>
              <a:rPr kumimoji="0" lang="en-US" altLang="ko-KR" sz="900" dirty="0">
                <a:solidFill>
                  <a:prstClr val="black"/>
                </a:solidFill>
              </a:rPr>
              <a:t> &gt;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                                          </a:t>
            </a:r>
            <a:r>
              <a:rPr kumimoji="0" lang="en-US" altLang="ko-KR" sz="900" dirty="0" err="1">
                <a:solidFill>
                  <a:prstClr val="black"/>
                </a:solidFill>
              </a:rPr>
              <a:t>tbody</a:t>
            </a:r>
            <a:r>
              <a:rPr kumimoji="0" lang="en-US" altLang="ko-KR" sz="900" dirty="0">
                <a:solidFill>
                  <a:prstClr val="black"/>
                </a:solidFill>
              </a:rPr>
              <a:t> &gt; tr &gt; td")</a:t>
            </a:r>
          </a:p>
          <a:p>
            <a:pPr marL="171450" lvl="2" latinLnBrk="1">
              <a:spcBef>
                <a:spcPts val="100"/>
              </a:spcBef>
              <a:spcAft>
                <a:spcPts val="100"/>
              </a:spcAft>
              <a:buSzPct val="96000"/>
              <a:defRPr/>
            </a:pPr>
            <a:r>
              <a:rPr kumimoji="0" lang="en-US" altLang="ko-KR" sz="900" dirty="0">
                <a:solidFill>
                  <a:prstClr val="black"/>
                </a:solidFill>
              </a:rPr>
              <a:t> </a:t>
            </a:r>
            <a:endParaRPr kumimoji="0"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8185477E-1CE2-0DDB-C8B6-8F6B207773A0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1246981"/>
            <a:ext cx="4302125" cy="4364037"/>
            <a:chOff x="4591050" y="2204864"/>
            <a:chExt cx="4248472" cy="4191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68256B0-C572-7A66-018E-6EEA54180981}"/>
                </a:ext>
              </a:extLst>
            </p:cNvPr>
            <p:cNvSpPr/>
            <p:nvPr/>
          </p:nvSpPr>
          <p:spPr>
            <a:xfrm>
              <a:off x="4591050" y="2204864"/>
              <a:ext cx="4248472" cy="3235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prstClr val="black"/>
                  </a:solidFill>
                </a:rPr>
                <a:t>        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store_address_list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 = list(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store_info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[2])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prstClr val="black"/>
                  </a:solidFill>
                </a:rPr>
                <a:t>        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store_address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 = 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store_address_list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[0]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prstClr val="black"/>
                  </a:solidFill>
                </a:rPr>
                <a:t>        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store_phone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 = 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store_info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[3].string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prstClr val="black"/>
                  </a:solidFill>
                </a:rPr>
                <a:t>        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result.append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([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store_name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]+[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store_address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]+[</a:t>
              </a:r>
              <a:r>
                <a:rPr kumimoji="0" lang="en-US" altLang="ko-KR" sz="900" dirty="0" err="1">
                  <a:solidFill>
                    <a:prstClr val="black"/>
                  </a:solidFill>
                </a:rPr>
                <a:t>store_phone</a:t>
              </a:r>
              <a:r>
                <a:rPr kumimoji="0" lang="en-US" altLang="ko-KR" sz="900" dirty="0">
                  <a:solidFill>
                    <a:prstClr val="black"/>
                  </a:solidFill>
                </a:rPr>
                <a:t>])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prstClr val="black"/>
                  </a:solidFill>
                </a:rPr>
                <a:t>    except: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rgbClr val="258BCD"/>
                  </a:solidFill>
                </a:rPr>
                <a:t>        </a:t>
              </a:r>
              <a:r>
                <a:rPr kumimoji="0" lang="en-US" altLang="ko-KR" sz="900" dirty="0">
                  <a:solidFill>
                    <a:schemeClr val="tx1"/>
                  </a:solidFill>
                </a:rPr>
                <a:t>continue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    return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endParaRPr kumimoji="0" lang="en-US" altLang="ko-KR" sz="900" dirty="0">
                <a:solidFill>
                  <a:schemeClr val="tx1"/>
                </a:solidFill>
              </a:endParaRP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#[CODE 0]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 err="1">
                  <a:solidFill>
                    <a:schemeClr val="tx1"/>
                  </a:solidFill>
                </a:rPr>
                <a:t>def</a:t>
              </a:r>
              <a:r>
                <a:rPr kumimoji="0" lang="en-US" altLang="ko-KR" sz="900" dirty="0">
                  <a:solidFill>
                    <a:schemeClr val="tx1"/>
                  </a:solidFill>
                </a:rPr>
                <a:t> main():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    result = []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    print('</a:t>
              </a:r>
              <a:r>
                <a:rPr kumimoji="0" lang="en-US" altLang="ko-KR" sz="900" dirty="0" err="1">
                  <a:solidFill>
                    <a:schemeClr val="tx1"/>
                  </a:solidFill>
                </a:rPr>
                <a:t>CoffeeBean</a:t>
              </a:r>
              <a:r>
                <a:rPr kumimoji="0" lang="en-US" altLang="ko-KR" sz="900" dirty="0">
                  <a:solidFill>
                    <a:schemeClr val="tx1"/>
                  </a:solidFill>
                </a:rPr>
                <a:t> store crawling &gt;&gt;&gt;&gt;&gt;&gt;&gt;&gt;&gt;&gt;&gt;&gt;&gt;&gt;&gt;&gt;&gt;&gt;&gt;&gt;&gt;&gt;&gt;&gt;’)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    </a:t>
              </a:r>
              <a:r>
                <a:rPr kumimoji="0" lang="en-US" altLang="ko-KR" sz="900" dirty="0" err="1">
                  <a:solidFill>
                    <a:schemeClr val="tx1"/>
                  </a:solidFill>
                </a:rPr>
                <a:t>CoffeeBean_store</a:t>
              </a:r>
              <a:r>
                <a:rPr kumimoji="0" lang="en-US" altLang="ko-KR" sz="900" dirty="0">
                  <a:solidFill>
                    <a:schemeClr val="tx1"/>
                  </a:solidFill>
                </a:rPr>
                <a:t>(result) #[CODE 1]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endParaRPr kumimoji="0" lang="en-US" altLang="ko-KR" sz="900" dirty="0">
                <a:solidFill>
                  <a:schemeClr val="tx1"/>
                </a:solidFill>
              </a:endParaRP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    </a:t>
              </a:r>
              <a:r>
                <a:rPr kumimoji="0" lang="en-US" altLang="ko-KR" sz="900" dirty="0" err="1">
                  <a:solidFill>
                    <a:schemeClr val="tx1"/>
                  </a:solidFill>
                </a:rPr>
                <a:t>CB_tbl</a:t>
              </a:r>
              <a:r>
                <a:rPr kumimoji="0" lang="en-US" altLang="ko-KR" sz="900" dirty="0">
                  <a:solidFill>
                    <a:schemeClr val="tx1"/>
                  </a:solidFill>
                </a:rPr>
                <a:t> = </a:t>
              </a:r>
              <a:r>
                <a:rPr kumimoji="0" lang="en-US" altLang="ko-KR" sz="900" dirty="0" err="1">
                  <a:solidFill>
                    <a:schemeClr val="tx1"/>
                  </a:solidFill>
                </a:rPr>
                <a:t>pd.DataFrame</a:t>
              </a:r>
              <a:r>
                <a:rPr kumimoji="0" lang="en-US" altLang="ko-KR" sz="900" dirty="0">
                  <a:solidFill>
                    <a:schemeClr val="tx1"/>
                  </a:solidFill>
                </a:rPr>
                <a:t>(result, columns = ('store', '</a:t>
              </a:r>
              <a:r>
                <a:rPr kumimoji="0" lang="en-US" altLang="ko-KR" sz="900" dirty="0" err="1">
                  <a:solidFill>
                    <a:schemeClr val="tx1"/>
                  </a:solidFill>
                </a:rPr>
                <a:t>address','phone</a:t>
              </a:r>
              <a:r>
                <a:rPr kumimoji="0" lang="en-US" altLang="ko-KR" sz="900" dirty="0">
                  <a:solidFill>
                    <a:schemeClr val="tx1"/>
                  </a:solidFill>
                </a:rPr>
                <a:t>'))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    </a:t>
              </a:r>
              <a:r>
                <a:rPr kumimoji="0" lang="en-US" altLang="ko-KR" sz="900" dirty="0" err="1">
                  <a:solidFill>
                    <a:schemeClr val="tx1"/>
                  </a:solidFill>
                </a:rPr>
                <a:t>CB_tbl.to_csv</a:t>
              </a:r>
              <a:r>
                <a:rPr kumimoji="0" lang="en-US" altLang="ko-KR" sz="900" dirty="0">
                  <a:solidFill>
                    <a:schemeClr val="tx1"/>
                  </a:solidFill>
                </a:rPr>
                <a:t>('./CoffeeBean.csv', encoding = 'cp949', mode = 'w’,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                     index = True)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endParaRPr kumimoji="0" lang="en-US" altLang="ko-KR" sz="900" dirty="0">
                <a:solidFill>
                  <a:schemeClr val="tx1"/>
                </a:solidFill>
              </a:endParaRP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if __name__ == '__main__’:</a:t>
              </a:r>
            </a:p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schemeClr val="tx1"/>
                  </a:solidFill>
                </a:rPr>
                <a:t>    main()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13E642-9DFA-5ED1-A585-577BC3A6587C}"/>
                </a:ext>
              </a:extLst>
            </p:cNvPr>
            <p:cNvSpPr/>
            <p:nvPr/>
          </p:nvSpPr>
          <p:spPr>
            <a:xfrm>
              <a:off x="4595754" y="5400375"/>
              <a:ext cx="4243768" cy="99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lvl="2" latinLnBrk="1">
                <a:spcBef>
                  <a:spcPts val="100"/>
                </a:spcBef>
                <a:spcAft>
                  <a:spcPts val="100"/>
                </a:spcAft>
                <a:buSzPct val="96000"/>
                <a:defRPr/>
              </a:pPr>
              <a:r>
                <a:rPr kumimoji="0" lang="en-US" altLang="ko-KR" sz="900" dirty="0">
                  <a:solidFill>
                    <a:prstClr val="black"/>
                  </a:solidFill>
                </a:rPr>
                <a:t> </a:t>
              </a:r>
              <a:endParaRPr kumimoji="0" lang="en-US" altLang="ko-KR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793A965-3A8F-437E-E30A-57FA14F3814F}"/>
              </a:ext>
            </a:extLst>
          </p:cNvPr>
          <p:cNvSpPr txBox="1"/>
          <p:nvPr/>
        </p:nvSpPr>
        <p:spPr>
          <a:xfrm>
            <a:off x="287337" y="973931"/>
            <a:ext cx="2160588" cy="261937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>
              <a:defRPr/>
            </a:pPr>
            <a:r>
              <a:rPr lang="en-US" altLang="ko-KR" sz="1000" dirty="0">
                <a:latin typeface="HelveticaNeue-Roman"/>
              </a:rPr>
              <a:t>[</a:t>
            </a:r>
            <a:r>
              <a:rPr lang="ko-KR" altLang="en-US" sz="1000" dirty="0">
                <a:latin typeface="HelveticaNeue-Roman"/>
              </a:rPr>
              <a:t>프로그램 </a:t>
            </a:r>
            <a:r>
              <a:rPr lang="en-US" altLang="ko-KR" sz="1000" dirty="0">
                <a:latin typeface="HelveticaNeue-Roman"/>
              </a:rPr>
              <a:t>6-2] CoffeeBeanCrawler.py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9E0D2C1-B760-3782-C36B-6206B8359557}"/>
                  </a:ext>
                </a:extLst>
              </p14:cNvPr>
              <p14:cNvContentPartPr/>
              <p14:nvPr/>
            </p14:nvContentPartPr>
            <p14:xfrm>
              <a:off x="-581419" y="5767155"/>
              <a:ext cx="73800" cy="1216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9E0D2C1-B760-3782-C36B-6206B8359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90419" y="5758155"/>
                <a:ext cx="9144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0BE75C-A727-7C68-BBCF-23BA58DA6CAB}"/>
              </a:ext>
            </a:extLst>
          </p:cNvPr>
          <p:cNvGrpSpPr/>
          <p:nvPr/>
        </p:nvGrpSpPr>
        <p:grpSpPr>
          <a:xfrm>
            <a:off x="1285541" y="3163995"/>
            <a:ext cx="612360" cy="270720"/>
            <a:chOff x="1285541" y="3163995"/>
            <a:chExt cx="6123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C5FC7E2-4EA1-E479-E0AE-3EA5FEF3C847}"/>
                    </a:ext>
                  </a:extLst>
                </p14:cNvPr>
                <p14:cNvContentPartPr/>
                <p14:nvPr/>
              </p14:nvContentPartPr>
              <p14:xfrm>
                <a:off x="1285541" y="3217275"/>
                <a:ext cx="270000" cy="21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C5FC7E2-4EA1-E479-E0AE-3EA5FEF3C8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6541" y="3208275"/>
                  <a:ext cx="287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C659C92-C889-7F2D-716B-916A8E9CEDE1}"/>
                    </a:ext>
                  </a:extLst>
                </p14:cNvPr>
                <p14:cNvContentPartPr/>
                <p14:nvPr/>
              </p14:nvContentPartPr>
              <p14:xfrm>
                <a:off x="1518821" y="3163995"/>
                <a:ext cx="308880" cy="100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C659C92-C889-7F2D-716B-916A8E9CED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0181" y="3155355"/>
                  <a:ext cx="326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B445168-A5F0-48EB-DCB3-0A54FAFAC5B6}"/>
                    </a:ext>
                  </a:extLst>
                </p14:cNvPr>
                <p14:cNvContentPartPr/>
                <p14:nvPr/>
              </p14:nvContentPartPr>
              <p14:xfrm>
                <a:off x="1757861" y="3205395"/>
                <a:ext cx="140040" cy="55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B445168-A5F0-48EB-DCB3-0A54FAFAC5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9221" y="3196395"/>
                  <a:ext cx="1576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233A04B-2BD5-988D-F781-0E79DDD24EE0}"/>
              </a:ext>
            </a:extLst>
          </p:cNvPr>
          <p:cNvGrpSpPr/>
          <p:nvPr/>
        </p:nvGrpSpPr>
        <p:grpSpPr>
          <a:xfrm>
            <a:off x="2974661" y="3206115"/>
            <a:ext cx="1630800" cy="1142280"/>
            <a:chOff x="2974661" y="3206115"/>
            <a:chExt cx="1630800" cy="11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FF4A1CE-12B3-C70B-9696-72952D6128F5}"/>
                    </a:ext>
                  </a:extLst>
                </p14:cNvPr>
                <p14:cNvContentPartPr/>
                <p14:nvPr/>
              </p14:nvContentPartPr>
              <p14:xfrm>
                <a:off x="2974661" y="3621555"/>
                <a:ext cx="128520" cy="10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FF4A1CE-12B3-C70B-9696-72952D6128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5661" y="3612555"/>
                  <a:ext cx="146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33D8831-1B54-5393-A079-419F517DCE43}"/>
                    </a:ext>
                  </a:extLst>
                </p14:cNvPr>
                <p14:cNvContentPartPr/>
                <p14:nvPr/>
              </p14:nvContentPartPr>
              <p14:xfrm>
                <a:off x="3078701" y="3562875"/>
                <a:ext cx="55440" cy="138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33D8831-1B54-5393-A079-419F517DCE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0061" y="3553875"/>
                  <a:ext cx="73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43BF6AF-6188-E1A4-97C7-DEBC0D7BE25E}"/>
                    </a:ext>
                  </a:extLst>
                </p14:cNvPr>
                <p14:cNvContentPartPr/>
                <p14:nvPr/>
              </p14:nvContentPartPr>
              <p14:xfrm>
                <a:off x="3221981" y="3420675"/>
                <a:ext cx="131400" cy="159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43BF6AF-6188-E1A4-97C7-DEBC0D7BE2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2981" y="3412035"/>
                  <a:ext cx="149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87ECD88-BB5E-4BB7-84F0-4C31CC357AA6}"/>
                    </a:ext>
                  </a:extLst>
                </p14:cNvPr>
                <p14:cNvContentPartPr/>
                <p14:nvPr/>
              </p14:nvContentPartPr>
              <p14:xfrm>
                <a:off x="3389741" y="3364875"/>
                <a:ext cx="59760" cy="1566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87ECD88-BB5E-4BB7-84F0-4C31CC357A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1101" y="3356235"/>
                  <a:ext cx="77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71CBBF1-58F7-A93B-EA6C-F759740F928E}"/>
                    </a:ext>
                  </a:extLst>
                </p14:cNvPr>
                <p14:cNvContentPartPr/>
                <p14:nvPr/>
              </p14:nvContentPartPr>
              <p14:xfrm>
                <a:off x="3422501" y="3367755"/>
                <a:ext cx="109080" cy="1638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71CBBF1-58F7-A93B-EA6C-F759740F92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13861" y="3358755"/>
                  <a:ext cx="126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B9757FA-97F2-33C3-4766-FE80D8425A9B}"/>
                    </a:ext>
                  </a:extLst>
                </p14:cNvPr>
                <p14:cNvContentPartPr/>
                <p14:nvPr/>
              </p14:nvContentPartPr>
              <p14:xfrm>
                <a:off x="3552101" y="3370275"/>
                <a:ext cx="123480" cy="1573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B9757FA-97F2-33C3-4766-FE80D8425A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3461" y="3361275"/>
                  <a:ext cx="141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3DB6338-68E6-1F93-20A7-6FE206B0E821}"/>
                    </a:ext>
                  </a:extLst>
                </p14:cNvPr>
                <p14:cNvContentPartPr/>
                <p14:nvPr/>
              </p14:nvContentPartPr>
              <p14:xfrm>
                <a:off x="3670181" y="3317355"/>
                <a:ext cx="195120" cy="1706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3DB6338-68E6-1F93-20A7-6FE206B0E8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1541" y="3308355"/>
                  <a:ext cx="212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3928E29-A6BB-2504-2764-DA8109B2E45D}"/>
                    </a:ext>
                  </a:extLst>
                </p14:cNvPr>
                <p14:cNvContentPartPr/>
                <p14:nvPr/>
              </p14:nvContentPartPr>
              <p14:xfrm>
                <a:off x="3827501" y="3288555"/>
                <a:ext cx="122040" cy="93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3928E29-A6BB-2504-2764-DA8109B2E4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18501" y="3279915"/>
                  <a:ext cx="139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60FA0E3-94F9-E7DA-6B8B-D91C870E8A6C}"/>
                    </a:ext>
                  </a:extLst>
                </p14:cNvPr>
                <p14:cNvContentPartPr/>
                <p14:nvPr/>
              </p14:nvContentPartPr>
              <p14:xfrm>
                <a:off x="3892661" y="3450915"/>
                <a:ext cx="100440" cy="20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60FA0E3-94F9-E7DA-6B8B-D91C870E8A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4021" y="3441915"/>
                  <a:ext cx="118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E21F72B-3048-603C-9D09-1E5455BAAA8F}"/>
                    </a:ext>
                  </a:extLst>
                </p14:cNvPr>
                <p14:cNvContentPartPr/>
                <p14:nvPr/>
              </p14:nvContentPartPr>
              <p14:xfrm>
                <a:off x="3955661" y="3265155"/>
                <a:ext cx="170280" cy="1508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E21F72B-3048-603C-9D09-1E5455BAAA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46661" y="3256515"/>
                  <a:ext cx="187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4A55450-6505-9D84-6F5D-6292FC607418}"/>
                    </a:ext>
                  </a:extLst>
                </p14:cNvPr>
                <p14:cNvContentPartPr/>
                <p14:nvPr/>
              </p14:nvContentPartPr>
              <p14:xfrm>
                <a:off x="4119821" y="3272715"/>
                <a:ext cx="62640" cy="154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4A55450-6505-9D84-6F5D-6292FC6074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1181" y="3264075"/>
                  <a:ext cx="80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69569F8-0FA7-F92D-0280-0518BA452CC0}"/>
                    </a:ext>
                  </a:extLst>
                </p14:cNvPr>
                <p14:cNvContentPartPr/>
                <p14:nvPr/>
              </p14:nvContentPartPr>
              <p14:xfrm>
                <a:off x="4205861" y="3227715"/>
                <a:ext cx="72720" cy="84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69569F8-0FA7-F92D-0280-0518BA452C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96861" y="3218715"/>
                  <a:ext cx="90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C79C321-A49B-D622-12A3-02CD6019D100}"/>
                    </a:ext>
                  </a:extLst>
                </p14:cNvPr>
                <p14:cNvContentPartPr/>
                <p14:nvPr/>
              </p14:nvContentPartPr>
              <p14:xfrm>
                <a:off x="4199741" y="3244275"/>
                <a:ext cx="240120" cy="1731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C79C321-A49B-D622-12A3-02CD6019D1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90741" y="3235635"/>
                  <a:ext cx="257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4A5E5A1-103B-29D3-9088-2C146BDE9141}"/>
                    </a:ext>
                  </a:extLst>
                </p14:cNvPr>
                <p14:cNvContentPartPr/>
                <p14:nvPr/>
              </p14:nvContentPartPr>
              <p14:xfrm>
                <a:off x="4448501" y="3206115"/>
                <a:ext cx="59760" cy="164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4A5E5A1-103B-29D3-9088-2C146BDE91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39861" y="3197115"/>
                  <a:ext cx="77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DEF5728-9AF3-5161-7233-45EC2A636352}"/>
                    </a:ext>
                  </a:extLst>
                </p14:cNvPr>
                <p14:cNvContentPartPr/>
                <p14:nvPr/>
              </p14:nvContentPartPr>
              <p14:xfrm>
                <a:off x="3435461" y="3666555"/>
                <a:ext cx="126360" cy="162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DEF5728-9AF3-5161-7233-45EC2A6363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6461" y="3657555"/>
                  <a:ext cx="144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523D6F4-3B0C-7C03-7DE9-60EE1D50BE7A}"/>
                    </a:ext>
                  </a:extLst>
                </p14:cNvPr>
                <p14:cNvContentPartPr/>
                <p14:nvPr/>
              </p14:nvContentPartPr>
              <p14:xfrm>
                <a:off x="3544541" y="3690315"/>
                <a:ext cx="51120" cy="111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523D6F4-3B0C-7C03-7DE9-60EE1D50BE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5901" y="3681675"/>
                  <a:ext cx="68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666DFD6-B6BD-97B9-4702-1AD06D9F6747}"/>
                    </a:ext>
                  </a:extLst>
                </p14:cNvPr>
                <p14:cNvContentPartPr/>
                <p14:nvPr/>
              </p14:nvContentPartPr>
              <p14:xfrm>
                <a:off x="3576221" y="3674475"/>
                <a:ext cx="186120" cy="98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666DFD6-B6BD-97B9-4702-1AD06D9F67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67581" y="3665835"/>
                  <a:ext cx="203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CD310A1-ECBF-A04D-8F19-B35E2C70A4C7}"/>
                    </a:ext>
                  </a:extLst>
                </p14:cNvPr>
                <p14:cNvContentPartPr/>
                <p14:nvPr/>
              </p14:nvContentPartPr>
              <p14:xfrm>
                <a:off x="3705821" y="3655755"/>
                <a:ext cx="167400" cy="1440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CD310A1-ECBF-A04D-8F19-B35E2C70A4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7181" y="3646755"/>
                  <a:ext cx="185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703ED73-7057-AF9E-962D-A820D6CDCD52}"/>
                    </a:ext>
                  </a:extLst>
                </p14:cNvPr>
                <p14:cNvContentPartPr/>
                <p14:nvPr/>
              </p14:nvContentPartPr>
              <p14:xfrm>
                <a:off x="3895541" y="3649635"/>
                <a:ext cx="79560" cy="1184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703ED73-7057-AF9E-962D-A820D6CDCD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6901" y="3640635"/>
                  <a:ext cx="97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575CE99-2ED9-7E92-A3F6-436D2C8C612D}"/>
                    </a:ext>
                  </a:extLst>
                </p14:cNvPr>
                <p14:cNvContentPartPr/>
                <p14:nvPr/>
              </p14:nvContentPartPr>
              <p14:xfrm>
                <a:off x="3962141" y="3613635"/>
                <a:ext cx="136440" cy="81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575CE99-2ED9-7E92-A3F6-436D2C8C61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53501" y="3604635"/>
                  <a:ext cx="154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BFB1742-BA68-6E6F-1349-5B091B64E5F9}"/>
                    </a:ext>
                  </a:extLst>
                </p14:cNvPr>
                <p14:cNvContentPartPr/>
                <p14:nvPr/>
              </p14:nvContentPartPr>
              <p14:xfrm>
                <a:off x="4069781" y="3595275"/>
                <a:ext cx="101160" cy="152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BFB1742-BA68-6E6F-1349-5B091B64E5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0781" y="3586275"/>
                  <a:ext cx="118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79F6EC6-4ED4-C976-5D72-EAFB8C41C552}"/>
                    </a:ext>
                  </a:extLst>
                </p14:cNvPr>
                <p14:cNvContentPartPr/>
                <p14:nvPr/>
              </p14:nvContentPartPr>
              <p14:xfrm>
                <a:off x="4127381" y="3586635"/>
                <a:ext cx="104760" cy="1004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79F6EC6-4ED4-C976-5D72-EAFB8C41C5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18741" y="3577635"/>
                  <a:ext cx="122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0431AF0-ED64-E624-A577-46CF47713CFD}"/>
                    </a:ext>
                  </a:extLst>
                </p14:cNvPr>
                <p14:cNvContentPartPr/>
                <p14:nvPr/>
              </p14:nvContentPartPr>
              <p14:xfrm>
                <a:off x="4223141" y="3588435"/>
                <a:ext cx="16200" cy="882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0431AF0-ED64-E624-A577-46CF47713C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4501" y="3579795"/>
                  <a:ext cx="3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33A2A69-4B17-AE08-B382-18647A0CC217}"/>
                    </a:ext>
                  </a:extLst>
                </p14:cNvPr>
                <p14:cNvContentPartPr/>
                <p14:nvPr/>
              </p14:nvContentPartPr>
              <p14:xfrm>
                <a:off x="4218821" y="3713355"/>
                <a:ext cx="145080" cy="56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33A2A69-4B17-AE08-B382-18647A0CC2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9821" y="3704355"/>
                  <a:ext cx="162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22F09E2-8E1C-269A-FEB3-DF4F6EA30E8A}"/>
                    </a:ext>
                  </a:extLst>
                </p14:cNvPr>
                <p14:cNvContentPartPr/>
                <p14:nvPr/>
              </p14:nvContentPartPr>
              <p14:xfrm>
                <a:off x="3506381" y="3978315"/>
                <a:ext cx="39960" cy="114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22F09E2-8E1C-269A-FEB3-DF4F6EA30E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97741" y="3969315"/>
                  <a:ext cx="57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EC111C3-2F72-F5E4-0816-C90DFA2031A2}"/>
                    </a:ext>
                  </a:extLst>
                </p14:cNvPr>
                <p14:cNvContentPartPr/>
                <p14:nvPr/>
              </p14:nvContentPartPr>
              <p14:xfrm>
                <a:off x="3568661" y="3926475"/>
                <a:ext cx="65520" cy="29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EC111C3-2F72-F5E4-0816-C90DFA2031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60021" y="3917475"/>
                  <a:ext cx="83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1D34D8E-E99B-CD5B-74B6-CE28E6772BB8}"/>
                    </a:ext>
                  </a:extLst>
                </p14:cNvPr>
                <p14:cNvContentPartPr/>
                <p14:nvPr/>
              </p14:nvContentPartPr>
              <p14:xfrm>
                <a:off x="3574781" y="3981555"/>
                <a:ext cx="130680" cy="806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1D34D8E-E99B-CD5B-74B6-CE28E6772B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65781" y="3972555"/>
                  <a:ext cx="148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8BDFF99-7BBE-6289-7174-8832707C198F}"/>
                    </a:ext>
                  </a:extLst>
                </p14:cNvPr>
                <p14:cNvContentPartPr/>
                <p14:nvPr/>
              </p14:nvContentPartPr>
              <p14:xfrm>
                <a:off x="3664781" y="4074795"/>
                <a:ext cx="77400" cy="52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8BDFF99-7BBE-6289-7174-8832707C19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55781" y="4066155"/>
                  <a:ext cx="95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52403C2-BE4B-A799-D525-D7662DFC6E3A}"/>
                    </a:ext>
                  </a:extLst>
                </p14:cNvPr>
                <p14:cNvContentPartPr/>
                <p14:nvPr/>
              </p14:nvContentPartPr>
              <p14:xfrm>
                <a:off x="3745061" y="3922515"/>
                <a:ext cx="148320" cy="1206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52403C2-BE4B-A799-D525-D7662DFC6E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36421" y="3913875"/>
                  <a:ext cx="165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CDF2D19-D5B8-E94D-AF83-AB1A85BE389A}"/>
                    </a:ext>
                  </a:extLst>
                </p14:cNvPr>
                <p14:cNvContentPartPr/>
                <p14:nvPr/>
              </p14:nvContentPartPr>
              <p14:xfrm>
                <a:off x="3907421" y="3893355"/>
                <a:ext cx="136800" cy="1029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CDF2D19-D5B8-E94D-AF83-AB1A85BE38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98781" y="3884715"/>
                  <a:ext cx="154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B6EB7F5-2801-BDD1-9D29-1CF57550284B}"/>
                    </a:ext>
                  </a:extLst>
                </p14:cNvPr>
                <p14:cNvContentPartPr/>
                <p14:nvPr/>
              </p14:nvContentPartPr>
              <p14:xfrm>
                <a:off x="4001381" y="3976155"/>
                <a:ext cx="80280" cy="558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B6EB7F5-2801-BDD1-9D29-1CF5755028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92741" y="3967515"/>
                  <a:ext cx="97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8C6411D-16CB-45F2-9F1E-C58ADB50BE40}"/>
                    </a:ext>
                  </a:extLst>
                </p14:cNvPr>
                <p14:cNvContentPartPr/>
                <p14:nvPr/>
              </p14:nvContentPartPr>
              <p14:xfrm>
                <a:off x="4078061" y="3887955"/>
                <a:ext cx="114120" cy="1191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8C6411D-16CB-45F2-9F1E-C58ADB50BE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69061" y="3879315"/>
                  <a:ext cx="131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0455A93-15AF-D6B0-4597-3BC915DB33C1}"/>
                    </a:ext>
                  </a:extLst>
                </p14:cNvPr>
                <p14:cNvContentPartPr/>
                <p14:nvPr/>
              </p14:nvContentPartPr>
              <p14:xfrm>
                <a:off x="4176341" y="3904875"/>
                <a:ext cx="32760" cy="108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0455A93-15AF-D6B0-4597-3BC915DB33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67341" y="3895875"/>
                  <a:ext cx="50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FB2EAE9-22A8-C47D-060C-FD8E68DBAFD0}"/>
                    </a:ext>
                  </a:extLst>
                </p14:cNvPr>
                <p14:cNvContentPartPr/>
                <p14:nvPr/>
              </p14:nvContentPartPr>
              <p14:xfrm>
                <a:off x="4241861" y="3872475"/>
                <a:ext cx="99000" cy="116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FB2EAE9-22A8-C47D-060C-FD8E68DBAF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32861" y="3863475"/>
                  <a:ext cx="116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7BD9E34-3348-C344-11F0-4DF9A52EC5C1}"/>
                    </a:ext>
                  </a:extLst>
                </p14:cNvPr>
                <p14:cNvContentPartPr/>
                <p14:nvPr/>
              </p14:nvContentPartPr>
              <p14:xfrm>
                <a:off x="4297661" y="3859155"/>
                <a:ext cx="92160" cy="1504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7BD9E34-3348-C344-11F0-4DF9A52EC5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88661" y="3850155"/>
                  <a:ext cx="109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0A13B5D-BB92-CE7E-20C1-A9A744096862}"/>
                    </a:ext>
                  </a:extLst>
                </p14:cNvPr>
                <p14:cNvContentPartPr/>
                <p14:nvPr/>
              </p14:nvContentPartPr>
              <p14:xfrm>
                <a:off x="3863501" y="4172355"/>
                <a:ext cx="178560" cy="1292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0A13B5D-BB92-CE7E-20C1-A9A7440968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54861" y="4163715"/>
                  <a:ext cx="196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0F59335-9459-2059-D847-A33D7D6EA8DE}"/>
                    </a:ext>
                  </a:extLst>
                </p14:cNvPr>
                <p14:cNvContentPartPr/>
                <p14:nvPr/>
              </p14:nvContentPartPr>
              <p14:xfrm>
                <a:off x="4001381" y="4198995"/>
                <a:ext cx="110880" cy="100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0F59335-9459-2059-D847-A33D7D6EA8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92381" y="4190355"/>
                  <a:ext cx="128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90E08F7-EE82-FA78-BD21-521C7DCF9C5D}"/>
                    </a:ext>
                  </a:extLst>
                </p14:cNvPr>
                <p14:cNvContentPartPr/>
                <p14:nvPr/>
              </p14:nvContentPartPr>
              <p14:xfrm>
                <a:off x="4132421" y="4142115"/>
                <a:ext cx="92880" cy="1267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90E08F7-EE82-FA78-BD21-521C7DCF9C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23421" y="4133115"/>
                  <a:ext cx="110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AE91FC8-B622-FA65-F64A-516986716955}"/>
                    </a:ext>
                  </a:extLst>
                </p14:cNvPr>
                <p14:cNvContentPartPr/>
                <p14:nvPr/>
              </p14:nvContentPartPr>
              <p14:xfrm>
                <a:off x="4194701" y="4278915"/>
                <a:ext cx="112320" cy="694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AE91FC8-B622-FA65-F64A-5169867169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85701" y="4270275"/>
                  <a:ext cx="129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3D99649-67E8-27A2-748C-5284271338CC}"/>
                    </a:ext>
                  </a:extLst>
                </p14:cNvPr>
                <p14:cNvContentPartPr/>
                <p14:nvPr/>
              </p14:nvContentPartPr>
              <p14:xfrm>
                <a:off x="4268861" y="4174155"/>
                <a:ext cx="127440" cy="1018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3D99649-67E8-27A2-748C-5284271338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0221" y="4165155"/>
                  <a:ext cx="145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FF2944E-EDC1-22CF-F364-D902FE2D2824}"/>
                    </a:ext>
                  </a:extLst>
                </p14:cNvPr>
                <p14:cNvContentPartPr/>
                <p14:nvPr/>
              </p14:nvContentPartPr>
              <p14:xfrm>
                <a:off x="4373261" y="4136355"/>
                <a:ext cx="113400" cy="1270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FF2944E-EDC1-22CF-F364-D902FE2D282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64621" y="4127355"/>
                  <a:ext cx="131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B1BC93-8C00-7E7D-79D5-43F3BAC1E8CB}"/>
                    </a:ext>
                  </a:extLst>
                </p14:cNvPr>
                <p14:cNvContentPartPr/>
                <p14:nvPr/>
              </p14:nvContentPartPr>
              <p14:xfrm>
                <a:off x="4584581" y="4224915"/>
                <a:ext cx="20880" cy="97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B1BC93-8C00-7E7D-79D5-43F3BAC1E8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75941" y="4215915"/>
                  <a:ext cx="38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9D28D06-A270-ABB6-B3D5-733F518A0FF1}"/>
              </a:ext>
            </a:extLst>
          </p:cNvPr>
          <p:cNvGrpSpPr/>
          <p:nvPr/>
        </p:nvGrpSpPr>
        <p:grpSpPr>
          <a:xfrm>
            <a:off x="5726501" y="805635"/>
            <a:ext cx="728640" cy="280800"/>
            <a:chOff x="5726501" y="805635"/>
            <a:chExt cx="7286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1289569-AF83-6959-EF28-81E86458CCCB}"/>
                    </a:ext>
                  </a:extLst>
                </p14:cNvPr>
                <p14:cNvContentPartPr/>
                <p14:nvPr/>
              </p14:nvContentPartPr>
              <p14:xfrm>
                <a:off x="5726501" y="846315"/>
                <a:ext cx="140400" cy="1731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1289569-AF83-6959-EF28-81E86458CC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17501" y="837315"/>
                  <a:ext cx="158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B3E8E18-DDE3-082A-5731-81C7CBF3FEAF}"/>
                    </a:ext>
                  </a:extLst>
                </p14:cNvPr>
                <p14:cNvContentPartPr/>
                <p14:nvPr/>
              </p14:nvContentPartPr>
              <p14:xfrm>
                <a:off x="5837741" y="913275"/>
                <a:ext cx="76680" cy="223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5B3E8E18-DDE3-082A-5731-81C7CBF3FE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29101" y="904635"/>
                  <a:ext cx="94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90F168EA-9687-3153-AA4E-2E422D86F531}"/>
                    </a:ext>
                  </a:extLst>
                </p14:cNvPr>
                <p14:cNvContentPartPr/>
                <p14:nvPr/>
              </p14:nvContentPartPr>
              <p14:xfrm>
                <a:off x="5919461" y="827595"/>
                <a:ext cx="111240" cy="2224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90F168EA-9687-3153-AA4E-2E422D86F5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10461" y="818595"/>
                  <a:ext cx="128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34DB3F1-416F-D9B2-7C7D-6B90349A0F58}"/>
                    </a:ext>
                  </a:extLst>
                </p14:cNvPr>
                <p14:cNvContentPartPr/>
                <p14:nvPr/>
              </p14:nvContentPartPr>
              <p14:xfrm>
                <a:off x="6076781" y="841275"/>
                <a:ext cx="155880" cy="190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34DB3F1-416F-D9B2-7C7D-6B90349A0F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7781" y="832635"/>
                  <a:ext cx="173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9BE535F-0103-B381-1AE7-1C4B1B2B6500}"/>
                    </a:ext>
                  </a:extLst>
                </p14:cNvPr>
                <p14:cNvContentPartPr/>
                <p14:nvPr/>
              </p14:nvContentPartPr>
              <p14:xfrm>
                <a:off x="6250661" y="805635"/>
                <a:ext cx="136080" cy="2102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9BE535F-0103-B381-1AE7-1C4B1B2B65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42021" y="796635"/>
                  <a:ext cx="153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A94B6F7-0BEE-9F8D-910D-2110FB4AB34A}"/>
                    </a:ext>
                  </a:extLst>
                </p14:cNvPr>
                <p14:cNvContentPartPr/>
                <p14:nvPr/>
              </p14:nvContentPartPr>
              <p14:xfrm>
                <a:off x="6266861" y="933435"/>
                <a:ext cx="153000" cy="205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A94B6F7-0BEE-9F8D-910D-2110FB4AB3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57861" y="924435"/>
                  <a:ext cx="170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9332E28-E798-F06E-A87C-5CC3782EB5A7}"/>
                    </a:ext>
                  </a:extLst>
                </p14:cNvPr>
                <p14:cNvContentPartPr/>
                <p14:nvPr/>
              </p14:nvContentPartPr>
              <p14:xfrm>
                <a:off x="6424181" y="872235"/>
                <a:ext cx="30960" cy="2142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9332E28-E798-F06E-A87C-5CC3782EB5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15541" y="863595"/>
                  <a:ext cx="486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0F4FA16-E7F2-3547-9522-0B50B7DF87D9}"/>
              </a:ext>
            </a:extLst>
          </p:cNvPr>
          <p:cNvGrpSpPr/>
          <p:nvPr/>
        </p:nvGrpSpPr>
        <p:grpSpPr>
          <a:xfrm>
            <a:off x="6699221" y="764595"/>
            <a:ext cx="727560" cy="255960"/>
            <a:chOff x="6699221" y="764595"/>
            <a:chExt cx="72756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FF55875-FC38-3FCD-3A0F-958E79F96F25}"/>
                    </a:ext>
                  </a:extLst>
                </p14:cNvPr>
                <p14:cNvContentPartPr/>
                <p14:nvPr/>
              </p14:nvContentPartPr>
              <p14:xfrm>
                <a:off x="6699221" y="809595"/>
                <a:ext cx="114480" cy="1620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FF55875-FC38-3FCD-3A0F-958E79F96F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90221" y="800955"/>
                  <a:ext cx="132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8E5775A-9B58-3793-A59E-CF404BBCFCBB}"/>
                    </a:ext>
                  </a:extLst>
                </p14:cNvPr>
                <p14:cNvContentPartPr/>
                <p14:nvPr/>
              </p14:nvContentPartPr>
              <p14:xfrm>
                <a:off x="6758981" y="808155"/>
                <a:ext cx="129600" cy="177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8E5775A-9B58-3793-A59E-CF404BBCFC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50341" y="799155"/>
                  <a:ext cx="147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1BE2CA8-3278-5C0D-CDCD-2E61167D6DE7}"/>
                    </a:ext>
                  </a:extLst>
                </p14:cNvPr>
                <p14:cNvContentPartPr/>
                <p14:nvPr/>
              </p14:nvContentPartPr>
              <p14:xfrm>
                <a:off x="6938261" y="764595"/>
                <a:ext cx="100080" cy="1220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1BE2CA8-3278-5C0D-CDCD-2E61167D6D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29261" y="755955"/>
                  <a:ext cx="117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4F102A7-B712-A2E6-33D3-4B7DD06962E7}"/>
                    </a:ext>
                  </a:extLst>
                </p14:cNvPr>
                <p14:cNvContentPartPr/>
                <p14:nvPr/>
              </p14:nvContentPartPr>
              <p14:xfrm>
                <a:off x="7063901" y="805275"/>
                <a:ext cx="45360" cy="709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4F102A7-B712-A2E6-33D3-4B7DD06962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54901" y="796275"/>
                  <a:ext cx="63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8A5AFAF-491B-E54D-BAD4-03867B8E52E5}"/>
                    </a:ext>
                  </a:extLst>
                </p14:cNvPr>
                <p14:cNvContentPartPr/>
                <p14:nvPr/>
              </p14:nvContentPartPr>
              <p14:xfrm>
                <a:off x="7050581" y="808515"/>
                <a:ext cx="256680" cy="2120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8A5AFAF-491B-E54D-BAD4-03867B8E52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41581" y="799875"/>
                  <a:ext cx="274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D998AC9-F99A-BA82-9BEE-2ED3FD4C1FE7}"/>
                    </a:ext>
                  </a:extLst>
                </p14:cNvPr>
                <p14:cNvContentPartPr/>
                <p14:nvPr/>
              </p14:nvContentPartPr>
              <p14:xfrm>
                <a:off x="7208621" y="898875"/>
                <a:ext cx="218160" cy="1036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D998AC9-F99A-BA82-9BEE-2ED3FD4C1F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99621" y="890235"/>
                  <a:ext cx="2358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0D912E2-6020-4C91-D045-E7007EA4F12B}"/>
              </a:ext>
            </a:extLst>
          </p:cNvPr>
          <p:cNvGrpSpPr/>
          <p:nvPr/>
        </p:nvGrpSpPr>
        <p:grpSpPr>
          <a:xfrm>
            <a:off x="461141" y="2764035"/>
            <a:ext cx="299520" cy="711720"/>
            <a:chOff x="461141" y="2764035"/>
            <a:chExt cx="29952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5A328E1-E1F6-6BF2-9063-0107AA1FDA89}"/>
                    </a:ext>
                  </a:extLst>
                </p14:cNvPr>
                <p14:cNvContentPartPr/>
                <p14:nvPr/>
              </p14:nvContentPartPr>
              <p14:xfrm>
                <a:off x="471581" y="3206475"/>
                <a:ext cx="289080" cy="2692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5A328E1-E1F6-6BF2-9063-0107AA1FDA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2581" y="3197475"/>
                  <a:ext cx="306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1C08746-6BB1-8F1A-FFA8-69E79F9CBCEA}"/>
                    </a:ext>
                  </a:extLst>
                </p14:cNvPr>
                <p14:cNvContentPartPr/>
                <p14:nvPr/>
              </p14:nvContentPartPr>
              <p14:xfrm>
                <a:off x="461141" y="2766555"/>
                <a:ext cx="108360" cy="4726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1C08746-6BB1-8F1A-FFA8-69E79F9CBCE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2501" y="2757915"/>
                  <a:ext cx="1260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A0C0CFD-E53A-526A-5980-5A0E60EB144A}"/>
                    </a:ext>
                  </a:extLst>
                </p14:cNvPr>
                <p14:cNvContentPartPr/>
                <p14:nvPr/>
              </p14:nvContentPartPr>
              <p14:xfrm>
                <a:off x="484181" y="2764035"/>
                <a:ext cx="104400" cy="1141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A0C0CFD-E53A-526A-5980-5A0E60EB14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541" y="2755395"/>
                  <a:ext cx="12204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D6C1A65-7DDE-11CF-8511-A750EE3D9D30}"/>
              </a:ext>
            </a:extLst>
          </p:cNvPr>
          <p:cNvGrpSpPr/>
          <p:nvPr/>
        </p:nvGrpSpPr>
        <p:grpSpPr>
          <a:xfrm>
            <a:off x="141101" y="3504195"/>
            <a:ext cx="654480" cy="651960"/>
            <a:chOff x="141101" y="3504195"/>
            <a:chExt cx="65448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C3977A3-ABB8-BE9E-49BA-E412C30A1576}"/>
                    </a:ext>
                  </a:extLst>
                </p14:cNvPr>
                <p14:cNvContentPartPr/>
                <p14:nvPr/>
              </p14:nvContentPartPr>
              <p14:xfrm>
                <a:off x="141101" y="3504195"/>
                <a:ext cx="79560" cy="183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C3977A3-ABB8-BE9E-49BA-E412C30A15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2101" y="3495555"/>
                  <a:ext cx="97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FF07CB9-8159-E8A0-42E5-1CF1ECD8EC26}"/>
                    </a:ext>
                  </a:extLst>
                </p14:cNvPr>
                <p14:cNvContentPartPr/>
                <p14:nvPr/>
              </p14:nvContentPartPr>
              <p14:xfrm>
                <a:off x="173501" y="3553875"/>
                <a:ext cx="58320" cy="723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FF07CB9-8159-E8A0-42E5-1CF1ECD8EC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4501" y="3545235"/>
                  <a:ext cx="75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40FC911-D6A2-6910-DB7F-61F88809568D}"/>
                    </a:ext>
                  </a:extLst>
                </p14:cNvPr>
                <p14:cNvContentPartPr/>
                <p14:nvPr/>
              </p14:nvContentPartPr>
              <p14:xfrm>
                <a:off x="250541" y="3534075"/>
                <a:ext cx="54360" cy="471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40FC911-D6A2-6910-DB7F-61F8880956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1541" y="3525435"/>
                  <a:ext cx="72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BEEDC7F-C01E-C010-3E6D-388F1A27458B}"/>
                    </a:ext>
                  </a:extLst>
                </p14:cNvPr>
                <p14:cNvContentPartPr/>
                <p14:nvPr/>
              </p14:nvContentPartPr>
              <p14:xfrm>
                <a:off x="263861" y="3593475"/>
                <a:ext cx="54720" cy="831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BEEDC7F-C01E-C010-3E6D-388F1A2745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4861" y="3584835"/>
                  <a:ext cx="72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7AFCC7B-0F7B-5FC1-B015-461D4A3461C8}"/>
                    </a:ext>
                  </a:extLst>
                </p14:cNvPr>
                <p14:cNvContentPartPr/>
                <p14:nvPr/>
              </p14:nvContentPartPr>
              <p14:xfrm>
                <a:off x="331901" y="3516795"/>
                <a:ext cx="35640" cy="788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7AFCC7B-0F7B-5FC1-B015-461D4A3461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2901" y="3508155"/>
                  <a:ext cx="53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ABF5D99-D592-9ECD-D3A3-87E0050FFFAA}"/>
                    </a:ext>
                  </a:extLst>
                </p14:cNvPr>
                <p14:cNvContentPartPr/>
                <p14:nvPr/>
              </p14:nvContentPartPr>
              <p14:xfrm>
                <a:off x="347741" y="3610035"/>
                <a:ext cx="70560" cy="414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ABF5D99-D592-9ECD-D3A3-87E0050FFFA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8741" y="3601395"/>
                  <a:ext cx="88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67552A2F-F6B5-E76D-ABC0-B9DF1CB30897}"/>
                    </a:ext>
                  </a:extLst>
                </p14:cNvPr>
                <p14:cNvContentPartPr/>
                <p14:nvPr/>
              </p14:nvContentPartPr>
              <p14:xfrm>
                <a:off x="203021" y="3791115"/>
                <a:ext cx="69480" cy="1051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67552A2F-F6B5-E76D-ABC0-B9DF1CB308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4381" y="3782475"/>
                  <a:ext cx="87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F17B6C9-E9A6-E94A-DECB-602F9DB27A22}"/>
                    </a:ext>
                  </a:extLst>
                </p14:cNvPr>
                <p14:cNvContentPartPr/>
                <p14:nvPr/>
              </p14:nvContentPartPr>
              <p14:xfrm>
                <a:off x="288701" y="3784995"/>
                <a:ext cx="85680" cy="1515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F17B6C9-E9A6-E94A-DECB-602F9DB27A2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9701" y="3776355"/>
                  <a:ext cx="103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658B0B7-0DBE-8A25-D5DE-9387ECABA6C4}"/>
                    </a:ext>
                  </a:extLst>
                </p14:cNvPr>
                <p14:cNvContentPartPr/>
                <p14:nvPr/>
              </p14:nvContentPartPr>
              <p14:xfrm>
                <a:off x="354581" y="3712635"/>
                <a:ext cx="130320" cy="1425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9658B0B7-0DBE-8A25-D5DE-9387ECABA6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5941" y="3703635"/>
                  <a:ext cx="147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E2520A5-0DAA-8F4B-16BB-E3907C519394}"/>
                    </a:ext>
                  </a:extLst>
                </p14:cNvPr>
                <p14:cNvContentPartPr/>
                <p14:nvPr/>
              </p14:nvContentPartPr>
              <p14:xfrm>
                <a:off x="328301" y="4001355"/>
                <a:ext cx="60840" cy="950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E2520A5-0DAA-8F4B-16BB-E3907C5193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61" y="3992355"/>
                  <a:ext cx="78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A86DC3D-B623-C27A-949E-1369F088C169}"/>
                    </a:ext>
                  </a:extLst>
                </p14:cNvPr>
                <p14:cNvContentPartPr/>
                <p14:nvPr/>
              </p14:nvContentPartPr>
              <p14:xfrm>
                <a:off x="402101" y="3963195"/>
                <a:ext cx="37440" cy="11268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A86DC3D-B623-C27A-949E-1369F088C16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3101" y="3954195"/>
                  <a:ext cx="55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AEA2202-FB73-5043-F743-FBF14899D4FE}"/>
                    </a:ext>
                  </a:extLst>
                </p14:cNvPr>
                <p14:cNvContentPartPr/>
                <p14:nvPr/>
              </p14:nvContentPartPr>
              <p14:xfrm>
                <a:off x="397421" y="4071915"/>
                <a:ext cx="101160" cy="842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AEA2202-FB73-5043-F743-FBF14899D4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8421" y="4063275"/>
                  <a:ext cx="118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67C876F7-F34C-77F1-3085-446E6AD43655}"/>
                    </a:ext>
                  </a:extLst>
                </p14:cNvPr>
                <p14:cNvContentPartPr/>
                <p14:nvPr/>
              </p14:nvContentPartPr>
              <p14:xfrm>
                <a:off x="469061" y="3931155"/>
                <a:ext cx="63000" cy="846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67C876F7-F34C-77F1-3085-446E6AD436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0061" y="3922515"/>
                  <a:ext cx="80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3022D591-FA87-4F61-9C93-21223EA9A793}"/>
                    </a:ext>
                  </a:extLst>
                </p14:cNvPr>
                <p14:cNvContentPartPr/>
                <p14:nvPr/>
              </p14:nvContentPartPr>
              <p14:xfrm>
                <a:off x="500741" y="4010355"/>
                <a:ext cx="104760" cy="612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3022D591-FA87-4F61-9C93-21223EA9A7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741" y="4001715"/>
                  <a:ext cx="122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E9B8060-9B68-AA49-B26C-B6BAC9C815AB}"/>
                    </a:ext>
                  </a:extLst>
                </p14:cNvPr>
                <p14:cNvContentPartPr/>
                <p14:nvPr/>
              </p14:nvContentPartPr>
              <p14:xfrm>
                <a:off x="554741" y="3910635"/>
                <a:ext cx="92520" cy="763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E9B8060-9B68-AA49-B26C-B6BAC9C815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5741" y="3901995"/>
                  <a:ext cx="110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B693004C-1DB9-26E5-EC4F-3FD0EF6B03EB}"/>
                    </a:ext>
                  </a:extLst>
                </p14:cNvPr>
                <p14:cNvContentPartPr/>
                <p14:nvPr/>
              </p14:nvContentPartPr>
              <p14:xfrm>
                <a:off x="648701" y="3845115"/>
                <a:ext cx="29520" cy="615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B693004C-1DB9-26E5-EC4F-3FD0EF6B03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9701" y="3836115"/>
                  <a:ext cx="47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09AE4DC-127D-FADA-9FD0-3045DA158B2A}"/>
                    </a:ext>
                  </a:extLst>
                </p14:cNvPr>
                <p14:cNvContentPartPr/>
                <p14:nvPr/>
              </p14:nvContentPartPr>
              <p14:xfrm>
                <a:off x="687581" y="3846555"/>
                <a:ext cx="108000" cy="1483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09AE4DC-127D-FADA-9FD0-3045DA158B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8941" y="3837555"/>
                  <a:ext cx="125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00FCB3BA-C07C-EA75-B7CC-CEB3CA0753F8}"/>
                    </a:ext>
                  </a:extLst>
                </p14:cNvPr>
                <p14:cNvContentPartPr/>
                <p14:nvPr/>
              </p14:nvContentPartPr>
              <p14:xfrm>
                <a:off x="690461" y="3948075"/>
                <a:ext cx="90720" cy="403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00FCB3BA-C07C-EA75-B7CC-CEB3CA0753F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1821" y="3939075"/>
                  <a:ext cx="10836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31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38D4-5A87-2124-B024-91FF1BC2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266" name="텍스트 개체 틀 1">
            <a:extLst>
              <a:ext uri="{FF2B5EF4-FFF2-40B4-BE49-F238E27FC236}">
                <a16:creationId xmlns:a16="http://schemas.microsoft.com/office/drawing/2014/main" id="{32CAB790-8A47-5B79-7BB7-DEBE831B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정적 웹 페이지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크롤링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02 </a:t>
            </a: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7CD2-807A-9322-8324-0B66203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68A79C57-90FF-A7FD-20C4-0647A3E5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/>
              <a:t>API</a:t>
            </a:r>
            <a:r>
              <a:rPr lang="ko-KR" altLang="en-US" sz="1900" dirty="0"/>
              <a:t>를 제공하지 않는 웹 페이지를 크롤링할 수 있다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 err="1"/>
              <a:t>BeautifulSoup</a:t>
            </a:r>
            <a:r>
              <a:rPr lang="en-US" altLang="ko-KR" sz="1900" dirty="0"/>
              <a:t> </a:t>
            </a:r>
            <a:r>
              <a:rPr lang="ko-KR" altLang="en-US" sz="1900" dirty="0"/>
              <a:t>라이브러리로 정적 웹 페이지를 크롤링할 수 있다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/>
              <a:t>Selenium </a:t>
            </a:r>
            <a:r>
              <a:rPr lang="ko-KR" altLang="en-US" sz="1900" dirty="0"/>
              <a:t>라이브러리로 동적 웹 페이지를 크롤링할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CC882C13-E1C3-9E7E-AC92-B2434635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9812891-1A1E-FE13-4471-7A436F83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 err="1"/>
              <a:t>javascript</a:t>
            </a:r>
            <a:r>
              <a:rPr lang="ko-KR" altLang="en-US" dirty="0"/>
              <a:t>로 동적 생성된 데이터는 가져올 수 없음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로그인을 해서 접근해야 하는 데이터 역시 가져 올 수 없음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동적 생성된 데이터 </a:t>
            </a:r>
            <a:r>
              <a:rPr lang="en-US" altLang="ko-KR" dirty="0"/>
              <a:t>?</a:t>
            </a:r>
          </a:p>
          <a:p>
            <a:pPr lvl="2">
              <a:defRPr/>
            </a:pPr>
            <a:r>
              <a:rPr lang="ko-KR" altLang="en-US" dirty="0"/>
              <a:t>웹페이지의 </a:t>
            </a:r>
            <a:r>
              <a:rPr lang="en-US" altLang="ko-KR" dirty="0" err="1"/>
              <a:t>javascript</a:t>
            </a:r>
            <a:r>
              <a:rPr lang="ko-KR" altLang="en-US" dirty="0"/>
              <a:t>가 </a:t>
            </a:r>
            <a:r>
              <a:rPr lang="en-US" altLang="ko-KR" dirty="0"/>
              <a:t>Ajax(</a:t>
            </a:r>
            <a:r>
              <a:rPr lang="ko-KR" altLang="en-US" dirty="0"/>
              <a:t>비동기 통신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서버에서 데이터를 가져오는 데이터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변경이나 </a:t>
            </a:r>
            <a:r>
              <a:rPr lang="ko-KR" altLang="en-US" dirty="0" err="1"/>
              <a:t>새로고침</a:t>
            </a:r>
            <a:r>
              <a:rPr lang="ko-KR" altLang="en-US" dirty="0"/>
              <a:t> 하지 않아도 데이터를 가져 올 수 있음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Selenium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동적 생성 데이터를 가져 올 수 있음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페이지에 이벤트 발생을 통한 제어 가능 </a:t>
            </a:r>
            <a:r>
              <a:rPr lang="en-US" altLang="ko-KR" dirty="0"/>
              <a:t>(</a:t>
            </a:r>
            <a:r>
              <a:rPr lang="ko-KR" altLang="en-US" dirty="0"/>
              <a:t>버튼 클릭</a:t>
            </a:r>
            <a:r>
              <a:rPr lang="en-US" altLang="ko-KR" dirty="0"/>
              <a:t>, </a:t>
            </a:r>
            <a:r>
              <a:rPr lang="ko-KR" altLang="en-US" dirty="0"/>
              <a:t>키보드 입력 등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반복적인 웹 상의 행위 자동화 가능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자동 로그인</a:t>
            </a:r>
            <a:r>
              <a:rPr lang="en-US" altLang="ko-KR" dirty="0"/>
              <a:t>, </a:t>
            </a:r>
            <a:r>
              <a:rPr lang="ko-KR" altLang="en-US" dirty="0"/>
              <a:t>메일 보내기</a:t>
            </a:r>
            <a:r>
              <a:rPr lang="en-US" altLang="ko-KR" dirty="0"/>
              <a:t>, </a:t>
            </a:r>
            <a:r>
              <a:rPr lang="ko-KR" altLang="en-US" dirty="0"/>
              <a:t>자동 좋아요 클릭</a:t>
            </a:r>
            <a:r>
              <a:rPr lang="en-US" altLang="ko-KR" dirty="0"/>
              <a:t>, </a:t>
            </a:r>
            <a:r>
              <a:rPr lang="ko-KR" altLang="en-US" dirty="0"/>
              <a:t>자동 댓글 작성 등</a:t>
            </a:r>
            <a:endParaRPr lang="en-US" altLang="ko-KR" dirty="0"/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41BCD28F-53CF-83A1-25D7-3D9142E4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44037" name="직사각형 19">
            <a:extLst>
              <a:ext uri="{FF2B5EF4-FFF2-40B4-BE49-F238E27FC236}">
                <a16:creationId xmlns:a16="http://schemas.microsoft.com/office/drawing/2014/main" id="{964E5CF7-3FC8-89F8-9626-AAE9C8D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CC882C13-E1C3-9E7E-AC92-B2434635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41BCD28F-53CF-83A1-25D7-3D9142E4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44037" name="직사각형 19">
            <a:extLst>
              <a:ext uri="{FF2B5EF4-FFF2-40B4-BE49-F238E27FC236}">
                <a16:creationId xmlns:a16="http://schemas.microsoft.com/office/drawing/2014/main" id="{964E5CF7-3FC8-89F8-9626-AAE9C8D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D9A6EA-6DC2-AC13-B95D-FAC76F1F8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715" y="1595517"/>
            <a:ext cx="6990569" cy="5125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9102C-9358-0D82-498D-F92A900BA355}"/>
              </a:ext>
            </a:extLst>
          </p:cNvPr>
          <p:cNvSpPr txBox="1"/>
          <p:nvPr/>
        </p:nvSpPr>
        <p:spPr>
          <a:xfrm>
            <a:off x="1379479" y="1120855"/>
            <a:ext cx="638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https://www.coffeebeankorea.com/store/store.asp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CC882C13-E1C3-9E7E-AC92-B2434635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9812891-1A1E-FE13-4471-7A436F83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/>
            <a:r>
              <a:rPr lang="en-US" altLang="ko-KR" dirty="0"/>
              <a:t>Selenium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WebDriver (</a:t>
            </a:r>
            <a:r>
              <a:rPr lang="ko-KR" altLang="en-US" dirty="0"/>
              <a:t>특히</a:t>
            </a:r>
            <a:r>
              <a:rPr lang="en-US" altLang="ko-KR" dirty="0"/>
              <a:t>, chrome driver) </a:t>
            </a:r>
            <a:r>
              <a:rPr lang="ko-KR" altLang="en-US" dirty="0"/>
              <a:t>다운로드 </a:t>
            </a:r>
            <a:r>
              <a:rPr lang="en-US" altLang="ko-KR" dirty="0"/>
              <a:t>(chrome </a:t>
            </a:r>
            <a:r>
              <a:rPr lang="ko-KR" altLang="en-US" dirty="0"/>
              <a:t>브라우저 버전에 맞는 것을 다운로드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Webdriver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프로그램에서 </a:t>
            </a:r>
            <a:r>
              <a:rPr lang="en-US" altLang="ko-KR" dirty="0" err="1"/>
              <a:t>webdriver</a:t>
            </a:r>
            <a:r>
              <a:rPr lang="ko-KR" altLang="en-US" dirty="0"/>
              <a:t>를 이용하여 크롬 브라우저를 제어</a:t>
            </a:r>
            <a:endParaRPr lang="en-US" altLang="ko-KR" dirty="0"/>
          </a:p>
          <a:p>
            <a:pPr lvl="2"/>
            <a:r>
              <a:rPr lang="ko-KR" altLang="en-US" dirty="0"/>
              <a:t>각 컴퓨터에 설치된 크롬 브라우저 버전에 맞는 웹드라이버를 다운로드 받아야 함</a:t>
            </a:r>
            <a:endParaRPr lang="en-US" altLang="ko-KR" dirty="0"/>
          </a:p>
          <a:p>
            <a:pPr lvl="2"/>
            <a:r>
              <a:rPr lang="ko-KR" altLang="en-US" dirty="0" err="1"/>
              <a:t>파이선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프로그램 </a:t>
            </a:r>
            <a:r>
              <a:rPr lang="ko-KR" altLang="en-US" dirty="0" err="1"/>
              <a:t>실행시</a:t>
            </a:r>
            <a:r>
              <a:rPr lang="ko-KR" altLang="en-US" dirty="0"/>
              <a:t> 자동으로 웹드라이버를 다운로드 받는 것도 가능</a:t>
            </a:r>
            <a:endParaRPr lang="en-US" altLang="ko-KR" dirty="0"/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41BCD28F-53CF-83A1-25D7-3D9142E4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44037" name="직사각형 19">
            <a:extLst>
              <a:ext uri="{FF2B5EF4-FFF2-40B4-BE49-F238E27FC236}">
                <a16:creationId xmlns:a16="http://schemas.microsoft.com/office/drawing/2014/main" id="{964E5CF7-3FC8-89F8-9626-AAE9C8D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9477AB-0C52-476A-4A2B-E98EAA1F6EC6}"/>
              </a:ext>
            </a:extLst>
          </p:cNvPr>
          <p:cNvSpPr/>
          <p:nvPr/>
        </p:nvSpPr>
        <p:spPr>
          <a:xfrm>
            <a:off x="999831" y="2067401"/>
            <a:ext cx="5688013" cy="578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lvl="2" latinLnBrk="1">
              <a:spcBef>
                <a:spcPct val="20000"/>
              </a:spcBef>
              <a:spcAft>
                <a:spcPts val="300"/>
              </a:spcAft>
              <a:buSzPct val="96000"/>
              <a:defRPr/>
            </a:pPr>
            <a:r>
              <a:rPr kumimoji="0" lang="en-US" altLang="ko-KR" sz="1400" dirty="0">
                <a:solidFill>
                  <a:prstClr val="black"/>
                </a:solidFill>
              </a:rPr>
              <a:t>C:\&gt; pip install </a:t>
            </a:r>
            <a:r>
              <a:rPr kumimoji="0" lang="en-US" altLang="ko-KR" sz="1400" b="1" dirty="0">
                <a:solidFill>
                  <a:prstClr val="black"/>
                </a:solidFill>
              </a:rPr>
              <a:t>selenium</a:t>
            </a:r>
          </a:p>
          <a:p>
            <a:pPr marL="171450" lvl="2" latinLnBrk="1">
              <a:spcBef>
                <a:spcPct val="20000"/>
              </a:spcBef>
              <a:spcAft>
                <a:spcPts val="300"/>
              </a:spcAft>
              <a:buSzPct val="96000"/>
              <a:defRPr/>
            </a:pPr>
            <a:r>
              <a:rPr kumimoji="0" lang="ko-KR" altLang="en-US" sz="1400" b="1" dirty="0">
                <a:solidFill>
                  <a:prstClr val="black"/>
                </a:solidFill>
              </a:rPr>
              <a:t>또는</a:t>
            </a:r>
            <a:r>
              <a:rPr kumimoji="0" lang="en-US" altLang="ko-KR" sz="1400" b="1" dirty="0">
                <a:solidFill>
                  <a:prstClr val="black"/>
                </a:solidFill>
              </a:rPr>
              <a:t>, </a:t>
            </a:r>
            <a:r>
              <a:rPr kumimoji="0" lang="en-US" altLang="ko-KR" sz="1400" b="1" dirty="0" err="1">
                <a:solidFill>
                  <a:prstClr val="black"/>
                </a:solidFill>
              </a:rPr>
              <a:t>conda</a:t>
            </a:r>
            <a:r>
              <a:rPr kumimoji="0" lang="en-US" altLang="ko-KR" sz="1400" b="1" dirty="0">
                <a:solidFill>
                  <a:prstClr val="black"/>
                </a:solidFill>
              </a:rPr>
              <a:t> install selenium, </a:t>
            </a:r>
            <a:r>
              <a:rPr kumimoji="0" lang="ko-KR" altLang="en-US" sz="1400" b="1" dirty="0">
                <a:solidFill>
                  <a:prstClr val="black"/>
                </a:solidFill>
              </a:rPr>
              <a:t>또는 </a:t>
            </a:r>
            <a:r>
              <a:rPr kumimoji="0" lang="en-US" altLang="ko-KR" sz="1400" b="1" dirty="0">
                <a:solidFill>
                  <a:prstClr val="black"/>
                </a:solidFill>
              </a:rPr>
              <a:t>anaconda navigator </a:t>
            </a:r>
            <a:r>
              <a:rPr kumimoji="0" lang="ko-KR" altLang="en-US" sz="1400" b="1" dirty="0">
                <a:solidFill>
                  <a:prstClr val="black"/>
                </a:solidFill>
              </a:rPr>
              <a:t>에서 직접 설치</a:t>
            </a:r>
            <a:endParaRPr kumimoji="0" lang="en-US" altLang="ko-KR" sz="14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85CC9F2-0264-6F39-8E53-ED997CFB22DE}"/>
                  </a:ext>
                </a:extLst>
              </p14:cNvPr>
              <p14:cNvContentPartPr/>
              <p14:nvPr/>
            </p14:nvContentPartPr>
            <p14:xfrm>
              <a:off x="7572221" y="1956195"/>
              <a:ext cx="360" cy="18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85CC9F2-0264-6F39-8E53-ED997CFB22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3581" y="1947555"/>
                <a:ext cx="180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D2CF63-FA0F-05A5-276B-F76CA115AE87}"/>
              </a:ext>
            </a:extLst>
          </p:cNvPr>
          <p:cNvGrpSpPr/>
          <p:nvPr/>
        </p:nvGrpSpPr>
        <p:grpSpPr>
          <a:xfrm>
            <a:off x="3643181" y="1961595"/>
            <a:ext cx="1383120" cy="285480"/>
            <a:chOff x="3643181" y="1961595"/>
            <a:chExt cx="138312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2673D38-F6A1-30CD-6FD9-67F5114D5398}"/>
                    </a:ext>
                  </a:extLst>
                </p14:cNvPr>
                <p14:cNvContentPartPr/>
                <p14:nvPr/>
              </p14:nvContentPartPr>
              <p14:xfrm>
                <a:off x="3643181" y="2031795"/>
                <a:ext cx="106560" cy="1418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2673D38-F6A1-30CD-6FD9-67F5114D53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34181" y="2023155"/>
                  <a:ext cx="124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31B69F7-DC56-A24B-4F6D-04A09351ED85}"/>
                    </a:ext>
                  </a:extLst>
                </p14:cNvPr>
                <p14:cNvContentPartPr/>
                <p14:nvPr/>
              </p14:nvContentPartPr>
              <p14:xfrm>
                <a:off x="3730661" y="2082915"/>
                <a:ext cx="57960" cy="1000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31B69F7-DC56-A24B-4F6D-04A09351ED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021" y="2074275"/>
                  <a:ext cx="75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70C6E5E-3CEA-4D31-D319-BE6D0501DCB8}"/>
                    </a:ext>
                  </a:extLst>
                </p14:cNvPr>
                <p14:cNvContentPartPr/>
                <p14:nvPr/>
              </p14:nvContentPartPr>
              <p14:xfrm>
                <a:off x="3738221" y="2190915"/>
                <a:ext cx="94320" cy="388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70C6E5E-3CEA-4D31-D319-BE6D0501DC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9581" y="2182275"/>
                  <a:ext cx="11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66E2BA2-BEEC-1DD5-D0DE-425D28BA7883}"/>
                    </a:ext>
                  </a:extLst>
                </p14:cNvPr>
                <p14:cNvContentPartPr/>
                <p14:nvPr/>
              </p14:nvContentPartPr>
              <p14:xfrm>
                <a:off x="3845861" y="2060235"/>
                <a:ext cx="49320" cy="10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66E2BA2-BEEC-1DD5-D0DE-425D28BA78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7221" y="2051235"/>
                  <a:ext cx="66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0A3020D-27A9-22DD-0F8C-4F8B733342C6}"/>
                    </a:ext>
                  </a:extLst>
                </p14:cNvPr>
                <p14:cNvContentPartPr/>
                <p14:nvPr/>
              </p14:nvContentPartPr>
              <p14:xfrm>
                <a:off x="3863501" y="2078595"/>
                <a:ext cx="105120" cy="145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0A3020D-27A9-22DD-0F8C-4F8B733342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54861" y="2069955"/>
                  <a:ext cx="122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9254E67-6344-A128-E9BE-D20E9C5EFA00}"/>
                    </a:ext>
                  </a:extLst>
                </p14:cNvPr>
                <p14:cNvContentPartPr/>
                <p14:nvPr/>
              </p14:nvContentPartPr>
              <p14:xfrm>
                <a:off x="3993821" y="2036835"/>
                <a:ext cx="86400" cy="105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9254E67-6344-A128-E9BE-D20E9C5E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4821" y="2028195"/>
                  <a:ext cx="104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0F026C9-CF19-B997-5659-7DD50B093782}"/>
                    </a:ext>
                  </a:extLst>
                </p14:cNvPr>
                <p14:cNvContentPartPr/>
                <p14:nvPr/>
              </p14:nvContentPartPr>
              <p14:xfrm>
                <a:off x="4043141" y="2173275"/>
                <a:ext cx="91440" cy="73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0F026C9-CF19-B997-5659-7DD50B0937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4501" y="2164635"/>
                  <a:ext cx="109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245CDC0-A124-19F5-A4BC-6EFE5150C42F}"/>
                    </a:ext>
                  </a:extLst>
                </p14:cNvPr>
                <p14:cNvContentPartPr/>
                <p14:nvPr/>
              </p14:nvContentPartPr>
              <p14:xfrm>
                <a:off x="4137461" y="2071395"/>
                <a:ext cx="90000" cy="95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245CDC0-A124-19F5-A4BC-6EFE5150C4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28821" y="2062755"/>
                  <a:ext cx="107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4616FB9-DF34-16CF-352A-65DA297103D5}"/>
                    </a:ext>
                  </a:extLst>
                </p14:cNvPr>
                <p14:cNvContentPartPr/>
                <p14:nvPr/>
              </p14:nvContentPartPr>
              <p14:xfrm>
                <a:off x="4155461" y="2084355"/>
                <a:ext cx="129240" cy="111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4616FB9-DF34-16CF-352A-65DA297103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46821" y="2075355"/>
                  <a:ext cx="146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303807B-1056-E64D-CEFE-732E9BF589EC}"/>
                    </a:ext>
                  </a:extLst>
                </p14:cNvPr>
                <p14:cNvContentPartPr/>
                <p14:nvPr/>
              </p14:nvContentPartPr>
              <p14:xfrm>
                <a:off x="4353821" y="2019555"/>
                <a:ext cx="75960" cy="20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303807B-1056-E64D-CEFE-732E9BF589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44821" y="2010915"/>
                  <a:ext cx="93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3BD175E-3A65-7C8C-405F-726A96E1627F}"/>
                    </a:ext>
                  </a:extLst>
                </p14:cNvPr>
                <p14:cNvContentPartPr/>
                <p14:nvPr/>
              </p14:nvContentPartPr>
              <p14:xfrm>
                <a:off x="4382261" y="2051595"/>
                <a:ext cx="73800" cy="80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3BD175E-3A65-7C8C-405F-726A96E162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3261" y="2042955"/>
                  <a:ext cx="91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FEC9184-D928-8A03-BBE9-2C3D329593C9}"/>
                    </a:ext>
                  </a:extLst>
                </p14:cNvPr>
                <p14:cNvContentPartPr/>
                <p14:nvPr/>
              </p14:nvContentPartPr>
              <p14:xfrm>
                <a:off x="4478381" y="2001555"/>
                <a:ext cx="72000" cy="1321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FEC9184-D928-8A03-BBE9-2C3D329593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9381" y="1992915"/>
                  <a:ext cx="89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D5D7668-0695-3B03-44D3-162B5EB94764}"/>
                    </a:ext>
                  </a:extLst>
                </p14:cNvPr>
                <p14:cNvContentPartPr/>
                <p14:nvPr/>
              </p14:nvContentPartPr>
              <p14:xfrm>
                <a:off x="4601141" y="2023155"/>
                <a:ext cx="45720" cy="100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D5D7668-0695-3B03-44D3-162B5EB947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2501" y="2014155"/>
                  <a:ext cx="63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CCED7D7-1272-CC01-F131-FC6DBBBA2F96}"/>
                    </a:ext>
                  </a:extLst>
                </p14:cNvPr>
                <p14:cNvContentPartPr/>
                <p14:nvPr/>
              </p14:nvContentPartPr>
              <p14:xfrm>
                <a:off x="4671341" y="2014515"/>
                <a:ext cx="119880" cy="104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CCED7D7-1272-CC01-F131-FC6DBBBA2F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2341" y="2005515"/>
                  <a:ext cx="137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7040C04-9CA0-6E28-1B68-A29A3A9DC20B}"/>
                    </a:ext>
                  </a:extLst>
                </p14:cNvPr>
                <p14:cNvContentPartPr/>
                <p14:nvPr/>
              </p14:nvContentPartPr>
              <p14:xfrm>
                <a:off x="4772501" y="1961595"/>
                <a:ext cx="127440" cy="97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7040C04-9CA0-6E28-1B68-A29A3A9DC2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3501" y="1952955"/>
                  <a:ext cx="145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85DF4D6-6349-7A26-EF3E-9494EF92D6D8}"/>
                    </a:ext>
                  </a:extLst>
                </p14:cNvPr>
                <p14:cNvContentPartPr/>
                <p14:nvPr/>
              </p14:nvContentPartPr>
              <p14:xfrm>
                <a:off x="4897061" y="1984995"/>
                <a:ext cx="48240" cy="182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85DF4D6-6349-7A26-EF3E-9494EF92D6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88421" y="1976355"/>
                  <a:ext cx="65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4027170-FC0D-6782-DEC1-4DEC6B166B5C}"/>
                    </a:ext>
                  </a:extLst>
                </p14:cNvPr>
                <p14:cNvContentPartPr/>
                <p14:nvPr/>
              </p14:nvContentPartPr>
              <p14:xfrm>
                <a:off x="5003981" y="2170035"/>
                <a:ext cx="22320" cy="14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4027170-FC0D-6782-DEC1-4DEC6B166B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4981" y="2161395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E7273B3-3748-ACD7-B0FC-5A13DABA2C21}"/>
              </a:ext>
            </a:extLst>
          </p:cNvPr>
          <p:cNvGrpSpPr/>
          <p:nvPr/>
        </p:nvGrpSpPr>
        <p:grpSpPr>
          <a:xfrm>
            <a:off x="1901861" y="2623635"/>
            <a:ext cx="1221480" cy="222840"/>
            <a:chOff x="1901861" y="2623635"/>
            <a:chExt cx="12214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AF1CAC8-B883-7611-E80E-8EE936CDA3A3}"/>
                    </a:ext>
                  </a:extLst>
                </p14:cNvPr>
                <p14:cNvContentPartPr/>
                <p14:nvPr/>
              </p14:nvContentPartPr>
              <p14:xfrm>
                <a:off x="1901861" y="2623635"/>
                <a:ext cx="129240" cy="171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AF1CAC8-B883-7611-E80E-8EE936CDA3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93221" y="2614995"/>
                  <a:ext cx="146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2352A46-A643-212E-C37A-C974C1C13E28}"/>
                    </a:ext>
                  </a:extLst>
                </p14:cNvPr>
                <p14:cNvContentPartPr/>
                <p14:nvPr/>
              </p14:nvContentPartPr>
              <p14:xfrm>
                <a:off x="1970981" y="2709315"/>
                <a:ext cx="60840" cy="137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2352A46-A643-212E-C37A-C974C1C13E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61981" y="2700675"/>
                  <a:ext cx="7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C3D92D6-3A39-35AC-7EA5-D3E259B54DFC}"/>
                    </a:ext>
                  </a:extLst>
                </p14:cNvPr>
                <p14:cNvContentPartPr/>
                <p14:nvPr/>
              </p14:nvContentPartPr>
              <p14:xfrm>
                <a:off x="2108141" y="2695995"/>
                <a:ext cx="61560" cy="1400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C3D92D6-3A39-35AC-7EA5-D3E259B54D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99501" y="2687355"/>
                  <a:ext cx="79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40917B1-768E-E5F0-56E5-F7CA1551D0EA}"/>
                    </a:ext>
                  </a:extLst>
                </p14:cNvPr>
                <p14:cNvContentPartPr/>
                <p14:nvPr/>
              </p14:nvContentPartPr>
              <p14:xfrm>
                <a:off x="2216141" y="2701395"/>
                <a:ext cx="65880" cy="76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40917B1-768E-E5F0-56E5-F7CA1551D0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07501" y="2692395"/>
                  <a:ext cx="83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26922AC-1237-38C3-D261-E1D3F2023881}"/>
                    </a:ext>
                  </a:extLst>
                </p14:cNvPr>
                <p14:cNvContentPartPr/>
                <p14:nvPr/>
              </p14:nvContentPartPr>
              <p14:xfrm>
                <a:off x="2300021" y="2700675"/>
                <a:ext cx="35640" cy="795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26922AC-1237-38C3-D261-E1D3F2023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91381" y="2692035"/>
                  <a:ext cx="53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8203A98-7032-95B7-D9DE-86C129F08E02}"/>
                    </a:ext>
                  </a:extLst>
                </p14:cNvPr>
                <p14:cNvContentPartPr/>
                <p14:nvPr/>
              </p14:nvContentPartPr>
              <p14:xfrm>
                <a:off x="2384261" y="2713995"/>
                <a:ext cx="98280" cy="79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8203A98-7032-95B7-D9DE-86C129F08E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5621" y="2704995"/>
                  <a:ext cx="115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C547484-5DB7-2712-097B-9810B481EF2F}"/>
                    </a:ext>
                  </a:extLst>
                </p14:cNvPr>
                <p14:cNvContentPartPr/>
                <p14:nvPr/>
              </p14:nvContentPartPr>
              <p14:xfrm>
                <a:off x="2508101" y="2692755"/>
                <a:ext cx="100440" cy="142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C547484-5DB7-2712-097B-9810B481EF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99461" y="2684115"/>
                  <a:ext cx="118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68088E8-23DD-3E3C-18A7-A66BDF8450F5}"/>
                    </a:ext>
                  </a:extLst>
                </p14:cNvPr>
                <p14:cNvContentPartPr/>
                <p14:nvPr/>
              </p14:nvContentPartPr>
              <p14:xfrm>
                <a:off x="2626541" y="2684835"/>
                <a:ext cx="89280" cy="190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68088E8-23DD-3E3C-18A7-A66BDF8450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7901" y="2676195"/>
                  <a:ext cx="106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9DC3A3B-FA5B-302F-E468-7B6042A3EFEA}"/>
                    </a:ext>
                  </a:extLst>
                </p14:cNvPr>
                <p14:cNvContentPartPr/>
                <p14:nvPr/>
              </p14:nvContentPartPr>
              <p14:xfrm>
                <a:off x="2677301" y="2673315"/>
                <a:ext cx="38160" cy="113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9DC3A3B-FA5B-302F-E468-7B6042A3EF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68301" y="2664315"/>
                  <a:ext cx="55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A04E081-5D60-7BAC-14A3-D00CE19252B3}"/>
                    </a:ext>
                  </a:extLst>
                </p14:cNvPr>
                <p14:cNvContentPartPr/>
                <p14:nvPr/>
              </p14:nvContentPartPr>
              <p14:xfrm>
                <a:off x="2797541" y="2686995"/>
                <a:ext cx="126360" cy="784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A04E081-5D60-7BAC-14A3-D00CE19252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88901" y="2678355"/>
                  <a:ext cx="144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327BDE2-3281-8599-73B0-E372E7DFF401}"/>
                    </a:ext>
                  </a:extLst>
                </p14:cNvPr>
                <p14:cNvContentPartPr/>
                <p14:nvPr/>
              </p14:nvContentPartPr>
              <p14:xfrm>
                <a:off x="2936141" y="2697795"/>
                <a:ext cx="18000" cy="788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327BDE2-3281-8599-73B0-E372E7DFF4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27501" y="2689155"/>
                  <a:ext cx="35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F5138A9-8235-3A36-4C73-AFE6B7BDB8A1}"/>
                    </a:ext>
                  </a:extLst>
                </p14:cNvPr>
                <p14:cNvContentPartPr/>
                <p14:nvPr/>
              </p14:nvContentPartPr>
              <p14:xfrm>
                <a:off x="2998061" y="2722635"/>
                <a:ext cx="80640" cy="694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F5138A9-8235-3A36-4C73-AFE6B7BDB8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89061" y="2713995"/>
                  <a:ext cx="98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E0D357C-D37F-1F4F-D7BE-733538E9DC38}"/>
                    </a:ext>
                  </a:extLst>
                </p14:cNvPr>
                <p14:cNvContentPartPr/>
                <p14:nvPr/>
              </p14:nvContentPartPr>
              <p14:xfrm>
                <a:off x="3048821" y="2707515"/>
                <a:ext cx="74520" cy="1155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E0D357C-D37F-1F4F-D7BE-733538E9DC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39821" y="2698875"/>
                  <a:ext cx="921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683B5D7-E743-E4D6-0F36-18EFF2476415}"/>
              </a:ext>
            </a:extLst>
          </p:cNvPr>
          <p:cNvGrpSpPr/>
          <p:nvPr/>
        </p:nvGrpSpPr>
        <p:grpSpPr>
          <a:xfrm>
            <a:off x="3219461" y="2674755"/>
            <a:ext cx="324000" cy="181080"/>
            <a:chOff x="3219461" y="2674755"/>
            <a:chExt cx="32400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962E588-75F1-364D-A495-E05678890382}"/>
                    </a:ext>
                  </a:extLst>
                </p14:cNvPr>
                <p14:cNvContentPartPr/>
                <p14:nvPr/>
              </p14:nvContentPartPr>
              <p14:xfrm>
                <a:off x="3219461" y="2688435"/>
                <a:ext cx="51120" cy="70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962E588-75F1-364D-A495-E056788903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10821" y="2679795"/>
                  <a:ext cx="68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1A02B49-D5E1-F779-2285-6DC992F4DBCE}"/>
                    </a:ext>
                  </a:extLst>
                </p14:cNvPr>
                <p14:cNvContentPartPr/>
                <p14:nvPr/>
              </p14:nvContentPartPr>
              <p14:xfrm>
                <a:off x="3302261" y="2674755"/>
                <a:ext cx="3600" cy="97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1A02B49-D5E1-F779-2285-6DC992F4DB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93261" y="2665755"/>
                  <a:ext cx="21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D34DEA6-E215-842E-4F11-6E378150E83A}"/>
                    </a:ext>
                  </a:extLst>
                </p14:cNvPr>
                <p14:cNvContentPartPr/>
                <p14:nvPr/>
              </p14:nvContentPartPr>
              <p14:xfrm>
                <a:off x="3263381" y="2757195"/>
                <a:ext cx="61920" cy="723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D34DEA6-E215-842E-4F11-6E378150E8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54741" y="2748555"/>
                  <a:ext cx="79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3C5F9E-4F79-35CD-30AC-91EC1138D83D}"/>
                    </a:ext>
                  </a:extLst>
                </p14:cNvPr>
                <p14:cNvContentPartPr/>
                <p14:nvPr/>
              </p14:nvContentPartPr>
              <p14:xfrm>
                <a:off x="3328901" y="2693475"/>
                <a:ext cx="93240" cy="723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3C5F9E-4F79-35CD-30AC-91EC1138D8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19901" y="2684835"/>
                  <a:ext cx="110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96F8C2D-4805-C95B-B0B0-8C8A27FBB8E4}"/>
                    </a:ext>
                  </a:extLst>
                </p14:cNvPr>
                <p14:cNvContentPartPr/>
                <p14:nvPr/>
              </p14:nvContentPartPr>
              <p14:xfrm>
                <a:off x="3395861" y="2689515"/>
                <a:ext cx="62280" cy="410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96F8C2D-4805-C95B-B0B0-8C8A27FBB8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87221" y="2680515"/>
                  <a:ext cx="79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D2DF6FE-D6CC-B65D-CD35-8D0877A1A41F}"/>
                    </a:ext>
                  </a:extLst>
                </p14:cNvPr>
                <p14:cNvContentPartPr/>
                <p14:nvPr/>
              </p14:nvContentPartPr>
              <p14:xfrm>
                <a:off x="3429341" y="2675115"/>
                <a:ext cx="114120" cy="180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D2DF6FE-D6CC-B65D-CD35-8D0877A1A4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0701" y="2666115"/>
                  <a:ext cx="13176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1BE62C7A-62A3-4650-0D04-08BF20FE2203}"/>
                  </a:ext>
                </a:extLst>
              </p14:cNvPr>
              <p14:cNvContentPartPr/>
              <p14:nvPr/>
            </p14:nvContentPartPr>
            <p14:xfrm>
              <a:off x="3198581" y="4404915"/>
              <a:ext cx="5334480" cy="446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1BE62C7A-62A3-4650-0D04-08BF20FE220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89581" y="4395915"/>
                <a:ext cx="53521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7050E6F-F893-13B1-7DBC-672F9EA9E85A}"/>
                  </a:ext>
                </a:extLst>
              </p14:cNvPr>
              <p14:cNvContentPartPr/>
              <p14:nvPr/>
            </p14:nvContentPartPr>
            <p14:xfrm>
              <a:off x="1229741" y="4679235"/>
              <a:ext cx="270720" cy="406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7050E6F-F893-13B1-7DBC-672F9EA9E8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21101" y="4670235"/>
                <a:ext cx="28836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5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AB3E8870-647B-7B3D-25D0-DB60673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BF45BC-366F-1402-7079-4E5CAA1B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WebDriver (</a:t>
            </a:r>
            <a:r>
              <a:rPr lang="ko-KR" altLang="en-US" dirty="0"/>
              <a:t>특히</a:t>
            </a:r>
            <a:r>
              <a:rPr lang="en-US" altLang="ko-KR" dirty="0"/>
              <a:t>, chrome driver) </a:t>
            </a:r>
            <a:r>
              <a:rPr lang="ko-KR" altLang="en-US" dirty="0"/>
              <a:t>다운로드 </a:t>
            </a:r>
            <a:r>
              <a:rPr lang="en-US" altLang="ko-KR" dirty="0"/>
              <a:t>(chrome </a:t>
            </a:r>
            <a:r>
              <a:rPr lang="ko-KR" altLang="en-US" dirty="0"/>
              <a:t>브라우저 버전에 맞는 것을 다운로드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6083" name="TextBox 3">
            <a:extLst>
              <a:ext uri="{FF2B5EF4-FFF2-40B4-BE49-F238E27FC236}">
                <a16:creationId xmlns:a16="http://schemas.microsoft.com/office/drawing/2014/main" id="{0B846F6B-1292-B0D9-77B4-0464E5003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46085" name="직사각형 19">
            <a:extLst>
              <a:ext uri="{FF2B5EF4-FFF2-40B4-BE49-F238E27FC236}">
                <a16:creationId xmlns:a16="http://schemas.microsoft.com/office/drawing/2014/main" id="{46AE1B91-E78A-9CC2-1A97-E5F04398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047B36-9DF9-F4DD-2D29-AF1ECFE64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428"/>
          <a:stretch/>
        </p:blipFill>
        <p:spPr>
          <a:xfrm>
            <a:off x="1547410" y="2998321"/>
            <a:ext cx="6087277" cy="3644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D1D62-1C65-03B7-E468-910289D99655}"/>
              </a:ext>
            </a:extLst>
          </p:cNvPr>
          <p:cNvSpPr txBox="1"/>
          <p:nvPr/>
        </p:nvSpPr>
        <p:spPr>
          <a:xfrm>
            <a:off x="2206068" y="2604056"/>
            <a:ext cx="476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https://chromedriver.chromium.org/downloads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AB3E8870-647B-7B3D-25D0-DB60673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동적 웹 페이지 크롤링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BF45BC-366F-1402-7079-4E5CAA1B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동적 웹 페이지 </a:t>
            </a:r>
            <a:r>
              <a:rPr lang="ko-KR" altLang="en-US" dirty="0" err="1"/>
              <a:t>크롤링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자동으로 웹드라이버를 다운로드하여 실행하는 방법</a:t>
            </a:r>
            <a:endParaRPr lang="en-US" altLang="ko-KR" dirty="0"/>
          </a:p>
        </p:txBody>
      </p:sp>
      <p:sp>
        <p:nvSpPr>
          <p:cNvPr id="46083" name="TextBox 3">
            <a:extLst>
              <a:ext uri="{FF2B5EF4-FFF2-40B4-BE49-F238E27FC236}">
                <a16:creationId xmlns:a16="http://schemas.microsoft.com/office/drawing/2014/main" id="{0B846F6B-1292-B0D9-77B4-0464E5003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46085" name="직사각형 19">
            <a:extLst>
              <a:ext uri="{FF2B5EF4-FFF2-40B4-BE49-F238E27FC236}">
                <a16:creationId xmlns:a16="http://schemas.microsoft.com/office/drawing/2014/main" id="{46AE1B91-E78A-9CC2-1A97-E5F04398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875" y="4192588"/>
            <a:ext cx="31686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286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3">
              <a:spcAft>
                <a:spcPts val="300"/>
              </a:spcAft>
              <a:buSzPct val="96000"/>
              <a:buFontTx/>
              <a:buNone/>
            </a:pPr>
            <a:r>
              <a:rPr kumimoji="0" lang="en-US" altLang="ko-KR" sz="1100">
                <a:solidFill>
                  <a:srgbClr val="000000"/>
                </a:solidFill>
              </a:rPr>
              <a:t>	</a:t>
            </a:r>
            <a:endParaRPr kumimoji="0" lang="en-US" altLang="ko-KR" sz="1100" b="1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AD107-2599-6B37-569C-18ED37975E54}"/>
              </a:ext>
            </a:extLst>
          </p:cNvPr>
          <p:cNvSpPr txBox="1"/>
          <p:nvPr/>
        </p:nvSpPr>
        <p:spPr>
          <a:xfrm>
            <a:off x="1026919" y="2074494"/>
            <a:ext cx="6732250" cy="2249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 marL="171450" lvl="2" latinLnBrk="1">
              <a:spcBef>
                <a:spcPct val="20000"/>
              </a:spcBef>
              <a:spcAft>
                <a:spcPts val="300"/>
              </a:spcAft>
              <a:buSzPct val="96000"/>
              <a:defRPr kumimoji="0" sz="1400">
                <a:solidFill>
                  <a:prstClr val="black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파이썬 패키지 설치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pip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install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chromedriver-autoinstaller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파이썬 </a:t>
            </a:r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r>
              <a:rPr lang="ko-KR" altLang="en-US" dirty="0">
                <a:solidFill>
                  <a:schemeClr val="tx1"/>
                </a:solidFill>
              </a:rPr>
              <a:t> 프로그램 작성시 아래 내용 추가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import </a:t>
            </a:r>
            <a:r>
              <a:rPr lang="en-US" altLang="ko-KR" dirty="0" err="1">
                <a:solidFill>
                  <a:schemeClr val="tx1"/>
                </a:solidFill>
              </a:rPr>
              <a:t>chromedriver_autoinstaller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chromedriver_autoinstaller.install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wd = </a:t>
            </a:r>
            <a:r>
              <a:rPr lang="en-US" altLang="ko-KR" dirty="0" err="1">
                <a:solidFill>
                  <a:schemeClr val="tx1"/>
                </a:solidFill>
              </a:rPr>
              <a:t>webdriver.Chrome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4610DA-6387-F196-542A-96EE2B46CB8A}"/>
              </a:ext>
            </a:extLst>
          </p:cNvPr>
          <p:cNvGrpSpPr/>
          <p:nvPr/>
        </p:nvGrpSpPr>
        <p:grpSpPr>
          <a:xfrm>
            <a:off x="1010141" y="1906155"/>
            <a:ext cx="2706480" cy="590760"/>
            <a:chOff x="1010141" y="1906155"/>
            <a:chExt cx="270648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BC51BF59-5C30-B288-51DF-DA2AE560E46C}"/>
                    </a:ext>
                  </a:extLst>
                </p14:cNvPr>
                <p14:cNvContentPartPr/>
                <p14:nvPr/>
              </p14:nvContentPartPr>
              <p14:xfrm>
                <a:off x="1010141" y="1906155"/>
                <a:ext cx="433800" cy="273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BC51BF59-5C30-B288-51DF-DA2AE560E4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1141" y="1897155"/>
                  <a:ext cx="451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3A4162B-1BEC-1FC9-5EA4-2F97742BCBD2}"/>
                    </a:ext>
                  </a:extLst>
                </p14:cNvPr>
                <p14:cNvContentPartPr/>
                <p14:nvPr/>
              </p14:nvContentPartPr>
              <p14:xfrm>
                <a:off x="1297781" y="1960155"/>
                <a:ext cx="2312280" cy="4914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3A4162B-1BEC-1FC9-5EA4-2F97742BCB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9141" y="1951515"/>
                  <a:ext cx="23299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8C777D7-F60E-E6CB-308C-608A793753A3}"/>
                    </a:ext>
                  </a:extLst>
                </p14:cNvPr>
                <p14:cNvContentPartPr/>
                <p14:nvPr/>
              </p14:nvContentPartPr>
              <p14:xfrm>
                <a:off x="3519341" y="2359755"/>
                <a:ext cx="197280" cy="137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8C777D7-F60E-E6CB-308C-608A793753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0341" y="2351115"/>
                  <a:ext cx="214920" cy="15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496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1958</Words>
  <Application>Microsoft Office PowerPoint</Application>
  <PresentationFormat>화면 슬라이드 쇼(4:3)</PresentationFormat>
  <Paragraphs>286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HelveticaNeue-Roman</vt:lpstr>
      <vt:lpstr>HY견고딕</vt:lpstr>
      <vt:lpstr>맑은 고딕</vt:lpstr>
      <vt:lpstr>한컴산뜻돋움</vt:lpstr>
      <vt:lpstr>Arial</vt:lpstr>
      <vt:lpstr>Calibri</vt:lpstr>
      <vt:lpstr>Wingdings</vt:lpstr>
      <vt:lpstr>Office 테마</vt:lpstr>
      <vt:lpstr>Data Science 04. [06장] 파이썬 크롤링 – 라이브러리 이용</vt:lpstr>
      <vt:lpstr>강의 교재</vt:lpstr>
      <vt:lpstr>PowerPoint 프레젠테이션</vt:lpstr>
      <vt:lpstr>PowerPoint 프레젠테이션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02. 동적 웹 페이지 크롤링</vt:lpstr>
      <vt:lpstr>PowerPoint 프레젠테이션</vt:lpstr>
      <vt:lpstr>PowerPoint 프레젠테이션</vt:lpstr>
      <vt:lpstr>PowerPoint 프레젠테이션</vt:lpstr>
      <vt:lpstr>PowerPoint 프레젠테이션</vt:lpstr>
      <vt:lpstr>02. 동적 웹 페이지 크롤링</vt:lpstr>
      <vt:lpstr>02. 동적 웹 페이지 크롤링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6</cp:revision>
  <dcterms:created xsi:type="dcterms:W3CDTF">2022-03-10T14:08:59Z</dcterms:created>
  <dcterms:modified xsi:type="dcterms:W3CDTF">2022-10-17T02:40:04Z</dcterms:modified>
</cp:coreProperties>
</file>