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C66CB-7223-47A1-AD6E-943913F61973}" v="1" dt="2022-11-01T08:12:18.487"/>
    <p1510:client id="{5AC3CA77-761A-42E8-805C-14E03355644B}" v="2" dt="2022-11-01T08:11:27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0" autoAdjust="0"/>
    <p:restoredTop sz="95494" autoAdjust="0"/>
  </p:normalViewPr>
  <p:slideViewPr>
    <p:cSldViewPr snapToGrid="0">
      <p:cViewPr varScale="1">
        <p:scale>
          <a:sx n="85" d="100"/>
          <a:sy n="85" d="100"/>
        </p:scale>
        <p:origin x="16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584C66CB-7223-47A1-AD6E-943913F61973}"/>
    <pc:docChg chg="modSld">
      <pc:chgData name="Song Seokil" userId="55e21934b449b532" providerId="LiveId" clId="{584C66CB-7223-47A1-AD6E-943913F61973}" dt="2022-11-01T08:12:07.365" v="6" actId="20577"/>
      <pc:docMkLst>
        <pc:docMk/>
      </pc:docMkLst>
      <pc:sldChg chg="modSp mod">
        <pc:chgData name="Song Seokil" userId="55e21934b449b532" providerId="LiveId" clId="{584C66CB-7223-47A1-AD6E-943913F61973}" dt="2022-11-01T08:12:07.365" v="6" actId="20577"/>
        <pc:sldMkLst>
          <pc:docMk/>
          <pc:sldMk cId="1202290180" sldId="256"/>
        </pc:sldMkLst>
        <pc:spChg chg="mod">
          <ac:chgData name="Song Seokil" userId="55e21934b449b532" providerId="LiveId" clId="{584C66CB-7223-47A1-AD6E-943913F61973}" dt="2022-11-01T08:12:07.365" v="6" actId="20577"/>
          <ac:spMkLst>
            <pc:docMk/>
            <pc:sldMk cId="1202290180" sldId="256"/>
            <ac:spMk id="2" creationId="{00000000-0000-0000-0000-000000000000}"/>
          </ac:spMkLst>
        </pc:spChg>
      </pc:sldChg>
    </pc:docChg>
  </pc:docChgLst>
  <pc:docChgLst>
    <pc:chgData name="Song Seokil" userId="55e21934b449b532" providerId="LiveId" clId="{5AC3CA77-761A-42E8-805C-14E03355644B}"/>
    <pc:docChg chg="delSld modSld">
      <pc:chgData name="Song Seokil" userId="55e21934b449b532" providerId="LiveId" clId="{5AC3CA77-761A-42E8-805C-14E03355644B}" dt="2022-11-01T08:11:29.714" v="28" actId="20577"/>
      <pc:docMkLst>
        <pc:docMk/>
      </pc:docMkLst>
      <pc:sldChg chg="modSp mod">
        <pc:chgData name="Song Seokil" userId="55e21934b449b532" providerId="LiveId" clId="{5AC3CA77-761A-42E8-805C-14E03355644B}" dt="2022-11-01T08:11:29.714" v="28" actId="20577"/>
        <pc:sldMkLst>
          <pc:docMk/>
          <pc:sldMk cId="1919126740" sldId="259"/>
        </pc:sldMkLst>
        <pc:spChg chg="mod">
          <ac:chgData name="Song Seokil" userId="55e21934b449b532" providerId="LiveId" clId="{5AC3CA77-761A-42E8-805C-14E03355644B}" dt="2022-11-01T08:11:29.714" v="28" actId="20577"/>
          <ac:spMkLst>
            <pc:docMk/>
            <pc:sldMk cId="1919126740" sldId="259"/>
            <ac:spMk id="3" creationId="{00000000-0000-0000-0000-000000000000}"/>
          </ac:spMkLst>
        </pc:spChg>
      </pc:sldChg>
      <pc:sldChg chg="del">
        <pc:chgData name="Song Seokil" userId="55e21934b449b532" providerId="LiveId" clId="{5AC3CA77-761A-42E8-805C-14E03355644B}" dt="2022-11-01T08:11:12.819" v="1" actId="47"/>
        <pc:sldMkLst>
          <pc:docMk/>
          <pc:sldMk cId="2072018398" sldId="264"/>
        </pc:sldMkLst>
      </pc:sldChg>
      <pc:sldChg chg="del">
        <pc:chgData name="Song Seokil" userId="55e21934b449b532" providerId="LiveId" clId="{5AC3CA77-761A-42E8-805C-14E03355644B}" dt="2022-11-01T08:11:10.938" v="0" actId="47"/>
        <pc:sldMkLst>
          <pc:docMk/>
          <pc:sldMk cId="128410683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B49A-8F43-4CF9-B085-69C69D1B3D60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70CA2-088E-4D0D-B5C5-C02741551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7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70CA2-088E-4D0D-B5C5-C02741551B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2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67375"/>
          </a:xfrm>
        </p:spPr>
        <p:txBody>
          <a:bodyPr anchor="b">
            <a:normAutofit/>
          </a:bodyPr>
          <a:lstStyle>
            <a:lvl1pPr algn="ctr">
              <a:defRPr sz="48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5766"/>
            <a:ext cx="6858000" cy="1660634"/>
          </a:xfrm>
        </p:spPr>
        <p:txBody>
          <a:bodyPr/>
          <a:lstStyle>
            <a:lvl1pPr marL="0" indent="0" algn="ctr">
              <a:buNone/>
              <a:defRPr sz="24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9FFC-8D05-4E8B-AECF-63C49924AB3B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996A-55C9-4FC4-9FAD-43CDF5337A82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1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2988-F4FD-4FFA-AEBD-7EFB811AAAD8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9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C9B9-9768-4AEC-90A6-FCDB144951DD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1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2803-01A0-4A7B-BCD3-5EA4F2EF937C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7ECE-5F70-405D-A609-62D2A54CBAB0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5241-5B34-4930-A70F-B900F66E34BD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6551-4774-472D-97BE-525318D57D87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2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2FDA-75CC-4266-AEEA-C7390980CC60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B2-0E5B-4DA1-AF4E-1FEAFA604FD3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ED54-2302-41EB-8F99-B26A6089B6DA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692" y="264643"/>
            <a:ext cx="8460712" cy="71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2" y="1219200"/>
            <a:ext cx="8460712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BFAEF28A-7A30-4070-A4D5-923460F85E5A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787C15D4-49CF-4C1F-B8D0-82C94AE9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nd.nav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과학 프로젝트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b="1" dirty="0">
                <a:solidFill>
                  <a:srgbClr val="00B050"/>
                </a:solidFill>
              </a:rPr>
              <a:t>네이버 부동산 </a:t>
            </a:r>
            <a:r>
              <a:rPr lang="ko-KR" altLang="en-US" dirty="0"/>
              <a:t>데이터를  크롤링하여 </a:t>
            </a:r>
            <a:r>
              <a:rPr lang="ko-KR" altLang="en-US" b="1" dirty="0">
                <a:solidFill>
                  <a:srgbClr val="FF0000"/>
                </a:solidFill>
              </a:rPr>
              <a:t>전국</a:t>
            </a:r>
            <a:r>
              <a:rPr lang="ko-KR" altLang="en-US" dirty="0"/>
              <a:t> 아파트 가격 조사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최신호</a:t>
            </a:r>
            <a:r>
              <a:rPr lang="en-US" altLang="ko-KR" dirty="0"/>
              <a:t>(1726052), </a:t>
            </a:r>
            <a:r>
              <a:rPr lang="ko-KR" altLang="en-US" dirty="0"/>
              <a:t>이건</a:t>
            </a:r>
            <a:r>
              <a:rPr lang="en-US" altLang="ko-KR" dirty="0"/>
              <a:t>(1726035)</a:t>
            </a:r>
          </a:p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최신호</a:t>
            </a:r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u="sng" dirty="0"/>
              <a:t>분석 개요</a:t>
            </a:r>
            <a:endParaRPr lang="en-US" altLang="ko-KR" b="1" u="sng" dirty="0"/>
          </a:p>
          <a:p>
            <a:pPr lvl="1"/>
            <a:r>
              <a:rPr lang="ko-KR" altLang="en-US" dirty="0"/>
              <a:t>서울특별시 내 아파트 가격 조사</a:t>
            </a:r>
            <a:endParaRPr lang="en-US" altLang="ko-KR" dirty="0"/>
          </a:p>
          <a:p>
            <a:pPr lvl="1"/>
            <a:r>
              <a:rPr lang="ko-KR" altLang="en-US" dirty="0"/>
              <a:t>시기별 전국 아파트 가격 변화 조사</a:t>
            </a:r>
            <a:endParaRPr lang="en-US" altLang="ko-KR" dirty="0"/>
          </a:p>
          <a:p>
            <a:pPr lvl="1"/>
            <a:r>
              <a:rPr lang="ko-KR" altLang="en-US" dirty="0"/>
              <a:t>서울특별시 내 아파트와 전국 아파트의 가격 변화 비교</a:t>
            </a:r>
            <a:endParaRPr lang="en-US" altLang="ko-KR" dirty="0"/>
          </a:p>
          <a:p>
            <a:pPr lvl="1"/>
            <a:r>
              <a:rPr lang="ko-KR" altLang="en-US" dirty="0"/>
              <a:t>전국 아파트 가격 변화 예측 및 근거 분석</a:t>
            </a:r>
            <a:endParaRPr lang="en-US" altLang="ko-KR" dirty="0"/>
          </a:p>
          <a:p>
            <a:r>
              <a:rPr lang="ko-KR" altLang="en-US" b="1" u="sng" dirty="0"/>
              <a:t>분석 내용</a:t>
            </a:r>
            <a:endParaRPr lang="en-US" altLang="ko-KR" b="1" u="sng" dirty="0"/>
          </a:p>
          <a:p>
            <a:pPr lvl="1"/>
            <a:r>
              <a:rPr lang="ko-KR" altLang="en-US" dirty="0"/>
              <a:t>서울특별시 내 아파트 가격 데이터를 시기별로 수집</a:t>
            </a:r>
            <a:endParaRPr lang="en-US" altLang="ko-KR" dirty="0"/>
          </a:p>
          <a:p>
            <a:pPr lvl="1"/>
            <a:r>
              <a:rPr lang="ko-KR" altLang="en-US" dirty="0"/>
              <a:t>전국 아파트 가격 데이터를 시기별로 수집</a:t>
            </a:r>
            <a:endParaRPr lang="en-US" altLang="ko-KR" dirty="0"/>
          </a:p>
          <a:p>
            <a:pPr lvl="1"/>
            <a:r>
              <a:rPr lang="ko-KR" altLang="en-US" dirty="0"/>
              <a:t>전국 아파트 가격에 비해 서울 내 아파트 가격은 어떤 공통점 및 차이점이 있는 지 비교</a:t>
            </a:r>
            <a:endParaRPr lang="en-US" altLang="ko-KR" dirty="0"/>
          </a:p>
          <a:p>
            <a:pPr lvl="1"/>
            <a:r>
              <a:rPr lang="ko-KR" altLang="en-US" dirty="0"/>
              <a:t>전국 아파트 가격이 하향 또는 상향할 지 전망 예측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B498-B904-4F41-ACBB-CA15CB20E74D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9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원본 출처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https://land.naver.com/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내용 캡처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E12-7E2A-4D5F-9ECA-30115D6EF32E}" type="datetime1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11930C-0853-6029-129C-1F99D68D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1" y="3243709"/>
            <a:ext cx="8163658" cy="2439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912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함초롬돋움"/>
        <a:cs typeface=""/>
      </a:majorFont>
      <a:minorFont>
        <a:latin typeface="Arial"/>
        <a:ea typeface="함초롬돋움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12658</TotalTime>
  <Words>120</Words>
  <Application>Microsoft Office PowerPoint</Application>
  <PresentationFormat>화면 슬라이드 쇼(4:3)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-윤고딕330</vt:lpstr>
      <vt:lpstr>-윤고딕340</vt:lpstr>
      <vt:lpstr>-윤고딕350</vt:lpstr>
      <vt:lpstr>Arial</vt:lpstr>
      <vt:lpstr>Arial Black</vt:lpstr>
      <vt:lpstr>Office 테마</vt:lpstr>
      <vt:lpstr>데이터 과학 프로젝트  네이버 부동산 데이터를  크롤링하여 전국 아파트 가격 조사</vt:lpstr>
      <vt:lpstr>프로젝트 개요</vt:lpstr>
      <vt:lpstr>분석 데이터 준비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seokil</dc:creator>
  <cp:lastModifiedBy>최신호</cp:lastModifiedBy>
  <cp:revision>243</cp:revision>
  <dcterms:created xsi:type="dcterms:W3CDTF">2014-08-25T05:09:13Z</dcterms:created>
  <dcterms:modified xsi:type="dcterms:W3CDTF">2022-11-09T01:21:43Z</dcterms:modified>
</cp:coreProperties>
</file>