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494" autoAdjust="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4B3B49A-8F43-4CF9-B085-69C69D1B3D60}" type="datetime1">
              <a:rPr lang="ko-KR" altLang="en-US"/>
              <a:pPr lvl="0">
                <a:defRPr/>
              </a:pPr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7370CA2-088E-4D0D-B5C5-C02741551BC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7370CA2-088E-4D0D-B5C5-C02741551BC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67375"/>
          </a:xfrm>
        </p:spPr>
        <p:txBody>
          <a:bodyPr anchor="b">
            <a:normAutofit/>
          </a:bodyPr>
          <a:lstStyle>
            <a:lvl1pPr algn="ctr">
              <a:defRPr sz="48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5766"/>
            <a:ext cx="6858000" cy="1660634"/>
          </a:xfrm>
        </p:spPr>
        <p:txBody>
          <a:bodyPr/>
          <a:lstStyle>
            <a:lvl1pPr marL="0" indent="0" algn="ctr">
              <a:buNone/>
              <a:defRPr sz="24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9FFC-8D05-4E8B-AECF-63C49924AB3B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996A-55C9-4FC4-9FAD-43CDF5337A82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1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2988-F4FD-4FFA-AEBD-7EFB811AAAD8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9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C9B9-9768-4AEC-90A6-FCDB144951DD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1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2803-01A0-4A7B-BCD3-5EA4F2EF937C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7ECE-5F70-405D-A609-62D2A54CBAB0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5241-5B34-4930-A70F-B900F66E34BD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6551-4774-472D-97BE-525318D57D87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2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2FDA-75CC-4266-AEEA-C7390980CC60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B2-0E5B-4DA1-AF4E-1FEAFA604FD3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ED54-2302-41EB-8F99-B26A6089B6D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692" y="264643"/>
            <a:ext cx="8460712" cy="71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2" y="1219200"/>
            <a:ext cx="8460712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BFAEF28A-7A30-4070-A4D5-923460F85E5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787C15D4-49CF-4C1F-B8D0-82C94AE9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upbit.readthedocs.io/en/lat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데이터 과학 프로젝트</a:t>
            </a:r>
            <a:br>
              <a:rPr lang="en-US" altLang="ko-KR"/>
            </a:br>
            <a:r>
              <a:rPr lang="en-US" altLang="ko-KR" b="1"/>
              <a:t>2023</a:t>
            </a:r>
            <a:r>
              <a:rPr lang="ko-KR" altLang="en-US" b="1"/>
              <a:t>년 </a:t>
            </a:r>
            <a:r>
              <a:rPr lang="ko-KR" altLang="en-US" b="1">
                <a:solidFill>
                  <a:srgbClr val="FF0000"/>
                </a:solidFill>
              </a:rPr>
              <a:t>비트코인</a:t>
            </a:r>
            <a:r>
              <a:rPr lang="ko-KR" altLang="en-US" b="1"/>
              <a:t> 시세 예측</a:t>
            </a:r>
            <a:endParaRPr lang="ko-KR" altLang="en-US" sz="4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최신호</a:t>
            </a:r>
            <a:r>
              <a:rPr lang="en-US" altLang="ko-KR"/>
              <a:t>(1726052), </a:t>
            </a:r>
            <a:r>
              <a:rPr lang="ko-KR" altLang="en-US"/>
              <a:t>이건</a:t>
            </a:r>
            <a:r>
              <a:rPr lang="en-US" altLang="ko-KR"/>
              <a:t>(1726035)</a:t>
            </a:r>
          </a:p>
          <a:p>
            <a:pPr lvl="0">
              <a:defRPr/>
            </a:pPr>
            <a:r>
              <a:rPr lang="ko-KR" altLang="en-US"/>
              <a:t>발표자 </a:t>
            </a:r>
            <a:r>
              <a:rPr lang="en-US" altLang="ko-KR"/>
              <a:t>: </a:t>
            </a:r>
            <a:r>
              <a:rPr lang="ko-KR" altLang="en-US"/>
              <a:t>이건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시계열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800" b="1"/>
              <a:t>LTSM</a:t>
            </a:r>
            <a:r>
              <a:rPr lang="ko-KR" altLang="en-US" sz="1800" b="1"/>
              <a:t> 모델 학습</a:t>
            </a:r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 marL="0" indent="0">
              <a:buNone/>
              <a:defRPr/>
            </a:pPr>
            <a:r>
              <a:rPr lang="en-US" altLang="ko-KR" sz="1600" b="1"/>
              <a:t>8:2</a:t>
            </a:r>
            <a:r>
              <a:rPr lang="ko-KR" altLang="en-US" sz="1600" b="1"/>
              <a:t> 비율로 나눈 훈련 데이터와 테스트 데이터</a:t>
            </a:r>
          </a:p>
          <a:p>
            <a:pPr marL="0" indent="0">
              <a:buNone/>
              <a:defRPr/>
            </a:pPr>
            <a:r>
              <a:rPr lang="ko-KR" altLang="en-US" sz="1600" b="1"/>
              <a:t>모델 구성 및</a:t>
            </a:r>
            <a:r>
              <a:rPr lang="en-US" altLang="ko-KR" sz="1600" b="1"/>
              <a:t> </a:t>
            </a:r>
            <a:r>
              <a:rPr lang="ko-KR" altLang="en-US" sz="1600" b="1"/>
              <a:t>지정한 방식으로 모델 학습</a:t>
            </a:r>
            <a:endParaRPr lang="ko-KR" altLang="en-US" sz="1800" b="1"/>
          </a:p>
          <a:p>
            <a:pPr marL="0" indent="0">
              <a:buNone/>
              <a:defRPr/>
            </a:pPr>
            <a:endParaRPr lang="ko-KR" altLang="en-US" sz="1800" b="1"/>
          </a:p>
          <a:p>
            <a:pPr>
              <a:defRPr/>
            </a:pPr>
            <a:endParaRPr lang="ko-KR" alt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D1C9B9-9768-4AEC-90A6-FCDB144951DD}" type="datetime1">
              <a:rPr lang="ko-KR" altLang="en-US"/>
              <a:pPr lvl="0">
                <a:defRPr/>
              </a:pPr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197" y="1629925"/>
            <a:ext cx="8335818" cy="3540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시계열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44" y="1276927"/>
            <a:ext cx="8460712" cy="4957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800" b="1"/>
              <a:t>LTSM</a:t>
            </a:r>
            <a:r>
              <a:rPr lang="ko-KR" altLang="en-US" sz="1800" b="1"/>
              <a:t> 모델 정확도</a:t>
            </a:r>
            <a:r>
              <a:rPr lang="ko-KR" altLang="en-US"/>
              <a:t> 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 b="1"/>
              <a:t>evaluate</a:t>
            </a:r>
            <a:r>
              <a:rPr lang="ko-KR" altLang="en-US" sz="1600" b="1"/>
              <a:t>와 </a:t>
            </a:r>
            <a:r>
              <a:rPr lang="en-US" altLang="ko-KR" sz="1600" b="1"/>
              <a:t>predict</a:t>
            </a:r>
            <a:r>
              <a:rPr lang="ko-KR" altLang="en-US" sz="1600" b="1"/>
              <a:t>를 통해 손실과 오차를 구했습니다</a:t>
            </a:r>
            <a:r>
              <a:rPr lang="en-US" altLang="ko-KR" sz="1600" b="1"/>
              <a:t>.</a:t>
            </a:r>
            <a:endParaRPr lang="en-US" altLang="ko-KR" sz="1600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D1C9B9-9768-4AEC-90A6-FCDB144951DD}" type="datetime1">
              <a:rPr lang="ko-KR" altLang="en-US"/>
              <a:pPr lvl="0">
                <a:defRPr/>
              </a:pPr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3833" y="1728777"/>
            <a:ext cx="4467848" cy="17002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1962" y="3429000"/>
            <a:ext cx="6492802" cy="21562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96482" y="3429000"/>
            <a:ext cx="2124371" cy="169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시계열 분석 그래프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31240" y="1474589"/>
            <a:ext cx="6096920" cy="41878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D1C9B9-9768-4AEC-90A6-FCDB144951DD}" type="datetime1">
              <a:rPr lang="ko-KR" altLang="en-US"/>
              <a:pPr lvl="0">
                <a:defRPr/>
              </a:pPr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24400" y="3581400"/>
            <a:ext cx="0" cy="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76800" y="3733800"/>
            <a:ext cx="0" cy="0"/>
          </a:xfrm>
          <a:prstGeom prst="rect">
            <a:avLst/>
          </a:prstGeom>
        </p:spPr>
      </p:pic>
      <p:sp>
        <p:nvSpPr>
          <p:cNvPr id="11" name="Content Placeholder 2"/>
          <p:cNvSpPr/>
          <p:nvPr/>
        </p:nvSpPr>
        <p:spPr>
          <a:xfrm>
            <a:off x="341644" y="1276927"/>
            <a:ext cx="8460712" cy="495776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228600" indent="-228600" algn="l" defTabSz="232257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 kumimoji="0" sz="2800" b="0" i="0" u="none" strike="noStrike" kern="1200" cap="none" spc="0" normalizeH="0" baseline="0">
                <a:solidFill>
                  <a:schemeClr val="tx1"/>
                </a:solidFill>
                <a:latin typeface="Arial"/>
                <a:ea typeface="함초롬돋움"/>
                <a:cs typeface="Arial Unicode MS"/>
              </a:defRPr>
            </a:lvl1pPr>
          </a:lstStyle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 sz="1600"/>
          </a:p>
          <a:p>
            <a:pPr marL="0" indent="0">
              <a:buNone/>
              <a:defRPr/>
            </a:pPr>
            <a:endParaRPr lang="en-US" altLang="ko-KR" sz="1600"/>
          </a:p>
          <a:p>
            <a:pPr marL="0" indent="0">
              <a:buNone/>
              <a:defRPr/>
            </a:pPr>
            <a:endParaRPr lang="en-US" altLang="ko-KR" sz="1600"/>
          </a:p>
          <a:p>
            <a:pPr marL="0" indent="0">
              <a:buNone/>
              <a:defRPr/>
            </a:pP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 b="1"/>
              <a:t>plot </a:t>
            </a:r>
            <a:r>
              <a:rPr lang="ko-KR" altLang="en-US" sz="1600" b="1"/>
              <a:t>함수를 통해 학습 곡선을 그리는 그래프를 만들었습니다</a:t>
            </a:r>
            <a:r>
              <a:rPr lang="en-US" altLang="ko-KR" sz="1600"/>
              <a:t>.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역할분담 및 기여도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각자 작성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팀원 </a:t>
            </a:r>
            <a:r>
              <a:rPr lang="en-US" altLang="ko-KR" dirty="0"/>
              <a:t>1 </a:t>
            </a:r>
            <a:r>
              <a:rPr lang="ko-KR" altLang="en-US" dirty="0"/>
              <a:t>이건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발표자료 제작 및 발표</a:t>
            </a:r>
          </a:p>
          <a:p>
            <a:pPr lvl="1">
              <a:defRPr/>
            </a:pPr>
            <a:r>
              <a:rPr lang="ko-KR" altLang="en-US" dirty="0"/>
              <a:t>기여도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팀원 </a:t>
            </a:r>
            <a:r>
              <a:rPr lang="en-US" altLang="ko-KR" dirty="0"/>
              <a:t>2 </a:t>
            </a:r>
            <a:r>
              <a:rPr lang="ko-KR" altLang="en-US" dirty="0"/>
              <a:t>최신호  </a:t>
            </a:r>
            <a:r>
              <a:rPr lang="en-US" altLang="ko-KR" dirty="0"/>
              <a:t>(</a:t>
            </a:r>
            <a:r>
              <a:rPr lang="ko-KR" altLang="en-US" dirty="0"/>
              <a:t>본인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메인 프로그래머</a:t>
            </a:r>
          </a:p>
          <a:p>
            <a:pPr lvl="1">
              <a:defRPr/>
            </a:pPr>
            <a:r>
              <a:rPr lang="ko-KR" altLang="en-US" dirty="0"/>
              <a:t>기여도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5EDB54D-99B9-4FF2-A5AE-7BFD70109D99}" type="datetime1">
              <a:rPr lang="en-US" altLang="ko-KR"/>
              <a:pPr lvl="0">
                <a:defRPr/>
              </a:pPr>
              <a:t>12/19/2022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과학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개요</a:t>
            </a:r>
            <a:endParaRPr lang="en-US" altLang="ko-KR" dirty="0"/>
          </a:p>
          <a:p>
            <a:pPr lvl="1"/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유행 이후 </a:t>
            </a:r>
            <a:r>
              <a:rPr lang="ko-KR" altLang="en-US" dirty="0" err="1"/>
              <a:t>비트코인</a:t>
            </a:r>
            <a:r>
              <a:rPr lang="ko-KR" altLang="en-US" dirty="0"/>
              <a:t> 시세 변화 분석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분석 개요</a:t>
            </a:r>
            <a:endParaRPr lang="en-US" altLang="ko-KR" dirty="0"/>
          </a:p>
          <a:p>
            <a:pPr lvl="1"/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부터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간의 종가</a:t>
            </a:r>
            <a:r>
              <a:rPr lang="en-US" altLang="ko-KR" dirty="0"/>
              <a:t>, </a:t>
            </a:r>
            <a:r>
              <a:rPr lang="ko-KR" altLang="en-US" dirty="0"/>
              <a:t>시가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저가를 </a:t>
            </a:r>
            <a:r>
              <a:rPr lang="ko-KR" altLang="en-US" dirty="0" err="1"/>
              <a:t>업비트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사용하여 불러온다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B498-B904-4F41-ACBB-CA15CB20E74D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9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분석 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원본 출처</a:t>
            </a:r>
          </a:p>
          <a:p>
            <a:pPr lvl="1">
              <a:defRPr/>
            </a:pPr>
            <a:r>
              <a:rPr lang="en-US" altLang="ko-KR">
                <a:hlinkClick r:id="rId2"/>
              </a:rPr>
              <a:t>https://pyupbit.readthedocs.io/en/latest/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데이터 탐구 내용</a:t>
            </a:r>
          </a:p>
          <a:p>
            <a:pPr lvl="1">
              <a:defRPr/>
            </a:pPr>
            <a:r>
              <a:rPr lang="ko-KR" altLang="en-US"/>
              <a:t>결측치 여부</a:t>
            </a:r>
          </a:p>
          <a:p>
            <a:pPr lvl="1">
              <a:defRPr/>
            </a:pPr>
            <a:r>
              <a:rPr lang="ko-KR" altLang="en-US"/>
              <a:t>이상치 여부</a:t>
            </a:r>
          </a:p>
          <a:p>
            <a:pPr lvl="1">
              <a:defRPr/>
            </a:pPr>
            <a:r>
              <a:rPr lang="ko-KR" altLang="en-US"/>
              <a:t>기본 통계 </a:t>
            </a:r>
          </a:p>
          <a:p>
            <a:pPr lvl="1">
              <a:defRPr/>
            </a:pPr>
            <a:r>
              <a:rPr lang="ko-KR" altLang="en-US"/>
              <a:t>플로팅 등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8254E12-7E2A-4D5F-9ECA-30115D6EF32E}" type="datetime1">
              <a:rPr lang="ko-KR" altLang="en-US"/>
              <a:pPr lvl="0">
                <a:defRPr/>
              </a:pPr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데이터 수집 방법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어디에서 어떤 데이터를 수집했는지 기술</a:t>
            </a:r>
          </a:p>
          <a:p>
            <a:pPr marL="0" lvl="0" indent="0">
              <a:buNone/>
              <a:defRPr/>
            </a:pPr>
            <a:r>
              <a:rPr lang="en-US" altLang="ko-KR" sz="1800" b="1"/>
              <a:t>Upbit</a:t>
            </a:r>
            <a:r>
              <a:rPr lang="ko-KR" altLang="en-US" sz="1800" b="1"/>
              <a:t> 에서 코로나 보고일로부터 비트코인의 현재까지 시가</a:t>
            </a:r>
            <a:r>
              <a:rPr lang="en-US" altLang="ko-KR" sz="1800" b="1"/>
              <a:t>/</a:t>
            </a:r>
            <a:r>
              <a:rPr lang="ko-KR" altLang="en-US" sz="1800" b="1"/>
              <a:t>고가</a:t>
            </a:r>
            <a:r>
              <a:rPr lang="en-US" altLang="ko-KR" sz="1800" b="1"/>
              <a:t>/</a:t>
            </a:r>
            <a:r>
              <a:rPr lang="ko-KR" altLang="en-US" sz="1800" b="1"/>
              <a:t>저가</a:t>
            </a:r>
            <a:r>
              <a:rPr lang="en-US" altLang="ko-KR" sz="1800" b="1"/>
              <a:t>/</a:t>
            </a:r>
            <a:r>
              <a:rPr lang="ko-KR" altLang="en-US" sz="1800" b="1"/>
              <a:t>종가</a:t>
            </a:r>
            <a:r>
              <a:rPr lang="en-US" altLang="ko-KR" sz="1800" b="1"/>
              <a:t>/</a:t>
            </a:r>
            <a:r>
              <a:rPr lang="ko-KR" altLang="en-US" sz="1800" b="1"/>
              <a:t>거래량</a:t>
            </a:r>
            <a:r>
              <a:rPr lang="en-US" altLang="ko-KR" sz="1800" b="1"/>
              <a:t>/</a:t>
            </a:r>
            <a:r>
              <a:rPr lang="ko-KR" altLang="en-US" sz="1800" b="1"/>
              <a:t>거래금액을 수집</a:t>
            </a:r>
          </a:p>
          <a:p>
            <a:pPr lvl="0">
              <a:defRPr/>
            </a:pPr>
            <a:r>
              <a:rPr lang="ko-KR" altLang="en-US"/>
              <a:t>어떻게 데이터를 수집했는지 기술 </a:t>
            </a:r>
            <a:r>
              <a:rPr lang="en-US" altLang="ko-KR"/>
              <a:t>(</a:t>
            </a:r>
            <a:r>
              <a:rPr lang="ko-KR" altLang="en-US"/>
              <a:t>크롤링 </a:t>
            </a:r>
            <a:r>
              <a:rPr lang="en-US" altLang="ko-KR"/>
              <a:t>?, </a:t>
            </a:r>
            <a:r>
              <a:rPr lang="ko-KR" altLang="en-US"/>
              <a:t>데이터 소스에서 제공하는 </a:t>
            </a:r>
            <a:r>
              <a:rPr lang="en-US" altLang="ko-KR"/>
              <a:t>API </a:t>
            </a:r>
            <a:r>
              <a:rPr lang="ko-KR" altLang="en-US"/>
              <a:t>이용 </a:t>
            </a:r>
            <a:r>
              <a:rPr lang="en-US" altLang="ko-KR"/>
              <a:t>?,</a:t>
            </a:r>
            <a:r>
              <a:rPr lang="ko-KR" altLang="en-US"/>
              <a:t> 다운로드 </a:t>
            </a:r>
            <a:r>
              <a:rPr lang="en-US" altLang="ko-KR"/>
              <a:t>?)</a:t>
            </a:r>
          </a:p>
          <a:p>
            <a:pPr lvl="1">
              <a:defRPr/>
            </a:pPr>
            <a:r>
              <a:rPr lang="ko-KR" altLang="en-US"/>
              <a:t>크롤링은 어떻게 </a:t>
            </a:r>
            <a:r>
              <a:rPr lang="en-US" altLang="ko-KR"/>
              <a:t>? API</a:t>
            </a:r>
            <a:r>
              <a:rPr lang="ko-KR" altLang="en-US"/>
              <a:t>는 어떻게 사용 </a:t>
            </a:r>
            <a:r>
              <a:rPr lang="en-US" altLang="ko-KR"/>
              <a:t>?</a:t>
            </a:r>
          </a:p>
          <a:p>
            <a:pPr marL="457200" lvl="1" indent="0">
              <a:buNone/>
              <a:defRPr/>
            </a:pPr>
            <a:r>
              <a:rPr lang="ko-KR" altLang="en-US" sz="1800" b="1"/>
              <a:t>데이터는 </a:t>
            </a:r>
            <a:r>
              <a:rPr lang="en-US" altLang="ko-KR" sz="1800" b="1"/>
              <a:t>Upbit API</a:t>
            </a:r>
            <a:r>
              <a:rPr lang="ko-KR" altLang="en-US" sz="1800" b="1"/>
              <a:t>로 get_ohlcv 함수를 이용하여 수집</a:t>
            </a:r>
            <a:endParaRPr lang="en-US" altLang="ko-KR" b="1"/>
          </a:p>
          <a:p>
            <a:pPr marL="0" lvl="0" indent="0">
              <a:buNone/>
              <a:defRPr/>
            </a:pPr>
            <a:endParaRPr lang="en-US" altLang="ko-KR" b="1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6B9E5BA-F7E8-47A9-BF67-D53BB9D3657E}" type="datetime1">
              <a:rPr lang="en-US" altLang="ko-KR"/>
              <a:pPr lvl="0">
                <a:defRPr/>
              </a:pPr>
              <a:t>12/19/2022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과학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64643"/>
            <a:ext cx="8460712" cy="103032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및 실행 결과 스크린샷 </a:t>
            </a:r>
            <a:r>
              <a:rPr lang="en-US" altLang="ko-KR"/>
              <a:t>(</a:t>
            </a:r>
            <a:r>
              <a:rPr lang="ko-KR" altLang="en-US"/>
              <a:t>다운로드의 경우 다운로드한 데이터 들의 일부 캡처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D1C9B9-9768-4AEC-90A6-FCDB144951DD}" type="datetime1">
              <a:rPr lang="ko-KR" altLang="en-US"/>
              <a:pPr lvl="0">
                <a:defRPr/>
              </a:pPr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499" y="1455879"/>
            <a:ext cx="6609058" cy="4224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393700">
              <a:lnSpc>
                <a:spcPct val="90000"/>
              </a:lnSpc>
              <a:defRPr/>
            </a:pPr>
            <a:r>
              <a:rPr lang="ko-KR" altLang="en-US">
                <a:solidFill>
                  <a:srgbClr val="000000"/>
                </a:solidFill>
                <a:latin typeface="Arial Black"/>
              </a:rPr>
              <a:t>분석을 위해 사용할 최종 데이터 파일 정의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D1C9B9-9768-4AEC-90A6-FCDB144951DD}" type="datetime1">
              <a:rPr lang="ko-KR" altLang="en-US"/>
              <a:pPr lvl="0">
                <a:defRPr/>
              </a:pPr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5257" y="1014075"/>
            <a:ext cx="6638636" cy="366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8288" y="965969"/>
            <a:ext cx="5176212" cy="365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71501" y="1397000"/>
          <a:ext cx="7388871" cy="4036482"/>
        </p:xfrm>
        <a:graphic>
          <a:graphicData uri="http://schemas.openxmlformats.org/drawingml/2006/table">
            <a:tbl>
              <a:tblPr firstRow="1" bandRow="1"/>
              <a:tblGrid>
                <a:gridCol w="1479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3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2019-12-01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8630000.0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8838000.0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8840000.0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8480000.0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2019-12-0</a:t>
                      </a:r>
                      <a:r>
                        <a:rPr lang="en-US" altLang="ko-KR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8585000.0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8630000.0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8705000.0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8415000.0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2019-12-0</a:t>
                      </a:r>
                      <a:r>
                        <a:rPr lang="en-US" altLang="ko-KR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8607000.0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8590000.0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8700000.0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8520000.0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2019-12-0</a:t>
                      </a:r>
                      <a:r>
                        <a:rPr lang="en-US" altLang="ko-KR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8515000.0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8607000.0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8996000.0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8432000.0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2019-12-0</a:t>
                      </a:r>
                      <a:r>
                        <a:rPr lang="en-US" altLang="ko-KR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8685000.0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8515000.0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8810000.0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8480000.0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2022-11-28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22339000.0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22661000.0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22690000.0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22217000.0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2022-11-2</a:t>
                      </a:r>
                      <a:r>
                        <a:rPr lang="en-US" altLang="ko-KR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22417000.0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22329000.0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22617000.0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22155000.0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2022-11-</a:t>
                      </a:r>
                      <a:r>
                        <a:rPr lang="en-US" altLang="ko-KR" b="1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23192000.0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22329000.0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23293000.0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22415000.0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2022-1</a:t>
                      </a:r>
                      <a:r>
                        <a:rPr lang="en-US" altLang="ko-KR" b="1"/>
                        <a:t>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23002000.0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23209000.0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23400000.0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22871000.0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전처리 내용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앞페이지의 최종 데이터 파일 생성을 위해 수행한 전처리 내용을 쓰시오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자유 양식 </a:t>
            </a:r>
            <a:r>
              <a:rPr lang="en-US" altLang="ko-KR"/>
              <a:t>(</a:t>
            </a:r>
            <a:r>
              <a:rPr lang="ko-KR" altLang="en-US"/>
              <a:t>코드</a:t>
            </a:r>
            <a:r>
              <a:rPr lang="en-US" altLang="ko-KR"/>
              <a:t>,</a:t>
            </a:r>
            <a:r>
              <a:rPr lang="ko-KR" altLang="en-US"/>
              <a:t> 데이터 캡처 화면 등 이용</a:t>
            </a:r>
            <a:r>
              <a:rPr lang="en-US" altLang="ko-KR"/>
              <a:t>)</a:t>
            </a:r>
          </a:p>
          <a:p>
            <a:pPr marL="0" lvl="0" indent="0">
              <a:buNone/>
              <a:defRPr/>
            </a:pPr>
            <a:r>
              <a:rPr lang="en-US" altLang="ko-KR" sz="1800" b="1"/>
              <a:t>  </a:t>
            </a:r>
            <a:r>
              <a:rPr lang="ko-KR" altLang="en-US" sz="1800" b="1"/>
              <a:t>종가</a:t>
            </a:r>
            <a:r>
              <a:rPr lang="en-US" altLang="ko-KR" sz="1800" b="1"/>
              <a:t>,</a:t>
            </a:r>
            <a:r>
              <a:rPr lang="ko-KR" altLang="en-US" sz="1800" b="1"/>
              <a:t>오픈</a:t>
            </a:r>
            <a:r>
              <a:rPr lang="en-US" altLang="ko-KR" sz="1800" b="1"/>
              <a:t>,</a:t>
            </a:r>
            <a:r>
              <a:rPr lang="ko-KR" altLang="en-US" sz="1800" b="1"/>
              <a:t>고가</a:t>
            </a:r>
            <a:r>
              <a:rPr lang="en-US" altLang="ko-KR" sz="1800" b="1"/>
              <a:t>,</a:t>
            </a:r>
            <a:r>
              <a:rPr lang="ko-KR" altLang="en-US" sz="1800" b="1"/>
              <a:t>저가 부분만 추출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259A200-7B13-4E22-B5A4-ADF2D45BE74A}" type="datetime1">
              <a:rPr lang="en-US" altLang="ko-KR"/>
              <a:pPr lvl="0">
                <a:defRPr/>
              </a:pPr>
              <a:t>12/19/2022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과학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8031" y="3142754"/>
            <a:ext cx="8278091" cy="2968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분석 방법 및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다음의 내용을 포함하는 자유양식</a:t>
            </a:r>
          </a:p>
          <a:p>
            <a:pPr lvl="1">
              <a:defRPr/>
            </a:pPr>
            <a:r>
              <a:rPr lang="ko-KR" altLang="en-US"/>
              <a:t>사용한 분석 방법 </a:t>
            </a:r>
            <a:r>
              <a:rPr lang="en-US" altLang="ko-KR"/>
              <a:t>(</a:t>
            </a:r>
            <a:r>
              <a:rPr lang="ko-KR" altLang="en-US"/>
              <a:t>기계학습 방법 등</a:t>
            </a:r>
            <a:r>
              <a:rPr lang="en-US" altLang="ko-KR"/>
              <a:t>)</a:t>
            </a:r>
          </a:p>
          <a:p>
            <a:pPr lvl="1">
              <a:defRPr/>
            </a:pPr>
            <a:r>
              <a:rPr lang="ko-KR" altLang="en-US"/>
              <a:t>분석 모델 정확도 제시</a:t>
            </a:r>
          </a:p>
          <a:p>
            <a:pPr lvl="1">
              <a:defRPr/>
            </a:pPr>
            <a:r>
              <a:rPr lang="ko-KR" altLang="en-US"/>
              <a:t>정확도향상을 위해서 수행한 작업 내용</a:t>
            </a:r>
          </a:p>
          <a:p>
            <a:pPr lvl="1">
              <a:defRPr/>
            </a:pPr>
            <a:r>
              <a:rPr lang="ko-KR" altLang="en-US"/>
              <a:t>실행 결과 화면 캡처 필수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21225AB-39CF-4D6D-BE41-AF374039CB42}" type="datetime1">
              <a:rPr lang="en-US" altLang="ko-KR"/>
              <a:pPr lvl="0">
                <a:defRPr/>
              </a:pPr>
              <a:t>12/19/2022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과학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시계열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5221625"/>
            <a:ext cx="8460712" cy="955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500" b="1"/>
              <a:t>dataframe</a:t>
            </a:r>
            <a:r>
              <a:rPr lang="ko-KR" altLang="en-US" sz="1500" b="1"/>
              <a:t>을 numpy 배열 형식으로 변환시켜서 저장했던 </a:t>
            </a:r>
            <a:r>
              <a:rPr lang="en-US" altLang="ko-KR" sz="1500" b="1"/>
              <a:t>seq</a:t>
            </a:r>
            <a:r>
              <a:rPr lang="ko-KR" altLang="en-US" sz="1500" b="1"/>
              <a:t> 변수를 seq2dataset 함수를 통해 데이터셋 생성 함수를 구현</a:t>
            </a:r>
            <a:endParaRPr lang="en-US" altLang="ko-KR" sz="15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D1C9B9-9768-4AEC-90A6-FCDB144951DD}" type="datetime1">
              <a:rPr lang="ko-KR" altLang="en-US"/>
              <a:pPr lvl="0">
                <a:defRPr/>
              </a:pPr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C15D4-49CF-4C1F-B8D0-82C94AE9478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821" y="960209"/>
            <a:ext cx="6554114" cy="418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함초롬돋움"/>
        <a:cs typeface=""/>
      </a:majorFont>
      <a:minorFont>
        <a:latin typeface="Arial"/>
        <a:ea typeface="함초롬돋움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437</Words>
  <Application>Microsoft Office PowerPoint</Application>
  <PresentationFormat>화면 슬라이드 쇼(4:3)</PresentationFormat>
  <Paragraphs>187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-윤고딕330</vt:lpstr>
      <vt:lpstr>-윤고딕340</vt:lpstr>
      <vt:lpstr>-윤고딕350</vt:lpstr>
      <vt:lpstr>Arial</vt:lpstr>
      <vt:lpstr>Arial Black</vt:lpstr>
      <vt:lpstr>Office 테마</vt:lpstr>
      <vt:lpstr>데이터 과학 프로젝트 2023년 비트코인 시세 예측</vt:lpstr>
      <vt:lpstr>프로젝트 개요</vt:lpstr>
      <vt:lpstr>분석 데이터 준비</vt:lpstr>
      <vt:lpstr>데이터 수집 방법 기술</vt:lpstr>
      <vt:lpstr>코드 및 실행 결과 스크린샷 (다운로드의 경우 다운로드한 데이터 들의 일부 캡처)</vt:lpstr>
      <vt:lpstr>분석을 위해 사용할 최종 데이터 파일 정의</vt:lpstr>
      <vt:lpstr>전처리 내용 기술</vt:lpstr>
      <vt:lpstr>분석 방법 및 결과</vt:lpstr>
      <vt:lpstr>시계열 분석</vt:lpstr>
      <vt:lpstr>시계열 분석</vt:lpstr>
      <vt:lpstr>시계열 분석</vt:lpstr>
      <vt:lpstr>시계열 분석 그래프</vt:lpstr>
      <vt:lpstr>역할분담 및 기여도 (각자 작성)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seokil</dc:creator>
  <cp:lastModifiedBy>최신호</cp:lastModifiedBy>
  <cp:revision>314</cp:revision>
  <dcterms:created xsi:type="dcterms:W3CDTF">2014-08-25T05:09:13Z</dcterms:created>
  <dcterms:modified xsi:type="dcterms:W3CDTF">2022-12-19T13:07:11Z</dcterms:modified>
  <cp:version/>
</cp:coreProperties>
</file>