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42" r:id="rId3"/>
    <p:sldId id="344" r:id="rId4"/>
    <p:sldId id="347" r:id="rId5"/>
    <p:sldId id="44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2D257F-7C4C-4615-8030-233C99FA0CA8}" v="26" dt="2022-11-08T04:46:26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6" autoAdjust="0"/>
    <p:restoredTop sz="95875" autoAdjust="0"/>
  </p:normalViewPr>
  <p:slideViewPr>
    <p:cSldViewPr snapToGrid="0">
      <p:cViewPr varScale="1">
        <p:scale>
          <a:sx n="84" d="100"/>
          <a:sy n="84" d="100"/>
        </p:scale>
        <p:origin x="108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37C048B0-5AC3-4DAF-939F-9FA78ABB1BA2}"/>
    <pc:docChg chg="undo custSel addSld delSld modSld">
      <pc:chgData name="Song Seokil" userId="55e21934b449b532" providerId="LiveId" clId="{37C048B0-5AC3-4DAF-939F-9FA78ABB1BA2}" dt="2022-10-23T22:57:43.013" v="177"/>
      <pc:docMkLst>
        <pc:docMk/>
      </pc:docMkLst>
      <pc:sldChg chg="modSp mod">
        <pc:chgData name="Song Seokil" userId="55e21934b449b532" providerId="LiveId" clId="{37C048B0-5AC3-4DAF-939F-9FA78ABB1BA2}" dt="2022-10-23T22:57:43.013" v="177"/>
        <pc:sldMkLst>
          <pc:docMk/>
          <pc:sldMk cId="270456694" sldId="256"/>
        </pc:sldMkLst>
        <pc:spChg chg="mod">
          <ac:chgData name="Song Seokil" userId="55e21934b449b532" providerId="LiveId" clId="{37C048B0-5AC3-4DAF-939F-9FA78ABB1BA2}" dt="2022-10-23T22:57:43.013" v="177"/>
          <ac:spMkLst>
            <pc:docMk/>
            <pc:sldMk cId="270456694" sldId="256"/>
            <ac:spMk id="2" creationId="{0F045604-65DC-4B9E-B66B-29FE92886330}"/>
          </ac:spMkLst>
        </pc:spChg>
      </pc:sldChg>
      <pc:sldChg chg="modSp add mod">
        <pc:chgData name="Song Seokil" userId="55e21934b449b532" providerId="LiveId" clId="{37C048B0-5AC3-4DAF-939F-9FA78ABB1BA2}" dt="2022-10-11T05:53:08.450" v="148" actId="1076"/>
        <pc:sldMkLst>
          <pc:docMk/>
          <pc:sldMk cId="1252992486" sldId="259"/>
        </pc:sldMkLst>
        <pc:picChg chg="mod">
          <ac:chgData name="Song Seokil" userId="55e21934b449b532" providerId="LiveId" clId="{37C048B0-5AC3-4DAF-939F-9FA78ABB1BA2}" dt="2022-10-11T05:53:08.450" v="148" actId="1076"/>
          <ac:picMkLst>
            <pc:docMk/>
            <pc:sldMk cId="1252992486" sldId="259"/>
            <ac:picMk id="6" creationId="{993A0BC3-83FF-4700-BF66-E9804C873BB7}"/>
          </ac:picMkLst>
        </pc:picChg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1568859572" sldId="260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2230866315" sldId="261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1325851102" sldId="262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672769110" sldId="263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1118398828" sldId="264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2215954956" sldId="265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2524806096" sldId="266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1196530581" sldId="267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69662450" sldId="268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2939007894" sldId="269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2476733295" sldId="270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3787619170" sldId="271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3838366366" sldId="272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2177009870" sldId="273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1251121771" sldId="274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1408764724" sldId="275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2912756532" sldId="276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1159933615" sldId="277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1372904418" sldId="278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4009457330" sldId="279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3439528517" sldId="280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2511108186" sldId="281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826839381" sldId="282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773905605" sldId="283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1315314058" sldId="284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1437497723" sldId="285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1593817165" sldId="286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700127007" sldId="287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3632176274" sldId="288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3914520679" sldId="289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1679882553" sldId="290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978216212" sldId="291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257520011" sldId="292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3585601252" sldId="293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2822647994" sldId="294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3158249233" sldId="295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1732128296" sldId="296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2938602836" sldId="297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492164614" sldId="298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2887243352" sldId="299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3479046013" sldId="300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3991314432" sldId="301"/>
        </pc:sldMkLst>
      </pc:sldChg>
      <pc:sldChg chg="add">
        <pc:chgData name="Song Seokil" userId="55e21934b449b532" providerId="LiveId" clId="{37C048B0-5AC3-4DAF-939F-9FA78ABB1BA2}" dt="2022-10-11T05:53:04.269" v="147"/>
        <pc:sldMkLst>
          <pc:docMk/>
          <pc:sldMk cId="546249897" sldId="302"/>
        </pc:sldMkLst>
      </pc:sldChg>
      <pc:sldChg chg="addSp delSp modSp add del mod modClrScheme chgLayout">
        <pc:chgData name="Song Seokil" userId="55e21934b449b532" providerId="LiveId" clId="{37C048B0-5AC3-4DAF-939F-9FA78ABB1BA2}" dt="2022-10-16T23:52:46.183" v="162"/>
        <pc:sldMkLst>
          <pc:docMk/>
          <pc:sldMk cId="0" sldId="343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43"/>
            <ac:spMk id="2" creationId="{173D8CA0-50A6-6A60-9629-A9874462B40B}"/>
          </ac:spMkLst>
        </pc:spChg>
        <pc:spChg chg="add mod ord">
          <ac:chgData name="Song Seokil" userId="55e21934b449b532" providerId="LiveId" clId="{37C048B0-5AC3-4DAF-939F-9FA78ABB1BA2}" dt="2022-10-16T23:52:46.183" v="162"/>
          <ac:spMkLst>
            <pc:docMk/>
            <pc:sldMk cId="0" sldId="343"/>
            <ac:spMk id="2" creationId="{4773322B-6F62-E6F8-8EF5-CB73535EE823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43"/>
            <ac:spMk id="11266" creationId="{ED877156-2F8F-2EB8-0707-8D22256C96AA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6T23:52:40.091" v="150" actId="47"/>
        <pc:sldMkLst>
          <pc:docMk/>
          <pc:sldMk cId="0" sldId="344"/>
        </pc:sldMkLst>
        <pc:spChg chg="add mod ord">
          <ac:chgData name="Song Seokil" userId="55e21934b449b532" providerId="LiveId" clId="{37C048B0-5AC3-4DAF-939F-9FA78ABB1BA2}" dt="2022-10-11T01:59:40.958" v="38" actId="700"/>
          <ac:spMkLst>
            <pc:docMk/>
            <pc:sldMk cId="0" sldId="344"/>
            <ac:spMk id="2" creationId="{55FE558F-66AD-5423-6C7B-C476F377FF0F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44"/>
            <ac:spMk id="2" creationId="{998FC064-25CB-ADDC-9A17-9AC1294716EC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44"/>
            <ac:spMk id="12290" creationId="{329378D7-0AC6-E227-8891-C443D7D92E4C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2:00:09.800" v="55" actId="1076"/>
        <pc:sldMkLst>
          <pc:docMk/>
          <pc:sldMk cId="0" sldId="347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47"/>
            <ac:spMk id="2" creationId="{EB398C07-01A2-058B-9555-37C3304C9FA2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47"/>
            <ac:spMk id="3" creationId="{2C6D4856-92BE-B1AE-300D-A9A96FF0E0AE}"/>
          </ac:spMkLst>
        </pc:spChg>
        <pc:spChg chg="del mod ord">
          <ac:chgData name="Song Seokil" userId="55e21934b449b532" providerId="LiveId" clId="{37C048B0-5AC3-4DAF-939F-9FA78ABB1BA2}" dt="2022-10-11T02:00:03.671" v="52" actId="478"/>
          <ac:spMkLst>
            <pc:docMk/>
            <pc:sldMk cId="0" sldId="347"/>
            <ac:spMk id="9" creationId="{3639B5E0-D9DF-17FB-4998-D68E5AD08588}"/>
          </ac:spMkLst>
        </pc:spChg>
        <pc:spChg chg="mod ord">
          <ac:chgData name="Song Seokil" userId="55e21934b449b532" providerId="LiveId" clId="{37C048B0-5AC3-4DAF-939F-9FA78ABB1BA2}" dt="2022-10-11T01:59:57.169" v="51" actId="700"/>
          <ac:spMkLst>
            <pc:docMk/>
            <pc:sldMk cId="0" sldId="347"/>
            <ac:spMk id="13314" creationId="{4A2538EB-FF99-7D9C-F3CE-0CB9E5FD079C}"/>
          </ac:spMkLst>
        </pc:spChg>
        <pc:picChg chg="mod">
          <ac:chgData name="Song Seokil" userId="55e21934b449b532" providerId="LiveId" clId="{37C048B0-5AC3-4DAF-939F-9FA78ABB1BA2}" dt="2022-10-11T02:00:09.800" v="55" actId="1076"/>
          <ac:picMkLst>
            <pc:docMk/>
            <pc:sldMk cId="0" sldId="347"/>
            <ac:picMk id="13317" creationId="{6B2B794B-0D45-E5EA-D82D-75F862549428}"/>
          </ac:picMkLst>
        </pc:picChg>
      </pc:sldChg>
      <pc:sldChg chg="addSp delSp modSp add del mod modClrScheme chgLayout">
        <pc:chgData name="Song Seokil" userId="55e21934b449b532" providerId="LiveId" clId="{37C048B0-5AC3-4DAF-939F-9FA78ABB1BA2}" dt="2022-10-11T04:22:26.022" v="122" actId="6549"/>
        <pc:sldMkLst>
          <pc:docMk/>
          <pc:sldMk cId="0" sldId="348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48"/>
            <ac:spMk id="2" creationId="{4F6BA54D-FFD7-BE43-92AA-34401D36C40A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48"/>
            <ac:spMk id="3" creationId="{C5446E78-B390-36ED-7392-B52BAF4DD443}"/>
          </ac:spMkLst>
        </pc:spChg>
        <pc:spChg chg="mod ord">
          <ac:chgData name="Song Seokil" userId="55e21934b449b532" providerId="LiveId" clId="{37C048B0-5AC3-4DAF-939F-9FA78ABB1BA2}" dt="2022-10-11T04:22:26.022" v="122" actId="6549"/>
          <ac:spMkLst>
            <pc:docMk/>
            <pc:sldMk cId="0" sldId="348"/>
            <ac:spMk id="9" creationId="{EEFC5209-D7B8-2F04-707A-11D7EF7EA695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48"/>
            <ac:spMk id="14338" creationId="{9592D37E-C139-C4EF-7892-F29D0FCE3CC2}"/>
          </ac:spMkLst>
        </pc:spChg>
        <pc:spChg chg="del">
          <ac:chgData name="Song Seokil" userId="55e21934b449b532" providerId="LiveId" clId="{37C048B0-5AC3-4DAF-939F-9FA78ABB1BA2}" dt="2022-10-11T02:00:33.240" v="56" actId="478"/>
          <ac:spMkLst>
            <pc:docMk/>
            <pc:sldMk cId="0" sldId="348"/>
            <ac:spMk id="14339" creationId="{190A47DC-862E-05B8-0A58-67E8D497F0F2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49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49"/>
            <ac:spMk id="2" creationId="{D6605C0A-3635-886D-ABF7-73E4CB7CCE5E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49"/>
            <ac:spMk id="3" creationId="{DFBD0388-81E4-B894-FEC7-0B043AAD1112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49"/>
            <ac:spMk id="9" creationId="{B97E9596-4F49-B4B0-FE1B-30080E5D2A86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49"/>
            <ac:spMk id="15362" creationId="{294A35AD-3ADB-3DDB-5E38-347013C51144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50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50"/>
            <ac:spMk id="2" creationId="{1C56FCAD-F3B6-A840-6676-E2769CDB9ADB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50"/>
            <ac:spMk id="3" creationId="{D6FE893D-06FE-DA6A-99C5-7913B29404C7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50"/>
            <ac:spMk id="9" creationId="{BD2C218F-90D6-D259-989A-239AF7E3A548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50"/>
            <ac:spMk id="16386" creationId="{7BFBC8A7-A731-A378-C089-6767496949BA}"/>
          </ac:spMkLst>
        </pc:spChg>
        <pc:picChg chg="mod">
          <ac:chgData name="Song Seokil" userId="55e21934b449b532" providerId="LiveId" clId="{37C048B0-5AC3-4DAF-939F-9FA78ABB1BA2}" dt="2022-10-11T02:01:09.262" v="58" actId="1076"/>
          <ac:picMkLst>
            <pc:docMk/>
            <pc:sldMk cId="0" sldId="350"/>
            <ac:picMk id="16389" creationId="{9408FA7E-F743-74EE-2AC4-97F8CC860EEB}"/>
          </ac:picMkLst>
        </pc:pic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51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51"/>
            <ac:spMk id="2" creationId="{D31DB019-1F3F-4991-967F-240A939DB335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51"/>
            <ac:spMk id="3" creationId="{541CB645-433E-65EA-7903-A7694E18DE12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51"/>
            <ac:spMk id="9" creationId="{75A9AF06-47B4-D0C2-FF85-1B7B3CB88AFA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51"/>
            <ac:spMk id="17410" creationId="{FD079AFF-54B5-BAAC-3CBD-D96EE4EA2DCA}"/>
          </ac:spMkLst>
        </pc:spChg>
        <pc:picChg chg="mod">
          <ac:chgData name="Song Seokil" userId="55e21934b449b532" providerId="LiveId" clId="{37C048B0-5AC3-4DAF-939F-9FA78ABB1BA2}" dt="2022-10-11T02:01:21.062" v="61" actId="1076"/>
          <ac:picMkLst>
            <pc:docMk/>
            <pc:sldMk cId="0" sldId="351"/>
            <ac:picMk id="17413" creationId="{80102268-093E-475B-CC5B-1378F2F33CEB}"/>
          </ac:picMkLst>
        </pc:pic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52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52"/>
            <ac:spMk id="2" creationId="{84DBD22E-6A50-6035-ECBB-72E76C69DEBC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52"/>
            <ac:spMk id="3" creationId="{5DDB0C71-86B1-8CAB-21BC-1179FBA076C3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52"/>
            <ac:spMk id="9" creationId="{D9447FB6-66B4-4177-6F3D-50B702D01B76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52"/>
            <ac:spMk id="18434" creationId="{5B35F053-3028-7C7F-5795-8858DBDC108D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53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53"/>
            <ac:spMk id="2" creationId="{EA2D24C7-3E7D-2813-77B6-1952DFC299F5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53"/>
            <ac:spMk id="3" creationId="{E2CA20F8-D809-9ACC-44D1-1F4ED27D63B1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53"/>
            <ac:spMk id="9" creationId="{37F786AB-9FAA-AF43-7ACB-23EF466A452B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53"/>
            <ac:spMk id="19458" creationId="{967A3664-E93A-D0CA-A1D3-652897EFA707}"/>
          </ac:spMkLst>
        </pc:spChg>
        <pc:picChg chg="mod">
          <ac:chgData name="Song Seokil" userId="55e21934b449b532" providerId="LiveId" clId="{37C048B0-5AC3-4DAF-939F-9FA78ABB1BA2}" dt="2022-10-11T02:02:02.590" v="63" actId="1076"/>
          <ac:picMkLst>
            <pc:docMk/>
            <pc:sldMk cId="0" sldId="353"/>
            <ac:picMk id="19461" creationId="{D79785C2-2A3F-AC3F-8885-27C293C4D141}"/>
          </ac:picMkLst>
        </pc:pic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54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54"/>
            <ac:spMk id="2" creationId="{D8DD3E66-5CC0-FF86-F6C9-22B9C71AAD53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54"/>
            <ac:spMk id="3" creationId="{9BEA50DC-9D81-3BB8-2B07-30B0B496F2B8}"/>
          </ac:spMkLst>
        </pc:spChg>
        <pc:spChg chg="mod">
          <ac:chgData name="Song Seokil" userId="55e21934b449b532" providerId="LiveId" clId="{37C048B0-5AC3-4DAF-939F-9FA78ABB1BA2}" dt="2022-10-11T02:02:49.189" v="71" actId="14100"/>
          <ac:spMkLst>
            <pc:docMk/>
            <pc:sldMk cId="0" sldId="354"/>
            <ac:spMk id="7" creationId="{19F9C53B-9E5A-E8EE-C23D-E9A6FD5216E6}"/>
          </ac:spMkLst>
        </pc:spChg>
        <pc:spChg chg="mod">
          <ac:chgData name="Song Seokil" userId="55e21934b449b532" providerId="LiveId" clId="{37C048B0-5AC3-4DAF-939F-9FA78ABB1BA2}" dt="2022-10-11T02:02:38.262" v="69" actId="14100"/>
          <ac:spMkLst>
            <pc:docMk/>
            <pc:sldMk cId="0" sldId="354"/>
            <ac:spMk id="8" creationId="{941491E7-DD25-1065-196C-A5EC20C866E3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54"/>
            <ac:spMk id="9" creationId="{E552357F-CF30-9B90-DA90-4735342A6899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54"/>
            <ac:spMk id="20482" creationId="{0B294591-CAE1-E4D4-6FA4-6AEEAC55C1F6}"/>
          </ac:spMkLst>
        </pc:spChg>
        <pc:spChg chg="mod">
          <ac:chgData name="Song Seokil" userId="55e21934b449b532" providerId="LiveId" clId="{37C048B0-5AC3-4DAF-939F-9FA78ABB1BA2}" dt="2022-10-11T02:02:49.189" v="71" actId="14100"/>
          <ac:spMkLst>
            <pc:docMk/>
            <pc:sldMk cId="0" sldId="354"/>
            <ac:spMk id="20483" creationId="{54ACF935-52AE-B09D-672B-2F1A49AA702C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55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55"/>
            <ac:spMk id="2" creationId="{62031889-4C4C-7710-85A2-C526CB722F88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55"/>
            <ac:spMk id="3" creationId="{C54EA691-8EAF-0F6B-6FBE-94B9753B14BE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55"/>
            <ac:spMk id="9" creationId="{94B8A701-5C8D-A54A-58F6-62F36E5F626E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55"/>
            <ac:spMk id="21508" creationId="{2553A7A9-0777-D9B7-F071-71E83A61BC0E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56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56"/>
            <ac:spMk id="2" creationId="{45C0B7E3-B643-483D-E294-ED7E8399CEAB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56"/>
            <ac:spMk id="3" creationId="{48D30D94-0034-4ED6-F655-0176EB232626}"/>
          </ac:spMkLst>
        </pc:spChg>
        <pc:spChg chg="mod ord">
          <ac:chgData name="Song Seokil" userId="55e21934b449b532" providerId="LiveId" clId="{37C048B0-5AC3-4DAF-939F-9FA78ABB1BA2}" dt="2022-10-11T01:59:41.034" v="39" actId="27636"/>
          <ac:spMkLst>
            <pc:docMk/>
            <pc:sldMk cId="0" sldId="356"/>
            <ac:spMk id="9" creationId="{B7C967B2-6DF1-8D29-2F67-0E910CDCA54B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56"/>
            <ac:spMk id="23555" creationId="{53F75574-4B81-5E6C-9D14-B0875A1AAD59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57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57"/>
            <ac:spMk id="2" creationId="{ADAFD3C5-CA08-E7EA-2A0C-94392DAD39EB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57"/>
            <ac:spMk id="3" creationId="{483000CB-5B00-1476-293E-A763026F9C35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57"/>
            <ac:spMk id="9" creationId="{74407705-18E7-EEE4-F3BF-D3E4733AE228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57"/>
            <ac:spMk id="29699" creationId="{9EDED1C5-30A2-7461-A220-28989F051706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58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58"/>
            <ac:spMk id="2" creationId="{62C33C48-11D1-3857-8ADE-6E4E29C6C8ED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58"/>
            <ac:spMk id="3" creationId="{31200C18-67F4-EC5F-E016-DCD1C50CA836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58"/>
            <ac:spMk id="9" creationId="{5FA66FC1-B97D-AEAB-A5DC-12A1E1401A91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58"/>
            <ac:spMk id="25603" creationId="{B9FB4AF6-8724-901F-E8FE-B4787E7F874D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59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59"/>
            <ac:spMk id="2" creationId="{73344E4A-B1F4-B068-3694-46BE9D0FDD8B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59"/>
            <ac:spMk id="3" creationId="{54EC6AFD-A3FE-9A19-BCDD-F159FE680FE8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59"/>
            <ac:spMk id="9" creationId="{65EB8A5C-8B2C-CC17-1EF2-E727A36E1DC7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59"/>
            <ac:spMk id="27651" creationId="{27B44460-D299-B1F9-D5CC-D222D0189EA0}"/>
          </ac:spMkLst>
        </pc:spChg>
        <pc:grpChg chg="mod">
          <ac:chgData name="Song Seokil" userId="55e21934b449b532" providerId="LiveId" clId="{37C048B0-5AC3-4DAF-939F-9FA78ABB1BA2}" dt="2022-10-11T02:08:35.739" v="73" actId="1076"/>
          <ac:grpSpMkLst>
            <pc:docMk/>
            <pc:sldMk cId="0" sldId="359"/>
            <ac:grpSpMk id="27653" creationId="{094182FE-9678-DAB3-9FA7-83EB85D4B81C}"/>
          </ac:grpSpMkLst>
        </pc:gr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60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60"/>
            <ac:spMk id="2" creationId="{80EB09F2-A572-BC02-298C-3066741AB858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60"/>
            <ac:spMk id="3" creationId="{5B33B5C4-5285-DF29-4060-E6E88A49D4ED}"/>
          </ac:spMkLst>
        </pc:spChg>
        <pc:spChg chg="mod ord">
          <ac:chgData name="Song Seokil" userId="55e21934b449b532" providerId="LiveId" clId="{37C048B0-5AC3-4DAF-939F-9FA78ABB1BA2}" dt="2022-10-11T02:11:39.827" v="74" actId="255"/>
          <ac:spMkLst>
            <pc:docMk/>
            <pc:sldMk cId="0" sldId="360"/>
            <ac:spMk id="9" creationId="{152F69BC-AE65-8AD1-385E-1C98403F2583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60"/>
            <ac:spMk id="31747" creationId="{BA31A0BA-6017-F651-6D26-680E2597D4E0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61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61"/>
            <ac:spMk id="2" creationId="{677EA5C6-B7EC-5F28-D7D8-4E9112ED873D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61"/>
            <ac:spMk id="3" creationId="{FE0FED9D-2E28-1558-E219-7FD957B81F3C}"/>
          </ac:spMkLst>
        </pc:spChg>
        <pc:spChg chg="mod">
          <ac:chgData name="Song Seokil" userId="55e21934b449b532" providerId="LiveId" clId="{37C048B0-5AC3-4DAF-939F-9FA78ABB1BA2}" dt="2022-10-11T02:12:18.186" v="89" actId="1076"/>
          <ac:spMkLst>
            <pc:docMk/>
            <pc:sldMk cId="0" sldId="361"/>
            <ac:spMk id="5" creationId="{7D569A00-5F8B-C952-8477-0DF2939A8800}"/>
          </ac:spMkLst>
        </pc:spChg>
        <pc:spChg chg="mod ord">
          <ac:chgData name="Song Seokil" userId="55e21934b449b532" providerId="LiveId" clId="{37C048B0-5AC3-4DAF-939F-9FA78ABB1BA2}" dt="2022-10-11T02:12:28.692" v="91" actId="403"/>
          <ac:spMkLst>
            <pc:docMk/>
            <pc:sldMk cId="0" sldId="361"/>
            <ac:spMk id="9" creationId="{FFA95904-961D-A57B-56BD-7E3811C32AD3}"/>
          </ac:spMkLst>
        </pc:spChg>
        <pc:spChg chg="mod">
          <ac:chgData name="Song Seokil" userId="55e21934b449b532" providerId="LiveId" clId="{37C048B0-5AC3-4DAF-939F-9FA78ABB1BA2}" dt="2022-10-11T02:12:18.186" v="89" actId="1076"/>
          <ac:spMkLst>
            <pc:docMk/>
            <pc:sldMk cId="0" sldId="361"/>
            <ac:spMk id="33796" creationId="{C8C18C9B-933D-5744-8178-F8D7AAEE8346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61"/>
            <ac:spMk id="33797" creationId="{BD0DB3FA-31C8-798E-C57F-AE644B50A8C3}"/>
          </ac:spMkLst>
        </pc:spChg>
        <pc:spChg chg="mod">
          <ac:chgData name="Song Seokil" userId="55e21934b449b532" providerId="LiveId" clId="{37C048B0-5AC3-4DAF-939F-9FA78ABB1BA2}" dt="2022-10-11T02:12:18.186" v="89" actId="1076"/>
          <ac:spMkLst>
            <pc:docMk/>
            <pc:sldMk cId="0" sldId="361"/>
            <ac:spMk id="33798" creationId="{D564E217-C756-DB6B-A831-40BFB14ECAA5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64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64"/>
            <ac:spMk id="2" creationId="{D144E643-4849-720A-B603-26ECF26FB9BF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64"/>
            <ac:spMk id="3" creationId="{A50A5DAD-B30C-3B3A-9E96-38FA1F06F932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64"/>
            <ac:spMk id="9" creationId="{78B4D61A-5503-AFAF-68D5-42CD348A0D9A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64"/>
            <ac:spMk id="35845" creationId="{3EE6B49B-A84C-733E-3FC5-425215A0E1D4}"/>
          </ac:spMkLst>
        </pc:spChg>
        <pc:picChg chg="mod">
          <ac:chgData name="Song Seokil" userId="55e21934b449b532" providerId="LiveId" clId="{37C048B0-5AC3-4DAF-939F-9FA78ABB1BA2}" dt="2022-10-11T02:13:23.567" v="92" actId="1076"/>
          <ac:picMkLst>
            <pc:docMk/>
            <pc:sldMk cId="0" sldId="364"/>
            <ac:picMk id="35847" creationId="{CBFD0653-8E01-51F4-61FA-30BD4B22AD15}"/>
          </ac:picMkLst>
        </pc:pic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65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65"/>
            <ac:spMk id="2" creationId="{C45D484E-8038-9493-B1DA-523983CFD065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65"/>
            <ac:spMk id="3" creationId="{9E450033-5472-9E3E-74F5-1F0DFD9A21B3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65"/>
            <ac:spMk id="9" creationId="{D68ACF42-6EBC-C983-739D-07472DEEF6F4}"/>
          </ac:spMkLst>
        </pc:spChg>
        <pc:spChg chg="mod">
          <ac:chgData name="Song Seokil" userId="55e21934b449b532" providerId="LiveId" clId="{37C048B0-5AC3-4DAF-939F-9FA78ABB1BA2}" dt="2022-10-11T02:13:57.682" v="93" actId="1076"/>
          <ac:spMkLst>
            <pc:docMk/>
            <pc:sldMk cId="0" sldId="365"/>
            <ac:spMk id="37891" creationId="{7931366C-3B18-AC3B-1102-4E32E3B7899C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65"/>
            <ac:spMk id="37893" creationId="{69C12616-EC04-1ECC-2A53-951C4690505B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66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66"/>
            <ac:spMk id="2" creationId="{17BAAF03-3C0F-5015-F6C2-F8E6691507E8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66"/>
            <ac:spMk id="3" creationId="{6B4C1C39-AEFB-3E30-89B0-FD9C8FBA1239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66"/>
            <ac:spMk id="9" creationId="{617F7C00-7D76-10E8-C6D3-3AFD1219C68B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66"/>
            <ac:spMk id="39940" creationId="{F1C302EA-D58C-48C9-3C3B-9A77126DFF2B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67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67"/>
            <ac:spMk id="2" creationId="{07E1A847-AC13-DEBA-EB45-16C1A4DA692D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67"/>
            <ac:spMk id="3" creationId="{1F72BAF5-7CB0-5ED2-D66A-54BD7FAD52A5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67"/>
            <ac:spMk id="9" creationId="{A049C834-3222-9DC8-D1F3-D42F4603E302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67"/>
            <ac:spMk id="41987" creationId="{6CFFC655-7D1E-2E47-C466-E430C36718A6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68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68"/>
            <ac:spMk id="2" creationId="{DB6B77A0-FD41-EA1A-4EA0-D66877A6455E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68"/>
            <ac:spMk id="3" creationId="{E5E15AAE-F842-ABE6-A821-3076D0E7055A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68"/>
            <ac:spMk id="9" creationId="{B87C94F0-E46F-43A2-168D-90C5FBBC6939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68"/>
            <ac:spMk id="44035" creationId="{78A1F360-878A-E3F2-67BF-723ED85E4C90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69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69"/>
            <ac:spMk id="2" creationId="{0F367AF4-67D3-D7B2-C1A3-CFEE093B04D4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69"/>
            <ac:spMk id="3" creationId="{BE8C284D-4BB9-8036-B806-A86EA1ED08DC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69"/>
            <ac:spMk id="9" creationId="{CCF3D5D2-7319-07D0-FA05-2E608BB78097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69"/>
            <ac:spMk id="46083" creationId="{22A69ABE-5E8E-F3B1-1699-E0B306BF7C74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70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70"/>
            <ac:spMk id="2" creationId="{9BF38CDC-1C36-5FB1-6A3C-39AA6F7F5D73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70"/>
            <ac:spMk id="3" creationId="{7C2ECD83-CE42-F1CD-24A6-69C42589116E}"/>
          </ac:spMkLst>
        </pc:spChg>
        <pc:spChg chg="mod ord">
          <ac:chgData name="Song Seokil" userId="55e21934b449b532" providerId="LiveId" clId="{37C048B0-5AC3-4DAF-939F-9FA78ABB1BA2}" dt="2022-10-11T01:59:41.093" v="41" actId="27636"/>
          <ac:spMkLst>
            <pc:docMk/>
            <pc:sldMk cId="0" sldId="370"/>
            <ac:spMk id="9" creationId="{D7A959E8-F5B9-A1A3-5B1D-613A5921BF0E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70"/>
            <ac:spMk id="48131" creationId="{906DE96A-6D19-6314-7D9D-CDDA087D46D8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71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71"/>
            <ac:spMk id="2" creationId="{BE42E6FF-A471-1AF2-B1EA-51831D465B9F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71"/>
            <ac:spMk id="3" creationId="{AA1ED09E-C023-81C7-5784-43336F13E77B}"/>
          </ac:spMkLst>
        </pc:spChg>
        <pc:spChg chg="mod">
          <ac:chgData name="Song Seokil" userId="55e21934b449b532" providerId="LiveId" clId="{37C048B0-5AC3-4DAF-939F-9FA78ABB1BA2}" dt="2022-10-11T02:28:05.528" v="95" actId="1076"/>
          <ac:spMkLst>
            <pc:docMk/>
            <pc:sldMk cId="0" sldId="371"/>
            <ac:spMk id="6" creationId="{866168BF-025C-DF3B-9A0D-8BF4D0AA2FF0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71"/>
            <ac:spMk id="9" creationId="{64121BAD-5285-C3EB-B8A0-F6930D480568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71"/>
            <ac:spMk id="50179" creationId="{3034895A-5824-C993-E492-B1CFE5591CB5}"/>
          </ac:spMkLst>
        </pc:spChg>
        <pc:spChg chg="mod">
          <ac:chgData name="Song Seokil" userId="55e21934b449b532" providerId="LiveId" clId="{37C048B0-5AC3-4DAF-939F-9FA78ABB1BA2}" dt="2022-10-11T02:28:05.528" v="95" actId="1076"/>
          <ac:spMkLst>
            <pc:docMk/>
            <pc:sldMk cId="0" sldId="371"/>
            <ac:spMk id="50183" creationId="{9228AE55-FB5F-4766-CEE4-483FF2640FF9}"/>
          </ac:spMkLst>
        </pc:spChg>
        <pc:grpChg chg="mod">
          <ac:chgData name="Song Seokil" userId="55e21934b449b532" providerId="LiveId" clId="{37C048B0-5AC3-4DAF-939F-9FA78ABB1BA2}" dt="2022-10-11T02:28:05.528" v="95" actId="1076"/>
          <ac:grpSpMkLst>
            <pc:docMk/>
            <pc:sldMk cId="0" sldId="371"/>
            <ac:grpSpMk id="50181" creationId="{2E7E2C86-D85C-A03A-EB55-8C6FA4369D40}"/>
          </ac:grpSpMkLst>
        </pc:grpChg>
        <pc:picChg chg="mod">
          <ac:chgData name="Song Seokil" userId="55e21934b449b532" providerId="LiveId" clId="{37C048B0-5AC3-4DAF-939F-9FA78ABB1BA2}" dt="2022-10-11T02:28:01.882" v="94" actId="1076"/>
          <ac:picMkLst>
            <pc:docMk/>
            <pc:sldMk cId="0" sldId="371"/>
            <ac:picMk id="50180" creationId="{60131EE1-D809-2DC8-2034-238815A6A30D}"/>
          </ac:picMkLst>
        </pc:pic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72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72"/>
            <ac:spMk id="2" creationId="{B0A057C0-66C4-09B0-9AD8-2FFB35035FCF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72"/>
            <ac:spMk id="3" creationId="{4E43E743-C8BB-06E5-D37E-69C94765ADAD}"/>
          </ac:spMkLst>
        </pc:spChg>
        <pc:spChg chg="mod ord">
          <ac:chgData name="Song Seokil" userId="55e21934b449b532" providerId="LiveId" clId="{37C048B0-5AC3-4DAF-939F-9FA78ABB1BA2}" dt="2022-10-11T01:59:41.117" v="42" actId="27636"/>
          <ac:spMkLst>
            <pc:docMk/>
            <pc:sldMk cId="0" sldId="372"/>
            <ac:spMk id="9" creationId="{52CC106F-D829-6CAB-C84E-8E861D9F58AE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72"/>
            <ac:spMk id="52227" creationId="{EB0DAA06-C347-495B-9F3B-44C0F4AFD493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73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73"/>
            <ac:spMk id="2" creationId="{C0E667F7-C152-8FE8-E74D-4F80A38A3828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73"/>
            <ac:spMk id="3" creationId="{E3A494FE-E143-8A0A-035D-42A6E294CA66}"/>
          </ac:spMkLst>
        </pc:spChg>
        <pc:spChg chg="mod">
          <ac:chgData name="Song Seokil" userId="55e21934b449b532" providerId="LiveId" clId="{37C048B0-5AC3-4DAF-939F-9FA78ABB1BA2}" dt="2022-10-11T02:28:23.983" v="96" actId="1076"/>
          <ac:spMkLst>
            <pc:docMk/>
            <pc:sldMk cId="0" sldId="373"/>
            <ac:spMk id="7" creationId="{E4E81580-AA00-1F95-A36D-1583648CC327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73"/>
            <ac:spMk id="9" creationId="{31C856CB-37C3-2A06-534C-D6B05E0FE1D8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73"/>
            <ac:spMk id="54275" creationId="{2ACED676-7467-2F01-AD5F-DE1012CB580E}"/>
          </ac:spMkLst>
        </pc:spChg>
        <pc:spChg chg="mod">
          <ac:chgData name="Song Seokil" userId="55e21934b449b532" providerId="LiveId" clId="{37C048B0-5AC3-4DAF-939F-9FA78ABB1BA2}" dt="2022-10-11T02:28:23.983" v="96" actId="1076"/>
          <ac:spMkLst>
            <pc:docMk/>
            <pc:sldMk cId="0" sldId="373"/>
            <ac:spMk id="54278" creationId="{A9BFE6C6-F4C3-C26E-CE30-2BA4518C8F68}"/>
          </ac:spMkLst>
        </pc:spChg>
        <pc:grpChg chg="mod">
          <ac:chgData name="Song Seokil" userId="55e21934b449b532" providerId="LiveId" clId="{37C048B0-5AC3-4DAF-939F-9FA78ABB1BA2}" dt="2022-10-11T02:28:23.983" v="96" actId="1076"/>
          <ac:grpSpMkLst>
            <pc:docMk/>
            <pc:sldMk cId="0" sldId="373"/>
            <ac:grpSpMk id="54276" creationId="{ED4E7236-61BE-C40A-6DC1-5638D830F67B}"/>
          </ac:grpSpMkLst>
        </pc:gr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74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74"/>
            <ac:spMk id="2" creationId="{6D388BCE-2938-E376-0C78-F3A5472C8286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74"/>
            <ac:spMk id="3" creationId="{FB5B5E34-41DA-5B00-8442-7FEDB4CB85F3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74"/>
            <ac:spMk id="9" creationId="{33ED53E7-5C9E-B8F3-D4CA-6131470A0705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74"/>
            <ac:spMk id="56323" creationId="{D5E877D7-D552-6593-E69B-159E7268F7E1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75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75"/>
            <ac:spMk id="2" creationId="{47C42691-006E-8377-BFE8-F0B368129FB4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75"/>
            <ac:spMk id="3" creationId="{77B276F8-B22D-54BA-7744-FF98B483814A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75"/>
            <ac:spMk id="9" creationId="{3DFBD9EC-4190-9760-A408-7E6802DE7E97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75"/>
            <ac:spMk id="58371" creationId="{6FE196AC-3E80-AAA3-0881-1529B36E9356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76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76"/>
            <ac:spMk id="2" creationId="{130318F9-F1EA-ED91-780A-FDA83E704F30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76"/>
            <ac:spMk id="3" creationId="{B547A82D-4141-410D-0EFF-3712F0E3FA46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76"/>
            <ac:spMk id="9" creationId="{A2939513-65B6-9F77-57E5-E57A92EBA97B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76"/>
            <ac:spMk id="60419" creationId="{E1200090-78A5-536C-13FC-C43066ABC6C2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77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77"/>
            <ac:spMk id="2" creationId="{E6DF55C9-6CA8-EAE5-CD7D-0B9BE22BE0F5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77"/>
            <ac:spMk id="3" creationId="{2750A2CA-9373-ED29-7C7D-74582835D568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77"/>
            <ac:spMk id="9" creationId="{B2F965B5-5F2F-E2F4-C581-D5C7840DA9B9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77"/>
            <ac:spMk id="62467" creationId="{6C8C21E5-07C4-0FC0-1D43-96CB11C25B0F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78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78"/>
            <ac:spMk id="2" creationId="{F44513DA-762B-3DF4-9432-C23BADA19203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78"/>
            <ac:spMk id="3" creationId="{352FCEB7-2F9C-ED2E-9A40-5F11970EA102}"/>
          </ac:spMkLst>
        </pc:spChg>
        <pc:spChg chg="mod ord">
          <ac:chgData name="Song Seokil" userId="55e21934b449b532" providerId="LiveId" clId="{37C048B0-5AC3-4DAF-939F-9FA78ABB1BA2}" dt="2022-10-11T01:59:41.154" v="43" actId="27636"/>
          <ac:spMkLst>
            <pc:docMk/>
            <pc:sldMk cId="0" sldId="378"/>
            <ac:spMk id="9" creationId="{45D30884-672F-C20A-9D7C-4EC0C910847F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78"/>
            <ac:spMk id="64515" creationId="{0E39A192-5790-C383-1E1B-12093136EBC2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79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79"/>
            <ac:spMk id="2" creationId="{DD432320-E44A-9793-1B48-521A9CE54C73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79"/>
            <ac:spMk id="3" creationId="{3C9FECED-BEE4-1FD2-C330-78908D846D52}"/>
          </ac:spMkLst>
        </pc:spChg>
        <pc:spChg chg="mod ord">
          <ac:chgData name="Song Seokil" userId="55e21934b449b532" providerId="LiveId" clId="{37C048B0-5AC3-4DAF-939F-9FA78ABB1BA2}" dt="2022-10-11T01:59:41.166" v="44" actId="27636"/>
          <ac:spMkLst>
            <pc:docMk/>
            <pc:sldMk cId="0" sldId="379"/>
            <ac:spMk id="9" creationId="{5BC55B0D-606F-B78F-B398-C2BA0AF5608B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79"/>
            <ac:spMk id="66563" creationId="{EFF7BCD8-CEDC-822D-E7B4-900856CB55C4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80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80"/>
            <ac:spMk id="2" creationId="{A60E63E3-D6BA-95E6-4FDA-CA3C0D6F8C80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80"/>
            <ac:spMk id="3" creationId="{6B256625-9CA6-D5E8-B0A0-C425CD88E4BF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80"/>
            <ac:spMk id="9" creationId="{4DCAAE02-6BEF-23C5-7128-E4B5B41F39F2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80"/>
            <ac:spMk id="68611" creationId="{AA6FBB3F-669F-4E7D-2233-0E0817C2032A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81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81"/>
            <ac:spMk id="2" creationId="{15EA990E-9D68-CEB1-F9CA-0E5FF9B4E710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81"/>
            <ac:spMk id="3" creationId="{012273D9-AB39-1A0C-9EA5-722170D6A18B}"/>
          </ac:spMkLst>
        </pc:spChg>
        <pc:spChg chg="mod ord">
          <ac:chgData name="Song Seokil" userId="55e21934b449b532" providerId="LiveId" clId="{37C048B0-5AC3-4DAF-939F-9FA78ABB1BA2}" dt="2022-10-11T01:59:41.195" v="45" actId="27636"/>
          <ac:spMkLst>
            <pc:docMk/>
            <pc:sldMk cId="0" sldId="381"/>
            <ac:spMk id="9" creationId="{6F62C1C7-7044-0EA1-4521-6C8EAFF5DF19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81"/>
            <ac:spMk id="72707" creationId="{651D63E1-D530-A234-06C5-3092DFE1DE17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82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82"/>
            <ac:spMk id="2" creationId="{B60C6EB7-699D-DEC1-0D07-77F888AACCDC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82"/>
            <ac:spMk id="3" creationId="{8410B9ED-B0C1-E0D4-B142-5793E594E12F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82"/>
            <ac:spMk id="9" creationId="{3F8EF125-2C38-A1EB-3762-E862720FDC10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82"/>
            <ac:spMk id="70659" creationId="{DBE73BD5-A4AF-2377-CEC7-53B872275281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83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83"/>
            <ac:spMk id="2" creationId="{10264E1A-26CD-A0D7-0C6C-521CDA66DE26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83"/>
            <ac:spMk id="3" creationId="{C8ED239E-9DDF-30C3-7DDD-91011CA90FE2}"/>
          </ac:spMkLst>
        </pc:spChg>
        <pc:spChg chg="mod ord">
          <ac:chgData name="Song Seokil" userId="55e21934b449b532" providerId="LiveId" clId="{37C048B0-5AC3-4DAF-939F-9FA78ABB1BA2}" dt="2022-10-11T01:59:41.210" v="46" actId="27636"/>
          <ac:spMkLst>
            <pc:docMk/>
            <pc:sldMk cId="0" sldId="383"/>
            <ac:spMk id="9" creationId="{5AA21D33-CA5A-111B-39B7-AD32EE1A3A47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83"/>
            <ac:spMk id="74755" creationId="{2B09FC9E-2273-1731-34B9-9BF40512664D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84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84"/>
            <ac:spMk id="2" creationId="{27D1E087-5FCB-DBAC-39A8-55BB64B56290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84"/>
            <ac:spMk id="3" creationId="{F2C339DE-7EA2-996D-9E2C-482EBC32D7F1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84"/>
            <ac:spMk id="9" creationId="{742ACA43-2C8F-A186-C15C-2D54B175D362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84"/>
            <ac:spMk id="76803" creationId="{DF3F5634-F14C-F597-0B24-C32B575CC874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85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85"/>
            <ac:spMk id="2" creationId="{61F4C4A3-4FF0-4197-3D09-7473269BA4F2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85"/>
            <ac:spMk id="3" creationId="{4EC0F4AF-69C6-4BC6-C450-047D86FF7CB3}"/>
          </ac:spMkLst>
        </pc:spChg>
        <pc:spChg chg="mod ord">
          <ac:chgData name="Song Seokil" userId="55e21934b449b532" providerId="LiveId" clId="{37C048B0-5AC3-4DAF-939F-9FA78ABB1BA2}" dt="2022-10-11T01:59:41.227" v="47" actId="27636"/>
          <ac:spMkLst>
            <pc:docMk/>
            <pc:sldMk cId="0" sldId="385"/>
            <ac:spMk id="9" creationId="{48B4C118-5D45-F1E9-01EA-057ADE86E33D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85"/>
            <ac:spMk id="78851" creationId="{6B307EBE-3306-5985-20FF-712822237F44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86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86"/>
            <ac:spMk id="2" creationId="{9F552E0D-5FB5-84DC-0D06-9A787E7CAABC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86"/>
            <ac:spMk id="3" creationId="{B0B1222B-C884-538F-6CE4-4A45077770EA}"/>
          </ac:spMkLst>
        </pc:spChg>
        <pc:spChg chg="mod ord">
          <ac:chgData name="Song Seokil" userId="55e21934b449b532" providerId="LiveId" clId="{37C048B0-5AC3-4DAF-939F-9FA78ABB1BA2}" dt="2022-10-11T01:59:41.247" v="48" actId="27636"/>
          <ac:spMkLst>
            <pc:docMk/>
            <pc:sldMk cId="0" sldId="386"/>
            <ac:spMk id="9" creationId="{EDEE159E-5FDF-E3C5-042D-F3FD893269DF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86"/>
            <ac:spMk id="80899" creationId="{FB771DE0-DE3D-E50B-9D03-7A23201DBEAB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2231268067" sldId="387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2231268067" sldId="387"/>
            <ac:spMk id="2" creationId="{DAAE5750-D0F4-B3D9-EFE5-A1AA0ADA2A03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2231268067" sldId="387"/>
            <ac:spMk id="3" creationId="{D03C91E7-F957-A4B0-F8A8-281707D80891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2231268067" sldId="387"/>
            <ac:spMk id="9" creationId="{3FCC6B15-CE7A-3AD4-1F63-28FC6E888DE1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2231268067" sldId="387"/>
            <ac:spMk id="82947" creationId="{98E54F28-63A5-59AE-FF40-D9D45D934CD4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3494621959" sldId="388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3494621959" sldId="388"/>
            <ac:spMk id="2" creationId="{274D3420-71EF-B16B-F31D-4B488D846F4A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3494621959" sldId="388"/>
            <ac:spMk id="3" creationId="{140B83F9-4B82-0544-721C-B6C6E82045F7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3494621959" sldId="388"/>
            <ac:spMk id="9" creationId="{8A80FE68-3398-D177-6AA0-B70FF49A0A14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3494621959" sldId="388"/>
            <ac:spMk id="84995" creationId="{6941EEC2-88F7-EED4-0BBB-795A77D349B5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220063188" sldId="389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220063188" sldId="389"/>
            <ac:spMk id="2" creationId="{627F3A06-8802-5C34-2371-438E5A6BE75B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220063188" sldId="389"/>
            <ac:spMk id="3" creationId="{7F927254-1AFE-B5DE-3DF4-A8618D5787F0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220063188" sldId="389"/>
            <ac:spMk id="9" creationId="{BEE189A3-DF0F-181B-334A-F3A6C03D82E5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220063188" sldId="389"/>
            <ac:spMk id="87043" creationId="{A6A20C6C-2439-7719-BC20-7570A70750DB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1822831661" sldId="390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1822831661" sldId="390"/>
            <ac:spMk id="2" creationId="{85C3137F-82AC-7675-5090-0A6E4709555A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1822831661" sldId="390"/>
            <ac:spMk id="3" creationId="{B5423BE1-7F2C-3AD1-1665-FB7879F6DCBA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1822831661" sldId="390"/>
            <ac:spMk id="9" creationId="{4B276AC3-8B71-84C9-4254-A63DA01C46CF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1822831661" sldId="390"/>
            <ac:spMk id="89091" creationId="{E3A67041-AE4D-4CCC-1B11-3663BE4AEB37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4263380002" sldId="391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4263380002" sldId="391"/>
            <ac:spMk id="2" creationId="{3DA63242-A07B-D1D1-71BF-F6BDDFEE848D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4263380002" sldId="391"/>
            <ac:spMk id="3" creationId="{EAE066D4-F532-3C7B-E8A4-8CD5D4E358EA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4263380002" sldId="391"/>
            <ac:spMk id="9" creationId="{902F3628-9E10-2AD0-34A7-E3DDE45F16A7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4263380002" sldId="391"/>
            <ac:spMk id="91139" creationId="{B4BFE9FE-808D-A509-F28C-FFDC531E911C}"/>
          </ac:spMkLst>
        </pc:spChg>
      </pc:sldChg>
      <pc:sldChg chg="addSp delSp modSp add del mod modClrScheme chgLayout">
        <pc:chgData name="Song Seokil" userId="55e21934b449b532" providerId="LiveId" clId="{37C048B0-5AC3-4DAF-939F-9FA78ABB1BA2}" dt="2022-10-11T05:53:34.096" v="149" actId="47"/>
        <pc:sldMkLst>
          <pc:docMk/>
          <pc:sldMk cId="0" sldId="392"/>
        </pc:sldMkLst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92"/>
            <ac:spMk id="2" creationId="{2E21B69A-3C9F-91E6-691B-BF5605A959E0}"/>
          </ac:spMkLst>
        </pc:spChg>
        <pc:spChg chg="add del mod">
          <ac:chgData name="Song Seokil" userId="55e21934b449b532" providerId="LiveId" clId="{37C048B0-5AC3-4DAF-939F-9FA78ABB1BA2}" dt="2022-10-11T01:59:32.206" v="25"/>
          <ac:spMkLst>
            <pc:docMk/>
            <pc:sldMk cId="0" sldId="392"/>
            <ac:spMk id="3" creationId="{136F40F0-A2D0-2A40-89E1-A1C748C5B196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92"/>
            <ac:spMk id="9" creationId="{EFCFDBCA-6B6C-E209-A31C-BCC255C155C9}"/>
          </ac:spMkLst>
        </pc:spChg>
        <pc:spChg chg="mod ord">
          <ac:chgData name="Song Seokil" userId="55e21934b449b532" providerId="LiveId" clId="{37C048B0-5AC3-4DAF-939F-9FA78ABB1BA2}" dt="2022-10-11T01:59:40.958" v="38" actId="700"/>
          <ac:spMkLst>
            <pc:docMk/>
            <pc:sldMk cId="0" sldId="392"/>
            <ac:spMk id="93187" creationId="{7AD5ECFC-ECEA-9616-22C0-621C0D61FDB6}"/>
          </ac:spMkLst>
        </pc:spChg>
      </pc:sldChg>
      <pc:sldChg chg="delSp modSp add mod modClrScheme chgLayout">
        <pc:chgData name="Song Seokil" userId="55e21934b449b532" providerId="LiveId" clId="{37C048B0-5AC3-4DAF-939F-9FA78ABB1BA2}" dt="2022-10-11T04:21:36.702" v="102" actId="1076"/>
        <pc:sldMkLst>
          <pc:docMk/>
          <pc:sldMk cId="645931951" sldId="393"/>
        </pc:sldMkLst>
        <pc:spChg chg="del mod ord">
          <ac:chgData name="Song Seokil" userId="55e21934b449b532" providerId="LiveId" clId="{37C048B0-5AC3-4DAF-939F-9FA78ABB1BA2}" dt="2022-10-11T04:21:23.806" v="99" actId="478"/>
          <ac:spMkLst>
            <pc:docMk/>
            <pc:sldMk cId="645931951" sldId="393"/>
            <ac:spMk id="9" creationId="{A2939513-65B6-9F77-57E5-E57A92EBA97B}"/>
          </ac:spMkLst>
        </pc:spChg>
        <pc:spChg chg="mod ord">
          <ac:chgData name="Song Seokil" userId="55e21934b449b532" providerId="LiveId" clId="{37C048B0-5AC3-4DAF-939F-9FA78ABB1BA2}" dt="2022-10-11T04:21:19.962" v="98" actId="700"/>
          <ac:spMkLst>
            <pc:docMk/>
            <pc:sldMk cId="645931951" sldId="393"/>
            <ac:spMk id="60419" creationId="{E1200090-78A5-536C-13FC-C43066ABC6C2}"/>
          </ac:spMkLst>
        </pc:spChg>
        <pc:picChg chg="mod">
          <ac:chgData name="Song Seokil" userId="55e21934b449b532" providerId="LiveId" clId="{37C048B0-5AC3-4DAF-939F-9FA78ABB1BA2}" dt="2022-10-11T04:21:36.702" v="102" actId="1076"/>
          <ac:picMkLst>
            <pc:docMk/>
            <pc:sldMk cId="645931951" sldId="393"/>
            <ac:picMk id="60420" creationId="{36999459-6EF4-1EAA-51AA-EFED458665F9}"/>
          </ac:picMkLst>
        </pc:picChg>
      </pc:sldChg>
      <pc:sldChg chg="modSp add mod">
        <pc:chgData name="Song Seokil" userId="55e21934b449b532" providerId="LiveId" clId="{37C048B0-5AC3-4DAF-939F-9FA78ABB1BA2}" dt="2022-10-11T04:22:52.391" v="141" actId="6549"/>
        <pc:sldMkLst>
          <pc:docMk/>
          <pc:sldMk cId="2749153067" sldId="394"/>
        </pc:sldMkLst>
        <pc:spChg chg="mod">
          <ac:chgData name="Song Seokil" userId="55e21934b449b532" providerId="LiveId" clId="{37C048B0-5AC3-4DAF-939F-9FA78ABB1BA2}" dt="2022-10-11T04:22:52.391" v="141" actId="6549"/>
          <ac:spMkLst>
            <pc:docMk/>
            <pc:sldMk cId="2749153067" sldId="394"/>
            <ac:spMk id="9" creationId="{B2F965B5-5F2F-E2F4-C581-D5C7840DA9B9}"/>
          </ac:spMkLst>
        </pc:spChg>
      </pc:sldChg>
      <pc:sldChg chg="addSp delSp modSp new">
        <pc:chgData name="Song Seokil" userId="55e21934b449b532" providerId="LiveId" clId="{37C048B0-5AC3-4DAF-939F-9FA78ABB1BA2}" dt="2022-10-11T05:19:20.845" v="145" actId="1076"/>
        <pc:sldMkLst>
          <pc:docMk/>
          <pc:sldMk cId="2921846581" sldId="395"/>
        </pc:sldMkLst>
        <pc:spChg chg="del">
          <ac:chgData name="Song Seokil" userId="55e21934b449b532" providerId="LiveId" clId="{37C048B0-5AC3-4DAF-939F-9FA78ABB1BA2}" dt="2022-10-11T05:19:13.667" v="143"/>
          <ac:spMkLst>
            <pc:docMk/>
            <pc:sldMk cId="2921846581" sldId="395"/>
            <ac:spMk id="3" creationId="{232C6A75-ED1D-E8B3-5A2B-1DDEEDA2A232}"/>
          </ac:spMkLst>
        </pc:spChg>
        <pc:picChg chg="add mod">
          <ac:chgData name="Song Seokil" userId="55e21934b449b532" providerId="LiveId" clId="{37C048B0-5AC3-4DAF-939F-9FA78ABB1BA2}" dt="2022-10-11T05:19:20.845" v="145" actId="1076"/>
          <ac:picMkLst>
            <pc:docMk/>
            <pc:sldMk cId="2921846581" sldId="395"/>
            <ac:picMk id="1026" creationId="{E5761DE3-B86C-FED0-832C-215ED6651B7C}"/>
          </ac:picMkLst>
        </pc:picChg>
      </pc:sldChg>
      <pc:sldChg chg="add">
        <pc:chgData name="Song Seokil" userId="55e21934b449b532" providerId="LiveId" clId="{37C048B0-5AC3-4DAF-939F-9FA78ABB1BA2}" dt="2022-10-11T05:22:13.769" v="146"/>
        <pc:sldMkLst>
          <pc:docMk/>
          <pc:sldMk cId="2002509570" sldId="406"/>
        </pc:sldMkLst>
      </pc:sldChg>
      <pc:sldChg chg="add">
        <pc:chgData name="Song Seokil" userId="55e21934b449b532" providerId="LiveId" clId="{37C048B0-5AC3-4DAF-939F-9FA78ABB1BA2}" dt="2022-10-11T05:22:13.769" v="146"/>
        <pc:sldMkLst>
          <pc:docMk/>
          <pc:sldMk cId="3205062593" sldId="407"/>
        </pc:sldMkLst>
      </pc:sldChg>
      <pc:sldChg chg="del">
        <pc:chgData name="Song Seokil" userId="55e21934b449b532" providerId="LiveId" clId="{37C048B0-5AC3-4DAF-939F-9FA78ABB1BA2}" dt="2022-10-03T11:19:07.189" v="0" actId="47"/>
        <pc:sldMkLst>
          <pc:docMk/>
          <pc:sldMk cId="0" sldId="441"/>
        </pc:sldMkLst>
      </pc:sldChg>
      <pc:sldChg chg="del">
        <pc:chgData name="Song Seokil" userId="55e21934b449b532" providerId="LiveId" clId="{37C048B0-5AC3-4DAF-939F-9FA78ABB1BA2}" dt="2022-10-03T11:19:07.189" v="0" actId="47"/>
        <pc:sldMkLst>
          <pc:docMk/>
          <pc:sldMk cId="0" sldId="442"/>
        </pc:sldMkLst>
      </pc:sldChg>
      <pc:sldChg chg="del">
        <pc:chgData name="Song Seokil" userId="55e21934b449b532" providerId="LiveId" clId="{37C048B0-5AC3-4DAF-939F-9FA78ABB1BA2}" dt="2022-10-03T11:19:07.189" v="0" actId="47"/>
        <pc:sldMkLst>
          <pc:docMk/>
          <pc:sldMk cId="0" sldId="443"/>
        </pc:sldMkLst>
      </pc:sldChg>
      <pc:sldChg chg="del">
        <pc:chgData name="Song Seokil" userId="55e21934b449b532" providerId="LiveId" clId="{37C048B0-5AC3-4DAF-939F-9FA78ABB1BA2}" dt="2022-10-03T11:19:07.189" v="0" actId="47"/>
        <pc:sldMkLst>
          <pc:docMk/>
          <pc:sldMk cId="0" sldId="445"/>
        </pc:sldMkLst>
      </pc:sldChg>
      <pc:sldChg chg="del">
        <pc:chgData name="Song Seokil" userId="55e21934b449b532" providerId="LiveId" clId="{37C048B0-5AC3-4DAF-939F-9FA78ABB1BA2}" dt="2022-10-03T11:19:07.189" v="0" actId="47"/>
        <pc:sldMkLst>
          <pc:docMk/>
          <pc:sldMk cId="0" sldId="446"/>
        </pc:sldMkLst>
      </pc:sldChg>
      <pc:sldChg chg="del">
        <pc:chgData name="Song Seokil" userId="55e21934b449b532" providerId="LiveId" clId="{37C048B0-5AC3-4DAF-939F-9FA78ABB1BA2}" dt="2022-10-03T11:19:07.189" v="0" actId="47"/>
        <pc:sldMkLst>
          <pc:docMk/>
          <pc:sldMk cId="0" sldId="447"/>
        </pc:sldMkLst>
      </pc:sldChg>
      <pc:sldChg chg="del">
        <pc:chgData name="Song Seokil" userId="55e21934b449b532" providerId="LiveId" clId="{37C048B0-5AC3-4DAF-939F-9FA78ABB1BA2}" dt="2022-10-03T11:19:07.189" v="0" actId="47"/>
        <pc:sldMkLst>
          <pc:docMk/>
          <pc:sldMk cId="0" sldId="448"/>
        </pc:sldMkLst>
      </pc:sldChg>
      <pc:sldChg chg="del">
        <pc:chgData name="Song Seokil" userId="55e21934b449b532" providerId="LiveId" clId="{37C048B0-5AC3-4DAF-939F-9FA78ABB1BA2}" dt="2022-10-03T11:19:07.189" v="0" actId="47"/>
        <pc:sldMkLst>
          <pc:docMk/>
          <pc:sldMk cId="0" sldId="451"/>
        </pc:sldMkLst>
      </pc:sldChg>
      <pc:sldChg chg="del">
        <pc:chgData name="Song Seokil" userId="55e21934b449b532" providerId="LiveId" clId="{37C048B0-5AC3-4DAF-939F-9FA78ABB1BA2}" dt="2022-10-03T11:19:07.189" v="0" actId="47"/>
        <pc:sldMkLst>
          <pc:docMk/>
          <pc:sldMk cId="3345503826" sldId="468"/>
        </pc:sldMkLst>
      </pc:sldChg>
      <pc:sldChg chg="del">
        <pc:chgData name="Song Seokil" userId="55e21934b449b532" providerId="LiveId" clId="{37C048B0-5AC3-4DAF-939F-9FA78ABB1BA2}" dt="2022-10-03T11:19:07.189" v="0" actId="47"/>
        <pc:sldMkLst>
          <pc:docMk/>
          <pc:sldMk cId="61596232" sldId="469"/>
        </pc:sldMkLst>
      </pc:sldChg>
      <pc:sldChg chg="del">
        <pc:chgData name="Song Seokil" userId="55e21934b449b532" providerId="LiveId" clId="{37C048B0-5AC3-4DAF-939F-9FA78ABB1BA2}" dt="2022-10-03T11:19:07.189" v="0" actId="47"/>
        <pc:sldMkLst>
          <pc:docMk/>
          <pc:sldMk cId="1214967148" sldId="470"/>
        </pc:sldMkLst>
      </pc:sldChg>
      <pc:sldChg chg="del">
        <pc:chgData name="Song Seokil" userId="55e21934b449b532" providerId="LiveId" clId="{37C048B0-5AC3-4DAF-939F-9FA78ABB1BA2}" dt="2022-10-03T11:19:07.189" v="0" actId="47"/>
        <pc:sldMkLst>
          <pc:docMk/>
          <pc:sldMk cId="3338904458" sldId="471"/>
        </pc:sldMkLst>
      </pc:sldChg>
      <pc:sldChg chg="del">
        <pc:chgData name="Song Seokil" userId="55e21934b449b532" providerId="LiveId" clId="{37C048B0-5AC3-4DAF-939F-9FA78ABB1BA2}" dt="2022-10-03T11:19:07.189" v="0" actId="47"/>
        <pc:sldMkLst>
          <pc:docMk/>
          <pc:sldMk cId="3070468964" sldId="472"/>
        </pc:sldMkLst>
      </pc:sldChg>
      <pc:sldChg chg="del">
        <pc:chgData name="Song Seokil" userId="55e21934b449b532" providerId="LiveId" clId="{37C048B0-5AC3-4DAF-939F-9FA78ABB1BA2}" dt="2022-10-03T11:19:07.189" v="0" actId="47"/>
        <pc:sldMkLst>
          <pc:docMk/>
          <pc:sldMk cId="3509738385" sldId="473"/>
        </pc:sldMkLst>
      </pc:sldChg>
      <pc:sldChg chg="del">
        <pc:chgData name="Song Seokil" userId="55e21934b449b532" providerId="LiveId" clId="{37C048B0-5AC3-4DAF-939F-9FA78ABB1BA2}" dt="2022-10-03T11:19:07.189" v="0" actId="47"/>
        <pc:sldMkLst>
          <pc:docMk/>
          <pc:sldMk cId="1337791108" sldId="474"/>
        </pc:sldMkLst>
      </pc:sldChg>
      <pc:sldChg chg="del">
        <pc:chgData name="Song Seokil" userId="55e21934b449b532" providerId="LiveId" clId="{37C048B0-5AC3-4DAF-939F-9FA78ABB1BA2}" dt="2022-10-03T11:19:07.189" v="0" actId="47"/>
        <pc:sldMkLst>
          <pc:docMk/>
          <pc:sldMk cId="205118364" sldId="475"/>
        </pc:sldMkLst>
      </pc:sldChg>
      <pc:sldChg chg="del">
        <pc:chgData name="Song Seokil" userId="55e21934b449b532" providerId="LiveId" clId="{37C048B0-5AC3-4DAF-939F-9FA78ABB1BA2}" dt="2022-10-03T11:19:07.189" v="0" actId="47"/>
        <pc:sldMkLst>
          <pc:docMk/>
          <pc:sldMk cId="1974489020" sldId="476"/>
        </pc:sldMkLst>
      </pc:sldChg>
      <pc:sldChg chg="del">
        <pc:chgData name="Song Seokil" userId="55e21934b449b532" providerId="LiveId" clId="{37C048B0-5AC3-4DAF-939F-9FA78ABB1BA2}" dt="2022-10-03T11:19:07.189" v="0" actId="47"/>
        <pc:sldMkLst>
          <pc:docMk/>
          <pc:sldMk cId="2934382139" sldId="477"/>
        </pc:sldMkLst>
      </pc:sldChg>
      <pc:sldChg chg="del">
        <pc:chgData name="Song Seokil" userId="55e21934b449b532" providerId="LiveId" clId="{37C048B0-5AC3-4DAF-939F-9FA78ABB1BA2}" dt="2022-10-03T11:19:07.189" v="0" actId="47"/>
        <pc:sldMkLst>
          <pc:docMk/>
          <pc:sldMk cId="893177807" sldId="478"/>
        </pc:sldMkLst>
      </pc:sldChg>
      <pc:sldChg chg="del">
        <pc:chgData name="Song Seokil" userId="55e21934b449b532" providerId="LiveId" clId="{37C048B0-5AC3-4DAF-939F-9FA78ABB1BA2}" dt="2022-10-03T11:19:07.189" v="0" actId="47"/>
        <pc:sldMkLst>
          <pc:docMk/>
          <pc:sldMk cId="1240525064" sldId="479"/>
        </pc:sldMkLst>
      </pc:sldChg>
      <pc:sldChg chg="del">
        <pc:chgData name="Song Seokil" userId="55e21934b449b532" providerId="LiveId" clId="{37C048B0-5AC3-4DAF-939F-9FA78ABB1BA2}" dt="2022-10-03T11:19:07.189" v="0" actId="47"/>
        <pc:sldMkLst>
          <pc:docMk/>
          <pc:sldMk cId="3359079209" sldId="480"/>
        </pc:sldMkLst>
      </pc:sldChg>
      <pc:sldChg chg="del">
        <pc:chgData name="Song Seokil" userId="55e21934b449b532" providerId="LiveId" clId="{37C048B0-5AC3-4DAF-939F-9FA78ABB1BA2}" dt="2022-10-03T11:19:07.189" v="0" actId="47"/>
        <pc:sldMkLst>
          <pc:docMk/>
          <pc:sldMk cId="2665394212" sldId="481"/>
        </pc:sldMkLst>
      </pc:sldChg>
      <pc:sldMasterChg chg="delSldLayout">
        <pc:chgData name="Song Seokil" userId="55e21934b449b532" providerId="LiveId" clId="{37C048B0-5AC3-4DAF-939F-9FA78ABB1BA2}" dt="2022-10-11T01:59:20.211" v="2" actId="47"/>
        <pc:sldMasterMkLst>
          <pc:docMk/>
          <pc:sldMasterMk cId="2443837898" sldId="2147483660"/>
        </pc:sldMasterMkLst>
        <pc:sldLayoutChg chg="del">
          <pc:chgData name="Song Seokil" userId="55e21934b449b532" providerId="LiveId" clId="{37C048B0-5AC3-4DAF-939F-9FA78ABB1BA2}" dt="2022-10-11T01:59:20.211" v="2" actId="47"/>
          <pc:sldLayoutMkLst>
            <pc:docMk/>
            <pc:sldMasterMk cId="2443837898" sldId="2147483660"/>
            <pc:sldLayoutMk cId="962144356" sldId="2147483674"/>
          </pc:sldLayoutMkLst>
        </pc:sldLayoutChg>
        <pc:sldLayoutChg chg="del">
          <pc:chgData name="Song Seokil" userId="55e21934b449b532" providerId="LiveId" clId="{37C048B0-5AC3-4DAF-939F-9FA78ABB1BA2}" dt="2022-10-11T01:59:20.211" v="2" actId="47"/>
          <pc:sldLayoutMkLst>
            <pc:docMk/>
            <pc:sldMasterMk cId="2443837898" sldId="2147483660"/>
            <pc:sldLayoutMk cId="2811626527" sldId="2147483675"/>
          </pc:sldLayoutMkLst>
        </pc:sldLayoutChg>
      </pc:sldMasterChg>
    </pc:docChg>
  </pc:docChgLst>
  <pc:docChgLst>
    <pc:chgData name="Song Seokil" userId="55e21934b449b532" providerId="LiveId" clId="{D3D9A806-737D-8948-AFEB-3879F7681FA6}"/>
    <pc:docChg chg="undo custSel addSld delSld modSld sldOrd modMainMaster">
      <pc:chgData name="Song Seokil" userId="55e21934b449b532" providerId="LiveId" clId="{D3D9A806-737D-8948-AFEB-3879F7681FA6}" dt="2022-08-28T04:51:04.824" v="435" actId="27636"/>
      <pc:docMkLst>
        <pc:docMk/>
      </pc:docMkLst>
      <pc:sldChg chg="modSp mod">
        <pc:chgData name="Song Seokil" userId="55e21934b449b532" providerId="LiveId" clId="{D3D9A806-737D-8948-AFEB-3879F7681FA6}" dt="2022-08-28T03:28:20.881" v="278" actId="20577"/>
        <pc:sldMkLst>
          <pc:docMk/>
          <pc:sldMk cId="270456694" sldId="256"/>
        </pc:sldMkLst>
        <pc:spChg chg="mod">
          <ac:chgData name="Song Seokil" userId="55e21934b449b532" providerId="LiveId" clId="{D3D9A806-737D-8948-AFEB-3879F7681FA6}" dt="2022-08-28T03:28:20.881" v="278" actId="20577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D3D9A806-737D-8948-AFEB-3879F7681FA6}" dt="2022-08-28T03:17:46.489" v="66" actId="20577"/>
          <ac:spMkLst>
            <pc:docMk/>
            <pc:sldMk cId="270456694" sldId="256"/>
            <ac:spMk id="3" creationId="{7C51EAE4-AF21-444C-A616-25A64899C55B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92242555" sldId="257"/>
        </pc:sldMkLst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36467780" sldId="257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36467780" sldId="257"/>
            <ac:spMk id="4" creationId="{9D7D0C69-9A0F-4FA4-BD23-8611936620DC}"/>
          </ac:spMkLst>
        </pc:spChg>
      </pc:sldChg>
      <pc:sldChg chg="new del">
        <pc:chgData name="Song Seokil" userId="55e21934b449b532" providerId="LiveId" clId="{D3D9A806-737D-8948-AFEB-3879F7681FA6}" dt="2022-08-28T03:35:42.588" v="342" actId="2696"/>
        <pc:sldMkLst>
          <pc:docMk/>
          <pc:sldMk cId="250501091" sldId="257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143518696" sldId="258"/>
        </pc:sldMkLst>
      </pc:sldChg>
      <pc:sldChg chg="new del">
        <pc:chgData name="Song Seokil" userId="55e21934b449b532" providerId="LiveId" clId="{D3D9A806-737D-8948-AFEB-3879F7681FA6}" dt="2022-08-28T03:35:43.183" v="343" actId="2696"/>
        <pc:sldMkLst>
          <pc:docMk/>
          <pc:sldMk cId="3735231501" sldId="258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94440229" sldId="259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61229600" sldId="260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955168536" sldId="261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391636003" sldId="262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791573540" sldId="26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77117732" sldId="264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944048589" sldId="265"/>
        </pc:sldMkLst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445639925" sldId="270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445639925" sldId="270"/>
            <ac:spMk id="3" creationId="{6F487997-4D81-434F-8D57-095A56114763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3552238157" sldId="271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3552238157" sldId="271"/>
            <ac:spMk id="4" creationId="{8EC02664-D1E8-C5F2-DDD4-D28AE6C780A1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4023708438" sldId="272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4023708438" sldId="272"/>
            <ac:spMk id="4" creationId="{134B25D3-7D84-9272-C7D1-AB817E2FD088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203445806" sldId="274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203445806" sldId="274"/>
            <ac:spMk id="4" creationId="{8EC02664-D1E8-C5F2-DDD4-D28AE6C780A1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532135031" sldId="275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532135031" sldId="275"/>
            <ac:spMk id="4" creationId="{6756A01F-9917-C1CC-A6D3-BE5437BA7243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494024494" sldId="276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494024494" sldId="276"/>
            <ac:spMk id="4" creationId="{921FBE40-89FA-2F72-2A0C-D9E04670F427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464332151" sldId="277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464332151" sldId="277"/>
            <ac:spMk id="4" creationId="{3814FC53-9A94-6156-154C-D59C5AC8B21A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93582241" sldId="289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614668866" sldId="290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742982997" sldId="291"/>
        </pc:sldMkLst>
      </pc:sldChg>
      <pc:sldChg chg="modSp add mod">
        <pc:chgData name="Song Seokil" userId="55e21934b449b532" providerId="LiveId" clId="{D3D9A806-737D-8948-AFEB-3879F7681FA6}" dt="2022-08-28T03:36:44.594" v="345" actId="27636"/>
        <pc:sldMkLst>
          <pc:docMk/>
          <pc:sldMk cId="3546980334" sldId="292"/>
        </pc:sldMkLst>
        <pc:spChg chg="mod">
          <ac:chgData name="Song Seokil" userId="55e21934b449b532" providerId="LiveId" clId="{D3D9A806-737D-8948-AFEB-3879F7681FA6}" dt="2022-08-28T03:36:44.594" v="345" actId="27636"/>
          <ac:spMkLst>
            <pc:docMk/>
            <pc:sldMk cId="3546980334" sldId="292"/>
            <ac:spMk id="3" creationId="{C02DB848-3E9F-4B21-9DC9-2FDA5F2AA15E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330860997" sldId="29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278341772" sldId="294"/>
        </pc:sldMkLst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2636902076" sldId="295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984842192" sldId="296"/>
        </pc:sldMkLst>
      </pc:sldChg>
      <pc:sldChg chg="add del ord">
        <pc:chgData name="Song Seokil" userId="55e21934b449b532" providerId="LiveId" clId="{D3D9A806-737D-8948-AFEB-3879F7681FA6}" dt="2022-08-28T03:35:09.561" v="337" actId="20578"/>
        <pc:sldMkLst>
          <pc:docMk/>
          <pc:sldMk cId="3833575237" sldId="315"/>
        </pc:sldMkLst>
      </pc:sldChg>
      <pc:sldChg chg="add del ord">
        <pc:chgData name="Song Seokil" userId="55e21934b449b532" providerId="LiveId" clId="{D3D9A806-737D-8948-AFEB-3879F7681FA6}" dt="2022-08-28T03:35:09.561" v="337" actId="20578"/>
        <pc:sldMkLst>
          <pc:docMk/>
          <pc:sldMk cId="859310681" sldId="317"/>
        </pc:sldMkLst>
      </pc:sldChg>
      <pc:sldChg chg="add del ord">
        <pc:chgData name="Song Seokil" userId="55e21934b449b532" providerId="LiveId" clId="{D3D9A806-737D-8948-AFEB-3879F7681FA6}" dt="2022-08-28T03:35:22.794" v="339" actId="20578"/>
        <pc:sldMkLst>
          <pc:docMk/>
          <pc:sldMk cId="2521391246" sldId="319"/>
        </pc:sldMkLst>
      </pc:sldChg>
      <pc:sldChg chg="modSp add del mod chgLayout">
        <pc:chgData name="Song Seokil" userId="55e21934b449b532" providerId="LiveId" clId="{D3D9A806-737D-8948-AFEB-3879F7681FA6}" dt="2022-08-28T03:34:41.783" v="335" actId="700"/>
        <pc:sldMkLst>
          <pc:docMk/>
          <pc:sldMk cId="4230036838" sldId="321"/>
        </pc:sldMkLst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2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3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6" creationId="{00000000-0000-0000-0000-000000000000}"/>
          </ac:spMkLst>
        </pc:spChg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1383476133" sldId="322"/>
        </pc:sldMkLst>
      </pc:sldChg>
      <pc:sldChg chg="modSp add del mod ord chgLayout">
        <pc:chgData name="Song Seokil" userId="55e21934b449b532" providerId="LiveId" clId="{D3D9A806-737D-8948-AFEB-3879F7681FA6}" dt="2022-08-28T03:35:35.358" v="341" actId="20578"/>
        <pc:sldMkLst>
          <pc:docMk/>
          <pc:sldMk cId="2766953892" sldId="334"/>
        </pc:sldMkLst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8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5122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5123" creationId="{00000000-0000-0000-0000-000000000000}"/>
          </ac:spMkLst>
        </pc:spChg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3977166884" sldId="337"/>
        </pc:sldMkLst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4052422056" sldId="338"/>
        </pc:sldMkLst>
      </pc:sldChg>
      <pc:sldChg chg="modSp add del mod chgLayout">
        <pc:chgData name="Song Seokil" userId="55e21934b449b532" providerId="LiveId" clId="{D3D9A806-737D-8948-AFEB-3879F7681FA6}" dt="2022-08-28T03:34:04.008" v="330" actId="700"/>
        <pc:sldMkLst>
          <pc:docMk/>
          <pc:sldMk cId="3077017268" sldId="340"/>
        </pc:sldMkLst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2" creationId="{E3F1F156-34F5-4E92-9702-78906A012C72}"/>
          </ac:spMkLst>
        </pc:spChg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3" creationId="{636B2505-2338-41D7-93D3-FA43769386E1}"/>
          </ac:spMkLst>
        </pc:spChg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6" creationId="{A598290F-32A3-409E-BB58-9A3D742958D2}"/>
          </ac:spMkLst>
        </pc:spChg>
      </pc:sldChg>
      <pc:sldChg chg="addSp delSp modSp add del mod ord modClrScheme chgLayout">
        <pc:chgData name="Song Seokil" userId="55e21934b449b532" providerId="LiveId" clId="{D3D9A806-737D-8948-AFEB-3879F7681FA6}" dt="2022-08-28T03:35:26.584" v="340" actId="20578"/>
        <pc:sldMkLst>
          <pc:docMk/>
          <pc:sldMk cId="2742510181" sldId="342"/>
        </pc:sldMkLst>
        <pc:spChg chg="add 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3" creationId="{26FB51EA-63EC-FDE8-3AB3-BBFDE80C4B8F}"/>
          </ac:spMkLst>
        </pc:spChg>
        <pc:spChg chg="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6" creationId="{AE6F9DC3-0629-40D0-A6AE-913B18CA78CE}"/>
          </ac:spMkLst>
        </pc:spChg>
        <pc:spChg chg="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7" creationId="{D382615C-1DC5-4F14-8473-F246776384DB}"/>
          </ac:spMkLst>
        </pc:spChg>
        <pc:spChg chg="del">
          <ac:chgData name="Song Seokil" userId="55e21934b449b532" providerId="LiveId" clId="{D3D9A806-737D-8948-AFEB-3879F7681FA6}" dt="2022-08-28T03:34:23.855" v="332" actId="478"/>
          <ac:spMkLst>
            <pc:docMk/>
            <pc:sldMk cId="2742510181" sldId="342"/>
            <ac:spMk id="9" creationId="{11924720-662E-4552-ADB6-E17422680B21}"/>
          </ac:spMkLst>
        </pc:spChg>
        <pc:spChg chg="del">
          <ac:chgData name="Song Seokil" userId="55e21934b449b532" providerId="LiveId" clId="{D3D9A806-737D-8948-AFEB-3879F7681FA6}" dt="2022-08-28T03:34:23.855" v="332" actId="478"/>
          <ac:spMkLst>
            <pc:docMk/>
            <pc:sldMk cId="2742510181" sldId="342"/>
            <ac:spMk id="12" creationId="{CB672E02-523B-443D-A1C5-57466C848EFD}"/>
          </ac:spMkLst>
        </pc:spChg>
        <pc:picChg chg="del">
          <ac:chgData name="Song Seokil" userId="55e21934b449b532" providerId="LiveId" clId="{D3D9A806-737D-8948-AFEB-3879F7681FA6}" dt="2022-08-28T03:34:23.855" v="332" actId="478"/>
          <ac:picMkLst>
            <pc:docMk/>
            <pc:sldMk cId="2742510181" sldId="342"/>
            <ac:picMk id="2" creationId="{00000000-0000-0000-0000-000000000000}"/>
          </ac:picMkLst>
        </pc:picChg>
        <pc:picChg chg="del">
          <ac:chgData name="Song Seokil" userId="55e21934b449b532" providerId="LiveId" clId="{D3D9A806-737D-8948-AFEB-3879F7681FA6}" dt="2022-08-28T03:34:25.549" v="333" actId="478"/>
          <ac:picMkLst>
            <pc:docMk/>
            <pc:sldMk cId="2742510181" sldId="342"/>
            <ac:picMk id="10" creationId="{E728673F-4302-4E2B-AEFC-43722D71BCB9}"/>
          </ac:picMkLst>
        </pc:picChg>
        <pc:picChg chg="del">
          <ac:chgData name="Song Seokil" userId="55e21934b449b532" providerId="LiveId" clId="{D3D9A806-737D-8948-AFEB-3879F7681FA6}" dt="2022-08-28T03:34:23.855" v="332" actId="478"/>
          <ac:picMkLst>
            <pc:docMk/>
            <pc:sldMk cId="2742510181" sldId="342"/>
            <ac:picMk id="11" creationId="{584B4CBD-7459-4B90-A500-A2CEF21376E0}"/>
          </ac:picMkLst>
        </pc:picChg>
      </pc:sldChg>
      <pc:sldChg chg="add del">
        <pc:chgData name="Song Seokil" userId="55e21934b449b532" providerId="LiveId" clId="{D3D9A806-737D-8948-AFEB-3879F7681FA6}" dt="2022-08-28T03:36:58.293" v="346" actId="2696"/>
        <pc:sldMkLst>
          <pc:docMk/>
          <pc:sldMk cId="3660823908" sldId="34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124647121" sldId="344"/>
        </pc:sldMkLst>
      </pc:sldChg>
      <pc:sldChg chg="modSp new mod">
        <pc:chgData name="Song Seokil" userId="55e21934b449b532" providerId="LiveId" clId="{D3D9A806-737D-8948-AFEB-3879F7681FA6}" dt="2022-08-28T04:33:00.602" v="351"/>
        <pc:sldMkLst>
          <pc:docMk/>
          <pc:sldMk cId="2536654864" sldId="345"/>
        </pc:sldMkLst>
        <pc:spChg chg="mod">
          <ac:chgData name="Song Seokil" userId="55e21934b449b532" providerId="LiveId" clId="{D3D9A806-737D-8948-AFEB-3879F7681FA6}" dt="2022-08-28T04:33:00.602" v="351"/>
          <ac:spMkLst>
            <pc:docMk/>
            <pc:sldMk cId="2536654864" sldId="345"/>
            <ac:spMk id="3" creationId="{C5450DE6-AA53-0E61-71CA-86C6AD165A67}"/>
          </ac:spMkLst>
        </pc:spChg>
      </pc:sldChg>
      <pc:sldChg chg="modSp new mod">
        <pc:chgData name="Song Seokil" userId="55e21934b449b532" providerId="LiveId" clId="{D3D9A806-737D-8948-AFEB-3879F7681FA6}" dt="2022-08-28T04:36:19.367" v="366" actId="27636"/>
        <pc:sldMkLst>
          <pc:docMk/>
          <pc:sldMk cId="620292914" sldId="346"/>
        </pc:sldMkLst>
        <pc:spChg chg="mod">
          <ac:chgData name="Song Seokil" userId="55e21934b449b532" providerId="LiveId" clId="{D3D9A806-737D-8948-AFEB-3879F7681FA6}" dt="2022-08-28T04:36:19.367" v="366" actId="27636"/>
          <ac:spMkLst>
            <pc:docMk/>
            <pc:sldMk cId="620292914" sldId="346"/>
            <ac:spMk id="3" creationId="{C86A955A-8CFF-1F4A-79D6-625E49BB5A5A}"/>
          </ac:spMkLst>
        </pc:spChg>
      </pc:sldChg>
      <pc:sldChg chg="modSp new mod">
        <pc:chgData name="Song Seokil" userId="55e21934b449b532" providerId="LiveId" clId="{D3D9A806-737D-8948-AFEB-3879F7681FA6}" dt="2022-08-28T04:38:13.114" v="373" actId="27636"/>
        <pc:sldMkLst>
          <pc:docMk/>
          <pc:sldMk cId="1111603517" sldId="347"/>
        </pc:sldMkLst>
        <pc:spChg chg="mod">
          <ac:chgData name="Song Seokil" userId="55e21934b449b532" providerId="LiveId" clId="{D3D9A806-737D-8948-AFEB-3879F7681FA6}" dt="2022-08-28T04:38:13.114" v="373" actId="27636"/>
          <ac:spMkLst>
            <pc:docMk/>
            <pc:sldMk cId="1111603517" sldId="347"/>
            <ac:spMk id="3" creationId="{70851383-E3A8-582B-C028-5E013F61DCBC}"/>
          </ac:spMkLst>
        </pc:spChg>
      </pc:sldChg>
      <pc:sldChg chg="modSp new mod">
        <pc:chgData name="Song Seokil" userId="55e21934b449b532" providerId="LiveId" clId="{D3D9A806-737D-8948-AFEB-3879F7681FA6}" dt="2022-08-28T04:45:10.526" v="379"/>
        <pc:sldMkLst>
          <pc:docMk/>
          <pc:sldMk cId="1813194231" sldId="348"/>
        </pc:sldMkLst>
        <pc:spChg chg="mod">
          <ac:chgData name="Song Seokil" userId="55e21934b449b532" providerId="LiveId" clId="{D3D9A806-737D-8948-AFEB-3879F7681FA6}" dt="2022-08-28T04:45:10.526" v="379"/>
          <ac:spMkLst>
            <pc:docMk/>
            <pc:sldMk cId="1813194231" sldId="348"/>
            <ac:spMk id="3" creationId="{B3BBBC89-1A84-C1AA-2FB1-2DB00B65924D}"/>
          </ac:spMkLst>
        </pc:spChg>
      </pc:sldChg>
      <pc:sldChg chg="modSp new">
        <pc:chgData name="Song Seokil" userId="55e21934b449b532" providerId="LiveId" clId="{D3D9A806-737D-8948-AFEB-3879F7681FA6}" dt="2022-08-28T04:45:53.089" v="381"/>
        <pc:sldMkLst>
          <pc:docMk/>
          <pc:sldMk cId="649061339" sldId="349"/>
        </pc:sldMkLst>
        <pc:spChg chg="mod">
          <ac:chgData name="Song Seokil" userId="55e21934b449b532" providerId="LiveId" clId="{D3D9A806-737D-8948-AFEB-3879F7681FA6}" dt="2022-08-28T04:45:53.089" v="381"/>
          <ac:spMkLst>
            <pc:docMk/>
            <pc:sldMk cId="649061339" sldId="349"/>
            <ac:spMk id="3" creationId="{522F2130-EF29-FE70-9A94-7237489E55A6}"/>
          </ac:spMkLst>
        </pc:spChg>
      </pc:sldChg>
      <pc:sldChg chg="modSp new mod">
        <pc:chgData name="Song Seokil" userId="55e21934b449b532" providerId="LiveId" clId="{D3D9A806-737D-8948-AFEB-3879F7681FA6}" dt="2022-08-28T04:48:27.594" v="388" actId="20577"/>
        <pc:sldMkLst>
          <pc:docMk/>
          <pc:sldMk cId="1723765253" sldId="350"/>
        </pc:sldMkLst>
        <pc:spChg chg="mod">
          <ac:chgData name="Song Seokil" userId="55e21934b449b532" providerId="LiveId" clId="{D3D9A806-737D-8948-AFEB-3879F7681FA6}" dt="2022-08-28T04:48:27.594" v="388" actId="20577"/>
          <ac:spMkLst>
            <pc:docMk/>
            <pc:sldMk cId="1723765253" sldId="350"/>
            <ac:spMk id="3" creationId="{B0D9B59D-B45B-AE63-015D-DA561EED686B}"/>
          </ac:spMkLst>
        </pc:spChg>
      </pc:sldChg>
      <pc:sldChg chg="modSp new mod">
        <pc:chgData name="Song Seokil" userId="55e21934b449b532" providerId="LiveId" clId="{D3D9A806-737D-8948-AFEB-3879F7681FA6}" dt="2022-08-28T04:49:14.766" v="401" actId="27636"/>
        <pc:sldMkLst>
          <pc:docMk/>
          <pc:sldMk cId="3142267821" sldId="351"/>
        </pc:sldMkLst>
        <pc:spChg chg="mod">
          <ac:chgData name="Song Seokil" userId="55e21934b449b532" providerId="LiveId" clId="{D3D9A806-737D-8948-AFEB-3879F7681FA6}" dt="2022-08-28T04:49:07.623" v="397" actId="20577"/>
          <ac:spMkLst>
            <pc:docMk/>
            <pc:sldMk cId="3142267821" sldId="351"/>
            <ac:spMk id="2" creationId="{2C9AC45F-6C6B-70FB-571B-35D2218B633D}"/>
          </ac:spMkLst>
        </pc:spChg>
        <pc:spChg chg="mod">
          <ac:chgData name="Song Seokil" userId="55e21934b449b532" providerId="LiveId" clId="{D3D9A806-737D-8948-AFEB-3879F7681FA6}" dt="2022-08-28T04:49:14.766" v="401" actId="27636"/>
          <ac:spMkLst>
            <pc:docMk/>
            <pc:sldMk cId="3142267821" sldId="351"/>
            <ac:spMk id="3" creationId="{5FB18649-BDB8-8964-E016-D3746D4298B5}"/>
          </ac:spMkLst>
        </pc:spChg>
      </pc:sldChg>
      <pc:sldChg chg="modSp new mod">
        <pc:chgData name="Song Seokil" userId="55e21934b449b532" providerId="LiveId" clId="{D3D9A806-737D-8948-AFEB-3879F7681FA6}" dt="2022-08-28T04:50:07.960" v="418" actId="20577"/>
        <pc:sldMkLst>
          <pc:docMk/>
          <pc:sldMk cId="1270184858" sldId="352"/>
        </pc:sldMkLst>
        <pc:spChg chg="mod">
          <ac:chgData name="Song Seokil" userId="55e21934b449b532" providerId="LiveId" clId="{D3D9A806-737D-8948-AFEB-3879F7681FA6}" dt="2022-08-28T04:50:07.960" v="418" actId="20577"/>
          <ac:spMkLst>
            <pc:docMk/>
            <pc:sldMk cId="1270184858" sldId="352"/>
            <ac:spMk id="3" creationId="{97F6AF7D-AC83-DB25-F3D6-682C2AA1FCF8}"/>
          </ac:spMkLst>
        </pc:spChg>
      </pc:sldChg>
      <pc:sldChg chg="modSp new mod">
        <pc:chgData name="Song Seokil" userId="55e21934b449b532" providerId="LiveId" clId="{D3D9A806-737D-8948-AFEB-3879F7681FA6}" dt="2022-08-28T04:50:47.416" v="427" actId="15"/>
        <pc:sldMkLst>
          <pc:docMk/>
          <pc:sldMk cId="3586785381" sldId="353"/>
        </pc:sldMkLst>
        <pc:spChg chg="mod">
          <ac:chgData name="Song Seokil" userId="55e21934b449b532" providerId="LiveId" clId="{D3D9A806-737D-8948-AFEB-3879F7681FA6}" dt="2022-08-28T04:50:47.416" v="427" actId="15"/>
          <ac:spMkLst>
            <pc:docMk/>
            <pc:sldMk cId="3586785381" sldId="353"/>
            <ac:spMk id="3" creationId="{F6470AC0-3CA5-1993-7164-326E1695ED3E}"/>
          </ac:spMkLst>
        </pc:spChg>
      </pc:sldChg>
      <pc:sldChg chg="modSp new mod">
        <pc:chgData name="Song Seokil" userId="55e21934b449b532" providerId="LiveId" clId="{D3D9A806-737D-8948-AFEB-3879F7681FA6}" dt="2022-08-28T04:51:04.824" v="435" actId="27636"/>
        <pc:sldMkLst>
          <pc:docMk/>
          <pc:sldMk cId="389714387" sldId="354"/>
        </pc:sldMkLst>
        <pc:spChg chg="mod">
          <ac:chgData name="Song Seokil" userId="55e21934b449b532" providerId="LiveId" clId="{D3D9A806-737D-8948-AFEB-3879F7681FA6}" dt="2022-08-28T04:51:04.824" v="435" actId="27636"/>
          <ac:spMkLst>
            <pc:docMk/>
            <pc:sldMk cId="389714387" sldId="354"/>
            <ac:spMk id="3" creationId="{3648493A-D440-0F56-ABF6-8C9403962029}"/>
          </ac:spMkLst>
        </pc:spChg>
      </pc:sldChg>
      <pc:sldMasterChg chg="delSp modSp mod modSldLayout">
        <pc:chgData name="Song Seokil" userId="55e21934b449b532" providerId="LiveId" clId="{D3D9A806-737D-8948-AFEB-3879F7681FA6}" dt="2022-08-28T03:33:48.614" v="329" actId="242"/>
        <pc:sldMasterMkLst>
          <pc:docMk/>
          <pc:sldMasterMk cId="2443837898" sldId="2147483660"/>
        </pc:sldMasterMkLst>
        <pc:spChg chg="mod">
          <ac:chgData name="Song Seokil" userId="55e21934b449b532" providerId="LiveId" clId="{D3D9A806-737D-8948-AFEB-3879F7681FA6}" dt="2022-08-28T03:33:48.614" v="329" actId="242"/>
          <ac:spMkLst>
            <pc:docMk/>
            <pc:sldMasterMk cId="2443837898" sldId="2147483660"/>
            <ac:spMk id="2" creationId="{00000000-0000-0000-0000-000000000000}"/>
          </ac:spMkLst>
        </pc:spChg>
        <pc:spChg chg="mod">
          <ac:chgData name="Song Seokil" userId="55e21934b449b532" providerId="LiveId" clId="{D3D9A806-737D-8948-AFEB-3879F7681FA6}" dt="2022-08-28T03:27:24.287" v="243" actId="207"/>
          <ac:spMkLst>
            <pc:docMk/>
            <pc:sldMasterMk cId="2443837898" sldId="2147483660"/>
            <ac:spMk id="3" creationId="{00000000-0000-0000-0000-000000000000}"/>
          </ac:spMkLst>
        </pc:spChg>
        <pc:spChg chg="del">
          <ac:chgData name="Song Seokil" userId="55e21934b449b532" providerId="LiveId" clId="{D3D9A806-737D-8948-AFEB-3879F7681FA6}" dt="2022-08-28T03:23:07.492" v="214" actId="21"/>
          <ac:spMkLst>
            <pc:docMk/>
            <pc:sldMasterMk cId="2443837898" sldId="2147483660"/>
            <ac:spMk id="9" creationId="{952B7429-5FE2-4D32-9498-DBBC4BFE0E21}"/>
          </ac:spMkLst>
        </pc:spChg>
        <pc:picChg chg="del">
          <ac:chgData name="Song Seokil" userId="55e21934b449b532" providerId="LiveId" clId="{D3D9A806-737D-8948-AFEB-3879F7681FA6}" dt="2022-08-28T03:23:07.492" v="214" actId="21"/>
          <ac:picMkLst>
            <pc:docMk/>
            <pc:sldMasterMk cId="2443837898" sldId="2147483660"/>
            <ac:picMk id="8" creationId="{0FB51DBD-BFA1-486E-A216-41680283DC7A}"/>
          </ac:picMkLst>
        </pc:picChg>
        <pc:picChg chg="del">
          <ac:chgData name="Song Seokil" userId="55e21934b449b532" providerId="LiveId" clId="{D3D9A806-737D-8948-AFEB-3879F7681FA6}" dt="2022-08-28T03:19:56.925" v="188" actId="478"/>
          <ac:picMkLst>
            <pc:docMk/>
            <pc:sldMasterMk cId="2443837898" sldId="2147483660"/>
            <ac:picMk id="12" creationId="{5E97A94C-3C3D-4B6A-AA41-1A894928E4BD}"/>
          </ac:picMkLst>
        </pc:picChg>
        <pc:sldLayoutChg chg="addSp delSp modSp mod">
          <pc:chgData name="Song Seokil" userId="55e21934b449b532" providerId="LiveId" clId="{D3D9A806-737D-8948-AFEB-3879F7681FA6}" dt="2022-08-28T03:29:10.511" v="289" actId="14100"/>
          <pc:sldLayoutMkLst>
            <pc:docMk/>
            <pc:sldMasterMk cId="2443837898" sldId="2147483660"/>
            <pc:sldLayoutMk cId="2004912258" sldId="2147483661"/>
          </pc:sldLayoutMkLst>
          <pc:spChg chg="mod">
            <ac:chgData name="Song Seokil" userId="55e21934b449b532" providerId="LiveId" clId="{D3D9A806-737D-8948-AFEB-3879F7681FA6}" dt="2022-08-28T03:29:10.511" v="289" actId="14100"/>
            <ac:spMkLst>
              <pc:docMk/>
              <pc:sldMasterMk cId="2443837898" sldId="2147483660"/>
              <pc:sldLayoutMk cId="2004912258" sldId="2147483661"/>
              <ac:spMk id="2" creationId="{00000000-0000-0000-0000-000000000000}"/>
            </ac:spMkLst>
          </pc:spChg>
          <pc:spChg chg="mod">
            <ac:chgData name="Song Seokil" userId="55e21934b449b532" providerId="LiveId" clId="{D3D9A806-737D-8948-AFEB-3879F7681FA6}" dt="2022-08-28T03:29:06.738" v="288" actId="14100"/>
            <ac:spMkLst>
              <pc:docMk/>
              <pc:sldMasterMk cId="2443837898" sldId="2147483660"/>
              <pc:sldLayoutMk cId="2004912258" sldId="2147483661"/>
              <ac:spMk id="3" creationId="{00000000-0000-0000-0000-000000000000}"/>
            </ac:spMkLst>
          </pc:spChg>
          <pc:picChg chg="add del mod">
            <ac:chgData name="Song Seokil" userId="55e21934b449b532" providerId="LiveId" clId="{D3D9A806-737D-8948-AFEB-3879F7681FA6}" dt="2022-08-28T03:25:38.413" v="232" actId="478"/>
            <ac:picMkLst>
              <pc:docMk/>
              <pc:sldMasterMk cId="2443837898" sldId="2147483660"/>
              <pc:sldLayoutMk cId="2004912258" sldId="2147483661"/>
              <ac:picMk id="9" creationId="{AEF2482D-FCC3-4330-B6B7-17DE058F7F93}"/>
            </ac:picMkLst>
          </pc:picChg>
          <pc:picChg chg="mod">
            <ac:chgData name="Song Seokil" userId="55e21934b449b532" providerId="LiveId" clId="{D3D9A806-737D-8948-AFEB-3879F7681FA6}" dt="2022-08-28T03:28:55.737" v="286" actId="1038"/>
            <ac:picMkLst>
              <pc:docMk/>
              <pc:sldMasterMk cId="2443837898" sldId="2147483660"/>
              <pc:sldLayoutMk cId="2004912258" sldId="2147483661"/>
              <ac:picMk id="15" creationId="{73256B2C-7DCA-4A2A-8266-F32966F1D48A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06.474" v="318" actId="1035"/>
          <pc:sldLayoutMkLst>
            <pc:docMk/>
            <pc:sldMasterMk cId="2443837898" sldId="2147483660"/>
            <pc:sldLayoutMk cId="982942425" sldId="2147483662"/>
          </pc:sldLayoutMkLst>
          <pc:spChg chg="mod">
            <ac:chgData name="Song Seokil" userId="55e21934b449b532" providerId="LiveId" clId="{D3D9A806-737D-8948-AFEB-3879F7681FA6}" dt="2022-08-28T03:31:17.440" v="295" actId="14100"/>
            <ac:spMkLst>
              <pc:docMk/>
              <pc:sldMasterMk cId="2443837898" sldId="2147483660"/>
              <pc:sldLayoutMk cId="982942425" sldId="2147483662"/>
              <ac:spMk id="3" creationId="{00000000-0000-0000-0000-000000000000}"/>
            </ac:spMkLst>
          </pc:spChg>
          <pc:spChg chg="add mod">
            <ac:chgData name="Song Seokil" userId="55e21934b449b532" providerId="LiveId" clId="{D3D9A806-737D-8948-AFEB-3879F7681FA6}" dt="2022-08-28T03:33:06.474" v="318" actId="1035"/>
            <ac:spMkLst>
              <pc:docMk/>
              <pc:sldMasterMk cId="2443837898" sldId="2147483660"/>
              <pc:sldLayoutMk cId="982942425" sldId="2147483662"/>
              <ac:spMk id="8" creationId="{CB794B9E-4289-5D99-827C-C13DB1C3E52C}"/>
            </ac:spMkLst>
          </pc:spChg>
          <pc:picChg chg="add mod">
            <ac:chgData name="Song Seokil" userId="55e21934b449b532" providerId="LiveId" clId="{D3D9A806-737D-8948-AFEB-3879F7681FA6}" dt="2022-08-28T03:33:06.474" v="318" actId="1035"/>
            <ac:picMkLst>
              <pc:docMk/>
              <pc:sldMasterMk cId="2443837898" sldId="2147483660"/>
              <pc:sldLayoutMk cId="982942425" sldId="2147483662"/>
              <ac:picMk id="7" creationId="{896EB4D9-63DD-27A8-B8A9-1B7B0D606F80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14.100" v="323" actId="1035"/>
          <pc:sldLayoutMkLst>
            <pc:docMk/>
            <pc:sldMasterMk cId="2443837898" sldId="2147483660"/>
            <pc:sldLayoutMk cId="3934626871" sldId="2147483664"/>
          </pc:sldLayoutMkLst>
          <pc:spChg chg="mod">
            <ac:chgData name="Song Seokil" userId="55e21934b449b532" providerId="LiveId" clId="{D3D9A806-737D-8948-AFEB-3879F7681FA6}" dt="2022-08-28T03:31:23.464" v="296" actId="14100"/>
            <ac:spMkLst>
              <pc:docMk/>
              <pc:sldMasterMk cId="2443837898" sldId="2147483660"/>
              <pc:sldLayoutMk cId="3934626871" sldId="2147483664"/>
              <ac:spMk id="3" creationId="{00000000-0000-0000-0000-000000000000}"/>
            </ac:spMkLst>
          </pc:spChg>
          <pc:spChg chg="mod">
            <ac:chgData name="Song Seokil" userId="55e21934b449b532" providerId="LiveId" clId="{D3D9A806-737D-8948-AFEB-3879F7681FA6}" dt="2022-08-28T03:31:23.464" v="296" actId="14100"/>
            <ac:spMkLst>
              <pc:docMk/>
              <pc:sldMasterMk cId="2443837898" sldId="2147483660"/>
              <pc:sldLayoutMk cId="3934626871" sldId="2147483664"/>
              <ac:spMk id="4" creationId="{00000000-0000-0000-0000-000000000000}"/>
            </ac:spMkLst>
          </pc:spChg>
          <pc:spChg chg="add mod">
            <ac:chgData name="Song Seokil" userId="55e21934b449b532" providerId="LiveId" clId="{D3D9A806-737D-8948-AFEB-3879F7681FA6}" dt="2022-08-28T03:33:14.100" v="323" actId="1035"/>
            <ac:spMkLst>
              <pc:docMk/>
              <pc:sldMasterMk cId="2443837898" sldId="2147483660"/>
              <pc:sldLayoutMk cId="3934626871" sldId="2147483664"/>
              <ac:spMk id="9" creationId="{7B3F8452-45AF-57BC-A027-75A124914F75}"/>
            </ac:spMkLst>
          </pc:spChg>
          <pc:picChg chg="add mod">
            <ac:chgData name="Song Seokil" userId="55e21934b449b532" providerId="LiveId" clId="{D3D9A806-737D-8948-AFEB-3879F7681FA6}" dt="2022-08-28T03:33:14.100" v="323" actId="1035"/>
            <ac:picMkLst>
              <pc:docMk/>
              <pc:sldMasterMk cId="2443837898" sldId="2147483660"/>
              <pc:sldLayoutMk cId="3934626871" sldId="2147483664"/>
              <ac:picMk id="8" creationId="{81A130BC-6177-0016-6D1A-D4CE68592C7C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20.360" v="328" actId="1035"/>
          <pc:sldLayoutMkLst>
            <pc:docMk/>
            <pc:sldMasterMk cId="2443837898" sldId="2147483660"/>
            <pc:sldLayoutMk cId="690378171" sldId="2147483666"/>
          </pc:sldLayoutMkLst>
          <pc:spChg chg="add mod">
            <ac:chgData name="Song Seokil" userId="55e21934b449b532" providerId="LiveId" clId="{D3D9A806-737D-8948-AFEB-3879F7681FA6}" dt="2022-08-28T03:33:20.360" v="328" actId="1035"/>
            <ac:spMkLst>
              <pc:docMk/>
              <pc:sldMasterMk cId="2443837898" sldId="2147483660"/>
              <pc:sldLayoutMk cId="690378171" sldId="2147483666"/>
              <ac:spMk id="7" creationId="{7B8B7032-858E-1E7C-6BD1-B8B58B8CF61C}"/>
            </ac:spMkLst>
          </pc:spChg>
          <pc:picChg chg="add mod">
            <ac:chgData name="Song Seokil" userId="55e21934b449b532" providerId="LiveId" clId="{D3D9A806-737D-8948-AFEB-3879F7681FA6}" dt="2022-08-28T03:33:20.360" v="328" actId="1035"/>
            <ac:picMkLst>
              <pc:docMk/>
              <pc:sldMasterMk cId="2443837898" sldId="2147483660"/>
              <pc:sldLayoutMk cId="690378171" sldId="2147483666"/>
              <ac:picMk id="6" creationId="{E4B605D8-2DB4-F199-6D45-5C1765712D37}"/>
            </ac:picMkLst>
          </pc:picChg>
        </pc:sldLayoutChg>
        <pc:sldLayoutChg chg="addSp modSp">
          <pc:chgData name="Song Seokil" userId="55e21934b449b532" providerId="LiveId" clId="{D3D9A806-737D-8948-AFEB-3879F7681FA6}" dt="2022-08-28T03:26:23.870" v="238"/>
          <pc:sldLayoutMkLst>
            <pc:docMk/>
            <pc:sldMasterMk cId="2443837898" sldId="2147483660"/>
            <pc:sldLayoutMk cId="1536290153" sldId="2147483670"/>
          </pc:sldLayoutMkLst>
          <pc:spChg chg="add mod">
            <ac:chgData name="Song Seokil" userId="55e21934b449b532" providerId="LiveId" clId="{D3D9A806-737D-8948-AFEB-3879F7681FA6}" dt="2022-08-28T03:26:23.870" v="238"/>
            <ac:spMkLst>
              <pc:docMk/>
              <pc:sldMasterMk cId="2443837898" sldId="2147483660"/>
              <pc:sldLayoutMk cId="1536290153" sldId="2147483670"/>
              <ac:spMk id="8" creationId="{A54E47E7-2E06-1C87-0E49-90654156720A}"/>
            </ac:spMkLst>
          </pc:spChg>
          <pc:picChg chg="add mod">
            <ac:chgData name="Song Seokil" userId="55e21934b449b532" providerId="LiveId" clId="{D3D9A806-737D-8948-AFEB-3879F7681FA6}" dt="2022-08-28T03:26:23.870" v="238"/>
            <ac:picMkLst>
              <pc:docMk/>
              <pc:sldMasterMk cId="2443837898" sldId="2147483660"/>
              <pc:sldLayoutMk cId="1536290153" sldId="2147483670"/>
              <ac:picMk id="7" creationId="{EB25BCDF-037C-54DD-E19F-C9D52C7BE215}"/>
            </ac:picMkLst>
          </pc:picChg>
        </pc:sldLayoutChg>
      </pc:sldMasterChg>
    </pc:docChg>
  </pc:docChgLst>
  <pc:docChgLst>
    <pc:chgData name="Song Seokil" userId="55e21934b449b532" providerId="LiveId" clId="{E20A5463-216F-4C38-815A-747521140D68}"/>
    <pc:docChg chg="undo redo custSel addSld delSld modSld">
      <pc:chgData name="Song Seokil" userId="55e21934b449b532" providerId="LiveId" clId="{E20A5463-216F-4C38-815A-747521140D68}" dt="2022-09-27T02:27:21.192" v="3142"/>
      <pc:docMkLst>
        <pc:docMk/>
      </pc:docMkLst>
      <pc:sldChg chg="modSp mod">
        <pc:chgData name="Song Seokil" userId="55e21934b449b532" providerId="LiveId" clId="{E20A5463-216F-4C38-815A-747521140D68}" dt="2022-09-25T12:49:08.319" v="0" actId="207"/>
        <pc:sldMkLst>
          <pc:docMk/>
          <pc:sldMk cId="0" sldId="343"/>
        </pc:sldMkLst>
        <pc:spChg chg="mod">
          <ac:chgData name="Song Seokil" userId="55e21934b449b532" providerId="LiveId" clId="{E20A5463-216F-4C38-815A-747521140D68}" dt="2022-09-25T12:49:08.319" v="0" actId="207"/>
          <ac:spMkLst>
            <pc:docMk/>
            <pc:sldMk cId="0" sldId="343"/>
            <ac:spMk id="11266" creationId="{32CAB790-8A47-5B79-7BB7-DEBE831B1168}"/>
          </ac:spMkLst>
        </pc:spChg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0" sldId="347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0" sldId="425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0" sldId="426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0" sldId="427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0" sldId="428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0" sldId="429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0" sldId="430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0" sldId="431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0" sldId="432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0" sldId="434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0" sldId="439"/>
        </pc:sldMkLst>
      </pc:sldChg>
      <pc:sldChg chg="addSp delSp modSp mod modClrScheme chgLayout">
        <pc:chgData name="Song Seokil" userId="55e21934b449b532" providerId="LiveId" clId="{E20A5463-216F-4C38-815A-747521140D68}" dt="2022-09-25T13:04:22.045" v="964" actId="1076"/>
        <pc:sldMkLst>
          <pc:docMk/>
          <pc:sldMk cId="0" sldId="441"/>
        </pc:sldMkLst>
        <pc:spChg chg="add del mod">
          <ac:chgData name="Song Seokil" userId="55e21934b449b532" providerId="LiveId" clId="{E20A5463-216F-4C38-815A-747521140D68}" dt="2022-09-25T13:03:46.744" v="955"/>
          <ac:spMkLst>
            <pc:docMk/>
            <pc:sldMk cId="0" sldId="441"/>
            <ac:spMk id="2" creationId="{2072ECFE-3F6B-C987-C512-BABC78C58529}"/>
          </ac:spMkLst>
        </pc:spChg>
        <pc:spChg chg="add del mod">
          <ac:chgData name="Song Seokil" userId="55e21934b449b532" providerId="LiveId" clId="{E20A5463-216F-4C38-815A-747521140D68}" dt="2022-09-25T13:03:46.744" v="955"/>
          <ac:spMkLst>
            <pc:docMk/>
            <pc:sldMk cId="0" sldId="441"/>
            <ac:spMk id="4" creationId="{D5358145-3F6E-DF38-50C1-0DFD9732C7EB}"/>
          </ac:spMkLst>
        </pc:spChg>
        <pc:spChg chg="add mod">
          <ac:chgData name="Song Seokil" userId="55e21934b449b532" providerId="LiveId" clId="{E20A5463-216F-4C38-815A-747521140D68}" dt="2022-09-25T13:04:22.045" v="964" actId="1076"/>
          <ac:spMkLst>
            <pc:docMk/>
            <pc:sldMk cId="0" sldId="441"/>
            <ac:spMk id="6" creationId="{BCC9102C-9358-0D82-498D-F92A900BA355}"/>
          </ac:spMkLst>
        </pc:spChg>
        <pc:spChg chg="del mod ord">
          <ac:chgData name="Song Seokil" userId="55e21934b449b532" providerId="LiveId" clId="{E20A5463-216F-4C38-815A-747521140D68}" dt="2022-09-25T13:04:00.071" v="958" actId="478"/>
          <ac:spMkLst>
            <pc:docMk/>
            <pc:sldMk cId="0" sldId="441"/>
            <ac:spMk id="9" creationId="{F9812891-1A1E-FE13-4471-7A436F838345}"/>
          </ac:spMkLst>
        </pc:spChg>
        <pc:spChg chg="mod ord">
          <ac:chgData name="Song Seokil" userId="55e21934b449b532" providerId="LiveId" clId="{E20A5463-216F-4C38-815A-747521140D68}" dt="2022-09-25T13:03:57.404" v="957" actId="700"/>
          <ac:spMkLst>
            <pc:docMk/>
            <pc:sldMk cId="0" sldId="441"/>
            <ac:spMk id="44034" creationId="{CC882C13-E1C3-9E7E-AC92-B2434635A56A}"/>
          </ac:spMkLst>
        </pc:spChg>
        <pc:picChg chg="mod">
          <ac:chgData name="Song Seokil" userId="55e21934b449b532" providerId="LiveId" clId="{E20A5463-216F-4C38-815A-747521140D68}" dt="2022-09-25T13:04:03.457" v="959" actId="1076"/>
          <ac:picMkLst>
            <pc:docMk/>
            <pc:sldMk cId="0" sldId="441"/>
            <ac:picMk id="3" creationId="{D2D9A6EA-6DC2-AC13-B95D-FAC76F1F8A69}"/>
          </ac:picMkLst>
        </pc:picChg>
      </pc:sldChg>
      <pc:sldChg chg="addSp delSp modSp mod">
        <pc:chgData name="Song Seokil" userId="55e21934b449b532" providerId="LiveId" clId="{E20A5463-216F-4C38-815A-747521140D68}" dt="2022-09-25T13:13:43.487" v="1198" actId="1076"/>
        <pc:sldMkLst>
          <pc:docMk/>
          <pc:sldMk cId="0" sldId="442"/>
        </pc:sldMkLst>
        <pc:spChg chg="add mod">
          <ac:chgData name="Song Seokil" userId="55e21934b449b532" providerId="LiveId" clId="{E20A5463-216F-4C38-815A-747521140D68}" dt="2022-09-25T13:13:42.482" v="1197" actId="1076"/>
          <ac:spMkLst>
            <pc:docMk/>
            <pc:sldMk cId="0" sldId="442"/>
            <ac:spMk id="3" creationId="{519D1D62-1C65-03B7-E468-910289D99655}"/>
          </ac:spMkLst>
        </pc:spChg>
        <pc:spChg chg="mod">
          <ac:chgData name="Song Seokil" userId="55e21934b449b532" providerId="LiveId" clId="{E20A5463-216F-4C38-815A-747521140D68}" dt="2022-09-25T13:13:36.243" v="1195" actId="15"/>
          <ac:spMkLst>
            <pc:docMk/>
            <pc:sldMk cId="0" sldId="442"/>
            <ac:spMk id="9" creationId="{B8BF45BC-366F-1402-7079-4E5CAA1B5611}"/>
          </ac:spMkLst>
        </pc:spChg>
        <pc:picChg chg="add mod">
          <ac:chgData name="Song Seokil" userId="55e21934b449b532" providerId="LiveId" clId="{E20A5463-216F-4C38-815A-747521140D68}" dt="2022-09-25T13:13:43.487" v="1198" actId="1076"/>
          <ac:picMkLst>
            <pc:docMk/>
            <pc:sldMk cId="0" sldId="442"/>
            <ac:picMk id="2" creationId="{8A047B36-9DF9-F4DD-2D29-AF1ECFE64DE9}"/>
          </ac:picMkLst>
        </pc:picChg>
        <pc:picChg chg="del">
          <ac:chgData name="Song Seokil" userId="55e21934b449b532" providerId="LiveId" clId="{E20A5463-216F-4C38-815A-747521140D68}" dt="2022-09-25T13:13:03.853" v="1189" actId="478"/>
          <ac:picMkLst>
            <pc:docMk/>
            <pc:sldMk cId="0" sldId="442"/>
            <ac:picMk id="46086" creationId="{58425236-3712-6506-8A53-2D11CD7F1278}"/>
          </ac:picMkLst>
        </pc:picChg>
        <pc:picChg chg="del">
          <ac:chgData name="Song Seokil" userId="55e21934b449b532" providerId="LiveId" clId="{E20A5463-216F-4C38-815A-747521140D68}" dt="2022-09-25T13:13:03.309" v="1188" actId="478"/>
          <ac:picMkLst>
            <pc:docMk/>
            <pc:sldMk cId="0" sldId="442"/>
            <ac:picMk id="46087" creationId="{C894339A-0275-D667-4F16-ECBA0843F27F}"/>
          </ac:picMkLst>
        </pc:picChg>
      </pc:sldChg>
      <pc:sldChg chg="addSp delSp modSp mod">
        <pc:chgData name="Song Seokil" userId="55e21934b449b532" providerId="LiveId" clId="{E20A5463-216F-4C38-815A-747521140D68}" dt="2022-09-25T17:22:00.285" v="2328" actId="166"/>
        <pc:sldMkLst>
          <pc:docMk/>
          <pc:sldMk cId="0" sldId="443"/>
        </pc:sldMkLst>
        <pc:spChg chg="add del mod">
          <ac:chgData name="Song Seokil" userId="55e21934b449b532" providerId="LiveId" clId="{E20A5463-216F-4C38-815A-747521140D68}" dt="2022-09-25T13:24:18.817" v="2055"/>
          <ac:spMkLst>
            <pc:docMk/>
            <pc:sldMk cId="0" sldId="443"/>
            <ac:spMk id="2" creationId="{C36A9452-0699-33F1-9847-FBE5420ECE18}"/>
          </ac:spMkLst>
        </pc:spChg>
        <pc:spChg chg="add del mod">
          <ac:chgData name="Song Seokil" userId="55e21934b449b532" providerId="LiveId" clId="{E20A5463-216F-4C38-815A-747521140D68}" dt="2022-09-25T13:24:18.817" v="2055"/>
          <ac:spMkLst>
            <pc:docMk/>
            <pc:sldMk cId="0" sldId="443"/>
            <ac:spMk id="3" creationId="{DB9BDBEC-1486-65A3-0519-F54EB9636D21}"/>
          </ac:spMkLst>
        </pc:spChg>
        <pc:spChg chg="del">
          <ac:chgData name="Song Seokil" userId="55e21934b449b532" providerId="LiveId" clId="{E20A5463-216F-4C38-815A-747521140D68}" dt="2022-09-25T13:37:12.087" v="2058" actId="478"/>
          <ac:spMkLst>
            <pc:docMk/>
            <pc:sldMk cId="0" sldId="443"/>
            <ac:spMk id="8" creationId="{1B610EBF-0B2E-F82F-23B8-F9C9FFB399E5}"/>
          </ac:spMkLst>
        </pc:spChg>
        <pc:spChg chg="mod">
          <ac:chgData name="Song Seokil" userId="55e21934b449b532" providerId="LiveId" clId="{E20A5463-216F-4C38-815A-747521140D68}" dt="2022-09-25T13:37:09.333" v="2056" actId="20577"/>
          <ac:spMkLst>
            <pc:docMk/>
            <pc:sldMk cId="0" sldId="443"/>
            <ac:spMk id="9" creationId="{8A52EA9A-78EF-6382-AA1D-B2E0C5C6F99D}"/>
          </ac:spMkLst>
        </pc:spChg>
        <pc:spChg chg="del">
          <ac:chgData name="Song Seokil" userId="55e21934b449b532" providerId="LiveId" clId="{E20A5463-216F-4C38-815A-747521140D68}" dt="2022-09-25T13:37:12.087" v="2058" actId="478"/>
          <ac:spMkLst>
            <pc:docMk/>
            <pc:sldMk cId="0" sldId="443"/>
            <ac:spMk id="10" creationId="{3E901065-EE2D-EA71-F38F-CBF9C295453E}"/>
          </ac:spMkLst>
        </pc:spChg>
        <pc:spChg chg="mod">
          <ac:chgData name="Song Seokil" userId="55e21934b449b532" providerId="LiveId" clId="{E20A5463-216F-4C38-815A-747521140D68}" dt="2022-09-25T13:24:18.817" v="2055"/>
          <ac:spMkLst>
            <pc:docMk/>
            <pc:sldMk cId="0" sldId="443"/>
            <ac:spMk id="48130" creationId="{B0C88807-A493-8B14-D15D-93F617210D5B}"/>
          </ac:spMkLst>
        </pc:spChg>
        <pc:spChg chg="del">
          <ac:chgData name="Song Seokil" userId="55e21934b449b532" providerId="LiveId" clId="{E20A5463-216F-4C38-815A-747521140D68}" dt="2022-09-25T13:37:12.087" v="2058" actId="478"/>
          <ac:spMkLst>
            <pc:docMk/>
            <pc:sldMk cId="0" sldId="443"/>
            <ac:spMk id="48131" creationId="{B681B975-D927-2A22-0970-A194C8E53306}"/>
          </ac:spMkLst>
        </pc:spChg>
        <pc:spChg chg="del">
          <ac:chgData name="Song Seokil" userId="55e21934b449b532" providerId="LiveId" clId="{E20A5463-216F-4C38-815A-747521140D68}" dt="2022-09-25T13:37:12.087" v="2058" actId="478"/>
          <ac:spMkLst>
            <pc:docMk/>
            <pc:sldMk cId="0" sldId="443"/>
            <ac:spMk id="48133" creationId="{BC9D94ED-5CB2-3217-51F1-72A15EFA724B}"/>
          </ac:spMkLst>
        </pc:spChg>
        <pc:picChg chg="add mod ord modCrop">
          <ac:chgData name="Song Seokil" userId="55e21934b449b532" providerId="LiveId" clId="{E20A5463-216F-4C38-815A-747521140D68}" dt="2022-09-25T17:22:00.285" v="2328" actId="166"/>
          <ac:picMkLst>
            <pc:docMk/>
            <pc:sldMk cId="0" sldId="443"/>
            <ac:picMk id="5" creationId="{96C39C8D-7083-DE0D-C3FC-813083B96A5D}"/>
          </ac:picMkLst>
        </pc:picChg>
        <pc:picChg chg="add del mod">
          <ac:chgData name="Song Seokil" userId="55e21934b449b532" providerId="LiveId" clId="{E20A5463-216F-4C38-815A-747521140D68}" dt="2022-09-25T17:21:52.956" v="2324" actId="478"/>
          <ac:picMkLst>
            <pc:docMk/>
            <pc:sldMk cId="0" sldId="443"/>
            <ac:picMk id="7" creationId="{5E413AB5-21E3-AEFD-9085-89F8AAFD9AD1}"/>
          </ac:picMkLst>
        </pc:picChg>
        <pc:picChg chg="add mod">
          <ac:chgData name="Song Seokil" userId="55e21934b449b532" providerId="LiveId" clId="{E20A5463-216F-4C38-815A-747521140D68}" dt="2022-09-25T17:21:57.750" v="2327" actId="14100"/>
          <ac:picMkLst>
            <pc:docMk/>
            <pc:sldMk cId="0" sldId="443"/>
            <ac:picMk id="12" creationId="{4AFD0EA9-E82E-53D3-3092-9E3FEA47591D}"/>
          </ac:picMkLst>
        </pc:picChg>
        <pc:picChg chg="del">
          <ac:chgData name="Song Seokil" userId="55e21934b449b532" providerId="LiveId" clId="{E20A5463-216F-4C38-815A-747521140D68}" dt="2022-09-25T13:37:10.416" v="2057" actId="478"/>
          <ac:picMkLst>
            <pc:docMk/>
            <pc:sldMk cId="0" sldId="443"/>
            <ac:picMk id="48134" creationId="{3014F64E-47D4-C2E1-CC1D-BC929245459B}"/>
          </ac:picMkLst>
        </pc:picChg>
      </pc:sldChg>
      <pc:sldChg chg="del">
        <pc:chgData name="Song Seokil" userId="55e21934b449b532" providerId="LiveId" clId="{E20A5463-216F-4C38-815A-747521140D68}" dt="2022-09-25T13:42:57.636" v="2070" actId="47"/>
        <pc:sldMkLst>
          <pc:docMk/>
          <pc:sldMk cId="0" sldId="444"/>
        </pc:sldMkLst>
      </pc:sldChg>
      <pc:sldChg chg="addSp delSp modSp mod">
        <pc:chgData name="Song Seokil" userId="55e21934b449b532" providerId="LiveId" clId="{E20A5463-216F-4C38-815A-747521140D68}" dt="2022-09-25T13:44:42.739" v="2078" actId="1076"/>
        <pc:sldMkLst>
          <pc:docMk/>
          <pc:sldMk cId="0" sldId="445"/>
        </pc:sldMkLst>
        <pc:spChg chg="del">
          <ac:chgData name="Song Seokil" userId="55e21934b449b532" providerId="LiveId" clId="{E20A5463-216F-4C38-815A-747521140D68}" dt="2022-09-25T13:44:22.765" v="2073" actId="478"/>
          <ac:spMkLst>
            <pc:docMk/>
            <pc:sldMk cId="0" sldId="445"/>
            <ac:spMk id="7" creationId="{9E855A9E-D008-D05B-1EBA-3F0A6A7969C3}"/>
          </ac:spMkLst>
        </pc:spChg>
        <pc:spChg chg="mod">
          <ac:chgData name="Song Seokil" userId="55e21934b449b532" providerId="LiveId" clId="{E20A5463-216F-4C38-815A-747521140D68}" dt="2022-09-25T13:44:19.424" v="2072" actId="20577"/>
          <ac:spMkLst>
            <pc:docMk/>
            <pc:sldMk cId="0" sldId="445"/>
            <ac:spMk id="9" creationId="{CC0160DB-A468-7712-ED15-95B32E5FFD33}"/>
          </ac:spMkLst>
        </pc:spChg>
        <pc:picChg chg="add mod">
          <ac:chgData name="Song Seokil" userId="55e21934b449b532" providerId="LiveId" clId="{E20A5463-216F-4C38-815A-747521140D68}" dt="2022-09-25T13:44:28.991" v="2076" actId="14100"/>
          <ac:picMkLst>
            <pc:docMk/>
            <pc:sldMk cId="0" sldId="445"/>
            <ac:picMk id="3" creationId="{3F6B410B-69B9-F29D-39DC-B743FA0D0FBA}"/>
          </ac:picMkLst>
        </pc:picChg>
        <pc:picChg chg="add mod">
          <ac:chgData name="Song Seokil" userId="55e21934b449b532" providerId="LiveId" clId="{E20A5463-216F-4C38-815A-747521140D68}" dt="2022-09-25T13:44:42.739" v="2078" actId="1076"/>
          <ac:picMkLst>
            <pc:docMk/>
            <pc:sldMk cId="0" sldId="445"/>
            <ac:picMk id="5" creationId="{8B9E6500-8CC9-59C5-61A4-DA5C91DB8D3F}"/>
          </ac:picMkLst>
        </pc:picChg>
        <pc:picChg chg="del">
          <ac:chgData name="Song Seokil" userId="55e21934b449b532" providerId="LiveId" clId="{E20A5463-216F-4C38-815A-747521140D68}" dt="2022-09-25T13:44:13.755" v="2071" actId="478"/>
          <ac:picMkLst>
            <pc:docMk/>
            <pc:sldMk cId="0" sldId="445"/>
            <ac:picMk id="52231" creationId="{6CB5E8A7-B26D-1FDD-DF24-DC4D61E97D50}"/>
          </ac:picMkLst>
        </pc:picChg>
      </pc:sldChg>
      <pc:sldChg chg="addSp delSp modSp mod">
        <pc:chgData name="Song Seokil" userId="55e21934b449b532" providerId="LiveId" clId="{E20A5463-216F-4C38-815A-747521140D68}" dt="2022-09-25T14:15:24.871" v="2223" actId="20577"/>
        <pc:sldMkLst>
          <pc:docMk/>
          <pc:sldMk cId="0" sldId="447"/>
        </pc:sldMkLst>
        <pc:spChg chg="add del mod">
          <ac:chgData name="Song Seokil" userId="55e21934b449b532" providerId="LiveId" clId="{E20A5463-216F-4C38-815A-747521140D68}" dt="2022-09-25T14:11:01.107" v="2088"/>
          <ac:spMkLst>
            <pc:docMk/>
            <pc:sldMk cId="0" sldId="447"/>
            <ac:spMk id="2" creationId="{B0F14F12-96D9-C09F-D456-3BA5E679837C}"/>
          </ac:spMkLst>
        </pc:spChg>
        <pc:spChg chg="add del mod">
          <ac:chgData name="Song Seokil" userId="55e21934b449b532" providerId="LiveId" clId="{E20A5463-216F-4C38-815A-747521140D68}" dt="2022-09-25T14:11:01.107" v="2088"/>
          <ac:spMkLst>
            <pc:docMk/>
            <pc:sldMk cId="0" sldId="447"/>
            <ac:spMk id="3" creationId="{59A60FEE-0302-E175-47EC-DECCC650C17A}"/>
          </ac:spMkLst>
        </pc:spChg>
        <pc:spChg chg="mod">
          <ac:chgData name="Song Seokil" userId="55e21934b449b532" providerId="LiveId" clId="{E20A5463-216F-4C38-815A-747521140D68}" dt="2022-09-25T14:15:24.871" v="2223" actId="20577"/>
          <ac:spMkLst>
            <pc:docMk/>
            <pc:sldMk cId="0" sldId="447"/>
            <ac:spMk id="9" creationId="{56FF9745-F7AA-BCE7-78DF-5710775FC9D4}"/>
          </ac:spMkLst>
        </pc:spChg>
        <pc:spChg chg="mod">
          <ac:chgData name="Song Seokil" userId="55e21934b449b532" providerId="LiveId" clId="{E20A5463-216F-4C38-815A-747521140D68}" dt="2022-09-25T14:11:01.107" v="2088"/>
          <ac:spMkLst>
            <pc:docMk/>
            <pc:sldMk cId="0" sldId="447"/>
            <ac:spMk id="56322" creationId="{64F740E7-5BD4-425B-B590-12E8DAE73AC8}"/>
          </ac:spMkLst>
        </pc:spChg>
        <pc:picChg chg="del mod">
          <ac:chgData name="Song Seokil" userId="55e21934b449b532" providerId="LiveId" clId="{E20A5463-216F-4C38-815A-747521140D68}" dt="2022-09-25T14:11:34.027" v="2091" actId="478"/>
          <ac:picMkLst>
            <pc:docMk/>
            <pc:sldMk cId="0" sldId="447"/>
            <ac:picMk id="56326" creationId="{8511BFF8-8735-1270-D41F-1714A9B8B077}"/>
          </ac:picMkLst>
        </pc:picChg>
      </pc:sldChg>
      <pc:sldChg chg="addSp delSp modSp mod">
        <pc:chgData name="Song Seokil" userId="55e21934b449b532" providerId="LiveId" clId="{E20A5463-216F-4C38-815A-747521140D68}" dt="2022-09-25T15:28:48.609" v="2241" actId="1076"/>
        <pc:sldMkLst>
          <pc:docMk/>
          <pc:sldMk cId="0" sldId="448"/>
        </pc:sldMkLst>
        <pc:spChg chg="add del mod">
          <ac:chgData name="Song Seokil" userId="55e21934b449b532" providerId="LiveId" clId="{E20A5463-216F-4C38-815A-747521140D68}" dt="2022-09-25T15:27:06.325" v="2236"/>
          <ac:spMkLst>
            <pc:docMk/>
            <pc:sldMk cId="0" sldId="448"/>
            <ac:spMk id="2" creationId="{9D79533C-9CE3-CC9A-5F90-029011F8213F}"/>
          </ac:spMkLst>
        </pc:spChg>
        <pc:spChg chg="add del mod">
          <ac:chgData name="Song Seokil" userId="55e21934b449b532" providerId="LiveId" clId="{E20A5463-216F-4C38-815A-747521140D68}" dt="2022-09-25T15:27:06.325" v="2236"/>
          <ac:spMkLst>
            <pc:docMk/>
            <pc:sldMk cId="0" sldId="448"/>
            <ac:spMk id="3" creationId="{DB094FF8-5C52-14D6-6AB8-F9E21553F099}"/>
          </ac:spMkLst>
        </pc:spChg>
        <pc:spChg chg="mod">
          <ac:chgData name="Song Seokil" userId="55e21934b449b532" providerId="LiveId" clId="{E20A5463-216F-4C38-815A-747521140D68}" dt="2022-09-25T15:27:06.325" v="2236"/>
          <ac:spMkLst>
            <pc:docMk/>
            <pc:sldMk cId="0" sldId="448"/>
            <ac:spMk id="9" creationId="{5B65875C-36CA-8989-52BA-03A3A639ACBB}"/>
          </ac:spMkLst>
        </pc:spChg>
        <pc:spChg chg="mod">
          <ac:chgData name="Song Seokil" userId="55e21934b449b532" providerId="LiveId" clId="{E20A5463-216F-4C38-815A-747521140D68}" dt="2022-09-25T15:27:06.325" v="2236"/>
          <ac:spMkLst>
            <pc:docMk/>
            <pc:sldMk cId="0" sldId="448"/>
            <ac:spMk id="58370" creationId="{3D98BD22-76BD-1C1F-E7CC-BA02891AF5C1}"/>
          </ac:spMkLst>
        </pc:spChg>
        <pc:picChg chg="add mod">
          <ac:chgData name="Song Seokil" userId="55e21934b449b532" providerId="LiveId" clId="{E20A5463-216F-4C38-815A-747521140D68}" dt="2022-09-25T15:28:48.609" v="2241" actId="1076"/>
          <ac:picMkLst>
            <pc:docMk/>
            <pc:sldMk cId="0" sldId="448"/>
            <ac:picMk id="5" creationId="{444916B4-0145-3CDC-D78F-2E4F4E3B552D}"/>
          </ac:picMkLst>
        </pc:picChg>
        <pc:picChg chg="del">
          <ac:chgData name="Song Seokil" userId="55e21934b449b532" providerId="LiveId" clId="{E20A5463-216F-4C38-815A-747521140D68}" dt="2022-09-25T15:25:35.798" v="2232" actId="478"/>
          <ac:picMkLst>
            <pc:docMk/>
            <pc:sldMk cId="0" sldId="448"/>
            <ac:picMk id="58374" creationId="{E155A8A9-FDF6-ECAC-4F90-0694C43D5311}"/>
          </ac:picMkLst>
        </pc:picChg>
      </pc:sldChg>
      <pc:sldChg chg="del">
        <pc:chgData name="Song Seokil" userId="55e21934b449b532" providerId="LiveId" clId="{E20A5463-216F-4C38-815A-747521140D68}" dt="2022-09-25T16:26:29.891" v="2254" actId="47"/>
        <pc:sldMkLst>
          <pc:docMk/>
          <pc:sldMk cId="0" sldId="449"/>
        </pc:sldMkLst>
      </pc:sldChg>
      <pc:sldChg chg="del">
        <pc:chgData name="Song Seokil" userId="55e21934b449b532" providerId="LiveId" clId="{E20A5463-216F-4C38-815A-747521140D68}" dt="2022-09-25T16:26:25.643" v="2253" actId="47"/>
        <pc:sldMkLst>
          <pc:docMk/>
          <pc:sldMk cId="0" sldId="450"/>
        </pc:sldMkLst>
      </pc:sldChg>
      <pc:sldChg chg="addSp delSp modSp mod">
        <pc:chgData name="Song Seokil" userId="55e21934b449b532" providerId="LiveId" clId="{E20A5463-216F-4C38-815A-747521140D68}" dt="2022-09-25T17:20:33.441" v="2323" actId="14100"/>
        <pc:sldMkLst>
          <pc:docMk/>
          <pc:sldMk cId="0" sldId="451"/>
        </pc:sldMkLst>
        <pc:spChg chg="add del mod">
          <ac:chgData name="Song Seokil" userId="55e21934b449b532" providerId="LiveId" clId="{E20A5463-216F-4C38-815A-747521140D68}" dt="2022-09-25T17:06:13.058" v="2255"/>
          <ac:spMkLst>
            <pc:docMk/>
            <pc:sldMk cId="0" sldId="451"/>
            <ac:spMk id="2" creationId="{B7F08596-2522-69B9-6C31-2E3492D9C2C3}"/>
          </ac:spMkLst>
        </pc:spChg>
        <pc:spChg chg="add del mod">
          <ac:chgData name="Song Seokil" userId="55e21934b449b532" providerId="LiveId" clId="{E20A5463-216F-4C38-815A-747521140D68}" dt="2022-09-25T17:06:13.058" v="2255"/>
          <ac:spMkLst>
            <pc:docMk/>
            <pc:sldMk cId="0" sldId="451"/>
            <ac:spMk id="3" creationId="{58920ECB-82E8-A6B1-88DE-5FA2699186D6}"/>
          </ac:spMkLst>
        </pc:spChg>
        <pc:spChg chg="del">
          <ac:chgData name="Song Seokil" userId="55e21934b449b532" providerId="LiveId" clId="{E20A5463-216F-4C38-815A-747521140D68}" dt="2022-09-25T17:07:13.901" v="2301" actId="478"/>
          <ac:spMkLst>
            <pc:docMk/>
            <pc:sldMk cId="0" sldId="451"/>
            <ac:spMk id="8" creationId="{E321D27F-1CA9-82D3-F0B9-138E70EE7FA6}"/>
          </ac:spMkLst>
        </pc:spChg>
        <pc:spChg chg="mod">
          <ac:chgData name="Song Seokil" userId="55e21934b449b532" providerId="LiveId" clId="{E20A5463-216F-4C38-815A-747521140D68}" dt="2022-09-25T17:19:51.185" v="2316" actId="20577"/>
          <ac:spMkLst>
            <pc:docMk/>
            <pc:sldMk cId="0" sldId="451"/>
            <ac:spMk id="9" creationId="{6F1BE13D-B9FD-5E89-9D3A-FAFC080517A8}"/>
          </ac:spMkLst>
        </pc:spChg>
        <pc:spChg chg="del">
          <ac:chgData name="Song Seokil" userId="55e21934b449b532" providerId="LiveId" clId="{E20A5463-216F-4C38-815A-747521140D68}" dt="2022-09-25T17:07:18.645" v="2302" actId="478"/>
          <ac:spMkLst>
            <pc:docMk/>
            <pc:sldMk cId="0" sldId="451"/>
            <ac:spMk id="10" creationId="{A3F3C5D9-F89C-6E55-3D33-5CFF2C1BE1B9}"/>
          </ac:spMkLst>
        </pc:spChg>
        <pc:spChg chg="del">
          <ac:chgData name="Song Seokil" userId="55e21934b449b532" providerId="LiveId" clId="{E20A5463-216F-4C38-815A-747521140D68}" dt="2022-09-25T17:07:19.565" v="2303" actId="478"/>
          <ac:spMkLst>
            <pc:docMk/>
            <pc:sldMk cId="0" sldId="451"/>
            <ac:spMk id="11" creationId="{78E52BAE-2DCF-0715-224B-2C6B7C177E12}"/>
          </ac:spMkLst>
        </pc:spChg>
        <pc:spChg chg="mod">
          <ac:chgData name="Song Seokil" userId="55e21934b449b532" providerId="LiveId" clId="{E20A5463-216F-4C38-815A-747521140D68}" dt="2022-09-25T17:06:13.058" v="2255"/>
          <ac:spMkLst>
            <pc:docMk/>
            <pc:sldMk cId="0" sldId="451"/>
            <ac:spMk id="64514" creationId="{557314F6-BC5D-0B80-5CC7-E56FC0447C8C}"/>
          </ac:spMkLst>
        </pc:spChg>
        <pc:picChg chg="add mod ord">
          <ac:chgData name="Song Seokil" userId="55e21934b449b532" providerId="LiveId" clId="{E20A5463-216F-4C38-815A-747521140D68}" dt="2022-09-25T17:20:22.453" v="2322" actId="1076"/>
          <ac:picMkLst>
            <pc:docMk/>
            <pc:sldMk cId="0" sldId="451"/>
            <ac:picMk id="5" creationId="{DBDA1FCD-F371-8252-8F95-270AAAA359E2}"/>
          </ac:picMkLst>
        </pc:picChg>
        <pc:picChg chg="add mod">
          <ac:chgData name="Song Seokil" userId="55e21934b449b532" providerId="LiveId" clId="{E20A5463-216F-4C38-815A-747521140D68}" dt="2022-09-25T17:20:33.441" v="2323" actId="14100"/>
          <ac:picMkLst>
            <pc:docMk/>
            <pc:sldMk cId="0" sldId="451"/>
            <ac:picMk id="7" creationId="{5C78283E-5462-B00D-3CE1-19B221BEA78F}"/>
          </ac:picMkLst>
        </pc:picChg>
        <pc:picChg chg="del">
          <ac:chgData name="Song Seokil" userId="55e21934b449b532" providerId="LiveId" clId="{E20A5463-216F-4C38-815A-747521140D68}" dt="2022-09-25T17:07:21.366" v="2304" actId="478"/>
          <ac:picMkLst>
            <pc:docMk/>
            <pc:sldMk cId="0" sldId="451"/>
            <ac:picMk id="64521" creationId="{F79FC108-F2ED-3EF8-F2C6-C3642647EAE2}"/>
          </ac:picMkLst>
        </pc:picChg>
      </pc:sldChg>
      <pc:sldChg chg="del">
        <pc:chgData name="Song Seokil" userId="55e21934b449b532" providerId="LiveId" clId="{E20A5463-216F-4C38-815A-747521140D68}" dt="2022-09-25T18:47:46.673" v="2447" actId="47"/>
        <pc:sldMkLst>
          <pc:docMk/>
          <pc:sldMk cId="0" sldId="452"/>
        </pc:sldMkLst>
      </pc:sldChg>
      <pc:sldChg chg="del">
        <pc:chgData name="Song Seokil" userId="55e21934b449b532" providerId="LiveId" clId="{E20A5463-216F-4C38-815A-747521140D68}" dt="2022-09-25T19:07:24.954" v="2469" actId="47"/>
        <pc:sldMkLst>
          <pc:docMk/>
          <pc:sldMk cId="0" sldId="454"/>
        </pc:sldMkLst>
      </pc:sldChg>
      <pc:sldChg chg="del">
        <pc:chgData name="Song Seokil" userId="55e21934b449b532" providerId="LiveId" clId="{E20A5463-216F-4C38-815A-747521140D68}" dt="2022-09-25T19:07:26.793" v="2470" actId="47"/>
        <pc:sldMkLst>
          <pc:docMk/>
          <pc:sldMk cId="0" sldId="455"/>
        </pc:sldMkLst>
      </pc:sldChg>
      <pc:sldChg chg="del">
        <pc:chgData name="Song Seokil" userId="55e21934b449b532" providerId="LiveId" clId="{E20A5463-216F-4C38-815A-747521140D68}" dt="2022-09-25T19:07:49.484" v="2471" actId="47"/>
        <pc:sldMkLst>
          <pc:docMk/>
          <pc:sldMk cId="0" sldId="456"/>
        </pc:sldMkLst>
      </pc:sldChg>
      <pc:sldChg chg="del">
        <pc:chgData name="Song Seokil" userId="55e21934b449b532" providerId="LiveId" clId="{E20A5463-216F-4C38-815A-747521140D68}" dt="2022-09-25T19:07:51.871" v="2472" actId="47"/>
        <pc:sldMkLst>
          <pc:docMk/>
          <pc:sldMk cId="0" sldId="457"/>
        </pc:sldMkLst>
      </pc:sldChg>
      <pc:sldChg chg="modSp del mod">
        <pc:chgData name="Song Seokil" userId="55e21934b449b532" providerId="LiveId" clId="{E20A5463-216F-4C38-815A-747521140D68}" dt="2022-09-25T19:08:06.241" v="2477" actId="47"/>
        <pc:sldMkLst>
          <pc:docMk/>
          <pc:sldMk cId="0" sldId="458"/>
        </pc:sldMkLst>
        <pc:spChg chg="mod">
          <ac:chgData name="Song Seokil" userId="55e21934b449b532" providerId="LiveId" clId="{E20A5463-216F-4C38-815A-747521140D68}" dt="2022-09-25T19:07:58.914" v="2474" actId="1076"/>
          <ac:spMkLst>
            <pc:docMk/>
            <pc:sldMk cId="0" sldId="458"/>
            <ac:spMk id="7" creationId="{9561292A-BCD3-7EE2-939E-63F2E049BFA6}"/>
          </ac:spMkLst>
        </pc:spChg>
        <pc:grpChg chg="mod">
          <ac:chgData name="Song Seokil" userId="55e21934b449b532" providerId="LiveId" clId="{E20A5463-216F-4C38-815A-747521140D68}" dt="2022-09-25T19:07:58.914" v="2474" actId="1076"/>
          <ac:grpSpMkLst>
            <pc:docMk/>
            <pc:sldMk cId="0" sldId="458"/>
            <ac:grpSpMk id="76807" creationId="{E66F37DB-52BC-06BB-7AA7-B9051BC599D8}"/>
          </ac:grpSpMkLst>
        </pc:grpChg>
      </pc:sldChg>
      <pc:sldChg chg="del">
        <pc:chgData name="Song Seokil" userId="55e21934b449b532" providerId="LiveId" clId="{E20A5463-216F-4C38-815A-747521140D68}" dt="2022-09-25T19:08:07.917" v="2478" actId="47"/>
        <pc:sldMkLst>
          <pc:docMk/>
          <pc:sldMk cId="0" sldId="459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3161893306" sldId="460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3218111284" sldId="461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2223810256" sldId="462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1826059565" sldId="463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1478344484" sldId="464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1083691281" sldId="465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3580915910" sldId="466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2306516910" sldId="467"/>
        </pc:sldMkLst>
      </pc:sldChg>
      <pc:sldChg chg="addSp delSp modSp mod">
        <pc:chgData name="Song Seokil" userId="55e21934b449b532" providerId="LiveId" clId="{E20A5463-216F-4C38-815A-747521140D68}" dt="2022-09-25T13:17:45.514" v="1789"/>
        <pc:sldMkLst>
          <pc:docMk/>
          <pc:sldMk cId="3345503826" sldId="468"/>
        </pc:sldMkLst>
        <pc:spChg chg="add del">
          <ac:chgData name="Song Seokil" userId="55e21934b449b532" providerId="LiveId" clId="{E20A5463-216F-4C38-815A-747521140D68}" dt="2022-09-25T13:10:54.871" v="1107" actId="22"/>
          <ac:spMkLst>
            <pc:docMk/>
            <pc:sldMk cId="3345503826" sldId="468"/>
            <ac:spMk id="5" creationId="{BCCCEC95-4355-78D8-FEAE-7816E4116B6B}"/>
          </ac:spMkLst>
        </pc:spChg>
        <pc:spChg chg="mod">
          <ac:chgData name="Song Seokil" userId="55e21934b449b532" providerId="LiveId" clId="{E20A5463-216F-4C38-815A-747521140D68}" dt="2022-09-25T13:13:52.975" v="1200" actId="1076"/>
          <ac:spMkLst>
            <pc:docMk/>
            <pc:sldMk cId="3345503826" sldId="468"/>
            <ac:spMk id="7" creationId="{7B9477AB-0C52-476A-4A2B-E98EAA1F6EC6}"/>
          </ac:spMkLst>
        </pc:spChg>
        <pc:spChg chg="add del mod">
          <ac:chgData name="Song Seokil" userId="55e21934b449b532" providerId="LiveId" clId="{E20A5463-216F-4C38-815A-747521140D68}" dt="2022-09-25T13:12:56.015" v="1186" actId="21"/>
          <ac:spMkLst>
            <pc:docMk/>
            <pc:sldMk cId="3345503826" sldId="468"/>
            <ac:spMk id="8" creationId="{72C98E92-786F-C145-8D86-E555148EC9BD}"/>
          </ac:spMkLst>
        </pc:spChg>
        <pc:spChg chg="mod">
          <ac:chgData name="Song Seokil" userId="55e21934b449b532" providerId="LiveId" clId="{E20A5463-216F-4C38-815A-747521140D68}" dt="2022-09-25T13:17:45.514" v="1789"/>
          <ac:spMkLst>
            <pc:docMk/>
            <pc:sldMk cId="3345503826" sldId="468"/>
            <ac:spMk id="9" creationId="{F9812891-1A1E-FE13-4471-7A436F838345}"/>
          </ac:spMkLst>
        </pc:spChg>
        <pc:spChg chg="add del mod">
          <ac:chgData name="Song Seokil" userId="55e21934b449b532" providerId="LiveId" clId="{E20A5463-216F-4C38-815A-747521140D68}" dt="2022-09-25T13:13:49.874" v="1199"/>
          <ac:spMkLst>
            <pc:docMk/>
            <pc:sldMk cId="3345503826" sldId="468"/>
            <ac:spMk id="10" creationId="{638AE1F8-D808-B121-09F7-C03280B880D8}"/>
          </ac:spMkLst>
        </pc:spChg>
        <pc:spChg chg="add del mod">
          <ac:chgData name="Song Seokil" userId="55e21934b449b532" providerId="LiveId" clId="{E20A5463-216F-4C38-815A-747521140D68}" dt="2022-09-25T13:13:49.874" v="1199"/>
          <ac:spMkLst>
            <pc:docMk/>
            <pc:sldMk cId="3345503826" sldId="468"/>
            <ac:spMk id="11" creationId="{B6984950-EA87-B78C-D04F-EE4C63475D46}"/>
          </ac:spMkLst>
        </pc:spChg>
        <pc:spChg chg="mod">
          <ac:chgData name="Song Seokil" userId="55e21934b449b532" providerId="LiveId" clId="{E20A5463-216F-4C38-815A-747521140D68}" dt="2022-09-25T13:13:49.874" v="1199"/>
          <ac:spMkLst>
            <pc:docMk/>
            <pc:sldMk cId="3345503826" sldId="468"/>
            <ac:spMk id="44034" creationId="{CC882C13-E1C3-9E7E-AC92-B2434635A56A}"/>
          </ac:spMkLst>
        </pc:spChg>
        <pc:picChg chg="add del mod modCrop">
          <ac:chgData name="Song Seokil" userId="55e21934b449b532" providerId="LiveId" clId="{E20A5463-216F-4C38-815A-747521140D68}" dt="2022-09-25T13:12:56.015" v="1186" actId="21"/>
          <ac:picMkLst>
            <pc:docMk/>
            <pc:sldMk cId="3345503826" sldId="468"/>
            <ac:picMk id="3" creationId="{7A5DC32A-BCB8-A5A8-D863-CD8ECCD8004A}"/>
          </ac:picMkLst>
        </pc:picChg>
        <pc:picChg chg="del">
          <ac:chgData name="Song Seokil" userId="55e21934b449b532" providerId="LiveId" clId="{E20A5463-216F-4C38-815A-747521140D68}" dt="2022-09-25T13:10:01.772" v="1096" actId="478"/>
          <ac:picMkLst>
            <pc:docMk/>
            <pc:sldMk cId="3345503826" sldId="468"/>
            <ac:picMk id="44039" creationId="{164A7863-BC8B-B1CF-0CC4-F4CDD3DAACE1}"/>
          </ac:picMkLst>
        </pc:picChg>
      </pc:sldChg>
      <pc:sldChg chg="delSp modSp add mod">
        <pc:chgData name="Song Seokil" userId="55e21934b449b532" providerId="LiveId" clId="{E20A5463-216F-4C38-815A-747521140D68}" dt="2022-09-25T13:03:19.178" v="954" actId="20577"/>
        <pc:sldMkLst>
          <pc:docMk/>
          <pc:sldMk cId="61596232" sldId="469"/>
        </pc:sldMkLst>
        <pc:spChg chg="mod">
          <ac:chgData name="Song Seokil" userId="55e21934b449b532" providerId="LiveId" clId="{E20A5463-216F-4C38-815A-747521140D68}" dt="2022-09-25T13:03:19.178" v="954" actId="20577"/>
          <ac:spMkLst>
            <pc:docMk/>
            <pc:sldMk cId="61596232" sldId="469"/>
            <ac:spMk id="9" creationId="{F9812891-1A1E-FE13-4471-7A436F838345}"/>
          </ac:spMkLst>
        </pc:spChg>
        <pc:picChg chg="del">
          <ac:chgData name="Song Seokil" userId="55e21934b449b532" providerId="LiveId" clId="{E20A5463-216F-4C38-815A-747521140D68}" dt="2022-09-25T12:57:13.733" v="3" actId="478"/>
          <ac:picMkLst>
            <pc:docMk/>
            <pc:sldMk cId="61596232" sldId="469"/>
            <ac:picMk id="3" creationId="{D2D9A6EA-6DC2-AC13-B95D-FAC76F1F8A69}"/>
          </ac:picMkLst>
        </pc:picChg>
      </pc:sldChg>
      <pc:sldChg chg="addSp delSp modSp add mod">
        <pc:chgData name="Song Seokil" userId="55e21934b449b532" providerId="LiveId" clId="{E20A5463-216F-4C38-815A-747521140D68}" dt="2022-09-25T13:23:01.295" v="2054" actId="1076"/>
        <pc:sldMkLst>
          <pc:docMk/>
          <pc:sldMk cId="1214967148" sldId="470"/>
        </pc:sldMkLst>
        <pc:spChg chg="del">
          <ac:chgData name="Song Seokil" userId="55e21934b449b532" providerId="LiveId" clId="{E20A5463-216F-4C38-815A-747521140D68}" dt="2022-09-25T13:19:01.242" v="1793" actId="478"/>
          <ac:spMkLst>
            <pc:docMk/>
            <pc:sldMk cId="1214967148" sldId="470"/>
            <ac:spMk id="3" creationId="{519D1D62-1C65-03B7-E468-910289D99655}"/>
          </ac:spMkLst>
        </pc:spChg>
        <pc:spChg chg="add mod">
          <ac:chgData name="Song Seokil" userId="55e21934b449b532" providerId="LiveId" clId="{E20A5463-216F-4C38-815A-747521140D68}" dt="2022-09-25T13:23:01.295" v="2054" actId="1076"/>
          <ac:spMkLst>
            <pc:docMk/>
            <pc:sldMk cId="1214967148" sldId="470"/>
            <ac:spMk id="5" creationId="{582AD107-2599-6B37-569C-18ED37975E54}"/>
          </ac:spMkLst>
        </pc:spChg>
        <pc:spChg chg="mod">
          <ac:chgData name="Song Seokil" userId="55e21934b449b532" providerId="LiveId" clId="{E20A5463-216F-4C38-815A-747521140D68}" dt="2022-09-25T13:22:57.699" v="2053" actId="20577"/>
          <ac:spMkLst>
            <pc:docMk/>
            <pc:sldMk cId="1214967148" sldId="470"/>
            <ac:spMk id="9" creationId="{B8BF45BC-366F-1402-7079-4E5CAA1B5611}"/>
          </ac:spMkLst>
        </pc:spChg>
        <pc:picChg chg="del mod">
          <ac:chgData name="Song Seokil" userId="55e21934b449b532" providerId="LiveId" clId="{E20A5463-216F-4C38-815A-747521140D68}" dt="2022-09-25T13:19:00.232" v="1792" actId="478"/>
          <ac:picMkLst>
            <pc:docMk/>
            <pc:sldMk cId="1214967148" sldId="470"/>
            <ac:picMk id="2" creationId="{8A047B36-9DF9-F4DD-2D29-AF1ECFE64DE9}"/>
          </ac:picMkLst>
        </pc:picChg>
      </pc:sldChg>
      <pc:sldChg chg="addSp delSp modSp new mod modClrScheme chgLayout">
        <pc:chgData name="Song Seokil" userId="55e21934b449b532" providerId="LiveId" clId="{E20A5463-216F-4C38-815A-747521140D68}" dt="2022-09-25T15:23:02.787" v="2231" actId="1076"/>
        <pc:sldMkLst>
          <pc:docMk/>
          <pc:sldMk cId="3338904458" sldId="471"/>
        </pc:sldMkLst>
        <pc:spChg chg="del">
          <ac:chgData name="Song Seokil" userId="55e21934b449b532" providerId="LiveId" clId="{E20A5463-216F-4C38-815A-747521140D68}" dt="2022-09-25T15:22:45.816" v="2225" actId="700"/>
          <ac:spMkLst>
            <pc:docMk/>
            <pc:sldMk cId="3338904458" sldId="471"/>
            <ac:spMk id="2" creationId="{8F14ED92-67EA-1320-5038-CBC0166C45F6}"/>
          </ac:spMkLst>
        </pc:spChg>
        <pc:spChg chg="del">
          <ac:chgData name="Song Seokil" userId="55e21934b449b532" providerId="LiveId" clId="{E20A5463-216F-4C38-815A-747521140D68}" dt="2022-09-25T15:22:45.816" v="2225" actId="700"/>
          <ac:spMkLst>
            <pc:docMk/>
            <pc:sldMk cId="3338904458" sldId="471"/>
            <ac:spMk id="3" creationId="{893AFF7A-9C9B-34EF-2D70-ECC9ACA9F2D1}"/>
          </ac:spMkLst>
        </pc:spChg>
        <pc:spChg chg="mod ord">
          <ac:chgData name="Song Seokil" userId="55e21934b449b532" providerId="LiveId" clId="{E20A5463-216F-4C38-815A-747521140D68}" dt="2022-09-25T15:22:45.816" v="2225" actId="700"/>
          <ac:spMkLst>
            <pc:docMk/>
            <pc:sldMk cId="3338904458" sldId="471"/>
            <ac:spMk id="4" creationId="{78B44F46-4FCC-19F7-B0F3-D7B30153E1AA}"/>
          </ac:spMkLst>
        </pc:spChg>
        <pc:spChg chg="add mod">
          <ac:chgData name="Song Seokil" userId="55e21934b449b532" providerId="LiveId" clId="{E20A5463-216F-4C38-815A-747521140D68}" dt="2022-09-25T15:23:02.787" v="2231" actId="1076"/>
          <ac:spMkLst>
            <pc:docMk/>
            <pc:sldMk cId="3338904458" sldId="471"/>
            <ac:spMk id="6" creationId="{0445BA88-A388-2EA5-4579-64ECF8AF0AB6}"/>
          </ac:spMkLst>
        </pc:spChg>
      </pc:sldChg>
      <pc:sldChg chg="addSp modSp new mod">
        <pc:chgData name="Song Seokil" userId="55e21934b449b532" providerId="LiveId" clId="{E20A5463-216F-4C38-815A-747521140D68}" dt="2022-09-25T15:33:53.772" v="2247" actId="1076"/>
        <pc:sldMkLst>
          <pc:docMk/>
          <pc:sldMk cId="3070468964" sldId="472"/>
        </pc:sldMkLst>
        <pc:picChg chg="add mod modCrop">
          <ac:chgData name="Song Seokil" userId="55e21934b449b532" providerId="LiveId" clId="{E20A5463-216F-4C38-815A-747521140D68}" dt="2022-09-25T15:33:53.772" v="2247" actId="1076"/>
          <ac:picMkLst>
            <pc:docMk/>
            <pc:sldMk cId="3070468964" sldId="472"/>
            <ac:picMk id="4" creationId="{FA8AF879-5DEE-A933-232C-86D16BF2B6AB}"/>
          </ac:picMkLst>
        </pc:picChg>
      </pc:sldChg>
      <pc:sldChg chg="addSp modSp new mod">
        <pc:chgData name="Song Seokil" userId="55e21934b449b532" providerId="LiveId" clId="{E20A5463-216F-4C38-815A-747521140D68}" dt="2022-09-25T15:50:06.827" v="2252" actId="1076"/>
        <pc:sldMkLst>
          <pc:docMk/>
          <pc:sldMk cId="3509738385" sldId="473"/>
        </pc:sldMkLst>
        <pc:picChg chg="add mod">
          <ac:chgData name="Song Seokil" userId="55e21934b449b532" providerId="LiveId" clId="{E20A5463-216F-4C38-815A-747521140D68}" dt="2022-09-25T15:50:06.827" v="2252" actId="1076"/>
          <ac:picMkLst>
            <pc:docMk/>
            <pc:sldMk cId="3509738385" sldId="473"/>
            <ac:picMk id="4" creationId="{87F731C6-1E85-CE3C-C836-66294ED7D9C1}"/>
          </ac:picMkLst>
        </pc:picChg>
      </pc:sldChg>
      <pc:sldChg chg="addSp delSp modSp new mod modClrScheme chgLayout">
        <pc:chgData name="Song Seokil" userId="55e21934b449b532" providerId="LiveId" clId="{E20A5463-216F-4C38-815A-747521140D68}" dt="2022-09-25T19:07:19.442" v="2468" actId="1076"/>
        <pc:sldMkLst>
          <pc:docMk/>
          <pc:sldMk cId="1337791108" sldId="474"/>
        </pc:sldMkLst>
        <pc:spChg chg="del">
          <ac:chgData name="Song Seokil" userId="55e21934b449b532" providerId="LiveId" clId="{E20A5463-216F-4C38-815A-747521140D68}" dt="2022-09-25T18:23:36.961" v="2330" actId="700"/>
          <ac:spMkLst>
            <pc:docMk/>
            <pc:sldMk cId="1337791108" sldId="474"/>
            <ac:spMk id="2" creationId="{EBE5658D-C0DB-F067-750A-B3AE75BB17D1}"/>
          </ac:spMkLst>
        </pc:spChg>
        <pc:spChg chg="del">
          <ac:chgData name="Song Seokil" userId="55e21934b449b532" providerId="LiveId" clId="{E20A5463-216F-4C38-815A-747521140D68}" dt="2022-09-25T18:23:36.961" v="2330" actId="700"/>
          <ac:spMkLst>
            <pc:docMk/>
            <pc:sldMk cId="1337791108" sldId="474"/>
            <ac:spMk id="3" creationId="{AE045428-3515-F60B-8851-A87FA081FC8D}"/>
          </ac:spMkLst>
        </pc:spChg>
        <pc:spChg chg="mod ord">
          <ac:chgData name="Song Seokil" userId="55e21934b449b532" providerId="LiveId" clId="{E20A5463-216F-4C38-815A-747521140D68}" dt="2022-09-25T18:23:36.961" v="2330" actId="700"/>
          <ac:spMkLst>
            <pc:docMk/>
            <pc:sldMk cId="1337791108" sldId="474"/>
            <ac:spMk id="4" creationId="{D381B63A-D706-E364-2807-F5133C5AE816}"/>
          </ac:spMkLst>
        </pc:spChg>
        <pc:spChg chg="add del">
          <ac:chgData name="Song Seokil" userId="55e21934b449b532" providerId="LiveId" clId="{E20A5463-216F-4C38-815A-747521140D68}" dt="2022-09-25T18:23:56.188" v="2332" actId="22"/>
          <ac:spMkLst>
            <pc:docMk/>
            <pc:sldMk cId="1337791108" sldId="474"/>
            <ac:spMk id="6" creationId="{7FA33031-31EB-0CCB-4623-A21C8C3457B0}"/>
          </ac:spMkLst>
        </pc:spChg>
        <pc:spChg chg="add del">
          <ac:chgData name="Song Seokil" userId="55e21934b449b532" providerId="LiveId" clId="{E20A5463-216F-4C38-815A-747521140D68}" dt="2022-09-25T18:23:59.074" v="2334" actId="22"/>
          <ac:spMkLst>
            <pc:docMk/>
            <pc:sldMk cId="1337791108" sldId="474"/>
            <ac:spMk id="8" creationId="{728FDF8B-5E0C-150B-1714-6FB2E1704E95}"/>
          </ac:spMkLst>
        </pc:spChg>
        <pc:spChg chg="add del mod">
          <ac:chgData name="Song Seokil" userId="55e21934b449b532" providerId="LiveId" clId="{E20A5463-216F-4C38-815A-747521140D68}" dt="2022-09-25T18:44:07.967" v="2374" actId="478"/>
          <ac:spMkLst>
            <pc:docMk/>
            <pc:sldMk cId="1337791108" sldId="474"/>
            <ac:spMk id="10" creationId="{80296E98-D6EA-2166-C3E0-B32418463C6F}"/>
          </ac:spMkLst>
        </pc:spChg>
        <pc:spChg chg="add mod">
          <ac:chgData name="Song Seokil" userId="55e21934b449b532" providerId="LiveId" clId="{E20A5463-216F-4C38-815A-747521140D68}" dt="2022-09-25T19:07:19.442" v="2468" actId="1076"/>
          <ac:spMkLst>
            <pc:docMk/>
            <pc:sldMk cId="1337791108" sldId="474"/>
            <ac:spMk id="13" creationId="{D0141A82-6267-568B-3E98-17EE5A2E97B0}"/>
          </ac:spMkLst>
        </pc:spChg>
        <pc:spChg chg="mod">
          <ac:chgData name="Song Seokil" userId="55e21934b449b532" providerId="LiveId" clId="{E20A5463-216F-4C38-815A-747521140D68}" dt="2022-09-25T19:07:09.535" v="2466" actId="403"/>
          <ac:spMkLst>
            <pc:docMk/>
            <pc:sldMk cId="1337791108" sldId="474"/>
            <ac:spMk id="15" creationId="{2659ADB3-BE5F-DA1B-C558-1D2D212865AA}"/>
          </ac:spMkLst>
        </pc:spChg>
        <pc:spChg chg="mod">
          <ac:chgData name="Song Seokil" userId="55e21934b449b532" providerId="LiveId" clId="{E20A5463-216F-4C38-815A-747521140D68}" dt="2022-09-25T19:07:09.535" v="2466" actId="403"/>
          <ac:spMkLst>
            <pc:docMk/>
            <pc:sldMk cId="1337791108" sldId="474"/>
            <ac:spMk id="16" creationId="{518EDEE9-EF5B-DB01-22FE-4B0A156BBD0F}"/>
          </ac:spMkLst>
        </pc:spChg>
        <pc:grpChg chg="add mod">
          <ac:chgData name="Song Seokil" userId="55e21934b449b532" providerId="LiveId" clId="{E20A5463-216F-4C38-815A-747521140D68}" dt="2022-09-25T19:07:19.442" v="2468" actId="1076"/>
          <ac:grpSpMkLst>
            <pc:docMk/>
            <pc:sldMk cId="1337791108" sldId="474"/>
            <ac:grpSpMk id="14" creationId="{8C6456CD-9B1B-6BB0-C6A0-6CD4C8A77510}"/>
          </ac:grpSpMkLst>
        </pc:grpChg>
        <pc:picChg chg="add del mod">
          <ac:chgData name="Song Seokil" userId="55e21934b449b532" providerId="LiveId" clId="{E20A5463-216F-4C38-815A-747521140D68}" dt="2022-09-25T19:06:27.141" v="2450" actId="478"/>
          <ac:picMkLst>
            <pc:docMk/>
            <pc:sldMk cId="1337791108" sldId="474"/>
            <ac:picMk id="12" creationId="{1E5A4DA0-74DD-E2ED-6A0B-77A6AB131A72}"/>
          </ac:picMkLst>
        </pc:picChg>
      </pc:sldChg>
      <pc:sldChg chg="addSp modSp new mod">
        <pc:chgData name="Song Seokil" userId="55e21934b449b532" providerId="LiveId" clId="{E20A5463-216F-4C38-815A-747521140D68}" dt="2022-09-25T18:28:49.360" v="2373" actId="6549"/>
        <pc:sldMkLst>
          <pc:docMk/>
          <pc:sldMk cId="205118364" sldId="475"/>
        </pc:sldMkLst>
        <pc:spChg chg="add mod">
          <ac:chgData name="Song Seokil" userId="55e21934b449b532" providerId="LiveId" clId="{E20A5463-216F-4C38-815A-747521140D68}" dt="2022-09-25T18:28:49.360" v="2373" actId="6549"/>
          <ac:spMkLst>
            <pc:docMk/>
            <pc:sldMk cId="205118364" sldId="475"/>
            <ac:spMk id="4" creationId="{3B4E3C28-0CE6-578D-9EE6-B563F1686872}"/>
          </ac:spMkLst>
        </pc:spChg>
      </pc:sldChg>
      <pc:sldChg chg="addSp delSp modSp add mod">
        <pc:chgData name="Song Seokil" userId="55e21934b449b532" providerId="LiveId" clId="{E20A5463-216F-4C38-815A-747521140D68}" dt="2022-09-26T18:41:15.285" v="2493" actId="732"/>
        <pc:sldMkLst>
          <pc:docMk/>
          <pc:sldMk cId="1974489020" sldId="476"/>
        </pc:sldMkLst>
        <pc:spChg chg="mod">
          <ac:chgData name="Song Seokil" userId="55e21934b449b532" providerId="LiveId" clId="{E20A5463-216F-4C38-815A-747521140D68}" dt="2022-09-25T18:44:52.522" v="2443" actId="20577"/>
          <ac:spMkLst>
            <pc:docMk/>
            <pc:sldMk cId="1974489020" sldId="476"/>
            <ac:spMk id="9" creationId="{6F1BE13D-B9FD-5E89-9D3A-FAFC080517A8}"/>
          </ac:spMkLst>
        </pc:spChg>
        <pc:picChg chg="add mod">
          <ac:chgData name="Song Seokil" userId="55e21934b449b532" providerId="LiveId" clId="{E20A5463-216F-4C38-815A-747521140D68}" dt="2022-09-25T18:45:32.794" v="2446" actId="14100"/>
          <ac:picMkLst>
            <pc:docMk/>
            <pc:sldMk cId="1974489020" sldId="476"/>
            <ac:picMk id="3" creationId="{9D32E5CF-D959-4C95-B4AB-036AD5163B67}"/>
          </ac:picMkLst>
        </pc:picChg>
        <pc:picChg chg="add mod modCrop">
          <ac:chgData name="Song Seokil" userId="55e21934b449b532" providerId="LiveId" clId="{E20A5463-216F-4C38-815A-747521140D68}" dt="2022-09-26T18:41:15.285" v="2493" actId="732"/>
          <ac:picMkLst>
            <pc:docMk/>
            <pc:sldMk cId="1974489020" sldId="476"/>
            <ac:picMk id="4" creationId="{C1AB9A17-EC6F-D432-8B65-32FEA5D5ACC8}"/>
          </ac:picMkLst>
        </pc:picChg>
        <pc:picChg chg="del">
          <ac:chgData name="Song Seokil" userId="55e21934b449b532" providerId="LiveId" clId="{E20A5463-216F-4C38-815A-747521140D68}" dt="2022-09-25T18:44:30.799" v="2381" actId="478"/>
          <ac:picMkLst>
            <pc:docMk/>
            <pc:sldMk cId="1974489020" sldId="476"/>
            <ac:picMk id="5" creationId="{DBDA1FCD-F371-8252-8F95-270AAAA359E2}"/>
          </ac:picMkLst>
        </pc:picChg>
        <pc:picChg chg="del">
          <ac:chgData name="Song Seokil" userId="55e21934b449b532" providerId="LiveId" clId="{E20A5463-216F-4C38-815A-747521140D68}" dt="2022-09-25T18:44:30.128" v="2380" actId="478"/>
          <ac:picMkLst>
            <pc:docMk/>
            <pc:sldMk cId="1974489020" sldId="476"/>
            <ac:picMk id="7" creationId="{5C78283E-5462-B00D-3CE1-19B221BEA78F}"/>
          </ac:picMkLst>
        </pc:picChg>
      </pc:sldChg>
      <pc:sldChg chg="addSp new mod">
        <pc:chgData name="Song Seokil" userId="55e21934b449b532" providerId="LiveId" clId="{E20A5463-216F-4C38-815A-747521140D68}" dt="2022-09-25T19:05:53.067" v="2449" actId="22"/>
        <pc:sldMkLst>
          <pc:docMk/>
          <pc:sldMk cId="2934382139" sldId="477"/>
        </pc:sldMkLst>
        <pc:picChg chg="add">
          <ac:chgData name="Song Seokil" userId="55e21934b449b532" providerId="LiveId" clId="{E20A5463-216F-4C38-815A-747521140D68}" dt="2022-09-25T19:05:53.067" v="2449" actId="22"/>
          <ac:picMkLst>
            <pc:docMk/>
            <pc:sldMk cId="2934382139" sldId="477"/>
            <ac:picMk id="4" creationId="{22DF9F95-38B0-545C-E5F0-FD63E95E9E42}"/>
          </ac:picMkLst>
        </pc:picChg>
      </pc:sldChg>
      <pc:sldChg chg="addSp modSp new mod">
        <pc:chgData name="Song Seokil" userId="55e21934b449b532" providerId="LiveId" clId="{E20A5463-216F-4C38-815A-747521140D68}" dt="2022-09-25T19:08:04.740" v="2476" actId="1076"/>
        <pc:sldMkLst>
          <pc:docMk/>
          <pc:sldMk cId="893177807" sldId="478"/>
        </pc:sldMkLst>
        <pc:spChg chg="add mod">
          <ac:chgData name="Song Seokil" userId="55e21934b449b532" providerId="LiveId" clId="{E20A5463-216F-4C38-815A-747521140D68}" dt="2022-09-25T19:08:04.740" v="2476" actId="1076"/>
          <ac:spMkLst>
            <pc:docMk/>
            <pc:sldMk cId="893177807" sldId="478"/>
            <ac:spMk id="3" creationId="{3BE4870F-9F0F-53DE-38E2-7AD1B48C4C47}"/>
          </ac:spMkLst>
        </pc:spChg>
        <pc:spChg chg="mod">
          <ac:chgData name="Song Seokil" userId="55e21934b449b532" providerId="LiveId" clId="{E20A5463-216F-4C38-815A-747521140D68}" dt="2022-09-25T19:08:01.901" v="2475"/>
          <ac:spMkLst>
            <pc:docMk/>
            <pc:sldMk cId="893177807" sldId="478"/>
            <ac:spMk id="5" creationId="{C68256B0-C572-7A66-018E-6EEA54180981}"/>
          </ac:spMkLst>
        </pc:spChg>
        <pc:spChg chg="mod">
          <ac:chgData name="Song Seokil" userId="55e21934b449b532" providerId="LiveId" clId="{E20A5463-216F-4C38-815A-747521140D68}" dt="2022-09-25T19:08:01.901" v="2475"/>
          <ac:spMkLst>
            <pc:docMk/>
            <pc:sldMk cId="893177807" sldId="478"/>
            <ac:spMk id="6" creationId="{1913E642-9DFA-5ED1-A585-577BC3A6587C}"/>
          </ac:spMkLst>
        </pc:spChg>
        <pc:spChg chg="add mod">
          <ac:chgData name="Song Seokil" userId="55e21934b449b532" providerId="LiveId" clId="{E20A5463-216F-4C38-815A-747521140D68}" dt="2022-09-25T19:08:04.740" v="2476" actId="1076"/>
          <ac:spMkLst>
            <pc:docMk/>
            <pc:sldMk cId="893177807" sldId="478"/>
            <ac:spMk id="7" creationId="{3793A965-3A8F-437E-E30A-57FA14F3814F}"/>
          </ac:spMkLst>
        </pc:spChg>
        <pc:grpChg chg="add mod">
          <ac:chgData name="Song Seokil" userId="55e21934b449b532" providerId="LiveId" clId="{E20A5463-216F-4C38-815A-747521140D68}" dt="2022-09-25T19:08:04.740" v="2476" actId="1076"/>
          <ac:grpSpMkLst>
            <pc:docMk/>
            <pc:sldMk cId="893177807" sldId="478"/>
            <ac:grpSpMk id="4" creationId="{8185477E-1CE2-0DDB-C8B6-8F6B207773A0}"/>
          </ac:grpSpMkLst>
        </pc:grpChg>
      </pc:sldChg>
      <pc:sldChg chg="addSp delSp modSp new mod">
        <pc:chgData name="Song Seokil" userId="55e21934b449b532" providerId="LiveId" clId="{E20A5463-216F-4C38-815A-747521140D68}" dt="2022-09-26T18:40:15.958" v="2488" actId="1076"/>
        <pc:sldMkLst>
          <pc:docMk/>
          <pc:sldMk cId="1240525064" sldId="479"/>
        </pc:sldMkLst>
        <pc:picChg chg="add del mod">
          <ac:chgData name="Song Seokil" userId="55e21934b449b532" providerId="LiveId" clId="{E20A5463-216F-4C38-815A-747521140D68}" dt="2022-09-26T18:40:06.965" v="2484" actId="21"/>
          <ac:picMkLst>
            <pc:docMk/>
            <pc:sldMk cId="1240525064" sldId="479"/>
            <ac:picMk id="4" creationId="{CBF2675A-1DC4-5D1F-9BA4-A1CF38EEB0AB}"/>
          </ac:picMkLst>
        </pc:picChg>
        <pc:picChg chg="add mod">
          <ac:chgData name="Song Seokil" userId="55e21934b449b532" providerId="LiveId" clId="{E20A5463-216F-4C38-815A-747521140D68}" dt="2022-09-26T18:40:15.958" v="2488" actId="1076"/>
          <ac:picMkLst>
            <pc:docMk/>
            <pc:sldMk cId="1240525064" sldId="479"/>
            <ac:picMk id="6" creationId="{2D85D98C-1E04-8747-5FF7-981A6C596571}"/>
          </ac:picMkLst>
        </pc:picChg>
      </pc:sldChg>
      <pc:sldChg chg="addSp modSp new mod">
        <pc:chgData name="Song Seokil" userId="55e21934b449b532" providerId="LiveId" clId="{E20A5463-216F-4C38-815A-747521140D68}" dt="2022-09-26T18:40:11.429" v="2487" actId="1076"/>
        <pc:sldMkLst>
          <pc:docMk/>
          <pc:sldMk cId="3359079209" sldId="480"/>
        </pc:sldMkLst>
        <pc:picChg chg="add mod">
          <ac:chgData name="Song Seokil" userId="55e21934b449b532" providerId="LiveId" clId="{E20A5463-216F-4C38-815A-747521140D68}" dt="2022-09-26T18:40:11.429" v="2487" actId="1076"/>
          <ac:picMkLst>
            <pc:docMk/>
            <pc:sldMk cId="3359079209" sldId="480"/>
            <ac:picMk id="3" creationId="{DC6D1132-D79A-3647-D1D7-7AD7DE872A9F}"/>
          </ac:picMkLst>
        </pc:picChg>
      </pc:sldChg>
      <pc:sldChg chg="addSp modSp new mod modClrScheme chgLayout">
        <pc:chgData name="Song Seokil" userId="55e21934b449b532" providerId="LiveId" clId="{E20A5463-216F-4C38-815A-747521140D68}" dt="2022-09-27T02:27:21.192" v="3142"/>
        <pc:sldMkLst>
          <pc:docMk/>
          <pc:sldMk cId="2665394212" sldId="481"/>
        </pc:sldMkLst>
        <pc:spChg chg="mod ord">
          <ac:chgData name="Song Seokil" userId="55e21934b449b532" providerId="LiveId" clId="{E20A5463-216F-4C38-815A-747521140D68}" dt="2022-09-27T02:24:19.279" v="2495" actId="700"/>
          <ac:spMkLst>
            <pc:docMk/>
            <pc:sldMk cId="2665394212" sldId="481"/>
            <ac:spMk id="2" creationId="{39F71E04-AD1D-BAB0-532C-C8CC35CCF682}"/>
          </ac:spMkLst>
        </pc:spChg>
        <pc:spChg chg="add mod ord">
          <ac:chgData name="Song Seokil" userId="55e21934b449b532" providerId="LiveId" clId="{E20A5463-216F-4C38-815A-747521140D68}" dt="2022-09-27T02:24:23.280" v="2503"/>
          <ac:spMkLst>
            <pc:docMk/>
            <pc:sldMk cId="2665394212" sldId="481"/>
            <ac:spMk id="3" creationId="{D68BDD0F-7B3D-BBA0-1F56-1CC7E63BE911}"/>
          </ac:spMkLst>
        </pc:spChg>
        <pc:spChg chg="add mod ord">
          <ac:chgData name="Song Seokil" userId="55e21934b449b532" providerId="LiveId" clId="{E20A5463-216F-4C38-815A-747521140D68}" dt="2022-09-27T02:27:21.192" v="3142"/>
          <ac:spMkLst>
            <pc:docMk/>
            <pc:sldMk cId="2665394212" sldId="481"/>
            <ac:spMk id="4" creationId="{CC1E9D40-6FBA-E01A-FB2A-E27BEDA48898}"/>
          </ac:spMkLst>
        </pc:spChg>
      </pc:sldChg>
    </pc:docChg>
  </pc:docChgLst>
  <pc:docChgLst>
    <pc:chgData name="Song Seokil" userId="55e21934b449b532" providerId="LiveId" clId="{B7A894BB-50F5-4A4E-B9B1-8E3B5331DDC8}"/>
    <pc:docChg chg="undo redo custSel addSld delSld modSld sldOrd modMainMaster">
      <pc:chgData name="Song Seokil" userId="55e21934b449b532" providerId="LiveId" clId="{B7A894BB-50F5-4A4E-B9B1-8E3B5331DDC8}" dt="2022-03-24T05:37:33.236" v="4027"/>
      <pc:docMkLst>
        <pc:docMk/>
      </pc:docMkLst>
      <pc:sldChg chg="modSp mod">
        <pc:chgData name="Song Seokil" userId="55e21934b449b532" providerId="LiveId" clId="{B7A894BB-50F5-4A4E-B9B1-8E3B5331DDC8}" dt="2022-03-24T05:37:33.236" v="4027"/>
        <pc:sldMkLst>
          <pc:docMk/>
          <pc:sldMk cId="270456694" sldId="256"/>
        </pc:sldMkLst>
        <pc:spChg chg="mod">
          <ac:chgData name="Song Seokil" userId="55e21934b449b532" providerId="LiveId" clId="{B7A894BB-50F5-4A4E-B9B1-8E3B5331DDC8}" dt="2022-03-24T05:37:33.236" v="4027"/>
          <ac:spMkLst>
            <pc:docMk/>
            <pc:sldMk cId="270456694" sldId="256"/>
            <ac:spMk id="2" creationId="{0F045604-65DC-4B9E-B66B-29FE92886330}"/>
          </ac:spMkLst>
        </pc:spChg>
      </pc:sldChg>
      <pc:sldChg chg="modSp mod">
        <pc:chgData name="Song Seokil" userId="55e21934b449b532" providerId="LiveId" clId="{B7A894BB-50F5-4A4E-B9B1-8E3B5331DDC8}" dt="2022-03-11T05:25:37.851" v="3031"/>
        <pc:sldMkLst>
          <pc:docMk/>
          <pc:sldMk cId="236467780" sldId="257"/>
        </pc:sldMkLst>
        <pc:spChg chg="mod">
          <ac:chgData name="Song Seokil" userId="55e21934b449b532" providerId="LiveId" clId="{B7A894BB-50F5-4A4E-B9B1-8E3B5331DDC8}" dt="2022-03-11T05:25:37.851" v="3031"/>
          <ac:spMkLst>
            <pc:docMk/>
            <pc:sldMk cId="236467780" sldId="257"/>
            <ac:spMk id="3" creationId="{36FB0CD3-2B0E-494A-86F8-1D2EC1D9AE0B}"/>
          </ac:spMkLst>
        </pc:spChg>
      </pc:sldChg>
      <pc:sldChg chg="addSp delSp modSp mod">
        <pc:chgData name="Song Seokil" userId="55e21934b449b532" providerId="LiveId" clId="{B7A894BB-50F5-4A4E-B9B1-8E3B5331DDC8}" dt="2022-03-11T03:18:57.827" v="373" actId="404"/>
        <pc:sldMkLst>
          <pc:docMk/>
          <pc:sldMk cId="1247344593" sldId="258"/>
        </pc:sldMkLst>
        <pc:spChg chg="mod">
          <ac:chgData name="Song Seokil" userId="55e21934b449b532" providerId="LiveId" clId="{B7A894BB-50F5-4A4E-B9B1-8E3B5331DDC8}" dt="2022-03-11T03:14:00.477" v="347" actId="20577"/>
          <ac:spMkLst>
            <pc:docMk/>
            <pc:sldMk cId="1247344593" sldId="258"/>
            <ac:spMk id="2" creationId="{863EFD44-C0D8-488D-9953-7629D5CEADC0}"/>
          </ac:spMkLst>
        </pc:spChg>
        <pc:spChg chg="mod">
          <ac:chgData name="Song Seokil" userId="55e21934b449b532" providerId="LiveId" clId="{B7A894BB-50F5-4A4E-B9B1-8E3B5331DDC8}" dt="2022-03-11T03:08:36.788" v="268" actId="20577"/>
          <ac:spMkLst>
            <pc:docMk/>
            <pc:sldMk cId="1247344593" sldId="258"/>
            <ac:spMk id="3" creationId="{4AB6C417-6728-4F08-8AD5-8FB51EA27AC0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4" creationId="{EEE3ACBA-F547-4807-AF9E-94A0DCF700E7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5" creationId="{3BA634EF-625E-4993-9AE9-74726E6FDFD2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6" creationId="{C0419193-D523-49C6-B5C6-5E298C54278F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7" creationId="{26AD2CC5-9455-4B20-9874-D66D637408FA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8" creationId="{C916211A-7E66-4413-824D-F607DC2A8605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9" creationId="{4135FB93-F012-42D7-9336-1D014082D44B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10" creationId="{C38EE55C-7E1C-47F6-8AE9-C06B55B0BCBD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11" creationId="{CFFE13E5-E14F-4302-BC51-1F752D002C88}"/>
          </ac:spMkLst>
        </pc:spChg>
        <pc:spChg chg="add mod">
          <ac:chgData name="Song Seokil" userId="55e21934b449b532" providerId="LiveId" clId="{B7A894BB-50F5-4A4E-B9B1-8E3B5331DDC8}" dt="2022-03-11T03:17:53.119" v="356" actId="1076"/>
          <ac:spMkLst>
            <pc:docMk/>
            <pc:sldMk cId="1247344593" sldId="258"/>
            <ac:spMk id="13" creationId="{1B5FFEDB-1E61-4DF0-8859-D7D4556C7C11}"/>
          </ac:spMkLst>
        </pc:spChg>
        <pc:spChg chg="add mod">
          <ac:chgData name="Song Seokil" userId="55e21934b449b532" providerId="LiveId" clId="{B7A894BB-50F5-4A4E-B9B1-8E3B5331DDC8}" dt="2022-03-11T03:18:03.811" v="359" actId="1076"/>
          <ac:spMkLst>
            <pc:docMk/>
            <pc:sldMk cId="1247344593" sldId="258"/>
            <ac:spMk id="15" creationId="{39A63CB4-F2D1-4ED4-B5CA-07BA82AA26F3}"/>
          </ac:spMkLst>
        </pc:spChg>
        <pc:spChg chg="add mod">
          <ac:chgData name="Song Seokil" userId="55e21934b449b532" providerId="LiveId" clId="{B7A894BB-50F5-4A4E-B9B1-8E3B5331DDC8}" dt="2022-03-11T03:18:57.827" v="373" actId="404"/>
          <ac:spMkLst>
            <pc:docMk/>
            <pc:sldMk cId="1247344593" sldId="258"/>
            <ac:spMk id="18" creationId="{5FFF23DB-01DF-47D3-9675-D2953A982965}"/>
          </ac:spMkLst>
        </pc:spChg>
        <pc:picChg chg="add mod">
          <ac:chgData name="Song Seokil" userId="55e21934b449b532" providerId="LiveId" clId="{B7A894BB-50F5-4A4E-B9B1-8E3B5331DDC8}" dt="2022-03-11T03:17:53.119" v="356" actId="1076"/>
          <ac:picMkLst>
            <pc:docMk/>
            <pc:sldMk cId="1247344593" sldId="258"/>
            <ac:picMk id="12" creationId="{75427D46-E6E3-4AA9-8E1B-76DE4396D505}"/>
          </ac:picMkLst>
        </pc:picChg>
        <pc:picChg chg="add del mod">
          <ac:chgData name="Song Seokil" userId="55e21934b449b532" providerId="LiveId" clId="{B7A894BB-50F5-4A4E-B9B1-8E3B5331DDC8}" dt="2022-03-11T03:17:39.685" v="348" actId="478"/>
          <ac:picMkLst>
            <pc:docMk/>
            <pc:sldMk cId="1247344593" sldId="258"/>
            <ac:picMk id="14" creationId="{29F166DD-E074-4F18-A819-7C8E0026A994}"/>
          </ac:picMkLst>
        </pc:picChg>
        <pc:picChg chg="add mod">
          <ac:chgData name="Song Seokil" userId="55e21934b449b532" providerId="LiveId" clId="{B7A894BB-50F5-4A4E-B9B1-8E3B5331DDC8}" dt="2022-03-11T03:17:59.886" v="358" actId="14100"/>
          <ac:picMkLst>
            <pc:docMk/>
            <pc:sldMk cId="1247344593" sldId="258"/>
            <ac:picMk id="16" creationId="{D48B82BE-9DB3-4889-B81B-E799BA9C0316}"/>
          </ac:picMkLst>
        </pc:picChg>
        <pc:picChg chg="add mod">
          <ac:chgData name="Song Seokil" userId="55e21934b449b532" providerId="LiveId" clId="{B7A894BB-50F5-4A4E-B9B1-8E3B5331DDC8}" dt="2022-03-11T03:18:44.106" v="367" actId="14100"/>
          <ac:picMkLst>
            <pc:docMk/>
            <pc:sldMk cId="1247344593" sldId="258"/>
            <ac:picMk id="17" creationId="{750F5030-C888-4734-B43B-5CC5566FDB2A}"/>
          </ac:picMkLst>
        </pc:picChg>
      </pc:sldChg>
      <pc:sldChg chg="addSp delSp modSp new mod">
        <pc:chgData name="Song Seokil" userId="55e21934b449b532" providerId="LiveId" clId="{B7A894BB-50F5-4A4E-B9B1-8E3B5331DDC8}" dt="2022-03-11T03:25:53.313" v="529" actId="20577"/>
        <pc:sldMkLst>
          <pc:docMk/>
          <pc:sldMk cId="2369123153" sldId="259"/>
        </pc:sldMkLst>
        <pc:spChg chg="del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2" creationId="{EB604964-1C7F-47D7-B88C-7AA2166771B2}"/>
          </ac:spMkLst>
        </pc:spChg>
        <pc:spChg chg="mod">
          <ac:chgData name="Song Seokil" userId="55e21934b449b532" providerId="LiveId" clId="{B7A894BB-50F5-4A4E-B9B1-8E3B5331DDC8}" dt="2022-03-11T03:25:53.313" v="529" actId="20577"/>
          <ac:spMkLst>
            <pc:docMk/>
            <pc:sldMk cId="2369123153" sldId="259"/>
            <ac:spMk id="3" creationId="{EA7B9FB4-2A29-489D-B7D7-DA3EA75C666D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4" creationId="{0B817273-0F09-48A2-8CAD-4678C5295E50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5" creationId="{01D9FC58-3636-4C8E-A0F7-177E9A3DBA52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6" creationId="{4FAA7E2E-1577-4E67-9DCC-7450EA22246A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7" creationId="{589888AC-1C4B-4D9C-8775-9F48DB0AADA2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8" creationId="{CC438FBA-7761-4B12-A25F-39558330EA19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9" creationId="{59BD866A-300C-413D-B286-71E9D19E9754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10" creationId="{D4BCA39C-43A0-4CCF-8883-D9021067CC6A}"/>
          </ac:spMkLst>
        </pc:spChg>
        <pc:spChg chg="add mod">
          <ac:chgData name="Song Seokil" userId="55e21934b449b532" providerId="LiveId" clId="{B7A894BB-50F5-4A4E-B9B1-8E3B5331DDC8}" dt="2022-03-11T03:21:11.578" v="416" actId="27636"/>
          <ac:spMkLst>
            <pc:docMk/>
            <pc:sldMk cId="2369123153" sldId="259"/>
            <ac:spMk id="11" creationId="{1B23C834-7CD8-4D44-A57D-003E96D87A79}"/>
          </ac:spMkLst>
        </pc:spChg>
      </pc:sldChg>
      <pc:sldChg chg="addSp delSp modSp new mod modClrScheme chgLayout">
        <pc:chgData name="Song Seokil" userId="55e21934b449b532" providerId="LiveId" clId="{B7A894BB-50F5-4A4E-B9B1-8E3B5331DDC8}" dt="2022-03-11T03:33:13.069" v="560" actId="27636"/>
        <pc:sldMkLst>
          <pc:docMk/>
          <pc:sldMk cId="1764675791" sldId="260"/>
        </pc:sldMkLst>
        <pc:spChg chg="del 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2" creationId="{9FFF96CD-0216-4A15-873E-DBDB870393A4}"/>
          </ac:spMkLst>
        </pc:spChg>
        <pc:spChg chg="del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3" creationId="{A12B5CCF-0CDC-49F7-9B6A-4AE2D8C9584E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4" creationId="{DBA0C6D1-FB6A-4AAF-9901-B96CAD20BD7A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5" creationId="{908C6623-8F9B-4A48-AC1E-16884633AD7C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6" creationId="{006EB7CE-06A9-4E33-B44A-0C474B1662FF}"/>
          </ac:spMkLst>
        </pc:spChg>
        <pc:spChg chg="add mod ord">
          <ac:chgData name="Song Seokil" userId="55e21934b449b532" providerId="LiveId" clId="{B7A894BB-50F5-4A4E-B9B1-8E3B5331DDC8}" dt="2022-03-11T03:33:13.069" v="560" actId="27636"/>
          <ac:spMkLst>
            <pc:docMk/>
            <pc:sldMk cId="1764675791" sldId="260"/>
            <ac:spMk id="7" creationId="{850361A3-7DBA-4D9B-964E-9807B7DB4107}"/>
          </ac:spMkLst>
        </pc:spChg>
        <pc:picChg chg="add mod modCrop">
          <ac:chgData name="Song Seokil" userId="55e21934b449b532" providerId="LiveId" clId="{B7A894BB-50F5-4A4E-B9B1-8E3B5331DDC8}" dt="2022-03-11T03:32:39.755" v="558" actId="1076"/>
          <ac:picMkLst>
            <pc:docMk/>
            <pc:sldMk cId="1764675791" sldId="260"/>
            <ac:picMk id="8" creationId="{D2916180-5757-47ED-B8A8-D71F8623326E}"/>
          </ac:picMkLst>
        </pc:picChg>
        <pc:picChg chg="add mod modCrop">
          <ac:chgData name="Song Seokil" userId="55e21934b449b532" providerId="LiveId" clId="{B7A894BB-50F5-4A4E-B9B1-8E3B5331DDC8}" dt="2022-03-11T03:32:39.755" v="558" actId="1076"/>
          <ac:picMkLst>
            <pc:docMk/>
            <pc:sldMk cId="1764675791" sldId="260"/>
            <ac:picMk id="9" creationId="{8D8DD1F5-4654-4420-8ED4-F6B3EC5EDF31}"/>
          </ac:picMkLst>
        </pc:picChg>
        <pc:cxnChg chg="add mod">
          <ac:chgData name="Song Seokil" userId="55e21934b449b532" providerId="LiveId" clId="{B7A894BB-50F5-4A4E-B9B1-8E3B5331DDC8}" dt="2022-03-11T03:32:39.755" v="558" actId="1076"/>
          <ac:cxnSpMkLst>
            <pc:docMk/>
            <pc:sldMk cId="1764675791" sldId="260"/>
            <ac:cxnSpMk id="11" creationId="{D73D0D73-4C87-4E68-8C47-8B473F4D7739}"/>
          </ac:cxnSpMkLst>
        </pc:cxnChg>
      </pc:sldChg>
      <pc:sldChg chg="addSp delSp modSp new mod">
        <pc:chgData name="Song Seokil" userId="55e21934b449b532" providerId="LiveId" clId="{B7A894BB-50F5-4A4E-B9B1-8E3B5331DDC8}" dt="2022-03-11T04:39:51.709" v="1532" actId="1076"/>
        <pc:sldMkLst>
          <pc:docMk/>
          <pc:sldMk cId="3642437433" sldId="261"/>
        </pc:sldMkLst>
        <pc:spChg chg="mod">
          <ac:chgData name="Song Seokil" userId="55e21934b449b532" providerId="LiveId" clId="{B7A894BB-50F5-4A4E-B9B1-8E3B5331DDC8}" dt="2022-03-11T03:43:18.056" v="644" actId="27636"/>
          <ac:spMkLst>
            <pc:docMk/>
            <pc:sldMk cId="3642437433" sldId="261"/>
            <ac:spMk id="2" creationId="{1549E1FE-F50A-43F2-9437-26D18595F25A}"/>
          </ac:spMkLst>
        </pc:spChg>
        <pc:spChg chg="add del mod">
          <ac:chgData name="Song Seokil" userId="55e21934b449b532" providerId="LiveId" clId="{B7A894BB-50F5-4A4E-B9B1-8E3B5331DDC8}" dt="2022-03-11T04:39:42.938" v="1527" actId="478"/>
          <ac:spMkLst>
            <pc:docMk/>
            <pc:sldMk cId="3642437433" sldId="261"/>
            <ac:spMk id="8" creationId="{11E453AF-CC7D-46F5-B732-B16818A848C8}"/>
          </ac:spMkLst>
        </pc:spChg>
        <pc:spChg chg="add mod">
          <ac:chgData name="Song Seokil" userId="55e21934b449b532" providerId="LiveId" clId="{B7A894BB-50F5-4A4E-B9B1-8E3B5331DDC8}" dt="2022-03-11T04:08:26.477" v="661" actId="404"/>
          <ac:spMkLst>
            <pc:docMk/>
            <pc:sldMk cId="3642437433" sldId="261"/>
            <ac:spMk id="11" creationId="{95560FFD-96A5-4D11-985A-32CFDED26A01}"/>
          </ac:spMkLst>
        </pc:spChg>
        <pc:spChg chg="add mod">
          <ac:chgData name="Song Seokil" userId="55e21934b449b532" providerId="LiveId" clId="{B7A894BB-50F5-4A4E-B9B1-8E3B5331DDC8}" dt="2022-03-11T03:38:11.297" v="639" actId="1076"/>
          <ac:spMkLst>
            <pc:docMk/>
            <pc:sldMk cId="3642437433" sldId="261"/>
            <ac:spMk id="12" creationId="{1B6E61A8-4FCF-4645-9E03-74997EF82FD1}"/>
          </ac:spMkLst>
        </pc:spChg>
        <pc:spChg chg="add mod">
          <ac:chgData name="Song Seokil" userId="55e21934b449b532" providerId="LiveId" clId="{B7A894BB-50F5-4A4E-B9B1-8E3B5331DDC8}" dt="2022-03-11T04:39:34.177" v="1521" actId="1076"/>
          <ac:spMkLst>
            <pc:docMk/>
            <pc:sldMk cId="3642437433" sldId="261"/>
            <ac:spMk id="15" creationId="{015A9BF4-704D-4955-B5A3-5A1D7A8C4978}"/>
          </ac:spMkLst>
        </pc:spChg>
        <pc:spChg chg="add mod">
          <ac:chgData name="Song Seokil" userId="55e21934b449b532" providerId="LiveId" clId="{B7A894BB-50F5-4A4E-B9B1-8E3B5331DDC8}" dt="2022-03-11T04:39:51.709" v="1532" actId="1076"/>
          <ac:spMkLst>
            <pc:docMk/>
            <pc:sldMk cId="3642437433" sldId="261"/>
            <ac:spMk id="16" creationId="{7CBA216A-192B-4EF9-8331-8C2E2BFC3839}"/>
          </ac:spMkLst>
        </pc:spChg>
        <pc:picChg chg="add mod modCrop">
          <ac:chgData name="Song Seokil" userId="55e21934b449b532" providerId="LiveId" clId="{B7A894BB-50F5-4A4E-B9B1-8E3B5331DDC8}" dt="2022-03-11T03:35:48.087" v="567" actId="1076"/>
          <ac:picMkLst>
            <pc:docMk/>
            <pc:sldMk cId="3642437433" sldId="261"/>
            <ac:picMk id="6" creationId="{CF8CC6D8-13E3-490B-9A8D-A0A33C298CAF}"/>
          </ac:picMkLst>
        </pc:picChg>
        <pc:picChg chg="add mod modCrop">
          <ac:chgData name="Song Seokil" userId="55e21934b449b532" providerId="LiveId" clId="{B7A894BB-50F5-4A4E-B9B1-8E3B5331DDC8}" dt="2022-03-11T03:37:07.899" v="589" actId="1076"/>
          <ac:picMkLst>
            <pc:docMk/>
            <pc:sldMk cId="3642437433" sldId="261"/>
            <ac:picMk id="7" creationId="{F400FDDF-F11C-4559-B1E6-5A1FEE697718}"/>
          </ac:picMkLst>
        </pc:picChg>
        <pc:cxnChg chg="add mod">
          <ac:chgData name="Song Seokil" userId="55e21934b449b532" providerId="LiveId" clId="{B7A894BB-50F5-4A4E-B9B1-8E3B5331DDC8}" dt="2022-03-11T03:37:24.817" v="592" actId="1582"/>
          <ac:cxnSpMkLst>
            <pc:docMk/>
            <pc:sldMk cId="3642437433" sldId="261"/>
            <ac:cxnSpMk id="10" creationId="{C3D53BEC-0316-4C8E-9C6D-59D1BD6133EA}"/>
          </ac:cxnSpMkLst>
        </pc:cxnChg>
        <pc:cxnChg chg="add mod">
          <ac:chgData name="Song Seokil" userId="55e21934b449b532" providerId="LiveId" clId="{B7A894BB-50F5-4A4E-B9B1-8E3B5331DDC8}" dt="2022-03-11T03:38:30.805" v="642" actId="1582"/>
          <ac:cxnSpMkLst>
            <pc:docMk/>
            <pc:sldMk cId="3642437433" sldId="261"/>
            <ac:cxnSpMk id="14" creationId="{9173E7F4-2E8B-4CBA-B050-5FBDD39E0037}"/>
          </ac:cxnSpMkLst>
        </pc:cxnChg>
      </pc:sldChg>
      <pc:sldChg chg="addSp del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966960825" sldId="262"/>
        </pc:sldMkLst>
        <pc:spChg chg="mod ord">
          <ac:chgData name="Song Seokil" userId="55e21934b449b532" providerId="LiveId" clId="{B7A894BB-50F5-4A4E-B9B1-8E3B5331DDC8}" dt="2022-03-11T04:16:09.954" v="704" actId="27636"/>
          <ac:spMkLst>
            <pc:docMk/>
            <pc:sldMk cId="966960825" sldId="262"/>
            <ac:spMk id="2" creationId="{21B1E7DC-837D-4893-903F-267CD95EDA81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3" creationId="{F82D6E40-8FE5-4D58-9F99-01F0280A7FBD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4" creationId="{246C9C81-4633-46D3-98C2-2A475252AC51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5" creationId="{75E91C32-488A-4F4A-8125-488FA123C2BA}"/>
          </ac:spMkLst>
        </pc:spChg>
        <pc:spChg chg="add mod ord">
          <ac:chgData name="Song Seokil" userId="55e21934b449b532" providerId="LiveId" clId="{B7A894BB-50F5-4A4E-B9B1-8E3B5331DDC8}" dt="2022-03-11T04:28:06.881" v="1216" actId="20577"/>
          <ac:spMkLst>
            <pc:docMk/>
            <pc:sldMk cId="966960825" sldId="262"/>
            <ac:spMk id="6" creationId="{3412CC95-532B-496A-9246-D49585C01DA9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7" creationId="{61EDFF99-A379-427C-92F3-4854D15A4FCE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8" creationId="{C6BEB4DD-10E9-42A7-B090-059E20A10DF9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9" creationId="{476BBA1B-9FD3-4B13-9560-41E4AE573DB6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10" creationId="{4FCF2E4F-6B9C-45B1-A367-51BAB755B17F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11" creationId="{391320A7-A813-48D9-AB39-25E89352C729}"/>
          </ac:spMkLst>
        </pc:spChg>
      </pc:sldChg>
      <pc:sldChg chg="addSp delSp modSp new mod ord">
        <pc:chgData name="Song Seokil" userId="55e21934b449b532" providerId="LiveId" clId="{B7A894BB-50F5-4A4E-B9B1-8E3B5331DDC8}" dt="2022-03-11T05:26:04.178" v="3033"/>
        <pc:sldMkLst>
          <pc:docMk/>
          <pc:sldMk cId="336405519" sldId="263"/>
        </pc:sldMkLst>
        <pc:spChg chg="mod">
          <ac:chgData name="Song Seokil" userId="55e21934b449b532" providerId="LiveId" clId="{B7A894BB-50F5-4A4E-B9B1-8E3B5331DDC8}" dt="2022-03-11T04:13:52.375" v="696" actId="27636"/>
          <ac:spMkLst>
            <pc:docMk/>
            <pc:sldMk cId="336405519" sldId="263"/>
            <ac:spMk id="2" creationId="{A58200CC-021C-4210-92BF-5ABCC0A1BE13}"/>
          </ac:spMkLst>
        </pc:spChg>
        <pc:spChg chg="add mod">
          <ac:chgData name="Song Seokil" userId="55e21934b449b532" providerId="LiveId" clId="{B7A894BB-50F5-4A4E-B9B1-8E3B5331DDC8}" dt="2022-03-11T04:34:50.204" v="1413" actId="947"/>
          <ac:spMkLst>
            <pc:docMk/>
            <pc:sldMk cId="336405519" sldId="263"/>
            <ac:spMk id="7" creationId="{6DE9AFA0-FB2E-43A3-B111-85C579C23EE6}"/>
          </ac:spMkLst>
        </pc:spChg>
        <pc:spChg chg="add mod">
          <ac:chgData name="Song Seokil" userId="55e21934b449b532" providerId="LiveId" clId="{B7A894BB-50F5-4A4E-B9B1-8E3B5331DDC8}" dt="2022-03-11T04:12:32.370" v="686" actId="1076"/>
          <ac:spMkLst>
            <pc:docMk/>
            <pc:sldMk cId="336405519" sldId="263"/>
            <ac:spMk id="8" creationId="{CEDD184A-EB13-486F-91F2-FAFF22C2BD8B}"/>
          </ac:spMkLst>
        </pc:spChg>
        <pc:spChg chg="add del mod">
          <ac:chgData name="Song Seokil" userId="55e21934b449b532" providerId="LiveId" clId="{B7A894BB-50F5-4A4E-B9B1-8E3B5331DDC8}" dt="2022-03-11T04:39:26.859" v="1519" actId="21"/>
          <ac:spMkLst>
            <pc:docMk/>
            <pc:sldMk cId="336405519" sldId="263"/>
            <ac:spMk id="19" creationId="{16AE95A3-1297-4618-BA43-94B2D65C829D}"/>
          </ac:spMkLst>
        </pc:spChg>
        <pc:spChg chg="add mod">
          <ac:chgData name="Song Seokil" userId="55e21934b449b532" providerId="LiveId" clId="{B7A894BB-50F5-4A4E-B9B1-8E3B5331DDC8}" dt="2022-03-11T04:41:12.250" v="1567" actId="1076"/>
          <ac:spMkLst>
            <pc:docMk/>
            <pc:sldMk cId="336405519" sldId="263"/>
            <ac:spMk id="22" creationId="{44DF2F44-D8E9-4B69-A4A4-89E6BB3384F6}"/>
          </ac:spMkLst>
        </pc:spChg>
        <pc:picChg chg="add mod">
          <ac:chgData name="Song Seokil" userId="55e21934b449b532" providerId="LiveId" clId="{B7A894BB-50F5-4A4E-B9B1-8E3B5331DDC8}" dt="2022-03-11T04:12:32.370" v="686" actId="1076"/>
          <ac:picMkLst>
            <pc:docMk/>
            <pc:sldMk cId="336405519" sldId="263"/>
            <ac:picMk id="6" creationId="{06E34FD8-B1CF-4553-8061-615A0B68C7CE}"/>
          </ac:picMkLst>
        </pc:picChg>
        <pc:picChg chg="add mod">
          <ac:chgData name="Song Seokil" userId="55e21934b449b532" providerId="LiveId" clId="{B7A894BB-50F5-4A4E-B9B1-8E3B5331DDC8}" dt="2022-03-11T04:41:43.730" v="1568"/>
          <ac:picMkLst>
            <pc:docMk/>
            <pc:sldMk cId="336405519" sldId="263"/>
            <ac:picMk id="20" creationId="{860259BB-DDDD-4695-AA2A-5B2A7703EBF1}"/>
          </ac:picMkLst>
        </pc:pic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9" creationId="{3CC36DF4-F605-4A35-96B9-C3DDD0F854A1}"/>
          </ac:cxnSpMkLst>
        </pc:cxn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12" creationId="{04927208-2681-4826-8F5F-8A1CAC38BEEF}"/>
          </ac:cxnSpMkLst>
        </pc:cxn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13" creationId="{205479BF-0760-4D6E-A689-080FE39DD57F}"/>
          </ac:cxnSpMkLst>
        </pc:cxnChg>
      </pc:sldChg>
      <pc:sldChg chg="add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974125703" sldId="264"/>
        </pc:sldMkLst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2" creationId="{AA8BF405-D50C-4648-BC65-437608F55997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3" creationId="{20345A29-7A31-4DD0-BD56-E5B4B3B0D4E1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4" creationId="{0DDB9217-631C-4A86-8DFE-18E528F4B682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5" creationId="{D5C8E72B-E721-432C-A8FB-3B55A1FE1C10}"/>
          </ac:spMkLst>
        </pc:spChg>
        <pc:spChg chg="add mod ord">
          <ac:chgData name="Song Seokil" userId="55e21934b449b532" providerId="LiveId" clId="{B7A894BB-50F5-4A4E-B9B1-8E3B5331DDC8}" dt="2022-03-11T04:29:24.602" v="1309"/>
          <ac:spMkLst>
            <pc:docMk/>
            <pc:sldMk cId="974125703" sldId="264"/>
            <ac:spMk id="7" creationId="{A1838549-9CD1-46F6-8EDF-38A3E3FF44C5}"/>
          </ac:spMkLst>
        </pc:spChg>
        <pc:picChg chg="add mod">
          <ac:chgData name="Song Seokil" userId="55e21934b449b532" providerId="LiveId" clId="{B7A894BB-50F5-4A4E-B9B1-8E3B5331DDC8}" dt="2022-03-11T04:29:36.348" v="1313" actId="1076"/>
          <ac:picMkLst>
            <pc:docMk/>
            <pc:sldMk cId="974125703" sldId="264"/>
            <ac:picMk id="6" creationId="{5CC4825F-D09F-4174-AC24-B974CB65BAB7}"/>
          </ac:picMkLst>
        </pc:picChg>
      </pc:sldChg>
      <pc:sldChg chg="add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3331871327" sldId="265"/>
        </pc:sldMkLst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2" creationId="{0C660074-033D-487F-947A-828CF15B8445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3" creationId="{D2CAA86B-7D47-4A1C-8A2C-028A4558EC83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4" creationId="{FCEF334B-6809-4F25-82A2-DD6208CF6161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5" creationId="{1E2134C7-72F0-42A6-9CAC-D1B9472EF798}"/>
          </ac:spMkLst>
        </pc:spChg>
        <pc:spChg chg="add mod ord">
          <ac:chgData name="Song Seokil" userId="55e21934b449b532" providerId="LiveId" clId="{B7A894BB-50F5-4A4E-B9B1-8E3B5331DDC8}" dt="2022-03-11T04:31:42.855" v="1406" actId="20577"/>
          <ac:spMkLst>
            <pc:docMk/>
            <pc:sldMk cId="3331871327" sldId="265"/>
            <ac:spMk id="7" creationId="{02A9E06E-4AB2-4D8C-9C90-D6ECEE540157}"/>
          </ac:spMkLst>
        </pc:spChg>
        <pc:picChg chg="add mod">
          <ac:chgData name="Song Seokil" userId="55e21934b449b532" providerId="LiveId" clId="{B7A894BB-50F5-4A4E-B9B1-8E3B5331DDC8}" dt="2022-03-11T04:13:38.096" v="693" actId="1076"/>
          <ac:picMkLst>
            <pc:docMk/>
            <pc:sldMk cId="3331871327" sldId="265"/>
            <ac:picMk id="6" creationId="{9AB78093-0F8F-4B23-A103-FA6F59A58905}"/>
          </ac:picMkLst>
        </pc:picChg>
      </pc:sldChg>
      <pc:sldChg chg="addSp del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3213786405" sldId="266"/>
        </pc:sldMkLst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2" creationId="{B4C70A93-8B9B-4986-8706-C00F2E01DD89}"/>
          </ac:spMkLst>
        </pc:spChg>
        <pc:spChg chg="del">
          <ac:chgData name="Song Seokil" userId="55e21934b449b532" providerId="LiveId" clId="{B7A894BB-50F5-4A4E-B9B1-8E3B5331DDC8}" dt="2022-03-11T04:33:57.766" v="1408"/>
          <ac:spMkLst>
            <pc:docMk/>
            <pc:sldMk cId="3213786405" sldId="266"/>
            <ac:spMk id="3" creationId="{9EE62FA4-3D3E-4C0B-9C14-488A2012B9A7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4" creationId="{F9CC5EEF-4739-4AE1-9091-461A527AC78A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5" creationId="{96E9A4A5-E561-4790-A44B-E6E23694FA2F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6" creationId="{C75169E2-4C44-448F-B03D-8686DDFFA69A}"/>
          </ac:spMkLst>
        </pc:spChg>
        <pc:spChg chg="add del mo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9" creationId="{2670E124-2118-4A4D-B495-BED1A8F3BBED}"/>
          </ac:spMkLst>
        </pc:spChg>
        <pc:spChg chg="add mod">
          <ac:chgData name="Song Seokil" userId="55e21934b449b532" providerId="LiveId" clId="{B7A894BB-50F5-4A4E-B9B1-8E3B5331DDC8}" dt="2022-03-11T04:35:20.399" v="1417" actId="1076"/>
          <ac:spMkLst>
            <pc:docMk/>
            <pc:sldMk cId="3213786405" sldId="266"/>
            <ac:spMk id="11" creationId="{62CBD0ED-B14C-44CE-B71D-5AED8BF5E4C4}"/>
          </ac:spMkLst>
        </pc:spChg>
        <pc:spChg chg="add mod">
          <ac:chgData name="Song Seokil" userId="55e21934b449b532" providerId="LiveId" clId="{B7A894BB-50F5-4A4E-B9B1-8E3B5331DDC8}" dt="2022-03-11T04:35:20.399" v="1417" actId="1076"/>
          <ac:spMkLst>
            <pc:docMk/>
            <pc:sldMk cId="3213786405" sldId="266"/>
            <ac:spMk id="12" creationId="{1AFDC0B5-AB56-4697-A4A4-6E36B616AD88}"/>
          </ac:spMkLst>
        </pc:spChg>
        <pc:spChg chg="add mod">
          <ac:chgData name="Song Seokil" userId="55e21934b449b532" providerId="LiveId" clId="{B7A894BB-50F5-4A4E-B9B1-8E3B5331DDC8}" dt="2022-03-11T04:38:07.159" v="1450" actId="403"/>
          <ac:spMkLst>
            <pc:docMk/>
            <pc:sldMk cId="3213786405" sldId="266"/>
            <ac:spMk id="26" creationId="{FC27E419-F93A-45FE-9C81-BD382318E0A6}"/>
          </ac:spMkLst>
        </pc:spChg>
        <pc:spChg chg="add mod">
          <ac:chgData name="Song Seokil" userId="55e21934b449b532" providerId="LiveId" clId="{B7A894BB-50F5-4A4E-B9B1-8E3B5331DDC8}" dt="2022-03-11T04:39:18.665" v="1516" actId="113"/>
          <ac:spMkLst>
            <pc:docMk/>
            <pc:sldMk cId="3213786405" sldId="266"/>
            <ac:spMk id="33" creationId="{2210BA71-28A4-4755-9569-39496270E363}"/>
          </ac:spMkLst>
        </pc:spChg>
        <pc:spChg chg="add mod">
          <ac:chgData name="Song Seokil" userId="55e21934b449b532" providerId="LiveId" clId="{B7A894BB-50F5-4A4E-B9B1-8E3B5331DDC8}" dt="2022-03-11T04:43:48.075" v="1611" actId="207"/>
          <ac:spMkLst>
            <pc:docMk/>
            <pc:sldMk cId="3213786405" sldId="266"/>
            <ac:spMk id="34" creationId="{B59EBD14-1E65-4292-8A74-CD387510E3C5}"/>
          </ac:spMkLst>
        </pc:spChg>
        <pc:spChg chg="add mod">
          <ac:chgData name="Song Seokil" userId="55e21934b449b532" providerId="LiveId" clId="{B7A894BB-50F5-4A4E-B9B1-8E3B5331DDC8}" dt="2022-03-11T04:43:31.075" v="1607" actId="207"/>
          <ac:spMkLst>
            <pc:docMk/>
            <pc:sldMk cId="3213786405" sldId="266"/>
            <ac:spMk id="35" creationId="{7A32B015-E7CC-4111-BB27-ACE362EFC512}"/>
          </ac:spMkLst>
        </pc:spChg>
        <pc:spChg chg="add mod">
          <ac:chgData name="Song Seokil" userId="55e21934b449b532" providerId="LiveId" clId="{B7A894BB-50F5-4A4E-B9B1-8E3B5331DDC8}" dt="2022-03-11T04:44:41.575" v="1641" actId="1076"/>
          <ac:spMkLst>
            <pc:docMk/>
            <pc:sldMk cId="3213786405" sldId="266"/>
            <ac:spMk id="36" creationId="{A7D4AC74-130E-4444-AD4A-8CF7ECB8EF03}"/>
          </ac:spMkLst>
        </pc:spChg>
        <pc:spChg chg="add del mod">
          <ac:chgData name="Song Seokil" userId="55e21934b449b532" providerId="LiveId" clId="{B7A894BB-50F5-4A4E-B9B1-8E3B5331DDC8}" dt="2022-03-11T04:46:33.531" v="1675" actId="478"/>
          <ac:spMkLst>
            <pc:docMk/>
            <pc:sldMk cId="3213786405" sldId="266"/>
            <ac:spMk id="41" creationId="{B55F3AD9-CBE4-4F69-B2B9-B9314EB5C4EA}"/>
          </ac:spMkLst>
        </pc:spChg>
        <pc:picChg chg="add del mod">
          <ac:chgData name="Song Seokil" userId="55e21934b449b532" providerId="LiveId" clId="{B7A894BB-50F5-4A4E-B9B1-8E3B5331DDC8}" dt="2022-03-11T04:35:04.486" v="1414" actId="478"/>
          <ac:picMkLst>
            <pc:docMk/>
            <pc:sldMk cId="3213786405" sldId="266"/>
            <ac:picMk id="7" creationId="{4D0587FA-A8DF-4CC1-9AE0-62EF13975581}"/>
          </ac:picMkLst>
        </pc:picChg>
        <pc:picChg chg="add mod modCrop">
          <ac:chgData name="Song Seokil" userId="55e21934b449b532" providerId="LiveId" clId="{B7A894BB-50F5-4A4E-B9B1-8E3B5331DDC8}" dt="2022-03-11T04:36:14.917" v="1420" actId="732"/>
          <ac:picMkLst>
            <pc:docMk/>
            <pc:sldMk cId="3213786405" sldId="266"/>
            <ac:picMk id="10" creationId="{BB9C0665-A958-46B8-98A3-680799683D6F}"/>
          </ac:picMkLst>
        </pc:picChg>
        <pc:picChg chg="add mod modCrop">
          <ac:chgData name="Song Seokil" userId="55e21934b449b532" providerId="LiveId" clId="{B7A894BB-50F5-4A4E-B9B1-8E3B5331DDC8}" dt="2022-03-11T04:37:06.629" v="1434" actId="1076"/>
          <ac:picMkLst>
            <pc:docMk/>
            <pc:sldMk cId="3213786405" sldId="266"/>
            <ac:picMk id="17" creationId="{A938966D-CDAB-4289-BB2B-96B1AA6D3468}"/>
          </ac:picMkLst>
        </pc:picChg>
        <pc:picChg chg="add mod modCrop">
          <ac:chgData name="Song Seokil" userId="55e21934b449b532" providerId="LiveId" clId="{B7A894BB-50F5-4A4E-B9B1-8E3B5331DDC8}" dt="2022-03-11T04:37:06.629" v="1434" actId="1076"/>
          <ac:picMkLst>
            <pc:docMk/>
            <pc:sldMk cId="3213786405" sldId="266"/>
            <ac:picMk id="18" creationId="{30E251E4-BA98-4E2E-A230-C6623AF3BF74}"/>
          </ac:picMkLst>
        </pc:picChg>
        <pc:picChg chg="add mod">
          <ac:chgData name="Song Seokil" userId="55e21934b449b532" providerId="LiveId" clId="{B7A894BB-50F5-4A4E-B9B1-8E3B5331DDC8}" dt="2022-03-11T04:38:24.796" v="1455" actId="1076"/>
          <ac:picMkLst>
            <pc:docMk/>
            <pc:sldMk cId="3213786405" sldId="266"/>
            <ac:picMk id="25" creationId="{1F6AB555-F092-45C2-A9DB-57A48D794F43}"/>
          </ac:picMkLst>
        </pc:picChg>
        <pc:picChg chg="add mod">
          <ac:chgData name="Song Seokil" userId="55e21934b449b532" providerId="LiveId" clId="{B7A894BB-50F5-4A4E-B9B1-8E3B5331DDC8}" dt="2022-03-11T04:46:31.271" v="1674" actId="1076"/>
          <ac:picMkLst>
            <pc:docMk/>
            <pc:sldMk cId="3213786405" sldId="266"/>
            <ac:picMk id="42" creationId="{5ADC768A-8ACE-4217-AA3D-C0F2AAEE7D3C}"/>
          </ac:picMkLst>
        </pc:pic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3" creationId="{42FADB9B-1D38-44B1-A3FC-AD05B133F063}"/>
          </ac:cxnSpMkLst>
        </pc:cxn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4" creationId="{403CAD84-983E-4C88-8F10-A8F5BDE872DE}"/>
          </ac:cxnSpMkLst>
        </pc:cxn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5" creationId="{F23CAD32-44AE-4E04-8981-F993C1A37ED7}"/>
          </ac:cxnSpMkLst>
        </pc:cxnChg>
        <pc:cxnChg chg="add mod">
          <ac:chgData name="Song Seokil" userId="55e21934b449b532" providerId="LiveId" clId="{B7A894BB-50F5-4A4E-B9B1-8E3B5331DDC8}" dt="2022-03-11T04:37:26.725" v="1437" actId="14100"/>
          <ac:cxnSpMkLst>
            <pc:docMk/>
            <pc:sldMk cId="3213786405" sldId="266"/>
            <ac:cxnSpMk id="19" creationId="{4250967B-5101-4802-92B6-63A5047218A4}"/>
          </ac:cxnSpMkLst>
        </pc:cxnChg>
        <pc:cxnChg chg="add mod">
          <ac:chgData name="Song Seokil" userId="55e21934b449b532" providerId="LiveId" clId="{B7A894BB-50F5-4A4E-B9B1-8E3B5331DDC8}" dt="2022-03-11T04:37:33.554" v="1440" actId="14100"/>
          <ac:cxnSpMkLst>
            <pc:docMk/>
            <pc:sldMk cId="3213786405" sldId="266"/>
            <ac:cxnSpMk id="22" creationId="{D53DFE1D-BA41-4321-B5DA-5CF3BBC68BC8}"/>
          </ac:cxnSpMkLst>
        </pc:cxnChg>
        <pc:cxnChg chg="add mod">
          <ac:chgData name="Song Seokil" userId="55e21934b449b532" providerId="LiveId" clId="{B7A894BB-50F5-4A4E-B9B1-8E3B5331DDC8}" dt="2022-03-11T04:38:29.080" v="1456" actId="14100"/>
          <ac:cxnSpMkLst>
            <pc:docMk/>
            <pc:sldMk cId="3213786405" sldId="266"/>
            <ac:cxnSpMk id="27" creationId="{99D8D0F2-4690-47C9-9CEE-92BE3A18B17B}"/>
          </ac:cxnSpMkLst>
        </pc:cxnChg>
        <pc:cxnChg chg="add mod">
          <ac:chgData name="Song Seokil" userId="55e21934b449b532" providerId="LiveId" clId="{B7A894BB-50F5-4A4E-B9B1-8E3B5331DDC8}" dt="2022-03-11T04:38:36.131" v="1458" actId="14100"/>
          <ac:cxnSpMkLst>
            <pc:docMk/>
            <pc:sldMk cId="3213786405" sldId="266"/>
            <ac:cxnSpMk id="29" creationId="{4D0EA6BD-6604-4A50-B4ED-444ECE7028EB}"/>
          </ac:cxnSpMkLst>
        </pc:cxnChg>
        <pc:cxnChg chg="add mod">
          <ac:chgData name="Song Seokil" userId="55e21934b449b532" providerId="LiveId" clId="{B7A894BB-50F5-4A4E-B9B1-8E3B5331DDC8}" dt="2022-03-11T04:44:41.575" v="1641" actId="1076"/>
          <ac:cxnSpMkLst>
            <pc:docMk/>
            <pc:sldMk cId="3213786405" sldId="266"/>
            <ac:cxnSpMk id="37" creationId="{2CF2F60A-C250-4607-9AD2-63AE701578AA}"/>
          </ac:cxnSpMkLst>
        </pc:cxnChg>
      </pc:sldChg>
      <pc:sldChg chg="addSp delSp modSp new mod ord modClrScheme chgLayout">
        <pc:chgData name="Song Seokil" userId="55e21934b449b532" providerId="LiveId" clId="{B7A894BB-50F5-4A4E-B9B1-8E3B5331DDC8}" dt="2022-03-11T05:01:47.658" v="1917"/>
        <pc:sldMkLst>
          <pc:docMk/>
          <pc:sldMk cId="2063874523" sldId="267"/>
        </pc:sldMkLst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2" creationId="{58196879-A846-4F48-9FF6-C087E1FB20B6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3" creationId="{02D7A0D7-877B-4774-B375-54309B9A201B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4" creationId="{842EB3D9-28E3-4F0B-8029-8F1A88E69B28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5" creationId="{60BC3B9B-B2D5-4101-9179-5399873F6408}"/>
          </ac:spMkLst>
        </pc:spChg>
        <pc:spChg chg="add mod ord">
          <ac:chgData name="Song Seokil" userId="55e21934b449b532" providerId="LiveId" clId="{B7A894BB-50F5-4A4E-B9B1-8E3B5331DDC8}" dt="2022-03-11T04:56:14.978" v="1763" actId="20577"/>
          <ac:spMkLst>
            <pc:docMk/>
            <pc:sldMk cId="2063874523" sldId="267"/>
            <ac:spMk id="7" creationId="{569BF3A0-FC26-4E86-B367-7CB3DB0068E2}"/>
          </ac:spMkLst>
        </pc:spChg>
        <pc:spChg chg="add mod ord">
          <ac:chgData name="Song Seokil" userId="55e21934b449b532" providerId="LiveId" clId="{B7A894BB-50F5-4A4E-B9B1-8E3B5331DDC8}" dt="2022-03-11T04:57:53.163" v="1835" actId="1076"/>
          <ac:spMkLst>
            <pc:docMk/>
            <pc:sldMk cId="2063874523" sldId="267"/>
            <ac:spMk id="9" creationId="{9E2CD410-466A-4771-8E8E-46BEBD060DF3}"/>
          </ac:spMkLst>
        </pc:spChg>
        <pc:spChg chg="add mod">
          <ac:chgData name="Song Seokil" userId="55e21934b449b532" providerId="LiveId" clId="{B7A894BB-50F5-4A4E-B9B1-8E3B5331DDC8}" dt="2022-03-11T04:57:53.163" v="1835" actId="1076"/>
          <ac:spMkLst>
            <pc:docMk/>
            <pc:sldMk cId="2063874523" sldId="267"/>
            <ac:spMk id="12" creationId="{49EA4F94-FF45-484A-A5A0-DA2469285049}"/>
          </ac:spMkLst>
        </pc:spChg>
        <pc:spChg chg="add mod">
          <ac:chgData name="Song Seokil" userId="55e21934b449b532" providerId="LiveId" clId="{B7A894BB-50F5-4A4E-B9B1-8E3B5331DDC8}" dt="2022-03-11T04:58:26.401" v="1840" actId="1076"/>
          <ac:spMkLst>
            <pc:docMk/>
            <pc:sldMk cId="2063874523" sldId="267"/>
            <ac:spMk id="13" creationId="{3F810120-E012-4772-9D41-3F8C10A66E7F}"/>
          </ac:spMkLst>
        </pc:spChg>
        <pc:spChg chg="add mod">
          <ac:chgData name="Song Seokil" userId="55e21934b449b532" providerId="LiveId" clId="{B7A894BB-50F5-4A4E-B9B1-8E3B5331DDC8}" dt="2022-03-11T04:59:06.411" v="1900" actId="20577"/>
          <ac:spMkLst>
            <pc:docMk/>
            <pc:sldMk cId="2063874523" sldId="267"/>
            <ac:spMk id="16" creationId="{623C95FE-694D-4AC5-A890-AB9D7EDE4C29}"/>
          </ac:spMkLst>
        </pc:spChg>
        <pc:picChg chg="add del mod modCrop">
          <ac:chgData name="Song Seokil" userId="55e21934b449b532" providerId="LiveId" clId="{B7A894BB-50F5-4A4E-B9B1-8E3B5331DDC8}" dt="2022-03-11T04:53:05.701" v="1711" actId="478"/>
          <ac:picMkLst>
            <pc:docMk/>
            <pc:sldMk cId="2063874523" sldId="267"/>
            <ac:picMk id="6" creationId="{0EEDE824-8783-4FA4-81E4-54F8927EB440}"/>
          </ac:picMkLst>
        </pc:picChg>
        <pc:picChg chg="add del mod">
          <ac:chgData name="Song Seokil" userId="55e21934b449b532" providerId="LiveId" clId="{B7A894BB-50F5-4A4E-B9B1-8E3B5331DDC8}" dt="2022-03-11T04:53:06.296" v="1712" actId="478"/>
          <ac:picMkLst>
            <pc:docMk/>
            <pc:sldMk cId="2063874523" sldId="267"/>
            <ac:picMk id="10" creationId="{45060CF4-2E54-48DC-9225-049F9536CBDC}"/>
          </ac:picMkLst>
        </pc:picChg>
        <pc:picChg chg="add mod">
          <ac:chgData name="Song Seokil" userId="55e21934b449b532" providerId="LiveId" clId="{B7A894BB-50F5-4A4E-B9B1-8E3B5331DDC8}" dt="2022-03-11T04:57:53.163" v="1835" actId="1076"/>
          <ac:picMkLst>
            <pc:docMk/>
            <pc:sldMk cId="2063874523" sldId="267"/>
            <ac:picMk id="11" creationId="{ED164D0F-8B93-46F5-BF36-5FE945661CCB}"/>
          </ac:picMkLst>
        </pc:picChg>
        <pc:cxnChg chg="add mod">
          <ac:chgData name="Song Seokil" userId="55e21934b449b532" providerId="LiveId" clId="{B7A894BB-50F5-4A4E-B9B1-8E3B5331DDC8}" dt="2022-03-11T04:59:24.212" v="1903" actId="14100"/>
          <ac:cxnSpMkLst>
            <pc:docMk/>
            <pc:sldMk cId="2063874523" sldId="267"/>
            <ac:cxnSpMk id="15" creationId="{C3BE08D9-12AC-4398-B5F6-349EAC8AF159}"/>
          </ac:cxnSpMkLst>
        </pc:cxnChg>
      </pc:sldChg>
      <pc:sldChg chg="addSp delSp modSp new mod ord">
        <pc:chgData name="Song Seokil" userId="55e21934b449b532" providerId="LiveId" clId="{B7A894BB-50F5-4A4E-B9B1-8E3B5331DDC8}" dt="2022-03-11T05:06:36.914" v="2164" actId="20577"/>
        <pc:sldMkLst>
          <pc:docMk/>
          <pc:sldMk cId="3457271579" sldId="268"/>
        </pc:sldMkLst>
        <pc:spChg chg="mod">
          <ac:chgData name="Song Seokil" userId="55e21934b449b532" providerId="LiveId" clId="{B7A894BB-50F5-4A4E-B9B1-8E3B5331DDC8}" dt="2022-03-11T05:02:15.590" v="1927" actId="27636"/>
          <ac:spMkLst>
            <pc:docMk/>
            <pc:sldMk cId="3457271579" sldId="268"/>
            <ac:spMk id="2" creationId="{4FD930BA-1656-4034-8B8D-4D02EAFFBFD7}"/>
          </ac:spMkLst>
        </pc:spChg>
        <pc:spChg chg="mod">
          <ac:chgData name="Song Seokil" userId="55e21934b449b532" providerId="LiveId" clId="{B7A894BB-50F5-4A4E-B9B1-8E3B5331DDC8}" dt="2022-03-11T05:06:36.914" v="2164" actId="20577"/>
          <ac:spMkLst>
            <pc:docMk/>
            <pc:sldMk cId="3457271579" sldId="268"/>
            <ac:spMk id="3" creationId="{260941E0-1BA6-4370-9E34-881DA9171454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4" creationId="{62E3FCF6-6265-4E3E-B542-68C0595FBC47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5" creationId="{2ABD5C9F-EDE0-41F7-B1DD-70C11BFF35B9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6" creationId="{9FDABCBE-44BC-4AFC-99A8-6B6350644E35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8" creationId="{748F9F15-F529-4718-B4F0-F7E4739A54A0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9" creationId="{FA92619B-4A84-4B30-8235-7D6BEA77422D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0" creationId="{ACA5FCC3-37D2-4CDB-9CF8-B4A0BAF63B34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1" creationId="{27F02879-8417-456B-9AB2-A9EE6E99A18A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2" creationId="{C8A5EA12-2FA4-4527-BD9E-9E6FE8B286A9}"/>
          </ac:spMkLst>
        </pc:spChg>
        <pc:picChg chg="add mod modCrop">
          <ac:chgData name="Song Seokil" userId="55e21934b449b532" providerId="LiveId" clId="{B7A894BB-50F5-4A4E-B9B1-8E3B5331DDC8}" dt="2022-03-11T05:06:09.613" v="2124" actId="1076"/>
          <ac:picMkLst>
            <pc:docMk/>
            <pc:sldMk cId="3457271579" sldId="268"/>
            <ac:picMk id="7" creationId="{2DEA86C6-3705-45CB-97B0-61B0662F169E}"/>
          </ac:picMkLst>
        </pc:picChg>
      </pc:sldChg>
      <pc:sldChg chg="modSp new mod">
        <pc:chgData name="Song Seokil" userId="55e21934b449b532" providerId="LiveId" clId="{B7A894BB-50F5-4A4E-B9B1-8E3B5331DDC8}" dt="2022-03-11T05:38:27.888" v="4026" actId="207"/>
        <pc:sldMkLst>
          <pc:docMk/>
          <pc:sldMk cId="685956049" sldId="269"/>
        </pc:sldMkLst>
        <pc:spChg chg="mod">
          <ac:chgData name="Song Seokil" userId="55e21934b449b532" providerId="LiveId" clId="{B7A894BB-50F5-4A4E-B9B1-8E3B5331DDC8}" dt="2022-03-11T05:15:32.166" v="2206"/>
          <ac:spMkLst>
            <pc:docMk/>
            <pc:sldMk cId="685956049" sldId="269"/>
            <ac:spMk id="2" creationId="{63B65042-B6EA-4B03-BE11-A8185A1957D4}"/>
          </ac:spMkLst>
        </pc:spChg>
        <pc:spChg chg="mod">
          <ac:chgData name="Song Seokil" userId="55e21934b449b532" providerId="LiveId" clId="{B7A894BB-50F5-4A4E-B9B1-8E3B5331DDC8}" dt="2022-03-11T05:38:27.888" v="4026" actId="207"/>
          <ac:spMkLst>
            <pc:docMk/>
            <pc:sldMk cId="685956049" sldId="269"/>
            <ac:spMk id="3" creationId="{25E61B84-79E1-4853-B234-D75004221BA6}"/>
          </ac:spMkLst>
        </pc:spChg>
      </pc:sldChg>
      <pc:sldChg chg="addSp delSp modSp new mod modClrScheme chgLayout">
        <pc:chgData name="Song Seokil" userId="55e21934b449b532" providerId="LiveId" clId="{B7A894BB-50F5-4A4E-B9B1-8E3B5331DDC8}" dt="2022-03-11T05:37:01.556" v="4022"/>
        <pc:sldMkLst>
          <pc:docMk/>
          <pc:sldMk cId="1445639925" sldId="270"/>
        </pc:sldMkLst>
        <pc:spChg chg="del 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2" creationId="{BC20841E-6C9E-40A2-9309-65655B319389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3" creationId="{6F487997-4D81-434F-8D57-095A56114763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4" creationId="{6006CAF6-6577-4C77-AB3B-2A0DC9E90B71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5" creationId="{F65BFE71-BBC2-4BBA-8E93-3EBDD1BBF0DD}"/>
          </ac:spMkLst>
        </pc:spChg>
        <pc:spChg chg="add mod ord">
          <ac:chgData name="Song Seokil" userId="55e21934b449b532" providerId="LiveId" clId="{B7A894BB-50F5-4A4E-B9B1-8E3B5331DDC8}" dt="2022-03-11T05:24:41.780" v="3026" actId="20577"/>
          <ac:spMkLst>
            <pc:docMk/>
            <pc:sldMk cId="1445639925" sldId="270"/>
            <ac:spMk id="8" creationId="{A19CF127-68B0-4C8C-A17F-0BDE2BE3ACBB}"/>
          </ac:spMkLst>
        </pc:spChg>
        <pc:spChg chg="add mod ord">
          <ac:chgData name="Song Seokil" userId="55e21934b449b532" providerId="LiveId" clId="{B7A894BB-50F5-4A4E-B9B1-8E3B5331DDC8}" dt="2022-03-11T05:37:01.556" v="4022"/>
          <ac:spMkLst>
            <pc:docMk/>
            <pc:sldMk cId="1445639925" sldId="270"/>
            <ac:spMk id="9" creationId="{37CEC79A-0367-4CFD-BA4B-0A98D173BD3A}"/>
          </ac:spMkLst>
        </pc:spChg>
        <pc:picChg chg="add mod">
          <ac:chgData name="Song Seokil" userId="55e21934b449b532" providerId="LiveId" clId="{B7A894BB-50F5-4A4E-B9B1-8E3B5331DDC8}" dt="2022-03-11T05:35:15.949" v="3739" actId="1076"/>
          <ac:picMkLst>
            <pc:docMk/>
            <pc:sldMk cId="1445639925" sldId="270"/>
            <ac:picMk id="7" creationId="{E27F7618-42DA-4789-A00C-1B9810466EEB}"/>
          </ac:picMkLst>
        </pc:picChg>
      </pc:sldChg>
      <pc:sldChg chg="new del">
        <pc:chgData name="Song Seokil" userId="55e21934b449b532" providerId="LiveId" clId="{B7A894BB-50F5-4A4E-B9B1-8E3B5331DDC8}" dt="2022-03-11T05:24:02.741" v="2998" actId="680"/>
        <pc:sldMkLst>
          <pc:docMk/>
          <pc:sldMk cId="2789470085" sldId="270"/>
        </pc:sldMkLst>
      </pc:sldChg>
      <pc:sldMasterChg chg="modSp mod">
        <pc:chgData name="Song Seokil" userId="55e21934b449b532" providerId="LiveId" clId="{B7A894BB-50F5-4A4E-B9B1-8E3B5331DDC8}" dt="2022-03-11T03:08:08.816" v="241" actId="404"/>
        <pc:sldMasterMkLst>
          <pc:docMk/>
          <pc:sldMasterMk cId="2443837898" sldId="2147483660"/>
        </pc:sldMasterMkLst>
        <pc:spChg chg="mod">
          <ac:chgData name="Song Seokil" userId="55e21934b449b532" providerId="LiveId" clId="{B7A894BB-50F5-4A4E-B9B1-8E3B5331DDC8}" dt="2022-03-11T03:08:02.832" v="235" actId="404"/>
          <ac:spMkLst>
            <pc:docMk/>
            <pc:sldMasterMk cId="2443837898" sldId="2147483660"/>
            <ac:spMk id="2" creationId="{00000000-0000-0000-0000-000000000000}"/>
          </ac:spMkLst>
        </pc:spChg>
        <pc:spChg chg="mod">
          <ac:chgData name="Song Seokil" userId="55e21934b449b532" providerId="LiveId" clId="{B7A894BB-50F5-4A4E-B9B1-8E3B5331DDC8}" dt="2022-03-11T03:08:08.816" v="241" actId="404"/>
          <ac:spMkLst>
            <pc:docMk/>
            <pc:sldMasterMk cId="2443837898" sldId="2147483660"/>
            <ac:spMk id="3" creationId="{00000000-0000-0000-0000-000000000000}"/>
          </ac:spMkLst>
        </pc:spChg>
      </pc:sldMasterChg>
    </pc:docChg>
  </pc:docChgLst>
  <pc:docChgLst>
    <pc:chgData name="Song Seokil" userId="55e21934b449b532" providerId="LiveId" clId="{EEE2C90E-A2FC-45E8-9D81-2455C710F906}"/>
    <pc:docChg chg="undo redo custSel addSld delSld modSld sldOrd">
      <pc:chgData name="Song Seokil" userId="55e21934b449b532" providerId="LiveId" clId="{EEE2C90E-A2FC-45E8-9D81-2455C710F906}" dt="2022-09-16T11:08:55.322" v="1412" actId="1076"/>
      <pc:docMkLst>
        <pc:docMk/>
      </pc:docMkLst>
      <pc:sldChg chg="modSp mod">
        <pc:chgData name="Song Seokil" userId="55e21934b449b532" providerId="LiveId" clId="{EEE2C90E-A2FC-45E8-9D81-2455C710F906}" dt="2022-09-16T02:27:31.796" v="6" actId="20577"/>
        <pc:sldMkLst>
          <pc:docMk/>
          <pc:sldMk cId="270456694" sldId="256"/>
        </pc:sldMkLst>
        <pc:spChg chg="mod">
          <ac:chgData name="Song Seokil" userId="55e21934b449b532" providerId="LiveId" clId="{EEE2C90E-A2FC-45E8-9D81-2455C710F906}" dt="2022-09-16T02:27:31.796" v="6" actId="20577"/>
          <ac:spMkLst>
            <pc:docMk/>
            <pc:sldMk cId="270456694" sldId="256"/>
            <ac:spMk id="2" creationId="{0F045604-65DC-4B9E-B66B-29FE92886330}"/>
          </ac:spMkLst>
        </pc:spChg>
      </pc:sldChg>
      <pc:sldChg chg="addSp 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343"/>
        </pc:sldMkLst>
        <pc:spChg chg="add mod ord">
          <ac:chgData name="Song Seokil" userId="55e21934b449b532" providerId="LiveId" clId="{EEE2C90E-A2FC-45E8-9D81-2455C710F906}" dt="2022-09-16T02:27:54.465" v="10" actId="700"/>
          <ac:spMkLst>
            <pc:docMk/>
            <pc:sldMk cId="0" sldId="343"/>
            <ac:spMk id="2" creationId="{A04538D4-5A87-2124-B024-91FF1BC2AAD5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343"/>
            <ac:spMk id="11266" creationId="{32CAB790-8A47-5B79-7BB7-DEBE831B1168}"/>
          </ac:spMkLst>
        </pc:spChg>
      </pc:sldChg>
      <pc:sldChg chg="addSp 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344"/>
        </pc:sldMkLst>
        <pc:spChg chg="add mod ord">
          <ac:chgData name="Song Seokil" userId="55e21934b449b532" providerId="LiveId" clId="{EEE2C90E-A2FC-45E8-9D81-2455C710F906}" dt="2022-09-16T02:27:54.465" v="10" actId="700"/>
          <ac:spMkLst>
            <pc:docMk/>
            <pc:sldMk cId="0" sldId="344"/>
            <ac:spMk id="2" creationId="{45547CD2-807A-9322-8324-0B6620365A9A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344"/>
            <ac:spMk id="12290" creationId="{68A79C57-90FF-A7FD-20C4-0647A3E58C08}"/>
          </ac:spMkLst>
        </pc:spChg>
      </pc:sldChg>
      <pc:sldChg chg="addSp delSp modSp add del mod modClrScheme chgLayout">
        <pc:chgData name="Song Seokil" userId="55e21934b449b532" providerId="LiveId" clId="{EEE2C90E-A2FC-45E8-9D81-2455C710F906}" dt="2022-09-16T07:20:04.037" v="132" actId="6549"/>
        <pc:sldMkLst>
          <pc:docMk/>
          <pc:sldMk cId="0" sldId="347"/>
        </pc:sldMkLst>
        <pc:spChg chg="add del mod">
          <ac:chgData name="Song Seokil" userId="55e21934b449b532" providerId="LiveId" clId="{EEE2C90E-A2FC-45E8-9D81-2455C710F906}" dt="2022-09-16T07:18:11.030" v="73"/>
          <ac:spMkLst>
            <pc:docMk/>
            <pc:sldMk cId="0" sldId="347"/>
            <ac:spMk id="2" creationId="{985FEF7E-77A4-CD68-1595-D22C53A204DB}"/>
          </ac:spMkLst>
        </pc:spChg>
        <pc:spChg chg="add del mod">
          <ac:chgData name="Song Seokil" userId="55e21934b449b532" providerId="LiveId" clId="{EEE2C90E-A2FC-45E8-9D81-2455C710F906}" dt="2022-09-16T07:18:11.030" v="73"/>
          <ac:spMkLst>
            <pc:docMk/>
            <pc:sldMk cId="0" sldId="347"/>
            <ac:spMk id="3" creationId="{A43B3DF9-0907-8743-2C44-6AB8F3AF134B}"/>
          </ac:spMkLst>
        </pc:spChg>
        <pc:spChg chg="mod ord">
          <ac:chgData name="Song Seokil" userId="55e21934b449b532" providerId="LiveId" clId="{EEE2C90E-A2FC-45E8-9D81-2455C710F906}" dt="2022-09-16T07:19:15.376" v="115" actId="20577"/>
          <ac:spMkLst>
            <pc:docMk/>
            <pc:sldMk cId="0" sldId="347"/>
            <ac:spMk id="9" creationId="{FFB35EEC-01DD-9E7B-FF97-85B7BA8F3CD9}"/>
          </ac:spMkLst>
        </pc:spChg>
        <pc:spChg chg="mod">
          <ac:chgData name="Song Seokil" userId="55e21934b449b532" providerId="LiveId" clId="{EEE2C90E-A2FC-45E8-9D81-2455C710F906}" dt="2022-09-16T07:19:44.161" v="126" actId="14100"/>
          <ac:spMkLst>
            <pc:docMk/>
            <pc:sldMk cId="0" sldId="347"/>
            <ac:spMk id="23" creationId="{830FDE13-68C8-4685-BE0B-1E3B7ED8B3D8}"/>
          </ac:spMkLst>
        </pc:spChg>
        <pc:spChg chg="del mod">
          <ac:chgData name="Song Seokil" userId="55e21934b449b532" providerId="LiveId" clId="{EEE2C90E-A2FC-45E8-9D81-2455C710F906}" dt="2022-09-16T07:19:04.064" v="101" actId="478"/>
          <ac:spMkLst>
            <pc:docMk/>
            <pc:sldMk cId="0" sldId="347"/>
            <ac:spMk id="28" creationId="{A62E627F-F0FE-EEA6-0448-D48913D4E560}"/>
          </ac:spMkLst>
        </pc:spChg>
        <pc:spChg chg="mod">
          <ac:chgData name="Song Seokil" userId="55e21934b449b532" providerId="LiveId" clId="{EEE2C90E-A2FC-45E8-9D81-2455C710F906}" dt="2022-09-16T07:20:04.037" v="132" actId="6549"/>
          <ac:spMkLst>
            <pc:docMk/>
            <pc:sldMk cId="0" sldId="347"/>
            <ac:spMk id="29" creationId="{EBDBB04A-2E58-6FF8-D46A-F2EE5475F95A}"/>
          </ac:spMkLst>
        </pc:spChg>
        <pc:spChg chg="del mod">
          <ac:chgData name="Song Seokil" userId="55e21934b449b532" providerId="LiveId" clId="{EEE2C90E-A2FC-45E8-9D81-2455C710F906}" dt="2022-09-16T07:19:24.865" v="121" actId="478"/>
          <ac:spMkLst>
            <pc:docMk/>
            <pc:sldMk cId="0" sldId="347"/>
            <ac:spMk id="30" creationId="{32E9D709-C0D9-E859-CA14-4D3D72578ECB}"/>
          </ac:spMkLst>
        </pc:spChg>
        <pc:spChg chg="mod ord">
          <ac:chgData name="Song Seokil" userId="55e21934b449b532" providerId="LiveId" clId="{EEE2C90E-A2FC-45E8-9D81-2455C710F906}" dt="2022-09-16T07:18:11.030" v="73"/>
          <ac:spMkLst>
            <pc:docMk/>
            <pc:sldMk cId="0" sldId="347"/>
            <ac:spMk id="13314" creationId="{AF71B957-3608-B931-C235-BE16D9F3C224}"/>
          </ac:spMkLst>
        </pc:spChg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382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383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384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385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2231268067" sldId="387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3494621959" sldId="388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220063188" sldId="389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822831661" sldId="390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392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157871361" sldId="398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689749074" sldId="403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483930109" sldId="404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485286900" sldId="405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3205062593" sldId="407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3678816972" sldId="409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2698357218" sldId="410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467812182" sldId="411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911315365" sldId="413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414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827877449" sldId="416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417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420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180318375" sldId="423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424"/>
        </pc:sldMkLst>
      </pc:sldChg>
      <pc:sldChg chg="delSp modSp add mod modClrScheme chgLayout">
        <pc:chgData name="Song Seokil" userId="55e21934b449b532" providerId="LiveId" clId="{EEE2C90E-A2FC-45E8-9D81-2455C710F906}" dt="2022-09-16T07:22:59.812" v="191" actId="1076"/>
        <pc:sldMkLst>
          <pc:docMk/>
          <pc:sldMk cId="0" sldId="425"/>
        </pc:sldMkLst>
        <pc:spChg chg="del mod ord">
          <ac:chgData name="Song Seokil" userId="55e21934b449b532" providerId="LiveId" clId="{EEE2C90E-A2FC-45E8-9D81-2455C710F906}" dt="2022-09-16T07:22:41.901" v="185" actId="478"/>
          <ac:spMkLst>
            <pc:docMk/>
            <pc:sldMk cId="0" sldId="425"/>
            <ac:spMk id="9" creationId="{81340548-1F8E-36C5-0A1F-304267E55971}"/>
          </ac:spMkLst>
        </pc:spChg>
        <pc:spChg chg="mod">
          <ac:chgData name="Song Seokil" userId="55e21934b449b532" providerId="LiveId" clId="{EEE2C90E-A2FC-45E8-9D81-2455C710F906}" dt="2022-09-16T07:22:59.812" v="191" actId="1076"/>
          <ac:spMkLst>
            <pc:docMk/>
            <pc:sldMk cId="0" sldId="425"/>
            <ac:spMk id="10" creationId="{972D4932-5638-2168-5090-25B32BD2C7C5}"/>
          </ac:spMkLst>
        </pc:spChg>
        <pc:spChg chg="del mod ord">
          <ac:chgData name="Song Seokil" userId="55e21934b449b532" providerId="LiveId" clId="{EEE2C90E-A2FC-45E8-9D81-2455C710F906}" dt="2022-09-16T07:22:36.980" v="183" actId="478"/>
          <ac:spMkLst>
            <pc:docMk/>
            <pc:sldMk cId="0" sldId="425"/>
            <ac:spMk id="14338" creationId="{3F19BC1A-B264-6537-6ED7-B80E393F8277}"/>
          </ac:spMkLst>
        </pc:spChg>
      </pc:sldChg>
      <pc:sldChg chg="modSp add del mod modClrScheme chgLayout">
        <pc:chgData name="Song Seokil" userId="55e21934b449b532" providerId="LiveId" clId="{EEE2C90E-A2FC-45E8-9D81-2455C710F906}" dt="2022-09-16T07:22:19.176" v="180" actId="1076"/>
        <pc:sldMkLst>
          <pc:docMk/>
          <pc:sldMk cId="0" sldId="426"/>
        </pc:sldMkLst>
        <pc:spChg chg="mod ord">
          <ac:chgData name="Song Seokil" userId="55e21934b449b532" providerId="LiveId" clId="{EEE2C90E-A2FC-45E8-9D81-2455C710F906}" dt="2022-09-16T07:20:58.338" v="163" actId="6549"/>
          <ac:spMkLst>
            <pc:docMk/>
            <pc:sldMk cId="0" sldId="426"/>
            <ac:spMk id="9" creationId="{0B7E1E92-D66A-FD1D-C48A-CEEAC050DBD3}"/>
          </ac:spMkLst>
        </pc:spChg>
        <pc:spChg chg="mod">
          <ac:chgData name="Song Seokil" userId="55e21934b449b532" providerId="LiveId" clId="{EEE2C90E-A2FC-45E8-9D81-2455C710F906}" dt="2022-09-16T07:22:19.176" v="180" actId="1076"/>
          <ac:spMkLst>
            <pc:docMk/>
            <pc:sldMk cId="0" sldId="426"/>
            <ac:spMk id="29" creationId="{3D90329D-237E-AF95-1345-77235BDBA9CF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26"/>
            <ac:spMk id="15362" creationId="{DA12AC44-FE4E-6DA2-D9DA-F1DB892BD185}"/>
          </ac:spMkLst>
        </pc:spChg>
      </pc:sldChg>
      <pc:sldChg chg="modSp add mod modClrScheme chgLayout">
        <pc:chgData name="Song Seokil" userId="55e21934b449b532" providerId="LiveId" clId="{EEE2C90E-A2FC-45E8-9D81-2455C710F906}" dt="2022-09-16T07:29:08.183" v="265" actId="14100"/>
        <pc:sldMkLst>
          <pc:docMk/>
          <pc:sldMk cId="0" sldId="427"/>
        </pc:sldMkLst>
        <pc:spChg chg="mod ord">
          <ac:chgData name="Song Seokil" userId="55e21934b449b532" providerId="LiveId" clId="{EEE2C90E-A2FC-45E8-9D81-2455C710F906}" dt="2022-09-16T07:23:43.292" v="193" actId="6549"/>
          <ac:spMkLst>
            <pc:docMk/>
            <pc:sldMk cId="0" sldId="427"/>
            <ac:spMk id="9" creationId="{E3314884-2E80-9272-BCE2-DCC4E528FA01}"/>
          </ac:spMkLst>
        </pc:spChg>
        <pc:spChg chg="mod">
          <ac:chgData name="Song Seokil" userId="55e21934b449b532" providerId="LiveId" clId="{EEE2C90E-A2FC-45E8-9D81-2455C710F906}" dt="2022-09-16T07:29:08.183" v="265" actId="14100"/>
          <ac:spMkLst>
            <pc:docMk/>
            <pc:sldMk cId="0" sldId="427"/>
            <ac:spMk id="29" creationId="{53A9FA09-D143-A7A8-7CD7-EAF8A33FA260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27"/>
            <ac:spMk id="16386" creationId="{509288DE-DA47-902F-7E21-A3437A53D1DC}"/>
          </ac:spMkLst>
        </pc:spChg>
      </pc:sldChg>
      <pc:sldChg chg="addSp delSp modSp add mod modClrScheme chgLayout">
        <pc:chgData name="Song Seokil" userId="55e21934b449b532" providerId="LiveId" clId="{EEE2C90E-A2FC-45E8-9D81-2455C710F906}" dt="2022-09-16T07:28:24.039" v="262" actId="20577"/>
        <pc:sldMkLst>
          <pc:docMk/>
          <pc:sldMk cId="0" sldId="428"/>
        </pc:sldMkLst>
        <pc:spChg chg="add del mod">
          <ac:chgData name="Song Seokil" userId="55e21934b449b532" providerId="LiveId" clId="{EEE2C90E-A2FC-45E8-9D81-2455C710F906}" dt="2022-09-16T07:25:01.434" v="231"/>
          <ac:spMkLst>
            <pc:docMk/>
            <pc:sldMk cId="0" sldId="428"/>
            <ac:spMk id="2" creationId="{0D01CC85-A1B6-6B4F-B9FD-5AF991DBE9D6}"/>
          </ac:spMkLst>
        </pc:spChg>
        <pc:spChg chg="add del mod">
          <ac:chgData name="Song Seokil" userId="55e21934b449b532" providerId="LiveId" clId="{EEE2C90E-A2FC-45E8-9D81-2455C710F906}" dt="2022-09-16T07:25:01.434" v="231"/>
          <ac:spMkLst>
            <pc:docMk/>
            <pc:sldMk cId="0" sldId="428"/>
            <ac:spMk id="3" creationId="{9A1841B4-CB7E-9627-95E0-9B366D632248}"/>
          </ac:spMkLst>
        </pc:spChg>
        <pc:spChg chg="del mod">
          <ac:chgData name="Song Seokil" userId="55e21934b449b532" providerId="LiveId" clId="{EEE2C90E-A2FC-45E8-9D81-2455C710F906}" dt="2022-09-16T07:25:54.205" v="245" actId="21"/>
          <ac:spMkLst>
            <pc:docMk/>
            <pc:sldMk cId="0" sldId="428"/>
            <ac:spMk id="7" creationId="{15145D52-8645-ACF5-331C-51E0206E01F6}"/>
          </ac:spMkLst>
        </pc:spChg>
        <pc:spChg chg="mod ord">
          <ac:chgData name="Song Seokil" userId="55e21934b449b532" providerId="LiveId" clId="{EEE2C90E-A2FC-45E8-9D81-2455C710F906}" dt="2022-09-16T07:28:24.039" v="262" actId="20577"/>
          <ac:spMkLst>
            <pc:docMk/>
            <pc:sldMk cId="0" sldId="428"/>
            <ac:spMk id="9" creationId="{0B7587FE-9194-1A26-9050-3011B98CF4C2}"/>
          </ac:spMkLst>
        </pc:spChg>
        <pc:spChg chg="mod ord">
          <ac:chgData name="Song Seokil" userId="55e21934b449b532" providerId="LiveId" clId="{EEE2C90E-A2FC-45E8-9D81-2455C710F906}" dt="2022-09-16T07:25:01.434" v="231"/>
          <ac:spMkLst>
            <pc:docMk/>
            <pc:sldMk cId="0" sldId="428"/>
            <ac:spMk id="17410" creationId="{385B85AE-E7A3-595B-590E-6CB406B9EC8B}"/>
          </ac:spMkLst>
        </pc:spChg>
      </pc:sldChg>
      <pc:sldChg chg="addSp delSp modSp add mod modClrScheme chgLayout">
        <pc:chgData name="Song Seokil" userId="55e21934b449b532" providerId="LiveId" clId="{EEE2C90E-A2FC-45E8-9D81-2455C710F906}" dt="2022-09-16T07:51:45.850" v="429" actId="1076"/>
        <pc:sldMkLst>
          <pc:docMk/>
          <pc:sldMk cId="0" sldId="429"/>
        </pc:sldMkLst>
        <pc:spChg chg="mod ord">
          <ac:chgData name="Song Seokil" userId="55e21934b449b532" providerId="LiveId" clId="{EEE2C90E-A2FC-45E8-9D81-2455C710F906}" dt="2022-09-16T07:51:41.896" v="428" actId="6549"/>
          <ac:spMkLst>
            <pc:docMk/>
            <pc:sldMk cId="0" sldId="429"/>
            <ac:spMk id="9" creationId="{5487293A-7E3F-DF5E-825C-E9D4C7CBD7F8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29"/>
            <ac:spMk id="19458" creationId="{74A18A11-C7E5-F9F0-148A-D8724039C98D}"/>
          </ac:spMkLst>
        </pc:spChg>
        <pc:picChg chg="add del mod modCrop">
          <ac:chgData name="Song Seokil" userId="55e21934b449b532" providerId="LiveId" clId="{EEE2C90E-A2FC-45E8-9D81-2455C710F906}" dt="2022-09-16T07:48:11.300" v="285" actId="21"/>
          <ac:picMkLst>
            <pc:docMk/>
            <pc:sldMk cId="0" sldId="429"/>
            <ac:picMk id="3" creationId="{3A3F2F13-4F17-DCB0-6A58-CB7E16DFB639}"/>
          </ac:picMkLst>
        </pc:picChg>
        <pc:picChg chg="mod">
          <ac:chgData name="Song Seokil" userId="55e21934b449b532" providerId="LiveId" clId="{EEE2C90E-A2FC-45E8-9D81-2455C710F906}" dt="2022-09-16T07:51:45.850" v="429" actId="1076"/>
          <ac:picMkLst>
            <pc:docMk/>
            <pc:sldMk cId="0" sldId="429"/>
            <ac:picMk id="19462" creationId="{336EB042-060D-8ED5-D4FA-C0F4EC64B581}"/>
          </ac:picMkLst>
        </pc:picChg>
        <pc:picChg chg="del mod">
          <ac:chgData name="Song Seokil" userId="55e21934b449b532" providerId="LiveId" clId="{EEE2C90E-A2FC-45E8-9D81-2455C710F906}" dt="2022-09-16T07:47:51.662" v="279" actId="478"/>
          <ac:picMkLst>
            <pc:docMk/>
            <pc:sldMk cId="0" sldId="429"/>
            <ac:picMk id="19463" creationId="{82A05342-57DD-2A07-5845-BBB47F5CCA8D}"/>
          </ac:picMkLst>
        </pc:picChg>
      </pc:sldChg>
      <pc:sldChg chg="addSp delSp modSp add mod modClrScheme chgLayout">
        <pc:chgData name="Song Seokil" userId="55e21934b449b532" providerId="LiveId" clId="{EEE2C90E-A2FC-45E8-9D81-2455C710F906}" dt="2022-09-16T07:58:54.566" v="517" actId="14100"/>
        <pc:sldMkLst>
          <pc:docMk/>
          <pc:sldMk cId="0" sldId="430"/>
        </pc:sldMkLst>
        <pc:spChg chg="mod ord">
          <ac:chgData name="Song Seokil" userId="55e21934b449b532" providerId="LiveId" clId="{EEE2C90E-A2FC-45E8-9D81-2455C710F906}" dt="2022-09-16T07:57:58.060" v="512"/>
          <ac:spMkLst>
            <pc:docMk/>
            <pc:sldMk cId="0" sldId="430"/>
            <ac:spMk id="9" creationId="{DC8FEFBD-1FC2-8538-E5CB-91EA62EFDDE7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0"/>
            <ac:spMk id="21506" creationId="{C8571C7A-6176-2D52-DB53-B5695B84CE86}"/>
          </ac:spMkLst>
        </pc:spChg>
        <pc:picChg chg="add mod">
          <ac:chgData name="Song Seokil" userId="55e21934b449b532" providerId="LiveId" clId="{EEE2C90E-A2FC-45E8-9D81-2455C710F906}" dt="2022-09-16T07:58:54.566" v="517" actId="14100"/>
          <ac:picMkLst>
            <pc:docMk/>
            <pc:sldMk cId="0" sldId="430"/>
            <ac:picMk id="3" creationId="{3E71D25C-B001-C5AB-17D2-CC5ECC060C5F}"/>
          </ac:picMkLst>
        </pc:picChg>
        <pc:picChg chg="del mod">
          <ac:chgData name="Song Seokil" userId="55e21934b449b532" providerId="LiveId" clId="{EEE2C90E-A2FC-45E8-9D81-2455C710F906}" dt="2022-09-16T07:58:42.873" v="513" actId="478"/>
          <ac:picMkLst>
            <pc:docMk/>
            <pc:sldMk cId="0" sldId="430"/>
            <ac:picMk id="21510" creationId="{C2656156-8443-FE9B-81EE-CF87F92D9907}"/>
          </ac:picMkLst>
        </pc:picChg>
      </pc:sldChg>
      <pc:sldChg chg="addSp delSp modSp add mod modClrScheme chgLayout">
        <pc:chgData name="Song Seokil" userId="55e21934b449b532" providerId="LiveId" clId="{EEE2C90E-A2FC-45E8-9D81-2455C710F906}" dt="2022-09-16T08:01:26.866" v="584" actId="1076"/>
        <pc:sldMkLst>
          <pc:docMk/>
          <pc:sldMk cId="0" sldId="431"/>
        </pc:sldMkLst>
        <pc:spChg chg="mod ord">
          <ac:chgData name="Song Seokil" userId="55e21934b449b532" providerId="LiveId" clId="{EEE2C90E-A2FC-45E8-9D81-2455C710F906}" dt="2022-09-16T07:59:23.574" v="576" actId="6549"/>
          <ac:spMkLst>
            <pc:docMk/>
            <pc:sldMk cId="0" sldId="431"/>
            <ac:spMk id="9" creationId="{92D4D7FF-3371-3942-84F7-1843022D43C2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1"/>
            <ac:spMk id="23554" creationId="{80E3DA21-07F6-EF2F-E9B6-1F09C2FAF1D5}"/>
          </ac:spMkLst>
        </pc:spChg>
        <pc:picChg chg="add mod modCrop">
          <ac:chgData name="Song Seokil" userId="55e21934b449b532" providerId="LiveId" clId="{EEE2C90E-A2FC-45E8-9D81-2455C710F906}" dt="2022-09-16T08:01:26.866" v="584" actId="1076"/>
          <ac:picMkLst>
            <pc:docMk/>
            <pc:sldMk cId="0" sldId="431"/>
            <ac:picMk id="3" creationId="{82C9CC18-73AF-3747-B965-F177232475A6}"/>
          </ac:picMkLst>
        </pc:picChg>
        <pc:picChg chg="add del">
          <ac:chgData name="Song Seokil" userId="55e21934b449b532" providerId="LiveId" clId="{EEE2C90E-A2FC-45E8-9D81-2455C710F906}" dt="2022-09-16T08:01:11.066" v="579" actId="478"/>
          <ac:picMkLst>
            <pc:docMk/>
            <pc:sldMk cId="0" sldId="431"/>
            <ac:picMk id="23558" creationId="{D0FE64D1-AD49-D7AD-2ADF-B839CD3B4C50}"/>
          </ac:picMkLst>
        </pc:picChg>
      </pc:sldChg>
      <pc:sldChg chg="addSp delSp modSp add mod modClrScheme chgLayout">
        <pc:chgData name="Song Seokil" userId="55e21934b449b532" providerId="LiveId" clId="{EEE2C90E-A2FC-45E8-9D81-2455C710F906}" dt="2022-09-16T08:03:24.979" v="629" actId="113"/>
        <pc:sldMkLst>
          <pc:docMk/>
          <pc:sldMk cId="0" sldId="432"/>
        </pc:sldMkLst>
        <pc:spChg chg="add del">
          <ac:chgData name="Song Seokil" userId="55e21934b449b532" providerId="LiveId" clId="{EEE2C90E-A2FC-45E8-9D81-2455C710F906}" dt="2022-09-16T08:02:27.635" v="590" actId="22"/>
          <ac:spMkLst>
            <pc:docMk/>
            <pc:sldMk cId="0" sldId="432"/>
            <ac:spMk id="3" creationId="{D7F55DA1-9B61-3F1E-3279-B9EC9F64E2B9}"/>
          </ac:spMkLst>
        </pc:spChg>
        <pc:spChg chg="add mod">
          <ac:chgData name="Song Seokil" userId="55e21934b449b532" providerId="LiveId" clId="{EEE2C90E-A2FC-45E8-9D81-2455C710F906}" dt="2022-09-16T08:03:24.979" v="629" actId="113"/>
          <ac:spMkLst>
            <pc:docMk/>
            <pc:sldMk cId="0" sldId="432"/>
            <ac:spMk id="5" creationId="{EEB0BB9B-7537-5401-12D9-98EC5B5E069A}"/>
          </ac:spMkLst>
        </pc:spChg>
        <pc:spChg chg="add mod">
          <ac:chgData name="Song Seokil" userId="55e21934b449b532" providerId="LiveId" clId="{EEE2C90E-A2FC-45E8-9D81-2455C710F906}" dt="2022-09-16T08:03:13.292" v="627" actId="14100"/>
          <ac:spMkLst>
            <pc:docMk/>
            <pc:sldMk cId="0" sldId="432"/>
            <ac:spMk id="8" creationId="{FE672591-4124-E7CD-46C1-7B0E58C64D50}"/>
          </ac:spMkLst>
        </pc:spChg>
        <pc:spChg chg="del mod ord">
          <ac:chgData name="Song Seokil" userId="55e21934b449b532" providerId="LiveId" clId="{EEE2C90E-A2FC-45E8-9D81-2455C710F906}" dt="2022-09-16T08:02:16.720" v="587" actId="478"/>
          <ac:spMkLst>
            <pc:docMk/>
            <pc:sldMk cId="0" sldId="432"/>
            <ac:spMk id="9" creationId="{F2355539-6D62-34F6-F744-F0C332A3B878}"/>
          </ac:spMkLst>
        </pc:spChg>
        <pc:spChg chg="del mod ord">
          <ac:chgData name="Song Seokil" userId="55e21934b449b532" providerId="LiveId" clId="{EEE2C90E-A2FC-45E8-9D81-2455C710F906}" dt="2022-09-16T08:02:18.049" v="588" actId="478"/>
          <ac:spMkLst>
            <pc:docMk/>
            <pc:sldMk cId="0" sldId="432"/>
            <ac:spMk id="25602" creationId="{685601E5-0E76-8532-1A2F-C4A8AECE7214}"/>
          </ac:spMkLst>
        </pc:spChg>
        <pc:picChg chg="add mod">
          <ac:chgData name="Song Seokil" userId="55e21934b449b532" providerId="LiveId" clId="{EEE2C90E-A2FC-45E8-9D81-2455C710F906}" dt="2022-09-16T08:02:59.828" v="598" actId="1076"/>
          <ac:picMkLst>
            <pc:docMk/>
            <pc:sldMk cId="0" sldId="432"/>
            <ac:picMk id="7" creationId="{6430AAC4-007A-625E-9A57-A872633F5828}"/>
          </ac:picMkLst>
        </pc:picChg>
        <pc:picChg chg="del">
          <ac:chgData name="Song Seokil" userId="55e21934b449b532" providerId="LiveId" clId="{EEE2C90E-A2FC-45E8-9D81-2455C710F906}" dt="2022-09-16T08:02:11.222" v="585" actId="478"/>
          <ac:picMkLst>
            <pc:docMk/>
            <pc:sldMk cId="0" sldId="432"/>
            <ac:picMk id="25606" creationId="{135A15CC-2D6B-5C28-3571-7415E2C2E751}"/>
          </ac:picMkLst>
        </pc:picChg>
      </pc:sldChg>
      <pc:sldChg chg="modSp add del mod modClrScheme chgLayout">
        <pc:chgData name="Song Seokil" userId="55e21934b449b532" providerId="LiveId" clId="{EEE2C90E-A2FC-45E8-9D81-2455C710F906}" dt="2022-09-16T08:05:06.703" v="687" actId="47"/>
        <pc:sldMkLst>
          <pc:docMk/>
          <pc:sldMk cId="0" sldId="433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3"/>
            <ac:spMk id="9" creationId="{3448502C-FD70-3B4C-70D7-52E033C3E122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3"/>
            <ac:spMk id="27650" creationId="{8665BCC2-9094-9E64-83C1-30CC48134025}"/>
          </ac:spMkLst>
        </pc:spChg>
      </pc:sldChg>
      <pc:sldChg chg="addSp delSp modSp add mod modClrScheme chgLayout">
        <pc:chgData name="Song Seokil" userId="55e21934b449b532" providerId="LiveId" clId="{EEE2C90E-A2FC-45E8-9D81-2455C710F906}" dt="2022-09-16T09:17:41.045" v="880" actId="20577"/>
        <pc:sldMkLst>
          <pc:docMk/>
          <pc:sldMk cId="0" sldId="434"/>
        </pc:sldMkLst>
        <pc:spChg chg="del mod">
          <ac:chgData name="Song Seokil" userId="55e21934b449b532" providerId="LiveId" clId="{EEE2C90E-A2FC-45E8-9D81-2455C710F906}" dt="2022-09-16T08:49:04.743" v="767" actId="478"/>
          <ac:spMkLst>
            <pc:docMk/>
            <pc:sldMk cId="0" sldId="434"/>
            <ac:spMk id="7" creationId="{5ED1C4AD-0E32-558E-25FA-467587C1158B}"/>
          </ac:spMkLst>
        </pc:spChg>
        <pc:spChg chg="del mod">
          <ac:chgData name="Song Seokil" userId="55e21934b449b532" providerId="LiveId" clId="{EEE2C90E-A2FC-45E8-9D81-2455C710F906}" dt="2022-09-16T08:08:30.222" v="745" actId="478"/>
          <ac:spMkLst>
            <pc:docMk/>
            <pc:sldMk cId="0" sldId="434"/>
            <ac:spMk id="8" creationId="{7C529F5C-B14F-5DA7-93F4-51698CD1D85A}"/>
          </ac:spMkLst>
        </pc:spChg>
        <pc:spChg chg="mod ord">
          <ac:chgData name="Song Seokil" userId="55e21934b449b532" providerId="LiveId" clId="{EEE2C90E-A2FC-45E8-9D81-2455C710F906}" dt="2022-09-16T09:17:41.045" v="880" actId="20577"/>
          <ac:spMkLst>
            <pc:docMk/>
            <pc:sldMk cId="0" sldId="434"/>
            <ac:spMk id="9" creationId="{46C816C9-629D-F472-0740-CB37C80139C1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4"/>
            <ac:spMk id="29698" creationId="{06B66B47-F964-52AB-0284-06487171F8C8}"/>
          </ac:spMkLst>
        </pc:spChg>
        <pc:spChg chg="del">
          <ac:chgData name="Song Seokil" userId="55e21934b449b532" providerId="LiveId" clId="{EEE2C90E-A2FC-45E8-9D81-2455C710F906}" dt="2022-09-16T08:08:29.325" v="744" actId="478"/>
          <ac:spMkLst>
            <pc:docMk/>
            <pc:sldMk cId="0" sldId="434"/>
            <ac:spMk id="29699" creationId="{4D77EB5B-D421-DDD8-C8F0-450867551A09}"/>
          </ac:spMkLst>
        </pc:spChg>
        <pc:picChg chg="add mod">
          <ac:chgData name="Song Seokil" userId="55e21934b449b532" providerId="LiveId" clId="{EEE2C90E-A2FC-45E8-9D81-2455C710F906}" dt="2022-09-16T08:49:08.143" v="769" actId="1076"/>
          <ac:picMkLst>
            <pc:docMk/>
            <pc:sldMk cId="0" sldId="434"/>
            <ac:picMk id="3" creationId="{C122667F-2CA0-488C-6028-856579085662}"/>
          </ac:picMkLst>
        </pc:picChg>
      </pc:sldChg>
      <pc:sldChg chg="modSp add del mod modClrScheme chgLayout">
        <pc:chgData name="Song Seokil" userId="55e21934b449b532" providerId="LiveId" clId="{EEE2C90E-A2FC-45E8-9D81-2455C710F906}" dt="2022-09-16T09:14:57.709" v="780" actId="47"/>
        <pc:sldMkLst>
          <pc:docMk/>
          <pc:sldMk cId="0" sldId="435"/>
        </pc:sldMkLst>
        <pc:spChg chg="mod">
          <ac:chgData name="Song Seokil" userId="55e21934b449b532" providerId="LiveId" clId="{EEE2C90E-A2FC-45E8-9D81-2455C710F906}" dt="2022-09-16T08:09:24.694" v="749" actId="1076"/>
          <ac:spMkLst>
            <pc:docMk/>
            <pc:sldMk cId="0" sldId="435"/>
            <ac:spMk id="7" creationId="{BC5D8760-E444-A014-3DA3-8BF8ADAE56C0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5"/>
            <ac:spMk id="9" creationId="{86C47D2A-309A-D71C-A907-CB3A33B35F4F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5"/>
            <ac:spMk id="31746" creationId="{1B36F0E2-209A-FC8B-C809-E38470C08C48}"/>
          </ac:spMkLst>
        </pc:spChg>
      </pc:sldChg>
      <pc:sldChg chg="modSp add del mod modClrScheme chgLayout">
        <pc:chgData name="Song Seokil" userId="55e21934b449b532" providerId="LiveId" clId="{EEE2C90E-A2FC-45E8-9D81-2455C710F906}" dt="2022-09-16T08:51:05.124" v="777" actId="47"/>
        <pc:sldMkLst>
          <pc:docMk/>
          <pc:sldMk cId="0" sldId="436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6"/>
            <ac:spMk id="9" creationId="{5E720F44-6D0F-1C9A-207E-B78FA17DCD8B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6"/>
            <ac:spMk id="33794" creationId="{21D429D4-E274-5CEE-D607-550A479543A0}"/>
          </ac:spMkLst>
        </pc:spChg>
      </pc:sldChg>
      <pc:sldChg chg="delSp modSp add del mod modClrScheme chgLayout">
        <pc:chgData name="Song Seokil" userId="55e21934b449b532" providerId="LiveId" clId="{EEE2C90E-A2FC-45E8-9D81-2455C710F906}" dt="2022-09-16T09:15:15.633" v="783" actId="47"/>
        <pc:sldMkLst>
          <pc:docMk/>
          <pc:sldMk cId="0" sldId="437"/>
        </pc:sldMkLst>
        <pc:spChg chg="del">
          <ac:chgData name="Song Seokil" userId="55e21934b449b532" providerId="LiveId" clId="{EEE2C90E-A2FC-45E8-9D81-2455C710F906}" dt="2022-09-16T09:14:49.412" v="778" actId="478"/>
          <ac:spMkLst>
            <pc:docMk/>
            <pc:sldMk cId="0" sldId="437"/>
            <ac:spMk id="8" creationId="{D6F00DD1-BE00-3801-0082-8E8AC14EDE2D}"/>
          </ac:spMkLst>
        </pc:spChg>
        <pc:spChg chg="mod ord">
          <ac:chgData name="Song Seokil" userId="55e21934b449b532" providerId="LiveId" clId="{EEE2C90E-A2FC-45E8-9D81-2455C710F906}" dt="2022-09-16T09:14:52.229" v="779" actId="20577"/>
          <ac:spMkLst>
            <pc:docMk/>
            <pc:sldMk cId="0" sldId="437"/>
            <ac:spMk id="9" creationId="{551C985D-B99F-07FC-05F7-6FC9990B725C}"/>
          </ac:spMkLst>
        </pc:spChg>
        <pc:spChg chg="del">
          <ac:chgData name="Song Seokil" userId="55e21934b449b532" providerId="LiveId" clId="{EEE2C90E-A2FC-45E8-9D81-2455C710F906}" dt="2022-09-16T09:14:49.412" v="778" actId="478"/>
          <ac:spMkLst>
            <pc:docMk/>
            <pc:sldMk cId="0" sldId="437"/>
            <ac:spMk id="10" creationId="{8D420968-17FD-E7DA-FEF5-D72D7F737730}"/>
          </ac:spMkLst>
        </pc:spChg>
        <pc:spChg chg="del">
          <ac:chgData name="Song Seokil" userId="55e21934b449b532" providerId="LiveId" clId="{EEE2C90E-A2FC-45E8-9D81-2455C710F906}" dt="2022-09-16T09:14:49.412" v="778" actId="478"/>
          <ac:spMkLst>
            <pc:docMk/>
            <pc:sldMk cId="0" sldId="437"/>
            <ac:spMk id="11" creationId="{255FF157-A8D1-E58C-DFA6-7227F706D20F}"/>
          </ac:spMkLst>
        </pc:spChg>
        <pc:spChg chg="del">
          <ac:chgData name="Song Seokil" userId="55e21934b449b532" providerId="LiveId" clId="{EEE2C90E-A2FC-45E8-9D81-2455C710F906}" dt="2022-09-16T09:14:49.412" v="778" actId="478"/>
          <ac:spMkLst>
            <pc:docMk/>
            <pc:sldMk cId="0" sldId="437"/>
            <ac:spMk id="12" creationId="{F8B80F34-0E62-119D-51BC-E80516EB8364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7"/>
            <ac:spMk id="35842" creationId="{7B86B6E1-0DC1-DF88-0FC0-1453C1E2A339}"/>
          </ac:spMkLst>
        </pc:spChg>
        <pc:spChg chg="del">
          <ac:chgData name="Song Seokil" userId="55e21934b449b532" providerId="LiveId" clId="{EEE2C90E-A2FC-45E8-9D81-2455C710F906}" dt="2022-09-16T09:14:49.412" v="778" actId="478"/>
          <ac:spMkLst>
            <pc:docMk/>
            <pc:sldMk cId="0" sldId="437"/>
            <ac:spMk id="35843" creationId="{C7ED1423-AFD5-BED6-7514-B569A5141FA2}"/>
          </ac:spMkLst>
        </pc:spChg>
      </pc:sldChg>
      <pc:sldChg chg="modSp add del mod modClrScheme chgLayout">
        <pc:chgData name="Song Seokil" userId="55e21934b449b532" providerId="LiveId" clId="{EEE2C90E-A2FC-45E8-9D81-2455C710F906}" dt="2022-09-16T09:17:13.273" v="817" actId="47"/>
        <pc:sldMkLst>
          <pc:docMk/>
          <pc:sldMk cId="0" sldId="438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8"/>
            <ac:spMk id="9" creationId="{0EEA4E46-45BF-11E8-9984-035960F91377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8"/>
            <ac:spMk id="37890" creationId="{E455BFEE-9C95-4E70-1274-51B98405BCEB}"/>
          </ac:spMkLst>
        </pc:spChg>
      </pc:sldChg>
      <pc:sldChg chg="modSp add mod modClrScheme chgLayout">
        <pc:chgData name="Song Seokil" userId="55e21934b449b532" providerId="LiveId" clId="{EEE2C90E-A2FC-45E8-9D81-2455C710F906}" dt="2022-09-16T09:18:06.993" v="936"/>
        <pc:sldMkLst>
          <pc:docMk/>
          <pc:sldMk cId="0" sldId="439"/>
        </pc:sldMkLst>
        <pc:spChg chg="mod ord">
          <ac:chgData name="Song Seokil" userId="55e21934b449b532" providerId="LiveId" clId="{EEE2C90E-A2FC-45E8-9D81-2455C710F906}" dt="2022-09-16T09:18:06.993" v="936"/>
          <ac:spMkLst>
            <pc:docMk/>
            <pc:sldMk cId="0" sldId="439"/>
            <ac:spMk id="9" creationId="{928B9FB0-68E2-36F5-E25E-08A99B8E3E2B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9"/>
            <ac:spMk id="39938" creationId="{96BBDDD4-729F-F55F-B3B1-9627589EC8E4}"/>
          </ac:spMkLst>
        </pc:spChg>
      </pc:sldChg>
      <pc:sldChg chg="modSp add del mod modClrScheme chgLayout">
        <pc:chgData name="Song Seokil" userId="55e21934b449b532" providerId="LiveId" clId="{EEE2C90E-A2FC-45E8-9D81-2455C710F906}" dt="2022-09-16T09:31:13.093" v="937" actId="47"/>
        <pc:sldMkLst>
          <pc:docMk/>
          <pc:sldMk cId="0" sldId="440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0"/>
            <ac:spMk id="9" creationId="{0E20D2FB-1633-29CB-6C0C-6C4F10BC674B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0"/>
            <ac:spMk id="41986" creationId="{63B54E7C-630B-6CB0-92FE-D85B3663C435}"/>
          </ac:spMkLst>
        </pc:spChg>
      </pc:sldChg>
      <pc:sldChg chg="addSp delSp modSp add mod modClrScheme chgLayout">
        <pc:chgData name="Song Seokil" userId="55e21934b449b532" providerId="LiveId" clId="{EEE2C90E-A2FC-45E8-9D81-2455C710F906}" dt="2022-09-16T11:08:18.895" v="1411" actId="1076"/>
        <pc:sldMkLst>
          <pc:docMk/>
          <pc:sldMk cId="0" sldId="441"/>
        </pc:sldMkLst>
        <pc:spChg chg="del">
          <ac:chgData name="Song Seokil" userId="55e21934b449b532" providerId="LiveId" clId="{EEE2C90E-A2FC-45E8-9D81-2455C710F906}" dt="2022-09-16T10:48:33.219" v="1405" actId="478"/>
          <ac:spMkLst>
            <pc:docMk/>
            <pc:sldMk cId="0" sldId="441"/>
            <ac:spMk id="7" creationId="{7B9477AB-0C52-476A-4A2B-E98EAA1F6EC6}"/>
          </ac:spMkLst>
        </pc:spChg>
        <pc:spChg chg="mod ord">
          <ac:chgData name="Song Seokil" userId="55e21934b449b532" providerId="LiveId" clId="{EEE2C90E-A2FC-45E8-9D81-2455C710F906}" dt="2022-09-16T10:48:29.490" v="1403" actId="6549"/>
          <ac:spMkLst>
            <pc:docMk/>
            <pc:sldMk cId="0" sldId="441"/>
            <ac:spMk id="9" creationId="{F9812891-1A1E-FE13-4471-7A436F838345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1"/>
            <ac:spMk id="44034" creationId="{CC882C13-E1C3-9E7E-AC92-B2434635A56A}"/>
          </ac:spMkLst>
        </pc:spChg>
        <pc:picChg chg="add mod">
          <ac:chgData name="Song Seokil" userId="55e21934b449b532" providerId="LiveId" clId="{EEE2C90E-A2FC-45E8-9D81-2455C710F906}" dt="2022-09-16T11:08:18.895" v="1411" actId="1076"/>
          <ac:picMkLst>
            <pc:docMk/>
            <pc:sldMk cId="0" sldId="441"/>
            <ac:picMk id="3" creationId="{D2D9A6EA-6DC2-AC13-B95D-FAC76F1F8A69}"/>
          </ac:picMkLst>
        </pc:picChg>
        <pc:picChg chg="del">
          <ac:chgData name="Song Seokil" userId="55e21934b449b532" providerId="LiveId" clId="{EEE2C90E-A2FC-45E8-9D81-2455C710F906}" dt="2022-09-16T10:48:31.872" v="1404" actId="478"/>
          <ac:picMkLst>
            <pc:docMk/>
            <pc:sldMk cId="0" sldId="441"/>
            <ac:picMk id="44039" creationId="{164A7863-BC8B-B1CF-0CC4-F4CDD3DAACE1}"/>
          </ac:picMkLst>
        </pc:pic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42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2"/>
            <ac:spMk id="9" creationId="{B8BF45BC-366F-1402-7079-4E5CAA1B5611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2"/>
            <ac:spMk id="46082" creationId="{AB3E8870-647B-7B3D-25D0-DB6067385931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43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3"/>
            <ac:spMk id="9" creationId="{8A52EA9A-78EF-6382-AA1D-B2E0C5C6F99D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3"/>
            <ac:spMk id="48130" creationId="{B0C88807-A493-8B14-D15D-93F617210D5B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44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4"/>
            <ac:spMk id="9" creationId="{E4FDBD6C-65A5-6869-CE9A-38197716CC11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4"/>
            <ac:spMk id="50178" creationId="{130775EA-0DFA-2D91-B39D-A214B68E24C2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45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5"/>
            <ac:spMk id="9" creationId="{CC0160DB-A468-7712-ED15-95B32E5FFD33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5"/>
            <ac:spMk id="52226" creationId="{4A612933-2F00-DDDB-B641-5A6F40711A33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46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6"/>
            <ac:spMk id="9" creationId="{22ED3E69-59D2-1B07-DB35-97A662B05418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6"/>
            <ac:spMk id="54274" creationId="{7BE08F9B-F6F8-5AB8-5CFB-746B06D4E906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47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7"/>
            <ac:spMk id="9" creationId="{56FF9745-F7AA-BCE7-78DF-5710775FC9D4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7"/>
            <ac:spMk id="56322" creationId="{64F740E7-5BD4-425B-B590-12E8DAE73AC8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48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8"/>
            <ac:spMk id="9" creationId="{5B65875C-36CA-8989-52BA-03A3A639ACBB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8"/>
            <ac:spMk id="58370" creationId="{3D98BD22-76BD-1C1F-E7CC-BA02891AF5C1}"/>
          </ac:spMkLst>
        </pc:spChg>
      </pc:sldChg>
      <pc:sldChg chg="modSp add mod modClrScheme chgLayout">
        <pc:chgData name="Song Seokil" userId="55e21934b449b532" providerId="LiveId" clId="{EEE2C90E-A2FC-45E8-9D81-2455C710F906}" dt="2022-09-16T11:08:55.322" v="1412" actId="1076"/>
        <pc:sldMkLst>
          <pc:docMk/>
          <pc:sldMk cId="0" sldId="449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9"/>
            <ac:spMk id="9" creationId="{6D166880-52F5-840A-BFE4-DE2DA8674172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9"/>
            <ac:spMk id="60418" creationId="{B88C8083-F28A-7A95-BAC3-C28DACC51B9A}"/>
          </ac:spMkLst>
        </pc:spChg>
        <pc:picChg chg="mod">
          <ac:chgData name="Song Seokil" userId="55e21934b449b532" providerId="LiveId" clId="{EEE2C90E-A2FC-45E8-9D81-2455C710F906}" dt="2022-09-16T11:08:55.322" v="1412" actId="1076"/>
          <ac:picMkLst>
            <pc:docMk/>
            <pc:sldMk cId="0" sldId="449"/>
            <ac:picMk id="60422" creationId="{A618C152-6FB5-017F-5A75-548812E3B1EB}"/>
          </ac:picMkLst>
        </pc:pic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50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0"/>
            <ac:spMk id="9" creationId="{51A79351-E1A8-070E-C97F-D08C69FA1B13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0"/>
            <ac:spMk id="62466" creationId="{E21BB601-10DF-517D-61EC-6E7BDB6C9B64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51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1"/>
            <ac:spMk id="9" creationId="{6F1BE13D-B9FD-5E89-9D3A-FAFC080517A8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1"/>
            <ac:spMk id="64514" creationId="{557314F6-BC5D-0B80-5CC7-E56FC0447C8C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52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2"/>
            <ac:spMk id="9" creationId="{DEB54419-CB65-4EE4-AE1B-9D90A67A0BD4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2"/>
            <ac:spMk id="66562" creationId="{CC7C787C-1844-D586-BB91-75A65ACAC1FE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54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4"/>
            <ac:spMk id="9" creationId="{C8410830-CAE5-681F-5F03-B48B917C4F4C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4"/>
            <ac:spMk id="68610" creationId="{CFF7E2D0-1EA6-44EA-7B34-9E37448E8E22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55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5"/>
            <ac:spMk id="9" creationId="{8D5A957F-618C-7A2A-8FEB-6F3B6B458397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5"/>
            <ac:spMk id="70658" creationId="{E3440FD3-706F-330C-8C66-B073116CC406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56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6"/>
            <ac:spMk id="9" creationId="{7E34B160-D786-D502-37ED-018611E9E8C5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6"/>
            <ac:spMk id="72706" creationId="{629EBD62-4C23-E838-F7DB-5B69188A85BC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57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7"/>
            <ac:spMk id="9" creationId="{2C5201B3-C80D-6964-07CB-024A629ECA36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7"/>
            <ac:spMk id="74754" creationId="{908E62C9-2970-6675-9004-196D4615CF31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58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8"/>
            <ac:spMk id="9" creationId="{D800E651-9802-6930-6828-5820F054CCD9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8"/>
            <ac:spMk id="76802" creationId="{30DFF975-A3A9-6310-7106-41C3CF4231DC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59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9"/>
            <ac:spMk id="9" creationId="{4D9DEE30-5B5E-895A-9A6A-21EF4A706BB2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9"/>
            <ac:spMk id="78850" creationId="{87683593-B833-D2A3-5627-8BFA346A9683}"/>
          </ac:spMkLst>
        </pc:spChg>
      </pc:sldChg>
      <pc:sldChg chg="addSp delSp modSp add mod ord">
        <pc:chgData name="Song Seokil" userId="55e21934b449b532" providerId="LiveId" clId="{EEE2C90E-A2FC-45E8-9D81-2455C710F906}" dt="2022-09-16T10:43:40.211" v="1398"/>
        <pc:sldMkLst>
          <pc:docMk/>
          <pc:sldMk cId="3161893306" sldId="460"/>
        </pc:sldMkLst>
        <pc:spChg chg="mod">
          <ac:chgData name="Song Seokil" userId="55e21934b449b532" providerId="LiveId" clId="{EEE2C90E-A2FC-45E8-9D81-2455C710F906}" dt="2022-09-16T10:43:40.211" v="1398"/>
          <ac:spMkLst>
            <pc:docMk/>
            <pc:sldMk cId="3161893306" sldId="460"/>
            <ac:spMk id="9" creationId="{FFB35EEC-01DD-9E7B-FF97-85B7BA8F3CD9}"/>
          </ac:spMkLst>
        </pc:spChg>
        <pc:spChg chg="del">
          <ac:chgData name="Song Seokil" userId="55e21934b449b532" providerId="LiveId" clId="{EEE2C90E-A2FC-45E8-9D81-2455C710F906}" dt="2022-09-16T07:07:01.694" v="16" actId="478"/>
          <ac:spMkLst>
            <pc:docMk/>
            <pc:sldMk cId="3161893306" sldId="460"/>
            <ac:spMk id="23" creationId="{830FDE13-68C8-4685-BE0B-1E3B7ED8B3D8}"/>
          </ac:spMkLst>
        </pc:spChg>
        <pc:spChg chg="del">
          <ac:chgData name="Song Seokil" userId="55e21934b449b532" providerId="LiveId" clId="{EEE2C90E-A2FC-45E8-9D81-2455C710F906}" dt="2022-09-16T07:07:01.694" v="16" actId="478"/>
          <ac:spMkLst>
            <pc:docMk/>
            <pc:sldMk cId="3161893306" sldId="460"/>
            <ac:spMk id="28" creationId="{A62E627F-F0FE-EEA6-0448-D48913D4E560}"/>
          </ac:spMkLst>
        </pc:spChg>
        <pc:spChg chg="del">
          <ac:chgData name="Song Seokil" userId="55e21934b449b532" providerId="LiveId" clId="{EEE2C90E-A2FC-45E8-9D81-2455C710F906}" dt="2022-09-16T07:07:01.694" v="16" actId="478"/>
          <ac:spMkLst>
            <pc:docMk/>
            <pc:sldMk cId="3161893306" sldId="460"/>
            <ac:spMk id="29" creationId="{EBDBB04A-2E58-6FF8-D46A-F2EE5475F95A}"/>
          </ac:spMkLst>
        </pc:spChg>
        <pc:spChg chg="del">
          <ac:chgData name="Song Seokil" userId="55e21934b449b532" providerId="LiveId" clId="{EEE2C90E-A2FC-45E8-9D81-2455C710F906}" dt="2022-09-16T07:07:01.694" v="16" actId="478"/>
          <ac:spMkLst>
            <pc:docMk/>
            <pc:sldMk cId="3161893306" sldId="460"/>
            <ac:spMk id="30" creationId="{32E9D709-C0D9-E859-CA14-4D3D72578ECB}"/>
          </ac:spMkLst>
        </pc:spChg>
        <pc:spChg chg="del">
          <ac:chgData name="Song Seokil" userId="55e21934b449b532" providerId="LiveId" clId="{EEE2C90E-A2FC-45E8-9D81-2455C710F906}" dt="2022-09-16T07:07:01.694" v="16" actId="478"/>
          <ac:spMkLst>
            <pc:docMk/>
            <pc:sldMk cId="3161893306" sldId="460"/>
            <ac:spMk id="13315" creationId="{B0971F0C-D217-6A1A-6ADD-6D9AA153A8AD}"/>
          </ac:spMkLst>
        </pc:spChg>
        <pc:spChg chg="del">
          <ac:chgData name="Song Seokil" userId="55e21934b449b532" providerId="LiveId" clId="{EEE2C90E-A2FC-45E8-9D81-2455C710F906}" dt="2022-09-16T07:07:01.694" v="16" actId="478"/>
          <ac:spMkLst>
            <pc:docMk/>
            <pc:sldMk cId="3161893306" sldId="460"/>
            <ac:spMk id="13317" creationId="{B97424C2-DDCF-C95B-0E11-31F15060DCB5}"/>
          </ac:spMkLst>
        </pc:spChg>
        <pc:picChg chg="add mod">
          <ac:chgData name="Song Seokil" userId="55e21934b449b532" providerId="LiveId" clId="{EEE2C90E-A2FC-45E8-9D81-2455C710F906}" dt="2022-09-16T10:41:35.860" v="1311" actId="1076"/>
          <ac:picMkLst>
            <pc:docMk/>
            <pc:sldMk cId="3161893306" sldId="460"/>
            <ac:picMk id="3" creationId="{3E672F03-875B-FA86-74BA-9577DE78EFC5}"/>
          </ac:picMkLst>
        </pc:picChg>
      </pc:sldChg>
      <pc:sldChg chg="addSp delSp modSp new mod modClrScheme chgLayout">
        <pc:chgData name="Song Seokil" userId="55e21934b449b532" providerId="LiveId" clId="{EEE2C90E-A2FC-45E8-9D81-2455C710F906}" dt="2022-09-16T07:26:19.328" v="252" actId="1076"/>
        <pc:sldMkLst>
          <pc:docMk/>
          <pc:sldMk cId="3218111284" sldId="461"/>
        </pc:sldMkLst>
        <pc:spChg chg="del">
          <ac:chgData name="Song Seokil" userId="55e21934b449b532" providerId="LiveId" clId="{EEE2C90E-A2FC-45E8-9D81-2455C710F906}" dt="2022-09-16T07:25:59.970" v="247" actId="700"/>
          <ac:spMkLst>
            <pc:docMk/>
            <pc:sldMk cId="3218111284" sldId="461"/>
            <ac:spMk id="2" creationId="{2D168423-7CBF-CA0B-CC53-9C65025B1801}"/>
          </ac:spMkLst>
        </pc:spChg>
        <pc:spChg chg="del">
          <ac:chgData name="Song Seokil" userId="55e21934b449b532" providerId="LiveId" clId="{EEE2C90E-A2FC-45E8-9D81-2455C710F906}" dt="2022-09-16T07:25:59.970" v="247" actId="700"/>
          <ac:spMkLst>
            <pc:docMk/>
            <pc:sldMk cId="3218111284" sldId="461"/>
            <ac:spMk id="3" creationId="{188998F0-082D-7614-2625-5DB3874ADA6C}"/>
          </ac:spMkLst>
        </pc:spChg>
        <pc:spChg chg="mod ord">
          <ac:chgData name="Song Seokil" userId="55e21934b449b532" providerId="LiveId" clId="{EEE2C90E-A2FC-45E8-9D81-2455C710F906}" dt="2022-09-16T07:25:59.970" v="247" actId="700"/>
          <ac:spMkLst>
            <pc:docMk/>
            <pc:sldMk cId="3218111284" sldId="461"/>
            <ac:spMk id="4" creationId="{D19E251C-D81D-9A03-9B3B-E2197FB3B780}"/>
          </ac:spMkLst>
        </pc:spChg>
        <pc:spChg chg="add mod">
          <ac:chgData name="Song Seokil" userId="55e21934b449b532" providerId="LiveId" clId="{EEE2C90E-A2FC-45E8-9D81-2455C710F906}" dt="2022-09-16T07:26:19.328" v="252" actId="1076"/>
          <ac:spMkLst>
            <pc:docMk/>
            <pc:sldMk cId="3218111284" sldId="461"/>
            <ac:spMk id="6" creationId="{98488CCC-EF9A-5095-6B9D-035A8ACD50ED}"/>
          </ac:spMkLst>
        </pc:spChg>
      </pc:sldChg>
      <pc:sldChg chg="addSp delSp modSp new mod modClrScheme chgLayout">
        <pc:chgData name="Song Seokil" userId="55e21934b449b532" providerId="LiveId" clId="{EEE2C90E-A2FC-45E8-9D81-2455C710F906}" dt="2022-09-16T07:52:51.157" v="444" actId="1076"/>
        <pc:sldMkLst>
          <pc:docMk/>
          <pc:sldMk cId="2223810256" sldId="462"/>
        </pc:sldMkLst>
        <pc:spChg chg="del">
          <ac:chgData name="Song Seokil" userId="55e21934b449b532" providerId="LiveId" clId="{EEE2C90E-A2FC-45E8-9D81-2455C710F906}" dt="2022-09-16T07:48:53.298" v="297" actId="700"/>
          <ac:spMkLst>
            <pc:docMk/>
            <pc:sldMk cId="2223810256" sldId="462"/>
            <ac:spMk id="2" creationId="{61F99FC7-88FE-74C5-C87E-59D8501A0404}"/>
          </ac:spMkLst>
        </pc:spChg>
        <pc:spChg chg="del">
          <ac:chgData name="Song Seokil" userId="55e21934b449b532" providerId="LiveId" clId="{EEE2C90E-A2FC-45E8-9D81-2455C710F906}" dt="2022-09-16T07:48:15.513" v="287" actId="22"/>
          <ac:spMkLst>
            <pc:docMk/>
            <pc:sldMk cId="2223810256" sldId="462"/>
            <ac:spMk id="3" creationId="{6E45EAC3-0B43-E3BA-E20D-0890799CB767}"/>
          </ac:spMkLst>
        </pc:spChg>
        <pc:spChg chg="mod ord">
          <ac:chgData name="Song Seokil" userId="55e21934b449b532" providerId="LiveId" clId="{EEE2C90E-A2FC-45E8-9D81-2455C710F906}" dt="2022-09-16T07:48:53.298" v="297" actId="700"/>
          <ac:spMkLst>
            <pc:docMk/>
            <pc:sldMk cId="2223810256" sldId="462"/>
            <ac:spMk id="4" creationId="{37A18158-FFCE-F6C5-CD50-15B17AE5DF94}"/>
          </ac:spMkLst>
        </pc:spChg>
        <pc:spChg chg="add mod">
          <ac:chgData name="Song Seokil" userId="55e21934b449b532" providerId="LiveId" clId="{EEE2C90E-A2FC-45E8-9D81-2455C710F906}" dt="2022-09-16T07:51:52.362" v="431" actId="1076"/>
          <ac:spMkLst>
            <pc:docMk/>
            <pc:sldMk cId="2223810256" sldId="462"/>
            <ac:spMk id="8" creationId="{6874F722-E956-7F0F-7999-79C2F41A1440}"/>
          </ac:spMkLst>
        </pc:spChg>
        <pc:spChg chg="add del">
          <ac:chgData name="Song Seokil" userId="55e21934b449b532" providerId="LiveId" clId="{EEE2C90E-A2FC-45E8-9D81-2455C710F906}" dt="2022-09-16T07:52:34.605" v="438" actId="22"/>
          <ac:spMkLst>
            <pc:docMk/>
            <pc:sldMk cId="2223810256" sldId="462"/>
            <ac:spMk id="14" creationId="{1A831B5B-4D69-AA57-B798-FE74180F695E}"/>
          </ac:spMkLst>
        </pc:spChg>
        <pc:spChg chg="add mod">
          <ac:chgData name="Song Seokil" userId="55e21934b449b532" providerId="LiveId" clId="{EEE2C90E-A2FC-45E8-9D81-2455C710F906}" dt="2022-09-16T07:52:51.157" v="444" actId="1076"/>
          <ac:spMkLst>
            <pc:docMk/>
            <pc:sldMk cId="2223810256" sldId="462"/>
            <ac:spMk id="16" creationId="{48852B19-E1A7-7F58-4EF5-F47DFF68FFE8}"/>
          </ac:spMkLst>
        </pc:spChg>
        <pc:picChg chg="add mod ord">
          <ac:chgData name="Song Seokil" userId="55e21934b449b532" providerId="LiveId" clId="{EEE2C90E-A2FC-45E8-9D81-2455C710F906}" dt="2022-09-16T07:51:55.842" v="432" actId="1076"/>
          <ac:picMkLst>
            <pc:docMk/>
            <pc:sldMk cId="2223810256" sldId="462"/>
            <ac:picMk id="6" creationId="{DC20C13F-3B3D-BE22-7EE0-561272EF10CB}"/>
          </ac:picMkLst>
        </pc:picChg>
        <pc:picChg chg="add del mod">
          <ac:chgData name="Song Seokil" userId="55e21934b449b532" providerId="LiveId" clId="{EEE2C90E-A2FC-45E8-9D81-2455C710F906}" dt="2022-09-16T07:51:49.199" v="430" actId="478"/>
          <ac:picMkLst>
            <pc:docMk/>
            <pc:sldMk cId="2223810256" sldId="462"/>
            <ac:picMk id="10" creationId="{F4F47AF7-62D0-16A2-1567-B83A1C9F94B9}"/>
          </ac:picMkLst>
        </pc:picChg>
        <pc:picChg chg="add mod">
          <ac:chgData name="Song Seokil" userId="55e21934b449b532" providerId="LiveId" clId="{EEE2C90E-A2FC-45E8-9D81-2455C710F906}" dt="2022-09-16T07:52:46.732" v="443" actId="1076"/>
          <ac:picMkLst>
            <pc:docMk/>
            <pc:sldMk cId="2223810256" sldId="462"/>
            <ac:picMk id="12" creationId="{701CBD66-34FB-96F4-16A1-2DB08ACE9249}"/>
          </ac:picMkLst>
        </pc:picChg>
      </pc:sldChg>
      <pc:sldChg chg="addSp modSp new mod">
        <pc:chgData name="Song Seokil" userId="55e21934b449b532" providerId="LiveId" clId="{EEE2C90E-A2FC-45E8-9D81-2455C710F906}" dt="2022-09-16T08:04:57.136" v="686" actId="1076"/>
        <pc:sldMkLst>
          <pc:docMk/>
          <pc:sldMk cId="1826059565" sldId="463"/>
        </pc:sldMkLst>
        <pc:spChg chg="add mod">
          <ac:chgData name="Song Seokil" userId="55e21934b449b532" providerId="LiveId" clId="{EEE2C90E-A2FC-45E8-9D81-2455C710F906}" dt="2022-09-16T08:04:37.319" v="683" actId="20577"/>
          <ac:spMkLst>
            <pc:docMk/>
            <pc:sldMk cId="1826059565" sldId="463"/>
            <ac:spMk id="4" creationId="{223681FA-7FBE-6A5E-75EE-752E8E5C96FF}"/>
          </ac:spMkLst>
        </pc:spChg>
        <pc:picChg chg="add mod">
          <ac:chgData name="Song Seokil" userId="55e21934b449b532" providerId="LiveId" clId="{EEE2C90E-A2FC-45E8-9D81-2455C710F906}" dt="2022-09-16T08:04:57.136" v="686" actId="1076"/>
          <ac:picMkLst>
            <pc:docMk/>
            <pc:sldMk cId="1826059565" sldId="463"/>
            <ac:picMk id="6" creationId="{D56C1FE2-83BF-4C34-8FC6-E2A1EE846F1A}"/>
          </ac:picMkLst>
        </pc:picChg>
      </pc:sldChg>
      <pc:sldChg chg="addSp delSp modSp new mod modClrScheme chgLayout">
        <pc:chgData name="Song Seokil" userId="55e21934b449b532" providerId="LiveId" clId="{EEE2C90E-A2FC-45E8-9D81-2455C710F906}" dt="2022-09-16T08:49:36.219" v="774" actId="1076"/>
        <pc:sldMkLst>
          <pc:docMk/>
          <pc:sldMk cId="1478344484" sldId="464"/>
        </pc:sldMkLst>
        <pc:spChg chg="del">
          <ac:chgData name="Song Seokil" userId="55e21934b449b532" providerId="LiveId" clId="{EEE2C90E-A2FC-45E8-9D81-2455C710F906}" dt="2022-09-16T08:12:32.773" v="751" actId="700"/>
          <ac:spMkLst>
            <pc:docMk/>
            <pc:sldMk cId="1478344484" sldId="464"/>
            <ac:spMk id="2" creationId="{2B01284E-60F5-A47B-F47F-CFE40E70DC2E}"/>
          </ac:spMkLst>
        </pc:spChg>
        <pc:spChg chg="del">
          <ac:chgData name="Song Seokil" userId="55e21934b449b532" providerId="LiveId" clId="{EEE2C90E-A2FC-45E8-9D81-2455C710F906}" dt="2022-09-16T08:12:32.773" v="751" actId="700"/>
          <ac:spMkLst>
            <pc:docMk/>
            <pc:sldMk cId="1478344484" sldId="464"/>
            <ac:spMk id="3" creationId="{817BFB4C-306F-40BE-125C-D3F2E9291172}"/>
          </ac:spMkLst>
        </pc:spChg>
        <pc:spChg chg="mod ord">
          <ac:chgData name="Song Seokil" userId="55e21934b449b532" providerId="LiveId" clId="{EEE2C90E-A2FC-45E8-9D81-2455C710F906}" dt="2022-09-16T08:12:58.073" v="759" actId="1076"/>
          <ac:spMkLst>
            <pc:docMk/>
            <pc:sldMk cId="1478344484" sldId="464"/>
            <ac:spMk id="4" creationId="{AE8A956A-0D2F-C027-11A7-1B4285E9BE1C}"/>
          </ac:spMkLst>
        </pc:spChg>
        <pc:spChg chg="add del mod">
          <ac:chgData name="Song Seokil" userId="55e21934b449b532" providerId="LiveId" clId="{EEE2C90E-A2FC-45E8-9D81-2455C710F906}" dt="2022-09-16T08:49:12.215" v="770" actId="478"/>
          <ac:spMkLst>
            <pc:docMk/>
            <pc:sldMk cId="1478344484" sldId="464"/>
            <ac:spMk id="6" creationId="{D5C65532-685D-5474-75DC-BD728723A328}"/>
          </ac:spMkLst>
        </pc:spChg>
        <pc:picChg chg="add mod">
          <ac:chgData name="Song Seokil" userId="55e21934b449b532" providerId="LiveId" clId="{EEE2C90E-A2FC-45E8-9D81-2455C710F906}" dt="2022-09-16T08:49:36.219" v="774" actId="1076"/>
          <ac:picMkLst>
            <pc:docMk/>
            <pc:sldMk cId="1478344484" sldId="464"/>
            <ac:picMk id="8" creationId="{63143790-DEBB-3E5D-1B42-D93177F34517}"/>
          </ac:picMkLst>
        </pc:picChg>
      </pc:sldChg>
      <pc:sldChg chg="addSp delSp modSp new mod">
        <pc:chgData name="Song Seokil" userId="55e21934b449b532" providerId="LiveId" clId="{EEE2C90E-A2FC-45E8-9D81-2455C710F906}" dt="2022-09-16T08:50:24.524" v="776" actId="22"/>
        <pc:sldMkLst>
          <pc:docMk/>
          <pc:sldMk cId="1083691281" sldId="465"/>
        </pc:sldMkLst>
        <pc:spChg chg="add del mod">
          <ac:chgData name="Song Seokil" userId="55e21934b449b532" providerId="LiveId" clId="{EEE2C90E-A2FC-45E8-9D81-2455C710F906}" dt="2022-09-16T08:49:39.434" v="775" actId="478"/>
          <ac:spMkLst>
            <pc:docMk/>
            <pc:sldMk cId="1083691281" sldId="465"/>
            <ac:spMk id="4" creationId="{51848AFE-41E5-05A9-1634-A781A7DAA2B1}"/>
          </ac:spMkLst>
        </pc:spChg>
        <pc:picChg chg="add">
          <ac:chgData name="Song Seokil" userId="55e21934b449b532" providerId="LiveId" clId="{EEE2C90E-A2FC-45E8-9D81-2455C710F906}" dt="2022-09-16T08:50:24.524" v="776" actId="22"/>
          <ac:picMkLst>
            <pc:docMk/>
            <pc:sldMk cId="1083691281" sldId="465"/>
            <ac:picMk id="6" creationId="{BA20543A-6852-A22E-F940-8B5C5ED13CB6}"/>
          </ac:picMkLst>
        </pc:picChg>
      </pc:sldChg>
      <pc:sldChg chg="addSp modSp new mod">
        <pc:chgData name="Song Seokil" userId="55e21934b449b532" providerId="LiveId" clId="{EEE2C90E-A2FC-45E8-9D81-2455C710F906}" dt="2022-09-16T09:16:49.026" v="814" actId="1076"/>
        <pc:sldMkLst>
          <pc:docMk/>
          <pc:sldMk cId="3580915910" sldId="466"/>
        </pc:sldMkLst>
        <pc:spChg chg="add mod">
          <ac:chgData name="Song Seokil" userId="55e21934b449b532" providerId="LiveId" clId="{EEE2C90E-A2FC-45E8-9D81-2455C710F906}" dt="2022-09-16T09:16:49.026" v="814" actId="1076"/>
          <ac:spMkLst>
            <pc:docMk/>
            <pc:sldMk cId="3580915910" sldId="466"/>
            <ac:spMk id="5" creationId="{5156741A-3624-081E-0B6B-8DAF653EDDFF}"/>
          </ac:spMkLst>
        </pc:spChg>
        <pc:picChg chg="add">
          <ac:chgData name="Song Seokil" userId="55e21934b449b532" providerId="LiveId" clId="{EEE2C90E-A2FC-45E8-9D81-2455C710F906}" dt="2022-09-16T09:15:10.377" v="782" actId="22"/>
          <ac:picMkLst>
            <pc:docMk/>
            <pc:sldMk cId="3580915910" sldId="466"/>
            <ac:picMk id="4" creationId="{7B57F8C9-51CC-6C31-27DE-519D027FDDE1}"/>
          </ac:picMkLst>
        </pc:picChg>
      </pc:sldChg>
      <pc:sldChg chg="addSp new mod">
        <pc:chgData name="Song Seokil" userId="55e21934b449b532" providerId="LiveId" clId="{EEE2C90E-A2FC-45E8-9D81-2455C710F906}" dt="2022-09-16T09:17:06.418" v="816" actId="22"/>
        <pc:sldMkLst>
          <pc:docMk/>
          <pc:sldMk cId="2306516910" sldId="467"/>
        </pc:sldMkLst>
        <pc:picChg chg="add">
          <ac:chgData name="Song Seokil" userId="55e21934b449b532" providerId="LiveId" clId="{EEE2C90E-A2FC-45E8-9D81-2455C710F906}" dt="2022-09-16T09:17:06.418" v="816" actId="22"/>
          <ac:picMkLst>
            <pc:docMk/>
            <pc:sldMk cId="2306516910" sldId="467"/>
            <ac:picMk id="4" creationId="{9B121BF4-7D55-2F56-BA53-FE0812F4B1C9}"/>
          </ac:picMkLst>
        </pc:picChg>
      </pc:sldChg>
      <pc:sldChg chg="add">
        <pc:chgData name="Song Seokil" userId="55e21934b449b532" providerId="LiveId" clId="{EEE2C90E-A2FC-45E8-9D81-2455C710F906}" dt="2022-09-16T10:48:14.563" v="1399"/>
        <pc:sldMkLst>
          <pc:docMk/>
          <pc:sldMk cId="3345503826" sldId="468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621611497" sldId="562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469108206" sldId="563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049954287" sldId="564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326143921" sldId="565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2640775486" sldId="566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272534312" sldId="567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608302211" sldId="568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3680219796" sldId="569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387729162" sldId="570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862137847" sldId="571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217026786" sldId="572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015148268" sldId="573"/>
        </pc:sldMkLst>
      </pc:sldChg>
      <pc:sldMasterChg chg="delSldLayout">
        <pc:chgData name="Song Seokil" userId="55e21934b449b532" providerId="LiveId" clId="{EEE2C90E-A2FC-45E8-9D81-2455C710F906}" dt="2022-09-16T02:27:45.840" v="7" actId="47"/>
        <pc:sldMasterMkLst>
          <pc:docMk/>
          <pc:sldMasterMk cId="2443837898" sldId="2147483660"/>
        </pc:sldMasterMkLst>
        <pc:sldLayoutChg chg="del">
          <pc:chgData name="Song Seokil" userId="55e21934b449b532" providerId="LiveId" clId="{EEE2C90E-A2FC-45E8-9D81-2455C710F906}" dt="2022-09-16T02:27:45.840" v="7" actId="47"/>
          <pc:sldLayoutMkLst>
            <pc:docMk/>
            <pc:sldMasterMk cId="2443837898" sldId="2147483660"/>
            <pc:sldLayoutMk cId="578891582" sldId="2147483672"/>
          </pc:sldLayoutMkLst>
        </pc:sldLayoutChg>
      </pc:sldMasterChg>
    </pc:docChg>
  </pc:docChgLst>
  <pc:docChgLst>
    <pc:chgData name="Song Seokil" userId="55e21934b449b532" providerId="LiveId" clId="{764BA1F0-E179-4259-91AE-FE7665784060}"/>
    <pc:docChg chg="undo custSel addSld delSld modSld sldOrd">
      <pc:chgData name="Song Seokil" userId="55e21934b449b532" providerId="LiveId" clId="{764BA1F0-E179-4259-91AE-FE7665784060}" dt="2022-08-30T05:58:08.425" v="2197"/>
      <pc:docMkLst>
        <pc:docMk/>
      </pc:docMkLst>
      <pc:sldChg chg="del">
        <pc:chgData name="Song Seokil" userId="55e21934b449b532" providerId="LiveId" clId="{764BA1F0-E179-4259-91AE-FE7665784060}" dt="2022-08-28T23:58:37.467" v="1555" actId="47"/>
        <pc:sldMkLst>
          <pc:docMk/>
          <pc:sldMk cId="192242555" sldId="257"/>
        </pc:sldMkLst>
      </pc:sldChg>
      <pc:sldChg chg="modSp del mod">
        <pc:chgData name="Song Seokil" userId="55e21934b449b532" providerId="LiveId" clId="{764BA1F0-E179-4259-91AE-FE7665784060}" dt="2022-08-28T23:58:38.858" v="1556" actId="47"/>
        <pc:sldMkLst>
          <pc:docMk/>
          <pc:sldMk cId="3143518696" sldId="258"/>
        </pc:sldMkLst>
        <pc:spChg chg="mod">
          <ac:chgData name="Song Seokil" userId="55e21934b449b532" providerId="LiveId" clId="{764BA1F0-E179-4259-91AE-FE7665784060}" dt="2022-08-28T23:31:24.816" v="57" actId="27636"/>
          <ac:spMkLst>
            <pc:docMk/>
            <pc:sldMk cId="3143518696" sldId="258"/>
            <ac:spMk id="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39.483" v="1557" actId="47"/>
        <pc:sldMkLst>
          <pc:docMk/>
          <pc:sldMk cId="394440229" sldId="259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61229600" sldId="260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955168536" sldId="261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391636003" sldId="262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1791573540" sldId="263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77117732" sldId="264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1944048589" sldId="265"/>
        </pc:sldMkLst>
      </pc:sldChg>
      <pc:sldChg chg="del">
        <pc:chgData name="Song Seokil" userId="55e21934b449b532" providerId="LiveId" clId="{764BA1F0-E179-4259-91AE-FE7665784060}" dt="2022-08-28T23:58:50.078" v="1558" actId="47"/>
        <pc:sldMkLst>
          <pc:docMk/>
          <pc:sldMk cId="93582241" sldId="289"/>
        </pc:sldMkLst>
      </pc:sldChg>
      <pc:sldChg chg="del">
        <pc:chgData name="Song Seokil" userId="55e21934b449b532" providerId="LiveId" clId="{764BA1F0-E179-4259-91AE-FE7665784060}" dt="2022-08-28T23:58:51.032" v="1559" actId="47"/>
        <pc:sldMkLst>
          <pc:docMk/>
          <pc:sldMk cId="1614668866" sldId="290"/>
        </pc:sldMkLst>
      </pc:sldChg>
      <pc:sldChg chg="del">
        <pc:chgData name="Song Seokil" userId="55e21934b449b532" providerId="LiveId" clId="{764BA1F0-E179-4259-91AE-FE7665784060}" dt="2022-08-28T23:58:51.609" v="1560" actId="47"/>
        <pc:sldMkLst>
          <pc:docMk/>
          <pc:sldMk cId="1742982997" sldId="291"/>
        </pc:sldMkLst>
      </pc:sldChg>
      <pc:sldChg chg="del">
        <pc:chgData name="Song Seokil" userId="55e21934b449b532" providerId="LiveId" clId="{764BA1F0-E179-4259-91AE-FE7665784060}" dt="2022-08-28T23:58:52.046" v="1561" actId="47"/>
        <pc:sldMkLst>
          <pc:docMk/>
          <pc:sldMk cId="3546980334" sldId="292"/>
        </pc:sldMkLst>
      </pc:sldChg>
      <pc:sldChg chg="del">
        <pc:chgData name="Song Seokil" userId="55e21934b449b532" providerId="LiveId" clId="{764BA1F0-E179-4259-91AE-FE7665784060}" dt="2022-08-28T23:58:53.172" v="1562" actId="47"/>
        <pc:sldMkLst>
          <pc:docMk/>
          <pc:sldMk cId="3330860997" sldId="293"/>
        </pc:sldMkLst>
      </pc:sldChg>
      <pc:sldChg chg="del">
        <pc:chgData name="Song Seokil" userId="55e21934b449b532" providerId="LiveId" clId="{764BA1F0-E179-4259-91AE-FE7665784060}" dt="2022-08-28T23:58:53.453" v="1563" actId="47"/>
        <pc:sldMkLst>
          <pc:docMk/>
          <pc:sldMk cId="1278341772" sldId="294"/>
        </pc:sldMkLst>
      </pc:sldChg>
      <pc:sldChg chg="del">
        <pc:chgData name="Song Seokil" userId="55e21934b449b532" providerId="LiveId" clId="{764BA1F0-E179-4259-91AE-FE7665784060}" dt="2022-08-28T23:58:36.842" v="1554" actId="47"/>
        <pc:sldMkLst>
          <pc:docMk/>
          <pc:sldMk cId="2636902076" sldId="295"/>
        </pc:sldMkLst>
      </pc:sldChg>
      <pc:sldChg chg="del">
        <pc:chgData name="Song Seokil" userId="55e21934b449b532" providerId="LiveId" clId="{764BA1F0-E179-4259-91AE-FE7665784060}" dt="2022-08-28T23:58:54.218" v="1565" actId="47"/>
        <pc:sldMkLst>
          <pc:docMk/>
          <pc:sldMk cId="2984842192" sldId="296"/>
        </pc:sldMkLst>
      </pc:sldChg>
      <pc:sldChg chg="addSp delSp modSp add">
        <pc:chgData name="Song Seokil" userId="55e21934b449b532" providerId="LiveId" clId="{764BA1F0-E179-4259-91AE-FE7665784060}" dt="2022-08-30T05:40:43.394" v="1870"/>
        <pc:sldMkLst>
          <pc:docMk/>
          <pc:sldMk cId="60550924" sldId="307"/>
        </pc:sldMkLst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2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3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4" creationId="{32D627C6-DCD4-1CE3-C92F-721E1A8D6F3D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5" creationId="{49790AF3-C7AC-0E7F-3348-84D2077FA5E5}"/>
          </ac:spMkLst>
        </pc:spChg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6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7" creationId="{4A1BF664-94DF-A364-8DC0-F3EF7397743F}"/>
          </ac:spMkLst>
        </pc:spChg>
      </pc:sldChg>
      <pc:sldChg chg="add del">
        <pc:chgData name="Song Seokil" userId="55e21934b449b532" providerId="LiveId" clId="{764BA1F0-E179-4259-91AE-FE7665784060}" dt="2022-08-30T05:36:28.472" v="1789" actId="47"/>
        <pc:sldMkLst>
          <pc:docMk/>
          <pc:sldMk cId="867389612" sldId="308"/>
        </pc:sldMkLst>
      </pc:sldChg>
      <pc:sldChg chg="addSp delSp modSp add mod modClrScheme chgLayout">
        <pc:chgData name="Song Seokil" userId="55e21934b449b532" providerId="LiveId" clId="{764BA1F0-E179-4259-91AE-FE7665784060}" dt="2022-08-30T05:41:41.919" v="1883"/>
        <pc:sldMkLst>
          <pc:docMk/>
          <pc:sldMk cId="1140687359" sldId="309"/>
        </pc:sldMkLst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4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8.518" v="1871"/>
          <ac:spMkLst>
            <pc:docMk/>
            <pc:sldMk cId="1140687359" sldId="309"/>
            <ac:spMk id="9" creationId="{083EE34D-8FBF-679F-C463-6899DFFBCCC1}"/>
          </ac:spMkLst>
        </pc:spChg>
        <pc:spChg chg="add del mod">
          <ac:chgData name="Song Seokil" userId="55e21934b449b532" providerId="LiveId" clId="{764BA1F0-E179-4259-91AE-FE7665784060}" dt="2022-08-30T05:40:48.518" v="1871"/>
          <ac:spMkLst>
            <pc:docMk/>
            <pc:sldMk cId="1140687359" sldId="309"/>
            <ac:spMk id="10" creationId="{49F314B0-9E63-1B83-D566-1F0DA1E3C9FF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1" creationId="{0485905C-D069-AD32-79C1-CBC2FD80DFDE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2" creationId="{1F761D98-96DE-F05D-DE6B-0484A440BEF9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3" creationId="{3E733175-63A0-42F1-4B31-7D8E3785624F}"/>
          </ac:spMkLst>
        </pc:spChg>
        <pc:spChg chg="mod">
          <ac:chgData name="Song Seokil" userId="55e21934b449b532" providerId="LiveId" clId="{764BA1F0-E179-4259-91AE-FE7665784060}" dt="2022-08-30T05:37:25.135" v="1822" actId="1076"/>
          <ac:spMkLst>
            <pc:docMk/>
            <pc:sldMk cId="1140687359" sldId="309"/>
            <ac:spMk id="15" creationId="{00000000-0000-0000-0000-000000000000}"/>
          </ac:spMkLst>
        </pc:spChg>
        <pc:grpChg chg="del">
          <ac:chgData name="Song Seokil" userId="55e21934b449b532" providerId="LiveId" clId="{764BA1F0-E179-4259-91AE-FE7665784060}" dt="2022-08-30T05:38:13.003" v="1826" actId="478"/>
          <ac:grpSpMkLst>
            <pc:docMk/>
            <pc:sldMk cId="1140687359" sldId="309"/>
            <ac:grpSpMk id="16" creationId="{00000000-0000-0000-0000-000000000000}"/>
          </ac:grpSpMkLst>
        </pc:grpChg>
        <pc:picChg chg="del mod">
          <ac:chgData name="Song Seokil" userId="55e21934b449b532" providerId="LiveId" clId="{764BA1F0-E179-4259-91AE-FE7665784060}" dt="2022-08-30T05:38:11.538" v="1824" actId="478"/>
          <ac:picMkLst>
            <pc:docMk/>
            <pc:sldMk cId="1140687359" sldId="309"/>
            <ac:picMk id="5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0:57.257" v="1874" actId="1076"/>
          <ac:picMkLst>
            <pc:docMk/>
            <pc:sldMk cId="1140687359" sldId="309"/>
            <ac:picMk id="6" creationId="{00000000-0000-0000-0000-000000000000}"/>
          </ac:picMkLst>
        </pc:picChg>
        <pc:picChg chg="del">
          <ac:chgData name="Song Seokil" userId="55e21934b449b532" providerId="LiveId" clId="{764BA1F0-E179-4259-91AE-FE7665784060}" dt="2022-08-30T05:38:12.441" v="1825" actId="478"/>
          <ac:picMkLst>
            <pc:docMk/>
            <pc:sldMk cId="1140687359" sldId="309"/>
            <ac:picMk id="8" creationId="{00000000-0000-0000-0000-000000000000}"/>
          </ac:picMkLst>
        </pc:picChg>
      </pc:sldChg>
      <pc:sldChg chg="addSp delSp modSp add mod modClrScheme chgLayout">
        <pc:chgData name="Song Seokil" userId="55e21934b449b532" providerId="LiveId" clId="{764BA1F0-E179-4259-91AE-FE7665784060}" dt="2022-08-30T05:41:48.465" v="1884"/>
        <pc:sldMkLst>
          <pc:docMk/>
          <pc:sldMk cId="4171548835" sldId="310"/>
        </pc:sldMkLst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0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38:50.495" v="1838" actId="1076"/>
          <ac:spMkLst>
            <pc:docMk/>
            <pc:sldMk cId="4171548835" sldId="310"/>
            <ac:spMk id="11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2" creationId="{9E52607B-C970-AEE7-06B5-3E355D77D753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3" creationId="{139B8F8C-3195-289D-0BE5-5C72D7D6C1DB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4" creationId="{2D6A1C21-B884-8B52-0DE6-C161180FE806}"/>
          </ac:spMkLst>
        </pc:sp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4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5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6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7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8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9" creationId="{00000000-0000-0000-0000-000000000000}"/>
          </ac:picMkLst>
        </pc:picChg>
      </pc:sldChg>
      <pc:sldChg chg="addSp delSp modSp add mod modClrScheme chgLayout">
        <pc:chgData name="Song Seokil" userId="55e21934b449b532" providerId="LiveId" clId="{764BA1F0-E179-4259-91AE-FE7665784060}" dt="2022-08-30T05:41:53.056" v="1885"/>
        <pc:sldMkLst>
          <pc:docMk/>
          <pc:sldMk cId="1634097634" sldId="311"/>
        </pc:sldMkLst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5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6" creationId="{ACB31DBD-554F-EEC5-9F4D-7B6A77E2D84A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7" creationId="{CE829776-E60E-7786-D8E6-3E1B6FAD267B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8" creationId="{41160514-9997-1E6A-2E3F-EF663FC5FB84}"/>
          </ac:spMkLst>
        </pc:spChg>
        <pc:picChg chg="del mod">
          <ac:chgData name="Song Seokil" userId="55e21934b449b532" providerId="LiveId" clId="{764BA1F0-E179-4259-91AE-FE7665784060}" dt="2022-08-30T05:39:04.215" v="1841" actId="478"/>
          <ac:picMkLst>
            <pc:docMk/>
            <pc:sldMk cId="1634097634" sldId="311"/>
            <ac:picMk id="4" creationId="{00000000-0000-0000-0000-000000000000}"/>
          </ac:picMkLst>
        </pc:pic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3825893019" sldId="314"/>
        </pc:sldMkLst>
      </pc:sldChg>
      <pc:sldChg chg="addSp modSp mod modClrScheme chgLayout">
        <pc:chgData name="Song Seokil" userId="55e21934b449b532" providerId="LiveId" clId="{764BA1F0-E179-4259-91AE-FE7665784060}" dt="2022-08-28T23:42:22.168" v="477"/>
        <pc:sldMkLst>
          <pc:docMk/>
          <pc:sldMk cId="3833575237" sldId="315"/>
        </pc:sldMkLst>
        <pc:spChg chg="add mod ord">
          <ac:chgData name="Song Seokil" userId="55e21934b449b532" providerId="LiveId" clId="{764BA1F0-E179-4259-91AE-FE7665784060}" dt="2022-08-28T23:42:22.168" v="477"/>
          <ac:spMkLst>
            <pc:docMk/>
            <pc:sldMk cId="3833575237" sldId="315"/>
            <ac:spMk id="2" creationId="{D8A848FC-8DFD-383D-56A9-8C281A9D8C21}"/>
          </ac:spMkLst>
        </pc:spChg>
        <pc:spChg chg="mod ord">
          <ac:chgData name="Song Seokil" userId="55e21934b449b532" providerId="LiveId" clId="{764BA1F0-E179-4259-91AE-FE7665784060}" dt="2022-08-28T23:32:50.151" v="233" actId="700"/>
          <ac:spMkLst>
            <pc:docMk/>
            <pc:sldMk cId="3833575237" sldId="315"/>
            <ac:spMk id="6" creationId="{00000000-0000-0000-0000-000000000000}"/>
          </ac:spMkLst>
        </pc:spChg>
        <pc:picChg chg="mod ord">
          <ac:chgData name="Song Seokil" userId="55e21934b449b532" providerId="LiveId" clId="{764BA1F0-E179-4259-91AE-FE7665784060}" dt="2022-08-28T23:32:54.170" v="234" actId="1076"/>
          <ac:picMkLst>
            <pc:docMk/>
            <pc:sldMk cId="3833575237" sldId="315"/>
            <ac:picMk id="7" creationId="{00000000-0000-0000-0000-000000000000}"/>
          </ac:picMkLst>
        </pc:picChg>
      </pc:sldChg>
      <pc:sldChg chg="addSp delSp modSp mod">
        <pc:chgData name="Song Seokil" userId="55e21934b449b532" providerId="LiveId" clId="{764BA1F0-E179-4259-91AE-FE7665784060}" dt="2022-08-30T05:29:31.075" v="1625"/>
        <pc:sldMkLst>
          <pc:docMk/>
          <pc:sldMk cId="2521391246" sldId="319"/>
        </pc:sldMkLst>
        <pc:spChg chg="mod">
          <ac:chgData name="Song Seokil" userId="55e21934b449b532" providerId="LiveId" clId="{764BA1F0-E179-4259-91AE-FE7665784060}" dt="2022-08-30T05:29:31.075" v="1625"/>
          <ac:spMkLst>
            <pc:docMk/>
            <pc:sldMk cId="2521391246" sldId="319"/>
            <ac:spMk id="6" creationId="{00000000-0000-0000-0000-000000000000}"/>
          </ac:spMkLst>
        </pc:spChg>
        <pc:spChg chg="del mod">
          <ac:chgData name="Song Seokil" userId="55e21934b449b532" providerId="LiveId" clId="{764BA1F0-E179-4259-91AE-FE7665784060}" dt="2022-08-30T05:29:10.031" v="1621" actId="22"/>
          <ac:spMkLst>
            <pc:docMk/>
            <pc:sldMk cId="2521391246" sldId="319"/>
            <ac:spMk id="7" creationId="{00000000-0000-0000-0000-000000000000}"/>
          </ac:spMkLst>
        </pc:spChg>
        <pc:picChg chg="add mod ord">
          <ac:chgData name="Song Seokil" userId="55e21934b449b532" providerId="LiveId" clId="{764BA1F0-E179-4259-91AE-FE7665784060}" dt="2022-08-30T05:29:10.031" v="1621" actId="22"/>
          <ac:picMkLst>
            <pc:docMk/>
            <pc:sldMk cId="2521391246" sldId="319"/>
            <ac:picMk id="3" creationId="{CFDB1660-8166-0308-B7D1-1174C65D2DDE}"/>
          </ac:picMkLst>
        </pc:picChg>
      </pc:sldChg>
      <pc:sldChg chg="modSp del mod">
        <pc:chgData name="Song Seokil" userId="55e21934b449b532" providerId="LiveId" clId="{764BA1F0-E179-4259-91AE-FE7665784060}" dt="2022-08-30T05:32:05.260" v="1651" actId="47"/>
        <pc:sldMkLst>
          <pc:docMk/>
          <pc:sldMk cId="4230036838" sldId="321"/>
        </pc:sldMkLst>
        <pc:spChg chg="mod">
          <ac:chgData name="Song Seokil" userId="55e21934b449b532" providerId="LiveId" clId="{764BA1F0-E179-4259-91AE-FE7665784060}" dt="2022-08-30T05:30:32.903" v="1639" actId="21"/>
          <ac:spMkLst>
            <pc:docMk/>
            <pc:sldMk cId="4230036838" sldId="321"/>
            <ac:spMk id="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26.201" v="1553" actId="47"/>
        <pc:sldMkLst>
          <pc:docMk/>
          <pc:sldMk cId="1383476133" sldId="322"/>
        </pc:sldMkLst>
      </pc:sldChg>
      <pc:sldChg chg="modSp add mod">
        <pc:chgData name="Song Seokil" userId="55e21934b449b532" providerId="LiveId" clId="{764BA1F0-E179-4259-91AE-FE7665784060}" dt="2022-08-29T00:01:27.220" v="1567" actId="27636"/>
        <pc:sldMkLst>
          <pc:docMk/>
          <pc:sldMk cId="1567905024" sldId="324"/>
        </pc:sldMkLst>
        <pc:spChg chg="mod">
          <ac:chgData name="Song Seokil" userId="55e21934b449b532" providerId="LiveId" clId="{764BA1F0-E179-4259-91AE-FE7665784060}" dt="2022-08-29T00:01:27.220" v="1567" actId="27636"/>
          <ac:spMkLst>
            <pc:docMk/>
            <pc:sldMk cId="1567905024" sldId="324"/>
            <ac:spMk id="7" creationId="{00000000-0000-0000-0000-000000000000}"/>
          </ac:spMkLst>
        </pc:sp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521330141" sldId="326"/>
        </pc:sldMkLst>
      </pc:sldChg>
      <pc:sldChg chg="addSp delSp modSp add mod modClrScheme chgLayout">
        <pc:chgData name="Song Seokil" userId="55e21934b449b532" providerId="LiveId" clId="{764BA1F0-E179-4259-91AE-FE7665784060}" dt="2022-08-30T05:43:15.696" v="1903"/>
        <pc:sldMkLst>
          <pc:docMk/>
          <pc:sldMk cId="1350137985" sldId="327"/>
        </pc:sldMkLst>
        <pc:spChg chg="add mod ord">
          <ac:chgData name="Song Seokil" userId="55e21934b449b532" providerId="LiveId" clId="{764BA1F0-E179-4259-91AE-FE7665784060}" dt="2022-08-30T05:43:08.495" v="1901" actId="27636"/>
          <ac:spMkLst>
            <pc:docMk/>
            <pc:sldMk cId="1350137985" sldId="327"/>
            <ac:spMk id="2" creationId="{708B16A2-0E15-86BF-E0AA-D4B16A1EAA6C}"/>
          </ac:spMkLst>
        </pc:spChg>
        <pc:spChg chg="add del mod ord">
          <ac:chgData name="Song Seokil" userId="55e21934b449b532" providerId="LiveId" clId="{764BA1F0-E179-4259-91AE-FE7665784060}" dt="2022-08-30T05:43:15.696" v="1903"/>
          <ac:spMkLst>
            <pc:docMk/>
            <pc:sldMk cId="1350137985" sldId="327"/>
            <ac:spMk id="3" creationId="{BA727250-BC10-F026-7476-7DA2E2FD57B9}"/>
          </ac:spMkLst>
        </pc:spChg>
        <pc:spChg chg="mod ord">
          <ac:chgData name="Song Seokil" userId="55e21934b449b532" providerId="LiveId" clId="{764BA1F0-E179-4259-91AE-FE7665784060}" dt="2022-08-30T05:43:03.273" v="1897" actId="700"/>
          <ac:spMkLst>
            <pc:docMk/>
            <pc:sldMk cId="1350137985" sldId="327"/>
            <ac:spMk id="4" creationId="{00000000-0000-0000-0000-000000000000}"/>
          </ac:spMkLst>
        </pc:spChg>
        <pc:spChg chg="del mod">
          <ac:chgData name="Song Seokil" userId="55e21934b449b532" providerId="LiveId" clId="{764BA1F0-E179-4259-91AE-FE7665784060}" dt="2022-08-30T05:43:00.695" v="1896"/>
          <ac:spMkLst>
            <pc:docMk/>
            <pc:sldMk cId="1350137985" sldId="327"/>
            <ac:spMk id="6" creationId="{00000000-0000-0000-0000-000000000000}"/>
          </ac:spMkLst>
        </pc:spChg>
        <pc:picChg chg="del">
          <ac:chgData name="Song Seokil" userId="55e21934b449b532" providerId="LiveId" clId="{764BA1F0-E179-4259-91AE-FE7665784060}" dt="2022-08-30T05:43:11.023" v="1902" actId="21"/>
          <ac:picMkLst>
            <pc:docMk/>
            <pc:sldMk cId="1350137985" sldId="327"/>
            <ac:picMk id="5" creationId="{00000000-0000-0000-0000-000000000000}"/>
          </ac:picMkLst>
        </pc:picChg>
        <pc:picChg chg="add mod">
          <ac:chgData name="Song Seokil" userId="55e21934b449b532" providerId="LiveId" clId="{764BA1F0-E179-4259-91AE-FE7665784060}" dt="2022-08-30T05:43:15.696" v="1903"/>
          <ac:picMkLst>
            <pc:docMk/>
            <pc:sldMk cId="1350137985" sldId="327"/>
            <ac:picMk id="7" creationId="{FAE5E691-CA11-66B2-5EC4-85D2BBBA9AFE}"/>
          </ac:picMkLst>
        </pc:pic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152430303" sldId="328"/>
        </pc:sldMkLst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23627136" sldId="330"/>
        </pc:sldMkLst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3173015159" sldId="331"/>
        </pc:sldMkLst>
      </pc:sldChg>
      <pc:sldChg chg="addSp delSp modSp add mod chgLayout">
        <pc:chgData name="Song Seokil" userId="55e21934b449b532" providerId="LiveId" clId="{764BA1F0-E179-4259-91AE-FE7665784060}" dt="2022-08-30T05:42:36.025" v="1890" actId="1076"/>
        <pc:sldMkLst>
          <pc:docMk/>
          <pc:sldMk cId="3214137177" sldId="332"/>
        </pc:sldMkLst>
        <pc:spChg chg="add del mo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2" creationId="{2F7F49C6-9712-94B7-FE77-D60C93715750}"/>
          </ac:spMkLst>
        </pc:spChg>
        <pc:spChg chg="add del mo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3" creationId="{DE6DB18A-7494-9788-9934-662FA8A9FA34}"/>
          </ac:spMkLst>
        </pc:spChg>
        <pc:spChg chg="mod or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4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5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7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20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21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2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3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7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8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64" creationId="{00000000-0000-0000-0000-000000000000}"/>
          </ac:spMkLst>
        </pc:spChg>
        <pc:picChg chg="mod">
          <ac:chgData name="Song Seokil" userId="55e21934b449b532" providerId="LiveId" clId="{764BA1F0-E179-4259-91AE-FE7665784060}" dt="2022-08-30T05:42:30.761" v="1889" actId="1076"/>
          <ac:picMkLst>
            <pc:docMk/>
            <pc:sldMk cId="3214137177" sldId="332"/>
            <ac:picMk id="1026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2:36.025" v="1890" actId="1076"/>
          <ac:picMkLst>
            <pc:docMk/>
            <pc:sldMk cId="3214137177" sldId="332"/>
            <ac:picMk id="1027" creationId="{00000000-0000-0000-0000-000000000000}"/>
          </ac:picMkLst>
        </pc:picChg>
      </pc:sldChg>
      <pc:sldChg chg="modSp add mod">
        <pc:chgData name="Song Seokil" userId="55e21934b449b532" providerId="LiveId" clId="{764BA1F0-E179-4259-91AE-FE7665784060}" dt="2022-08-30T05:42:51.750" v="1893" actId="1076"/>
        <pc:sldMkLst>
          <pc:docMk/>
          <pc:sldMk cId="3215427855" sldId="333"/>
        </pc:sldMkLst>
        <pc:spChg chg="mod">
          <ac:chgData name="Song Seokil" userId="55e21934b449b532" providerId="LiveId" clId="{764BA1F0-E179-4259-91AE-FE7665784060}" dt="2022-08-30T05:42:51.750" v="1893" actId="1076"/>
          <ac:spMkLst>
            <pc:docMk/>
            <pc:sldMk cId="3215427855" sldId="333"/>
            <ac:spMk id="15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46.797" v="1892" actId="1076"/>
          <ac:spMkLst>
            <pc:docMk/>
            <pc:sldMk cId="3215427855" sldId="333"/>
            <ac:spMk id="21" creationId="{00000000-0000-0000-0000-000000000000}"/>
          </ac:spMkLst>
        </pc:spChg>
      </pc:sldChg>
      <pc:sldChg chg="modSp mod">
        <pc:chgData name="Song Seokil" userId="55e21934b449b532" providerId="LiveId" clId="{764BA1F0-E179-4259-91AE-FE7665784060}" dt="2022-08-28T23:31:24.488" v="52"/>
        <pc:sldMkLst>
          <pc:docMk/>
          <pc:sldMk cId="2766953892" sldId="334"/>
        </pc:sldMkLst>
        <pc:spChg chg="mod">
          <ac:chgData name="Song Seokil" userId="55e21934b449b532" providerId="LiveId" clId="{764BA1F0-E179-4259-91AE-FE7665784060}" dt="2022-08-28T23:31:24.488" v="52"/>
          <ac:spMkLst>
            <pc:docMk/>
            <pc:sldMk cId="2766953892" sldId="334"/>
            <ac:spMk id="512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23.561" v="1551" actId="47"/>
        <pc:sldMkLst>
          <pc:docMk/>
          <pc:sldMk cId="3977166884" sldId="337"/>
        </pc:sldMkLst>
      </pc:sldChg>
      <pc:sldChg chg="del">
        <pc:chgData name="Song Seokil" userId="55e21934b449b532" providerId="LiveId" clId="{764BA1F0-E179-4259-91AE-FE7665784060}" dt="2022-08-28T23:58:25.311" v="1552" actId="47"/>
        <pc:sldMkLst>
          <pc:docMk/>
          <pc:sldMk cId="4052422056" sldId="338"/>
        </pc:sldMkLst>
      </pc:sldChg>
      <pc:sldChg chg="modSp mod">
        <pc:chgData name="Song Seokil" userId="55e21934b449b532" providerId="LiveId" clId="{764BA1F0-E179-4259-91AE-FE7665784060}" dt="2022-08-28T23:32:37.606" v="232" actId="20577"/>
        <pc:sldMkLst>
          <pc:docMk/>
          <pc:sldMk cId="3077017268" sldId="340"/>
        </pc:sldMkLst>
        <pc:spChg chg="mod">
          <ac:chgData name="Song Seokil" userId="55e21934b449b532" providerId="LiveId" clId="{764BA1F0-E179-4259-91AE-FE7665784060}" dt="2022-08-28T23:32:37.606" v="232" actId="20577"/>
          <ac:spMkLst>
            <pc:docMk/>
            <pc:sldMk cId="3077017268" sldId="340"/>
            <ac:spMk id="3" creationId="{636B2505-2338-41D7-93D3-FA43769386E1}"/>
          </ac:spMkLst>
        </pc:spChg>
      </pc:sldChg>
      <pc:sldChg chg="addSp delSp modSp mod modClrScheme chgLayout">
        <pc:chgData name="Song Seokil" userId="55e21934b449b532" providerId="LiveId" clId="{764BA1F0-E179-4259-91AE-FE7665784060}" dt="2022-08-28T23:30:44.419" v="44" actId="400"/>
        <pc:sldMkLst>
          <pc:docMk/>
          <pc:sldMk cId="2742510181" sldId="342"/>
        </pc:sldMkLst>
        <pc:spChg chg="del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3" creationId="{26FB51EA-63EC-FDE8-3AB3-BBFDE80C4B8F}"/>
          </ac:spMkLst>
        </pc:spChg>
        <pc:spChg chg="mod ord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6" creationId="{AE6F9DC3-0629-40D0-A6AE-913B18CA78CE}"/>
          </ac:spMkLst>
        </pc:spChg>
        <pc:spChg chg="mod ord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7" creationId="{D382615C-1DC5-4F14-8473-F246776384DB}"/>
          </ac:spMkLst>
        </pc:spChg>
        <pc:spChg chg="add mod">
          <ac:chgData name="Song Seokil" userId="55e21934b449b532" providerId="LiveId" clId="{764BA1F0-E179-4259-91AE-FE7665784060}" dt="2022-08-28T23:30:44.419" v="44" actId="400"/>
          <ac:spMkLst>
            <pc:docMk/>
            <pc:sldMk cId="2742510181" sldId="342"/>
            <ac:spMk id="8" creationId="{9501EB14-E2D6-1F2E-9FE5-C3BEDCEE5C23}"/>
          </ac:spMkLst>
        </pc:spChg>
        <pc:picChg chg="add mod">
          <ac:chgData name="Song Seokil" userId="55e21934b449b532" providerId="LiveId" clId="{764BA1F0-E179-4259-91AE-FE7665784060}" dt="2022-08-28T17:01:03.111" v="3" actId="1076"/>
          <ac:picMkLst>
            <pc:docMk/>
            <pc:sldMk cId="2742510181" sldId="342"/>
            <ac:picMk id="4" creationId="{B9556660-D3FA-5011-B3EE-89725044ED5D}"/>
          </ac:picMkLst>
        </pc:picChg>
      </pc:sldChg>
      <pc:sldChg chg="del">
        <pc:chgData name="Song Seokil" userId="55e21934b449b532" providerId="LiveId" clId="{764BA1F0-E179-4259-91AE-FE7665784060}" dt="2022-08-28T23:58:53.796" v="1564" actId="47"/>
        <pc:sldMkLst>
          <pc:docMk/>
          <pc:sldMk cId="1124647121" sldId="344"/>
        </pc:sldMkLst>
      </pc:sldChg>
      <pc:sldChg chg="modSp del mod">
        <pc:chgData name="Song Seokil" userId="55e21934b449b532" providerId="LiveId" clId="{764BA1F0-E179-4259-91AE-FE7665784060}" dt="2022-08-28T23:40:08.542" v="406" actId="47"/>
        <pc:sldMkLst>
          <pc:docMk/>
          <pc:sldMk cId="2536654864" sldId="345"/>
        </pc:sldMkLst>
        <pc:spChg chg="mod">
          <ac:chgData name="Song Seokil" userId="55e21934b449b532" providerId="LiveId" clId="{764BA1F0-E179-4259-91AE-FE7665784060}" dt="2022-08-28T23:31:24.645" v="53" actId="27636"/>
          <ac:spMkLst>
            <pc:docMk/>
            <pc:sldMk cId="2536654864" sldId="345"/>
            <ac:spMk id="3" creationId="{C5450DE6-AA53-0E61-71CA-86C6AD165A67}"/>
          </ac:spMkLst>
        </pc:spChg>
      </pc:sldChg>
      <pc:sldChg chg="addSp delSp modSp mod ord">
        <pc:chgData name="Song Seokil" userId="55e21934b449b532" providerId="LiveId" clId="{764BA1F0-E179-4259-91AE-FE7665784060}" dt="2022-08-30T05:55:11.690" v="2078" actId="20577"/>
        <pc:sldMkLst>
          <pc:docMk/>
          <pc:sldMk cId="620292914" sldId="346"/>
        </pc:sldMkLst>
        <pc:spChg chg="mod">
          <ac:chgData name="Song Seokil" userId="55e21934b449b532" providerId="LiveId" clId="{764BA1F0-E179-4259-91AE-FE7665784060}" dt="2022-08-30T05:29:49.241" v="1632"/>
          <ac:spMkLst>
            <pc:docMk/>
            <pc:sldMk cId="620292914" sldId="346"/>
            <ac:spMk id="2" creationId="{733E0756-9B54-1856-F8E3-B478549DA15D}"/>
          </ac:spMkLst>
        </pc:spChg>
        <pc:spChg chg="mod">
          <ac:chgData name="Song Seokil" userId="55e21934b449b532" providerId="LiveId" clId="{764BA1F0-E179-4259-91AE-FE7665784060}" dt="2022-08-30T05:50:04.961" v="1910" actId="207"/>
          <ac:spMkLst>
            <pc:docMk/>
            <pc:sldMk cId="620292914" sldId="346"/>
            <ac:spMk id="3" creationId="{C86A955A-8CFF-1F4A-79D6-625E49BB5A5A}"/>
          </ac:spMkLst>
        </pc:spChg>
        <pc:spChg chg="add mod">
          <ac:chgData name="Song Seokil" userId="55e21934b449b532" providerId="LiveId" clId="{764BA1F0-E179-4259-91AE-FE7665784060}" dt="2022-08-30T05:52:42.575" v="1913" actId="1076"/>
          <ac:spMkLst>
            <pc:docMk/>
            <pc:sldMk cId="620292914" sldId="346"/>
            <ac:spMk id="6" creationId="{5F910436-428E-2BA7-774A-CCEB32F7B2DE}"/>
          </ac:spMkLst>
        </pc:spChg>
        <pc:spChg chg="add mod">
          <ac:chgData name="Song Seokil" userId="55e21934b449b532" providerId="LiveId" clId="{764BA1F0-E179-4259-91AE-FE7665784060}" dt="2022-08-30T05:55:11.690" v="2078" actId="20577"/>
          <ac:spMkLst>
            <pc:docMk/>
            <pc:sldMk cId="620292914" sldId="346"/>
            <ac:spMk id="7" creationId="{E4267D1A-7C8B-D7FB-6C95-46D34ECEC7B4}"/>
          </ac:spMkLst>
        </pc:spChg>
        <pc:spChg chg="add del mod">
          <ac:chgData name="Song Seokil" userId="55e21934b449b532" providerId="LiveId" clId="{764BA1F0-E179-4259-91AE-FE7665784060}" dt="2022-08-30T05:53:06.611" v="1917" actId="478"/>
          <ac:spMkLst>
            <pc:docMk/>
            <pc:sldMk cId="620292914" sldId="346"/>
            <ac:spMk id="8" creationId="{73112D9F-AE2F-22C7-574B-4EB37DE0E9CF}"/>
          </ac:spMkLst>
        </pc:spChg>
      </pc:sldChg>
      <pc:sldChg chg="modSp mod ord">
        <pc:chgData name="Song Seokil" userId="55e21934b449b532" providerId="LiveId" clId="{764BA1F0-E179-4259-91AE-FE7665784060}" dt="2022-08-30T05:29:54.115" v="1634"/>
        <pc:sldMkLst>
          <pc:docMk/>
          <pc:sldMk cId="1111603517" sldId="347"/>
        </pc:sldMkLst>
        <pc:spChg chg="mod">
          <ac:chgData name="Song Seokil" userId="55e21934b449b532" providerId="LiveId" clId="{764BA1F0-E179-4259-91AE-FE7665784060}" dt="2022-08-30T05:29:54.115" v="1634"/>
          <ac:spMkLst>
            <pc:docMk/>
            <pc:sldMk cId="1111603517" sldId="347"/>
            <ac:spMk id="2" creationId="{DED70BC9-C4A7-5438-906E-7C7978E93612}"/>
          </ac:spMkLst>
        </pc:spChg>
        <pc:spChg chg="mod">
          <ac:chgData name="Song Seokil" userId="55e21934b449b532" providerId="LiveId" clId="{764BA1F0-E179-4259-91AE-FE7665784060}" dt="2022-08-30T05:23:58.175" v="1602" actId="20577"/>
          <ac:spMkLst>
            <pc:docMk/>
            <pc:sldMk cId="1111603517" sldId="347"/>
            <ac:spMk id="3" creationId="{70851383-E3A8-582B-C028-5E013F61DCBC}"/>
          </ac:spMkLst>
        </pc:spChg>
      </pc:sldChg>
      <pc:sldChg chg="modSp mod ord">
        <pc:chgData name="Song Seokil" userId="55e21934b449b532" providerId="LiveId" clId="{764BA1F0-E179-4259-91AE-FE7665784060}" dt="2022-08-30T05:55:52.522" v="2100" actId="20577"/>
        <pc:sldMkLst>
          <pc:docMk/>
          <pc:sldMk cId="1813194231" sldId="348"/>
        </pc:sldMkLst>
        <pc:spChg chg="mod">
          <ac:chgData name="Song Seokil" userId="55e21934b449b532" providerId="LiveId" clId="{764BA1F0-E179-4259-91AE-FE7665784060}" dt="2022-08-28T23:42:55.363" v="557"/>
          <ac:spMkLst>
            <pc:docMk/>
            <pc:sldMk cId="1813194231" sldId="348"/>
            <ac:spMk id="2" creationId="{92683B54-958D-9C59-813D-8DCA3933AA7F}"/>
          </ac:spMkLst>
        </pc:spChg>
        <pc:spChg chg="mod">
          <ac:chgData name="Song Seokil" userId="55e21934b449b532" providerId="LiveId" clId="{764BA1F0-E179-4259-91AE-FE7665784060}" dt="2022-08-30T05:55:52.522" v="2100" actId="20577"/>
          <ac:spMkLst>
            <pc:docMk/>
            <pc:sldMk cId="1813194231" sldId="348"/>
            <ac:spMk id="3" creationId="{B3BBBC89-1A84-C1AA-2FB1-2DB00B65924D}"/>
          </ac:spMkLst>
        </pc:spChg>
      </pc:sldChg>
      <pc:sldChg chg="modSp mod ord">
        <pc:chgData name="Song Seokil" userId="55e21934b449b532" providerId="LiveId" clId="{764BA1F0-E179-4259-91AE-FE7665784060}" dt="2022-08-30T05:58:08.425" v="2197"/>
        <pc:sldMkLst>
          <pc:docMk/>
          <pc:sldMk cId="649061339" sldId="349"/>
        </pc:sldMkLst>
        <pc:spChg chg="mod">
          <ac:chgData name="Song Seokil" userId="55e21934b449b532" providerId="LiveId" clId="{764BA1F0-E179-4259-91AE-FE7665784060}" dt="2022-08-30T05:57:40.767" v="2149"/>
          <ac:spMkLst>
            <pc:docMk/>
            <pc:sldMk cId="649061339" sldId="349"/>
            <ac:spMk id="2" creationId="{A8656D8D-E68D-DA91-D67B-AB1ED0A7E491}"/>
          </ac:spMkLst>
        </pc:spChg>
        <pc:spChg chg="mod">
          <ac:chgData name="Song Seokil" userId="55e21934b449b532" providerId="LiveId" clId="{764BA1F0-E179-4259-91AE-FE7665784060}" dt="2022-08-30T05:58:08.425" v="2197"/>
          <ac:spMkLst>
            <pc:docMk/>
            <pc:sldMk cId="649061339" sldId="349"/>
            <ac:spMk id="3" creationId="{522F2130-EF29-FE70-9A94-7237489E55A6}"/>
          </ac:spMkLst>
        </pc:spChg>
      </pc:sldChg>
      <pc:sldChg chg="modSp del mod">
        <pc:chgData name="Song Seokil" userId="55e21934b449b532" providerId="LiveId" clId="{764BA1F0-E179-4259-91AE-FE7665784060}" dt="2022-08-28T23:53:13.428" v="1429" actId="47"/>
        <pc:sldMkLst>
          <pc:docMk/>
          <pc:sldMk cId="1723765253" sldId="350"/>
        </pc:sldMkLst>
        <pc:spChg chg="mod">
          <ac:chgData name="Song Seokil" userId="55e21934b449b532" providerId="LiveId" clId="{764BA1F0-E179-4259-91AE-FE7665784060}" dt="2022-08-28T23:51:08.422" v="1340" actId="27636"/>
          <ac:spMkLst>
            <pc:docMk/>
            <pc:sldMk cId="1723765253" sldId="350"/>
            <ac:spMk id="3" creationId="{B0D9B59D-B45B-AE63-015D-DA561EED686B}"/>
          </ac:spMkLst>
        </pc:spChg>
      </pc:sldChg>
      <pc:sldChg chg="modSp mod ord">
        <pc:chgData name="Song Seokil" userId="55e21934b449b532" providerId="LiveId" clId="{764BA1F0-E179-4259-91AE-FE7665784060}" dt="2022-08-30T05:33:15.816" v="1657"/>
        <pc:sldMkLst>
          <pc:docMk/>
          <pc:sldMk cId="3142267821" sldId="351"/>
        </pc:sldMkLst>
        <pc:spChg chg="mod">
          <ac:chgData name="Song Seokil" userId="55e21934b449b532" providerId="LiveId" clId="{764BA1F0-E179-4259-91AE-FE7665784060}" dt="2022-08-28T23:53:33.797" v="1438"/>
          <ac:spMkLst>
            <pc:docMk/>
            <pc:sldMk cId="3142267821" sldId="351"/>
            <ac:spMk id="2" creationId="{2C9AC45F-6C6B-70FB-571B-35D2218B633D}"/>
          </ac:spMkLst>
        </pc:spChg>
        <pc:spChg chg="mod">
          <ac:chgData name="Song Seokil" userId="55e21934b449b532" providerId="LiveId" clId="{764BA1F0-E179-4259-91AE-FE7665784060}" dt="2022-08-28T23:57:33.264" v="1544" actId="5793"/>
          <ac:spMkLst>
            <pc:docMk/>
            <pc:sldMk cId="3142267821" sldId="351"/>
            <ac:spMk id="3" creationId="{5FB18649-BDB8-8964-E016-D3746D4298B5}"/>
          </ac:spMkLst>
        </pc:spChg>
      </pc:sldChg>
      <pc:sldChg chg="del">
        <pc:chgData name="Song Seokil" userId="55e21934b449b532" providerId="LiveId" clId="{764BA1F0-E179-4259-91AE-FE7665784060}" dt="2022-08-28T23:57:17.076" v="1532" actId="47"/>
        <pc:sldMkLst>
          <pc:docMk/>
          <pc:sldMk cId="1270184858" sldId="352"/>
        </pc:sldMkLst>
      </pc:sldChg>
      <pc:sldChg chg="modSp del mod">
        <pc:chgData name="Song Seokil" userId="55e21934b449b532" providerId="LiveId" clId="{764BA1F0-E179-4259-91AE-FE7665784060}" dt="2022-08-28T23:57:17.076" v="1532" actId="47"/>
        <pc:sldMkLst>
          <pc:docMk/>
          <pc:sldMk cId="3586785381" sldId="353"/>
        </pc:sldMkLst>
        <pc:spChg chg="mod">
          <ac:chgData name="Song Seokil" userId="55e21934b449b532" providerId="LiveId" clId="{764BA1F0-E179-4259-91AE-FE7665784060}" dt="2022-08-28T23:55:57.776" v="1480" actId="27636"/>
          <ac:spMkLst>
            <pc:docMk/>
            <pc:sldMk cId="3586785381" sldId="353"/>
            <ac:spMk id="3" creationId="{F6470AC0-3CA5-1993-7164-326E1695ED3E}"/>
          </ac:spMkLst>
        </pc:spChg>
      </pc:sldChg>
      <pc:sldChg chg="del">
        <pc:chgData name="Song Seokil" userId="55e21934b449b532" providerId="LiveId" clId="{764BA1F0-E179-4259-91AE-FE7665784060}" dt="2022-08-28T23:57:17.076" v="1532" actId="47"/>
        <pc:sldMkLst>
          <pc:docMk/>
          <pc:sldMk cId="389714387" sldId="354"/>
        </pc:sldMkLst>
      </pc:sldChg>
      <pc:sldChg chg="modSp new mod">
        <pc:chgData name="Song Seokil" userId="55e21934b449b532" providerId="LiveId" clId="{764BA1F0-E179-4259-91AE-FE7665784060}" dt="2022-08-30T05:55:38.150" v="2099" actId="20577"/>
        <pc:sldMkLst>
          <pc:docMk/>
          <pc:sldMk cId="3780897965" sldId="355"/>
        </pc:sldMkLst>
        <pc:spChg chg="mod">
          <ac:chgData name="Song Seokil" userId="55e21934b449b532" providerId="LiveId" clId="{764BA1F0-E179-4259-91AE-FE7665784060}" dt="2022-08-30T05:29:58.921" v="1638"/>
          <ac:spMkLst>
            <pc:docMk/>
            <pc:sldMk cId="3780897965" sldId="355"/>
            <ac:spMk id="2" creationId="{06AA381B-B5EA-AC05-190E-CE7523881952}"/>
          </ac:spMkLst>
        </pc:spChg>
        <pc:spChg chg="mod">
          <ac:chgData name="Song Seokil" userId="55e21934b449b532" providerId="LiveId" clId="{764BA1F0-E179-4259-91AE-FE7665784060}" dt="2022-08-30T05:55:38.150" v="2099" actId="20577"/>
          <ac:spMkLst>
            <pc:docMk/>
            <pc:sldMk cId="3780897965" sldId="355"/>
            <ac:spMk id="3" creationId="{8BD9743C-4362-84B8-8E65-6741B1181B46}"/>
          </ac:spMkLst>
        </pc:sp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598645966" sldId="356"/>
        </pc:sldMkLst>
      </pc:sldChg>
      <pc:sldChg chg="modSp new mod">
        <pc:chgData name="Song Seokil" userId="55e21934b449b532" providerId="LiveId" clId="{764BA1F0-E179-4259-91AE-FE7665784060}" dt="2022-08-30T05:35:50.691" v="1788" actId="404"/>
        <pc:sldMkLst>
          <pc:docMk/>
          <pc:sldMk cId="4041692220" sldId="357"/>
        </pc:sldMkLst>
        <pc:spChg chg="mod">
          <ac:chgData name="Song Seokil" userId="55e21934b449b532" providerId="LiveId" clId="{764BA1F0-E179-4259-91AE-FE7665784060}" dt="2022-08-30T05:35:50.691" v="1788" actId="404"/>
          <ac:spMkLst>
            <pc:docMk/>
            <pc:sldMk cId="4041692220" sldId="357"/>
            <ac:spMk id="2" creationId="{2C4E028F-F7D9-CEFB-A22E-3F0F341ED68F}"/>
          </ac:spMkLst>
        </pc:spChg>
      </pc:sldChg>
      <pc:sldChg chg="modSp add mod">
        <pc:chgData name="Song Seokil" userId="55e21934b449b532" providerId="LiveId" clId="{764BA1F0-E179-4259-91AE-FE7665784060}" dt="2022-08-30T05:35:14.864" v="1774" actId="404"/>
        <pc:sldMkLst>
          <pc:docMk/>
          <pc:sldMk cId="1706973430" sldId="358"/>
        </pc:sldMkLst>
        <pc:spChg chg="mod">
          <ac:chgData name="Song Seokil" userId="55e21934b449b532" providerId="LiveId" clId="{764BA1F0-E179-4259-91AE-FE7665784060}" dt="2022-08-30T05:35:14.864" v="1774" actId="404"/>
          <ac:spMkLst>
            <pc:docMk/>
            <pc:sldMk cId="1706973430" sldId="358"/>
            <ac:spMk id="2" creationId="{2C4E028F-F7D9-CEFB-A22E-3F0F341ED68F}"/>
          </ac:spMkLst>
        </pc:spChg>
      </pc:sldChg>
      <pc:sldChg chg="modSp add mod">
        <pc:chgData name="Song Seokil" userId="55e21934b449b532" providerId="LiveId" clId="{764BA1F0-E179-4259-91AE-FE7665784060}" dt="2022-08-30T05:35:40.706" v="1787" actId="20577"/>
        <pc:sldMkLst>
          <pc:docMk/>
          <pc:sldMk cId="1761163034" sldId="359"/>
        </pc:sldMkLst>
        <pc:spChg chg="mod">
          <ac:chgData name="Song Seokil" userId="55e21934b449b532" providerId="LiveId" clId="{764BA1F0-E179-4259-91AE-FE7665784060}" dt="2022-08-30T05:35:40.706" v="1787" actId="20577"/>
          <ac:spMkLst>
            <pc:docMk/>
            <pc:sldMk cId="1761163034" sldId="359"/>
            <ac:spMk id="2" creationId="{2C4E028F-F7D9-CEFB-A22E-3F0F341ED68F}"/>
          </ac:spMkLst>
        </pc:spChg>
      </pc:sldChg>
    </pc:docChg>
  </pc:docChgLst>
  <pc:docChgLst>
    <pc:chgData name="Song Seokil" userId="55e21934b449b532" providerId="LiveId" clId="{18FF1C94-001D-4003-BC3B-E6E86E230711}"/>
    <pc:docChg chg="undo redo custSel addSld delSld modSld">
      <pc:chgData name="Song Seokil" userId="55e21934b449b532" providerId="LiveId" clId="{18FF1C94-001D-4003-BC3B-E6E86E230711}" dt="2022-06-03T04:50:15.194" v="4715" actId="6549"/>
      <pc:docMkLst>
        <pc:docMk/>
      </pc:docMkLst>
      <pc:sldChg chg="modSp mod">
        <pc:chgData name="Song Seokil" userId="55e21934b449b532" providerId="LiveId" clId="{18FF1C94-001D-4003-BC3B-E6E86E230711}" dt="2022-06-03T03:19:21.376" v="80" actId="20577"/>
        <pc:sldMkLst>
          <pc:docMk/>
          <pc:sldMk cId="270456694" sldId="256"/>
        </pc:sldMkLst>
        <pc:spChg chg="mod">
          <ac:chgData name="Song Seokil" userId="55e21934b449b532" providerId="LiveId" clId="{18FF1C94-001D-4003-BC3B-E6E86E230711}" dt="2022-06-03T03:19:21.376" v="80" actId="20577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18FF1C94-001D-4003-BC3B-E6E86E230711}" dt="2022-06-03T03:19:07.547" v="47" actId="20577"/>
          <ac:spMkLst>
            <pc:docMk/>
            <pc:sldMk cId="270456694" sldId="256"/>
            <ac:spMk id="3" creationId="{7C51EAE4-AF21-444C-A616-25A64899C55B}"/>
          </ac:spMkLst>
        </pc:spChg>
      </pc:sldChg>
      <pc:sldChg chg="addSp delSp modSp mod">
        <pc:chgData name="Song Seokil" userId="55e21934b449b532" providerId="LiveId" clId="{18FF1C94-001D-4003-BC3B-E6E86E230711}" dt="2022-06-03T03:53:13.519" v="1565"/>
        <pc:sldMkLst>
          <pc:docMk/>
          <pc:sldMk cId="236467780" sldId="257"/>
        </pc:sldMkLst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2" creationId="{0DB0522A-1313-4EEA-B74C-5B704F0998B3}"/>
          </ac:spMkLst>
        </pc:spChg>
        <pc:spChg chg="mod">
          <ac:chgData name="Song Seokil" userId="55e21934b449b532" providerId="LiveId" clId="{18FF1C94-001D-4003-BC3B-E6E86E230711}" dt="2022-06-03T03:53:13.519" v="1565"/>
          <ac:spMkLst>
            <pc:docMk/>
            <pc:sldMk cId="236467780" sldId="257"/>
            <ac:spMk id="3" creationId="{36FB0CD3-2B0E-494A-86F8-1D2EC1D9AE0B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4" creationId="{9D7D0C69-9A0F-4FA4-BD23-8611936620DC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5" creationId="{418823B8-6047-4C4B-87A8-43CC389C847A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6" creationId="{D304D4B1-BDDC-4738-B14C-044FF3E624CB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7" creationId="{2161B6EC-E708-C74F-4816-5FB95E10867F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8" creationId="{2A0E492F-6BE7-D318-E219-918F4545E390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9" creationId="{9BE8E7E2-629E-B3EB-2AE9-2218613867B9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10" creationId="{87137100-DE2F-5037-5C5E-474AE08D106E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11" creationId="{B95D81DC-B85D-54A3-5A92-542AA9321164}"/>
          </ac:spMkLst>
        </pc:spChg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1247344593" sldId="258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2369123153" sldId="259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1764675791" sldId="260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642437433" sldId="261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966960825" sldId="262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36405519" sldId="263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974125703" sldId="264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331871327" sldId="265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213786405" sldId="266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2063874523" sldId="267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457271579" sldId="268"/>
        </pc:sldMkLst>
      </pc:sldChg>
      <pc:sldChg chg="del">
        <pc:chgData name="Song Seokil" userId="55e21934b449b532" providerId="LiveId" clId="{18FF1C94-001D-4003-BC3B-E6E86E230711}" dt="2022-06-03T04:20:19.929" v="4096" actId="47"/>
        <pc:sldMkLst>
          <pc:docMk/>
          <pc:sldMk cId="685956049" sldId="269"/>
        </pc:sldMkLst>
      </pc:sldChg>
      <pc:sldChg chg="addSp delSp modSp mod">
        <pc:chgData name="Song Seokil" userId="55e21934b449b532" providerId="LiveId" clId="{18FF1C94-001D-4003-BC3B-E6E86E230711}" dt="2022-06-03T03:25:32.649" v="108" actId="1076"/>
        <pc:sldMkLst>
          <pc:docMk/>
          <pc:sldMk cId="1445639925" sldId="270"/>
        </pc:sldMkLst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2" creationId="{7C37608F-B1D3-5AF4-E434-FDE09D01E701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3" creationId="{6F487997-4D81-434F-8D57-095A56114763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4" creationId="{6006CAF6-6577-4C77-AB3B-2A0DC9E90B71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5" creationId="{F65BFE71-BBC2-4BBA-8E93-3EBDD1BBF0DD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6" creationId="{544C7DF0-08B7-20DA-7114-8E01A4056788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8" creationId="{A19CF127-68B0-4C8C-A17F-0BDE2BE3ACBB}"/>
          </ac:spMkLst>
        </pc:spChg>
        <pc:spChg chg="mod">
          <ac:chgData name="Song Seokil" userId="55e21934b449b532" providerId="LiveId" clId="{18FF1C94-001D-4003-BC3B-E6E86E230711}" dt="2022-06-03T03:25:20.214" v="107" actId="15"/>
          <ac:spMkLst>
            <pc:docMk/>
            <pc:sldMk cId="1445639925" sldId="270"/>
            <ac:spMk id="9" creationId="{37CEC79A-0367-4CFD-BA4B-0A98D173BD3A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0" creationId="{F7B544ED-ECB1-E494-1B82-59C92E9F0749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1" creationId="{40F48977-35A3-0994-89BD-F994D38CCB99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2" creationId="{BB9D1D44-A095-67E9-2125-0A82AD1D7AD7}"/>
          </ac:spMkLst>
        </pc:spChg>
        <pc:picChg chg="mod">
          <ac:chgData name="Song Seokil" userId="55e21934b449b532" providerId="LiveId" clId="{18FF1C94-001D-4003-BC3B-E6E86E230711}" dt="2022-06-03T03:25:32.649" v="108" actId="1076"/>
          <ac:picMkLst>
            <pc:docMk/>
            <pc:sldMk cId="1445639925" sldId="270"/>
            <ac:picMk id="7" creationId="{E27F7618-42DA-4789-A00C-1B9810466EEB}"/>
          </ac:picMkLst>
        </pc:picChg>
      </pc:sldChg>
      <pc:sldChg chg="modSp new mod">
        <pc:chgData name="Song Seokil" userId="55e21934b449b532" providerId="LiveId" clId="{18FF1C94-001D-4003-BC3B-E6E86E230711}" dt="2022-06-03T04:24:08.310" v="4566" actId="404"/>
        <pc:sldMkLst>
          <pc:docMk/>
          <pc:sldMk cId="3552238157" sldId="271"/>
        </pc:sldMkLst>
        <pc:spChg chg="mod">
          <ac:chgData name="Song Seokil" userId="55e21934b449b532" providerId="LiveId" clId="{18FF1C94-001D-4003-BC3B-E6E86E230711}" dt="2022-06-03T03:25:44.546" v="110"/>
          <ac:spMkLst>
            <pc:docMk/>
            <pc:sldMk cId="3552238157" sldId="271"/>
            <ac:spMk id="2" creationId="{D95AB66C-5DEE-BB64-78E8-025BBE9A0A45}"/>
          </ac:spMkLst>
        </pc:spChg>
        <pc:spChg chg="mod">
          <ac:chgData name="Song Seokil" userId="55e21934b449b532" providerId="LiveId" clId="{18FF1C94-001D-4003-BC3B-E6E86E230711}" dt="2022-06-03T04:24:08.310" v="4566" actId="404"/>
          <ac:spMkLst>
            <pc:docMk/>
            <pc:sldMk cId="3552238157" sldId="271"/>
            <ac:spMk id="3" creationId="{381C522C-78FE-228F-5A11-195FB61CD99D}"/>
          </ac:spMkLst>
        </pc:spChg>
      </pc:sldChg>
      <pc:sldChg chg="modSp new mod chgLayout">
        <pc:chgData name="Song Seokil" userId="55e21934b449b532" providerId="LiveId" clId="{18FF1C94-001D-4003-BC3B-E6E86E230711}" dt="2022-06-03T03:58:00.934" v="1764" actId="20577"/>
        <pc:sldMkLst>
          <pc:docMk/>
          <pc:sldMk cId="4023708438" sldId="272"/>
        </pc:sldMkLst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2" creationId="{36C9F469-3BBF-A021-B087-FC54909BFD9E}"/>
          </ac:spMkLst>
        </pc:spChg>
        <pc:spChg chg="mod ord">
          <ac:chgData name="Song Seokil" userId="55e21934b449b532" providerId="LiveId" clId="{18FF1C94-001D-4003-BC3B-E6E86E230711}" dt="2022-06-03T03:58:00.934" v="1764" actId="20577"/>
          <ac:spMkLst>
            <pc:docMk/>
            <pc:sldMk cId="4023708438" sldId="272"/>
            <ac:spMk id="3" creationId="{593A7A70-E511-5BB2-9478-575BF87119E0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4" creationId="{134B25D3-7D84-9272-C7D1-AB817E2FD088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5" creationId="{F59929BE-ECE3-21B3-9CF2-3F4D6CE017D5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6" creationId="{1AD694E4-B383-BF39-0963-4900544E08E6}"/>
          </ac:spMkLst>
        </pc:spChg>
      </pc:sldChg>
      <pc:sldChg chg="new del">
        <pc:chgData name="Song Seokil" userId="55e21934b449b532" providerId="LiveId" clId="{18FF1C94-001D-4003-BC3B-E6E86E230711}" dt="2022-06-03T03:36:27.029" v="935" actId="47"/>
        <pc:sldMkLst>
          <pc:docMk/>
          <pc:sldMk cId="634617869" sldId="273"/>
        </pc:sldMkLst>
      </pc:sldChg>
      <pc:sldChg chg="modSp add mod">
        <pc:chgData name="Song Seokil" userId="55e21934b449b532" providerId="LiveId" clId="{18FF1C94-001D-4003-BC3B-E6E86E230711}" dt="2022-06-03T04:00:12.199" v="2161" actId="20577"/>
        <pc:sldMkLst>
          <pc:docMk/>
          <pc:sldMk cId="1203445806" sldId="274"/>
        </pc:sldMkLst>
        <pc:spChg chg="mod">
          <ac:chgData name="Song Seokil" userId="55e21934b449b532" providerId="LiveId" clId="{18FF1C94-001D-4003-BC3B-E6E86E230711}" dt="2022-06-03T04:00:12.199" v="2161" actId="20577"/>
          <ac:spMkLst>
            <pc:docMk/>
            <pc:sldMk cId="1203445806" sldId="274"/>
            <ac:spMk id="3" creationId="{381C522C-78FE-228F-5A11-195FB61CD99D}"/>
          </ac:spMkLst>
        </pc:spChg>
      </pc:sldChg>
      <pc:sldChg chg="modSp new mod">
        <pc:chgData name="Song Seokil" userId="55e21934b449b532" providerId="LiveId" clId="{18FF1C94-001D-4003-BC3B-E6E86E230711}" dt="2022-06-03T04:50:15.194" v="4715" actId="6549"/>
        <pc:sldMkLst>
          <pc:docMk/>
          <pc:sldMk cId="2532135031" sldId="275"/>
        </pc:sldMkLst>
        <pc:spChg chg="mod">
          <ac:chgData name="Song Seokil" userId="55e21934b449b532" providerId="LiveId" clId="{18FF1C94-001D-4003-BC3B-E6E86E230711}" dt="2022-06-03T04:00:49.436" v="2253" actId="20577"/>
          <ac:spMkLst>
            <pc:docMk/>
            <pc:sldMk cId="2532135031" sldId="275"/>
            <ac:spMk id="2" creationId="{52AB29EB-8502-9DE9-83C6-8FF31770ADE1}"/>
          </ac:spMkLst>
        </pc:spChg>
        <pc:spChg chg="mod">
          <ac:chgData name="Song Seokil" userId="55e21934b449b532" providerId="LiveId" clId="{18FF1C94-001D-4003-BC3B-E6E86E230711}" dt="2022-06-03T04:50:15.194" v="4715" actId="6549"/>
          <ac:spMkLst>
            <pc:docMk/>
            <pc:sldMk cId="2532135031" sldId="275"/>
            <ac:spMk id="3" creationId="{08980CDE-6E1B-6BED-DFFA-5ED4438B0205}"/>
          </ac:spMkLst>
        </pc:spChg>
      </pc:sldChg>
      <pc:sldChg chg="addSp delSp modSp new mod modClrScheme chgLayout">
        <pc:chgData name="Song Seokil" userId="55e21934b449b532" providerId="LiveId" clId="{18FF1C94-001D-4003-BC3B-E6E86E230711}" dt="2022-06-03T04:24:29.654" v="4593" actId="20577"/>
        <pc:sldMkLst>
          <pc:docMk/>
          <pc:sldMk cId="2494024494" sldId="276"/>
        </pc:sldMkLst>
        <pc:spChg chg="del mod ord">
          <ac:chgData name="Song Seokil" userId="55e21934b449b532" providerId="LiveId" clId="{18FF1C94-001D-4003-BC3B-E6E86E230711}" dt="2022-06-03T04:09:37.936" v="3724" actId="700"/>
          <ac:spMkLst>
            <pc:docMk/>
            <pc:sldMk cId="2494024494" sldId="276"/>
            <ac:spMk id="2" creationId="{4257EE4E-609F-3F00-99AF-552406C8DDA8}"/>
          </ac:spMkLst>
        </pc:spChg>
        <pc:spChg chg="del">
          <ac:chgData name="Song Seokil" userId="55e21934b449b532" providerId="LiveId" clId="{18FF1C94-001D-4003-BC3B-E6E86E230711}" dt="2022-06-03T04:09:37.936" v="3724" actId="700"/>
          <ac:spMkLst>
            <pc:docMk/>
            <pc:sldMk cId="2494024494" sldId="276"/>
            <ac:spMk id="3" creationId="{AB754A84-02C0-F8EA-5B69-60B1E3033B87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4" creationId="{921FBE40-89FA-2F72-2A0C-D9E04670F427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5" creationId="{1260959E-E4EF-F8C7-E618-98410CD3061A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6" creationId="{93E7C53C-3B5D-EE65-4665-9F95803A4EFB}"/>
          </ac:spMkLst>
        </pc:spChg>
        <pc:spChg chg="add 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7" creationId="{CDF0A406-A751-EAA3-266C-7226B1F6569F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8" creationId="{03D7E1BE-B7E9-1C31-EC90-F780E645A63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9" creationId="{467B93A4-567E-5F2E-FABB-30EA30A0945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0" creationId="{75676649-797F-D419-2FB1-721C2EAEEED1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1" creationId="{20AF50FF-77F5-62DE-D909-6D4A9B83F655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2" creationId="{6A50E74D-D73F-0216-CE3D-87F169D1626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3" creationId="{C1B9C9DD-B7D4-865E-A5C4-822C3922F1F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4" creationId="{B839F8E8-2397-E191-7413-0AD462A26EB6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5" creationId="{D16FD159-D5E2-8DAE-7DFD-4C32DE3AA5F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6" creationId="{F5A84A4D-AEC8-8E1B-6DDD-D4466E6B340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7" creationId="{9BCB6F03-9252-C249-0C60-53BFB309341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8" creationId="{9FD3F493-A70D-8A51-D204-51534ED4DBB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9" creationId="{DDA4CED0-C0DA-D754-85AA-68738D11C34F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0" creationId="{E32CD335-EBEF-027A-0AA6-1B13D047A68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1" creationId="{5723046B-9A15-2FD1-8DC1-E47B7623D645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2" creationId="{C919A4FB-0BBC-79C9-AA0D-7B45665BDF87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3" creationId="{741DABB9-A896-D9CD-7D8A-8B70F2FE1279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4" creationId="{EC00F359-650E-E5EB-C4C1-8C2CFC0D1E0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5" creationId="{BC64404D-0500-948C-A6E5-CA8346A0629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6" creationId="{9D8F5562-95C7-ED54-0BD8-57E17B597CF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7" creationId="{E240BECB-07B3-3FA2-F5C4-A9E122549CA9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8" creationId="{27B5527D-E981-3584-B7E4-458AF47D218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9" creationId="{29B2FB85-8F4D-DBE6-033A-53C32F9BFE3B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0" creationId="{A77F916C-43DB-E445-01C1-18D91F8684CB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1" creationId="{9E70042B-7784-21AD-A86F-0CB058E300D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2" creationId="{D269B757-BB90-6114-1C6F-17B3B75F918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3" creationId="{7A61C650-8EF2-9C1A-947D-F267507DF047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4" creationId="{5A0982B6-AB9F-E0F0-C5A4-2CB2F0C93201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5" creationId="{7DE19641-2AD5-36FD-0667-A0F06529563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6" creationId="{9D1E5A6B-8A9E-96DF-2DDF-0E3B67922F25}"/>
          </ac:spMkLst>
        </pc:spChg>
        <pc:spChg chg="add mod">
          <ac:chgData name="Song Seokil" userId="55e21934b449b532" providerId="LiveId" clId="{18FF1C94-001D-4003-BC3B-E6E86E230711}" dt="2022-06-03T04:24:29.654" v="4593" actId="20577"/>
          <ac:spMkLst>
            <pc:docMk/>
            <pc:sldMk cId="2494024494" sldId="276"/>
            <ac:spMk id="37" creationId="{CA4DE680-319A-5C34-F8B9-269952BFA343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8" creationId="{3ED7492C-37E0-1939-F887-61267213173F}"/>
          </ac:spMkLst>
        </pc:spChg>
        <pc:spChg chg="add mod ord">
          <ac:chgData name="Song Seokil" userId="55e21934b449b532" providerId="LiveId" clId="{18FF1C94-001D-4003-BC3B-E6E86E230711}" dt="2022-06-03T04:14:56.189" v="3981" actId="1076"/>
          <ac:spMkLst>
            <pc:docMk/>
            <pc:sldMk cId="2494024494" sldId="276"/>
            <ac:spMk id="39" creationId="{37315EC7-1768-CD89-6B6F-435B44B5BD73}"/>
          </ac:spMkLst>
        </pc:spChg>
      </pc:sldChg>
      <pc:sldChg chg="modSp new mod">
        <pc:chgData name="Song Seokil" userId="55e21934b449b532" providerId="LiveId" clId="{18FF1C94-001D-4003-BC3B-E6E86E230711}" dt="2022-06-03T04:23:22.432" v="4565" actId="20577"/>
        <pc:sldMkLst>
          <pc:docMk/>
          <pc:sldMk cId="1464332151" sldId="277"/>
        </pc:sldMkLst>
        <pc:spChg chg="mod">
          <ac:chgData name="Song Seokil" userId="55e21934b449b532" providerId="LiveId" clId="{18FF1C94-001D-4003-BC3B-E6E86E230711}" dt="2022-06-03T04:20:27.926" v="4117" actId="20577"/>
          <ac:spMkLst>
            <pc:docMk/>
            <pc:sldMk cId="1464332151" sldId="277"/>
            <ac:spMk id="2" creationId="{8953325D-B04D-8F06-1495-33407CE5B790}"/>
          </ac:spMkLst>
        </pc:spChg>
        <pc:spChg chg="mod">
          <ac:chgData name="Song Seokil" userId="55e21934b449b532" providerId="LiveId" clId="{18FF1C94-001D-4003-BC3B-E6E86E230711}" dt="2022-06-03T04:23:22.432" v="4565" actId="20577"/>
          <ac:spMkLst>
            <pc:docMk/>
            <pc:sldMk cId="1464332151" sldId="277"/>
            <ac:spMk id="3" creationId="{9735CDDB-A596-2B20-7695-2A988973939D}"/>
          </ac:spMkLst>
        </pc:spChg>
      </pc:sldChg>
    </pc:docChg>
  </pc:docChgLst>
  <pc:docChgLst>
    <pc:chgData name="Song Seokil" userId="55e21934b449b532" providerId="LiveId" clId="{BD9444FD-0FFD-AA47-8F36-B29147492B55}"/>
    <pc:docChg chg="undo custSel addSld delSld modSld">
      <pc:chgData name="Song Seokil" userId="55e21934b449b532" providerId="LiveId" clId="{BD9444FD-0FFD-AA47-8F36-B29147492B55}" dt="2022-09-05T00:01:25.434" v="420" actId="20577"/>
      <pc:docMkLst>
        <pc:docMk/>
      </pc:docMkLst>
      <pc:sldChg chg="modSp mod">
        <pc:chgData name="Song Seokil" userId="55e21934b449b532" providerId="LiveId" clId="{BD9444FD-0FFD-AA47-8F36-B29147492B55}" dt="2022-09-04T16:28:39.900" v="21" actId="404"/>
        <pc:sldMkLst>
          <pc:docMk/>
          <pc:sldMk cId="270456694" sldId="256"/>
        </pc:sldMkLst>
        <pc:spChg chg="mod">
          <ac:chgData name="Song Seokil" userId="55e21934b449b532" providerId="LiveId" clId="{BD9444FD-0FFD-AA47-8F36-B29147492B55}" dt="2022-09-04T16:28:39.900" v="21" actId="404"/>
          <ac:spMkLst>
            <pc:docMk/>
            <pc:sldMk cId="270456694" sldId="256"/>
            <ac:spMk id="2" creationId="{0F045604-65DC-4B9E-B66B-29FE92886330}"/>
          </ac:spMkLst>
        </pc:spChg>
      </pc:sldChg>
      <pc:sldChg chg="modSp add">
        <pc:chgData name="Song Seokil" userId="55e21934b449b532" providerId="LiveId" clId="{BD9444FD-0FFD-AA47-8F36-B29147492B55}" dt="2022-09-05T00:00:02.002" v="379" actId="1076"/>
        <pc:sldMkLst>
          <pc:docMk/>
          <pc:sldMk cId="982068267" sldId="258"/>
        </pc:sldMkLst>
        <pc:picChg chg="mod">
          <ac:chgData name="Song Seokil" userId="55e21934b449b532" providerId="LiveId" clId="{BD9444FD-0FFD-AA47-8F36-B29147492B55}" dt="2022-09-05T00:00:02.002" v="379" actId="1076"/>
          <ac:picMkLst>
            <pc:docMk/>
            <pc:sldMk cId="982068267" sldId="258"/>
            <ac:picMk id="1026" creationId="{076AB234-2904-4353-AC90-0D78766478B0}"/>
          </ac:picMkLst>
        </pc:picChg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2201473210" sldId="259"/>
        </pc:sldMkLst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3211361470" sldId="260"/>
        </pc:sldMkLst>
      </pc:sldChg>
      <pc:sldChg chg="modSp add mod">
        <pc:chgData name="Song Seokil" userId="55e21934b449b532" providerId="LiveId" clId="{BD9444FD-0FFD-AA47-8F36-B29147492B55}" dt="2022-09-05T00:00:14.799" v="380" actId="1076"/>
        <pc:sldMkLst>
          <pc:docMk/>
          <pc:sldMk cId="1491598246" sldId="261"/>
        </pc:sldMkLst>
        <pc:picChg chg="mod">
          <ac:chgData name="Song Seokil" userId="55e21934b449b532" providerId="LiveId" clId="{BD9444FD-0FFD-AA47-8F36-B29147492B55}" dt="2022-09-05T00:00:14.799" v="380" actId="1076"/>
          <ac:picMkLst>
            <pc:docMk/>
            <pc:sldMk cId="1491598246" sldId="261"/>
            <ac:picMk id="6" creationId="{904B9EE2-F6DD-4C55-8FF6-E251CE5474F2}"/>
          </ac:picMkLst>
        </pc:picChg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1350478719" sldId="262"/>
        </pc:sldMkLst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3108282169" sldId="263"/>
        </pc:sldMkLst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3782136415" sldId="264"/>
        </pc:sldMkLst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4137482471" sldId="265"/>
        </pc:sldMkLst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1476496745" sldId="266"/>
        </pc:sldMkLst>
      </pc:sldChg>
      <pc:sldChg chg="modSp add mod">
        <pc:chgData name="Song Seokil" userId="55e21934b449b532" providerId="LiveId" clId="{BD9444FD-0FFD-AA47-8F36-B29147492B55}" dt="2022-09-05T00:00:34.169" v="384" actId="1076"/>
        <pc:sldMkLst>
          <pc:docMk/>
          <pc:sldMk cId="3666076889" sldId="267"/>
        </pc:sldMkLst>
        <pc:picChg chg="mod">
          <ac:chgData name="Song Seokil" userId="55e21934b449b532" providerId="LiveId" clId="{BD9444FD-0FFD-AA47-8F36-B29147492B55}" dt="2022-09-05T00:00:34.169" v="384" actId="1076"/>
          <ac:picMkLst>
            <pc:docMk/>
            <pc:sldMk cId="3666076889" sldId="267"/>
            <ac:picMk id="6" creationId="{79055A53-5251-4FBE-865A-9C0D977BC49C}"/>
          </ac:picMkLst>
        </pc:picChg>
      </pc:sldChg>
      <pc:sldChg chg="addSp delSp modSp add mod">
        <pc:chgData name="Song Seokil" userId="55e21934b449b532" providerId="LiveId" clId="{BD9444FD-0FFD-AA47-8F36-B29147492B55}" dt="2022-09-05T00:00:42.270" v="386" actId="21"/>
        <pc:sldMkLst>
          <pc:docMk/>
          <pc:sldMk cId="1769327762" sldId="268"/>
        </pc:sldMkLst>
        <pc:spChg chg="mod">
          <ac:chgData name="Song Seokil" userId="55e21934b449b532" providerId="LiveId" clId="{BD9444FD-0FFD-AA47-8F36-B29147492B55}" dt="2022-09-05T00:00:42.270" v="386" actId="21"/>
          <ac:spMkLst>
            <pc:docMk/>
            <pc:sldMk cId="1769327762" sldId="268"/>
            <ac:spMk id="2" creationId="{6928CDF6-275D-4EBF-980A-92F829E7B68A}"/>
          </ac:spMkLst>
        </pc:spChg>
        <pc:spChg chg="add del mod">
          <ac:chgData name="Song Seokil" userId="55e21934b449b532" providerId="LiveId" clId="{BD9444FD-0FFD-AA47-8F36-B29147492B55}" dt="2022-09-05T00:00:32.873" v="383" actId="767"/>
          <ac:spMkLst>
            <pc:docMk/>
            <pc:sldMk cId="1769327762" sldId="268"/>
            <ac:spMk id="3" creationId="{064FD9E2-234A-F785-A85E-0F4D729C835A}"/>
          </ac:spMkLst>
        </pc:spChg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184949544" sldId="305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60550924" sldId="307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140687359" sldId="309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4171548835" sldId="310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634097634" sldId="311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3825893019" sldId="314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3833575237" sldId="315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859310681" sldId="317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2521391246" sldId="319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567905024" sldId="324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521330141" sldId="326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350137985" sldId="327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152430303" sldId="328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23627136" sldId="330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3173015159" sldId="331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3214137177" sldId="332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3215427855" sldId="333"/>
        </pc:sldMkLst>
      </pc:sldChg>
      <pc:sldChg chg="del">
        <pc:chgData name="Song Seokil" userId="55e21934b449b532" providerId="LiveId" clId="{BD9444FD-0FFD-AA47-8F36-B29147492B55}" dt="2022-09-04T16:27:22.432" v="2" actId="2696"/>
        <pc:sldMkLst>
          <pc:docMk/>
          <pc:sldMk cId="2766953892" sldId="334"/>
        </pc:sldMkLst>
      </pc:sldChg>
      <pc:sldChg chg="del">
        <pc:chgData name="Song Seokil" userId="55e21934b449b532" providerId="LiveId" clId="{BD9444FD-0FFD-AA47-8F36-B29147492B55}" dt="2022-09-04T16:27:18.928" v="1" actId="2696"/>
        <pc:sldMkLst>
          <pc:docMk/>
          <pc:sldMk cId="3077017268" sldId="340"/>
        </pc:sldMkLst>
      </pc:sldChg>
      <pc:sldChg chg="addSp delSp modSp add del mod modClrScheme chgLayout">
        <pc:chgData name="Song Seokil" userId="55e21934b449b532" providerId="LiveId" clId="{BD9444FD-0FFD-AA47-8F36-B29147492B55}" dt="2022-09-04T17:04:40.941" v="175" actId="2696"/>
        <pc:sldMkLst>
          <pc:docMk/>
          <pc:sldMk cId="0" sldId="344"/>
        </pc:sldMkLst>
        <pc:spChg chg="add del mod ord">
          <ac:chgData name="Song Seokil" userId="55e21934b449b532" providerId="LiveId" clId="{BD9444FD-0FFD-AA47-8F36-B29147492B55}" dt="2022-09-04T17:04:19.206" v="172" actId="700"/>
          <ac:spMkLst>
            <pc:docMk/>
            <pc:sldMk cId="0" sldId="344"/>
            <ac:spMk id="2" creationId="{C482FBED-0E76-FC2D-9EB7-59991F46EC04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44"/>
            <ac:spMk id="3" creationId="{CC941F39-8B51-7205-9578-7C561D91E51D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44"/>
            <ac:spMk id="4" creationId="{15180DED-3414-7817-6DA2-B5EB59F061E0}"/>
          </ac:spMkLst>
        </pc:spChg>
        <pc:spChg chg="add mod ord">
          <ac:chgData name="Song Seokil" userId="55e21934b449b532" providerId="LiveId" clId="{BD9444FD-0FFD-AA47-8F36-B29147492B55}" dt="2022-09-04T17:04:29.486" v="173" actId="700"/>
          <ac:spMkLst>
            <pc:docMk/>
            <pc:sldMk cId="0" sldId="344"/>
            <ac:spMk id="5" creationId="{00A2D0C9-B32D-87E1-5129-87A288EECD75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44"/>
            <ac:spMk id="12290" creationId="{E7430BC6-5F91-E0EB-9C01-983BFA094633}"/>
          </ac:spMkLst>
        </pc:spChg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620292914" sldId="346"/>
        </pc:sldMkLst>
      </pc:sldChg>
      <pc:sldChg chg="addSp delSp modSp add mod modClrScheme chgLayout">
        <pc:chgData name="Song Seokil" userId="55e21934b449b532" providerId="LiveId" clId="{BD9444FD-0FFD-AA47-8F36-B29147492B55}" dt="2022-09-04T23:47:20.233" v="241" actId="1076"/>
        <pc:sldMkLst>
          <pc:docMk/>
          <pc:sldMk cId="0" sldId="347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47"/>
            <ac:spMk id="2" creationId="{69180DA4-2EE5-F16E-9B40-AE2D523C1071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47"/>
            <ac:spMk id="3" creationId="{A527DDDA-484C-035D-C630-2DCBA8511EE0}"/>
          </ac:spMkLst>
        </pc:spChg>
        <pc:spChg chg="add del mod">
          <ac:chgData name="Song Seokil" userId="55e21934b449b532" providerId="LiveId" clId="{BD9444FD-0FFD-AA47-8F36-B29147492B55}" dt="2022-09-04T17:05:35.917" v="184"/>
          <ac:spMkLst>
            <pc:docMk/>
            <pc:sldMk cId="0" sldId="347"/>
            <ac:spMk id="4" creationId="{96465773-1F28-EC9E-3945-321B2B7D3C91}"/>
          </ac:spMkLst>
        </pc:spChg>
        <pc:spChg chg="add del mod">
          <ac:chgData name="Song Seokil" userId="55e21934b449b532" providerId="LiveId" clId="{BD9444FD-0FFD-AA47-8F36-B29147492B55}" dt="2022-09-04T17:05:35.917" v="184"/>
          <ac:spMkLst>
            <pc:docMk/>
            <pc:sldMk cId="0" sldId="347"/>
            <ac:spMk id="5" creationId="{47B3EB80-C448-A144-5D85-A06284269BA2}"/>
          </ac:spMkLst>
        </pc:spChg>
        <pc:spChg chg="mod ord">
          <ac:chgData name="Song Seokil" userId="55e21934b449b532" providerId="LiveId" clId="{BD9444FD-0FFD-AA47-8F36-B29147492B55}" dt="2022-09-04T23:44:39.437" v="234" actId="6549"/>
          <ac:spMkLst>
            <pc:docMk/>
            <pc:sldMk cId="0" sldId="347"/>
            <ac:spMk id="9" creationId="{EFEA034E-DB96-E37F-3351-7D1015D8047B}"/>
          </ac:spMkLst>
        </pc:spChg>
        <pc:spChg chg="mod ord">
          <ac:chgData name="Song Seokil" userId="55e21934b449b532" providerId="LiveId" clId="{BD9444FD-0FFD-AA47-8F36-B29147492B55}" dt="2022-09-04T23:43:12.260" v="224" actId="20577"/>
          <ac:spMkLst>
            <pc:docMk/>
            <pc:sldMk cId="0" sldId="347"/>
            <ac:spMk id="13314" creationId="{E04FDF5E-1555-E680-28D6-196DACF657B7}"/>
          </ac:spMkLst>
        </pc:spChg>
        <pc:spChg chg="del mod">
          <ac:chgData name="Song Seokil" userId="55e21934b449b532" providerId="LiveId" clId="{BD9444FD-0FFD-AA47-8F36-B29147492B55}" dt="2022-09-04T17:05:08.788" v="180" actId="478"/>
          <ac:spMkLst>
            <pc:docMk/>
            <pc:sldMk cId="0" sldId="347"/>
            <ac:spMk id="13315" creationId="{372C5543-BB42-27C7-4F7A-332B3477E417}"/>
          </ac:spMkLst>
        </pc:spChg>
        <pc:picChg chg="mod">
          <ac:chgData name="Song Seokil" userId="55e21934b449b532" providerId="LiveId" clId="{BD9444FD-0FFD-AA47-8F36-B29147492B55}" dt="2022-09-04T23:47:18.672" v="240" actId="1076"/>
          <ac:picMkLst>
            <pc:docMk/>
            <pc:sldMk cId="0" sldId="347"/>
            <ac:picMk id="13317" creationId="{6F41560C-EB27-6D4F-4E42-098BCED72F15}"/>
          </ac:picMkLst>
        </pc:picChg>
        <pc:picChg chg="mod">
          <ac:chgData name="Song Seokil" userId="55e21934b449b532" providerId="LiveId" clId="{BD9444FD-0FFD-AA47-8F36-B29147492B55}" dt="2022-09-04T23:47:20.233" v="241" actId="1076"/>
          <ac:picMkLst>
            <pc:docMk/>
            <pc:sldMk cId="0" sldId="347"/>
            <ac:picMk id="13318" creationId="{F76407E5-FBE4-1539-CBF7-0E4B09FB3B96}"/>
          </ac:picMkLst>
        </pc:picChg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111603517" sldId="347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813194231" sldId="348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649061339" sldId="349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3142267821" sldId="351"/>
        </pc:sldMkLst>
      </pc:sldChg>
      <pc:sldChg chg="addSp delSp modSp add mod modClrScheme chgLayout">
        <pc:chgData name="Song Seokil" userId="55e21934b449b532" providerId="LiveId" clId="{BD9444FD-0FFD-AA47-8F36-B29147492B55}" dt="2022-09-04T23:54:03.884" v="297" actId="113"/>
        <pc:sldMkLst>
          <pc:docMk/>
          <pc:sldMk cId="0" sldId="354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54"/>
            <ac:spMk id="2" creationId="{BD6BDF82-6BAD-4FFC-A1BA-CAF76450666F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54"/>
            <ac:spMk id="3" creationId="{589D59B6-E8B6-9A1E-4784-3338D3DEDFC9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54"/>
            <ac:spMk id="4" creationId="{D350171C-C3A5-8573-3416-7868CB479C80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54"/>
            <ac:spMk id="5" creationId="{C24CCE04-49A1-1CC7-CA82-F4A0B802B2DF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54"/>
            <ac:spMk id="6" creationId="{BEFA3D60-F6CA-CBF4-FEF4-C22FA6B15A7F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54"/>
            <ac:spMk id="7" creationId="{DFF50335-E77D-DD98-8FD3-08ACB38019B8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54"/>
            <ac:spMk id="8" creationId="{C91FE80D-F7CF-0F46-C6F8-A8A021A000B5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54"/>
            <ac:spMk id="9" creationId="{67EED636-739D-975A-DBE3-A65CD152008B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54"/>
            <ac:spMk id="10" creationId="{BCDDFA97-65C0-F359-525A-50F1EB86F8EA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54"/>
            <ac:spMk id="11" creationId="{C2251DF4-A09A-826F-7096-E527C0B5003C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54"/>
            <ac:spMk id="12" creationId="{D303D53B-872F-2B1C-F20F-4AC1AFFB3313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54"/>
            <ac:spMk id="13" creationId="{EB7869A7-9773-DEFD-82D8-7983F8A1B4F7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54"/>
            <ac:spMk id="14" creationId="{6A83A580-B70E-7183-E934-A527BCE8CDB3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54"/>
            <ac:spMk id="15" creationId="{3BE5FA7E-1CC7-1F02-E70B-DB2075741C23}"/>
          </ac:spMkLst>
        </pc:spChg>
        <pc:spChg chg="mod ord">
          <ac:chgData name="Song Seokil" userId="55e21934b449b532" providerId="LiveId" clId="{BD9444FD-0FFD-AA47-8F36-B29147492B55}" dt="2022-09-04T23:54:03.884" v="297" actId="113"/>
          <ac:spMkLst>
            <pc:docMk/>
            <pc:sldMk cId="0" sldId="354"/>
            <ac:spMk id="13315" creationId="{C7925B96-8640-5AE0-C263-21B2FC57CAA6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54"/>
            <ac:spMk id="21506" creationId="{B582826F-1EB1-8B72-90E0-71EC532B5AAC}"/>
          </ac:spMkLst>
        </pc:spChg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3780897965" sldId="355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598645966" sldId="356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4041692220" sldId="357"/>
        </pc:sldMkLst>
      </pc:sldChg>
      <pc:sldChg chg="addSp delSp modSp add mod modClrScheme chgLayout">
        <pc:chgData name="Song Seokil" userId="55e21934b449b532" providerId="LiveId" clId="{BD9444FD-0FFD-AA47-8F36-B29147492B55}" dt="2022-09-04T23:58:11.762" v="339" actId="14"/>
        <pc:sldMkLst>
          <pc:docMk/>
          <pc:sldMk cId="0" sldId="358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58"/>
            <ac:spMk id="2" creationId="{C7ACA379-0A67-C796-D9C5-C0563668694E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58"/>
            <ac:spMk id="3" creationId="{D7B77DCC-0E3B-4017-4D26-8BF7F31FA910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58"/>
            <ac:spMk id="4" creationId="{38F7EE02-078F-025F-401F-6FA7C618D028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58"/>
            <ac:spMk id="5" creationId="{187A37CA-3044-9C0E-6EA7-736B027887AA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58"/>
            <ac:spMk id="6" creationId="{415B8100-C224-2D05-C853-3C8D3BAA8111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58"/>
            <ac:spMk id="7" creationId="{E3529085-244B-D348-7D79-5788D0FD6DAD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58"/>
            <ac:spMk id="8" creationId="{2101D0E4-C6D5-A0AD-FC3D-06D2C5E8C6D5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58"/>
            <ac:spMk id="9" creationId="{FDBFAB91-835F-7D7B-9CB4-A65BBECD5D1F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58"/>
            <ac:spMk id="10" creationId="{CF8B0E80-4367-5219-F660-CFB65B235595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58"/>
            <ac:spMk id="11" creationId="{86EE7D4C-8132-B313-8B26-49DD6FFAC46A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58"/>
            <ac:spMk id="12" creationId="{BA4EDA71-64A8-26EA-40CE-E2E0C89391F2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58"/>
            <ac:spMk id="13" creationId="{B179C704-14CF-6570-5201-4A98329A056D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58"/>
            <ac:spMk id="14" creationId="{B1F0D52A-5A1D-4FD1-3F77-5A2109EED0F3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58"/>
            <ac:spMk id="15" creationId="{2E0B869D-A6F5-7F9D-6F7A-02188CD2043F}"/>
          </ac:spMkLst>
        </pc:spChg>
        <pc:spChg chg="mod ord">
          <ac:chgData name="Song Seokil" userId="55e21934b449b532" providerId="LiveId" clId="{BD9444FD-0FFD-AA47-8F36-B29147492B55}" dt="2022-09-04T23:58:11.762" v="339" actId="14"/>
          <ac:spMkLst>
            <pc:docMk/>
            <pc:sldMk cId="0" sldId="358"/>
            <ac:spMk id="13315" creationId="{4D5F2B7A-9DE5-5C60-AD75-72D5E1990878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58"/>
            <ac:spMk id="25602" creationId="{9F054ADE-FA61-80EE-E0FF-32EDB224C69C}"/>
          </ac:spMkLst>
        </pc:spChg>
        <pc:picChg chg="del">
          <ac:chgData name="Song Seokil" userId="55e21934b449b532" providerId="LiveId" clId="{BD9444FD-0FFD-AA47-8F36-B29147492B55}" dt="2022-09-04T23:57:05.183" v="317" actId="21"/>
          <ac:picMkLst>
            <pc:docMk/>
            <pc:sldMk cId="0" sldId="358"/>
            <ac:picMk id="25604" creationId="{79B9A6BD-8823-EFD9-E177-7BE1384259BC}"/>
          </ac:picMkLst>
        </pc:picChg>
        <pc:picChg chg="del">
          <ac:chgData name="Song Seokil" userId="55e21934b449b532" providerId="LiveId" clId="{BD9444FD-0FFD-AA47-8F36-B29147492B55}" dt="2022-09-04T23:57:05.183" v="317" actId="21"/>
          <ac:picMkLst>
            <pc:docMk/>
            <pc:sldMk cId="0" sldId="358"/>
            <ac:picMk id="25605" creationId="{F59D89ED-CE8E-4439-CBA8-7BAEF6C28930}"/>
          </ac:picMkLst>
        </pc:picChg>
        <pc:picChg chg="del">
          <ac:chgData name="Song Seokil" userId="55e21934b449b532" providerId="LiveId" clId="{BD9444FD-0FFD-AA47-8F36-B29147492B55}" dt="2022-09-04T23:57:05.183" v="317" actId="21"/>
          <ac:picMkLst>
            <pc:docMk/>
            <pc:sldMk cId="0" sldId="358"/>
            <ac:picMk id="25606" creationId="{47D61CCE-CED7-A9B5-846D-82ACEDFE7DAC}"/>
          </ac:picMkLst>
        </pc:picChg>
      </pc:sldChg>
      <pc:sldChg chg="del">
        <pc:chgData name="Song Seokil" userId="55e21934b449b532" providerId="LiveId" clId="{BD9444FD-0FFD-AA47-8F36-B29147492B55}" dt="2022-09-04T16:27:17.690" v="0" actId="2696"/>
        <pc:sldMkLst>
          <pc:docMk/>
          <pc:sldMk cId="1706973430" sldId="358"/>
        </pc:sldMkLst>
      </pc:sldChg>
      <pc:sldChg chg="modSp mod">
        <pc:chgData name="Song Seokil" userId="55e21934b449b532" providerId="LiveId" clId="{BD9444FD-0FFD-AA47-8F36-B29147492B55}" dt="2022-09-04T16:39:56.564" v="154" actId="20577"/>
        <pc:sldMkLst>
          <pc:docMk/>
          <pc:sldMk cId="1761163034" sldId="359"/>
        </pc:sldMkLst>
        <pc:spChg chg="mod">
          <ac:chgData name="Song Seokil" userId="55e21934b449b532" providerId="LiveId" clId="{BD9444FD-0FFD-AA47-8F36-B29147492B55}" dt="2022-09-04T16:39:56.564" v="154" actId="20577"/>
          <ac:spMkLst>
            <pc:docMk/>
            <pc:sldMk cId="1761163034" sldId="359"/>
            <ac:spMk id="2" creationId="{2C4E028F-F7D9-CEFB-A22E-3F0F341ED68F}"/>
          </ac:spMkLst>
        </pc:spChg>
      </pc:sldChg>
      <pc:sldChg chg="addSp delSp modSp add mod modClrScheme chgLayout">
        <pc:chgData name="Song Seokil" userId="55e21934b449b532" providerId="LiveId" clId="{BD9444FD-0FFD-AA47-8F36-B29147492B55}" dt="2022-09-04T23:54:36.775" v="304" actId="20577"/>
        <pc:sldMkLst>
          <pc:docMk/>
          <pc:sldMk cId="0" sldId="360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0"/>
            <ac:spMk id="2" creationId="{3CA4F155-95D4-85AC-1783-75A1AC337923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0"/>
            <ac:spMk id="3" creationId="{8F1D1FC9-8BEF-6CF8-12EF-F0C312ACCC60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0"/>
            <ac:spMk id="4" creationId="{67355D58-7D25-854E-101E-7FCD629BCD18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0"/>
            <ac:spMk id="5" creationId="{5EFE6377-63C3-63A7-BF24-2FD769D15A39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0"/>
            <ac:spMk id="6" creationId="{9C4EE14D-04CB-2BAE-F31B-3AAE3A5EF0CD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0"/>
            <ac:spMk id="7" creationId="{81A70EED-A424-C7D5-3AC0-C1288A3B5875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0"/>
            <ac:spMk id="8" creationId="{74D4C4D2-975D-CBB0-1212-0BDE937C1ABC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0"/>
            <ac:spMk id="9" creationId="{B1622D0F-C78F-9A1A-07A9-554D1DB196B1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0"/>
            <ac:spMk id="10" creationId="{70592FF4-B986-879C-DCFA-A68184446CC6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0"/>
            <ac:spMk id="11" creationId="{81AB4816-1F3B-04FB-E825-8C7AF6D04945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0"/>
            <ac:spMk id="12" creationId="{727583AC-BF29-C778-53CE-14FFE49A754E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0"/>
            <ac:spMk id="13" creationId="{37C96EB6-C6DE-D0D2-3B4D-8B0C7E23DE99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0"/>
            <ac:spMk id="14" creationId="{092E13CB-7D45-5E8E-850D-0091A4055EA7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0"/>
            <ac:spMk id="15" creationId="{4FEEBF90-C5F6-22E7-EB29-3C7E79FC75B9}"/>
          </ac:spMkLst>
        </pc:spChg>
        <pc:spChg chg="mod ord">
          <ac:chgData name="Song Seokil" userId="55e21934b449b532" providerId="LiveId" clId="{BD9444FD-0FFD-AA47-8F36-B29147492B55}" dt="2022-09-04T23:54:36.775" v="304" actId="20577"/>
          <ac:spMkLst>
            <pc:docMk/>
            <pc:sldMk cId="0" sldId="360"/>
            <ac:spMk id="13315" creationId="{1FF057EB-7918-5776-6B94-39D33FC189C5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60"/>
            <ac:spMk id="22530" creationId="{5C9B72BF-4138-3060-771C-2C5954DF3E0D}"/>
          </ac:spMkLst>
        </pc:spChg>
      </pc:sldChg>
      <pc:sldChg chg="addSp delSp modSp add mod modClrScheme chgLayout">
        <pc:chgData name="Song Seokil" userId="55e21934b449b532" providerId="LiveId" clId="{BD9444FD-0FFD-AA47-8F36-B29147492B55}" dt="2022-09-04T23:56:23.175" v="311" actId="14"/>
        <pc:sldMkLst>
          <pc:docMk/>
          <pc:sldMk cId="0" sldId="361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1"/>
            <ac:spMk id="2" creationId="{CFCCC3FF-E207-3DD0-FD69-EADA0A2D6328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1"/>
            <ac:spMk id="3" creationId="{3C55CFBB-766D-BB3C-8A03-70F49AA88844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1"/>
            <ac:spMk id="4" creationId="{34CC8B33-462C-7890-ECC2-D3BDEAB9438C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1"/>
            <ac:spMk id="5" creationId="{7472352C-C99A-4C01-FAAC-C83D1BD67A8F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1"/>
            <ac:spMk id="6" creationId="{87AEE826-BE11-C354-27A3-F9EA42955439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1"/>
            <ac:spMk id="7" creationId="{F92C275F-9B2F-28AA-781D-390739F746E1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1"/>
            <ac:spMk id="8" creationId="{5F096C0A-1581-666C-B4D5-D775957EA91F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1"/>
            <ac:spMk id="9" creationId="{9051E73B-341E-2A94-2AC1-6DFA9795152E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1"/>
            <ac:spMk id="10" creationId="{96182104-7931-2509-85AA-ECC8FD812FBF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1"/>
            <ac:spMk id="11" creationId="{84D8D3F8-7923-7C15-F2F5-2DC37C22040A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1"/>
            <ac:spMk id="12" creationId="{24B6F958-2834-AC4F-7E6F-F9CE4940E6FA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1"/>
            <ac:spMk id="13" creationId="{321A9CB4-E1D7-0CF4-A5D0-A2D1AB3CC98A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1"/>
            <ac:spMk id="14" creationId="{B54EBF34-787D-F51E-7F57-00789367DDBB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1"/>
            <ac:spMk id="15" creationId="{F8942236-62AD-31EE-7214-7AA802B202F7}"/>
          </ac:spMkLst>
        </pc:spChg>
        <pc:spChg chg="mod ord">
          <ac:chgData name="Song Seokil" userId="55e21934b449b532" providerId="LiveId" clId="{BD9444FD-0FFD-AA47-8F36-B29147492B55}" dt="2022-09-04T23:56:23.175" v="311" actId="14"/>
          <ac:spMkLst>
            <pc:docMk/>
            <pc:sldMk cId="0" sldId="361"/>
            <ac:spMk id="13315" creationId="{9CD4A8DD-9B9B-F160-47EB-AC835FD01C64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61"/>
            <ac:spMk id="23554" creationId="{4DC96DD9-F01D-5BC3-DAB3-86FEF63B4CD1}"/>
          </ac:spMkLst>
        </pc:spChg>
        <pc:picChg chg="mod">
          <ac:chgData name="Song Seokil" userId="55e21934b449b532" providerId="LiveId" clId="{BD9444FD-0FFD-AA47-8F36-B29147492B55}" dt="2022-09-04T23:55:11.904" v="307" actId="1076"/>
          <ac:picMkLst>
            <pc:docMk/>
            <pc:sldMk cId="0" sldId="361"/>
            <ac:picMk id="23556" creationId="{F09EB867-1397-51D0-189A-863A9E234410}"/>
          </ac:picMkLst>
        </pc:picChg>
      </pc:sldChg>
      <pc:sldChg chg="addSp delSp modSp add mod modClrScheme chgLayout">
        <pc:chgData name="Song Seokil" userId="55e21934b449b532" providerId="LiveId" clId="{BD9444FD-0FFD-AA47-8F36-B29147492B55}" dt="2022-09-04T23:56:38.817" v="315" actId="1076"/>
        <pc:sldMkLst>
          <pc:docMk/>
          <pc:sldMk cId="0" sldId="362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2"/>
            <ac:spMk id="2" creationId="{382F3AB6-0C01-AEF5-62EE-CD57BDE73DD8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2"/>
            <ac:spMk id="3" creationId="{F4D58807-4A0D-630A-8A43-18DD506083F3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2"/>
            <ac:spMk id="4" creationId="{DBCE3C90-A52E-9F57-73DD-BEE9792E1C27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2"/>
            <ac:spMk id="5" creationId="{F4525585-E80C-2BF4-0E5D-F3B55D173D3D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2"/>
            <ac:spMk id="6" creationId="{F55A4846-99E6-C5A9-2C68-59A03DC0CF89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2"/>
            <ac:spMk id="7" creationId="{844A483C-2893-BA3D-1C7B-2FF287776E99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2"/>
            <ac:spMk id="8" creationId="{5436BA3F-05FA-12A8-F6AB-507BBDEA324D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2"/>
            <ac:spMk id="9" creationId="{B7ED4B58-1837-E281-45DD-EBD7455865DE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2"/>
            <ac:spMk id="10" creationId="{65ACA76D-68B4-1FD5-FF82-B6EDAF4441E7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2"/>
            <ac:spMk id="11" creationId="{4D645F4E-D192-2AC3-A453-9D118B3311D7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2"/>
            <ac:spMk id="12" creationId="{61549890-ADAA-D610-910E-1BAC1302504B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2"/>
            <ac:spMk id="13" creationId="{8B7B42CA-4B6F-22F5-E39A-F157C8FA77B9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2"/>
            <ac:spMk id="14" creationId="{778A058A-6FB9-67B5-36F8-5AC8DCB6749A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2"/>
            <ac:spMk id="15" creationId="{EBE67D76-5177-B2BB-30C5-EAD444E84C11}"/>
          </ac:spMkLst>
        </pc:spChg>
        <pc:spChg chg="mod ord">
          <ac:chgData name="Song Seokil" userId="55e21934b449b532" providerId="LiveId" clId="{BD9444FD-0FFD-AA47-8F36-B29147492B55}" dt="2022-09-04T23:56:17.610" v="310" actId="14"/>
          <ac:spMkLst>
            <pc:docMk/>
            <pc:sldMk cId="0" sldId="362"/>
            <ac:spMk id="13315" creationId="{375814E3-2909-BC83-5AF9-6A83CDE8B743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62"/>
            <ac:spMk id="24578" creationId="{AA68F1A7-56FD-98E9-DF8F-EC1EE1997B27}"/>
          </ac:spMkLst>
        </pc:spChg>
        <pc:picChg chg="mod">
          <ac:chgData name="Song Seokil" userId="55e21934b449b532" providerId="LiveId" clId="{BD9444FD-0FFD-AA47-8F36-B29147492B55}" dt="2022-09-04T23:56:38.817" v="315" actId="1076"/>
          <ac:picMkLst>
            <pc:docMk/>
            <pc:sldMk cId="0" sldId="362"/>
            <ac:picMk id="24580" creationId="{9FAC105D-2CA6-F50C-1470-86B85CCDDE1F}"/>
          </ac:picMkLst>
        </pc:picChg>
      </pc:sldChg>
      <pc:sldChg chg="addSp delSp modSp add mod modClrScheme chgLayout">
        <pc:chgData name="Song Seokil" userId="55e21934b449b532" providerId="LiveId" clId="{BD9444FD-0FFD-AA47-8F36-B29147492B55}" dt="2022-09-04T23:58:51.826" v="351" actId="14"/>
        <pc:sldMkLst>
          <pc:docMk/>
          <pc:sldMk cId="0" sldId="363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3"/>
            <ac:spMk id="2" creationId="{E9C03BBD-8660-30F7-CF28-470C9B7A3573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3"/>
            <ac:spMk id="3" creationId="{4D8E9E9E-E1DA-325B-9CEB-4EFD2ADCE04F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3"/>
            <ac:spMk id="4" creationId="{1E178C7A-0B61-D2B1-642B-D8C0A392C752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3"/>
            <ac:spMk id="5" creationId="{28893941-5573-988B-5F4B-5DB12C686A2F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3"/>
            <ac:spMk id="6" creationId="{9155E855-C72D-0171-0C4D-3650FBC2DFFB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3"/>
            <ac:spMk id="7" creationId="{9C4BBFDD-0047-3B8C-D158-E513E7CFBD40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3"/>
            <ac:spMk id="8" creationId="{4E0000EF-E4C0-37DA-CD12-26B512CF582B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3"/>
            <ac:spMk id="9" creationId="{DE45F48E-3F22-CF98-2E39-295608EFFE04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3"/>
            <ac:spMk id="10" creationId="{0F0CA713-064B-EBA5-7A97-894FC1530AC6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3"/>
            <ac:spMk id="11" creationId="{9ED45B43-4AEE-B310-523D-9A6DC0CB6AC5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3"/>
            <ac:spMk id="12" creationId="{DF7981E1-1AF3-1E6F-23A5-4650146267EF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3"/>
            <ac:spMk id="13" creationId="{9FC151F4-BF6D-6E01-141F-40D4D2F21F97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3"/>
            <ac:spMk id="14" creationId="{74F9B72C-FB10-7CC1-64D1-23BDB742FC7C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3"/>
            <ac:spMk id="15" creationId="{D3CACDB8-DD60-74BE-3C2A-B5BC3121FD05}"/>
          </ac:spMkLst>
        </pc:spChg>
        <pc:spChg chg="mod ord">
          <ac:chgData name="Song Seokil" userId="55e21934b449b532" providerId="LiveId" clId="{BD9444FD-0FFD-AA47-8F36-B29147492B55}" dt="2022-09-04T23:58:51.826" v="351" actId="14"/>
          <ac:spMkLst>
            <pc:docMk/>
            <pc:sldMk cId="0" sldId="363"/>
            <ac:spMk id="13315" creationId="{87C1822F-111C-F98E-1D94-2CBB3A303B68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63"/>
            <ac:spMk id="26626" creationId="{BD44B702-DAD4-C7FC-6502-8B1A3C43124F}"/>
          </ac:spMkLst>
        </pc:spChg>
        <pc:picChg chg="del">
          <ac:chgData name="Song Seokil" userId="55e21934b449b532" providerId="LiveId" clId="{BD9444FD-0FFD-AA47-8F36-B29147492B55}" dt="2022-09-04T23:58:42.067" v="345" actId="21"/>
          <ac:picMkLst>
            <pc:docMk/>
            <pc:sldMk cId="0" sldId="363"/>
            <ac:picMk id="26628" creationId="{AEEE77D4-672B-5AD4-D595-82303F0B36C8}"/>
          </ac:picMkLst>
        </pc:picChg>
      </pc:sldChg>
      <pc:sldChg chg="addSp delSp modSp add mod modClrScheme chgLayout">
        <pc:chgData name="Song Seokil" userId="55e21934b449b532" providerId="LiveId" clId="{BD9444FD-0FFD-AA47-8F36-B29147492B55}" dt="2022-09-04T23:59:05.178" v="352" actId="21"/>
        <pc:sldMkLst>
          <pc:docMk/>
          <pc:sldMk cId="0" sldId="364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4"/>
            <ac:spMk id="2" creationId="{6A80B26D-1B6A-1171-4B6F-329056950232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4"/>
            <ac:spMk id="3" creationId="{5286ED75-7C40-600E-A9FB-B0769BB2DA81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4"/>
            <ac:spMk id="4" creationId="{F26F2594-A8D6-FA89-9B74-2521CBC22563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4"/>
            <ac:spMk id="5" creationId="{0E6C9B21-9826-0A63-F0FD-09796FC89E8F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4"/>
            <ac:spMk id="6" creationId="{E2C4D7D4-ABAE-B4B4-916C-D1B6DC021A66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4"/>
            <ac:spMk id="7" creationId="{27FB714B-2233-DA42-D400-C49DA14F0076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4"/>
            <ac:spMk id="8" creationId="{876CDFED-9541-E1D2-430A-AA571185E86A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4"/>
            <ac:spMk id="9" creationId="{2A234D90-7745-09A9-FFCE-4F59E15E3832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4"/>
            <ac:spMk id="10" creationId="{16EE140D-DAC2-B758-5DA8-7DDC759DBE47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4"/>
            <ac:spMk id="11" creationId="{7256248D-F4F7-750E-1EAD-951B6824843D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4"/>
            <ac:spMk id="12" creationId="{D514EED3-3BA1-DBDC-EDFB-AB1531A004B1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4"/>
            <ac:spMk id="13" creationId="{187C82D1-C6B9-1DE5-C377-BB37D6A3F7C3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4"/>
            <ac:spMk id="14" creationId="{368CF48D-DE82-78A8-44E3-59D0D5D20D62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4"/>
            <ac:spMk id="15" creationId="{2DCFD0AF-83E6-E38E-6DA3-95A48384158C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64"/>
            <ac:spMk id="13315" creationId="{EC8B02AC-8F9C-5215-D8C1-CE0CD367BC61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64"/>
            <ac:spMk id="27650" creationId="{2CAB0773-60EE-9256-D6FD-08E751438582}"/>
          </ac:spMkLst>
        </pc:spChg>
        <pc:picChg chg="del">
          <ac:chgData name="Song Seokil" userId="55e21934b449b532" providerId="LiveId" clId="{BD9444FD-0FFD-AA47-8F36-B29147492B55}" dt="2022-09-04T23:59:05.178" v="352" actId="21"/>
          <ac:picMkLst>
            <pc:docMk/>
            <pc:sldMk cId="0" sldId="364"/>
            <ac:picMk id="27652" creationId="{ED9BCEC7-E089-2F7A-609B-CF1398C49262}"/>
          </ac:picMkLst>
        </pc:picChg>
      </pc:sldChg>
      <pc:sldChg chg="addSp delSp modSp add mod modClrScheme chgLayout">
        <pc:chgData name="Song Seokil" userId="55e21934b449b532" providerId="LiveId" clId="{BD9444FD-0FFD-AA47-8F36-B29147492B55}" dt="2022-09-04T23:59:35.297" v="362" actId="14"/>
        <pc:sldMkLst>
          <pc:docMk/>
          <pc:sldMk cId="0" sldId="365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5"/>
            <ac:spMk id="2" creationId="{91112C3C-4999-064D-7F79-7A2231F406AA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5"/>
            <ac:spMk id="3" creationId="{6602B7A2-136F-5C9D-CFA7-EA4FECAE3866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5"/>
            <ac:spMk id="4" creationId="{D6507A38-DE3B-04F0-C266-7E2008A9D611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5"/>
            <ac:spMk id="5" creationId="{CD43EE33-F162-42D5-F1F7-2CFC4AF59A78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5"/>
            <ac:spMk id="6" creationId="{4694C146-58AA-CBB6-6B11-87DE6E67F20E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5"/>
            <ac:spMk id="7" creationId="{F60FF27A-420B-F994-387C-86CB92244716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5"/>
            <ac:spMk id="8" creationId="{06962F7B-BD36-9EEF-7211-AC4D7C104D76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5"/>
            <ac:spMk id="9" creationId="{B12880C9-A33C-CE7E-5148-DE725952E6F4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5"/>
            <ac:spMk id="10" creationId="{433A31E7-A89C-7AD0-3A88-724F7ED83BEF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5"/>
            <ac:spMk id="11" creationId="{2EDC4D37-9E0E-5336-E998-6C54AAAAC768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5"/>
            <ac:spMk id="12" creationId="{A0C75CB9-74A2-1236-C70C-9CB64BE4C708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5"/>
            <ac:spMk id="13" creationId="{BC91FD88-EA72-CC7D-FF49-094C1B2D1652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5"/>
            <ac:spMk id="14" creationId="{4A46BFD8-72A9-32A4-6341-DC3F7BB53B18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5"/>
            <ac:spMk id="15" creationId="{8E87539E-7565-40F9-D272-331CA1F0F175}"/>
          </ac:spMkLst>
        </pc:spChg>
        <pc:spChg chg="mod ord">
          <ac:chgData name="Song Seokil" userId="55e21934b449b532" providerId="LiveId" clId="{BD9444FD-0FFD-AA47-8F36-B29147492B55}" dt="2022-09-04T23:59:35.297" v="362" actId="14"/>
          <ac:spMkLst>
            <pc:docMk/>
            <pc:sldMk cId="0" sldId="365"/>
            <ac:spMk id="13315" creationId="{18111707-8D04-BCD6-4C3A-F552FBECAEE7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65"/>
            <ac:spMk id="28674" creationId="{14F10570-F2BF-4A75-52A9-103781F06A7F}"/>
          </ac:spMkLst>
        </pc:spChg>
      </pc:sldChg>
      <pc:sldChg chg="modSp new mod">
        <pc:chgData name="Song Seokil" userId="55e21934b449b532" providerId="LiveId" clId="{BD9444FD-0FFD-AA47-8F36-B29147492B55}" dt="2022-09-04T23:59:45.950" v="378" actId="20577"/>
        <pc:sldMkLst>
          <pc:docMk/>
          <pc:sldMk cId="736688641" sldId="366"/>
        </pc:sldMkLst>
        <pc:spChg chg="mod">
          <ac:chgData name="Song Seokil" userId="55e21934b449b532" providerId="LiveId" clId="{BD9444FD-0FFD-AA47-8F36-B29147492B55}" dt="2022-09-04T23:59:45.950" v="378" actId="20577"/>
          <ac:spMkLst>
            <pc:docMk/>
            <pc:sldMk cId="736688641" sldId="366"/>
            <ac:spMk id="2" creationId="{E800DB21-EC8B-0145-7A6B-7B714D06141D}"/>
          </ac:spMkLst>
        </pc:spChg>
      </pc:sldChg>
      <pc:sldChg chg="addSp delSp modSp add mod modClrScheme chgLayout">
        <pc:chgData name="Song Seokil" userId="55e21934b449b532" providerId="LiveId" clId="{BD9444FD-0FFD-AA47-8F36-B29147492B55}" dt="2022-09-04T23:49:39.731" v="251" actId="1076"/>
        <pc:sldMkLst>
          <pc:docMk/>
          <pc:sldMk cId="0" sldId="382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2"/>
            <ac:spMk id="2" creationId="{720921FB-0E2C-5513-CFA7-109D2A9BF909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2"/>
            <ac:spMk id="3" creationId="{0F39C9AC-3215-0084-A38F-C32F1920BAAE}"/>
          </ac:spMkLst>
        </pc:spChg>
        <pc:spChg chg="add del mod">
          <ac:chgData name="Song Seokil" userId="55e21934b449b532" providerId="LiveId" clId="{BD9444FD-0FFD-AA47-8F36-B29147492B55}" dt="2022-09-04T17:05:33.149" v="183"/>
          <ac:spMkLst>
            <pc:docMk/>
            <pc:sldMk cId="0" sldId="382"/>
            <ac:spMk id="4" creationId="{AB7A1339-FFAB-4F8D-3459-25B41530F93F}"/>
          </ac:spMkLst>
        </pc:spChg>
        <pc:spChg chg="add del mod">
          <ac:chgData name="Song Seokil" userId="55e21934b449b532" providerId="LiveId" clId="{BD9444FD-0FFD-AA47-8F36-B29147492B55}" dt="2022-09-04T17:05:33.149" v="183"/>
          <ac:spMkLst>
            <pc:docMk/>
            <pc:sldMk cId="0" sldId="382"/>
            <ac:spMk id="5" creationId="{0E78BE38-4143-E46E-BF0F-61E83F172755}"/>
          </ac:spMkLst>
        </pc:spChg>
        <pc:spChg chg="mod ord">
          <ac:chgData name="Song Seokil" userId="55e21934b449b532" providerId="LiveId" clId="{BD9444FD-0FFD-AA47-8F36-B29147492B55}" dt="2022-09-04T23:47:50.550" v="244" actId="14"/>
          <ac:spMkLst>
            <pc:docMk/>
            <pc:sldMk cId="0" sldId="382"/>
            <ac:spMk id="9" creationId="{B237BD8A-1CA6-D1CD-0D2A-84BC0C4DAAFF}"/>
          </ac:spMkLst>
        </pc:spChg>
        <pc:spChg chg="mod ord">
          <ac:chgData name="Song Seokil" userId="55e21934b449b532" providerId="LiveId" clId="{BD9444FD-0FFD-AA47-8F36-B29147492B55}" dt="2022-09-04T17:05:33.149" v="183"/>
          <ac:spMkLst>
            <pc:docMk/>
            <pc:sldMk cId="0" sldId="382"/>
            <ac:spMk id="14338" creationId="{48E0740D-8F49-945F-53C5-F9F952C72BAB}"/>
          </ac:spMkLst>
        </pc:spChg>
        <pc:picChg chg="add mod">
          <ac:chgData name="Song Seokil" userId="55e21934b449b532" providerId="LiveId" clId="{BD9444FD-0FFD-AA47-8F36-B29147492B55}" dt="2022-09-04T23:49:39.731" v="251" actId="1076"/>
          <ac:picMkLst>
            <pc:docMk/>
            <pc:sldMk cId="0" sldId="382"/>
            <ac:picMk id="6" creationId="{5A0AC175-44A8-B631-2095-7F1E7F8B1889}"/>
          </ac:picMkLst>
        </pc:picChg>
        <pc:picChg chg="del mod">
          <ac:chgData name="Song Seokil" userId="55e21934b449b532" providerId="LiveId" clId="{BD9444FD-0FFD-AA47-8F36-B29147492B55}" dt="2022-09-04T23:49:26.657" v="247" actId="478"/>
          <ac:picMkLst>
            <pc:docMk/>
            <pc:sldMk cId="0" sldId="382"/>
            <ac:picMk id="14341" creationId="{2FB2EE6E-8AF0-86EC-901D-2F6B6485AFE6}"/>
          </ac:picMkLst>
        </pc:picChg>
      </pc:sldChg>
      <pc:sldChg chg="addSp delSp modSp add mod modClrScheme chgLayout">
        <pc:chgData name="Song Seokil" userId="55e21934b449b532" providerId="LiveId" clId="{BD9444FD-0FFD-AA47-8F36-B29147492B55}" dt="2022-09-04T23:52:59.503" v="254"/>
        <pc:sldMkLst>
          <pc:docMk/>
          <pc:sldMk cId="0" sldId="383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3"/>
            <ac:spMk id="2" creationId="{595E4BFB-7632-1130-7F53-F00DC3636FB4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3"/>
            <ac:spMk id="3" creationId="{32B23F37-76EA-6438-BACA-17AE7B18A749}"/>
          </ac:spMkLst>
        </pc:spChg>
        <pc:spChg chg="add del mod">
          <ac:chgData name="Song Seokil" userId="55e21934b449b532" providerId="LiveId" clId="{BD9444FD-0FFD-AA47-8F36-B29147492B55}" dt="2022-09-04T23:52:59.503" v="254"/>
          <ac:spMkLst>
            <pc:docMk/>
            <pc:sldMk cId="0" sldId="383"/>
            <ac:spMk id="4" creationId="{70C263BF-3791-E7C3-0FCF-8BFD95AE5B57}"/>
          </ac:spMkLst>
        </pc:spChg>
        <pc:spChg chg="add del mod">
          <ac:chgData name="Song Seokil" userId="55e21934b449b532" providerId="LiveId" clId="{BD9444FD-0FFD-AA47-8F36-B29147492B55}" dt="2022-09-04T23:52:59.503" v="254"/>
          <ac:spMkLst>
            <pc:docMk/>
            <pc:sldMk cId="0" sldId="383"/>
            <ac:spMk id="5" creationId="{52906D52-AF87-A0E1-75AD-6ABCB31D5CD3}"/>
          </ac:spMkLst>
        </pc:spChg>
        <pc:spChg chg="mod ord">
          <ac:chgData name="Song Seokil" userId="55e21934b449b532" providerId="LiveId" clId="{BD9444FD-0FFD-AA47-8F36-B29147492B55}" dt="2022-09-04T23:52:59.503" v="254"/>
          <ac:spMkLst>
            <pc:docMk/>
            <pc:sldMk cId="0" sldId="383"/>
            <ac:spMk id="9" creationId="{3A32F9D2-CE88-59A6-F94C-DDB246E0B526}"/>
          </ac:spMkLst>
        </pc:spChg>
        <pc:spChg chg="mod ord">
          <ac:chgData name="Song Seokil" userId="55e21934b449b532" providerId="LiveId" clId="{BD9444FD-0FFD-AA47-8F36-B29147492B55}" dt="2022-09-04T23:52:59.503" v="254"/>
          <ac:spMkLst>
            <pc:docMk/>
            <pc:sldMk cId="0" sldId="383"/>
            <ac:spMk id="15362" creationId="{90F71683-EAD3-1D6F-37CF-47B0ED5C597C}"/>
          </ac:spMkLst>
        </pc:spChg>
        <pc:picChg chg="add del">
          <ac:chgData name="Song Seokil" userId="55e21934b449b532" providerId="LiveId" clId="{BD9444FD-0FFD-AA47-8F36-B29147492B55}" dt="2022-09-04T23:52:43.685" v="253" actId="478"/>
          <ac:picMkLst>
            <pc:docMk/>
            <pc:sldMk cId="0" sldId="383"/>
            <ac:picMk id="15365" creationId="{4F204277-AD3E-3167-F10C-EFF84E72C750}"/>
          </ac:picMkLst>
        </pc:picChg>
      </pc:sldChg>
      <pc:sldChg chg="addSp delSp modSp add mod modClrScheme chgLayout">
        <pc:chgData name="Song Seokil" userId="55e21934b449b532" providerId="LiveId" clId="{BD9444FD-0FFD-AA47-8F36-B29147492B55}" dt="2022-09-04T23:53:03.342" v="255"/>
        <pc:sldMkLst>
          <pc:docMk/>
          <pc:sldMk cId="0" sldId="384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4"/>
            <ac:spMk id="2" creationId="{0CF5F777-6134-222A-3AC5-459FC8683D1C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4"/>
            <ac:spMk id="3" creationId="{F0701BDF-4A60-7720-A4B6-299AE150A562}"/>
          </ac:spMkLst>
        </pc:spChg>
        <pc:spChg chg="add del mod">
          <ac:chgData name="Song Seokil" userId="55e21934b449b532" providerId="LiveId" clId="{BD9444FD-0FFD-AA47-8F36-B29147492B55}" dt="2022-09-04T23:53:03.342" v="255"/>
          <ac:spMkLst>
            <pc:docMk/>
            <pc:sldMk cId="0" sldId="384"/>
            <ac:spMk id="4" creationId="{BE95A9FB-C17D-3CBE-00A1-CDC561A6541A}"/>
          </ac:spMkLst>
        </pc:spChg>
        <pc:spChg chg="add del mod">
          <ac:chgData name="Song Seokil" userId="55e21934b449b532" providerId="LiveId" clId="{BD9444FD-0FFD-AA47-8F36-B29147492B55}" dt="2022-09-04T23:53:03.342" v="255"/>
          <ac:spMkLst>
            <pc:docMk/>
            <pc:sldMk cId="0" sldId="384"/>
            <ac:spMk id="5" creationId="{7902FAA2-CEE4-BD9A-0729-382DF586222E}"/>
          </ac:spMkLst>
        </pc:spChg>
        <pc:spChg chg="mod ord">
          <ac:chgData name="Song Seokil" userId="55e21934b449b532" providerId="LiveId" clId="{BD9444FD-0FFD-AA47-8F36-B29147492B55}" dt="2022-09-04T23:53:03.342" v="255"/>
          <ac:spMkLst>
            <pc:docMk/>
            <pc:sldMk cId="0" sldId="384"/>
            <ac:spMk id="9" creationId="{F667CF82-299E-6580-69D3-347FDFD97094}"/>
          </ac:spMkLst>
        </pc:spChg>
        <pc:spChg chg="mod ord">
          <ac:chgData name="Song Seokil" userId="55e21934b449b532" providerId="LiveId" clId="{BD9444FD-0FFD-AA47-8F36-B29147492B55}" dt="2022-09-04T23:53:03.342" v="255"/>
          <ac:spMkLst>
            <pc:docMk/>
            <pc:sldMk cId="0" sldId="384"/>
            <ac:spMk id="16386" creationId="{6510FBC5-FAD6-B169-EDFC-E21A2CB99238}"/>
          </ac:spMkLst>
        </pc:spChg>
      </pc:sldChg>
      <pc:sldChg chg="addSp delSp modSp add mod modClrScheme chgLayout">
        <pc:chgData name="Song Seokil" userId="55e21934b449b532" providerId="LiveId" clId="{BD9444FD-0FFD-AA47-8F36-B29147492B55}" dt="2022-09-04T23:53:05.459" v="256"/>
        <pc:sldMkLst>
          <pc:docMk/>
          <pc:sldMk cId="0" sldId="385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5"/>
            <ac:spMk id="2" creationId="{6FF4FF86-23A9-4F3C-5F77-1065A0219608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5"/>
            <ac:spMk id="3" creationId="{951DFE03-4862-A316-3DCE-2607726B3AEB}"/>
          </ac:spMkLst>
        </pc:spChg>
        <pc:spChg chg="add del mod">
          <ac:chgData name="Song Seokil" userId="55e21934b449b532" providerId="LiveId" clId="{BD9444FD-0FFD-AA47-8F36-B29147492B55}" dt="2022-09-04T23:53:05.459" v="256"/>
          <ac:spMkLst>
            <pc:docMk/>
            <pc:sldMk cId="0" sldId="385"/>
            <ac:spMk id="4" creationId="{09FBAD5E-72E9-4525-0A31-5769759BDA89}"/>
          </ac:spMkLst>
        </pc:spChg>
        <pc:spChg chg="add del mod">
          <ac:chgData name="Song Seokil" userId="55e21934b449b532" providerId="LiveId" clId="{BD9444FD-0FFD-AA47-8F36-B29147492B55}" dt="2022-09-04T23:53:05.459" v="256"/>
          <ac:spMkLst>
            <pc:docMk/>
            <pc:sldMk cId="0" sldId="385"/>
            <ac:spMk id="5" creationId="{54025471-3460-E406-073E-99FA4818A0E4}"/>
          </ac:spMkLst>
        </pc:spChg>
        <pc:spChg chg="mod ord">
          <ac:chgData name="Song Seokil" userId="55e21934b449b532" providerId="LiveId" clId="{BD9444FD-0FFD-AA47-8F36-B29147492B55}" dt="2022-09-04T23:53:05.459" v="256"/>
          <ac:spMkLst>
            <pc:docMk/>
            <pc:sldMk cId="0" sldId="385"/>
            <ac:spMk id="9" creationId="{81C771B8-FDD6-D522-E09B-65EF0E945D9A}"/>
          </ac:spMkLst>
        </pc:spChg>
        <pc:spChg chg="mod ord">
          <ac:chgData name="Song Seokil" userId="55e21934b449b532" providerId="LiveId" clId="{BD9444FD-0FFD-AA47-8F36-B29147492B55}" dt="2022-09-04T23:53:05.459" v="256"/>
          <ac:spMkLst>
            <pc:docMk/>
            <pc:sldMk cId="0" sldId="385"/>
            <ac:spMk id="17410" creationId="{1C56C298-2018-B28E-7A69-378514DEF871}"/>
          </ac:spMkLst>
        </pc:spChg>
      </pc:sldChg>
      <pc:sldChg chg="addSp delSp modSp add mod modClrScheme chgLayout">
        <pc:chgData name="Song Seokil" userId="55e21934b449b532" providerId="LiveId" clId="{BD9444FD-0FFD-AA47-8F36-B29147492B55}" dt="2022-09-04T23:53:08.130" v="257"/>
        <pc:sldMkLst>
          <pc:docMk/>
          <pc:sldMk cId="0" sldId="386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6"/>
            <ac:spMk id="2" creationId="{0F08B030-C1AB-3C3D-3A00-F0E45246601D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6"/>
            <ac:spMk id="3" creationId="{959F19BF-3552-080E-2628-A94BCA38CDAF}"/>
          </ac:spMkLst>
        </pc:spChg>
        <pc:spChg chg="add del mod">
          <ac:chgData name="Song Seokil" userId="55e21934b449b532" providerId="LiveId" clId="{BD9444FD-0FFD-AA47-8F36-B29147492B55}" dt="2022-09-04T23:53:08.130" v="257"/>
          <ac:spMkLst>
            <pc:docMk/>
            <pc:sldMk cId="0" sldId="386"/>
            <ac:spMk id="4" creationId="{75BA2546-3B89-67B2-3AC8-44E73BD25ED3}"/>
          </ac:spMkLst>
        </pc:spChg>
        <pc:spChg chg="add del mod">
          <ac:chgData name="Song Seokil" userId="55e21934b449b532" providerId="LiveId" clId="{BD9444FD-0FFD-AA47-8F36-B29147492B55}" dt="2022-09-04T23:53:08.130" v="257"/>
          <ac:spMkLst>
            <pc:docMk/>
            <pc:sldMk cId="0" sldId="386"/>
            <ac:spMk id="5" creationId="{63E764FB-CCE0-1141-7D5B-B8D122CE39F0}"/>
          </ac:spMkLst>
        </pc:spChg>
        <pc:spChg chg="mod ord">
          <ac:chgData name="Song Seokil" userId="55e21934b449b532" providerId="LiveId" clId="{BD9444FD-0FFD-AA47-8F36-B29147492B55}" dt="2022-09-04T23:53:08.130" v="257"/>
          <ac:spMkLst>
            <pc:docMk/>
            <pc:sldMk cId="0" sldId="386"/>
            <ac:spMk id="9" creationId="{DD806B9E-CD64-3BEA-E2E3-7640DE4825F6}"/>
          </ac:spMkLst>
        </pc:spChg>
        <pc:spChg chg="mod ord">
          <ac:chgData name="Song Seokil" userId="55e21934b449b532" providerId="LiveId" clId="{BD9444FD-0FFD-AA47-8F36-B29147492B55}" dt="2022-09-04T23:53:08.130" v="257"/>
          <ac:spMkLst>
            <pc:docMk/>
            <pc:sldMk cId="0" sldId="386"/>
            <ac:spMk id="18434" creationId="{AE7E134D-748B-A48C-8D03-9892FCDB346F}"/>
          </ac:spMkLst>
        </pc:spChg>
      </pc:sldChg>
      <pc:sldChg chg="addSp delSp modSp add mod modClrScheme chgLayout">
        <pc:chgData name="Song Seokil" userId="55e21934b449b532" providerId="LiveId" clId="{BD9444FD-0FFD-AA47-8F36-B29147492B55}" dt="2022-09-04T23:53:11.069" v="258"/>
        <pc:sldMkLst>
          <pc:docMk/>
          <pc:sldMk cId="2231268067" sldId="387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2231268067" sldId="387"/>
            <ac:spMk id="2" creationId="{B590A234-0258-AC32-779D-1D7F1E6821F9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2231268067" sldId="387"/>
            <ac:spMk id="3" creationId="{6025EA73-0ECB-153C-5423-14EAFA59ED0F}"/>
          </ac:spMkLst>
        </pc:spChg>
        <pc:spChg chg="add del mod">
          <ac:chgData name="Song Seokil" userId="55e21934b449b532" providerId="LiveId" clId="{BD9444FD-0FFD-AA47-8F36-B29147492B55}" dt="2022-09-04T23:53:11.069" v="258"/>
          <ac:spMkLst>
            <pc:docMk/>
            <pc:sldMk cId="2231268067" sldId="387"/>
            <ac:spMk id="4" creationId="{F590BDFA-53C3-70F4-7E5A-A9C6244B9A1C}"/>
          </ac:spMkLst>
        </pc:spChg>
        <pc:spChg chg="add del mod">
          <ac:chgData name="Song Seokil" userId="55e21934b449b532" providerId="LiveId" clId="{BD9444FD-0FFD-AA47-8F36-B29147492B55}" dt="2022-09-04T23:53:11.069" v="258"/>
          <ac:spMkLst>
            <pc:docMk/>
            <pc:sldMk cId="2231268067" sldId="387"/>
            <ac:spMk id="5" creationId="{B98D97E1-CDDF-B4E1-02DA-9C67D2EDB655}"/>
          </ac:spMkLst>
        </pc:spChg>
        <pc:spChg chg="mod ord">
          <ac:chgData name="Song Seokil" userId="55e21934b449b532" providerId="LiveId" clId="{BD9444FD-0FFD-AA47-8F36-B29147492B55}" dt="2022-09-04T23:53:11.069" v="258"/>
          <ac:spMkLst>
            <pc:docMk/>
            <pc:sldMk cId="2231268067" sldId="387"/>
            <ac:spMk id="9" creationId="{08B01B47-9E4E-5D45-EDFF-75FB4F9A67E7}"/>
          </ac:spMkLst>
        </pc:spChg>
        <pc:spChg chg="mod ord">
          <ac:chgData name="Song Seokil" userId="55e21934b449b532" providerId="LiveId" clId="{BD9444FD-0FFD-AA47-8F36-B29147492B55}" dt="2022-09-04T23:53:11.069" v="258"/>
          <ac:spMkLst>
            <pc:docMk/>
            <pc:sldMk cId="2231268067" sldId="387"/>
            <ac:spMk id="19458" creationId="{6E3A018E-53F2-C589-5B90-F8996284C4A1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3494621959" sldId="388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3494621959" sldId="388"/>
            <ac:spMk id="2" creationId="{CF5AE112-E466-434E-FD74-FDBC2726E595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3494621959" sldId="388"/>
            <ac:spMk id="3" creationId="{9C6F98F8-38C4-5D62-66CE-DDD1B44BE5EE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3494621959" sldId="388"/>
            <ac:spMk id="9" creationId="{B483B751-CB92-6293-A32A-4FD9D905BFE1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3494621959" sldId="388"/>
            <ac:spMk id="20482" creationId="{84D160CD-99A5-3ED5-60F8-17233ACC4CB0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220063188" sldId="389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220063188" sldId="389"/>
            <ac:spMk id="2" creationId="{B093B189-A954-C807-FE63-D6C58F4AC615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220063188" sldId="389"/>
            <ac:spMk id="3" creationId="{80DEE2E1-14C2-2EC0-BDE9-C2D9E956213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220063188" sldId="389"/>
            <ac:spMk id="9" creationId="{8CE8F029-7702-3FC9-2245-AB2E869CC7B1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220063188" sldId="389"/>
            <ac:spMk id="21506" creationId="{8B5F4BE2-48B3-D5E3-F9A9-F8A30F2138DE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1822831661" sldId="390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822831661" sldId="390"/>
            <ac:spMk id="2" creationId="{4A3B37F1-4368-1422-7E8C-6E31E5878EED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822831661" sldId="390"/>
            <ac:spMk id="3" creationId="{2003C025-867C-E26B-0CC8-5671217E2585}"/>
          </ac:spMkLst>
        </pc:spChg>
        <pc:spChg chg="mod ord">
          <ac:chgData name="Song Seokil" userId="55e21934b449b532" providerId="LiveId" clId="{BD9444FD-0FFD-AA47-8F36-B29147492B55}" dt="2022-09-04T17:04:29.508" v="174" actId="27636"/>
          <ac:spMkLst>
            <pc:docMk/>
            <pc:sldMk cId="1822831661" sldId="390"/>
            <ac:spMk id="9" creationId="{A70C58C9-06A8-747B-6AD2-2C6D8623421D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822831661" sldId="390"/>
            <ac:spMk id="22530" creationId="{E1D8002D-BE12-3752-71F4-EFC761DC10DF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4263380002" sldId="391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4263380002" sldId="391"/>
            <ac:spMk id="2" creationId="{D35CBC3B-244F-FB13-1942-51947A5F5A3F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4263380002" sldId="391"/>
            <ac:spMk id="3" creationId="{8085A6AB-5B3B-AACB-F26F-88285B901295}"/>
          </ac:spMkLst>
        </pc:spChg>
        <pc:spChg chg="add del mod">
          <ac:chgData name="Song Seokil" userId="55e21934b449b532" providerId="LiveId" clId="{BD9444FD-0FFD-AA47-8F36-B29147492B55}" dt="2022-09-04T17:07:45.427" v="185"/>
          <ac:spMkLst>
            <pc:docMk/>
            <pc:sldMk cId="4263380002" sldId="391"/>
            <ac:spMk id="4" creationId="{6F61A269-11EF-F7E4-7739-152C58E71A6B}"/>
          </ac:spMkLst>
        </pc:spChg>
        <pc:spChg chg="mod">
          <ac:chgData name="Song Seokil" userId="55e21934b449b532" providerId="LiveId" clId="{BD9444FD-0FFD-AA47-8F36-B29147492B55}" dt="2022-09-04T17:08:25.349" v="194" actId="403"/>
          <ac:spMkLst>
            <pc:docMk/>
            <pc:sldMk cId="4263380002" sldId="391"/>
            <ac:spMk id="5" creationId="{0365C1AE-9D18-AF69-AB2F-5C4A6919DD7F}"/>
          </ac:spMkLst>
        </pc:spChg>
        <pc:spChg chg="add del mod">
          <ac:chgData name="Song Seokil" userId="55e21934b449b532" providerId="LiveId" clId="{BD9444FD-0FFD-AA47-8F36-B29147492B55}" dt="2022-09-04T17:07:45.427" v="185"/>
          <ac:spMkLst>
            <pc:docMk/>
            <pc:sldMk cId="4263380002" sldId="391"/>
            <ac:spMk id="6" creationId="{B82B5E6F-8E36-630F-D0FE-2FBF1C3518A6}"/>
          </ac:spMkLst>
        </pc:spChg>
        <pc:spChg chg="add del mod">
          <ac:chgData name="Song Seokil" userId="55e21934b449b532" providerId="LiveId" clId="{BD9444FD-0FFD-AA47-8F36-B29147492B55}" dt="2022-09-04T17:08:27.894" v="195"/>
          <ac:spMkLst>
            <pc:docMk/>
            <pc:sldMk cId="4263380002" sldId="391"/>
            <ac:spMk id="8" creationId="{D473F2E3-6CF2-387B-5EC7-D27FE7F5F41A}"/>
          </ac:spMkLst>
        </pc:spChg>
        <pc:spChg chg="mod ord">
          <ac:chgData name="Song Seokil" userId="55e21934b449b532" providerId="LiveId" clId="{BD9444FD-0FFD-AA47-8F36-B29147492B55}" dt="2022-09-04T17:08:27.894" v="195"/>
          <ac:spMkLst>
            <pc:docMk/>
            <pc:sldMk cId="4263380002" sldId="391"/>
            <ac:spMk id="9" creationId="{2601907F-CCBC-3389-117C-17206991F48D}"/>
          </ac:spMkLst>
        </pc:spChg>
        <pc:spChg chg="add del mod">
          <ac:chgData name="Song Seokil" userId="55e21934b449b532" providerId="LiveId" clId="{BD9444FD-0FFD-AA47-8F36-B29147492B55}" dt="2022-09-04T17:08:27.894" v="195"/>
          <ac:spMkLst>
            <pc:docMk/>
            <pc:sldMk cId="4263380002" sldId="391"/>
            <ac:spMk id="10" creationId="{54212717-22FC-71E2-EBD2-63915B76E463}"/>
          </ac:spMkLst>
        </pc:spChg>
        <pc:spChg chg="mod ord">
          <ac:chgData name="Song Seokil" userId="55e21934b449b532" providerId="LiveId" clId="{BD9444FD-0FFD-AA47-8F36-B29147492B55}" dt="2022-09-04T17:08:27.894" v="195"/>
          <ac:spMkLst>
            <pc:docMk/>
            <pc:sldMk cId="4263380002" sldId="391"/>
            <ac:spMk id="23555" creationId="{A1ED8A20-5291-D491-295A-590AC43CFF3C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92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2"/>
            <ac:spMk id="2" creationId="{A6496292-2CBA-1A98-8ED8-B199553AA6F4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2"/>
            <ac:spMk id="3" creationId="{98257877-4C96-718E-9827-4C0C5F0F7131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2"/>
            <ac:spMk id="9" creationId="{49882444-1EED-159A-D92C-48689A30F6D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2"/>
            <ac:spMk id="24578" creationId="{FC594A23-4AFE-9060-1399-B7C14B04F8F1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645931951" sldId="393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645931951" sldId="393"/>
            <ac:spMk id="2" creationId="{BE5F6957-8EB2-6F96-24FB-551B84D0BBF8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645931951" sldId="393"/>
            <ac:spMk id="3" creationId="{D685C155-2B28-9522-D852-5D41E07F5B30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645931951" sldId="393"/>
            <ac:spMk id="9" creationId="{19F0A01C-F5E7-7377-E5F5-7EA669ED9D85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645931951" sldId="393"/>
            <ac:spMk id="25602" creationId="{3DE5EE8D-072D-B8F0-8C96-480475D247AA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2749153067" sldId="394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2749153067" sldId="394"/>
            <ac:spMk id="3" creationId="{0387E53B-ABC3-B255-86CC-3152416489AA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2749153067" sldId="394"/>
            <ac:spMk id="4" creationId="{95B4DC17-4AE0-D28A-FC47-E87CB2C6E4E3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2749153067" sldId="394"/>
            <ac:spMk id="9" creationId="{680F99BB-57CE-A4AA-E16B-F90E05E02BF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2749153067" sldId="394"/>
            <ac:spMk id="26627" creationId="{88B0F2F2-0958-B257-8548-1C6BCCF18350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2921846581" sldId="395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2921846581" sldId="395"/>
            <ac:spMk id="2" creationId="{BAEDF5CF-8AC1-D0DD-7306-2923349EE870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2921846581" sldId="395"/>
            <ac:spMk id="3" creationId="{278218CF-B442-5C20-07A1-805A46648BB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2921846581" sldId="395"/>
            <ac:spMk id="9" creationId="{FB39DADE-D0B5-68EA-14C4-64C1F8F3780E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2921846581" sldId="395"/>
            <ac:spMk id="28675" creationId="{7EBF0B16-05C8-A72B-FB11-EC3AB23F826E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2403223007" sldId="396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2403223007" sldId="396"/>
            <ac:spMk id="2" creationId="{C06961DC-4C6C-E3B0-A038-73D12932B173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2403223007" sldId="396"/>
            <ac:spMk id="3" creationId="{A2BC0E07-A794-F047-6403-1C6F076E58FC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2403223007" sldId="396"/>
            <ac:spMk id="9" creationId="{27E5B4D5-3334-1E90-D3EF-1FC0E4A74CB7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2403223007" sldId="396"/>
            <ac:spMk id="27650" creationId="{C24ACD73-96CB-7298-2C1E-D472CDFD5F0B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2455196851" sldId="397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2455196851" sldId="397"/>
            <ac:spMk id="2" creationId="{5AD10C52-0EA0-DBD0-ADC6-C1B5977AD3A4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2455196851" sldId="397"/>
            <ac:spMk id="3" creationId="{0B79DA0A-CE46-032E-324F-A1C3185B48E4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2455196851" sldId="397"/>
            <ac:spMk id="9" creationId="{79275EEE-3CF4-E8D9-2441-904A6CF6FB61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2455196851" sldId="397"/>
            <ac:spMk id="29698" creationId="{1A90C236-912D-79BA-350D-494097258FB7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1157871361" sldId="398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157871361" sldId="398"/>
            <ac:spMk id="2" creationId="{06B837BF-CE17-FDAF-8874-909F2F0202C7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157871361" sldId="398"/>
            <ac:spMk id="3" creationId="{0A0E1F38-BB9D-CC26-44A8-905FF6A75DF4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157871361" sldId="398"/>
            <ac:spMk id="9" creationId="{5580E41E-ECA0-5DF9-7BFD-B4458059F88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157871361" sldId="398"/>
            <ac:spMk id="31747" creationId="{59BF96AC-D743-F869-40F2-522717F91ACE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710801062" sldId="399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710801062" sldId="399"/>
            <ac:spMk id="2" creationId="{D1EA1E58-EB38-A9CD-C236-A3F0D320AC56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710801062" sldId="399"/>
            <ac:spMk id="3" creationId="{44CC9C51-EA37-FE46-5ED8-7346754E5428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710801062" sldId="399"/>
            <ac:spMk id="9" creationId="{5BE6377F-5ADC-2689-D033-E663FA1A011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710801062" sldId="399"/>
            <ac:spMk id="30723" creationId="{34513CB3-1F6E-BB47-09A0-B548A5215C5A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3766877519" sldId="400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3766877519" sldId="400"/>
            <ac:spMk id="2" creationId="{190F1964-A7BB-4326-5973-9C7D2D41DFE2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3766877519" sldId="400"/>
            <ac:spMk id="3" creationId="{0A911019-F6B8-5A45-EEEA-C904B8F7B2BB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3766877519" sldId="400"/>
            <ac:spMk id="9" creationId="{6E3AB10C-D6CC-99D5-8A2E-FEC6CF29CC5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3766877519" sldId="400"/>
            <ac:spMk id="33795" creationId="{76608F81-9D0F-2828-CCEF-89CA4D07EAB0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01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1"/>
            <ac:spMk id="2" creationId="{C17018D9-28A3-85E1-8D33-58A3620CD262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1"/>
            <ac:spMk id="3" creationId="{00FE4AC9-9E25-4A89-DB71-06D290AA914A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1"/>
            <ac:spMk id="9" creationId="{484C3A3D-8405-7470-540E-C92CAB74E7BC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1"/>
            <ac:spMk id="34818" creationId="{6A144E8C-2F0A-9CDA-D8CD-26318B92954C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2588341910" sldId="402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2588341910" sldId="402"/>
            <ac:spMk id="2" creationId="{6720D86B-3B77-E455-607C-2BC5412CABE6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2588341910" sldId="402"/>
            <ac:spMk id="3" creationId="{39D79AF6-88E2-9FD2-6F1E-7226405267C7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2588341910" sldId="402"/>
            <ac:spMk id="9" creationId="{9AF6FF9D-937C-FB1A-AFE7-EC479CE8FD71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2588341910" sldId="402"/>
            <ac:spMk id="35842" creationId="{6B11F1C4-2128-BB56-76E5-E708A27D6826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1689749074" sldId="403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689749074" sldId="403"/>
            <ac:spMk id="2" creationId="{BDCA67BF-1F4C-2730-7D39-505F1744865C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689749074" sldId="403"/>
            <ac:spMk id="3" creationId="{D0D743B9-1C90-125E-EDFF-3488088208BB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689749074" sldId="403"/>
            <ac:spMk id="9" creationId="{6FBB3903-4DEA-B391-96D0-E1E494E37F1A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689749074" sldId="403"/>
            <ac:spMk id="36866" creationId="{2BF7AA98-E9AD-B38B-9B14-6E9D69696ED6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1483930109" sldId="404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483930109" sldId="404"/>
            <ac:spMk id="2" creationId="{5D40BF5E-151C-3DAC-3C76-0285F2AD2B95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483930109" sldId="404"/>
            <ac:spMk id="3" creationId="{A9A128A0-64B1-F5E0-AF60-98AE2F635073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483930109" sldId="404"/>
            <ac:spMk id="9" creationId="{9F090FA5-978D-D453-E71D-8DFD0705DFC6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483930109" sldId="404"/>
            <ac:spMk id="37890" creationId="{89157F5B-6293-B5B8-09F0-428A5E7EE850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1485286900" sldId="405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485286900" sldId="405"/>
            <ac:spMk id="2" creationId="{39FC6D79-DDC0-ABA7-0459-14BEA51B2206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485286900" sldId="405"/>
            <ac:spMk id="3" creationId="{A9D74877-3FDB-49F5-57B7-390665F0EB1D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485286900" sldId="405"/>
            <ac:spMk id="9" creationId="{FD55B065-DAE1-D610-D8A4-1FCCBB805D4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485286900" sldId="405"/>
            <ac:spMk id="38914" creationId="{3B511AF6-A821-3DB0-BD61-451A289B728A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2002509570" sldId="406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2002509570" sldId="406"/>
            <ac:spMk id="2" creationId="{61CD40E6-992E-1FF0-6946-B1ECEC1E1030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2002509570" sldId="406"/>
            <ac:spMk id="3" creationId="{82A6E3CE-C919-6DDF-9779-B44897F90C93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2002509570" sldId="406"/>
            <ac:spMk id="9" creationId="{5718FD8D-0056-53EE-58D5-E14F19856A00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2002509570" sldId="406"/>
            <ac:spMk id="39938" creationId="{287F84EE-3C3B-0708-0F30-2D85EFCEFC50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3205062593" sldId="407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3205062593" sldId="407"/>
            <ac:spMk id="2" creationId="{E0B337D7-A5E2-7816-FC44-AEB553B7658D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3205062593" sldId="407"/>
            <ac:spMk id="3" creationId="{01533954-8DA6-B20C-9289-3AE5D1D90DBD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3205062593" sldId="407"/>
            <ac:spMk id="9" creationId="{87A89807-DD1B-5A13-8D6F-2D7EF72CA421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3205062593" sldId="407"/>
            <ac:spMk id="40962" creationId="{F46FF069-C560-D33F-7623-E94038D03FFF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1275900686" sldId="408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275900686" sldId="408"/>
            <ac:spMk id="2" creationId="{64EE8B1F-074A-4341-CDCA-6BE5711255B0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275900686" sldId="408"/>
            <ac:spMk id="3" creationId="{B5840B82-7A9F-6AE4-F3B8-0067D9DA54A9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275900686" sldId="408"/>
            <ac:spMk id="9" creationId="{93631179-2556-1E4B-9ECB-696D5353EFD7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275900686" sldId="408"/>
            <ac:spMk id="41986" creationId="{587DA7E5-F024-3643-D2DF-93453B99296D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3678816972" sldId="409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3678816972" sldId="409"/>
            <ac:spMk id="2" creationId="{EAB29ADC-9116-9456-B316-A759524CE4AB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3678816972" sldId="409"/>
            <ac:spMk id="3" creationId="{5530964D-AA32-441C-304D-41EB8DCAF6D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3678816972" sldId="409"/>
            <ac:spMk id="9" creationId="{EAE28F9C-377B-0BDB-7D62-D9CAD6E47025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3678816972" sldId="409"/>
            <ac:spMk id="43010" creationId="{E09EA97F-4BE2-C87B-C170-F755459192C5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2698357218" sldId="410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2698357218" sldId="410"/>
            <ac:spMk id="2" creationId="{09A9AF05-880A-CC29-5EA6-689991EE0BB7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2698357218" sldId="410"/>
            <ac:spMk id="3" creationId="{576E0594-E937-B45E-7903-31E8E6A7C422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2698357218" sldId="410"/>
            <ac:spMk id="9" creationId="{C30D83EA-A671-6BE7-6C69-4D938D649D26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2698357218" sldId="410"/>
            <ac:spMk id="44034" creationId="{0482FD32-B2BA-F767-73EE-16B7FFEAD507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1467812182" sldId="411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467812182" sldId="411"/>
            <ac:spMk id="2" creationId="{F2D3B22D-5FA0-0902-8731-BA4246F90455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467812182" sldId="411"/>
            <ac:spMk id="3" creationId="{E3F2F543-4A38-5488-23C1-7E72E2A3FC8A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467812182" sldId="411"/>
            <ac:spMk id="9" creationId="{1E58CD56-5931-604E-ECE2-37E6BA923678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467812182" sldId="411"/>
            <ac:spMk id="45058" creationId="{1AE40130-C833-F8F4-D257-5F33877111D8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1367646410" sldId="412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367646410" sldId="412"/>
            <ac:spMk id="2" creationId="{DB641E8F-E3C8-D0AD-9153-5A51613C2E7B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367646410" sldId="412"/>
            <ac:spMk id="3" creationId="{385B0751-D4D7-7CEF-CE88-BB6E6F354F03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367646410" sldId="412"/>
            <ac:spMk id="9" creationId="{7B2CB258-9AC4-D2A1-4C82-19B513496925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367646410" sldId="412"/>
            <ac:spMk id="46082" creationId="{66F8B139-9A10-CF38-70F8-6225DF94D7A8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1911315365" sldId="413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911315365" sldId="413"/>
            <ac:spMk id="2" creationId="{F0D9C6B2-22F0-3EBF-2125-91A25A96D270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911315365" sldId="413"/>
            <ac:spMk id="3" creationId="{2D58DF8A-5D2B-C2FC-94F9-315C0E5967B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911315365" sldId="413"/>
            <ac:spMk id="9" creationId="{DBD16A24-F457-80E5-A4CB-28BE194FB057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911315365" sldId="413"/>
            <ac:spMk id="47106" creationId="{6BCF4BC9-B951-9015-C8E2-BC4E4566084D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14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4"/>
            <ac:spMk id="2" creationId="{F5CC7E79-50C6-2F43-A1D0-020253BC0247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4"/>
            <ac:spMk id="3" creationId="{F5E74E8F-4E4B-5CF6-9D39-CF6A8F5AE653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4"/>
            <ac:spMk id="9" creationId="{D1206FA9-B1D1-3EA8-2D33-D063D5A31574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4"/>
            <ac:spMk id="48130" creationId="{1C32616D-9171-8ACF-40CD-40E1BF41DB79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17079513" sldId="415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7079513" sldId="415"/>
            <ac:spMk id="2" creationId="{B160E86D-B411-250B-2E90-871F305192CB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7079513" sldId="415"/>
            <ac:spMk id="3" creationId="{03766752-3DD8-F24B-226A-3DFFABC134DC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7079513" sldId="415"/>
            <ac:spMk id="9" creationId="{96859DDE-E7FA-9D8F-60E5-1E1CF978B345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7079513" sldId="415"/>
            <ac:spMk id="49154" creationId="{EF55E511-6549-11DA-4933-FFB5976A4029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1827877449" sldId="416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827877449" sldId="416"/>
            <ac:spMk id="2" creationId="{17EBAB52-5777-3F8C-9432-9A2D376F0952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827877449" sldId="416"/>
            <ac:spMk id="3" creationId="{2B7FE73B-BC5B-67B9-96CB-0FF86FF792F7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827877449" sldId="416"/>
            <ac:spMk id="9" creationId="{FED2046F-37C9-8588-ED4E-F52AB3111C20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827877449" sldId="416"/>
            <ac:spMk id="50179" creationId="{6DD162FD-9CC8-576C-145A-00A252C13C84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17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7"/>
            <ac:spMk id="2" creationId="{D92FC88E-271C-FBA7-7BCE-6F2EC62CD2C6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7"/>
            <ac:spMk id="3" creationId="{772717E2-DF65-B67D-98EA-F75A196355C7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7"/>
            <ac:spMk id="9" creationId="{DDE26D1D-B9D3-793C-B335-CE9FF12527F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7"/>
            <ac:spMk id="52227" creationId="{75657910-4990-D9C4-14AC-1D512F2F6FB1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764681224" sldId="418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764681224" sldId="418"/>
            <ac:spMk id="2" creationId="{CBD92E8F-DCC5-CEB1-C70E-4981658DA994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764681224" sldId="418"/>
            <ac:spMk id="3" creationId="{0377C148-819B-3A04-CBD0-F2C966E243E0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764681224" sldId="418"/>
            <ac:spMk id="9" creationId="{3802222F-B040-8BCD-D1C5-0D132E498852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764681224" sldId="418"/>
            <ac:spMk id="51202" creationId="{9A159745-4C97-6EDF-8374-58BA883FC14F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2592005057" sldId="419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2592005057" sldId="419"/>
            <ac:spMk id="2" creationId="{36F95426-3E8A-F504-2F4F-351485EDFAC7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2592005057" sldId="419"/>
            <ac:spMk id="3" creationId="{17AF4BDF-25CA-1A11-1273-4AA066DB34D5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2592005057" sldId="419"/>
            <ac:spMk id="9" creationId="{86405C12-D3D0-2580-CCA0-4726C82D4A0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2592005057" sldId="419"/>
            <ac:spMk id="53250" creationId="{348F528E-AF84-3B8E-097D-7114595EE972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20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0"/>
            <ac:spMk id="2" creationId="{7E2DEC12-EDF8-497E-8533-B769D418E035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0"/>
            <ac:spMk id="3" creationId="{26B4569E-8D56-9BC4-81B2-D3D2B8148CCB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0"/>
            <ac:spMk id="9" creationId="{8FEE8CA9-DD5D-3B7A-786F-0C311EA54909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0"/>
            <ac:spMk id="54275" creationId="{E4742FCE-9CD4-EDD7-FDB1-4B46078BB76D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4011876214" sldId="421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4011876214" sldId="421"/>
            <ac:spMk id="2" creationId="{FC31B376-F9F8-E883-1B7B-1FD1E2E4B864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4011876214" sldId="421"/>
            <ac:spMk id="3" creationId="{7F5A518F-E4DB-7AB5-5237-73EB387EE1E3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4011876214" sldId="421"/>
            <ac:spMk id="9" creationId="{A1D150A2-4389-E8A8-3FF0-83397E0A8257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4011876214" sldId="421"/>
            <ac:spMk id="55298" creationId="{CCD8E864-9457-29A1-A9B1-CF2FF6B0029C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3099208615" sldId="422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3099208615" sldId="422"/>
            <ac:spMk id="2" creationId="{ECBF1957-4EC1-77CB-B844-35AE18E2C806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3099208615" sldId="422"/>
            <ac:spMk id="3" creationId="{097FD9D8-21E2-DBCC-71FE-E3955075A692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3099208615" sldId="422"/>
            <ac:spMk id="9" creationId="{8CA7E4E4-AF02-6625-34D6-6B29429BBD8C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3099208615" sldId="422"/>
            <ac:spMk id="56323" creationId="{2976E5D7-0960-80B6-9413-380A8CD731C7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1180318375" sldId="423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180318375" sldId="423"/>
            <ac:spMk id="2" creationId="{D3DEB24E-F2C0-E48D-8973-1B8CE0515E92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1180318375" sldId="423"/>
            <ac:spMk id="3" creationId="{6CC1ABD9-1B86-0F8B-3183-9B10627D49B2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180318375" sldId="423"/>
            <ac:spMk id="9" creationId="{70E0261F-8E02-E9EE-3A0A-D1E16F972D4D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1180318375" sldId="423"/>
            <ac:spMk id="57347" creationId="{383A1AB1-63C4-22FC-2CD8-30BA20798E1A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24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4"/>
            <ac:spMk id="2" creationId="{CA2C41F0-0741-1168-781B-42D2D9D9F174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4"/>
            <ac:spMk id="3" creationId="{C04ABB95-D293-61EE-EB0E-2815D9527D49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4"/>
            <ac:spMk id="9" creationId="{A6AABC95-002F-6070-E944-53CB89E1F393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4"/>
            <ac:spMk id="58371" creationId="{DD97F7EE-C637-A78C-3A38-C8A76080B991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25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5"/>
            <ac:spMk id="2" creationId="{04BCC6F4-4EBD-AE2C-975B-BBE40B3B5B3C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5"/>
            <ac:spMk id="3" creationId="{5BCBE325-1DEF-BE57-F35B-459BE26EE894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5"/>
            <ac:spMk id="9" creationId="{1C029903-89EA-07FE-2E4B-E6A9B768DB3E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5"/>
            <ac:spMk id="59394" creationId="{F8770805-2CA9-0F0B-BEC8-8293C7DB2E1C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26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6"/>
            <ac:spMk id="2" creationId="{CEC82400-D010-F6F6-933D-B173F1422A67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6"/>
            <ac:spMk id="3" creationId="{F736F96B-D2E0-1B20-57EE-B81896A5B66A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6"/>
            <ac:spMk id="9" creationId="{2B9CF772-DE00-7D1C-4D99-96BD46A5C3A6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6"/>
            <ac:spMk id="60418" creationId="{65C26293-4A37-50F4-435D-8D3D565AFB1F}"/>
          </ac:spMkLst>
        </pc:spChg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2740995728" sldId="541"/>
        </pc:sldMkLst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1103626678" sldId="542"/>
        </pc:sldMkLst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1960586754" sldId="543"/>
        </pc:sldMkLst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2833473077" sldId="544"/>
        </pc:sldMkLst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3838140644" sldId="545"/>
        </pc:sldMkLst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239088805" sldId="546"/>
        </pc:sldMkLst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3979964040" sldId="547"/>
        </pc:sldMkLst>
      </pc:sldChg>
      <pc:sldChg chg="modSp add mod">
        <pc:chgData name="Song Seokil" userId="55e21934b449b532" providerId="LiveId" clId="{BD9444FD-0FFD-AA47-8F36-B29147492B55}" dt="2022-09-05T00:01:25.434" v="420" actId="20577"/>
        <pc:sldMkLst>
          <pc:docMk/>
          <pc:sldMk cId="448250152" sldId="551"/>
        </pc:sldMkLst>
        <pc:spChg chg="mod">
          <ac:chgData name="Song Seokil" userId="55e21934b449b532" providerId="LiveId" clId="{BD9444FD-0FFD-AA47-8F36-B29147492B55}" dt="2022-09-05T00:01:25.434" v="420" actId="20577"/>
          <ac:spMkLst>
            <pc:docMk/>
            <pc:sldMk cId="448250152" sldId="551"/>
            <ac:spMk id="2" creationId="{00000000-0000-0000-0000-000000000000}"/>
          </ac:spMkLst>
        </pc:spChg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175726473" sldId="558"/>
        </pc:sldMkLst>
      </pc:sldChg>
      <pc:sldChg chg="add del">
        <pc:chgData name="Song Seokil" userId="55e21934b449b532" providerId="LiveId" clId="{BD9444FD-0FFD-AA47-8F36-B29147492B55}" dt="2022-09-05T00:01:15.788" v="419" actId="2696"/>
        <pc:sldMkLst>
          <pc:docMk/>
          <pc:sldMk cId="1960448290" sldId="559"/>
        </pc:sldMkLst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767890899" sldId="560"/>
        </pc:sldMkLst>
      </pc:sldChg>
      <pc:sldChg chg="modSp new mod">
        <pc:chgData name="Song Seokil" userId="55e21934b449b532" providerId="LiveId" clId="{BD9444FD-0FFD-AA47-8F36-B29147492B55}" dt="2022-09-05T00:01:00.929" v="418" actId="20577"/>
        <pc:sldMkLst>
          <pc:docMk/>
          <pc:sldMk cId="1568634025" sldId="561"/>
        </pc:sldMkLst>
        <pc:spChg chg="mod">
          <ac:chgData name="Song Seokil" userId="55e21934b449b532" providerId="LiveId" clId="{BD9444FD-0FFD-AA47-8F36-B29147492B55}" dt="2022-09-05T00:01:00.929" v="418" actId="20577"/>
          <ac:spMkLst>
            <pc:docMk/>
            <pc:sldMk cId="1568634025" sldId="561"/>
            <ac:spMk id="2" creationId="{B48D9F4D-20DC-958E-1D59-E998347B6EBA}"/>
          </ac:spMkLst>
        </pc:spChg>
        <pc:spChg chg="mod">
          <ac:chgData name="Song Seokil" userId="55e21934b449b532" providerId="LiveId" clId="{BD9444FD-0FFD-AA47-8F36-B29147492B55}" dt="2022-09-04T23:43:39.432" v="227"/>
          <ac:spMkLst>
            <pc:docMk/>
            <pc:sldMk cId="1568634025" sldId="561"/>
            <ac:spMk id="3" creationId="{5FF27CA0-B45E-4CC1-122B-3508224418A9}"/>
          </ac:spMkLst>
        </pc:spChg>
      </pc:sldChg>
      <pc:sldChg chg="modSp add mod">
        <pc:chgData name="Song Seokil" userId="55e21934b449b532" providerId="LiveId" clId="{BD9444FD-0FFD-AA47-8F36-B29147492B55}" dt="2022-09-04T23:53:34.180" v="294" actId="20577"/>
        <pc:sldMkLst>
          <pc:docMk/>
          <pc:sldMk cId="1621611497" sldId="562"/>
        </pc:sldMkLst>
        <pc:spChg chg="mod">
          <ac:chgData name="Song Seokil" userId="55e21934b449b532" providerId="LiveId" clId="{BD9444FD-0FFD-AA47-8F36-B29147492B55}" dt="2022-09-04T23:53:34.180" v="294" actId="20577"/>
          <ac:spMkLst>
            <pc:docMk/>
            <pc:sldMk cId="1621611497" sldId="562"/>
            <ac:spMk id="7" creationId="{36151D17-7CA0-420E-90CB-97275B5B36C2}"/>
          </ac:spMkLst>
        </pc:spChg>
      </pc:sldChg>
      <pc:sldChg chg="addSp delSp modSp new mod modClrScheme chgLayout">
        <pc:chgData name="Song Seokil" userId="55e21934b449b532" providerId="LiveId" clId="{BD9444FD-0FFD-AA47-8F36-B29147492B55}" dt="2022-09-04T23:57:51.339" v="333" actId="21"/>
        <pc:sldMkLst>
          <pc:docMk/>
          <pc:sldMk cId="3200374086" sldId="563"/>
        </pc:sldMkLst>
        <pc:spChg chg="del">
          <ac:chgData name="Song Seokil" userId="55e21934b449b532" providerId="LiveId" clId="{BD9444FD-0FFD-AA47-8F36-B29147492B55}" dt="2022-09-04T23:57:20" v="320" actId="700"/>
          <ac:spMkLst>
            <pc:docMk/>
            <pc:sldMk cId="3200374086" sldId="563"/>
            <ac:spMk id="2" creationId="{990CAB6C-5598-48B0-6CC8-EFBB244711FF}"/>
          </ac:spMkLst>
        </pc:spChg>
        <pc:spChg chg="del">
          <ac:chgData name="Song Seokil" userId="55e21934b449b532" providerId="LiveId" clId="{BD9444FD-0FFD-AA47-8F36-B29147492B55}" dt="2022-09-04T23:57:20" v="320" actId="700"/>
          <ac:spMkLst>
            <pc:docMk/>
            <pc:sldMk cId="3200374086" sldId="563"/>
            <ac:spMk id="3" creationId="{512EA798-B615-ACBC-1D24-BE822EF1EB0C}"/>
          </ac:spMkLst>
        </pc:spChg>
        <pc:spChg chg="mod ord">
          <ac:chgData name="Song Seokil" userId="55e21934b449b532" providerId="LiveId" clId="{BD9444FD-0FFD-AA47-8F36-B29147492B55}" dt="2022-09-04T23:57:20" v="320" actId="700"/>
          <ac:spMkLst>
            <pc:docMk/>
            <pc:sldMk cId="3200374086" sldId="563"/>
            <ac:spMk id="4" creationId="{9AF05167-66B0-153D-7862-2B7812A3AA6C}"/>
          </ac:spMkLst>
        </pc:spChg>
        <pc:picChg chg="add mod">
          <ac:chgData name="Song Seokil" userId="55e21934b449b532" providerId="LiveId" clId="{BD9444FD-0FFD-AA47-8F36-B29147492B55}" dt="2022-09-04T23:57:49.875" v="332" actId="1076"/>
          <ac:picMkLst>
            <pc:docMk/>
            <pc:sldMk cId="3200374086" sldId="563"/>
            <ac:picMk id="5" creationId="{2C930B18-5093-B222-2249-D5E0DE50E804}"/>
          </ac:picMkLst>
        </pc:picChg>
        <pc:picChg chg="add del mod">
          <ac:chgData name="Song Seokil" userId="55e21934b449b532" providerId="LiveId" clId="{BD9444FD-0FFD-AA47-8F36-B29147492B55}" dt="2022-09-04T23:57:36.578" v="325" actId="21"/>
          <ac:picMkLst>
            <pc:docMk/>
            <pc:sldMk cId="3200374086" sldId="563"/>
            <ac:picMk id="6" creationId="{01E7916C-65DD-82DC-4D60-56597CB24E01}"/>
          </ac:picMkLst>
        </pc:picChg>
        <pc:picChg chg="add del mod">
          <ac:chgData name="Song Seokil" userId="55e21934b449b532" providerId="LiveId" clId="{BD9444FD-0FFD-AA47-8F36-B29147492B55}" dt="2022-09-04T23:57:51.339" v="333" actId="21"/>
          <ac:picMkLst>
            <pc:docMk/>
            <pc:sldMk cId="3200374086" sldId="563"/>
            <ac:picMk id="7" creationId="{951525D1-2954-0878-83C4-762EA3D27EF0}"/>
          </ac:picMkLst>
        </pc:picChg>
      </pc:sldChg>
      <pc:sldChg chg="addSp modSp new">
        <pc:chgData name="Song Seokil" userId="55e21934b449b532" providerId="LiveId" clId="{BD9444FD-0FFD-AA47-8F36-B29147492B55}" dt="2022-09-04T23:57:42.568" v="329" actId="1076"/>
        <pc:sldMkLst>
          <pc:docMk/>
          <pc:sldMk cId="3544745371" sldId="564"/>
        </pc:sldMkLst>
        <pc:picChg chg="add mod">
          <ac:chgData name="Song Seokil" userId="55e21934b449b532" providerId="LiveId" clId="{BD9444FD-0FFD-AA47-8F36-B29147492B55}" dt="2022-09-04T23:57:42.568" v="329" actId="1076"/>
          <ac:picMkLst>
            <pc:docMk/>
            <pc:sldMk cId="3544745371" sldId="564"/>
            <ac:picMk id="3" creationId="{48A4C808-7CEC-2FDE-CD23-E726952C6C36}"/>
          </ac:picMkLst>
        </pc:picChg>
      </pc:sldChg>
      <pc:sldChg chg="addSp modSp new">
        <pc:chgData name="Song Seokil" userId="55e21934b449b532" providerId="LiveId" clId="{BD9444FD-0FFD-AA47-8F36-B29147492B55}" dt="2022-09-04T23:58:00.968" v="338" actId="1076"/>
        <pc:sldMkLst>
          <pc:docMk/>
          <pc:sldMk cId="2920892606" sldId="565"/>
        </pc:sldMkLst>
        <pc:picChg chg="add mod">
          <ac:chgData name="Song Seokil" userId="55e21934b449b532" providerId="LiveId" clId="{BD9444FD-0FFD-AA47-8F36-B29147492B55}" dt="2022-09-04T23:58:00.968" v="338" actId="1076"/>
          <ac:picMkLst>
            <pc:docMk/>
            <pc:sldMk cId="2920892606" sldId="565"/>
            <ac:picMk id="3" creationId="{77156E01-78E0-7AC2-B78B-67992B29A6ED}"/>
          </ac:picMkLst>
        </pc:picChg>
      </pc:sldChg>
      <pc:sldChg chg="addSp delSp modSp new">
        <pc:chgData name="Song Seokil" userId="55e21934b449b532" providerId="LiveId" clId="{BD9444FD-0FFD-AA47-8F36-B29147492B55}" dt="2022-09-04T23:58:46.727" v="349"/>
        <pc:sldMkLst>
          <pc:docMk/>
          <pc:sldMk cId="1421467368" sldId="566"/>
        </pc:sldMkLst>
        <pc:spChg chg="del">
          <ac:chgData name="Song Seokil" userId="55e21934b449b532" providerId="LiveId" clId="{BD9444FD-0FFD-AA47-8F36-B29147492B55}" dt="2022-09-04T23:58:46.727" v="349"/>
          <ac:spMkLst>
            <pc:docMk/>
            <pc:sldMk cId="1421467368" sldId="566"/>
            <ac:spMk id="3" creationId="{18C922D9-A4A1-0F2D-994F-9FCA75CBA3A6}"/>
          </ac:spMkLst>
        </pc:spChg>
        <pc:picChg chg="add del mod">
          <ac:chgData name="Song Seokil" userId="55e21934b449b532" providerId="LiveId" clId="{BD9444FD-0FFD-AA47-8F36-B29147492B55}" dt="2022-09-04T23:58:45.865" v="348"/>
          <ac:picMkLst>
            <pc:docMk/>
            <pc:sldMk cId="1421467368" sldId="566"/>
            <ac:picMk id="5" creationId="{4B58C551-DB91-6A13-C57E-D6445106E056}"/>
          </ac:picMkLst>
        </pc:picChg>
        <pc:picChg chg="add mod">
          <ac:chgData name="Song Seokil" userId="55e21934b449b532" providerId="LiveId" clId="{BD9444FD-0FFD-AA47-8F36-B29147492B55}" dt="2022-09-04T23:58:46.727" v="349"/>
          <ac:picMkLst>
            <pc:docMk/>
            <pc:sldMk cId="1421467368" sldId="566"/>
            <ac:picMk id="6" creationId="{5FB940CF-4124-6094-53F6-AD9F289FA972}"/>
          </ac:picMkLst>
        </pc:picChg>
      </pc:sldChg>
      <pc:sldChg chg="addSp delSp modSp new mod modClrScheme chgLayout">
        <pc:chgData name="Song Seokil" userId="55e21934b449b532" providerId="LiveId" clId="{BD9444FD-0FFD-AA47-8F36-B29147492B55}" dt="2022-09-04T23:59:28.031" v="360" actId="1076"/>
        <pc:sldMkLst>
          <pc:docMk/>
          <pc:sldMk cId="168748278" sldId="567"/>
        </pc:sldMkLst>
        <pc:spChg chg="del">
          <ac:chgData name="Song Seokil" userId="55e21934b449b532" providerId="LiveId" clId="{BD9444FD-0FFD-AA47-8F36-B29147492B55}" dt="2022-09-04T23:59:19.780" v="357" actId="700"/>
          <ac:spMkLst>
            <pc:docMk/>
            <pc:sldMk cId="168748278" sldId="567"/>
            <ac:spMk id="2" creationId="{35C8B8D3-18A8-94B5-ACD1-8EE4A8820F99}"/>
          </ac:spMkLst>
        </pc:spChg>
        <pc:spChg chg="del">
          <ac:chgData name="Song Seokil" userId="55e21934b449b532" providerId="LiveId" clId="{BD9444FD-0FFD-AA47-8F36-B29147492B55}" dt="2022-09-04T23:59:09.956" v="354"/>
          <ac:spMkLst>
            <pc:docMk/>
            <pc:sldMk cId="168748278" sldId="567"/>
            <ac:spMk id="3" creationId="{B62D4208-A4A6-5563-5A99-559E9E6D5896}"/>
          </ac:spMkLst>
        </pc:spChg>
        <pc:spChg chg="mod ord">
          <ac:chgData name="Song Seokil" userId="55e21934b449b532" providerId="LiveId" clId="{BD9444FD-0FFD-AA47-8F36-B29147492B55}" dt="2022-09-04T23:59:19.780" v="357" actId="700"/>
          <ac:spMkLst>
            <pc:docMk/>
            <pc:sldMk cId="168748278" sldId="567"/>
            <ac:spMk id="4" creationId="{6A54D029-E68D-11C5-2B14-B017CE24AACD}"/>
          </ac:spMkLst>
        </pc:spChg>
        <pc:spChg chg="add del mod">
          <ac:chgData name="Song Seokil" userId="55e21934b449b532" providerId="LiveId" clId="{BD9444FD-0FFD-AA47-8F36-B29147492B55}" dt="2022-09-04T23:59:17.487" v="356" actId="767"/>
          <ac:spMkLst>
            <pc:docMk/>
            <pc:sldMk cId="168748278" sldId="567"/>
            <ac:spMk id="6" creationId="{646DF0A8-114B-B44E-C662-F9E2F58CE417}"/>
          </ac:spMkLst>
        </pc:spChg>
        <pc:picChg chg="add mod ord">
          <ac:chgData name="Song Seokil" userId="55e21934b449b532" providerId="LiveId" clId="{BD9444FD-0FFD-AA47-8F36-B29147492B55}" dt="2022-09-04T23:59:28.031" v="360" actId="1076"/>
          <ac:picMkLst>
            <pc:docMk/>
            <pc:sldMk cId="168748278" sldId="567"/>
            <ac:picMk id="5" creationId="{C41B0476-2352-9F97-D284-108D23A35D06}"/>
          </ac:picMkLst>
        </pc:picChg>
      </pc:sldChg>
    </pc:docChg>
  </pc:docChgLst>
  <pc:docChgLst>
    <pc:chgData name="Song Seokil" userId="55e21934b449b532" providerId="LiveId" clId="{D836750B-A2A3-DD4D-B5E9-1EFE7F8B839F}"/>
    <pc:docChg chg="undo custSel addSld delSld modSld sldOrd modMainMaster">
      <pc:chgData name="Song Seokil" userId="55e21934b449b532" providerId="LiveId" clId="{D836750B-A2A3-DD4D-B5E9-1EFE7F8B839F}" dt="2022-09-13T05:19:54.536" v="2821" actId="20577"/>
      <pc:docMkLst>
        <pc:docMk/>
      </pc:docMkLst>
      <pc:sldChg chg="modSp mod">
        <pc:chgData name="Song Seokil" userId="55e21934b449b532" providerId="LiveId" clId="{D836750B-A2A3-DD4D-B5E9-1EFE7F8B839F}" dt="2022-09-10T12:03:28.189" v="80" actId="20577"/>
        <pc:sldMkLst>
          <pc:docMk/>
          <pc:sldMk cId="270456694" sldId="256"/>
        </pc:sldMkLst>
        <pc:spChg chg="mod">
          <ac:chgData name="Song Seokil" userId="55e21934b449b532" providerId="LiveId" clId="{D836750B-A2A3-DD4D-B5E9-1EFE7F8B839F}" dt="2022-09-10T12:03:28.189" v="80" actId="20577"/>
          <ac:spMkLst>
            <pc:docMk/>
            <pc:sldMk cId="270456694" sldId="256"/>
            <ac:spMk id="2" creationId="{0F045604-65DC-4B9E-B66B-29FE92886330}"/>
          </ac:spMkLst>
        </pc:spChg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982068267" sldId="258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2201473210" sldId="259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3211361470" sldId="260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491598246" sldId="261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350478719" sldId="262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3108282169" sldId="263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3782136415" sldId="264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4137482471" sldId="265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476496745" sldId="266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3666076889" sldId="267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769327762" sldId="268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84949544" sldId="305"/>
        </pc:sldMkLst>
      </pc:sldChg>
      <pc:sldChg chg="modSp mod">
        <pc:chgData name="Song Seokil" userId="55e21934b449b532" providerId="LiveId" clId="{D836750B-A2A3-DD4D-B5E9-1EFE7F8B839F}" dt="2022-09-10T08:53:09.269" v="43" actId="1076"/>
        <pc:sldMkLst>
          <pc:docMk/>
          <pc:sldMk cId="0" sldId="347"/>
        </pc:sldMkLst>
        <pc:spChg chg="mod">
          <ac:chgData name="Song Seokil" userId="55e21934b449b532" providerId="LiveId" clId="{D836750B-A2A3-DD4D-B5E9-1EFE7F8B839F}" dt="2022-09-10T08:52:26.519" v="42" actId="20577"/>
          <ac:spMkLst>
            <pc:docMk/>
            <pc:sldMk cId="0" sldId="347"/>
            <ac:spMk id="9" creationId="{EFEA034E-DB96-E37F-3351-7D1015D8047B}"/>
          </ac:spMkLst>
        </pc:spChg>
        <pc:spChg chg="mod">
          <ac:chgData name="Song Seokil" userId="55e21934b449b532" providerId="LiveId" clId="{D836750B-A2A3-DD4D-B5E9-1EFE7F8B839F}" dt="2022-09-10T08:49:51.102" v="13" actId="20577"/>
          <ac:spMkLst>
            <pc:docMk/>
            <pc:sldMk cId="0" sldId="347"/>
            <ac:spMk id="13314" creationId="{E04FDF5E-1555-E680-28D6-196DACF657B7}"/>
          </ac:spMkLst>
        </pc:spChg>
        <pc:picChg chg="mod">
          <ac:chgData name="Song Seokil" userId="55e21934b449b532" providerId="LiveId" clId="{D836750B-A2A3-DD4D-B5E9-1EFE7F8B839F}" dt="2022-09-10T08:53:09.269" v="43" actId="1076"/>
          <ac:picMkLst>
            <pc:docMk/>
            <pc:sldMk cId="0" sldId="347"/>
            <ac:picMk id="13317" creationId="{6F41560C-EB27-6D4F-4E42-098BCED72F15}"/>
          </ac:picMkLst>
        </pc:picChg>
        <pc:picChg chg="mod">
          <ac:chgData name="Song Seokil" userId="55e21934b449b532" providerId="LiveId" clId="{D836750B-A2A3-DD4D-B5E9-1EFE7F8B839F}" dt="2022-09-10T08:53:09.269" v="43" actId="1076"/>
          <ac:picMkLst>
            <pc:docMk/>
            <pc:sldMk cId="0" sldId="347"/>
            <ac:picMk id="13318" creationId="{F76407E5-FBE4-1539-CBF7-0E4B09FB3B96}"/>
          </ac:picMkLst>
        </pc:picChg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0" sldId="354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0" sldId="358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761163034" sldId="359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0" sldId="360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0" sldId="361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0" sldId="362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0" sldId="363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0" sldId="364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0" sldId="365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736688641" sldId="366"/>
        </pc:sldMkLst>
      </pc:sldChg>
      <pc:sldChg chg="modSp mod">
        <pc:chgData name="Song Seokil" userId="55e21934b449b532" providerId="LiveId" clId="{D836750B-A2A3-DD4D-B5E9-1EFE7F8B839F}" dt="2022-09-10T09:03:03.372" v="68" actId="1076"/>
        <pc:sldMkLst>
          <pc:docMk/>
          <pc:sldMk cId="0" sldId="382"/>
        </pc:sldMkLst>
        <pc:spChg chg="mod">
          <ac:chgData name="Song Seokil" userId="55e21934b449b532" providerId="LiveId" clId="{D836750B-A2A3-DD4D-B5E9-1EFE7F8B839F}" dt="2022-09-10T09:02:52.469" v="64" actId="20577"/>
          <ac:spMkLst>
            <pc:docMk/>
            <pc:sldMk cId="0" sldId="382"/>
            <ac:spMk id="9" creationId="{B237BD8A-1CA6-D1CD-0D2A-84BC0C4DAAFF}"/>
          </ac:spMkLst>
        </pc:spChg>
        <pc:picChg chg="mod">
          <ac:chgData name="Song Seokil" userId="55e21934b449b532" providerId="LiveId" clId="{D836750B-A2A3-DD4D-B5E9-1EFE7F8B839F}" dt="2022-09-10T09:03:03.372" v="68" actId="1076"/>
          <ac:picMkLst>
            <pc:docMk/>
            <pc:sldMk cId="0" sldId="382"/>
            <ac:picMk id="6" creationId="{5A0AC175-44A8-B631-2095-7F1E7F8B1889}"/>
          </ac:picMkLst>
        </pc:picChg>
      </pc:sldChg>
      <pc:sldChg chg="addSp delSp modSp mod">
        <pc:chgData name="Song Seokil" userId="55e21934b449b532" providerId="LiveId" clId="{D836750B-A2A3-DD4D-B5E9-1EFE7F8B839F}" dt="2022-09-10T09:02:36.076" v="62" actId="20577"/>
        <pc:sldMkLst>
          <pc:docMk/>
          <pc:sldMk cId="0" sldId="384"/>
        </pc:sldMkLst>
        <pc:spChg chg="mod">
          <ac:chgData name="Song Seokil" userId="55e21934b449b532" providerId="LiveId" clId="{D836750B-A2A3-DD4D-B5E9-1EFE7F8B839F}" dt="2022-09-10T09:02:36.076" v="62" actId="20577"/>
          <ac:spMkLst>
            <pc:docMk/>
            <pc:sldMk cId="0" sldId="384"/>
            <ac:spMk id="9" creationId="{F667CF82-299E-6580-69D3-347FDFD97094}"/>
          </ac:spMkLst>
        </pc:spChg>
        <pc:picChg chg="add del mod">
          <ac:chgData name="Song Seokil" userId="55e21934b449b532" providerId="LiveId" clId="{D836750B-A2A3-DD4D-B5E9-1EFE7F8B839F}" dt="2022-09-10T09:00:29.671" v="53"/>
          <ac:picMkLst>
            <pc:docMk/>
            <pc:sldMk cId="0" sldId="384"/>
            <ac:picMk id="2" creationId="{B6392C35-43CE-58FF-3FB9-1353571B0C80}"/>
          </ac:picMkLst>
        </pc:picChg>
        <pc:picChg chg="add mod">
          <ac:chgData name="Song Seokil" userId="55e21934b449b532" providerId="LiveId" clId="{D836750B-A2A3-DD4D-B5E9-1EFE7F8B839F}" dt="2022-09-10T09:02:33.891" v="61" actId="1076"/>
          <ac:picMkLst>
            <pc:docMk/>
            <pc:sldMk cId="0" sldId="384"/>
            <ac:picMk id="3" creationId="{761E26FA-FC31-4051-6D99-FDA716BA7075}"/>
          </ac:picMkLst>
        </pc:picChg>
        <pc:picChg chg="add del mod">
          <ac:chgData name="Song Seokil" userId="55e21934b449b532" providerId="LiveId" clId="{D836750B-A2A3-DD4D-B5E9-1EFE7F8B839F}" dt="2022-09-10T09:02:18.118" v="55" actId="478"/>
          <ac:picMkLst>
            <pc:docMk/>
            <pc:sldMk cId="0" sldId="384"/>
            <ac:picMk id="16389" creationId="{D448216B-DA3B-73C8-4FB4-B80B3D786245}"/>
          </ac:picMkLst>
        </pc:picChg>
      </pc:sldChg>
      <pc:sldChg chg="addSp delSp modSp mod">
        <pc:chgData name="Song Seokil" userId="55e21934b449b532" providerId="LiveId" clId="{D836750B-A2A3-DD4D-B5E9-1EFE7F8B839F}" dt="2022-09-10T12:23:02.279" v="90" actId="1076"/>
        <pc:sldMkLst>
          <pc:docMk/>
          <pc:sldMk cId="0" sldId="385"/>
        </pc:sldMkLst>
        <pc:spChg chg="mod">
          <ac:chgData name="Song Seokil" userId="55e21934b449b532" providerId="LiveId" clId="{D836750B-A2A3-DD4D-B5E9-1EFE7F8B839F}" dt="2022-09-10T09:03:18.396" v="69" actId="20577"/>
          <ac:spMkLst>
            <pc:docMk/>
            <pc:sldMk cId="0" sldId="385"/>
            <ac:spMk id="9" creationId="{81C771B8-FDD6-D522-E09B-65EF0E945D9A}"/>
          </ac:spMkLst>
        </pc:spChg>
        <pc:picChg chg="add del mod">
          <ac:chgData name="Song Seokil" userId="55e21934b449b532" providerId="LiveId" clId="{D836750B-A2A3-DD4D-B5E9-1EFE7F8B839F}" dt="2022-09-10T12:22:51.783" v="86" actId="478"/>
          <ac:picMkLst>
            <pc:docMk/>
            <pc:sldMk cId="0" sldId="385"/>
            <ac:picMk id="2" creationId="{B694FE78-4113-8C8B-CABF-6D21DDC4E73B}"/>
          </ac:picMkLst>
        </pc:picChg>
        <pc:picChg chg="add mod">
          <ac:chgData name="Song Seokil" userId="55e21934b449b532" providerId="LiveId" clId="{D836750B-A2A3-DD4D-B5E9-1EFE7F8B839F}" dt="2022-09-10T12:23:02.279" v="90" actId="1076"/>
          <ac:picMkLst>
            <pc:docMk/>
            <pc:sldMk cId="0" sldId="385"/>
            <ac:picMk id="3" creationId="{1FB90F10-D99D-8A75-D2E8-2AAC3A8DFB4A}"/>
          </ac:picMkLst>
        </pc:picChg>
        <pc:picChg chg="del">
          <ac:chgData name="Song Seokil" userId="55e21934b449b532" providerId="LiveId" clId="{D836750B-A2A3-DD4D-B5E9-1EFE7F8B839F}" dt="2022-09-10T12:22:12.497" v="81" actId="478"/>
          <ac:picMkLst>
            <pc:docMk/>
            <pc:sldMk cId="0" sldId="385"/>
            <ac:picMk id="17413" creationId="{B4712C73-A311-341A-06C5-9276AAEE50A7}"/>
          </ac:picMkLst>
        </pc:picChg>
      </pc:sldChg>
      <pc:sldChg chg="del">
        <pc:chgData name="Song Seokil" userId="55e21934b449b532" providerId="LiveId" clId="{D836750B-A2A3-DD4D-B5E9-1EFE7F8B839F}" dt="2022-09-10T12:24:11.875" v="91" actId="2696"/>
        <pc:sldMkLst>
          <pc:docMk/>
          <pc:sldMk cId="0" sldId="386"/>
        </pc:sldMkLst>
      </pc:sldChg>
      <pc:sldChg chg="addSp delSp modSp mod">
        <pc:chgData name="Song Seokil" userId="55e21934b449b532" providerId="LiveId" clId="{D836750B-A2A3-DD4D-B5E9-1EFE7F8B839F}" dt="2022-09-10T12:32:18.722" v="161" actId="20577"/>
        <pc:sldMkLst>
          <pc:docMk/>
          <pc:sldMk cId="2231268067" sldId="387"/>
        </pc:sldMkLst>
        <pc:spChg chg="mod">
          <ac:chgData name="Song Seokil" userId="55e21934b449b532" providerId="LiveId" clId="{D836750B-A2A3-DD4D-B5E9-1EFE7F8B839F}" dt="2022-09-10T12:32:18.722" v="161" actId="20577"/>
          <ac:spMkLst>
            <pc:docMk/>
            <pc:sldMk cId="2231268067" sldId="387"/>
            <ac:spMk id="9" creationId="{08B01B47-9E4E-5D45-EDFF-75FB4F9A67E7}"/>
          </ac:spMkLst>
        </pc:spChg>
        <pc:spChg chg="del">
          <ac:chgData name="Song Seokil" userId="55e21934b449b532" providerId="LiveId" clId="{D836750B-A2A3-DD4D-B5E9-1EFE7F8B839F}" dt="2022-09-10T12:27:50.436" v="93" actId="478"/>
          <ac:spMkLst>
            <pc:docMk/>
            <pc:sldMk cId="2231268067" sldId="387"/>
            <ac:spMk id="19459" creationId="{B87B384E-D4CD-E0E3-8B71-1C985DC583E5}"/>
          </ac:spMkLst>
        </pc:spChg>
        <pc:picChg chg="add mod">
          <ac:chgData name="Song Seokil" userId="55e21934b449b532" providerId="LiveId" clId="{D836750B-A2A3-DD4D-B5E9-1EFE7F8B839F}" dt="2022-09-10T12:28:04.461" v="97" actId="1076"/>
          <ac:picMkLst>
            <pc:docMk/>
            <pc:sldMk cId="2231268067" sldId="387"/>
            <ac:picMk id="2" creationId="{0C60F181-5843-FB9E-4A03-E20E468EF0B9}"/>
          </ac:picMkLst>
        </pc:picChg>
        <pc:picChg chg="del">
          <ac:chgData name="Song Seokil" userId="55e21934b449b532" providerId="LiveId" clId="{D836750B-A2A3-DD4D-B5E9-1EFE7F8B839F}" dt="2022-09-10T12:27:50.436" v="93" actId="478"/>
          <ac:picMkLst>
            <pc:docMk/>
            <pc:sldMk cId="2231268067" sldId="387"/>
            <ac:picMk id="19461" creationId="{02DA6823-3663-E035-E986-F2D35AB84182}"/>
          </ac:picMkLst>
        </pc:picChg>
        <pc:picChg chg="del">
          <ac:chgData name="Song Seokil" userId="55e21934b449b532" providerId="LiveId" clId="{D836750B-A2A3-DD4D-B5E9-1EFE7F8B839F}" dt="2022-09-10T12:27:50.436" v="93" actId="478"/>
          <ac:picMkLst>
            <pc:docMk/>
            <pc:sldMk cId="2231268067" sldId="387"/>
            <ac:picMk id="19462" creationId="{D1749784-A961-8FA3-F16F-4CEA4AB4B803}"/>
          </ac:picMkLst>
        </pc:picChg>
      </pc:sldChg>
      <pc:sldChg chg="modSp add mod modClrScheme chgLayout">
        <pc:chgData name="Song Seokil" userId="55e21934b449b532" providerId="LiveId" clId="{D836750B-A2A3-DD4D-B5E9-1EFE7F8B839F}" dt="2022-09-10T13:00:15.664" v="714" actId="1076"/>
        <pc:sldMkLst>
          <pc:docMk/>
          <pc:sldMk cId="3494621959" sldId="388"/>
        </pc:sldMkLst>
        <pc:spChg chg="mod ord">
          <ac:chgData name="Song Seokil" userId="55e21934b449b532" providerId="LiveId" clId="{D836750B-A2A3-DD4D-B5E9-1EFE7F8B839F}" dt="2022-09-10T13:00:12.491" v="713" actId="700"/>
          <ac:spMkLst>
            <pc:docMk/>
            <pc:sldMk cId="3494621959" sldId="388"/>
            <ac:spMk id="9" creationId="{D0EDD555-0DEF-E874-4718-A1DA90556E81}"/>
          </ac:spMkLst>
        </pc:spChg>
        <pc:spChg chg="mod ord">
          <ac:chgData name="Song Seokil" userId="55e21934b449b532" providerId="LiveId" clId="{D836750B-A2A3-DD4D-B5E9-1EFE7F8B839F}" dt="2022-09-10T13:00:12.491" v="713" actId="700"/>
          <ac:spMkLst>
            <pc:docMk/>
            <pc:sldMk cId="3494621959" sldId="388"/>
            <ac:spMk id="20482" creationId="{C26F3618-C259-D144-B4C2-FCF000C89D90}"/>
          </ac:spMkLst>
        </pc:spChg>
        <pc:picChg chg="mod">
          <ac:chgData name="Song Seokil" userId="55e21934b449b532" providerId="LiveId" clId="{D836750B-A2A3-DD4D-B5E9-1EFE7F8B839F}" dt="2022-09-10T13:00:15.664" v="714" actId="1076"/>
          <ac:picMkLst>
            <pc:docMk/>
            <pc:sldMk cId="3494621959" sldId="388"/>
            <ac:picMk id="20485" creationId="{6F47BF4F-6A3C-A41A-19D0-ECFF61C0FF0C}"/>
          </ac:picMkLst>
        </pc:picChg>
      </pc:sldChg>
      <pc:sldChg chg="modSp add mod modClrScheme chgLayout">
        <pc:chgData name="Song Seokil" userId="55e21934b449b532" providerId="LiveId" clId="{D836750B-A2A3-DD4D-B5E9-1EFE7F8B839F}" dt="2022-09-10T13:00:29.751" v="715" actId="700"/>
        <pc:sldMkLst>
          <pc:docMk/>
          <pc:sldMk cId="220063188" sldId="389"/>
        </pc:sldMkLst>
        <pc:spChg chg="mod ord">
          <ac:chgData name="Song Seokil" userId="55e21934b449b532" providerId="LiveId" clId="{D836750B-A2A3-DD4D-B5E9-1EFE7F8B839F}" dt="2022-09-10T13:00:29.751" v="715" actId="700"/>
          <ac:spMkLst>
            <pc:docMk/>
            <pc:sldMk cId="220063188" sldId="389"/>
            <ac:spMk id="9" creationId="{F6CE231A-4641-863B-FECA-5C91960D0E9E}"/>
          </ac:spMkLst>
        </pc:spChg>
        <pc:spChg chg="mod ord">
          <ac:chgData name="Song Seokil" userId="55e21934b449b532" providerId="LiveId" clId="{D836750B-A2A3-DD4D-B5E9-1EFE7F8B839F}" dt="2022-09-10T13:00:29.751" v="715" actId="700"/>
          <ac:spMkLst>
            <pc:docMk/>
            <pc:sldMk cId="220063188" sldId="389"/>
            <ac:spMk id="21506" creationId="{7C045581-8ABA-460B-6FA8-D496827DFC42}"/>
          </ac:spMkLst>
        </pc:spChg>
        <pc:picChg chg="mod">
          <ac:chgData name="Song Seokil" userId="55e21934b449b532" providerId="LiveId" clId="{D836750B-A2A3-DD4D-B5E9-1EFE7F8B839F}" dt="2022-09-10T12:57:19.910" v="279" actId="1076"/>
          <ac:picMkLst>
            <pc:docMk/>
            <pc:sldMk cId="220063188" sldId="389"/>
            <ac:picMk id="21509" creationId="{E6149D3B-3444-8DC9-6A41-2FDA04D8779F}"/>
          </ac:picMkLst>
        </pc:picChg>
      </pc:sldChg>
      <pc:sldChg chg="addSp delSp modSp add mod modClrScheme chgLayout">
        <pc:chgData name="Song Seokil" userId="55e21934b449b532" providerId="LiveId" clId="{D836750B-A2A3-DD4D-B5E9-1EFE7F8B839F}" dt="2022-09-11T06:11:36.077" v="1182" actId="20577"/>
        <pc:sldMkLst>
          <pc:docMk/>
          <pc:sldMk cId="1822831661" sldId="390"/>
        </pc:sldMkLst>
        <pc:spChg chg="add del mod">
          <ac:chgData name="Song Seokil" userId="55e21934b449b532" providerId="LiveId" clId="{D836750B-A2A3-DD4D-B5E9-1EFE7F8B839F}" dt="2022-09-11T05:48:17.718" v="988"/>
          <ac:spMkLst>
            <pc:docMk/>
            <pc:sldMk cId="1822831661" sldId="390"/>
            <ac:spMk id="2" creationId="{9BED2507-291F-4470-7576-D87403E975AA}"/>
          </ac:spMkLst>
        </pc:spChg>
        <pc:spChg chg="add del mod">
          <ac:chgData name="Song Seokil" userId="55e21934b449b532" providerId="LiveId" clId="{D836750B-A2A3-DD4D-B5E9-1EFE7F8B839F}" dt="2022-09-11T05:48:17.718" v="988"/>
          <ac:spMkLst>
            <pc:docMk/>
            <pc:sldMk cId="1822831661" sldId="390"/>
            <ac:spMk id="3" creationId="{B050B662-8D0D-59C3-7AD1-CD00712F0B67}"/>
          </ac:spMkLst>
        </pc:spChg>
        <pc:spChg chg="add del mod">
          <ac:chgData name="Song Seokil" userId="55e21934b449b532" providerId="LiveId" clId="{D836750B-A2A3-DD4D-B5E9-1EFE7F8B839F}" dt="2022-09-11T05:48:17.055" v="986"/>
          <ac:spMkLst>
            <pc:docMk/>
            <pc:sldMk cId="1822831661" sldId="390"/>
            <ac:spMk id="4" creationId="{A32A445E-125C-37B2-70B1-F0C33D41868E}"/>
          </ac:spMkLst>
        </pc:spChg>
        <pc:spChg chg="add del mod">
          <ac:chgData name="Song Seokil" userId="55e21934b449b532" providerId="LiveId" clId="{D836750B-A2A3-DD4D-B5E9-1EFE7F8B839F}" dt="2022-09-11T05:48:17.055" v="986"/>
          <ac:spMkLst>
            <pc:docMk/>
            <pc:sldMk cId="1822831661" sldId="390"/>
            <ac:spMk id="5" creationId="{EFEBF1B6-BD1A-1715-21C3-6D7851867CC8}"/>
          </ac:spMkLst>
        </pc:spChg>
        <pc:spChg chg="mod ord">
          <ac:chgData name="Song Seokil" userId="55e21934b449b532" providerId="LiveId" clId="{D836750B-A2A3-DD4D-B5E9-1EFE7F8B839F}" dt="2022-09-11T06:11:36.077" v="1182" actId="20577"/>
          <ac:spMkLst>
            <pc:docMk/>
            <pc:sldMk cId="1822831661" sldId="390"/>
            <ac:spMk id="9" creationId="{A677E95B-8B61-DC74-CD05-3FD2635F4964}"/>
          </ac:spMkLst>
        </pc:spChg>
        <pc:spChg chg="mod ord">
          <ac:chgData name="Song Seokil" userId="55e21934b449b532" providerId="LiveId" clId="{D836750B-A2A3-DD4D-B5E9-1EFE7F8B839F}" dt="2022-09-11T05:48:22.867" v="989" actId="700"/>
          <ac:spMkLst>
            <pc:docMk/>
            <pc:sldMk cId="1822831661" sldId="390"/>
            <ac:spMk id="22530" creationId="{C9015974-EA40-EB60-A80C-502E64F53A4C}"/>
          </ac:spMkLst>
        </pc:spChg>
      </pc:sldChg>
      <pc:sldChg chg="delSp modSp add del mod modClrScheme chgLayout">
        <pc:chgData name="Song Seokil" userId="55e21934b449b532" providerId="LiveId" clId="{D836750B-A2A3-DD4D-B5E9-1EFE7F8B839F}" dt="2022-09-11T06:06:51.571" v="1087" actId="2696"/>
        <pc:sldMkLst>
          <pc:docMk/>
          <pc:sldMk cId="4263380002" sldId="391"/>
        </pc:sldMkLst>
        <pc:spChg chg="del mod">
          <ac:chgData name="Song Seokil" userId="55e21934b449b532" providerId="LiveId" clId="{D836750B-A2A3-DD4D-B5E9-1EFE7F8B839F}" dt="2022-09-11T05:58:10.851" v="1066" actId="478"/>
          <ac:spMkLst>
            <pc:docMk/>
            <pc:sldMk cId="4263380002" sldId="391"/>
            <ac:spMk id="5" creationId="{D06EEB0C-59A6-C23C-577F-DA1AF5B17510}"/>
          </ac:spMkLst>
        </pc:spChg>
        <pc:spChg chg="del">
          <ac:chgData name="Song Seokil" userId="55e21934b449b532" providerId="LiveId" clId="{D836750B-A2A3-DD4D-B5E9-1EFE7F8B839F}" dt="2022-09-11T05:55:28.366" v="1005" actId="478"/>
          <ac:spMkLst>
            <pc:docMk/>
            <pc:sldMk cId="4263380002" sldId="391"/>
            <ac:spMk id="7" creationId="{A1F304F8-51CF-D373-557C-CD48D635C4A8}"/>
          </ac:spMkLst>
        </pc:spChg>
        <pc:spChg chg="del mod ord">
          <ac:chgData name="Song Seokil" userId="55e21934b449b532" providerId="LiveId" clId="{D836750B-A2A3-DD4D-B5E9-1EFE7F8B839F}" dt="2022-09-11T06:06:43.150" v="1084" actId="478"/>
          <ac:spMkLst>
            <pc:docMk/>
            <pc:sldMk cId="4263380002" sldId="391"/>
            <ac:spMk id="9" creationId="{40FCF4F0-5BBD-1DC7-A3E2-6B1AB845EB82}"/>
          </ac:spMkLst>
        </pc:spChg>
        <pc:spChg chg="del mod ord">
          <ac:chgData name="Song Seokil" userId="55e21934b449b532" providerId="LiveId" clId="{D836750B-A2A3-DD4D-B5E9-1EFE7F8B839F}" dt="2022-09-11T06:06:41.240" v="1083" actId="478"/>
          <ac:spMkLst>
            <pc:docMk/>
            <pc:sldMk cId="4263380002" sldId="391"/>
            <ac:spMk id="23555" creationId="{A770E006-D94A-54D3-BA55-C601402FF856}"/>
          </ac:spMkLst>
        </pc:spChg>
        <pc:spChg chg="del mod">
          <ac:chgData name="Song Seokil" userId="55e21934b449b532" providerId="LiveId" clId="{D836750B-A2A3-DD4D-B5E9-1EFE7F8B839F}" dt="2022-09-11T06:06:49.780" v="1086" actId="478"/>
          <ac:spMkLst>
            <pc:docMk/>
            <pc:sldMk cId="4263380002" sldId="391"/>
            <ac:spMk id="23559" creationId="{0E389D7C-CB1D-3C30-D235-656BD7CF2D1F}"/>
          </ac:spMkLst>
        </pc:spChg>
      </pc:sldChg>
      <pc:sldChg chg="addSp delSp modSp add mod modClrScheme chgLayout">
        <pc:chgData name="Song Seokil" userId="55e21934b449b532" providerId="LiveId" clId="{D836750B-A2A3-DD4D-B5E9-1EFE7F8B839F}" dt="2022-09-11T06:02:13.004" v="1079" actId="1076"/>
        <pc:sldMkLst>
          <pc:docMk/>
          <pc:sldMk cId="0" sldId="392"/>
        </pc:sldMkLst>
        <pc:spChg chg="del mod ord">
          <ac:chgData name="Song Seokil" userId="55e21934b449b532" providerId="LiveId" clId="{D836750B-A2A3-DD4D-B5E9-1EFE7F8B839F}" dt="2022-09-11T06:01:54.852" v="1074" actId="478"/>
          <ac:spMkLst>
            <pc:docMk/>
            <pc:sldMk cId="0" sldId="392"/>
            <ac:spMk id="9" creationId="{ED6737C1-63F3-2FC3-679F-C4E40DF6BBDA}"/>
          </ac:spMkLst>
        </pc:spChg>
        <pc:spChg chg="del mod ord">
          <ac:chgData name="Song Seokil" userId="55e21934b449b532" providerId="LiveId" clId="{D836750B-A2A3-DD4D-B5E9-1EFE7F8B839F}" dt="2022-09-11T06:01:52.668" v="1073" actId="478"/>
          <ac:spMkLst>
            <pc:docMk/>
            <pc:sldMk cId="0" sldId="392"/>
            <ac:spMk id="24578" creationId="{9C501A78-D7D0-C5CE-EB2F-0B08D1A8FD69}"/>
          </ac:spMkLst>
        </pc:spChg>
        <pc:grpChg chg="add mod">
          <ac:chgData name="Song Seokil" userId="55e21934b449b532" providerId="LiveId" clId="{D836750B-A2A3-DD4D-B5E9-1EFE7F8B839F}" dt="2022-09-11T06:02:13.004" v="1079" actId="1076"/>
          <ac:grpSpMkLst>
            <pc:docMk/>
            <pc:sldMk cId="0" sldId="392"/>
            <ac:grpSpMk id="2" creationId="{43B199E7-B480-3A13-ADAF-4CE0BF6CF3E5}"/>
          </ac:grpSpMkLst>
        </pc:grpChg>
        <pc:picChg chg="mod">
          <ac:chgData name="Song Seokil" userId="55e21934b449b532" providerId="LiveId" clId="{D836750B-A2A3-DD4D-B5E9-1EFE7F8B839F}" dt="2022-09-11T06:02:13.004" v="1079" actId="1076"/>
          <ac:picMkLst>
            <pc:docMk/>
            <pc:sldMk cId="0" sldId="392"/>
            <ac:picMk id="24581" creationId="{5AF326E4-7772-4633-3247-6202C9710DCD}"/>
          </ac:picMkLst>
        </pc:picChg>
        <pc:picChg chg="mod">
          <ac:chgData name="Song Seokil" userId="55e21934b449b532" providerId="LiveId" clId="{D836750B-A2A3-DD4D-B5E9-1EFE7F8B839F}" dt="2022-09-11T06:02:13.004" v="1079" actId="1076"/>
          <ac:picMkLst>
            <pc:docMk/>
            <pc:sldMk cId="0" sldId="392"/>
            <ac:picMk id="24582" creationId="{58D9243A-20B3-658F-364C-4B598A51A993}"/>
          </ac:picMkLst>
        </pc:picChg>
      </pc:sldChg>
      <pc:sldChg chg="add del">
        <pc:chgData name="Song Seokil" userId="55e21934b449b532" providerId="LiveId" clId="{D836750B-A2A3-DD4D-B5E9-1EFE7F8B839F}" dt="2022-09-11T06:12:08.062" v="1184" actId="2696"/>
        <pc:sldMkLst>
          <pc:docMk/>
          <pc:sldMk cId="645931951" sldId="393"/>
        </pc:sldMkLst>
      </pc:sldChg>
      <pc:sldChg chg="modSp add del mod">
        <pc:chgData name="Song Seokil" userId="55e21934b449b532" providerId="LiveId" clId="{D836750B-A2A3-DD4D-B5E9-1EFE7F8B839F}" dt="2022-09-12T01:18:38.898" v="1430" actId="2696"/>
        <pc:sldMkLst>
          <pc:docMk/>
          <pc:sldMk cId="2749153067" sldId="394"/>
        </pc:sldMkLst>
        <pc:spChg chg="mod">
          <ac:chgData name="Song Seokil" userId="55e21934b449b532" providerId="LiveId" clId="{D836750B-A2A3-DD4D-B5E9-1EFE7F8B839F}" dt="2022-09-11T06:09:50.588" v="1089" actId="179"/>
          <ac:spMkLst>
            <pc:docMk/>
            <pc:sldMk cId="2749153067" sldId="394"/>
            <ac:spMk id="5" creationId="{DC29BC51-35DB-C43E-66AA-195D4CBFE498}"/>
          </ac:spMkLst>
        </pc:spChg>
      </pc:sldChg>
      <pc:sldChg chg="add del">
        <pc:chgData name="Song Seokil" userId="55e21934b449b532" providerId="LiveId" clId="{D836750B-A2A3-DD4D-B5E9-1EFE7F8B839F}" dt="2022-09-12T01:44:08.467" v="1535" actId="2696"/>
        <pc:sldMkLst>
          <pc:docMk/>
          <pc:sldMk cId="2921846581" sldId="395"/>
        </pc:sldMkLst>
      </pc:sldChg>
      <pc:sldChg chg="add del">
        <pc:chgData name="Song Seokil" userId="55e21934b449b532" providerId="LiveId" clId="{D836750B-A2A3-DD4D-B5E9-1EFE7F8B839F}" dt="2022-09-12T01:44:05.656" v="1534" actId="2696"/>
        <pc:sldMkLst>
          <pc:docMk/>
          <pc:sldMk cId="2403223007" sldId="396"/>
        </pc:sldMkLst>
      </pc:sldChg>
      <pc:sldChg chg="add del">
        <pc:chgData name="Song Seokil" userId="55e21934b449b532" providerId="LiveId" clId="{D836750B-A2A3-DD4D-B5E9-1EFE7F8B839F}" dt="2022-09-12T01:53:27.479" v="1688" actId="2696"/>
        <pc:sldMkLst>
          <pc:docMk/>
          <pc:sldMk cId="2455196851" sldId="397"/>
        </pc:sldMkLst>
      </pc:sldChg>
      <pc:sldChg chg="addSp delSp modSp add del mod modClrScheme chgLayout">
        <pc:chgData name="Song Seokil" userId="55e21934b449b532" providerId="LiveId" clId="{D836750B-A2A3-DD4D-B5E9-1EFE7F8B839F}" dt="2022-09-12T01:56:51.370" v="1751" actId="14100"/>
        <pc:sldMkLst>
          <pc:docMk/>
          <pc:sldMk cId="1157871361" sldId="398"/>
        </pc:sldMkLst>
        <pc:spChg chg="add del mod">
          <ac:chgData name="Song Seokil" userId="55e21934b449b532" providerId="LiveId" clId="{D836750B-A2A3-DD4D-B5E9-1EFE7F8B839F}" dt="2022-09-12T01:55:15.673" v="1700"/>
          <ac:spMkLst>
            <pc:docMk/>
            <pc:sldMk cId="1157871361" sldId="398"/>
            <ac:spMk id="2" creationId="{6D8F4C27-9BC1-2241-CE3F-8344F0E39388}"/>
          </ac:spMkLst>
        </pc:spChg>
        <pc:spChg chg="mod">
          <ac:chgData name="Song Seokil" userId="55e21934b449b532" providerId="LiveId" clId="{D836750B-A2A3-DD4D-B5E9-1EFE7F8B839F}" dt="2022-09-12T01:55:36.261" v="1703" actId="179"/>
          <ac:spMkLst>
            <pc:docMk/>
            <pc:sldMk cId="1157871361" sldId="398"/>
            <ac:spMk id="5" creationId="{0E92677B-5250-CC23-B609-8EE9CC84B3AB}"/>
          </ac:spMkLst>
        </pc:spChg>
        <pc:spChg chg="mod">
          <ac:chgData name="Song Seokil" userId="55e21934b449b532" providerId="LiveId" clId="{D836750B-A2A3-DD4D-B5E9-1EFE7F8B839F}" dt="2022-09-12T01:55:47.825" v="1705" actId="1076"/>
          <ac:spMkLst>
            <pc:docMk/>
            <pc:sldMk cId="1157871361" sldId="398"/>
            <ac:spMk id="6" creationId="{25C435B5-D6C4-0BA5-ADA1-FB3BD54410C4}"/>
          </ac:spMkLst>
        </pc:spChg>
        <pc:spChg chg="del">
          <ac:chgData name="Song Seokil" userId="55e21934b449b532" providerId="LiveId" clId="{D836750B-A2A3-DD4D-B5E9-1EFE7F8B839F}" dt="2022-09-12T01:55:26.420" v="1702" actId="478"/>
          <ac:spMkLst>
            <pc:docMk/>
            <pc:sldMk cId="1157871361" sldId="398"/>
            <ac:spMk id="7" creationId="{16AE3FCA-4562-32AB-2B55-2EADEB1CF669}"/>
          </ac:spMkLst>
        </pc:spChg>
        <pc:spChg chg="del mod ord">
          <ac:chgData name="Song Seokil" userId="55e21934b449b532" providerId="LiveId" clId="{D836750B-A2A3-DD4D-B5E9-1EFE7F8B839F}" dt="2022-09-12T01:54:54.731" v="1694" actId="478"/>
          <ac:spMkLst>
            <pc:docMk/>
            <pc:sldMk cId="1157871361" sldId="398"/>
            <ac:spMk id="9" creationId="{8B0DFAD4-B3CB-F285-72CC-07A3E5B7A1D3}"/>
          </ac:spMkLst>
        </pc:spChg>
        <pc:spChg chg="del mod ord">
          <ac:chgData name="Song Seokil" userId="55e21934b449b532" providerId="LiveId" clId="{D836750B-A2A3-DD4D-B5E9-1EFE7F8B839F}" dt="2022-09-12T01:54:51.972" v="1693" actId="478"/>
          <ac:spMkLst>
            <pc:docMk/>
            <pc:sldMk cId="1157871361" sldId="398"/>
            <ac:spMk id="31747" creationId="{5CEE8D6C-C060-301E-2A48-AB2DA74E207C}"/>
          </ac:spMkLst>
        </pc:spChg>
        <pc:spChg chg="mod">
          <ac:chgData name="Song Seokil" userId="55e21934b449b532" providerId="LiveId" clId="{D836750B-A2A3-DD4D-B5E9-1EFE7F8B839F}" dt="2022-09-12T01:56:51.370" v="1751" actId="14100"/>
          <ac:spMkLst>
            <pc:docMk/>
            <pc:sldMk cId="1157871361" sldId="398"/>
            <ac:spMk id="31752" creationId="{BF1FE1F8-3DCF-7732-21FC-3909AF353C24}"/>
          </ac:spMkLst>
        </pc:spChg>
      </pc:sldChg>
      <pc:sldChg chg="add del">
        <pc:chgData name="Song Seokil" userId="55e21934b449b532" providerId="LiveId" clId="{D836750B-A2A3-DD4D-B5E9-1EFE7F8B839F}" dt="2022-09-12T01:53:29.813" v="1689" actId="2696"/>
        <pc:sldMkLst>
          <pc:docMk/>
          <pc:sldMk cId="710801062" sldId="399"/>
        </pc:sldMkLst>
      </pc:sldChg>
      <pc:sldChg chg="add del">
        <pc:chgData name="Song Seokil" userId="55e21934b449b532" providerId="LiveId" clId="{D836750B-A2A3-DD4D-B5E9-1EFE7F8B839F}" dt="2022-09-12T01:56:18.196" v="1709" actId="2696"/>
        <pc:sldMkLst>
          <pc:docMk/>
          <pc:sldMk cId="3766877519" sldId="400"/>
        </pc:sldMkLst>
      </pc:sldChg>
      <pc:sldChg chg="add del">
        <pc:chgData name="Song Seokil" userId="55e21934b449b532" providerId="LiveId" clId="{D836750B-A2A3-DD4D-B5E9-1EFE7F8B839F}" dt="2022-09-12T01:56:24.563" v="1710" actId="2696"/>
        <pc:sldMkLst>
          <pc:docMk/>
          <pc:sldMk cId="0" sldId="401"/>
        </pc:sldMkLst>
      </pc:sldChg>
      <pc:sldChg chg="add del">
        <pc:chgData name="Song Seokil" userId="55e21934b449b532" providerId="LiveId" clId="{D836750B-A2A3-DD4D-B5E9-1EFE7F8B839F}" dt="2022-09-12T01:56:26.967" v="1711" actId="2696"/>
        <pc:sldMkLst>
          <pc:docMk/>
          <pc:sldMk cId="2588341910" sldId="402"/>
        </pc:sldMkLst>
      </pc:sldChg>
      <pc:sldChg chg="addSp delSp modSp add mod modClrScheme chgLayout">
        <pc:chgData name="Song Seokil" userId="55e21934b449b532" providerId="LiveId" clId="{D836750B-A2A3-DD4D-B5E9-1EFE7F8B839F}" dt="2022-09-13T04:32:33.192" v="2405"/>
        <pc:sldMkLst>
          <pc:docMk/>
          <pc:sldMk cId="1689749074" sldId="403"/>
        </pc:sldMkLst>
        <pc:spChg chg="add del mod">
          <ac:chgData name="Song Seokil" userId="55e21934b449b532" providerId="LiveId" clId="{D836750B-A2A3-DD4D-B5E9-1EFE7F8B839F}" dt="2022-09-13T04:32:33.192" v="2405"/>
          <ac:spMkLst>
            <pc:docMk/>
            <pc:sldMk cId="1689749074" sldId="403"/>
            <ac:spMk id="3" creationId="{9C33458A-F0AB-3381-6FB4-2FC4E8908E9F}"/>
          </ac:spMkLst>
        </pc:spChg>
        <pc:spChg chg="add del mod">
          <ac:chgData name="Song Seokil" userId="55e21934b449b532" providerId="LiveId" clId="{D836750B-A2A3-DD4D-B5E9-1EFE7F8B839F}" dt="2022-09-13T04:32:33.192" v="2405"/>
          <ac:spMkLst>
            <pc:docMk/>
            <pc:sldMk cId="1689749074" sldId="403"/>
            <ac:spMk id="4" creationId="{BFEB9888-2BAA-00F5-7B72-090E0C9E3807}"/>
          </ac:spMkLst>
        </pc:spChg>
        <pc:spChg chg="mod ord">
          <ac:chgData name="Song Seokil" userId="55e21934b449b532" providerId="LiveId" clId="{D836750B-A2A3-DD4D-B5E9-1EFE7F8B839F}" dt="2022-09-13T04:32:33.192" v="2405"/>
          <ac:spMkLst>
            <pc:docMk/>
            <pc:sldMk cId="1689749074" sldId="403"/>
            <ac:spMk id="9" creationId="{4871B65D-D41E-4F09-75DA-5E5FB6A54430}"/>
          </ac:spMkLst>
        </pc:spChg>
        <pc:spChg chg="mod ord">
          <ac:chgData name="Song Seokil" userId="55e21934b449b532" providerId="LiveId" clId="{D836750B-A2A3-DD4D-B5E9-1EFE7F8B839F}" dt="2022-09-13T04:32:33.192" v="2405"/>
          <ac:spMkLst>
            <pc:docMk/>
            <pc:sldMk cId="1689749074" sldId="403"/>
            <ac:spMk id="36866" creationId="{F099159A-82D2-56E7-4FDD-472895FE1F60}"/>
          </ac:spMkLst>
        </pc:spChg>
        <pc:picChg chg="add mod">
          <ac:chgData name="Song Seokil" userId="55e21934b449b532" providerId="LiveId" clId="{D836750B-A2A3-DD4D-B5E9-1EFE7F8B839F}" dt="2022-09-13T03:40:02.700" v="1772" actId="1076"/>
          <ac:picMkLst>
            <pc:docMk/>
            <pc:sldMk cId="1689749074" sldId="403"/>
            <ac:picMk id="2" creationId="{15D7C3C0-84F6-E4ED-FDFC-F9B66D87032E}"/>
          </ac:picMkLst>
        </pc:picChg>
        <pc:picChg chg="del">
          <ac:chgData name="Song Seokil" userId="55e21934b449b532" providerId="LiveId" clId="{D836750B-A2A3-DD4D-B5E9-1EFE7F8B839F}" dt="2022-09-13T03:39:43.545" v="1754" actId="478"/>
          <ac:picMkLst>
            <pc:docMk/>
            <pc:sldMk cId="1689749074" sldId="403"/>
            <ac:picMk id="36869" creationId="{F287EE76-363E-54A5-99B3-B15D130BC753}"/>
          </ac:picMkLst>
        </pc:picChg>
      </pc:sldChg>
      <pc:sldChg chg="addSp delSp modSp add mod modClrScheme chgLayout">
        <pc:chgData name="Song Seokil" userId="55e21934b449b532" providerId="LiveId" clId="{D836750B-A2A3-DD4D-B5E9-1EFE7F8B839F}" dt="2022-09-13T04:32:42.043" v="2408" actId="1076"/>
        <pc:sldMkLst>
          <pc:docMk/>
          <pc:sldMk cId="1483930109" sldId="404"/>
        </pc:sldMkLst>
        <pc:spChg chg="add del mod">
          <ac:chgData name="Song Seokil" userId="55e21934b449b532" providerId="LiveId" clId="{D836750B-A2A3-DD4D-B5E9-1EFE7F8B839F}" dt="2022-09-13T04:32:36.542" v="2406"/>
          <ac:spMkLst>
            <pc:docMk/>
            <pc:sldMk cId="1483930109" sldId="404"/>
            <ac:spMk id="3" creationId="{81E4C583-92C1-C84C-AA72-C37360C13A8E}"/>
          </ac:spMkLst>
        </pc:spChg>
        <pc:spChg chg="add del mod">
          <ac:chgData name="Song Seokil" userId="55e21934b449b532" providerId="LiveId" clId="{D836750B-A2A3-DD4D-B5E9-1EFE7F8B839F}" dt="2022-09-13T04:32:36.542" v="2406"/>
          <ac:spMkLst>
            <pc:docMk/>
            <pc:sldMk cId="1483930109" sldId="404"/>
            <ac:spMk id="4" creationId="{C6E00223-1602-97DC-C0F7-AC44E46A1519}"/>
          </ac:spMkLst>
        </pc:spChg>
        <pc:spChg chg="mod ord">
          <ac:chgData name="Song Seokil" userId="55e21934b449b532" providerId="LiveId" clId="{D836750B-A2A3-DD4D-B5E9-1EFE7F8B839F}" dt="2022-09-13T04:32:36.542" v="2406"/>
          <ac:spMkLst>
            <pc:docMk/>
            <pc:sldMk cId="1483930109" sldId="404"/>
            <ac:spMk id="9" creationId="{A4A5CEA0-4851-284E-B11D-D194EEA174BA}"/>
          </ac:spMkLst>
        </pc:spChg>
        <pc:spChg chg="mod ord">
          <ac:chgData name="Song Seokil" userId="55e21934b449b532" providerId="LiveId" clId="{D836750B-A2A3-DD4D-B5E9-1EFE7F8B839F}" dt="2022-09-13T04:32:36.542" v="2406"/>
          <ac:spMkLst>
            <pc:docMk/>
            <pc:sldMk cId="1483930109" sldId="404"/>
            <ac:spMk id="37890" creationId="{84054A6F-C67B-67F6-247E-CD45B8B027D7}"/>
          </ac:spMkLst>
        </pc:spChg>
        <pc:picChg chg="add mod">
          <ac:chgData name="Song Seokil" userId="55e21934b449b532" providerId="LiveId" clId="{D836750B-A2A3-DD4D-B5E9-1EFE7F8B839F}" dt="2022-09-13T04:32:42.043" v="2408" actId="1076"/>
          <ac:picMkLst>
            <pc:docMk/>
            <pc:sldMk cId="1483930109" sldId="404"/>
            <ac:picMk id="2" creationId="{B5B59D2C-EA2A-E12F-B5AB-F99C890012F9}"/>
          </ac:picMkLst>
        </pc:picChg>
        <pc:picChg chg="del">
          <ac:chgData name="Song Seokil" userId="55e21934b449b532" providerId="LiveId" clId="{D836750B-A2A3-DD4D-B5E9-1EFE7F8B839F}" dt="2022-09-13T03:42:29.181" v="1773" actId="478"/>
          <ac:picMkLst>
            <pc:docMk/>
            <pc:sldMk cId="1483930109" sldId="404"/>
            <ac:picMk id="37893" creationId="{8BA81BF4-967D-6956-112F-0A7DA156626C}"/>
          </ac:picMkLst>
        </pc:picChg>
      </pc:sldChg>
      <pc:sldChg chg="addSp delSp modSp add mod modClrScheme chgLayout">
        <pc:chgData name="Song Seokil" userId="55e21934b449b532" providerId="LiveId" clId="{D836750B-A2A3-DD4D-B5E9-1EFE7F8B839F}" dt="2022-09-13T04:33:33.646" v="2434" actId="1076"/>
        <pc:sldMkLst>
          <pc:docMk/>
          <pc:sldMk cId="1485286900" sldId="405"/>
        </pc:sldMkLst>
        <pc:spChg chg="add del mod">
          <ac:chgData name="Song Seokil" userId="55e21934b449b532" providerId="LiveId" clId="{D836750B-A2A3-DD4D-B5E9-1EFE7F8B839F}" dt="2022-09-13T04:32:50.162" v="2410"/>
          <ac:spMkLst>
            <pc:docMk/>
            <pc:sldMk cId="1485286900" sldId="405"/>
            <ac:spMk id="3" creationId="{49F29BE9-0F10-462F-6671-7CB9BEA9B58C}"/>
          </ac:spMkLst>
        </pc:spChg>
        <pc:spChg chg="add del mod">
          <ac:chgData name="Song Seokil" userId="55e21934b449b532" providerId="LiveId" clId="{D836750B-A2A3-DD4D-B5E9-1EFE7F8B839F}" dt="2022-09-13T04:32:50.162" v="2410"/>
          <ac:spMkLst>
            <pc:docMk/>
            <pc:sldMk cId="1485286900" sldId="405"/>
            <ac:spMk id="4" creationId="{F5223144-9B55-8A53-995D-FE22D9E93EB2}"/>
          </ac:spMkLst>
        </pc:spChg>
        <pc:spChg chg="mod ord">
          <ac:chgData name="Song Seokil" userId="55e21934b449b532" providerId="LiveId" clId="{D836750B-A2A3-DD4D-B5E9-1EFE7F8B839F}" dt="2022-09-13T04:33:15.672" v="2428" actId="6549"/>
          <ac:spMkLst>
            <pc:docMk/>
            <pc:sldMk cId="1485286900" sldId="405"/>
            <ac:spMk id="9" creationId="{41BE3E70-C671-7250-A91D-FA833354B888}"/>
          </ac:spMkLst>
        </pc:spChg>
        <pc:spChg chg="mod ord">
          <ac:chgData name="Song Seokil" userId="55e21934b449b532" providerId="LiveId" clId="{D836750B-A2A3-DD4D-B5E9-1EFE7F8B839F}" dt="2022-09-13T04:32:50.162" v="2410"/>
          <ac:spMkLst>
            <pc:docMk/>
            <pc:sldMk cId="1485286900" sldId="405"/>
            <ac:spMk id="38914" creationId="{59FDBB81-C45D-5F6F-4734-DC11BE67F688}"/>
          </ac:spMkLst>
        </pc:spChg>
        <pc:picChg chg="add mod modCrop">
          <ac:chgData name="Song Seokil" userId="55e21934b449b532" providerId="LiveId" clId="{D836750B-A2A3-DD4D-B5E9-1EFE7F8B839F}" dt="2022-09-13T04:33:33.646" v="2434" actId="1076"/>
          <ac:picMkLst>
            <pc:docMk/>
            <pc:sldMk cId="1485286900" sldId="405"/>
            <ac:picMk id="2" creationId="{93A53413-5BE7-B9A8-31C4-43309ADB1746}"/>
          </ac:picMkLst>
        </pc:picChg>
        <pc:picChg chg="del">
          <ac:chgData name="Song Seokil" userId="55e21934b449b532" providerId="LiveId" clId="{D836750B-A2A3-DD4D-B5E9-1EFE7F8B839F}" dt="2022-09-13T03:44:53.442" v="1793" actId="478"/>
          <ac:picMkLst>
            <pc:docMk/>
            <pc:sldMk cId="1485286900" sldId="405"/>
            <ac:picMk id="38917" creationId="{66775E06-6585-AC44-BA7D-06C6A3945ED9}"/>
          </ac:picMkLst>
        </pc:picChg>
      </pc:sldChg>
      <pc:sldChg chg="delSp modSp add del">
        <pc:chgData name="Song Seokil" userId="55e21934b449b532" providerId="LiveId" clId="{D836750B-A2A3-DD4D-B5E9-1EFE7F8B839F}" dt="2022-09-13T04:33:37.103" v="2435" actId="2696"/>
        <pc:sldMkLst>
          <pc:docMk/>
          <pc:sldMk cId="2002509570" sldId="406"/>
        </pc:sldMkLst>
        <pc:picChg chg="del mod">
          <ac:chgData name="Song Seokil" userId="55e21934b449b532" providerId="LiveId" clId="{D836750B-A2A3-DD4D-B5E9-1EFE7F8B839F}" dt="2022-09-13T03:44:49.995" v="1792" actId="478"/>
          <ac:picMkLst>
            <pc:docMk/>
            <pc:sldMk cId="2002509570" sldId="406"/>
            <ac:picMk id="39941" creationId="{B1C668C6-7F35-5825-ECA6-8E817D25D770}"/>
          </ac:picMkLst>
        </pc:picChg>
      </pc:sldChg>
      <pc:sldChg chg="addSp delSp modSp add mod modClrScheme chgLayout">
        <pc:chgData name="Song Seokil" userId="55e21934b449b532" providerId="LiveId" clId="{D836750B-A2A3-DD4D-B5E9-1EFE7F8B839F}" dt="2022-09-13T04:34:14.844" v="2442" actId="14100"/>
        <pc:sldMkLst>
          <pc:docMk/>
          <pc:sldMk cId="3205062593" sldId="407"/>
        </pc:sldMkLst>
        <pc:spChg chg="add del mod">
          <ac:chgData name="Song Seokil" userId="55e21934b449b532" providerId="LiveId" clId="{D836750B-A2A3-DD4D-B5E9-1EFE7F8B839F}" dt="2022-09-13T04:33:43.525" v="2437"/>
          <ac:spMkLst>
            <pc:docMk/>
            <pc:sldMk cId="3205062593" sldId="407"/>
            <ac:spMk id="4" creationId="{8A3E90CA-958F-1766-F747-4999462F500B}"/>
          </ac:spMkLst>
        </pc:spChg>
        <pc:spChg chg="add del mod">
          <ac:chgData name="Song Seokil" userId="55e21934b449b532" providerId="LiveId" clId="{D836750B-A2A3-DD4D-B5E9-1EFE7F8B839F}" dt="2022-09-13T04:33:43.525" v="2437"/>
          <ac:spMkLst>
            <pc:docMk/>
            <pc:sldMk cId="3205062593" sldId="407"/>
            <ac:spMk id="5" creationId="{9E70D94D-07F1-09E8-0F2E-D2AA2922946D}"/>
          </ac:spMkLst>
        </pc:spChg>
        <pc:spChg chg="mod ord">
          <ac:chgData name="Song Seokil" userId="55e21934b449b532" providerId="LiveId" clId="{D836750B-A2A3-DD4D-B5E9-1EFE7F8B839F}" dt="2022-09-13T04:33:57.467" v="2439" actId="20577"/>
          <ac:spMkLst>
            <pc:docMk/>
            <pc:sldMk cId="3205062593" sldId="407"/>
            <ac:spMk id="9" creationId="{540C00DB-3721-EC8A-F985-45BE00EC681F}"/>
          </ac:spMkLst>
        </pc:spChg>
        <pc:spChg chg="mod ord">
          <ac:chgData name="Song Seokil" userId="55e21934b449b532" providerId="LiveId" clId="{D836750B-A2A3-DD4D-B5E9-1EFE7F8B839F}" dt="2022-09-13T04:33:43.525" v="2437"/>
          <ac:spMkLst>
            <pc:docMk/>
            <pc:sldMk cId="3205062593" sldId="407"/>
            <ac:spMk id="40962" creationId="{3140BBFA-9F93-494D-943C-0D522C5B2F31}"/>
          </ac:spMkLst>
        </pc:spChg>
        <pc:picChg chg="add del mod">
          <ac:chgData name="Song Seokil" userId="55e21934b449b532" providerId="LiveId" clId="{D836750B-A2A3-DD4D-B5E9-1EFE7F8B839F}" dt="2022-09-13T03:46:34.967" v="1800" actId="478"/>
          <ac:picMkLst>
            <pc:docMk/>
            <pc:sldMk cId="3205062593" sldId="407"/>
            <ac:picMk id="2" creationId="{35AD5598-806E-2B0B-B027-EC44BBA2777A}"/>
          </ac:picMkLst>
        </pc:picChg>
        <pc:picChg chg="add mod modCrop">
          <ac:chgData name="Song Seokil" userId="55e21934b449b532" providerId="LiveId" clId="{D836750B-A2A3-DD4D-B5E9-1EFE7F8B839F}" dt="2022-09-13T04:34:14.844" v="2442" actId="14100"/>
          <ac:picMkLst>
            <pc:docMk/>
            <pc:sldMk cId="3205062593" sldId="407"/>
            <ac:picMk id="3" creationId="{A35453D7-D365-9038-C4BF-14282D4B4D85}"/>
          </ac:picMkLst>
        </pc:picChg>
        <pc:picChg chg="del">
          <ac:chgData name="Song Seokil" userId="55e21934b449b532" providerId="LiveId" clId="{D836750B-A2A3-DD4D-B5E9-1EFE7F8B839F}" dt="2022-09-13T03:45:56.267" v="1797" actId="478"/>
          <ac:picMkLst>
            <pc:docMk/>
            <pc:sldMk cId="3205062593" sldId="407"/>
            <ac:picMk id="40965" creationId="{54D7B03A-F2DF-AAB7-D899-191958756350}"/>
          </ac:picMkLst>
        </pc:picChg>
      </pc:sldChg>
      <pc:sldChg chg="addSp delSp modSp add del mod modClrScheme chgLayout">
        <pc:chgData name="Song Seokil" userId="55e21934b449b532" providerId="LiveId" clId="{D836750B-A2A3-DD4D-B5E9-1EFE7F8B839F}" dt="2022-09-13T04:34:31.562" v="2445" actId="2696"/>
        <pc:sldMkLst>
          <pc:docMk/>
          <pc:sldMk cId="1275900686" sldId="408"/>
        </pc:sldMkLst>
        <pc:spChg chg="add del mod">
          <ac:chgData name="Song Seokil" userId="55e21934b449b532" providerId="LiveId" clId="{D836750B-A2A3-DD4D-B5E9-1EFE7F8B839F}" dt="2022-09-13T04:34:25.015" v="2444"/>
          <ac:spMkLst>
            <pc:docMk/>
            <pc:sldMk cId="1275900686" sldId="408"/>
            <ac:spMk id="2" creationId="{3CB25D5D-9454-BE89-4FE9-D43F7C3DDA3A}"/>
          </ac:spMkLst>
        </pc:spChg>
        <pc:spChg chg="add del mod">
          <ac:chgData name="Song Seokil" userId="55e21934b449b532" providerId="LiveId" clId="{D836750B-A2A3-DD4D-B5E9-1EFE7F8B839F}" dt="2022-09-13T04:34:25.015" v="2444"/>
          <ac:spMkLst>
            <pc:docMk/>
            <pc:sldMk cId="1275900686" sldId="408"/>
            <ac:spMk id="3" creationId="{62742D98-8406-B42A-0D49-39014A6CC062}"/>
          </ac:spMkLst>
        </pc:spChg>
        <pc:spChg chg="mod ord">
          <ac:chgData name="Song Seokil" userId="55e21934b449b532" providerId="LiveId" clId="{D836750B-A2A3-DD4D-B5E9-1EFE7F8B839F}" dt="2022-09-13T04:34:25.015" v="2444"/>
          <ac:spMkLst>
            <pc:docMk/>
            <pc:sldMk cId="1275900686" sldId="408"/>
            <ac:spMk id="9" creationId="{A0F84CF7-506E-4EE3-E42A-1C10A364ED00}"/>
          </ac:spMkLst>
        </pc:spChg>
        <pc:spChg chg="mod ord">
          <ac:chgData name="Song Seokil" userId="55e21934b449b532" providerId="LiveId" clId="{D836750B-A2A3-DD4D-B5E9-1EFE7F8B839F}" dt="2022-09-13T04:34:25.015" v="2444"/>
          <ac:spMkLst>
            <pc:docMk/>
            <pc:sldMk cId="1275900686" sldId="408"/>
            <ac:spMk id="41986" creationId="{760B67E3-1596-7A12-4E6B-521B13FE45A7}"/>
          </ac:spMkLst>
        </pc:spChg>
      </pc:sldChg>
      <pc:sldChg chg="addSp delSp modSp add mod modClrScheme chgLayout">
        <pc:chgData name="Song Seokil" userId="55e21934b449b532" providerId="LiveId" clId="{D836750B-A2A3-DD4D-B5E9-1EFE7F8B839F}" dt="2022-09-13T04:36:20.354" v="2488" actId="6549"/>
        <pc:sldMkLst>
          <pc:docMk/>
          <pc:sldMk cId="3678816972" sldId="409"/>
        </pc:sldMkLst>
        <pc:spChg chg="add del mod">
          <ac:chgData name="Song Seokil" userId="55e21934b449b532" providerId="LiveId" clId="{D836750B-A2A3-DD4D-B5E9-1EFE7F8B839F}" dt="2022-09-13T04:34:45.403" v="2448"/>
          <ac:spMkLst>
            <pc:docMk/>
            <pc:sldMk cId="3678816972" sldId="409"/>
            <ac:spMk id="3" creationId="{E203199F-9D2B-7766-0595-57C6777BF597}"/>
          </ac:spMkLst>
        </pc:spChg>
        <pc:spChg chg="add del mod">
          <ac:chgData name="Song Seokil" userId="55e21934b449b532" providerId="LiveId" clId="{D836750B-A2A3-DD4D-B5E9-1EFE7F8B839F}" dt="2022-09-13T04:34:45.403" v="2448"/>
          <ac:spMkLst>
            <pc:docMk/>
            <pc:sldMk cId="3678816972" sldId="409"/>
            <ac:spMk id="4" creationId="{62B606E0-F709-827E-3B31-847F47EC2325}"/>
          </ac:spMkLst>
        </pc:spChg>
        <pc:spChg chg="mod ord">
          <ac:chgData name="Song Seokil" userId="55e21934b449b532" providerId="LiveId" clId="{D836750B-A2A3-DD4D-B5E9-1EFE7F8B839F}" dt="2022-09-13T04:36:20.354" v="2488" actId="6549"/>
          <ac:spMkLst>
            <pc:docMk/>
            <pc:sldMk cId="3678816972" sldId="409"/>
            <ac:spMk id="9" creationId="{10CCCA2D-FC5D-6C70-6146-1205E31656B9}"/>
          </ac:spMkLst>
        </pc:spChg>
        <pc:spChg chg="mod ord">
          <ac:chgData name="Song Seokil" userId="55e21934b449b532" providerId="LiveId" clId="{D836750B-A2A3-DD4D-B5E9-1EFE7F8B839F}" dt="2022-09-13T04:35:12.574" v="2453" actId="1076"/>
          <ac:spMkLst>
            <pc:docMk/>
            <pc:sldMk cId="3678816972" sldId="409"/>
            <ac:spMk id="43010" creationId="{D61B16CB-E4CA-A0C6-FA1F-2A1B0D5A605B}"/>
          </ac:spMkLst>
        </pc:spChg>
        <pc:spChg chg="del">
          <ac:chgData name="Song Seokil" userId="55e21934b449b532" providerId="LiveId" clId="{D836750B-A2A3-DD4D-B5E9-1EFE7F8B839F}" dt="2022-09-13T03:51:37.644" v="1807" actId="478"/>
          <ac:spMkLst>
            <pc:docMk/>
            <pc:sldMk cId="3678816972" sldId="409"/>
            <ac:spMk id="43011" creationId="{5B2357C1-AE39-104E-CB22-DCE6A45515D2}"/>
          </ac:spMkLst>
        </pc:spChg>
        <pc:picChg chg="add mod">
          <ac:chgData name="Song Seokil" userId="55e21934b449b532" providerId="LiveId" clId="{D836750B-A2A3-DD4D-B5E9-1EFE7F8B839F}" dt="2022-09-13T04:35:00.268" v="2451" actId="1076"/>
          <ac:picMkLst>
            <pc:docMk/>
            <pc:sldMk cId="3678816972" sldId="409"/>
            <ac:picMk id="2" creationId="{E28D026E-A3C0-0D19-9C55-AFF8BF67A9B2}"/>
          </ac:picMkLst>
        </pc:picChg>
        <pc:picChg chg="del">
          <ac:chgData name="Song Seokil" userId="55e21934b449b532" providerId="LiveId" clId="{D836750B-A2A3-DD4D-B5E9-1EFE7F8B839F}" dt="2022-09-13T03:51:37.644" v="1807" actId="478"/>
          <ac:picMkLst>
            <pc:docMk/>
            <pc:sldMk cId="3678816972" sldId="409"/>
            <ac:picMk id="43013" creationId="{106219B0-3BA3-6735-7F6C-B01D3C13FA5A}"/>
          </ac:picMkLst>
        </pc:picChg>
      </pc:sldChg>
      <pc:sldChg chg="addSp delSp modSp add mod modClrScheme chgLayout">
        <pc:chgData name="Song Seokil" userId="55e21934b449b532" providerId="LiveId" clId="{D836750B-A2A3-DD4D-B5E9-1EFE7F8B839F}" dt="2022-09-13T04:38:30.896" v="2509" actId="1076"/>
        <pc:sldMkLst>
          <pc:docMk/>
          <pc:sldMk cId="2698357218" sldId="410"/>
        </pc:sldMkLst>
        <pc:spChg chg="add del mod">
          <ac:chgData name="Song Seokil" userId="55e21934b449b532" providerId="LiveId" clId="{D836750B-A2A3-DD4D-B5E9-1EFE7F8B839F}" dt="2022-09-13T04:36:12.824" v="2470"/>
          <ac:spMkLst>
            <pc:docMk/>
            <pc:sldMk cId="2698357218" sldId="410"/>
            <ac:spMk id="4" creationId="{E18F8C32-62E8-C5E4-45D3-C3D5245A0AE0}"/>
          </ac:spMkLst>
        </pc:spChg>
        <pc:spChg chg="add del mod">
          <ac:chgData name="Song Seokil" userId="55e21934b449b532" providerId="LiveId" clId="{D836750B-A2A3-DD4D-B5E9-1EFE7F8B839F}" dt="2022-09-13T04:36:12.824" v="2470"/>
          <ac:spMkLst>
            <pc:docMk/>
            <pc:sldMk cId="2698357218" sldId="410"/>
            <ac:spMk id="5" creationId="{5122D956-DBEA-8E24-D228-E7B43B733F48}"/>
          </ac:spMkLst>
        </pc:spChg>
        <pc:spChg chg="mod ord">
          <ac:chgData name="Song Seokil" userId="55e21934b449b532" providerId="LiveId" clId="{D836750B-A2A3-DD4D-B5E9-1EFE7F8B839F}" dt="2022-09-13T04:36:12.824" v="2470"/>
          <ac:spMkLst>
            <pc:docMk/>
            <pc:sldMk cId="2698357218" sldId="410"/>
            <ac:spMk id="9" creationId="{C74A270C-506E-8692-18C6-B8C230D3BCBB}"/>
          </ac:spMkLst>
        </pc:spChg>
        <pc:spChg chg="mod ord">
          <ac:chgData name="Song Seokil" userId="55e21934b449b532" providerId="LiveId" clId="{D836750B-A2A3-DD4D-B5E9-1EFE7F8B839F}" dt="2022-09-13T04:36:12.824" v="2470"/>
          <ac:spMkLst>
            <pc:docMk/>
            <pc:sldMk cId="2698357218" sldId="410"/>
            <ac:spMk id="44034" creationId="{0FDD37B1-8881-8005-E434-9CE442CF21EB}"/>
          </ac:spMkLst>
        </pc:spChg>
        <pc:picChg chg="add mod">
          <ac:chgData name="Song Seokil" userId="55e21934b449b532" providerId="LiveId" clId="{D836750B-A2A3-DD4D-B5E9-1EFE7F8B839F}" dt="2022-09-13T04:38:04.200" v="2505" actId="1076"/>
          <ac:picMkLst>
            <pc:docMk/>
            <pc:sldMk cId="2698357218" sldId="410"/>
            <ac:picMk id="2" creationId="{11EB1811-9BBC-62F7-67EA-5C7D20CD9861}"/>
          </ac:picMkLst>
        </pc:picChg>
        <pc:picChg chg="add mod modCrop">
          <ac:chgData name="Song Seokil" userId="55e21934b449b532" providerId="LiveId" clId="{D836750B-A2A3-DD4D-B5E9-1EFE7F8B839F}" dt="2022-09-13T04:38:30.896" v="2509" actId="1076"/>
          <ac:picMkLst>
            <pc:docMk/>
            <pc:sldMk cId="2698357218" sldId="410"/>
            <ac:picMk id="3" creationId="{EDF6DF97-B570-AF91-6312-80DD9E875A94}"/>
          </ac:picMkLst>
        </pc:picChg>
        <pc:picChg chg="del">
          <ac:chgData name="Song Seokil" userId="55e21934b449b532" providerId="LiveId" clId="{D836750B-A2A3-DD4D-B5E9-1EFE7F8B839F}" dt="2022-09-13T04:00:14.943" v="1814" actId="478"/>
          <ac:picMkLst>
            <pc:docMk/>
            <pc:sldMk cId="2698357218" sldId="410"/>
            <ac:picMk id="44037" creationId="{4DAC0299-9EAF-513F-64DF-EE62D864AB1A}"/>
          </ac:picMkLst>
        </pc:picChg>
        <pc:picChg chg="del">
          <ac:chgData name="Song Seokil" userId="55e21934b449b532" providerId="LiveId" clId="{D836750B-A2A3-DD4D-B5E9-1EFE7F8B839F}" dt="2022-09-13T04:00:15.553" v="1815" actId="478"/>
          <ac:picMkLst>
            <pc:docMk/>
            <pc:sldMk cId="2698357218" sldId="410"/>
            <ac:picMk id="44038" creationId="{72149F3A-ADBA-544A-672E-57107F19B7C8}"/>
          </ac:picMkLst>
        </pc:picChg>
      </pc:sldChg>
      <pc:sldChg chg="addSp delSp modSp add mod modClrScheme chgLayout">
        <pc:chgData name="Song Seokil" userId="55e21934b449b532" providerId="LiveId" clId="{D836750B-A2A3-DD4D-B5E9-1EFE7F8B839F}" dt="2022-09-13T04:37:17.984" v="2499" actId="1076"/>
        <pc:sldMkLst>
          <pc:docMk/>
          <pc:sldMk cId="1467812182" sldId="411"/>
        </pc:sldMkLst>
        <pc:spChg chg="del mod ord">
          <ac:chgData name="Song Seokil" userId="55e21934b449b532" providerId="LiveId" clId="{D836750B-A2A3-DD4D-B5E9-1EFE7F8B839F}" dt="2022-09-13T04:36:55.477" v="2493" actId="478"/>
          <ac:spMkLst>
            <pc:docMk/>
            <pc:sldMk cId="1467812182" sldId="411"/>
            <ac:spMk id="9" creationId="{EC41AC8F-A07A-ABA9-6446-C36B1E5E7477}"/>
          </ac:spMkLst>
        </pc:spChg>
        <pc:spChg chg="del mod ord">
          <ac:chgData name="Song Seokil" userId="55e21934b449b532" providerId="LiveId" clId="{D836750B-A2A3-DD4D-B5E9-1EFE7F8B839F}" dt="2022-09-13T04:36:53.856" v="2492" actId="478"/>
          <ac:spMkLst>
            <pc:docMk/>
            <pc:sldMk cId="1467812182" sldId="411"/>
            <ac:spMk id="45058" creationId="{9D7EF9E2-6624-B1B1-BC5D-424FAE94AC24}"/>
          </ac:spMkLst>
        </pc:spChg>
        <pc:picChg chg="add mod">
          <ac:chgData name="Song Seokil" userId="55e21934b449b532" providerId="LiveId" clId="{D836750B-A2A3-DD4D-B5E9-1EFE7F8B839F}" dt="2022-09-13T04:37:17.984" v="2499" actId="1076"/>
          <ac:picMkLst>
            <pc:docMk/>
            <pc:sldMk cId="1467812182" sldId="411"/>
            <ac:picMk id="2" creationId="{F4089782-A351-BE0F-1F63-AB4345BC698C}"/>
          </ac:picMkLst>
        </pc:picChg>
        <pc:picChg chg="del">
          <ac:chgData name="Song Seokil" userId="55e21934b449b532" providerId="LiveId" clId="{D836750B-A2A3-DD4D-B5E9-1EFE7F8B839F}" dt="2022-09-13T03:59:29.247" v="1811" actId="478"/>
          <ac:picMkLst>
            <pc:docMk/>
            <pc:sldMk cId="1467812182" sldId="411"/>
            <ac:picMk id="45061" creationId="{43197846-9E7D-B494-1FE8-BE2DFB801CEB}"/>
          </ac:picMkLst>
        </pc:picChg>
        <pc:picChg chg="del">
          <ac:chgData name="Song Seokil" userId="55e21934b449b532" providerId="LiveId" clId="{D836750B-A2A3-DD4D-B5E9-1EFE7F8B839F}" dt="2022-09-13T03:59:30.100" v="1812" actId="478"/>
          <ac:picMkLst>
            <pc:docMk/>
            <pc:sldMk cId="1467812182" sldId="411"/>
            <ac:picMk id="45062" creationId="{B974433A-DD9D-853A-ECA1-157DF2F5F2CA}"/>
          </ac:picMkLst>
        </pc:picChg>
      </pc:sldChg>
      <pc:sldChg chg="add del">
        <pc:chgData name="Song Seokil" userId="55e21934b449b532" providerId="LiveId" clId="{D836750B-A2A3-DD4D-B5E9-1EFE7F8B839F}" dt="2022-09-13T04:38:36.951" v="2510" actId="2696"/>
        <pc:sldMkLst>
          <pc:docMk/>
          <pc:sldMk cId="1367646410" sldId="412"/>
        </pc:sldMkLst>
      </pc:sldChg>
      <pc:sldChg chg="modSp add mod modClrScheme chgLayout">
        <pc:chgData name="Song Seokil" userId="55e21934b449b532" providerId="LiveId" clId="{D836750B-A2A3-DD4D-B5E9-1EFE7F8B839F}" dt="2022-09-13T04:22:38.664" v="2093" actId="1076"/>
        <pc:sldMkLst>
          <pc:docMk/>
          <pc:sldMk cId="1911315365" sldId="413"/>
        </pc:sldMkLst>
        <pc:spChg chg="mod ord">
          <ac:chgData name="Song Seokil" userId="55e21934b449b532" providerId="LiveId" clId="{D836750B-A2A3-DD4D-B5E9-1EFE7F8B839F}" dt="2022-09-13T04:22:32.248" v="2092" actId="20577"/>
          <ac:spMkLst>
            <pc:docMk/>
            <pc:sldMk cId="1911315365" sldId="413"/>
            <ac:spMk id="9" creationId="{CAF279BE-FF6D-3EB1-6B46-C3C14EC4A8E2}"/>
          </ac:spMkLst>
        </pc:spChg>
        <pc:spChg chg="mod ord">
          <ac:chgData name="Song Seokil" userId="55e21934b449b532" providerId="LiveId" clId="{D836750B-A2A3-DD4D-B5E9-1EFE7F8B839F}" dt="2022-09-13T04:20:31.682" v="1871" actId="700"/>
          <ac:spMkLst>
            <pc:docMk/>
            <pc:sldMk cId="1911315365" sldId="413"/>
            <ac:spMk id="47106" creationId="{1C2B731F-1CA1-1939-EA57-6DCD5F20BEE4}"/>
          </ac:spMkLst>
        </pc:spChg>
        <pc:picChg chg="mod">
          <ac:chgData name="Song Seokil" userId="55e21934b449b532" providerId="LiveId" clId="{D836750B-A2A3-DD4D-B5E9-1EFE7F8B839F}" dt="2022-09-13T04:22:38.664" v="2093" actId="1076"/>
          <ac:picMkLst>
            <pc:docMk/>
            <pc:sldMk cId="1911315365" sldId="413"/>
            <ac:picMk id="47109" creationId="{8EFD0048-40E7-0032-8783-CF708EBAF749}"/>
          </ac:picMkLst>
        </pc:picChg>
      </pc:sldChg>
      <pc:sldChg chg="modSp add mod modClrScheme chgLayout">
        <pc:chgData name="Song Seokil" userId="55e21934b449b532" providerId="LiveId" clId="{D836750B-A2A3-DD4D-B5E9-1EFE7F8B839F}" dt="2022-09-13T04:22:00.851" v="1969" actId="6549"/>
        <pc:sldMkLst>
          <pc:docMk/>
          <pc:sldMk cId="0" sldId="414"/>
        </pc:sldMkLst>
        <pc:spChg chg="mod ord">
          <ac:chgData name="Song Seokil" userId="55e21934b449b532" providerId="LiveId" clId="{D836750B-A2A3-DD4D-B5E9-1EFE7F8B839F}" dt="2022-09-13T04:22:00.851" v="1969" actId="6549"/>
          <ac:spMkLst>
            <pc:docMk/>
            <pc:sldMk cId="0" sldId="414"/>
            <ac:spMk id="9" creationId="{D60E6A3C-53C8-CD59-043E-599EB4EDBBBB}"/>
          </ac:spMkLst>
        </pc:spChg>
        <pc:spChg chg="mod ord">
          <ac:chgData name="Song Seokil" userId="55e21934b449b532" providerId="LiveId" clId="{D836750B-A2A3-DD4D-B5E9-1EFE7F8B839F}" dt="2022-09-13T04:21:27.615" v="1946" actId="700"/>
          <ac:spMkLst>
            <pc:docMk/>
            <pc:sldMk cId="0" sldId="414"/>
            <ac:spMk id="48130" creationId="{589DBDAC-26D0-8AAB-70B8-A7F0F5B42901}"/>
          </ac:spMkLst>
        </pc:spChg>
        <pc:picChg chg="mod">
          <ac:chgData name="Song Seokil" userId="55e21934b449b532" providerId="LiveId" clId="{D836750B-A2A3-DD4D-B5E9-1EFE7F8B839F}" dt="2022-09-13T04:21:53.178" v="1949" actId="1076"/>
          <ac:picMkLst>
            <pc:docMk/>
            <pc:sldMk cId="0" sldId="414"/>
            <ac:picMk id="48133" creationId="{CBAB91C9-0FE0-2553-7FEF-145210CC3FD6}"/>
          </ac:picMkLst>
        </pc:picChg>
      </pc:sldChg>
      <pc:sldChg chg="add del">
        <pc:chgData name="Song Seokil" userId="55e21934b449b532" providerId="LiveId" clId="{D836750B-A2A3-DD4D-B5E9-1EFE7F8B839F}" dt="2022-09-13T04:19:05.291" v="1827" actId="2696"/>
        <pc:sldMkLst>
          <pc:docMk/>
          <pc:sldMk cId="17079513" sldId="415"/>
        </pc:sldMkLst>
      </pc:sldChg>
      <pc:sldChg chg="delSp modSp add mod modClrScheme chgLayout">
        <pc:chgData name="Song Seokil" userId="55e21934b449b532" providerId="LiveId" clId="{D836750B-A2A3-DD4D-B5E9-1EFE7F8B839F}" dt="2022-09-13T04:23:23.697" v="2105" actId="207"/>
        <pc:sldMkLst>
          <pc:docMk/>
          <pc:sldMk cId="1827877449" sldId="416"/>
        </pc:sldMkLst>
        <pc:spChg chg="del mod">
          <ac:chgData name="Song Seokil" userId="55e21934b449b532" providerId="LiveId" clId="{D836750B-A2A3-DD4D-B5E9-1EFE7F8B839F}" dt="2022-09-13T04:18:53.444" v="1822" actId="478"/>
          <ac:spMkLst>
            <pc:docMk/>
            <pc:sldMk cId="1827877449" sldId="416"/>
            <ac:spMk id="5" creationId="{85B2844F-3D8D-D07D-7681-F55BD490D40D}"/>
          </ac:spMkLst>
        </pc:spChg>
        <pc:spChg chg="mod">
          <ac:chgData name="Song Seokil" userId="55e21934b449b532" providerId="LiveId" clId="{D836750B-A2A3-DD4D-B5E9-1EFE7F8B839F}" dt="2022-09-13T04:23:23.697" v="2105" actId="207"/>
          <ac:spMkLst>
            <pc:docMk/>
            <pc:sldMk cId="1827877449" sldId="416"/>
            <ac:spMk id="6" creationId="{2393CCEF-5FF5-FFC1-2F65-D5328B341A87}"/>
          </ac:spMkLst>
        </pc:spChg>
        <pc:spChg chg="del">
          <ac:chgData name="Song Seokil" userId="55e21934b449b532" providerId="LiveId" clId="{D836750B-A2A3-DD4D-B5E9-1EFE7F8B839F}" dt="2022-09-13T04:18:59.303" v="1824" actId="478"/>
          <ac:spMkLst>
            <pc:docMk/>
            <pc:sldMk cId="1827877449" sldId="416"/>
            <ac:spMk id="7" creationId="{18663126-E8E0-665B-805D-2E99C954BB63}"/>
          </ac:spMkLst>
        </pc:spChg>
        <pc:spChg chg="del mod ord">
          <ac:chgData name="Song Seokil" userId="55e21934b449b532" providerId="LiveId" clId="{D836750B-A2A3-DD4D-B5E9-1EFE7F8B839F}" dt="2022-09-13T04:23:01.182" v="2095" actId="478"/>
          <ac:spMkLst>
            <pc:docMk/>
            <pc:sldMk cId="1827877449" sldId="416"/>
            <ac:spMk id="9" creationId="{0C11FD28-41EF-A090-393A-03FBA58E5FC4}"/>
          </ac:spMkLst>
        </pc:spChg>
        <pc:spChg chg="del mod ord">
          <ac:chgData name="Song Seokil" userId="55e21934b449b532" providerId="LiveId" clId="{D836750B-A2A3-DD4D-B5E9-1EFE7F8B839F}" dt="2022-09-13T04:23:02.504" v="2096" actId="478"/>
          <ac:spMkLst>
            <pc:docMk/>
            <pc:sldMk cId="1827877449" sldId="416"/>
            <ac:spMk id="50179" creationId="{052C6E38-3D30-CC89-9841-B717953F4266}"/>
          </ac:spMkLst>
        </pc:spChg>
      </pc:sldChg>
      <pc:sldChg chg="delSp modSp add mod modClrScheme chgLayout">
        <pc:chgData name="Song Seokil" userId="55e21934b449b532" providerId="LiveId" clId="{D836750B-A2A3-DD4D-B5E9-1EFE7F8B839F}" dt="2022-09-13T04:24:04.854" v="2121" actId="14100"/>
        <pc:sldMkLst>
          <pc:docMk/>
          <pc:sldMk cId="0" sldId="417"/>
        </pc:sldMkLst>
        <pc:spChg chg="del">
          <ac:chgData name="Song Seokil" userId="55e21934b449b532" providerId="LiveId" clId="{D836750B-A2A3-DD4D-B5E9-1EFE7F8B839F}" dt="2022-09-13T04:23:37.791" v="2107" actId="478"/>
          <ac:spMkLst>
            <pc:docMk/>
            <pc:sldMk cId="0" sldId="417"/>
            <ac:spMk id="5" creationId="{38CDDC05-21D5-5D08-8077-8C2447DA1430}"/>
          </ac:spMkLst>
        </pc:spChg>
        <pc:spChg chg="mod">
          <ac:chgData name="Song Seokil" userId="55e21934b449b532" providerId="LiveId" clId="{D836750B-A2A3-DD4D-B5E9-1EFE7F8B839F}" dt="2022-09-13T04:24:04.854" v="2121" actId="14100"/>
          <ac:spMkLst>
            <pc:docMk/>
            <pc:sldMk cId="0" sldId="417"/>
            <ac:spMk id="6" creationId="{90AE6C1C-A328-07C6-2346-8C1863265852}"/>
          </ac:spMkLst>
        </pc:spChg>
        <pc:spChg chg="del mod">
          <ac:chgData name="Song Seokil" userId="55e21934b449b532" providerId="LiveId" clId="{D836750B-A2A3-DD4D-B5E9-1EFE7F8B839F}" dt="2022-09-13T04:23:51.186" v="2112" actId="478"/>
          <ac:spMkLst>
            <pc:docMk/>
            <pc:sldMk cId="0" sldId="417"/>
            <ac:spMk id="7" creationId="{4B9190FE-0DE1-2830-CC03-B54C7E69197B}"/>
          </ac:spMkLst>
        </pc:spChg>
        <pc:spChg chg="del mod ord">
          <ac:chgData name="Song Seokil" userId="55e21934b449b532" providerId="LiveId" clId="{D836750B-A2A3-DD4D-B5E9-1EFE7F8B839F}" dt="2022-09-13T04:23:48.319" v="2110" actId="478"/>
          <ac:spMkLst>
            <pc:docMk/>
            <pc:sldMk cId="0" sldId="417"/>
            <ac:spMk id="9" creationId="{6CCB0EB6-660D-4761-7B42-9095871C8C6E}"/>
          </ac:spMkLst>
        </pc:spChg>
        <pc:spChg chg="del mod ord">
          <ac:chgData name="Song Seokil" userId="55e21934b449b532" providerId="LiveId" clId="{D836750B-A2A3-DD4D-B5E9-1EFE7F8B839F}" dt="2022-09-13T04:23:46.985" v="2109" actId="478"/>
          <ac:spMkLst>
            <pc:docMk/>
            <pc:sldMk cId="0" sldId="417"/>
            <ac:spMk id="52227" creationId="{3659F246-0BA2-B07E-63EF-8D50D94AADF4}"/>
          </ac:spMkLst>
        </pc:spChg>
      </pc:sldChg>
      <pc:sldChg chg="add del">
        <pc:chgData name="Song Seokil" userId="55e21934b449b532" providerId="LiveId" clId="{D836750B-A2A3-DD4D-B5E9-1EFE7F8B839F}" dt="2022-09-13T04:23:32.992" v="2106" actId="2696"/>
        <pc:sldMkLst>
          <pc:docMk/>
          <pc:sldMk cId="764681224" sldId="418"/>
        </pc:sldMkLst>
      </pc:sldChg>
      <pc:sldChg chg="add del">
        <pc:chgData name="Song Seokil" userId="55e21934b449b532" providerId="LiveId" clId="{D836750B-A2A3-DD4D-B5E9-1EFE7F8B839F}" dt="2022-09-13T04:25:53.874" v="2152" actId="2696"/>
        <pc:sldMkLst>
          <pc:docMk/>
          <pc:sldMk cId="2592005057" sldId="419"/>
        </pc:sldMkLst>
      </pc:sldChg>
      <pc:sldChg chg="addSp delSp modSp add mod ord modClrScheme chgLayout">
        <pc:chgData name="Song Seokil" userId="55e21934b449b532" providerId="LiveId" clId="{D836750B-A2A3-DD4D-B5E9-1EFE7F8B839F}" dt="2022-09-13T04:42:26.878" v="2511" actId="20578"/>
        <pc:sldMkLst>
          <pc:docMk/>
          <pc:sldMk cId="0" sldId="420"/>
        </pc:sldMkLst>
        <pc:spChg chg="add mod">
          <ac:chgData name="Song Seokil" userId="55e21934b449b532" providerId="LiveId" clId="{D836750B-A2A3-DD4D-B5E9-1EFE7F8B839F}" dt="2022-09-13T04:25:47.336" v="2151" actId="14100"/>
          <ac:spMkLst>
            <pc:docMk/>
            <pc:sldMk cId="0" sldId="420"/>
            <ac:spMk id="3" creationId="{2B5F7677-3A45-C9E7-BCB1-AE61314A95F8}"/>
          </ac:spMkLst>
        </pc:spChg>
        <pc:spChg chg="del">
          <ac:chgData name="Song Seokil" userId="55e21934b449b532" providerId="LiveId" clId="{D836750B-A2A3-DD4D-B5E9-1EFE7F8B839F}" dt="2022-09-13T04:24:24.880" v="2122" actId="478"/>
          <ac:spMkLst>
            <pc:docMk/>
            <pc:sldMk cId="0" sldId="420"/>
            <ac:spMk id="5" creationId="{BD54F332-BDA0-9F36-9250-78627056BF3B}"/>
          </ac:spMkLst>
        </pc:spChg>
        <pc:spChg chg="add del mod">
          <ac:chgData name="Song Seokil" userId="55e21934b449b532" providerId="LiveId" clId="{D836750B-A2A3-DD4D-B5E9-1EFE7F8B839F}" dt="2022-09-13T04:25:06.605" v="2138" actId="207"/>
          <ac:spMkLst>
            <pc:docMk/>
            <pc:sldMk cId="0" sldId="420"/>
            <ac:spMk id="6" creationId="{3E5CA42F-E0E2-029A-CAD7-69C766B66436}"/>
          </ac:spMkLst>
        </pc:spChg>
        <pc:spChg chg="del">
          <ac:chgData name="Song Seokil" userId="55e21934b449b532" providerId="LiveId" clId="{D836750B-A2A3-DD4D-B5E9-1EFE7F8B839F}" dt="2022-09-13T04:25:08.251" v="2139" actId="478"/>
          <ac:spMkLst>
            <pc:docMk/>
            <pc:sldMk cId="0" sldId="420"/>
            <ac:spMk id="7" creationId="{F6803401-C8A5-A991-61CE-FF4E427EE936}"/>
          </ac:spMkLst>
        </pc:spChg>
        <pc:spChg chg="del mod ord">
          <ac:chgData name="Song Seokil" userId="55e21934b449b532" providerId="LiveId" clId="{D836750B-A2A3-DD4D-B5E9-1EFE7F8B839F}" dt="2022-09-13T04:24:46.885" v="2130" actId="478"/>
          <ac:spMkLst>
            <pc:docMk/>
            <pc:sldMk cId="0" sldId="420"/>
            <ac:spMk id="9" creationId="{F361C718-E10A-D9F2-EC78-C74B423B0643}"/>
          </ac:spMkLst>
        </pc:spChg>
        <pc:spChg chg="del mod ord">
          <ac:chgData name="Song Seokil" userId="55e21934b449b532" providerId="LiveId" clId="{D836750B-A2A3-DD4D-B5E9-1EFE7F8B839F}" dt="2022-09-13T04:24:45.185" v="2129" actId="478"/>
          <ac:spMkLst>
            <pc:docMk/>
            <pc:sldMk cId="0" sldId="420"/>
            <ac:spMk id="54275" creationId="{76B788C6-7653-7CE8-C79E-DCA4A8B07D5F}"/>
          </ac:spMkLst>
        </pc:spChg>
        <pc:spChg chg="del">
          <ac:chgData name="Song Seokil" userId="55e21934b449b532" providerId="LiveId" clId="{D836750B-A2A3-DD4D-B5E9-1EFE7F8B839F}" dt="2022-09-13T04:24:49.093" v="2131" actId="478"/>
          <ac:spMkLst>
            <pc:docMk/>
            <pc:sldMk cId="0" sldId="420"/>
            <ac:spMk id="54276" creationId="{B2C9A26E-856A-7039-5A74-8471E744AFBF}"/>
          </ac:spMkLst>
        </pc:spChg>
      </pc:sldChg>
      <pc:sldChg chg="add del">
        <pc:chgData name="Song Seokil" userId="55e21934b449b532" providerId="LiveId" clId="{D836750B-A2A3-DD4D-B5E9-1EFE7F8B839F}" dt="2022-09-13T04:28:30.366" v="2320" actId="2696"/>
        <pc:sldMkLst>
          <pc:docMk/>
          <pc:sldMk cId="4011876214" sldId="421"/>
        </pc:sldMkLst>
      </pc:sldChg>
      <pc:sldChg chg="add del">
        <pc:chgData name="Song Seokil" userId="55e21934b449b532" providerId="LiveId" clId="{D836750B-A2A3-DD4D-B5E9-1EFE7F8B839F}" dt="2022-09-13T04:30:57.216" v="2368" actId="2696"/>
        <pc:sldMkLst>
          <pc:docMk/>
          <pc:sldMk cId="3099208615" sldId="422"/>
        </pc:sldMkLst>
      </pc:sldChg>
      <pc:sldChg chg="addSp delSp modSp add mod modClrScheme chgLayout">
        <pc:chgData name="Song Seokil" userId="55e21934b449b532" providerId="LiveId" clId="{D836750B-A2A3-DD4D-B5E9-1EFE7F8B839F}" dt="2022-09-13T04:31:28.437" v="2402" actId="14100"/>
        <pc:sldMkLst>
          <pc:docMk/>
          <pc:sldMk cId="1180318375" sldId="423"/>
        </pc:sldMkLst>
        <pc:spChg chg="add mod">
          <ac:chgData name="Song Seokil" userId="55e21934b449b532" providerId="LiveId" clId="{D836750B-A2A3-DD4D-B5E9-1EFE7F8B839F}" dt="2022-09-13T04:31:28.437" v="2402" actId="14100"/>
          <ac:spMkLst>
            <pc:docMk/>
            <pc:sldMk cId="1180318375" sldId="423"/>
            <ac:spMk id="3" creationId="{89BED2C5-053D-F4A7-CAF0-3997CAA4A1F3}"/>
          </ac:spMkLst>
        </pc:spChg>
        <pc:spChg chg="del mod">
          <ac:chgData name="Song Seokil" userId="55e21934b449b532" providerId="LiveId" clId="{D836750B-A2A3-DD4D-B5E9-1EFE7F8B839F}" dt="2022-09-13T04:29:08.325" v="2325" actId="478"/>
          <ac:spMkLst>
            <pc:docMk/>
            <pc:sldMk cId="1180318375" sldId="423"/>
            <ac:spMk id="7" creationId="{13A7D48C-F0A3-F279-CF09-CC64539901E7}"/>
          </ac:spMkLst>
        </pc:spChg>
        <pc:spChg chg="del mod ord">
          <ac:chgData name="Song Seokil" userId="55e21934b449b532" providerId="LiveId" clId="{D836750B-A2A3-DD4D-B5E9-1EFE7F8B839F}" dt="2022-09-13T04:28:54.450" v="2322" actId="478"/>
          <ac:spMkLst>
            <pc:docMk/>
            <pc:sldMk cId="1180318375" sldId="423"/>
            <ac:spMk id="9" creationId="{678657B4-A43E-A75F-57BE-20CCCEBFD862}"/>
          </ac:spMkLst>
        </pc:spChg>
        <pc:spChg chg="del mod ord">
          <ac:chgData name="Song Seokil" userId="55e21934b449b532" providerId="LiveId" clId="{D836750B-A2A3-DD4D-B5E9-1EFE7F8B839F}" dt="2022-09-13T04:28:57.614" v="2323" actId="478"/>
          <ac:spMkLst>
            <pc:docMk/>
            <pc:sldMk cId="1180318375" sldId="423"/>
            <ac:spMk id="57347" creationId="{FA8CE0C8-B15E-BECB-7B81-65A0B223F531}"/>
          </ac:spMkLst>
        </pc:spChg>
        <pc:spChg chg="mod">
          <ac:chgData name="Song Seokil" userId="55e21934b449b532" providerId="LiveId" clId="{D836750B-A2A3-DD4D-B5E9-1EFE7F8B839F}" dt="2022-09-13T04:30:23.136" v="2344" actId="1076"/>
          <ac:spMkLst>
            <pc:docMk/>
            <pc:sldMk cId="1180318375" sldId="423"/>
            <ac:spMk id="57350" creationId="{09EA4EC2-BC98-2E40-4E0F-35CDAD4D170D}"/>
          </ac:spMkLst>
        </pc:spChg>
        <pc:spChg chg="mod">
          <ac:chgData name="Song Seokil" userId="55e21934b449b532" providerId="LiveId" clId="{D836750B-A2A3-DD4D-B5E9-1EFE7F8B839F}" dt="2022-09-13T04:30:23.136" v="2344" actId="1076"/>
          <ac:spMkLst>
            <pc:docMk/>
            <pc:sldMk cId="1180318375" sldId="423"/>
            <ac:spMk id="57351" creationId="{5A833864-AE58-CF2B-265B-BEB7B3F58584}"/>
          </ac:spMkLst>
        </pc:spChg>
      </pc:sldChg>
      <pc:sldChg chg="delSp modSp add mod modClrScheme chgLayout">
        <pc:chgData name="Song Seokil" userId="55e21934b449b532" providerId="LiveId" clId="{D836750B-A2A3-DD4D-B5E9-1EFE7F8B839F}" dt="2022-09-13T04:29:55.158" v="2343" actId="1076"/>
        <pc:sldMkLst>
          <pc:docMk/>
          <pc:sldMk cId="0" sldId="424"/>
        </pc:sldMkLst>
        <pc:spChg chg="mod">
          <ac:chgData name="Song Seokil" userId="55e21934b449b532" providerId="LiveId" clId="{D836750B-A2A3-DD4D-B5E9-1EFE7F8B839F}" dt="2022-09-13T04:29:55.158" v="2343" actId="1076"/>
          <ac:spMkLst>
            <pc:docMk/>
            <pc:sldMk cId="0" sldId="424"/>
            <ac:spMk id="5" creationId="{7B292313-5AF9-01D2-7693-01485639E0DA}"/>
          </ac:spMkLst>
        </pc:spChg>
        <pc:spChg chg="del mod">
          <ac:chgData name="Song Seokil" userId="55e21934b449b532" providerId="LiveId" clId="{D836750B-A2A3-DD4D-B5E9-1EFE7F8B839F}" dt="2022-09-13T04:29:47.858" v="2338" actId="478"/>
          <ac:spMkLst>
            <pc:docMk/>
            <pc:sldMk cId="0" sldId="424"/>
            <ac:spMk id="7" creationId="{659EA400-588C-9608-3C05-32B6BDD863DC}"/>
          </ac:spMkLst>
        </pc:spChg>
        <pc:spChg chg="del mod ord">
          <ac:chgData name="Song Seokil" userId="55e21934b449b532" providerId="LiveId" clId="{D836750B-A2A3-DD4D-B5E9-1EFE7F8B839F}" dt="2022-09-13T04:29:45.696" v="2336" actId="478"/>
          <ac:spMkLst>
            <pc:docMk/>
            <pc:sldMk cId="0" sldId="424"/>
            <ac:spMk id="9" creationId="{DB63BD1A-6342-D10B-52B7-DC56EE152366}"/>
          </ac:spMkLst>
        </pc:spChg>
        <pc:spChg chg="del mod ord">
          <ac:chgData name="Song Seokil" userId="55e21934b449b532" providerId="LiveId" clId="{D836750B-A2A3-DD4D-B5E9-1EFE7F8B839F}" dt="2022-09-13T04:29:44.692" v="2335" actId="478"/>
          <ac:spMkLst>
            <pc:docMk/>
            <pc:sldMk cId="0" sldId="424"/>
            <ac:spMk id="58371" creationId="{0110EA52-01EC-F3BF-CAD1-8D69D5AD2718}"/>
          </ac:spMkLst>
        </pc:spChg>
        <pc:spChg chg="mod">
          <ac:chgData name="Song Seokil" userId="55e21934b449b532" providerId="LiveId" clId="{D836750B-A2A3-DD4D-B5E9-1EFE7F8B839F}" dt="2022-09-13T04:29:55.158" v="2343" actId="1076"/>
          <ac:spMkLst>
            <pc:docMk/>
            <pc:sldMk cId="0" sldId="424"/>
            <ac:spMk id="58375" creationId="{25241983-BEF5-5B29-2173-A0521DD5C26A}"/>
          </ac:spMkLst>
        </pc:spChg>
      </pc:sldChg>
      <pc:sldChg chg="add del">
        <pc:chgData name="Song Seokil" userId="55e21934b449b532" providerId="LiveId" clId="{D836750B-A2A3-DD4D-B5E9-1EFE7F8B839F}" dt="2022-09-13T04:30:34.341" v="2347" actId="2696"/>
        <pc:sldMkLst>
          <pc:docMk/>
          <pc:sldMk cId="0" sldId="425"/>
        </pc:sldMkLst>
      </pc:sldChg>
      <pc:sldChg chg="modSp add mod">
        <pc:chgData name="Song Seokil" userId="55e21934b449b532" providerId="LiveId" clId="{D836750B-A2A3-DD4D-B5E9-1EFE7F8B839F}" dt="2022-09-13T04:30:47.292" v="2367" actId="1076"/>
        <pc:sldMkLst>
          <pc:docMk/>
          <pc:sldMk cId="0" sldId="426"/>
        </pc:sldMkLst>
        <pc:spChg chg="mod">
          <ac:chgData name="Song Seokil" userId="55e21934b449b532" providerId="LiveId" clId="{D836750B-A2A3-DD4D-B5E9-1EFE7F8B839F}" dt="2022-09-13T04:30:41.497" v="2365" actId="20577"/>
          <ac:spMkLst>
            <pc:docMk/>
            <pc:sldMk cId="0" sldId="426"/>
            <ac:spMk id="9" creationId="{5D5CD110-F1FA-81CC-C8A3-5E44B7B8B152}"/>
          </ac:spMkLst>
        </pc:spChg>
        <pc:picChg chg="mod">
          <ac:chgData name="Song Seokil" userId="55e21934b449b532" providerId="LiveId" clId="{D836750B-A2A3-DD4D-B5E9-1EFE7F8B839F}" dt="2022-09-13T04:30:47.292" v="2367" actId="1076"/>
          <ac:picMkLst>
            <pc:docMk/>
            <pc:sldMk cId="0" sldId="426"/>
            <ac:picMk id="60421" creationId="{FDE3EC43-6335-0FF2-2FED-1FC6C4967E71}"/>
          </ac:picMkLst>
        </pc:picChg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2740995728" sldId="541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103626678" sldId="542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960586754" sldId="543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2833473077" sldId="544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3838140644" sldId="545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239088805" sldId="546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3979964040" sldId="547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448250152" sldId="551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75726473" sldId="558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767890899" sldId="560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568634025" sldId="561"/>
        </pc:sldMkLst>
      </pc:sldChg>
      <pc:sldChg chg="addSp modSp new del mod">
        <pc:chgData name="Song Seokil" userId="55e21934b449b532" providerId="LiveId" clId="{D836750B-A2A3-DD4D-B5E9-1EFE7F8B839F}" dt="2022-09-10T12:24:16.026" v="92" actId="2696"/>
        <pc:sldMkLst>
          <pc:docMk/>
          <pc:sldMk cId="1187695406" sldId="563"/>
        </pc:sldMkLst>
        <pc:spChg chg="mod">
          <ac:chgData name="Song Seokil" userId="55e21934b449b532" providerId="LiveId" clId="{D836750B-A2A3-DD4D-B5E9-1EFE7F8B839F}" dt="2022-09-10T09:04:47.492" v="78" actId="20577"/>
          <ac:spMkLst>
            <pc:docMk/>
            <pc:sldMk cId="1187695406" sldId="563"/>
            <ac:spMk id="3" creationId="{56B3A8E9-26E2-EE6B-5E8A-B6577C2D9D92}"/>
          </ac:spMkLst>
        </pc:spChg>
        <pc:picChg chg="add mod">
          <ac:chgData name="Song Seokil" userId="55e21934b449b532" providerId="LiveId" clId="{D836750B-A2A3-DD4D-B5E9-1EFE7F8B839F}" dt="2022-09-10T09:04:36.483" v="75" actId="1076"/>
          <ac:picMkLst>
            <pc:docMk/>
            <pc:sldMk cId="1187695406" sldId="563"/>
            <ac:picMk id="5" creationId="{F70F1B39-B366-03F2-71BC-34F145A20A41}"/>
          </ac:picMkLst>
        </pc:picChg>
      </pc:sldChg>
      <pc:sldChg chg="addSp modSp new mod">
        <pc:chgData name="Song Seokil" userId="55e21934b449b532" providerId="LiveId" clId="{D836750B-A2A3-DD4D-B5E9-1EFE7F8B839F}" dt="2022-09-10T12:54:51.585" v="199"/>
        <pc:sldMkLst>
          <pc:docMk/>
          <pc:sldMk cId="1469108206" sldId="563"/>
        </pc:sldMkLst>
        <pc:spChg chg="mod">
          <ac:chgData name="Song Seokil" userId="55e21934b449b532" providerId="LiveId" clId="{D836750B-A2A3-DD4D-B5E9-1EFE7F8B839F}" dt="2022-09-10T12:54:51.585" v="199"/>
          <ac:spMkLst>
            <pc:docMk/>
            <pc:sldMk cId="1469108206" sldId="563"/>
            <ac:spMk id="2" creationId="{84C566D3-2581-CA53-A6E7-4E57B1DF32EF}"/>
          </ac:spMkLst>
        </pc:spChg>
        <pc:spChg chg="mod">
          <ac:chgData name="Song Seokil" userId="55e21934b449b532" providerId="LiveId" clId="{D836750B-A2A3-DD4D-B5E9-1EFE7F8B839F}" dt="2022-09-10T12:32:24.597" v="162"/>
          <ac:spMkLst>
            <pc:docMk/>
            <pc:sldMk cId="1469108206" sldId="563"/>
            <ac:spMk id="3" creationId="{9C665D3B-A642-2DC4-8AE8-449DB95CCF19}"/>
          </ac:spMkLst>
        </pc:spChg>
        <pc:picChg chg="add mod modCrop">
          <ac:chgData name="Song Seokil" userId="55e21934b449b532" providerId="LiveId" clId="{D836750B-A2A3-DD4D-B5E9-1EFE7F8B839F}" dt="2022-09-10T12:31:54.056" v="120" actId="1076"/>
          <ac:picMkLst>
            <pc:docMk/>
            <pc:sldMk cId="1469108206" sldId="563"/>
            <ac:picMk id="5" creationId="{E6678EB5-8C2B-0BBF-FC7B-E1C3CB6FF181}"/>
          </ac:picMkLst>
        </pc:picChg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3200374086" sldId="563"/>
        </pc:sldMkLst>
      </pc:sldChg>
      <pc:sldChg chg="addSp delSp modSp new mod modClrScheme chgLayout">
        <pc:chgData name="Song Seokil" userId="55e21934b449b532" providerId="LiveId" clId="{D836750B-A2A3-DD4D-B5E9-1EFE7F8B839F}" dt="2022-09-10T12:34:00.886" v="189" actId="403"/>
        <pc:sldMkLst>
          <pc:docMk/>
          <pc:sldMk cId="1049954287" sldId="564"/>
        </pc:sldMkLst>
        <pc:spChg chg="del">
          <ac:chgData name="Song Seokil" userId="55e21934b449b532" providerId="LiveId" clId="{D836750B-A2A3-DD4D-B5E9-1EFE7F8B839F}" dt="2022-09-10T12:30:51.094" v="108" actId="700"/>
          <ac:spMkLst>
            <pc:docMk/>
            <pc:sldMk cId="1049954287" sldId="564"/>
            <ac:spMk id="2" creationId="{238C7D86-ED3A-8C79-CE97-FDFC31FEDDD6}"/>
          </ac:spMkLst>
        </pc:spChg>
        <pc:spChg chg="del">
          <ac:chgData name="Song Seokil" userId="55e21934b449b532" providerId="LiveId" clId="{D836750B-A2A3-DD4D-B5E9-1EFE7F8B839F}" dt="2022-09-10T12:30:51.094" v="108" actId="700"/>
          <ac:spMkLst>
            <pc:docMk/>
            <pc:sldMk cId="1049954287" sldId="564"/>
            <ac:spMk id="3" creationId="{FF4D30A1-BCDB-FAF0-1857-E90CF41DC2E0}"/>
          </ac:spMkLst>
        </pc:spChg>
        <pc:spChg chg="mod ord">
          <ac:chgData name="Song Seokil" userId="55e21934b449b532" providerId="LiveId" clId="{D836750B-A2A3-DD4D-B5E9-1EFE7F8B839F}" dt="2022-09-10T12:33:17.846" v="175" actId="700"/>
          <ac:spMkLst>
            <pc:docMk/>
            <pc:sldMk cId="1049954287" sldId="564"/>
            <ac:spMk id="4" creationId="{9E9124D0-8EF7-738B-0D2D-AC44CCB474E4}"/>
          </ac:spMkLst>
        </pc:spChg>
        <pc:spChg chg="add del mod">
          <ac:chgData name="Song Seokil" userId="55e21934b449b532" providerId="LiveId" clId="{D836750B-A2A3-DD4D-B5E9-1EFE7F8B839F}" dt="2022-09-10T12:30:55.277" v="111"/>
          <ac:spMkLst>
            <pc:docMk/>
            <pc:sldMk cId="1049954287" sldId="564"/>
            <ac:spMk id="6" creationId="{0EB3F983-3418-7A03-D674-0938CE474BC3}"/>
          </ac:spMkLst>
        </pc:spChg>
        <pc:spChg chg="add del mod">
          <ac:chgData name="Song Seokil" userId="55e21934b449b532" providerId="LiveId" clId="{D836750B-A2A3-DD4D-B5E9-1EFE7F8B839F}" dt="2022-09-10T12:31:00.558" v="115" actId="478"/>
          <ac:spMkLst>
            <pc:docMk/>
            <pc:sldMk cId="1049954287" sldId="564"/>
            <ac:spMk id="7" creationId="{0BEF0974-D76A-94C8-5757-2080C2164716}"/>
          </ac:spMkLst>
        </pc:spChg>
        <pc:spChg chg="add del mod">
          <ac:chgData name="Song Seokil" userId="55e21934b449b532" providerId="LiveId" clId="{D836750B-A2A3-DD4D-B5E9-1EFE7F8B839F}" dt="2022-09-10T12:33:18.860" v="179"/>
          <ac:spMkLst>
            <pc:docMk/>
            <pc:sldMk cId="1049954287" sldId="564"/>
            <ac:spMk id="9" creationId="{8A9E7D76-E6B9-BA7D-CB16-BF6178D5D5D5}"/>
          </ac:spMkLst>
        </pc:spChg>
        <pc:spChg chg="add del mod ord">
          <ac:chgData name="Song Seokil" userId="55e21934b449b532" providerId="LiveId" clId="{D836750B-A2A3-DD4D-B5E9-1EFE7F8B839F}" dt="2022-09-10T12:33:17.846" v="175" actId="700"/>
          <ac:spMkLst>
            <pc:docMk/>
            <pc:sldMk cId="1049954287" sldId="564"/>
            <ac:spMk id="10" creationId="{D724B4D3-FC9F-4E63-33DF-35D12E841265}"/>
          </ac:spMkLst>
        </pc:spChg>
        <pc:spChg chg="add del mod ord">
          <ac:chgData name="Song Seokil" userId="55e21934b449b532" providerId="LiveId" clId="{D836750B-A2A3-DD4D-B5E9-1EFE7F8B839F}" dt="2022-09-10T12:33:17.846" v="175" actId="700"/>
          <ac:spMkLst>
            <pc:docMk/>
            <pc:sldMk cId="1049954287" sldId="564"/>
            <ac:spMk id="11" creationId="{D161A28D-70E5-8089-C57A-CAA7156F2F73}"/>
          </ac:spMkLst>
        </pc:spChg>
        <pc:spChg chg="add del mod">
          <ac:chgData name="Song Seokil" userId="55e21934b449b532" providerId="LiveId" clId="{D836750B-A2A3-DD4D-B5E9-1EFE7F8B839F}" dt="2022-09-10T12:33:18.536" v="177"/>
          <ac:spMkLst>
            <pc:docMk/>
            <pc:sldMk cId="1049954287" sldId="564"/>
            <ac:spMk id="12" creationId="{A7933BC7-B16E-B590-50D3-BA2C78EEB28D}"/>
          </ac:spMkLst>
        </pc:spChg>
        <pc:spChg chg="add mod">
          <ac:chgData name="Song Seokil" userId="55e21934b449b532" providerId="LiveId" clId="{D836750B-A2A3-DD4D-B5E9-1EFE7F8B839F}" dt="2022-09-10T12:34:00.886" v="189" actId="403"/>
          <ac:spMkLst>
            <pc:docMk/>
            <pc:sldMk cId="1049954287" sldId="564"/>
            <ac:spMk id="14" creationId="{70F0AC6C-AFEF-3D79-10FE-96EF3D66FD44}"/>
          </ac:spMkLst>
        </pc:spChg>
        <pc:picChg chg="add mod">
          <ac:chgData name="Song Seokil" userId="55e21934b449b532" providerId="LiveId" clId="{D836750B-A2A3-DD4D-B5E9-1EFE7F8B839F}" dt="2022-09-10T12:33:00.594" v="171" actId="1076"/>
          <ac:picMkLst>
            <pc:docMk/>
            <pc:sldMk cId="1049954287" sldId="564"/>
            <ac:picMk id="5" creationId="{C8154011-6865-3712-B4C5-DFDCF8891ACE}"/>
          </ac:picMkLst>
        </pc:picChg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3544745371" sldId="564"/>
        </pc:sldMkLst>
      </pc:sldChg>
      <pc:sldChg chg="addSp delSp modSp new mod modClrScheme chgLayout">
        <pc:chgData name="Song Seokil" userId="55e21934b449b532" providerId="LiveId" clId="{D836750B-A2A3-DD4D-B5E9-1EFE7F8B839F}" dt="2022-09-13T05:19:54.536" v="2821" actId="20577"/>
        <pc:sldMkLst>
          <pc:docMk/>
          <pc:sldMk cId="1326143921" sldId="565"/>
        </pc:sldMkLst>
        <pc:spChg chg="mod ord">
          <ac:chgData name="Song Seokil" userId="55e21934b449b532" providerId="LiveId" clId="{D836750B-A2A3-DD4D-B5E9-1EFE7F8B839F}" dt="2022-09-11T04:36:42.326" v="864"/>
          <ac:spMkLst>
            <pc:docMk/>
            <pc:sldMk cId="1326143921" sldId="565"/>
            <ac:spMk id="2" creationId="{CE367DBD-6226-1047-E0C5-0E052DA22FC2}"/>
          </ac:spMkLst>
        </pc:spChg>
        <pc:spChg chg="add mod ord">
          <ac:chgData name="Song Seokil" userId="55e21934b449b532" providerId="LiveId" clId="{D836750B-A2A3-DD4D-B5E9-1EFE7F8B839F}" dt="2022-09-11T04:36:42.326" v="864"/>
          <ac:spMkLst>
            <pc:docMk/>
            <pc:sldMk cId="1326143921" sldId="565"/>
            <ac:spMk id="3" creationId="{734C480A-4947-8D1E-936F-65DF8CD1484A}"/>
          </ac:spMkLst>
        </pc:spChg>
        <pc:spChg chg="add mod ord">
          <ac:chgData name="Song Seokil" userId="55e21934b449b532" providerId="LiveId" clId="{D836750B-A2A3-DD4D-B5E9-1EFE7F8B839F}" dt="2022-09-13T05:15:08.883" v="2786" actId="20577"/>
          <ac:spMkLst>
            <pc:docMk/>
            <pc:sldMk cId="1326143921" sldId="565"/>
            <ac:spMk id="4" creationId="{9987A04F-AA6A-47F3-D82E-D46A61AE24A7}"/>
          </ac:spMkLst>
        </pc:spChg>
        <pc:spChg chg="add del mod">
          <ac:chgData name="Song Seokil" userId="55e21934b449b532" providerId="LiveId" clId="{D836750B-A2A3-DD4D-B5E9-1EFE7F8B839F}" dt="2022-09-10T13:05:43.356" v="761"/>
          <ac:spMkLst>
            <pc:docMk/>
            <pc:sldMk cId="1326143921" sldId="565"/>
            <ac:spMk id="5" creationId="{CC8EFD71-5838-1680-F922-C7DF4942EAF0}"/>
          </ac:spMkLst>
        </pc:spChg>
        <pc:spChg chg="add del mod">
          <ac:chgData name="Song Seokil" userId="55e21934b449b532" providerId="LiveId" clId="{D836750B-A2A3-DD4D-B5E9-1EFE7F8B839F}" dt="2022-09-10T13:05:43.356" v="761"/>
          <ac:spMkLst>
            <pc:docMk/>
            <pc:sldMk cId="1326143921" sldId="565"/>
            <ac:spMk id="6" creationId="{1BDC0519-73EE-0298-C657-86225ABF73C9}"/>
          </ac:spMkLst>
        </pc:spChg>
        <pc:spChg chg="add del mod">
          <ac:chgData name="Song Seokil" userId="55e21934b449b532" providerId="LiveId" clId="{D836750B-A2A3-DD4D-B5E9-1EFE7F8B839F}" dt="2022-09-10T13:05:43.356" v="761"/>
          <ac:spMkLst>
            <pc:docMk/>
            <pc:sldMk cId="1326143921" sldId="565"/>
            <ac:spMk id="7" creationId="{6AC41EB5-0D41-6C22-5910-27FAB372575C}"/>
          </ac:spMkLst>
        </pc:spChg>
        <pc:spChg chg="add del mod">
          <ac:chgData name="Song Seokil" userId="55e21934b449b532" providerId="LiveId" clId="{D836750B-A2A3-DD4D-B5E9-1EFE7F8B839F}" dt="2022-09-11T04:34:25.246" v="857"/>
          <ac:spMkLst>
            <pc:docMk/>
            <pc:sldMk cId="1326143921" sldId="565"/>
            <ac:spMk id="8" creationId="{CB38BC0E-4880-AA3E-9C4E-19CF3E96156E}"/>
          </ac:spMkLst>
        </pc:spChg>
        <pc:spChg chg="add del mod">
          <ac:chgData name="Song Seokil" userId="55e21934b449b532" providerId="LiveId" clId="{D836750B-A2A3-DD4D-B5E9-1EFE7F8B839F}" dt="2022-09-11T04:34:25.246" v="857"/>
          <ac:spMkLst>
            <pc:docMk/>
            <pc:sldMk cId="1326143921" sldId="565"/>
            <ac:spMk id="9" creationId="{0426EDB0-C18F-D520-73BA-72002ABEA938}"/>
          </ac:spMkLst>
        </pc:spChg>
        <pc:spChg chg="add del mod">
          <ac:chgData name="Song Seokil" userId="55e21934b449b532" providerId="LiveId" clId="{D836750B-A2A3-DD4D-B5E9-1EFE7F8B839F}" dt="2022-09-11T04:34:25.246" v="857"/>
          <ac:spMkLst>
            <pc:docMk/>
            <pc:sldMk cId="1326143921" sldId="565"/>
            <ac:spMk id="10" creationId="{0FE282BD-396B-FCB5-8CC0-F5C2A86D107A}"/>
          </ac:spMkLst>
        </pc:spChg>
        <pc:spChg chg="add del mod">
          <ac:chgData name="Song Seokil" userId="55e21934b449b532" providerId="LiveId" clId="{D836750B-A2A3-DD4D-B5E9-1EFE7F8B839F}" dt="2022-09-11T04:34:30.972" v="859"/>
          <ac:spMkLst>
            <pc:docMk/>
            <pc:sldMk cId="1326143921" sldId="565"/>
            <ac:spMk id="11" creationId="{A1261C4F-A76B-CA32-E1D5-4B41A219D980}"/>
          </ac:spMkLst>
        </pc:spChg>
        <pc:spChg chg="add del mod">
          <ac:chgData name="Song Seokil" userId="55e21934b449b532" providerId="LiveId" clId="{D836750B-A2A3-DD4D-B5E9-1EFE7F8B839F}" dt="2022-09-11T04:34:30.972" v="859"/>
          <ac:spMkLst>
            <pc:docMk/>
            <pc:sldMk cId="1326143921" sldId="565"/>
            <ac:spMk id="12" creationId="{CE877E4E-F3F4-0BE4-8810-8ACC08160F5E}"/>
          </ac:spMkLst>
        </pc:spChg>
        <pc:spChg chg="add del mod">
          <ac:chgData name="Song Seokil" userId="55e21934b449b532" providerId="LiveId" clId="{D836750B-A2A3-DD4D-B5E9-1EFE7F8B839F}" dt="2022-09-11T04:34:30.972" v="859"/>
          <ac:spMkLst>
            <pc:docMk/>
            <pc:sldMk cId="1326143921" sldId="565"/>
            <ac:spMk id="13" creationId="{843E6D0B-0BAB-7A95-4E78-CDEC42076D86}"/>
          </ac:spMkLst>
        </pc:spChg>
        <pc:spChg chg="add del mod">
          <ac:chgData name="Song Seokil" userId="55e21934b449b532" providerId="LiveId" clId="{D836750B-A2A3-DD4D-B5E9-1EFE7F8B839F}" dt="2022-09-11T04:36:42.326" v="864"/>
          <ac:spMkLst>
            <pc:docMk/>
            <pc:sldMk cId="1326143921" sldId="565"/>
            <ac:spMk id="14" creationId="{9E1D593B-6E73-7E32-C910-B6B6A830739A}"/>
          </ac:spMkLst>
        </pc:spChg>
        <pc:spChg chg="add del mod">
          <ac:chgData name="Song Seokil" userId="55e21934b449b532" providerId="LiveId" clId="{D836750B-A2A3-DD4D-B5E9-1EFE7F8B839F}" dt="2022-09-11T04:36:42.326" v="864"/>
          <ac:spMkLst>
            <pc:docMk/>
            <pc:sldMk cId="1326143921" sldId="565"/>
            <ac:spMk id="15" creationId="{EF158D1E-E2D1-18D4-36F0-4E3404E17FA6}"/>
          </ac:spMkLst>
        </pc:spChg>
        <pc:spChg chg="add del mod">
          <ac:chgData name="Song Seokil" userId="55e21934b449b532" providerId="LiveId" clId="{D836750B-A2A3-DD4D-B5E9-1EFE7F8B839F}" dt="2022-09-11T04:36:42.326" v="864"/>
          <ac:spMkLst>
            <pc:docMk/>
            <pc:sldMk cId="1326143921" sldId="565"/>
            <ac:spMk id="16" creationId="{72F3C6AB-F8B2-795A-9537-9F0B73A85AF4}"/>
          </ac:spMkLst>
        </pc:spChg>
        <pc:spChg chg="add mod">
          <ac:chgData name="Song Seokil" userId="55e21934b449b532" providerId="LiveId" clId="{D836750B-A2A3-DD4D-B5E9-1EFE7F8B839F}" dt="2022-09-13T05:19:54.536" v="2821" actId="20577"/>
          <ac:spMkLst>
            <pc:docMk/>
            <pc:sldMk cId="1326143921" sldId="565"/>
            <ac:spMk id="18" creationId="{7A63E5F1-4FA5-5DEB-6739-986B2D916DF9}"/>
          </ac:spMkLst>
        </pc:spChg>
      </pc:sldChg>
      <pc:sldChg chg="addSp modSp new del mod modClrScheme chgLayout">
        <pc:chgData name="Song Seokil" userId="55e21934b449b532" providerId="LiveId" clId="{D836750B-A2A3-DD4D-B5E9-1EFE7F8B839F}" dt="2022-09-10T12:52:31.962" v="196" actId="2696"/>
        <pc:sldMkLst>
          <pc:docMk/>
          <pc:sldMk cId="1598016387" sldId="565"/>
        </pc:sldMkLst>
        <pc:spChg chg="mod ord">
          <ac:chgData name="Song Seokil" userId="55e21934b449b532" providerId="LiveId" clId="{D836750B-A2A3-DD4D-B5E9-1EFE7F8B839F}" dt="2022-09-10T12:52:19.640" v="195" actId="700"/>
          <ac:spMkLst>
            <pc:docMk/>
            <pc:sldMk cId="1598016387" sldId="565"/>
            <ac:spMk id="2" creationId="{A6532BF2-2BD0-0009-AA10-DB48241D042F}"/>
          </ac:spMkLst>
        </pc:spChg>
        <pc:spChg chg="add mod ord">
          <ac:chgData name="Song Seokil" userId="55e21934b449b532" providerId="LiveId" clId="{D836750B-A2A3-DD4D-B5E9-1EFE7F8B839F}" dt="2022-09-10T12:52:19.640" v="195" actId="700"/>
          <ac:spMkLst>
            <pc:docMk/>
            <pc:sldMk cId="1598016387" sldId="565"/>
            <ac:spMk id="3" creationId="{0285B504-E5FC-5226-E485-13124E001C7B}"/>
          </ac:spMkLst>
        </pc:spChg>
        <pc:spChg chg="add mod ord">
          <ac:chgData name="Song Seokil" userId="55e21934b449b532" providerId="LiveId" clId="{D836750B-A2A3-DD4D-B5E9-1EFE7F8B839F}" dt="2022-09-10T12:52:19.640" v="195" actId="700"/>
          <ac:spMkLst>
            <pc:docMk/>
            <pc:sldMk cId="1598016387" sldId="565"/>
            <ac:spMk id="4" creationId="{74A63CE9-4E12-D791-04FC-5FF2D29F6C14}"/>
          </ac:spMkLst>
        </pc:spChg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2920892606" sldId="565"/>
        </pc:sldMkLst>
      </pc:sldChg>
      <pc:sldChg chg="new del">
        <pc:chgData name="Song Seokil" userId="55e21934b449b532" providerId="LiveId" clId="{D836750B-A2A3-DD4D-B5E9-1EFE7F8B839F}" dt="2022-09-10T12:52:12.402" v="192" actId="2696"/>
        <pc:sldMkLst>
          <pc:docMk/>
          <pc:sldMk cId="3229113561" sldId="565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421467368" sldId="566"/>
        </pc:sldMkLst>
      </pc:sldChg>
      <pc:sldChg chg="new del">
        <pc:chgData name="Song Seokil" userId="55e21934b449b532" providerId="LiveId" clId="{D836750B-A2A3-DD4D-B5E9-1EFE7F8B839F}" dt="2022-09-10T12:52:12.946" v="193" actId="2696"/>
        <pc:sldMkLst>
          <pc:docMk/>
          <pc:sldMk cId="1475831441" sldId="566"/>
        </pc:sldMkLst>
      </pc:sldChg>
      <pc:sldChg chg="addSp modSp new mod">
        <pc:chgData name="Song Seokil" userId="55e21934b449b532" providerId="LiveId" clId="{D836750B-A2A3-DD4D-B5E9-1EFE7F8B839F}" dt="2022-09-12T01:25:00.512" v="1473" actId="113"/>
        <pc:sldMkLst>
          <pc:docMk/>
          <pc:sldMk cId="2640775486" sldId="566"/>
        </pc:sldMkLst>
        <pc:spChg chg="add mod">
          <ac:chgData name="Song Seokil" userId="55e21934b449b532" providerId="LiveId" clId="{D836750B-A2A3-DD4D-B5E9-1EFE7F8B839F}" dt="2022-09-12T01:25:00.512" v="1473" actId="113"/>
          <ac:spMkLst>
            <pc:docMk/>
            <pc:sldMk cId="2640775486" sldId="566"/>
            <ac:spMk id="4" creationId="{5E6C495E-229C-4E02-F197-86051D3AA124}"/>
          </ac:spMkLst>
        </pc:spChg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68748278" sldId="567"/>
        </pc:sldMkLst>
      </pc:sldChg>
      <pc:sldChg chg="addSp modSp new mod">
        <pc:chgData name="Song Seokil" userId="55e21934b449b532" providerId="LiveId" clId="{D836750B-A2A3-DD4D-B5E9-1EFE7F8B839F}" dt="2022-09-12T00:59:56.861" v="1203" actId="14100"/>
        <pc:sldMkLst>
          <pc:docMk/>
          <pc:sldMk cId="272534312" sldId="567"/>
        </pc:sldMkLst>
        <pc:spChg chg="add mod">
          <ac:chgData name="Song Seokil" userId="55e21934b449b532" providerId="LiveId" clId="{D836750B-A2A3-DD4D-B5E9-1EFE7F8B839F}" dt="2022-09-12T00:59:56.861" v="1203" actId="14100"/>
          <ac:spMkLst>
            <pc:docMk/>
            <pc:sldMk cId="272534312" sldId="567"/>
            <ac:spMk id="4" creationId="{0BF0BEC7-1F28-A70B-7B24-F8F149C1BAF2}"/>
          </ac:spMkLst>
        </pc:spChg>
        <pc:picChg chg="add mod">
          <ac:chgData name="Song Seokil" userId="55e21934b449b532" providerId="LiveId" clId="{D836750B-A2A3-DD4D-B5E9-1EFE7F8B839F}" dt="2022-09-11T06:06:16.326" v="1081"/>
          <ac:picMkLst>
            <pc:docMk/>
            <pc:sldMk cId="272534312" sldId="567"/>
            <ac:picMk id="3" creationId="{2E07D34C-2FF2-4ACF-2739-B2B8256F6489}"/>
          </ac:picMkLst>
        </pc:picChg>
      </pc:sldChg>
      <pc:sldChg chg="addSp delSp modSp new mod setBg">
        <pc:chgData name="Song Seokil" userId="55e21934b449b532" providerId="LiveId" clId="{D836750B-A2A3-DD4D-B5E9-1EFE7F8B839F}" dt="2022-09-12T01:43:33.398" v="1533" actId="14100"/>
        <pc:sldMkLst>
          <pc:docMk/>
          <pc:sldMk cId="608302211" sldId="568"/>
        </pc:sldMkLst>
        <pc:spChg chg="mod">
          <ac:chgData name="Song Seokil" userId="55e21934b449b532" providerId="LiveId" clId="{D836750B-A2A3-DD4D-B5E9-1EFE7F8B839F}" dt="2022-09-12T01:01:22.726" v="1204"/>
          <ac:spMkLst>
            <pc:docMk/>
            <pc:sldMk cId="608302211" sldId="568"/>
            <ac:spMk id="2" creationId="{449471FF-385F-F2D2-7215-4E3787BD8491}"/>
          </ac:spMkLst>
        </pc:spChg>
        <pc:spChg chg="add mod">
          <ac:chgData name="Song Seokil" userId="55e21934b449b532" providerId="LiveId" clId="{D836750B-A2A3-DD4D-B5E9-1EFE7F8B839F}" dt="2022-09-12T01:43:27.381" v="1531" actId="1076"/>
          <ac:spMkLst>
            <pc:docMk/>
            <pc:sldMk cId="608302211" sldId="568"/>
            <ac:spMk id="4" creationId="{D2F48B1D-C04B-FDF6-92B6-F7D9A79F1DFC}"/>
          </ac:spMkLst>
        </pc:spChg>
        <pc:spChg chg="add mod">
          <ac:chgData name="Song Seokil" userId="55e21934b449b532" providerId="LiveId" clId="{D836750B-A2A3-DD4D-B5E9-1EFE7F8B839F}" dt="2022-09-12T01:43:33.398" v="1533" actId="14100"/>
          <ac:spMkLst>
            <pc:docMk/>
            <pc:sldMk cId="608302211" sldId="568"/>
            <ac:spMk id="5" creationId="{AC12AA74-4851-C8CC-8853-9345E4836AC1}"/>
          </ac:spMkLst>
        </pc:spChg>
        <pc:picChg chg="add del mod">
          <ac:chgData name="Song Seokil" userId="55e21934b449b532" providerId="LiveId" clId="{D836750B-A2A3-DD4D-B5E9-1EFE7F8B839F}" dt="2022-09-11T06:12:19.890" v="1187"/>
          <ac:picMkLst>
            <pc:docMk/>
            <pc:sldMk cId="608302211" sldId="568"/>
            <ac:picMk id="3" creationId="{1AE1646A-40B6-C674-AB3A-34C93832592D}"/>
          </ac:picMkLst>
        </pc:picChg>
      </pc:sldChg>
      <pc:sldChg chg="addSp modSp new mod ord">
        <pc:chgData name="Song Seokil" userId="55e21934b449b532" providerId="LiveId" clId="{D836750B-A2A3-DD4D-B5E9-1EFE7F8B839F}" dt="2022-09-12T01:51:31.976" v="1555" actId="1076"/>
        <pc:sldMkLst>
          <pc:docMk/>
          <pc:sldMk cId="3680219796" sldId="569"/>
        </pc:sldMkLst>
        <pc:spChg chg="add mod">
          <ac:chgData name="Song Seokil" userId="55e21934b449b532" providerId="LiveId" clId="{D836750B-A2A3-DD4D-B5E9-1EFE7F8B839F}" dt="2022-09-12T01:51:21.004" v="1552" actId="1076"/>
          <ac:spMkLst>
            <pc:docMk/>
            <pc:sldMk cId="3680219796" sldId="569"/>
            <ac:spMk id="3" creationId="{A045F28A-C70E-55FF-FE72-8214F2BB0871}"/>
          </ac:spMkLst>
        </pc:spChg>
        <pc:spChg chg="add mod">
          <ac:chgData name="Song Seokil" userId="55e21934b449b532" providerId="LiveId" clId="{D836750B-A2A3-DD4D-B5E9-1EFE7F8B839F}" dt="2022-09-12T01:51:26.497" v="1554" actId="1076"/>
          <ac:spMkLst>
            <pc:docMk/>
            <pc:sldMk cId="3680219796" sldId="569"/>
            <ac:spMk id="4" creationId="{97ABFCA0-1A92-A242-2BE5-BB38436EE777}"/>
          </ac:spMkLst>
        </pc:spChg>
        <pc:picChg chg="add mod">
          <ac:chgData name="Song Seokil" userId="55e21934b449b532" providerId="LiveId" clId="{D836750B-A2A3-DD4D-B5E9-1EFE7F8B839F}" dt="2022-09-12T01:51:31.976" v="1555" actId="1076"/>
          <ac:picMkLst>
            <pc:docMk/>
            <pc:sldMk cId="3680219796" sldId="569"/>
            <ac:picMk id="5" creationId="{729FD324-77B5-AC26-2FE5-DD4F9EE49E8D}"/>
          </ac:picMkLst>
        </pc:picChg>
      </pc:sldChg>
      <pc:sldChg chg="addSp delSp modSp add mod">
        <pc:chgData name="Song Seokil" userId="55e21934b449b532" providerId="LiveId" clId="{D836750B-A2A3-DD4D-B5E9-1EFE7F8B839F}" dt="2022-09-12T01:53:22.277" v="1687" actId="1076"/>
        <pc:sldMkLst>
          <pc:docMk/>
          <pc:sldMk cId="387729162" sldId="570"/>
        </pc:sldMkLst>
        <pc:spChg chg="mod">
          <ac:chgData name="Song Seokil" userId="55e21934b449b532" providerId="LiveId" clId="{D836750B-A2A3-DD4D-B5E9-1EFE7F8B839F}" dt="2022-09-12T01:51:49.571" v="1557" actId="1076"/>
          <ac:spMkLst>
            <pc:docMk/>
            <pc:sldMk cId="387729162" sldId="570"/>
            <ac:spMk id="3" creationId="{A045F28A-C70E-55FF-FE72-8214F2BB0871}"/>
          </ac:spMkLst>
        </pc:spChg>
        <pc:spChg chg="mod">
          <ac:chgData name="Song Seokil" userId="55e21934b449b532" providerId="LiveId" clId="{D836750B-A2A3-DD4D-B5E9-1EFE7F8B839F}" dt="2022-09-12T01:53:16.414" v="1686" actId="179"/>
          <ac:spMkLst>
            <pc:docMk/>
            <pc:sldMk cId="387729162" sldId="570"/>
            <ac:spMk id="4" creationId="{97ABFCA0-1A92-A242-2BE5-BB38436EE777}"/>
          </ac:spMkLst>
        </pc:spChg>
        <pc:spChg chg="add del mod">
          <ac:chgData name="Song Seokil" userId="55e21934b449b532" providerId="LiveId" clId="{D836750B-A2A3-DD4D-B5E9-1EFE7F8B839F}" dt="2022-09-12T01:44:57.687" v="1542" actId="478"/>
          <ac:spMkLst>
            <pc:docMk/>
            <pc:sldMk cId="387729162" sldId="570"/>
            <ac:spMk id="5" creationId="{98FC2A77-79AF-04B4-E183-BF530C0747FB}"/>
          </ac:spMkLst>
        </pc:spChg>
        <pc:grpChg chg="add del mod">
          <ac:chgData name="Song Seokil" userId="55e21934b449b532" providerId="LiveId" clId="{D836750B-A2A3-DD4D-B5E9-1EFE7F8B839F}" dt="2022-09-12T01:50:30.931" v="1547" actId="478"/>
          <ac:grpSpMkLst>
            <pc:docMk/>
            <pc:sldMk cId="387729162" sldId="570"/>
            <ac:grpSpMk id="6" creationId="{9C7D52F2-A86F-8B33-7682-4E5BAF284D13}"/>
          </ac:grpSpMkLst>
        </pc:grpChg>
        <pc:picChg chg="del mod">
          <ac:chgData name="Song Seokil" userId="55e21934b449b532" providerId="LiveId" clId="{D836750B-A2A3-DD4D-B5E9-1EFE7F8B839F}" dt="2022-09-12T01:50:30.931" v="1547" actId="478"/>
          <ac:picMkLst>
            <pc:docMk/>
            <pc:sldMk cId="387729162" sldId="570"/>
            <ac:picMk id="7" creationId="{E98A8654-FD24-4844-426C-3CBE8F1D5D4D}"/>
          </ac:picMkLst>
        </pc:picChg>
        <pc:picChg chg="mod">
          <ac:chgData name="Song Seokil" userId="55e21934b449b532" providerId="LiveId" clId="{D836750B-A2A3-DD4D-B5E9-1EFE7F8B839F}" dt="2022-09-12T01:53:22.277" v="1687" actId="1076"/>
          <ac:picMkLst>
            <pc:docMk/>
            <pc:sldMk cId="387729162" sldId="570"/>
            <ac:picMk id="8" creationId="{52D9A1F9-37C5-356A-EFC7-F7F96A1E0D78}"/>
          </ac:picMkLst>
        </pc:picChg>
      </pc:sldChg>
      <pc:sldChg chg="addSp modSp new">
        <pc:chgData name="Song Seokil" userId="55e21934b449b532" providerId="LiveId" clId="{D836750B-A2A3-DD4D-B5E9-1EFE7F8B839F}" dt="2022-09-12T01:56:13.533" v="1708" actId="1076"/>
        <pc:sldMkLst>
          <pc:docMk/>
          <pc:sldMk cId="1862137847" sldId="571"/>
        </pc:sldMkLst>
        <pc:spChg chg="add mod">
          <ac:chgData name="Song Seokil" userId="55e21934b449b532" providerId="LiveId" clId="{D836750B-A2A3-DD4D-B5E9-1EFE7F8B839F}" dt="2022-09-12T01:56:13.533" v="1708" actId="1076"/>
          <ac:spMkLst>
            <pc:docMk/>
            <pc:sldMk cId="1862137847" sldId="571"/>
            <ac:spMk id="3" creationId="{48E787F9-B17B-2B76-523A-8DDAAEB803E7}"/>
          </ac:spMkLst>
        </pc:spChg>
        <pc:spChg chg="add mod">
          <ac:chgData name="Song Seokil" userId="55e21934b449b532" providerId="LiveId" clId="{D836750B-A2A3-DD4D-B5E9-1EFE7F8B839F}" dt="2022-09-12T01:56:13.533" v="1708" actId="1076"/>
          <ac:spMkLst>
            <pc:docMk/>
            <pc:sldMk cId="1862137847" sldId="571"/>
            <ac:spMk id="4" creationId="{B9051E39-47DC-FB43-5DC1-73B609BDC51F}"/>
          </ac:spMkLst>
        </pc:spChg>
      </pc:sldChg>
      <pc:sldChg chg="addSp delSp modSp new mod modClrScheme chgLayout">
        <pc:chgData name="Song Seokil" userId="55e21934b449b532" providerId="LiveId" clId="{D836750B-A2A3-DD4D-B5E9-1EFE7F8B839F}" dt="2022-09-13T04:36:31.926" v="2489"/>
        <pc:sldMkLst>
          <pc:docMk/>
          <pc:sldMk cId="1217026786" sldId="572"/>
        </pc:sldMkLst>
        <pc:spChg chg="del mod ord">
          <ac:chgData name="Song Seokil" userId="55e21934b449b532" providerId="LiveId" clId="{D836750B-A2A3-DD4D-B5E9-1EFE7F8B839F}" dt="2022-09-13T04:35:16.503" v="2454" actId="700"/>
          <ac:spMkLst>
            <pc:docMk/>
            <pc:sldMk cId="1217026786" sldId="572"/>
            <ac:spMk id="2" creationId="{21121994-44C1-9F21-E440-ED2204B8E854}"/>
          </ac:spMkLst>
        </pc:spChg>
        <pc:spChg chg="del">
          <ac:chgData name="Song Seokil" userId="55e21934b449b532" providerId="LiveId" clId="{D836750B-A2A3-DD4D-B5E9-1EFE7F8B839F}" dt="2022-09-13T03:52:16.554" v="1810"/>
          <ac:spMkLst>
            <pc:docMk/>
            <pc:sldMk cId="1217026786" sldId="572"/>
            <ac:spMk id="3" creationId="{FA2D385A-E887-436A-8FCA-EC756CA040C3}"/>
          </ac:spMkLst>
        </pc:spChg>
        <pc:spChg chg="mod ord">
          <ac:chgData name="Song Seokil" userId="55e21934b449b532" providerId="LiveId" clId="{D836750B-A2A3-DD4D-B5E9-1EFE7F8B839F}" dt="2022-09-13T04:35:32.429" v="2456" actId="700"/>
          <ac:spMkLst>
            <pc:docMk/>
            <pc:sldMk cId="1217026786" sldId="572"/>
            <ac:spMk id="4" creationId="{B2355778-2AD9-1754-B0A1-E07B31CCE84D}"/>
          </ac:spMkLst>
        </pc:spChg>
        <pc:spChg chg="add mod ord">
          <ac:chgData name="Song Seokil" userId="55e21934b449b532" providerId="LiveId" clId="{D836750B-A2A3-DD4D-B5E9-1EFE7F8B839F}" dt="2022-09-13T04:35:32.429" v="2456" actId="700"/>
          <ac:spMkLst>
            <pc:docMk/>
            <pc:sldMk cId="1217026786" sldId="572"/>
            <ac:spMk id="6" creationId="{CEB35099-710A-F9D3-BC78-711EC9B1AE95}"/>
          </ac:spMkLst>
        </pc:spChg>
        <pc:spChg chg="add del">
          <ac:chgData name="Song Seokil" userId="55e21934b449b532" providerId="LiveId" clId="{D836750B-A2A3-DD4D-B5E9-1EFE7F8B839F}" dt="2022-09-13T04:35:49.014" v="2464" actId="22"/>
          <ac:spMkLst>
            <pc:docMk/>
            <pc:sldMk cId="1217026786" sldId="572"/>
            <ac:spMk id="8" creationId="{348B8585-F014-01E4-8829-3DCE0ABEBA7B}"/>
          </ac:spMkLst>
        </pc:spChg>
        <pc:spChg chg="add mod">
          <ac:chgData name="Song Seokil" userId="55e21934b449b532" providerId="LiveId" clId="{D836750B-A2A3-DD4D-B5E9-1EFE7F8B839F}" dt="2022-09-13T04:36:31.926" v="2489"/>
          <ac:spMkLst>
            <pc:docMk/>
            <pc:sldMk cId="1217026786" sldId="572"/>
            <ac:spMk id="9" creationId="{492FD947-FAAF-AA9E-B3B4-C26A17EA42C5}"/>
          </ac:spMkLst>
        </pc:spChg>
        <pc:picChg chg="add mod ord">
          <ac:chgData name="Song Seokil" userId="55e21934b449b532" providerId="LiveId" clId="{D836750B-A2A3-DD4D-B5E9-1EFE7F8B839F}" dt="2022-09-13T04:35:57.322" v="2466" actId="1076"/>
          <ac:picMkLst>
            <pc:docMk/>
            <pc:sldMk cId="1217026786" sldId="572"/>
            <ac:picMk id="5" creationId="{56B12CF2-9686-9862-756F-5D1E3DEC1E6B}"/>
          </ac:picMkLst>
        </pc:picChg>
      </pc:sldChg>
      <pc:sldChg chg="addSp modSp new mod ord">
        <pc:chgData name="Song Seokil" userId="55e21934b449b532" providerId="LiveId" clId="{D836750B-A2A3-DD4D-B5E9-1EFE7F8B839F}" dt="2022-09-13T04:53:54.483" v="2528" actId="20577"/>
        <pc:sldMkLst>
          <pc:docMk/>
          <pc:sldMk cId="1015148268" sldId="573"/>
        </pc:sldMkLst>
        <pc:spChg chg="add mod">
          <ac:chgData name="Song Seokil" userId="55e21934b449b532" providerId="LiveId" clId="{D836750B-A2A3-DD4D-B5E9-1EFE7F8B839F}" dt="2022-09-13T04:53:54.483" v="2528" actId="20577"/>
          <ac:spMkLst>
            <pc:docMk/>
            <pc:sldMk cId="1015148268" sldId="573"/>
            <ac:spMk id="3" creationId="{9B9C4C54-F4DC-9503-3F45-54DCC973E010}"/>
          </ac:spMkLst>
        </pc:spChg>
        <pc:picChg chg="add mod modCrop">
          <ac:chgData name="Song Seokil" userId="55e21934b449b532" providerId="LiveId" clId="{D836750B-A2A3-DD4D-B5E9-1EFE7F8B839F}" dt="2022-09-13T04:45:09.815" v="2527" actId="1076"/>
          <ac:picMkLst>
            <pc:docMk/>
            <pc:sldMk cId="1015148268" sldId="573"/>
            <ac:picMk id="4" creationId="{6A2264B4-35A6-92B9-1D4D-99ED5AEF1B44}"/>
          </ac:picMkLst>
        </pc:picChg>
      </pc:sldChg>
      <pc:sldChg chg="new del">
        <pc:chgData name="Song Seokil" userId="55e21934b449b532" providerId="LiveId" clId="{D836750B-A2A3-DD4D-B5E9-1EFE7F8B839F}" dt="2022-09-13T04:21:29.850" v="1947" actId="2696"/>
        <pc:sldMkLst>
          <pc:docMk/>
          <pc:sldMk cId="3028580039" sldId="573"/>
        </pc:sldMkLst>
      </pc:sldChg>
      <pc:sldMasterChg chg="modSp">
        <pc:chgData name="Song Seokil" userId="55e21934b449b532" providerId="LiveId" clId="{D836750B-A2A3-DD4D-B5E9-1EFE7F8B839F}" dt="2022-09-11T04:36:32.840" v="863" actId="948"/>
        <pc:sldMasterMkLst>
          <pc:docMk/>
          <pc:sldMasterMk cId="2443837898" sldId="2147483660"/>
        </pc:sldMasterMkLst>
        <pc:spChg chg="mod">
          <ac:chgData name="Song Seokil" userId="55e21934b449b532" providerId="LiveId" clId="{D836750B-A2A3-DD4D-B5E9-1EFE7F8B839F}" dt="2022-09-11T04:36:32.840" v="863" actId="948"/>
          <ac:spMkLst>
            <pc:docMk/>
            <pc:sldMasterMk cId="2443837898" sldId="2147483660"/>
            <ac:spMk id="3" creationId="{00000000-0000-0000-0000-000000000000}"/>
          </ac:spMkLst>
        </pc:spChg>
      </pc:sldMasterChg>
    </pc:docChg>
  </pc:docChgLst>
  <pc:docChgLst>
    <pc:chgData name="Song Seokil" userId="55e21934b449b532" providerId="LiveId" clId="{894A6571-10D6-4BE4-B1C0-5FB69A89DEC6}"/>
    <pc:docChg chg="undo custSel addSld delSld modSld sldOrd">
      <pc:chgData name="Song Seokil" userId="55e21934b449b532" providerId="LiveId" clId="{894A6571-10D6-4BE4-B1C0-5FB69A89DEC6}" dt="2022-11-01T04:22:40.810" v="2304" actId="6549"/>
      <pc:docMkLst>
        <pc:docMk/>
      </pc:docMkLst>
      <pc:sldChg chg="modSp mod">
        <pc:chgData name="Song Seokil" userId="55e21934b449b532" providerId="LiveId" clId="{894A6571-10D6-4BE4-B1C0-5FB69A89DEC6}" dt="2022-10-24T14:21:52.575" v="5" actId="108"/>
        <pc:sldMkLst>
          <pc:docMk/>
          <pc:sldMk cId="270456694" sldId="256"/>
        </pc:sldMkLst>
        <pc:spChg chg="mod">
          <ac:chgData name="Song Seokil" userId="55e21934b449b532" providerId="LiveId" clId="{894A6571-10D6-4BE4-B1C0-5FB69A89DEC6}" dt="2022-10-24T14:21:52.575" v="5" actId="108"/>
          <ac:spMkLst>
            <pc:docMk/>
            <pc:sldMk cId="270456694" sldId="256"/>
            <ac:spMk id="2" creationId="{0F045604-65DC-4B9E-B66B-29FE92886330}"/>
          </ac:spMkLst>
        </pc:spChg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1252992486" sldId="259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1568859572" sldId="260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2230866315" sldId="261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1325851102" sldId="262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672769110" sldId="263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1118398828" sldId="264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2215954956" sldId="265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2524806096" sldId="266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1196530581" sldId="267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69662450" sldId="268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2939007894" sldId="269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2476733295" sldId="270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3787619170" sldId="271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3838366366" sldId="272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2177009870" sldId="273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1251121771" sldId="274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1408764724" sldId="275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2912756532" sldId="276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1159933615" sldId="277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1372904418" sldId="278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4009457330" sldId="279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3439528517" sldId="280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2511108186" sldId="281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826839381" sldId="282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773905605" sldId="283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1315314058" sldId="284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1437497723" sldId="285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1593817165" sldId="286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700127007" sldId="287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3632176274" sldId="288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3914520679" sldId="289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1679882553" sldId="290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978216212" sldId="291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257520011" sldId="292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3585601252" sldId="293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2822647994" sldId="294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3158249233" sldId="295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1732128296" sldId="296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2938602836" sldId="297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492164614" sldId="298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2887243352" sldId="299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3479046013" sldId="300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3991314432" sldId="301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546249897" sldId="302"/>
        </pc:sldMkLst>
      </pc:sldChg>
      <pc:sldChg chg="addSp modSp add del mod modClrScheme chgLayout">
        <pc:chgData name="Song Seokil" userId="55e21934b449b532" providerId="LiveId" clId="{894A6571-10D6-4BE4-B1C0-5FB69A89DEC6}" dt="2022-10-25T02:18:54.384" v="2293" actId="47"/>
        <pc:sldMkLst>
          <pc:docMk/>
          <pc:sldMk cId="0" sldId="341"/>
        </pc:sldMkLst>
        <pc:spChg chg="add mod">
          <ac:chgData name="Song Seokil" userId="55e21934b449b532" providerId="LiveId" clId="{894A6571-10D6-4BE4-B1C0-5FB69A89DEC6}" dt="2022-10-24T14:22:28.981" v="17" actId="700"/>
          <ac:spMkLst>
            <pc:docMk/>
            <pc:sldMk cId="0" sldId="341"/>
            <ac:spMk id="2" creationId="{15160EAE-E699-24B4-49B6-218B2597FC4C}"/>
          </ac:spMkLst>
        </pc:spChg>
        <pc:spChg chg="add mod">
          <ac:chgData name="Song Seokil" userId="55e21934b449b532" providerId="LiveId" clId="{894A6571-10D6-4BE4-B1C0-5FB69A89DEC6}" dt="2022-10-24T14:22:28.981" v="17" actId="700"/>
          <ac:spMkLst>
            <pc:docMk/>
            <pc:sldMk cId="0" sldId="341"/>
            <ac:spMk id="3" creationId="{D315FDC0-B573-DCF0-E6B9-1AB920B77F53}"/>
          </ac:spMkLst>
        </pc:spChg>
      </pc:sldChg>
      <pc:sldChg chg="addSp modSp add del mod modClrScheme chgLayout">
        <pc:chgData name="Song Seokil" userId="55e21934b449b532" providerId="LiveId" clId="{894A6571-10D6-4BE4-B1C0-5FB69A89DEC6}" dt="2022-10-24T14:22:35.707" v="29"/>
        <pc:sldMkLst>
          <pc:docMk/>
          <pc:sldMk cId="0" sldId="343"/>
        </pc:sldMkLst>
        <pc:spChg chg="add mod ord">
          <ac:chgData name="Song Seokil" userId="55e21934b449b532" providerId="LiveId" clId="{894A6571-10D6-4BE4-B1C0-5FB69A89DEC6}" dt="2022-10-24T14:22:35.707" v="29"/>
          <ac:spMkLst>
            <pc:docMk/>
            <pc:sldMk cId="0" sldId="343"/>
            <ac:spMk id="2" creationId="{8ABDB6A8-0FD2-5E48-7F02-0BDA7C30992D}"/>
          </ac:spMkLst>
        </pc:spChg>
        <pc:spChg chg="mod ord">
          <ac:chgData name="Song Seokil" userId="55e21934b449b532" providerId="LiveId" clId="{894A6571-10D6-4BE4-B1C0-5FB69A89DEC6}" dt="2022-10-24T14:22:28.981" v="17" actId="700"/>
          <ac:spMkLst>
            <pc:docMk/>
            <pc:sldMk cId="0" sldId="343"/>
            <ac:spMk id="11266" creationId="{5FC7B6C7-ED35-C378-D188-E6A03499AD97}"/>
          </ac:spMkLst>
        </pc:spChg>
      </pc:sldChg>
      <pc:sldChg chg="addSp modSp add del mod modClrScheme chgLayout">
        <pc:chgData name="Song Seokil" userId="55e21934b449b532" providerId="LiveId" clId="{894A6571-10D6-4BE4-B1C0-5FB69A89DEC6}" dt="2022-10-24T14:22:37.712" v="30" actId="47"/>
        <pc:sldMkLst>
          <pc:docMk/>
          <pc:sldMk cId="0" sldId="344"/>
        </pc:sldMkLst>
        <pc:spChg chg="add mod ord">
          <ac:chgData name="Song Seokil" userId="55e21934b449b532" providerId="LiveId" clId="{894A6571-10D6-4BE4-B1C0-5FB69A89DEC6}" dt="2022-10-24T14:22:28.981" v="17" actId="700"/>
          <ac:spMkLst>
            <pc:docMk/>
            <pc:sldMk cId="0" sldId="344"/>
            <ac:spMk id="2" creationId="{D0BB3F8D-E38D-EF4D-912C-EDEBC012BE9C}"/>
          </ac:spMkLst>
        </pc:spChg>
        <pc:spChg chg="mod ord">
          <ac:chgData name="Song Seokil" userId="55e21934b449b532" providerId="LiveId" clId="{894A6571-10D6-4BE4-B1C0-5FB69A89DEC6}" dt="2022-10-24T14:22:28.981" v="17" actId="700"/>
          <ac:spMkLst>
            <pc:docMk/>
            <pc:sldMk cId="0" sldId="344"/>
            <ac:spMk id="12290" creationId="{560FF7C9-954C-0CDF-8C72-317F2A9303A1}"/>
          </ac:spMkLst>
        </pc:spChg>
      </pc:sldChg>
      <pc:sldChg chg="addSp delSp modSp add del mod modClrScheme chgLayout">
        <pc:chgData name="Song Seokil" userId="55e21934b449b532" providerId="LiveId" clId="{894A6571-10D6-4BE4-B1C0-5FB69A89DEC6}" dt="2022-11-01T04:21:00.266" v="2301" actId="47"/>
        <pc:sldMkLst>
          <pc:docMk/>
          <pc:sldMk cId="0" sldId="347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47"/>
            <ac:spMk id="2" creationId="{06D27BC8-CA12-4D8F-203F-3046B0EB111D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47"/>
            <ac:spMk id="3" creationId="{4979CDC3-41AD-21DA-9008-8B04740B0A06}"/>
          </ac:spMkLst>
        </pc:spChg>
        <pc:spChg chg="del mod ord">
          <ac:chgData name="Song Seokil" userId="55e21934b449b532" providerId="LiveId" clId="{894A6571-10D6-4BE4-B1C0-5FB69A89DEC6}" dt="2022-10-24T14:23:37.184" v="82" actId="478"/>
          <ac:spMkLst>
            <pc:docMk/>
            <pc:sldMk cId="0" sldId="347"/>
            <ac:spMk id="9" creationId="{7BFF7543-2AC5-A76B-CC29-F641D414052E}"/>
          </ac:spMkLst>
        </pc:spChg>
        <pc:spChg chg="mod ord">
          <ac:chgData name="Song Seokil" userId="55e21934b449b532" providerId="LiveId" clId="{894A6571-10D6-4BE4-B1C0-5FB69A89DEC6}" dt="2022-10-24T14:23:32.284" v="81" actId="700"/>
          <ac:spMkLst>
            <pc:docMk/>
            <pc:sldMk cId="0" sldId="347"/>
            <ac:spMk id="13314" creationId="{AD77B984-97BB-0F37-60A1-060CB6CD8F7A}"/>
          </ac:spMkLst>
        </pc:spChg>
        <pc:picChg chg="del mod">
          <ac:chgData name="Song Seokil" userId="55e21934b449b532" providerId="LiveId" clId="{894A6571-10D6-4BE4-B1C0-5FB69A89DEC6}" dt="2022-11-01T04:20:02.911" v="2295" actId="21"/>
          <ac:picMkLst>
            <pc:docMk/>
            <pc:sldMk cId="0" sldId="347"/>
            <ac:picMk id="13317" creationId="{4B83AA4A-6189-8098-51D2-7360D28286F2}"/>
          </ac:picMkLst>
        </pc:picChg>
      </pc:sldChg>
      <pc:sldChg chg="addSp delSp modSp add del mod modClrScheme chgLayout">
        <pc:chgData name="Song Seokil" userId="55e21934b449b532" providerId="LiveId" clId="{894A6571-10D6-4BE4-B1C0-5FB69A89DEC6}" dt="2022-10-25T01:50:47.440" v="2180" actId="6549"/>
        <pc:sldMkLst>
          <pc:docMk/>
          <pc:sldMk cId="0" sldId="348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48"/>
            <ac:spMk id="2" creationId="{BFF6210D-8C23-C290-1ED1-449BA17C585E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48"/>
            <ac:spMk id="3" creationId="{741030AC-19A1-7FCE-3569-8ADA1E8B97CE}"/>
          </ac:spMkLst>
        </pc:spChg>
        <pc:spChg chg="add del mod">
          <ac:chgData name="Song Seokil" userId="55e21934b449b532" providerId="LiveId" clId="{894A6571-10D6-4BE4-B1C0-5FB69A89DEC6}" dt="2022-10-24T14:24:31.947" v="98"/>
          <ac:spMkLst>
            <pc:docMk/>
            <pc:sldMk cId="0" sldId="348"/>
            <ac:spMk id="4" creationId="{54FCE978-9F39-CBFB-C1D8-007D673C2899}"/>
          </ac:spMkLst>
        </pc:spChg>
        <pc:spChg chg="add del mod">
          <ac:chgData name="Song Seokil" userId="55e21934b449b532" providerId="LiveId" clId="{894A6571-10D6-4BE4-B1C0-5FB69A89DEC6}" dt="2022-10-24T14:24:31.947" v="98"/>
          <ac:spMkLst>
            <pc:docMk/>
            <pc:sldMk cId="0" sldId="348"/>
            <ac:spMk id="5" creationId="{E94B0F40-65B5-F8CE-2CE3-1A3A722B6AA6}"/>
          </ac:spMkLst>
        </pc:spChg>
        <pc:spChg chg="mod ord">
          <ac:chgData name="Song Seokil" userId="55e21934b449b532" providerId="LiveId" clId="{894A6571-10D6-4BE4-B1C0-5FB69A89DEC6}" dt="2022-10-25T01:50:47.440" v="2180" actId="6549"/>
          <ac:spMkLst>
            <pc:docMk/>
            <pc:sldMk cId="0" sldId="348"/>
            <ac:spMk id="9" creationId="{F4AA7508-7D66-2305-1529-9C07CA562F4E}"/>
          </ac:spMkLst>
        </pc:spChg>
        <pc:spChg chg="mod ord">
          <ac:chgData name="Song Seokil" userId="55e21934b449b532" providerId="LiveId" clId="{894A6571-10D6-4BE4-B1C0-5FB69A89DEC6}" dt="2022-10-25T01:50:16.387" v="2172"/>
          <ac:spMkLst>
            <pc:docMk/>
            <pc:sldMk cId="0" sldId="348"/>
            <ac:spMk id="14338" creationId="{B4908597-11F1-62B6-9C5E-78BF99797301}"/>
          </ac:spMkLst>
        </pc:spChg>
      </pc:sldChg>
      <pc:sldChg chg="addSp delSp modSp add mod modClrScheme chgLayout">
        <pc:chgData name="Song Seokil" userId="55e21934b449b532" providerId="LiveId" clId="{894A6571-10D6-4BE4-B1C0-5FB69A89DEC6}" dt="2022-10-24T14:27:50.166" v="127" actId="14100"/>
        <pc:sldMkLst>
          <pc:docMk/>
          <pc:sldMk cId="0" sldId="350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50"/>
            <ac:spMk id="2" creationId="{04BA9150-F994-6968-656A-7D736A4B6891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50"/>
            <ac:spMk id="3" creationId="{05F25938-251D-4860-4354-B00AFF0A9CA4}"/>
          </ac:spMkLst>
        </pc:spChg>
        <pc:spChg chg="mod ord">
          <ac:chgData name="Song Seokil" userId="55e21934b449b532" providerId="LiveId" clId="{894A6571-10D6-4BE4-B1C0-5FB69A89DEC6}" dt="2022-10-24T14:25:57.692" v="117" actId="14"/>
          <ac:spMkLst>
            <pc:docMk/>
            <pc:sldMk cId="0" sldId="350"/>
            <ac:spMk id="9" creationId="{A60F9288-F973-49B1-A1A4-BF4D48975C4C}"/>
          </ac:spMkLst>
        </pc:spChg>
        <pc:spChg chg="mod ord">
          <ac:chgData name="Song Seokil" userId="55e21934b449b532" providerId="LiveId" clId="{894A6571-10D6-4BE4-B1C0-5FB69A89DEC6}" dt="2022-10-24T14:25:04.605" v="102"/>
          <ac:spMkLst>
            <pc:docMk/>
            <pc:sldMk cId="0" sldId="350"/>
            <ac:spMk id="15362" creationId="{584F0891-46CF-E435-2678-125813FDCF02}"/>
          </ac:spMkLst>
        </pc:spChg>
        <pc:picChg chg="mod">
          <ac:chgData name="Song Seokil" userId="55e21934b449b532" providerId="LiveId" clId="{894A6571-10D6-4BE4-B1C0-5FB69A89DEC6}" dt="2022-10-24T14:27:50.166" v="127" actId="14100"/>
          <ac:picMkLst>
            <pc:docMk/>
            <pc:sldMk cId="0" sldId="350"/>
            <ac:picMk id="15365" creationId="{D5B0276A-8F8C-9D23-14F8-2DB597690817}"/>
          </ac:picMkLst>
        </pc:picChg>
        <pc:picChg chg="del mod">
          <ac:chgData name="Song Seokil" userId="55e21934b449b532" providerId="LiveId" clId="{894A6571-10D6-4BE4-B1C0-5FB69A89DEC6}" dt="2022-10-24T14:26:14.905" v="123" actId="21"/>
          <ac:picMkLst>
            <pc:docMk/>
            <pc:sldMk cId="0" sldId="350"/>
            <ac:picMk id="15366" creationId="{03E75A7E-A72F-C059-1D86-8E927B0F273C}"/>
          </ac:picMkLst>
        </pc:picChg>
      </pc:sldChg>
      <pc:sldChg chg="addSp delSp modSp add mod modClrScheme chgLayout">
        <pc:chgData name="Song Seokil" userId="55e21934b449b532" providerId="LiveId" clId="{894A6571-10D6-4BE4-B1C0-5FB69A89DEC6}" dt="2022-10-25T01:49:29.848" v="2146" actId="1076"/>
        <pc:sldMkLst>
          <pc:docMk/>
          <pc:sldMk cId="0" sldId="352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52"/>
            <ac:spMk id="2" creationId="{59F041E6-AC13-AF07-ACBD-E6FF056E0394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52"/>
            <ac:spMk id="3" creationId="{B2F55BF1-7737-F160-7444-71B9212524C9}"/>
          </ac:spMkLst>
        </pc:spChg>
        <pc:spChg chg="mod ord">
          <ac:chgData name="Song Seokil" userId="55e21934b449b532" providerId="LiveId" clId="{894A6571-10D6-4BE4-B1C0-5FB69A89DEC6}" dt="2022-10-24T14:28:14.291" v="129" actId="6549"/>
          <ac:spMkLst>
            <pc:docMk/>
            <pc:sldMk cId="0" sldId="352"/>
            <ac:spMk id="9" creationId="{4D1EB1E6-93C5-A482-4A57-1B4FDB8D6AC9}"/>
          </ac:spMkLst>
        </pc:spChg>
        <pc:spChg chg="mod ord">
          <ac:chgData name="Song Seokil" userId="55e21934b449b532" providerId="LiveId" clId="{894A6571-10D6-4BE4-B1C0-5FB69A89DEC6}" dt="2022-10-24T14:28:10.352" v="128"/>
          <ac:spMkLst>
            <pc:docMk/>
            <pc:sldMk cId="0" sldId="352"/>
            <ac:spMk id="16386" creationId="{7DE1C268-50B7-F697-5381-5B6F7F7B5252}"/>
          </ac:spMkLst>
        </pc:spChg>
        <pc:picChg chg="mod">
          <ac:chgData name="Song Seokil" userId="55e21934b449b532" providerId="LiveId" clId="{894A6571-10D6-4BE4-B1C0-5FB69A89DEC6}" dt="2022-10-25T01:49:29.848" v="2146" actId="1076"/>
          <ac:picMkLst>
            <pc:docMk/>
            <pc:sldMk cId="0" sldId="352"/>
            <ac:picMk id="16389" creationId="{8622FF05-28DC-62BB-4159-7430896E3CAD}"/>
          </ac:picMkLst>
        </pc:picChg>
      </pc:sldChg>
      <pc:sldChg chg="addSp delSp modSp add del mod modClrScheme chgLayout">
        <pc:chgData name="Song Seokil" userId="55e21934b449b532" providerId="LiveId" clId="{894A6571-10D6-4BE4-B1C0-5FB69A89DEC6}" dt="2022-10-25T01:58:29.186" v="2185" actId="47"/>
        <pc:sldMkLst>
          <pc:docMk/>
          <pc:sldMk cId="0" sldId="353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53"/>
            <ac:spMk id="2" creationId="{DD6626EC-8100-8F37-D0F6-3E0D95A1A989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53"/>
            <ac:spMk id="3" creationId="{F78D45A7-DE7F-EF0F-6336-2BAFF01D7FFA}"/>
          </ac:spMkLst>
        </pc:spChg>
        <pc:spChg chg="mod ord">
          <ac:chgData name="Song Seokil" userId="55e21934b449b532" providerId="LiveId" clId="{894A6571-10D6-4BE4-B1C0-5FB69A89DEC6}" dt="2022-10-24T14:22:44.721" v="31"/>
          <ac:spMkLst>
            <pc:docMk/>
            <pc:sldMk cId="0" sldId="353"/>
            <ac:spMk id="9" creationId="{6170688E-DB4C-F45B-E5DE-AF9FD574362E}"/>
          </ac:spMkLst>
        </pc:spChg>
        <pc:spChg chg="mod ord">
          <ac:chgData name="Song Seokil" userId="55e21934b449b532" providerId="LiveId" clId="{894A6571-10D6-4BE4-B1C0-5FB69A89DEC6}" dt="2022-10-25T01:58:20.691" v="2184"/>
          <ac:spMkLst>
            <pc:docMk/>
            <pc:sldMk cId="0" sldId="353"/>
            <ac:spMk id="17410" creationId="{D11C7A35-DA30-F3B7-3440-39698FA95A9E}"/>
          </ac:spMkLst>
        </pc:spChg>
      </pc:sldChg>
      <pc:sldChg chg="addSp delSp modSp add del mod modClrScheme chgLayout">
        <pc:chgData name="Song Seokil" userId="55e21934b449b532" providerId="LiveId" clId="{894A6571-10D6-4BE4-B1C0-5FB69A89DEC6}" dt="2022-10-25T01:58:30.149" v="2186" actId="47"/>
        <pc:sldMkLst>
          <pc:docMk/>
          <pc:sldMk cId="0" sldId="354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54"/>
            <ac:spMk id="2" creationId="{55635920-A21F-4466-A6DD-5908FDDC6A18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54"/>
            <ac:spMk id="3" creationId="{FD7B4B95-8418-AECC-77AF-EF6D765D40B1}"/>
          </ac:spMkLst>
        </pc:spChg>
        <pc:spChg chg="mod ord">
          <ac:chgData name="Song Seokil" userId="55e21934b449b532" providerId="LiveId" clId="{894A6571-10D6-4BE4-B1C0-5FB69A89DEC6}" dt="2022-10-24T14:22:44.721" v="31"/>
          <ac:spMkLst>
            <pc:docMk/>
            <pc:sldMk cId="0" sldId="354"/>
            <ac:spMk id="9" creationId="{FE9AA483-35C8-6F87-E7B1-7C63809570BE}"/>
          </ac:spMkLst>
        </pc:spChg>
        <pc:spChg chg="mod ord">
          <ac:chgData name="Song Seokil" userId="55e21934b449b532" providerId="LiveId" clId="{894A6571-10D6-4BE4-B1C0-5FB69A89DEC6}" dt="2022-10-24T14:22:44.786" v="39" actId="27636"/>
          <ac:spMkLst>
            <pc:docMk/>
            <pc:sldMk cId="0" sldId="354"/>
            <ac:spMk id="18434" creationId="{703B9A80-ABCB-0F5E-2F4D-A256755A69B8}"/>
          </ac:spMkLst>
        </pc:spChg>
      </pc:sldChg>
      <pc:sldChg chg="addSp delSp modSp add del mod modClrScheme chgLayout">
        <pc:chgData name="Song Seokil" userId="55e21934b449b532" providerId="LiveId" clId="{894A6571-10D6-4BE4-B1C0-5FB69A89DEC6}" dt="2022-10-25T01:58:31.120" v="2187" actId="47"/>
        <pc:sldMkLst>
          <pc:docMk/>
          <pc:sldMk cId="0" sldId="355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55"/>
            <ac:spMk id="2" creationId="{C59A683D-336E-22DE-3178-2B0F79D770EE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55"/>
            <ac:spMk id="3" creationId="{EFF15705-7BC0-9F7F-768B-312208470B39}"/>
          </ac:spMkLst>
        </pc:spChg>
        <pc:spChg chg="mod ord">
          <ac:chgData name="Song Seokil" userId="55e21934b449b532" providerId="LiveId" clId="{894A6571-10D6-4BE4-B1C0-5FB69A89DEC6}" dt="2022-10-24T14:22:44.721" v="31"/>
          <ac:spMkLst>
            <pc:docMk/>
            <pc:sldMk cId="0" sldId="355"/>
            <ac:spMk id="9" creationId="{18B5D407-0E46-904A-917E-794903CC5C23}"/>
          </ac:spMkLst>
        </pc:spChg>
        <pc:spChg chg="mod ord">
          <ac:chgData name="Song Seokil" userId="55e21934b449b532" providerId="LiveId" clId="{894A6571-10D6-4BE4-B1C0-5FB69A89DEC6}" dt="2022-10-24T14:22:44.789" v="40" actId="27636"/>
          <ac:spMkLst>
            <pc:docMk/>
            <pc:sldMk cId="0" sldId="355"/>
            <ac:spMk id="19458" creationId="{EC019987-FA15-C6E5-9710-0B2BCE8DF1C3}"/>
          </ac:spMkLst>
        </pc:spChg>
      </pc:sldChg>
      <pc:sldChg chg="addSp delSp modSp add del mod modClrScheme chgLayout">
        <pc:chgData name="Song Seokil" userId="55e21934b449b532" providerId="LiveId" clId="{894A6571-10D6-4BE4-B1C0-5FB69A89DEC6}" dt="2022-10-25T01:58:32.050" v="2188" actId="47"/>
        <pc:sldMkLst>
          <pc:docMk/>
          <pc:sldMk cId="0" sldId="356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56"/>
            <ac:spMk id="2" creationId="{72E3398A-7D75-47F6-93AF-23CD7D6BD69D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56"/>
            <ac:spMk id="3" creationId="{47E9E2DC-041B-01AE-CE2F-9E8AD26827FE}"/>
          </ac:spMkLst>
        </pc:spChg>
        <pc:spChg chg="mod ord">
          <ac:chgData name="Song Seokil" userId="55e21934b449b532" providerId="LiveId" clId="{894A6571-10D6-4BE4-B1C0-5FB69A89DEC6}" dt="2022-10-24T14:22:44.721" v="31"/>
          <ac:spMkLst>
            <pc:docMk/>
            <pc:sldMk cId="0" sldId="356"/>
            <ac:spMk id="9" creationId="{2451493E-BD35-B394-4CF0-58D5C93DF14A}"/>
          </ac:spMkLst>
        </pc:spChg>
        <pc:spChg chg="mod ord">
          <ac:chgData name="Song Seokil" userId="55e21934b449b532" providerId="LiveId" clId="{894A6571-10D6-4BE4-B1C0-5FB69A89DEC6}" dt="2022-10-24T14:22:44.791" v="41" actId="27636"/>
          <ac:spMkLst>
            <pc:docMk/>
            <pc:sldMk cId="0" sldId="356"/>
            <ac:spMk id="20482" creationId="{58E22A24-B79B-4824-1667-782555F90FEE}"/>
          </ac:spMkLst>
        </pc:spChg>
      </pc:sldChg>
      <pc:sldChg chg="addSp delSp modSp add del mod modClrScheme chgLayout">
        <pc:chgData name="Song Seokil" userId="55e21934b449b532" providerId="LiveId" clId="{894A6571-10D6-4BE4-B1C0-5FB69A89DEC6}" dt="2022-10-25T01:58:33.697" v="2189" actId="47"/>
        <pc:sldMkLst>
          <pc:docMk/>
          <pc:sldMk cId="0" sldId="357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57"/>
            <ac:spMk id="2" creationId="{2149835E-7EDC-A083-CF3F-834B21786525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57"/>
            <ac:spMk id="3" creationId="{C2D7F0C7-DE1B-7810-93C3-1D202D3BF170}"/>
          </ac:spMkLst>
        </pc:spChg>
        <pc:spChg chg="mod ord">
          <ac:chgData name="Song Seokil" userId="55e21934b449b532" providerId="LiveId" clId="{894A6571-10D6-4BE4-B1C0-5FB69A89DEC6}" dt="2022-10-24T14:22:44.721" v="31"/>
          <ac:spMkLst>
            <pc:docMk/>
            <pc:sldMk cId="0" sldId="357"/>
            <ac:spMk id="9" creationId="{6492F7A4-E9AA-87EF-B08B-91B80C60D998}"/>
          </ac:spMkLst>
        </pc:spChg>
        <pc:spChg chg="mod ord">
          <ac:chgData name="Song Seokil" userId="55e21934b449b532" providerId="LiveId" clId="{894A6571-10D6-4BE4-B1C0-5FB69A89DEC6}" dt="2022-10-24T14:22:44.793" v="42" actId="27636"/>
          <ac:spMkLst>
            <pc:docMk/>
            <pc:sldMk cId="0" sldId="357"/>
            <ac:spMk id="21506" creationId="{00C59D82-5944-A58F-5A36-0F12447B3D40}"/>
          </ac:spMkLst>
        </pc:spChg>
      </pc:sldChg>
      <pc:sldChg chg="addSp delSp modSp add del mod modClrScheme chgLayout">
        <pc:chgData name="Song Seokil" userId="55e21934b449b532" providerId="LiveId" clId="{894A6571-10D6-4BE4-B1C0-5FB69A89DEC6}" dt="2022-10-25T01:58:34.425" v="2190" actId="47"/>
        <pc:sldMkLst>
          <pc:docMk/>
          <pc:sldMk cId="0" sldId="358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58"/>
            <ac:spMk id="2" creationId="{9A3F1A3E-DC49-872F-B18C-E2A76211EA88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58"/>
            <ac:spMk id="3" creationId="{6E648D38-B3A7-570E-6D23-21DEB1962F3D}"/>
          </ac:spMkLst>
        </pc:spChg>
        <pc:spChg chg="mod ord">
          <ac:chgData name="Song Seokil" userId="55e21934b449b532" providerId="LiveId" clId="{894A6571-10D6-4BE4-B1C0-5FB69A89DEC6}" dt="2022-10-24T14:22:44.721" v="31"/>
          <ac:spMkLst>
            <pc:docMk/>
            <pc:sldMk cId="0" sldId="358"/>
            <ac:spMk id="9" creationId="{C45A9A25-3BB2-F11C-2994-1B2BD9B46F0F}"/>
          </ac:spMkLst>
        </pc:spChg>
        <pc:spChg chg="mod ord">
          <ac:chgData name="Song Seokil" userId="55e21934b449b532" providerId="LiveId" clId="{894A6571-10D6-4BE4-B1C0-5FB69A89DEC6}" dt="2022-10-24T14:22:44.796" v="43" actId="27636"/>
          <ac:spMkLst>
            <pc:docMk/>
            <pc:sldMk cId="0" sldId="358"/>
            <ac:spMk id="22530" creationId="{BAF79EFE-3F6F-2FF5-8D97-A6907CC56FF0}"/>
          </ac:spMkLst>
        </pc:spChg>
      </pc:sldChg>
      <pc:sldChg chg="addSp delSp modSp add del mod modClrScheme chgLayout">
        <pc:chgData name="Song Seokil" userId="55e21934b449b532" providerId="LiveId" clId="{894A6571-10D6-4BE4-B1C0-5FB69A89DEC6}" dt="2022-10-25T01:58:36.702" v="2191" actId="47"/>
        <pc:sldMkLst>
          <pc:docMk/>
          <pc:sldMk cId="0" sldId="359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59"/>
            <ac:spMk id="2" creationId="{78621048-A421-F895-5A8E-06ADEE1BEDE1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59"/>
            <ac:spMk id="3" creationId="{83349F55-261A-043B-C29A-F0CEC8870ADF}"/>
          </ac:spMkLst>
        </pc:spChg>
        <pc:spChg chg="mod ord">
          <ac:chgData name="Song Seokil" userId="55e21934b449b532" providerId="LiveId" clId="{894A6571-10D6-4BE4-B1C0-5FB69A89DEC6}" dt="2022-10-24T14:22:44.721" v="31"/>
          <ac:spMkLst>
            <pc:docMk/>
            <pc:sldMk cId="0" sldId="359"/>
            <ac:spMk id="9" creationId="{A9CA3868-82C0-286F-30CD-BBEDA07294D2}"/>
          </ac:spMkLst>
        </pc:spChg>
        <pc:spChg chg="mod ord">
          <ac:chgData name="Song Seokil" userId="55e21934b449b532" providerId="LiveId" clId="{894A6571-10D6-4BE4-B1C0-5FB69A89DEC6}" dt="2022-10-24T14:22:44.802" v="44" actId="27636"/>
          <ac:spMkLst>
            <pc:docMk/>
            <pc:sldMk cId="0" sldId="359"/>
            <ac:spMk id="23554" creationId="{0993676A-59C1-B7E6-3673-ECFD9C00356F}"/>
          </ac:spMkLst>
        </pc:spChg>
      </pc:sldChg>
      <pc:sldChg chg="addSp delSp modSp add del mod modClrScheme chgLayout">
        <pc:chgData name="Song Seokil" userId="55e21934b449b532" providerId="LiveId" clId="{894A6571-10D6-4BE4-B1C0-5FB69A89DEC6}" dt="2022-10-25T01:59:03.739" v="2198" actId="47"/>
        <pc:sldMkLst>
          <pc:docMk/>
          <pc:sldMk cId="0" sldId="360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60"/>
            <ac:spMk id="2" creationId="{90F98AA0-49D8-FC3F-0C39-74D79F48CFDD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60"/>
            <ac:spMk id="3" creationId="{8CD3CF8E-A061-8CF6-E2A8-1F82F7608D86}"/>
          </ac:spMkLst>
        </pc:spChg>
        <pc:spChg chg="mod ord">
          <ac:chgData name="Song Seokil" userId="55e21934b449b532" providerId="LiveId" clId="{894A6571-10D6-4BE4-B1C0-5FB69A89DEC6}" dt="2022-10-24T14:22:44.721" v="31"/>
          <ac:spMkLst>
            <pc:docMk/>
            <pc:sldMk cId="0" sldId="360"/>
            <ac:spMk id="9" creationId="{F2190B47-1D9B-0F18-0726-799C088B1F5B}"/>
          </ac:spMkLst>
        </pc:spChg>
        <pc:spChg chg="mod ord">
          <ac:chgData name="Song Seokil" userId="55e21934b449b532" providerId="LiveId" clId="{894A6571-10D6-4BE4-B1C0-5FB69A89DEC6}" dt="2022-10-24T14:22:44.806" v="45" actId="27636"/>
          <ac:spMkLst>
            <pc:docMk/>
            <pc:sldMk cId="0" sldId="360"/>
            <ac:spMk id="24578" creationId="{FDA35807-431D-5DCE-6D15-34BC37F04721}"/>
          </ac:spMkLst>
        </pc:spChg>
        <pc:picChg chg="mod">
          <ac:chgData name="Song Seokil" userId="55e21934b449b532" providerId="LiveId" clId="{894A6571-10D6-4BE4-B1C0-5FB69A89DEC6}" dt="2022-10-25T01:59:00.514" v="2196" actId="1076"/>
          <ac:picMkLst>
            <pc:docMk/>
            <pc:sldMk cId="0" sldId="360"/>
            <ac:picMk id="24581" creationId="{3A966DD1-5766-2B5E-5CB9-36B9365B3A3C}"/>
          </ac:picMkLst>
        </pc:picChg>
        <pc:picChg chg="mod">
          <ac:chgData name="Song Seokil" userId="55e21934b449b532" providerId="LiveId" clId="{894A6571-10D6-4BE4-B1C0-5FB69A89DEC6}" dt="2022-10-25T01:59:02.095" v="2197" actId="1076"/>
          <ac:picMkLst>
            <pc:docMk/>
            <pc:sldMk cId="0" sldId="360"/>
            <ac:picMk id="24582" creationId="{17E03EC0-1E0D-DB14-906C-33C310FD861F}"/>
          </ac:picMkLst>
        </pc:picChg>
      </pc:sldChg>
      <pc:sldChg chg="addSp delSp modSp add del mod modClrScheme chgLayout">
        <pc:chgData name="Song Seokil" userId="55e21934b449b532" providerId="LiveId" clId="{894A6571-10D6-4BE4-B1C0-5FB69A89DEC6}" dt="2022-10-25T02:02:36.143" v="2201" actId="47"/>
        <pc:sldMkLst>
          <pc:docMk/>
          <pc:sldMk cId="0" sldId="361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61"/>
            <ac:spMk id="2" creationId="{413BDF6C-AE75-ABCC-307A-EA4D1D2E36E4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61"/>
            <ac:spMk id="3" creationId="{222C900F-25E0-0071-7298-BF42BA2696C9}"/>
          </ac:spMkLst>
        </pc:spChg>
        <pc:spChg chg="mod ord">
          <ac:chgData name="Song Seokil" userId="55e21934b449b532" providerId="LiveId" clId="{894A6571-10D6-4BE4-B1C0-5FB69A89DEC6}" dt="2022-10-24T14:22:44.721" v="31"/>
          <ac:spMkLst>
            <pc:docMk/>
            <pc:sldMk cId="0" sldId="361"/>
            <ac:spMk id="9" creationId="{2ECE5B93-FEE8-8345-1A9D-371554B33742}"/>
          </ac:spMkLst>
        </pc:spChg>
        <pc:spChg chg="mod ord">
          <ac:chgData name="Song Seokil" userId="55e21934b449b532" providerId="LiveId" clId="{894A6571-10D6-4BE4-B1C0-5FB69A89DEC6}" dt="2022-10-24T14:22:44.811" v="46" actId="27636"/>
          <ac:spMkLst>
            <pc:docMk/>
            <pc:sldMk cId="0" sldId="361"/>
            <ac:spMk id="25602" creationId="{05C10851-773A-6B96-B232-46A7783C02D1}"/>
          </ac:spMkLst>
        </pc:spChg>
      </pc:sldChg>
      <pc:sldChg chg="addSp delSp modSp add del mod modClrScheme chgLayout">
        <pc:chgData name="Song Seokil" userId="55e21934b449b532" providerId="LiveId" clId="{894A6571-10D6-4BE4-B1C0-5FB69A89DEC6}" dt="2022-10-25T02:02:38.597" v="2202" actId="47"/>
        <pc:sldMkLst>
          <pc:docMk/>
          <pc:sldMk cId="0" sldId="362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62"/>
            <ac:spMk id="2" creationId="{FA018A6F-30E6-3DCE-F0B5-001C8A1C3028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62"/>
            <ac:spMk id="3" creationId="{DAAABB3F-76D7-735D-F23C-C46887002FC7}"/>
          </ac:spMkLst>
        </pc:spChg>
        <pc:spChg chg="mod ord">
          <ac:chgData name="Song Seokil" userId="55e21934b449b532" providerId="LiveId" clId="{894A6571-10D6-4BE4-B1C0-5FB69A89DEC6}" dt="2022-10-24T14:22:44.721" v="31"/>
          <ac:spMkLst>
            <pc:docMk/>
            <pc:sldMk cId="0" sldId="362"/>
            <ac:spMk id="9" creationId="{40708C04-58ED-B9D0-FF7F-2825989016AA}"/>
          </ac:spMkLst>
        </pc:spChg>
        <pc:spChg chg="mod ord">
          <ac:chgData name="Song Seokil" userId="55e21934b449b532" providerId="LiveId" clId="{894A6571-10D6-4BE4-B1C0-5FB69A89DEC6}" dt="2022-10-24T14:22:44.814" v="47" actId="27636"/>
          <ac:spMkLst>
            <pc:docMk/>
            <pc:sldMk cId="0" sldId="362"/>
            <ac:spMk id="26626" creationId="{C0F9488D-D90B-1894-6592-7D5702558407}"/>
          </ac:spMkLst>
        </pc:spChg>
      </pc:sldChg>
      <pc:sldChg chg="addSp delSp modSp add mod ord modClrScheme chgLayout">
        <pc:chgData name="Song Seokil" userId="55e21934b449b532" providerId="LiveId" clId="{894A6571-10D6-4BE4-B1C0-5FB69A89DEC6}" dt="2022-10-25T02:02:29.518" v="2200"/>
        <pc:sldMkLst>
          <pc:docMk/>
          <pc:sldMk cId="0" sldId="363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63"/>
            <ac:spMk id="2" creationId="{90CF9105-C2FB-6A37-6C4D-DDF7A480802E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63"/>
            <ac:spMk id="3" creationId="{76C13906-CB20-D93B-D24E-ACF52C97CD34}"/>
          </ac:spMkLst>
        </pc:spChg>
        <pc:spChg chg="del mod ord">
          <ac:chgData name="Song Seokil" userId="55e21934b449b532" providerId="LiveId" clId="{894A6571-10D6-4BE4-B1C0-5FB69A89DEC6}" dt="2022-10-24T17:10:48.121" v="165" actId="478"/>
          <ac:spMkLst>
            <pc:docMk/>
            <pc:sldMk cId="0" sldId="363"/>
            <ac:spMk id="9" creationId="{30313CA4-7968-7DC3-7506-C80CFA5E39BC}"/>
          </ac:spMkLst>
        </pc:spChg>
        <pc:spChg chg="del mod ord">
          <ac:chgData name="Song Seokil" userId="55e21934b449b532" providerId="LiveId" clId="{894A6571-10D6-4BE4-B1C0-5FB69A89DEC6}" dt="2022-10-24T17:10:42.583" v="163" actId="478"/>
          <ac:spMkLst>
            <pc:docMk/>
            <pc:sldMk cId="0" sldId="363"/>
            <ac:spMk id="27650" creationId="{F48C3391-DF9C-0CB4-BF59-8CC2A0BE9E7E}"/>
          </ac:spMkLst>
        </pc:spChg>
        <pc:spChg chg="del">
          <ac:chgData name="Song Seokil" userId="55e21934b449b532" providerId="LiveId" clId="{894A6571-10D6-4BE4-B1C0-5FB69A89DEC6}" dt="2022-10-24T17:10:42.583" v="163" actId="478"/>
          <ac:spMkLst>
            <pc:docMk/>
            <pc:sldMk cId="0" sldId="363"/>
            <ac:spMk id="27651" creationId="{CC2D4E2E-DC33-1F4F-2FD6-27BFB2E57D48}"/>
          </ac:spMkLst>
        </pc:spChg>
        <pc:picChg chg="mod">
          <ac:chgData name="Song Seokil" userId="55e21934b449b532" providerId="LiveId" clId="{894A6571-10D6-4BE4-B1C0-5FB69A89DEC6}" dt="2022-10-24T17:10:53.981" v="166" actId="1076"/>
          <ac:picMkLst>
            <pc:docMk/>
            <pc:sldMk cId="0" sldId="363"/>
            <ac:picMk id="27653" creationId="{07767140-17FA-EA26-F035-C44B02C9AFC3}"/>
          </ac:picMkLst>
        </pc:picChg>
      </pc:sldChg>
      <pc:sldChg chg="addSp delSp modSp add del mod modClrScheme chgLayout">
        <pc:chgData name="Song Seokil" userId="55e21934b449b532" providerId="LiveId" clId="{894A6571-10D6-4BE4-B1C0-5FB69A89DEC6}" dt="2022-10-25T02:02:39.612" v="2203" actId="47"/>
        <pc:sldMkLst>
          <pc:docMk/>
          <pc:sldMk cId="0" sldId="364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64"/>
            <ac:spMk id="2" creationId="{D717A095-E32D-275F-3EC5-5649C6EED20D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64"/>
            <ac:spMk id="3" creationId="{3C51F833-6073-C33B-500F-AE159E339376}"/>
          </ac:spMkLst>
        </pc:spChg>
        <pc:spChg chg="mod ord">
          <ac:chgData name="Song Seokil" userId="55e21934b449b532" providerId="LiveId" clId="{894A6571-10D6-4BE4-B1C0-5FB69A89DEC6}" dt="2022-10-24T14:22:44.721" v="31"/>
          <ac:spMkLst>
            <pc:docMk/>
            <pc:sldMk cId="0" sldId="364"/>
            <ac:spMk id="9" creationId="{D08A1895-72B9-C753-E6BF-14F98DBDE12B}"/>
          </ac:spMkLst>
        </pc:spChg>
        <pc:spChg chg="mod ord">
          <ac:chgData name="Song Seokil" userId="55e21934b449b532" providerId="LiveId" clId="{894A6571-10D6-4BE4-B1C0-5FB69A89DEC6}" dt="2022-10-24T14:22:44.821" v="49" actId="27636"/>
          <ac:spMkLst>
            <pc:docMk/>
            <pc:sldMk cId="0" sldId="364"/>
            <ac:spMk id="28674" creationId="{5538B26E-7665-8F4D-804D-60133EC58794}"/>
          </ac:spMkLst>
        </pc:spChg>
      </pc:sldChg>
      <pc:sldChg chg="addSp delSp modSp add del mod modClrScheme chgLayout">
        <pc:chgData name="Song Seokil" userId="55e21934b449b532" providerId="LiveId" clId="{894A6571-10D6-4BE4-B1C0-5FB69A89DEC6}" dt="2022-10-25T02:02:40.761" v="2204" actId="47"/>
        <pc:sldMkLst>
          <pc:docMk/>
          <pc:sldMk cId="0" sldId="365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65"/>
            <ac:spMk id="2" creationId="{63322556-23B1-B82B-AD3E-000AD32FEA20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65"/>
            <ac:spMk id="3" creationId="{373D27AE-C5C5-9722-2864-FD246DD244CE}"/>
          </ac:spMkLst>
        </pc:spChg>
        <pc:spChg chg="mod ord">
          <ac:chgData name="Song Seokil" userId="55e21934b449b532" providerId="LiveId" clId="{894A6571-10D6-4BE4-B1C0-5FB69A89DEC6}" dt="2022-10-24T14:22:44.721" v="31"/>
          <ac:spMkLst>
            <pc:docMk/>
            <pc:sldMk cId="0" sldId="365"/>
            <ac:spMk id="9" creationId="{AB169F62-552E-FAFF-F437-F789CA6D8153}"/>
          </ac:spMkLst>
        </pc:spChg>
        <pc:spChg chg="mod ord">
          <ac:chgData name="Song Seokil" userId="55e21934b449b532" providerId="LiveId" clId="{894A6571-10D6-4BE4-B1C0-5FB69A89DEC6}" dt="2022-10-24T14:22:44.823" v="50" actId="27636"/>
          <ac:spMkLst>
            <pc:docMk/>
            <pc:sldMk cId="0" sldId="365"/>
            <ac:spMk id="29698" creationId="{6B99B8DF-CAE0-E2C4-75D8-77CF6E77FFA9}"/>
          </ac:spMkLst>
        </pc:spChg>
        <pc:graphicFrameChg chg="mod">
          <ac:chgData name="Song Seokil" userId="55e21934b449b532" providerId="LiveId" clId="{894A6571-10D6-4BE4-B1C0-5FB69A89DEC6}" dt="2022-10-24T14:36:47.533" v="136" actId="1076"/>
          <ac:graphicFrameMkLst>
            <pc:docMk/>
            <pc:sldMk cId="0" sldId="365"/>
            <ac:graphicFrameMk id="28" creationId="{6DCED657-34FD-58B9-1379-12F78A340E23}"/>
          </ac:graphicFrameMkLst>
        </pc:graphicFrameChg>
        <pc:picChg chg="mod">
          <ac:chgData name="Song Seokil" userId="55e21934b449b532" providerId="LiveId" clId="{894A6571-10D6-4BE4-B1C0-5FB69A89DEC6}" dt="2022-10-24T14:36:49.547" v="137" actId="1076"/>
          <ac:picMkLst>
            <pc:docMk/>
            <pc:sldMk cId="0" sldId="365"/>
            <ac:picMk id="29712" creationId="{02502BFF-160D-C336-3BD2-2C91DBE1B317}"/>
          </ac:picMkLst>
        </pc:picChg>
      </pc:sldChg>
      <pc:sldChg chg="addSp delSp modSp add del mod modClrScheme chgLayout">
        <pc:chgData name="Song Seokil" userId="55e21934b449b532" providerId="LiveId" clId="{894A6571-10D6-4BE4-B1C0-5FB69A89DEC6}" dt="2022-10-25T02:02:43.877" v="2205" actId="47"/>
        <pc:sldMkLst>
          <pc:docMk/>
          <pc:sldMk cId="0" sldId="366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66"/>
            <ac:spMk id="2" creationId="{EC43C072-67F0-2039-0F7C-72340EEA3F31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66"/>
            <ac:spMk id="3" creationId="{8765A106-E233-DB7F-8307-9CE930C98072}"/>
          </ac:spMkLst>
        </pc:spChg>
        <pc:spChg chg="mod ord">
          <ac:chgData name="Song Seokil" userId="55e21934b449b532" providerId="LiveId" clId="{894A6571-10D6-4BE4-B1C0-5FB69A89DEC6}" dt="2022-10-24T14:22:44.853" v="52" actId="27636"/>
          <ac:spMkLst>
            <pc:docMk/>
            <pc:sldMk cId="0" sldId="366"/>
            <ac:spMk id="9" creationId="{5403851E-741F-5D40-D104-9228DF435198}"/>
          </ac:spMkLst>
        </pc:spChg>
        <pc:spChg chg="mod ord">
          <ac:chgData name="Song Seokil" userId="55e21934b449b532" providerId="LiveId" clId="{894A6571-10D6-4BE4-B1C0-5FB69A89DEC6}" dt="2022-10-24T14:22:44.828" v="51" actId="27636"/>
          <ac:spMkLst>
            <pc:docMk/>
            <pc:sldMk cId="0" sldId="366"/>
            <ac:spMk id="30722" creationId="{2781BB33-EE39-E7C4-648E-5A5795CA003D}"/>
          </ac:spMkLst>
        </pc:spChg>
      </pc:sldChg>
      <pc:sldChg chg="addSp delSp modSp add del mod modClrScheme chgLayout">
        <pc:chgData name="Song Seokil" userId="55e21934b449b532" providerId="LiveId" clId="{894A6571-10D6-4BE4-B1C0-5FB69A89DEC6}" dt="2022-10-25T02:13:34.764" v="2227" actId="47"/>
        <pc:sldMkLst>
          <pc:docMk/>
          <pc:sldMk cId="0" sldId="367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67"/>
            <ac:spMk id="2" creationId="{85C8CFAD-0003-E240-411D-FAC2B52DB241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67"/>
            <ac:spMk id="3" creationId="{9B8C285D-C868-A326-16FB-79AD076A2D13}"/>
          </ac:spMkLst>
        </pc:spChg>
        <pc:spChg chg="del mod">
          <ac:chgData name="Song Seokil" userId="55e21934b449b532" providerId="LiveId" clId="{894A6571-10D6-4BE4-B1C0-5FB69A89DEC6}" dt="2022-10-24T14:37:44.653" v="142" actId="478"/>
          <ac:spMkLst>
            <pc:docMk/>
            <pc:sldMk cId="0" sldId="367"/>
            <ac:spMk id="4" creationId="{456807DB-5F9E-DED4-0E55-FC2E30C9A0B9}"/>
          </ac:spMkLst>
        </pc:spChg>
        <pc:spChg chg="mod ord">
          <ac:chgData name="Song Seokil" userId="55e21934b449b532" providerId="LiveId" clId="{894A6571-10D6-4BE4-B1C0-5FB69A89DEC6}" dt="2022-10-25T02:03:00.261" v="2226" actId="6549"/>
          <ac:spMkLst>
            <pc:docMk/>
            <pc:sldMk cId="0" sldId="367"/>
            <ac:spMk id="9" creationId="{EFE661C8-826F-FDD5-CD00-79EB711AD77F}"/>
          </ac:spMkLst>
        </pc:spChg>
        <pc:spChg chg="mod ord">
          <ac:chgData name="Song Seokil" userId="55e21934b449b532" providerId="LiveId" clId="{894A6571-10D6-4BE4-B1C0-5FB69A89DEC6}" dt="2022-10-24T14:22:44.855" v="53" actId="27636"/>
          <ac:spMkLst>
            <pc:docMk/>
            <pc:sldMk cId="0" sldId="367"/>
            <ac:spMk id="31746" creationId="{CB84C142-0802-F42F-3A77-D5A1370D7515}"/>
          </ac:spMkLst>
        </pc:spChg>
        <pc:graphicFrameChg chg="del mod modGraphic">
          <ac:chgData name="Song Seokil" userId="55e21934b449b532" providerId="LiveId" clId="{894A6571-10D6-4BE4-B1C0-5FB69A89DEC6}" dt="2022-10-25T02:02:54.511" v="2207" actId="478"/>
          <ac:graphicFrameMkLst>
            <pc:docMk/>
            <pc:sldMk cId="0" sldId="367"/>
            <ac:graphicFrameMk id="39" creationId="{517EDB2F-0986-6D06-2C8C-3F62E02B12B7}"/>
          </ac:graphicFrameMkLst>
        </pc:graphicFrameChg>
        <pc:cxnChg chg="del mod">
          <ac:chgData name="Song Seokil" userId="55e21934b449b532" providerId="LiveId" clId="{894A6571-10D6-4BE4-B1C0-5FB69A89DEC6}" dt="2022-10-24T14:37:39.475" v="140" actId="478"/>
          <ac:cxnSpMkLst>
            <pc:docMk/>
            <pc:sldMk cId="0" sldId="367"/>
            <ac:cxnSpMk id="23" creationId="{1A919012-1B9C-495F-6EE4-D9B3C5BEBDFB}"/>
          </ac:cxnSpMkLst>
        </pc:cxnChg>
      </pc:sldChg>
      <pc:sldChg chg="addSp delSp modSp add del mod modClrScheme chgLayout">
        <pc:chgData name="Song Seokil" userId="55e21934b449b532" providerId="LiveId" clId="{894A6571-10D6-4BE4-B1C0-5FB69A89DEC6}" dt="2022-10-25T02:13:37.361" v="2228" actId="47"/>
        <pc:sldMkLst>
          <pc:docMk/>
          <pc:sldMk cId="0" sldId="368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68"/>
            <ac:spMk id="2" creationId="{7A4D53D7-29CC-0798-6206-066F5F61F49D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68"/>
            <ac:spMk id="3" creationId="{9A4A5CDF-0875-7258-46B1-41A673E873F8}"/>
          </ac:spMkLst>
        </pc:spChg>
        <pc:spChg chg="mod ord">
          <ac:chgData name="Song Seokil" userId="55e21934b449b532" providerId="LiveId" clId="{894A6571-10D6-4BE4-B1C0-5FB69A89DEC6}" dt="2022-10-24T14:38:13.170" v="153" actId="27636"/>
          <ac:spMkLst>
            <pc:docMk/>
            <pc:sldMk cId="0" sldId="368"/>
            <ac:spMk id="9" creationId="{374213F5-0AB2-C797-7BDE-0084B7980CDE}"/>
          </ac:spMkLst>
        </pc:spChg>
        <pc:spChg chg="mod ord">
          <ac:chgData name="Song Seokil" userId="55e21934b449b532" providerId="LiveId" clId="{894A6571-10D6-4BE4-B1C0-5FB69A89DEC6}" dt="2022-10-24T14:22:44.894" v="55" actId="27636"/>
          <ac:spMkLst>
            <pc:docMk/>
            <pc:sldMk cId="0" sldId="368"/>
            <ac:spMk id="32770" creationId="{ED1D061D-7A22-181E-FFD9-9AB1E17D8774}"/>
          </ac:spMkLst>
        </pc:spChg>
      </pc:sldChg>
      <pc:sldChg chg="addSp delSp modSp add del mod modClrScheme chgLayout">
        <pc:chgData name="Song Seokil" userId="55e21934b449b532" providerId="LiveId" clId="{894A6571-10D6-4BE4-B1C0-5FB69A89DEC6}" dt="2022-10-25T02:13:59.747" v="2234" actId="47"/>
        <pc:sldMkLst>
          <pc:docMk/>
          <pc:sldMk cId="0" sldId="369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69"/>
            <ac:spMk id="2" creationId="{7944E117-21A1-258D-7C1F-B77B9C8A9DB6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69"/>
            <ac:spMk id="3" creationId="{BD6EFB48-C5B7-E716-10E8-07BAA4A1546E}"/>
          </ac:spMkLst>
        </pc:spChg>
        <pc:spChg chg="mod ord">
          <ac:chgData name="Song Seokil" userId="55e21934b449b532" providerId="LiveId" clId="{894A6571-10D6-4BE4-B1C0-5FB69A89DEC6}" dt="2022-10-24T14:22:44.939" v="59" actId="27636"/>
          <ac:spMkLst>
            <pc:docMk/>
            <pc:sldMk cId="0" sldId="369"/>
            <ac:spMk id="9" creationId="{AC5C95F3-7828-423B-878A-DC8EBB6B2F16}"/>
          </ac:spMkLst>
        </pc:spChg>
        <pc:spChg chg="mod ord">
          <ac:chgData name="Song Seokil" userId="55e21934b449b532" providerId="LiveId" clId="{894A6571-10D6-4BE4-B1C0-5FB69A89DEC6}" dt="2022-10-24T14:22:44.941" v="60" actId="27636"/>
          <ac:spMkLst>
            <pc:docMk/>
            <pc:sldMk cId="0" sldId="369"/>
            <ac:spMk id="35842" creationId="{B5DFB48E-762A-E6AC-EC04-154754EE1710}"/>
          </ac:spMkLst>
        </pc:spChg>
        <pc:graphicFrameChg chg="del">
          <ac:chgData name="Song Seokil" userId="55e21934b449b532" providerId="LiveId" clId="{894A6571-10D6-4BE4-B1C0-5FB69A89DEC6}" dt="2022-10-25T02:13:51.318" v="2232" actId="478"/>
          <ac:graphicFrameMkLst>
            <pc:docMk/>
            <pc:sldMk cId="0" sldId="369"/>
            <ac:graphicFrameMk id="25" creationId="{BD48BFE2-3A21-8674-FBC6-DDE660A7A653}"/>
          </ac:graphicFrameMkLst>
        </pc:graphicFrameChg>
        <pc:picChg chg="del">
          <ac:chgData name="Song Seokil" userId="55e21934b449b532" providerId="LiveId" clId="{894A6571-10D6-4BE4-B1C0-5FB69A89DEC6}" dt="2022-10-25T02:13:52.184" v="2233" actId="478"/>
          <ac:picMkLst>
            <pc:docMk/>
            <pc:sldMk cId="0" sldId="369"/>
            <ac:picMk id="35855" creationId="{F8DEF507-F956-FFD8-13F7-C47FC87B8D1E}"/>
          </ac:picMkLst>
        </pc:picChg>
      </pc:sldChg>
      <pc:sldChg chg="addSp delSp modSp add del mod modClrScheme chgLayout">
        <pc:chgData name="Song Seokil" userId="55e21934b449b532" providerId="LiveId" clId="{894A6571-10D6-4BE4-B1C0-5FB69A89DEC6}" dt="2022-10-25T02:13:39.100" v="2229" actId="47"/>
        <pc:sldMkLst>
          <pc:docMk/>
          <pc:sldMk cId="0" sldId="370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70"/>
            <ac:spMk id="2" creationId="{1AF31AB5-BADB-BE4A-023E-6ED9EBE2805F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70"/>
            <ac:spMk id="3" creationId="{46C57CDB-B71B-E5C9-F5FA-312B982A2356}"/>
          </ac:spMkLst>
        </pc:spChg>
        <pc:spChg chg="mod ord">
          <ac:chgData name="Song Seokil" userId="55e21934b449b532" providerId="LiveId" clId="{894A6571-10D6-4BE4-B1C0-5FB69A89DEC6}" dt="2022-10-24T14:22:44.721" v="31"/>
          <ac:spMkLst>
            <pc:docMk/>
            <pc:sldMk cId="0" sldId="370"/>
            <ac:spMk id="9" creationId="{E900E2FD-A208-2374-A99B-0A2B2A6E2C01}"/>
          </ac:spMkLst>
        </pc:spChg>
        <pc:spChg chg="mod ord">
          <ac:chgData name="Song Seokil" userId="55e21934b449b532" providerId="LiveId" clId="{894A6571-10D6-4BE4-B1C0-5FB69A89DEC6}" dt="2022-10-24T14:22:44.900" v="56" actId="27636"/>
          <ac:spMkLst>
            <pc:docMk/>
            <pc:sldMk cId="0" sldId="370"/>
            <ac:spMk id="33794" creationId="{9447E8D2-835F-3E24-5778-F6140B44F873}"/>
          </ac:spMkLst>
        </pc:spChg>
      </pc:sldChg>
      <pc:sldChg chg="addSp delSp modSp add del mod modClrScheme chgLayout">
        <pc:chgData name="Song Seokil" userId="55e21934b449b532" providerId="LiveId" clId="{894A6571-10D6-4BE4-B1C0-5FB69A89DEC6}" dt="2022-10-25T02:13:47.528" v="2231" actId="47"/>
        <pc:sldMkLst>
          <pc:docMk/>
          <pc:sldMk cId="0" sldId="371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71"/>
            <ac:spMk id="2" creationId="{2A1E23F7-4651-A2C1-B15B-C4577772D0D4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71"/>
            <ac:spMk id="3" creationId="{A451256E-463E-9499-189E-45A92A5B92A3}"/>
          </ac:spMkLst>
        </pc:spChg>
        <pc:spChg chg="mod ord">
          <ac:chgData name="Song Seokil" userId="55e21934b449b532" providerId="LiveId" clId="{894A6571-10D6-4BE4-B1C0-5FB69A89DEC6}" dt="2022-10-24T14:22:44.908" v="57" actId="27636"/>
          <ac:spMkLst>
            <pc:docMk/>
            <pc:sldMk cId="0" sldId="371"/>
            <ac:spMk id="9" creationId="{3BBDF107-EA6A-ADF5-B6DB-A63D1C17DCFF}"/>
          </ac:spMkLst>
        </pc:spChg>
        <pc:spChg chg="mod ord">
          <ac:chgData name="Song Seokil" userId="55e21934b449b532" providerId="LiveId" clId="{894A6571-10D6-4BE4-B1C0-5FB69A89DEC6}" dt="2022-10-24T14:22:44.909" v="58" actId="27636"/>
          <ac:spMkLst>
            <pc:docMk/>
            <pc:sldMk cId="0" sldId="371"/>
            <ac:spMk id="34818" creationId="{1547764C-C42A-B7E6-E62F-783354DC007D}"/>
          </ac:spMkLst>
        </pc:spChg>
        <pc:graphicFrameChg chg="del">
          <ac:chgData name="Song Seokil" userId="55e21934b449b532" providerId="LiveId" clId="{894A6571-10D6-4BE4-B1C0-5FB69A89DEC6}" dt="2022-10-25T02:13:44.598" v="2230" actId="478"/>
          <ac:graphicFrameMkLst>
            <pc:docMk/>
            <pc:sldMk cId="0" sldId="371"/>
            <ac:graphicFrameMk id="25" creationId="{22FCE47C-846D-83A8-BB72-EBEEA575EF04}"/>
          </ac:graphicFrameMkLst>
        </pc:graphicFrameChg>
      </pc:sldChg>
      <pc:sldChg chg="addSp delSp modSp add del mod modClrScheme chgLayout">
        <pc:chgData name="Song Seokil" userId="55e21934b449b532" providerId="LiveId" clId="{894A6571-10D6-4BE4-B1C0-5FB69A89DEC6}" dt="2022-10-25T02:14:09.637" v="2235" actId="47"/>
        <pc:sldMkLst>
          <pc:docMk/>
          <pc:sldMk cId="0" sldId="372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72"/>
            <ac:spMk id="2" creationId="{564BEFB2-5035-EFB2-C2E4-63ECF3490616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72"/>
            <ac:spMk id="3" creationId="{FD39D99A-616E-B56A-5A83-48172524C5D3}"/>
          </ac:spMkLst>
        </pc:spChg>
        <pc:spChg chg="mod ord">
          <ac:chgData name="Song Seokil" userId="55e21934b449b532" providerId="LiveId" clId="{894A6571-10D6-4BE4-B1C0-5FB69A89DEC6}" dt="2022-10-24T14:22:44.721" v="31"/>
          <ac:spMkLst>
            <pc:docMk/>
            <pc:sldMk cId="0" sldId="372"/>
            <ac:spMk id="9" creationId="{BC7357B6-860E-2C34-CE52-77975A5F845F}"/>
          </ac:spMkLst>
        </pc:spChg>
        <pc:spChg chg="mod ord">
          <ac:chgData name="Song Seokil" userId="55e21934b449b532" providerId="LiveId" clId="{894A6571-10D6-4BE4-B1C0-5FB69A89DEC6}" dt="2022-10-24T14:22:44.947" v="61" actId="27636"/>
          <ac:spMkLst>
            <pc:docMk/>
            <pc:sldMk cId="0" sldId="372"/>
            <ac:spMk id="36866" creationId="{5136EE73-8860-9A47-2101-D6A66F6785F8}"/>
          </ac:spMkLst>
        </pc:spChg>
      </pc:sldChg>
      <pc:sldChg chg="addSp delSp modSp add del mod modClrScheme chgLayout">
        <pc:chgData name="Song Seokil" userId="55e21934b449b532" providerId="LiveId" clId="{894A6571-10D6-4BE4-B1C0-5FB69A89DEC6}" dt="2022-10-25T02:14:19.473" v="2236" actId="47"/>
        <pc:sldMkLst>
          <pc:docMk/>
          <pc:sldMk cId="0" sldId="373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73"/>
            <ac:spMk id="2" creationId="{A03C691D-5A29-2BBA-1486-C7BAF3F50D66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73"/>
            <ac:spMk id="3" creationId="{5E105C14-A36B-80AC-86EA-FFDEEFE70A38}"/>
          </ac:spMkLst>
        </pc:spChg>
        <pc:spChg chg="mod ord">
          <ac:chgData name="Song Seokil" userId="55e21934b449b532" providerId="LiveId" clId="{894A6571-10D6-4BE4-B1C0-5FB69A89DEC6}" dt="2022-10-24T14:22:44.721" v="31"/>
          <ac:spMkLst>
            <pc:docMk/>
            <pc:sldMk cId="0" sldId="373"/>
            <ac:spMk id="9" creationId="{524FF56D-C3D5-965D-DF61-3E3FA4376A42}"/>
          </ac:spMkLst>
        </pc:spChg>
        <pc:spChg chg="mod ord">
          <ac:chgData name="Song Seokil" userId="55e21934b449b532" providerId="LiveId" clId="{894A6571-10D6-4BE4-B1C0-5FB69A89DEC6}" dt="2022-10-24T14:22:44.953" v="62" actId="27636"/>
          <ac:spMkLst>
            <pc:docMk/>
            <pc:sldMk cId="0" sldId="373"/>
            <ac:spMk id="37890" creationId="{17881417-2ABF-6906-4C7F-77107FEF42CD}"/>
          </ac:spMkLst>
        </pc:spChg>
      </pc:sldChg>
      <pc:sldChg chg="addSp delSp modSp add del mod modClrScheme chgLayout">
        <pc:chgData name="Song Seokil" userId="55e21934b449b532" providerId="LiveId" clId="{894A6571-10D6-4BE4-B1C0-5FB69A89DEC6}" dt="2022-10-25T02:14:19.858" v="2237" actId="47"/>
        <pc:sldMkLst>
          <pc:docMk/>
          <pc:sldMk cId="0" sldId="374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74"/>
            <ac:spMk id="3" creationId="{C99FE339-1635-0FD6-E3B8-DA373D71BDB0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74"/>
            <ac:spMk id="4" creationId="{91F37F4E-0404-2BF6-DC89-9A8BE25C753B}"/>
          </ac:spMkLst>
        </pc:spChg>
        <pc:spChg chg="mod ord">
          <ac:chgData name="Song Seokil" userId="55e21934b449b532" providerId="LiveId" clId="{894A6571-10D6-4BE4-B1C0-5FB69A89DEC6}" dt="2022-10-24T14:22:44.721" v="31"/>
          <ac:spMkLst>
            <pc:docMk/>
            <pc:sldMk cId="0" sldId="374"/>
            <ac:spMk id="9" creationId="{A61A8896-4A7B-B208-59F3-A54731A60B8B}"/>
          </ac:spMkLst>
        </pc:spChg>
        <pc:spChg chg="mod ord">
          <ac:chgData name="Song Seokil" userId="55e21934b449b532" providerId="LiveId" clId="{894A6571-10D6-4BE4-B1C0-5FB69A89DEC6}" dt="2022-10-24T14:22:44.955" v="63" actId="27636"/>
          <ac:spMkLst>
            <pc:docMk/>
            <pc:sldMk cId="0" sldId="374"/>
            <ac:spMk id="38914" creationId="{41EEA5D2-6EBA-2985-6739-D7CD1F791A33}"/>
          </ac:spMkLst>
        </pc:spChg>
      </pc:sldChg>
      <pc:sldChg chg="addSp delSp modSp add del mod modClrScheme chgLayout">
        <pc:chgData name="Song Seokil" userId="55e21934b449b532" providerId="LiveId" clId="{894A6571-10D6-4BE4-B1C0-5FB69A89DEC6}" dt="2022-10-25T02:16:34.503" v="2249" actId="47"/>
        <pc:sldMkLst>
          <pc:docMk/>
          <pc:sldMk cId="0" sldId="375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75"/>
            <ac:spMk id="3" creationId="{29620F3C-9270-1C93-8AD7-AD6E686B0474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75"/>
            <ac:spMk id="4" creationId="{F9E6D676-6A56-4E6F-4398-D5154485E432}"/>
          </ac:spMkLst>
        </pc:spChg>
        <pc:spChg chg="mod ord">
          <ac:chgData name="Song Seokil" userId="55e21934b449b532" providerId="LiveId" clId="{894A6571-10D6-4BE4-B1C0-5FB69A89DEC6}" dt="2022-10-25T02:14:32.411" v="2248" actId="6549"/>
          <ac:spMkLst>
            <pc:docMk/>
            <pc:sldMk cId="0" sldId="375"/>
            <ac:spMk id="9" creationId="{F2E7E84C-5DA0-2C04-6624-EA538594ACBD}"/>
          </ac:spMkLst>
        </pc:spChg>
        <pc:spChg chg="mod ord">
          <ac:chgData name="Song Seokil" userId="55e21934b449b532" providerId="LiveId" clId="{894A6571-10D6-4BE4-B1C0-5FB69A89DEC6}" dt="2022-10-24T14:22:44.961" v="64" actId="27636"/>
          <ac:spMkLst>
            <pc:docMk/>
            <pc:sldMk cId="0" sldId="375"/>
            <ac:spMk id="39938" creationId="{56E90CFE-D1FA-0528-36DD-A478C9C0A338}"/>
          </ac:spMkLst>
        </pc:spChg>
        <pc:graphicFrameChg chg="del modGraphic">
          <ac:chgData name="Song Seokil" userId="55e21934b449b532" providerId="LiveId" clId="{894A6571-10D6-4BE4-B1C0-5FB69A89DEC6}" dt="2022-10-25T02:14:25.051" v="2240" actId="478"/>
          <ac:graphicFrameMkLst>
            <pc:docMk/>
            <pc:sldMk cId="0" sldId="375"/>
            <ac:graphicFrameMk id="2" creationId="{44B07EF4-BA3D-8537-3A0A-F836FF3CD80D}"/>
          </ac:graphicFrameMkLst>
        </pc:graphicFrameChg>
        <pc:picChg chg="del">
          <ac:chgData name="Song Seokil" userId="55e21934b449b532" providerId="LiveId" clId="{894A6571-10D6-4BE4-B1C0-5FB69A89DEC6}" dt="2022-10-25T02:14:24.152" v="2239" actId="478"/>
          <ac:picMkLst>
            <pc:docMk/>
            <pc:sldMk cId="0" sldId="375"/>
            <ac:picMk id="39954" creationId="{20CB8D57-9033-36C3-2081-0506A72559E4}"/>
          </ac:picMkLst>
        </pc:picChg>
      </pc:sldChg>
      <pc:sldChg chg="addSp delSp modSp add del mod modClrScheme chgLayout">
        <pc:chgData name="Song Seokil" userId="55e21934b449b532" providerId="LiveId" clId="{894A6571-10D6-4BE4-B1C0-5FB69A89DEC6}" dt="2022-10-25T02:16:35.330" v="2250" actId="47"/>
        <pc:sldMkLst>
          <pc:docMk/>
          <pc:sldMk cId="0" sldId="376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76"/>
            <ac:spMk id="2" creationId="{D040DACB-8250-E34E-BE58-602BC0B53FC7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76"/>
            <ac:spMk id="3" creationId="{6F8194A3-9BED-949C-12AA-95A3FE1134BB}"/>
          </ac:spMkLst>
        </pc:spChg>
        <pc:spChg chg="mod ord">
          <ac:chgData name="Song Seokil" userId="55e21934b449b532" providerId="LiveId" clId="{894A6571-10D6-4BE4-B1C0-5FB69A89DEC6}" dt="2022-10-24T14:22:44.721" v="31"/>
          <ac:spMkLst>
            <pc:docMk/>
            <pc:sldMk cId="0" sldId="376"/>
            <ac:spMk id="9" creationId="{A1BD483C-8EF4-F1F8-58D4-EF361E6E348A}"/>
          </ac:spMkLst>
        </pc:spChg>
        <pc:spChg chg="mod ord">
          <ac:chgData name="Song Seokil" userId="55e21934b449b532" providerId="LiveId" clId="{894A6571-10D6-4BE4-B1C0-5FB69A89DEC6}" dt="2022-10-24T14:22:44.977" v="66" actId="27636"/>
          <ac:spMkLst>
            <pc:docMk/>
            <pc:sldMk cId="0" sldId="376"/>
            <ac:spMk id="40962" creationId="{D8F94784-078A-806C-E0C1-ACEDDE407A10}"/>
          </ac:spMkLst>
        </pc:spChg>
      </pc:sldChg>
      <pc:sldChg chg="addSp delSp modSp add mod modClrScheme chgLayout">
        <pc:chgData name="Song Seokil" userId="55e21934b449b532" providerId="LiveId" clId="{894A6571-10D6-4BE4-B1C0-5FB69A89DEC6}" dt="2022-10-25T02:17:53.852" v="2285" actId="27636"/>
        <pc:sldMkLst>
          <pc:docMk/>
          <pc:sldMk cId="0" sldId="378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78"/>
            <ac:spMk id="2" creationId="{2E0857BB-7696-4547-BE12-3A87AB62B4B3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78"/>
            <ac:spMk id="3" creationId="{3D4F83D9-E496-0C6C-4252-C231F571952C}"/>
          </ac:spMkLst>
        </pc:spChg>
        <pc:spChg chg="mod ord">
          <ac:chgData name="Song Seokil" userId="55e21934b449b532" providerId="LiveId" clId="{894A6571-10D6-4BE4-B1C0-5FB69A89DEC6}" dt="2022-10-25T02:17:53.852" v="2285" actId="27636"/>
          <ac:spMkLst>
            <pc:docMk/>
            <pc:sldMk cId="0" sldId="378"/>
            <ac:spMk id="9" creationId="{168FFD6C-64E6-78F4-E1B4-EC7D09201647}"/>
          </ac:spMkLst>
        </pc:spChg>
        <pc:spChg chg="mod ord">
          <ac:chgData name="Song Seokil" userId="55e21934b449b532" providerId="LiveId" clId="{894A6571-10D6-4BE4-B1C0-5FB69A89DEC6}" dt="2022-10-25T02:17:24.580" v="2272" actId="6549"/>
          <ac:spMkLst>
            <pc:docMk/>
            <pc:sldMk cId="0" sldId="378"/>
            <ac:spMk id="41986" creationId="{0800D4BE-2319-C32D-AD16-5A5767D3ECD9}"/>
          </ac:spMkLst>
        </pc:spChg>
      </pc:sldChg>
      <pc:sldChg chg="addSp delSp modSp add mod modClrScheme chgLayout">
        <pc:chgData name="Song Seokil" userId="55e21934b449b532" providerId="LiveId" clId="{894A6571-10D6-4BE4-B1C0-5FB69A89DEC6}" dt="2022-10-25T03:51:22.156" v="2294"/>
        <pc:sldMkLst>
          <pc:docMk/>
          <pc:sldMk cId="0" sldId="379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79"/>
            <ac:spMk id="2" creationId="{D4398B25-95AF-F299-D60E-15127DC4453F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79"/>
            <ac:spMk id="3" creationId="{9E58E1E9-CECD-B363-3B23-D400F1336137}"/>
          </ac:spMkLst>
        </pc:spChg>
        <pc:spChg chg="mod ord">
          <ac:chgData name="Song Seokil" userId="55e21934b449b532" providerId="LiveId" clId="{894A6571-10D6-4BE4-B1C0-5FB69A89DEC6}" dt="2022-10-25T02:18:11.856" v="2291" actId="404"/>
          <ac:spMkLst>
            <pc:docMk/>
            <pc:sldMk cId="0" sldId="379"/>
            <ac:spMk id="9" creationId="{C8283E8C-D5AB-052B-C2E8-F5D52F9754BA}"/>
          </ac:spMkLst>
        </pc:spChg>
        <pc:spChg chg="mod ord">
          <ac:chgData name="Song Seokil" userId="55e21934b449b532" providerId="LiveId" clId="{894A6571-10D6-4BE4-B1C0-5FB69A89DEC6}" dt="2022-10-25T03:51:22.156" v="2294"/>
          <ac:spMkLst>
            <pc:docMk/>
            <pc:sldMk cId="0" sldId="379"/>
            <ac:spMk id="43010" creationId="{3FC5CCB8-4CFE-2B74-282F-D524B5D53308}"/>
          </ac:spMkLst>
        </pc:spChg>
        <pc:picChg chg="mod">
          <ac:chgData name="Song Seokil" userId="55e21934b449b532" providerId="LiveId" clId="{894A6571-10D6-4BE4-B1C0-5FB69A89DEC6}" dt="2022-10-25T02:18:16.639" v="2292" actId="1076"/>
          <ac:picMkLst>
            <pc:docMk/>
            <pc:sldMk cId="0" sldId="379"/>
            <ac:picMk id="43012" creationId="{899BFBDE-9738-B560-AEB9-F4CBCE5CB834}"/>
          </ac:picMkLst>
        </pc:picChg>
      </pc:sldChg>
      <pc:sldChg chg="addSp delSp modSp add del mod modClrScheme chgLayout">
        <pc:chgData name="Song Seokil" userId="55e21934b449b532" providerId="LiveId" clId="{894A6571-10D6-4BE4-B1C0-5FB69A89DEC6}" dt="2022-10-25T02:18:54.384" v="2293" actId="47"/>
        <pc:sldMkLst>
          <pc:docMk/>
          <pc:sldMk cId="0" sldId="382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82"/>
            <ac:spMk id="2" creationId="{FC3A4194-DAD5-8EE3-E3A1-B91EEFDA0B29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82"/>
            <ac:spMk id="3" creationId="{56153FE1-461E-957D-CEF8-33F3EC3777F7}"/>
          </ac:spMkLst>
        </pc:spChg>
        <pc:spChg chg="mod ord">
          <ac:chgData name="Song Seokil" userId="55e21934b449b532" providerId="LiveId" clId="{894A6571-10D6-4BE4-B1C0-5FB69A89DEC6}" dt="2022-10-24T14:22:45.055" v="71" actId="27636"/>
          <ac:spMkLst>
            <pc:docMk/>
            <pc:sldMk cId="0" sldId="382"/>
            <ac:spMk id="9" creationId="{2B5224C3-956A-0579-2B99-811898DC1E45}"/>
          </ac:spMkLst>
        </pc:spChg>
        <pc:spChg chg="mod ord">
          <ac:chgData name="Song Seokil" userId="55e21934b449b532" providerId="LiveId" clId="{894A6571-10D6-4BE4-B1C0-5FB69A89DEC6}" dt="2022-10-24T14:22:45.030" v="70" actId="27636"/>
          <ac:spMkLst>
            <pc:docMk/>
            <pc:sldMk cId="0" sldId="382"/>
            <ac:spMk id="44034" creationId="{566B08F6-A301-84CD-7549-A9AAD23BDDA9}"/>
          </ac:spMkLst>
        </pc:spChg>
      </pc:sldChg>
      <pc:sldChg chg="addSp delSp modSp add del mod modClrScheme chgLayout">
        <pc:chgData name="Song Seokil" userId="55e21934b449b532" providerId="LiveId" clId="{894A6571-10D6-4BE4-B1C0-5FB69A89DEC6}" dt="2022-10-25T02:18:54.384" v="2293" actId="47"/>
        <pc:sldMkLst>
          <pc:docMk/>
          <pc:sldMk cId="0" sldId="383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83"/>
            <ac:spMk id="2" creationId="{73F760FD-ECBD-55BA-E893-C89F68B95A4C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83"/>
            <ac:spMk id="3" creationId="{61B001C1-5D52-15D1-B9A7-BCFB3A27B40B}"/>
          </ac:spMkLst>
        </pc:spChg>
        <pc:spChg chg="mod ord">
          <ac:chgData name="Song Seokil" userId="55e21934b449b532" providerId="LiveId" clId="{894A6571-10D6-4BE4-B1C0-5FB69A89DEC6}" dt="2022-10-24T14:22:45.066" v="73" actId="27636"/>
          <ac:spMkLst>
            <pc:docMk/>
            <pc:sldMk cId="0" sldId="383"/>
            <ac:spMk id="9" creationId="{74E7B4C5-7BBA-12D4-F990-67CDD3EA80BC}"/>
          </ac:spMkLst>
        </pc:spChg>
        <pc:spChg chg="mod ord">
          <ac:chgData name="Song Seokil" userId="55e21934b449b532" providerId="LiveId" clId="{894A6571-10D6-4BE4-B1C0-5FB69A89DEC6}" dt="2022-10-24T14:22:45.060" v="72" actId="27636"/>
          <ac:spMkLst>
            <pc:docMk/>
            <pc:sldMk cId="0" sldId="383"/>
            <ac:spMk id="45058" creationId="{22D67745-A8D7-7445-732B-B6832A3D4983}"/>
          </ac:spMkLst>
        </pc:spChg>
      </pc:sldChg>
      <pc:sldChg chg="addSp delSp modSp add del mod modClrScheme chgLayout">
        <pc:chgData name="Song Seokil" userId="55e21934b449b532" providerId="LiveId" clId="{894A6571-10D6-4BE4-B1C0-5FB69A89DEC6}" dt="2022-10-25T02:18:54.384" v="2293" actId="47"/>
        <pc:sldMkLst>
          <pc:docMk/>
          <pc:sldMk cId="0" sldId="384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84"/>
            <ac:spMk id="2" creationId="{FE70F46E-D6A0-083B-083A-A04BD343F1CF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84"/>
            <ac:spMk id="3" creationId="{F9AB8E5E-5407-4ABF-4D72-8AC0E9F945BA}"/>
          </ac:spMkLst>
        </pc:spChg>
        <pc:spChg chg="mod ord">
          <ac:chgData name="Song Seokil" userId="55e21934b449b532" providerId="LiveId" clId="{894A6571-10D6-4BE4-B1C0-5FB69A89DEC6}" dt="2022-10-24T14:22:44.721" v="31"/>
          <ac:spMkLst>
            <pc:docMk/>
            <pc:sldMk cId="0" sldId="384"/>
            <ac:spMk id="9" creationId="{68AF352B-A8A3-1F3C-AD1F-4E0C28D5798E}"/>
          </ac:spMkLst>
        </pc:spChg>
        <pc:spChg chg="mod ord">
          <ac:chgData name="Song Seokil" userId="55e21934b449b532" providerId="LiveId" clId="{894A6571-10D6-4BE4-B1C0-5FB69A89DEC6}" dt="2022-10-24T14:22:45.070" v="74" actId="27636"/>
          <ac:spMkLst>
            <pc:docMk/>
            <pc:sldMk cId="0" sldId="384"/>
            <ac:spMk id="46082" creationId="{D53EF86C-95E1-D287-625E-E6B8CD647074}"/>
          </ac:spMkLst>
        </pc:spChg>
      </pc:sldChg>
      <pc:sldChg chg="addSp delSp modSp add del mod modClrScheme chgLayout">
        <pc:chgData name="Song Seokil" userId="55e21934b449b532" providerId="LiveId" clId="{894A6571-10D6-4BE4-B1C0-5FB69A89DEC6}" dt="2022-10-25T02:18:54.384" v="2293" actId="47"/>
        <pc:sldMkLst>
          <pc:docMk/>
          <pc:sldMk cId="0" sldId="385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85"/>
            <ac:spMk id="2" creationId="{647228C0-99F5-0676-860D-B250CBF73143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85"/>
            <ac:spMk id="3" creationId="{1C3AE002-6CE6-2342-90C7-FDF9720D4ADA}"/>
          </ac:spMkLst>
        </pc:spChg>
        <pc:spChg chg="mod ord">
          <ac:chgData name="Song Seokil" userId="55e21934b449b532" providerId="LiveId" clId="{894A6571-10D6-4BE4-B1C0-5FB69A89DEC6}" dt="2022-10-24T14:22:45.080" v="75" actId="27636"/>
          <ac:spMkLst>
            <pc:docMk/>
            <pc:sldMk cId="0" sldId="385"/>
            <ac:spMk id="9" creationId="{5B102C45-0818-37B9-F32B-D12E7B0B575D}"/>
          </ac:spMkLst>
        </pc:spChg>
        <pc:spChg chg="mod ord">
          <ac:chgData name="Song Seokil" userId="55e21934b449b532" providerId="LiveId" clId="{894A6571-10D6-4BE4-B1C0-5FB69A89DEC6}" dt="2022-10-24T14:22:45.081" v="76" actId="27636"/>
          <ac:spMkLst>
            <pc:docMk/>
            <pc:sldMk cId="0" sldId="385"/>
            <ac:spMk id="47106" creationId="{0476BF83-12DB-CD1A-CA2E-AAD5F8EB741E}"/>
          </ac:spMkLst>
        </pc:spChg>
      </pc:sldChg>
      <pc:sldChg chg="addSp delSp modSp add del mod modClrScheme chgLayout">
        <pc:chgData name="Song Seokil" userId="55e21934b449b532" providerId="LiveId" clId="{894A6571-10D6-4BE4-B1C0-5FB69A89DEC6}" dt="2022-10-25T02:18:54.384" v="2293" actId="47"/>
        <pc:sldMkLst>
          <pc:docMk/>
          <pc:sldMk cId="0" sldId="386"/>
        </pc:sldMkLst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86"/>
            <ac:spMk id="2" creationId="{90C4162D-7E6B-9BE5-204B-436103833D36}"/>
          </ac:spMkLst>
        </pc:spChg>
        <pc:spChg chg="add del mod">
          <ac:chgData name="Song Seokil" userId="55e21934b449b532" providerId="LiveId" clId="{894A6571-10D6-4BE4-B1C0-5FB69A89DEC6}" dt="2022-10-24T14:22:44.721" v="31"/>
          <ac:spMkLst>
            <pc:docMk/>
            <pc:sldMk cId="0" sldId="386"/>
            <ac:spMk id="3" creationId="{E7519E00-2587-6A6E-3F94-1430C1E2A73E}"/>
          </ac:spMkLst>
        </pc:spChg>
        <pc:spChg chg="mod ord">
          <ac:chgData name="Song Seokil" userId="55e21934b449b532" providerId="LiveId" clId="{894A6571-10D6-4BE4-B1C0-5FB69A89DEC6}" dt="2022-10-24T14:22:44.721" v="31"/>
          <ac:spMkLst>
            <pc:docMk/>
            <pc:sldMk cId="0" sldId="386"/>
            <ac:spMk id="9" creationId="{09536B18-CF09-EDAE-876F-C84C9BAF8A4A}"/>
          </ac:spMkLst>
        </pc:spChg>
        <pc:spChg chg="mod ord">
          <ac:chgData name="Song Seokil" userId="55e21934b449b532" providerId="LiveId" clId="{894A6571-10D6-4BE4-B1C0-5FB69A89DEC6}" dt="2022-10-24T14:22:45.085" v="77" actId="27636"/>
          <ac:spMkLst>
            <pc:docMk/>
            <pc:sldMk cId="0" sldId="386"/>
            <ac:spMk id="48130" creationId="{01F85617-14E9-2EB2-86FB-DE276BFA1893}"/>
          </ac:spMkLst>
        </pc:spChg>
      </pc:sldChg>
      <pc:sldChg chg="modSp new mod">
        <pc:chgData name="Song Seokil" userId="55e21934b449b532" providerId="LiveId" clId="{894A6571-10D6-4BE4-B1C0-5FB69A89DEC6}" dt="2022-10-25T01:50:21.306" v="2174" actId="27636"/>
        <pc:sldMkLst>
          <pc:docMk/>
          <pc:sldMk cId="2231268067" sldId="387"/>
        </pc:sldMkLst>
        <pc:spChg chg="mod">
          <ac:chgData name="Song Seokil" userId="55e21934b449b532" providerId="LiveId" clId="{894A6571-10D6-4BE4-B1C0-5FB69A89DEC6}" dt="2022-10-25T01:50:21.306" v="2174" actId="27636"/>
          <ac:spMkLst>
            <pc:docMk/>
            <pc:sldMk cId="2231268067" sldId="387"/>
            <ac:spMk id="2" creationId="{02F4232D-AE4A-B369-8766-7B21D2C18840}"/>
          </ac:spMkLst>
        </pc:spChg>
        <pc:spChg chg="mod">
          <ac:chgData name="Song Seokil" userId="55e21934b449b532" providerId="LiveId" clId="{894A6571-10D6-4BE4-B1C0-5FB69A89DEC6}" dt="2022-10-24T14:25:43.780" v="110" actId="15"/>
          <ac:spMkLst>
            <pc:docMk/>
            <pc:sldMk cId="2231268067" sldId="387"/>
            <ac:spMk id="3" creationId="{3E501C11-570D-1914-3B6F-FA0CE73B1098}"/>
          </ac:spMkLst>
        </pc:spChg>
      </pc:sldChg>
      <pc:sldChg chg="addSp delSp modSp new">
        <pc:chgData name="Song Seokil" userId="55e21934b449b532" providerId="LiveId" clId="{894A6571-10D6-4BE4-B1C0-5FB69A89DEC6}" dt="2022-10-25T01:58:07.953" v="2183"/>
        <pc:sldMkLst>
          <pc:docMk/>
          <pc:sldMk cId="3494621959" sldId="388"/>
        </pc:sldMkLst>
        <pc:spChg chg="del">
          <ac:chgData name="Song Seokil" userId="55e21934b449b532" providerId="LiveId" clId="{894A6571-10D6-4BE4-B1C0-5FB69A89DEC6}" dt="2022-10-24T14:26:16.634" v="125"/>
          <ac:spMkLst>
            <pc:docMk/>
            <pc:sldMk cId="3494621959" sldId="388"/>
            <ac:spMk id="3" creationId="{0504A0F8-C016-05C0-8D1D-E3C1F9A0E46C}"/>
          </ac:spMkLst>
        </pc:spChg>
        <pc:picChg chg="add mod">
          <ac:chgData name="Song Seokil" userId="55e21934b449b532" providerId="LiveId" clId="{894A6571-10D6-4BE4-B1C0-5FB69A89DEC6}" dt="2022-10-25T01:58:07.953" v="2183"/>
          <ac:picMkLst>
            <pc:docMk/>
            <pc:sldMk cId="3494621959" sldId="388"/>
            <ac:picMk id="5" creationId="{8755041E-B541-862E-BC08-C0F8BED16925}"/>
          </ac:picMkLst>
        </pc:picChg>
      </pc:sldChg>
      <pc:sldChg chg="addSp delSp modSp new mod modClrScheme chgLayout">
        <pc:chgData name="Song Seokil" userId="55e21934b449b532" providerId="LiveId" clId="{894A6571-10D6-4BE4-B1C0-5FB69A89DEC6}" dt="2022-10-25T01:58:44.761" v="2195" actId="1076"/>
        <pc:sldMkLst>
          <pc:docMk/>
          <pc:sldMk cId="220063188" sldId="389"/>
        </pc:sldMkLst>
        <pc:spChg chg="del">
          <ac:chgData name="Song Seokil" userId="55e21934b449b532" providerId="LiveId" clId="{894A6571-10D6-4BE4-B1C0-5FB69A89DEC6}" dt="2022-10-24T17:05:10.121" v="156" actId="700"/>
          <ac:spMkLst>
            <pc:docMk/>
            <pc:sldMk cId="220063188" sldId="389"/>
            <ac:spMk id="2" creationId="{638F5D76-38CD-26A9-214B-85A39FE18891}"/>
          </ac:spMkLst>
        </pc:spChg>
        <pc:spChg chg="del">
          <ac:chgData name="Song Seokil" userId="55e21934b449b532" providerId="LiveId" clId="{894A6571-10D6-4BE4-B1C0-5FB69A89DEC6}" dt="2022-10-24T16:56:54.894" v="155" actId="22"/>
          <ac:spMkLst>
            <pc:docMk/>
            <pc:sldMk cId="220063188" sldId="389"/>
            <ac:spMk id="3" creationId="{A05D4A11-C012-9488-D4EE-8ADF718E116F}"/>
          </ac:spMkLst>
        </pc:spChg>
        <pc:spChg chg="mod ord">
          <ac:chgData name="Song Seokil" userId="55e21934b449b532" providerId="LiveId" clId="{894A6571-10D6-4BE4-B1C0-5FB69A89DEC6}" dt="2022-10-24T17:05:10.121" v="156" actId="700"/>
          <ac:spMkLst>
            <pc:docMk/>
            <pc:sldMk cId="220063188" sldId="389"/>
            <ac:spMk id="4" creationId="{5AD1D34D-7999-7515-5CAE-B115CEE54531}"/>
          </ac:spMkLst>
        </pc:spChg>
        <pc:picChg chg="add mod ord">
          <ac:chgData name="Song Seokil" userId="55e21934b449b532" providerId="LiveId" clId="{894A6571-10D6-4BE4-B1C0-5FB69A89DEC6}" dt="2022-10-25T01:58:44.761" v="2195" actId="1076"/>
          <ac:picMkLst>
            <pc:docMk/>
            <pc:sldMk cId="220063188" sldId="389"/>
            <ac:picMk id="6" creationId="{CA161381-849C-0D3C-0D36-454936C91E7B}"/>
          </ac:picMkLst>
        </pc:picChg>
        <pc:picChg chg="add mod">
          <ac:chgData name="Song Seokil" userId="55e21934b449b532" providerId="LiveId" clId="{894A6571-10D6-4BE4-B1C0-5FB69A89DEC6}" dt="2022-10-25T01:58:43.679" v="2194" actId="1076"/>
          <ac:picMkLst>
            <pc:docMk/>
            <pc:sldMk cId="220063188" sldId="389"/>
            <ac:picMk id="8" creationId="{FA369D14-88D8-B7C9-3AE1-80D3730D2A6F}"/>
          </ac:picMkLst>
        </pc:picChg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1822831661" sldId="390"/>
        </pc:sldMkLst>
      </pc:sldChg>
      <pc:sldChg chg="addSp delSp modSp new del mod">
        <pc:chgData name="Song Seokil" userId="55e21934b449b532" providerId="LiveId" clId="{894A6571-10D6-4BE4-B1C0-5FB69A89DEC6}" dt="2022-10-25T01:57:17.840" v="2181" actId="2696"/>
        <pc:sldMkLst>
          <pc:docMk/>
          <pc:sldMk cId="3295287612" sldId="390"/>
        </pc:sldMkLst>
        <pc:spChg chg="mod">
          <ac:chgData name="Song Seokil" userId="55e21934b449b532" providerId="LiveId" clId="{894A6571-10D6-4BE4-B1C0-5FB69A89DEC6}" dt="2022-10-25T00:40:14.502" v="642" actId="20577"/>
          <ac:spMkLst>
            <pc:docMk/>
            <pc:sldMk cId="3295287612" sldId="390"/>
            <ac:spMk id="2" creationId="{1DB986A7-5D86-2B41-78E3-35A47BFA2877}"/>
          </ac:spMkLst>
        </pc:spChg>
        <pc:spChg chg="mod">
          <ac:chgData name="Song Seokil" userId="55e21934b449b532" providerId="LiveId" clId="{894A6571-10D6-4BE4-B1C0-5FB69A89DEC6}" dt="2022-10-25T00:40:04.070" v="640" actId="20577"/>
          <ac:spMkLst>
            <pc:docMk/>
            <pc:sldMk cId="3295287612" sldId="390"/>
            <ac:spMk id="3" creationId="{16AD46C5-564C-8A8C-ABC3-D5AE1D24C223}"/>
          </ac:spMkLst>
        </pc:spChg>
        <pc:spChg chg="mod">
          <ac:chgData name="Song Seokil" userId="55e21934b449b532" providerId="LiveId" clId="{894A6571-10D6-4BE4-B1C0-5FB69A89DEC6}" dt="2022-10-25T00:39:04.118" v="607"/>
          <ac:spMkLst>
            <pc:docMk/>
            <pc:sldMk cId="3295287612" sldId="390"/>
            <ac:spMk id="4" creationId="{BCF8EEF6-B8B2-4DDA-BE65-6253CFB9AADB}"/>
          </ac:spMkLst>
        </pc:spChg>
        <pc:spChg chg="add del mod">
          <ac:chgData name="Song Seokil" userId="55e21934b449b532" providerId="LiveId" clId="{894A6571-10D6-4BE4-B1C0-5FB69A89DEC6}" dt="2022-10-25T00:39:04.118" v="607"/>
          <ac:spMkLst>
            <pc:docMk/>
            <pc:sldMk cId="3295287612" sldId="390"/>
            <ac:spMk id="5" creationId="{DCF26D76-79F0-0157-5E99-D9F21FFA846C}"/>
          </ac:spMkLst>
        </pc:spChg>
        <pc:spChg chg="add del mod">
          <ac:chgData name="Song Seokil" userId="55e21934b449b532" providerId="LiveId" clId="{894A6571-10D6-4BE4-B1C0-5FB69A89DEC6}" dt="2022-10-25T00:39:04.118" v="607"/>
          <ac:spMkLst>
            <pc:docMk/>
            <pc:sldMk cId="3295287612" sldId="390"/>
            <ac:spMk id="6" creationId="{620029AC-F27A-F189-E3AC-719A4A6DF66F}"/>
          </ac:spMkLst>
        </pc:spChg>
        <pc:spChg chg="add del mod">
          <ac:chgData name="Song Seokil" userId="55e21934b449b532" providerId="LiveId" clId="{894A6571-10D6-4BE4-B1C0-5FB69A89DEC6}" dt="2022-10-25T00:39:04.118" v="607"/>
          <ac:spMkLst>
            <pc:docMk/>
            <pc:sldMk cId="3295287612" sldId="390"/>
            <ac:spMk id="7" creationId="{D1B69C77-401E-7E6A-7DA1-C16696E096DE}"/>
          </ac:spMkLst>
        </pc:spChg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4263380002" sldId="391"/>
        </pc:sldMkLst>
      </pc:sldChg>
      <pc:sldChg chg="addSp delSp modSp new del mod">
        <pc:chgData name="Song Seokil" userId="55e21934b449b532" providerId="LiveId" clId="{894A6571-10D6-4BE4-B1C0-5FB69A89DEC6}" dt="2022-10-25T01:57:17.840" v="2181" actId="2696"/>
        <pc:sldMkLst>
          <pc:docMk/>
          <pc:sldMk cId="4292256727" sldId="391"/>
        </pc:sldMkLst>
        <pc:spChg chg="mod">
          <ac:chgData name="Song Seokil" userId="55e21934b449b532" providerId="LiveId" clId="{894A6571-10D6-4BE4-B1C0-5FB69A89DEC6}" dt="2022-10-25T00:40:18.277" v="643"/>
          <ac:spMkLst>
            <pc:docMk/>
            <pc:sldMk cId="4292256727" sldId="391"/>
            <ac:spMk id="2" creationId="{6C8D6914-8AF2-878E-4929-76B707E74F46}"/>
          </ac:spMkLst>
        </pc:spChg>
        <pc:spChg chg="add del mod">
          <ac:chgData name="Song Seokil" userId="55e21934b449b532" providerId="LiveId" clId="{894A6571-10D6-4BE4-B1C0-5FB69A89DEC6}" dt="2022-10-25T00:42:18.238" v="780"/>
          <ac:spMkLst>
            <pc:docMk/>
            <pc:sldMk cId="4292256727" sldId="391"/>
            <ac:spMk id="3" creationId="{0EEEAA07-91B8-A5C8-31D4-8BAB143875BF}"/>
          </ac:spMkLst>
        </pc:spChg>
        <pc:spChg chg="add del mod">
          <ac:chgData name="Song Seokil" userId="55e21934b449b532" providerId="LiveId" clId="{894A6571-10D6-4BE4-B1C0-5FB69A89DEC6}" dt="2022-10-24T17:16:20.147" v="171"/>
          <ac:spMkLst>
            <pc:docMk/>
            <pc:sldMk cId="4292256727" sldId="391"/>
            <ac:spMk id="5" creationId="{7992FB2B-8F4E-3133-E930-14047A2C5353}"/>
          </ac:spMkLst>
        </pc:spChg>
      </pc:sldChg>
      <pc:sldChg chg="modSp new del mod">
        <pc:chgData name="Song Seokil" userId="55e21934b449b532" providerId="LiveId" clId="{894A6571-10D6-4BE4-B1C0-5FB69A89DEC6}" dt="2022-10-25T00:47:25.040" v="887" actId="47"/>
        <pc:sldMkLst>
          <pc:docMk/>
          <pc:sldMk cId="1074462169" sldId="392"/>
        </pc:sldMkLst>
        <pc:spChg chg="mod">
          <ac:chgData name="Song Seokil" userId="55e21934b449b532" providerId="LiveId" clId="{894A6571-10D6-4BE4-B1C0-5FB69A89DEC6}" dt="2022-10-24T17:16:56.091" v="175"/>
          <ac:spMkLst>
            <pc:docMk/>
            <pc:sldMk cId="1074462169" sldId="392"/>
            <ac:spMk id="3" creationId="{77CF4D52-50F3-800A-158E-F1476D9442F1}"/>
          </ac:spMkLst>
        </pc:spChg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645931951" sldId="393"/>
        </pc:sldMkLst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1166122514" sldId="393"/>
        </pc:sldMkLst>
      </pc:sldChg>
      <pc:sldChg chg="addSp delSp modSp new del mod">
        <pc:chgData name="Song Seokil" userId="55e21934b449b532" providerId="LiveId" clId="{894A6571-10D6-4BE4-B1C0-5FB69A89DEC6}" dt="2022-10-25T01:57:17.840" v="2181" actId="2696"/>
        <pc:sldMkLst>
          <pc:docMk/>
          <pc:sldMk cId="3197357791" sldId="393"/>
        </pc:sldMkLst>
        <pc:spChg chg="mod">
          <ac:chgData name="Song Seokil" userId="55e21934b449b532" providerId="LiveId" clId="{894A6571-10D6-4BE4-B1C0-5FB69A89DEC6}" dt="2022-10-25T00:44:47.252" v="803"/>
          <ac:spMkLst>
            <pc:docMk/>
            <pc:sldMk cId="3197357791" sldId="393"/>
            <ac:spMk id="2" creationId="{7646AA04-768B-9084-B444-EE8858ECDD06}"/>
          </ac:spMkLst>
        </pc:spChg>
        <pc:spChg chg="mod">
          <ac:chgData name="Song Seokil" userId="55e21934b449b532" providerId="LiveId" clId="{894A6571-10D6-4BE4-B1C0-5FB69A89DEC6}" dt="2022-10-25T00:47:15.417" v="886" actId="6549"/>
          <ac:spMkLst>
            <pc:docMk/>
            <pc:sldMk cId="3197357791" sldId="393"/>
            <ac:spMk id="3" creationId="{2789961B-F6B4-3A1F-9ABA-31AF2A789C2C}"/>
          </ac:spMkLst>
        </pc:spChg>
        <pc:spChg chg="mod">
          <ac:chgData name="Song Seokil" userId="55e21934b449b532" providerId="LiveId" clId="{894A6571-10D6-4BE4-B1C0-5FB69A89DEC6}" dt="2022-10-25T00:44:47.252" v="803"/>
          <ac:spMkLst>
            <pc:docMk/>
            <pc:sldMk cId="3197357791" sldId="393"/>
            <ac:spMk id="4" creationId="{1421F095-ABFE-31B7-1CAB-945078234F6F}"/>
          </ac:spMkLst>
        </pc:spChg>
        <pc:spChg chg="add del mod">
          <ac:chgData name="Song Seokil" userId="55e21934b449b532" providerId="LiveId" clId="{894A6571-10D6-4BE4-B1C0-5FB69A89DEC6}" dt="2022-10-25T00:44:47.252" v="803"/>
          <ac:spMkLst>
            <pc:docMk/>
            <pc:sldMk cId="3197357791" sldId="393"/>
            <ac:spMk id="5" creationId="{8AE2EC8B-002C-F345-37ED-F23E91E154EB}"/>
          </ac:spMkLst>
        </pc:spChg>
        <pc:spChg chg="add del mod">
          <ac:chgData name="Song Seokil" userId="55e21934b449b532" providerId="LiveId" clId="{894A6571-10D6-4BE4-B1C0-5FB69A89DEC6}" dt="2022-10-25T00:44:47.252" v="803"/>
          <ac:spMkLst>
            <pc:docMk/>
            <pc:sldMk cId="3197357791" sldId="393"/>
            <ac:spMk id="6" creationId="{C3FA7B4B-9845-C5DF-2066-762C985685B0}"/>
          </ac:spMkLst>
        </pc:spChg>
        <pc:spChg chg="add del mod">
          <ac:chgData name="Song Seokil" userId="55e21934b449b532" providerId="LiveId" clId="{894A6571-10D6-4BE4-B1C0-5FB69A89DEC6}" dt="2022-10-25T00:44:47.252" v="803"/>
          <ac:spMkLst>
            <pc:docMk/>
            <pc:sldMk cId="3197357791" sldId="393"/>
            <ac:spMk id="7" creationId="{CC1AEAF5-E8A7-A0CE-9B1A-DF2E7262EA51}"/>
          </ac:spMkLst>
        </pc:spChg>
      </pc:sldChg>
      <pc:sldChg chg="addSp delSp modSp new del mod">
        <pc:chgData name="Song Seokil" userId="55e21934b449b532" providerId="LiveId" clId="{894A6571-10D6-4BE4-B1C0-5FB69A89DEC6}" dt="2022-10-25T01:57:17.840" v="2181" actId="2696"/>
        <pc:sldMkLst>
          <pc:docMk/>
          <pc:sldMk cId="863501343" sldId="394"/>
        </pc:sldMkLst>
        <pc:spChg chg="mod">
          <ac:chgData name="Song Seokil" userId="55e21934b449b532" providerId="LiveId" clId="{894A6571-10D6-4BE4-B1C0-5FB69A89DEC6}" dt="2022-10-25T00:48:21.806" v="904"/>
          <ac:spMkLst>
            <pc:docMk/>
            <pc:sldMk cId="863501343" sldId="394"/>
            <ac:spMk id="2" creationId="{F1105D5C-1260-0638-C306-F34D64A1DCE2}"/>
          </ac:spMkLst>
        </pc:spChg>
        <pc:spChg chg="add del mod">
          <ac:chgData name="Song Seokil" userId="55e21934b449b532" providerId="LiveId" clId="{894A6571-10D6-4BE4-B1C0-5FB69A89DEC6}" dt="2022-10-25T00:49:47.785" v="991" actId="20577"/>
          <ac:spMkLst>
            <pc:docMk/>
            <pc:sldMk cId="863501343" sldId="394"/>
            <ac:spMk id="3" creationId="{DAB949A4-AED7-F5DE-B95A-B0A2B033ED2C}"/>
          </ac:spMkLst>
        </pc:spChg>
        <pc:spChg chg="mod">
          <ac:chgData name="Song Seokil" userId="55e21934b449b532" providerId="LiveId" clId="{894A6571-10D6-4BE4-B1C0-5FB69A89DEC6}" dt="2022-10-25T00:48:21.806" v="904"/>
          <ac:spMkLst>
            <pc:docMk/>
            <pc:sldMk cId="863501343" sldId="394"/>
            <ac:spMk id="4" creationId="{782543FC-3EF3-DB37-8AA0-071192F2CAD3}"/>
          </ac:spMkLst>
        </pc:spChg>
        <pc:spChg chg="add del mod">
          <ac:chgData name="Song Seokil" userId="55e21934b449b532" providerId="LiveId" clId="{894A6571-10D6-4BE4-B1C0-5FB69A89DEC6}" dt="2022-10-24T17:19:47.285" v="180"/>
          <ac:spMkLst>
            <pc:docMk/>
            <pc:sldMk cId="863501343" sldId="394"/>
            <ac:spMk id="5" creationId="{8D462325-119C-EB0B-D202-6BAC3C5B0911}"/>
          </ac:spMkLst>
        </pc:spChg>
        <pc:spChg chg="add del mod">
          <ac:chgData name="Song Seokil" userId="55e21934b449b532" providerId="LiveId" clId="{894A6571-10D6-4BE4-B1C0-5FB69A89DEC6}" dt="2022-10-25T00:48:21.806" v="904"/>
          <ac:spMkLst>
            <pc:docMk/>
            <pc:sldMk cId="863501343" sldId="394"/>
            <ac:spMk id="6" creationId="{FC5648CA-B62D-5030-B7C4-DD3D41859CFE}"/>
          </ac:spMkLst>
        </pc:spChg>
        <pc:spChg chg="add del mod">
          <ac:chgData name="Song Seokil" userId="55e21934b449b532" providerId="LiveId" clId="{894A6571-10D6-4BE4-B1C0-5FB69A89DEC6}" dt="2022-10-25T00:48:21.806" v="904"/>
          <ac:spMkLst>
            <pc:docMk/>
            <pc:sldMk cId="863501343" sldId="394"/>
            <ac:spMk id="7" creationId="{135D8000-7D8F-FFC1-2072-89B8C418133A}"/>
          </ac:spMkLst>
        </pc:spChg>
        <pc:spChg chg="add del mod">
          <ac:chgData name="Song Seokil" userId="55e21934b449b532" providerId="LiveId" clId="{894A6571-10D6-4BE4-B1C0-5FB69A89DEC6}" dt="2022-10-25T00:48:21.806" v="904"/>
          <ac:spMkLst>
            <pc:docMk/>
            <pc:sldMk cId="863501343" sldId="394"/>
            <ac:spMk id="8" creationId="{6ADF41B9-C0AC-0AD7-2559-25934424C80C}"/>
          </ac:spMkLst>
        </pc:spChg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2749153067" sldId="394"/>
        </pc:sldMkLst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2975039478" sldId="394"/>
        </pc:sldMkLst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2921846581" sldId="395"/>
        </pc:sldMkLst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3643252406" sldId="395"/>
        </pc:sldMkLst>
      </pc:sldChg>
      <pc:sldChg chg="addSp delSp modSp new del mod">
        <pc:chgData name="Song Seokil" userId="55e21934b449b532" providerId="LiveId" clId="{894A6571-10D6-4BE4-B1C0-5FB69A89DEC6}" dt="2022-10-25T01:57:17.840" v="2181" actId="2696"/>
        <pc:sldMkLst>
          <pc:docMk/>
          <pc:sldMk cId="4001646822" sldId="395"/>
        </pc:sldMkLst>
        <pc:spChg chg="mod">
          <ac:chgData name="Song Seokil" userId="55e21934b449b532" providerId="LiveId" clId="{894A6571-10D6-4BE4-B1C0-5FB69A89DEC6}" dt="2022-10-25T00:53:13.555" v="1155"/>
          <ac:spMkLst>
            <pc:docMk/>
            <pc:sldMk cId="4001646822" sldId="395"/>
            <ac:spMk id="2" creationId="{D49E4FD8-6393-66FE-87A7-4124F23F9804}"/>
          </ac:spMkLst>
        </pc:spChg>
        <pc:spChg chg="mod">
          <ac:chgData name="Song Seokil" userId="55e21934b449b532" providerId="LiveId" clId="{894A6571-10D6-4BE4-B1C0-5FB69A89DEC6}" dt="2022-10-25T00:54:01.118" v="1233" actId="15"/>
          <ac:spMkLst>
            <pc:docMk/>
            <pc:sldMk cId="4001646822" sldId="395"/>
            <ac:spMk id="3" creationId="{269C0107-33DF-B5D8-7843-3D70147CBAA5}"/>
          </ac:spMkLst>
        </pc:spChg>
        <pc:spChg chg="mod">
          <ac:chgData name="Song Seokil" userId="55e21934b449b532" providerId="LiveId" clId="{894A6571-10D6-4BE4-B1C0-5FB69A89DEC6}" dt="2022-10-25T00:53:13.555" v="1155"/>
          <ac:spMkLst>
            <pc:docMk/>
            <pc:sldMk cId="4001646822" sldId="395"/>
            <ac:spMk id="4" creationId="{19A7996C-0122-D8B4-00B5-341A8D9FF7CF}"/>
          </ac:spMkLst>
        </pc:spChg>
        <pc:spChg chg="add del mod">
          <ac:chgData name="Song Seokil" userId="55e21934b449b532" providerId="LiveId" clId="{894A6571-10D6-4BE4-B1C0-5FB69A89DEC6}" dt="2022-10-25T00:53:13.555" v="1155"/>
          <ac:spMkLst>
            <pc:docMk/>
            <pc:sldMk cId="4001646822" sldId="395"/>
            <ac:spMk id="5" creationId="{A9136FCF-1721-4663-A407-B0CE2968576B}"/>
          </ac:spMkLst>
        </pc:spChg>
        <pc:spChg chg="add del mod">
          <ac:chgData name="Song Seokil" userId="55e21934b449b532" providerId="LiveId" clId="{894A6571-10D6-4BE4-B1C0-5FB69A89DEC6}" dt="2022-10-25T00:53:13.555" v="1155"/>
          <ac:spMkLst>
            <pc:docMk/>
            <pc:sldMk cId="4001646822" sldId="395"/>
            <ac:spMk id="6" creationId="{A0337EDF-11AB-D413-3868-A0843480F304}"/>
          </ac:spMkLst>
        </pc:spChg>
        <pc:spChg chg="add del mod">
          <ac:chgData name="Song Seokil" userId="55e21934b449b532" providerId="LiveId" clId="{894A6571-10D6-4BE4-B1C0-5FB69A89DEC6}" dt="2022-10-25T00:53:13.555" v="1155"/>
          <ac:spMkLst>
            <pc:docMk/>
            <pc:sldMk cId="4001646822" sldId="395"/>
            <ac:spMk id="7" creationId="{63A0DE77-CCF4-0C67-4E58-D67A4C2BA8E0}"/>
          </ac:spMkLst>
        </pc:spChg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2403223007" sldId="396"/>
        </pc:sldMkLst>
      </pc:sldChg>
      <pc:sldChg chg="addSp delSp modSp new del mod modClrScheme chgLayout">
        <pc:chgData name="Song Seokil" userId="55e21934b449b532" providerId="LiveId" clId="{894A6571-10D6-4BE4-B1C0-5FB69A89DEC6}" dt="2022-10-25T01:57:17.840" v="2181" actId="2696"/>
        <pc:sldMkLst>
          <pc:docMk/>
          <pc:sldMk cId="2705469374" sldId="396"/>
        </pc:sldMkLst>
        <pc:spChg chg="del">
          <ac:chgData name="Song Seokil" userId="55e21934b449b532" providerId="LiveId" clId="{894A6571-10D6-4BE4-B1C0-5FB69A89DEC6}" dt="2022-10-24T23:43:04.675" v="189" actId="700"/>
          <ac:spMkLst>
            <pc:docMk/>
            <pc:sldMk cId="2705469374" sldId="396"/>
            <ac:spMk id="2" creationId="{AD66F5B7-9E15-4A5F-78D6-6C41F5187569}"/>
          </ac:spMkLst>
        </pc:spChg>
        <pc:spChg chg="del">
          <ac:chgData name="Song Seokil" userId="55e21934b449b532" providerId="LiveId" clId="{894A6571-10D6-4BE4-B1C0-5FB69A89DEC6}" dt="2022-10-24T23:43:04.675" v="189" actId="700"/>
          <ac:spMkLst>
            <pc:docMk/>
            <pc:sldMk cId="2705469374" sldId="396"/>
            <ac:spMk id="3" creationId="{53F141BC-0FF8-EF23-10F6-E07EB2C3D55E}"/>
          </ac:spMkLst>
        </pc:spChg>
        <pc:spChg chg="mod ord">
          <ac:chgData name="Song Seokil" userId="55e21934b449b532" providerId="LiveId" clId="{894A6571-10D6-4BE4-B1C0-5FB69A89DEC6}" dt="2022-10-24T23:43:04.675" v="189" actId="700"/>
          <ac:spMkLst>
            <pc:docMk/>
            <pc:sldMk cId="2705469374" sldId="396"/>
            <ac:spMk id="4" creationId="{E965C52D-8BFF-D21D-54FB-BAD6B06B657B}"/>
          </ac:spMkLst>
        </pc:spChg>
        <pc:spChg chg="add del">
          <ac:chgData name="Song Seokil" userId="55e21934b449b532" providerId="LiveId" clId="{894A6571-10D6-4BE4-B1C0-5FB69A89DEC6}" dt="2022-10-24T17:20:39.576" v="188"/>
          <ac:spMkLst>
            <pc:docMk/>
            <pc:sldMk cId="2705469374" sldId="396"/>
            <ac:spMk id="5" creationId="{67A17264-28B0-FBB5-CC25-8741A3CC4156}"/>
          </ac:spMkLst>
        </pc:spChg>
        <pc:spChg chg="add del">
          <ac:chgData name="Song Seokil" userId="55e21934b449b532" providerId="LiveId" clId="{894A6571-10D6-4BE4-B1C0-5FB69A89DEC6}" dt="2022-10-24T17:20:39.576" v="188"/>
          <ac:spMkLst>
            <pc:docMk/>
            <pc:sldMk cId="2705469374" sldId="396"/>
            <ac:spMk id="6" creationId="{9AF997F5-9ED8-4E46-AFED-8B571A936665}"/>
          </ac:spMkLst>
        </pc:spChg>
        <pc:spChg chg="add del">
          <ac:chgData name="Song Seokil" userId="55e21934b449b532" providerId="LiveId" clId="{894A6571-10D6-4BE4-B1C0-5FB69A89DEC6}" dt="2022-10-24T23:43:07.466" v="191"/>
          <ac:spMkLst>
            <pc:docMk/>
            <pc:sldMk cId="2705469374" sldId="396"/>
            <ac:spMk id="7" creationId="{5CAAAA46-ACFB-6006-52B1-C8FC67F01BF2}"/>
          </ac:spMkLst>
        </pc:spChg>
        <pc:spChg chg="add mod">
          <ac:chgData name="Song Seokil" userId="55e21934b449b532" providerId="LiveId" clId="{894A6571-10D6-4BE4-B1C0-5FB69A89DEC6}" dt="2022-10-25T00:55:57.958" v="1258" actId="12"/>
          <ac:spMkLst>
            <pc:docMk/>
            <pc:sldMk cId="2705469374" sldId="396"/>
            <ac:spMk id="9" creationId="{678C3331-FB80-C12D-98FA-F8960F10612A}"/>
          </ac:spMkLst>
        </pc:spChg>
        <pc:spChg chg="add mod">
          <ac:chgData name="Song Seokil" userId="55e21934b449b532" providerId="LiveId" clId="{894A6571-10D6-4BE4-B1C0-5FB69A89DEC6}" dt="2022-10-25T00:55:59.808" v="1259" actId="1076"/>
          <ac:spMkLst>
            <pc:docMk/>
            <pc:sldMk cId="2705469374" sldId="396"/>
            <ac:spMk id="10" creationId="{2EEADFFF-B0D8-0825-36F3-2C4011616AE3}"/>
          </ac:spMkLst>
        </pc:spChg>
        <pc:spChg chg="add mod">
          <ac:chgData name="Song Seokil" userId="55e21934b449b532" providerId="LiveId" clId="{894A6571-10D6-4BE4-B1C0-5FB69A89DEC6}" dt="2022-10-25T00:56:01.648" v="1260" actId="1076"/>
          <ac:spMkLst>
            <pc:docMk/>
            <pc:sldMk cId="2705469374" sldId="396"/>
            <ac:spMk id="12" creationId="{3837E084-A010-8FF8-E716-33CA0C11553C}"/>
          </ac:spMkLst>
        </pc:spChg>
        <pc:spChg chg="add mod">
          <ac:chgData name="Song Seokil" userId="55e21934b449b532" providerId="LiveId" clId="{894A6571-10D6-4BE4-B1C0-5FB69A89DEC6}" dt="2022-10-25T00:56:31.339" v="1278" actId="1076"/>
          <ac:spMkLst>
            <pc:docMk/>
            <pc:sldMk cId="2705469374" sldId="396"/>
            <ac:spMk id="14" creationId="{B5B3F4F3-3E6F-0455-F54B-036AF48690A6}"/>
          </ac:spMkLst>
        </pc:spChg>
        <pc:picChg chg="add del">
          <ac:chgData name="Song Seokil" userId="55e21934b449b532" providerId="LiveId" clId="{894A6571-10D6-4BE4-B1C0-5FB69A89DEC6}" dt="2022-10-24T17:20:39.576" v="188"/>
          <ac:picMkLst>
            <pc:docMk/>
            <pc:sldMk cId="2705469374" sldId="396"/>
            <ac:picMk id="43011" creationId="{7123C4C7-8AA4-BEA4-2A6E-BD879ED5A787}"/>
          </ac:picMkLst>
        </pc:picChg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2455196851" sldId="397"/>
        </pc:sldMkLst>
      </pc:sldChg>
      <pc:sldChg chg="addSp modSp new del mod">
        <pc:chgData name="Song Seokil" userId="55e21934b449b532" providerId="LiveId" clId="{894A6571-10D6-4BE4-B1C0-5FB69A89DEC6}" dt="2022-10-25T01:57:17.840" v="2181" actId="2696"/>
        <pc:sldMkLst>
          <pc:docMk/>
          <pc:sldMk cId="2733945832" sldId="397"/>
        </pc:sldMkLst>
        <pc:spChg chg="add mod">
          <ac:chgData name="Song Seokil" userId="55e21934b449b532" providerId="LiveId" clId="{894A6571-10D6-4BE4-B1C0-5FB69A89DEC6}" dt="2022-10-25T00:58:07.541" v="1332" actId="1076"/>
          <ac:spMkLst>
            <pc:docMk/>
            <pc:sldMk cId="2733945832" sldId="397"/>
            <ac:spMk id="4" creationId="{839E8DDB-8ABA-F345-501D-070973214A5C}"/>
          </ac:spMkLst>
        </pc:spChg>
        <pc:spChg chg="add mod">
          <ac:chgData name="Song Seokil" userId="55e21934b449b532" providerId="LiveId" clId="{894A6571-10D6-4BE4-B1C0-5FB69A89DEC6}" dt="2022-10-25T00:57:57.875" v="1326" actId="1076"/>
          <ac:spMkLst>
            <pc:docMk/>
            <pc:sldMk cId="2733945832" sldId="397"/>
            <ac:spMk id="6" creationId="{190673E7-47A3-2C02-78B6-0709D4691675}"/>
          </ac:spMkLst>
        </pc:spChg>
        <pc:spChg chg="add mod">
          <ac:chgData name="Song Seokil" userId="55e21934b449b532" providerId="LiveId" clId="{894A6571-10D6-4BE4-B1C0-5FB69A89DEC6}" dt="2022-10-25T00:57:57.875" v="1326" actId="1076"/>
          <ac:spMkLst>
            <pc:docMk/>
            <pc:sldMk cId="2733945832" sldId="397"/>
            <ac:spMk id="8" creationId="{6EE1D2C1-FCD5-B1A3-9C7F-6FD0477E6E10}"/>
          </ac:spMkLst>
        </pc:spChg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1157871361" sldId="398"/>
        </pc:sldMkLst>
      </pc:sldChg>
      <pc:sldChg chg="addSp delSp modSp new del mod modClrScheme chgLayout">
        <pc:chgData name="Song Seokil" userId="55e21934b449b532" providerId="LiveId" clId="{894A6571-10D6-4BE4-B1C0-5FB69A89DEC6}" dt="2022-10-25T01:57:17.840" v="2181" actId="2696"/>
        <pc:sldMkLst>
          <pc:docMk/>
          <pc:sldMk cId="1528200888" sldId="398"/>
        </pc:sldMkLst>
        <pc:spChg chg="mod ord">
          <ac:chgData name="Song Seokil" userId="55e21934b449b532" providerId="LiveId" clId="{894A6571-10D6-4BE4-B1C0-5FB69A89DEC6}" dt="2022-10-25T00:58:27.662" v="1335"/>
          <ac:spMkLst>
            <pc:docMk/>
            <pc:sldMk cId="1528200888" sldId="398"/>
            <ac:spMk id="2" creationId="{0E59A88D-717D-0F9E-DD1F-45B39DB8ADFF}"/>
          </ac:spMkLst>
        </pc:spChg>
        <pc:spChg chg="add mod ord">
          <ac:chgData name="Song Seokil" userId="55e21934b449b532" providerId="LiveId" clId="{894A6571-10D6-4BE4-B1C0-5FB69A89DEC6}" dt="2022-10-25T00:58:27.662" v="1335"/>
          <ac:spMkLst>
            <pc:docMk/>
            <pc:sldMk cId="1528200888" sldId="398"/>
            <ac:spMk id="3" creationId="{DA2520CF-AE3E-3692-4815-861BA49FF32F}"/>
          </ac:spMkLst>
        </pc:spChg>
        <pc:spChg chg="add del mod ord">
          <ac:chgData name="Song Seokil" userId="55e21934b449b532" providerId="LiveId" clId="{894A6571-10D6-4BE4-B1C0-5FB69A89DEC6}" dt="2022-10-25T00:58:43.760" v="1343" actId="6549"/>
          <ac:spMkLst>
            <pc:docMk/>
            <pc:sldMk cId="1528200888" sldId="398"/>
            <ac:spMk id="4" creationId="{8AB3AFB2-28C2-FEF4-34EF-670472E964E5}"/>
          </ac:spMkLst>
        </pc:spChg>
        <pc:spChg chg="add del mod">
          <ac:chgData name="Song Seokil" userId="55e21934b449b532" providerId="LiveId" clId="{894A6571-10D6-4BE4-B1C0-5FB69A89DEC6}" dt="2022-10-24T23:45:43.339" v="222"/>
          <ac:spMkLst>
            <pc:docMk/>
            <pc:sldMk cId="1528200888" sldId="398"/>
            <ac:spMk id="5" creationId="{356CED4E-9950-FDE3-BD0B-B9D53E0A7460}"/>
          </ac:spMkLst>
        </pc:spChg>
        <pc:spChg chg="add mod">
          <ac:chgData name="Song Seokil" userId="55e21934b449b532" providerId="LiveId" clId="{894A6571-10D6-4BE4-B1C0-5FB69A89DEC6}" dt="2022-10-25T00:59:17.349" v="1349" actId="1076"/>
          <ac:spMkLst>
            <pc:docMk/>
            <pc:sldMk cId="1528200888" sldId="398"/>
            <ac:spMk id="7" creationId="{43DC0BF1-D797-5910-EC17-7213F72767DF}"/>
          </ac:spMkLst>
        </pc:spChg>
        <pc:spChg chg="add del">
          <ac:chgData name="Song Seokil" userId="55e21934b449b532" providerId="LiveId" clId="{894A6571-10D6-4BE4-B1C0-5FB69A89DEC6}" dt="2022-10-24T23:46:19.786" v="235"/>
          <ac:spMkLst>
            <pc:docMk/>
            <pc:sldMk cId="1528200888" sldId="398"/>
            <ac:spMk id="8" creationId="{98DA403E-BCC9-F067-EE0D-05AB7597567C}"/>
          </ac:spMkLst>
        </pc:spChg>
        <pc:spChg chg="add mod">
          <ac:chgData name="Song Seokil" userId="55e21934b449b532" providerId="LiveId" clId="{894A6571-10D6-4BE4-B1C0-5FB69A89DEC6}" dt="2022-10-25T00:59:27.481" v="1351" actId="1076"/>
          <ac:spMkLst>
            <pc:docMk/>
            <pc:sldMk cId="1528200888" sldId="398"/>
            <ac:spMk id="10" creationId="{ACD21F09-03D0-7F46-8CCE-A260A52EBB7F}"/>
          </ac:spMkLst>
        </pc:spChg>
        <pc:spChg chg="add del mod">
          <ac:chgData name="Song Seokil" userId="55e21934b449b532" providerId="LiveId" clId="{894A6571-10D6-4BE4-B1C0-5FB69A89DEC6}" dt="2022-10-25T00:58:27.662" v="1335"/>
          <ac:spMkLst>
            <pc:docMk/>
            <pc:sldMk cId="1528200888" sldId="398"/>
            <ac:spMk id="12" creationId="{6B37FF69-34CB-C018-8A90-47F8333EB568}"/>
          </ac:spMkLst>
        </pc:spChg>
        <pc:spChg chg="add del mod">
          <ac:chgData name="Song Seokil" userId="55e21934b449b532" providerId="LiveId" clId="{894A6571-10D6-4BE4-B1C0-5FB69A89DEC6}" dt="2022-10-25T00:58:27.662" v="1335"/>
          <ac:spMkLst>
            <pc:docMk/>
            <pc:sldMk cId="1528200888" sldId="398"/>
            <ac:spMk id="13" creationId="{5DEB6FA0-9A9C-3FFE-2B60-71DA111F7C16}"/>
          </ac:spMkLst>
        </pc:spChg>
        <pc:spChg chg="add del mod">
          <ac:chgData name="Song Seokil" userId="55e21934b449b532" providerId="LiveId" clId="{894A6571-10D6-4BE4-B1C0-5FB69A89DEC6}" dt="2022-10-25T00:58:27.662" v="1335"/>
          <ac:spMkLst>
            <pc:docMk/>
            <pc:sldMk cId="1528200888" sldId="398"/>
            <ac:spMk id="14" creationId="{511C6FA2-7EE3-119D-678F-36807EAC332D}"/>
          </ac:spMkLst>
        </pc:spChg>
        <pc:picChg chg="add mod">
          <ac:chgData name="Song Seokil" userId="55e21934b449b532" providerId="LiveId" clId="{894A6571-10D6-4BE4-B1C0-5FB69A89DEC6}" dt="2022-10-25T00:59:29.943" v="1352" actId="14100"/>
          <ac:picMkLst>
            <pc:docMk/>
            <pc:sldMk cId="1528200888" sldId="398"/>
            <ac:picMk id="11" creationId="{F4E6061D-A8F1-9DD2-1258-4357B2E78D3E}"/>
          </ac:picMkLst>
        </pc:picChg>
        <pc:picChg chg="add mod">
          <ac:chgData name="Song Seokil" userId="55e21934b449b532" providerId="LiveId" clId="{894A6571-10D6-4BE4-B1C0-5FB69A89DEC6}" dt="2022-10-25T00:59:12.851" v="1348" actId="1076"/>
          <ac:picMkLst>
            <pc:docMk/>
            <pc:sldMk cId="1528200888" sldId="398"/>
            <ac:picMk id="44035" creationId="{A272B648-4F22-0BA2-0F93-F5AE218D514F}"/>
          </ac:picMkLst>
        </pc:picChg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710801062" sldId="399"/>
        </pc:sldMkLst>
      </pc:sldChg>
      <pc:sldChg chg="addSp delSp modSp new del mod modClrScheme chgLayout">
        <pc:chgData name="Song Seokil" userId="55e21934b449b532" providerId="LiveId" clId="{894A6571-10D6-4BE4-B1C0-5FB69A89DEC6}" dt="2022-10-25T01:57:17.840" v="2181" actId="2696"/>
        <pc:sldMkLst>
          <pc:docMk/>
          <pc:sldMk cId="3698886679" sldId="399"/>
        </pc:sldMkLst>
        <pc:spChg chg="del">
          <ac:chgData name="Song Seokil" userId="55e21934b449b532" providerId="LiveId" clId="{894A6571-10D6-4BE4-B1C0-5FB69A89DEC6}" dt="2022-10-24T23:47:50.850" v="253" actId="700"/>
          <ac:spMkLst>
            <pc:docMk/>
            <pc:sldMk cId="3698886679" sldId="399"/>
            <ac:spMk id="2" creationId="{16EC0159-39F8-02F5-46A5-FABAFF03DFA3}"/>
          </ac:spMkLst>
        </pc:spChg>
        <pc:spChg chg="del">
          <ac:chgData name="Song Seokil" userId="55e21934b449b532" providerId="LiveId" clId="{894A6571-10D6-4BE4-B1C0-5FB69A89DEC6}" dt="2022-10-24T23:47:50.850" v="253" actId="700"/>
          <ac:spMkLst>
            <pc:docMk/>
            <pc:sldMk cId="3698886679" sldId="399"/>
            <ac:spMk id="3" creationId="{3AC40AD0-2B4A-BFA6-12EC-CA49F4BB4594}"/>
          </ac:spMkLst>
        </pc:spChg>
        <pc:spChg chg="mod ord">
          <ac:chgData name="Song Seokil" userId="55e21934b449b532" providerId="LiveId" clId="{894A6571-10D6-4BE4-B1C0-5FB69A89DEC6}" dt="2022-10-24T23:47:50.850" v="253" actId="700"/>
          <ac:spMkLst>
            <pc:docMk/>
            <pc:sldMk cId="3698886679" sldId="399"/>
            <ac:spMk id="4" creationId="{26A50B88-FAE4-A381-D0B6-641E74DB1246}"/>
          </ac:spMkLst>
        </pc:spChg>
        <pc:spChg chg="add mod">
          <ac:chgData name="Song Seokil" userId="55e21934b449b532" providerId="LiveId" clId="{894A6571-10D6-4BE4-B1C0-5FB69A89DEC6}" dt="2022-10-25T01:01:21.873" v="1429" actId="14100"/>
          <ac:spMkLst>
            <pc:docMk/>
            <pc:sldMk cId="3698886679" sldId="399"/>
            <ac:spMk id="6" creationId="{E1A75DF4-47C5-F4F0-5379-CBABA9FBA209}"/>
          </ac:spMkLst>
        </pc:spChg>
        <pc:spChg chg="add del">
          <ac:chgData name="Song Seokil" userId="55e21934b449b532" providerId="LiveId" clId="{894A6571-10D6-4BE4-B1C0-5FB69A89DEC6}" dt="2022-10-24T23:48:25.944" v="263"/>
          <ac:spMkLst>
            <pc:docMk/>
            <pc:sldMk cId="3698886679" sldId="399"/>
            <ac:spMk id="9" creationId="{0A877ABB-2A41-6F14-7BFD-DC4B3B891605}"/>
          </ac:spMkLst>
        </pc:spChg>
        <pc:spChg chg="add mod">
          <ac:chgData name="Song Seokil" userId="55e21934b449b532" providerId="LiveId" clId="{894A6571-10D6-4BE4-B1C0-5FB69A89DEC6}" dt="2022-10-25T01:01:05.121" v="1425" actId="14100"/>
          <ac:spMkLst>
            <pc:docMk/>
            <pc:sldMk cId="3698886679" sldId="399"/>
            <ac:spMk id="11" creationId="{054CE18D-1471-5F43-BBBA-8C2760486FBC}"/>
          </ac:spMkLst>
        </pc:spChg>
        <pc:spChg chg="add mod">
          <ac:chgData name="Song Seokil" userId="55e21934b449b532" providerId="LiveId" clId="{894A6571-10D6-4BE4-B1C0-5FB69A89DEC6}" dt="2022-10-25T01:01:56.758" v="1452" actId="14100"/>
          <ac:spMkLst>
            <pc:docMk/>
            <pc:sldMk cId="3698886679" sldId="399"/>
            <ac:spMk id="13" creationId="{D2228DD3-6A65-A075-A24B-5DD9F82F7BF3}"/>
          </ac:spMkLst>
        </pc:spChg>
        <pc:spChg chg="add mod">
          <ac:chgData name="Song Seokil" userId="55e21934b449b532" providerId="LiveId" clId="{894A6571-10D6-4BE4-B1C0-5FB69A89DEC6}" dt="2022-10-25T01:02:01.944" v="1454" actId="1076"/>
          <ac:spMkLst>
            <pc:docMk/>
            <pc:sldMk cId="3698886679" sldId="399"/>
            <ac:spMk id="15" creationId="{B1226167-5DF3-B420-F506-7F7443D3165A}"/>
          </ac:spMkLst>
        </pc:spChg>
        <pc:picChg chg="add mod">
          <ac:chgData name="Song Seokil" userId="55e21934b449b532" providerId="LiveId" clId="{894A6571-10D6-4BE4-B1C0-5FB69A89DEC6}" dt="2022-10-24T23:48:21.287" v="260" actId="1076"/>
          <ac:picMkLst>
            <pc:docMk/>
            <pc:sldMk cId="3698886679" sldId="399"/>
            <ac:picMk id="8" creationId="{49CB17B7-F079-FA2D-A958-E707B9151E64}"/>
          </ac:picMkLst>
        </pc:picChg>
      </pc:sldChg>
      <pc:sldChg chg="addSp delSp modSp new del mod modClrScheme chgLayout">
        <pc:chgData name="Song Seokil" userId="55e21934b449b532" providerId="LiveId" clId="{894A6571-10D6-4BE4-B1C0-5FB69A89DEC6}" dt="2022-10-25T01:57:17.840" v="2181" actId="2696"/>
        <pc:sldMkLst>
          <pc:docMk/>
          <pc:sldMk cId="2797482938" sldId="400"/>
        </pc:sldMkLst>
        <pc:spChg chg="mod ord">
          <ac:chgData name="Song Seokil" userId="55e21934b449b532" providerId="LiveId" clId="{894A6571-10D6-4BE4-B1C0-5FB69A89DEC6}" dt="2022-10-25T01:02:14.472" v="1456"/>
          <ac:spMkLst>
            <pc:docMk/>
            <pc:sldMk cId="2797482938" sldId="400"/>
            <ac:spMk id="2" creationId="{1D98335E-15BA-D030-C7D9-4658F23EF10E}"/>
          </ac:spMkLst>
        </pc:spChg>
        <pc:spChg chg="add mod ord">
          <ac:chgData name="Song Seokil" userId="55e21934b449b532" providerId="LiveId" clId="{894A6571-10D6-4BE4-B1C0-5FB69A89DEC6}" dt="2022-10-25T01:02:14.472" v="1456"/>
          <ac:spMkLst>
            <pc:docMk/>
            <pc:sldMk cId="2797482938" sldId="400"/>
            <ac:spMk id="3" creationId="{08301D2B-F216-828E-1379-E807846D8DA7}"/>
          </ac:spMkLst>
        </pc:spChg>
        <pc:spChg chg="add del mod ord">
          <ac:chgData name="Song Seokil" userId="55e21934b449b532" providerId="LiveId" clId="{894A6571-10D6-4BE4-B1C0-5FB69A89DEC6}" dt="2022-10-25T01:02:55.681" v="1534"/>
          <ac:spMkLst>
            <pc:docMk/>
            <pc:sldMk cId="2797482938" sldId="400"/>
            <ac:spMk id="4" creationId="{519E1D9B-E672-0F83-B774-1706BF51ADFF}"/>
          </ac:spMkLst>
        </pc:spChg>
        <pc:spChg chg="add del mod">
          <ac:chgData name="Song Seokil" userId="55e21934b449b532" providerId="LiveId" clId="{894A6571-10D6-4BE4-B1C0-5FB69A89DEC6}" dt="2022-10-24T23:50:38.993" v="276"/>
          <ac:spMkLst>
            <pc:docMk/>
            <pc:sldMk cId="2797482938" sldId="400"/>
            <ac:spMk id="5" creationId="{8B6A26CF-BBEB-716C-A7E0-87ED2CA0EE80}"/>
          </ac:spMkLst>
        </pc:spChg>
        <pc:spChg chg="add mod">
          <ac:chgData name="Song Seokil" userId="55e21934b449b532" providerId="LiveId" clId="{894A6571-10D6-4BE4-B1C0-5FB69A89DEC6}" dt="2022-10-25T01:05:55.747" v="1542" actId="1076"/>
          <ac:spMkLst>
            <pc:docMk/>
            <pc:sldMk cId="2797482938" sldId="400"/>
            <ac:spMk id="7" creationId="{B30070FE-CEB2-BAB2-64BD-D4BD53232AA7}"/>
          </ac:spMkLst>
        </pc:spChg>
        <pc:spChg chg="add del">
          <ac:chgData name="Song Seokil" userId="55e21934b449b532" providerId="LiveId" clId="{894A6571-10D6-4BE4-B1C0-5FB69A89DEC6}" dt="2022-10-24T23:51:03.512" v="284"/>
          <ac:spMkLst>
            <pc:docMk/>
            <pc:sldMk cId="2797482938" sldId="400"/>
            <ac:spMk id="8" creationId="{86005025-05FD-C677-12C1-BA1700EC70D6}"/>
          </ac:spMkLst>
        </pc:spChg>
        <pc:spChg chg="add del">
          <ac:chgData name="Song Seokil" userId="55e21934b449b532" providerId="LiveId" clId="{894A6571-10D6-4BE4-B1C0-5FB69A89DEC6}" dt="2022-10-24T23:51:41.449" v="292"/>
          <ac:spMkLst>
            <pc:docMk/>
            <pc:sldMk cId="2797482938" sldId="400"/>
            <ac:spMk id="9" creationId="{00F8D9E5-60C1-4FE0-6E6A-33030587A9BF}"/>
          </ac:spMkLst>
        </pc:spChg>
        <pc:spChg chg="add del">
          <ac:chgData name="Song Seokil" userId="55e21934b449b532" providerId="LiveId" clId="{894A6571-10D6-4BE4-B1C0-5FB69A89DEC6}" dt="2022-10-24T23:51:50.750" v="296"/>
          <ac:spMkLst>
            <pc:docMk/>
            <pc:sldMk cId="2797482938" sldId="400"/>
            <ac:spMk id="10" creationId="{AE7B229A-6EBC-7071-1CCE-6FBDA79C60C9}"/>
          </ac:spMkLst>
        </pc:spChg>
        <pc:spChg chg="add del">
          <ac:chgData name="Song Seokil" userId="55e21934b449b532" providerId="LiveId" clId="{894A6571-10D6-4BE4-B1C0-5FB69A89DEC6}" dt="2022-10-24T23:51:50.750" v="296"/>
          <ac:spMkLst>
            <pc:docMk/>
            <pc:sldMk cId="2797482938" sldId="400"/>
            <ac:spMk id="11" creationId="{B25C1775-C1C9-675E-417F-155DCB71F676}"/>
          </ac:spMkLst>
        </pc:spChg>
        <pc:spChg chg="add mod">
          <ac:chgData name="Song Seokil" userId="55e21934b449b532" providerId="LiveId" clId="{894A6571-10D6-4BE4-B1C0-5FB69A89DEC6}" dt="2022-10-25T01:07:07.523" v="1558" actId="1076"/>
          <ac:spMkLst>
            <pc:docMk/>
            <pc:sldMk cId="2797482938" sldId="400"/>
            <ac:spMk id="13" creationId="{3D56D349-6DA4-67C0-5C76-1818C5D09E0B}"/>
          </ac:spMkLst>
        </pc:spChg>
        <pc:spChg chg="add del mod">
          <ac:chgData name="Song Seokil" userId="55e21934b449b532" providerId="LiveId" clId="{894A6571-10D6-4BE4-B1C0-5FB69A89DEC6}" dt="2022-10-25T01:02:14.472" v="1456"/>
          <ac:spMkLst>
            <pc:docMk/>
            <pc:sldMk cId="2797482938" sldId="400"/>
            <ac:spMk id="14" creationId="{423779E1-5897-E6CE-0DD7-9C984EC2556D}"/>
          </ac:spMkLst>
        </pc:spChg>
        <pc:spChg chg="add del mod">
          <ac:chgData name="Song Seokil" userId="55e21934b449b532" providerId="LiveId" clId="{894A6571-10D6-4BE4-B1C0-5FB69A89DEC6}" dt="2022-10-25T01:02:14.472" v="1456"/>
          <ac:spMkLst>
            <pc:docMk/>
            <pc:sldMk cId="2797482938" sldId="400"/>
            <ac:spMk id="15" creationId="{6EFB0076-8E14-B4CA-0A36-F12E2FD4808F}"/>
          </ac:spMkLst>
        </pc:spChg>
        <pc:spChg chg="add del mod">
          <ac:chgData name="Song Seokil" userId="55e21934b449b532" providerId="LiveId" clId="{894A6571-10D6-4BE4-B1C0-5FB69A89DEC6}" dt="2022-10-25T01:02:14.472" v="1456"/>
          <ac:spMkLst>
            <pc:docMk/>
            <pc:sldMk cId="2797482938" sldId="400"/>
            <ac:spMk id="16" creationId="{48BC8CCB-58E2-2FA8-5173-6973EF1DD9A6}"/>
          </ac:spMkLst>
        </pc:spChg>
        <pc:spChg chg="add mod">
          <ac:chgData name="Song Seokil" userId="55e21934b449b532" providerId="LiveId" clId="{894A6571-10D6-4BE4-B1C0-5FB69A89DEC6}" dt="2022-10-25T01:06:32.554" v="1547" actId="1076"/>
          <ac:spMkLst>
            <pc:docMk/>
            <pc:sldMk cId="2797482938" sldId="400"/>
            <ac:spMk id="17" creationId="{2AC53A44-5BC8-C370-3197-14F6293F3A6F}"/>
          </ac:spMkLst>
        </pc:spChg>
        <pc:spChg chg="add mod">
          <ac:chgData name="Song Seokil" userId="55e21934b449b532" providerId="LiveId" clId="{894A6571-10D6-4BE4-B1C0-5FB69A89DEC6}" dt="2022-10-25T01:07:10.523" v="1559" actId="14100"/>
          <ac:spMkLst>
            <pc:docMk/>
            <pc:sldMk cId="2797482938" sldId="400"/>
            <ac:spMk id="18" creationId="{F3DED7B5-64C3-3804-A4F3-867F25237A00}"/>
          </ac:spMkLst>
        </pc:spChg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3766877519" sldId="400"/>
        </pc:sldMkLst>
      </pc:sldChg>
      <pc:sldChg chg="addSp delSp modSp new del mod modClrScheme chgLayout">
        <pc:chgData name="Song Seokil" userId="55e21934b449b532" providerId="LiveId" clId="{894A6571-10D6-4BE4-B1C0-5FB69A89DEC6}" dt="2022-10-25T01:07:19.624" v="1560" actId="47"/>
        <pc:sldMkLst>
          <pc:docMk/>
          <pc:sldMk cId="493786456" sldId="401"/>
        </pc:sldMkLst>
        <pc:spChg chg="del">
          <ac:chgData name="Song Seokil" userId="55e21934b449b532" providerId="LiveId" clId="{894A6571-10D6-4BE4-B1C0-5FB69A89DEC6}" dt="2022-10-24T23:52:23.129" v="301" actId="700"/>
          <ac:spMkLst>
            <pc:docMk/>
            <pc:sldMk cId="493786456" sldId="401"/>
            <ac:spMk id="2" creationId="{570ACAAE-6EF2-D7A3-DC54-194C9E3464B9}"/>
          </ac:spMkLst>
        </pc:spChg>
        <pc:spChg chg="del">
          <ac:chgData name="Song Seokil" userId="55e21934b449b532" providerId="LiveId" clId="{894A6571-10D6-4BE4-B1C0-5FB69A89DEC6}" dt="2022-10-24T23:52:23.129" v="301" actId="700"/>
          <ac:spMkLst>
            <pc:docMk/>
            <pc:sldMk cId="493786456" sldId="401"/>
            <ac:spMk id="3" creationId="{795667E1-C26A-D674-EC9D-866F237ED1A2}"/>
          </ac:spMkLst>
        </pc:spChg>
        <pc:spChg chg="mod ord">
          <ac:chgData name="Song Seokil" userId="55e21934b449b532" providerId="LiveId" clId="{894A6571-10D6-4BE4-B1C0-5FB69A89DEC6}" dt="2022-10-24T23:52:23.129" v="301" actId="700"/>
          <ac:spMkLst>
            <pc:docMk/>
            <pc:sldMk cId="493786456" sldId="401"/>
            <ac:spMk id="4" creationId="{41992AEA-AE1A-2879-D7C4-AAE5C9A502DA}"/>
          </ac:spMkLst>
        </pc:spChg>
        <pc:spChg chg="add del">
          <ac:chgData name="Song Seokil" userId="55e21934b449b532" providerId="LiveId" clId="{894A6571-10D6-4BE4-B1C0-5FB69A89DEC6}" dt="2022-10-24T23:52:26.050" v="303"/>
          <ac:spMkLst>
            <pc:docMk/>
            <pc:sldMk cId="493786456" sldId="401"/>
            <ac:spMk id="5" creationId="{C1141EB9-999E-FEC2-8E55-96D274E0115D}"/>
          </ac:spMkLst>
        </pc:spChg>
        <pc:spChg chg="add del">
          <ac:chgData name="Song Seokil" userId="55e21934b449b532" providerId="LiveId" clId="{894A6571-10D6-4BE4-B1C0-5FB69A89DEC6}" dt="2022-10-24T23:52:26.050" v="303"/>
          <ac:spMkLst>
            <pc:docMk/>
            <pc:sldMk cId="493786456" sldId="401"/>
            <ac:spMk id="6" creationId="{16F4B31A-D48C-9092-9D9C-FF02DA3401AD}"/>
          </ac:spMkLst>
        </pc:spChg>
        <pc:spChg chg="add mod">
          <ac:chgData name="Song Seokil" userId="55e21934b449b532" providerId="LiveId" clId="{894A6571-10D6-4BE4-B1C0-5FB69A89DEC6}" dt="2022-10-25T01:04:52.434" v="1540" actId="404"/>
          <ac:spMkLst>
            <pc:docMk/>
            <pc:sldMk cId="493786456" sldId="401"/>
            <ac:spMk id="8" creationId="{4D8FA277-7AD9-76A7-C99E-F108ED18C028}"/>
          </ac:spMkLst>
        </pc:spChg>
        <pc:spChg chg="add mod">
          <ac:chgData name="Song Seokil" userId="55e21934b449b532" providerId="LiveId" clId="{894A6571-10D6-4BE4-B1C0-5FB69A89DEC6}" dt="2022-10-25T01:04:52.434" v="1540" actId="404"/>
          <ac:spMkLst>
            <pc:docMk/>
            <pc:sldMk cId="493786456" sldId="401"/>
            <ac:spMk id="10" creationId="{7996C0E0-B4D5-B38D-1CF8-679926D48B1A}"/>
          </ac:spMkLst>
        </pc:spChg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2588341910" sldId="402"/>
        </pc:sldMkLst>
      </pc:sldChg>
      <pc:sldChg chg="addSp delSp modSp new del mod modClrScheme chgLayout">
        <pc:chgData name="Song Seokil" userId="55e21934b449b532" providerId="LiveId" clId="{894A6571-10D6-4BE4-B1C0-5FB69A89DEC6}" dt="2022-10-25T01:57:17.840" v="2181" actId="2696"/>
        <pc:sldMkLst>
          <pc:docMk/>
          <pc:sldMk cId="2742010448" sldId="402"/>
        </pc:sldMkLst>
        <pc:spChg chg="mod ord">
          <ac:chgData name="Song Seokil" userId="55e21934b449b532" providerId="LiveId" clId="{894A6571-10D6-4BE4-B1C0-5FB69A89DEC6}" dt="2022-10-25T01:41:09.851" v="1874"/>
          <ac:spMkLst>
            <pc:docMk/>
            <pc:sldMk cId="2742010448" sldId="402"/>
            <ac:spMk id="2" creationId="{10901566-27B9-11EE-FA6E-C6AE5CBEA69A}"/>
          </ac:spMkLst>
        </pc:spChg>
        <pc:spChg chg="add mod ord">
          <ac:chgData name="Song Seokil" userId="55e21934b449b532" providerId="LiveId" clId="{894A6571-10D6-4BE4-B1C0-5FB69A89DEC6}" dt="2022-10-25T01:41:09.851" v="1874"/>
          <ac:spMkLst>
            <pc:docMk/>
            <pc:sldMk cId="2742010448" sldId="402"/>
            <ac:spMk id="3" creationId="{A9B9416B-9D86-F03A-0F0E-35BBEFAE2504}"/>
          </ac:spMkLst>
        </pc:spChg>
        <pc:spChg chg="add mod ord">
          <ac:chgData name="Song Seokil" userId="55e21934b449b532" providerId="LiveId" clId="{894A6571-10D6-4BE4-B1C0-5FB69A89DEC6}" dt="2022-10-25T01:41:30.807" v="1889" actId="6549"/>
          <ac:spMkLst>
            <pc:docMk/>
            <pc:sldMk cId="2742010448" sldId="402"/>
            <ac:spMk id="4" creationId="{8FB28216-6A9E-BC23-975A-E8DF0D563BD2}"/>
          </ac:spMkLst>
        </pc:spChg>
        <pc:spChg chg="add mod">
          <ac:chgData name="Song Seokil" userId="55e21934b449b532" providerId="LiveId" clId="{894A6571-10D6-4BE4-B1C0-5FB69A89DEC6}" dt="2022-10-25T01:41:39.032" v="1891" actId="1076"/>
          <ac:spMkLst>
            <pc:docMk/>
            <pc:sldMk cId="2742010448" sldId="402"/>
            <ac:spMk id="6" creationId="{9EE47C31-81E4-7F57-DADD-F332C162BE39}"/>
          </ac:spMkLst>
        </pc:spChg>
        <pc:spChg chg="add del mod">
          <ac:chgData name="Song Seokil" userId="55e21934b449b532" providerId="LiveId" clId="{894A6571-10D6-4BE4-B1C0-5FB69A89DEC6}" dt="2022-10-25T01:41:09.851" v="1874"/>
          <ac:spMkLst>
            <pc:docMk/>
            <pc:sldMk cId="2742010448" sldId="402"/>
            <ac:spMk id="7" creationId="{C1D3ABD6-0806-D9FB-76E4-217545A6A54A}"/>
          </ac:spMkLst>
        </pc:spChg>
        <pc:spChg chg="add del mod">
          <ac:chgData name="Song Seokil" userId="55e21934b449b532" providerId="LiveId" clId="{894A6571-10D6-4BE4-B1C0-5FB69A89DEC6}" dt="2022-10-25T01:41:09.851" v="1874"/>
          <ac:spMkLst>
            <pc:docMk/>
            <pc:sldMk cId="2742010448" sldId="402"/>
            <ac:spMk id="8" creationId="{5509521D-1CE6-A3CD-55BF-1A2BD70B6A92}"/>
          </ac:spMkLst>
        </pc:spChg>
        <pc:spChg chg="add del mod">
          <ac:chgData name="Song Seokil" userId="55e21934b449b532" providerId="LiveId" clId="{894A6571-10D6-4BE4-B1C0-5FB69A89DEC6}" dt="2022-10-25T01:41:09.851" v="1874"/>
          <ac:spMkLst>
            <pc:docMk/>
            <pc:sldMk cId="2742010448" sldId="402"/>
            <ac:spMk id="9" creationId="{9A01F189-3AB2-4CB8-5FEC-6BC5DECAD9BD}"/>
          </ac:spMkLst>
        </pc:spChg>
        <pc:picChg chg="add mod">
          <ac:chgData name="Song Seokil" userId="55e21934b449b532" providerId="LiveId" clId="{894A6571-10D6-4BE4-B1C0-5FB69A89DEC6}" dt="2022-10-25T01:41:41.261" v="1892" actId="1076"/>
          <ac:picMkLst>
            <pc:docMk/>
            <pc:sldMk cId="2742010448" sldId="402"/>
            <ac:picMk id="48130" creationId="{07B464B3-EEDC-3A3A-7115-40C405C952B9}"/>
          </ac:picMkLst>
        </pc:picChg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1689749074" sldId="403"/>
        </pc:sldMkLst>
        <pc:spChg chg="mod">
          <ac:chgData name="Song Seokil" userId="55e21934b449b532" providerId="LiveId" clId="{894A6571-10D6-4BE4-B1C0-5FB69A89DEC6}" dt="2022-11-01T04:22:40.810" v="2304" actId="6549"/>
          <ac:spMkLst>
            <pc:docMk/>
            <pc:sldMk cId="1689749074" sldId="403"/>
            <ac:spMk id="3" creationId="{D14ED9AD-7D27-23BA-96BF-5E690DC9C672}"/>
          </ac:spMkLst>
        </pc:spChg>
      </pc:sldChg>
      <pc:sldChg chg="addSp delSp modSp new del mod">
        <pc:chgData name="Song Seokil" userId="55e21934b449b532" providerId="LiveId" clId="{894A6571-10D6-4BE4-B1C0-5FB69A89DEC6}" dt="2022-10-25T01:57:17.840" v="2181" actId="2696"/>
        <pc:sldMkLst>
          <pc:docMk/>
          <pc:sldMk cId="3147479559" sldId="403"/>
        </pc:sldMkLst>
        <pc:spChg chg="mod">
          <ac:chgData name="Song Seokil" userId="55e21934b449b532" providerId="LiveId" clId="{894A6571-10D6-4BE4-B1C0-5FB69A89DEC6}" dt="2022-10-25T01:41:58.338" v="1898" actId="6549"/>
          <ac:spMkLst>
            <pc:docMk/>
            <pc:sldMk cId="3147479559" sldId="403"/>
            <ac:spMk id="2" creationId="{87C2A939-AE93-F2C8-2952-95C96DE930EF}"/>
          </ac:spMkLst>
        </pc:spChg>
        <pc:spChg chg="mod">
          <ac:chgData name="Song Seokil" userId="55e21934b449b532" providerId="LiveId" clId="{894A6571-10D6-4BE4-B1C0-5FB69A89DEC6}" dt="2022-10-25T01:42:36.549" v="1935" actId="6549"/>
          <ac:spMkLst>
            <pc:docMk/>
            <pc:sldMk cId="3147479559" sldId="403"/>
            <ac:spMk id="3" creationId="{D14ED9AD-7D27-23BA-96BF-5E690DC9C672}"/>
          </ac:spMkLst>
        </pc:spChg>
        <pc:spChg chg="add del">
          <ac:chgData name="Song Seokil" userId="55e21934b449b532" providerId="LiveId" clId="{894A6571-10D6-4BE4-B1C0-5FB69A89DEC6}" dt="2022-10-24T23:54:27.111" v="330"/>
          <ac:spMkLst>
            <pc:docMk/>
            <pc:sldMk cId="3147479559" sldId="403"/>
            <ac:spMk id="5" creationId="{FB5AAF0F-EE68-000F-8A80-19BA35DE76D7}"/>
          </ac:spMkLst>
        </pc:spChg>
      </pc:sldChg>
      <pc:sldChg chg="addSp delSp modSp new del mod modClrScheme chgLayout">
        <pc:chgData name="Song Seokil" userId="55e21934b449b532" providerId="LiveId" clId="{894A6571-10D6-4BE4-B1C0-5FB69A89DEC6}" dt="2022-10-25T01:57:17.840" v="2181" actId="2696"/>
        <pc:sldMkLst>
          <pc:docMk/>
          <pc:sldMk cId="992174111" sldId="404"/>
        </pc:sldMkLst>
        <pc:spChg chg="del mod ord">
          <ac:chgData name="Song Seokil" userId="55e21934b449b532" providerId="LiveId" clId="{894A6571-10D6-4BE4-B1C0-5FB69A89DEC6}" dt="2022-10-24T23:54:13.190" v="325" actId="700"/>
          <ac:spMkLst>
            <pc:docMk/>
            <pc:sldMk cId="992174111" sldId="404"/>
            <ac:spMk id="2" creationId="{0EC08743-A4FB-5C06-2250-9493C1B38C6F}"/>
          </ac:spMkLst>
        </pc:spChg>
        <pc:spChg chg="del">
          <ac:chgData name="Song Seokil" userId="55e21934b449b532" providerId="LiveId" clId="{894A6571-10D6-4BE4-B1C0-5FB69A89DEC6}" dt="2022-10-24T23:54:13.190" v="325" actId="700"/>
          <ac:spMkLst>
            <pc:docMk/>
            <pc:sldMk cId="992174111" sldId="404"/>
            <ac:spMk id="3" creationId="{A610A3FB-2CB1-BB16-DD37-0DB885CD52CD}"/>
          </ac:spMkLst>
        </pc:spChg>
        <pc:spChg chg="mod ord">
          <ac:chgData name="Song Seokil" userId="55e21934b449b532" providerId="LiveId" clId="{894A6571-10D6-4BE4-B1C0-5FB69A89DEC6}" dt="2022-10-24T23:55:08.085" v="334" actId="700"/>
          <ac:spMkLst>
            <pc:docMk/>
            <pc:sldMk cId="992174111" sldId="404"/>
            <ac:spMk id="4" creationId="{42A380CA-E0F0-3AA7-902A-DDA8C63CFB7A}"/>
          </ac:spMkLst>
        </pc:spChg>
        <pc:spChg chg="add del mod ord">
          <ac:chgData name="Song Seokil" userId="55e21934b449b532" providerId="LiveId" clId="{894A6571-10D6-4BE4-B1C0-5FB69A89DEC6}" dt="2022-10-24T23:55:08.085" v="334" actId="700"/>
          <ac:spMkLst>
            <pc:docMk/>
            <pc:sldMk cId="992174111" sldId="404"/>
            <ac:spMk id="5" creationId="{C8943CAE-21A1-8F62-2CDB-0B5353961906}"/>
          </ac:spMkLst>
        </pc:spChg>
        <pc:spChg chg="add mod">
          <ac:chgData name="Song Seokil" userId="55e21934b449b532" providerId="LiveId" clId="{894A6571-10D6-4BE4-B1C0-5FB69A89DEC6}" dt="2022-10-25T01:43:53.384" v="1949" actId="1076"/>
          <ac:spMkLst>
            <pc:docMk/>
            <pc:sldMk cId="992174111" sldId="404"/>
            <ac:spMk id="7" creationId="{7E4FAFA4-AE71-DF2A-FB67-FA0DFA6A9AD2}"/>
          </ac:spMkLst>
        </pc:spChg>
        <pc:spChg chg="add mod">
          <ac:chgData name="Song Seokil" userId="55e21934b449b532" providerId="LiveId" clId="{894A6571-10D6-4BE4-B1C0-5FB69A89DEC6}" dt="2022-10-25T01:43:53.384" v="1949" actId="1076"/>
          <ac:spMkLst>
            <pc:docMk/>
            <pc:sldMk cId="992174111" sldId="404"/>
            <ac:spMk id="9" creationId="{C5C4C0B3-80F0-142A-967C-334FAE33F56A}"/>
          </ac:spMkLst>
        </pc:spChg>
        <pc:spChg chg="add del">
          <ac:chgData name="Song Seokil" userId="55e21934b449b532" providerId="LiveId" clId="{894A6571-10D6-4BE4-B1C0-5FB69A89DEC6}" dt="2022-10-24T23:55:22.069" v="340"/>
          <ac:spMkLst>
            <pc:docMk/>
            <pc:sldMk cId="992174111" sldId="404"/>
            <ac:spMk id="10" creationId="{119CF41A-642D-4B90-62D2-8E421717389C}"/>
          </ac:spMkLst>
        </pc:spChg>
        <pc:spChg chg="add del">
          <ac:chgData name="Song Seokil" userId="55e21934b449b532" providerId="LiveId" clId="{894A6571-10D6-4BE4-B1C0-5FB69A89DEC6}" dt="2022-10-24T23:55:22.069" v="340"/>
          <ac:spMkLst>
            <pc:docMk/>
            <pc:sldMk cId="992174111" sldId="404"/>
            <ac:spMk id="11" creationId="{2B301E5E-A57F-B8C7-9BDA-BC5D76A10BDA}"/>
          </ac:spMkLst>
        </pc:spChg>
        <pc:spChg chg="add mod">
          <ac:chgData name="Song Seokil" userId="55e21934b449b532" providerId="LiveId" clId="{894A6571-10D6-4BE4-B1C0-5FB69A89DEC6}" dt="2022-10-25T01:43:53.384" v="1949" actId="1076"/>
          <ac:spMkLst>
            <pc:docMk/>
            <pc:sldMk cId="992174111" sldId="404"/>
            <ac:spMk id="13" creationId="{373B9999-BE20-DB3B-1870-79DEA8884F22}"/>
          </ac:spMkLst>
        </pc:spChg>
        <pc:spChg chg="add mod">
          <ac:chgData name="Song Seokil" userId="55e21934b449b532" providerId="LiveId" clId="{894A6571-10D6-4BE4-B1C0-5FB69A89DEC6}" dt="2022-10-25T01:43:53.384" v="1949" actId="1076"/>
          <ac:spMkLst>
            <pc:docMk/>
            <pc:sldMk cId="992174111" sldId="404"/>
            <ac:spMk id="15" creationId="{5D4D0A72-A3FA-C7FB-2438-80B4BFB887D4}"/>
          </ac:spMkLst>
        </pc:spChg>
        <pc:spChg chg="add mod">
          <ac:chgData name="Song Seokil" userId="55e21934b449b532" providerId="LiveId" clId="{894A6571-10D6-4BE4-B1C0-5FB69A89DEC6}" dt="2022-10-25T01:43:53.384" v="1949" actId="1076"/>
          <ac:spMkLst>
            <pc:docMk/>
            <pc:sldMk cId="992174111" sldId="404"/>
            <ac:spMk id="17" creationId="{F76E88EF-70F4-5CED-C8CD-E109644871BB}"/>
          </ac:spMkLst>
        </pc:spChg>
        <pc:spChg chg="add mod">
          <ac:chgData name="Song Seokil" userId="55e21934b449b532" providerId="LiveId" clId="{894A6571-10D6-4BE4-B1C0-5FB69A89DEC6}" dt="2022-10-25T01:43:44.565" v="1948" actId="1076"/>
          <ac:spMkLst>
            <pc:docMk/>
            <pc:sldMk cId="992174111" sldId="404"/>
            <ac:spMk id="19" creationId="{00EE7CB6-DA8E-7C65-6582-948B47E41DDD}"/>
          </ac:spMkLst>
        </pc:spChg>
        <pc:spChg chg="add mod">
          <ac:chgData name="Song Seokil" userId="55e21934b449b532" providerId="LiveId" clId="{894A6571-10D6-4BE4-B1C0-5FB69A89DEC6}" dt="2022-10-25T01:43:44.565" v="1948" actId="1076"/>
          <ac:spMkLst>
            <pc:docMk/>
            <pc:sldMk cId="992174111" sldId="404"/>
            <ac:spMk id="21" creationId="{D7EA89A0-95E5-6298-AD72-5BCDE9A0455D}"/>
          </ac:spMkLst>
        </pc:spChg>
        <pc:spChg chg="add mod">
          <ac:chgData name="Song Seokil" userId="55e21934b449b532" providerId="LiveId" clId="{894A6571-10D6-4BE4-B1C0-5FB69A89DEC6}" dt="2022-10-25T01:43:44.565" v="1948" actId="1076"/>
          <ac:spMkLst>
            <pc:docMk/>
            <pc:sldMk cId="992174111" sldId="404"/>
            <ac:spMk id="23" creationId="{9CEDDC66-4303-F696-9051-4190524876BC}"/>
          </ac:spMkLst>
        </pc:spChg>
        <pc:spChg chg="add mod">
          <ac:chgData name="Song Seokil" userId="55e21934b449b532" providerId="LiveId" clId="{894A6571-10D6-4BE4-B1C0-5FB69A89DEC6}" dt="2022-10-25T01:43:44.565" v="1948" actId="1076"/>
          <ac:spMkLst>
            <pc:docMk/>
            <pc:sldMk cId="992174111" sldId="404"/>
            <ac:spMk id="25" creationId="{AE9F7135-053F-CFDA-7822-D10E58FC9B2F}"/>
          </ac:spMkLst>
        </pc:spChg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1483930109" sldId="404"/>
        </pc:sldMkLst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1485286900" sldId="405"/>
        </pc:sldMkLst>
      </pc:sldChg>
      <pc:sldChg chg="addSp delSp modSp new del mod modClrScheme chgLayout">
        <pc:chgData name="Song Seokil" userId="55e21934b449b532" providerId="LiveId" clId="{894A6571-10D6-4BE4-B1C0-5FB69A89DEC6}" dt="2022-10-25T01:57:17.840" v="2181" actId="2696"/>
        <pc:sldMkLst>
          <pc:docMk/>
          <pc:sldMk cId="2083389631" sldId="405"/>
        </pc:sldMkLst>
        <pc:spChg chg="mod ord">
          <ac:chgData name="Song Seokil" userId="55e21934b449b532" providerId="LiveId" clId="{894A6571-10D6-4BE4-B1C0-5FB69A89DEC6}" dt="2022-10-25T01:44:03.661" v="1951"/>
          <ac:spMkLst>
            <pc:docMk/>
            <pc:sldMk cId="2083389631" sldId="405"/>
            <ac:spMk id="2" creationId="{3EF1C907-B41C-364E-F4DA-9659D3238CCB}"/>
          </ac:spMkLst>
        </pc:spChg>
        <pc:spChg chg="add mod ord">
          <ac:chgData name="Song Seokil" userId="55e21934b449b532" providerId="LiveId" clId="{894A6571-10D6-4BE4-B1C0-5FB69A89DEC6}" dt="2022-10-25T01:44:03.661" v="1951"/>
          <ac:spMkLst>
            <pc:docMk/>
            <pc:sldMk cId="2083389631" sldId="405"/>
            <ac:spMk id="3" creationId="{285EFAE2-829A-99C3-53B2-43C832EB5039}"/>
          </ac:spMkLst>
        </pc:spChg>
        <pc:spChg chg="add mod ord">
          <ac:chgData name="Song Seokil" userId="55e21934b449b532" providerId="LiveId" clId="{894A6571-10D6-4BE4-B1C0-5FB69A89DEC6}" dt="2022-10-25T01:44:43.277" v="1977" actId="20577"/>
          <ac:spMkLst>
            <pc:docMk/>
            <pc:sldMk cId="2083389631" sldId="405"/>
            <ac:spMk id="4" creationId="{FAF410E8-527C-E218-06EB-AA4538C02E60}"/>
          </ac:spMkLst>
        </pc:spChg>
        <pc:spChg chg="add del mod">
          <ac:chgData name="Song Seokil" userId="55e21934b449b532" providerId="LiveId" clId="{894A6571-10D6-4BE4-B1C0-5FB69A89DEC6}" dt="2022-10-25T01:44:03.661" v="1951"/>
          <ac:spMkLst>
            <pc:docMk/>
            <pc:sldMk cId="2083389631" sldId="405"/>
            <ac:spMk id="5" creationId="{F3D6B7A6-48A5-EFED-F8CB-EDE4C4CDDC71}"/>
          </ac:spMkLst>
        </pc:spChg>
        <pc:spChg chg="add del mod">
          <ac:chgData name="Song Seokil" userId="55e21934b449b532" providerId="LiveId" clId="{894A6571-10D6-4BE4-B1C0-5FB69A89DEC6}" dt="2022-10-25T01:44:03.661" v="1951"/>
          <ac:spMkLst>
            <pc:docMk/>
            <pc:sldMk cId="2083389631" sldId="405"/>
            <ac:spMk id="6" creationId="{2E5E2B6A-44CC-DAC5-6D11-B652B84AAC00}"/>
          </ac:spMkLst>
        </pc:spChg>
        <pc:spChg chg="add del mod">
          <ac:chgData name="Song Seokil" userId="55e21934b449b532" providerId="LiveId" clId="{894A6571-10D6-4BE4-B1C0-5FB69A89DEC6}" dt="2022-10-25T01:44:03.661" v="1951"/>
          <ac:spMkLst>
            <pc:docMk/>
            <pc:sldMk cId="2083389631" sldId="405"/>
            <ac:spMk id="7" creationId="{F9A77038-5FBE-C563-F12F-950F0C450404}"/>
          </ac:spMkLst>
        </pc:spChg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2002509570" sldId="406"/>
        </pc:sldMkLst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3065915963" sldId="406"/>
        </pc:sldMkLst>
      </pc:sldChg>
      <pc:sldChg chg="addSp delSp modSp new del mod modClrScheme chgLayout">
        <pc:chgData name="Song Seokil" userId="55e21934b449b532" providerId="LiveId" clId="{894A6571-10D6-4BE4-B1C0-5FB69A89DEC6}" dt="2022-10-25T01:57:17.840" v="2181" actId="2696"/>
        <pc:sldMkLst>
          <pc:docMk/>
          <pc:sldMk cId="4173222510" sldId="406"/>
        </pc:sldMkLst>
        <pc:spChg chg="del">
          <ac:chgData name="Song Seokil" userId="55e21934b449b532" providerId="LiveId" clId="{894A6571-10D6-4BE4-B1C0-5FB69A89DEC6}" dt="2022-10-25T00:01:17.795" v="372" actId="700"/>
          <ac:spMkLst>
            <pc:docMk/>
            <pc:sldMk cId="4173222510" sldId="406"/>
            <ac:spMk id="2" creationId="{90644734-A835-320E-BC12-DC57EDF256A9}"/>
          </ac:spMkLst>
        </pc:spChg>
        <pc:spChg chg="del">
          <ac:chgData name="Song Seokil" userId="55e21934b449b532" providerId="LiveId" clId="{894A6571-10D6-4BE4-B1C0-5FB69A89DEC6}" dt="2022-10-25T00:01:17.795" v="372" actId="700"/>
          <ac:spMkLst>
            <pc:docMk/>
            <pc:sldMk cId="4173222510" sldId="406"/>
            <ac:spMk id="3" creationId="{CB4F8EB8-A705-1A01-572A-56A0F959F51B}"/>
          </ac:spMkLst>
        </pc:spChg>
        <pc:spChg chg="mod ord">
          <ac:chgData name="Song Seokil" userId="55e21934b449b532" providerId="LiveId" clId="{894A6571-10D6-4BE4-B1C0-5FB69A89DEC6}" dt="2022-10-25T00:01:17.795" v="372" actId="700"/>
          <ac:spMkLst>
            <pc:docMk/>
            <pc:sldMk cId="4173222510" sldId="406"/>
            <ac:spMk id="4" creationId="{42755D39-14CB-C203-8286-1B9FCEA792D8}"/>
          </ac:spMkLst>
        </pc:spChg>
        <pc:spChg chg="add mod">
          <ac:chgData name="Song Seokil" userId="55e21934b449b532" providerId="LiveId" clId="{894A6571-10D6-4BE4-B1C0-5FB69A89DEC6}" dt="2022-10-25T00:01:25.213" v="375" actId="1076"/>
          <ac:spMkLst>
            <pc:docMk/>
            <pc:sldMk cId="4173222510" sldId="406"/>
            <ac:spMk id="6" creationId="{03C87340-10B5-DCCE-1651-734846F6256A}"/>
          </ac:spMkLst>
        </pc:spChg>
      </pc:sldChg>
      <pc:sldChg chg="addSp delSp modSp new del mod modClrScheme chgLayout">
        <pc:chgData name="Song Seokil" userId="55e21934b449b532" providerId="LiveId" clId="{894A6571-10D6-4BE4-B1C0-5FB69A89DEC6}" dt="2022-10-25T01:57:17.840" v="2181" actId="2696"/>
        <pc:sldMkLst>
          <pc:docMk/>
          <pc:sldMk cId="1832521603" sldId="407"/>
        </pc:sldMkLst>
        <pc:spChg chg="mod ord">
          <ac:chgData name="Song Seokil" userId="55e21934b449b532" providerId="LiveId" clId="{894A6571-10D6-4BE4-B1C0-5FB69A89DEC6}" dt="2022-10-25T00:01:53.655" v="377" actId="700"/>
          <ac:spMkLst>
            <pc:docMk/>
            <pc:sldMk cId="1832521603" sldId="407"/>
            <ac:spMk id="2" creationId="{8DF053D4-C3E5-2761-E175-5FC8E176E70C}"/>
          </ac:spMkLst>
        </pc:spChg>
        <pc:spChg chg="add mod ord">
          <ac:chgData name="Song Seokil" userId="55e21934b449b532" providerId="LiveId" clId="{894A6571-10D6-4BE4-B1C0-5FB69A89DEC6}" dt="2022-10-25T01:44:56.643" v="1978"/>
          <ac:spMkLst>
            <pc:docMk/>
            <pc:sldMk cId="1832521603" sldId="407"/>
            <ac:spMk id="3" creationId="{3245E259-07AE-685D-BC8B-8B86430022FD}"/>
          </ac:spMkLst>
        </pc:spChg>
        <pc:spChg chg="add del mod ord">
          <ac:chgData name="Song Seokil" userId="55e21934b449b532" providerId="LiveId" clId="{894A6571-10D6-4BE4-B1C0-5FB69A89DEC6}" dt="2022-10-25T01:45:00.713" v="1980" actId="6549"/>
          <ac:spMkLst>
            <pc:docMk/>
            <pc:sldMk cId="1832521603" sldId="407"/>
            <ac:spMk id="4" creationId="{0826A71A-D99D-9442-8030-CF17BBB7D37C}"/>
          </ac:spMkLst>
        </pc:spChg>
        <pc:spChg chg="add del mod">
          <ac:chgData name="Song Seokil" userId="55e21934b449b532" providerId="LiveId" clId="{894A6571-10D6-4BE4-B1C0-5FB69A89DEC6}" dt="2022-10-25T00:02:01.198" v="379"/>
          <ac:spMkLst>
            <pc:docMk/>
            <pc:sldMk cId="1832521603" sldId="407"/>
            <ac:spMk id="5" creationId="{7D0E25AA-6BDA-D69F-D754-C9627B994558}"/>
          </ac:spMkLst>
        </pc:spChg>
        <pc:spChg chg="add del mod">
          <ac:chgData name="Song Seokil" userId="55e21934b449b532" providerId="LiveId" clId="{894A6571-10D6-4BE4-B1C0-5FB69A89DEC6}" dt="2022-10-25T00:03:04.573" v="399" actId="478"/>
          <ac:spMkLst>
            <pc:docMk/>
            <pc:sldMk cId="1832521603" sldId="407"/>
            <ac:spMk id="7" creationId="{FE338F75-FFD5-D4C2-9695-BEABA4C29FE4}"/>
          </ac:spMkLst>
        </pc:spChg>
        <pc:spChg chg="add del mod">
          <ac:chgData name="Song Seokil" userId="55e21934b449b532" providerId="LiveId" clId="{894A6571-10D6-4BE4-B1C0-5FB69A89DEC6}" dt="2022-10-25T00:03:04.573" v="399" actId="478"/>
          <ac:spMkLst>
            <pc:docMk/>
            <pc:sldMk cId="1832521603" sldId="407"/>
            <ac:spMk id="9" creationId="{503D6ADC-68E5-9EDA-D76E-12B358390534}"/>
          </ac:spMkLst>
        </pc:spChg>
        <pc:spChg chg="add mod">
          <ac:chgData name="Song Seokil" userId="55e21934b449b532" providerId="LiveId" clId="{894A6571-10D6-4BE4-B1C0-5FB69A89DEC6}" dt="2022-10-25T01:45:04.630" v="1981" actId="1076"/>
          <ac:spMkLst>
            <pc:docMk/>
            <pc:sldMk cId="1832521603" sldId="407"/>
            <ac:spMk id="11" creationId="{1D540449-D756-0736-0B04-0B0F1965FD9F}"/>
          </ac:spMkLst>
        </pc:spChg>
        <pc:spChg chg="add mod">
          <ac:chgData name="Song Seokil" userId="55e21934b449b532" providerId="LiveId" clId="{894A6571-10D6-4BE4-B1C0-5FB69A89DEC6}" dt="2022-10-25T01:45:04.630" v="1981" actId="1076"/>
          <ac:spMkLst>
            <pc:docMk/>
            <pc:sldMk cId="1832521603" sldId="407"/>
            <ac:spMk id="13" creationId="{718A9BF2-5451-22E0-2077-898EF71190D5}"/>
          </ac:spMkLst>
        </pc:spChg>
      </pc:sldChg>
      <pc:sldChg chg="del">
        <pc:chgData name="Song Seokil" userId="55e21934b449b532" providerId="LiveId" clId="{894A6571-10D6-4BE4-B1C0-5FB69A89DEC6}" dt="2022-10-24T14:22:10.850" v="6" actId="47"/>
        <pc:sldMkLst>
          <pc:docMk/>
          <pc:sldMk cId="3205062593" sldId="407"/>
        </pc:sldMkLst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4126707930" sldId="407"/>
        </pc:sldMkLst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1275900686" sldId="408"/>
        </pc:sldMkLst>
      </pc:sldChg>
      <pc:sldChg chg="addSp delSp modSp new del mod">
        <pc:chgData name="Song Seokil" userId="55e21934b449b532" providerId="LiveId" clId="{894A6571-10D6-4BE4-B1C0-5FB69A89DEC6}" dt="2022-10-25T01:57:17.840" v="2181" actId="2696"/>
        <pc:sldMkLst>
          <pc:docMk/>
          <pc:sldMk cId="3225821119" sldId="408"/>
        </pc:sldMkLst>
        <pc:spChg chg="mod">
          <ac:chgData name="Song Seokil" userId="55e21934b449b532" providerId="LiveId" clId="{894A6571-10D6-4BE4-B1C0-5FB69A89DEC6}" dt="2022-10-25T01:45:06.837" v="1982"/>
          <ac:spMkLst>
            <pc:docMk/>
            <pc:sldMk cId="3225821119" sldId="408"/>
            <ac:spMk id="2" creationId="{64F4B40E-17C1-E308-856D-B7FD6FF18A7D}"/>
          </ac:spMkLst>
        </pc:spChg>
        <pc:spChg chg="add del mod">
          <ac:chgData name="Song Seokil" userId="55e21934b449b532" providerId="LiveId" clId="{894A6571-10D6-4BE4-B1C0-5FB69A89DEC6}" dt="2022-10-25T01:45:31.018" v="1996" actId="1076"/>
          <ac:spMkLst>
            <pc:docMk/>
            <pc:sldMk cId="3225821119" sldId="408"/>
            <ac:spMk id="3" creationId="{8A370E94-5609-5312-6081-ACFAD485240E}"/>
          </ac:spMkLst>
        </pc:spChg>
        <pc:spChg chg="add del mod">
          <ac:chgData name="Song Seokil" userId="55e21934b449b532" providerId="LiveId" clId="{894A6571-10D6-4BE4-B1C0-5FB69A89DEC6}" dt="2022-10-25T00:03:18.955" v="403"/>
          <ac:spMkLst>
            <pc:docMk/>
            <pc:sldMk cId="3225821119" sldId="408"/>
            <ac:spMk id="5" creationId="{A571B546-C802-FAE9-B3B0-D207C1D33955}"/>
          </ac:spMkLst>
        </pc:spChg>
        <pc:spChg chg="add mod">
          <ac:chgData name="Song Seokil" userId="55e21934b449b532" providerId="LiveId" clId="{894A6571-10D6-4BE4-B1C0-5FB69A89DEC6}" dt="2022-10-25T01:45:33.780" v="1997" actId="1076"/>
          <ac:spMkLst>
            <pc:docMk/>
            <pc:sldMk cId="3225821119" sldId="408"/>
            <ac:spMk id="7" creationId="{38EC2ED2-595C-800F-EB6A-6244976BA1B6}"/>
          </ac:spMkLst>
        </pc:spChg>
        <pc:spChg chg="add mod">
          <ac:chgData name="Song Seokil" userId="55e21934b449b532" providerId="LiveId" clId="{894A6571-10D6-4BE4-B1C0-5FB69A89DEC6}" dt="2022-10-25T01:45:35.703" v="1998" actId="1076"/>
          <ac:spMkLst>
            <pc:docMk/>
            <pc:sldMk cId="3225821119" sldId="408"/>
            <ac:spMk id="9" creationId="{91979EDB-C998-EA43-ECF3-B0463EB06664}"/>
          </ac:spMkLst>
        </pc:spChg>
      </pc:sldChg>
      <pc:sldChg chg="addSp delSp modSp new del mod">
        <pc:chgData name="Song Seokil" userId="55e21934b449b532" providerId="LiveId" clId="{894A6571-10D6-4BE4-B1C0-5FB69A89DEC6}" dt="2022-10-25T01:57:17.840" v="2181" actId="2696"/>
        <pc:sldMkLst>
          <pc:docMk/>
          <pc:sldMk cId="273582981" sldId="409"/>
        </pc:sldMkLst>
        <pc:spChg chg="mod">
          <ac:chgData name="Song Seokil" userId="55e21934b449b532" providerId="LiveId" clId="{894A6571-10D6-4BE4-B1C0-5FB69A89DEC6}" dt="2022-10-25T01:45:47.691" v="2001"/>
          <ac:spMkLst>
            <pc:docMk/>
            <pc:sldMk cId="273582981" sldId="409"/>
            <ac:spMk id="2" creationId="{DC5A0117-D096-9789-89AF-9A172871CECF}"/>
          </ac:spMkLst>
        </pc:spChg>
        <pc:spChg chg="add del mod">
          <ac:chgData name="Song Seokil" userId="55e21934b449b532" providerId="LiveId" clId="{894A6571-10D6-4BE4-B1C0-5FB69A89DEC6}" dt="2022-10-25T01:46:29.281" v="2076" actId="6549"/>
          <ac:spMkLst>
            <pc:docMk/>
            <pc:sldMk cId="273582981" sldId="409"/>
            <ac:spMk id="3" creationId="{801187F8-D11E-F9A7-FEA9-D9020250A898}"/>
          </ac:spMkLst>
        </pc:spChg>
        <pc:spChg chg="mod">
          <ac:chgData name="Song Seokil" userId="55e21934b449b532" providerId="LiveId" clId="{894A6571-10D6-4BE4-B1C0-5FB69A89DEC6}" dt="2022-10-25T01:45:47.691" v="2001"/>
          <ac:spMkLst>
            <pc:docMk/>
            <pc:sldMk cId="273582981" sldId="409"/>
            <ac:spMk id="4" creationId="{2EB36B53-A0E8-AF7A-DEAC-CBBF1474C063}"/>
          </ac:spMkLst>
        </pc:spChg>
        <pc:spChg chg="add del mod">
          <ac:chgData name="Song Seokil" userId="55e21934b449b532" providerId="LiveId" clId="{894A6571-10D6-4BE4-B1C0-5FB69A89DEC6}" dt="2022-10-25T00:04:21.567" v="420"/>
          <ac:spMkLst>
            <pc:docMk/>
            <pc:sldMk cId="273582981" sldId="409"/>
            <ac:spMk id="5" creationId="{18D6AD02-2419-0BD5-72E2-1A015B8EC5E2}"/>
          </ac:spMkLst>
        </pc:spChg>
        <pc:spChg chg="add mod">
          <ac:chgData name="Song Seokil" userId="55e21934b449b532" providerId="LiveId" clId="{894A6571-10D6-4BE4-B1C0-5FB69A89DEC6}" dt="2022-10-25T01:46:33.247" v="2077" actId="1076"/>
          <ac:spMkLst>
            <pc:docMk/>
            <pc:sldMk cId="273582981" sldId="409"/>
            <ac:spMk id="7" creationId="{9BAD37AC-5C6F-01CA-B31F-11C664A771D3}"/>
          </ac:spMkLst>
        </pc:spChg>
        <pc:spChg chg="add mod">
          <ac:chgData name="Song Seokil" userId="55e21934b449b532" providerId="LiveId" clId="{894A6571-10D6-4BE4-B1C0-5FB69A89DEC6}" dt="2022-10-25T01:46:41.297" v="2078" actId="404"/>
          <ac:spMkLst>
            <pc:docMk/>
            <pc:sldMk cId="273582981" sldId="409"/>
            <ac:spMk id="9" creationId="{0FC71918-B1F6-AADF-D067-716140F7FF9C}"/>
          </ac:spMkLst>
        </pc:spChg>
        <pc:spChg chg="add del mod">
          <ac:chgData name="Song Seokil" userId="55e21934b449b532" providerId="LiveId" clId="{894A6571-10D6-4BE4-B1C0-5FB69A89DEC6}" dt="2022-10-25T01:45:47.691" v="2001"/>
          <ac:spMkLst>
            <pc:docMk/>
            <pc:sldMk cId="273582981" sldId="409"/>
            <ac:spMk id="10" creationId="{233D592C-A03B-CD4D-2035-5C99D773A40D}"/>
          </ac:spMkLst>
        </pc:spChg>
        <pc:spChg chg="add del mod">
          <ac:chgData name="Song Seokil" userId="55e21934b449b532" providerId="LiveId" clId="{894A6571-10D6-4BE4-B1C0-5FB69A89DEC6}" dt="2022-10-25T01:45:47.691" v="2001"/>
          <ac:spMkLst>
            <pc:docMk/>
            <pc:sldMk cId="273582981" sldId="409"/>
            <ac:spMk id="11" creationId="{E1DA9B6B-753F-310F-9751-2EBBBFF66373}"/>
          </ac:spMkLst>
        </pc:spChg>
        <pc:spChg chg="add del mod">
          <ac:chgData name="Song Seokil" userId="55e21934b449b532" providerId="LiveId" clId="{894A6571-10D6-4BE4-B1C0-5FB69A89DEC6}" dt="2022-10-25T01:45:47.691" v="2001"/>
          <ac:spMkLst>
            <pc:docMk/>
            <pc:sldMk cId="273582981" sldId="409"/>
            <ac:spMk id="12" creationId="{841646BE-32A1-EBA0-DDC5-90AA4A3ABF51}"/>
          </ac:spMkLst>
        </pc:spChg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3678816972" sldId="409"/>
        </pc:sldMkLst>
      </pc:sldChg>
      <pc:sldChg chg="addSp delSp modSp new del mod modClrScheme chgLayout">
        <pc:chgData name="Song Seokil" userId="55e21934b449b532" providerId="LiveId" clId="{894A6571-10D6-4BE4-B1C0-5FB69A89DEC6}" dt="2022-10-25T01:57:17.840" v="2181" actId="2696"/>
        <pc:sldMkLst>
          <pc:docMk/>
          <pc:sldMk cId="513175986" sldId="410"/>
        </pc:sldMkLst>
        <pc:spChg chg="del">
          <ac:chgData name="Song Seokil" userId="55e21934b449b532" providerId="LiveId" clId="{894A6571-10D6-4BE4-B1C0-5FB69A89DEC6}" dt="2022-10-25T00:05:09.567" v="435" actId="700"/>
          <ac:spMkLst>
            <pc:docMk/>
            <pc:sldMk cId="513175986" sldId="410"/>
            <ac:spMk id="2" creationId="{1DCED5D6-D71A-5CFC-046E-51D92C6C9A8D}"/>
          </ac:spMkLst>
        </pc:spChg>
        <pc:spChg chg="add del">
          <ac:chgData name="Song Seokil" userId="55e21934b449b532" providerId="LiveId" clId="{894A6571-10D6-4BE4-B1C0-5FB69A89DEC6}" dt="2022-10-25T00:05:09.567" v="435" actId="700"/>
          <ac:spMkLst>
            <pc:docMk/>
            <pc:sldMk cId="513175986" sldId="410"/>
            <ac:spMk id="3" creationId="{9A736B61-E275-0F97-F62E-F8EF90239135}"/>
          </ac:spMkLst>
        </pc:spChg>
        <pc:spChg chg="mod ord">
          <ac:chgData name="Song Seokil" userId="55e21934b449b532" providerId="LiveId" clId="{894A6571-10D6-4BE4-B1C0-5FB69A89DEC6}" dt="2022-10-25T00:05:09.567" v="435" actId="700"/>
          <ac:spMkLst>
            <pc:docMk/>
            <pc:sldMk cId="513175986" sldId="410"/>
            <ac:spMk id="4" creationId="{923DC408-878F-3C63-F418-57EBA60A142C}"/>
          </ac:spMkLst>
        </pc:spChg>
        <pc:spChg chg="add del mod">
          <ac:chgData name="Song Seokil" userId="55e21934b449b532" providerId="LiveId" clId="{894A6571-10D6-4BE4-B1C0-5FB69A89DEC6}" dt="2022-10-25T00:05:07.203" v="434"/>
          <ac:spMkLst>
            <pc:docMk/>
            <pc:sldMk cId="513175986" sldId="410"/>
            <ac:spMk id="5" creationId="{DDE255B4-D0D7-F866-DAAB-E5631F44ED0C}"/>
          </ac:spMkLst>
        </pc:spChg>
        <pc:spChg chg="add mod">
          <ac:chgData name="Song Seokil" userId="55e21934b449b532" providerId="LiveId" clId="{894A6571-10D6-4BE4-B1C0-5FB69A89DEC6}" dt="2022-10-25T01:47:04.419" v="2092" actId="404"/>
          <ac:spMkLst>
            <pc:docMk/>
            <pc:sldMk cId="513175986" sldId="410"/>
            <ac:spMk id="7" creationId="{90B6F80F-74FE-3FD0-87AE-3CBC284429B7}"/>
          </ac:spMkLst>
        </pc:spChg>
        <pc:spChg chg="add mod">
          <ac:chgData name="Song Seokil" userId="55e21934b449b532" providerId="LiveId" clId="{894A6571-10D6-4BE4-B1C0-5FB69A89DEC6}" dt="2022-10-25T01:47:07.864" v="2093" actId="404"/>
          <ac:spMkLst>
            <pc:docMk/>
            <pc:sldMk cId="513175986" sldId="410"/>
            <ac:spMk id="9" creationId="{DCC40F82-B6AB-17E3-8E8F-D965F48CF333}"/>
          </ac:spMkLst>
        </pc:spChg>
        <pc:spChg chg="add mod">
          <ac:chgData name="Song Seokil" userId="55e21934b449b532" providerId="LiveId" clId="{894A6571-10D6-4BE4-B1C0-5FB69A89DEC6}" dt="2022-10-25T01:47:10.268" v="2094" actId="1076"/>
          <ac:spMkLst>
            <pc:docMk/>
            <pc:sldMk cId="513175986" sldId="410"/>
            <ac:spMk id="11" creationId="{3E28D529-C262-B5E3-A065-8101CB972FAC}"/>
          </ac:spMkLst>
        </pc:spChg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2698357218" sldId="410"/>
        </pc:sldMkLst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1467812182" sldId="411"/>
        </pc:sldMkLst>
      </pc:sldChg>
      <pc:sldChg chg="addSp modSp new del mod">
        <pc:chgData name="Song Seokil" userId="55e21934b449b532" providerId="LiveId" clId="{894A6571-10D6-4BE4-B1C0-5FB69A89DEC6}" dt="2022-10-25T01:57:17.840" v="2181" actId="2696"/>
        <pc:sldMkLst>
          <pc:docMk/>
          <pc:sldMk cId="4176033955" sldId="411"/>
        </pc:sldMkLst>
        <pc:spChg chg="add mod">
          <ac:chgData name="Song Seokil" userId="55e21934b449b532" providerId="LiveId" clId="{894A6571-10D6-4BE4-B1C0-5FB69A89DEC6}" dt="2022-10-25T01:47:37.220" v="2119" actId="179"/>
          <ac:spMkLst>
            <pc:docMk/>
            <pc:sldMk cId="4176033955" sldId="411"/>
            <ac:spMk id="4" creationId="{07B46CBC-5443-C59C-0654-340004162EE2}"/>
          </ac:spMkLst>
        </pc:spChg>
        <pc:spChg chg="add mod">
          <ac:chgData name="Song Seokil" userId="55e21934b449b532" providerId="LiveId" clId="{894A6571-10D6-4BE4-B1C0-5FB69A89DEC6}" dt="2022-10-25T01:47:49.420" v="2123" actId="1076"/>
          <ac:spMkLst>
            <pc:docMk/>
            <pc:sldMk cId="4176033955" sldId="411"/>
            <ac:spMk id="6" creationId="{DA590D11-6768-9E2E-94E8-B536448F5405}"/>
          </ac:spMkLst>
        </pc:spChg>
        <pc:spChg chg="add mod">
          <ac:chgData name="Song Seokil" userId="55e21934b449b532" providerId="LiveId" clId="{894A6571-10D6-4BE4-B1C0-5FB69A89DEC6}" dt="2022-10-25T01:48:30.514" v="2144" actId="20577"/>
          <ac:spMkLst>
            <pc:docMk/>
            <pc:sldMk cId="4176033955" sldId="411"/>
            <ac:spMk id="9" creationId="{3747307A-74CC-EBE0-A96E-52BFC371C560}"/>
          </ac:spMkLst>
        </pc:spChg>
        <pc:picChg chg="add mod">
          <ac:chgData name="Song Seokil" userId="55e21934b449b532" providerId="LiveId" clId="{894A6571-10D6-4BE4-B1C0-5FB69A89DEC6}" dt="2022-10-25T01:48:16.448" v="2125" actId="1076"/>
          <ac:picMkLst>
            <pc:docMk/>
            <pc:sldMk cId="4176033955" sldId="411"/>
            <ac:picMk id="7" creationId="{F2DFAA53-76D3-92D6-1D19-BD2DE81123C3}"/>
          </ac:picMkLst>
        </pc:picChg>
        <pc:picChg chg="add mod">
          <ac:chgData name="Song Seokil" userId="55e21934b449b532" providerId="LiveId" clId="{894A6571-10D6-4BE4-B1C0-5FB69A89DEC6}" dt="2022-10-25T00:06:59.802" v="467" actId="1076"/>
          <ac:picMkLst>
            <pc:docMk/>
            <pc:sldMk cId="4176033955" sldId="411"/>
            <ac:picMk id="10" creationId="{4C8B03B1-435D-66D7-D218-BE3526C2D384}"/>
          </ac:picMkLst>
        </pc:picChg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1367646410" sldId="412"/>
        </pc:sldMkLst>
      </pc:sldChg>
      <pc:sldChg chg="addSp delSp modSp new del mod modClrScheme chgLayout">
        <pc:chgData name="Song Seokil" userId="55e21934b449b532" providerId="LiveId" clId="{894A6571-10D6-4BE4-B1C0-5FB69A89DEC6}" dt="2022-10-25T01:57:17.840" v="2181" actId="2696"/>
        <pc:sldMkLst>
          <pc:docMk/>
          <pc:sldMk cId="2581746031" sldId="412"/>
        </pc:sldMkLst>
        <pc:spChg chg="mod ord">
          <ac:chgData name="Song Seokil" userId="55e21934b449b532" providerId="LiveId" clId="{894A6571-10D6-4BE4-B1C0-5FB69A89DEC6}" dt="2022-10-25T01:33:15.602" v="1631"/>
          <ac:spMkLst>
            <pc:docMk/>
            <pc:sldMk cId="2581746031" sldId="412"/>
            <ac:spMk id="2" creationId="{C6DA88FA-7107-520D-ED8C-C5F2F63B0738}"/>
          </ac:spMkLst>
        </pc:spChg>
        <pc:spChg chg="add mod ord">
          <ac:chgData name="Song Seokil" userId="55e21934b449b532" providerId="LiveId" clId="{894A6571-10D6-4BE4-B1C0-5FB69A89DEC6}" dt="2022-10-25T01:33:15.602" v="1631"/>
          <ac:spMkLst>
            <pc:docMk/>
            <pc:sldMk cId="2581746031" sldId="412"/>
            <ac:spMk id="3" creationId="{9821DD6A-99FB-AA53-6677-41AB9B027CF8}"/>
          </ac:spMkLst>
        </pc:spChg>
        <pc:spChg chg="add mod ord">
          <ac:chgData name="Song Seokil" userId="55e21934b449b532" providerId="LiveId" clId="{894A6571-10D6-4BE4-B1C0-5FB69A89DEC6}" dt="2022-10-25T01:33:46.063" v="1653" actId="6549"/>
          <ac:spMkLst>
            <pc:docMk/>
            <pc:sldMk cId="2581746031" sldId="412"/>
            <ac:spMk id="4" creationId="{1AC63F41-9569-0EAB-BC62-B0CD1739C9F4}"/>
          </ac:spMkLst>
        </pc:spChg>
        <pc:spChg chg="add del mod">
          <ac:chgData name="Song Seokil" userId="55e21934b449b532" providerId="LiveId" clId="{894A6571-10D6-4BE4-B1C0-5FB69A89DEC6}" dt="2022-10-25T01:33:15.602" v="1631"/>
          <ac:spMkLst>
            <pc:docMk/>
            <pc:sldMk cId="2581746031" sldId="412"/>
            <ac:spMk id="5" creationId="{B9B1ED68-2222-989E-C777-EE8FA7A147C5}"/>
          </ac:spMkLst>
        </pc:spChg>
        <pc:spChg chg="add del mod">
          <ac:chgData name="Song Seokil" userId="55e21934b449b532" providerId="LiveId" clId="{894A6571-10D6-4BE4-B1C0-5FB69A89DEC6}" dt="2022-10-25T01:33:15.602" v="1631"/>
          <ac:spMkLst>
            <pc:docMk/>
            <pc:sldMk cId="2581746031" sldId="412"/>
            <ac:spMk id="6" creationId="{C11BDF35-8E11-C2AE-5BD3-33CFC18E2958}"/>
          </ac:spMkLst>
        </pc:spChg>
        <pc:spChg chg="add del mod">
          <ac:chgData name="Song Seokil" userId="55e21934b449b532" providerId="LiveId" clId="{894A6571-10D6-4BE4-B1C0-5FB69A89DEC6}" dt="2022-10-25T01:33:15.602" v="1631"/>
          <ac:spMkLst>
            <pc:docMk/>
            <pc:sldMk cId="2581746031" sldId="412"/>
            <ac:spMk id="7" creationId="{6F105BAA-D3BB-6A53-38CB-FC1B0CD33571}"/>
          </ac:spMkLst>
        </pc:spChg>
        <pc:spChg chg="add del mod">
          <ac:chgData name="Song Seokil" userId="55e21934b449b532" providerId="LiveId" clId="{894A6571-10D6-4BE4-B1C0-5FB69A89DEC6}" dt="2022-10-25T01:38:20.172" v="1738" actId="478"/>
          <ac:spMkLst>
            <pc:docMk/>
            <pc:sldMk cId="2581746031" sldId="412"/>
            <ac:spMk id="9" creationId="{CB7CAB7B-F459-D05B-17B7-811FD36DDB87}"/>
          </ac:spMkLst>
        </pc:spChg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1911315365" sldId="413"/>
        </pc:sldMkLst>
      </pc:sldChg>
      <pc:sldChg chg="addSp delSp modSp new del mod modClrScheme chgLayout">
        <pc:chgData name="Song Seokil" userId="55e21934b449b532" providerId="LiveId" clId="{894A6571-10D6-4BE4-B1C0-5FB69A89DEC6}" dt="2022-10-25T01:57:17.840" v="2181" actId="2696"/>
        <pc:sldMkLst>
          <pc:docMk/>
          <pc:sldMk cId="2801736515" sldId="413"/>
        </pc:sldMkLst>
        <pc:spChg chg="del">
          <ac:chgData name="Song Seokil" userId="55e21934b449b532" providerId="LiveId" clId="{894A6571-10D6-4BE4-B1C0-5FB69A89DEC6}" dt="2022-10-25T00:22:57.648" v="474" actId="700"/>
          <ac:spMkLst>
            <pc:docMk/>
            <pc:sldMk cId="2801736515" sldId="413"/>
            <ac:spMk id="2" creationId="{78CA9D9C-F80C-4008-D491-76468900D21B}"/>
          </ac:spMkLst>
        </pc:spChg>
        <pc:spChg chg="del">
          <ac:chgData name="Song Seokil" userId="55e21934b449b532" providerId="LiveId" clId="{894A6571-10D6-4BE4-B1C0-5FB69A89DEC6}" dt="2022-10-25T00:22:57.648" v="474" actId="700"/>
          <ac:spMkLst>
            <pc:docMk/>
            <pc:sldMk cId="2801736515" sldId="413"/>
            <ac:spMk id="3" creationId="{5E1E950F-96C0-8697-4596-68CBCB68E2F0}"/>
          </ac:spMkLst>
        </pc:spChg>
        <pc:spChg chg="mod ord">
          <ac:chgData name="Song Seokil" userId="55e21934b449b532" providerId="LiveId" clId="{894A6571-10D6-4BE4-B1C0-5FB69A89DEC6}" dt="2022-10-25T00:22:57.648" v="474" actId="700"/>
          <ac:spMkLst>
            <pc:docMk/>
            <pc:sldMk cId="2801736515" sldId="413"/>
            <ac:spMk id="4" creationId="{70B17E56-D14D-0CE4-11A4-9A0251E40D6A}"/>
          </ac:spMkLst>
        </pc:spChg>
        <pc:spChg chg="add del mod">
          <ac:chgData name="Song Seokil" userId="55e21934b449b532" providerId="LiveId" clId="{894A6571-10D6-4BE4-B1C0-5FB69A89DEC6}" dt="2022-10-25T01:38:30.221" v="1739" actId="478"/>
          <ac:spMkLst>
            <pc:docMk/>
            <pc:sldMk cId="2801736515" sldId="413"/>
            <ac:spMk id="6" creationId="{67CCDD87-7FA7-235A-B01B-28760CB32DC6}"/>
          </ac:spMkLst>
        </pc:spChg>
        <pc:spChg chg="add mod">
          <ac:chgData name="Song Seokil" userId="55e21934b449b532" providerId="LiveId" clId="{894A6571-10D6-4BE4-B1C0-5FB69A89DEC6}" dt="2022-10-25T01:39:20.585" v="1807" actId="20577"/>
          <ac:spMkLst>
            <pc:docMk/>
            <pc:sldMk cId="2801736515" sldId="413"/>
            <ac:spMk id="8" creationId="{D74E9E21-332F-68A5-5D41-B1C00F109F5D}"/>
          </ac:spMkLst>
        </pc:spChg>
        <pc:spChg chg="add mod">
          <ac:chgData name="Song Seokil" userId="55e21934b449b532" providerId="LiveId" clId="{894A6571-10D6-4BE4-B1C0-5FB69A89DEC6}" dt="2022-10-25T01:38:49.073" v="1746" actId="1076"/>
          <ac:spMkLst>
            <pc:docMk/>
            <pc:sldMk cId="2801736515" sldId="413"/>
            <ac:spMk id="10" creationId="{04863958-C59D-6A55-E2BB-1705599BA874}"/>
          </ac:spMkLst>
        </pc:spChg>
        <pc:spChg chg="add del mod">
          <ac:chgData name="Song Seokil" userId="55e21934b449b532" providerId="LiveId" clId="{894A6571-10D6-4BE4-B1C0-5FB69A89DEC6}" dt="2022-10-25T01:38:50.163" v="1747"/>
          <ac:spMkLst>
            <pc:docMk/>
            <pc:sldMk cId="2801736515" sldId="413"/>
            <ac:spMk id="11" creationId="{9D34D1BF-0C46-ED05-D7F3-041DE625903B}"/>
          </ac:spMkLst>
        </pc:spChg>
        <pc:spChg chg="add del mod">
          <ac:chgData name="Song Seokil" userId="55e21934b449b532" providerId="LiveId" clId="{894A6571-10D6-4BE4-B1C0-5FB69A89DEC6}" dt="2022-10-25T01:38:50.163" v="1747"/>
          <ac:spMkLst>
            <pc:docMk/>
            <pc:sldMk cId="2801736515" sldId="413"/>
            <ac:spMk id="12" creationId="{D3786157-C810-6F8E-2760-C30CA2EF0C4F}"/>
          </ac:spMkLst>
        </pc:spChg>
        <pc:spChg chg="add del mod">
          <ac:chgData name="Song Seokil" userId="55e21934b449b532" providerId="LiveId" clId="{894A6571-10D6-4BE4-B1C0-5FB69A89DEC6}" dt="2022-10-25T01:38:50.163" v="1747"/>
          <ac:spMkLst>
            <pc:docMk/>
            <pc:sldMk cId="2801736515" sldId="413"/>
            <ac:spMk id="13" creationId="{6D10E1BE-2770-E096-E08E-2BA3D1F06B1F}"/>
          </ac:spMkLst>
        </pc:spChg>
        <pc:spChg chg="add mod">
          <ac:chgData name="Song Seokil" userId="55e21934b449b532" providerId="LiveId" clId="{894A6571-10D6-4BE4-B1C0-5FB69A89DEC6}" dt="2022-10-25T01:39:31.871" v="1810" actId="1076"/>
          <ac:spMkLst>
            <pc:docMk/>
            <pc:sldMk cId="2801736515" sldId="413"/>
            <ac:spMk id="14" creationId="{147524F4-6A19-893C-0EEB-ABFF1D338168}"/>
          </ac:spMkLst>
        </pc:spChg>
      </pc:sldChg>
      <pc:sldChg chg="addSp delSp modSp new del mod">
        <pc:chgData name="Song Seokil" userId="55e21934b449b532" providerId="LiveId" clId="{894A6571-10D6-4BE4-B1C0-5FB69A89DEC6}" dt="2022-10-25T01:39:47.504" v="1813" actId="47"/>
        <pc:sldMkLst>
          <pc:docMk/>
          <pc:sldMk cId="3726605548" sldId="414"/>
        </pc:sldMkLst>
        <pc:spChg chg="add del mod">
          <ac:chgData name="Song Seokil" userId="55e21934b449b532" providerId="LiveId" clId="{894A6571-10D6-4BE4-B1C0-5FB69A89DEC6}" dt="2022-10-25T01:39:35.677" v="1811" actId="478"/>
          <ac:spMkLst>
            <pc:docMk/>
            <pc:sldMk cId="3726605548" sldId="414"/>
            <ac:spMk id="4" creationId="{58723060-B2F2-4933-79DE-9F7F2FCE939E}"/>
          </ac:spMkLst>
        </pc:spChg>
        <pc:spChg chg="add del mod">
          <ac:chgData name="Song Seokil" userId="55e21934b449b532" providerId="LiveId" clId="{894A6571-10D6-4BE4-B1C0-5FB69A89DEC6}" dt="2022-10-25T01:39:45.712" v="1812" actId="21"/>
          <ac:spMkLst>
            <pc:docMk/>
            <pc:sldMk cId="3726605548" sldId="414"/>
            <ac:spMk id="6" creationId="{7EEFE6F3-277D-1EAB-9385-1FD9C3BD3A13}"/>
          </ac:spMkLst>
        </pc:spChg>
        <pc:spChg chg="add del mod">
          <ac:chgData name="Song Seokil" userId="55e21934b449b532" providerId="LiveId" clId="{894A6571-10D6-4BE4-B1C0-5FB69A89DEC6}" dt="2022-10-25T01:39:45.712" v="1812" actId="21"/>
          <ac:spMkLst>
            <pc:docMk/>
            <pc:sldMk cId="3726605548" sldId="414"/>
            <ac:spMk id="8" creationId="{241E7C11-8E36-4081-4F7F-9E3F332B6885}"/>
          </ac:spMkLst>
        </pc:spChg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17079513" sldId="415"/>
        </pc:sldMkLst>
      </pc:sldChg>
      <pc:sldChg chg="addSp delSp modSp new del mod modClrScheme chgLayout">
        <pc:chgData name="Song Seokil" userId="55e21934b449b532" providerId="LiveId" clId="{894A6571-10D6-4BE4-B1C0-5FB69A89DEC6}" dt="2022-10-25T01:57:17.840" v="2181" actId="2696"/>
        <pc:sldMkLst>
          <pc:docMk/>
          <pc:sldMk cId="814264020" sldId="415"/>
        </pc:sldMkLst>
        <pc:spChg chg="mod ord">
          <ac:chgData name="Song Seokil" userId="55e21934b449b532" providerId="LiveId" clId="{894A6571-10D6-4BE4-B1C0-5FB69A89DEC6}" dt="2022-10-25T00:24:17.769" v="494" actId="700"/>
          <ac:spMkLst>
            <pc:docMk/>
            <pc:sldMk cId="814264020" sldId="415"/>
            <ac:spMk id="2" creationId="{21AE37B8-B9B6-4EA9-9732-91E0DE47CBD2}"/>
          </ac:spMkLst>
        </pc:spChg>
        <pc:spChg chg="add mod ord">
          <ac:chgData name="Song Seokil" userId="55e21934b449b532" providerId="LiveId" clId="{894A6571-10D6-4BE4-B1C0-5FB69A89DEC6}" dt="2022-10-25T01:40:58.787" v="1872"/>
          <ac:spMkLst>
            <pc:docMk/>
            <pc:sldMk cId="814264020" sldId="415"/>
            <ac:spMk id="3" creationId="{774F789A-8070-EB94-54EB-D481B5A9687E}"/>
          </ac:spMkLst>
        </pc:spChg>
        <pc:spChg chg="add mod ord">
          <ac:chgData name="Song Seokil" userId="55e21934b449b532" providerId="LiveId" clId="{894A6571-10D6-4BE4-B1C0-5FB69A89DEC6}" dt="2022-10-25T01:38:01.002" v="1734" actId="6549"/>
          <ac:spMkLst>
            <pc:docMk/>
            <pc:sldMk cId="814264020" sldId="415"/>
            <ac:spMk id="4" creationId="{0D2279E2-D928-5610-13BC-D522CBB1D33D}"/>
          </ac:spMkLst>
        </pc:spChg>
        <pc:spChg chg="add del">
          <ac:chgData name="Song Seokil" userId="55e21934b449b532" providerId="LiveId" clId="{894A6571-10D6-4BE4-B1C0-5FB69A89DEC6}" dt="2022-10-25T00:24:20.488" v="496"/>
          <ac:spMkLst>
            <pc:docMk/>
            <pc:sldMk cId="814264020" sldId="415"/>
            <ac:spMk id="5" creationId="{86922671-3CAE-9C63-C6B2-468846C56C2B}"/>
          </ac:spMkLst>
        </pc:spChg>
        <pc:spChg chg="add del">
          <ac:chgData name="Song Seokil" userId="55e21934b449b532" providerId="LiveId" clId="{894A6571-10D6-4BE4-B1C0-5FB69A89DEC6}" dt="2022-10-25T00:24:20.488" v="496"/>
          <ac:spMkLst>
            <pc:docMk/>
            <pc:sldMk cId="814264020" sldId="415"/>
            <ac:spMk id="6" creationId="{8AE85852-2381-75DD-7C08-AE595DB69BFA}"/>
          </ac:spMkLst>
        </pc:spChg>
        <pc:spChg chg="add del">
          <ac:chgData name="Song Seokil" userId="55e21934b449b532" providerId="LiveId" clId="{894A6571-10D6-4BE4-B1C0-5FB69A89DEC6}" dt="2022-10-25T00:24:20.488" v="496"/>
          <ac:spMkLst>
            <pc:docMk/>
            <pc:sldMk cId="814264020" sldId="415"/>
            <ac:spMk id="7" creationId="{788FFBB6-B259-ED2B-D22F-1A78FB2C73ED}"/>
          </ac:spMkLst>
        </pc:spChg>
        <pc:spChg chg="add mod">
          <ac:chgData name="Song Seokil" userId="55e21934b449b532" providerId="LiveId" clId="{894A6571-10D6-4BE4-B1C0-5FB69A89DEC6}" dt="2022-10-25T01:40:18.431" v="1837"/>
          <ac:spMkLst>
            <pc:docMk/>
            <pc:sldMk cId="814264020" sldId="415"/>
            <ac:spMk id="9" creationId="{50C4CEAB-2270-730E-079B-A6BE708B552C}"/>
          </ac:spMkLst>
        </pc:spChg>
        <pc:spChg chg="add mod">
          <ac:chgData name="Song Seokil" userId="55e21934b449b532" providerId="LiveId" clId="{894A6571-10D6-4BE4-B1C0-5FB69A89DEC6}" dt="2022-10-25T01:40:52.047" v="1871" actId="1076"/>
          <ac:spMkLst>
            <pc:docMk/>
            <pc:sldMk cId="814264020" sldId="415"/>
            <ac:spMk id="11" creationId="{F5C750B3-71C5-3532-AD7A-2D6A3F1F1DE3}"/>
          </ac:spMkLst>
        </pc:spChg>
        <pc:spChg chg="add mod">
          <ac:chgData name="Song Seokil" userId="55e21934b449b532" providerId="LiveId" clId="{894A6571-10D6-4BE4-B1C0-5FB69A89DEC6}" dt="2022-10-25T01:40:44.526" v="1868" actId="6549"/>
          <ac:spMkLst>
            <pc:docMk/>
            <pc:sldMk cId="814264020" sldId="415"/>
            <ac:spMk id="12" creationId="{DCD0185E-1ABA-56CA-7A92-2CED3CBD398E}"/>
          </ac:spMkLst>
        </pc:spChg>
        <pc:spChg chg="add mod">
          <ac:chgData name="Song Seokil" userId="55e21934b449b532" providerId="LiveId" clId="{894A6571-10D6-4BE4-B1C0-5FB69A89DEC6}" dt="2022-10-25T01:40:49.627" v="1870" actId="1076"/>
          <ac:spMkLst>
            <pc:docMk/>
            <pc:sldMk cId="814264020" sldId="415"/>
            <ac:spMk id="13" creationId="{BA9EFAD3-6241-BA8A-3C6A-8DDEBA86FDE4}"/>
          </ac:spMkLst>
        </pc:spChg>
      </pc:sldChg>
      <pc:sldChg chg="addSp delSp modSp new del mod modClrScheme chgLayout">
        <pc:chgData name="Song Seokil" userId="55e21934b449b532" providerId="LiveId" clId="{894A6571-10D6-4BE4-B1C0-5FB69A89DEC6}" dt="2022-10-25T01:57:17.840" v="2181" actId="2696"/>
        <pc:sldMkLst>
          <pc:docMk/>
          <pc:sldMk cId="321681454" sldId="416"/>
        </pc:sldMkLst>
        <pc:spChg chg="del">
          <ac:chgData name="Song Seokil" userId="55e21934b449b532" providerId="LiveId" clId="{894A6571-10D6-4BE4-B1C0-5FB69A89DEC6}" dt="2022-10-25T00:28:15.805" v="523" actId="700"/>
          <ac:spMkLst>
            <pc:docMk/>
            <pc:sldMk cId="321681454" sldId="416"/>
            <ac:spMk id="2" creationId="{E437C9F4-A6B8-D0B8-D26C-9F870053E9F0}"/>
          </ac:spMkLst>
        </pc:spChg>
        <pc:spChg chg="del">
          <ac:chgData name="Song Seokil" userId="55e21934b449b532" providerId="LiveId" clId="{894A6571-10D6-4BE4-B1C0-5FB69A89DEC6}" dt="2022-10-25T00:28:15.805" v="523" actId="700"/>
          <ac:spMkLst>
            <pc:docMk/>
            <pc:sldMk cId="321681454" sldId="416"/>
            <ac:spMk id="3" creationId="{3246415C-D688-B598-5CAA-FD3CC214D7CE}"/>
          </ac:spMkLst>
        </pc:spChg>
        <pc:spChg chg="mod ord">
          <ac:chgData name="Song Seokil" userId="55e21934b449b532" providerId="LiveId" clId="{894A6571-10D6-4BE4-B1C0-5FB69A89DEC6}" dt="2022-10-25T00:28:15.805" v="523" actId="700"/>
          <ac:spMkLst>
            <pc:docMk/>
            <pc:sldMk cId="321681454" sldId="416"/>
            <ac:spMk id="4" creationId="{0E970B65-3FA5-A8B4-6E90-543EF46DD000}"/>
          </ac:spMkLst>
        </pc:spChg>
        <pc:spChg chg="add mod">
          <ac:chgData name="Song Seokil" userId="55e21934b449b532" providerId="LiveId" clId="{894A6571-10D6-4BE4-B1C0-5FB69A89DEC6}" dt="2022-10-25T00:43:31.998" v="789" actId="1076"/>
          <ac:spMkLst>
            <pc:docMk/>
            <pc:sldMk cId="321681454" sldId="416"/>
            <ac:spMk id="6" creationId="{0315ACF2-E19B-8BB7-A790-711907BC9D19}"/>
          </ac:spMkLst>
        </pc:spChg>
        <pc:spChg chg="add mod">
          <ac:chgData name="Song Seokil" userId="55e21934b449b532" providerId="LiveId" clId="{894A6571-10D6-4BE4-B1C0-5FB69A89DEC6}" dt="2022-10-25T00:43:41.554" v="791" actId="14100"/>
          <ac:spMkLst>
            <pc:docMk/>
            <pc:sldMk cId="321681454" sldId="416"/>
            <ac:spMk id="8" creationId="{81D657EB-59C4-4A39-FE1F-4FC79AD3FEE5}"/>
          </ac:spMkLst>
        </pc:spChg>
        <pc:spChg chg="add del">
          <ac:chgData name="Song Seokil" userId="55e21934b449b532" providerId="LiveId" clId="{894A6571-10D6-4BE4-B1C0-5FB69A89DEC6}" dt="2022-10-25T00:29:24.817" v="532" actId="22"/>
          <ac:spMkLst>
            <pc:docMk/>
            <pc:sldMk cId="321681454" sldId="416"/>
            <ac:spMk id="10" creationId="{F15F1725-4068-4C40-712A-A8F44FC5D94D}"/>
          </ac:spMkLst>
        </pc:spChg>
        <pc:spChg chg="add del mod">
          <ac:chgData name="Song Seokil" userId="55e21934b449b532" providerId="LiveId" clId="{894A6571-10D6-4BE4-B1C0-5FB69A89DEC6}" dt="2022-10-25T00:43:18.555" v="784"/>
          <ac:spMkLst>
            <pc:docMk/>
            <pc:sldMk cId="321681454" sldId="416"/>
            <ac:spMk id="11" creationId="{3F890403-E9D3-CAD6-312D-F65B091EE85F}"/>
          </ac:spMkLst>
        </pc:spChg>
        <pc:spChg chg="add del mod">
          <ac:chgData name="Song Seokil" userId="55e21934b449b532" providerId="LiveId" clId="{894A6571-10D6-4BE4-B1C0-5FB69A89DEC6}" dt="2022-10-25T00:43:18.555" v="784"/>
          <ac:spMkLst>
            <pc:docMk/>
            <pc:sldMk cId="321681454" sldId="416"/>
            <ac:spMk id="12" creationId="{585262A0-99A4-5FCE-E9B9-51B533CB14CC}"/>
          </ac:spMkLst>
        </pc:spChg>
        <pc:spChg chg="add mod">
          <ac:chgData name="Song Seokil" userId="55e21934b449b532" providerId="LiveId" clId="{894A6571-10D6-4BE4-B1C0-5FB69A89DEC6}" dt="2022-10-25T00:43:45.854" v="792" actId="1076"/>
          <ac:spMkLst>
            <pc:docMk/>
            <pc:sldMk cId="321681454" sldId="416"/>
            <ac:spMk id="13" creationId="{D9F60FC1-E08D-459B-7648-578F5966EA69}"/>
          </ac:spMkLst>
        </pc:spChg>
        <pc:spChg chg="add mod">
          <ac:chgData name="Song Seokil" userId="55e21934b449b532" providerId="LiveId" clId="{894A6571-10D6-4BE4-B1C0-5FB69A89DEC6}" dt="2022-10-25T00:43:50.502" v="794" actId="1076"/>
          <ac:spMkLst>
            <pc:docMk/>
            <pc:sldMk cId="321681454" sldId="416"/>
            <ac:spMk id="14" creationId="{6A113AD9-EB49-826B-55F1-B385D92D79BD}"/>
          </ac:spMkLst>
        </pc:spChg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1827877449" sldId="416"/>
        </pc:sldMkLst>
      </pc:sldChg>
      <pc:sldChg chg="addSp delSp modSp new del mod">
        <pc:chgData name="Song Seokil" userId="55e21934b449b532" providerId="LiveId" clId="{894A6571-10D6-4BE4-B1C0-5FB69A89DEC6}" dt="2022-10-25T00:44:10.925" v="795" actId="47"/>
        <pc:sldMkLst>
          <pc:docMk/>
          <pc:sldMk cId="3026194679" sldId="417"/>
        </pc:sldMkLst>
        <pc:spChg chg="add mod">
          <ac:chgData name="Song Seokil" userId="55e21934b449b532" providerId="LiveId" clId="{894A6571-10D6-4BE4-B1C0-5FB69A89DEC6}" dt="2022-10-25T00:29:30.563" v="535" actId="1076"/>
          <ac:spMkLst>
            <pc:docMk/>
            <pc:sldMk cId="3026194679" sldId="417"/>
            <ac:spMk id="4" creationId="{F35B72A7-AA25-CCF7-B979-384E60681DDB}"/>
          </ac:spMkLst>
        </pc:spChg>
        <pc:spChg chg="add del mod">
          <ac:chgData name="Song Seokil" userId="55e21934b449b532" providerId="LiveId" clId="{894A6571-10D6-4BE4-B1C0-5FB69A89DEC6}" dt="2022-10-25T00:43:10.020" v="782" actId="21"/>
          <ac:spMkLst>
            <pc:docMk/>
            <pc:sldMk cId="3026194679" sldId="417"/>
            <ac:spMk id="6" creationId="{17986580-BF79-831B-99DF-6D9AF7FBFE4A}"/>
          </ac:spMkLst>
        </pc:spChg>
        <pc:spChg chg="add del mod">
          <ac:chgData name="Song Seokil" userId="55e21934b449b532" providerId="LiveId" clId="{894A6571-10D6-4BE4-B1C0-5FB69A89DEC6}" dt="2022-10-25T00:43:10.020" v="782" actId="21"/>
          <ac:spMkLst>
            <pc:docMk/>
            <pc:sldMk cId="3026194679" sldId="417"/>
            <ac:spMk id="8" creationId="{9ED887ED-488B-2A79-D325-D45660B85687}"/>
          </ac:spMkLst>
        </pc:spChg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764681224" sldId="418"/>
        </pc:sldMkLst>
      </pc:sldChg>
      <pc:sldChg chg="addSp delSp modSp new del mod">
        <pc:chgData name="Song Seokil" userId="55e21934b449b532" providerId="LiveId" clId="{894A6571-10D6-4BE4-B1C0-5FB69A89DEC6}" dt="2022-10-25T01:57:17.840" v="2181" actId="2696"/>
        <pc:sldMkLst>
          <pc:docMk/>
          <pc:sldMk cId="2309214548" sldId="418"/>
        </pc:sldMkLst>
        <pc:spChg chg="add del">
          <ac:chgData name="Song Seokil" userId="55e21934b449b532" providerId="LiveId" clId="{894A6571-10D6-4BE4-B1C0-5FB69A89DEC6}" dt="2022-10-25T00:30:10.083" v="544"/>
          <ac:spMkLst>
            <pc:docMk/>
            <pc:sldMk cId="2309214548" sldId="418"/>
            <ac:spMk id="3" creationId="{F0929172-3829-C19E-A1EF-4A3AA4FF3AD3}"/>
          </ac:spMkLst>
        </pc:spChg>
        <pc:spChg chg="add mod">
          <ac:chgData name="Song Seokil" userId="55e21934b449b532" providerId="LiveId" clId="{894A6571-10D6-4BE4-B1C0-5FB69A89DEC6}" dt="2022-10-25T00:44:25.661" v="799" actId="14100"/>
          <ac:spMkLst>
            <pc:docMk/>
            <pc:sldMk cId="2309214548" sldId="418"/>
            <ac:spMk id="5" creationId="{2164BF80-E8F0-5CF8-C976-364136C7DF31}"/>
          </ac:spMkLst>
        </pc:spChg>
        <pc:spChg chg="add mod">
          <ac:chgData name="Song Seokil" userId="55e21934b449b532" providerId="LiveId" clId="{894A6571-10D6-4BE4-B1C0-5FB69A89DEC6}" dt="2022-10-25T00:44:35.546" v="801" actId="1076"/>
          <ac:spMkLst>
            <pc:docMk/>
            <pc:sldMk cId="2309214548" sldId="418"/>
            <ac:spMk id="7" creationId="{0011F303-F277-A5EE-155D-54DC8F9A2FF7}"/>
          </ac:spMkLst>
        </pc:spChg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2592005057" sldId="419"/>
        </pc:sldMkLst>
      </pc:sldChg>
      <pc:sldChg chg="addSp delSp modSp new del mod modClrScheme chgLayout">
        <pc:chgData name="Song Seokil" userId="55e21934b449b532" providerId="LiveId" clId="{894A6571-10D6-4BE4-B1C0-5FB69A89DEC6}" dt="2022-10-25T01:57:17.840" v="2181" actId="2696"/>
        <pc:sldMkLst>
          <pc:docMk/>
          <pc:sldMk cId="4036838326" sldId="419"/>
        </pc:sldMkLst>
        <pc:spChg chg="del">
          <ac:chgData name="Song Seokil" userId="55e21934b449b532" providerId="LiveId" clId="{894A6571-10D6-4BE4-B1C0-5FB69A89DEC6}" dt="2022-10-25T00:30:50.416" v="557" actId="700"/>
          <ac:spMkLst>
            <pc:docMk/>
            <pc:sldMk cId="4036838326" sldId="419"/>
            <ac:spMk id="2" creationId="{99C20EEB-B21D-922F-0564-9D0B5A7067DC}"/>
          </ac:spMkLst>
        </pc:spChg>
        <pc:spChg chg="del">
          <ac:chgData name="Song Seokil" userId="55e21934b449b532" providerId="LiveId" clId="{894A6571-10D6-4BE4-B1C0-5FB69A89DEC6}" dt="2022-10-25T00:30:50.416" v="557" actId="700"/>
          <ac:spMkLst>
            <pc:docMk/>
            <pc:sldMk cId="4036838326" sldId="419"/>
            <ac:spMk id="3" creationId="{6DB58B92-4089-679F-E03A-1F42CE40F365}"/>
          </ac:spMkLst>
        </pc:spChg>
        <pc:spChg chg="mod ord">
          <ac:chgData name="Song Seokil" userId="55e21934b449b532" providerId="LiveId" clId="{894A6571-10D6-4BE4-B1C0-5FB69A89DEC6}" dt="2022-10-25T00:30:50.416" v="557" actId="700"/>
          <ac:spMkLst>
            <pc:docMk/>
            <pc:sldMk cId="4036838326" sldId="419"/>
            <ac:spMk id="4" creationId="{4F1E9566-0464-8B8E-65F9-ED41B2ECDE33}"/>
          </ac:spMkLst>
        </pc:spChg>
        <pc:spChg chg="add mod">
          <ac:chgData name="Song Seokil" userId="55e21934b449b532" providerId="LiveId" clId="{894A6571-10D6-4BE4-B1C0-5FB69A89DEC6}" dt="2022-10-25T00:47:46.991" v="892" actId="1076"/>
          <ac:spMkLst>
            <pc:docMk/>
            <pc:sldMk cId="4036838326" sldId="419"/>
            <ac:spMk id="6" creationId="{3072F74D-1BE7-1989-8F94-744851923FA0}"/>
          </ac:spMkLst>
        </pc:spChg>
        <pc:spChg chg="add mod">
          <ac:chgData name="Song Seokil" userId="55e21934b449b532" providerId="LiveId" clId="{894A6571-10D6-4BE4-B1C0-5FB69A89DEC6}" dt="2022-10-25T00:47:49.487" v="893" actId="1076"/>
          <ac:spMkLst>
            <pc:docMk/>
            <pc:sldMk cId="4036838326" sldId="419"/>
            <ac:spMk id="8" creationId="{0D19AB8D-70A2-6904-51A7-D7D472622F29}"/>
          </ac:spMkLst>
        </pc:spChg>
        <pc:spChg chg="add mod">
          <ac:chgData name="Song Seokil" userId="55e21934b449b532" providerId="LiveId" clId="{894A6571-10D6-4BE4-B1C0-5FB69A89DEC6}" dt="2022-10-25T00:47:51.357" v="894" actId="1076"/>
          <ac:spMkLst>
            <pc:docMk/>
            <pc:sldMk cId="4036838326" sldId="419"/>
            <ac:spMk id="10" creationId="{1BC548D1-0E6E-0D5F-1915-97F7337FDEE1}"/>
          </ac:spMkLst>
        </pc:spChg>
        <pc:spChg chg="add mod">
          <ac:chgData name="Song Seokil" userId="55e21934b449b532" providerId="LiveId" clId="{894A6571-10D6-4BE4-B1C0-5FB69A89DEC6}" dt="2022-10-25T00:47:53.627" v="895" actId="1076"/>
          <ac:spMkLst>
            <pc:docMk/>
            <pc:sldMk cId="4036838326" sldId="419"/>
            <ac:spMk id="12" creationId="{D0E6C599-DEA6-0D83-9D64-A697266CEC76}"/>
          </ac:spMkLst>
        </pc:spChg>
        <pc:spChg chg="add mod">
          <ac:chgData name="Song Seokil" userId="55e21934b449b532" providerId="LiveId" clId="{894A6571-10D6-4BE4-B1C0-5FB69A89DEC6}" dt="2022-10-25T00:48:01.974" v="899" actId="404"/>
          <ac:spMkLst>
            <pc:docMk/>
            <pc:sldMk cId="4036838326" sldId="419"/>
            <ac:spMk id="13" creationId="{2D008352-5627-757A-201A-A9F8A604E8D2}"/>
          </ac:spMkLst>
        </pc:spChg>
        <pc:spChg chg="add mod">
          <ac:chgData name="Song Seokil" userId="55e21934b449b532" providerId="LiveId" clId="{894A6571-10D6-4BE4-B1C0-5FB69A89DEC6}" dt="2022-10-25T00:48:08.223" v="901" actId="1076"/>
          <ac:spMkLst>
            <pc:docMk/>
            <pc:sldMk cId="4036838326" sldId="419"/>
            <ac:spMk id="14" creationId="{4C69687F-10DD-2212-9570-B2F3B0B3B209}"/>
          </ac:spMkLst>
        </pc:spChg>
      </pc:sldChg>
      <pc:sldChg chg="addSp delSp modSp new del mod">
        <pc:chgData name="Song Seokil" userId="55e21934b449b532" providerId="LiveId" clId="{894A6571-10D6-4BE4-B1C0-5FB69A89DEC6}" dt="2022-10-25T00:48:12.134" v="902" actId="47"/>
        <pc:sldMkLst>
          <pc:docMk/>
          <pc:sldMk cId="554978691" sldId="420"/>
        </pc:sldMkLst>
        <pc:spChg chg="add del mod">
          <ac:chgData name="Song Seokil" userId="55e21934b449b532" providerId="LiveId" clId="{894A6571-10D6-4BE4-B1C0-5FB69A89DEC6}" dt="2022-10-25T00:47:56.737" v="896" actId="21"/>
          <ac:spMkLst>
            <pc:docMk/>
            <pc:sldMk cId="554978691" sldId="420"/>
            <ac:spMk id="4" creationId="{28CAF450-C235-5A80-74EA-2D922A068475}"/>
          </ac:spMkLst>
        </pc:spChg>
        <pc:spChg chg="add del mod">
          <ac:chgData name="Song Seokil" userId="55e21934b449b532" providerId="LiveId" clId="{894A6571-10D6-4BE4-B1C0-5FB69A89DEC6}" dt="2022-10-25T00:47:56.737" v="896" actId="21"/>
          <ac:spMkLst>
            <pc:docMk/>
            <pc:sldMk cId="554978691" sldId="420"/>
            <ac:spMk id="6" creationId="{6C56F5D1-55D8-176E-A655-282122F26E97}"/>
          </ac:spMkLst>
        </pc:spChg>
      </pc:sldChg>
      <pc:sldChg chg="addSp delSp modSp new del mod">
        <pc:chgData name="Song Seokil" userId="55e21934b449b532" providerId="LiveId" clId="{894A6571-10D6-4BE4-B1C0-5FB69A89DEC6}" dt="2022-10-25T01:57:17.840" v="2181" actId="2696"/>
        <pc:sldMkLst>
          <pc:docMk/>
          <pc:sldMk cId="2676773902" sldId="421"/>
        </pc:sldMkLst>
        <pc:spChg chg="mod">
          <ac:chgData name="Song Seokil" userId="55e21934b449b532" providerId="LiveId" clId="{894A6571-10D6-4BE4-B1C0-5FB69A89DEC6}" dt="2022-10-25T00:50:08.007" v="993"/>
          <ac:spMkLst>
            <pc:docMk/>
            <pc:sldMk cId="2676773902" sldId="421"/>
            <ac:spMk id="2" creationId="{2AB066C3-7F85-AF39-E19B-30454B248F1D}"/>
          </ac:spMkLst>
        </pc:spChg>
        <pc:spChg chg="mod">
          <ac:chgData name="Song Seokil" userId="55e21934b449b532" providerId="LiveId" clId="{894A6571-10D6-4BE4-B1C0-5FB69A89DEC6}" dt="2022-10-25T00:51:35.239" v="1077" actId="6549"/>
          <ac:spMkLst>
            <pc:docMk/>
            <pc:sldMk cId="2676773902" sldId="421"/>
            <ac:spMk id="3" creationId="{59017FAE-7E9A-A1A1-9D56-1D8AAD391BE2}"/>
          </ac:spMkLst>
        </pc:spChg>
        <pc:spChg chg="mod">
          <ac:chgData name="Song Seokil" userId="55e21934b449b532" providerId="LiveId" clId="{894A6571-10D6-4BE4-B1C0-5FB69A89DEC6}" dt="2022-10-25T00:50:08.007" v="993"/>
          <ac:spMkLst>
            <pc:docMk/>
            <pc:sldMk cId="2676773902" sldId="421"/>
            <ac:spMk id="4" creationId="{041C471D-6AB6-7725-03A6-E20170D6A6E8}"/>
          </ac:spMkLst>
        </pc:spChg>
        <pc:spChg chg="add mod">
          <ac:chgData name="Song Seokil" userId="55e21934b449b532" providerId="LiveId" clId="{894A6571-10D6-4BE4-B1C0-5FB69A89DEC6}" dt="2022-10-25T00:51:41.579" v="1078" actId="1076"/>
          <ac:spMkLst>
            <pc:docMk/>
            <pc:sldMk cId="2676773902" sldId="421"/>
            <ac:spMk id="6" creationId="{85C4F5D1-908C-10F5-B1B6-877E13A4CB2C}"/>
          </ac:spMkLst>
        </pc:spChg>
        <pc:spChg chg="add mod">
          <ac:chgData name="Song Seokil" userId="55e21934b449b532" providerId="LiveId" clId="{894A6571-10D6-4BE4-B1C0-5FB69A89DEC6}" dt="2022-10-25T00:51:41.579" v="1078" actId="1076"/>
          <ac:spMkLst>
            <pc:docMk/>
            <pc:sldMk cId="2676773902" sldId="421"/>
            <ac:spMk id="8" creationId="{B253079C-D0A1-2082-55C2-DD4275E31564}"/>
          </ac:spMkLst>
        </pc:spChg>
        <pc:spChg chg="add del mod">
          <ac:chgData name="Song Seokil" userId="55e21934b449b532" providerId="LiveId" clId="{894A6571-10D6-4BE4-B1C0-5FB69A89DEC6}" dt="2022-10-25T00:50:08.007" v="993"/>
          <ac:spMkLst>
            <pc:docMk/>
            <pc:sldMk cId="2676773902" sldId="421"/>
            <ac:spMk id="9" creationId="{B79C9BAA-3EB7-6C1D-540C-5DD4C6C9FBA8}"/>
          </ac:spMkLst>
        </pc:spChg>
        <pc:spChg chg="add del mod">
          <ac:chgData name="Song Seokil" userId="55e21934b449b532" providerId="LiveId" clId="{894A6571-10D6-4BE4-B1C0-5FB69A89DEC6}" dt="2022-10-25T00:50:08.007" v="993"/>
          <ac:spMkLst>
            <pc:docMk/>
            <pc:sldMk cId="2676773902" sldId="421"/>
            <ac:spMk id="10" creationId="{9230B52B-F290-6FA4-777C-81AFD507E7E0}"/>
          </ac:spMkLst>
        </pc:spChg>
        <pc:spChg chg="add del mod">
          <ac:chgData name="Song Seokil" userId="55e21934b449b532" providerId="LiveId" clId="{894A6571-10D6-4BE4-B1C0-5FB69A89DEC6}" dt="2022-10-25T00:50:08.007" v="993"/>
          <ac:spMkLst>
            <pc:docMk/>
            <pc:sldMk cId="2676773902" sldId="421"/>
            <ac:spMk id="11" creationId="{7A794933-906C-41A0-976C-C86C406D8031}"/>
          </ac:spMkLst>
        </pc:spChg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4011876214" sldId="421"/>
        </pc:sldMkLst>
      </pc:sldChg>
      <pc:sldChg chg="addSp delSp modSp new del mod">
        <pc:chgData name="Song Seokil" userId="55e21934b449b532" providerId="LiveId" clId="{894A6571-10D6-4BE4-B1C0-5FB69A89DEC6}" dt="2022-10-25T01:57:17.840" v="2181" actId="2696"/>
        <pc:sldMkLst>
          <pc:docMk/>
          <pc:sldMk cId="1789110834" sldId="422"/>
        </pc:sldMkLst>
        <pc:spChg chg="mod">
          <ac:chgData name="Song Seokil" userId="55e21934b449b532" providerId="LiveId" clId="{894A6571-10D6-4BE4-B1C0-5FB69A89DEC6}" dt="2022-10-25T00:52:01.817" v="1083"/>
          <ac:spMkLst>
            <pc:docMk/>
            <pc:sldMk cId="1789110834" sldId="422"/>
            <ac:spMk id="2" creationId="{F21102EB-DDFB-2D54-9FE3-E71A42F4A1B6}"/>
          </ac:spMkLst>
        </pc:spChg>
        <pc:spChg chg="mod">
          <ac:chgData name="Song Seokil" userId="55e21934b449b532" providerId="LiveId" clId="{894A6571-10D6-4BE4-B1C0-5FB69A89DEC6}" dt="2022-10-25T00:52:42.859" v="1148" actId="6549"/>
          <ac:spMkLst>
            <pc:docMk/>
            <pc:sldMk cId="1789110834" sldId="422"/>
            <ac:spMk id="3" creationId="{E8A9FE48-DBCC-DCA6-3927-2D8B04957101}"/>
          </ac:spMkLst>
        </pc:spChg>
        <pc:spChg chg="mod">
          <ac:chgData name="Song Seokil" userId="55e21934b449b532" providerId="LiveId" clId="{894A6571-10D6-4BE4-B1C0-5FB69A89DEC6}" dt="2022-10-25T00:52:01.817" v="1083"/>
          <ac:spMkLst>
            <pc:docMk/>
            <pc:sldMk cId="1789110834" sldId="422"/>
            <ac:spMk id="4" creationId="{CCDB6EF8-2003-6788-71EB-39DF91FD0458}"/>
          </ac:spMkLst>
        </pc:spChg>
        <pc:spChg chg="add mod">
          <ac:chgData name="Song Seokil" userId="55e21934b449b532" providerId="LiveId" clId="{894A6571-10D6-4BE4-B1C0-5FB69A89DEC6}" dt="2022-10-25T00:52:54.525" v="1151" actId="6549"/>
          <ac:spMkLst>
            <pc:docMk/>
            <pc:sldMk cId="1789110834" sldId="422"/>
            <ac:spMk id="6" creationId="{EAF70C2D-0B8A-6718-3ADC-E986ADF1F077}"/>
          </ac:spMkLst>
        </pc:spChg>
        <pc:spChg chg="add mod">
          <ac:chgData name="Song Seokil" userId="55e21934b449b532" providerId="LiveId" clId="{894A6571-10D6-4BE4-B1C0-5FB69A89DEC6}" dt="2022-10-25T00:52:57.171" v="1152" actId="1076"/>
          <ac:spMkLst>
            <pc:docMk/>
            <pc:sldMk cId="1789110834" sldId="422"/>
            <ac:spMk id="8" creationId="{2EB9F09E-397B-512D-6995-7ECF4213EBE8}"/>
          </ac:spMkLst>
        </pc:spChg>
        <pc:spChg chg="add del mod">
          <ac:chgData name="Song Seokil" userId="55e21934b449b532" providerId="LiveId" clId="{894A6571-10D6-4BE4-B1C0-5FB69A89DEC6}" dt="2022-10-25T00:52:01.817" v="1083"/>
          <ac:spMkLst>
            <pc:docMk/>
            <pc:sldMk cId="1789110834" sldId="422"/>
            <ac:spMk id="9" creationId="{14D6E71D-B270-C5E9-7FE2-BCD9228D13A2}"/>
          </ac:spMkLst>
        </pc:spChg>
        <pc:spChg chg="add del mod">
          <ac:chgData name="Song Seokil" userId="55e21934b449b532" providerId="LiveId" clId="{894A6571-10D6-4BE4-B1C0-5FB69A89DEC6}" dt="2022-10-25T00:52:01.817" v="1083"/>
          <ac:spMkLst>
            <pc:docMk/>
            <pc:sldMk cId="1789110834" sldId="422"/>
            <ac:spMk id="10" creationId="{77086E4D-A835-4E6C-6295-43423FA4A88B}"/>
          </ac:spMkLst>
        </pc:spChg>
        <pc:spChg chg="add del mod">
          <ac:chgData name="Song Seokil" userId="55e21934b449b532" providerId="LiveId" clId="{894A6571-10D6-4BE4-B1C0-5FB69A89DEC6}" dt="2022-10-25T00:52:01.817" v="1083"/>
          <ac:spMkLst>
            <pc:docMk/>
            <pc:sldMk cId="1789110834" sldId="422"/>
            <ac:spMk id="11" creationId="{61318D99-91AA-5610-A34B-562B29099BE0}"/>
          </ac:spMkLst>
        </pc:spChg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3099208615" sldId="422"/>
        </pc:sldMkLst>
      </pc:sldChg>
      <pc:sldChg chg="add">
        <pc:chgData name="Song Seokil" userId="55e21934b449b532" providerId="LiveId" clId="{894A6571-10D6-4BE4-B1C0-5FB69A89DEC6}" dt="2022-10-25T01:57:20.979" v="2182"/>
        <pc:sldMkLst>
          <pc:docMk/>
          <pc:sldMk cId="1180318375" sldId="423"/>
        </pc:sldMkLst>
      </pc:sldChg>
      <pc:sldChg chg="new del">
        <pc:chgData name="Song Seokil" userId="55e21934b449b532" providerId="LiveId" clId="{894A6571-10D6-4BE4-B1C0-5FB69A89DEC6}" dt="2022-10-25T00:54:05.973" v="1234" actId="47"/>
        <pc:sldMkLst>
          <pc:docMk/>
          <pc:sldMk cId="2831014285" sldId="423"/>
        </pc:sldMkLst>
      </pc:sldChg>
      <pc:sldChg chg="modSp new del mod">
        <pc:chgData name="Song Seokil" userId="55e21934b449b532" providerId="LiveId" clId="{894A6571-10D6-4BE4-B1C0-5FB69A89DEC6}" dt="2022-10-25T01:57:17.840" v="2181" actId="2696"/>
        <pc:sldMkLst>
          <pc:docMk/>
          <pc:sldMk cId="3635087619" sldId="423"/>
        </pc:sldMkLst>
        <pc:spChg chg="mod">
          <ac:chgData name="Song Seokil" userId="55e21934b449b532" providerId="LiveId" clId="{894A6571-10D6-4BE4-B1C0-5FB69A89DEC6}" dt="2022-10-25T01:50:05.386" v="2171" actId="20577"/>
          <ac:spMkLst>
            <pc:docMk/>
            <pc:sldMk cId="3635087619" sldId="423"/>
            <ac:spMk id="2" creationId="{66923FDA-E702-8F67-1E5A-5970DD87D599}"/>
          </ac:spMkLst>
        </pc:spChg>
      </pc:sldChg>
      <pc:sldChg chg="modSp new del mod">
        <pc:chgData name="Song Seokil" userId="55e21934b449b532" providerId="LiveId" clId="{894A6571-10D6-4BE4-B1C0-5FB69A89DEC6}" dt="2022-10-25T02:18:54.384" v="2293" actId="47"/>
        <pc:sldMkLst>
          <pc:docMk/>
          <pc:sldMk cId="1930929457" sldId="424"/>
        </pc:sldMkLst>
        <pc:spChg chg="mod">
          <ac:chgData name="Song Seokil" userId="55e21934b449b532" providerId="LiveId" clId="{894A6571-10D6-4BE4-B1C0-5FB69A89DEC6}" dt="2022-10-25T02:17:49.196" v="2283"/>
          <ac:spMkLst>
            <pc:docMk/>
            <pc:sldMk cId="1930929457" sldId="424"/>
            <ac:spMk id="3" creationId="{70AFBAE5-062E-7F05-E0EB-434FB29900A8}"/>
          </ac:spMkLst>
        </pc:spChg>
      </pc:sldChg>
      <pc:sldChg chg="addSp modSp new del mod modClrScheme chgLayout">
        <pc:chgData name="Song Seokil" userId="55e21934b449b532" providerId="LiveId" clId="{894A6571-10D6-4BE4-B1C0-5FB69A89DEC6}" dt="2022-11-01T04:22:15.577" v="2302" actId="47"/>
        <pc:sldMkLst>
          <pc:docMk/>
          <pc:sldMk cId="3589360941" sldId="424"/>
        </pc:sldMkLst>
        <pc:spChg chg="mod ord">
          <ac:chgData name="Song Seokil" userId="55e21934b449b532" providerId="LiveId" clId="{894A6571-10D6-4BE4-B1C0-5FB69A89DEC6}" dt="2022-11-01T04:20:21.479" v="2298" actId="700"/>
          <ac:spMkLst>
            <pc:docMk/>
            <pc:sldMk cId="3589360941" sldId="424"/>
            <ac:spMk id="2" creationId="{BDFDB0B3-EB4D-9EC2-32CE-6E0C24860296}"/>
          </ac:spMkLst>
        </pc:spChg>
        <pc:spChg chg="add mod ord">
          <ac:chgData name="Song Seokil" userId="55e21934b449b532" providerId="LiveId" clId="{894A6571-10D6-4BE4-B1C0-5FB69A89DEC6}" dt="2022-11-01T04:20:30.188" v="2300" actId="27636"/>
          <ac:spMkLst>
            <pc:docMk/>
            <pc:sldMk cId="3589360941" sldId="424"/>
            <ac:spMk id="4" creationId="{A132B8F5-CDF5-3067-6251-0D4991DC93DA}"/>
          </ac:spMkLst>
        </pc:spChg>
        <pc:picChg chg="add mod">
          <ac:chgData name="Song Seokil" userId="55e21934b449b532" providerId="LiveId" clId="{894A6571-10D6-4BE4-B1C0-5FB69A89DEC6}" dt="2022-11-01T04:20:15.227" v="2297"/>
          <ac:picMkLst>
            <pc:docMk/>
            <pc:sldMk cId="3589360941" sldId="424"/>
            <ac:picMk id="3" creationId="{DC083EAB-916F-297A-3175-6010545DFC9A}"/>
          </ac:picMkLst>
        </pc:picChg>
      </pc:sldChg>
    </pc:docChg>
  </pc:docChgLst>
  <pc:docChgLst>
    <pc:chgData name="Song Seokil" userId="55e21934b449b532" providerId="LiveId" clId="{B12D257F-7C4C-4615-8030-233C99FA0CA8}"/>
    <pc:docChg chg="custSel addSld delSld modSld">
      <pc:chgData name="Song Seokil" userId="55e21934b449b532" providerId="LiveId" clId="{B12D257F-7C4C-4615-8030-233C99FA0CA8}" dt="2022-11-08T04:47:20.649" v="156" actId="47"/>
      <pc:docMkLst>
        <pc:docMk/>
      </pc:docMkLst>
      <pc:sldChg chg="modSp mod">
        <pc:chgData name="Song Seokil" userId="55e21934b449b532" providerId="LiveId" clId="{B12D257F-7C4C-4615-8030-233C99FA0CA8}" dt="2022-11-07T15:09:58.499" v="15"/>
        <pc:sldMkLst>
          <pc:docMk/>
          <pc:sldMk cId="270456694" sldId="256"/>
        </pc:sldMkLst>
        <pc:spChg chg="mod">
          <ac:chgData name="Song Seokil" userId="55e21934b449b532" providerId="LiveId" clId="{B12D257F-7C4C-4615-8030-233C99FA0CA8}" dt="2022-11-07T15:09:58.499" v="15"/>
          <ac:spMkLst>
            <pc:docMk/>
            <pc:sldMk cId="270456694" sldId="256"/>
            <ac:spMk id="2" creationId="{0F045604-65DC-4B9E-B66B-29FE92886330}"/>
          </ac:spMkLst>
        </pc:spChg>
      </pc:sldChg>
      <pc:sldChg chg="del">
        <pc:chgData name="Song Seokil" userId="55e21934b449b532" providerId="LiveId" clId="{B12D257F-7C4C-4615-8030-233C99FA0CA8}" dt="2022-11-07T15:11:18.600" v="42" actId="47"/>
        <pc:sldMkLst>
          <pc:docMk/>
          <pc:sldMk cId="0" sldId="343"/>
        </pc:sldMkLst>
      </pc:sldChg>
      <pc:sldChg chg="addSp delSp modSp add mod modClrScheme chgLayout">
        <pc:chgData name="Song Seokil" userId="55e21934b449b532" providerId="LiveId" clId="{B12D257F-7C4C-4615-8030-233C99FA0CA8}" dt="2022-11-07T15:11:37.997" v="122"/>
        <pc:sldMkLst>
          <pc:docMk/>
          <pc:sldMk cId="0" sldId="344"/>
        </pc:sldMkLst>
        <pc:spChg chg="add mod ord">
          <ac:chgData name="Song Seokil" userId="55e21934b449b532" providerId="LiveId" clId="{B12D257F-7C4C-4615-8030-233C99FA0CA8}" dt="2022-11-07T15:11:37.997" v="122"/>
          <ac:spMkLst>
            <pc:docMk/>
            <pc:sldMk cId="0" sldId="344"/>
            <ac:spMk id="2" creationId="{AF7D9411-3552-5C28-C1F4-B4AA70D1A266}"/>
          </ac:spMkLst>
        </pc:spChg>
        <pc:spChg chg="add del mod">
          <ac:chgData name="Song Seokil" userId="55e21934b449b532" providerId="LiveId" clId="{B12D257F-7C4C-4615-8030-233C99FA0CA8}" dt="2022-11-07T15:11:37.997" v="122"/>
          <ac:spMkLst>
            <pc:docMk/>
            <pc:sldMk cId="0" sldId="344"/>
            <ac:spMk id="3" creationId="{A4259842-1E6C-5A93-79CE-607948869729}"/>
          </ac:spMkLst>
        </pc:spChg>
        <pc:spChg chg="add del mod">
          <ac:chgData name="Song Seokil" userId="55e21934b449b532" providerId="LiveId" clId="{B12D257F-7C4C-4615-8030-233C99FA0CA8}" dt="2022-11-07T15:11:37.997" v="122"/>
          <ac:spMkLst>
            <pc:docMk/>
            <pc:sldMk cId="0" sldId="344"/>
            <ac:spMk id="4" creationId="{EB6A5ACD-7E65-CC28-096B-C6063DDF806C}"/>
          </ac:spMkLst>
        </pc:spChg>
        <pc:spChg chg="mod ord">
          <ac:chgData name="Song Seokil" userId="55e21934b449b532" providerId="LiveId" clId="{B12D257F-7C4C-4615-8030-233C99FA0CA8}" dt="2022-11-07T15:11:37.997" v="122"/>
          <ac:spMkLst>
            <pc:docMk/>
            <pc:sldMk cId="0" sldId="344"/>
            <ac:spMk id="11266" creationId="{A279D68C-B3A3-A711-A968-E40BE075682C}"/>
          </ac:spMkLst>
        </pc:spChg>
      </pc:sldChg>
      <pc:sldChg chg="addSp modSp add del mod modClrScheme chgLayout">
        <pc:chgData name="Song Seokil" userId="55e21934b449b532" providerId="LiveId" clId="{B12D257F-7C4C-4615-8030-233C99FA0CA8}" dt="2022-11-07T15:11:23.178" v="43" actId="47"/>
        <pc:sldMkLst>
          <pc:docMk/>
          <pc:sldMk cId="0" sldId="345"/>
        </pc:sldMkLst>
        <pc:spChg chg="add mod ord">
          <ac:chgData name="Song Seokil" userId="55e21934b449b532" providerId="LiveId" clId="{B12D257F-7C4C-4615-8030-233C99FA0CA8}" dt="2022-11-07T15:11:06.745" v="27" actId="700"/>
          <ac:spMkLst>
            <pc:docMk/>
            <pc:sldMk cId="0" sldId="345"/>
            <ac:spMk id="2" creationId="{5ED9346E-163E-BBBE-59D9-FE43F9090F09}"/>
          </ac:spMkLst>
        </pc:spChg>
        <pc:spChg chg="mod ord">
          <ac:chgData name="Song Seokil" userId="55e21934b449b532" providerId="LiveId" clId="{B12D257F-7C4C-4615-8030-233C99FA0CA8}" dt="2022-11-07T15:11:06.745" v="27" actId="700"/>
          <ac:spMkLst>
            <pc:docMk/>
            <pc:sldMk cId="0" sldId="345"/>
            <ac:spMk id="12290" creationId="{241C3A6C-A950-4845-44B4-DAE2AF1FFABA}"/>
          </ac:spMkLst>
        </pc:spChg>
      </pc:sldChg>
      <pc:sldChg chg="addSp delSp modSp add mod modClrScheme chgLayout">
        <pc:chgData name="Song Seokil" userId="55e21934b449b532" providerId="LiveId" clId="{B12D257F-7C4C-4615-8030-233C99FA0CA8}" dt="2022-11-07T15:12:47.074" v="139" actId="1036"/>
        <pc:sldMkLst>
          <pc:docMk/>
          <pc:sldMk cId="0" sldId="347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47"/>
            <ac:spMk id="2" creationId="{7272BF36-9A6F-E078-1289-4D19A7715E32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47"/>
            <ac:spMk id="3" creationId="{D0D168FF-0B3C-63EE-34E4-26728C60B8CC}"/>
          </ac:spMkLst>
        </pc:spChg>
        <pc:spChg chg="del mod ord">
          <ac:chgData name="Song Seokil" userId="55e21934b449b532" providerId="LiveId" clId="{B12D257F-7C4C-4615-8030-233C99FA0CA8}" dt="2022-11-07T15:12:06.229" v="127"/>
          <ac:spMkLst>
            <pc:docMk/>
            <pc:sldMk cId="0" sldId="347"/>
            <ac:spMk id="9" creationId="{BD428869-B53C-55C0-7011-92C018BD36F1}"/>
          </ac:spMkLst>
        </pc:spChg>
        <pc:spChg chg="mod ord">
          <ac:chgData name="Song Seokil" userId="55e21934b449b532" providerId="LiveId" clId="{B12D257F-7C4C-4615-8030-233C99FA0CA8}" dt="2022-11-07T15:11:55.330" v="124" actId="6549"/>
          <ac:spMkLst>
            <pc:docMk/>
            <pc:sldMk cId="0" sldId="347"/>
            <ac:spMk id="13314" creationId="{F34D50A8-08CD-2909-B429-41671AE649BD}"/>
          </ac:spMkLst>
        </pc:spChg>
        <pc:picChg chg="add mod">
          <ac:chgData name="Song Seokil" userId="55e21934b449b532" providerId="LiveId" clId="{B12D257F-7C4C-4615-8030-233C99FA0CA8}" dt="2022-11-07T15:12:47.074" v="139" actId="1036"/>
          <ac:picMkLst>
            <pc:docMk/>
            <pc:sldMk cId="0" sldId="347"/>
            <ac:picMk id="4" creationId="{61EEBD69-862E-B1C0-4F82-13FF03FBAA32}"/>
          </ac:picMkLst>
        </pc:picChg>
        <pc:picChg chg="del">
          <ac:chgData name="Song Seokil" userId="55e21934b449b532" providerId="LiveId" clId="{B12D257F-7C4C-4615-8030-233C99FA0CA8}" dt="2022-11-07T15:12:03.982" v="125" actId="21"/>
          <ac:picMkLst>
            <pc:docMk/>
            <pc:sldMk cId="0" sldId="347"/>
            <ac:picMk id="13317" creationId="{C724B85E-535B-BF2F-F724-D373FB27BB15}"/>
          </ac:picMkLst>
        </pc:pic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348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48"/>
            <ac:spMk id="2" creationId="{7C0A1210-B1B6-9EA6-FC4F-56C9BB18C3B3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48"/>
            <ac:spMk id="3" creationId="{F38D40E1-B91E-901B-731C-1DC30DDA50A3}"/>
          </ac:spMkLst>
        </pc:spChg>
        <pc:spChg chg="mod ord">
          <ac:chgData name="Song Seokil" userId="55e21934b449b532" providerId="LiveId" clId="{B12D257F-7C4C-4615-8030-233C99FA0CA8}" dt="2022-11-07T15:11:32.468" v="46" actId="27636"/>
          <ac:spMkLst>
            <pc:docMk/>
            <pc:sldMk cId="0" sldId="348"/>
            <ac:spMk id="9" creationId="{3C45FD79-5157-69E8-09E5-73E7D5D44BF6}"/>
          </ac:spMkLst>
        </pc:spChg>
        <pc:spChg chg="mod ord">
          <ac:chgData name="Song Seokil" userId="55e21934b449b532" providerId="LiveId" clId="{B12D257F-7C4C-4615-8030-233C99FA0CA8}" dt="2022-11-07T15:12:55.425" v="142" actId="6549"/>
          <ac:spMkLst>
            <pc:docMk/>
            <pc:sldMk cId="0" sldId="348"/>
            <ac:spMk id="14338" creationId="{E7D0EB07-1DA5-93E3-07CD-2BD6DE9694F5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0" sldId="350"/>
        </pc:sldMkLst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0" sldId="352"/>
        </pc:sldMkLst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0" sldId="363"/>
        </pc:sldMkLst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0" sldId="378"/>
        </pc:sldMkLst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0" sldId="379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387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87"/>
            <ac:spMk id="2" creationId="{316E24CB-FA71-C8EF-8575-08767AFAD288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87"/>
            <ac:spMk id="3" creationId="{262726A8-4AC6-E9E7-F4B0-95D2441DEAB3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387"/>
            <ac:spMk id="9" creationId="{5760AF60-CB09-E461-EDAC-02E72DFE1D4D}"/>
          </ac:spMkLst>
        </pc:spChg>
        <pc:spChg chg="mod ord">
          <ac:chgData name="Song Seokil" userId="55e21934b449b532" providerId="LiveId" clId="{B12D257F-7C4C-4615-8030-233C99FA0CA8}" dt="2022-11-07T15:13:13.606" v="144" actId="6549"/>
          <ac:spMkLst>
            <pc:docMk/>
            <pc:sldMk cId="0" sldId="387"/>
            <ac:spMk id="15362" creationId="{DB823B1E-8630-FE3C-7537-264E822DE7EF}"/>
          </ac:spMkLst>
        </pc:spChg>
        <pc:picChg chg="mod">
          <ac:chgData name="Song Seokil" userId="55e21934b449b532" providerId="LiveId" clId="{B12D257F-7C4C-4615-8030-233C99FA0CA8}" dt="2022-11-07T15:13:23.931" v="145" actId="1076"/>
          <ac:picMkLst>
            <pc:docMk/>
            <pc:sldMk cId="0" sldId="387"/>
            <ac:picMk id="15365" creationId="{D15E4CED-62DC-7075-7434-7F53E11F3CE0}"/>
          </ac:picMkLst>
        </pc:pic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2231268067" sldId="387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388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88"/>
            <ac:spMk id="2" creationId="{F99AA4B7-7C78-47F0-9C7E-EB12C4AE4336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88"/>
            <ac:spMk id="3" creationId="{FBE0DB4F-7D15-3D82-3932-961A593E4A06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388"/>
            <ac:spMk id="9" creationId="{ECFE902B-28B8-CDAD-C3E1-3ACFED734ACB}"/>
          </ac:spMkLst>
        </pc:spChg>
        <pc:spChg chg="mod ord">
          <ac:chgData name="Song Seokil" userId="55e21934b449b532" providerId="LiveId" clId="{B12D257F-7C4C-4615-8030-233C99FA0CA8}" dt="2022-11-07T15:11:32.481" v="49" actId="27636"/>
          <ac:spMkLst>
            <pc:docMk/>
            <pc:sldMk cId="0" sldId="388"/>
            <ac:spMk id="16386" creationId="{A665BCDB-C53B-B9DF-4E71-E68D11058610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3494621959" sldId="388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389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89"/>
            <ac:spMk id="2" creationId="{0F3C058B-C137-684B-B999-F3FD57069081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89"/>
            <ac:spMk id="3" creationId="{218CA61A-A7CE-315C-B733-7E866DEB8934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389"/>
            <ac:spMk id="9" creationId="{9C40FD6D-5302-8F6E-DD54-8A7CA5ED9844}"/>
          </ac:spMkLst>
        </pc:spChg>
        <pc:spChg chg="mod ord">
          <ac:chgData name="Song Seokil" userId="55e21934b449b532" providerId="LiveId" clId="{B12D257F-7C4C-4615-8030-233C99FA0CA8}" dt="2022-11-07T15:11:32.484" v="50" actId="27636"/>
          <ac:spMkLst>
            <pc:docMk/>
            <pc:sldMk cId="0" sldId="389"/>
            <ac:spMk id="17410" creationId="{DA442B90-6693-8B6F-8193-DCB58463A168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220063188" sldId="389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390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90"/>
            <ac:spMk id="2" creationId="{BDBF9B61-845E-E28C-55D5-9DA480C4DEC8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90"/>
            <ac:spMk id="3" creationId="{D054C9ED-C11C-C95A-0A27-72307149E699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390"/>
            <ac:spMk id="9" creationId="{5976F197-1464-77E4-701B-AD35CB2A2DB9}"/>
          </ac:spMkLst>
        </pc:spChg>
        <pc:spChg chg="mod ord">
          <ac:chgData name="Song Seokil" userId="55e21934b449b532" providerId="LiveId" clId="{B12D257F-7C4C-4615-8030-233C99FA0CA8}" dt="2022-11-07T15:11:32.488" v="51" actId="27636"/>
          <ac:spMkLst>
            <pc:docMk/>
            <pc:sldMk cId="0" sldId="390"/>
            <ac:spMk id="18434" creationId="{1871DD8C-85F8-BA0E-5B75-6B5720359940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1822831661" sldId="390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391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91"/>
            <ac:spMk id="2" creationId="{7914EC4F-4930-02F3-455A-F89E9AD37592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91"/>
            <ac:spMk id="3" creationId="{0DA9FE40-4226-AAA0-CB36-EE9F2DC64816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391"/>
            <ac:spMk id="9" creationId="{9527390A-81D2-6995-9F6D-A6D577A5AB4B}"/>
          </ac:spMkLst>
        </pc:spChg>
        <pc:spChg chg="mod ord">
          <ac:chgData name="Song Seokil" userId="55e21934b449b532" providerId="LiveId" clId="{B12D257F-7C4C-4615-8030-233C99FA0CA8}" dt="2022-11-07T15:11:32.494" v="52" actId="27636"/>
          <ac:spMkLst>
            <pc:docMk/>
            <pc:sldMk cId="0" sldId="391"/>
            <ac:spMk id="19458" creationId="{291E881B-2443-F1F7-9A6F-5F7B4DE25417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4263380002" sldId="391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392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92"/>
            <ac:spMk id="2" creationId="{11F92796-33EE-8CCD-A836-29D20B2ECBB8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92"/>
            <ac:spMk id="3" creationId="{E42B7010-B524-CBB8-C367-972FAF0AAA4E}"/>
          </ac:spMkLst>
        </pc:spChg>
        <pc:spChg chg="mod ord">
          <ac:chgData name="Song Seokil" userId="55e21934b449b532" providerId="LiveId" clId="{B12D257F-7C4C-4615-8030-233C99FA0CA8}" dt="2022-11-07T15:11:32.509" v="53" actId="27636"/>
          <ac:spMkLst>
            <pc:docMk/>
            <pc:sldMk cId="0" sldId="392"/>
            <ac:spMk id="9" creationId="{363BF18D-3162-DB9C-1A21-5709CCA71399}"/>
          </ac:spMkLst>
        </pc:spChg>
        <pc:spChg chg="mod ord">
          <ac:chgData name="Song Seokil" userId="55e21934b449b532" providerId="LiveId" clId="{B12D257F-7C4C-4615-8030-233C99FA0CA8}" dt="2022-11-07T15:11:32.510" v="54" actId="27636"/>
          <ac:spMkLst>
            <pc:docMk/>
            <pc:sldMk cId="0" sldId="392"/>
            <ac:spMk id="20482" creationId="{5E3D43E4-C863-E174-0AF9-9954566AAA11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393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93"/>
            <ac:spMk id="2" creationId="{119EA958-4904-38A7-CCC7-5B5B839C195E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93"/>
            <ac:spMk id="3" creationId="{F24B2FC9-9E8B-5E1A-869D-3A93FF82E3E2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393"/>
            <ac:spMk id="9" creationId="{97B9F95B-6BA9-2DBC-6D0E-E8F876AFA90E}"/>
          </ac:spMkLst>
        </pc:spChg>
        <pc:spChg chg="mod ord">
          <ac:chgData name="Song Seokil" userId="55e21934b449b532" providerId="LiveId" clId="{B12D257F-7C4C-4615-8030-233C99FA0CA8}" dt="2022-11-07T15:11:32.515" v="55" actId="27636"/>
          <ac:spMkLst>
            <pc:docMk/>
            <pc:sldMk cId="0" sldId="393"/>
            <ac:spMk id="21506" creationId="{AAD1A5F5-DF9B-AAA3-1B00-95A1C46A9F0D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1166122514" sldId="393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394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94"/>
            <ac:spMk id="2" creationId="{E67F749B-76CB-593F-5E1E-05354664DF00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94"/>
            <ac:spMk id="3" creationId="{1A5BFE96-6F35-C1E2-17CE-6AD43EEB3736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394"/>
            <ac:spMk id="9" creationId="{001F9A8A-770A-BB8F-279E-2A30D293042E}"/>
          </ac:spMkLst>
        </pc:spChg>
        <pc:spChg chg="mod ord">
          <ac:chgData name="Song Seokil" userId="55e21934b449b532" providerId="LiveId" clId="{B12D257F-7C4C-4615-8030-233C99FA0CA8}" dt="2022-11-07T15:11:32.518" v="56" actId="27636"/>
          <ac:spMkLst>
            <pc:docMk/>
            <pc:sldMk cId="0" sldId="394"/>
            <ac:spMk id="22530" creationId="{E081365C-5123-97E9-653B-BB9DD64EBE44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2975039478" sldId="394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395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95"/>
            <ac:spMk id="2" creationId="{C30ADBAD-FBB1-4BCC-0704-F54789C52E47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95"/>
            <ac:spMk id="3" creationId="{325B8F40-0053-7151-3E1C-70B76DA1E373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395"/>
            <ac:spMk id="9" creationId="{2E57D859-5845-CF88-D78D-FFD9621ECD89}"/>
          </ac:spMkLst>
        </pc:spChg>
        <pc:spChg chg="mod ord">
          <ac:chgData name="Song Seokil" userId="55e21934b449b532" providerId="LiveId" clId="{B12D257F-7C4C-4615-8030-233C99FA0CA8}" dt="2022-11-07T15:11:32.521" v="57" actId="27636"/>
          <ac:spMkLst>
            <pc:docMk/>
            <pc:sldMk cId="0" sldId="395"/>
            <ac:spMk id="23554" creationId="{FC058B2F-91A6-1D0E-82DF-7EBC574D4F1D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3643252406" sldId="395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396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96"/>
            <ac:spMk id="2" creationId="{D7A02ECF-9E2F-E14F-94BE-F61C4177724E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96"/>
            <ac:spMk id="3" creationId="{5C15394B-416B-1D86-1553-0F469EDDAF25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396"/>
            <ac:spMk id="9" creationId="{2C002E5A-1954-659A-4405-2BEA84FB8D58}"/>
          </ac:spMkLst>
        </pc:spChg>
        <pc:spChg chg="mod ord">
          <ac:chgData name="Song Seokil" userId="55e21934b449b532" providerId="LiveId" clId="{B12D257F-7C4C-4615-8030-233C99FA0CA8}" dt="2022-11-07T15:11:32.527" v="58" actId="27636"/>
          <ac:spMkLst>
            <pc:docMk/>
            <pc:sldMk cId="0" sldId="396"/>
            <ac:spMk id="24578" creationId="{661D4B3E-EBC8-13BD-75C0-DB0B020BC321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2403223007" sldId="396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397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97"/>
            <ac:spMk id="2" creationId="{1FA053F9-7BE1-43F3-9094-9EA0B07DBC7A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97"/>
            <ac:spMk id="3" creationId="{F5C4B345-BE97-1BE6-998D-6634EB1B0B88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397"/>
            <ac:spMk id="9" creationId="{853060DF-CAC5-115B-D249-0E7F09F0B925}"/>
          </ac:spMkLst>
        </pc:spChg>
        <pc:spChg chg="mod ord">
          <ac:chgData name="Song Seokil" userId="55e21934b449b532" providerId="LiveId" clId="{B12D257F-7C4C-4615-8030-233C99FA0CA8}" dt="2022-11-07T15:11:32.531" v="59" actId="27636"/>
          <ac:spMkLst>
            <pc:docMk/>
            <pc:sldMk cId="0" sldId="397"/>
            <ac:spMk id="25602" creationId="{3C575997-6388-FA1B-A8B8-71CDA4B4B891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2455196851" sldId="397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398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98"/>
            <ac:spMk id="2" creationId="{64351231-A5A1-2B42-106B-6BB55DA9A7F9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98"/>
            <ac:spMk id="3" creationId="{38CC7BB8-EDEB-121C-3AE7-3D81BD285C89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398"/>
            <ac:spMk id="9" creationId="{1418D168-29C4-0131-3DEA-7C7B24FA6637}"/>
          </ac:spMkLst>
        </pc:spChg>
        <pc:spChg chg="mod ord">
          <ac:chgData name="Song Seokil" userId="55e21934b449b532" providerId="LiveId" clId="{B12D257F-7C4C-4615-8030-233C99FA0CA8}" dt="2022-11-07T15:11:32.534" v="60" actId="27636"/>
          <ac:spMkLst>
            <pc:docMk/>
            <pc:sldMk cId="0" sldId="398"/>
            <ac:spMk id="26626" creationId="{003432D3-6DFC-3068-247E-F84C45323647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1157871361" sldId="398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399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99"/>
            <ac:spMk id="2" creationId="{BC45D554-0E51-E50C-ED7A-A880DCA71163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399"/>
            <ac:spMk id="3" creationId="{F8517387-5088-243B-0A09-7FD21C2150BD}"/>
          </ac:spMkLst>
        </pc:spChg>
        <pc:spChg chg="mod ord">
          <ac:chgData name="Song Seokil" userId="55e21934b449b532" providerId="LiveId" clId="{B12D257F-7C4C-4615-8030-233C99FA0CA8}" dt="2022-11-07T15:11:32.548" v="62" actId="27636"/>
          <ac:spMkLst>
            <pc:docMk/>
            <pc:sldMk cId="0" sldId="399"/>
            <ac:spMk id="9" creationId="{8935AE9D-3C78-7260-DF9A-FAEA441BD68C}"/>
          </ac:spMkLst>
        </pc:spChg>
        <pc:spChg chg="mod ord">
          <ac:chgData name="Song Seokil" userId="55e21934b449b532" providerId="LiveId" clId="{B12D257F-7C4C-4615-8030-233C99FA0CA8}" dt="2022-11-07T15:11:32.541" v="61" actId="27636"/>
          <ac:spMkLst>
            <pc:docMk/>
            <pc:sldMk cId="0" sldId="399"/>
            <ac:spMk id="27650" creationId="{7A45D390-50A7-7CB2-B5D3-C6B01E49034C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710801062" sldId="399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00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00"/>
            <ac:spMk id="2" creationId="{B25516F8-D4B7-9E40-98A3-73F4BA9B6DC4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00"/>
            <ac:spMk id="3" creationId="{2B0C0C3B-719C-24B4-E40C-81B4D94A920A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00"/>
            <ac:spMk id="9" creationId="{F3D0F81D-0EBC-AEBA-7AA1-F7A126542D71}"/>
          </ac:spMkLst>
        </pc:spChg>
        <pc:spChg chg="mod ord">
          <ac:chgData name="Song Seokil" userId="55e21934b449b532" providerId="LiveId" clId="{B12D257F-7C4C-4615-8030-233C99FA0CA8}" dt="2022-11-07T15:11:32.551" v="63" actId="27636"/>
          <ac:spMkLst>
            <pc:docMk/>
            <pc:sldMk cId="0" sldId="400"/>
            <ac:spMk id="28674" creationId="{9A67BA34-D40B-73A2-E088-A0A4889003E2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3766877519" sldId="400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01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01"/>
            <ac:spMk id="2" creationId="{B583AD1A-459B-0691-E6E6-A2DD21314C3A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01"/>
            <ac:spMk id="3" creationId="{B0AA1E20-1ED5-747C-B807-2F0D17F8A7A3}"/>
          </ac:spMkLst>
        </pc:spChg>
        <pc:spChg chg="mod ord">
          <ac:chgData name="Song Seokil" userId="55e21934b449b532" providerId="LiveId" clId="{B12D257F-7C4C-4615-8030-233C99FA0CA8}" dt="2022-11-07T15:11:32.564" v="64" actId="27636"/>
          <ac:spMkLst>
            <pc:docMk/>
            <pc:sldMk cId="0" sldId="401"/>
            <ac:spMk id="9" creationId="{D3C82161-A51A-8824-F684-B54EFBFC744F}"/>
          </ac:spMkLst>
        </pc:spChg>
        <pc:spChg chg="mod ord">
          <ac:chgData name="Song Seokil" userId="55e21934b449b532" providerId="LiveId" clId="{B12D257F-7C4C-4615-8030-233C99FA0CA8}" dt="2022-11-07T15:11:32.566" v="65" actId="27636"/>
          <ac:spMkLst>
            <pc:docMk/>
            <pc:sldMk cId="0" sldId="401"/>
            <ac:spMk id="29698" creationId="{6E6C9EAE-2B11-B834-16BB-1FC792D3188E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02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02"/>
            <ac:spMk id="2" creationId="{6FA19D75-2CB9-DD3A-4A1E-3C18F7A58478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02"/>
            <ac:spMk id="3" creationId="{D4E4187D-D728-477D-542C-3DEBB0B4A784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02"/>
            <ac:spMk id="9" creationId="{3E4E18BB-1C02-1ED7-8634-4D526E1CFF8D}"/>
          </ac:spMkLst>
        </pc:spChg>
        <pc:spChg chg="mod ord">
          <ac:chgData name="Song Seokil" userId="55e21934b449b532" providerId="LiveId" clId="{B12D257F-7C4C-4615-8030-233C99FA0CA8}" dt="2022-11-07T15:11:32.572" v="66" actId="27636"/>
          <ac:spMkLst>
            <pc:docMk/>
            <pc:sldMk cId="0" sldId="402"/>
            <ac:spMk id="30722" creationId="{B32F241C-7040-E88C-21E0-38F04A02FBFF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2588341910" sldId="402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03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03"/>
            <ac:spMk id="2" creationId="{D80D0B45-5E37-1736-BD85-A0051364D33A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03"/>
            <ac:spMk id="3" creationId="{627A9257-8CB7-1A65-C897-1DA3B255D469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03"/>
            <ac:spMk id="9" creationId="{3A62A64F-46D6-2A25-2AC8-ED8BDDDEC17E}"/>
          </ac:spMkLst>
        </pc:spChg>
        <pc:spChg chg="mod ord">
          <ac:chgData name="Song Seokil" userId="55e21934b449b532" providerId="LiveId" clId="{B12D257F-7C4C-4615-8030-233C99FA0CA8}" dt="2022-11-07T15:11:32.593" v="69" actId="27636"/>
          <ac:spMkLst>
            <pc:docMk/>
            <pc:sldMk cId="0" sldId="403"/>
            <ac:spMk id="33794" creationId="{FC69F8FE-E02E-1E1F-C628-7D126DB3D6B4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1689749074" sldId="403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04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04"/>
            <ac:spMk id="2" creationId="{D8614A43-289A-5463-9CA2-DAFF72DB1E5F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04"/>
            <ac:spMk id="3" creationId="{65176AD6-99A1-0F8F-92B4-35BA081274CF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04"/>
            <ac:spMk id="9" creationId="{56520542-A7B3-253A-0CF8-D39315FA5207}"/>
          </ac:spMkLst>
        </pc:spChg>
        <pc:spChg chg="mod ord">
          <ac:chgData name="Song Seokil" userId="55e21934b449b532" providerId="LiveId" clId="{B12D257F-7C4C-4615-8030-233C99FA0CA8}" dt="2022-11-07T15:11:32.580" v="67" actId="27636"/>
          <ac:spMkLst>
            <pc:docMk/>
            <pc:sldMk cId="0" sldId="404"/>
            <ac:spMk id="31746" creationId="{F575C780-2306-DB62-D90C-8778A61F6D6D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1483930109" sldId="404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05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05"/>
            <ac:spMk id="2" creationId="{31C1D586-C739-E5FB-D6AC-DADCD13CB77D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05"/>
            <ac:spMk id="3" creationId="{BECB3199-382E-F44F-765C-D64DCC7453FA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05"/>
            <ac:spMk id="9" creationId="{33D38310-D525-6D68-EB29-381489393FD1}"/>
          </ac:spMkLst>
        </pc:spChg>
        <pc:spChg chg="mod ord">
          <ac:chgData name="Song Seokil" userId="55e21934b449b532" providerId="LiveId" clId="{B12D257F-7C4C-4615-8030-233C99FA0CA8}" dt="2022-11-07T15:11:32.587" v="68" actId="27636"/>
          <ac:spMkLst>
            <pc:docMk/>
            <pc:sldMk cId="0" sldId="405"/>
            <ac:spMk id="32770" creationId="{5BB06342-AC29-DC20-0D5E-9A24283A6A23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1485286900" sldId="405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06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06"/>
            <ac:spMk id="2" creationId="{20F6283D-ABF8-CC17-359F-723A6674ABE6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06"/>
            <ac:spMk id="3" creationId="{B49A9B25-B467-8298-4B4C-E74104460D27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06"/>
            <ac:spMk id="9" creationId="{C1FF2682-5E67-E43F-2D91-3A7D5D82DC8F}"/>
          </ac:spMkLst>
        </pc:spChg>
        <pc:spChg chg="mod ord">
          <ac:chgData name="Song Seokil" userId="55e21934b449b532" providerId="LiveId" clId="{B12D257F-7C4C-4615-8030-233C99FA0CA8}" dt="2022-11-07T15:11:32.599" v="70" actId="27636"/>
          <ac:spMkLst>
            <pc:docMk/>
            <pc:sldMk cId="0" sldId="406"/>
            <ac:spMk id="34818" creationId="{308A5F7A-CF68-ECEA-DC39-5113B46440E7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3065915963" sldId="406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07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07"/>
            <ac:spMk id="2" creationId="{53266A45-415E-15E9-E40C-6E09826573D8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07"/>
            <ac:spMk id="3" creationId="{834E2647-71DB-AE58-2D55-374279705BE1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07"/>
            <ac:spMk id="9" creationId="{563D734F-D178-58E9-B981-61DFE2E6ABBE}"/>
          </ac:spMkLst>
        </pc:spChg>
        <pc:spChg chg="mod ord">
          <ac:chgData name="Song Seokil" userId="55e21934b449b532" providerId="LiveId" clId="{B12D257F-7C4C-4615-8030-233C99FA0CA8}" dt="2022-11-07T15:11:32.605" v="71" actId="27636"/>
          <ac:spMkLst>
            <pc:docMk/>
            <pc:sldMk cId="0" sldId="407"/>
            <ac:spMk id="35842" creationId="{98A69191-7394-AA59-87F1-E42DC5D2E740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4126707930" sldId="407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08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08"/>
            <ac:spMk id="2" creationId="{37AE4D81-68F4-4FFB-925A-34A85F9FF6B3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08"/>
            <ac:spMk id="3" creationId="{6B68A0D7-A4DB-0805-4633-08F965D3B3D9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08"/>
            <ac:spMk id="9" creationId="{1863790B-777D-945E-A082-DDFFCEDC6825}"/>
          </ac:spMkLst>
        </pc:spChg>
        <pc:spChg chg="mod ord">
          <ac:chgData name="Song Seokil" userId="55e21934b449b532" providerId="LiveId" clId="{B12D257F-7C4C-4615-8030-233C99FA0CA8}" dt="2022-11-07T15:11:32.608" v="72" actId="27636"/>
          <ac:spMkLst>
            <pc:docMk/>
            <pc:sldMk cId="0" sldId="408"/>
            <ac:spMk id="36866" creationId="{97D14B7E-EE69-479C-D495-42999ABBC18A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1275900686" sldId="408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09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09"/>
            <ac:spMk id="2" creationId="{1C471CAC-CF1B-9A7B-F9AC-ADB4A21532A1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09"/>
            <ac:spMk id="3" creationId="{168B3D82-F847-55E9-3DA6-343131273373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09"/>
            <ac:spMk id="9" creationId="{16CFE3AA-47AD-A78F-0E88-4E796CDF2627}"/>
          </ac:spMkLst>
        </pc:spChg>
        <pc:spChg chg="mod ord">
          <ac:chgData name="Song Seokil" userId="55e21934b449b532" providerId="LiveId" clId="{B12D257F-7C4C-4615-8030-233C99FA0CA8}" dt="2022-11-07T15:11:32.618" v="73" actId="27636"/>
          <ac:spMkLst>
            <pc:docMk/>
            <pc:sldMk cId="0" sldId="409"/>
            <ac:spMk id="37890" creationId="{8A74B7E3-98F5-09F1-FA74-633E421045BF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3678816972" sldId="409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10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10"/>
            <ac:spMk id="2" creationId="{319FB851-5C58-22BC-0889-CA2124F72092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10"/>
            <ac:spMk id="3" creationId="{CC920FBA-F016-128F-E27E-C02C350205E9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10"/>
            <ac:spMk id="9" creationId="{C6BEB441-4D4E-39FA-D0F5-DD5E080EDFC4}"/>
          </ac:spMkLst>
        </pc:spChg>
        <pc:spChg chg="mod ord">
          <ac:chgData name="Song Seokil" userId="55e21934b449b532" providerId="LiveId" clId="{B12D257F-7C4C-4615-8030-233C99FA0CA8}" dt="2022-11-07T15:11:32.626" v="75" actId="27636"/>
          <ac:spMkLst>
            <pc:docMk/>
            <pc:sldMk cId="0" sldId="410"/>
            <ac:spMk id="39938" creationId="{25605DD7-09E2-5FD9-D93A-AFCFB82B6404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2698357218" sldId="410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11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11"/>
            <ac:spMk id="2" creationId="{4D427A6F-2825-B17A-C6FA-17005DB9150D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11"/>
            <ac:spMk id="3" creationId="{34DFA794-FD3C-1C2D-1B27-2BC8E4B9FE23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11"/>
            <ac:spMk id="9" creationId="{ADC92FE3-D4B2-A2C5-CF96-D6A4D928D6C3}"/>
          </ac:spMkLst>
        </pc:spChg>
        <pc:spChg chg="mod ord">
          <ac:chgData name="Song Seokil" userId="55e21934b449b532" providerId="LiveId" clId="{B12D257F-7C4C-4615-8030-233C99FA0CA8}" dt="2022-11-07T15:11:32.621" v="74" actId="27636"/>
          <ac:spMkLst>
            <pc:docMk/>
            <pc:sldMk cId="0" sldId="411"/>
            <ac:spMk id="38914" creationId="{60494CC1-306F-FADE-CC4E-A84365BB52C7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1467812182" sldId="411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12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12"/>
            <ac:spMk id="2" creationId="{B4163C52-C81A-F8A8-DFC7-678BFCE25D0B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12"/>
            <ac:spMk id="3" creationId="{E5CFCA49-06D0-63A6-8788-E42BD5E13AA2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12"/>
            <ac:spMk id="9" creationId="{EC8EA8D6-3889-D48A-6054-82B7C2F570F7}"/>
          </ac:spMkLst>
        </pc:spChg>
        <pc:spChg chg="mod ord">
          <ac:chgData name="Song Seokil" userId="55e21934b449b532" providerId="LiveId" clId="{B12D257F-7C4C-4615-8030-233C99FA0CA8}" dt="2022-11-07T15:11:32.630" v="76" actId="27636"/>
          <ac:spMkLst>
            <pc:docMk/>
            <pc:sldMk cId="0" sldId="412"/>
            <ac:spMk id="40962" creationId="{190B74B7-CE9F-039D-75DA-8F8A1F0BC846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1367646410" sldId="412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13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13"/>
            <ac:spMk id="2" creationId="{87228B33-5065-D0E2-2B6F-C0C3DAC969C5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13"/>
            <ac:spMk id="3" creationId="{D8C743EB-AF81-2B4F-C2C8-AB5D66DA37DA}"/>
          </ac:spMkLst>
        </pc:spChg>
        <pc:spChg chg="mod ord">
          <ac:chgData name="Song Seokil" userId="55e21934b449b532" providerId="LiveId" clId="{B12D257F-7C4C-4615-8030-233C99FA0CA8}" dt="2022-11-07T15:11:32.646" v="78" actId="27636"/>
          <ac:spMkLst>
            <pc:docMk/>
            <pc:sldMk cId="0" sldId="413"/>
            <ac:spMk id="9" creationId="{7A4FE7CF-98EB-1973-5562-81C665114888}"/>
          </ac:spMkLst>
        </pc:spChg>
        <pc:spChg chg="mod ord">
          <ac:chgData name="Song Seokil" userId="55e21934b449b532" providerId="LiveId" clId="{B12D257F-7C4C-4615-8030-233C99FA0CA8}" dt="2022-11-07T15:11:32.635" v="77" actId="27636"/>
          <ac:spMkLst>
            <pc:docMk/>
            <pc:sldMk cId="0" sldId="413"/>
            <ac:spMk id="41986" creationId="{FDFA76CF-F6B1-8977-439C-85FC2CB2628E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1911315365" sldId="413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14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14"/>
            <ac:spMk id="2" creationId="{8E0C6AB9-3BBD-855F-EBDD-D78B33FDAA98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14"/>
            <ac:spMk id="3" creationId="{3E923D43-F05D-25CC-110C-90BCCDD504D5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14"/>
            <ac:spMk id="9" creationId="{FBA2D879-7C5A-3670-26DD-055CDE68FD9E}"/>
          </ac:spMkLst>
        </pc:spChg>
        <pc:spChg chg="mod ord">
          <ac:chgData name="Song Seokil" userId="55e21934b449b532" providerId="LiveId" clId="{B12D257F-7C4C-4615-8030-233C99FA0CA8}" dt="2022-11-07T15:11:32.652" v="79" actId="27636"/>
          <ac:spMkLst>
            <pc:docMk/>
            <pc:sldMk cId="0" sldId="414"/>
            <ac:spMk id="43010" creationId="{47CB2838-5120-372D-17A3-BE37BBDDE410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15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15"/>
            <ac:spMk id="2" creationId="{0290B8D1-A2B9-6C5E-E1AD-23561F241924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15"/>
            <ac:spMk id="3" creationId="{F4C709CC-CFDD-9CA9-3FD4-0F7EB9B9F472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15"/>
            <ac:spMk id="9" creationId="{2604FE00-46DC-4102-7D0E-B1D570BF7FC5}"/>
          </ac:spMkLst>
        </pc:spChg>
        <pc:spChg chg="mod ord">
          <ac:chgData name="Song Seokil" userId="55e21934b449b532" providerId="LiveId" clId="{B12D257F-7C4C-4615-8030-233C99FA0CA8}" dt="2022-11-07T15:11:32.655" v="80" actId="27636"/>
          <ac:spMkLst>
            <pc:docMk/>
            <pc:sldMk cId="0" sldId="415"/>
            <ac:spMk id="44034" creationId="{DD32B657-F4DD-EFF1-13CD-B8B5E05D24F6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17079513" sldId="415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16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16"/>
            <ac:spMk id="2" creationId="{703D1979-4273-330A-CE13-7B02DB8208A6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16"/>
            <ac:spMk id="3" creationId="{72D91D09-A426-AB4F-853B-D86C613A97F1}"/>
          </ac:spMkLst>
        </pc:spChg>
        <pc:spChg chg="mod ord">
          <ac:chgData name="Song Seokil" userId="55e21934b449b532" providerId="LiveId" clId="{B12D257F-7C4C-4615-8030-233C99FA0CA8}" dt="2022-11-07T15:11:32.669" v="82" actId="27636"/>
          <ac:spMkLst>
            <pc:docMk/>
            <pc:sldMk cId="0" sldId="416"/>
            <ac:spMk id="9" creationId="{F5A776BE-708E-CAE4-7A6C-C91B663BA8C1}"/>
          </ac:spMkLst>
        </pc:spChg>
        <pc:spChg chg="mod ord">
          <ac:chgData name="Song Seokil" userId="55e21934b449b532" providerId="LiveId" clId="{B12D257F-7C4C-4615-8030-233C99FA0CA8}" dt="2022-11-07T15:11:32.659" v="81" actId="27636"/>
          <ac:spMkLst>
            <pc:docMk/>
            <pc:sldMk cId="0" sldId="416"/>
            <ac:spMk id="45058" creationId="{AE0FD259-0568-F4DB-A63A-BC6F322A17AA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1827877449" sldId="416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17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17"/>
            <ac:spMk id="2" creationId="{2551279F-1766-0CD9-FAEC-814D987C170F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17"/>
            <ac:spMk id="3" creationId="{67DAAA2E-CFA5-D2CE-F08A-18F7206CBDDC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17"/>
            <ac:spMk id="9" creationId="{18C8B7B1-C0C3-FE73-7461-B2F4FF27DE82}"/>
          </ac:spMkLst>
        </pc:spChg>
        <pc:spChg chg="mod ord">
          <ac:chgData name="Song Seokil" userId="55e21934b449b532" providerId="LiveId" clId="{B12D257F-7C4C-4615-8030-233C99FA0CA8}" dt="2022-11-07T15:11:32.673" v="83" actId="27636"/>
          <ac:spMkLst>
            <pc:docMk/>
            <pc:sldMk cId="0" sldId="417"/>
            <ac:spMk id="46082" creationId="{52844E7D-923A-CEB4-4CD3-5C6B5E89B262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18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18"/>
            <ac:spMk id="2" creationId="{9AEAD731-BBDF-0935-B1F7-B5A146571B61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18"/>
            <ac:spMk id="3" creationId="{0290DBCC-D3F6-F379-4188-742DB73A5D1A}"/>
          </ac:spMkLst>
        </pc:spChg>
        <pc:spChg chg="mod ord">
          <ac:chgData name="Song Seokil" userId="55e21934b449b532" providerId="LiveId" clId="{B12D257F-7C4C-4615-8030-233C99FA0CA8}" dt="2022-11-07T15:11:32.686" v="85" actId="27636"/>
          <ac:spMkLst>
            <pc:docMk/>
            <pc:sldMk cId="0" sldId="418"/>
            <ac:spMk id="9" creationId="{BA19FE40-ABE3-F169-F553-13234CBFF116}"/>
          </ac:spMkLst>
        </pc:spChg>
        <pc:spChg chg="mod ord">
          <ac:chgData name="Song Seokil" userId="55e21934b449b532" providerId="LiveId" clId="{B12D257F-7C4C-4615-8030-233C99FA0CA8}" dt="2022-11-07T15:11:32.679" v="84" actId="27636"/>
          <ac:spMkLst>
            <pc:docMk/>
            <pc:sldMk cId="0" sldId="418"/>
            <ac:spMk id="47106" creationId="{3FC64CD3-EB06-FB3D-0D13-A8A693FDC22A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764681224" sldId="418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19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19"/>
            <ac:spMk id="2" creationId="{EA7D1325-EFEF-59AA-394E-74AD07DDC559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19"/>
            <ac:spMk id="3" creationId="{C95E100F-98EC-4098-B8A7-B25D22912B4C}"/>
          </ac:spMkLst>
        </pc:spChg>
        <pc:spChg chg="mod ord">
          <ac:chgData name="Song Seokil" userId="55e21934b449b532" providerId="LiveId" clId="{B12D257F-7C4C-4615-8030-233C99FA0CA8}" dt="2022-11-07T15:11:32.705" v="87" actId="27636"/>
          <ac:spMkLst>
            <pc:docMk/>
            <pc:sldMk cId="0" sldId="419"/>
            <ac:spMk id="9" creationId="{E93DEAC0-A054-11DC-D788-CE13E223F858}"/>
          </ac:spMkLst>
        </pc:spChg>
        <pc:spChg chg="mod ord">
          <ac:chgData name="Song Seokil" userId="55e21934b449b532" providerId="LiveId" clId="{B12D257F-7C4C-4615-8030-233C99FA0CA8}" dt="2022-11-07T15:11:32.699" v="86" actId="27636"/>
          <ac:spMkLst>
            <pc:docMk/>
            <pc:sldMk cId="0" sldId="419"/>
            <ac:spMk id="48130" creationId="{0D7BD6E6-874A-8DD4-35D9-79378E147664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2592005057" sldId="419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20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20"/>
            <ac:spMk id="2" creationId="{1FEE1A78-B41A-8458-14CB-735E1CDED4A9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20"/>
            <ac:spMk id="3" creationId="{CA3FE25F-E9C8-2098-7DA7-D5E828145055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20"/>
            <ac:spMk id="9" creationId="{567F1748-ECFF-BE73-EF32-43B8C263D526}"/>
          </ac:spMkLst>
        </pc:spChg>
        <pc:spChg chg="mod ord">
          <ac:chgData name="Song Seokil" userId="55e21934b449b532" providerId="LiveId" clId="{B12D257F-7C4C-4615-8030-233C99FA0CA8}" dt="2022-11-07T15:11:32.713" v="88" actId="27636"/>
          <ac:spMkLst>
            <pc:docMk/>
            <pc:sldMk cId="0" sldId="420"/>
            <ac:spMk id="49154" creationId="{277728CE-84F1-2B3D-E623-7F8AF208E780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21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21"/>
            <ac:spMk id="2" creationId="{78BC6DE1-3710-B264-355F-45B32F2A2A13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21"/>
            <ac:spMk id="3" creationId="{06619B02-6948-5241-CD26-AB6CD60DDBDF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21"/>
            <ac:spMk id="9" creationId="{C1BDFAF0-2230-185F-DD15-AF6A8AB16588}"/>
          </ac:spMkLst>
        </pc:spChg>
        <pc:spChg chg="mod ord">
          <ac:chgData name="Song Seokil" userId="55e21934b449b532" providerId="LiveId" clId="{B12D257F-7C4C-4615-8030-233C99FA0CA8}" dt="2022-11-07T15:11:32.719" v="89" actId="27636"/>
          <ac:spMkLst>
            <pc:docMk/>
            <pc:sldMk cId="0" sldId="421"/>
            <ac:spMk id="50178" creationId="{F724230F-8A2D-D788-0A7E-F9CBD48B410A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4011876214" sldId="421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22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22"/>
            <ac:spMk id="2" creationId="{2E607BC8-6B90-0FAB-480F-7972917CC156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22"/>
            <ac:spMk id="3" creationId="{F3114EDC-79C3-6967-C527-22F7865250EF}"/>
          </ac:spMkLst>
        </pc:spChg>
        <pc:spChg chg="mod ord">
          <ac:chgData name="Song Seokil" userId="55e21934b449b532" providerId="LiveId" clId="{B12D257F-7C4C-4615-8030-233C99FA0CA8}" dt="2022-11-07T15:11:32.728" v="90" actId="27636"/>
          <ac:spMkLst>
            <pc:docMk/>
            <pc:sldMk cId="0" sldId="422"/>
            <ac:spMk id="9" creationId="{E4AAB886-ADB8-DF57-4868-DD1FA8710919}"/>
          </ac:spMkLst>
        </pc:spChg>
        <pc:spChg chg="mod ord">
          <ac:chgData name="Song Seokil" userId="55e21934b449b532" providerId="LiveId" clId="{B12D257F-7C4C-4615-8030-233C99FA0CA8}" dt="2022-11-07T15:11:32.730" v="91" actId="27636"/>
          <ac:spMkLst>
            <pc:docMk/>
            <pc:sldMk cId="0" sldId="422"/>
            <ac:spMk id="51202" creationId="{6FBF6427-EBE3-BC65-5773-8A7E712E17E7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3099208615" sldId="422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23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23"/>
            <ac:spMk id="2" creationId="{3B964C37-C3FB-49A5-98BE-25EE92019B77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23"/>
            <ac:spMk id="3" creationId="{A1F9C51A-7272-9F40-0308-570EE4BBCE50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23"/>
            <ac:spMk id="9" creationId="{8A5C8ADB-14D5-3B6D-680F-AA05EE5A7089}"/>
          </ac:spMkLst>
        </pc:spChg>
        <pc:spChg chg="mod ord">
          <ac:chgData name="Song Seokil" userId="55e21934b449b532" providerId="LiveId" clId="{B12D257F-7C4C-4615-8030-233C99FA0CA8}" dt="2022-11-07T15:11:32.734" v="92" actId="27636"/>
          <ac:spMkLst>
            <pc:docMk/>
            <pc:sldMk cId="0" sldId="423"/>
            <ac:spMk id="52226" creationId="{5220BD79-B6FB-D028-13F5-86EE03B99C52}"/>
          </ac:spMkLst>
        </pc:spChg>
      </pc:sldChg>
      <pc:sldChg chg="del">
        <pc:chgData name="Song Seokil" userId="55e21934b449b532" providerId="LiveId" clId="{B12D257F-7C4C-4615-8030-233C99FA0CA8}" dt="2022-11-07T15:10:18.502" v="16" actId="47"/>
        <pc:sldMkLst>
          <pc:docMk/>
          <pc:sldMk cId="1180318375" sldId="423"/>
        </pc:sldMkLst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24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24"/>
            <ac:spMk id="2" creationId="{90A29D79-34C4-CFAD-5CCF-0316CF98A5B8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24"/>
            <ac:spMk id="3" creationId="{AE116247-136B-D9BE-F3C1-8E120614E20F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24"/>
            <ac:spMk id="9" creationId="{230711EC-C9DB-995C-B035-D9CA1B2CF671}"/>
          </ac:spMkLst>
        </pc:spChg>
        <pc:spChg chg="mod ord">
          <ac:chgData name="Song Seokil" userId="55e21934b449b532" providerId="LiveId" clId="{B12D257F-7C4C-4615-8030-233C99FA0CA8}" dt="2022-11-07T15:11:32.746" v="93" actId="27636"/>
          <ac:spMkLst>
            <pc:docMk/>
            <pc:sldMk cId="0" sldId="424"/>
            <ac:spMk id="53250" creationId="{13C2E2F3-4043-2AA2-BC9E-8294166A2BA6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25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25"/>
            <ac:spMk id="2" creationId="{D411521F-07D4-64F5-7576-04E5ADB19ADB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25"/>
            <ac:spMk id="3" creationId="{50844990-8A2E-82A4-7211-D2A7D25AC292}"/>
          </ac:spMkLst>
        </pc:spChg>
        <pc:spChg chg="mod ord">
          <ac:chgData name="Song Seokil" userId="55e21934b449b532" providerId="LiveId" clId="{B12D257F-7C4C-4615-8030-233C99FA0CA8}" dt="2022-11-07T15:11:32.757" v="95" actId="27636"/>
          <ac:spMkLst>
            <pc:docMk/>
            <pc:sldMk cId="0" sldId="425"/>
            <ac:spMk id="9" creationId="{0B15F847-D81A-BBF5-898D-3B03A15F69C6}"/>
          </ac:spMkLst>
        </pc:spChg>
        <pc:spChg chg="mod ord">
          <ac:chgData name="Song Seokil" userId="55e21934b449b532" providerId="LiveId" clId="{B12D257F-7C4C-4615-8030-233C99FA0CA8}" dt="2022-11-07T15:11:32.750" v="94" actId="27636"/>
          <ac:spMkLst>
            <pc:docMk/>
            <pc:sldMk cId="0" sldId="425"/>
            <ac:spMk id="54274" creationId="{C1EB181C-525D-3DDA-D357-2DA60A35DA8C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26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26"/>
            <ac:spMk id="3" creationId="{A9352190-8837-0ECA-E470-9154B93127C3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26"/>
            <ac:spMk id="4" creationId="{CD83BBD2-F942-D384-3CD5-F1E9C1882AAA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26"/>
            <ac:spMk id="9" creationId="{358F93D4-BCC9-1241-5E2B-A05B0C2E1D7D}"/>
          </ac:spMkLst>
        </pc:spChg>
        <pc:spChg chg="mod ord">
          <ac:chgData name="Song Seokil" userId="55e21934b449b532" providerId="LiveId" clId="{B12D257F-7C4C-4615-8030-233C99FA0CA8}" dt="2022-11-07T15:11:32.761" v="96" actId="27636"/>
          <ac:spMkLst>
            <pc:docMk/>
            <pc:sldMk cId="0" sldId="426"/>
            <ac:spMk id="55298" creationId="{31451B94-C03D-050B-9505-50773209715C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27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27"/>
            <ac:spMk id="3" creationId="{1DBC9391-2861-E32A-1CFD-BB4F63DF651D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27"/>
            <ac:spMk id="4" creationId="{CB7589D8-B174-E610-34BA-3B7491BE7D1A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27"/>
            <ac:spMk id="9" creationId="{5CD36227-86E5-F93E-E8D7-9DA2E8FBE8D3}"/>
          </ac:spMkLst>
        </pc:spChg>
        <pc:spChg chg="mod ord">
          <ac:chgData name="Song Seokil" userId="55e21934b449b532" providerId="LiveId" clId="{B12D257F-7C4C-4615-8030-233C99FA0CA8}" dt="2022-11-07T15:11:32.767" v="97" actId="27636"/>
          <ac:spMkLst>
            <pc:docMk/>
            <pc:sldMk cId="0" sldId="427"/>
            <ac:spMk id="56322" creationId="{317E292B-2E93-F6F5-1623-927D7892FF25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28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28"/>
            <ac:spMk id="3" creationId="{0D56E383-4EED-E9D5-21B3-ECA9DBFBEBB6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28"/>
            <ac:spMk id="4" creationId="{ADDC5991-6D7D-04B3-0191-0DC235C2A50D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28"/>
            <ac:spMk id="9" creationId="{7C188F89-4244-4383-1183-5B4FE059E0B5}"/>
          </ac:spMkLst>
        </pc:spChg>
        <pc:spChg chg="mod ord">
          <ac:chgData name="Song Seokil" userId="55e21934b449b532" providerId="LiveId" clId="{B12D257F-7C4C-4615-8030-233C99FA0CA8}" dt="2022-11-07T15:11:32.775" v="98" actId="27636"/>
          <ac:spMkLst>
            <pc:docMk/>
            <pc:sldMk cId="0" sldId="428"/>
            <ac:spMk id="57346" creationId="{BCF93941-EFA7-7270-CCBB-735F09FFD7BA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29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29"/>
            <ac:spMk id="3" creationId="{D6995565-59D1-F2D7-1072-6CDCBAC5468E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29"/>
            <ac:spMk id="4" creationId="{ED2E6762-F8CD-190E-E9D0-EDB12F2E46C6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29"/>
            <ac:spMk id="9" creationId="{8E1A86A6-0149-C074-379D-860A3978365D}"/>
          </ac:spMkLst>
        </pc:spChg>
        <pc:spChg chg="mod ord">
          <ac:chgData name="Song Seokil" userId="55e21934b449b532" providerId="LiveId" clId="{B12D257F-7C4C-4615-8030-233C99FA0CA8}" dt="2022-11-07T15:11:32.781" v="99" actId="27636"/>
          <ac:spMkLst>
            <pc:docMk/>
            <pc:sldMk cId="0" sldId="429"/>
            <ac:spMk id="58370" creationId="{4C51E8A2-8ABD-724F-E1FB-35D90AC10400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30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30"/>
            <ac:spMk id="3" creationId="{812DEC4A-BDBC-B740-CCBF-B5B3C5749CB5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30"/>
            <ac:spMk id="4" creationId="{B46351BC-60FD-50FE-520A-B6A240DEA378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30"/>
            <ac:spMk id="9" creationId="{8477123C-647E-3C10-1559-6E067A076FCA}"/>
          </ac:spMkLst>
        </pc:spChg>
        <pc:spChg chg="mod ord">
          <ac:chgData name="Song Seokil" userId="55e21934b449b532" providerId="LiveId" clId="{B12D257F-7C4C-4615-8030-233C99FA0CA8}" dt="2022-11-07T15:11:32.785" v="100" actId="27636"/>
          <ac:spMkLst>
            <pc:docMk/>
            <pc:sldMk cId="0" sldId="430"/>
            <ac:spMk id="59394" creationId="{F489288F-838D-70BF-1B96-E598E61AD948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31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31"/>
            <ac:spMk id="3" creationId="{9D1E6437-4CFA-8380-3307-75B1E17A5B02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31"/>
            <ac:spMk id="4" creationId="{73D75ADA-1B54-1EC8-F0E6-A3BCA4E980AA}"/>
          </ac:spMkLst>
        </pc:spChg>
        <pc:spChg chg="mod ord">
          <ac:chgData name="Song Seokil" userId="55e21934b449b532" providerId="LiveId" clId="{B12D257F-7C4C-4615-8030-233C99FA0CA8}" dt="2022-11-07T15:11:32.801" v="102" actId="27636"/>
          <ac:spMkLst>
            <pc:docMk/>
            <pc:sldMk cId="0" sldId="431"/>
            <ac:spMk id="9" creationId="{BBEBEFC4-46A2-E301-EA6C-0B0A55DC256D}"/>
          </ac:spMkLst>
        </pc:spChg>
        <pc:spChg chg="mod ord">
          <ac:chgData name="Song Seokil" userId="55e21934b449b532" providerId="LiveId" clId="{B12D257F-7C4C-4615-8030-233C99FA0CA8}" dt="2022-11-07T15:11:32.791" v="101" actId="27636"/>
          <ac:spMkLst>
            <pc:docMk/>
            <pc:sldMk cId="0" sldId="431"/>
            <ac:spMk id="60418" creationId="{2FE25214-FE10-44F8-40DE-8E5A354C0652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32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32"/>
            <ac:spMk id="3" creationId="{44DA733A-C635-4965-B523-1282AEE881B1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32"/>
            <ac:spMk id="4" creationId="{DA5C7B72-0699-6EE9-CCA1-3B1E2A81031D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32"/>
            <ac:spMk id="9" creationId="{89E048F0-7CF5-2399-D7A9-C8A2E85B3A26}"/>
          </ac:spMkLst>
        </pc:spChg>
        <pc:spChg chg="mod ord">
          <ac:chgData name="Song Seokil" userId="55e21934b449b532" providerId="LiveId" clId="{B12D257F-7C4C-4615-8030-233C99FA0CA8}" dt="2022-11-07T15:11:32.809" v="103" actId="27636"/>
          <ac:spMkLst>
            <pc:docMk/>
            <pc:sldMk cId="0" sldId="432"/>
            <ac:spMk id="61442" creationId="{7FD4717D-3721-93C5-C584-AB1098B0C2EC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33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33"/>
            <ac:spMk id="3" creationId="{53C5EC99-902F-7246-6B52-3B9888D73FA9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33"/>
            <ac:spMk id="4" creationId="{3571C82C-2A5B-850F-4D8A-DFAAE35F3441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33"/>
            <ac:spMk id="9" creationId="{63311DA9-EE35-081E-A3FC-ECF8E5FF122A}"/>
          </ac:spMkLst>
        </pc:spChg>
        <pc:spChg chg="mod ord">
          <ac:chgData name="Song Seokil" userId="55e21934b449b532" providerId="LiveId" clId="{B12D257F-7C4C-4615-8030-233C99FA0CA8}" dt="2022-11-07T15:11:32.813" v="104" actId="27636"/>
          <ac:spMkLst>
            <pc:docMk/>
            <pc:sldMk cId="0" sldId="433"/>
            <ac:spMk id="62466" creationId="{459F37ED-72CC-2949-D29F-B28033E1AD26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34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34"/>
            <ac:spMk id="3" creationId="{D7527FE6-AA7E-2926-5094-E0A9182A98EE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34"/>
            <ac:spMk id="4" creationId="{DB13F3FC-E074-5063-1EA5-E1F29E8606F5}"/>
          </ac:spMkLst>
        </pc:spChg>
        <pc:spChg chg="mod ord">
          <ac:chgData name="Song Seokil" userId="55e21934b449b532" providerId="LiveId" clId="{B12D257F-7C4C-4615-8030-233C99FA0CA8}" dt="2022-11-07T15:11:32.825" v="106" actId="27636"/>
          <ac:spMkLst>
            <pc:docMk/>
            <pc:sldMk cId="0" sldId="434"/>
            <ac:spMk id="9" creationId="{5118A735-3862-160C-EC49-5D312136CF7B}"/>
          </ac:spMkLst>
        </pc:spChg>
        <pc:spChg chg="mod ord">
          <ac:chgData name="Song Seokil" userId="55e21934b449b532" providerId="LiveId" clId="{B12D257F-7C4C-4615-8030-233C99FA0CA8}" dt="2022-11-07T15:11:32.820" v="105" actId="27636"/>
          <ac:spMkLst>
            <pc:docMk/>
            <pc:sldMk cId="0" sldId="434"/>
            <ac:spMk id="63490" creationId="{72D70F32-70C0-5D4B-A763-8A652989694C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35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35"/>
            <ac:spMk id="3" creationId="{1C2D809B-7308-81F9-CA6B-79E3C7AFFF32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35"/>
            <ac:spMk id="4" creationId="{EB6F8F10-318D-62B3-CBF0-80CE8BDF2213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35"/>
            <ac:spMk id="9" creationId="{60A66620-C330-816D-FD50-4A4ABAC3574E}"/>
          </ac:spMkLst>
        </pc:spChg>
        <pc:spChg chg="mod ord">
          <ac:chgData name="Song Seokil" userId="55e21934b449b532" providerId="LiveId" clId="{B12D257F-7C4C-4615-8030-233C99FA0CA8}" dt="2022-11-07T15:11:32.832" v="107" actId="27636"/>
          <ac:spMkLst>
            <pc:docMk/>
            <pc:sldMk cId="0" sldId="435"/>
            <ac:spMk id="64514" creationId="{454A06DD-DB5B-7F2F-19F9-EA4553BE2245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36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36"/>
            <ac:spMk id="3" creationId="{83686B2C-B762-5DEC-BCAE-3D76AFEC4631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36"/>
            <ac:spMk id="4" creationId="{B5296144-BB25-3A7C-795D-BCDB39AEE15D}"/>
          </ac:spMkLst>
        </pc:spChg>
        <pc:spChg chg="mod ord">
          <ac:chgData name="Song Seokil" userId="55e21934b449b532" providerId="LiveId" clId="{B12D257F-7C4C-4615-8030-233C99FA0CA8}" dt="2022-11-07T15:11:32.840" v="108" actId="27636"/>
          <ac:spMkLst>
            <pc:docMk/>
            <pc:sldMk cId="0" sldId="436"/>
            <ac:spMk id="9" creationId="{A9D2FE90-BF70-E9ED-CF92-3616759C86CD}"/>
          </ac:spMkLst>
        </pc:spChg>
        <pc:spChg chg="mod ord">
          <ac:chgData name="Song Seokil" userId="55e21934b449b532" providerId="LiveId" clId="{B12D257F-7C4C-4615-8030-233C99FA0CA8}" dt="2022-11-07T15:11:32.842" v="109" actId="27636"/>
          <ac:spMkLst>
            <pc:docMk/>
            <pc:sldMk cId="0" sldId="436"/>
            <ac:spMk id="65538" creationId="{7AAFA543-4BCF-0D52-1743-A92EA895F174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37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37"/>
            <ac:spMk id="2" creationId="{C5645A8D-DD49-B202-990B-23912AA3CA40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37"/>
            <ac:spMk id="3" creationId="{2F790E56-3411-D1BA-AB1D-F145527FF403}"/>
          </ac:spMkLst>
        </pc:spChg>
        <pc:spChg chg="mod ord">
          <ac:chgData name="Song Seokil" userId="55e21934b449b532" providerId="LiveId" clId="{B12D257F-7C4C-4615-8030-233C99FA0CA8}" dt="2022-11-07T15:11:32.850" v="110" actId="27636"/>
          <ac:spMkLst>
            <pc:docMk/>
            <pc:sldMk cId="0" sldId="437"/>
            <ac:spMk id="9" creationId="{5187BADC-284B-7F8F-6A00-DC3088867575}"/>
          </ac:spMkLst>
        </pc:spChg>
        <pc:spChg chg="mod ord">
          <ac:chgData name="Song Seokil" userId="55e21934b449b532" providerId="LiveId" clId="{B12D257F-7C4C-4615-8030-233C99FA0CA8}" dt="2022-11-07T15:11:32.852" v="111" actId="27636"/>
          <ac:spMkLst>
            <pc:docMk/>
            <pc:sldMk cId="0" sldId="437"/>
            <ac:spMk id="66562" creationId="{923DDAFF-5D2E-0BBA-DA3C-A3E90CED037E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38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38"/>
            <ac:spMk id="2" creationId="{82C33E6F-0B49-B679-52B7-7780E9A8FF69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38"/>
            <ac:spMk id="3" creationId="{B86A7324-B7B0-7B10-D620-59D566447D93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38"/>
            <ac:spMk id="9" creationId="{799221B7-522D-D993-2B16-5B17FBD1BDC9}"/>
          </ac:spMkLst>
        </pc:spChg>
        <pc:spChg chg="mod ord">
          <ac:chgData name="Song Seokil" userId="55e21934b449b532" providerId="LiveId" clId="{B12D257F-7C4C-4615-8030-233C99FA0CA8}" dt="2022-11-07T15:11:32.859" v="112" actId="27636"/>
          <ac:spMkLst>
            <pc:docMk/>
            <pc:sldMk cId="0" sldId="438"/>
            <ac:spMk id="67586" creationId="{02450651-1CB5-6415-0AF4-9F043ED3059A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39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39"/>
            <ac:spMk id="2" creationId="{07C468D5-B35E-0ECC-9632-A48135513C6E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39"/>
            <ac:spMk id="3" creationId="{583CFF75-7359-A277-B469-CF7A826B44C8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39"/>
            <ac:spMk id="9" creationId="{B249A9C3-7B93-C14D-08F5-542023C710A2}"/>
          </ac:spMkLst>
        </pc:spChg>
        <pc:spChg chg="mod ord">
          <ac:chgData name="Song Seokil" userId="55e21934b449b532" providerId="LiveId" clId="{B12D257F-7C4C-4615-8030-233C99FA0CA8}" dt="2022-11-07T15:11:32.864" v="113" actId="27636"/>
          <ac:spMkLst>
            <pc:docMk/>
            <pc:sldMk cId="0" sldId="439"/>
            <ac:spMk id="68610" creationId="{C585A818-A497-C759-43C5-E3ED6DFA7513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40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40"/>
            <ac:spMk id="2" creationId="{ECEA2DAD-D094-5A8D-D94D-133B3631ED60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40"/>
            <ac:spMk id="3" creationId="{714AD57F-C535-B2E7-ADD0-47954EE52FCD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40"/>
            <ac:spMk id="9" creationId="{C4ADCBB4-2341-9F34-CB43-CA7B2163135D}"/>
          </ac:spMkLst>
        </pc:spChg>
        <pc:spChg chg="mod ord">
          <ac:chgData name="Song Seokil" userId="55e21934b449b532" providerId="LiveId" clId="{B12D257F-7C4C-4615-8030-233C99FA0CA8}" dt="2022-11-07T15:11:32.873" v="114" actId="27636"/>
          <ac:spMkLst>
            <pc:docMk/>
            <pc:sldMk cId="0" sldId="440"/>
            <ac:spMk id="69634" creationId="{A1C9DBAD-E943-AD61-28B2-2B6BF8A825EA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41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41"/>
            <ac:spMk id="2" creationId="{0B24BD76-A5A8-E413-2C66-110FE4390B3B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41"/>
            <ac:spMk id="3" creationId="{A60D7857-F9D2-728A-6E2C-8295E04F921A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41"/>
            <ac:spMk id="9" creationId="{4E9F343C-B2E3-D414-1A05-CB547AB77F68}"/>
          </ac:spMkLst>
        </pc:spChg>
        <pc:spChg chg="mod ord">
          <ac:chgData name="Song Seokil" userId="55e21934b449b532" providerId="LiveId" clId="{B12D257F-7C4C-4615-8030-233C99FA0CA8}" dt="2022-11-07T15:11:32.878" v="115" actId="27636"/>
          <ac:spMkLst>
            <pc:docMk/>
            <pc:sldMk cId="0" sldId="441"/>
            <ac:spMk id="70658" creationId="{98A207AF-8FC4-3B79-9E9B-B248C1B4DA8A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42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42"/>
            <ac:spMk id="2" creationId="{1AAEBC79-A328-0C38-61F9-5F9DB407A2AF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42"/>
            <ac:spMk id="3" creationId="{81B68AB9-80B9-5DDC-EF5F-EAA0247271F9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42"/>
            <ac:spMk id="9" creationId="{56EBB648-DA23-DBD4-40B4-EA1CA00B6CAC}"/>
          </ac:spMkLst>
        </pc:spChg>
        <pc:spChg chg="mod ord">
          <ac:chgData name="Song Seokil" userId="55e21934b449b532" providerId="LiveId" clId="{B12D257F-7C4C-4615-8030-233C99FA0CA8}" dt="2022-11-07T15:11:32.882" v="116" actId="27636"/>
          <ac:spMkLst>
            <pc:docMk/>
            <pc:sldMk cId="0" sldId="442"/>
            <ac:spMk id="71682" creationId="{0B573155-CAE2-C6EA-0F45-C6FD0855DE77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44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44"/>
            <ac:spMk id="2" creationId="{76A08006-D782-19B4-39D2-632CD22E3C47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44"/>
            <ac:spMk id="3" creationId="{698FE36F-2718-0523-881C-E9AEDE92E34E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44"/>
            <ac:spMk id="9" creationId="{C20149D6-A03C-2BDF-8DDF-BEC3597A50FF}"/>
          </ac:spMkLst>
        </pc:spChg>
        <pc:spChg chg="mod ord">
          <ac:chgData name="Song Seokil" userId="55e21934b449b532" providerId="LiveId" clId="{B12D257F-7C4C-4615-8030-233C99FA0CA8}" dt="2022-11-07T15:11:32.889" v="117" actId="27636"/>
          <ac:spMkLst>
            <pc:docMk/>
            <pc:sldMk cId="0" sldId="444"/>
            <ac:spMk id="72706" creationId="{1A40F848-98B7-A4BA-7345-63BD2927C546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45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45"/>
            <ac:spMk id="2" creationId="{6E4395FA-C277-F670-F8D3-9E0E4347FA51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45"/>
            <ac:spMk id="3" creationId="{75184C21-A7F5-40D0-29B9-1F112E2E116C}"/>
          </ac:spMkLst>
        </pc:spChg>
        <pc:spChg chg="mod ord">
          <ac:chgData name="Song Seokil" userId="55e21934b449b532" providerId="LiveId" clId="{B12D257F-7C4C-4615-8030-233C99FA0CA8}" dt="2022-11-07T15:11:32.900" v="119" actId="27636"/>
          <ac:spMkLst>
            <pc:docMk/>
            <pc:sldMk cId="0" sldId="445"/>
            <ac:spMk id="9" creationId="{5B27BB24-E19D-CA41-F523-B2476461518D}"/>
          </ac:spMkLst>
        </pc:spChg>
        <pc:spChg chg="mod ord">
          <ac:chgData name="Song Seokil" userId="55e21934b449b532" providerId="LiveId" clId="{B12D257F-7C4C-4615-8030-233C99FA0CA8}" dt="2022-11-07T15:11:32.893" v="118" actId="27636"/>
          <ac:spMkLst>
            <pc:docMk/>
            <pc:sldMk cId="0" sldId="445"/>
            <ac:spMk id="73730" creationId="{52DB385D-4407-CA0A-A0C7-0E52A4AA26FB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46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46"/>
            <ac:spMk id="2" creationId="{64957F5B-FA72-B488-BD3A-FEB4BF90B02C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46"/>
            <ac:spMk id="3" creationId="{1E9208CD-42C8-1F82-4A30-6E0E013372A4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46"/>
            <ac:spMk id="9" creationId="{21B3BA77-CC8B-A4EB-8707-BFE55834694E}"/>
          </ac:spMkLst>
        </pc:spChg>
        <pc:spChg chg="mod ord">
          <ac:chgData name="Song Seokil" userId="55e21934b449b532" providerId="LiveId" clId="{B12D257F-7C4C-4615-8030-233C99FA0CA8}" dt="2022-11-07T15:11:32.903" v="120" actId="27636"/>
          <ac:spMkLst>
            <pc:docMk/>
            <pc:sldMk cId="0" sldId="446"/>
            <ac:spMk id="74754" creationId="{B827365C-5D91-3EDF-47F7-FBB22786FD16}"/>
          </ac:spMkLst>
        </pc:spChg>
      </pc:sldChg>
      <pc:sldChg chg="addSp delSp modSp add del mod modClrScheme chgLayout">
        <pc:chgData name="Song Seokil" userId="55e21934b449b532" providerId="LiveId" clId="{B12D257F-7C4C-4615-8030-233C99FA0CA8}" dt="2022-11-08T04:47:20.649" v="156" actId="47"/>
        <pc:sldMkLst>
          <pc:docMk/>
          <pc:sldMk cId="0" sldId="447"/>
        </pc:sldMkLst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47"/>
            <ac:spMk id="2" creationId="{983C31E2-BE0E-F473-0EC1-A973F4DCFEC4}"/>
          </ac:spMkLst>
        </pc:spChg>
        <pc:spChg chg="add del mod">
          <ac:chgData name="Song Seokil" userId="55e21934b449b532" providerId="LiveId" clId="{B12D257F-7C4C-4615-8030-233C99FA0CA8}" dt="2022-11-07T15:11:32.393" v="44"/>
          <ac:spMkLst>
            <pc:docMk/>
            <pc:sldMk cId="0" sldId="447"/>
            <ac:spMk id="3" creationId="{B35465B5-6EDE-99FF-721C-F17CA38B2EC4}"/>
          </ac:spMkLst>
        </pc:spChg>
        <pc:spChg chg="mod ord">
          <ac:chgData name="Song Seokil" userId="55e21934b449b532" providerId="LiveId" clId="{B12D257F-7C4C-4615-8030-233C99FA0CA8}" dt="2022-11-07T15:11:32.393" v="44"/>
          <ac:spMkLst>
            <pc:docMk/>
            <pc:sldMk cId="0" sldId="447"/>
            <ac:spMk id="9" creationId="{F1160F5A-08A3-8A13-192C-22720F69A5B3}"/>
          </ac:spMkLst>
        </pc:spChg>
        <pc:spChg chg="mod ord">
          <ac:chgData name="Song Seokil" userId="55e21934b449b532" providerId="LiveId" clId="{B12D257F-7C4C-4615-8030-233C99FA0CA8}" dt="2022-11-07T15:11:32.909" v="121" actId="27636"/>
          <ac:spMkLst>
            <pc:docMk/>
            <pc:sldMk cId="0" sldId="447"/>
            <ac:spMk id="75778" creationId="{1D1D9D7F-5C88-5537-E104-6F489C48B0DF}"/>
          </ac:spMkLst>
        </pc:spChg>
      </pc:sldChg>
      <pc:sldChg chg="addSp delSp modSp add mod">
        <pc:chgData name="Song Seokil" userId="55e21934b449b532" providerId="LiveId" clId="{B12D257F-7C4C-4615-8030-233C99FA0CA8}" dt="2022-11-08T04:46:26.257" v="155" actId="1076"/>
        <pc:sldMkLst>
          <pc:docMk/>
          <pc:sldMk cId="1653675159" sldId="448"/>
        </pc:sldMkLst>
        <pc:spChg chg="mod">
          <ac:chgData name="Song Seokil" userId="55e21934b449b532" providerId="LiveId" clId="{B12D257F-7C4C-4615-8030-233C99FA0CA8}" dt="2022-11-08T04:46:11.247" v="151" actId="5793"/>
          <ac:spMkLst>
            <pc:docMk/>
            <pc:sldMk cId="1653675159" sldId="448"/>
            <ac:spMk id="9" creationId="{2604FE00-46DC-4102-7D0E-B1D570BF7FC5}"/>
          </ac:spMkLst>
        </pc:spChg>
        <pc:spChg chg="mod">
          <ac:chgData name="Song Seokil" userId="55e21934b449b532" providerId="LiveId" clId="{B12D257F-7C4C-4615-8030-233C99FA0CA8}" dt="2022-11-08T04:45:59.726" v="148" actId="6549"/>
          <ac:spMkLst>
            <pc:docMk/>
            <pc:sldMk cId="1653675159" sldId="448"/>
            <ac:spMk id="44034" creationId="{DD32B657-F4DD-EFF1-13CD-B8B5E05D24F6}"/>
          </ac:spMkLst>
        </pc:spChg>
        <pc:picChg chg="add mod">
          <ac:chgData name="Song Seokil" userId="55e21934b449b532" providerId="LiveId" clId="{B12D257F-7C4C-4615-8030-233C99FA0CA8}" dt="2022-11-08T04:46:26.257" v="155" actId="1076"/>
          <ac:picMkLst>
            <pc:docMk/>
            <pc:sldMk cId="1653675159" sldId="448"/>
            <ac:picMk id="2" creationId="{4442FCB3-1CE3-449C-700D-CDF55D28AF7B}"/>
          </ac:picMkLst>
        </pc:picChg>
        <pc:picChg chg="del">
          <ac:chgData name="Song Seokil" userId="55e21934b449b532" providerId="LiveId" clId="{B12D257F-7C4C-4615-8030-233C99FA0CA8}" dt="2022-11-08T04:46:06.307" v="149" actId="21"/>
          <ac:picMkLst>
            <pc:docMk/>
            <pc:sldMk cId="1653675159" sldId="448"/>
            <ac:picMk id="44037" creationId="{62083E65-2BD0-9D0D-BA0F-CF3A61EB9AC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D15473F7-5D39-BD99-F800-597CCBBDCACA}"/>
              </a:ext>
            </a:extLst>
          </p:cNvPr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76B600D0-8340-C4F9-1BB8-8CE47B8AB931}"/>
              </a:ext>
            </a:extLst>
          </p:cNvPr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548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CA0AFA5E-C339-53AB-E013-A00ABE43F5F9}"/>
              </a:ext>
            </a:extLst>
          </p:cNvPr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E8C79618-8305-6CE7-1056-E775913B44C2}"/>
              </a:ext>
            </a:extLst>
          </p:cNvPr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290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038758-1C26-866F-6C9C-5C84695772BF}"/>
              </a:ext>
            </a:extLst>
          </p:cNvPr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9">
            <a:extLst>
              <a:ext uri="{FF2B5EF4-FFF2-40B4-BE49-F238E27FC236}">
                <a16:creationId xmlns:a16="http://schemas.microsoft.com/office/drawing/2014/main" id="{13B66C32-E0EC-0797-6651-607C44D705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AF4F370-A469-44DA-8D65-82743D48264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6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">
            <a:extLst>
              <a:ext uri="{FF2B5EF4-FFF2-40B4-BE49-F238E27FC236}">
                <a16:creationId xmlns:a16="http://schemas.microsoft.com/office/drawing/2014/main" id="{C200B210-2D14-4E8E-1A8E-6D9682EF858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23850" y="550068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직사각형 10">
            <a:extLst>
              <a:ext uri="{FF2B5EF4-FFF2-40B4-BE49-F238E27FC236}">
                <a16:creationId xmlns:a16="http://schemas.microsoft.com/office/drawing/2014/main" id="{4A4D29E5-C1B7-9B64-65D6-7850F2882793}"/>
              </a:ext>
            </a:extLst>
          </p:cNvPr>
          <p:cNvSpPr/>
          <p:nvPr userDrawn="1"/>
        </p:nvSpPr>
        <p:spPr>
          <a:xfrm>
            <a:off x="15875" y="6092825"/>
            <a:ext cx="9107488" cy="69850"/>
          </a:xfrm>
          <a:prstGeom prst="rect">
            <a:avLst/>
          </a:prstGeom>
          <a:solidFill>
            <a:srgbClr val="E4B902"/>
          </a:solidFill>
          <a:ln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10">
            <a:extLst>
              <a:ext uri="{FF2B5EF4-FFF2-40B4-BE49-F238E27FC236}">
                <a16:creationId xmlns:a16="http://schemas.microsoft.com/office/drawing/2014/main" id="{5A3A1E9B-0F6D-FB21-15EC-393171E01A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0363"/>
            <a:ext cx="7905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>
            <a:extLst>
              <a:ext uri="{FF2B5EF4-FFF2-40B4-BE49-F238E27FC236}">
                <a16:creationId xmlns:a16="http://schemas.microsoft.com/office/drawing/2014/main" id="{1CAC929F-8BDE-946A-9D78-42BE67CDF7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0">
            <a:extLst>
              <a:ext uri="{FF2B5EF4-FFF2-40B4-BE49-F238E27FC236}">
                <a16:creationId xmlns:a16="http://schemas.microsoft.com/office/drawing/2014/main" id="{CF731187-ECDF-F964-A086-DFE9F0285A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708400"/>
            <a:ext cx="7008812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02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1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/>
              <a:t>분산처리기초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Data Science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10.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[09 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장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] 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지리정보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sisong@ut.ac.kr</a:t>
            </a:r>
            <a:endParaRPr lang="en-US" altLang="ko-KR" dirty="0"/>
          </a:p>
          <a:p>
            <a:r>
              <a:rPr lang="ko-KR" altLang="en-US" dirty="0"/>
              <a:t>한국교통대학교 컴퓨터공학전공</a:t>
            </a:r>
            <a:endParaRPr lang="en-US" altLang="ko-KR" dirty="0"/>
          </a:p>
          <a:p>
            <a:r>
              <a:rPr lang="ko-KR" altLang="en-US" dirty="0" err="1"/>
              <a:t>송석일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382615C-1DC5-4F14-8473-F2467763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교재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F9DC3-0629-40D0-A6AE-913B18CA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5D90-65BD-4ED0-861B-632B244B4122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556660-D3FA-5011-B3EE-89725044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86" y="1099234"/>
            <a:ext cx="4391814" cy="5507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01EB14-E2D6-1F2E-9FE5-C3BEDCEE5C23}"/>
              </a:ext>
            </a:extLst>
          </p:cNvPr>
          <p:cNvSpPr txBox="1"/>
          <p:nvPr/>
        </p:nvSpPr>
        <p:spPr>
          <a:xfrm>
            <a:off x="4572000" y="1204009"/>
            <a:ext cx="44862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PART 01 </a:t>
            </a:r>
            <a:r>
              <a:rPr lang="ko-KR" altLang="en-US" sz="1600" dirty="0"/>
              <a:t>빅데이터 분석 </a:t>
            </a:r>
            <a:r>
              <a:rPr lang="en-US" altLang="ko-KR" sz="1600" dirty="0"/>
              <a:t>– </a:t>
            </a:r>
            <a:r>
              <a:rPr lang="ko-KR" altLang="en-US" sz="1600" dirty="0"/>
              <a:t>이해</a:t>
            </a:r>
          </a:p>
          <a:p>
            <a:r>
              <a:rPr lang="en-US" altLang="ko-KR" sz="1600" strike="sngStrike" dirty="0"/>
              <a:t>Chapter 01 4</a:t>
            </a:r>
            <a:r>
              <a:rPr lang="ko-KR" altLang="en-US" sz="1600" strike="sngStrike" dirty="0"/>
              <a:t>차 산업혁명과 데이터 과학</a:t>
            </a:r>
          </a:p>
          <a:p>
            <a:r>
              <a:rPr lang="en-US" altLang="ko-KR" sz="1600" strike="sngStrike" dirty="0"/>
              <a:t>Chapter 02 </a:t>
            </a:r>
            <a:r>
              <a:rPr lang="ko-KR" altLang="en-US" sz="1600" strike="sngStrike" dirty="0"/>
              <a:t>빅데이터의 이해와 활용</a:t>
            </a:r>
          </a:p>
          <a:p>
            <a:r>
              <a:rPr lang="en-US" altLang="ko-KR" sz="1600" strike="sngStrike" dirty="0"/>
              <a:t>Chapter 03 </a:t>
            </a:r>
            <a:r>
              <a:rPr lang="ko-KR" altLang="en-US" sz="1600" strike="sngStrike" dirty="0"/>
              <a:t>데이터 과학 기반의 빅데이터 분석</a:t>
            </a:r>
          </a:p>
          <a:p>
            <a:endParaRPr lang="en-US" altLang="ko-KR" sz="1600" dirty="0"/>
          </a:p>
          <a:p>
            <a:r>
              <a:rPr lang="en-US" altLang="ko-KR" sz="1600" dirty="0"/>
              <a:t>PART 02 </a:t>
            </a:r>
            <a:r>
              <a:rPr lang="ko-KR" altLang="en-US" sz="1600" dirty="0"/>
              <a:t>빅데이터 분석 </a:t>
            </a:r>
            <a:r>
              <a:rPr lang="en-US" altLang="ko-KR" sz="1600" dirty="0"/>
              <a:t>– </a:t>
            </a:r>
            <a:r>
              <a:rPr lang="ko-KR" altLang="en-US" sz="1600" dirty="0"/>
              <a:t>준비</a:t>
            </a:r>
          </a:p>
          <a:p>
            <a:r>
              <a:rPr lang="en-US" altLang="ko-KR" sz="1600" strike="sngStrike" dirty="0"/>
              <a:t>Chapter 04 </a:t>
            </a:r>
            <a:r>
              <a:rPr lang="ko-KR" altLang="en-US" sz="1600" strike="sngStrike" dirty="0"/>
              <a:t>파이썬 프로그래밍 기초</a:t>
            </a:r>
          </a:p>
          <a:p>
            <a:r>
              <a:rPr lang="en-US" altLang="ko-KR" sz="1600" dirty="0"/>
              <a:t>Chapter 05 </a:t>
            </a:r>
            <a:r>
              <a:rPr lang="ko-KR" altLang="en-US" sz="1600" dirty="0"/>
              <a:t>파이썬 </a:t>
            </a:r>
            <a:r>
              <a:rPr lang="ko-KR" altLang="en-US" sz="1600" dirty="0" err="1"/>
              <a:t>크롤링</a:t>
            </a:r>
            <a:r>
              <a:rPr lang="ko-KR" altLang="en-US" sz="1600" dirty="0"/>
              <a:t> </a:t>
            </a:r>
            <a:r>
              <a:rPr lang="en-US" altLang="ko-KR" sz="1600" dirty="0"/>
              <a:t>- API </a:t>
            </a:r>
            <a:r>
              <a:rPr lang="ko-KR" altLang="en-US" sz="1600" dirty="0"/>
              <a:t>이용</a:t>
            </a:r>
          </a:p>
          <a:p>
            <a:r>
              <a:rPr lang="en-US" altLang="ko-KR" sz="1600" dirty="0"/>
              <a:t>Chapter 06 </a:t>
            </a:r>
            <a:r>
              <a:rPr lang="ko-KR" altLang="en-US" sz="1600" dirty="0"/>
              <a:t>파이썬 </a:t>
            </a:r>
            <a:r>
              <a:rPr lang="ko-KR" altLang="en-US" sz="1600" dirty="0" err="1"/>
              <a:t>크롤링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라이브러리 이용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PART 03 </a:t>
            </a:r>
            <a:r>
              <a:rPr lang="ko-KR" altLang="en-US" sz="1600" dirty="0"/>
              <a:t>빅데이터 분석 </a:t>
            </a:r>
            <a:r>
              <a:rPr lang="en-US" altLang="ko-KR" sz="1600" dirty="0"/>
              <a:t>– </a:t>
            </a:r>
            <a:r>
              <a:rPr lang="ko-KR" altLang="en-US" sz="1600" dirty="0"/>
              <a:t>기본 프로젝트</a:t>
            </a:r>
          </a:p>
          <a:p>
            <a:r>
              <a:rPr lang="en-US" altLang="ko-KR" sz="1600" dirty="0"/>
              <a:t>Chapter 07 </a:t>
            </a:r>
            <a:r>
              <a:rPr lang="ko-KR" altLang="en-US" sz="1600" dirty="0"/>
              <a:t>통계 분석</a:t>
            </a:r>
          </a:p>
          <a:p>
            <a:r>
              <a:rPr lang="en-US" altLang="ko-KR" sz="1600" dirty="0"/>
              <a:t>Chapter 08 </a:t>
            </a:r>
            <a:r>
              <a:rPr lang="ko-KR" altLang="en-US" sz="1600" dirty="0"/>
              <a:t>텍스트 빈도 분석</a:t>
            </a:r>
          </a:p>
          <a:p>
            <a:r>
              <a:rPr lang="en-US" altLang="ko-KR" sz="1600" dirty="0"/>
              <a:t>Chapter 09 </a:t>
            </a:r>
            <a:r>
              <a:rPr lang="ko-KR" altLang="en-US" sz="1600" dirty="0"/>
              <a:t>지리 정보 분석</a:t>
            </a:r>
          </a:p>
          <a:p>
            <a:r>
              <a:rPr lang="ko-KR" altLang="en-US" sz="1600" dirty="0"/>
              <a:t> </a:t>
            </a:r>
          </a:p>
          <a:p>
            <a:r>
              <a:rPr lang="en-US" altLang="ko-KR" sz="1600" dirty="0"/>
              <a:t>PART 04 </a:t>
            </a:r>
            <a:r>
              <a:rPr lang="ko-KR" altLang="en-US" sz="1600" dirty="0"/>
              <a:t>빅데이터 분석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머신러닝</a:t>
            </a:r>
            <a:r>
              <a:rPr lang="ko-KR" altLang="en-US" sz="1600" dirty="0"/>
              <a:t> 프로젝트</a:t>
            </a:r>
          </a:p>
          <a:p>
            <a:r>
              <a:rPr lang="en-US" altLang="ko-KR" sz="1600" dirty="0"/>
              <a:t>Chapter 10 </a:t>
            </a:r>
            <a:r>
              <a:rPr lang="ko-KR" altLang="en-US" sz="1600" dirty="0"/>
              <a:t>회귀 분석</a:t>
            </a:r>
          </a:p>
          <a:p>
            <a:r>
              <a:rPr lang="en-US" altLang="ko-KR" sz="1600" dirty="0"/>
              <a:t>Chapter 11 </a:t>
            </a:r>
            <a:r>
              <a:rPr lang="ko-KR" altLang="en-US" sz="1600" dirty="0"/>
              <a:t>분류 분석</a:t>
            </a:r>
          </a:p>
          <a:p>
            <a:r>
              <a:rPr lang="en-US" altLang="ko-KR" sz="1600" dirty="0"/>
              <a:t>Chapter 12 </a:t>
            </a:r>
            <a:r>
              <a:rPr lang="ko-KR" altLang="en-US" sz="1600" dirty="0"/>
              <a:t>군집 분석</a:t>
            </a:r>
          </a:p>
          <a:p>
            <a:r>
              <a:rPr lang="en-US" altLang="ko-KR" sz="1600" dirty="0"/>
              <a:t>Chapter 13 </a:t>
            </a:r>
            <a:r>
              <a:rPr lang="ko-KR" altLang="en-US" sz="1600" dirty="0"/>
              <a:t>텍스트 마이닝</a:t>
            </a:r>
          </a:p>
        </p:txBody>
      </p:sp>
    </p:spTree>
    <p:extLst>
      <p:ext uri="{BB962C8B-B14F-4D97-AF65-F5344CB8AC3E}">
        <p14:creationId xmlns:p14="http://schemas.microsoft.com/office/powerpoint/2010/main" val="274251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D9411-3552-5C28-C1F4-B4AA70D1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11266" name="텍스트 개체 틀 1">
            <a:extLst>
              <a:ext uri="{FF2B5EF4-FFF2-40B4-BE49-F238E27FC236}">
                <a16:creationId xmlns:a16="http://schemas.microsoft.com/office/drawing/2014/main" id="{A279D68C-B3A3-A711-A968-E40BE0756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01 [</a:t>
            </a:r>
            <a:r>
              <a:rPr lang="ko-KR" altLang="en-US" dirty="0"/>
              <a:t>주소 데이터 분석 </a:t>
            </a:r>
            <a:r>
              <a:rPr lang="en-US" altLang="ko-KR" dirty="0"/>
              <a:t>+ </a:t>
            </a:r>
            <a:r>
              <a:rPr lang="ko-KR" altLang="en-US" dirty="0" err="1"/>
              <a:t>지오맵</a:t>
            </a:r>
            <a:r>
              <a:rPr lang="en-US" altLang="ko-KR" dirty="0"/>
              <a:t>] </a:t>
            </a:r>
            <a:r>
              <a:rPr lang="ko-KR" altLang="en-US" dirty="0"/>
              <a:t>지리 정보 분석 후 맵 생성하기 </a:t>
            </a:r>
            <a:endParaRPr lang="en-US" altLang="ko-KR" dirty="0"/>
          </a:p>
          <a:p>
            <a:r>
              <a:rPr lang="en-US" altLang="ko-KR" dirty="0"/>
              <a:t>02 [</a:t>
            </a:r>
            <a:r>
              <a:rPr lang="ko-KR" altLang="en-US" dirty="0"/>
              <a:t>행정구역별 데이터 분석 </a:t>
            </a:r>
            <a:r>
              <a:rPr lang="en-US" altLang="ko-KR" dirty="0"/>
              <a:t>+ </a:t>
            </a:r>
            <a:r>
              <a:rPr lang="ko-KR" altLang="en-US" dirty="0" err="1"/>
              <a:t>블록맵</a:t>
            </a:r>
            <a:r>
              <a:rPr lang="en-US" altLang="ko-KR" dirty="0"/>
              <a:t>] </a:t>
            </a:r>
            <a:r>
              <a:rPr lang="ko-KR" altLang="en-US" dirty="0"/>
              <a:t>행정구역별 의료기관 현황 분석하기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F34D50A8-08CD-2909-B429-41671AE6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 [</a:t>
            </a:r>
            <a:r>
              <a:rPr lang="ko-KR" altLang="en-US" dirty="0"/>
              <a:t>주소 데이터 분석 </a:t>
            </a:r>
            <a:r>
              <a:rPr lang="en-US" altLang="ko-KR" dirty="0"/>
              <a:t>+ </a:t>
            </a:r>
            <a:r>
              <a:rPr lang="ko-KR" altLang="en-US" dirty="0" err="1"/>
              <a:t>지오맵</a:t>
            </a:r>
            <a:r>
              <a:rPr lang="en-US" altLang="ko-KR" dirty="0"/>
              <a:t>] </a:t>
            </a:r>
            <a:r>
              <a:rPr lang="ko-KR" altLang="en-US" dirty="0"/>
              <a:t>지리 정보 분석 후 맵 생성 </a:t>
            </a:r>
            <a:endParaRPr lang="en-US" altLang="ko-KR" dirty="0"/>
          </a:p>
        </p:txBody>
      </p:sp>
      <p:sp>
        <p:nvSpPr>
          <p:cNvPr id="13315" name="TextBox 3">
            <a:extLst>
              <a:ext uri="{FF2B5EF4-FFF2-40B4-BE49-F238E27FC236}">
                <a16:creationId xmlns:a16="http://schemas.microsoft.com/office/drawing/2014/main" id="{37488DA1-3544-3003-A94D-9E705A81D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34" charset="-127"/>
            </a:endParaRPr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61EEBD69-862E-B1C0-4F82-13FF03FBA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6" b="2440"/>
          <a:stretch/>
        </p:blipFill>
        <p:spPr bwMode="auto">
          <a:xfrm>
            <a:off x="1122240" y="1040129"/>
            <a:ext cx="6937619" cy="574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>
            <a:extLst>
              <a:ext uri="{FF2B5EF4-FFF2-40B4-BE49-F238E27FC236}">
                <a16:creationId xmlns:a16="http://schemas.microsoft.com/office/drawing/2014/main" id="{DD32B657-F4DD-EFF1-13CD-B8B5E05D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[</a:t>
            </a:r>
            <a:r>
              <a:rPr lang="ko-KR" altLang="en-US" dirty="0"/>
              <a:t>행정구역별 데이터 분석 </a:t>
            </a:r>
            <a:r>
              <a:rPr lang="en-US" altLang="ko-KR" dirty="0"/>
              <a:t>+ </a:t>
            </a:r>
            <a:r>
              <a:rPr lang="ko-KR" altLang="en-US" dirty="0" err="1"/>
              <a:t>블록맵</a:t>
            </a:r>
            <a:r>
              <a:rPr lang="en-US" altLang="ko-KR" dirty="0"/>
              <a:t>] </a:t>
            </a:r>
            <a:r>
              <a:rPr lang="ko-KR" altLang="en-US" dirty="0"/>
              <a:t>행정구역별 의료기관 현황 분석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604FE00-46DC-4102-7D0E-B1D570BF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7363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4035" name="TextBox 3">
            <a:extLst>
              <a:ext uri="{FF2B5EF4-FFF2-40B4-BE49-F238E27FC236}">
                <a16:creationId xmlns:a16="http://schemas.microsoft.com/office/drawing/2014/main" id="{3369BA36-5CE5-030E-2154-2D2154541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34" charset="-127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4442FCB3-1CE3-449C-700D-CDF55D28A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70" y="921185"/>
            <a:ext cx="5532120" cy="593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67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8792</TotalTime>
  <Words>175</Words>
  <Application>Microsoft Office PowerPoint</Application>
  <PresentationFormat>화면 슬라이드 쇼(4:3)</PresentationFormat>
  <Paragraphs>35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HY견고딕</vt:lpstr>
      <vt:lpstr>맑은 고딕</vt:lpstr>
      <vt:lpstr>한컴산뜻돋움</vt:lpstr>
      <vt:lpstr>Arial</vt:lpstr>
      <vt:lpstr>Calibri</vt:lpstr>
      <vt:lpstr>Wingdings</vt:lpstr>
      <vt:lpstr>Office 테마</vt:lpstr>
      <vt:lpstr>Data Science 10. [09 장] 지리정보 분석</vt:lpstr>
      <vt:lpstr>강의 교재</vt:lpstr>
      <vt:lpstr>목차</vt:lpstr>
      <vt:lpstr>01. [주소 데이터 분석 + 지오맵] 지리 정보 분석 후 맵 생성 </vt:lpstr>
      <vt:lpstr>02. [행정구역별 데이터 분석 + 블록맵] 행정구역별 의료기관 현황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Song Seokil</cp:lastModifiedBy>
  <cp:revision>1</cp:revision>
  <dcterms:created xsi:type="dcterms:W3CDTF">2022-03-10T14:08:59Z</dcterms:created>
  <dcterms:modified xsi:type="dcterms:W3CDTF">2022-11-08T04:47:29Z</dcterms:modified>
</cp:coreProperties>
</file>