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399" r:id="rId2"/>
    <p:sldId id="330" r:id="rId3"/>
    <p:sldId id="274" r:id="rId4"/>
    <p:sldId id="333" r:id="rId5"/>
    <p:sldId id="280" r:id="rId6"/>
    <p:sldId id="284" r:id="rId7"/>
    <p:sldId id="285" r:id="rId8"/>
    <p:sldId id="286" r:id="rId9"/>
    <p:sldId id="276" r:id="rId10"/>
    <p:sldId id="325" r:id="rId11"/>
    <p:sldId id="331" r:id="rId12"/>
    <p:sldId id="334" r:id="rId13"/>
    <p:sldId id="327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32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6135" autoAdjust="0"/>
  </p:normalViewPr>
  <p:slideViewPr>
    <p:cSldViewPr snapToGrid="0">
      <p:cViewPr varScale="1">
        <p:scale>
          <a:sx n="93" d="100"/>
          <a:sy n="93" d="100"/>
        </p:scale>
        <p:origin x="90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3"/>
            <a:endParaRPr lang="en-US" altLang="ko-KR" sz="160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4B85AAF-7535-4A4B-A9C8-ED2AA036E77F}" type="slidenum">
              <a:rPr kumimoji="0" lang="en-US" altLang="ko-KR" smtClean="0">
                <a:latin typeface="Times New Roman" panose="02020603050405020304" pitchFamily="18" charset="0"/>
              </a:rPr>
              <a:pPr/>
              <a:t>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분산시스템 기초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4400" dirty="0" err="1"/>
              <a:t>하둡개요</a:t>
            </a:r>
            <a:r>
              <a:rPr lang="ko-KR" altLang="en-US" sz="4400" dirty="0"/>
              <a:t> </a:t>
            </a:r>
            <a:r>
              <a:rPr lang="en-US" altLang="ko-KR" sz="4400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8" name="Picture 2" descr="Replication Management - Apache Hadoop HDFS Architecture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9" y="1654761"/>
            <a:ext cx="4726259" cy="301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ck Awareness - Apache Hadoop HDFS Architecture - Edureka">
            <a:extLst>
              <a:ext uri="{FF2B5EF4-FFF2-40B4-BE49-F238E27FC236}">
                <a16:creationId xmlns:a16="http://schemas.microsoft.com/office/drawing/2014/main" id="{EBE695B0-7E42-4FEB-A9D1-C068043E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64" y="4160882"/>
            <a:ext cx="4987661" cy="26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fs-file-blocks-apache-hadoop-hdfs-architecture-edureka">
            <a:extLst>
              <a:ext uri="{FF2B5EF4-FFF2-40B4-BE49-F238E27FC236}">
                <a16:creationId xmlns:a16="http://schemas.microsoft.com/office/drawing/2014/main" id="{06F1E32E-A6DB-4C70-8EC5-EACC8F0B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44" y="2170051"/>
            <a:ext cx="3426981" cy="10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4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BD6947-0075-4A41-9986-BB78B2AA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DC675BD-D896-4F01-8C51-DF46C515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7B01B-179F-4369-9668-0B1F0DC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50" name="Picture 2" descr="HDFS Pipeline Set Up - Apache Hadoop HDFS Architecture - Edureka">
            <a:extLst>
              <a:ext uri="{FF2B5EF4-FFF2-40B4-BE49-F238E27FC236}">
                <a16:creationId xmlns:a16="http://schemas.microsoft.com/office/drawing/2014/main" id="{2FB9A286-7E76-461E-9264-E47FDCB5694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9" y="1143021"/>
            <a:ext cx="6992938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0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767C32-5304-44E2-B93A-BC3EDDA2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3BE6674-B108-468A-818B-9E197F5B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7B01B-179F-4369-9668-0B1F0DC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Picture 2" descr="HDFS Write Acknowledgement - Apache Hadoop HDFS Architecture - Edureka">
            <a:extLst>
              <a:ext uri="{FF2B5EF4-FFF2-40B4-BE49-F238E27FC236}">
                <a16:creationId xmlns:a16="http://schemas.microsoft.com/office/drawing/2014/main" id="{152E322B-E038-4EE5-9DE1-E24EEE5840E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21" y="1058089"/>
            <a:ext cx="7226300" cy="52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5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A8ED30-D07E-FFE9-10DE-BD90EB3D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122" name="Picture 2" descr="HDFS Read - Apache Hadoop HDFS Architecture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46" y="1142609"/>
            <a:ext cx="6729908" cy="49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의 </a:t>
            </a:r>
            <a:r>
              <a:rPr lang="en-US" altLang="ko-KR"/>
              <a:t>shell</a:t>
            </a:r>
            <a:endParaRPr lang="ko-KR" altLang="en-US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 시스템에 접근하기 위한 쉘스크립트</a:t>
            </a:r>
            <a:r>
              <a:rPr lang="en-US" altLang="ko-KR"/>
              <a:t>(</a:t>
            </a:r>
            <a:r>
              <a:rPr lang="ko-KR" altLang="en-US"/>
              <a:t>명령행 인터페이스</a:t>
            </a:r>
            <a:r>
              <a:rPr lang="en-US" altLang="ko-KR"/>
              <a:t>) </a:t>
            </a:r>
            <a:r>
              <a:rPr lang="ko-KR" altLang="en-US"/>
              <a:t>제공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클라이언트</a:t>
            </a:r>
          </a:p>
          <a:p>
            <a:pPr lvl="1"/>
            <a:r>
              <a:rPr lang="ko-KR" altLang="en-US"/>
              <a:t>쉘 스크립트</a:t>
            </a:r>
            <a:r>
              <a:rPr lang="en-US" altLang="ko-KR"/>
              <a:t>, </a:t>
            </a:r>
            <a:r>
              <a:rPr lang="ko-KR" altLang="en-US"/>
              <a:t>자바 </a:t>
            </a:r>
            <a:r>
              <a:rPr lang="en-US" altLang="ko-KR"/>
              <a:t>API, HTTP </a:t>
            </a:r>
            <a:r>
              <a:rPr lang="ko-KR" altLang="en-US"/>
              <a:t>등 제공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7895" name="직사각형 6"/>
          <p:cNvSpPr>
            <a:spLocks noChangeArrowheads="1"/>
          </p:cNvSpPr>
          <p:nvPr/>
        </p:nvSpPr>
        <p:spPr bwMode="auto">
          <a:xfrm>
            <a:off x="628650" y="2090738"/>
            <a:ext cx="75850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$ </a:t>
            </a:r>
            <a:r>
              <a:rPr lang="en-US" altLang="ko-KR" sz="1400" b="1" dirty="0" err="1">
                <a:latin typeface="Arial-BoldMT"/>
                <a:ea typeface="굴림" panose="020B0600000101010101" pitchFamily="50" charset="-127"/>
              </a:rPr>
              <a:t>hadoop</a:t>
            </a:r>
            <a:r>
              <a:rPr lang="en-US" altLang="ko-KR" sz="1400" b="1" dirty="0">
                <a:latin typeface="Arial-BoldMT"/>
                <a:ea typeface="굴림" panose="020B0600000101010101" pitchFamily="50" charset="-127"/>
              </a:rPr>
              <a:t> fs -</a:t>
            </a:r>
            <a:r>
              <a:rPr lang="en-US" altLang="ko-KR" sz="1400" b="1" dirty="0" err="1">
                <a:latin typeface="Arial-BoldMT"/>
                <a:ea typeface="굴림" panose="020B0600000101010101" pitchFamily="50" charset="-127"/>
              </a:rPr>
              <a:t>copyFromLocal</a:t>
            </a:r>
            <a:r>
              <a:rPr lang="en-US" altLang="ko-KR" sz="1400" b="1" dirty="0">
                <a:latin typeface="Arial-BoldMT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typesafe-activator-1.0.0.zip hdfs://localhost/typesafe.zip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$ </a:t>
            </a:r>
            <a:r>
              <a:rPr lang="en-US" altLang="ko-KR" sz="1400" b="1" dirty="0" err="1">
                <a:latin typeface="Arial-BoldMT"/>
                <a:ea typeface="굴림" panose="020B0600000101010101" pitchFamily="50" charset="-127"/>
              </a:rPr>
              <a:t>hadoop</a:t>
            </a:r>
            <a:r>
              <a:rPr lang="en-US" altLang="ko-KR" sz="1400" b="1" dirty="0">
                <a:latin typeface="Arial-BoldMT"/>
                <a:ea typeface="굴림" panose="020B0600000101010101" pitchFamily="50" charset="-127"/>
              </a:rPr>
              <a:t> fs -ls </a:t>
            </a: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hdfs://localhost/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Found 2 items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pt-BR" altLang="ko-KR" sz="1400" dirty="0">
                <a:latin typeface="ArialMT"/>
                <a:ea typeface="굴림" panose="020B0600000101010101" pitchFamily="50" charset="-127"/>
              </a:rPr>
              <a:t>-rw-r--r-- 1 madvirus supergroup 125491 2013-12-02 18:00 /passion.jpg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pt-BR" altLang="ko-KR" sz="1400" dirty="0">
                <a:latin typeface="ArialMT"/>
                <a:ea typeface="굴림" panose="020B0600000101010101" pitchFamily="50" charset="-127"/>
              </a:rPr>
              <a:t>-rw-r--r-- 1 madvirus supergroup 264523514 2013-12-02 18:01 /typesafe.zip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$ </a:t>
            </a:r>
            <a:r>
              <a:rPr lang="en-US" altLang="ko-KR" sz="1400" b="1" dirty="0" err="1">
                <a:latin typeface="Arial-BoldMT"/>
                <a:ea typeface="굴림" panose="020B0600000101010101" pitchFamily="50" charset="-127"/>
              </a:rPr>
              <a:t>hadoop</a:t>
            </a:r>
            <a:r>
              <a:rPr lang="en-US" altLang="ko-KR" sz="1400" b="1" dirty="0">
                <a:latin typeface="Arial-BoldMT"/>
                <a:ea typeface="굴림" panose="020B0600000101010101" pitchFamily="50" charset="-127"/>
              </a:rPr>
              <a:t> fs -</a:t>
            </a:r>
            <a:r>
              <a:rPr lang="en-US" altLang="ko-KR" sz="1400" b="1" dirty="0" err="1">
                <a:latin typeface="Arial-BoldMT"/>
                <a:ea typeface="굴림" panose="020B0600000101010101" pitchFamily="50" charset="-127"/>
              </a:rPr>
              <a:t>copyToLocal</a:t>
            </a:r>
            <a:r>
              <a:rPr lang="en-US" altLang="ko-KR" sz="1400" b="1" dirty="0">
                <a:latin typeface="Arial-BoldMT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ArialMT"/>
                <a:ea typeface="굴림" panose="020B0600000101010101" pitchFamily="50" charset="-127"/>
              </a:rPr>
              <a:t>hdfs://localhost/img/passion.jpg passion2.jpg</a:t>
            </a:r>
            <a:endParaRPr lang="ko-KR" altLang="en-US" sz="1400" dirty="0">
              <a:latin typeface="휴먼모음T" panose="02030504000101010101" pitchFamily="18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17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블록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</a:t>
            </a:r>
          </a:p>
          <a:p>
            <a:pPr lvl="1"/>
            <a:r>
              <a:rPr lang="en-US" altLang="ko-KR"/>
              <a:t>HDFS</a:t>
            </a:r>
            <a:r>
              <a:rPr lang="ko-KR" altLang="en-US"/>
              <a:t>에서의 파일은 블록 크기로 분리되어 저장</a:t>
            </a:r>
          </a:p>
          <a:p>
            <a:pPr lvl="1"/>
            <a:r>
              <a:rPr lang="ko-KR" altLang="en-US"/>
              <a:t>기본 블록 크기는 </a:t>
            </a:r>
            <a:r>
              <a:rPr lang="en-US" altLang="ko-KR"/>
              <a:t>64MB (128MB</a:t>
            </a:r>
            <a:r>
              <a:rPr lang="ko-KR" altLang="en-US"/>
              <a:t>로 많이 사용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파일 분리 예</a:t>
            </a:r>
          </a:p>
          <a:p>
            <a:pPr lvl="2"/>
            <a:r>
              <a:rPr lang="en-US" altLang="ko-KR"/>
              <a:t>256MB </a:t>
            </a:r>
            <a:r>
              <a:rPr lang="ko-KR" altLang="en-US"/>
              <a:t>파일은 </a:t>
            </a:r>
            <a:r>
              <a:rPr lang="en-US" altLang="ko-KR"/>
              <a:t>64M </a:t>
            </a:r>
            <a:r>
              <a:rPr lang="ko-KR" altLang="en-US"/>
              <a:t>네 개의 블록으로 분리되어 저장 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4</a:t>
            </a:r>
            <a:r>
              <a:rPr lang="ko-KR" altLang="en-US"/>
              <a:t>개의 파일로 분리되어 저장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블록 크기보다 작은 파일은 단일 블록으로 저장</a:t>
            </a:r>
          </a:p>
          <a:p>
            <a:pPr lvl="3"/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블록 파일의 크기는 실제 파일 크기임</a:t>
            </a:r>
          </a:p>
          <a:p>
            <a:pPr lvl="1"/>
            <a:r>
              <a:rPr lang="ko-KR" altLang="en-US"/>
              <a:t>단일 디스크보다 더 큰 파일을 보관할 수 있음</a:t>
            </a:r>
          </a:p>
          <a:p>
            <a:pPr lvl="1"/>
            <a:r>
              <a:rPr lang="ko-KR" altLang="en-US"/>
              <a:t>복제 단위</a:t>
            </a:r>
          </a:p>
          <a:p>
            <a:pPr lvl="2"/>
            <a:r>
              <a:rPr lang="ko-KR" altLang="en-US"/>
              <a:t>노드 간 데이터 복사는 블록 단위로 됨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63613"/>
            <a:ext cx="81153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8725"/>
            <a:ext cx="8534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95363"/>
            <a:ext cx="73437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0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블록을 보관할 노드 선택</a:t>
            </a:r>
          </a:p>
        </p:txBody>
      </p:sp>
      <p:sp>
        <p:nvSpPr>
          <p:cNvPr id="43011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랙에 동일 블록 복제본이 존재하지 않도록</a:t>
            </a:r>
          </a:p>
          <a:p>
            <a:pPr lvl="1"/>
            <a:r>
              <a:rPr lang="ko-KR" altLang="en-US"/>
              <a:t>첫 번째 </a:t>
            </a:r>
            <a:r>
              <a:rPr lang="en-US" altLang="ko-KR"/>
              <a:t>replica</a:t>
            </a:r>
            <a:r>
              <a:rPr lang="ko-KR" altLang="en-US"/>
              <a:t>는 가까운 노드</a:t>
            </a:r>
            <a:r>
              <a:rPr lang="en-US" altLang="ko-KR"/>
              <a:t>(</a:t>
            </a:r>
            <a:r>
              <a:rPr lang="ko-KR" altLang="en-US"/>
              <a:t>랙</a:t>
            </a:r>
            <a:r>
              <a:rPr lang="en-US" altLang="ko-KR"/>
              <a:t>)</a:t>
            </a:r>
            <a:r>
              <a:rPr lang="ko-KR" altLang="en-US"/>
              <a:t>에 보관 또는 임의 노드 선택</a:t>
            </a:r>
          </a:p>
          <a:p>
            <a:pPr lvl="1"/>
            <a:r>
              <a:rPr lang="ko-KR" altLang="en-US"/>
              <a:t>두 번째와 세 번째는 첫 번째와 다른 랙에 보관</a:t>
            </a:r>
          </a:p>
          <a:p>
            <a:pPr lvl="2"/>
            <a:r>
              <a:rPr lang="ko-KR" altLang="en-US"/>
              <a:t>두 번째</a:t>
            </a:r>
            <a:r>
              <a:rPr lang="en-US" altLang="ko-KR"/>
              <a:t>/</a:t>
            </a:r>
            <a:r>
              <a:rPr lang="ko-KR" altLang="en-US"/>
              <a:t>세 번째는 동일 랙에 보관</a:t>
            </a:r>
          </a:p>
          <a:p>
            <a:r>
              <a:rPr lang="ko-KR" altLang="en-US"/>
              <a:t>데이터 가용성</a:t>
            </a:r>
            <a:r>
              <a:rPr lang="en-US" altLang="ko-KR"/>
              <a:t>, </a:t>
            </a:r>
            <a:r>
              <a:rPr lang="ko-KR" altLang="en-US"/>
              <a:t>읽기</a:t>
            </a:r>
            <a:r>
              <a:rPr lang="en-US" altLang="ko-KR"/>
              <a:t>/</a:t>
            </a:r>
            <a:r>
              <a:rPr lang="ko-KR" altLang="en-US"/>
              <a:t>쓰기 성능 고려</a:t>
            </a:r>
          </a:p>
          <a:p>
            <a:pPr lvl="1"/>
            <a:r>
              <a:rPr lang="ko-KR" altLang="en-US"/>
              <a:t>한 랙이 장애나더라도 서비스 가능</a:t>
            </a:r>
          </a:p>
          <a:p>
            <a:pPr lvl="1"/>
            <a:r>
              <a:rPr lang="ko-KR" altLang="en-US"/>
              <a:t>쓰기 과정에서 블록 복제 시</a:t>
            </a:r>
            <a:r>
              <a:rPr lang="en-US" altLang="ko-KR"/>
              <a:t>, </a:t>
            </a:r>
            <a:r>
              <a:rPr lang="ko-KR" altLang="en-US"/>
              <a:t>랙 간 데이터 이동은 </a:t>
            </a:r>
            <a:r>
              <a:rPr lang="en-US" altLang="ko-KR"/>
              <a:t>1</a:t>
            </a:r>
            <a:r>
              <a:rPr lang="ko-KR" altLang="en-US"/>
              <a:t>회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3015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13" y="3991209"/>
            <a:ext cx="4607859" cy="24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HDFS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 데이터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  <a:p>
            <a:pPr lvl="1"/>
            <a:r>
              <a:rPr lang="ko-KR" altLang="en-US" dirty="0"/>
              <a:t>파일 시스템 메타 데이터</a:t>
            </a:r>
          </a:p>
          <a:p>
            <a:pPr lvl="2"/>
            <a:r>
              <a:rPr lang="ko-KR" altLang="en-US" dirty="0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-</a:t>
            </a:r>
            <a:r>
              <a:rPr lang="ko-KR" altLang="en-US" dirty="0" err="1"/>
              <a:t>데이터노드</a:t>
            </a:r>
            <a:r>
              <a:rPr lang="ko-KR" altLang="en-US" dirty="0"/>
              <a:t> 매핑 정보</a:t>
            </a:r>
          </a:p>
          <a:p>
            <a:pPr lvl="2"/>
            <a:r>
              <a:rPr lang="ko-KR" altLang="en-US" dirty="0"/>
              <a:t>톰 화이트</a:t>
            </a:r>
            <a:r>
              <a:rPr lang="en-US" altLang="ko-KR" dirty="0"/>
              <a:t>, “</a:t>
            </a:r>
            <a:r>
              <a:rPr lang="ko-KR" altLang="en-US" dirty="0"/>
              <a:t>경험상 백만 블록 당</a:t>
            </a:r>
            <a:r>
              <a:rPr lang="en-US" altLang="ko-KR"/>
              <a:t>1,000MB </a:t>
            </a:r>
            <a:r>
              <a:rPr lang="ko-KR" altLang="en-US" dirty="0"/>
              <a:t>메모리 사용</a:t>
            </a:r>
            <a:r>
              <a:rPr lang="en-US" altLang="ko-KR" dirty="0"/>
              <a:t>(</a:t>
            </a:r>
            <a:r>
              <a:rPr lang="ko-KR" altLang="en-US" dirty="0"/>
              <a:t>보수적</a:t>
            </a:r>
            <a:r>
              <a:rPr lang="en-US" altLang="ko-KR" dirty="0"/>
              <a:t>)”</a:t>
            </a:r>
          </a:p>
          <a:p>
            <a:r>
              <a:rPr lang="ko-KR" altLang="en-US" dirty="0"/>
              <a:t>파일</a:t>
            </a:r>
          </a:p>
          <a:p>
            <a:pPr lvl="1"/>
            <a:r>
              <a:rPr lang="ko-KR" altLang="en-US" dirty="0"/>
              <a:t>두 개의 파일</a:t>
            </a:r>
          </a:p>
          <a:p>
            <a:pPr lvl="2"/>
            <a:r>
              <a:rPr lang="en-US" altLang="ko-KR" dirty="0"/>
              <a:t>edits: </a:t>
            </a:r>
            <a:r>
              <a:rPr lang="ko-KR" altLang="en-US" dirty="0"/>
              <a:t>변경 내역</a:t>
            </a:r>
          </a:p>
          <a:p>
            <a:pPr lvl="2"/>
            <a:r>
              <a:rPr lang="en-US" altLang="ko-KR" dirty="0" err="1"/>
              <a:t>fsimage</a:t>
            </a:r>
            <a:r>
              <a:rPr lang="en-US" altLang="ko-KR" dirty="0"/>
              <a:t>: </a:t>
            </a:r>
            <a:r>
              <a:rPr lang="ko-KR" altLang="en-US" dirty="0"/>
              <a:t>특정 시점의 데이터 스냅샷</a:t>
            </a:r>
          </a:p>
          <a:p>
            <a:pPr lvl="3"/>
            <a:r>
              <a:rPr lang="ko-KR" altLang="en-US" dirty="0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상태 정보</a:t>
            </a:r>
          </a:p>
          <a:p>
            <a:pPr lvl="3"/>
            <a:r>
              <a:rPr lang="ko-KR" altLang="en-US" dirty="0"/>
              <a:t>블록</a:t>
            </a:r>
            <a:r>
              <a:rPr lang="en-US" altLang="ko-KR" dirty="0"/>
              <a:t>-</a:t>
            </a:r>
            <a:r>
              <a:rPr lang="ko-KR" altLang="en-US" dirty="0" err="1"/>
              <a:t>데이터노드</a:t>
            </a:r>
            <a:r>
              <a:rPr lang="ko-KR" altLang="en-US" dirty="0"/>
              <a:t> 매핑 정보는 포함하지 않음</a:t>
            </a:r>
          </a:p>
          <a:p>
            <a:pPr lvl="4"/>
            <a:r>
              <a:rPr lang="ko-KR" altLang="en-US" dirty="0"/>
              <a:t>이 정보는 </a:t>
            </a:r>
            <a:r>
              <a:rPr lang="ko-KR" altLang="en-US" dirty="0" err="1"/>
              <a:t>네임노드</a:t>
            </a:r>
            <a:r>
              <a:rPr lang="ko-KR" altLang="en-US" dirty="0"/>
              <a:t> 구동 시점에</a:t>
            </a:r>
            <a:r>
              <a:rPr lang="en-US" altLang="ko-KR" dirty="0"/>
              <a:t>, </a:t>
            </a:r>
            <a:r>
              <a:rPr lang="ko-KR" altLang="en-US" dirty="0" err="1"/>
              <a:t>데이터노드로부터</a:t>
            </a:r>
            <a:r>
              <a:rPr lang="ko-KR" altLang="en-US" dirty="0"/>
              <a:t> 받음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8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 구동 과정</a:t>
            </a:r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파일로부터 메모리에 데이터 생성</a:t>
            </a:r>
          </a:p>
          <a:p>
            <a:pPr lvl="1"/>
            <a:r>
              <a:rPr lang="en-US" altLang="ko-KR" dirty="0"/>
              <a:t>a. </a:t>
            </a:r>
            <a:r>
              <a:rPr lang="en-US" altLang="ko-KR" dirty="0" err="1"/>
              <a:t>fsimage</a:t>
            </a:r>
            <a:r>
              <a:rPr lang="ko-KR" altLang="en-US" dirty="0"/>
              <a:t>를 메모리에 로딩</a:t>
            </a:r>
          </a:p>
          <a:p>
            <a:pPr lvl="1"/>
            <a:r>
              <a:rPr lang="en-US" altLang="ko-KR" dirty="0"/>
              <a:t>b. edits</a:t>
            </a:r>
            <a:r>
              <a:rPr lang="ko-KR" altLang="en-US" dirty="0"/>
              <a:t>를 읽어와 메모리에 변경 내역 반영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스냅샷 생성</a:t>
            </a:r>
          </a:p>
          <a:p>
            <a:pPr lvl="1"/>
            <a:r>
              <a:rPr lang="en-US" altLang="ko-KR" dirty="0"/>
              <a:t>a. </a:t>
            </a:r>
            <a:r>
              <a:rPr lang="ko-KR" altLang="en-US" dirty="0"/>
              <a:t>현재의 메모리 상태를 </a:t>
            </a:r>
            <a:r>
              <a:rPr lang="en-US" altLang="ko-KR" dirty="0" err="1"/>
              <a:t>fsimage</a:t>
            </a:r>
            <a:r>
              <a:rPr lang="ko-KR" altLang="en-US" dirty="0"/>
              <a:t>로 내림</a:t>
            </a:r>
          </a:p>
          <a:p>
            <a:pPr lvl="1"/>
            <a:r>
              <a:rPr lang="en-US" altLang="ko-KR" dirty="0"/>
              <a:t>b. </a:t>
            </a:r>
            <a:r>
              <a:rPr lang="ko-KR" altLang="en-US" dirty="0"/>
              <a:t>빈 </a:t>
            </a:r>
            <a:r>
              <a:rPr lang="en-US" altLang="ko-KR" dirty="0"/>
              <a:t>edits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 노드로부터 블록 정보 수신</a:t>
            </a:r>
          </a:p>
          <a:p>
            <a:pPr lvl="1"/>
            <a:r>
              <a:rPr lang="en-US" altLang="ko-KR" dirty="0"/>
              <a:t>a. </a:t>
            </a:r>
            <a:r>
              <a:rPr lang="ko-KR" altLang="en-US" dirty="0"/>
              <a:t>메모리에 블록</a:t>
            </a:r>
            <a:r>
              <a:rPr lang="en-US" altLang="ko-KR" dirty="0"/>
              <a:t>-</a:t>
            </a:r>
            <a:r>
              <a:rPr lang="ko-KR" altLang="en-US" dirty="0" err="1"/>
              <a:t>데이터노드</a:t>
            </a:r>
            <a:r>
              <a:rPr lang="ko-KR" altLang="en-US" dirty="0"/>
              <a:t> 매핑 정보 생성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정상 서비스 시작</a:t>
            </a:r>
          </a:p>
          <a:p>
            <a:endParaRPr lang="en-US" altLang="ko-KR" dirty="0"/>
          </a:p>
          <a:p>
            <a:r>
              <a:rPr lang="ko-KR" altLang="en-US" dirty="0"/>
              <a:t>안전모드</a:t>
            </a:r>
            <a:r>
              <a:rPr lang="en-US" altLang="ko-KR" dirty="0"/>
              <a:t>: 1~3 </a:t>
            </a:r>
            <a:r>
              <a:rPr lang="ko-KR" altLang="en-US" dirty="0"/>
              <a:t>과정</a:t>
            </a:r>
            <a:r>
              <a:rPr lang="en-US" altLang="ko-KR" dirty="0"/>
              <a:t>, </a:t>
            </a:r>
            <a:r>
              <a:rPr lang="ko-KR" altLang="en-US" dirty="0"/>
              <a:t>네임 노드 서비스 안 됨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8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보조 네임노드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edits</a:t>
            </a:r>
            <a:r>
              <a:rPr lang="ko-KR" altLang="en-US"/>
              <a:t>는 최초 재시작 할 때만 빔</a:t>
            </a:r>
            <a:r>
              <a:rPr lang="en-US" altLang="ko-KR"/>
              <a:t>(empty)</a:t>
            </a:r>
          </a:p>
          <a:p>
            <a:pPr lvl="1"/>
            <a:r>
              <a:rPr lang="ko-KR" altLang="en-US"/>
              <a:t>운영 중 상태에서 </a:t>
            </a:r>
            <a:r>
              <a:rPr lang="en-US" altLang="ko-KR"/>
              <a:t>edits</a:t>
            </a:r>
            <a:r>
              <a:rPr lang="ko-KR" altLang="en-US"/>
              <a:t>가 무한정 커지게 됨</a:t>
            </a:r>
          </a:p>
          <a:p>
            <a:r>
              <a:rPr lang="ko-KR" altLang="en-US"/>
              <a:t>보조 네임노드 → </a:t>
            </a:r>
            <a:r>
              <a:rPr lang="en-US" altLang="ko-KR"/>
              <a:t>edits </a:t>
            </a:r>
            <a:r>
              <a:rPr lang="ko-KR" altLang="en-US"/>
              <a:t>크기 정리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608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752978"/>
            <a:ext cx="69913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0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장애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 깨짐</a:t>
            </a:r>
          </a:p>
          <a:p>
            <a:r>
              <a:rPr lang="ko-KR" altLang="en-US"/>
              <a:t>데이터 노드 장애</a:t>
            </a:r>
          </a:p>
          <a:p>
            <a:r>
              <a:rPr lang="ko-KR" altLang="en-US"/>
              <a:t>네임 노드 장애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 깨짐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체크섬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ko-KR" altLang="en-US" dirty="0"/>
              <a:t>블록과 함께 생성</a:t>
            </a:r>
          </a:p>
          <a:p>
            <a:pPr lvl="1"/>
            <a:r>
              <a:rPr lang="ko-KR" altLang="en-US" dirty="0"/>
              <a:t>데이터 노드에 함께 보관</a:t>
            </a:r>
          </a:p>
          <a:p>
            <a:r>
              <a:rPr lang="ko-KR" altLang="en-US" dirty="0" err="1"/>
              <a:t>데이터노드</a:t>
            </a:r>
            <a:endParaRPr lang="en-US" altLang="ko-KR" dirty="0"/>
          </a:p>
          <a:p>
            <a:pPr lvl="1"/>
            <a:r>
              <a:rPr lang="ko-KR" altLang="en-US" dirty="0"/>
              <a:t>주기적으로 블록 스캐너 실행 </a:t>
            </a:r>
            <a:r>
              <a:rPr lang="en-US" altLang="ko-KR" dirty="0"/>
              <a:t>(</a:t>
            </a:r>
            <a:r>
              <a:rPr lang="ko-KR" altLang="en-US" dirty="0" err="1"/>
              <a:t>체크섬</a:t>
            </a:r>
            <a:r>
              <a:rPr lang="ko-KR" altLang="en-US" dirty="0"/>
              <a:t> 오류 확인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문제 있는 블록을 </a:t>
            </a:r>
            <a:r>
              <a:rPr lang="ko-KR" altLang="en-US" dirty="0" err="1"/>
              <a:t>네임노드에</a:t>
            </a:r>
            <a:r>
              <a:rPr lang="ko-KR" altLang="en-US" dirty="0"/>
              <a:t> 통지</a:t>
            </a:r>
          </a:p>
          <a:p>
            <a:r>
              <a:rPr lang="ko-KR" altLang="en-US" dirty="0"/>
              <a:t>클라이언트</a:t>
            </a:r>
          </a:p>
          <a:p>
            <a:pPr lvl="1"/>
            <a:r>
              <a:rPr lang="ko-KR" altLang="en-US" dirty="0"/>
              <a:t>블록을 읽을 때 </a:t>
            </a:r>
            <a:r>
              <a:rPr lang="ko-KR" altLang="en-US" dirty="0" err="1"/>
              <a:t>체크섬도</a:t>
            </a:r>
            <a:r>
              <a:rPr lang="ko-KR" altLang="en-US" dirty="0"/>
              <a:t> 읽어와 오류 확인</a:t>
            </a:r>
          </a:p>
          <a:p>
            <a:pPr lvl="1"/>
            <a:r>
              <a:rPr lang="ko-KR" altLang="en-US" dirty="0"/>
              <a:t>오류 있을 시</a:t>
            </a:r>
            <a:r>
              <a:rPr lang="en-US" altLang="ko-KR" dirty="0"/>
              <a:t>, </a:t>
            </a:r>
            <a:r>
              <a:rPr lang="ko-KR" altLang="en-US" dirty="0" err="1"/>
              <a:t>네임노드에</a:t>
            </a:r>
            <a:r>
              <a:rPr lang="ko-KR" altLang="en-US" dirty="0"/>
              <a:t> 해당 블록 오류 통지</a:t>
            </a:r>
          </a:p>
          <a:p>
            <a:r>
              <a:rPr lang="ko-KR" altLang="en-US" dirty="0" err="1"/>
              <a:t>네임노드</a:t>
            </a:r>
            <a:endParaRPr lang="ko-KR" altLang="en-US" dirty="0"/>
          </a:p>
          <a:p>
            <a:pPr lvl="1"/>
            <a:r>
              <a:rPr lang="ko-KR" altLang="en-US" dirty="0" err="1"/>
              <a:t>통지받은</a:t>
            </a:r>
            <a:r>
              <a:rPr lang="ko-KR" altLang="en-US" dirty="0"/>
              <a:t> 오류 블록에 해당하는 다른 </a:t>
            </a:r>
            <a:r>
              <a:rPr lang="ko-KR" altLang="en-US" dirty="0" err="1"/>
              <a:t>복제본</a:t>
            </a:r>
            <a:r>
              <a:rPr lang="ko-KR" altLang="en-US" dirty="0"/>
              <a:t> 복사</a:t>
            </a:r>
          </a:p>
          <a:p>
            <a:pPr lvl="1"/>
            <a:r>
              <a:rPr lang="ko-KR" altLang="en-US" dirty="0"/>
              <a:t>오류 블록 소유 데이터 노드에 삭제 지시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0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데이터노드 장애 대응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데이터노드 → 네임노드</a:t>
            </a:r>
            <a:r>
              <a:rPr lang="en-US" altLang="ko-KR"/>
              <a:t>: heart beat </a:t>
            </a:r>
            <a:r>
              <a:rPr lang="ko-KR" altLang="en-US"/>
              <a:t>전송</a:t>
            </a:r>
            <a:endParaRPr lang="en-US" altLang="ko-KR"/>
          </a:p>
          <a:p>
            <a:pPr lvl="1"/>
            <a:r>
              <a:rPr lang="ko-KR" altLang="en-US"/>
              <a:t>주기적으로 전송</a:t>
            </a:r>
            <a:endParaRPr lang="en-US" altLang="ko-KR"/>
          </a:p>
          <a:p>
            <a:r>
              <a:rPr lang="ko-KR" altLang="en-US"/>
              <a:t>네임노드</a:t>
            </a:r>
            <a:endParaRPr lang="en-US" altLang="ko-KR"/>
          </a:p>
          <a:p>
            <a:pPr lvl="1"/>
            <a:r>
              <a:rPr lang="ko-KR" altLang="en-US"/>
              <a:t>데이터노드의 </a:t>
            </a:r>
            <a:r>
              <a:rPr lang="en-US" altLang="ko-KR"/>
              <a:t>heart beat</a:t>
            </a:r>
            <a:r>
              <a:rPr lang="ko-KR" altLang="en-US"/>
              <a:t>이 없으면 장애로 판단</a:t>
            </a:r>
          </a:p>
          <a:p>
            <a:pPr lvl="1"/>
            <a:r>
              <a:rPr lang="ko-KR" altLang="en-US"/>
              <a:t>장애 데이터노드를 서비스 대상에서 제외</a:t>
            </a:r>
          </a:p>
          <a:p>
            <a:pPr lvl="1"/>
            <a:r>
              <a:rPr lang="ko-KR" altLang="en-US"/>
              <a:t>장애 데이터노드가 포함한 블록들에 대한 복제 수행 해서 복제본 개수를 맞춤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1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 장애 대응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하둡</a:t>
            </a:r>
            <a:r>
              <a:rPr lang="en-US" altLang="ko-KR"/>
              <a:t>1</a:t>
            </a:r>
          </a:p>
          <a:p>
            <a:pPr lvl="1"/>
            <a:r>
              <a:rPr lang="en-US" altLang="ko-KR"/>
              <a:t>SPOF</a:t>
            </a:r>
          </a:p>
          <a:p>
            <a:pPr lvl="1"/>
            <a:r>
              <a:rPr lang="ko-KR" altLang="en-US"/>
              <a:t>수동 처리</a:t>
            </a:r>
          </a:p>
          <a:p>
            <a:r>
              <a:rPr lang="ko-KR" altLang="en-US"/>
              <a:t>최소</a:t>
            </a:r>
          </a:p>
          <a:p>
            <a:pPr lvl="1"/>
            <a:r>
              <a:rPr lang="ko-KR" altLang="en-US"/>
              <a:t>공유파일 시스템</a:t>
            </a:r>
            <a:r>
              <a:rPr lang="en-US" altLang="ko-KR"/>
              <a:t>(NFS </a:t>
            </a:r>
            <a:r>
              <a:rPr lang="ko-KR" altLang="en-US"/>
              <a:t>같은 것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edits</a:t>
            </a:r>
            <a:r>
              <a:rPr lang="ko-KR" altLang="en-US"/>
              <a:t>와 </a:t>
            </a:r>
            <a:r>
              <a:rPr lang="en-US" altLang="ko-KR"/>
              <a:t>fsimage </a:t>
            </a:r>
            <a:r>
              <a:rPr lang="ko-KR" altLang="en-US"/>
              <a:t>보관</a:t>
            </a:r>
          </a:p>
          <a:p>
            <a:pPr lvl="1"/>
            <a:r>
              <a:rPr lang="ko-KR" altLang="en-US"/>
              <a:t>노드 장애 발생시</a:t>
            </a:r>
            <a:r>
              <a:rPr lang="en-US" altLang="ko-KR"/>
              <a:t>, </a:t>
            </a:r>
            <a:r>
              <a:rPr lang="ko-KR" altLang="en-US"/>
              <a:t>다른 장비를 네임노드로 사용</a:t>
            </a:r>
          </a:p>
          <a:p>
            <a:pPr lvl="2"/>
            <a:r>
              <a:rPr lang="ko-KR" altLang="en-US"/>
              <a:t>데이터노드로부터 블록 정보 수신 필요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5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 장애 대응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하둡</a:t>
            </a:r>
            <a:r>
              <a:rPr lang="en-US" altLang="ko-KR"/>
              <a:t>2: HA </a:t>
            </a:r>
            <a:r>
              <a:rPr lang="ko-KR" altLang="en-US"/>
              <a:t>지원 </a:t>
            </a:r>
            <a:r>
              <a:rPr lang="en-US" altLang="ko-KR"/>
              <a:t>(Active-Standby), </a:t>
            </a:r>
            <a:r>
              <a:rPr lang="ko-KR" altLang="en-US"/>
              <a:t>수동 처리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120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2002155"/>
            <a:ext cx="82962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79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네임노드 장애 대응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하둡</a:t>
            </a:r>
            <a:r>
              <a:rPr lang="en-US" altLang="ko-KR"/>
              <a:t>2: HA </a:t>
            </a:r>
            <a:r>
              <a:rPr lang="ko-KR" altLang="en-US"/>
              <a:t>지원 </a:t>
            </a:r>
            <a:r>
              <a:rPr lang="en-US" altLang="ko-KR"/>
              <a:t>(Active-Standby), </a:t>
            </a:r>
            <a:r>
              <a:rPr lang="ko-KR" altLang="en-US"/>
              <a:t>자동 처리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2231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31" y="2265476"/>
            <a:ext cx="6915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doop Cluster - Architecture and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34" y="414059"/>
            <a:ext cx="6656424" cy="58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</a:t>
            </a:r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코어</a:t>
            </a:r>
            <a:r>
              <a:rPr lang="en-US" altLang="ko-KR" dirty="0"/>
              <a:t>: </a:t>
            </a:r>
            <a:r>
              <a:rPr lang="ko-KR" altLang="en-US" sz="2000" dirty="0"/>
              <a:t>분산 파일 시스템</a:t>
            </a:r>
            <a:r>
              <a:rPr lang="en-US" altLang="ko-KR" sz="2000" dirty="0"/>
              <a:t>(HDFS)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/>
              <a:t>분산 처리 시스템</a:t>
            </a:r>
            <a:r>
              <a:rPr lang="en-US" altLang="ko-KR" sz="2000" dirty="0"/>
              <a:t>(MapReduce)</a:t>
            </a:r>
            <a:endParaRPr lang="en-US" altLang="ko-KR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B12C0C-C3EE-297F-AE01-4BE402FA6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185" r="67529" b="43056"/>
          <a:stretch/>
        </p:blipFill>
        <p:spPr>
          <a:xfrm>
            <a:off x="586762" y="1809097"/>
            <a:ext cx="7987728" cy="46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9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pic>
        <p:nvPicPr>
          <p:cNvPr id="28675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r="1059" b="20937"/>
          <a:stretch/>
        </p:blipFill>
        <p:spPr>
          <a:xfrm>
            <a:off x="439738" y="1661135"/>
            <a:ext cx="8281987" cy="4296143"/>
          </a:xfr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1" name="TextBox 52"/>
          <p:cNvSpPr txBox="1">
            <a:spLocks noChangeArrowheads="1"/>
          </p:cNvSpPr>
          <p:nvPr/>
        </p:nvSpPr>
        <p:spPr bwMode="auto">
          <a:xfrm>
            <a:off x="468313" y="6103938"/>
            <a:ext cx="342106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자동차 같은 노드가 빠르게 움직이는 이동 네트워크</a:t>
            </a:r>
          </a:p>
        </p:txBody>
      </p:sp>
    </p:spTree>
    <p:extLst>
      <p:ext uri="{BB962C8B-B14F-4D97-AF65-F5344CB8AC3E}">
        <p14:creationId xmlns:p14="http://schemas.microsoft.com/office/powerpoint/2010/main" val="16000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HDFS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060A0E9-02CD-ECE9-05B0-73E899E96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</a:t>
            </a:r>
            <a:endParaRPr lang="ko-KR" altLang="en-US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하둡 분산 파일 시스템 </a:t>
            </a:r>
            <a:r>
              <a:rPr lang="en-US" altLang="ko-KR"/>
              <a:t>(Hadoop Distributed File System)</a:t>
            </a:r>
          </a:p>
          <a:p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95A54-A1C0-50C9-14D7-0E2EA9B2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721" r="-4721"/>
          <a:stretch>
            <a:fillRect/>
          </a:stretch>
        </p:blipFill>
        <p:spPr>
          <a:xfrm>
            <a:off x="439947" y="1989100"/>
            <a:ext cx="8281988" cy="40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</a:t>
            </a:r>
            <a:r>
              <a:rPr lang="ko-KR" altLang="en-US"/>
              <a:t> 특징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 단위 파일 보관</a:t>
            </a:r>
          </a:p>
          <a:p>
            <a:pPr lvl="1"/>
            <a:r>
              <a:rPr lang="ko-KR" altLang="en-US"/>
              <a:t>파일을 블록 단위로 나눠서 보관 </a:t>
            </a:r>
            <a:r>
              <a:rPr lang="en-US" altLang="ko-KR"/>
              <a:t>(</a:t>
            </a:r>
            <a:r>
              <a:rPr lang="ko-KR" altLang="en-US"/>
              <a:t>기본설정</a:t>
            </a:r>
            <a:r>
              <a:rPr lang="en-US" altLang="ko-KR"/>
              <a:t>: 64M)</a:t>
            </a:r>
          </a:p>
          <a:p>
            <a:r>
              <a:rPr lang="ko-KR" altLang="en-US"/>
              <a:t>분산 파일 시스템</a:t>
            </a:r>
          </a:p>
          <a:p>
            <a:pPr lvl="1"/>
            <a:r>
              <a:rPr lang="ko-KR" altLang="en-US"/>
              <a:t>블록을 다중 노드에 분산해서 보관</a:t>
            </a:r>
          </a:p>
          <a:p>
            <a:r>
              <a:rPr lang="ko-KR" altLang="en-US"/>
              <a:t>리플리케이션</a:t>
            </a:r>
          </a:p>
          <a:p>
            <a:pPr lvl="1"/>
            <a:r>
              <a:rPr lang="ko-KR" altLang="en-US"/>
              <a:t>하나의 블록은 여러 노드에 복제</a:t>
            </a:r>
          </a:p>
          <a:p>
            <a:pPr lvl="1"/>
            <a:r>
              <a:rPr lang="ko-KR" altLang="en-US"/>
              <a:t>특정 노드 장애에 무정지 대응</a:t>
            </a:r>
          </a:p>
          <a:p>
            <a:r>
              <a:rPr lang="ko-KR" altLang="en-US"/>
              <a:t>범용 장비 사용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분산시스템기초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39" name="Picture 15" descr="Apache Hadoop HDFS Architecture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9" y="1820371"/>
            <a:ext cx="77724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0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4057</TotalTime>
  <Words>724</Words>
  <Application>Microsoft Office PowerPoint</Application>
  <PresentationFormat>화면 슬라이드 쇼(4:3)</PresentationFormat>
  <Paragraphs>180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Arial-BoldMT</vt:lpstr>
      <vt:lpstr>ArialMT</vt:lpstr>
      <vt:lpstr>한컴산뜻돋움</vt:lpstr>
      <vt:lpstr>Arial</vt:lpstr>
      <vt:lpstr>Calibri</vt:lpstr>
      <vt:lpstr>Times New Roman</vt:lpstr>
      <vt:lpstr>Wingdings</vt:lpstr>
      <vt:lpstr>맑은 고딕</vt:lpstr>
      <vt:lpstr>휴먼모음T</vt:lpstr>
      <vt:lpstr>Office 테마</vt:lpstr>
      <vt:lpstr>분산시스템 기초 - 하둡개요 -</vt:lpstr>
      <vt:lpstr>학습내용</vt:lpstr>
      <vt:lpstr>HADOOP</vt:lpstr>
      <vt:lpstr>HADOOP</vt:lpstr>
      <vt:lpstr>HADOOP</vt:lpstr>
      <vt:lpstr>HDFS</vt:lpstr>
      <vt:lpstr>HDFS</vt:lpstr>
      <vt:lpstr>HDFS 특징</vt:lpstr>
      <vt:lpstr>HDFS</vt:lpstr>
      <vt:lpstr>HDFS</vt:lpstr>
      <vt:lpstr>HDFS</vt:lpstr>
      <vt:lpstr>HDFS</vt:lpstr>
      <vt:lpstr>HDFS</vt:lpstr>
      <vt:lpstr>HDFS 의 shell</vt:lpstr>
      <vt:lpstr>HDFS 블록</vt:lpstr>
      <vt:lpstr>PowerPoint 프레젠테이션</vt:lpstr>
      <vt:lpstr>PowerPoint 프레젠테이션</vt:lpstr>
      <vt:lpstr>PowerPoint 프레젠테이션</vt:lpstr>
      <vt:lpstr>블록을 보관할 노드 선택</vt:lpstr>
      <vt:lpstr>네임노드 데이터</vt:lpstr>
      <vt:lpstr>네임노드 구동 과정</vt:lpstr>
      <vt:lpstr>보조 네임노드</vt:lpstr>
      <vt:lpstr>HDFS 장애</vt:lpstr>
      <vt:lpstr>블록 깨짐</vt:lpstr>
      <vt:lpstr>데이터노드 장애 대응</vt:lpstr>
      <vt:lpstr>네임노드 장애 대응</vt:lpstr>
      <vt:lpstr>네임노드 장애 대응</vt:lpstr>
      <vt:lpstr>네임노드 장애 대응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7</cp:revision>
  <dcterms:created xsi:type="dcterms:W3CDTF">2022-03-10T14:08:59Z</dcterms:created>
  <dcterms:modified xsi:type="dcterms:W3CDTF">2023-03-09T01:02:33Z</dcterms:modified>
</cp:coreProperties>
</file>