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399" r:id="rId2"/>
    <p:sldId id="277" r:id="rId3"/>
    <p:sldId id="258" r:id="rId4"/>
    <p:sldId id="260" r:id="rId5"/>
    <p:sldId id="265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6" r:id="rId14"/>
    <p:sldId id="271" r:id="rId15"/>
    <p:sldId id="272" r:id="rId16"/>
    <p:sldId id="273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6135" autoAdjust="0"/>
  </p:normalViewPr>
  <p:slideViewPr>
    <p:cSldViewPr snapToGrid="0">
      <p:cViewPr>
        <p:scale>
          <a:sx n="80" d="100"/>
          <a:sy n="80" d="100"/>
        </p:scale>
        <p:origin x="1560" y="1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0:5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4345 0 0,'-4'5'4758'0'0,"4"-5"-4541"0"0,0 0-1 0 0,-1 1 0 0 0,1-1 0 0 0,0 0 1 0 0,0 0-1 0 0,-1 0 0 0 0,1 0 1 0 0,0 0-1 0 0,0 0 0 0 0,-1 0 0 0 0,1 0 1 0 0,0 0-1 0 0,-1 0 0 0 0,1 0 1 0 0,0 0-1 0 0,0 0 0 0 0,-1 0 0 0 0,0-1 1298 0 0,0 0-1297 0 0,0 1-16 0 0,0 0 0 0 0,0 0 1 0 0,0-1-1 0 0,0 1 0 0 0,0 0 1 0 0,0 0-1 0 0,0 0 0 0 0,0 0 1 0 0,0 0-1 0 0,0 0 0 0 0,0 1 1 0 0,0-1-1 0 0,-1 0 0 0 0,1 1 1 0 0,1-1-1 0 0,-1 0 0 0 0,-2 2 1 0 0,-1 2-57 0 0,-1 0 1 0 0,1 1 0 0 0,1 0 0 0 0,-1-1 0 0 0,1 1 0 0 0,0 1-1 0 0,0-1 1 0 0,0 0 0 0 0,1 1 0 0 0,0-1 0 0 0,0 1 0 0 0,0 0-1 0 0,1 0 1 0 0,0 0 0 0 0,0 0 0 0 0,0-1 0 0 0,1 1 0 0 0,0 0-1 0 0,1 9 1 0 0,0 1-165 0 0,0 0 0 0 0,2 0-1 0 0,0-1 1 0 0,1 1 0 0 0,0-1 0 0 0,9 19 0 0 0,-11-28 11 0 0,1 1 0 0 0,1-1 0 0 0,-1-1 0 0 0,1 1 0 0 0,0 0 0 0 0,0-1 0 0 0,1 0 0 0 0,-1 0 0 0 0,1 0 0 0 0,0-1 0 0 0,1 1 0 0 0,-1-1 0 0 0,1-1 0 0 0,10 7 1 0 0,-6-6-2 0 0,1 0 1 0 0,-1-1-1 0 0,1 0 1 0 0,-1-1-1 0 0,1 0 1 0 0,0 0-1 0 0,0-1 1 0 0,15-1-1 0 0,13-2-22 0 0,0-3-1 0 0,0-1 1 0 0,74-23-1 0 0,-78 20-252 0 0,16-5-1154 0 0,-19 2-4631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0:5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7698 0 0,'0'-1'473'0'0,"0"-1"1"0"0,1 1 0 0 0,-1 0 0 0 0,0-1 0 0 0,0 1-1 0 0,1-1 1 0 0,-1 1 0 0 0,1 0 0 0 0,-1-1 0 0 0,1 1-1 0 0,-1 0 1 0 0,1 0 0 0 0,0 0 0 0 0,0-1 0 0 0,0 1-1 0 0,0 0 1 0 0,-1 0 0 0 0,3-1 0 0 0,0 0-147 0 0,-1 0 0 0 0,1 0 1 0 0,0 1-1 0 0,0-1 0 0 0,-1 1 1 0 0,1 0-1 0 0,0 0 0 0 0,3-1 0 0 0,5 0-180 0 0,0 0-1 0 0,1 1 1 0 0,18 0-1 0 0,-15 1-68 0 0,62 2 11 0 0,-73-1-67 0 0,1-1 0 0 0,-1 1-1 0 0,1 0 1 0 0,-1 0 0 0 0,1 0-1 0 0,-1 1 1 0 0,0 0 0 0 0,1 0-1 0 0,-1 0 1 0 0,0 0 0 0 0,0 0-1 0 0,-1 1 1 0 0,6 3 0 0 0,-8-3 15 0 0,1-1 0 0 0,-1 1 0 0 0,0-1 0 0 0,1 1 0 0 0,-1 0 1 0 0,0-1-1 0 0,-1 1 0 0 0,1 0 0 0 0,0 0 0 0 0,-1 0 0 0 0,0-1 0 0 0,1 1 1 0 0,-1 0-1 0 0,0 0 0 0 0,-1 0 0 0 0,1 0 0 0 0,0 0 0 0 0,-2 3 0 0 0,-15 56 244 0 0,12-49-244 0 0,-11 34-236 0 0,-15 50-762 0 0,24-48-2569 0 0,10 0-3862 0 0,2-32 1294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0:59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5393 0 0,'0'-1'137'0'0,"0"1"0"0"0,0 0 0 0 0,0 0 0 0 0,1 0-1 0 0,-1-1 1 0 0,0 1 0 0 0,0 0 0 0 0,0 0 0 0 0,0-1 0 0 0,0 1-1 0 0,0 0 1 0 0,0 0 0 0 0,1 0 0 0 0,-1-1 0 0 0,0 1 0 0 0,0 0 0 0 0,0 0-1 0 0,0 0 1 0 0,1 0 0 0 0,-1 0 0 0 0,0-1 0 0 0,0 1 0 0 0,0 0-1 0 0,1 0 1 0 0,-1 0 0 0 0,0 0 0 0 0,0 0 0 0 0,0 0 0 0 0,1 0 0 0 0,-1 0-1 0 0,0 0 1 0 0,0 0 0 0 0,1 0 0 0 0,-1 0 0 0 0,0 0 0 0 0,0 0 0 0 0,1 0-1 0 0,-1 0 1 0 0,0 0 0 0 0,0 0 0 0 0,0 0 0 0 0,1 0 0 0 0,-1 0-1 0 0,0 0 1 0 0,0 0 0 0 0,1 1 0 0 0,-1-1 0 0 0,5 14 2020 0 0,-3 21-1564 0 0,-4 13-366 0 0,0-31-797 0 0,1 1 0 0 0,1-1 1 0 0,5 33-1 0 0,-5-50 506 0 0,0 0-1 0 0,9-9-6878 0 0,0-12 5152 0 0,-2-4 1580 0 0,-5 17 1519 0 0,0 0 1 0 0,0 1-1 0 0,1-1 0 0 0,5-11 1 0 0,-7 18-1147 0 0,-1 0 0 0 0,1 0 1 0 0,0 0-1 0 0,0-1 0 0 0,0 1 0 0 0,-1 0 1 0 0,1 0-1 0 0,1 0 0 0 0,-1 0 0 0 0,0 1 1 0 0,0-1-1 0 0,0 0 0 0 0,0 0 0 0 0,1 0 1 0 0,-1 1-1 0 0,0-1 0 0 0,0 1 0 0 0,1-1 1 0 0,-1 1-1 0 0,1 0 0 0 0,-1-1 1 0 0,0 1-1 0 0,1 0 0 0 0,-1 0 0 0 0,1 0 1 0 0,-1 0-1 0 0,0 0 0 0 0,1 0 0 0 0,-1 0 1 0 0,3 1-1 0 0,1 0-250 0 0,0 0-1 0 0,0 0 1 0 0,0-1 0 0 0,0 0 0 0 0,0 0 0 0 0,1 0-1 0 0,-1-1 1 0 0,0 1 0 0 0,0-1 0 0 0,0 0-1 0 0,0-1 1 0 0,0 1 0 0 0,0-1 0 0 0,-1 0-1 0 0,1-1 1 0 0,0 1 0 0 0,-1-1 0 0 0,0 1 0 0 0,6-6-1 0 0,0 0-739 0 0,0-2-1 0 0,-1 1 0 0 0,1-2 0 0 0,-2 1 1 0 0,0-1-1 0 0,9-15 0 0 0,-14 22 791 0 0,-1-1 0 0 0,0 1-1 0 0,0 0 1 0 0,-1-1 0 0 0,1 0 0 0 0,-1 1-1 0 0,0-1 1 0 0,0 0 0 0 0,-1 1-1 0 0,1-1 1 0 0,-1 0 0 0 0,-1-5 0 0 0,1 7 631 0 0,0 0 1 0 0,-1 1 0 0 0,1-1-1 0 0,-1 0 1 0 0,0 0 0 0 0,0 1-1 0 0,0-1 1 0 0,0 1 0 0 0,0-1-1 0 0,-9-8 7367 0 0,12 29-6359 0 0,-23 138 444 0 0,14-117-2435 0 0,1 1-1 0 0,2-1 1 0 0,1 1 0 0 0,4 42 0 0 0,-1-80 148 0 0,4 25-2190 0 0,3-15-1051 0 0,3-7-3576 0 0,-1-6 758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1:0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18148 0 0,'3'13'2160'0'0,"-1"-3"-895"0"0,-1 4-545 0 0,-2-2-240 0 0,-4 1-184 0 0,2-6-168 0 0,0-1-232 0 0,3-1-376 0 0,3-4-832 0 0,-18-36-10851 0 0,16 25 5714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1:06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11 187 2737 0 0,'-1'-1'428'0'0,"0"0"1"0"0,0 0-1 0 0,0 0 1 0 0,0 0-1 0 0,0 0 1 0 0,1 0-1 0 0,-1-1 1 0 0,0 1-1 0 0,1 0 1 0 0,-1-1-1 0 0,1 1 1 0 0,-1 0 0 0 0,1-1-1 0 0,0 1 1 0 0,0-1-1 0 0,-1 1 1 0 0,1-1-1 0 0,0 1 1 0 0,0 0-1 0 0,0-1 1 0 0,1 1-1 0 0,-1-1 1 0 0,1-1-1 0 0,8-44 2762 0 0,-6 32-2199 0 0,-2 10-853 0 0,0 0 0 0 0,0 0 0 0 0,0 0 0 0 0,1 0 0 0 0,0 0 0 0 0,0 1 0 0 0,0-1 0 0 0,0 0 0 0 0,1 1 0 0 0,4-5 0 0 0,-5 6-109 0 0,1 0-1 0 0,0 1 0 0 0,1-1 1 0 0,-1 1-1 0 0,0 0 0 0 0,1 0 1 0 0,-1 0-1 0 0,1 1 0 0 0,-1-1 1 0 0,1 1-1 0 0,0 0 0 0 0,0 0 1 0 0,0 0-1 0 0,5-1 0 0 0,25-1 32 0 0,0 0-1 0 0,0 2 1 0 0,47 5-1 0 0,102 20-34 0 0,-179-23-24 0 0,73 13-40 0 0,129 41 0 0 0,67 45-84 0 0,-211-76 103 0 0,182 57 35 0 0,-6-3-1 0 0,-195-60 51 0 0,-1 2 0 0 0,-1 1 0 0 0,0 3 0 0 0,50 39-1 0 0,136 129 328 0 0,-213-180-385 0 0,169 147 574 0 0,-132-118-2189 0 0,95 56 0 0 0,-145-96 1252 0 0,0-1 1 0 0,1 1-1 0 0,-1-1 0 0 0,0 0 1 0 0,0 1-1 0 0,0-1 0 0 0,0 0 1 0 0,1 0-1 0 0,-1 0 1 0 0,0 0-1 0 0,0 0 0 0 0,0 0 1 0 0,1 0-1 0 0,-1 0 0 0 0,0 0 1 0 0,0-1-1 0 0,0 1 0 0 0,0 0 1 0 0,0-1-1 0 0,1 1 0 0 0,-1-1 1 0 0,0 0-1 0 0,0 1 0 0 0,0-1 1 0 0,0 0-1 0 0,0 1 0 0 0,-1-1 1 0 0,1 0-1 0 0,0 0 0 0 0,0 0 1 0 0,0 0-1 0 0,0-1 0 0 0,10-7-1478 0 0,1 1-764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1:06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0 10906 0 0,'1'0'94'0'0,"0"1"0"0"0,0-1 1 0 0,0 0-1 0 0,0 0 0 0 0,0 1 0 0 0,1-1 0 0 0,-1 1 0 0 0,0-1 0 0 0,0 1 0 0 0,0-1 0 0 0,0 1 0 0 0,0 0 0 0 0,-1 0 0 0 0,1-1 1 0 0,0 1-1 0 0,0 0 0 0 0,0 0 0 0 0,-1 0 0 0 0,1 0 0 0 0,0 0 0 0 0,-1 0 0 0 0,1 0 0 0 0,-1 0 0 0 0,1 0 0 0 0,-1 0 0 0 0,1 2 0 0 0,8 36 744 0 0,-6-24-544 0 0,41 142 231 0 0,-23-89-141 0 0,-3 1 0 0 0,-3 1 0 0 0,9 97 1 0 0,-24-155-231 0 0,0 0 1 0 0,0 0-1 0 0,-1 0 1 0 0,0 0 0 0 0,-1 0-1 0 0,-1 0 1 0 0,0-1-1 0 0,0 1 1 0 0,-1-1-1 0 0,-1 1 1 0 0,0-1 0 0 0,-11 17-1 0 0,8-16 151 0 0,-1-1 0 0 0,0 0 0 0 0,-1-1 0 0 0,0 0 0 0 0,-1-1 0 0 0,0 0 1 0 0,0-1-1 0 0,-1 0 0 0 0,0-1 0 0 0,-20 10 0 0 0,-33 12 583 0 0,-102 29 1 0 0,-73 5-385 0 0,88-24-724 0 0,146-38 21 0 0,2 0-198 0 0,0 0-1 0 0,1 0 0 0 0,-1 0 1 0 0,1 0-1 0 0,-1 0 1 0 0,1 1-1 0 0,0-1 0 0 0,0 1 1 0 0,-1 0-1 0 0,-4 4 0 0 0,-6-17-11457 0 0,14 11 11762 0 0,0 0 1 0 0,0 0 0 0 0,0 0-1 0 0,0 0 1 0 0,0 0-1 0 0,0 0 1 0 0,0-1 0 0 0,0 1-1 0 0,0 0 1 0 0,0 0 0 0 0,0 0-1 0 0,0 0 1 0 0,0 0 0 0 0,0 0-1 0 0,0-1 1 0 0,0 1-1 0 0,1 0 1 0 0,-1 0 0 0 0,0-1-647 0 0,1 1 646 0 0,-1 0 1 0 0,0 0 0 0 0,0 0-1 0 0,0 0 1 0 0,0 0 0 0 0,0 0-1 0 0,1 0 1 0 0,-1 0 0 0 0,0 0-1 0 0,0 0 1 0 0,0 0-1 0 0,0 0 1 0 0,0 0 0 0 0,0 0-1 0 0,1 0 1 0 0,-1 0 0 0 0,0 0-1 0 0,0 0 1 0 0,0 0 0 0 0,0 0-1 0 0,0 0 1 0 0,1 0-1 0 0,-1 0 1 0 0,0 1 0 0 0,0-1-1 0 0,0 0 1 0 0,0 0 0 0 0,1 0-186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1:11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617 8 5841 0 0,'-23'-3'1896'0'0,"20"2"-1840"0"0,-1 0 0 0 0,0 0 0 0 0,0 0 0 0 0,-1 1 0 0 0,1-1-1 0 0,0 1 1 0 0,0 0 0 0 0,0 0 0 0 0,0 1 0 0 0,0-1 0 0 0,0 1-1 0 0,0 0 1 0 0,0 0 0 0 0,0 1 0 0 0,1-1 0 0 0,-1 1 0 0 0,0-1-1 0 0,1 1 1 0 0,-1 0 0 0 0,-4 4 0 0 0,-13 10 295 0 0,-1-1-1 0 0,0-1 1 0 0,-30 13-1 0 0,32-18-62 0 0,2 1 0 0 0,-1 1-1 0 0,1 0 1 0 0,1 1-1 0 0,0 1 1 0 0,-19 19-1 0 0,21-14-318 0 0,0 1-1 0 0,1 0 1 0 0,1 1-1 0 0,1 1 1 0 0,1 0-1 0 0,1 0 1 0 0,0 1-1 0 0,2 0 1 0 0,1 1-1 0 0,0 0 1 0 0,2 0-1 0 0,0 0 1 0 0,2 1-1 0 0,-1 26 1 0 0,4-22-52 0 0,1 0 0 0 0,1 0 0 0 0,1 0 0 0 0,1 0 0 0 0,2-1 0 0 0,0 1 1 0 0,2-1-1 0 0,1-1 0 0 0,2 1 0 0 0,0-2 0 0 0,25 42 0 0 0,-19-42 114 0 0,0 0 0 0 0,1-1 0 0 0,2-1 0 0 0,0-1 0 0 0,2 0 0 0 0,30 23-1 0 0,-35-33 169 0 0,-1-1-1 0 0,1 0 0 0 0,1-2 0 0 0,0 0 1 0 0,0-1-1 0 0,1 0 0 0 0,0-2 0 0 0,0 0 0 0 0,0-2 1 0 0,31 5-1 0 0,-12-6 220 0 0,0-2 1 0 0,-1-1-1 0 0,49-6 0 0 0,-61 2-337 0 0,0 0 0 0 0,0-2 0 0 0,0 0-1 0 0,0-2 1 0 0,39-19 0 0 0,-58 24-26 0 0,1 0 1 0 0,-1-1 0 0 0,0 0-1 0 0,0 0 1 0 0,-1 0 0 0 0,1-1-1 0 0,-1 0 1 0 0,0 0 0 0 0,-1 0-1 0 0,1-1 1 0 0,-1 1 0 0 0,0-1-1 0 0,0 0 1 0 0,-1 0 0 0 0,1-1-1 0 0,-1 1 1 0 0,2-8 0 0 0,-2 2 151 0 0,-1-1 0 0 0,0 0 0 0 0,-1 1 0 0 0,0-1 0 0 0,-1 0 0 0 0,0 0 0 0 0,-1 0 0 0 0,-4-19 1 0 0,-17-74 443 0 0,-5 1 0 0 0,-53-134 0 0 0,68 205-504 0 0,-2 1 0 0 0,-1 1 0 0 0,-2 0 0 0 0,-1 1-1 0 0,-1 1 1 0 0,-42-50 0 0 0,51 69-139 0 0,0 0 0 0 0,0 1 1 0 0,-1 1-1 0 0,-1 0 0 0 0,1 0 0 0 0,-1 1 0 0 0,-1 1 0 0 0,1 0 1 0 0,-1 0-1 0 0,-1 1 0 0 0,1 1 0 0 0,-1 1 0 0 0,0 0 0 0 0,0 0 0 0 0,0 1 1 0 0,0 1-1 0 0,-1 1 0 0 0,1 0 0 0 0,-24 1 0 0 0,26 2-212 0 0,-1 1 0 0 0,0 0 0 0 0,1 0-1 0 0,-1 1 1 0 0,1 1 0 0 0,0 0 0 0 0,0 1-1 0 0,1 0 1 0 0,-21 15 0 0 0,-5 7-843 0 0,-45 45-1 0 0,76-68 968 0 0,-31 31-1338 0 0,1 1 1 0 0,-37 51-1 0 0,59-70 460 0 0,1 2 1 0 0,1-1 0 0 0,1 2 0 0 0,0-1-1 0 0,2 1 1 0 0,0 1 0 0 0,-7 31-1 0 0,8-2-2648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1:1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469 169 9578 0 0,'-13'2'268'0'0,"1"0"-1"0"0,0 1 1 0 0,-1 0 0 0 0,1 1-1 0 0,1 0 1 0 0,-1 1-1 0 0,-16 9 1 0 0,-75 52-314 0 0,82-51 144 0 0,1-1-5 0 0,1 0 1 0 0,1 1-1 0 0,1 1 1 0 0,0 1-1 0 0,-28 36 1 0 0,38-42-32 0 0,-1 0 0 0 0,2 1 1 0 0,0 0-1 0 0,0 0 0 0 0,1 0 0 0 0,0 1 1 0 0,1 0-1 0 0,1 0 0 0 0,0 0 0 0 0,0 0 1 0 0,0 26-1 0 0,3-19-26 0 0,1 0 0 0 0,1 0 1 0 0,0 0-1 0 0,2 0 0 0 0,0 0 0 0 0,2-1 1 0 0,0 0-1 0 0,1 0 0 0 0,1-1 0 0 0,0 1 1 0 0,2-2-1 0 0,0 1 0 0 0,1-2 0 0 0,22 28 1 0 0,-18-27-24 0 0,1-1 0 0 0,0-1 0 0 0,2 0 0 0 0,-1-2 0 0 0,2 0 1 0 0,-1-1-1 0 0,2 0 0 0 0,0-2 0 0 0,0 0 0 0 0,0-2 0 0 0,2 0 0 0 0,42 10 1 0 0,-35-13 152 0 0,1-1 0 0 0,0-2 0 0 0,0-1 0 0 0,0-1 0 0 0,0-1 0 0 0,-1-2-1 0 0,1-1 1 0 0,-1-1 0 0 0,0-2 0 0 0,0-1 0 0 0,0-1 0 0 0,-1-1 0 0 0,-1-2 0 0 0,0-1 0 0 0,35-21 0 0 0,-40 20-29 0 0,0-1-1 0 0,-2-1 0 0 0,0-1 1 0 0,0 0-1 0 0,-2-1 0 0 0,0-1 0 0 0,-1-1 1 0 0,-1-1-1 0 0,-1 0 0 0 0,-1-1 1 0 0,-1 0-1 0 0,-1-1 0 0 0,-1-1 0 0 0,-1 0 1 0 0,-1 0-1 0 0,-1-1 0 0 0,9-49 1 0 0,-14 51 55 0 0,-1-1 0 0 0,0 0 0 0 0,-2 0-1 0 0,-1 0 1 0 0,-1 0 0 0 0,-1 0 0 0 0,-1 0 0 0 0,-8-27 0 0 0,7 36-88 0 0,-1 0-1 0 0,0 1 1 0 0,0-1 0 0 0,-2 1-1 0 0,0 1 1 0 0,0-1-1 0 0,-1 1 1 0 0,-1 1 0 0 0,0 0-1 0 0,-1 0 1 0 0,0 1 0 0 0,-1 1-1 0 0,-18-14 1 0 0,4 8-70 0 0,0 0 0 0 0,-2 2 1 0 0,0 1-1 0 0,0 1 1 0 0,-1 1-1 0 0,-1 2 0 0 0,1 1 1 0 0,-2 1-1 0 0,1 1 0 0 0,-1 2 1 0 0,1 2-1 0 0,-1 0 1 0 0,0 2-1 0 0,0 1 0 0 0,-31 6 1 0 0,32-2-481 0 0,1 1 0 0 0,1 1 0 0 0,-1 2 0 0 0,1 0 0 0 0,0 2 0 0 0,1 1 0 0 0,1 2 0 0 0,0 0 0 0 0,-43 32 0 0 0,34-17-1979 0 0,0 2 1 0 0,2 1 0 0 0,-43 54 0 0 0,18-9-3137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0:5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7322 0 0,'-3'7'1025'0'0,"-12"32"2925"0"0,15-38-3890 0 0,0 0 0 0 0,-1-1-1 0 0,1 1 1 0 0,0 0 0 0 0,0 0-1 0 0,0 0 1 0 0,0-1 0 0 0,-1 1-1 0 0,1 0 1 0 0,0 0 0 0 0,1 0 0 0 0,-1-1-1 0 0,0 1 1 0 0,0 0 0 0 0,0 0-1 0 0,0 0 1 0 0,1-1 0 0 0,-1 1-1 0 0,0 0 1 0 0,1 0 0 0 0,-1-1 0 0 0,0 1-1 0 0,1 0 1 0 0,-1-1 0 0 0,1 1-1 0 0,-1 0 1 0 0,1-1 0 0 0,-1 1-1 0 0,1-1 1 0 0,0 1 0 0 0,-1-1 0 0 0,1 1-1 0 0,0-1 1 0 0,-1 0 0 0 0,1 1-1 0 0,0-1 1 0 0,0 0 0 0 0,-1 1-1 0 0,1-1 1 0 0,0 0 0 0 0,1 0-1 0 0,-1 1-33 0 0,1-1 0 0 0,-1 1-1 0 0,1 0 1 0 0,-1-1 0 0 0,1 1-1 0 0,-1 0 1 0 0,0 0 0 0 0,1 0-1 0 0,-1 0 1 0 0,0 0 0 0 0,0 0-1 0 0,0 0 1 0 0,0 1 0 0 0,0-1-1 0 0,0 0 1 0 0,0 1 0 0 0,0-1-1 0 0,0 0 1 0 0,-1 1-1 0 0,1-1 1 0 0,0 1 0 0 0,-1-1-1 0 0,1 1 1 0 0,-1 0 0 0 0,0-1-1 0 0,0 1 1 0 0,1-1 0 0 0,-1 1-1 0 0,-1 2 1 0 0,2 6-2 0 0,-1-1-1 0 0,0 0 1 0 0,-3 16 0 0 0,0-5-220 0 0,-1-1 1 0 0,-8 21 0 0 0,11-36 140 0 0,0 1 1 0 0,-1-1-1 0 0,0 0 1 0 0,0 0-1 0 0,0 0 1 0 0,0 0-1 0 0,-1 0 1 0 0,1 0-1 0 0,-1-1 1 0 0,0 1 0 0 0,0-1-1 0 0,0 0 1 0 0,-1 0-1 0 0,1 0 1 0 0,-7 4-1 0 0,9-7 82 0 0,0 1 0 0 0,0-1 0 0 0,0 0 0 0 0,0 1-1 0 0,0-1 1 0 0,0 0 0 0 0,0 0 0 0 0,0 0 0 0 0,0 1 0 0 0,0-1 0 0 0,0-1 0 0 0,0 1-1 0 0,0 0 1 0 0,0 0 0 0 0,0 0 0 0 0,0 0 0 0 0,0-1 0 0 0,0 1 0 0 0,0 0 0 0 0,0-1-1 0 0,0 1 1 0 0,0-1 0 0 0,0 1 0 0 0,1-1 0 0 0,-1 1 0 0 0,0-1 0 0 0,0 0 0 0 0,1 1-1 0 0,-1-1 1 0 0,0 0 0 0 0,1 0 0 0 0,-1 0 0 0 0,0 1 0 0 0,1-1 0 0 0,-1 0 0 0 0,1 0-1 0 0,-1-1 1 0 0,1 1 4 0 0,0 0 0 0 0,-1 0 0 0 0,1 1 0 0 0,0-1 0 0 0,0 0-1 0 0,0 0 1 0 0,0 0 0 0 0,0 1 0 0 0,0-1 0 0 0,0 0 0 0 0,0 0-1 0 0,0 1 1 0 0,0-1 0 0 0,0 0 0 0 0,1 0 0 0 0,-1 1 0 0 0,0-1 0 0 0,1 0-1 0 0,-1 0 1 0 0,0 1 0 0 0,1-1 0 0 0,-1 0 0 0 0,1 1 0 0 0,-1-1-1 0 0,1 1 1 0 0,-1-1 0 0 0,1 1 0 0 0,-1-1 0 0 0,1 1 0 0 0,0-1-1 0 0,-1 1 1 0 0,1-1 0 0 0,0 1 0 0 0,-1 0 0 0 0,1-1 0 0 0,0 1 0 0 0,0 0-1 0 0,-1 0 1 0 0,1-1 0 0 0,0 1 0 0 0,0 0 0 0 0,0 0 0 0 0,-1 0-1 0 0,1 0 1 0 0,0 0 0 0 0,0 0 0 0 0,-1 0 0 0 0,2 0 0 0 0,15 2 120 0 0,1 1 0 0 0,-1 0-1 0 0,0 1 1 0 0,-1 1 0 0 0,1 0 0 0 0,-1 1 0 0 0,16 9 0 0 0,46 15-3330 0 0,-77-30 3049 0 0,0 1-1 0 0,-1-1 1 0 0,1 0-1 0 0,-1 0 1 0 0,1 1-1 0 0,0-1 1 0 0,-1 0-1 0 0,1 0 1 0 0,0 0-1 0 0,-1 0 1 0 0,1 1-1 0 0,0-1 1 0 0,-1 0-1 0 0,1 0 1 0 0,0 0-1 0 0,-1-1 1 0 0,1 1-1 0 0,-1 0 1 0 0,1 0-1 0 0,0 0 1 0 0,-1 0-1 0 0,1-1 1 0 0,0 1-1 0 0,-1 0 1 0 0,1 0-1 0 0,-1-1 0 0 0,1 1 1 0 0,-1-1-1 0 0,1 1 1 0 0,-1 0-1 0 0,1-1 1 0 0,-1 1-1 0 0,1-1 1 0 0,-1 1-1 0 0,1-1 1 0 0,-1 1-1 0 0,1-2 1 0 0,3-3-1529 0 0,10-2-3678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0:5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 12219 0 0,'1'1'228'0'0,"-1"0"1"0"0,0 0 0 0 0,0-1 0 0 0,1 1 0 0 0,-1 0 0 0 0,0 0-1 0 0,1-1 1 0 0,-1 1 0 0 0,0 0 0 0 0,1-1 0 0 0,-1 1-1 0 0,1 0 1 0 0,0-1 0 0 0,-1 1 0 0 0,1 0 0 0 0,-1-1-1 0 0,1 1 1 0 0,0-1 0 0 0,-1 0 0 0 0,1 1 0 0 0,0-1 0 0 0,0 1-1 0 0,-1-1 1 0 0,1 0 0 0 0,0 0 0 0 0,0 1 0 0 0,0-1-1 0 0,-1 0 1 0 0,1 0 0 0 0,0 0 0 0 0,1 0 0 0 0,37 1 715 0 0,-22-1-307 0 0,86 13 486 0 0,-61-6-818 0 0,63 2 1 0 0,-105-9-305 0 0,0 0 1 0 0,1 0 0 0 0,-1 0 0 0 0,1 0 0 0 0,-1 0-1 0 0,0 0 1 0 0,1 1 0 0 0,-1-1 0 0 0,1 0 0 0 0,-1 0-1 0 0,1 0 1 0 0,-1 0 0 0 0,1-1 0 0 0,-1 1 0 0 0,0 0 0 0 0,1 0-1 0 0,-1 0 1 0 0,1 0 0 0 0,-1 0 0 0 0,1 0 0 0 0,-1-1-1 0 0,0 1 1 0 0,1 0 0 0 0,-1 0 0 0 0,0-1 0 0 0,1 1-1 0 0,-1 0 1 0 0,0-1 0 0 0,1 1 0 0 0,-1 0 0 0 0,0-1 0 0 0,0 1-1 0 0,1 0 1 0 0,-1-1 0 0 0,0 1 0 0 0,1-1 0 0 0,-13-12-267 0 0,-27-8-294 0 0,28 18 551 0 0,-1 0-1 0 0,0 1 0 0 0,-1 0 0 0 0,1 1 0 0 0,0 1 0 0 0,0 0 0 0 0,-1 0 1 0 0,1 1-1 0 0,0 1 0 0 0,0 0 0 0 0,0 0 0 0 0,0 1 0 0 0,0 1 0 0 0,1 0 1 0 0,-18 9-1 0 0,22-9 21 0 0,1-1 0 0 0,-1 1-1 0 0,1 1 1 0 0,0-1 0 0 0,1 1 0 0 0,-1 0 0 0 0,1 0 0 0 0,0 1 0 0 0,0-1 0 0 0,1 1 0 0 0,-7 11 0 0 0,8-12 6 0 0,1 1 0 0 0,0-1 1 0 0,0 1-1 0 0,0 0 0 0 0,1-1 1 0 0,0 1-1 0 0,0 0 1 0 0,1 0-1 0 0,-1 0 0 0 0,1-1 1 0 0,0 1-1 0 0,1 0 0 0 0,-1 0 1 0 0,1 0-1 0 0,1-1 0 0 0,1 9 1 0 0,0-7 5 0 0,1 1 1 0 0,-1-1 0 0 0,1 0-1 0 0,1 0 1 0 0,-1 0-1 0 0,1 0 1 0 0,0-1 0 0 0,1 0-1 0 0,-1 0 1 0 0,1 0 0 0 0,1-1-1 0 0,-1 0 1 0 0,1 0-1 0 0,-1 0 1 0 0,1-1 0 0 0,1 0-1 0 0,-1-1 1 0 0,1 1-1 0 0,-1-1 1 0 0,13 3 0 0 0,5 1-130 0 0,1-2 1 0 0,0 0 0 0 0,1-1 0 0 0,-1-2 0 0 0,29 0 0 0 0,-47-2-693 0 0,1 0 0 0 0,-1-1 0 0 0,16-3 0 0 0,-1-7-3353 0 0,-22 10 3612 0 0,0 0-1 0 0,0 0 1 0 0,1 0-1 0 0,-1 0 0 0 0,0 0 1 0 0,0-1-1 0 0,-1 1 1 0 0,1 0-1 0 0,0-1 0 0 0,0 1 1 0 0,-1 0-1 0 0,1-1 1 0 0,0-1-1 0 0,0-5-4399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0:5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12115 0 0,'3'7'817'0'0,"1"-1"1"0"0,0 1 0 0 0,0-1 0 0 0,1 0-1 0 0,0-1 1 0 0,0 1 0 0 0,0-1 0 0 0,1 0 0 0 0,0 0-1 0 0,11 6 1 0 0,-7-5-455 0 0,1 0-1 0 0,0-1 1 0 0,0 0-1 0 0,1-1 1 0 0,-1-1-1 0 0,14 3 1 0 0,-1-2-966 0 0,-1-1 0 0 0,1-2 0 0 0,-1 0 1 0 0,1-1-1 0 0,0-2 0 0 0,30-5 0 0 0,1-8-7828 0 0,-33 7 1427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0:57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 10906 0 0,'0'0'83'0'0,"0"0"0"0"0,0 0 0 0 0,0 0 0 0 0,0 0 0 0 0,0 0 0 0 0,-1 0 0 0 0,1 0 0 0 0,0 0 0 0 0,0 0 0 0 0,0 0 0 0 0,0 0 0 0 0,0 0 0 0 0,-1 0 0 0 0,1 0 0 0 0,0 0 0 0 0,0 0 0 0 0,0-1 0 0 0,0 1 0 0 0,0 0 0 0 0,0 0 0 0 0,-1 0 0 0 0,1 0 0 0 0,0 0 0 0 0,0 0 0 0 0,0 0 0 0 0,0 0 0 0 0,0 0 0 0 0,0-1 0 0 0,0 1 0 0 0,0 0 0 0 0,-1 0 0 0 0,1 0-1 0 0,0 0 1 0 0,0 0 0 0 0,0 0 0 0 0,0-1 0 0 0,0 1 0 0 0,0 0 0 0 0,0 0 0 0 0,0 0 0 0 0,0 0 0 0 0,0 0 0 0 0,0-1 0 0 0,0 1 0 0 0,0 0 0 0 0,0 0 0 0 0,0 0 0 0 0,0 0 0 0 0,0 0 0 0 0,0 0 0 0 0,0-1 0 0 0,0 1 0 0 0,0 0 0 0 0,0 0 0 0 0,0 0 0 0 0,1 0 0 0 0,-1 0 0 0 0,0 0 0 0 0,0-1 0 0 0,0 1 0 0 0,0 0 0 0 0,0 0 0 0 0,14 1 1246 0 0,19 7-1296 0 0,-16-1 103 0 0,-1 1 0 0 0,1 1 0 0 0,-1 0-1 0 0,19 16 1 0 0,-27-19-412 0 0,-1-1-1 0 0,0 2 0 0 0,-1-1 0 0 0,1 1 1 0 0,-1 0-1 0 0,-1 0 0 0 0,1 1 0 0 0,-1 0 1 0 0,-1-1-1 0 0,7 16 0 0 0,-10-21-45 0 0,-1-1-1 0 0,1 0 1 0 0,-1 1 0 0 0,0-1-1 0 0,1 1 1 0 0,-1-1 0 0 0,0 1-1 0 0,0-1 1 0 0,0 1-1 0 0,0-1 1 0 0,0 0 0 0 0,0 1-1 0 0,0-1 1 0 0,-1 1-1 0 0,1-1 1 0 0,0 1 0 0 0,-1-1-1 0 0,1 0 1 0 0,-1 1-1 0 0,0-1 1 0 0,1 0 0 0 0,-2 2-1 0 0,-7 5-4568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0:5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6481 0 0,'-2'2'406'0'0,"0"0"-1"0"0,0 0 1 0 0,0 0-1 0 0,0 1 1 0 0,0-1-1 0 0,0 1 1 0 0,1-1-1 0 0,-1 1 1 0 0,1 0-1 0 0,0 0 1 0 0,0-1-1 0 0,0 1 1 0 0,0 0-1 0 0,0 0 1 0 0,0 0-1 0 0,1 0 1 0 0,-1 6-1 0 0,2-7-279 0 0,-1 0 1 0 0,1 0-1 0 0,0 0 1 0 0,0 0-1 0 0,-1 0 0 0 0,1 0 1 0 0,1 0-1 0 0,-1 0 0 0 0,0 0 1 0 0,0 0-1 0 0,1-1 0 0 0,-1 1 1 0 0,1-1-1 0 0,-1 1 0 0 0,1-1 1 0 0,0 1-1 0 0,-1-1 0 0 0,1 0 1 0 0,0 0-1 0 0,0 0 0 0 0,0 0 1 0 0,0 0-1 0 0,0 0 0 0 0,0-1 1 0 0,4 2-1 0 0,5 0 261 0 0,0 1-1 0 0,1-2 1 0 0,17 2 0 0 0,-20-3-194 0 0,1 1 0 0 0,-1 0 0 0 0,0 0 1 0 0,0 1-1 0 0,18 6 0 0 0,-26-8-160 0 0,0 1 0 0 0,0-1 0 0 0,0 1 0 0 0,0 0 0 0 0,-1-1 0 0 0,1 1 0 0 0,0 0 0 0 0,0 0 0 0 0,-1-1 0 0 0,1 1 0 0 0,-1 0 0 0 0,1 0-1 0 0,-1 0 1 0 0,1 0 0 0 0,-1 0 0 0 0,1 0 0 0 0,-1 0 0 0 0,0 0 0 0 0,0 0 0 0 0,1 0 0 0 0,-1 0 0 0 0,0 0 0 0 0,0 0 0 0 0,0 0 0 0 0,0 0 0 0 0,0 0 0 0 0,0 0 0 0 0,0 0 0 0 0,-1 0 0 0 0,1 0 0 0 0,0 0 0 0 0,-1 0 0 0 0,1 0 0 0 0,0 0 0 0 0,-1 0 0 0 0,1 0 0 0 0,-1 0 0 0 0,0 0 0 0 0,1 0 0 0 0,-1-1 0 0 0,0 2 0 0 0,-30 37 361 0 0,30-37-382 0 0,-9 9-34 0 0,-1-1 0 0 0,0 0 1 0 0,-18 13-1 0 0,26-21-25 0 0,0-1 0 0 0,1 1 0 0 0,-1-1 0 0 0,0 1 1 0 0,0-1-1 0 0,0 0 0 0 0,0 0 0 0 0,0-1 0 0 0,0 1 0 0 0,-5 0 1 0 0,6-1 12 0 0,1 0 0 0 0,0 0 1 0 0,0 0-1 0 0,-1-1 1 0 0,1 1-1 0 0,0 0 0 0 0,0-1 1 0 0,0 1-1 0 0,0-1 1 0 0,-1 0-1 0 0,1 1 0 0 0,0-1 1 0 0,0 0-1 0 0,0 1 0 0 0,0-1 1 0 0,0 0-1 0 0,1 0 1 0 0,-1 0-1 0 0,0 0 0 0 0,0 0 1 0 0,0 0-1 0 0,1 0 1 0 0,-1 0-1 0 0,1 0 0 0 0,-1-1 1 0 0,0-1-1 0 0,0 2 23 0 0,1 1 1 0 0,0-1-1 0 0,-1 0 0 0 0,1 1 0 0 0,0-1 0 0 0,0 0 0 0 0,-1 1 0 0 0,1-1 0 0 0,0 0 0 0 0,0 0 1 0 0,0 1-1 0 0,0-1 0 0 0,0 0 0 0 0,0 1 0 0 0,0-1 0 0 0,0 0 0 0 0,0 0 0 0 0,0 1 1 0 0,0-1-1 0 0,1 0 0 0 0,-1 1 0 0 0,0-1 0 0 0,0 0 0 0 0,1 0 0 0 0,0 0 8 0 0,0 1 0 0 0,-1 0 0 0 0,1-1 0 0 0,0 1 0 0 0,0 0-1 0 0,-1 0 1 0 0,1-1 0 0 0,0 1 0 0 0,0 0 0 0 0,-1 0 0 0 0,1 0 0 0 0,0 0-1 0 0,0 0 1 0 0,0 0 0 0 0,-1 0 0 0 0,1 1 0 0 0,0-1 0 0 0,1 0 0 0 0,43 19 126 0 0,-36-14-121 0 0,47 12 98 0 0,10 5-43 0 0,-64-21-224 0 0,0 0 0 0 0,0 1 0 0 0,0-1 0 0 0,-1 0 0 0 0,1 1 0 0 0,0-1 0 0 0,-1 1 0 0 0,1 0 0 0 0,-1 0 0 0 0,0-1 0 0 0,0 1 0 0 0,1 0 0 0 0,-1 0 0 0 0,0 0 0 0 0,-1 0 0 0 0,2 5 0 0 0,-1-5-310 0 0,0 0 0 0 0,0 1 0 0 0,-1-1 0 0 0,0 0 0 0 0,1 1 0 0 0,-1-1 0 0 0,0 1 0 0 0,0-1 1 0 0,0 0-1 0 0,0 1 0 0 0,-1-1 0 0 0,1 1 0 0 0,-1-1 0 0 0,1 0 0 0 0,-1 1 0 0 0,0-1 0 0 0,0 0 0 0 0,0 0 1 0 0,0 1-1 0 0,0-1 0 0 0,-1 0 0 0 0,1 0 0 0 0,0 0 0 0 0,-4 3 0 0 0,-32-25 4995 0 0,36 20-4285 0 0,0-1 0 0 0,-1 1 0 0 0,1 0 0 0 0,0-1-1 0 0,-1 1 1 0 0,1 0 0 0 0,-1 0 0 0 0,1 0 0 0 0,0 0-1 0 0,-1 0 1 0 0,1 0 0 0 0,0 1 0 0 0,-1-1 0 0 0,1 0-1 0 0,0 1 1 0 0,-1-1 0 0 0,1 1 0 0 0,0-1 0 0 0,0 1-1 0 0,-1-1 1 0 0,1 1 0 0 0,0 0 0 0 0,0 0 0 0 0,0 0-1 0 0,0 0 1 0 0,0 0 0 0 0,0 0 0 0 0,0 0 0 0 0,0 0-1 0 0,0 0 1 0 0,1 0 0 0 0,-1 0 0 0 0,-1 2-1 0 0,-3 6 189 0 0,1 1 0 0 0,0-1-1 0 0,-5 17 1 0 0,2-5-434 0 0,3-10 27 0 0,1-5-65 0 0,1 0-1 0 0,0 0 1 0 0,-1 0-1 0 0,0 0 0 0 0,-1 0 1 0 0,-7 9-1 0 0,18-24-575 0 0,-5 8 622 0 0,-1-1 0 0 0,0 0 0 0 0,1 0 0 0 0,-1 1 0 0 0,1-1 0 0 0,-1 1 0 0 0,1-1 0 0 0,0 1 0 0 0,-1 0 0 0 0,1-1 0 0 0,0 1 0 0 0,0 0 0 0 0,0 0 0 0 0,0 1 0 0 0,0-1 0 0 0,0 0 0 0 0,0 1 0 0 0,1-1 0 0 0,-1 1 0 0 0,3-1 0 0 0,6 1 99 0 0,0 1 0 0 0,1 0 0 0 0,-1 1 0 0 0,0 0-1 0 0,0 1 1 0 0,0 0 0 0 0,12 5 0 0 0,27 14-1808 0 0,-3 0-7047 0 0,-38-17 5490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0:5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5249 0 0,'-5'5'597'0'0,"1"0"-1"0"0,0 1 1 0 0,0 0 0 0 0,0-1-1 0 0,1 1 1 0 0,0 1 0 0 0,0-1-1 0 0,0 0 1 0 0,1 1 0 0 0,0 0-1 0 0,0-1 1 0 0,1 1 0 0 0,-1 0-1 0 0,2 0 1 0 0,-1 0-1 0 0,1 7 1 0 0,0-10-466 0 0,0 1 0 0 0,1 0 0 0 0,-1-1-1 0 0,1 1 1 0 0,0-1 0 0 0,0 1 0 0 0,1-1 0 0 0,-1 1-1 0 0,1-1 1 0 0,0 0 0 0 0,0 0 0 0 0,0 0 0 0 0,1 0 0 0 0,-1 0-1 0 0,1 0 1 0 0,0-1 0 0 0,0 1 0 0 0,1-1 0 0 0,-1 0 0 0 0,1 0-1 0 0,-1 0 1 0 0,1-1 0 0 0,0 1 0 0 0,8 3 0 0 0,-8-4-91 0 0,-1-1 1 0 0,1 0 0 0 0,0 0 0 0 0,-1-1-1 0 0,1 1 1 0 0,0-1 0 0 0,0 0 0 0 0,0 1 0 0 0,-1-2-1 0 0,1 1 1 0 0,0 0 0 0 0,0-1 0 0 0,-1 0-1 0 0,1 0 1 0 0,0 0 0 0 0,-1 0 0 0 0,6-3-1 0 0,-4 2 41 0 0,0-1-1 0 0,0 0 1 0 0,0-1 0 0 0,0 1-1 0 0,0-1 1 0 0,-1 0-1 0 0,0 0 1 0 0,0 0-1 0 0,0-1 1 0 0,6-8-1 0 0,-8 9-35 0 0,1 0 0 0 0,-1 1 0 0 0,0-1 0 0 0,-1 0-1 0 0,1 0 1 0 0,-1 0 0 0 0,0 0 0 0 0,0 0-1 0 0,0 0 1 0 0,0-1 0 0 0,-1 1 0 0 0,1 0 0 0 0,-1 0-1 0 0,-1-8 1 0 0,0 9-41 0 0,0 0 1 0 0,0-1-1 0 0,0 1 0 0 0,0 0 0 0 0,-1 0 0 0 0,1 0 0 0 0,-1 1 1 0 0,1-1-1 0 0,-1 0 0 0 0,0 0 0 0 0,-1 1 0 0 0,1-1 0 0 0,0 1 1 0 0,-1 0-1 0 0,1 0 0 0 0,-1 0 0 0 0,1 0 0 0 0,-1 0 0 0 0,0 0 1 0 0,0 1-1 0 0,-4-2 0 0 0,3 1-291 0 0,-50-20-485 0 0,25 15-1690 0 0,3 7-4579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0:5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8018 0 0,'-1'4'1344'0'0,"1"0"0"0"0,-1 0 0 0 0,1 0 1 0 0,-1 0-1 0 0,0 0 0 0 0,-1 0 0 0 0,-1 6 1 0 0,-30 45 2269 0 0,26-45-3572 0 0,0 0-1 0 0,1 0 1 0 0,-8 18 0 0 0,10-19-49 0 0,2 1 0 0 0,-1-1 0 0 0,1 1 0 0 0,1 0 0 0 0,0 0 0 0 0,0-1 0 0 0,1 1 0 0 0,0 0 0 0 0,1 0 0 0 0,0 0 0 0 0,0-1 1 0 0,4 13-1 0 0,-3-17-1 0 0,-1 0 1 0 0,1-1-1 0 0,0 1 1 0 0,0 0 0 0 0,0-1-1 0 0,1 0 1 0 0,0 1-1 0 0,0-1 1 0 0,0 0 0 0 0,0-1-1 0 0,0 1 1 0 0,1 0-1 0 0,0-1 1 0 0,0 0 0 0 0,0 0-1 0 0,0 0 1 0 0,0 0-1 0 0,0-1 1 0 0,1 1 0 0 0,-1-1-1 0 0,1 0 1 0 0,0-1-1 0 0,0 1 1 0 0,-1-1-1 0 0,8 1 1 0 0,7 0-46 0 0,1-1 0 0 0,-1-1 0 0 0,0-1-1 0 0,0-1 1 0 0,37-8 0 0 0,91-34-5868 0 0,-145 43 5454 0 0,1 1 0 0 0,-1-1 0 0 0,0 0 0 0 0,1 0 0 0 0,-1 0 0 0 0,0 0 0 0 0,0-1-1 0 0,0 1 1 0 0,0-1 0 0 0,0 1 0 0 0,0-1 0 0 0,0 0 0 0 0,0 0 0 0 0,-1 0 0 0 0,1 0 0 0 0,1-3 0 0 0,6-3-5014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9T04:20:5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10578 0 0,'-15'68'6498'0'0,"5"2"-3437"0"0,8-31-3006 0 0,1-1-1 0 0,2 1 1 0 0,8 58-1 0 0,-7-85-1248 0 0,0 1-1 0 0,8 22 1 0 0,-8-31-64 0 0,0 1 1 0 0,0-1 0 0 0,1 1 0 0 0,-1-1-1 0 0,1 0 1 0 0,4 5 0 0 0,1-2-4017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Linux Programming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dfs://host:port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hadoop/common/hadoop-3.3.4/hadoop-3.3.4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hadoop/common/hadoop-3.3.4/hadoop-3.3.4.tar.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분산시스템 기초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하둡</a:t>
            </a:r>
            <a:r>
              <a:rPr lang="ko-KR" altLang="en-US" dirty="0"/>
              <a:t> 설치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37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7E9BF5DC-0DD7-253B-B873-FAF97A72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2012" y="1669787"/>
            <a:ext cx="86799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vi .</a:t>
            </a:r>
            <a:r>
              <a:rPr lang="en-US" altLang="ko-KR" sz="1400" dirty="0" err="1"/>
              <a:t>bashrc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export JAVA_HOME=/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/lib/</a:t>
            </a:r>
            <a:r>
              <a:rPr lang="en-US" altLang="ko-KR" sz="1400" dirty="0" err="1"/>
              <a:t>jvm</a:t>
            </a:r>
            <a:r>
              <a:rPr lang="en-US" altLang="ko-KR" sz="1400" dirty="0"/>
              <a:t>/default-java/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export HADOOP_HOME=/home/</a:t>
            </a:r>
            <a:r>
              <a:rPr lang="en-US" altLang="ko-KR" sz="1400" dirty="0" err="1">
                <a:solidFill>
                  <a:srgbClr val="FF0000"/>
                </a:solidFill>
              </a:rPr>
              <a:t>lect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hadoop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export PATH=$PATH:$JAVA_HOME/bin:$HADOOP_HOME/bin:$HADOOP_HOME/</a:t>
            </a:r>
            <a:r>
              <a:rPr lang="en-US" altLang="ko-KR" sz="1400" dirty="0" err="1">
                <a:solidFill>
                  <a:srgbClr val="FF0000"/>
                </a:solidFill>
              </a:rPr>
              <a:t>sbin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export HADOOP_CLASSPATH=${JAVA_HOME}/lib/tools.jar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source .</a:t>
            </a:r>
            <a:r>
              <a:rPr lang="en-US" altLang="ko-KR" sz="1400" dirty="0" err="1"/>
              <a:t>bashrc</a:t>
            </a:r>
            <a:endParaRPr lang="en-US" altLang="ko-KR" sz="1400" dirty="0"/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vi ~/hadoop/etc/hadoop/hadoop-env.sh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~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export JAVA_HOME=/</a:t>
            </a:r>
            <a:r>
              <a:rPr lang="en-US" altLang="ko-KR" sz="1400" dirty="0" err="1">
                <a:solidFill>
                  <a:srgbClr val="FF0000"/>
                </a:solidFill>
              </a:rPr>
              <a:t>usr</a:t>
            </a:r>
            <a:r>
              <a:rPr lang="en-US" altLang="ko-KR" sz="1400" dirty="0">
                <a:solidFill>
                  <a:srgbClr val="FF0000"/>
                </a:solidFill>
              </a:rPr>
              <a:t>/lib/</a:t>
            </a:r>
            <a:r>
              <a:rPr lang="en-US" altLang="ko-KR" sz="1400" dirty="0" err="1">
                <a:solidFill>
                  <a:srgbClr val="FF0000"/>
                </a:solidFill>
              </a:rPr>
              <a:t>jvm</a:t>
            </a:r>
            <a:r>
              <a:rPr lang="en-US" altLang="ko-KR" sz="1400" dirty="0">
                <a:solidFill>
                  <a:srgbClr val="FF0000"/>
                </a:solidFill>
              </a:rPr>
              <a:t>/default-java/ 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마지막 라인에 추가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~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0AED5-8F96-414E-A7C6-824A2706DAC7}"/>
              </a:ext>
            </a:extLst>
          </p:cNvPr>
          <p:cNvSpPr txBox="1"/>
          <p:nvPr/>
        </p:nvSpPr>
        <p:spPr>
          <a:xfrm>
            <a:off x="232011" y="4325260"/>
            <a:ext cx="86430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.</a:t>
            </a:r>
            <a:r>
              <a:rPr lang="en-US" altLang="ko-KR" sz="1400" dirty="0" err="1"/>
              <a:t>bashrc</a:t>
            </a:r>
            <a:r>
              <a:rPr lang="en-US" altLang="ko-KR" sz="1400" dirty="0"/>
              <a:t> slave2:.bashrc</a:t>
            </a:r>
          </a:p>
          <a:p>
            <a:r>
              <a:rPr lang="en-US" altLang="ko-KR" sz="1400" dirty="0"/>
              <a:t>.</a:t>
            </a:r>
            <a:r>
              <a:rPr lang="en-US" altLang="ko-KR" sz="1400" dirty="0" err="1"/>
              <a:t>bashrc</a:t>
            </a:r>
            <a:r>
              <a:rPr lang="en-US" altLang="ko-KR" sz="1400" dirty="0"/>
              <a:t>                              100% 3972     1.7MB/s   00:00    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.</a:t>
            </a:r>
            <a:r>
              <a:rPr lang="en-US" altLang="ko-KR" sz="1400" dirty="0" err="1"/>
              <a:t>bashrc</a:t>
            </a:r>
            <a:r>
              <a:rPr lang="en-US" altLang="ko-KR" sz="1400" dirty="0"/>
              <a:t> slave3:.bashrc</a:t>
            </a:r>
          </a:p>
          <a:p>
            <a:r>
              <a:rPr lang="en-US" altLang="ko-KR" sz="1400" dirty="0"/>
              <a:t>.</a:t>
            </a:r>
            <a:r>
              <a:rPr lang="en-US" altLang="ko-KR" sz="1400" dirty="0" err="1"/>
              <a:t>bashrc</a:t>
            </a:r>
            <a:r>
              <a:rPr lang="en-US" altLang="ko-KR" sz="1400" dirty="0"/>
              <a:t>                              100% 3972     1.4MB/s   00:00    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</a:p>
        </p:txBody>
      </p:sp>
    </p:spTree>
    <p:extLst>
      <p:ext uri="{BB962C8B-B14F-4D97-AF65-F5344CB8AC3E}">
        <p14:creationId xmlns:p14="http://schemas.microsoft.com/office/powerpoint/2010/main" val="111482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Master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1903" y="2009036"/>
            <a:ext cx="62856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vi core-site.xml 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&lt;configuration&gt;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fs.defaultFS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&lt;value&gt;hdfs://master:9000&lt;/value&gt;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hadoop.tmp.dir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/data/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&lt;/configuration&gt;</a:t>
            </a:r>
          </a:p>
          <a:p>
            <a:r>
              <a:rPr lang="en-US" altLang="ko-KR" sz="1400" dirty="0"/>
              <a:t>~ 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vi yarn-site.xml </a:t>
            </a:r>
          </a:p>
          <a:p>
            <a:r>
              <a:rPr lang="en-US" altLang="ko-KR" sz="1400" dirty="0"/>
              <a:t>&lt;configuration&gt;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yarn.resourcemanager.hostname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&lt;value&gt;master&lt;/value&gt;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&lt;/configuration&gt;</a:t>
            </a:r>
          </a:p>
          <a:p>
            <a:endParaRPr lang="ko-KR" altLang="en-US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84D9F48-AC11-465A-B108-A4BD1F046253}"/>
              </a:ext>
            </a:extLst>
          </p:cNvPr>
          <p:cNvGraphicFramePr>
            <a:graphicFrameLocks noGrp="1"/>
          </p:cNvGraphicFramePr>
          <p:nvPr/>
        </p:nvGraphicFramePr>
        <p:xfrm>
          <a:off x="681903" y="1250304"/>
          <a:ext cx="7913746" cy="662940"/>
        </p:xfrm>
        <a:graphic>
          <a:graphicData uri="http://schemas.openxmlformats.org/drawingml/2006/table">
            <a:tbl>
              <a:tblPr/>
              <a:tblGrid>
                <a:gridCol w="2145581">
                  <a:extLst>
                    <a:ext uri="{9D8B030D-6E8A-4147-A177-3AD203B41FA5}">
                      <a16:colId xmlns:a16="http://schemas.microsoft.com/office/drawing/2014/main" val="199384477"/>
                    </a:ext>
                  </a:extLst>
                </a:gridCol>
                <a:gridCol w="1430382">
                  <a:extLst>
                    <a:ext uri="{9D8B030D-6E8A-4147-A177-3AD203B41FA5}">
                      <a16:colId xmlns:a16="http://schemas.microsoft.com/office/drawing/2014/main" val="764307376"/>
                    </a:ext>
                  </a:extLst>
                </a:gridCol>
                <a:gridCol w="4337783">
                  <a:extLst>
                    <a:ext uri="{9D8B030D-6E8A-4147-A177-3AD203B41FA5}">
                      <a16:colId xmlns:a16="http://schemas.microsoft.com/office/drawing/2014/main" val="1226527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Parameter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97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fs.defaultFS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NameNode URI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hdfs://host:port/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1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io.file.buffer.size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131072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Size of read/write buffer used in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SequenceFiles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47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5E1776-F8A8-489A-815C-3EB56A13A065}"/>
              </a:ext>
            </a:extLst>
          </p:cNvPr>
          <p:cNvSpPr txBox="1"/>
          <p:nvPr/>
        </p:nvSpPr>
        <p:spPr>
          <a:xfrm>
            <a:off x="526648" y="8329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etc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hadoop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</a:rPr>
              <a:t>/core-site.xml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9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Master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7703" y="3317972"/>
            <a:ext cx="62856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vi hdfs-site.xml </a:t>
            </a:r>
          </a:p>
          <a:p>
            <a:r>
              <a:rPr lang="en-US" altLang="ko-KR" sz="1400" dirty="0"/>
              <a:t>&lt;configuration&gt;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dfs.replication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&lt;value&gt;2&lt;/value&gt;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dfs.namenode.name.dir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/data/</a:t>
            </a:r>
            <a:r>
              <a:rPr lang="en-US" altLang="ko-KR" sz="1400" dirty="0" err="1"/>
              <a:t>namenode</a:t>
            </a:r>
            <a:r>
              <a:rPr lang="en-US" altLang="ko-KR" sz="1400" dirty="0"/>
              <a:t>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&lt;/configuration&gt;</a:t>
            </a:r>
          </a:p>
          <a:p>
            <a:r>
              <a:rPr lang="en-US" altLang="ko-KR" sz="1400" dirty="0"/>
              <a:t>~ </a:t>
            </a:r>
            <a:endParaRPr lang="ko-KR" altLang="en-US" sz="1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67C311-E415-4052-86D4-06D1639AA5C6}"/>
              </a:ext>
            </a:extLst>
          </p:cNvPr>
          <p:cNvGraphicFramePr>
            <a:graphicFrameLocks noGrp="1"/>
          </p:cNvGraphicFramePr>
          <p:nvPr/>
        </p:nvGraphicFramePr>
        <p:xfrm>
          <a:off x="347703" y="949429"/>
          <a:ext cx="8527356" cy="1834280"/>
        </p:xfrm>
        <a:graphic>
          <a:graphicData uri="http://schemas.openxmlformats.org/drawingml/2006/table">
            <a:tbl>
              <a:tblPr/>
              <a:tblGrid>
                <a:gridCol w="2372348">
                  <a:extLst>
                    <a:ext uri="{9D8B030D-6E8A-4147-A177-3AD203B41FA5}">
                      <a16:colId xmlns:a16="http://schemas.microsoft.com/office/drawing/2014/main" val="2670170035"/>
                    </a:ext>
                  </a:extLst>
                </a:gridCol>
                <a:gridCol w="2870521">
                  <a:extLst>
                    <a:ext uri="{9D8B030D-6E8A-4147-A177-3AD203B41FA5}">
                      <a16:colId xmlns:a16="http://schemas.microsoft.com/office/drawing/2014/main" val="1247334119"/>
                    </a:ext>
                  </a:extLst>
                </a:gridCol>
                <a:gridCol w="3284487">
                  <a:extLst>
                    <a:ext uri="{9D8B030D-6E8A-4147-A177-3AD203B41FA5}">
                      <a16:colId xmlns:a16="http://schemas.microsoft.com/office/drawing/2014/main" val="1496017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Parameter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Value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Notes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74843"/>
                  </a:ext>
                </a:extLst>
              </a:tr>
              <a:tr h="28557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dfs.namenode.name.dir</a:t>
                      </a:r>
                      <a:endParaRPr lang="en-US" sz="1200" b="0" i="0" baseline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Path on the local filesystem where the </a:t>
                      </a:r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NameNode</a:t>
                      </a:r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stores the namespace and transactions logs persistently.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If this is a comma-delimited list of directories then the name table is replicated in all of the directories, for redundancy.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305380"/>
                  </a:ext>
                </a:extLst>
              </a:tr>
              <a:tr h="1925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dfs.hosts / dfs.hosts.exclude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List of permitted/excluded </a:t>
                      </a:r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DataNodes</a:t>
                      </a:r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If necessary, use these files to control the list of allowable datanodes.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124004"/>
                  </a:ext>
                </a:extLst>
              </a:tr>
              <a:tr h="1460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dfs.blocksize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268435456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HDFS </a:t>
                      </a:r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blocksize</a:t>
                      </a:r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of 256MB for large file-systems.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07041"/>
                  </a:ext>
                </a:extLst>
              </a:tr>
              <a:tr h="239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dfs.namenode.handler.count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0" i="0" baseline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More </a:t>
                      </a:r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NameNode</a:t>
                      </a:r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server threads to handle RPCs from large number of </a:t>
                      </a:r>
                      <a:r>
                        <a:rPr lang="en-US" sz="1200" b="0" i="0" baseline="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DataNodes</a:t>
                      </a:r>
                      <a:r>
                        <a:rPr lang="en-US" sz="1200" b="0" i="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37672" marR="37672" marT="18836" marB="1883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9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27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Master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5154" y="1697691"/>
            <a:ext cx="86599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/core-site.xml slave2:/home/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core-site.xml                        100%  956   304.3KB/s   00:00    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/core-site.xml slave3:/home/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core-site.xml                        100%  956   210.3KB/s   00:00    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/hdfs-site.xml slave2:/home/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hdfs-site.xml                        100%  953   147.5KB/s   00:00    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/hdfs-site.xml slave3:/home/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hdfs-site.xml                        100%  953   167.4KB/s   00:00    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hadoop/etc/hadoop/hadoop-env.sh slave2:/home/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hadoop-env.sh                        100% 5013   606.9KB/s   00:00    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hadoop/etc/hadoop/hadoop-env.sh slave3:/home/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hadoop-env.sh                        100% 5013   528.7KB/s   00:00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395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Slaves </a:t>
            </a:r>
            <a:r>
              <a:rPr lang="ko-KR" altLang="en-US" dirty="0"/>
              <a:t>설정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153" y="837779"/>
            <a:ext cx="861173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lect@slave2:~/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vi hdfs-site.xml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&lt;configuration&gt;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dfs.datanode.data.dir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/data/</a:t>
            </a:r>
            <a:r>
              <a:rPr lang="en-US" altLang="ko-KR" sz="1400" dirty="0" err="1"/>
              <a:t>datanode</a:t>
            </a:r>
            <a:r>
              <a:rPr lang="en-US" altLang="ko-KR" sz="1400" dirty="0"/>
              <a:t>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&lt;/configuration&gt;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lect@slave2:~/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vi yarn-site.xml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&lt;configuration&gt;</a:t>
            </a:r>
          </a:p>
          <a:p>
            <a:r>
              <a:rPr lang="en-US" altLang="ko-KR" sz="1400" dirty="0"/>
              <a:t>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yarn.nodemanager.aux</a:t>
            </a:r>
            <a:r>
              <a:rPr lang="en-US" altLang="ko-KR" sz="1400" dirty="0"/>
              <a:t>-services&lt;/name&gt;</a:t>
            </a:r>
          </a:p>
          <a:p>
            <a:r>
              <a:rPr lang="en-US" altLang="ko-KR" sz="1400" dirty="0"/>
              <a:t>        &lt;value&gt;</a:t>
            </a:r>
            <a:r>
              <a:rPr lang="en-US" altLang="ko-KR" sz="1400" dirty="0" err="1"/>
              <a:t>mapreduce_shuffle</a:t>
            </a:r>
            <a:r>
              <a:rPr lang="en-US" altLang="ko-KR" sz="1400" dirty="0"/>
              <a:t>&lt;/value&gt;</a:t>
            </a:r>
          </a:p>
          <a:p>
            <a:r>
              <a:rPr lang="en-US" altLang="ko-KR" sz="1400" dirty="0"/>
              <a:t>    &lt;/property&gt;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&lt;!-- Link to the master node --&gt;</a:t>
            </a:r>
          </a:p>
          <a:p>
            <a:r>
              <a:rPr lang="en-US" altLang="ko-KR" sz="1400" dirty="0"/>
              <a:t>    &lt;property&gt;</a:t>
            </a:r>
          </a:p>
          <a:p>
            <a:r>
              <a:rPr lang="en-US" altLang="ko-KR" sz="1400" dirty="0"/>
              <a:t>        &lt;name&gt;</a:t>
            </a:r>
            <a:r>
              <a:rPr lang="en-US" altLang="ko-KR" sz="1400" dirty="0" err="1"/>
              <a:t>yarn.resourcemanager.hostname</a:t>
            </a:r>
            <a:r>
              <a:rPr lang="en-US" altLang="ko-KR" sz="1400" dirty="0"/>
              <a:t>&lt;/name&gt;</a:t>
            </a:r>
          </a:p>
          <a:p>
            <a:r>
              <a:rPr lang="en-US" altLang="ko-KR" sz="1400" dirty="0"/>
              <a:t>        &lt;value&gt;master&lt;/value&gt;</a:t>
            </a:r>
          </a:p>
          <a:p>
            <a:r>
              <a:rPr lang="en-US" altLang="ko-KR" sz="1400" dirty="0"/>
              <a:t>    &lt;/property&gt;</a:t>
            </a:r>
          </a:p>
          <a:p>
            <a:r>
              <a:rPr lang="en-US" altLang="ko-KR" sz="1400" dirty="0"/>
              <a:t>&lt;/configuration&gt;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lect@slave2:~/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yarn-site.xml slave3:/home/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endParaRPr lang="en-US" altLang="ko-KR" sz="1400" dirty="0"/>
          </a:p>
          <a:p>
            <a:r>
              <a:rPr lang="en-US" altLang="ko-KR" sz="1400" dirty="0"/>
              <a:t>lect@slave2:~/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$ 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hdfs-site.xml slave3:/home/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hadoop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1136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25F18DDD-B3E9-8BF5-4297-03AADED2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0049" y="1536343"/>
            <a:ext cx="77476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lect@master</a:t>
            </a:r>
            <a:r>
              <a:rPr lang="en-US" altLang="ko-KR" dirty="0"/>
              <a:t>:~$ </a:t>
            </a:r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namenode</a:t>
            </a:r>
            <a:r>
              <a:rPr lang="en-US" altLang="ko-KR" dirty="0"/>
              <a:t> –format</a:t>
            </a:r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:~$ start-dfs.sh</a:t>
            </a:r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:~$ </a:t>
            </a:r>
            <a:r>
              <a:rPr lang="en-US" altLang="ko-KR" dirty="0" err="1"/>
              <a:t>jps</a:t>
            </a:r>
            <a:endParaRPr lang="en-US" altLang="ko-KR" dirty="0"/>
          </a:p>
          <a:p>
            <a:r>
              <a:rPr lang="en-US" altLang="ko-KR" dirty="0"/>
              <a:t>1909 </a:t>
            </a:r>
            <a:r>
              <a:rPr lang="en-US" altLang="ko-KR" dirty="0" err="1"/>
              <a:t>Jps</a:t>
            </a:r>
            <a:endParaRPr lang="en-US" altLang="ko-KR" dirty="0"/>
          </a:p>
          <a:p>
            <a:r>
              <a:rPr lang="en-US" altLang="ko-KR" dirty="0"/>
              <a:t>1798 </a:t>
            </a:r>
            <a:r>
              <a:rPr lang="en-US" altLang="ko-KR" dirty="0" err="1"/>
              <a:t>SecondaryNameNode</a:t>
            </a:r>
            <a:endParaRPr lang="en-US" altLang="ko-KR" dirty="0"/>
          </a:p>
          <a:p>
            <a:r>
              <a:rPr lang="en-US" altLang="ko-KR" dirty="0"/>
              <a:t>1466 </a:t>
            </a:r>
            <a:r>
              <a:rPr lang="en-US" altLang="ko-KR" dirty="0" err="1"/>
              <a:t>NameNode</a:t>
            </a:r>
            <a:endParaRPr lang="en-US" altLang="ko-KR" dirty="0"/>
          </a:p>
          <a:p>
            <a:endParaRPr lang="en-US" altLang="ko-KR" dirty="0"/>
          </a:p>
          <a:p>
            <a:r>
              <a:rPr lang="pt-BR" altLang="ko-KR" dirty="0"/>
              <a:t>lect@slave2:~/hadoop/etc/hadoop$ jps</a:t>
            </a:r>
          </a:p>
          <a:p>
            <a:r>
              <a:rPr lang="pt-BR" altLang="ko-KR" dirty="0"/>
              <a:t>1242 Jps</a:t>
            </a:r>
          </a:p>
          <a:p>
            <a:r>
              <a:rPr lang="pt-BR" altLang="ko-KR" dirty="0"/>
              <a:t>1162 DataNode</a:t>
            </a:r>
          </a:p>
          <a:p>
            <a:endParaRPr lang="pt-BR" altLang="ko-KR" dirty="0"/>
          </a:p>
          <a:p>
            <a:r>
              <a:rPr lang="pt-BR" altLang="ko-KR" dirty="0"/>
              <a:t>lect@slave3:~$ jps</a:t>
            </a:r>
          </a:p>
          <a:p>
            <a:r>
              <a:rPr lang="pt-BR" altLang="ko-KR" dirty="0"/>
              <a:t>1255 Jps</a:t>
            </a:r>
          </a:p>
          <a:p>
            <a:r>
              <a:rPr lang="pt-BR" altLang="ko-KR" dirty="0"/>
              <a:t>1177 DataNode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948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2023-03-29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6211" y="1551563"/>
            <a:ext cx="835157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hdfs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dfs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mkdir</a:t>
            </a:r>
            <a:r>
              <a:rPr lang="en-US" altLang="ko-KR" sz="1400" dirty="0"/>
              <a:t> /user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hdfs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dfs</a:t>
            </a:r>
            <a:r>
              <a:rPr lang="en-US" altLang="ko-KR" sz="1400" dirty="0"/>
              <a:t> -ls /user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hdfs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dfs</a:t>
            </a:r>
            <a:r>
              <a:rPr lang="en-US" altLang="ko-KR" sz="1400" dirty="0"/>
              <a:t> -put .</a:t>
            </a:r>
            <a:r>
              <a:rPr lang="en-US" altLang="ko-KR" sz="1400" dirty="0" err="1"/>
              <a:t>bashrc</a:t>
            </a:r>
            <a:r>
              <a:rPr lang="en-US" altLang="ko-KR" sz="1400" dirty="0"/>
              <a:t> /user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hdfs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dfs</a:t>
            </a:r>
            <a:r>
              <a:rPr lang="en-US" altLang="ko-KR" sz="1400" dirty="0"/>
              <a:t> -ls /user</a:t>
            </a:r>
          </a:p>
          <a:p>
            <a:r>
              <a:rPr lang="en-US" altLang="ko-KR" sz="1400" dirty="0"/>
              <a:t>WARNING: An illegal reflective access operation has occurred</a:t>
            </a:r>
          </a:p>
          <a:p>
            <a:r>
              <a:rPr lang="en-US" altLang="ko-KR" sz="1400" dirty="0"/>
              <a:t>WARNING: Illegal reflective access by </a:t>
            </a:r>
            <a:r>
              <a:rPr lang="en-US" altLang="ko-KR" sz="1400" dirty="0" err="1"/>
              <a:t>org.apache.hadoop.security.authentication.util.KerberosUtil</a:t>
            </a:r>
            <a:r>
              <a:rPr lang="en-US" altLang="ko-KR" sz="1400" dirty="0"/>
              <a:t> (file:/home/lect/hadoop/share/hadoop/common/lib/hadoop-auth-3.3.1.jar) to method sun.security.krb5.Config.getInstance()</a:t>
            </a:r>
          </a:p>
          <a:p>
            <a:r>
              <a:rPr lang="en-US" altLang="ko-KR" sz="1400" dirty="0"/>
              <a:t>WARNING: Please consider reporting this to the maintainers of </a:t>
            </a:r>
            <a:r>
              <a:rPr lang="en-US" altLang="ko-KR" sz="1400" dirty="0" err="1"/>
              <a:t>org.apache.hadoop.security.authentication.util.KerberosUtil</a:t>
            </a:r>
            <a:endParaRPr lang="en-US" altLang="ko-KR" sz="1400" dirty="0"/>
          </a:p>
          <a:p>
            <a:r>
              <a:rPr lang="en-US" altLang="ko-KR" sz="1400" dirty="0"/>
              <a:t>WARNING: Use --illegal-access=warn to enable warnings of further illegal reflective access operations</a:t>
            </a:r>
          </a:p>
          <a:p>
            <a:r>
              <a:rPr lang="en-US" altLang="ko-KR" sz="1400" dirty="0"/>
              <a:t>WARNING: All illegal access operations will be denied in a future release</a:t>
            </a:r>
          </a:p>
          <a:p>
            <a:r>
              <a:rPr lang="en-US" altLang="ko-KR" sz="1400" dirty="0"/>
              <a:t>Found 1 items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-</a:t>
            </a:r>
            <a:r>
              <a:rPr lang="en-US" altLang="ko-KR" sz="1400" b="1" dirty="0" err="1">
                <a:solidFill>
                  <a:srgbClr val="FF0000"/>
                </a:solidFill>
              </a:rPr>
              <a:t>rw</a:t>
            </a:r>
            <a:r>
              <a:rPr lang="en-US" altLang="ko-KR" sz="1400" b="1" dirty="0">
                <a:solidFill>
                  <a:srgbClr val="FF0000"/>
                </a:solidFill>
              </a:rPr>
              <a:t>-r--r--   2 </a:t>
            </a:r>
            <a:r>
              <a:rPr lang="en-US" altLang="ko-KR" sz="1400" b="1" dirty="0" err="1">
                <a:solidFill>
                  <a:srgbClr val="FF0000"/>
                </a:solidFill>
              </a:rPr>
              <a:t>lect</a:t>
            </a:r>
            <a:r>
              <a:rPr lang="en-US" altLang="ko-KR" sz="1400" b="1" dirty="0">
                <a:solidFill>
                  <a:srgbClr val="FF0000"/>
                </a:solidFill>
              </a:rPr>
              <a:t> supergroup       3972 2020-10-03 11:46 /user/.</a:t>
            </a:r>
            <a:r>
              <a:rPr lang="en-US" altLang="ko-KR" sz="1400" b="1" dirty="0" err="1">
                <a:solidFill>
                  <a:srgbClr val="FF0000"/>
                </a:solidFill>
              </a:rPr>
              <a:t>bashrc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</a:p>
        </p:txBody>
      </p:sp>
    </p:spTree>
    <p:extLst>
      <p:ext uri="{BB962C8B-B14F-4D97-AF65-F5344CB8AC3E}">
        <p14:creationId xmlns:p14="http://schemas.microsoft.com/office/powerpoint/2010/main" val="94860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많이 실수하는 오류 및 대처방법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2023-03-29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6211" y="1610286"/>
            <a:ext cx="8351577" cy="2642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master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namenode</a:t>
            </a:r>
            <a:r>
              <a:rPr lang="ko-KR" altLang="en-US" sz="1400" dirty="0"/>
              <a:t>가 실행이 안되는 경우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 </a:t>
            </a:r>
            <a:r>
              <a:rPr lang="en-US" altLang="ko-KR" sz="1400" dirty="0"/>
              <a:t>log</a:t>
            </a:r>
            <a:r>
              <a:rPr lang="ko-KR" altLang="en-US" sz="1400" dirty="0"/>
              <a:t>를 만든 폴더에 </a:t>
            </a:r>
            <a:r>
              <a:rPr lang="en-US" altLang="ko-KR" sz="1400" dirty="0" err="1"/>
              <a:t>chmod</a:t>
            </a:r>
            <a:r>
              <a:rPr lang="ko-KR" altLang="en-US" sz="1400"/>
              <a:t>로 권한을 </a:t>
            </a:r>
            <a:r>
              <a:rPr lang="ko-KR" altLang="en-US" sz="1400" dirty="0"/>
              <a:t>주고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hdfs</a:t>
            </a:r>
            <a:r>
              <a:rPr lang="en-US" altLang="ko-KR" sz="1400" dirty="0"/>
              <a:t> –daemon start </a:t>
            </a:r>
            <a:r>
              <a:rPr lang="en-US" altLang="ko-KR" sz="1400" dirty="0" err="1"/>
              <a:t>namenode</a:t>
            </a:r>
            <a:r>
              <a:rPr lang="ko-KR" altLang="en-US" sz="1400" dirty="0"/>
              <a:t>를 해보고 되도록 </a:t>
            </a:r>
            <a:r>
              <a:rPr lang="en-US" altLang="ko-KR" sz="1400" dirty="0" err="1"/>
              <a:t>namenode</a:t>
            </a:r>
            <a:r>
              <a:rPr lang="en-US" altLang="ko-KR" sz="1400" dirty="0"/>
              <a:t> format</a:t>
            </a:r>
            <a:r>
              <a:rPr lang="ko-KR" altLang="en-US" sz="1400" dirty="0"/>
              <a:t>은 하지 않는 것을 권장함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/>
              <a:t>datanode</a:t>
            </a:r>
            <a:r>
              <a:rPr lang="ko-KR" altLang="en-US" sz="1400" dirty="0"/>
              <a:t>가 실행이 안되는 경우 데이터 노드에서 다른 프로세스들은 다 실행이 되는데 </a:t>
            </a:r>
            <a:r>
              <a:rPr lang="en-US" altLang="ko-KR" sz="1400" dirty="0" err="1"/>
              <a:t>datanode</a:t>
            </a:r>
            <a:r>
              <a:rPr lang="ko-KR" altLang="en-US" sz="1400" dirty="0"/>
              <a:t> 프로세스가 안되는 경우</a:t>
            </a:r>
            <a:r>
              <a:rPr lang="en-US" altLang="ko-KR" sz="14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/>
              <a:t>namenode</a:t>
            </a:r>
            <a:r>
              <a:rPr lang="ko-KR" altLang="en-US" sz="1400" dirty="0"/>
              <a:t>가 알고 있는 </a:t>
            </a:r>
            <a:r>
              <a:rPr lang="en-US" altLang="ko-KR" sz="1400" dirty="0" err="1"/>
              <a:t>namnode</a:t>
            </a:r>
            <a:r>
              <a:rPr lang="en-US" altLang="ko-KR" sz="1400" dirty="0"/>
              <a:t> id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datanode</a:t>
            </a:r>
            <a:r>
              <a:rPr lang="ko-KR" altLang="en-US" sz="1400" dirty="0"/>
              <a:t>가 알고 있는 </a:t>
            </a:r>
            <a:r>
              <a:rPr lang="en-US" altLang="ko-KR" sz="1400" dirty="0" err="1"/>
              <a:t>namenode</a:t>
            </a:r>
            <a:r>
              <a:rPr lang="en-US" altLang="ko-KR" sz="1400" dirty="0"/>
              <a:t> id</a:t>
            </a:r>
            <a:r>
              <a:rPr lang="ko-KR" altLang="en-US" sz="1400" dirty="0"/>
              <a:t>가 서로 다른 것이 원인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data </a:t>
            </a:r>
            <a:r>
              <a:rPr lang="ko-KR" altLang="en-US" sz="1400" dirty="0"/>
              <a:t>폴더에 있는 파일들 다 </a:t>
            </a:r>
            <a:r>
              <a:rPr lang="ko-KR" altLang="en-US" sz="1400" dirty="0" err="1"/>
              <a:t>삭제후</a:t>
            </a:r>
            <a:r>
              <a:rPr lang="ko-KR" altLang="en-US" sz="1400" dirty="0"/>
              <a:t> 다시 생성하고 </a:t>
            </a:r>
            <a:r>
              <a:rPr lang="en-US" altLang="ko-KR" sz="1400" dirty="0" err="1"/>
              <a:t>namenode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datanode</a:t>
            </a:r>
            <a:r>
              <a:rPr lang="ko-KR" altLang="en-US" sz="1400" dirty="0"/>
              <a:t>를 생성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965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EF0F1-D8DB-4D04-BAC2-283DD7CF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실습용 </a:t>
            </a:r>
            <a:r>
              <a:rPr lang="en-US" altLang="ko-KR" dirty="0"/>
              <a:t>Hadoop Cluster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D5737-D053-4144-87E4-B7A38975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9DB62-C0D0-4261-8507-5A3DE4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DE084-2DE7-4796-8B37-3BABA104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13FBB4-8685-4596-ADAA-5B7D0CD20F62}"/>
              </a:ext>
            </a:extLst>
          </p:cNvPr>
          <p:cNvSpPr/>
          <p:nvPr/>
        </p:nvSpPr>
        <p:spPr>
          <a:xfrm>
            <a:off x="3724275" y="3099291"/>
            <a:ext cx="1453831" cy="104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Master</a:t>
            </a:r>
          </a:p>
          <a:p>
            <a:pPr algn="ctr"/>
            <a:r>
              <a:rPr lang="en-US" altLang="ko-KR" sz="1600" dirty="0"/>
              <a:t>(Name Node, Resource Manager)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C086B3-7693-4F45-A6B4-099328673204}"/>
              </a:ext>
            </a:extLst>
          </p:cNvPr>
          <p:cNvSpPr/>
          <p:nvPr/>
        </p:nvSpPr>
        <p:spPr>
          <a:xfrm>
            <a:off x="6340428" y="1533671"/>
            <a:ext cx="1453831" cy="104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Slave</a:t>
            </a:r>
          </a:p>
          <a:p>
            <a:pPr algn="ctr"/>
            <a:r>
              <a:rPr lang="en-US" altLang="ko-KR" sz="1600" dirty="0"/>
              <a:t>(Data Node, Node Manager)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7B7B6E-1903-4A08-8F53-491963D40EDB}"/>
              </a:ext>
            </a:extLst>
          </p:cNvPr>
          <p:cNvSpPr/>
          <p:nvPr/>
        </p:nvSpPr>
        <p:spPr>
          <a:xfrm>
            <a:off x="6340427" y="3099291"/>
            <a:ext cx="1453831" cy="104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Slave</a:t>
            </a:r>
          </a:p>
          <a:p>
            <a:pPr algn="ctr"/>
            <a:r>
              <a:rPr lang="en-US" altLang="ko-KR" sz="1600" dirty="0"/>
              <a:t>(Data Node, Node Manager)</a:t>
            </a:r>
            <a:endParaRPr lang="ko-KR" altLang="en-US" sz="16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639142A-B5D3-4141-B58A-953B2593AB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178106" y="2055545"/>
            <a:ext cx="1162322" cy="1565620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065BF01-2A5F-47EB-A4E8-C7151C7913C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78106" y="3621165"/>
            <a:ext cx="1162321" cy="12700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36C2F9-C465-494E-A8AD-D728EF56CD21}"/>
              </a:ext>
            </a:extLst>
          </p:cNvPr>
          <p:cNvSpPr txBox="1"/>
          <p:nvPr/>
        </p:nvSpPr>
        <p:spPr>
          <a:xfrm>
            <a:off x="501764" y="1424195"/>
            <a:ext cx="3435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1</a:t>
            </a:r>
            <a:r>
              <a:rPr lang="ko-KR" altLang="en-US" dirty="0"/>
              <a:t>개 노드</a:t>
            </a:r>
            <a:r>
              <a:rPr lang="en-US" altLang="ko-KR" dirty="0"/>
              <a:t>, Slave 3</a:t>
            </a:r>
            <a:r>
              <a:rPr lang="ko-KR" altLang="en-US" dirty="0"/>
              <a:t>개 노드</a:t>
            </a:r>
            <a:endParaRPr lang="en-US" altLang="ko-KR" dirty="0"/>
          </a:p>
          <a:p>
            <a:r>
              <a:rPr lang="en-US" altLang="ko-KR" dirty="0"/>
              <a:t>Replication Factor 2</a:t>
            </a:r>
          </a:p>
          <a:p>
            <a:endParaRPr lang="en-US" altLang="ko-KR" dirty="0"/>
          </a:p>
          <a:p>
            <a:r>
              <a:rPr lang="en-US" altLang="ko-KR" dirty="0"/>
              <a:t>HDFS, YARN </a:t>
            </a:r>
            <a:r>
              <a:rPr lang="ko-KR" altLang="en-US" dirty="0"/>
              <a:t>설치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3E6343-B59C-4620-9588-548E7BBF6318}"/>
              </a:ext>
            </a:extLst>
          </p:cNvPr>
          <p:cNvSpPr/>
          <p:nvPr/>
        </p:nvSpPr>
        <p:spPr>
          <a:xfrm>
            <a:off x="6340428" y="4659987"/>
            <a:ext cx="1453831" cy="104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Slave</a:t>
            </a:r>
          </a:p>
          <a:p>
            <a:pPr algn="ctr"/>
            <a:r>
              <a:rPr lang="en-US" altLang="ko-KR" sz="1600" dirty="0"/>
              <a:t>(Data Node, Node Manager)</a:t>
            </a:r>
            <a:endParaRPr lang="ko-KR" altLang="en-US" sz="16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D3E961F-EDE4-4994-8532-E582856F6062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5178106" y="3621165"/>
            <a:ext cx="1162322" cy="1560696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65A783A-45A6-C8B6-AE38-80D611607B43}"/>
              </a:ext>
            </a:extLst>
          </p:cNvPr>
          <p:cNvGrpSpPr/>
          <p:nvPr/>
        </p:nvGrpSpPr>
        <p:grpSpPr>
          <a:xfrm>
            <a:off x="661335" y="2862735"/>
            <a:ext cx="410040" cy="270360"/>
            <a:chOff x="661335" y="2862735"/>
            <a:chExt cx="41004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DAD2F3D2-EC07-0E67-DE24-73BE26022574}"/>
                    </a:ext>
                  </a:extLst>
                </p14:cNvPr>
                <p14:cNvContentPartPr/>
                <p14:nvPr/>
              </p14:nvContentPartPr>
              <p14:xfrm>
                <a:off x="661335" y="2862735"/>
                <a:ext cx="204120" cy="1278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DAD2F3D2-EC07-0E67-DE24-73BE260225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695" y="2853735"/>
                  <a:ext cx="221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5C2907B-E73A-7311-DA38-5462F156406E}"/>
                    </a:ext>
                  </a:extLst>
                </p14:cNvPr>
                <p14:cNvContentPartPr/>
                <p14:nvPr/>
              </p14:nvContentPartPr>
              <p14:xfrm>
                <a:off x="765375" y="3009255"/>
                <a:ext cx="105120" cy="1238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5C2907B-E73A-7311-DA38-5462F15640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6735" y="3000255"/>
                  <a:ext cx="122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E1C4447-3700-165D-1291-9F2B73A706AF}"/>
                    </a:ext>
                  </a:extLst>
                </p14:cNvPr>
                <p14:cNvContentPartPr/>
                <p14:nvPr/>
              </p14:nvContentPartPr>
              <p14:xfrm>
                <a:off x="903615" y="2884335"/>
                <a:ext cx="148320" cy="1256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E1C4447-3700-165D-1291-9F2B73A706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4615" y="2875695"/>
                  <a:ext cx="165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8C9C443-D40A-2040-82CE-908BB8108F44}"/>
                    </a:ext>
                  </a:extLst>
                </p14:cNvPr>
                <p14:cNvContentPartPr/>
                <p14:nvPr/>
              </p14:nvContentPartPr>
              <p14:xfrm>
                <a:off x="916935" y="3046695"/>
                <a:ext cx="154440" cy="410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8C9C443-D40A-2040-82CE-908BB8108F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8295" y="3037695"/>
                  <a:ext cx="17208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D105D74-F872-62BE-AF87-47AFC0F92058}"/>
              </a:ext>
            </a:extLst>
          </p:cNvPr>
          <p:cNvGrpSpPr/>
          <p:nvPr/>
        </p:nvGrpSpPr>
        <p:grpSpPr>
          <a:xfrm>
            <a:off x="1376655" y="2818095"/>
            <a:ext cx="145440" cy="363600"/>
            <a:chOff x="1376655" y="2818095"/>
            <a:chExt cx="14544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B1B2895-1E6A-9023-9628-7485E9A20EF4}"/>
                    </a:ext>
                  </a:extLst>
                </p14:cNvPr>
                <p14:cNvContentPartPr/>
                <p14:nvPr/>
              </p14:nvContentPartPr>
              <p14:xfrm>
                <a:off x="1422735" y="2818095"/>
                <a:ext cx="81000" cy="72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B1B2895-1E6A-9023-9628-7485E9A20E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3735" y="2809455"/>
                  <a:ext cx="98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4D838BF-1CAA-4507-D34D-2E4B30E7F3F1}"/>
                    </a:ext>
                  </a:extLst>
                </p14:cNvPr>
                <p14:cNvContentPartPr/>
                <p14:nvPr/>
              </p14:nvContentPartPr>
              <p14:xfrm>
                <a:off x="1376655" y="2896215"/>
                <a:ext cx="124560" cy="1969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4D838BF-1CAA-4507-D34D-2E4B30E7F3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67655" y="2887575"/>
                  <a:ext cx="14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2ACD9E5-782A-6113-8FA4-9E17A6472CE0}"/>
                    </a:ext>
                  </a:extLst>
                </p14:cNvPr>
                <p14:cNvContentPartPr/>
                <p14:nvPr/>
              </p14:nvContentPartPr>
              <p14:xfrm>
                <a:off x="1446495" y="3102135"/>
                <a:ext cx="75600" cy="795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2ACD9E5-782A-6113-8FA4-9E17A6472C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37855" y="3093495"/>
                  <a:ext cx="932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5D77AB-1F55-2CAC-F4E9-40003F516010}"/>
              </a:ext>
            </a:extLst>
          </p:cNvPr>
          <p:cNvGrpSpPr/>
          <p:nvPr/>
        </p:nvGrpSpPr>
        <p:grpSpPr>
          <a:xfrm>
            <a:off x="1773375" y="2885775"/>
            <a:ext cx="528120" cy="190800"/>
            <a:chOff x="1773375" y="2885775"/>
            <a:chExt cx="52812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7895A34-2576-DD56-5564-43A800BC71B0}"/>
                    </a:ext>
                  </a:extLst>
                </p14:cNvPr>
                <p14:cNvContentPartPr/>
                <p14:nvPr/>
              </p14:nvContentPartPr>
              <p14:xfrm>
                <a:off x="1773375" y="2885775"/>
                <a:ext cx="162000" cy="1364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7895A34-2576-DD56-5564-43A800BC71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64735" y="2877135"/>
                  <a:ext cx="179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3726BAE-183E-5183-F595-C0A420109474}"/>
                    </a:ext>
                  </a:extLst>
                </p14:cNvPr>
                <p14:cNvContentPartPr/>
                <p14:nvPr/>
              </p14:nvContentPartPr>
              <p14:xfrm>
                <a:off x="1864815" y="2899095"/>
                <a:ext cx="19440" cy="1634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3726BAE-183E-5183-F595-C0A4201094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56175" y="2890095"/>
                  <a:ext cx="37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34A5ABE-1F99-8686-699D-036659090744}"/>
                    </a:ext>
                  </a:extLst>
                </p14:cNvPr>
                <p14:cNvContentPartPr/>
                <p14:nvPr/>
              </p14:nvContentPartPr>
              <p14:xfrm>
                <a:off x="1931415" y="2898015"/>
                <a:ext cx="97920" cy="1512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34A5ABE-1F99-8686-699D-0366590907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22415" y="2889375"/>
                  <a:ext cx="115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A7CCD68-265F-6E76-52DE-46E8E9FBA280}"/>
                    </a:ext>
                  </a:extLst>
                </p14:cNvPr>
                <p14:cNvContentPartPr/>
                <p14:nvPr/>
              </p14:nvContentPartPr>
              <p14:xfrm>
                <a:off x="2069655" y="2910615"/>
                <a:ext cx="103680" cy="1659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A7CCD68-265F-6E76-52DE-46E8E9FBA2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0655" y="2901615"/>
                  <a:ext cx="121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1ED9EAC-AAED-72E6-D37B-08D41C5F7010}"/>
                    </a:ext>
                  </a:extLst>
                </p14:cNvPr>
                <p14:cNvContentPartPr/>
                <p14:nvPr/>
              </p14:nvContentPartPr>
              <p14:xfrm>
                <a:off x="2292495" y="3038415"/>
                <a:ext cx="9000" cy="295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1ED9EAC-AAED-72E6-D37B-08D41C5F70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83855" y="3029415"/>
                  <a:ext cx="266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783DF90-B9FF-1AE4-4817-FD7517604E6F}"/>
              </a:ext>
            </a:extLst>
          </p:cNvPr>
          <p:cNvGrpSpPr/>
          <p:nvPr/>
        </p:nvGrpSpPr>
        <p:grpSpPr>
          <a:xfrm>
            <a:off x="2530095" y="3000255"/>
            <a:ext cx="936000" cy="448560"/>
            <a:chOff x="2530095" y="3000255"/>
            <a:chExt cx="93600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FCFA90A-9F6A-1E3E-ACE5-94C2379F00DC}"/>
                    </a:ext>
                  </a:extLst>
                </p14:cNvPr>
                <p14:cNvContentPartPr/>
                <p14:nvPr/>
              </p14:nvContentPartPr>
              <p14:xfrm>
                <a:off x="2530095" y="3000255"/>
                <a:ext cx="901440" cy="3715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FCFA90A-9F6A-1E3E-ACE5-94C2379F00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21095" y="2991255"/>
                  <a:ext cx="919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BBB45EC-54BD-D5FD-F018-18746A859698}"/>
                    </a:ext>
                  </a:extLst>
                </p14:cNvPr>
                <p14:cNvContentPartPr/>
                <p14:nvPr/>
              </p14:nvContentPartPr>
              <p14:xfrm>
                <a:off x="3153975" y="3053895"/>
                <a:ext cx="312120" cy="3949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BBB45EC-54BD-D5FD-F018-18746A8596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45335" y="3044895"/>
                  <a:ext cx="329760" cy="41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1047518-78F6-FF03-CEC5-A7DA8657C0D3}"/>
                  </a:ext>
                </a:extLst>
              </p14:cNvPr>
              <p14:cNvContentPartPr/>
              <p14:nvPr/>
            </p14:nvContentPartPr>
            <p14:xfrm>
              <a:off x="1112055" y="1460175"/>
              <a:ext cx="390960" cy="4284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1047518-78F6-FF03-CEC5-A7DA8657C0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03055" y="1451175"/>
                <a:ext cx="4086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30FD4974-6041-A486-93CB-BD81BB84FEE1}"/>
                  </a:ext>
                </a:extLst>
              </p14:cNvPr>
              <p14:cNvContentPartPr/>
              <p14:nvPr/>
            </p14:nvContentPartPr>
            <p14:xfrm>
              <a:off x="2698935" y="1416975"/>
              <a:ext cx="439560" cy="38844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30FD4974-6041-A486-93CB-BD81BB84FE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90295" y="1407975"/>
                <a:ext cx="45720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8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설치 단계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가상머신 관리 </a:t>
            </a:r>
            <a:r>
              <a:rPr lang="en-US" altLang="ko-KR" dirty="0"/>
              <a:t>SW </a:t>
            </a:r>
            <a:r>
              <a:rPr lang="ko-KR" altLang="en-US" dirty="0"/>
              <a:t>설치 및 가상머신 생성</a:t>
            </a:r>
            <a:endParaRPr lang="en-US" altLang="ko-KR" dirty="0"/>
          </a:p>
          <a:p>
            <a:pPr lvl="1"/>
            <a:r>
              <a:rPr lang="en-US" altLang="ko-KR" dirty="0"/>
              <a:t>VirtualBox 7.X </a:t>
            </a:r>
            <a:r>
              <a:rPr lang="ko-KR" altLang="en-US" dirty="0"/>
              <a:t>버전 설치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확장팩</a:t>
            </a:r>
            <a:r>
              <a:rPr lang="en-US" altLang="ko-KR" b="1" dirty="0">
                <a:solidFill>
                  <a:srgbClr val="FF0000"/>
                </a:solidFill>
              </a:rPr>
              <a:t>, extension pack </a:t>
            </a:r>
            <a:r>
              <a:rPr lang="ko-KR" altLang="en-US" b="1" dirty="0">
                <a:solidFill>
                  <a:srgbClr val="FF0000"/>
                </a:solidFill>
              </a:rPr>
              <a:t>은 설치 하지 말 것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설치시 라이선스 위반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 후 가상머신과 연동</a:t>
            </a:r>
            <a:endParaRPr lang="en-US" altLang="ko-KR" dirty="0"/>
          </a:p>
          <a:p>
            <a:r>
              <a:rPr lang="ko-KR" altLang="en-US" dirty="0"/>
              <a:t>각 노드에 필요 </a:t>
            </a:r>
            <a:r>
              <a:rPr lang="en-US" altLang="ko-KR" dirty="0"/>
              <a:t>SW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설치 </a:t>
            </a:r>
            <a:r>
              <a:rPr lang="en-US" altLang="ko-KR" dirty="0"/>
              <a:t>: open </a:t>
            </a:r>
            <a:r>
              <a:rPr lang="en-US" altLang="ko-KR" dirty="0" err="1"/>
              <a:t>jdk</a:t>
            </a:r>
            <a:r>
              <a:rPr lang="en-US" altLang="ko-KR" dirty="0"/>
              <a:t> 1.8 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1"/>
            <a:r>
              <a:rPr lang="en-US" altLang="ko-KR" dirty="0"/>
              <a:t>Python installer : pip </a:t>
            </a:r>
          </a:p>
          <a:p>
            <a:pPr lvl="1"/>
            <a:r>
              <a:rPr lang="en-US" altLang="ko-KR" dirty="0"/>
              <a:t>Hadoop </a:t>
            </a:r>
            <a:r>
              <a:rPr lang="ko-KR" altLang="en-US" dirty="0"/>
              <a:t>다운로드 및 설치 </a:t>
            </a:r>
            <a:r>
              <a:rPr lang="en-US" altLang="ko-KR" dirty="0"/>
              <a:t>: hadoop-3.3.4.tar.gz</a:t>
            </a:r>
          </a:p>
          <a:p>
            <a:r>
              <a:rPr lang="en-US" altLang="ko-KR" dirty="0"/>
              <a:t>master </a:t>
            </a:r>
            <a:r>
              <a:rPr lang="ko-KR" altLang="en-US" dirty="0"/>
              <a:t>에 </a:t>
            </a:r>
            <a:r>
              <a:rPr lang="en-US" altLang="ko-KR" dirty="0"/>
              <a:t>Hadoop </a:t>
            </a:r>
            <a:r>
              <a:rPr lang="ko-KR" altLang="en-US" dirty="0"/>
              <a:t>및 </a:t>
            </a:r>
            <a:r>
              <a:rPr lang="en-US" altLang="ko-KR" dirty="0"/>
              <a:t>Spark </a:t>
            </a:r>
            <a:r>
              <a:rPr lang="ko-KR" altLang="en-US" dirty="0"/>
              <a:t>설치 후 설치 디렉토리를 </a:t>
            </a:r>
            <a:r>
              <a:rPr lang="en-US" altLang="ko-KR" dirty="0"/>
              <a:t>slave1, slave2, slave3 </a:t>
            </a:r>
            <a:r>
              <a:rPr lang="ko-KR" altLang="en-US" dirty="0"/>
              <a:t>에 복사 </a:t>
            </a:r>
            <a:endParaRPr lang="en-US" altLang="ko-KR" dirty="0"/>
          </a:p>
          <a:p>
            <a:pPr lvl="1"/>
            <a:r>
              <a:rPr lang="en-US" altLang="ko-KR" dirty="0"/>
              <a:t>Hadoop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설정 파일 복사 및 수정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A7A0-EE6E-462B-8BC5-B0F56DFB5750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9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노드에 필요 </a:t>
            </a:r>
            <a:r>
              <a:rPr lang="en-US" altLang="ko-KR" dirty="0"/>
              <a:t>SW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설치 </a:t>
            </a:r>
            <a:r>
              <a:rPr lang="en-US" altLang="ko-KR" dirty="0"/>
              <a:t>: open </a:t>
            </a:r>
            <a:r>
              <a:rPr lang="en-US" altLang="ko-KR" dirty="0" err="1"/>
              <a:t>jdk</a:t>
            </a:r>
            <a:r>
              <a:rPr lang="en-US" altLang="ko-KR" dirty="0"/>
              <a:t> 1.8 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default-</a:t>
            </a:r>
            <a:r>
              <a:rPr lang="en-US" altLang="ko-KR" dirty="0" err="1"/>
              <a:t>jdk</a:t>
            </a:r>
            <a:endParaRPr lang="en-US" altLang="ko-KR" dirty="0"/>
          </a:p>
          <a:p>
            <a:pPr lvl="1"/>
            <a:r>
              <a:rPr lang="en-US" altLang="ko-KR" dirty="0"/>
              <a:t>java –version</a:t>
            </a:r>
          </a:p>
          <a:p>
            <a:r>
              <a:rPr lang="en-US" altLang="ko-KR" dirty="0"/>
              <a:t>Scala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scala</a:t>
            </a:r>
            <a:endParaRPr lang="en-US" altLang="ko-KR" dirty="0"/>
          </a:p>
          <a:p>
            <a:r>
              <a:rPr lang="en-US" altLang="ko-KR" dirty="0"/>
              <a:t>Python installer : pip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install python-pip</a:t>
            </a:r>
          </a:p>
          <a:p>
            <a:r>
              <a:rPr lang="en-US" altLang="ko-KR" dirty="0"/>
              <a:t>Hadoop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https://dlcdn.apache.org/hadoop/common/hadoop-3.3.4/hadoop-3.3.4.tar.gz</a:t>
            </a:r>
            <a:endParaRPr lang="en-US" altLang="ko-KR" dirty="0"/>
          </a:p>
          <a:p>
            <a:pPr lvl="1"/>
            <a:r>
              <a:rPr lang="ko-KR" altLang="en-US" dirty="0"/>
              <a:t>크기 확인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7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다운로드 및 압축 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https://dlcdn.apache.org/hadoop/common/hadoop-3.3.4/hadoop-3.3.4.tar.gz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tar -</a:t>
            </a:r>
            <a:r>
              <a:rPr lang="en-US" altLang="ko-KR" dirty="0" err="1"/>
              <a:t>zxf</a:t>
            </a:r>
            <a:r>
              <a:rPr lang="en-US" altLang="ko-KR" dirty="0"/>
              <a:t> hadoop-3.3.4.tar.gz</a:t>
            </a:r>
          </a:p>
          <a:p>
            <a:endParaRPr lang="en-US" altLang="ko-KR" dirty="0"/>
          </a:p>
          <a:p>
            <a:r>
              <a:rPr lang="en-US" altLang="ko-KR" dirty="0"/>
              <a:t>$ mv hadoop-3.3.4 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6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Master, slave1, slave2, slave3 host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각 노드에서 다음을 수행</a:t>
            </a:r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:~$ </a:t>
            </a:r>
            <a:r>
              <a:rPr lang="en-US" altLang="ko-KR" dirty="0" err="1"/>
              <a:t>sudo</a:t>
            </a:r>
            <a:r>
              <a:rPr lang="en-US" altLang="ko-KR" dirty="0"/>
              <a:t> vi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pPr lvl="1"/>
            <a:r>
              <a:rPr lang="ko-KR" altLang="en-US" dirty="0"/>
              <a:t>각 노드의 주소를 등록</a:t>
            </a:r>
            <a:endParaRPr lang="en-US" altLang="ko-KR" dirty="0"/>
          </a:p>
          <a:p>
            <a:pPr lvl="1"/>
            <a:r>
              <a:rPr lang="en-US" altLang="ko-KR" dirty="0"/>
              <a:t>127.0.0.1	   localhost</a:t>
            </a:r>
          </a:p>
          <a:p>
            <a:pPr lvl="1"/>
            <a:r>
              <a:rPr lang="en-US" altLang="ko-KR" dirty="0"/>
              <a:t>192.168.5.128	   master</a:t>
            </a:r>
          </a:p>
          <a:p>
            <a:pPr lvl="1"/>
            <a:r>
              <a:rPr lang="en-US" altLang="ko-KR" dirty="0"/>
              <a:t>192.168.5.129     slave1</a:t>
            </a:r>
          </a:p>
          <a:p>
            <a:pPr lvl="1"/>
            <a:r>
              <a:rPr lang="en-US" altLang="ko-KR" dirty="0"/>
              <a:t>192.168.5.130	   slave2</a:t>
            </a:r>
          </a:p>
          <a:p>
            <a:pPr lvl="1"/>
            <a:r>
              <a:rPr lang="en-US" altLang="ko-KR" dirty="0"/>
              <a:t>192.168.5.131	   slave3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lect</a:t>
            </a:r>
            <a:r>
              <a:rPr lang="en-US" altLang="ko-KR" dirty="0"/>
              <a:t>@ master :~$ </a:t>
            </a:r>
            <a:r>
              <a:rPr lang="en-US" altLang="ko-KR" dirty="0" err="1"/>
              <a:t>sudo</a:t>
            </a:r>
            <a:r>
              <a:rPr lang="en-US" altLang="ko-KR" dirty="0"/>
              <a:t> vi /</a:t>
            </a:r>
            <a:r>
              <a:rPr lang="en-US" altLang="ko-KR" dirty="0" err="1"/>
              <a:t>etc</a:t>
            </a:r>
            <a:r>
              <a:rPr lang="en-US" altLang="ko-KR" dirty="0"/>
              <a:t>/hostname</a:t>
            </a:r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노드의 </a:t>
            </a:r>
            <a:r>
              <a:rPr lang="en-US" altLang="ko-KR" dirty="0"/>
              <a:t>Hostname </a:t>
            </a:r>
            <a:r>
              <a:rPr lang="ko-KR" altLang="en-US" dirty="0"/>
              <a:t>을 </a:t>
            </a:r>
            <a:r>
              <a:rPr lang="en-US" altLang="ko-KR" dirty="0"/>
              <a:t>master, slave1, slave2, slave3 </a:t>
            </a:r>
            <a:r>
              <a:rPr lang="ko-KR" altLang="en-US" dirty="0"/>
              <a:t>으로 수정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 :~$ </a:t>
            </a:r>
            <a:r>
              <a:rPr lang="en-US" altLang="ko-KR" dirty="0" err="1"/>
              <a:t>sudo</a:t>
            </a:r>
            <a:r>
              <a:rPr lang="en-US" altLang="ko-KR" dirty="0"/>
              <a:t> hostname -F /</a:t>
            </a:r>
            <a:r>
              <a:rPr lang="en-US" altLang="ko-KR" dirty="0" err="1"/>
              <a:t>etc</a:t>
            </a:r>
            <a:r>
              <a:rPr lang="en-US" altLang="ko-KR" dirty="0"/>
              <a:t>/hostname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1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키 생성 및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lect@master</a:t>
            </a:r>
            <a:r>
              <a:rPr lang="en-US" altLang="ko-KR" dirty="0"/>
              <a:t>:~$ </a:t>
            </a:r>
            <a:r>
              <a:rPr lang="en-US" altLang="ko-KR" dirty="0" err="1"/>
              <a:t>sudo</a:t>
            </a:r>
            <a:r>
              <a:rPr lang="en-US" altLang="ko-KR" dirty="0"/>
              <a:t>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ssh</a:t>
            </a:r>
            <a:r>
              <a:rPr lang="en-US" altLang="ko-KR" dirty="0"/>
              <a:t>/</a:t>
            </a:r>
            <a:r>
              <a:rPr lang="en-US" altLang="ko-KR" dirty="0" err="1"/>
              <a:t>sshd_config</a:t>
            </a:r>
            <a:endParaRPr lang="en-US" altLang="ko-KR" dirty="0"/>
          </a:p>
          <a:p>
            <a:r>
              <a:rPr lang="en-US" altLang="ko-KR" dirty="0" err="1"/>
              <a:t>PubkeyAuthentication</a:t>
            </a:r>
            <a:r>
              <a:rPr lang="en-US" altLang="ko-KR" dirty="0"/>
              <a:t> yes</a:t>
            </a:r>
          </a:p>
          <a:p>
            <a:r>
              <a:rPr lang="en-US" altLang="ko-KR" dirty="0" err="1"/>
              <a:t>AuthorizedKeysFile</a:t>
            </a:r>
            <a:r>
              <a:rPr lang="en-US" altLang="ko-KR" dirty="0"/>
              <a:t>      %h/.</a:t>
            </a:r>
            <a:r>
              <a:rPr lang="en-US" altLang="ko-KR" dirty="0" err="1"/>
              <a:t>ssh</a:t>
            </a:r>
            <a:r>
              <a:rPr lang="en-US" altLang="ko-KR" dirty="0"/>
              <a:t>/</a:t>
            </a:r>
            <a:r>
              <a:rPr lang="en-US" altLang="ko-KR" dirty="0" err="1"/>
              <a:t>authorized_keys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:~$ </a:t>
            </a:r>
            <a:r>
              <a:rPr lang="en-US" altLang="ko-KR" dirty="0" err="1"/>
              <a:t>mkdir</a:t>
            </a:r>
            <a:r>
              <a:rPr lang="en-US" altLang="ko-KR" dirty="0"/>
              <a:t> ~/.</a:t>
            </a:r>
            <a:r>
              <a:rPr lang="en-US" altLang="ko-KR" dirty="0" err="1"/>
              <a:t>ssh</a:t>
            </a:r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:~$ </a:t>
            </a:r>
            <a:r>
              <a:rPr lang="en-US" altLang="ko-KR" dirty="0" err="1"/>
              <a:t>chmod</a:t>
            </a:r>
            <a:r>
              <a:rPr lang="en-US" altLang="ko-KR" dirty="0"/>
              <a:t> 700 ~/.</a:t>
            </a:r>
            <a:r>
              <a:rPr lang="en-US" altLang="ko-KR" dirty="0" err="1"/>
              <a:t>ssh</a:t>
            </a:r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:~$ </a:t>
            </a:r>
            <a:r>
              <a:rPr lang="en-US" altLang="ko-KR" dirty="0" err="1"/>
              <a:t>ssh</a:t>
            </a:r>
            <a:r>
              <a:rPr lang="en-US" altLang="ko-KR" dirty="0"/>
              <a:t>-keygen -t </a:t>
            </a:r>
            <a:r>
              <a:rPr lang="en-US" altLang="ko-KR" dirty="0" err="1"/>
              <a:t>rsa</a:t>
            </a:r>
            <a:r>
              <a:rPr lang="en-US" altLang="ko-KR" dirty="0"/>
              <a:t> -P ""</a:t>
            </a:r>
          </a:p>
          <a:p>
            <a:r>
              <a:rPr lang="en-US" altLang="ko-KR" dirty="0"/>
              <a:t>Generating public/private </a:t>
            </a:r>
            <a:r>
              <a:rPr lang="en-US" altLang="ko-KR" dirty="0" err="1"/>
              <a:t>rsa</a:t>
            </a:r>
            <a:r>
              <a:rPr lang="en-US" altLang="ko-KR" dirty="0"/>
              <a:t> key pair.</a:t>
            </a:r>
          </a:p>
          <a:p>
            <a:r>
              <a:rPr lang="en-US" altLang="ko-KR" dirty="0"/>
              <a:t>Enter file in which to save the key (/home/</a:t>
            </a:r>
            <a:r>
              <a:rPr lang="en-US" altLang="ko-KR" dirty="0" err="1"/>
              <a:t>lect</a:t>
            </a:r>
            <a:r>
              <a:rPr lang="en-US" altLang="ko-KR" dirty="0"/>
              <a:t>/.</a:t>
            </a:r>
            <a:r>
              <a:rPr lang="en-US" altLang="ko-KR" dirty="0" err="1"/>
              <a:t>ssh</a:t>
            </a:r>
            <a:r>
              <a:rPr lang="en-US" altLang="ko-KR" dirty="0"/>
              <a:t>/</a:t>
            </a:r>
            <a:r>
              <a:rPr lang="en-US" altLang="ko-KR" dirty="0" err="1"/>
              <a:t>id_rsa</a:t>
            </a:r>
            <a:r>
              <a:rPr lang="en-US" altLang="ko-KR" dirty="0"/>
              <a:t>): </a:t>
            </a:r>
          </a:p>
          <a:p>
            <a:r>
              <a:rPr lang="en-US" altLang="ko-KR" dirty="0"/>
              <a:t>Your identification has been saved in /home/</a:t>
            </a:r>
            <a:r>
              <a:rPr lang="en-US" altLang="ko-KR" dirty="0" err="1"/>
              <a:t>lect</a:t>
            </a:r>
            <a:r>
              <a:rPr lang="en-US" altLang="ko-KR" dirty="0"/>
              <a:t>/.</a:t>
            </a:r>
            <a:r>
              <a:rPr lang="en-US" altLang="ko-KR" dirty="0" err="1"/>
              <a:t>ssh</a:t>
            </a:r>
            <a:r>
              <a:rPr lang="en-US" altLang="ko-KR" dirty="0"/>
              <a:t>/</a:t>
            </a:r>
            <a:r>
              <a:rPr lang="en-US" altLang="ko-KR" dirty="0" err="1"/>
              <a:t>id_rsa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Your public key has been saved in /home/</a:t>
            </a:r>
            <a:r>
              <a:rPr lang="en-US" altLang="ko-KR" dirty="0" err="1"/>
              <a:t>lect</a:t>
            </a:r>
            <a:r>
              <a:rPr lang="en-US" altLang="ko-KR" dirty="0"/>
              <a:t>/.</a:t>
            </a:r>
            <a:r>
              <a:rPr lang="en-US" altLang="ko-KR" dirty="0" err="1"/>
              <a:t>ssh</a:t>
            </a:r>
            <a:r>
              <a:rPr lang="en-US" altLang="ko-KR" dirty="0"/>
              <a:t>/id_rsa.pub.</a:t>
            </a:r>
          </a:p>
          <a:p>
            <a:r>
              <a:rPr lang="en-US" altLang="ko-KR" dirty="0"/>
              <a:t>The key fingerprint is:</a:t>
            </a:r>
          </a:p>
          <a:p>
            <a:r>
              <a:rPr lang="en-US" altLang="ko-KR" dirty="0"/>
              <a:t>SHA256:XTq2yRkte4GpT6EZYin744w+x5ILcPYF5KaBTIIx8VI </a:t>
            </a:r>
            <a:r>
              <a:rPr lang="en-US" altLang="ko-KR" dirty="0" err="1"/>
              <a:t>lect@master</a:t>
            </a:r>
            <a:endParaRPr lang="en-US" altLang="ko-KR" dirty="0"/>
          </a:p>
          <a:p>
            <a:r>
              <a:rPr lang="en-US" altLang="ko-KR" dirty="0"/>
              <a:t>The key's </a:t>
            </a:r>
            <a:r>
              <a:rPr lang="en-US" altLang="ko-KR" dirty="0" err="1"/>
              <a:t>randomart</a:t>
            </a:r>
            <a:r>
              <a:rPr lang="en-US" altLang="ko-KR" dirty="0"/>
              <a:t> image is:</a:t>
            </a:r>
          </a:p>
          <a:p>
            <a:r>
              <a:rPr lang="en-US" altLang="ko-KR" dirty="0"/>
              <a:t>+---[RSA 2048]----+</a:t>
            </a:r>
          </a:p>
          <a:p>
            <a:r>
              <a:rPr lang="en-US" altLang="ko-KR" dirty="0"/>
              <a:t>|*+E .            |</a:t>
            </a:r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:~$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2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4E66BE5D-C08A-E260-951D-4480EFA1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6F99-4FB4-45C6-ACD3-EF488C9633FA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370" y="1167793"/>
            <a:ext cx="860747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-copy-id -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~/.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/id_rsa.pub master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-copy-id -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~/.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/id_rsa.pub slave2</a:t>
            </a:r>
          </a:p>
          <a:p>
            <a:r>
              <a:rPr lang="en-US" altLang="ko-KR" sz="1400" dirty="0"/>
              <a:t>…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-copy-id -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~/.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/id_rsa.pub slave3</a:t>
            </a:r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/bin/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-copy-id: INFO: Source of key(s) to be installed: "/home/</a:t>
            </a:r>
            <a:r>
              <a:rPr lang="en-US" altLang="ko-KR" sz="1400" dirty="0" err="1"/>
              <a:t>lect</a:t>
            </a:r>
            <a:r>
              <a:rPr lang="en-US" altLang="ko-KR" sz="1400" dirty="0"/>
              <a:t>/.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/id_rsa.pub"</a:t>
            </a:r>
          </a:p>
          <a:p>
            <a:r>
              <a:rPr lang="en-US" altLang="ko-KR" sz="1400" dirty="0"/>
              <a:t>The authenticity of host 'slave3 (192.168.56.130)' can't be established.</a:t>
            </a:r>
          </a:p>
          <a:p>
            <a:r>
              <a:rPr lang="en-US" altLang="ko-KR" sz="1400" dirty="0"/>
              <a:t>ECDSA key fingerprint is SHA256:i1YmDnu+w1mut4KFBvV5L3o9RxSzv1Rq0/</a:t>
            </a:r>
            <a:r>
              <a:rPr lang="en-US" altLang="ko-KR" sz="1400" dirty="0" err="1"/>
              <a:t>WFVNwoM+Q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Are you sure you want to continue connecting (yes/no)? yes</a:t>
            </a:r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/bin/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-copy-id: INFO: attempting to log in with the new key(s), to filter out any that are already installed</a:t>
            </a:r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/bin/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-copy-id: INFO: 1 key(s) remain to be installed -- if you are prompted now it is to install the new keys</a:t>
            </a:r>
          </a:p>
          <a:p>
            <a:r>
              <a:rPr lang="en-US" altLang="ko-KR" sz="1400" dirty="0"/>
              <a:t>lect@slave3's password: </a:t>
            </a:r>
          </a:p>
          <a:p>
            <a:endParaRPr lang="en-US" altLang="ko-KR" sz="1400" dirty="0"/>
          </a:p>
          <a:p>
            <a:r>
              <a:rPr lang="en-US" altLang="ko-KR" sz="1400" dirty="0"/>
              <a:t>Number of key(s) added: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Now try logging into the machine, with:   "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'slave3'"</a:t>
            </a:r>
          </a:p>
          <a:p>
            <a:r>
              <a:rPr lang="en-US" altLang="ko-KR" sz="1400" dirty="0"/>
              <a:t>and check to make sure that only the key(s) you wanted were added.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slave2</a:t>
            </a:r>
          </a:p>
          <a:p>
            <a:r>
              <a:rPr lang="en-US" altLang="ko-KR" sz="1400" dirty="0" err="1"/>
              <a:t>lect@master</a:t>
            </a:r>
            <a:r>
              <a:rPr lang="en-US" altLang="ko-KR" sz="1400" dirty="0"/>
              <a:t>:~$ </a:t>
            </a:r>
            <a:r>
              <a:rPr lang="en-US" altLang="ko-KR" sz="1400" dirty="0" err="1"/>
              <a:t>ssh</a:t>
            </a:r>
            <a:r>
              <a:rPr lang="en-US" altLang="ko-KR" sz="1400" dirty="0"/>
              <a:t> slave3</a:t>
            </a:r>
          </a:p>
        </p:txBody>
      </p:sp>
    </p:spTree>
    <p:extLst>
      <p:ext uri="{BB962C8B-B14F-4D97-AF65-F5344CB8AC3E}">
        <p14:creationId xmlns:p14="http://schemas.microsoft.com/office/powerpoint/2010/main" val="172986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</a:t>
            </a:r>
            <a:r>
              <a:rPr lang="ko-KR" altLang="en-US" dirty="0"/>
              <a:t>디렉토리 생성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210D-572E-4131-AB0B-4F85E21C249F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병렬 및 분산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B6F3-0DB9-453D-886A-FB050512C29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6995" y="3429000"/>
            <a:ext cx="62498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lect@master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datanode</a:t>
            </a:r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tmp</a:t>
            </a:r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userlogs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36995" y="4941028"/>
            <a:ext cx="6249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lect@master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namenode</a:t>
            </a:r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datanode</a:t>
            </a:r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tmp</a:t>
            </a:r>
            <a:endParaRPr lang="en-US" altLang="ko-KR" dirty="0"/>
          </a:p>
          <a:p>
            <a:r>
              <a:rPr lang="en-US" altLang="ko-KR" dirty="0" err="1"/>
              <a:t>lect@master</a:t>
            </a:r>
            <a:r>
              <a:rPr lang="en-US" altLang="ko-KR" dirty="0"/>
              <a:t>:~/data$ </a:t>
            </a:r>
            <a:r>
              <a:rPr lang="en-US" altLang="ko-KR" dirty="0" err="1"/>
              <a:t>mkdir</a:t>
            </a:r>
            <a:r>
              <a:rPr lang="en-US" altLang="ko-KR" dirty="0"/>
              <a:t> data/</a:t>
            </a:r>
            <a:r>
              <a:rPr lang="en-US" altLang="ko-KR" dirty="0" err="1"/>
              <a:t>userlogs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37686" y="3043488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Slaves (slave2, slave3)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3498" y="457169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(master)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2F64A-EDAF-4ED3-9864-1EB32A3762F1}"/>
              </a:ext>
            </a:extLst>
          </p:cNvPr>
          <p:cNvSpPr txBox="1"/>
          <p:nvPr/>
        </p:nvSpPr>
        <p:spPr>
          <a:xfrm>
            <a:off x="437686" y="892462"/>
            <a:ext cx="7092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altLang="ko-KR" dirty="0"/>
              <a:t>lect@master:~$ vi hadoop/etc/hadoop/slaves </a:t>
            </a:r>
          </a:p>
          <a:p>
            <a:r>
              <a:rPr lang="en-US" altLang="ko-KR" dirty="0"/>
              <a:t>slave2</a:t>
            </a:r>
          </a:p>
          <a:p>
            <a:r>
              <a:rPr lang="en-US" altLang="ko-KR" dirty="0"/>
              <a:t>slave3</a:t>
            </a:r>
          </a:p>
          <a:p>
            <a:endParaRPr lang="en-US" altLang="ko-KR" dirty="0"/>
          </a:p>
          <a:p>
            <a:r>
              <a:rPr lang="nb-NO" altLang="ko-KR" dirty="0"/>
              <a:t>lect@master:~$ vi hadoop/etc/hadoop/masters</a:t>
            </a:r>
          </a:p>
          <a:p>
            <a:r>
              <a:rPr lang="en-US" altLang="ko-KR" dirty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5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4633</TotalTime>
  <Words>2177</Words>
  <Application>Microsoft Office PowerPoint</Application>
  <PresentationFormat>화면 슬라이드 쇼(4:3)</PresentationFormat>
  <Paragraphs>313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Arial Unicode MS</vt:lpstr>
      <vt:lpstr>맑은 고딕</vt:lpstr>
      <vt:lpstr>한컴산뜻돋움</vt:lpstr>
      <vt:lpstr>Arial</vt:lpstr>
      <vt:lpstr>Arial Narrow</vt:lpstr>
      <vt:lpstr>Calibri</vt:lpstr>
      <vt:lpstr>Verdana</vt:lpstr>
      <vt:lpstr>Wingdings</vt:lpstr>
      <vt:lpstr>Office 테마</vt:lpstr>
      <vt:lpstr>분산시스템 기초 - 하둡 설치 -</vt:lpstr>
      <vt:lpstr>실습용 Hadoop Cluster</vt:lpstr>
      <vt:lpstr>Hadoop 설치 단계</vt:lpstr>
      <vt:lpstr>각 노드에 필요 SW 설치</vt:lpstr>
      <vt:lpstr>Hadoop 다운로드 및 압축 해제</vt:lpstr>
      <vt:lpstr>Master, slave1, slave2, slave3 host 설정 변경</vt:lpstr>
      <vt:lpstr>ssh 키 생성 및 등록</vt:lpstr>
      <vt:lpstr>PowerPoint 프레젠테이션</vt:lpstr>
      <vt:lpstr>Hadoop 디렉토리 생성</vt:lpstr>
      <vt:lpstr>PowerPoint 프레젠테이션</vt:lpstr>
      <vt:lpstr>Hadoop Master 환경 설정</vt:lpstr>
      <vt:lpstr>Hadoop Master 환경 설정</vt:lpstr>
      <vt:lpstr>Hadoop Master 환경 설정</vt:lpstr>
      <vt:lpstr>Hadoop Slaves 설정</vt:lpstr>
      <vt:lpstr>PowerPoint 프레젠테이션</vt:lpstr>
      <vt:lpstr>Hdfs 테스트</vt:lpstr>
      <vt:lpstr>많이 실수하는 오류 및 대처방법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12</cp:revision>
  <dcterms:created xsi:type="dcterms:W3CDTF">2022-03-10T14:08:59Z</dcterms:created>
  <dcterms:modified xsi:type="dcterms:W3CDTF">2023-03-29T06:29:39Z</dcterms:modified>
</cp:coreProperties>
</file>