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99" r:id="rId2"/>
    <p:sldId id="277" r:id="rId3"/>
    <p:sldId id="258" r:id="rId4"/>
    <p:sldId id="260" r:id="rId5"/>
    <p:sldId id="265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6135" autoAdjust="0"/>
  </p:normalViewPr>
  <p:slideViewPr>
    <p:cSldViewPr snapToGrid="0">
      <p:cViewPr varScale="1">
        <p:scale>
          <a:sx n="90" d="100"/>
          <a:sy n="90" d="100"/>
        </p:scale>
        <p:origin x="8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dfs://host:por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hadoop/common/hadoop-3.3.4/hadoop-3.3.4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hadoop/common/hadoop-3.3.4/hadoop-3.3.4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분산시스템 기초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하둡</a:t>
            </a:r>
            <a:r>
              <a:rPr lang="ko-KR" altLang="en-US" dirty="0"/>
              <a:t> 설치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7E9BF5DC-0DD7-253B-B873-FAF97A72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638" y="1260029"/>
            <a:ext cx="8679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vi 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export JAVA_HOME=/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jvm</a:t>
            </a:r>
            <a:r>
              <a:rPr lang="en-US" altLang="ko-KR" sz="1600" dirty="0"/>
              <a:t>/default-java/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export HADOOP_HOME=/home/</a:t>
            </a:r>
            <a:r>
              <a:rPr lang="en-US" altLang="ko-KR" sz="1600" dirty="0" err="1">
                <a:solidFill>
                  <a:srgbClr val="FF0000"/>
                </a:solidFill>
              </a:rPr>
              <a:t>lect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</a:rPr>
              <a:t>hadoop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export PATH=$PATH:$JAVA_HOME/bin:$HADOOP_HOME/bin:$HADOOP_HOME/</a:t>
            </a:r>
            <a:r>
              <a:rPr lang="en-US" altLang="ko-KR" sz="1600" dirty="0" err="1">
                <a:solidFill>
                  <a:srgbClr val="FF0000"/>
                </a:solidFill>
              </a:rPr>
              <a:t>sbin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export HADOOP_CLASSPATH=${JAVA_HOME}/lib/tools.jar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source 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vi ~/hadoop/etc/hadoop/hadoop-env.sh 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~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export JAVA_HOME=/</a:t>
            </a:r>
            <a:r>
              <a:rPr lang="en-US" altLang="ko-KR" sz="1600" dirty="0" err="1">
                <a:solidFill>
                  <a:srgbClr val="FF0000"/>
                </a:solidFill>
              </a:rPr>
              <a:t>usr</a:t>
            </a:r>
            <a:r>
              <a:rPr lang="en-US" altLang="ko-KR" sz="1600" dirty="0">
                <a:solidFill>
                  <a:srgbClr val="FF0000"/>
                </a:solidFill>
              </a:rPr>
              <a:t>/lib/</a:t>
            </a:r>
            <a:r>
              <a:rPr lang="en-US" altLang="ko-KR" sz="1600" dirty="0" err="1">
                <a:solidFill>
                  <a:srgbClr val="FF0000"/>
                </a:solidFill>
              </a:rPr>
              <a:t>jvm</a:t>
            </a:r>
            <a:r>
              <a:rPr lang="en-US" altLang="ko-KR" sz="1600" dirty="0">
                <a:solidFill>
                  <a:srgbClr val="FF0000"/>
                </a:solidFill>
              </a:rPr>
              <a:t>/default-java/ 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마지막 라인에 추가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~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0AED5-8F96-414E-A7C6-824A2706DAC7}"/>
              </a:ext>
            </a:extLst>
          </p:cNvPr>
          <p:cNvSpPr txBox="1"/>
          <p:nvPr/>
        </p:nvSpPr>
        <p:spPr>
          <a:xfrm>
            <a:off x="232011" y="4325260"/>
            <a:ext cx="86430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worker1:.bashrc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                             100% 3972     1.7MB/s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worker2:.bashrc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                             100% 3972     1.7MB/s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worker3:.bashrc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                             100% 3972     1.4MB/s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</a:p>
        </p:txBody>
      </p:sp>
    </p:spTree>
    <p:extLst>
      <p:ext uri="{BB962C8B-B14F-4D97-AF65-F5344CB8AC3E}">
        <p14:creationId xmlns:p14="http://schemas.microsoft.com/office/powerpoint/2010/main" val="111482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903" y="2040411"/>
            <a:ext cx="62856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core-site.xml 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fs.defaultFS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&lt;value&gt;hdfs://master:9000&lt;/value&gt;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hadoop.tmp.dir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r>
              <a:rPr lang="en-US" altLang="ko-KR" sz="1400" dirty="0"/>
              <a:t>~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yarn-site.xml 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yarn.resourcemanager.hostname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&lt;value&gt;master&lt;/value&gt;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4D9F48-AC11-465A-B108-A4BD1F046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5449"/>
              </p:ext>
            </p:extLst>
          </p:nvPr>
        </p:nvGraphicFramePr>
        <p:xfrm>
          <a:off x="681903" y="1347761"/>
          <a:ext cx="7913746" cy="662940"/>
        </p:xfrm>
        <a:graphic>
          <a:graphicData uri="http://schemas.openxmlformats.org/drawingml/2006/table">
            <a:tbl>
              <a:tblPr/>
              <a:tblGrid>
                <a:gridCol w="2145581">
                  <a:extLst>
                    <a:ext uri="{9D8B030D-6E8A-4147-A177-3AD203B41FA5}">
                      <a16:colId xmlns:a16="http://schemas.microsoft.com/office/drawing/2014/main" val="199384477"/>
                    </a:ext>
                  </a:extLst>
                </a:gridCol>
                <a:gridCol w="1430382">
                  <a:extLst>
                    <a:ext uri="{9D8B030D-6E8A-4147-A177-3AD203B41FA5}">
                      <a16:colId xmlns:a16="http://schemas.microsoft.com/office/drawing/2014/main" val="764307376"/>
                    </a:ext>
                  </a:extLst>
                </a:gridCol>
                <a:gridCol w="4337783">
                  <a:extLst>
                    <a:ext uri="{9D8B030D-6E8A-4147-A177-3AD203B41FA5}">
                      <a16:colId xmlns:a16="http://schemas.microsoft.com/office/drawing/2014/main" val="122652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97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fs.defaultFS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NameNode URI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hdfs://host:port/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1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io.file.buffer.size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131072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Size of read/write buffer used in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SequenceFiles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47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5E1776-F8A8-489A-815C-3EB56A13A065}"/>
              </a:ext>
            </a:extLst>
          </p:cNvPr>
          <p:cNvSpPr txBox="1"/>
          <p:nvPr/>
        </p:nvSpPr>
        <p:spPr>
          <a:xfrm>
            <a:off x="439947" y="9254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etc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hadoop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/core-site.xml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9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7703" y="3317972"/>
            <a:ext cx="6285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hdfs-site.xml 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dfs.replication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&lt;value&gt;2&lt;/value&gt;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dfs.namenode.name.dir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r>
              <a:rPr lang="en-US" altLang="ko-KR" sz="1400" dirty="0"/>
              <a:t>~ 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67C311-E415-4052-86D4-06D1639AA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36955"/>
              </p:ext>
            </p:extLst>
          </p:nvPr>
        </p:nvGraphicFramePr>
        <p:xfrm>
          <a:off x="347703" y="1335553"/>
          <a:ext cx="8527356" cy="1834280"/>
        </p:xfrm>
        <a:graphic>
          <a:graphicData uri="http://schemas.openxmlformats.org/drawingml/2006/table">
            <a:tbl>
              <a:tblPr/>
              <a:tblGrid>
                <a:gridCol w="2372348">
                  <a:extLst>
                    <a:ext uri="{9D8B030D-6E8A-4147-A177-3AD203B41FA5}">
                      <a16:colId xmlns:a16="http://schemas.microsoft.com/office/drawing/2014/main" val="2670170035"/>
                    </a:ext>
                  </a:extLst>
                </a:gridCol>
                <a:gridCol w="2870521">
                  <a:extLst>
                    <a:ext uri="{9D8B030D-6E8A-4147-A177-3AD203B41FA5}">
                      <a16:colId xmlns:a16="http://schemas.microsoft.com/office/drawing/2014/main" val="1247334119"/>
                    </a:ext>
                  </a:extLst>
                </a:gridCol>
                <a:gridCol w="3284487">
                  <a:extLst>
                    <a:ext uri="{9D8B030D-6E8A-4147-A177-3AD203B41FA5}">
                      <a16:colId xmlns:a16="http://schemas.microsoft.com/office/drawing/2014/main" val="149601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Parameter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Value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Notes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74843"/>
                  </a:ext>
                </a:extLst>
              </a:tr>
              <a:tr h="285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dfs.namenode.name.dir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Path on the local filesystem where the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NameNode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stores the namespace and transactions logs persistently.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If this is a comma-delimited list of directories then the name table is replicated in all of the directories, for redundancy.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05380"/>
                  </a:ext>
                </a:extLst>
              </a:tr>
              <a:tr h="1925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dfs.hosts / dfs.hosts.exclude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List of permitted/excluded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DataNodes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If necessary, use these files to control the list of allowable datanodes.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4004"/>
                  </a:ext>
                </a:extLst>
              </a:tr>
              <a:tr h="146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dfs.blocksize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268435456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HDFS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blocksize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of 256MB for large file-systems.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07041"/>
                  </a:ext>
                </a:extLst>
              </a:tr>
              <a:tr h="239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dfs.namenode.handler.count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More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NameNode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server threads to handle RPCs from large number of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DataNodes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959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46E0F6-3FF7-7DA7-2B8F-79B4A68CDA03}"/>
              </a:ext>
            </a:extLst>
          </p:cNvPr>
          <p:cNvSpPr txBox="1"/>
          <p:nvPr/>
        </p:nvSpPr>
        <p:spPr>
          <a:xfrm>
            <a:off x="439947" y="9254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etc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hadoop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hdfs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-site.xml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7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047" y="1428801"/>
            <a:ext cx="86599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/core-site.xml worker1:/home/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core-site.xml                        100%  956   304.3KB/s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/core-site.xml worker2:/home/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core-site.xml                        100%  956   304.3KB/s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/core-site.xml worker3:/home/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core-site.xml                        100%  956   210.3KB/s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/hdfs-site.xml worker1:/home/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hdfs-site.xml                        100%  953   147.5KB/s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/hdfs-site.xml worker2:/home/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hdfs-site.xml                        100%  953   147.5KB/s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/hdfs-site.xml worker3:/home/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hdfs-site.xml                        100%  953   167.4KB/s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hadoop/etc/hadoop/hadoop-env.sh worker1:/home/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hadoop-env.sh                        100% 5013   606.9KB/s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hadoop/etc/hadoop/hadoop-env.sh worker2:/home/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hadoop-env.sh                        100% 5013   606.9KB/s   00:00    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hadoop/etc/hadoop/hadoop-env.sh worker3:/home/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hadoop-env.sh                        100% 5013   528.7KB/s   00:00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395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Hadoop workers (worker1, worker2, worker3) </a:t>
            </a:r>
            <a:r>
              <a:rPr lang="ko-KR" altLang="en-US" dirty="0"/>
              <a:t>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757" y="1059469"/>
            <a:ext cx="861173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hdfs-site.xml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dfs.datanode.data.dir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datanode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yarn-site.xml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yarn.nodemanager.aux</a:t>
            </a:r>
            <a:r>
              <a:rPr lang="en-US" altLang="ko-KR" sz="1400" dirty="0"/>
              <a:t>-services&lt;/name&gt;</a:t>
            </a:r>
          </a:p>
          <a:p>
            <a:r>
              <a:rPr lang="en-US" altLang="ko-KR" sz="1400" dirty="0"/>
              <a:t>        &lt;value&gt;</a:t>
            </a:r>
            <a:r>
              <a:rPr lang="en-US" altLang="ko-KR" sz="1400" dirty="0" err="1"/>
              <a:t>mapreduce_shuffle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&lt;!-- Link to the master node --&gt;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yarn.resourcemanager.hostname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&lt;value&gt;master&lt;/value&gt;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yarn-site.xml worker2:/home/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/Hadoop</a:t>
            </a:r>
          </a:p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yarn-site.xml worker3:/home/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endParaRPr lang="en-US" altLang="ko-KR" sz="1400" dirty="0"/>
          </a:p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hdfs-site.xml worker2:/home/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endParaRPr lang="en-US" altLang="ko-KR" sz="1400" dirty="0"/>
          </a:p>
          <a:p>
            <a:r>
              <a:rPr lang="en-US" altLang="ko-KR" sz="1400" dirty="0"/>
              <a:t>lect@</a:t>
            </a:r>
            <a:r>
              <a:rPr lang="en-US" altLang="ko-KR" sz="1400" dirty="0">
                <a:solidFill>
                  <a:srgbClr val="FF0000"/>
                </a:solidFill>
              </a:rPr>
              <a:t>worker1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hdfs-site.xml worker3:/home/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136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25F18DDD-B3E9-8BF5-4297-03AADED2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0049" y="1536343"/>
            <a:ext cx="77476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namenode</a:t>
            </a:r>
            <a:r>
              <a:rPr lang="en-US" altLang="ko-KR" dirty="0"/>
              <a:t> –format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start-dfs.sh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jps</a:t>
            </a:r>
            <a:endParaRPr lang="en-US" altLang="ko-KR" dirty="0"/>
          </a:p>
          <a:p>
            <a:r>
              <a:rPr lang="en-US" altLang="ko-KR" dirty="0"/>
              <a:t>1909 </a:t>
            </a:r>
            <a:r>
              <a:rPr lang="en-US" altLang="ko-KR" dirty="0" err="1"/>
              <a:t>Jps</a:t>
            </a:r>
            <a:endParaRPr lang="en-US" altLang="ko-KR" dirty="0"/>
          </a:p>
          <a:p>
            <a:r>
              <a:rPr lang="en-US" altLang="ko-KR" dirty="0"/>
              <a:t>1798 </a:t>
            </a:r>
            <a:r>
              <a:rPr lang="en-US" altLang="ko-KR" dirty="0" err="1"/>
              <a:t>SecondaryNameNode</a:t>
            </a:r>
            <a:endParaRPr lang="en-US" altLang="ko-KR" dirty="0"/>
          </a:p>
          <a:p>
            <a:r>
              <a:rPr lang="en-US" altLang="ko-KR" dirty="0"/>
              <a:t>1466 </a:t>
            </a:r>
            <a:r>
              <a:rPr lang="en-US" altLang="ko-KR" dirty="0" err="1"/>
              <a:t>NameNode</a:t>
            </a:r>
            <a:endParaRPr lang="en-US" altLang="ko-KR" dirty="0"/>
          </a:p>
          <a:p>
            <a:endParaRPr lang="en-US" altLang="ko-KR" dirty="0"/>
          </a:p>
          <a:p>
            <a:r>
              <a:rPr lang="pt-BR" altLang="ko-KR" dirty="0"/>
              <a:t>lect@worker2:~/hadoop/etc/hadoop$ jps</a:t>
            </a:r>
          </a:p>
          <a:p>
            <a:r>
              <a:rPr lang="pt-BR" altLang="ko-KR" dirty="0"/>
              <a:t>1242 Jps</a:t>
            </a:r>
          </a:p>
          <a:p>
            <a:r>
              <a:rPr lang="pt-BR" altLang="ko-KR" dirty="0"/>
              <a:t>1162 DataNode</a:t>
            </a:r>
          </a:p>
          <a:p>
            <a:endParaRPr lang="pt-BR" altLang="ko-KR" dirty="0"/>
          </a:p>
          <a:p>
            <a:r>
              <a:rPr lang="pt-BR" altLang="ko-KR" dirty="0"/>
              <a:t>lect@worker3:~$ jps</a:t>
            </a:r>
          </a:p>
          <a:p>
            <a:r>
              <a:rPr lang="pt-BR" altLang="ko-KR" dirty="0"/>
              <a:t>1255 Jps</a:t>
            </a:r>
          </a:p>
          <a:p>
            <a:r>
              <a:rPr lang="pt-BR" altLang="ko-KR" dirty="0"/>
              <a:t>1177 DataNode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948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211" y="1551563"/>
            <a:ext cx="83515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mkdir</a:t>
            </a:r>
            <a:r>
              <a:rPr lang="en-US" altLang="ko-KR" sz="1400" dirty="0"/>
              <a:t>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-ls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-put 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-ls /user</a:t>
            </a:r>
          </a:p>
          <a:p>
            <a:r>
              <a:rPr lang="en-US" altLang="ko-KR" sz="1400" dirty="0"/>
              <a:t>WARNING: An illegal reflective access operation has occurred</a:t>
            </a:r>
          </a:p>
          <a:p>
            <a:r>
              <a:rPr lang="en-US" altLang="ko-KR" sz="1400" dirty="0"/>
              <a:t>WARNING: Illegal reflective access by </a:t>
            </a:r>
            <a:r>
              <a:rPr lang="en-US" altLang="ko-KR" sz="1400" dirty="0" err="1"/>
              <a:t>org.apache.hadoop.security.authentication.util.KerberosUtil</a:t>
            </a:r>
            <a:r>
              <a:rPr lang="en-US" altLang="ko-KR" sz="1400" dirty="0"/>
              <a:t> (file:/home/lect/hadoop/share/hadoop/common/lib/hadoop-auth-3.3.1.jar) to method sun.security.krb5.Config.getInstance()</a:t>
            </a:r>
          </a:p>
          <a:p>
            <a:r>
              <a:rPr lang="en-US" altLang="ko-KR" sz="1400" dirty="0"/>
              <a:t>WARNING: Please consider reporting this to the maintainers of </a:t>
            </a:r>
            <a:r>
              <a:rPr lang="en-US" altLang="ko-KR" sz="1400" dirty="0" err="1"/>
              <a:t>org.apache.hadoop.security.authentication.util.KerberosUtil</a:t>
            </a:r>
            <a:endParaRPr lang="en-US" altLang="ko-KR" sz="1400" dirty="0"/>
          </a:p>
          <a:p>
            <a:r>
              <a:rPr lang="en-US" altLang="ko-KR" sz="1400" dirty="0"/>
              <a:t>WARNING: Use --illegal-access=warn to enable warnings of further illegal reflective access operations</a:t>
            </a:r>
          </a:p>
          <a:p>
            <a:r>
              <a:rPr lang="en-US" altLang="ko-KR" sz="1400" dirty="0"/>
              <a:t>WARNING: All illegal access operations will be denied in a future release</a:t>
            </a:r>
          </a:p>
          <a:p>
            <a:r>
              <a:rPr lang="en-US" altLang="ko-KR" sz="1400" dirty="0"/>
              <a:t>Found 1 items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en-US" altLang="ko-KR" sz="1400" b="1" dirty="0" err="1">
                <a:solidFill>
                  <a:srgbClr val="FF0000"/>
                </a:solidFill>
              </a:rPr>
              <a:t>rw</a:t>
            </a:r>
            <a:r>
              <a:rPr lang="en-US" altLang="ko-KR" sz="1400" b="1" dirty="0">
                <a:solidFill>
                  <a:srgbClr val="FF0000"/>
                </a:solidFill>
              </a:rPr>
              <a:t>-r--r--   2 </a:t>
            </a:r>
            <a:r>
              <a:rPr lang="en-US" altLang="ko-KR" sz="1400" b="1" dirty="0" err="1">
                <a:solidFill>
                  <a:srgbClr val="FF0000"/>
                </a:solidFill>
              </a:rPr>
              <a:t>lect</a:t>
            </a:r>
            <a:r>
              <a:rPr lang="en-US" altLang="ko-KR" sz="1400" b="1" dirty="0">
                <a:solidFill>
                  <a:srgbClr val="FF0000"/>
                </a:solidFill>
              </a:rPr>
              <a:t> supergroup       3972 2020-10-03 11:46 /user/.</a:t>
            </a:r>
            <a:r>
              <a:rPr lang="en-US" altLang="ko-KR" sz="1400" b="1" dirty="0" err="1">
                <a:solidFill>
                  <a:srgbClr val="FF0000"/>
                </a:solidFill>
              </a:rPr>
              <a:t>bashrc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</a:p>
        </p:txBody>
      </p:sp>
    </p:spTree>
    <p:extLst>
      <p:ext uri="{BB962C8B-B14F-4D97-AF65-F5344CB8AC3E}">
        <p14:creationId xmlns:p14="http://schemas.microsoft.com/office/powerpoint/2010/main" val="94860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실수하는 오류 및 대처방법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211" y="1610286"/>
            <a:ext cx="8351577" cy="2642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master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가 실행이 안되는 경우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log</a:t>
            </a:r>
            <a:r>
              <a:rPr lang="ko-KR" altLang="en-US" sz="1400" dirty="0"/>
              <a:t>를 만든 폴더에 </a:t>
            </a:r>
            <a:r>
              <a:rPr lang="en-US" altLang="ko-KR" sz="1400" dirty="0" err="1"/>
              <a:t>chmod</a:t>
            </a:r>
            <a:r>
              <a:rPr lang="ko-KR" altLang="en-US" sz="1400"/>
              <a:t>로 권한을 </a:t>
            </a:r>
            <a:r>
              <a:rPr lang="ko-KR" altLang="en-US" sz="1400" dirty="0"/>
              <a:t>주고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–daemon start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를 해보고 되도록 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 format</a:t>
            </a:r>
            <a:r>
              <a:rPr lang="ko-KR" altLang="en-US" sz="1400" dirty="0"/>
              <a:t>은 하지 않는 것을 권장함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/>
              <a:t>datanode</a:t>
            </a:r>
            <a:r>
              <a:rPr lang="ko-KR" altLang="en-US" sz="1400" dirty="0"/>
              <a:t>가 실행이 안되는 경우 데이터 노드에서 다른 프로세스들은 다 실행이 되는데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 프로세스가 안되는 경우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namenode</a:t>
            </a:r>
            <a:r>
              <a:rPr lang="ko-KR" altLang="en-US" sz="1400" dirty="0"/>
              <a:t>가 알고 있는 </a:t>
            </a:r>
            <a:r>
              <a:rPr lang="en-US" altLang="ko-KR" sz="1400" dirty="0" err="1"/>
              <a:t>namnode</a:t>
            </a:r>
            <a:r>
              <a:rPr lang="en-US" altLang="ko-KR" sz="1400" dirty="0"/>
              <a:t> id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가 알고 있는 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 id</a:t>
            </a:r>
            <a:r>
              <a:rPr lang="ko-KR" altLang="en-US" sz="1400" dirty="0"/>
              <a:t>가 서로 다른 것이 원인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data </a:t>
            </a:r>
            <a:r>
              <a:rPr lang="ko-KR" altLang="en-US" sz="1400" dirty="0"/>
              <a:t>폴더에 있는 파일들 다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다시 생성하고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를 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65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F0F1-D8DB-4D04-BAC2-283DD7CF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</a:t>
            </a:r>
            <a:r>
              <a:rPr lang="en-US" altLang="ko-KR" dirty="0"/>
              <a:t>Hadoop Cluster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D5737-D053-4144-87E4-B7A3897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DB62-C0D0-4261-8507-5A3DE4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DE084-2DE7-4796-8B37-3BABA104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13FBB4-8685-4596-ADAA-5B7D0CD20F62}"/>
              </a:ext>
            </a:extLst>
          </p:cNvPr>
          <p:cNvSpPr/>
          <p:nvPr/>
        </p:nvSpPr>
        <p:spPr>
          <a:xfrm>
            <a:off x="3724275" y="309929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Master</a:t>
            </a:r>
          </a:p>
          <a:p>
            <a:pPr algn="ctr"/>
            <a:r>
              <a:rPr lang="en-US" altLang="ko-KR" sz="1600" dirty="0"/>
              <a:t>(Name Node, Resource Manager)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C086B3-7693-4F45-A6B4-099328673204}"/>
              </a:ext>
            </a:extLst>
          </p:cNvPr>
          <p:cNvSpPr/>
          <p:nvPr/>
        </p:nvSpPr>
        <p:spPr>
          <a:xfrm>
            <a:off x="6340428" y="153367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worker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B7B6E-1903-4A08-8F53-491963D40EDB}"/>
              </a:ext>
            </a:extLst>
          </p:cNvPr>
          <p:cNvSpPr/>
          <p:nvPr/>
        </p:nvSpPr>
        <p:spPr>
          <a:xfrm>
            <a:off x="6340427" y="309929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worker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639142A-B5D3-4141-B58A-953B2593AB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178106" y="2055545"/>
            <a:ext cx="1162322" cy="156562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065BF01-2A5F-47EB-A4E8-C7151C7913C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78106" y="3621165"/>
            <a:ext cx="1162321" cy="1270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36C2F9-C465-494E-A8AD-D728EF56CD21}"/>
              </a:ext>
            </a:extLst>
          </p:cNvPr>
          <p:cNvSpPr txBox="1"/>
          <p:nvPr/>
        </p:nvSpPr>
        <p:spPr>
          <a:xfrm>
            <a:off x="501764" y="1424195"/>
            <a:ext cx="3435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1</a:t>
            </a:r>
            <a:r>
              <a:rPr lang="ko-KR" altLang="en-US" dirty="0"/>
              <a:t>개 노드</a:t>
            </a:r>
            <a:r>
              <a:rPr lang="en-US" altLang="ko-KR" dirty="0"/>
              <a:t>, worker 3</a:t>
            </a:r>
            <a:r>
              <a:rPr lang="ko-KR" altLang="en-US" dirty="0"/>
              <a:t>개 노드</a:t>
            </a:r>
            <a:endParaRPr lang="en-US" altLang="ko-KR" dirty="0"/>
          </a:p>
          <a:p>
            <a:r>
              <a:rPr lang="en-US" altLang="ko-KR" dirty="0"/>
              <a:t>Replication Factor 2</a:t>
            </a:r>
          </a:p>
          <a:p>
            <a:endParaRPr lang="en-US" altLang="ko-KR" dirty="0"/>
          </a:p>
          <a:p>
            <a:r>
              <a:rPr lang="en-US" altLang="ko-KR" dirty="0"/>
              <a:t>HDFS, YARN </a:t>
            </a:r>
            <a:r>
              <a:rPr lang="ko-KR" altLang="en-US" dirty="0"/>
              <a:t>설치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E6343-B59C-4620-9588-548E7BBF6318}"/>
              </a:ext>
            </a:extLst>
          </p:cNvPr>
          <p:cNvSpPr/>
          <p:nvPr/>
        </p:nvSpPr>
        <p:spPr>
          <a:xfrm>
            <a:off x="6340428" y="4659987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worker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3E961F-EDE4-4994-8532-E582856F606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178106" y="3621165"/>
            <a:ext cx="1162322" cy="1560696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 단계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가상머신 관리 </a:t>
            </a:r>
            <a:r>
              <a:rPr lang="en-US" altLang="ko-KR" dirty="0"/>
              <a:t>SW </a:t>
            </a:r>
            <a:r>
              <a:rPr lang="ko-KR" altLang="en-US" dirty="0"/>
              <a:t>설치 및 가상머신 생성</a:t>
            </a:r>
            <a:endParaRPr lang="en-US" altLang="ko-KR" dirty="0"/>
          </a:p>
          <a:p>
            <a:pPr lvl="1"/>
            <a:r>
              <a:rPr lang="en-US" altLang="ko-KR" dirty="0"/>
              <a:t>VirtualBox 7.X </a:t>
            </a:r>
            <a:r>
              <a:rPr lang="ko-KR" altLang="en-US" dirty="0"/>
              <a:t>버전 설치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확장팩</a:t>
            </a:r>
            <a:r>
              <a:rPr lang="en-US" altLang="ko-KR" b="1" dirty="0">
                <a:solidFill>
                  <a:srgbClr val="FF0000"/>
                </a:solidFill>
              </a:rPr>
              <a:t>, extension pack </a:t>
            </a:r>
            <a:r>
              <a:rPr lang="ko-KR" altLang="en-US" b="1" dirty="0">
                <a:solidFill>
                  <a:srgbClr val="FF0000"/>
                </a:solidFill>
              </a:rPr>
              <a:t>은 설치 하지 말 것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설치시 라이선스 위반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후 가상머신과 연동</a:t>
            </a:r>
            <a:endParaRPr lang="en-US" altLang="ko-KR" dirty="0"/>
          </a:p>
          <a:p>
            <a:r>
              <a:rPr lang="ko-KR" altLang="en-US" dirty="0"/>
              <a:t>각 노드에 필요 </a:t>
            </a:r>
            <a:r>
              <a:rPr lang="en-US" altLang="ko-KR" dirty="0"/>
              <a:t>SW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설치 </a:t>
            </a:r>
            <a:r>
              <a:rPr lang="en-US" altLang="ko-KR" dirty="0"/>
              <a:t>: open </a:t>
            </a:r>
            <a:r>
              <a:rPr lang="en-US" altLang="ko-KR" dirty="0" err="1"/>
              <a:t>jdk</a:t>
            </a:r>
            <a:r>
              <a:rPr lang="en-US" altLang="ko-KR" dirty="0"/>
              <a:t> 1.8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en-US" altLang="ko-KR" dirty="0"/>
              <a:t>Python installer : pip </a:t>
            </a:r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다운로드 및 설치 </a:t>
            </a:r>
            <a:r>
              <a:rPr lang="en-US" altLang="ko-KR" dirty="0"/>
              <a:t>: hadoop-3.3.4.tar.gz</a:t>
            </a:r>
          </a:p>
          <a:p>
            <a:r>
              <a:rPr lang="en-US" altLang="ko-KR" dirty="0"/>
              <a:t>master </a:t>
            </a:r>
            <a:r>
              <a:rPr lang="ko-KR" altLang="en-US" dirty="0"/>
              <a:t>에 </a:t>
            </a:r>
            <a:r>
              <a:rPr lang="en-US" altLang="ko-KR" dirty="0"/>
              <a:t>Hadoop </a:t>
            </a:r>
            <a:r>
              <a:rPr lang="ko-KR" altLang="en-US" dirty="0"/>
              <a:t>및 </a:t>
            </a:r>
            <a:r>
              <a:rPr lang="en-US" altLang="ko-KR" dirty="0"/>
              <a:t>Spark </a:t>
            </a:r>
            <a:r>
              <a:rPr lang="ko-KR" altLang="en-US" dirty="0"/>
              <a:t>설치 후 설치 디렉토리를 </a:t>
            </a:r>
            <a:r>
              <a:rPr lang="en-US" altLang="ko-KR" dirty="0"/>
              <a:t>worker1, worker2, worker3 </a:t>
            </a:r>
            <a:r>
              <a:rPr lang="ko-KR" altLang="en-US" dirty="0"/>
              <a:t>에 복사 </a:t>
            </a:r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설정 파일 복사 및 수정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A7A0-EE6E-462B-8BC5-B0F56DFB5750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노드에 필요 </a:t>
            </a:r>
            <a:r>
              <a:rPr lang="en-US" altLang="ko-KR" dirty="0"/>
              <a:t>SW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 </a:t>
            </a:r>
            <a:r>
              <a:rPr lang="en-US" altLang="ko-KR" dirty="0"/>
              <a:t>: open </a:t>
            </a:r>
            <a:r>
              <a:rPr lang="en-US" altLang="ko-KR" dirty="0" err="1"/>
              <a:t>jdk</a:t>
            </a:r>
            <a:r>
              <a:rPr lang="en-US" altLang="ko-KR" dirty="0"/>
              <a:t> 1.8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default-</a:t>
            </a:r>
            <a:r>
              <a:rPr lang="en-US" altLang="ko-KR" dirty="0" err="1"/>
              <a:t>jdk</a:t>
            </a:r>
            <a:endParaRPr lang="en-US" altLang="ko-KR" dirty="0"/>
          </a:p>
          <a:p>
            <a:pPr lvl="1"/>
            <a:r>
              <a:rPr lang="en-US" altLang="ko-KR" dirty="0"/>
              <a:t>java –version</a:t>
            </a:r>
          </a:p>
          <a:p>
            <a:r>
              <a:rPr lang="en-US" altLang="ko-KR" dirty="0"/>
              <a:t>Scala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scala</a:t>
            </a:r>
            <a:endParaRPr lang="en-US" altLang="ko-KR" dirty="0"/>
          </a:p>
          <a:p>
            <a:r>
              <a:rPr lang="en-US" altLang="ko-KR" dirty="0"/>
              <a:t>Python installer : pip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python3-pip</a:t>
            </a:r>
          </a:p>
          <a:p>
            <a:r>
              <a:rPr lang="en-US" altLang="ko-KR" dirty="0"/>
              <a:t>python3</a:t>
            </a:r>
            <a:r>
              <a:rPr lang="ko-KR" altLang="en-US" dirty="0"/>
              <a:t> 링크 생성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ln –s /</a:t>
            </a:r>
            <a:r>
              <a:rPr lang="en-US" altLang="ko-KR" dirty="0" err="1"/>
              <a:t>usr</a:t>
            </a:r>
            <a:r>
              <a:rPr lang="en-US" altLang="ko-KR" dirty="0"/>
              <a:t>/bin/python3 /</a:t>
            </a:r>
            <a:r>
              <a:rPr lang="en-US" altLang="ko-KR" dirty="0" err="1"/>
              <a:t>usr</a:t>
            </a:r>
            <a:r>
              <a:rPr lang="en-US" altLang="ko-KR" dirty="0"/>
              <a:t>/bin/python</a:t>
            </a:r>
          </a:p>
          <a:p>
            <a:r>
              <a:rPr lang="en-US" altLang="ko-KR" dirty="0"/>
              <a:t>Hadoop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https://dlcdn.apache.org/hadoop/common/hadoop-3.3.4/hadoop-3.3.4.tar.gz</a:t>
            </a:r>
            <a:endParaRPr lang="en-US" altLang="ko-KR" dirty="0"/>
          </a:p>
          <a:p>
            <a:pPr lvl="1"/>
            <a:r>
              <a:rPr lang="ko-KR" altLang="en-US" dirty="0"/>
              <a:t>크기 확인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다운로드 및 압축 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https://dlcdn.apache.org/hadoop/common/hadoop-3.3.4/hadoop-3.3.4.tar.gz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tar -</a:t>
            </a:r>
            <a:r>
              <a:rPr lang="en-US" altLang="ko-KR" dirty="0" err="1"/>
              <a:t>zxf</a:t>
            </a:r>
            <a:r>
              <a:rPr lang="en-US" altLang="ko-KR" dirty="0"/>
              <a:t> hadoop-3.3.4.tar.gz</a:t>
            </a:r>
          </a:p>
          <a:p>
            <a:endParaRPr lang="en-US" altLang="ko-KR" dirty="0"/>
          </a:p>
          <a:p>
            <a:r>
              <a:rPr lang="en-US" altLang="ko-KR" dirty="0"/>
              <a:t>$ mv hadoop-3.3.4 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6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Master, worker1, worker2, worker3 host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master</a:t>
            </a:r>
            <a:r>
              <a:rPr lang="ko-KR" altLang="en-US" sz="2000" dirty="0"/>
              <a:t> 노드에서 다음을 수행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lect@master</a:t>
            </a:r>
            <a:r>
              <a:rPr lang="en-US" altLang="ko-KR" sz="2000" dirty="0"/>
              <a:t>:~$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vi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/hosts</a:t>
            </a:r>
          </a:p>
          <a:p>
            <a:pPr lvl="1"/>
            <a:r>
              <a:rPr lang="ko-KR" altLang="en-US" sz="1800" dirty="0"/>
              <a:t>각 노드의 주소를 등록</a:t>
            </a:r>
            <a:endParaRPr lang="en-US" altLang="ko-KR" sz="1800" dirty="0"/>
          </a:p>
          <a:p>
            <a:pPr marL="220663" lvl="1" indent="0">
              <a:buNone/>
            </a:pPr>
            <a:r>
              <a:rPr lang="en-US" altLang="ko-KR" sz="1800" dirty="0"/>
              <a:t>127.0.0.1	   localhost</a:t>
            </a:r>
          </a:p>
          <a:p>
            <a:pPr marL="220663" lvl="1" indent="0">
              <a:buNone/>
            </a:pPr>
            <a:r>
              <a:rPr lang="en-US" altLang="ko-KR" sz="1800" dirty="0"/>
              <a:t>192.168.0.10    master</a:t>
            </a:r>
          </a:p>
          <a:p>
            <a:pPr marL="220663" lvl="1" indent="0">
              <a:buNone/>
            </a:pPr>
            <a:r>
              <a:rPr lang="en-US" altLang="ko-KR" sz="1800" dirty="0"/>
              <a:t>192.168.0.11    worker1</a:t>
            </a:r>
          </a:p>
          <a:p>
            <a:pPr marL="220663" lvl="1" indent="0">
              <a:buNone/>
            </a:pPr>
            <a:r>
              <a:rPr lang="en-US" altLang="ko-KR" sz="1800" dirty="0"/>
              <a:t>192.168.0.12    worker2</a:t>
            </a:r>
          </a:p>
          <a:p>
            <a:pPr marL="220663" lvl="1" indent="0">
              <a:buNone/>
            </a:pPr>
            <a:r>
              <a:rPr lang="en-US" altLang="ko-KR" sz="1800" dirty="0"/>
              <a:t>192.168.0.13    worker3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버추얼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박스에서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master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worker1, worker2, worker3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이름으로 복제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완전한 복제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)</a:t>
            </a:r>
            <a:endParaRPr lang="en-US" altLang="ko-KR" sz="1800" dirty="0"/>
          </a:p>
          <a:p>
            <a:r>
              <a:rPr lang="ko-KR" altLang="en-US" sz="2000" dirty="0"/>
              <a:t>각 노드에서 다음을 수행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lect@master</a:t>
            </a:r>
            <a:r>
              <a:rPr lang="en-US" altLang="ko-KR" sz="2000" dirty="0"/>
              <a:t> :~$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vi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/hostname</a:t>
            </a:r>
          </a:p>
          <a:p>
            <a:pPr lvl="1"/>
            <a:r>
              <a:rPr lang="ko-KR" altLang="en-US" sz="1800" dirty="0"/>
              <a:t>각</a:t>
            </a:r>
            <a:r>
              <a:rPr lang="en-US" altLang="ko-KR" sz="1800" dirty="0"/>
              <a:t> </a:t>
            </a:r>
            <a:r>
              <a:rPr lang="ko-KR" altLang="en-US" sz="1800" dirty="0"/>
              <a:t>노드의 </a:t>
            </a:r>
            <a:r>
              <a:rPr lang="en-US" altLang="ko-KR" sz="1800" dirty="0"/>
              <a:t>Hostname </a:t>
            </a:r>
            <a:r>
              <a:rPr lang="ko-KR" altLang="en-US" sz="1800" dirty="0"/>
              <a:t>을 </a:t>
            </a:r>
            <a:r>
              <a:rPr lang="en-US" altLang="ko-KR" sz="1800" dirty="0"/>
              <a:t>master, worker1, worker2, worker3 </a:t>
            </a:r>
            <a:r>
              <a:rPr lang="ko-KR" altLang="en-US" sz="1800" dirty="0"/>
              <a:t>으로 수정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 err="1"/>
              <a:t>lect@master</a:t>
            </a:r>
            <a:r>
              <a:rPr lang="en-US" altLang="ko-KR" sz="2000" dirty="0"/>
              <a:t> :~$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hostname -F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/hostname</a:t>
            </a:r>
          </a:p>
          <a:p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 생성 및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err="1"/>
              <a:t>lect@master</a:t>
            </a:r>
            <a:r>
              <a:rPr lang="en-US" altLang="ko-KR" sz="1800" dirty="0"/>
              <a:t>:~$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vi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sshd_config</a:t>
            </a:r>
            <a:endParaRPr lang="en-US" altLang="ko-KR" sz="1800" dirty="0"/>
          </a:p>
          <a:p>
            <a:pPr marL="220663" lvl="1" indent="0">
              <a:buNone/>
            </a:pPr>
            <a:r>
              <a:rPr lang="en-US" altLang="ko-KR" sz="1400" dirty="0" err="1"/>
              <a:t>PubkeyAuthentication</a:t>
            </a:r>
            <a:r>
              <a:rPr lang="en-US" altLang="ko-KR" sz="1400" dirty="0"/>
              <a:t> yes</a:t>
            </a:r>
          </a:p>
          <a:p>
            <a:pPr marL="220663" lvl="1" indent="0">
              <a:buNone/>
            </a:pPr>
            <a:r>
              <a:rPr lang="en-US" altLang="ko-KR" sz="1400" dirty="0" err="1"/>
              <a:t>AuthorizedKeysFile</a:t>
            </a:r>
            <a:r>
              <a:rPr lang="en-US" altLang="ko-KR" sz="1400" dirty="0"/>
              <a:t>      %h/.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authorized_keys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lect@master</a:t>
            </a:r>
            <a:r>
              <a:rPr lang="en-US" altLang="ko-KR" sz="1800" dirty="0"/>
              <a:t>:~$ </a:t>
            </a:r>
            <a:r>
              <a:rPr lang="en-US" altLang="ko-KR" sz="1800" dirty="0" err="1"/>
              <a:t>mkdir</a:t>
            </a:r>
            <a:r>
              <a:rPr lang="en-US" altLang="ko-KR" sz="1800" dirty="0"/>
              <a:t> ~/.</a:t>
            </a:r>
            <a:r>
              <a:rPr lang="en-US" altLang="ko-KR" sz="1800" dirty="0" err="1"/>
              <a:t>ssh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lect@master</a:t>
            </a:r>
            <a:r>
              <a:rPr lang="en-US" altLang="ko-KR" sz="1800" dirty="0"/>
              <a:t>:~$ </a:t>
            </a:r>
            <a:r>
              <a:rPr lang="en-US" altLang="ko-KR" sz="1800" dirty="0" err="1"/>
              <a:t>chmod</a:t>
            </a:r>
            <a:r>
              <a:rPr lang="en-US" altLang="ko-KR" sz="1800" dirty="0"/>
              <a:t> 700 ~/.</a:t>
            </a:r>
            <a:r>
              <a:rPr lang="en-US" altLang="ko-KR" sz="1800" dirty="0" err="1"/>
              <a:t>ssh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lect@master</a:t>
            </a:r>
            <a:r>
              <a:rPr lang="en-US" altLang="ko-KR" sz="1800" dirty="0"/>
              <a:t>:~$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-keygen -t </a:t>
            </a:r>
            <a:r>
              <a:rPr lang="en-US" altLang="ko-KR" sz="1800" dirty="0" err="1"/>
              <a:t>rsa</a:t>
            </a:r>
            <a:r>
              <a:rPr lang="en-US" altLang="ko-KR" sz="1800" dirty="0"/>
              <a:t> -P ""</a:t>
            </a:r>
          </a:p>
          <a:p>
            <a:pPr marL="220663" lvl="1" indent="0">
              <a:buNone/>
            </a:pPr>
            <a:r>
              <a:rPr lang="en-US" altLang="ko-KR" sz="1600" dirty="0"/>
              <a:t>Generating public/private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key pair.</a:t>
            </a:r>
          </a:p>
          <a:p>
            <a:pPr marL="220663" lvl="1" indent="0">
              <a:buNone/>
            </a:pPr>
            <a:r>
              <a:rPr lang="en-US" altLang="ko-KR" sz="1600" dirty="0"/>
              <a:t>Enter file in which to save the key (/home/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r>
              <a:rPr lang="en-US" altLang="ko-KR" sz="1600" dirty="0"/>
              <a:t>): </a:t>
            </a:r>
          </a:p>
          <a:p>
            <a:pPr marL="220663" lvl="1" indent="0">
              <a:buNone/>
            </a:pPr>
            <a:r>
              <a:rPr lang="en-US" altLang="ko-KR" sz="1600" dirty="0"/>
              <a:t>Your identification has been saved in 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r>
              <a:rPr lang="en-US" altLang="ko-KR" sz="1600" dirty="0"/>
              <a:t>.</a:t>
            </a:r>
          </a:p>
          <a:p>
            <a:pPr marL="220663" lvl="1" indent="0">
              <a:buNone/>
            </a:pPr>
            <a:r>
              <a:rPr lang="en-US" altLang="ko-KR" sz="1600" dirty="0"/>
              <a:t>Your public key has been saved in 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/id_rsa.pub.</a:t>
            </a:r>
          </a:p>
          <a:p>
            <a:pPr marL="220663" lvl="1" indent="0">
              <a:buNone/>
            </a:pPr>
            <a:r>
              <a:rPr lang="en-US" altLang="ko-KR" sz="1600" dirty="0"/>
              <a:t>The key fingerprint is:</a:t>
            </a:r>
          </a:p>
          <a:p>
            <a:pPr marL="220663" lvl="1" indent="0">
              <a:buNone/>
            </a:pPr>
            <a:r>
              <a:rPr lang="en-US" altLang="ko-KR" sz="1600" dirty="0"/>
              <a:t>SHA256:XTq2yRkte4GpT6EZYin744w+x5ILcPYF5KaBTIIx8VI </a:t>
            </a:r>
            <a:r>
              <a:rPr lang="en-US" altLang="ko-KR" sz="1600" dirty="0" err="1"/>
              <a:t>lect@master</a:t>
            </a:r>
            <a:endParaRPr lang="en-US" altLang="ko-KR" sz="1600" dirty="0"/>
          </a:p>
          <a:p>
            <a:pPr marL="220663" lvl="1" indent="0">
              <a:buNone/>
            </a:pPr>
            <a:r>
              <a:rPr lang="en-US" altLang="ko-KR" sz="1600" dirty="0"/>
              <a:t>The key's </a:t>
            </a:r>
            <a:r>
              <a:rPr lang="en-US" altLang="ko-KR" sz="1600" dirty="0" err="1"/>
              <a:t>randomart</a:t>
            </a:r>
            <a:r>
              <a:rPr lang="en-US" altLang="ko-KR" sz="1600" dirty="0"/>
              <a:t> image is:</a:t>
            </a:r>
          </a:p>
          <a:p>
            <a:pPr marL="220663" lvl="1" indent="0">
              <a:buNone/>
            </a:pPr>
            <a:r>
              <a:rPr lang="en-US" altLang="ko-KR" sz="1600" dirty="0"/>
              <a:t>+---[RSA 2048]----+</a:t>
            </a:r>
          </a:p>
          <a:p>
            <a:pPr marL="220663" lvl="1" indent="0">
              <a:buNone/>
            </a:pPr>
            <a:r>
              <a:rPr lang="en-US" altLang="ko-KR" sz="1600" dirty="0"/>
              <a:t>|*+E .            |</a:t>
            </a:r>
          </a:p>
          <a:p>
            <a:pPr marL="0" indent="0">
              <a:buNone/>
            </a:pPr>
            <a:r>
              <a:rPr lang="en-US" altLang="ko-KR" sz="1800" dirty="0" err="1"/>
              <a:t>lect@master</a:t>
            </a:r>
            <a:r>
              <a:rPr lang="en-US" altLang="ko-KR" sz="1800" dirty="0"/>
              <a:t>:~$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4E66BE5D-C08A-E260-951D-4480EFA1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370" y="1167793"/>
            <a:ext cx="8607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 master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 worker2</a:t>
            </a:r>
          </a:p>
          <a:p>
            <a:pPr lvl="1"/>
            <a:r>
              <a:rPr lang="en-US" altLang="ko-KR" sz="1600" dirty="0"/>
              <a:t>…</a:t>
            </a:r>
          </a:p>
          <a:p>
            <a:pPr lvl="1"/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 worker3</a:t>
            </a:r>
          </a:p>
          <a:p>
            <a:pPr lvl="1"/>
            <a:r>
              <a:rPr lang="en-US" altLang="ko-KR" sz="1600" dirty="0"/>
              <a:t>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-copy-id: INFO: Source of key(s) to be installed: "/home/</a:t>
            </a:r>
            <a:r>
              <a:rPr lang="en-US" altLang="ko-KR" sz="1600" dirty="0" err="1"/>
              <a:t>lect</a:t>
            </a:r>
            <a:r>
              <a:rPr lang="en-US" altLang="ko-KR" sz="1600" dirty="0"/>
              <a:t>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/id_rsa.pub"</a:t>
            </a:r>
          </a:p>
          <a:p>
            <a:pPr lvl="1"/>
            <a:r>
              <a:rPr lang="en-US" altLang="ko-KR" sz="1600" dirty="0"/>
              <a:t>The authenticity of host 'worker3 (192.168.56.130)' can't be established.</a:t>
            </a:r>
          </a:p>
          <a:p>
            <a:pPr lvl="1"/>
            <a:r>
              <a:rPr lang="en-US" altLang="ko-KR" sz="1600" dirty="0"/>
              <a:t>ECDSA key fingerprint is SHA256:i1YmDnu+w1mut4KFBvV5L3o9RxSzv1Rq0/</a:t>
            </a:r>
            <a:r>
              <a:rPr lang="en-US" altLang="ko-KR" sz="1600" dirty="0" err="1"/>
              <a:t>WFVNwoM+Q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Are you sure you want to continue connecting (yes/no)? yes</a:t>
            </a:r>
          </a:p>
          <a:p>
            <a:pPr lvl="1"/>
            <a:r>
              <a:rPr lang="en-US" altLang="ko-KR" sz="1600" dirty="0"/>
              <a:t>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-copy-id: INFO: attempting to log in with the new key(s), to filter out any that are already installed</a:t>
            </a:r>
          </a:p>
          <a:p>
            <a:pPr lvl="1"/>
            <a:r>
              <a:rPr lang="en-US" altLang="ko-KR" sz="1600" dirty="0"/>
              <a:t>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-copy-id: INFO: 1 key(s) remain to be installed -- if you are prompted now it is to install the new keys</a:t>
            </a:r>
          </a:p>
          <a:p>
            <a:pPr lvl="1"/>
            <a:r>
              <a:rPr lang="en-US" altLang="ko-KR" sz="1600" dirty="0"/>
              <a:t>lect@worker3's password: 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Number of key(s) added: 1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Now try logging into the machine, with:   "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 'worker3'"</a:t>
            </a:r>
          </a:p>
          <a:p>
            <a:pPr lvl="1"/>
            <a:r>
              <a:rPr lang="en-US" altLang="ko-KR" sz="1600" dirty="0"/>
              <a:t>and check to make sure that only the key(s) you wanted were added.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 worker2</a:t>
            </a:r>
          </a:p>
          <a:p>
            <a:r>
              <a:rPr lang="en-US" altLang="ko-KR" sz="1600" dirty="0" err="1"/>
              <a:t>lect@master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 worker3</a:t>
            </a:r>
          </a:p>
        </p:txBody>
      </p:sp>
    </p:spTree>
    <p:extLst>
      <p:ext uri="{BB962C8B-B14F-4D97-AF65-F5344CB8AC3E}">
        <p14:creationId xmlns:p14="http://schemas.microsoft.com/office/powerpoint/2010/main" val="172986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디렉토리 생성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6995" y="3429000"/>
            <a:ext cx="6249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lect@</a:t>
            </a:r>
            <a:r>
              <a:rPr lang="en-US" altLang="ko-KR" dirty="0">
                <a:solidFill>
                  <a:srgbClr val="FF0000"/>
                </a:solidFill>
              </a:rPr>
              <a:t>worker1</a:t>
            </a:r>
            <a:r>
              <a:rPr lang="en-US" altLang="ko-KR" dirty="0"/>
              <a:t>:~$ </a:t>
            </a:r>
            <a:r>
              <a:rPr lang="en-US" altLang="ko-KR" dirty="0" err="1"/>
              <a:t>mkdir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lect@</a:t>
            </a:r>
            <a:r>
              <a:rPr lang="en-US" altLang="ko-KR" dirty="0">
                <a:solidFill>
                  <a:srgbClr val="FF0000"/>
                </a:solidFill>
              </a:rPr>
              <a:t>worker1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datanode</a:t>
            </a:r>
            <a:endParaRPr lang="en-US" altLang="ko-KR" dirty="0"/>
          </a:p>
          <a:p>
            <a:r>
              <a:rPr lang="en-US" altLang="ko-KR" dirty="0"/>
              <a:t>lect@</a:t>
            </a:r>
            <a:r>
              <a:rPr lang="en-US" altLang="ko-KR" dirty="0">
                <a:solidFill>
                  <a:srgbClr val="FF0000"/>
                </a:solidFill>
              </a:rPr>
              <a:t>worker1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/>
              <a:t>lect@</a:t>
            </a:r>
            <a:r>
              <a:rPr lang="en-US" altLang="ko-KR" dirty="0">
                <a:solidFill>
                  <a:srgbClr val="FF0000"/>
                </a:solidFill>
              </a:rPr>
              <a:t>worker1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userlogs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36995" y="4941028"/>
            <a:ext cx="6249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mkdir</a:t>
            </a:r>
            <a:r>
              <a:rPr lang="en-US" altLang="ko-KR" dirty="0"/>
              <a:t> data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namenode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datanode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userlogs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37686" y="3043488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workers (</a:t>
            </a:r>
            <a:r>
              <a:rPr lang="en-US" altLang="ko-KR" dirty="0">
                <a:solidFill>
                  <a:srgbClr val="FF0000"/>
                </a:solidFill>
              </a:rPr>
              <a:t>worker1, worker2, worker3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498" y="457169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(master)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2F64A-EDAF-4ED3-9864-1EB32A3762F1}"/>
              </a:ext>
            </a:extLst>
          </p:cNvPr>
          <p:cNvSpPr txBox="1"/>
          <p:nvPr/>
        </p:nvSpPr>
        <p:spPr>
          <a:xfrm>
            <a:off x="437686" y="1012163"/>
            <a:ext cx="70925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ko-KR" dirty="0"/>
              <a:t>lect@master:~$ vi hadoop/etc/hadoop/workers </a:t>
            </a:r>
          </a:p>
          <a:p>
            <a:r>
              <a:rPr lang="en-US" altLang="ko-KR" dirty="0"/>
              <a:t>worker1</a:t>
            </a:r>
          </a:p>
          <a:p>
            <a:r>
              <a:rPr lang="en-US" altLang="ko-KR" dirty="0"/>
              <a:t>worker2</a:t>
            </a:r>
          </a:p>
          <a:p>
            <a:r>
              <a:rPr lang="en-US" altLang="ko-KR" dirty="0"/>
              <a:t>worker3</a:t>
            </a:r>
          </a:p>
          <a:p>
            <a:endParaRPr lang="en-US" altLang="ko-KR" dirty="0"/>
          </a:p>
          <a:p>
            <a:r>
              <a:rPr lang="nb-NO" altLang="ko-KR" dirty="0"/>
              <a:t>lect@master:~$ vi hadoop/etc/hadoop/masters</a:t>
            </a:r>
          </a:p>
          <a:p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4549</TotalTime>
  <Words>2416</Words>
  <Application>Microsoft Office PowerPoint</Application>
  <PresentationFormat>화면 슬라이드 쇼(4:3)</PresentationFormat>
  <Paragraphs>326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 Unicode MS</vt:lpstr>
      <vt:lpstr>맑은 고딕</vt:lpstr>
      <vt:lpstr>한컴산뜻돋움</vt:lpstr>
      <vt:lpstr>Arial</vt:lpstr>
      <vt:lpstr>Arial Narrow</vt:lpstr>
      <vt:lpstr>Calibri</vt:lpstr>
      <vt:lpstr>Verdana</vt:lpstr>
      <vt:lpstr>Wingdings</vt:lpstr>
      <vt:lpstr>Office 테마</vt:lpstr>
      <vt:lpstr>분산시스템 기초 - 하둡 설치 -</vt:lpstr>
      <vt:lpstr>실습용 Hadoop Cluster</vt:lpstr>
      <vt:lpstr>Hadoop 설치 단계</vt:lpstr>
      <vt:lpstr>각 노드에 필요 SW 설치</vt:lpstr>
      <vt:lpstr>Hadoop 다운로드 및 압축 해제</vt:lpstr>
      <vt:lpstr>Master, worker1, worker2, worker3 host 설정 변경</vt:lpstr>
      <vt:lpstr>ssh 키 생성 및 등록</vt:lpstr>
      <vt:lpstr>PowerPoint 프레젠테이션</vt:lpstr>
      <vt:lpstr>Hadoop 디렉토리 생성</vt:lpstr>
      <vt:lpstr>PowerPoint 프레젠테이션</vt:lpstr>
      <vt:lpstr>Hadoop Master 환경 설정</vt:lpstr>
      <vt:lpstr>Hadoop Master 환경 설정</vt:lpstr>
      <vt:lpstr>Hadoop Master 환경 설정</vt:lpstr>
      <vt:lpstr>Hadoop workers (worker1, worker2, worker3) 설정</vt:lpstr>
      <vt:lpstr>PowerPoint 프레젠테이션</vt:lpstr>
      <vt:lpstr>Hdfs 테스트</vt:lpstr>
      <vt:lpstr>많이 실수하는 오류 및 대처방법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13</cp:revision>
  <dcterms:created xsi:type="dcterms:W3CDTF">2022-03-10T14:08:59Z</dcterms:created>
  <dcterms:modified xsi:type="dcterms:W3CDTF">2023-04-05T03:45:33Z</dcterms:modified>
</cp:coreProperties>
</file>