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6"/>
  </p:notesMasterIdLst>
  <p:sldIdLst>
    <p:sldId id="399" r:id="rId2"/>
    <p:sldId id="401" r:id="rId3"/>
    <p:sldId id="400" r:id="rId4"/>
    <p:sldId id="406" r:id="rId5"/>
    <p:sldId id="407" r:id="rId6"/>
    <p:sldId id="408" r:id="rId7"/>
    <p:sldId id="412" r:id="rId8"/>
    <p:sldId id="413" r:id="rId9"/>
    <p:sldId id="410" r:id="rId10"/>
    <p:sldId id="411" r:id="rId11"/>
    <p:sldId id="414" r:id="rId12"/>
    <p:sldId id="415" r:id="rId13"/>
    <p:sldId id="416" r:id="rId14"/>
    <p:sldId id="417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64BA1F0-E179-4259-91AE-FE7665784060}" v="154" dt="2022-08-30T05:58:08.4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03" autoAdjust="0"/>
    <p:restoredTop sz="96135" autoAdjust="0"/>
  </p:normalViewPr>
  <p:slideViewPr>
    <p:cSldViewPr snapToGrid="0">
      <p:cViewPr varScale="1">
        <p:scale>
          <a:sx n="97" d="100"/>
          <a:sy n="97" d="100"/>
        </p:scale>
        <p:origin x="1080" y="7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9T04:20:40.8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13 452 736 0 0,'-9'13'6009'0'0,"6"-37"2592"0"0,3 8-8538 0 0,-1 9 162 0 0,2 0 0 0 0,-1-1 0 0 0,1 1 0 0 0,0-1 0 0 0,1 1 1 0 0,0 0-1 0 0,0 0 0 0 0,0 0 0 0 0,1 0 0 0 0,0 0 1 0 0,1 1-1 0 0,-1-1 0 0 0,1 1 0 0 0,0 0 0 0 0,1 0 0 0 0,0 0 1 0 0,0 0-1 0 0,0 1 0 0 0,12-9 0 0 0,9-7-242 0 0,1 1 0 0 0,1 2-1 0 0,33-17 1 0 0,-49 29 114 0 0,50-26-193 0 0,1 4-1 0 0,1 2 1 0 0,1 2 0 0 0,1 4-1 0 0,1 3 1 0 0,78-11-1 0 0,-87 23-1646 0 0,-20 7-2891 0 0,-38-2 4329 0 0,1 1 0 0 0,0-1-1 0 0,0 0 1 0 0,-1 0 0 0 0,1 0 0 0 0,0 0 0 0 0,-1 0-1 0 0,1 0 1 0 0,0 0 0 0 0,0 0 0 0 0,-1 0-1 0 0,1 0 1 0 0,0-1 0 0 0,0 1 0 0 0,-1 0 0 0 0,1 0-1 0 0,0-1 1 0 0,-1 1 0 0 0,1 0 0 0 0,-1-1 0 0 0,2 0-1 0 0,4-2-4059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9T04:20:44.3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0 9258 0 0,'-4'15'6289'0'0,"4"11"-4139"0"0,-1-5-1482 0 0,-16 89 69 0 0,9-71-1665 0 0,2 0-1 0 0,-1 48 1 0 0,7-86 910 0 0,0-1 0 0 0,0 0 0 0 0,0 0 0 0 0,0 0 0 0 0,0 1 0 0 0,0-1 0 0 0,0 0 0 0 0,0 0 0 0 0,0 0 0 0 0,0 1 0 0 0,0-1-1 0 0,0 0 1 0 0,0 0 0 0 0,0 0 0 0 0,0 1 0 0 0,0-1 0 0 0,0 0 0 0 0,1 0 0 0 0,-1 0 0 0 0,0 1 0 0 0,0-1 0 0 0,0 0 0 0 0,0 0 0 0 0,0 0 0 0 0,0 0 0 0 0,1 1 0 0 0,-1-1 0 0 0,0 0 0 0 0,0 0 0 0 0,0 0 0 0 0,1 0 0 0 0,-1 0 0 0 0,0 0 0 0 0,0 0 0 0 0,0 0 0 0 0,0 1 0 0 0,1-1 0 0 0,-1 0 0 0 0,0 0 0 0 0,0 0 0 0 0,1 0 0 0 0,-1 0 0 0 0,0 0 0 0 0,0 0 0 0 0,0 0 0 0 0,1 0-1 0 0,-1 0 1 0 0,14-8-89 0 0,14-18 579 0 0,-27 25-469 0 0,20-22-118 0 0,14-13 1241 0 0,-14 25-3002 0 0,4 6-3568 0 0,-25 5 5278 0 0,1 0 0 0 0,0 0 0 0 0,-1-1 0 0 0,1 1 0 0 0,0 0 0 0 0,-1-1 0 0 0,1 1 0 0 0,-1-1 0 0 0,1 1 0 0 0,-1 0 0 0 0,1-1 0 0 0,0 1 0 0 0,-1-1 0 0 0,0 0 0 0 0,1 1 0 0 0,-1-1-1 0 0,1 1 1 0 0,-1-1 0 0 0,0 0 0 0 0,1 1 0 0 0,-1-1 0 0 0,0 0 0 0 0,0 1 0 0 0,0-1 0 0 0,1 0 0 0 0,-1 0 0 0 0,0 1 0 0 0,0-2 0 0 0,3-26 584 0 0,-3 19-629 0 0,2-8 588 0 0,6-37 1859 0 0,4 30 8320 0 0,-19 64-9184 0 0,2-23-1678 0 0,-7 22 1151 0 0,-12 74-1 0 0,22-99-1428 0 0,1 0 0 0 0,1 0 0 0 0,2 21 0 0 0,-1-26-743 0 0,1 0 1 0 0,0-1 0 0 0,0 1 0 0 0,1-1 0 0 0,0 1 0 0 0,6 11 0 0 0,1-3-4672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9T04:41:05.3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49 2729 0 0,'2'-4'669'0'0,"1"0"1"0"0,0 1-1 0 0,0 0 1 0 0,0-1-1 0 0,1 1 0 0 0,-1 0 1 0 0,1 0-1 0 0,-1 1 1 0 0,1-1-1 0 0,7-3 1 0 0,-6 4-355 0 0,0 0 0 0 0,0 1 1 0 0,0-1-1 0 0,1 1 0 0 0,-1 0 1 0 0,1 0-1 0 0,10 0 0 0 0,-5 2-287 0 0,1 0 0 0 0,-1 1 1 0 0,0 0-1 0 0,1 0 0 0 0,-1 1 0 0 0,0 1 0 0 0,17 8 0 0 0,-16-7-1401 0 0,-10-3-328 0 0,-3-3 1755 0 0,0 1-1 0 0,0 0 0 0 0,0 0 0 0 0,0 0 0 0 0,1 0 0 0 0,-1 0 0 0 0,0 0 0 0 0,0 0 0 0 0,0 0 0 0 0,0 0 0 0 0,0 0 0 0 0,0 0 0 0 0,1 0 0 0 0,-1 1 0 0 0,0-1 0 0 0,0 0 0 0 0,0 1 0 0 0,0-1 1 0 0,1 0-1 0 0,-1 1 0 0 0,0-1 0 0 0,0 1 0 0 0,1-1 0 0 0,-1 1 0 0 0,0 0 0 0 0,1-1 0 0 0,-1 1 0 0 0,1 0 0 0 0,-1-1 0 0 0,1 1 0 0 0,-1 0 0 0 0,1 0 0 0 0,0 0 0 0 0,-1-1 0 0 0,1 1 1 0 0,0 0-1 0 0,-1 0 0 0 0,1 0 0 0 0,0 0 0 0 0,0 0 0 0 0,0-1 0 0 0,0 3 0 0 0,0 1 140 0 0,0-1 0 0 0,1 1-1 0 0,-1 0 1 0 0,1-1 0 0 0,0 1 0 0 0,0 0 0 0 0,1-1 0 0 0,-1 1-1 0 0,1-1 1 0 0,0 0 0 0 0,-1 1 0 0 0,4 2 0 0 0,-3-3-638 0 0,1 0 0 0 0,-1 0 1 0 0,1 0-1 0 0,0 0 0 0 0,0-1 0 0 0,0 1 1 0 0,4 1-1 0 0,-7-4 324 0 0,0 0 0 0 0,0 0 0 0 0,0 1-1 0 0,0-1 1 0 0,1 0 0 0 0,-1 0 0 0 0,0 0 0 0 0,0 0 0 0 0,0 0-1 0 0,1 0 1 0 0,-1 0 0 0 0,0 0 0 0 0,0 0 0 0 0,0 0 0 0 0,1 0-1 0 0,-1 0 1 0 0,0 0 0 0 0,0 0 0 0 0,0 0 0 0 0,1 0 0 0 0,-1 0-1 0 0,0-1 1 0 0,0 1 0 0 0,0 0 0 0 0,1 0 0 0 0,-1 0 0 0 0,0 0-1 0 0,0 0 1 0 0,0 0 0 0 0,0 0 0 0 0,0-1 0 0 0,1 1 0 0 0,-1 0-1 0 0,0 0 1 0 0,0 0 0 0 0,0 0 0 0 0,0-1 0 0 0,0 1 0 0 0,0 0-1 0 0,0 0 1 0 0,1 0 0 0 0,-1 0 0 0 0,0-1 0 0 0,0 1 0 0 0,0 0-1 0 0,0 0 1 0 0,0 0 0 0 0,0-1 0 0 0,0 1 0 0 0,0 0 0 0 0,0 0-1 0 0,0 0 1 0 0,0-1 0 0 0,0 1 0 0 0,-1 0 0 0 0,2-3-705 0 0,3-3-1848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9T04:41:05.7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32 2497 0 0,'-7'-7'2217'0'0,"-10"-17"5809"0"0,24 29-4499 0 0,15 7-3103 0 0,-13-8-157 0 0,1 2-184 0 0,1 0-1 0 0,-1 0 1 0 0,0 2 0 0 0,0-1-1 0 0,-1 1 1 0 0,0 0-1 0 0,-1 1 1 0 0,11 13 0 0 0,-15-17-19 0 0,-1 1 1 0 0,0 0-1 0 0,0 1 0 0 0,0-1 1 0 0,0 0-1 0 0,-1 1 1 0 0,0-1-1 0 0,-1 1 1 0 0,0 0-1 0 0,0 0 1 0 0,0-1-1 0 0,0 1 1 0 0,-1 0-1 0 0,0 0 0 0 0,-1 0 1 0 0,-1 8-1 0 0,1-8-217 0 0,-13 64-615 0 0,1-36-2536 0 0,-6-8-4617 0 0,14-24 3812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9T04:41:06.1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 13 1632 0 0,'0'-1'326'0'0,"0"1"-1"0"0,0 0 0 0 0,0-1 0 0 0,0 1 1 0 0,0-1-1 0 0,0 1 0 0 0,0-1 0 0 0,0 1 1 0 0,1-1-1 0 0,-1 1 0 0 0,0-1 0 0 0,0 1 0 0 0,0-1 1 0 0,3-2 2276 0 0,-3 3-2277 0 0,1 0 0 0 0,-1-1 0 0 0,0 1 1 0 0,1 0-1 0 0,-1 0 0 0 0,1 0 0 0 0,-1-1 1 0 0,2 1-1 0 0,0 16 4481 0 0,-6 28-2178 0 0,-14 60-1491 0 0,4-25-523 0 0,7-26-3006 0 0,4-9-2528 0 0,4 0-3542 0 0,1-37 4520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9T04:41:06.5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6 2729 0 0,'0'-1'244'0'0,"-1"1"0"0"0,1 0 0 0 0,0-1 0 0 0,-1 1 0 0 0,1-1 0 0 0,0 1 0 0 0,-1 0 0 0 0,1 0 1 0 0,0-1-1 0 0,-1 1 0 0 0,1 0 0 0 0,-1-1 0 0 0,1 1 0 0 0,-1 0 0 0 0,1 0 0 0 0,0 0 0 0 0,-1 0 1 0 0,1 0-1 0 0,-1-1 0 0 0,1 1 0 0 0,-1 0 0 0 0,1 0 0 0 0,-1 0 0 0 0,1 0 0 0 0,-1 0 1 0 0,1 0-1 0 0,-1 0 0 0 0,1 1 0 0 0,-1-1 0 0 0,1 0 0 0 0,-1 0 0 0 0,1 0 0 0 0,-1 0 0 0 0,1 1 1 0 0,0-1-1 0 0,-1 0 0 0 0,1 0 0 0 0,-1 1 0 0 0,1-1 0 0 0,0 0 0 0 0,-1 1 0 0 0,-1 2 41 0 0,1-1 0 0 0,-1 0 1 0 0,1 1-1 0 0,0 0 0 0 0,0-1 0 0 0,0 1 0 0 0,0 0 0 0 0,-1 3 0 0 0,-7 60-915 0 0,9-65 846 0 0,-1 13-301 0 0,1-1 0 0 0,2 27 0 0 0,-1-36-50 0 0,-1 1 0 0 0,1-1 1 0 0,0 1-1 0 0,1-1 0 0 0,-1 1 1 0 0,1-1-1 0 0,0 0 0 0 0,0 0 1 0 0,0 0-1 0 0,0 0 0 0 0,1 0 1 0 0,3 4-1 0 0,-5-7 110 0 0,-1-1-1 0 0,1 0 1 0 0,0 1 0 0 0,-1-1 0 0 0,1 0-1 0 0,0 0 1 0 0,-1 1 0 0 0,1-1 0 0 0,0 0-1 0 0,-1 0 1 0 0,1 0 0 0 0,0 0 0 0 0,0 0-1 0 0,-1 0 1 0 0,1 0 0 0 0,0 0 0 0 0,-1 0-1 0 0,1 0 1 0 0,0-1 0 0 0,0 1 0 0 0,-1 0-1 0 0,1 0 1 0 0,0-1 0 0 0,-1 1 0 0 0,1 0-1 0 0,-1-1 1 0 0,1 1 0 0 0,0 0 0 0 0,-1-1-1 0 0,1 1 1 0 0,-1-1 0 0 0,1 1 0 0 0,-1-1-1 0 0,1 0 1 0 0,-1 1 0 0 0,1-1 0 0 0,-1 1-1 0 0,0-1 1 0 0,1 0 0 0 0,-1 1 0 0 0,0-1-1 0 0,0 0 1 0 0,1 0 0 0 0,15-34-364 0 0,-15 33 275 0 0,2-5-88 0 0,-1 1 0 0 0,-1-1 0 0 0,1 0 0 0 0,-1 0 0 0 0,-1 1 0 0 0,1-1 0 0 0,-1 0 0 0 0,0 0 0 0 0,0 0 0 0 0,-1 0 0 0 0,0 0 1 0 0,0 1-1 0 0,-4-13 0 0 0,4 16 417 0 0,1 2-57 0 0,0 1 0 0 0,1-1 1 0 0,-1 1-1 0 0,1-1 1 0 0,-1 0-1 0 0,1 1 1 0 0,-1 0-1 0 0,1-1 1 0 0,-1 1-1 0 0,1-1 1 0 0,0 1-1 0 0,-1 0 1 0 0,1-1-1 0 0,0 1 0 0 0,-1 0 1 0 0,1 0-1 0 0,-1 0 1 0 0,1-1-1 0 0,0 1 1 0 0,0 0-1 0 0,-1 0 1 0 0,1 0-1 0 0,0 0 1 0 0,-1 0-1 0 0,1 0 1 0 0,0 0-1 0 0,-1 0 1 0 0,1 0-1 0 0,0 1 0 0 0,0-1 1 0 0,36 3 503 0 0,-25-2-434 0 0,-9-1 360 0 0,21 1 115 0 0,9-5-5355 0 0,-32 3 4382 0 0,0 1-1 0 0,0 0 1 0 0,-1-1 0 0 0,1 1 0 0 0,0-1-1 0 0,0 1 1 0 0,0-1 0 0 0,0 1 0 0 0,0-1-1 0 0,-1 0 1 0 0,1 1 0 0 0,0-1 0 0 0,-1 0-1 0 0,1 0 1 0 0,0 0 0 0 0,-1 1 0 0 0,1-1-1 0 0,-1 0 1 0 0,1-2 0 0 0,0 1 56 0 0,-1 1 1 0 0,0-1-1 0 0,0 0 1 0 0,0 0-1 0 0,0 0 1 0 0,0 0-1 0 0,0 0 1 0 0,-1 0-1 0 0,1 1 1 0 0,-1-1-1 0 0,1 0 0 0 0,-1 0 1 0 0,1 0-1 0 0,-3-2 1 0 0,-6-11 1064 0 0,9 15-780 0 0,0 0 0 0 0,0 0 0 0 0,0 0-1 0 0,-1 0 1 0 0,1 0 0 0 0,0 0 0 0 0,0 0 0 0 0,0 0 0 0 0,0 0 0 0 0,0 0 0 0 0,-1 0 0 0 0,1 0-1 0 0,0 0 1 0 0,0 0 0 0 0,0 0 0 0 0,0 0 0 0 0,0 0 0 0 0,-1 0 0 0 0,1 0 0 0 0,0 0 0 0 0,0 1-1 0 0,0-1 1 0 0,0 0 0 0 0,0 0 0 0 0,0 0 0 0 0,0 0 0 0 0,-1 0 0 0 0,1 0 0 0 0,0 0 0 0 0,0 1-1 0 0,0-1 1 0 0,0 0 0 0 0,0 0 0 0 0,0 0 0 0 0,0 0 0 0 0,0 0 0 0 0,0 0 0 0 0,0 1 0 0 0,0-1-1 0 0,0 0 1 0 0,0 0 0 0 0,0 0 0 0 0,0 0 0 0 0,0 0 0 0 0,0 1 0 0 0,0-1 0 0 0,0 0 0 0 0,0 0-1 0 0,0 0 1 0 0,0 36 7364 0 0,1-18-7837 0 0,-2 10-307 0 0,-8 46 0 0 0,7-64-791 0 0,-1-1 0 0 0,0 0 0 0 0,0 0 0 0 0,-1 0 0 0 0,-4 9-1 0 0,-1-3-1354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9T04:41:06.9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 2080 0 0,'11'1'9566'0'0,"60"-12"-6854"0"0,-67 10-2651 0 0,0 1 0 0 0,0-1 0 0 0,0 1 0 0 0,0 0 0 0 0,0 0 0 0 0,0 0 0 0 0,0 0 0 0 0,0 1 1 0 0,0-1-1 0 0,0 1 0 0 0,0 0 0 0 0,0 0 0 0 0,-1 1 0 0 0,1-1 0 0 0,0 1 0 0 0,-1 0 0 0 0,5 2 0 0 0,-5-1 10 0 0,-1-1-1 0 0,0 1 0 0 0,1 0 0 0 0,-1 0 0 0 0,0 0 0 0 0,-1 0 0 0 0,1 0 0 0 0,0 0 0 0 0,-1 0 0 0 0,0 0 0 0 0,1 1 0 0 0,-1-1 0 0 0,-1 0 0 0 0,1 1 1 0 0,0-1-1 0 0,-1 1 0 0 0,0-1 0 0 0,0 1 0 0 0,0-1 0 0 0,0 5 0 0 0,-6 45-2891 0 0,-4-19-5382 0 0,7-25 3922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9T04:41:07.3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32 4473 0 0,'0'-2'355'0'0,"0"1"0"0"0,0 0 0 0 0,0 0 0 0 0,0 0 0 0 0,0 0 0 0 0,1 0 0 0 0,-1 0 0 0 0,0 0 0 0 0,1 0 0 0 0,-1 0 0 0 0,1 0-1 0 0,-1 0 1 0 0,1 0 0 0 0,0 0 0 0 0,-1 0 0 0 0,1 0 0 0 0,0 1 0 0 0,0-1 0 0 0,-1 0 0 0 0,1 0 0 0 0,0 1 0 0 0,0-1 0 0 0,1 0 0 0 0,1-1-5 0 0,0 1 1 0 0,0 0-1 0 0,0 0 1 0 0,0 0-1 0 0,0 0 1 0 0,0 1-1 0 0,0-1 1 0 0,5 1-1 0 0,-2 0-217 0 0,0 0-1 0 0,0 0 1 0 0,-1 1 0 0 0,1-1 0 0 0,-1 1-1 0 0,1 1 1 0 0,0-1 0 0 0,-1 1-1 0 0,7 3 1 0 0,-9-3-27 0 0,0 0 0 0 0,0 0 0 0 0,0 1 0 0 0,0-1 0 0 0,0 1 0 0 0,-1 0 0 0 0,1 0 0 0 0,-1 0 0 0 0,0 0 0 0 0,0 0 0 0 0,0 0 0 0 0,0 1 0 0 0,-1-1 0 0 0,1 0 0 0 0,-1 1 0 0 0,1 3 0 0 0,-1 0 23 0 0,0-1 0 0 0,0 1 0 0 0,0-1 0 0 0,-1 1-1 0 0,0-1 1 0 0,-1 0 0 0 0,1 1 0 0 0,-4 12 0 0 0,2-10-231 0 0,-1 1 0 0 0,-1-1 0 0 0,1 0 0 0 0,-1 0 0 0 0,-1 0 1 0 0,0 0-1 0 0,0-1 0 0 0,0 1 0 0 0,-1-1 0 0 0,0-1 0 0 0,-1 1 1 0 0,-9 7-1 0 0,14-13-181 0 0,-1 1 1 0 0,-1-1 0 0 0,1-1-1 0 0,0 1 1 0 0,0 0-1 0 0,-1-1 1 0 0,1 1 0 0 0,-1-1-1 0 0,1 0 1 0 0,-1 0 0 0 0,0-1-1 0 0,1 1 1 0 0,-1-1-1 0 0,0 1 1 0 0,0-1 0 0 0,1 0-1 0 0,-1-1 1 0 0,0 1 0 0 0,1-1-1 0 0,-1 0 1 0 0,0 1-1 0 0,-5-3 1 0 0,46 3 2693 0 0,79 14-1890 0 0,-66-11-3173 0 0,-48-3 2027 0 0,0 0 0 0 0,0 0 0 0 0,1 0 0 0 0,-1 0 0 0 0,0 0 0 0 0,0 0 0 0 0,0-1 0 0 0,1 1 1 0 0,-1-1-1 0 0,0 0 0 0 0,0 0 0 0 0,4-1 0 0 0,0-3-2867 0 0</inkml:trace>
  <inkml:trace contextRef="#ctx0" brushRef="#br0" timeOffset="1">247 34 2865 0 0,'9'6'9670'0'0,"-8"-4"-9250"0"0,4 15 2819 0 0,-2 17-2412 0 0,-4-19-650 0 0,0 1 1 0 0,-4 22 0 0 0,2-28-648 0 0,1 1 0 0 0,1 0 0 0 0,0-1 0 0 0,1 1 0 0 0,0 0 1 0 0,0 0-1 0 0,3 12 0 0 0,-2-22 287 0 0,1 0-1 0 0,0 0 1 0 0,0-1 0 0 0,0 1-1 0 0,-1-1 1 0 0,1 1-1 0 0,0-1 1 0 0,0 0 0 0 0,0 0-1 0 0,0 0 1 0 0,0 0 0 0 0,0 0-1 0 0,-1 0 1 0 0,1 0 0 0 0,0-1-1 0 0,3 0 1 0 0,8 0 86 0 0,-6 2 37 0 0,0 0 1 0 0,0 1-1 0 0,0-1 0 0 0,0 2 0 0 0,12 4 1 0 0,27 8-5652 0 0,-31-19 3106 0 0,-10 1 1106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9T04:41:07.6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71 4281 0 0,'0'5'432'0'0,"-1"0"0"0"0,1 1 0 0 0,0-1 1 0 0,1 0-1 0 0,-1 0 0 0 0,1 1 0 0 0,0-1 0 0 0,1 0 0 0 0,-1 0 1 0 0,1 0-1 0 0,0 0 0 0 0,0-1 0 0 0,0 1 0 0 0,4 4 0 0 0,-5-7-310 0 0,1 0 1 0 0,0 0-1 0 0,0 0 0 0 0,1 0 0 0 0,-1 0 0 0 0,0 0 0 0 0,1-1 0 0 0,-1 1 0 0 0,1-1 0 0 0,-1 0 0 0 0,1 0 0 0 0,0 0 0 0 0,-1 0 0 0 0,1 0 0 0 0,0 0 0 0 0,0-1 0 0 0,0 1 0 0 0,-1-1 0 0 0,1 0 0 0 0,0 0 0 0 0,0 0 0 0 0,0 0 0 0 0,0-1 0 0 0,0 1 0 0 0,-1-1 0 0 0,1 1 0 0 0,3-2 0 0 0,-3 1-105 0 0,0 0 0 0 0,0 0 0 0 0,0 0-1 0 0,-1-1 1 0 0,1 1 0 0 0,0-1 0 0 0,0 1-1 0 0,-1-1 1 0 0,1 0 0 0 0,-1 0 0 0 0,0 0-1 0 0,1 0 1 0 0,-1-1 0 0 0,0 1 0 0 0,0-1-1 0 0,-1 1 1 0 0,1-1 0 0 0,0 0 0 0 0,-1 1-1 0 0,0-1 1 0 0,1 0 0 0 0,-1 0 0 0 0,0 0-1 0 0,0 0 1 0 0,-1 0 0 0 0,1 0 0 0 0,-1-1-1 0 0,0 1 1 0 0,1 0 0 0 0,-1 0 0 0 0,-1 0 0 0 0,0-6-1 0 0,1 5 16 0 0,-1 0-1 0 0,0 0 1 0 0,0 0-1 0 0,0 0 1 0 0,0 0 0 0 0,-1 0-1 0 0,1 0 1 0 0,-1 0-1 0 0,0 1 1 0 0,0-1-1 0 0,-1 0 1 0 0,1 1-1 0 0,-1 0 1 0 0,0 0-1 0 0,1 0 1 0 0,-1 0 0 0 0,-1 0-1 0 0,1 0 1 0 0,0 1-1 0 0,-1-1 1 0 0,1 1-1 0 0,-1 0 1 0 0,0 0-1 0 0,-4-1 1 0 0,2 1-48 0 0,1 1-1 0 0,-1 0 1 0 0,0 1 0 0 0,1-1 0 0 0,-1 1-1 0 0,1 0 1 0 0,-1 0 0 0 0,-7 2-1 0 0,-14 7-2211 0 0,24-7 1575 0 0,1-1 0 0 0,0 1 0 0 0,0-1-1 0 0,0 1 1 0 0,0 0 0 0 0,0 0 0 0 0,1-1-1 0 0,-1 1 1 0 0,-1 3 0 0 0,-1 4-3986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9T04:41:08.0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84 11 6185 0 0,'3'-2'9923'0'0,"10"-2"-7964"0"0,21 0-2440 0 0,-27 4 490 0 0,0 1 0 0 0,0 0 0 0 0,-1 1 0 0 0,1 0 0 0 0,0 0-1 0 0,-1 0 1 0 0,0 1 0 0 0,1 0 0 0 0,-1 0 0 0 0,9 7-1 0 0,-12-8-259 0 0,-1 0-1 0 0,1 0 0 0 0,-1 0 1 0 0,0 1-1 0 0,0-1 0 0 0,0 1 1 0 0,0-1-1 0 0,0 1 0 0 0,-1-1 1 0 0,1 1-1 0 0,1 4 0 0 0,-2-5-226 0 0,-1 1-1 0 0,1-1 0 0 0,-1 0 1 0 0,0 0-1 0 0,1 0 1 0 0,-1 0-1 0 0,0 1 0 0 0,-1-1 1 0 0,1 0-1 0 0,0 0 0 0 0,-1 0 1 0 0,1 0-1 0 0,-1 1 0 0 0,1-1 1 0 0,-1 0-1 0 0,0 0 0 0 0,0 0 1 0 0,-1 2-1 0 0,-7 9-3706 0 0</inkml:trace>
  <inkml:trace contextRef="#ctx0" brushRef="#br0" timeOffset="1">1 161 9938 0 0,'2'0'232'0'0,"81"2"6952"0"0,-63-1-6100 0 0,-1 1 0 0 0,25 6 0 0 0,-43-8-1031 0 0,1 1 1 0 0,0-1 0 0 0,0 1 0 0 0,0-1-1 0 0,0 1 1 0 0,-1-1 0 0 0,1 1 0 0 0,0 0-1 0 0,-1 0 1 0 0,1 0 0 0 0,0 0-1 0 0,-1 0 1 0 0,1 1 0 0 0,-1-1 0 0 0,0 0-1 0 0,1 1 1 0 0,-1-1 0 0 0,0 1 0 0 0,0-1-1 0 0,0 1 1 0 0,0-1 0 0 0,0 1 0 0 0,1 3-1 0 0,-2-2-32 0 0,1 0 0 0 0,-1 0 0 0 0,0-1 0 0 0,0 1 0 0 0,-1 0 0 0 0,1 0 0 0 0,0 0 0 0 0,-1-1 0 0 0,0 1-1 0 0,0 0 1 0 0,0 0 0 0 0,0-1 0 0 0,0 1 0 0 0,-2 3 0 0 0,-3 3-292 0 0,0 0 0 0 0,0 0 0 0 0,-1-1 0 0 0,0 0 0 0 0,-1 0-1 0 0,1 0 1 0 0,-14 9 0 0 0,17-14-102 0 0,0-1 0 0 0,0 1 0 0 0,-1-1 0 0 0,1 0 0 0 0,-1 0-1 0 0,1-1 1 0 0,-1 1 0 0 0,0-1 0 0 0,0 0 0 0 0,0 0 0 0 0,1-1 0 0 0,-1 1 0 0 0,0-1-1 0 0,0 0 1 0 0,0 0 0 0 0,0-1 0 0 0,0 0 0 0 0,-6-1 0 0 0,11 2 355 0 0,0 0 0 0 0,-1 0 0 0 0,1 0 0 0 0,0 0 0 0 0,0 0 0 0 0,-1 0 0 0 0,1 0 0 0 0,0 0 0 0 0,0-1 0 0 0,0 1 0 0 0,-1 0 0 0 0,1 0 0 0 0,0 0 0 0 0,0 0 0 0 0,0 0 0 0 0,-1-1 0 0 0,1 1 0 0 0,0 0 0 0 0,0 0 0 0 0,0 0 0 0 0,0 0 0 0 0,-1-1 0 0 0,1 1 0 0 0,0 0 0 0 0,0 0 0 0 0,0 0 0 0 0,0-1 0 0 0,0 1 0 0 0,0 0 0 0 0,0 0 0 0 0,0-1 0 0 0,0 1 0 0 0,0 0 0 0 0,-1 0 0 0 0,1-1 0 0 0,0 1 0 0 0,0 0 0 0 0,1-1 0 0 0,7-7 645 0 0,14-3 1221 0 0,-12 8-1453 0 0,0 1 0 0 0,0 0 1 0 0,1 1-1 0 0,-1 1 0 0 0,0-1 0 0 0,1 2 0 0 0,-1-1 0 0 0,0 1 0 0 0,19 5 0 0 0,29 11 71 0 0,0 6-4180 0 0,-7-4-5285 0 0,-44-17 4323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9T04:41:08.4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12475 0 0,'5'15'2784'0'0,"0"4"-447"0"0,3 7-137 0 0,-3 5-439 0 0,-3-1-585 0 0,1 3-424 0 0,-3 4-328 0 0,1 1-184 0 0,-1 2-128 0 0,0 3-112 0 0,2-1-208 0 0,-2-3-656 0 0,1-3-1088 0 0,-1-7-2153 0 0,-3-10-2425 0 0,3-6-967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9T04:47:58.1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63 8194 0 0,'-1'-2'421'0'0,"-1"1"1"0"0,1-1 0 0 0,0 0-1 0 0,0 0 1 0 0,-1 0 0 0 0,1 0-1 0 0,1-1 1 0 0,-1 1-1 0 0,0 0 1 0 0,1 0 0 0 0,-1 0-1 0 0,1-1 1 0 0,-1 1 0 0 0,1 0-1 0 0,0-1 1 0 0,0 1 0 0 0,0 0-1 0 0,1-3 1 0 0,-1 3-299 0 0,1 1 0 0 0,0 0 1 0 0,0 0-1 0 0,-1-1 0 0 0,1 1 1 0 0,0 0-1 0 0,0 0 0 0 0,0 0 1 0 0,1 0-1 0 0,-1 0 0 0 0,0 0 1 0 0,0 1-1 0 0,0-1 0 0 0,1 0 1 0 0,-1 1-1 0 0,0-1 0 0 0,1 0 0 0 0,-1 1 1 0 0,1 0-1 0 0,-1-1 0 0 0,0 1 1 0 0,1 0-1 0 0,-1 0 0 0 0,1-1 1 0 0,-1 1-1 0 0,1 0 0 0 0,-1 1 1 0 0,1-1-1 0 0,1 0 0 0 0,12 2 129 0 0,0 1-1 0 0,0 0 1 0 0,-1 1-1 0 0,1 0 1 0 0,-1 1-1 0 0,0 1 1 0 0,20 11-1 0 0,-19-9-383 0 0,0-1 0 0 0,0-1-1 0 0,0 0 1 0 0,1-1 0 0 0,0 0-1 0 0,17 1 1 0 0,-33-6 92 0 0,0 0 0 0 0,0 1 0 0 0,0-1 0 0 0,0 0 0 0 0,0 0 1 0 0,0 0-1 0 0,0 0 0 0 0,0 0 0 0 0,0 0 0 0 0,1 0 0 0 0,-1 0 0 0 0,0 0 0 0 0,0 0 0 0 0,0 0 1 0 0,0 0-1 0 0,0 0 0 0 0,0 0 0 0 0,0 0 0 0 0,0 0 0 0 0,1 0 0 0 0,-1 0 0 0 0,0 0 0 0 0,0 0 1 0 0,0 0-1 0 0,0 0 0 0 0,0 0 0 0 0,0 0 0 0 0,0 0 0 0 0,0 0 0 0 0,1 0 0 0 0,-1 0 1 0 0,0 0-1 0 0,0 0 0 0 0,0 0 0 0 0,0 0 0 0 0,0 0 0 0 0,0 0 0 0 0,0 0 0 0 0,0 0 0 0 0,0 0 1 0 0,0 0-1 0 0,0 0 0 0 0,1-1 0 0 0,-1 1 0 0 0,0 0 0 0 0,0 0 0 0 0,0 0 0 0 0,0 0 1 0 0,0 0-1 0 0,0 0 0 0 0,0 0 0 0 0,0 0 0 0 0,0 0 0 0 0,0-1 0 0 0,0 1 0 0 0,0 0 0 0 0,0 0 1 0 0,0 0-1 0 0,0 0 0 0 0,0 0 0 0 0,0 0 0 0 0,0 0 0 0 0,0-1 0 0 0,0 1 0 0 0,0 0 1 0 0,0 0-1 0 0,0 0 0 0 0,-9-7-1597 0 0,-12-5-150 0 0,-1 3 835 0 0,11 3 717 0 0,-1 1 0 0 0,1 1 0 0 0,-1 0 0 0 0,-21-3 0 0 0,31 7 364 0 0,0-1 1 0 0,-1 1-1 0 0,1 0 0 0 0,-1 0 1 0 0,1 0-1 0 0,-1 0 1 0 0,1 1-1 0 0,0-1 0 0 0,-1 1 1 0 0,1-1-1 0 0,-1 1 1 0 0,1 0-1 0 0,0 0 0 0 0,0 0 1 0 0,0 0-1 0 0,-1 0 1 0 0,1 0-1 0 0,0 1 0 0 0,0-1 1 0 0,1 1-1 0 0,-1-1 1 0 0,0 1-1 0 0,0 0 0 0 0,1 0 1 0 0,-1 0-1 0 0,1 0 1 0 0,0 0-1 0 0,-1 0 0 0 0,0 3 1 0 0,-4 10 335 0 0,1-1-1 0 0,1 1 1 0 0,0-1-1 0 0,1 1 1 0 0,0 1 0 0 0,0 25-1 0 0,2-29-773 0 0,1 1-1 0 0,1-1 0 0 0,0 0 1 0 0,0 1-1 0 0,2-1 0 0 0,-1 0 1 0 0,1 0-1 0 0,9 20 0 0 0,7 0-4072 0 0,-17-30 3866 0 0,-1-1-1 0 0,0 0 0 0 0,0 1 0 0 0,1-1 0 0 0,-1 0 1 0 0,1 0-1 0 0,-1 0 0 0 0,1 0 0 0 0,-1 0 0 0 0,1 0 1 0 0,2 0-1 0 0,4 0-3886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9T04:20:44.6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12 8354 0 0,'-1'-1'853'0'0,"1"0"-569"0"0,0 1 1 0 0,0 0-1 0 0,0-1 0 0 0,-1 1 1 0 0,1 0-1 0 0,0-1 0 0 0,0 1 1 0 0,0-1-1 0 0,0 1 0 0 0,3-6 5119 0 0,-2 5-5119 0 0,13 1 2578 0 0,22 14-4066 0 0,-30-11 2007 0 0,28 10-670 0 0,6 2-46 0 0,65 35-1 0 0,-102-48-42 0 0,1 0 0 0 0,-1 1 0 0 0,0-1 1 0 0,0 1-1 0 0,0-1 0 0 0,0 1 0 0 0,-1 0 0 0 0,1 0 0 0 0,-1 0 0 0 0,1 1 0 0 0,-1-1 0 0 0,0 1 0 0 0,-1-1 0 0 0,1 1 0 0 0,0-1 0 0 0,-1 1 0 0 0,1 5 0 0 0,-1-3 24 0 0,0 1 0 0 0,0-1 1 0 0,-1 1-1 0 0,0-1 0 0 0,0 1 0 0 0,-1-1 1 0 0,0 0-1 0 0,0 1 0 0 0,-4 11 0 0 0,0-5-313 0 0,0-1 0 0 0,0 0 0 0 0,-1-1 0 0 0,-11 17 0 0 0,10-18-740 0 0,0 0-1 0 0,-1 0 0 0 0,0-1 1 0 0,-11 9-1 0 0,14-14 101 0 0,-1 0-1 0 0,1 0 1 0 0,-1-1 0 0 0,1 1 0 0 0,-1-1-1 0 0,0-1 1 0 0,-1 1 0 0 0,1-1 0 0 0,0 0-1 0 0,-7 1 1 0 0,-13 0-3507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9T04:47:58.4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251 0 8834 0 0,'-26'104'9424'0'0,"5"0"-7373"0"0,-19 79-4012 0 0,39-181 1782 0 0,1 0 0 0 0,-1 0 0 0 0,1 0 0 0 0,-1-1 0 0 0,0 1 0 0 0,0 0 0 0 0,1 0 0 0 0,-1 0 0 0 0,-1 0 0 0 0,1-1 0 0 0,0 1 0 0 0,0-1 0 0 0,-1 1 0 0 0,1-1 0 0 0,-1 1 0 0 0,1-1 0 0 0,-1 0 0 0 0,0 0 0 0 0,1 1 0 0 0,-1-1 0 0 0,-2 1 0 0 0,1-2-3 0 0,1 1 0 0 0,-1-1-1 0 0,0 0 1 0 0,1 0 0 0 0,-1 0 0 0 0,0 0-1 0 0,1 0 1 0 0,-1 0 0 0 0,0-1-1 0 0,1 1 1 0 0,-1-1 0 0 0,1 0 0 0 0,-1 0-1 0 0,-2-1 1 0 0,-9-6 317 0 0,0 1 1 0 0,0-2-1 0 0,1 0 0 0 0,-16-15 1 0 0,20 19 5144 0 0,9 4-5152 0 0,7 12 1475 0 0,14 15-720 0 0,-10-16-741 0 0,1 0 1 0 0,0 0-1 0 0,0-1 1 0 0,1 0-1 0 0,0-1 1 0 0,0-1-1 0 0,1 0 1 0 0,0 0-1 0 0,17 4 1 0 0,-25-10-289 0 0,0 1 1 0 0,1-1 0 0 0,-1 0-1 0 0,1-1 1 0 0,-1 1 0 0 0,1-1-1 0 0,-1-1 1 0 0,1 1-1 0 0,-1-1 1 0 0,9-2 0 0 0,-9 1-310 0 0,-1 0 0 0 0,1 0 0 0 0,-1-1 0 0 0,0 0 0 0 0,0 0 0 0 0,0 0 0 0 0,0-1 0 0 0,0 1 0 0 0,-1-1 0 0 0,1 0 0 0 0,-1 0 0 0 0,7-10 0 0 0,-5 6-1307 0 0,-1 1 1 0 0,-1-1 0 0 0,8-16-1 0 0,-2-2-3094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9T04:47:58.8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14 6625 0 0,'0'-1'466'0'0,"0"0"0"0"0,1 1 0 0 0,-1-1 0 0 0,1 0 0 0 0,-1 0 0 0 0,1 0 0 0 0,0 0 0 0 0,-1 1 0 0 0,1-1 0 0 0,0 0 0 0 0,-1 1 0 0 0,1-1 0 0 0,0 0 0 0 0,0 1 0 0 0,0-1 0 0 0,0 1 0 0 0,0-1 0 0 0,-1 1 0 0 0,3-1 0 0 0,-3 1-269 0 0,1 0 1 0 0,-1 1-1 0 0,1-1 1 0 0,-1 0-1 0 0,1 0 0 0 0,-1 1 1 0 0,1-1-1 0 0,-1 0 0 0 0,1 1 1 0 0,-1-1-1 0 0,0 0 0 0 0,1 1 1 0 0,-1-1-1 0 0,0 0 1 0 0,1 1-1 0 0,-1-1 0 0 0,0 1 1 0 0,1-1-1 0 0,-1 1 0 0 0,0-1 1 0 0,0 1-1 0 0,0-1 0 0 0,1 1 1 0 0,-1 0-1 0 0,6 41 1896 0 0,-7 3-1668 0 0,-14 86 0 0 0,7-83-1050 0 0,-1 68-1 0 0,13-115-738 0 0,5-10 824 0 0,17-22 674 0 0,-13 15-161 0 0,6-6-505 0 0,34-36 1140 0 0,-33 40-3805 0 0,1 1-3696 0 0,-11 9 78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9T04:47:59.2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112 140 8146 0 0,'-3'-1'647'0'0,"-1"1"0"0"0,1-1-1 0 0,0 0 1 0 0,0 1 0 0 0,0 0 0 0 0,0 0 0 0 0,-1 0 0 0 0,1 0 0 0 0,0 1 0 0 0,0-1 0 0 0,0 1 0 0 0,0 0 0 0 0,-1 0-1 0 0,1 0 1 0 0,0 0 0 0 0,1 0 0 0 0,-1 1 0 0 0,0-1 0 0 0,-4 4 0 0 0,3-2-326 0 0,1 1 0 0 0,0 0-1 0 0,-1-1 1 0 0,1 1 0 0 0,1 0 0 0 0,-1 1 0 0 0,1-1 0 0 0,-1 0 0 0 0,1 1-1 0 0,0-1 1 0 0,-1 9 0 0 0,-1 3-284 0 0,1-1-1 0 0,1 1 0 0 0,0 0 1 0 0,1 0-1 0 0,1 0 1 0 0,0 0-1 0 0,4 16 0 0 0,-3-22-46 0 0,2-1-1 0 0,-1 1 0 0 0,1-1 1 0 0,1 0-1 0 0,0 0 0 0 0,0 0 0 0 0,9 14 1 0 0,-11-20-9 0 0,0 0 0 0 0,0-1 0 0 0,0 1-1 0 0,0-1 1 0 0,1 0 0 0 0,-1 0 0 0 0,1 1 0 0 0,0-1 0 0 0,-1-1 0 0 0,1 1 0 0 0,5 2 0 0 0,-6-3 5 0 0,0-1-1 0 0,0 1 1 0 0,0-1-1 0 0,0 0 1 0 0,1 1-1 0 0,-1-1 1 0 0,0 0 0 0 0,0-1-1 0 0,0 1 1 0 0,0 0-1 0 0,0 0 1 0 0,0-1-1 0 0,0 1 1 0 0,0-1 0 0 0,0 0-1 0 0,0 0 1 0 0,0 1-1 0 0,0-1 1 0 0,0-1-1 0 0,2 0 1 0 0,0-2 9 0 0,0 1 1 0 0,0-1-1 0 0,0 0 1 0 0,-1-1-1 0 0,1 1 1 0 0,-1-1-1 0 0,0 1 1 0 0,0-1-1 0 0,-1 0 1 0 0,1 0-1 0 0,-1 0 1 0 0,0 0-1 0 0,-1-1 1 0 0,1 1-1 0 0,0-8 1 0 0,1-4 10 0 0,0 0-1 0 0,-2 0 1 0 0,0-29 0 0 0,-2 30-79 0 0,-1-1 0 0 0,0 1 0 0 0,-8-27 0 0 0,8 35-127 0 0,0 1 1 0 0,-1 0-1 0 0,0 0 1 0 0,0 0-1 0 0,-1 0 1 0 0,0 0-1 0 0,0 1 1 0 0,-1 0 0 0 0,1 0-1 0 0,-7-6 1 0 0,11 12 127 0 0,0 0 0 0 0,0 0 0 0 0,0-1 0 0 0,0 1 1 0 0,0 0-1 0 0,0 0 0 0 0,0 0 0 0 0,0 0 0 0 0,0 0 0 0 0,0 0 1 0 0,0 0-1 0 0,0-1 0 0 0,0 1 0 0 0,0 0 0 0 0,0 0 1 0 0,0 0-1 0 0,0 0 0 0 0,-1 0 0 0 0,1 0 0 0 0,0 0 0 0 0,0-1 1 0 0,0 1-1 0 0,0 0 0 0 0,0 0 0 0 0,0 0 0 0 0,0 0 0 0 0,0 0 1 0 0,-1 0-1 0 0,1 0 0 0 0,0 0 0 0 0,0 0 0 0 0,0 0 1 0 0,0 0-1 0 0,0 0 0 0 0,0 0 0 0 0,-1 0 0 0 0,1 0 0 0 0,0 0 1 0 0,0 0-1 0 0,0 0 0 0 0,0 0 0 0 0,0 0 0 0 0,0 0 0 0 0,-1 0 1 0 0,1 0-1 0 0,0 0 0 0 0,0 0 0 0 0,0 0 0 0 0,0 0 1 0 0,0 0-1 0 0,0 0 0 0 0,0 0 0 0 0,-1 0 0 0 0,1 0 0 0 0,0 0 1 0 0,0 1-1 0 0,0-1 0 0 0,0 0 0 0 0,0 0 0 0 0,0 0 0 0 0,0 0 1 0 0,0 0-1 0 0,0 0 0 0 0,0 1 0 0 0,3 10-3681 0 0,12 17-3223 0 0,-3-13 2277 0 0</inkml:trace>
  <inkml:trace contextRef="#ctx0" brushRef="#br0" timeOffset="1">324 15 5905 0 0,'1'-1'520'0'0,"0"0"-1"0"0,0 0 0 0 0,0 0 1 0 0,-1 0-1 0 0,1 0 1 0 0,0 0-1 0 0,0 0 0 0 0,1 0 1 0 0,-1 1-1 0 0,0-1 1 0 0,0 0-1 0 0,0 1 0 0 0,0-1 1 0 0,0 1-1 0 0,1-1 1 0 0,-1 1-1 0 0,0 0 0 0 0,1-1 1 0 0,-1 1-1 0 0,0 0 1 0 0,0 0-1 0 0,3 0 0 0 0,-3 0-256 0 0,-1 1-1 0 0,1 0 0 0 0,0-1 0 0 0,0 1 0 0 0,-1 0 1 0 0,1 0-1 0 0,0 0 0 0 0,-1-1 0 0 0,1 1 0 0 0,-1 0 1 0 0,1 0-1 0 0,-1 0 0 0 0,1 0 0 0 0,-1 0 0 0 0,0 0 1 0 0,1 0-1 0 0,-1 0 0 0 0,0 0 0 0 0,0 0 0 0 0,0 0 1 0 0,0 1-1 0 0,1 10 212 0 0,-1 0 0 0 0,0 0 0 0 0,-4 17 0 0 0,-20 105-448 0 0,6-45-3545 0 0,17-82 2839 0 0,-7 29-4658 0 0,-1-14-1344 0 0,0-8 296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9T04:47:59.5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4 6641 0 0,'-1'1'270'0'0,"1"-1"-1"0"0,-1 1 0 0 0,1-1 1 0 0,-1 1-1 0 0,0-1 0 0 0,1 1 1 0 0,-1-1-1 0 0,1 1 0 0 0,0 0 1 0 0,-1-1-1 0 0,1 1 0 0 0,-1 0 1 0 0,1 0-1 0 0,0-1 0 0 0,0 1 1 0 0,-1 0-1 0 0,1 0 0 0 0,0-1 1 0 0,0 1-1 0 0,0 0 0 0 0,0 0 1 0 0,0 0-1 0 0,0-1 0 0 0,0 1 1 0 0,0 0-1 0 0,0 0 0 0 0,0 0 1 0 0,0-1-1 0 0,1 1 0 0 0,-1 1 1 0 0,2-1-57 0 0,-1 0 1 0 0,0 0 0 0 0,0 0 0 0 0,1-1-1 0 0,-1 1 1 0 0,0 0 0 0 0,1-1 0 0 0,-1 1 0 0 0,1-1-1 0 0,-1 0 1 0 0,1 1 0 0 0,-1-1 0 0 0,0 0-1 0 0,4 0 1 0 0,8 0 204 0 0,-1 0-1 0 0,24-5 0 0 0,89-24 736 0 0,-125 29-1137 0 0,0 0 0 0 0,0 0 0 0 0,0 0 0 0 0,0 0 0 0 0,0 0 0 0 0,-1 0 0 0 0,1 0 0 0 0,0 0 0 0 0,0 1 0 0 0,0-1 0 0 0,0 0 0 0 0,0 0 0 0 0,0 0 0 0 0,0 0 0 0 0,0 0 0 0 0,0 0 0 0 0,0 0 0 0 0,0 0 0 0 0,0 0 0 0 0,0 1 0 0 0,0-1 0 0 0,0 0 0 0 0,0 0 0 0 0,0 0 0 0 0,0 0 0 0 0,0 0 0 0 0,0 0 0 0 0,0 0 0 0 0,0 1 0 0 0,0-1 0 0 0,0 0 0 0 0,0 0 0 0 0,0 0 0 0 0,0 0 0 0 0,0 0 0 0 0,0 0 0 0 0,0 0-1 0 0,0 0 1 0 0,0 1 0 0 0,0-1 0 0 0,0 0 0 0 0,0 0 0 0 0,0 0 0 0 0,0 0 0 0 0,0 0 0 0 0,1 0 0 0 0,-1 0 0 0 0,0 0 0 0 0,0 0 0 0 0,0 0 0 0 0,0 0 0 0 0,0 0 0 0 0,0 0 0 0 0,0 1 0 0 0,0-1 0 0 0,1 0 0 0 0,-1 0 0 0 0,0 0 0 0 0,0 0 0 0 0,0 0 0 0 0,0 0 0 0 0,0 0 0 0 0,0 0 0 0 0,0 0 0 0 0,0 0 0 0 0,1 0 0 0 0,-12 14 396 0 0,-15 13-178 0 0,3-8-192 0 0,16-14-4 0 0,0 1-1 0 0,0 0 1 0 0,0 0 0 0 0,1 1 0 0 0,0 0 0 0 0,-8 11-1 0 0,13-16-18 0 0,0 1 0 0 0,0-1 0 0 0,0 1 0 0 0,0-1 0 0 0,0 1 0 0 0,1 0-1 0 0,-1-1 1 0 0,1 1 0 0 0,0 0 0 0 0,0-1 0 0 0,0 1 0 0 0,0 0-1 0 0,0 0 1 0 0,0-1 0 0 0,1 1 0 0 0,-1 0 0 0 0,1-1 0 0 0,0 1-1 0 0,0-1 1 0 0,0 1 0 0 0,0-1 0 0 0,0 1 0 0 0,1-1 0 0 0,-1 0-1 0 0,1 0 1 0 0,-1 1 0 0 0,3 1 0 0 0,1 1-41 0 0,0 1 1 0 0,0-1-1 0 0,0-1 0 0 0,1 1 0 0 0,-1-1 1 0 0,1 0-1 0 0,0 0 0 0 0,0 0 1 0 0,1-1-1 0 0,-1 0 0 0 0,1 0 0 0 0,0-1 1 0 0,-1 0-1 0 0,1 0 0 0 0,0-1 1 0 0,0 0-1 0 0,0 0 0 0 0,12 0 1 0 0,-10-1-548 0 0,0 0 1 0 0,0-1 0 0 0,0 0 0 0 0,0-1-1 0 0,0 0 1 0 0,10-3 0 0 0,-11 2-642 0 0,-1 0 1 0 0,0-1-1 0 0,0 1 0 0 0,0-1 1 0 0,0-1-1 0 0,-1 1 1 0 0,8-7-1 0 0,15-17-5051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9T04:48:00.0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294 1 14531 0 0,'-14'19'5360'0'0,"-17"31"0"0"0,-25 65-3409 0 0,28-53-1260 0 0,-115 277-3377 0 0,130-314 221 0 0,7-26 148 0 0,4-14 1020 0 0,2 0 1215 0 0,0 1-1 0 0,1 0 1 0 0,1 0-1 0 0,1 0 1 0 0,0 0-1 0 0,1 0 1 0 0,0 0-1 0 0,1 1 1 0 0,0 0 0 0 0,1 0-1 0 0,1 0 1 0 0,14-20-1 0 0,-18 27 114 0 0,1 1 0 0 0,0 1 0 0 0,0-1 0 0 0,0 1 0 0 0,1-1 0 0 0,0 1 0 0 0,-1 1 1 0 0,1-1-1 0 0,0 1 0 0 0,1-1 0 0 0,-1 1 0 0 0,1 1 0 0 0,-1-1 0 0 0,1 1 0 0 0,0 0 0 0 0,0 1 0 0 0,0-1 0 0 0,0 1 0 0 0,0 0 0 0 0,0 0 0 0 0,0 1 0 0 0,0 0 0 0 0,1 0 0 0 0,-1 1 0 0 0,0-1 0 0 0,0 1 0 0 0,0 1 0 0 0,0-1 0 0 0,0 1 0 0 0,0 0 0 0 0,7 4 0 0 0,1 1-833 0 0,-1 0 0 0 0,0 1-1 0 0,19 16 1 0 0,13 9-7087 0 0,-26-23 2491 0 0</inkml:trace>
  <inkml:trace contextRef="#ctx0" brushRef="#br0" timeOffset="1">483 164 5849 0 0,'-21'-21'16664'0'0,"16"37"-14436"0"0,-3 25-944 0 0,-9 46-663 0 0,-10 169 0 0 0,27-238-1547 0 0,0 0 0 0 0,2 0-1 0 0,4 22 1 0 0,3-10-3523 0 0,5-4-3596 0 0,-5-16 562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9T04:48:00.3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80 10 9274 0 0,'0'0'425'0'0,"1"-1"0"0"0,-1 0 0 0 0,1 1 0 0 0,-1-1 1 0 0,1 0-1 0 0,-1 1 0 0 0,1-1 0 0 0,0 1 0 0 0,-1-1 0 0 0,1 1 0 0 0,-1-1 1 0 0,1 1-1 0 0,0-1 0 0 0,0 1 0 0 0,-1 0 0 0 0,1-1 0 0 0,0 1 0 0 0,0 0 0 0 0,-1 0 1 0 0,1-1-1 0 0,0 1 0 0 0,0 0 0 0 0,0 0 0 0 0,-1 0 0 0 0,1 0 0 0 0,0 0 0 0 0,0 0 1 0 0,0 0-1 0 0,0 0 0 0 0,-1 1 0 0 0,1-1 0 0 0,1 1 0 0 0,-1 0-157 0 0,0 0-1 0 0,0 1 1 0 0,0-1-1 0 0,0 1 1 0 0,0 0-1 0 0,-1-1 1 0 0,1 1-1 0 0,-1 0 1 0 0,1-1-1 0 0,-1 1 1 0 0,0 0-1 0 0,1-1 0 0 0,-1 1 1 0 0,0 2-1 0 0,0 10-203 0 0,0 1-1 0 0,-4 23 1 0 0,-8 15-198 0 0,-18 57 0 0 0,-6-4-3181 0 0,27-79 1609 0 0,-1-4-1907 0 0,10-39 663 0 0,2 8 3201 0 0,1 0 0 0 0,0 1 0 0 0,0-1 0 0 0,0 1 0 0 0,1-1 0 0 0,0 1 0 0 0,1 0 0 0 0,0 0 0 0 0,0 1-1 0 0,0 0 1 0 0,1 0 0 0 0,7-7 0 0 0,-11 11-290 0 0,1 0-1 0 0,0 0 1 0 0,-1 0-1 0 0,1 1 0 0 0,0-1 1 0 0,0 1-1 0 0,0-1 1 0 0,0 1-1 0 0,0 0 1 0 0,1 0-1 0 0,-1 1 0 0 0,0-1 1 0 0,0 1-1 0 0,1-1 1 0 0,-1 1-1 0 0,0 0 1 0 0,1 0-1 0 0,-1 0 0 0 0,0 1 1 0 0,0-1-1 0 0,1 1 1 0 0,-1 0-1 0 0,0 0 1 0 0,0 0-1 0 0,0 0 0 0 0,0 0 1 0 0,0 1-1 0 0,0 0 1 0 0,0-1-1 0 0,0 1 1 0 0,-1 0-1 0 0,5 4 0 0 0,19 23-3784 0 0,-16-8-5717 0 0,-11-9 5984 0 0</inkml:trace>
  <inkml:trace contextRef="#ctx0" brushRef="#br0" timeOffset="1">0 475 12811 0 0,'2'8'3272'0'0,"1"-1"-799"0"0,2 3-633 0 0,7 1-663 0 0,2-3-537 0 0,2 3-232 0 0,6-4-152 0 0,2 1-104 0 0,4-3-104 0 0,1-1-368 0 0,0-1-720 0 0,1-1-1057 0 0,-1-4-1456 0 0,-2-4-1696 0 0,-3-3-2016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9T04:48:00.7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89 0 13459 0 0,'4'2'731'0'0,"0"0"0"0"0,0-1 1 0 0,0 0-1 0 0,0 1 0 0 0,0-2 1 0 0,8 2-1 0 0,47-5 2134 0 0,-47 1-2631 0 0,-1 1 0 0 0,1 1 0 0 0,15 0 0 0 0,-44-2-513 0 0,0 1-1 0 0,0 0 0 0 0,0 2 1 0 0,0-1-1 0 0,-26 6 0 0 0,37-5 309 0 0,1 0-1 0 0,-1 0 0 0 0,1 1 1 0 0,0 0-1 0 0,-1 0 1 0 0,1 0-1 0 0,0 1 1 0 0,0 0-1 0 0,0 0 1 0 0,1 0-1 0 0,-1 0 0 0 0,1 1 1 0 0,0 0-1 0 0,0 0 1 0 0,0 0-1 0 0,0 0 1 0 0,0 1-1 0 0,1-1 0 0 0,0 1 1 0 0,0 0-1 0 0,1 0 1 0 0,-4 6-1 0 0,2 3 26 0 0,1 0 0 0 0,0 0 0 0 0,1 0 0 0 0,1 0 0 0 0,0 0 0 0 0,1 0 0 0 0,0 0 0 0 0,1 0 0 0 0,1 0 0 0 0,0 0 0 0 0,5 15 0 0 0,-5-20-62 0 0,0 1 1 0 0,1-1-1 0 0,1 0 0 0 0,0 0 0 0 0,0 0 0 0 0,0 0 0 0 0,1 0 1 0 0,1-1-1 0 0,-1 0 0 0 0,1 0 0 0 0,1-1 0 0 0,-1 0 0 0 0,1 0 1 0 0,1 0-1 0 0,-1-1 0 0 0,14 9 0 0 0,-15-12-17 0 0,-1-1 1 0 0,1-1-1 0 0,0 1 1 0 0,-1-1-1 0 0,1 0 1 0 0,0 0-1 0 0,0 0 0 0 0,0-1 1 0 0,0 0-1 0 0,0 0 1 0 0,0-1-1 0 0,-1 1 1 0 0,1-1-1 0 0,10-3 1 0 0,-11 2-292 0 0,-1 1 0 0 0,0-1 0 0 0,-1 1 0 0 0,1-1 0 0 0,0-1 1 0 0,0 1-1 0 0,-1 0 0 0 0,0-1 0 0 0,5-4 0 0 0,-6 5-235 0 0,0 0-1 0 0,0 0 1 0 0,0-1 0 0 0,-1 1-1 0 0,0 0 1 0 0,1-1-1 0 0,-1 1 1 0 0,0-1 0 0 0,0 0-1 0 0,0 1 1 0 0,0-1-1 0 0,-1 0 1 0 0,1 0 0 0 0,-1 1-1 0 0,1-5 1 0 0,-3-16-5673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9T04:48:01.1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0 109 9050 0 0,'12'21'9353'0'0,"9"-1"-5819"0"0,28 13-3412 0 0,-38-26 512 0 0,3 1-508 0 0,1 0 0 0 0,0-1 0 0 0,0-1 0 0 0,24 8 0 0 0,-26-11-610 0 0,0 0 0 0 0,0-1 1 0 0,0 0-1 0 0,1-1 0 0 0,24-1 0 0 0,-30 0 120 0 0,0-1 0 0 0,0 0 0 0 0,-1 0 0 0 0,1-1 0 0 0,0 0-1 0 0,-1-1 1 0 0,0 1 0 0 0,1-1 0 0 0,-1-1 0 0 0,0 0-1 0 0,-1 1 1 0 0,1-2 0 0 0,-1 1 0 0 0,0-1 0 0 0,0 0-1 0 0,0-1 1 0 0,0 1 0 0 0,-1-1 0 0 0,0 0 0 0 0,-1 0 0 0 0,1-1-1 0 0,-1 1 1 0 0,0-1 0 0 0,5-12 0 0 0,-4 6 367 0 0,5-9 510 0 0,-9 21-338 0 0,-1 1-1 0 0,1-1 0 0 0,0 1 0 0 0,0-1 0 0 0,-1 1 0 0 0,1-1 0 0 0,0 1 0 0 0,0-1 0 0 0,0 1 0 0 0,0 0 0 0 0,0-1 0 0 0,0 1 0 0 0,-1 0 0 0 0,1 0 0 0 0,0 0 1 0 0,0 0-1 0 0,0 0 0 0 0,0 0 0 0 0,0 0 0 0 0,0 0 0 0 0,0 0 0 0 0,0 0 0 0 0,1 1 0 0 0,-1-1-92 0 0,-1 0 0 0 0,1 0 0 0 0,-1-1 0 0 0,1 1 0 0 0,-1 0 0 0 0,1 0 0 0 0,-1 0 0 0 0,1 0 0 0 0,-1-1 0 0 0,1 1 0 0 0,-1 0 0 0 0,1 0 0 0 0,-1-1 0 0 0,0 1 0 0 0,1 0 0 0 0,-1-1 0 0 0,1 1 0 0 0,-1-1 0 0 0,0 1 0 0 0,1 0 0 0 0,-1-1 0 0 0,0 1 0 0 0,0-1 0 0 0,1 1 0 0 0,-1-1 0 0 0,0 1 0 0 0,0-1 0 0 0,0 1 0 0 0,1-1 0 0 0,-1 1 0 0 0,0-1 0 0 0,0 1 0 0 0,0-1 0 0 0,0 1 0 0 0,0-1 0 0 0,0 1 0 0 0,0-1 0 0 0,-1 0 0 0 0,1-27 387 0 0,-1 23-192 0 0,1-11-294 0 0,-2-10 1193 0 0,-1 27-411 0 0,-1 18-180 0 0,-14 68 197 0 0,-11 64-46 0 0,26-131-1658 0 0,1-1 1 0 0,2 1-1 0 0,0 0 1 0 0,1 0-1 0 0,5 29 1 0 0,-6-48 735 0 0,6 22-4399 0 0,2-9-1346 0 0,-2-9 606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9T04:48:01.5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73 1 9402 0 0,'3'5'4201'0'0,"0"1"-1024"0"0,-1 3-409 0 0,-1 4-823 0 0,1-1-921 0 0,-5 6-504 0 0,-1 4-248 0 0,0 4-136 0 0,-3 7-112 0 0,-1 4-336 0 0,-1 7-592 0 0,-1 3-1169 0 0,-2 4-1335 0 0,-2-3-2018 0 0,1-3-2183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9T04:48:01.9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 33 10794 0 0,'-1'0'585'0'0,"-1"1"-1"0"0,0-1 0 0 0,1 1 1 0 0,-1 0-1 0 0,1-1 0 0 0,-1 1 1 0 0,1 0-1 0 0,0 0 0 0 0,-1 0 1 0 0,1 0-1 0 0,0 0 1 0 0,0 1-1 0 0,-1-1 0 0 0,0 2 1 0 0,-13 25 2512 0 0,13-22-3005 0 0,0 0 0 0 0,1 1 0 0 0,-1-1 0 0 0,1 1-1 0 0,0 0 1 0 0,1-1 0 0 0,0 8 0 0 0,3-10-700 0 0,5-10 249 0 0,5-14 30 0 0,-12 19 300 0 0,7-11-17 0 0,0 0 0 0 0,0 1-1 0 0,1 0 1 0 0,1 0-1 0 0,0 1 1 0 0,16-13-1 0 0,-23 21 40 0 0,-1-1 0 0 0,1 1-1 0 0,0 1 1 0 0,0-1-1 0 0,-1 0 1 0 0,1 1-1 0 0,0-1 1 0 0,0 1 0 0 0,1 0-1 0 0,-1 0 1 0 0,0 0-1 0 0,0 0 1 0 0,1 1-1 0 0,-1-1 1 0 0,0 1 0 0 0,0 0-1 0 0,1 0 1 0 0,-1 0-1 0 0,0 0 1 0 0,1 1-1 0 0,-1-1 1 0 0,0 1 0 0 0,0 0-1 0 0,1 0 1 0 0,-1 0-1 0 0,0 0 1 0 0,0 1-1 0 0,0-1 1 0 0,0 1 0 0 0,-1 0-1 0 0,1 0 1 0 0,0 0-1 0 0,4 4 1 0 0,-6-5 13 0 0,1 1 0 0 0,-1-1 0 0 0,0 0 0 0 0,0 1 0 0 0,0-1-1 0 0,1 1 1 0 0,-1-1 0 0 0,-1 1 0 0 0,1 0 0 0 0,0-1 0 0 0,0 1 0 0 0,0 0 0 0 0,-1 0 0 0 0,1-1 0 0 0,-1 1 0 0 0,0 0-1 0 0,1 0 1 0 0,-1 0 0 0 0,0 0 0 0 0,0-1 0 0 0,0 1 0 0 0,0 0 0 0 0,-1 0 0 0 0,1 2 0 0 0,-2-1 48 0 0,1 0 0 0 0,-1 0 0 0 0,1 0 1 0 0,-1 0-1 0 0,0 0 0 0 0,0-1 0 0 0,0 1 0 0 0,-1-1 1 0 0,1 1-1 0 0,0-1 0 0 0,-1 0 0 0 0,-3 3 0 0 0,-7 3 143 0 0,-1 0 0 0 0,1-1 0 0 0,-1 0 0 0 0,-25 7-1 0 0,11-5-53 0 0,12-5 6 0 0,0 1 0 0 0,-18 9 0 0 0,34-14-143 0 0,0 0 1 0 0,0 0 0 0 0,0 0-1 0 0,-1 0 1 0 0,1 0-1 0 0,0 0 1 0 0,0 0-1 0 0,0 0 1 0 0,-1 0 0 0 0,1 1-1 0 0,0-1 1 0 0,0 0-1 0 0,0 0 1 0 0,0 0 0 0 0,-1 0-1 0 0,1 0 1 0 0,0 1-1 0 0,0-1 1 0 0,0 0-1 0 0,0 0 1 0 0,0 0 0 0 0,0 0-1 0 0,-1 1 1 0 0,1-1-1 0 0,0 0 1 0 0,0 0 0 0 0,0 0-1 0 0,0 1 1 0 0,0-1-1 0 0,0 0 1 0 0,0 0 0 0 0,0 0-1 0 0,0 1 1 0 0,0-1-1 0 0,0 0 1 0 0,0 0-1 0 0,0 1 1 0 0,0-1 0 0 0,0 0-1 0 0,0 0 1 0 0,0 0-1 0 0,0 1 1 0 0,0-1 0 0 0,0 0-1 0 0,1 0 1 0 0,-1 0-1 0 0,0 1 1 0 0,0-1-1 0 0,14 8 159 0 0,18 3-39 0 0,-5-5-953 0 0,1 0-1 0 0,27 1 0 0 0,-42-7-1876 0 0,1 1-1 0 0,-1-2 0 0 0,21-3 1 0 0,-7-1-4835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9T04:20:45.0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1 439 5129 0 0,'23'-6'6931'0'0,"2"3"-3946"0"0,19-5-713 0 0,-12-2-1473 0 0,86-20 1171 0 0,-104 28-2301 0 0,1 0 0 0 0,0 1 1 0 0,-1 0-1 0 0,1 1 0 0 0,0 1 0 0 0,19 4 0 0 0,-31-5-6 0 0,0 1-428 0 0,0 0 1 0 0,-1-1 0 0 0,1 1 0 0 0,0-1 0 0 0,0 1 0 0 0,0-1 0 0 0,0 0 0 0 0,-1-1-1 0 0,1 1 1 0 0,0 0 0 0 0,0-1 0 0 0,0 1 0 0 0,-1-1 0 0 0,6-2 0 0 0,2-4-3559 0 0</inkml:trace>
  <inkml:trace contextRef="#ctx0" brushRef="#br0" timeOffset="1">591 1 4897 0 0,'3'2'6809'0'0,"-3"6"-4519"0"0,-3 10-1128 0 0,-27 97 1519 0 0,-20 90-1200 0 0,43-165-1455 0 0,1 1 0 0 0,3-1 0 0 0,1 48 0 0 0,7-33-260 0 0,-4-52-30 0 0,-1 1 0 0 0,1-1 0 0 0,0 0 0 0 0,0 0 0 0 0,0 0 0 0 0,1 1 0 0 0,-1-1 0 0 0,1-1 0 0 0,0 1 0 0 0,-1 0 0 0 0,1 0 0 0 0,1-1 0 0 0,-1 1 0 0 0,3 2 0 0 0,-5-5 36 0 0,1 1 0 0 0,-1-1 0 0 0,1 0 0 0 0,0 1 0 0 0,-1-1 0 0 0,1 0 0 0 0,0 0 0 0 0,-1 1 0 0 0,1-1 0 0 0,0 0 0 0 0,-1 0 0 0 0,1 0 0 0 0,0 0 0 0 0,-1 0 0 0 0,1 0 0 0 0,0 0 0 0 0,-1 0 0 0 0,1 0 0 0 0,0 0 0 0 0,0 0 0 0 0,-1-1 0 0 0,1 1 0 0 0,0 0 0 0 0,-1 0 0 0 0,1-1 0 0 0,-1 1 0 0 0,1 0-1 0 0,0-1 1 0 0,-1 1 0 0 0,1-1 0 0 0,-1 1 0 0 0,1-1 0 0 0,-1 1 0 0 0,1-1 0 0 0,-1 1 0 0 0,1-1 0 0 0,-1 1 0 0 0,0-1 0 0 0,1-1 0 0 0,10-11-4137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9T04:48:02.2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50 122 12043 0 0,'-36'-17'14035'0'0,"41"77"-13640"0"0,-5 116 0 0 0,-19-21-2900 0 0,19-160-79 0 0,2-84 1080 0 0,10-76 1380 0 0,-8 137 253 0 0,1 0-1 0 0,2 1 1 0 0,16-49 0 0 0,-21 71-41 0 0,0-1-1 0 0,1 1 1 0 0,0 0 0 0 0,0 0 0 0 0,0 0 0 0 0,0 0-1 0 0,1 1 1 0 0,-1-1 0 0 0,1 1 0 0 0,1 0 0 0 0,-1 0-1 0 0,9-7 1 0 0,-9 10-37 0 0,-1-1-1 0 0,0 1 0 0 0,1 0 1 0 0,-1-1-1 0 0,0 2 1 0 0,1-1-1 0 0,0 0 0 0 0,-1 1 1 0 0,1-1-1 0 0,-1 1 1 0 0,1 0-1 0 0,0 0 0 0 0,-1 1 1 0 0,1-1-1 0 0,-1 1 1 0 0,1 0-1 0 0,-1 0 0 0 0,1 0 1 0 0,-1 0-1 0 0,0 0 0 0 0,1 1 1 0 0,2 2-1 0 0,6 2 6 0 0,-1 2-1 0 0,0 0 0 0 0,0 0 0 0 0,-1 1 1 0 0,0 0-1 0 0,-1 1 0 0 0,0 0 1 0 0,-1 0-1 0 0,0 1 0 0 0,0 0 0 0 0,-1 1 1 0 0,0 0-1 0 0,9 24 0 0 0,-9-18-27 0 0,-1-1-1 0 0,-1 1 0 0 0,0 0 0 0 0,-2 0 0 0 0,0 0 0 0 0,-1 0 0 0 0,0 1 1 0 0,-2-1-1 0 0,-2 33 0 0 0,1-44-27 0 0,0 0 0 0 0,-1-1 0 0 0,0 1 0 0 0,0 0 0 0 0,0-1 0 0 0,0 1 0 0 0,-1-1-1 0 0,0 0 1 0 0,-1 0 0 0 0,1 0 0 0 0,-1 0 0 0 0,0-1 0 0 0,-1 0 0 0 0,-8 9 0 0 0,9-11 1 0 0,-1 1-1 0 0,1-1 0 0 0,-1-1 0 0 0,0 1 1 0 0,0-1-1 0 0,0 1 0 0 0,0-2 1 0 0,0 1-1 0 0,-1 0 0 0 0,1-1 1 0 0,0 0-1 0 0,-1 0 0 0 0,1-1 1 0 0,-1 1-1 0 0,1-1 0 0 0,-1-1 1 0 0,1 1-1 0 0,-10-2 0 0 0,2-1 61 0 0,0 0-1 0 0,0 0 1 0 0,0-1-1 0 0,0-1 0 0 0,-22-12 1 0 0,39 19-87 0 0,1-1 0 0 0,-1 1 0 0 0,1-1 0 0 0,0 0-1 0 0,-1 0 1 0 0,1-1 0 0 0,0 1 0 0 0,0-1 0 0 0,7-1 0 0 0,48-7-1880 0 0,-50 7 995 0 0,0-1 0 0 0,0-1 0 0 0,0 0 0 0 0,-1 0 0 0 0,1-1 1 0 0,-1 0-1 0 0,1 0 0 0 0,-2-1 0 0 0,1-1 0 0 0,10-7 0 0 0,9-26-3852 0 0,-22 32 3433 0 0,1 1 1 0 0,-1 1 0 0 0,15-10-1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9T04:48:02.6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241 6 4921 0 0,'-1'-1'332'0'0,"1"1"0"0"0,-1-1 0 0 0,1 1 1 0 0,-1 0-1 0 0,1-1 0 0 0,-1 1 0 0 0,1-1 0 0 0,-1 1 0 0 0,0 0 0 0 0,1 0 0 0 0,-1-1 1 0 0,1 1-1 0 0,-1 0 0 0 0,0 0 0 0 0,1 0 0 0 0,-1 0 0 0 0,0 0 0 0 0,1-1 0 0 0,-1 1 1 0 0,0 1-1 0 0,1-1 0 0 0,-1 0 0 0 0,0 0 0 0 0,1 0 0 0 0,-1 0 0 0 0,1 0 0 0 0,-1 0 1 0 0,0 1-1 0 0,1-1 0 0 0,-1 1 0 0 0,-1 0 97 0 0,1 0 1 0 0,0 0-1 0 0,0 0 1 0 0,0 1-1 0 0,0-1 1 0 0,0 0-1 0 0,1 1 1 0 0,-1-1-1 0 0,0 1 1 0 0,1-1-1 0 0,-1 1 1 0 0,0 1-1 0 0,-7 49 2852 0 0,8-49-3169 0 0,-3 30 187 0 0,2 0 1 0 0,4 48-1 0 0,-2-71-325 0 0,0-1-1 0 0,1 1 1 0 0,0-1-1 0 0,0 0 1 0 0,1 0 0 0 0,0 0-1 0 0,0 0 1 0 0,1-1-1 0 0,1 1 1 0 0,-1-1 0 0 0,1 0-1 0 0,1 0 1 0 0,8 10-1 0 0,-11-16-77 0 0,0 1 0 0 0,0-1 0 0 0,0 0 0 0 0,0 0 0 0 0,0 0 0 0 0,0-1 0 0 0,1 1-1 0 0,-1-1 1 0 0,1 1 0 0 0,-1-1 0 0 0,1 0 0 0 0,6 0 0 0 0,-8 0-197 0 0,0-1 0 0 0,0 0-1 0 0,0 0 1 0 0,0 0 0 0 0,0 0 0 0 0,0-1-1 0 0,0 1 1 0 0,0 0 0 0 0,0-1 0 0 0,0 0-1 0 0,0 1 1 0 0,0-1 0 0 0,0 0 0 0 0,0 0-1 0 0,0 0 1 0 0,-1 0 0 0 0,1 0 0 0 0,0-1-1 0 0,-1 1 1 0 0,1 0 0 0 0,-1-1 0 0 0,1 1-1 0 0,1-4 1 0 0,0-3-4544 0 0,-5-2-2295 0 0</inkml:trace>
  <inkml:trace contextRef="#ctx0" brushRef="#br0" timeOffset="1">9 473 17644 0 0,'-5'43'2384'0'0,"2"-3"-775"0"0,2 9-353 0 0,8-10-568 0 0,1-11-408 0 0,8-7-152 0 0,3-4-48 0 0,5-5-40 0 0,3-4-24 0 0,6-4-192 0 0,5-4-584 0 0,5-7-1064 0 0,4-5-1697 0 0,3-9-2440 0 0,4-3-1985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9T04:48:03.1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173 1 19980 0 0,'-2'0'138'0'0,"1"1"-1"0"0,0 0 1 0 0,-1 0-1 0 0,1 1 1 0 0,0-1-1 0 0,0 0 1 0 0,0 0-1 0 0,0 1 1 0 0,0-1-1 0 0,0 0 1 0 0,0 1-1 0 0,0-1 1 0 0,0 1-1 0 0,1-1 1 0 0,-1 1-1 0 0,1-1 1 0 0,-1 1-1 0 0,1 0 1 0 0,0-1-1 0 0,-1 1 1 0 0,1 0-1 0 0,0-1 1 0 0,0 1-1 0 0,0 0 1 0 0,0-1 0 0 0,0 1-1 0 0,1 0 1 0 0,-1-1-1 0 0,0 1 1 0 0,1 0-1 0 0,-1-1 1 0 0,1 1-1 0 0,0-1 1 0 0,0 1-1 0 0,-1-1 1 0 0,1 1-1 0 0,0-1 1 0 0,0 0-1 0 0,0 1 1 0 0,0-1-1 0 0,1 0 1 0 0,1 2-1 0 0,7 5-233 0 0,0 0 1 0 0,0 0-1 0 0,1-1 0 0 0,18 9 1 0 0,-15-9 415 0 0,74 41-475 0 0,-150-62-2032 0 0,40 7 2117 0 0,0 0 1 0 0,0 1-1 0 0,-1 2 1 0 0,1 0-1 0 0,-25 0 0 0 0,41 4 142 0 0,0 0-1 0 0,-1 0 0 0 0,1 1 1 0 0,0 0-1 0 0,0 0 0 0 0,0 1 1 0 0,1 0-1 0 0,-1 0 0 0 0,0 0 1 0 0,-8 5-1 0 0,10-5-2 0 0,1 1 1 0 0,0-1 0 0 0,0 1-1 0 0,0 0 1 0 0,0 0-1 0 0,0 1 1 0 0,0-1-1 0 0,1 0 1 0 0,-1 1-1 0 0,1-1 1 0 0,0 1 0 0 0,0 0-1 0 0,1 0 1 0 0,-1 0-1 0 0,1 0 1 0 0,0 0-1 0 0,-1 4 1 0 0,1-3-54 0 0,0 1 1 0 0,0-1-1 0 0,1 0 1 0 0,-1 0-1 0 0,1 0 0 0 0,1 1 1 0 0,-1-1-1 0 0,1 0 0 0 0,0 0 1 0 0,0 0-1 0 0,0 1 1 0 0,1-1-1 0 0,-1 0 0 0 0,1-1 1 0 0,1 1-1 0 0,-1 0 1 0 0,1-1-1 0 0,-1 1 0 0 0,1-1 1 0 0,0 0-1 0 0,1 0 0 0 0,-1 0 1 0 0,1 0-1 0 0,0 0 1 0 0,0-1-1 0 0,0 0 0 0 0,0 0 1 0 0,1 0-1 0 0,4 2 0 0 0,3 1-6 0 0,-1 0-1 0 0,1-2 0 0 0,0 1 1 0 0,0-2-1 0 0,0 1 0 0 0,1-2 0 0 0,-1 0 1 0 0,1 0-1 0 0,-1-1 0 0 0,26-1 0 0 0,47-11-26 0 0,-6 1-2605 0 0,-26 9-6098 0 0,-40 2-5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9T04:48:03.4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19852 0 0,'-1'10'1905'0'0,"4"-1"-545"0"0,2 1-200 0 0,6-3-520 0 0,4-2-336 0 0,6 1-152 0 0,6 0-40 0 0,8 2-40 0 0,3 0-72 0 0,5-1 0 0 0,-2 1-96 0 0,0-1-240 0 0,-4 4-400 0 0,-11-1-616 0 0,-4 1-1001 0 0,-8 1-1135 0 0,-9-1-1441 0 0,-7-1-3081 0 0</inkml:trace>
  <inkml:trace contextRef="#ctx0" brushRef="#br0" timeOffset="1">132 203 18260 0 0,'8'3'1329'0'0,"1"0"0"0"0,0-1 0 0 0,0 1-1 0 0,17 0 1 0 0,-17-2-1251 0 0,0 0 0 0 0,-1 1 0 0 0,1 0-1 0 0,0 0 1 0 0,-1 1 0 0 0,11 5 0 0 0,-17-7-62 0 0,0 0 0 0 0,0 1 0 0 0,0-1 0 0 0,0 1 0 0 0,0 0 0 0 0,-1-1 0 0 0,1 1 0 0 0,-1 0 0 0 0,1 0 0 0 0,-1 0 0 0 0,0 0 1 0 0,0 0-1 0 0,0 0 0 0 0,0 0 0 0 0,0 1 0 0 0,0-1 0 0 0,0 0 0 0 0,-1 1 0 0 0,1-1 0 0 0,-1 0 0 0 0,0 1 0 0 0,0-1 0 0 0,1 0 0 0 0,-2 1 1 0 0,1-1-1 0 0,0 1 0 0 0,0-1 0 0 0,-1 3 0 0 0,-1 1-36 0 0,0 1 0 0 0,0-1 0 0 0,0 1 0 0 0,-1-1 0 0 0,0 0 1 0 0,0 0-1 0 0,-7 11 0 0 0,5-11 1 0 0,1 1 0 0 0,0 0 0 0 0,1 0 0 0 0,-5 14 0 0 0,7-19 54 0 0,1 1 0 0 0,0-1-1 0 0,0 1 1 0 0,0-1 0 0 0,0 1-1 0 0,0-1 1 0 0,1 1 0 0 0,-1-1-1 0 0,1 1 1 0 0,-1-1 0 0 0,1 0-1 0 0,0 1 1 0 0,0-1 0 0 0,0 0-1 0 0,0 1 1 0 0,1-1-1 0 0,-1 0 1 0 0,0 0 0 0 0,1 0-1 0 0,0 0 1 0 0,-1 0 0 0 0,1-1-1 0 0,0 1 1 0 0,0 0 0 0 0,0-1-1 0 0,0 1 1 0 0,0-1 0 0 0,4 2-1 0 0,0 1-29 0 0,1-1 0 0 0,0 0-1 0 0,-1 0 1 0 0,1 0 0 0 0,0-1-1 0 0,0 0 1 0 0,0 0 0 0 0,13 0-1 0 0,-9-1-325 0 0,0-1-1 0 0,-1-1 1 0 0,1 0 0 0 0,-1 0-1 0 0,1-1 1 0 0,-1-1-1 0 0,1 0 1 0 0,-1 0-1 0 0,13-7 1 0 0,-14 6-860 0 0,-1-1 1 0 0,1 0-1 0 0,-1-1 1 0 0,0 0-1 0 0,-1 0 0 0 0,0-1 1 0 0,0 1-1 0 0,0-2 1 0 0,-1 1-1 0 0,8-12 1 0 0,11-21-5911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9T04:48:03.8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13067 0 0,'3'3'1135'0'0,"-1"0"0"0"0,0 0 1 0 0,1 0-1 0 0,-1 0 1 0 0,1 0-1 0 0,0-1 0 0 0,0 0 1 0 0,4 3-1 0 0,4 2-203 0 0,1-1-1 0 0,22 8 1 0 0,15 10-81 0 0,-41-19-790 0 0,-1 0 0 0 0,0 0 0 0 0,-1 1-1 0 0,1 0 1 0 0,-1 1 0 0 0,0 0 0 0 0,-1-1 0 0 0,0 2 0 0 0,0-1-1 0 0,0 1 1 0 0,-1-1 0 0 0,0 1 0 0 0,0 0 0 0 0,-1 1 0 0 0,0-1-1 0 0,-1 1 1 0 0,0-1 0 0 0,0 1 0 0 0,-1 0 0 0 0,0 0 0 0 0,0 10-1 0 0,-3 17-514 0 0,0 0-1 0 0,-3-1 0 0 0,-1 0 1 0 0,-11 37-1 0 0,-5 33-7242 0 0,20-82 2062 0 0,0-6-2396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9T04:48:04.2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122 0 14475 0 0,'-5'29'11408'0'0,"-13"17"-10073"0"0,5-16-803 0 0,-7 31-661 0 0,3 2 0 0 0,2 0 0 0 0,-11 109 0 0 0,19-50-4058 0 0,8-1-5320 0 0,0-103 4171 0 0,4-3-612 0 0</inkml:trace>
  <inkml:trace contextRef="#ctx0" brushRef="#br0" timeOffset="1">443 681 20620 0 0,'6'2'1953'0'0,"0"-2"-33"0"0,2 1-551 0 0,-2 1-513 0 0,-5 0-360 0 0,1 0-320 0 0,-1-1-104 0 0,-1 2-192 0 0,1 0-272 0 0,1-1-512 0 0,0 1-1089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9T04:48:19.5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 5 2961 0 0,'0'0'225'0'0,"-1"-1"0"0"0,1 1-1 0 0,-1-1 1 0 0,0 1 0 0 0,1 0 0 0 0,-1-1 0 0 0,1 1 0 0 0,-1 0 0 0 0,0 0 0 0 0,1-1 0 0 0,-1 1 0 0 0,0 0 0 0 0,1 0 0 0 0,-1 0 0 0 0,0 0 0 0 0,1 0 0 0 0,-1 0 0 0 0,0 0 0 0 0,1 0 0 0 0,-1 0 0 0 0,0 0 0 0 0,1 0-1 0 0,-1 0 1 0 0,0 1 0 0 0,1-1 0 0 0,-1 0 0 0 0,0 0 0 0 0,1 1 0 0 0,-1-1 0 0 0,1 0 0 0 0,-1 1 0 0 0,1-1 0 0 0,-1 1 0 0 0,0 0 0 0 0,-2 2 212 0 0,1-1 0 0 0,0 1 0 0 0,0 0 0 0 0,0 0 0 0 0,0 0 0 0 0,1 1 0 0 0,-3 5 0 0 0,0 3-44 0 0,0 0-1 0 0,1 0 1 0 0,-2 21 0 0 0,4-19-432 0 0,1 0 0 0 0,0 0 0 0 0,2 0 1 0 0,-1 0-1 0 0,2 0 0 0 0,0 0 0 0 0,1-1 0 0 0,0 1 1 0 0,0-1-1 0 0,8 13 0 0 0,-11-25-24 0 0,0 0 0 0 0,0 0-1 0 0,0 0 1 0 0,0 0 0 0 0,0 0 0 0 0,0-1 0 0 0,0 1 0 0 0,0 0-1 0 0,0-1 1 0 0,0 1 0 0 0,1 0 0 0 0,-1-1 0 0 0,0 0 0 0 0,0 1-1 0 0,1-1 1 0 0,-1 0 0 0 0,0 1 0 0 0,1-1 0 0 0,-1 0 0 0 0,0 0-1 0 0,1 0 1 0 0,-1 0 0 0 0,0-1 0 0 0,1 1 0 0 0,-1 0 0 0 0,0 0-1 0 0,1-1 1 0 0,-1 1 0 0 0,0-1 0 0 0,0 1 0 0 0,0-1 0 0 0,1 1-1 0 0,-1-1 1 0 0,1-1 0 0 0,7-3-77 0 0,0-1 0 0 0,0 0 0 0 0,9-10-1 0 0,-10 10 82 0 0,4-4 18 0 0,-1 0 10 0 0,0 1 1 0 0,1 0-1 0 0,-1 1 1 0 0,1 1-1 0 0,16-8 1 0 0,-26 14 53 0 0,1 0 1 0 0,-1 0-1 0 0,0 0 1 0 0,1 1 0 0 0,-1-1-1 0 0,0 1 1 0 0,1-1-1 0 0,-1 1 1 0 0,1 0-1 0 0,-1 0 1 0 0,1 0-1 0 0,-1 0 1 0 0,0 1-1 0 0,1-1 1 0 0,-1 0 0 0 0,1 1-1 0 0,-1 0 1 0 0,0 0-1 0 0,0-1 1 0 0,1 1-1 0 0,-1 1 1 0 0,0-1-1 0 0,0 0 1 0 0,0 0-1 0 0,0 1 1 0 0,0-1 0 0 0,0 1-1 0 0,-1 0 1 0 0,1 0-1 0 0,0-1 1 0 0,-1 1-1 0 0,1 0 1 0 0,-1 0-1 0 0,0 0 1 0 0,0 1-1 0 0,0-1 1 0 0,2 3 0 0 0,1 6 145 0 0,-1 0 1 0 0,1 0-1 0 0,-2 0 1 0 0,1 0-1 0 0,-2 0 1 0 0,2 21-1 0 0,5 34-2362 0 0,-8-66 2013 0 0,0 1 1 0 0,0-1 0 0 0,0 1-1 0 0,1-1 1 0 0,-1 0-1 0 0,0 1 1 0 0,0-1 0 0 0,0 0-1 0 0,0 1 1 0 0,0-1 0 0 0,1 1-1 0 0,-1-1 1 0 0,0 0-1 0 0,0 1 1 0 0,1-1 0 0 0,-1 0-1 0 0,0 0 1 0 0,0 1 0 0 0,1-1-1 0 0,-1 0 1 0 0,0 0-1 0 0,1 1 1 0 0,-1-1 0 0 0,0 0-1 0 0,1 0 1 0 0,-1 0 0 0 0,1 0-1 0 0,-1 1 1 0 0,0-1-1 0 0,1 0 1 0 0,-1 0 0 0 0,1 0-1 0 0,-1 0 1 0 0,0 0 0 0 0,1 0-1 0 0,-1 0 1 0 0,1 0 0 0 0,-1 0-1 0 0,0 0 1 0 0,1 0-1 0 0,-1 0 1 0 0,1 0 0 0 0,-1-1-1 0 0,0 1 1 0 0,1 0 0 0 0,4-3-2773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9T04:48:20.0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213 0 4025 0 0,'-1'0'233'0'0,"1"0"-1"0"0,-1 0 1 0 0,1 0-1 0 0,0 0 1 0 0,-1 1 0 0 0,1-1-1 0 0,-1 0 1 0 0,1 0 0 0 0,-1 0-1 0 0,1 0 1 0 0,0 0 0 0 0,-1 1-1 0 0,1-1 1 0 0,-1 0 0 0 0,1 0-1 0 0,0 1 1 0 0,-1-1 0 0 0,1 0-1 0 0,0 1 1 0 0,-1-1 0 0 0,1 0-1 0 0,0 1 1 0 0,0-1 0 0 0,-1 1-1 0 0,1-1 1 0 0,0 0 0 0 0,0 1-1 0 0,0-1 1 0 0,0 1 0 0 0,-1-1-1 0 0,1 1 1 0 0,0 20 2028 0 0,14 31-3531 0 0,-10-38 2043 0 0,13 55-673 0 0,-11-37-205 0 0,3 1 1 0 0,20 52 0 0 0,-31-90 91 0 0,-2-4 69 0 0,-1 0-1 0 0,1 0 1 0 0,-1 0 0 0 0,-1 1-1 0 0,-8-11 1 0 0,12 17-20 0 0,0 0 1 0 0,0-1-1 0 0,-1 1 1 0 0,1 0-1 0 0,-1 0 1 0 0,0 0-1 0 0,1 0 0 0 0,-1 1 1 0 0,0-1-1 0 0,0 1 1 0 0,0 0-1 0 0,0 0 0 0 0,-1 0 1 0 0,1 0-1 0 0,0 0 1 0 0,0 1-1 0 0,0-1 0 0 0,-1 1 1 0 0,1 0-1 0 0,0 0 1 0 0,-1 0-1 0 0,1 1 1 0 0,0-1-1 0 0,-4 1 0 0 0,0 2-3 0 0,0-1 0 0 0,0 1 0 0 0,1 1-1 0 0,-1-1 1 0 0,0 1 0 0 0,1 0 0 0 0,0 0-1 0 0,0 1 1 0 0,0 0 0 0 0,1 0 0 0 0,-9 10-1 0 0,-5 8-84 0 0,-25 41 0 0 0,30-43 95 0 0,14-20-30 0 0,-1-1 0 0 0,1 0-1 0 0,0 1 1 0 0,0-1 0 0 0,-1 0-1 0 0,1 1 1 0 0,0-1 0 0 0,0 0-1 0 0,0 1 1 0 0,0-1-1 0 0,0 1 1 0 0,-1-1 0 0 0,1 1-1 0 0,0-1 1 0 0,0 0 0 0 0,0 1-1 0 0,0-1 1 0 0,0 1 0 0 0,0-1-1 0 0,0 1 1 0 0,0-1-1 0 0,0 0 1 0 0,1 1 0 0 0,-1-1-1 0 0,0 1 1 0 0,0-1 0 0 0,0 0-1 0 0,0 1 1 0 0,1-1 0 0 0,-1 0-1 0 0,0 1 1 0 0,0-1-1 0 0,1 1 1 0 0,16 6 138 0 0,31-4-177 0 0,-41-2 41 0 0,18-1-260 0 0,0-2 1 0 0,0 0-1 0 0,0-1 1 0 0,32-9-1 0 0,-41 8-1341 0 0,-1-1 1 0 0,0-1-1 0 0,0 0 0 0 0,20-11 1 0 0,-14 3-2602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9T04:48:20.4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168 204 5089 0 0,'3'-15'1527'0'0,"1"0"0"0"0,-2 0 0 0 0,0 0 0 0 0,-1-1 0 0 0,-1-23-1 0 0,-1 36-1322 0 0,1-1-1 0 0,0 0 0 0 0,-1 0 0 0 0,1 1 1 0 0,-1-1-1 0 0,0 0 0 0 0,0 1 0 0 0,0-1 1 0 0,-1 1-1 0 0,0-1 0 0 0,1 1 0 0 0,-1 0 0 0 0,0 0 1 0 0,0 0-1 0 0,-1 0 0 0 0,1 0 0 0 0,-1 0 1 0 0,1 0-1 0 0,-1 1 0 0 0,0-1 0 0 0,0 1 1 0 0,0 0-1 0 0,0 0 0 0 0,-1 0 0 0 0,1 0 1 0 0,0 1-1 0 0,-1-1 0 0 0,-4 0 0 0 0,4 1-161 0 0,1 0 0 0 0,0 0 0 0 0,-1 1 0 0 0,1-1 0 0 0,-1 1 0 0 0,1 0 0 0 0,0 0 0 0 0,-1 0 0 0 0,1 0-1 0 0,-1 1 1 0 0,1-1 0 0 0,0 1 0 0 0,-1 0 0 0 0,1 0 0 0 0,0 0 0 0 0,0 1 0 0 0,0-1 0 0 0,0 1 0 0 0,0 0 0 0 0,0 0-1 0 0,0 0 1 0 0,0 0 0 0 0,1 0 0 0 0,-1 0 0 0 0,1 1 0 0 0,-1-1 0 0 0,1 1 0 0 0,0 0 0 0 0,0-1 0 0 0,0 1 0 0 0,1 0-1 0 0,-1 0 1 0 0,1 1 0 0 0,-2 3 0 0 0,-1 4-167 0 0,1 1 0 0 0,0-1 0 0 0,1 1 1 0 0,0-1-1 0 0,1 1 0 0 0,0 0 0 0 0,1 0 0 0 0,2 20 0 0 0,7 20-1430 0 0,2-1-1 0 0,2 0 0 0 0,3 0 1 0 0,22 48-1 0 0,-32-75-1616 0 0,-6-24 3043 0 0,0 1 0 0 0,0-1-1 0 0,0 1 1 0 0,0-1 0 0 0,0 0 0 0 0,0 1-1 0 0,0-1 1 0 0,0 0 0 0 0,0 1 0 0 0,0-1 0 0 0,0 0-1 0 0,0 1 1 0 0,0-1 0 0 0,-1 0 0 0 0,1 1 0 0 0,0-1-1 0 0,0 0 1 0 0,0 1 0 0 0,-1-1 0 0 0,1 0-1 0 0,0 0 1 0 0,0 1 0 0 0,-1-1 0 0 0,1 0 0 0 0,0 0-1 0 0,0 1 1 0 0,-1-1 0 0 0,1 0 0 0 0,0 0 0 0 0,-1 0-1 0 0,1 0 1 0 0,0 0 0 0 0,-1 1 0 0 0,1-1-1 0 0,-1 0 1 0 0,1 0 0 0 0,0 0 0 0 0,-1 0 0 0 0,1 0-1 0 0,0 0 1 0 0,-1 0 0 0 0,1 0 0 0 0,0 0 0 0 0,-1 0-1 0 0,1 0 1 0 0,0-1 0 0 0,-1 1 0 0 0,1 0-1 0 0,0 0 1 0 0,-1 0 0 0 0,1 0 0 0 0,-1-1 0 0 0,-7-1-2192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9T04:48:20.8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37 6353 0 0,'2'1'291'0'0,"0"0"0"0"0,0 1 0 0 0,0-1 0 0 0,0 0 0 0 0,0 0 0 0 0,1 0 0 0 0,-1-1 0 0 0,0 1 0 0 0,1 0 0 0 0,-1-1 0 0 0,0 0 0 0 0,1 1 0 0 0,-1-1 0 0 0,1 0 0 0 0,-1 0 0 0 0,0-1 0 0 0,1 1 0 0 0,3-1 0 0 0,49-13 1490 0 0,-37 9-1400 0 0,11-3-341 0 0,1 2 0 0 0,0 0-1 0 0,0 3 1 0 0,1 0 0 0 0,-1 2-1 0 0,1 1 1 0 0,56 8 0 0 0,-62-3-2043 0 0,0 1 0 0 0,-1 1 0 0 0,28 12 1 0 0,-24-7-2541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9T04:20:45.4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114 8 6881 0 0,'2'-1'491'0'0,"-1"0"0"0"0,1 0 1 0 0,0 0-1 0 0,-1 0 0 0 0,1 1 0 0 0,0-1 0 0 0,0 1 0 0 0,0-1 0 0 0,-1 1 0 0 0,1-1 0 0 0,0 1 0 0 0,0 0 0 0 0,0 0 0 0 0,2 0 0 0 0,30 9 1972 0 0,-27-6-2279 0 0,0 0 0 0 0,0 1-1 0 0,-1 0 1 0 0,1 0 0 0 0,-1 0-1 0 0,10 10 1 0 0,-13-11-31 0 0,0 0 1 0 0,0 1-1 0 0,0 0 1 0 0,0 0 0 0 0,-1 0-1 0 0,1 0 1 0 0,-1 0-1 0 0,0 0 1 0 0,0 0-1 0 0,0 1 1 0 0,-1-1-1 0 0,0 1 1 0 0,0-1-1 0 0,0 1 1 0 0,0 0-1 0 0,-1-1 1 0 0,0 8 0 0 0,-1-6-24 0 0,0 1 1 0 0,0-1-1 0 0,-1 1 1 0 0,0-1-1 0 0,0 1 1 0 0,0-1-1 0 0,-1 0 1 0 0,0 0-1 0 0,-1 0 1 0 0,-7 10-1 0 0,-6 5-223 0 0,-2-1 1 0 0,-1 0-1 0 0,0-2 0 0 0,-37 27 0 0 0,36-31-457 0 0,-1 0 1 0 0,-35 15-1 0 0,63-31 562 0 0,1 1 0 0 0,0-1-1 0 0,0 1 1 0 0,0 0 0 0 0,0 0 0 0 0,0 1 0 0 0,11 1 0 0 0,53 8 135 0 0,-45-5-121 0 0,1 0-253 0 0,-2 2 0 0 0,32 11-1 0 0,-10-2-5158 0 0,-46-15 5004 0 0,-1 1 1 0 0,1-1-1 0 0,0 0 1 0 0,0 1-1 0 0,-1-1 1 0 0,1 0-1 0 0,0 0 0 0 0,0 0 1 0 0,0 0-1 0 0,-1 0 1 0 0,1 0-1 0 0,0 0 1 0 0,0 0-1 0 0,-1 0 1 0 0,1 0-1 0 0,0-1 1 0 0,0 1-1 0 0,-1 0 1 0 0,1 0-1 0 0,0-1 1 0 0,-1 1-1 0 0,2-1 1 0 0,2-4-3614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9T04:48:21.2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269 58 7418 0 0,'-9'-8'1859'0'0,"-1"1"1"0"0,0 1 0 0 0,-1 0-1 0 0,-21-10 1 0 0,23 13-1593 0 0,-1 0 1 0 0,1 0-1 0 0,-1 1 0 0 0,1 1 0 0 0,-1-1 0 0 0,0 1 0 0 0,0 1 0 0 0,0 0 1 0 0,0 1-1 0 0,-16 2 0 0 0,23-3-291 0 0,-1 1 0 0 0,1-1 0 0 0,0 1 0 0 0,-1 0 1 0 0,1 0-1 0 0,-1 0 0 0 0,1 1 0 0 0,0-1 0 0 0,0 1 0 0 0,0 0 0 0 0,0 0 0 0 0,0 0 1 0 0,0 0-1 0 0,1 0 0 0 0,-1 1 0 0 0,0-1 0 0 0,1 1 0 0 0,0 0 0 0 0,0-1 1 0 0,0 1-1 0 0,0 0 0 0 0,0 0 0 0 0,1 1 0 0 0,-2 3 0 0 0,1-2-102 0 0,1 0 1 0 0,1 0-1 0 0,-1 0 0 0 0,1 0 0 0 0,0 1 0 0 0,0-1 0 0 0,0 0 1 0 0,1 0-1 0 0,0 1 0 0 0,0-1 0 0 0,0 0 0 0 0,1 0 0 0 0,-1 0 1 0 0,1 0-1 0 0,4 8 0 0 0,-1-4 4 0 0,0 0 1 0 0,1 0-1 0 0,0 0 1 0 0,0-1-1 0 0,1 1 1 0 0,0-2-1 0 0,1 1 0 0 0,-1-1 1 0 0,1 0-1 0 0,1 0 1 0 0,-1-1-1 0 0,14 7 0 0 0,-10-7 94 0 0,0-1 0 0 0,1 0-1 0 0,-1-1 1 0 0,1 0 0 0 0,0-1-1 0 0,0-1 1 0 0,1 0-1 0 0,-1-1 1 0 0,18 0 0 0 0,-30-1 98 0 0,0 0 1 0 0,0 0-1 0 0,0 0 1 0 0,0 0 0 0 0,1 0-1 0 0,-1 0 1 0 0,0 0-1 0 0,0 0 1 0 0,0 0-1 0 0,0 1 1 0 0,0-1 0 0 0,0 0-1 0 0,0 1 1 0 0,0-1-1 0 0,0 1 1 0 0,0-1 0 0 0,0 1-1 0 0,0-1 1 0 0,0 1-1 0 0,0 0 1 0 0,0 0 0 0 0,1 1-1 0 0,-2-2 31 0 0,0 1 1 0 0,0 0-1 0 0,0 0 0 0 0,0 0 1 0 0,0 0-1 0 0,0 0 0 0 0,0 0 1 0 0,0 0-1 0 0,0 0 0 0 0,0 0 1 0 0,-1-1-1 0 0,1 1 0 0 0,0 0 1 0 0,-1 0-1 0 0,1 0 0 0 0,0 0 1 0 0,-1-1-1 0 0,1 1 0 0 0,-1 0 1 0 0,-1 1-1 0 0,-4 5 320 0 0,0 0-1 0 0,-1-1 1 0 0,0 0 0 0 0,-8 6-1 0 0,2-2-250 0 0,-1-2-1 0 0,0 0 0 0 0,0 0 1 0 0,0-2-1 0 0,-29 10 0 0 0,35-13-466 0 0,0-1-1 0 0,-1 0 1 0 0,1-1-1 0 0,0 0 1 0 0,-1 0-1 0 0,1-1 1 0 0,-1 0-1 0 0,1 0 1 0 0,0-1-1 0 0,-1 0 1 0 0,1-1-1 0 0,-16-4 1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9T04:48:21.5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134 11 4545 0 0,'-5'-10'14037'0'0,"-8"24"-10269"0"0,-11 27-3370 0 0,3 4 96 0 0,-21 66 1 0 0,21-28-2191 0 0,18-62-522 0 0,0 0-1 0 0,1 21 1 0 0,14-65-4288 0 0,-6 8 6705 0 0,1 1-1 0 0,13-20 0 0 0,-19 32-97 0 0,0 1 0 0 0,1 0 0 0 0,-1 0 0 0 0,0 0 0 0 0,1 0 0 0 0,-1 0 0 0 0,1 0 1 0 0,-1 0-1 0 0,1 0 0 0 0,0 0 0 0 0,-1 1 0 0 0,1-1 0 0 0,0 1 0 0 0,-1-1 0 0 0,1 1 0 0 0,0 0 0 0 0,3 0 0 0 0,32 5 567 0 0,-32-4-894 0 0,1 0 0 0 0,0 0 1 0 0,0 0-1 0 0,12-1 0 0 0,20-5-5441 0 0,-25 3 2045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9T04:48:21.9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261 0 6065 0 0,'-4'4'1505'0'0,"0"-1"-1"0"0,0 1 1 0 0,1 0 0 0 0,-1 0-1 0 0,1 0 1 0 0,-4 7-1 0 0,-25 56 1428 0 0,21-41-2131 0 0,-19 38-350 0 0,-2 7-741 0 0,9-24-3068 0 0,22-47 2962 0 0,1 1-1 0 0,0 0 1 0 0,-1 0 0 0 0,1 0-1 0 0,-1-1 1 0 0,1 1 0 0 0,-1 0-1 0 0,1-1 1 0 0,-1 1 0 0 0,0 0-1 0 0,1-1 1 0 0,-1 1 0 0 0,0-1-1 0 0,0 1 1 0 0,1-1 0 0 0,-1 1-1 0 0,0-1 1 0 0,0 1 0 0 0,0-1-1 0 0,1 0 1 0 0,-1 0 0 0 0,0 1-1 0 0,0-1 1 0 0,0 0 0 0 0,0 0-1 0 0,0 0 1 0 0,0 0 0 0 0,1 0-1 0 0,-1 0 1 0 0,0 0 0 0 0,0 0-1 0 0,0 0 1 0 0,-1-1 0 0 0,-31-18-3110 0 0,7 3 6971 0 0,25 15-3049 0 0,0 1 0 0 0,0-1 0 0 0,0 1 1 0 0,0-1-1 0 0,0 1 0 0 0,0 0 0 0 0,0 0 0 0 0,-9 3 8451 0 0,36-1-8450 0 0,-14-1-371 0 0,0 0 1 0 0,-1 1-1 0 0,17 5 1 0 0,-25-6-32 0 0,1-1 1 0 0,-1 2 0 0 0,0-1-1 0 0,0 0 1 0 0,0 1 0 0 0,0-1-1 0 0,0 1 1 0 0,0 0 0 0 0,0 0-1 0 0,0 0 1 0 0,-1 0 0 0 0,1 0-1 0 0,-1 1 1 0 0,1-1 0 0 0,-1 1 0 0 0,2 3-1 0 0,-3-4-18 0 0,-1-1-1 0 0,1 0 1 0 0,-1 0-1 0 0,1 0 1 0 0,-1 0-1 0 0,0 1 1 0 0,0-1 0 0 0,1 0-1 0 0,-1 0 1 0 0,0 0-1 0 0,0 1 1 0 0,0-1-1 0 0,-1 0 1 0 0,1 0-1 0 0,0 0 1 0 0,0 1-1 0 0,-1-1 1 0 0,1 0-1 0 0,0 0 1 0 0,-1 0-1 0 0,1 0 1 0 0,-1 0 0 0 0,0 0-1 0 0,1 0 1 0 0,-1 0-1 0 0,0 0 1 0 0,-1 2-1 0 0,-32 20 68 0 0,31-21-74 0 0,0-1 0 0 0,0 0 0 0 0,1 1 0 0 0,-1-1-1 0 0,0 1 1 0 0,1 0 0 0 0,-1 0 0 0 0,1 0 0 0 0,0 0 0 0 0,0 0 0 0 0,0 1 0 0 0,0-1 0 0 0,0 1 0 0 0,0-1 0 0 0,-2 5 0 0 0,4-6-34 0 0,1 0 1 0 0,-1 1 0 0 0,0-1 0 0 0,0 0 0 0 0,1 1 0 0 0,-1-1 0 0 0,1 0 0 0 0,-1 0 0 0 0,1 1 0 0 0,0-1 0 0 0,-1 0-1 0 0,1 0 1 0 0,0 0 0 0 0,0 0 0 0 0,0 0 0 0 0,0 0 0 0 0,0 0 0 0 0,0 0 0 0 0,0 0 0 0 0,0-1 0 0 0,0 1 0 0 0,0 0-1 0 0,0-1 1 0 0,1 1 0 0 0,0 0 0 0 0,34 15-197 0 0,-35-16 236 0 0,11 4-454 0 0,1-1 1 0 0,-1 0-1 0 0,1 0 0 0 0,25 1 0 0 0,-29-4-311 0 0,0 0 0 0 0,0-1 1 0 0,0 1-1 0 0,0-2 0 0 0,0 0 0 0 0,0 0 0 0 0,-1 0 0 0 0,11-5 1 0 0,15-9-3403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9T04:48:22.3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5313 0 0,'3'1'2937'0'0,"3"1"-2313"0"0,6 0 0 0 0,3-1 280 0 0,6-2 48 0 0,5 1-175 0 0,2-1-177 0 0,3-2-208 0 0,0 2-144 0 0,-4 1-104 0 0,0 0-32 0 0,-4 1-80 0 0,-7 3-224 0 0,-4 1-472 0 0,-5 0-913 0 0,-4 2-1143 0 0,-12-2-1281 0 0,1 2 408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9T04:48:22.7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1 148 6585 0 0,'15'0'1035'0'0,"0"0"-1"0"0,0 0 0 0 0,0-2 1 0 0,-1 0-1 0 0,1 0 1 0 0,23-8-1 0 0,-22 5-651 0 0,0 2 0 0 0,0-1 0 0 0,0 2 0 0 0,32-1 0 0 0,-48 3-327 0 0,0 0 0 0 0,1 0 0 0 0,-1 0 0 0 0,1 0 0 0 0,-1 0 0 0 0,1 0 0 0 0,-1 0 0 0 0,1 0-1 0 0,-1 0 1 0 0,0 0 0 0 0,1 0 0 0 0,-1 1 0 0 0,1-1 0 0 0,-1 0 0 0 0,1 0 0 0 0,-1 0 0 0 0,0 1 0 0 0,1-1 0 0 0,-1 0 0 0 0,0 1 0 0 0,1-1 0 0 0,-1 0 0 0 0,0 1 0 0 0,1-1 0 0 0,-1 0 0 0 0,0 1 0 0 0,0-1 0 0 0,1 0 0 0 0,-1 1 0 0 0,0-1 0 0 0,0 1 0 0 0,0-1 0 0 0,0 0 0 0 0,1 1 0 0 0,-1-1 0 0 0,0 1 0 0 0,0 0 0 0 0,-9 21 1124 0 0,-28 26-491 0 0,31-41-651 0 0,-2 2-18 0 0,1 0-1 0 0,0 1 1 0 0,0 0 0 0 0,1 0 0 0 0,0 0-1 0 0,1 1 1 0 0,-4 11 0 0 0,8-20-34 0 0,1 1 1 0 0,-1 0-1 0 0,1 0 1 0 0,-1 0 0 0 0,1-1-1 0 0,0 1 1 0 0,0 0-1 0 0,0 0 1 0 0,0 0-1 0 0,1 0 1 0 0,-1-1 0 0 0,1 1-1 0 0,-1 0 1 0 0,1 0-1 0 0,0-1 1 0 0,0 1-1 0 0,1 0 1 0 0,-1-1 0 0 0,0 1-1 0 0,1-1 1 0 0,-1 0-1 0 0,1 1 1 0 0,0-1-1 0 0,0 0 1 0 0,0 0 0 0 0,0 0-1 0 0,0 0 1 0 0,0-1-1 0 0,1 1 1 0 0,-1 0-1 0 0,1-1 1 0 0,-1 0 0 0 0,1 0-1 0 0,4 2 1 0 0,-4-1-13 0 0,0-1 0 0 0,0 0 0 0 0,0-1 1 0 0,0 1-1 0 0,0 0 0 0 0,0-1 0 0 0,0 1 1 0 0,0-1-1 0 0,0 0 0 0 0,0 0 0 0 0,0 0 0 0 0,1-1 1 0 0,-1 1-1 0 0,0-1 0 0 0,5-1 0 0 0,-2 0 8 0 0,-1-1-1 0 0,0 0 1 0 0,1 0 0 0 0,-1 0-1 0 0,0 0 1 0 0,0-1-1 0 0,7-6 1 0 0,0-2 47 0 0,-1-1-1 0 0,-1 0 1 0 0,1-1 0 0 0,14-26 0 0 0,-19 29 13 0 0,-1 0-1 0 0,0 0 1 0 0,0-1 0 0 0,-1 0 0 0 0,-1 1 0 0 0,0-1 0 0 0,2-16-1 0 0,-5 21-417 0 0,1 0 0 0 0,-1 0 0 0 0,-1 0 0 0 0,1 0-1 0 0,-1 0 1 0 0,-3-7 0 0 0,3 8-586 0 0,-1 0 1 0 0,0 1-1 0 0,0 0 1 0 0,-1-1-1 0 0,0 1 0 0 0,0 0 1 0 0,0 0-1 0 0,-5-5 1 0 0,-12-13-2543 0 0,12 8-102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9T04:48:23.1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74 72 5417 0 0,'-4'44'8784'0'0,"2"6"-4470"0"0,2-40-4101 0 0,1 0-1 0 0,0 0 0 0 0,0 0 0 0 0,1 0 1 0 0,0 0-1 0 0,1 0 0 0 0,4 11 1 0 0,-7-20-220 0 0,1 1 0 0 0,0 0 0 0 0,0-1 1 0 0,0 1-1 0 0,0 0 0 0 0,0-1 0 0 0,0 1 1 0 0,0-1-1 0 0,0 0 0 0 0,1 1 1 0 0,-1-1-1 0 0,1 0 0 0 0,-1 0 0 0 0,1 0 1 0 0,-1 0-1 0 0,1 0 0 0 0,-1 0 0 0 0,1 0 1 0 0,0-1-1 0 0,0 1 0 0 0,-1 0 0 0 0,4 0 1 0 0,-1-1-155 0 0,-1 0 1 0 0,0-1 0 0 0,0 1 0 0 0,0-1-1 0 0,1 1 1 0 0,-1-1 0 0 0,0 0-1 0 0,0 0 1 0 0,0 0 0 0 0,0-1 0 0 0,0 1-1 0 0,3-3 1 0 0,4-2-1068 0 0,-1-1-1 0 0,1 0 1 0 0,-1-1 0 0 0,-1 0-1 0 0,1-1 1 0 0,7-10 0 0 0,-2 1-673 0 0,48-70-2918 0 0,-57 80 5366 0 0,0-1 0 0 0,-1 0 0 0 0,0 0 0 0 0,0 0 0 0 0,-1 0-1 0 0,0 0 1 0 0,-1-1 0 0 0,2-14 0 0 0,-4 24-404 0 0,0 1-1 0 0,0-1 1 0 0,0 0-1 0 0,-1 0 1 0 0,1 0-1 0 0,0 1 1 0 0,0-1-1 0 0,0 0 1 0 0,-1 0 0 0 0,1 0-1 0 0,0 1 1 0 0,0-1-1 0 0,-1 0 1 0 0,1 0-1 0 0,0 0 1 0 0,0 0 0 0 0,-1 0-1 0 0,1 0 1 0 0,0 0-1 0 0,0 1 1 0 0,-1-1-1 0 0,1 0 1 0 0,0 0 0 0 0,-1 0-1 0 0,1 0 1 0 0,0 0-1 0 0,0 0 1 0 0,-1 0-1 0 0,1 0 1 0 0,0-1 0 0 0,-1 1-1 0 0,1 0 1 0 0,0 0-1 0 0,0 0 1 0 0,-1 0-1 0 0,1 0 1 0 0,0 0-1 0 0,0-1 1 0 0,-1 1 0 0 0,1 0-1 0 0,0 0 1 0 0,0 0-1 0 0,-1 0 1 0 0,1-1-1 0 0,0 1 1 0 0,0 0 0 0 0,0 0-1 0 0,0-1 1 0 0,-1 1-1 0 0,1 0 1 0 0,0 0-1 0 0,0-1 1 0 0,0 1 0 0 0,0 0-1 0 0,0-1 1 0 0,0 1-1 0 0,0 0 1 0 0,0 0-1 0 0,0-1 1 0 0,0 1 0 0 0,0 0-1 0 0,0-1 1 0 0,0 1-1 0 0,0 0 1 0 0,0 0-1 0 0,0-1 1 0 0,-16 18 3254 0 0,-19 54-524 0 0,7 4-4840 0 0,-5 10-5141 0 0,24-66 3418 0 0,0 0 0 0 0,-16 23-1 0 0,-4 4 2871 0 0,18-27 2616 0 0,-16 40-1 0 0,23-51-1364 0 0,1 1-1 0 0,0 0 1 0 0,1 0-1 0 0,0 0 1 0 0,0 0-1 0 0,1 0 1 0 0,0 0-1 0 0,0 0 1 0 0,1 0-1 0 0,1 1 1 0 0,0-1-1 0 0,3 18 0 0 0,-3-24-408 0 0,0 0-1 0 0,0 1 0 0 0,0-1 0 0 0,0 0 1 0 0,0 0-1 0 0,1 0 0 0 0,0 0 0 0 0,-1 0 1 0 0,1-1-1 0 0,0 1 0 0 0,0 0 0 0 0,1-1 0 0 0,-1 1 1 0 0,0-1-1 0 0,1 0 0 0 0,-1 0 0 0 0,1 0 1 0 0,0 0-1 0 0,0 0 0 0 0,0-1 0 0 0,0 1 0 0 0,0-1 1 0 0,0 0-1 0 0,0 0 0 0 0,0 0 0 0 0,1 0 1 0 0,-1-1-1 0 0,0 1 0 0 0,1-1 0 0 0,-1 0 1 0 0,0 0-1 0 0,1 0 0 0 0,-1 0 0 0 0,6-1 0 0 0,-3-1 145 0 0,1 0 0 0 0,-1 0 0 0 0,0 0 0 0 0,0-1 0 0 0,0 0-1 0 0,0 0 1 0 0,0 0 0 0 0,0-1 0 0 0,-1 0 0 0 0,0 0 0 0 0,0 0-1 0 0,0-1 1 0 0,0 1 0 0 0,-1-1 0 0 0,0 0 0 0 0,7-10 0 0 0,-7 8 140 0 0,-1 0 0 0 0,1-1 0 0 0,-1 1 1 0 0,0-1-1 0 0,-1 0 0 0 0,0 0 0 0 0,2-13 0 0 0,-3 20-220 0 0,-1-1 0 0 0,0 1 0 0 0,0-1-1 0 0,0 0 1 0 0,0 1 0 0 0,0-1 0 0 0,0 0-1 0 0,-1 1 1 0 0,1-1 0 0 0,0 1-1 0 0,-1-1 1 0 0,1 1 0 0 0,-1-1 0 0 0,1 1-1 0 0,-1-1 1 0 0,0 1 0 0 0,0-1 0 0 0,0 1-1 0 0,0 0 1 0 0,0-1 0 0 0,0 1-1 0 0,0 0 1 0 0,0 0 0 0 0,0 0 0 0 0,-1 0-1 0 0,1 0 1 0 0,0 0 0 0 0,-1 0 0 0 0,1 0-1 0 0,0 1 1 0 0,-1-1 0 0 0,1 0-1 0 0,-1 1 1 0 0,1 0 0 0 0,-1-1 0 0 0,0 1-1 0 0,1 0 1 0 0,-1-1 0 0 0,1 1 0 0 0,-1 0-1 0 0,0 0 1 0 0,1 0 0 0 0,-1 1-1 0 0,0-1 1 0 0,-1 1 0 0 0,-5 0-70 0 0,-1 0-1 0 0,0 1 1 0 0,1 0 0 0 0,-1 1 0 0 0,1 0-1 0 0,0 0 1 0 0,-15 8 0 0 0,-54 40-3040 0 0,18-11-3843 0 0,34-25 2545 0 0,3 1-945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9T04:48:23.7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163 140 12435 0 0,'-12'2'835'0'0,"0"2"1"0"0,0-1 0 0 0,0 1-1 0 0,1 1 1 0 0,-1 0 0 0 0,1 1-1 0 0,1 0 1 0 0,-19 14 0 0 0,25-17-776 0 0,0 0 1 0 0,1 0-1 0 0,0 1 1 0 0,0-1-1 0 0,0 1 1 0 0,0 0 0 0 0,1 0-1 0 0,-1 0 1 0 0,1 0-1 0 0,0 0 1 0 0,0 0 0 0 0,1 1-1 0 0,-1-1 1 0 0,1 1-1 0 0,0-1 1 0 0,0 1-1 0 0,0-1 1 0 0,1 1 0 0 0,-1 0-1 0 0,1-1 1 0 0,1 1-1 0 0,-1-1 1 0 0,0 1 0 0 0,1 0-1 0 0,0-1 1 0 0,3 9-1 0 0,-1-5-192 0 0,1 1 0 0 0,0-1 0 0 0,0 1 0 0 0,1-1 0 0 0,0-1 0 0 0,0 1-1 0 0,1-1 1 0 0,0 0 0 0 0,0 0 0 0 0,1 0 0 0 0,12 9 0 0 0,-16-14 58 0 0,-1 0-1 0 0,1 0 1 0 0,0 0 0 0 0,0 0 0 0 0,0-1-1 0 0,0 1 1 0 0,0-1 0 0 0,0 0 0 0 0,0 1 0 0 0,1-2-1 0 0,-1 1 1 0 0,0 0 0 0 0,1-1 0 0 0,-1 1-1 0 0,1-1 1 0 0,-1 0 0 0 0,0 0 0 0 0,1 0-1 0 0,-1-1 1 0 0,0 1 0 0 0,1-1 0 0 0,-1 0 0 0 0,0 0-1 0 0,1 0 1 0 0,-1 0 0 0 0,0-1 0 0 0,0 1-1 0 0,0-1 1 0 0,0 0 0 0 0,0 0 0 0 0,-1 0-1 0 0,1 0 1 0 0,-1 0 0 0 0,4-4 0 0 0,2-3 22 0 0,-1-1 0 0 0,0-1 0 0 0,0 1 0 0 0,-1-1 1 0 0,-1 0-1 0 0,1 0 0 0 0,-2-1 0 0 0,0 0 0 0 0,0 0 0 0 0,-1 0 0 0 0,3-20 1 0 0,-4 15 154 0 0,-1-1 1 0 0,0 0 0 0 0,-1 0 0 0 0,-1 0-1 0 0,0 0 1 0 0,-1 0 0 0 0,-7-25 0 0 0,7 38 27 0 0,1-1 0 0 0,-1 1 0 0 0,0 0 0 0 0,-1 0 0 0 0,1 0 0 0 0,-1 0 0 0 0,0 1 0 0 0,0-1 0 0 0,-1 1 0 0 0,1-1 0 0 0,-1 1 0 0 0,0 0 0 0 0,0 1 0 0 0,0-1 0 0 0,0 1 0 0 0,-9-6 0 0 0,10 8-72 0 0,-1 0 0 0 0,1 0 0 0 0,0 0-1 0 0,-1 0 1 0 0,1 0 0 0 0,-1 1 0 0 0,1-1 0 0 0,0 1 0 0 0,-1 0-1 0 0,1 0 1 0 0,-1 0 0 0 0,1 0 0 0 0,-1 1 0 0 0,1 0-1 0 0,-1 0 1 0 0,1 0 0 0 0,0 0 0 0 0,-1 0 0 0 0,1 0-1 0 0,0 1 1 0 0,0 0 0 0 0,0-1 0 0 0,0 1 0 0 0,0 0-1 0 0,1 1 1 0 0,-1-1 0 0 0,-3 3 0 0 0,3-2-273 0 0,1 0 1 0 0,-1 0-1 0 0,1 1 1 0 0,-1-1-1 0 0,1 0 1 0 0,0 1-1 0 0,0-1 1 0 0,1 1-1 0 0,-1 0 1 0 0,1 0-1 0 0,0-1 1 0 0,-1 1-1 0 0,2 0 1 0 0,-1 0-1 0 0,0 0 1 0 0,1 7-1 0 0,0-8-386 0 0,0 0-1 0 0,0 0 1 0 0,1 0 0 0 0,-1 0-1 0 0,1 0 1 0 0,0 0 0 0 0,0-1-1 0 0,0 1 1 0 0,0 0 0 0 0,0 0-1 0 0,1-1 1 0 0,-1 1 0 0 0,4 4-1 0 0,3-3-4042 0 0,9-1 703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9T04:48:24.1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 1 3505 0 0,'2'1'685'0'0,"0"0"0"0"0,0 1-1 0 0,0-1 1 0 0,0 1 0 0 0,0-1 0 0 0,-1 1 0 0 0,1 0 0 0 0,-1 0 0 0 0,1 0 0 0 0,-1 0 0 0 0,1 0 0 0 0,-1 0-1 0 0,0 0 1 0 0,0 0 0 0 0,0 0 0 0 0,0 1 0 0 0,-1-1 0 0 0,1 0 0 0 0,0 1 0 0 0,-1 3 0 0 0,-4 19 3419 0 0,-6 4-4363 0 0,10-28 167 0 0,-10 25 39 0 0,-6 14-2079 0 0,4-15-2596 0 0,12-25 4572 0 0,0 1 0 0 0,0-1 0 0 0,0 0 0 0 0,0 0 0 0 0,0 1 0 0 0,0-1 0 0 0,0 0 0 0 0,0 0 0 0 0,-1 1 0 0 0,1-1 0 0 0,0 0 0 0 0,0 0 0 0 0,0 1 0 0 0,0-1 0 0 0,0 0 0 0 0,-1 0 0 0 0,1 0 0 0 0,0 0 0 0 0,0 1-1 0 0,0-1 1 0 0,-1 0 0 0 0,1 0 0 0 0,0 0 0 0 0,0 0 0 0 0,-1 0 0 0 0,1 1 0 0 0,0-1 0 0 0,0 0 0 0 0,-1 0 0 0 0,1 0 0 0 0,0 0 0 0 0,0 0 0 0 0,-1 0 0 0 0,1 0 0 0 0,0 0 0 0 0,0 0 0 0 0,-1 0 0 0 0,1 0 0 0 0,-3-11-2313 0 0,4-16 1737 0 0,0 18 1286 0 0,1-1-1 0 0,0 1 0 0 0,0 0 0 0 0,1 0 0 0 0,1 0 0 0 0,7-15 0 0 0,-10 22-437 0 0,1-1 0 0 0,-1 1 0 0 0,1 0 0 0 0,0 0 0 0 0,0 0 0 0 0,0 0 0 0 0,0 0 0 0 0,0 0 0 0 0,1 0 0 0 0,-1 1 0 0 0,1-1 0 0 0,-1 1 0 0 0,1-1 0 0 0,-1 1 0 0 0,1 0 0 0 0,0 0 0 0 0,-1 0 1 0 0,1 1-1 0 0,0-1 0 0 0,0 1 0 0 0,0-1 0 0 0,-1 1 0 0 0,1 0 0 0 0,0 0 0 0 0,0 0 0 0 0,3 1 0 0 0,12 3-93 0 0,1 0 1 0 0,-1 1-1 0 0,0 1 1 0 0,-1 0-1 0 0,21 11 1 0 0,-38-16-173 0 0,1-1 0 0 0,-1 1 0 0 0,0 0 0 0 0,1-1 0 0 0,-1 1 0 0 0,0-1 0 0 0,1 1 0 0 0,-1-1 0 0 0,0 1 0 0 0,0 0 0 0 0,1-1 0 0 0,-1 1 0 0 0,0 0 0 0 0,0-1-1 0 0,0 1 1 0 0,0 0 0 0 0,0-1 0 0 0,0 1 0 0 0,0 0 0 0 0,0-1 0 0 0,0 1 0 0 0,0 0 0 0 0,0-1 0 0 0,-1 1 0 0 0,1-1 0 0 0,0 1 0 0 0,0 0 0 0 0,-1-1 0 0 0,1 1 0 0 0,0-1 0 0 0,-1 1 0 0 0,1 0 0 0 0,0-1 0 0 0,-1 1 0 0 0,1-1 0 0 0,-1 0 0 0 0,1 1 0 0 0,-1-1 0 0 0,1 1 0 0 0,-1-1 0 0 0,1 0 0 0 0,-2 1-1 0 0,2 0 47 0 0,-12 12-4085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9T04:48:24.5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70 5121 0 0,'6'-12'2129'0'0,"4"1"-889"0"0,4-3-200 0 0,7 3-168 0 0,-2 2-264 0 0,2 3-304 0 0,1 2-168 0 0,-2 1-96 0 0,0 3-168 0 0,-1 1-520 0 0,-2 1-1064 0 0,-3-2-769 0 0,-3 2-2056 0 0</inkml:trace>
  <inkml:trace contextRef="#ctx0" brushRef="#br0" timeOffset="1">29 134 9402 0 0,'-5'13'1725'0'0,"0"0"1"0"0,0 0-1 0 0,-4 22 1 0 0,7-25-1232 0 0,1 1 1 0 0,0-1-1 0 0,0 0 1 0 0,1 0-1 0 0,2 17 1 0 0,-1-22-478 0 0,0 1 0 0 0,0-1 1 0 0,0 0-1 0 0,1 0 0 0 0,0 0 0 0 0,0 0 0 0 0,0 0 0 0 0,0 0 1 0 0,1 0-1 0 0,0-1 0 0 0,0 1 0 0 0,0-1 0 0 0,0 0 1 0 0,1 0-1 0 0,0 0 0 0 0,0 0 0 0 0,0-1 0 0 0,0 1 0 0 0,0-1 1 0 0,1 0-1 0 0,-1-1 0 0 0,1 1 0 0 0,0-1 0 0 0,0 0 1 0 0,0 0-1 0 0,9 2 0 0 0,-8-2-229 0 0,1-1 0 0 0,-1-1 0 0 0,0 1 0 0 0,1-1 1 0 0,-1 0-1 0 0,1-1 0 0 0,-1 1 0 0 0,0-1 0 0 0,1-1 0 0 0,-1 1 0 0 0,0-1 0 0 0,10-4 1 0 0,-2-1-1296 0 0,-1 1 0 0 0,0-2 1 0 0,0 1-1 0 0,16-15 0 0 0,3-5-4499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9T04:48:24.9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151 0 14147 0 0,'-2'2'803'0'0,"0"0"0"0"0,0 0 0 0 0,0 1 0 0 0,0-1 0 0 0,1 0-1 0 0,-1 1 1 0 0,1-1 0 0 0,0 1 0 0 0,-2 2 0 0 0,-12 50 707 0 0,3-13-961 0 0,-31 58 142 0 0,15-51-1456 0 0,-6-7-3448 0 0,45-61-7345 0 0,13-16 10810 0 0,-18 30 849 0 0,-1 0-1 0 0,1 0 1 0 0,1 0 0 0 0,-1 1 0 0 0,1 0 0 0 0,-1 0 0 0 0,1 0 0 0 0,0 1 0 0 0,0 0 0 0 0,15-4-1 0 0,0 3 833 0 0,1 0 0 0 0,30-1 0 0 0,-15 2-1191 0 0,-32 2-257 0 0,-1 0 0 0 0,1-1 0 0 0,-1 1 0 0 0,0-1 0 0 0,1 0 0 0 0,-1 0 0 0 0,0-1 0 0 0,7-4 0 0 0,4-4-3878 0 0</inkml:trace>
  <inkml:trace contextRef="#ctx0" brushRef="#br0" timeOffset="1">418 44 10082 0 0,'-4'12'2337'0'0,"0"1"-289"0"0,-1 5-344 0 0,1-2-423 0 0,-1 2-393 0 0,2 1-408 0 0,-4 1-200 0 0,2 3-128 0 0,0-2-216 0 0,-1 1-360 0 0,-2-2-648 0 0,1 0-777 0 0,-5-1-767 0 0,2-2-545 0 0,-3-3-112 0 0,-1-3-1520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9T04:20:45.7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165 0 7162 0 0,'-28'84'6731'0'0,"-2"-1"-3557"0"0,-53 165-1914 0 0,80-238-1298 0 0,-2 1-153 0 0,2 0 0 0 0,-1 1 0 0 0,2-1 0 0 0,0 1 0 0 0,0 0-1 0 0,1 0 1 0 0,0-1 0 0 0,1 17 0 0 0,0-27 60 0 0,0 0 0 0 0,1-1 0 0 0,-1 1 0 0 0,0 0 0 0 0,0 0 0 0 0,1 0 0 0 0,-1 0 0 0 0,0 0 0 0 0,1 0-1 0 0,-1-1 1 0 0,1 1 0 0 0,-1 0 0 0 0,1 0 0 0 0,-1 0 0 0 0,1-1 0 0 0,-1 1 0 0 0,1 0 0 0 0,0-1 0 0 0,-1 1 0 0 0,1-1 0 0 0,0 1 0 0 0,0-1 0 0 0,0 1 0 0 0,-1-1 0 0 0,1 1 0 0 0,0-1 0 0 0,0 0 0 0 0,1 1 0 0 0,0-1-332 0 0,0 0 1 0 0,0 0-1 0 0,1 0 0 0 0,-1 0 1 0 0,0-1-1 0 0,0 1 1 0 0,0-1-1 0 0,0 1 0 0 0,0-1 1 0 0,0 0-1 0 0,3-1 1 0 0,14-7-4420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9T04:48:25.3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5 4577 0 0,'-11'15'7153'0'0,"11"-15"-7033"0"0,0 0 1 0 0,0 1 0 0 0,0-1-1 0 0,0 1 1 0 0,0-1-1 0 0,0 0 1 0 0,0 1-1 0 0,0-1 1 0 0,0 1 0 0 0,0-1-1 0 0,0 0 1 0 0,0 1-1 0 0,0-1 1 0 0,1 0 0 0 0,-1 1-1 0 0,0-1 1 0 0,0 0-1 0 0,0 1 1 0 0,1-1 0 0 0,-1 0-1 0 0,0 1 1 0 0,0-1-1 0 0,1 0 1 0 0,-1 0-1 0 0,0 1 1 0 0,1-1 0 0 0,1 1-43 0 0,0 0 0 0 0,0 0 0 0 0,-1-1 1 0 0,1 1-1 0 0,0-1 0 0 0,0 1 0 0 0,0-1 1 0 0,0 0-1 0 0,0 0 0 0 0,0 0 0 0 0,0 0 1 0 0,0 0-1 0 0,0 0 0 0 0,3-1 0 0 0,48-13 154 0 0,-41 10-227 0 0,1 0-1 0 0,0 1 1 0 0,0 0 0 0 0,1 1 0 0 0,-1 0 0 0 0,0 1 0 0 0,1 1-1 0 0,22 2 1 0 0,-35-2-3 0 0,0 0 0 0 0,-1 0-1 0 0,1 0 1 0 0,0 0 0 0 0,-1 1-1 0 0,1-1 1 0 0,-1 0 0 0 0,1 0-1 0 0,0 0 1 0 0,-1 1 0 0 0,1-1-1 0 0,-1 0 1 0 0,1 1 0 0 0,-1-1-1 0 0,1 1 1 0 0,-1-1 0 0 0,1 0 0 0 0,-1 1-1 0 0,1-1 1 0 0,-1 1 0 0 0,0-1-1 0 0,1 1 1 0 0,-1-1 0 0 0,0 1-1 0 0,1 0 1 0 0,-1-1 0 0 0,0 1-1 0 0,0-1 1 0 0,1 1 0 0 0,-1 0-1 0 0,0 0 1 0 0,0 1-3 0 0,-1-1-1 0 0,1 1 1 0 0,0 0 0 0 0,-1-1 0 0 0,1 1-1 0 0,-1-1 1 0 0,0 1 0 0 0,1-1-1 0 0,-1 1 1 0 0,0-1 0 0 0,0 0 0 0 0,-1 2-1 0 0,-35 34-29 0 0,36-36 36 0 0,-28 19 59 0 0,-13 11 13 0 0,39-29-55 0 0,1-1-1 0 0,0 1 1 0 0,0 1 0 0 0,0-1-1 0 0,0 0 1 0 0,1 0-1 0 0,-1 1 1 0 0,1-1 0 0 0,-1 1-1 0 0,1-1 1 0 0,0 1 0 0 0,0 0-1 0 0,-1 4 1 0 0,2-6-42 0 0,0 0 0 0 0,0 0 1 0 0,0 1-1 0 0,0-1 0 0 0,0 0 1 0 0,0 0-1 0 0,0 0 0 0 0,1 0 0 0 0,-1 0 1 0 0,1 0-1 0 0,-1 0 0 0 0,0-1 0 0 0,1 1 1 0 0,0 0-1 0 0,-1 0 0 0 0,1 0 0 0 0,-1 0 1 0 0,1 0-1 0 0,0-1 0 0 0,0 1 0 0 0,-1 0 1 0 0,1-1-1 0 0,0 1 0 0 0,0-1 1 0 0,0 1-1 0 0,0-1 0 0 0,0 1 0 0 0,0-1 1 0 0,0 1-1 0 0,0-1 0 0 0,0 0 0 0 0,0 1 1 0 0,0-1-1 0 0,0 0 0 0 0,0 0 0 0 0,0 0 1 0 0,1 0-1 0 0,44 0-557 0 0,-44 0 577 0 0,16-1-365 0 0,0-2-1 0 0,0 0 1 0 0,-1-1 0 0 0,24-8-1 0 0,-27 7-953 0 0,0-1 0 0 0,-1-1 0 0 0,0 0 0 0 0,0-1 0 0 0,20-16 0 0 0,-5 0-2790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9T04:48:25.7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 25 8194 0 0,'37'-4'7323'0'0,"2"-4"-3810"0"0,31-4-3248 0 0,-65 11-448 0 0,0 1-1 0 0,1 0 1 0 0,-1 1 0 0 0,1-1 0 0 0,-1 1 0 0 0,0 0-1 0 0,0 0 1 0 0,1 1 0 0 0,-1 0 0 0 0,8 4 0 0 0,-3 1-2254 0 0,-10-6 2157 0 0,0-1-1 0 0,1 1 1 0 0,-1-1-1 0 0,0 1 1 0 0,0-1-1 0 0,0 1 1 0 0,1-1-1 0 0,-1 1 1 0 0,0-1-1 0 0,0 1 1 0 0,0 0-1 0 0,0-1 1 0 0,0 1-1 0 0,0-1 1 0 0,0 1 0 0 0,0-1-1 0 0,-1 1 1 0 0,1 0-1 0 0,0-1 1 0 0,0 1-1 0 0,0-1 1 0 0,-1 1-1 0 0,1-1 1 0 0,0 1-1 0 0,0-1 1 0 0,-1 1-1 0 0,1-1 1 0 0,-1 1-1 0 0,-6 9-4452 0 0</inkml:trace>
  <inkml:trace contextRef="#ctx0" brushRef="#br0" timeOffset="1">1 244 8202 0 0,'30'-15'1049'0'0,"1"2"0"0"0,0 0 1 0 0,1 2-1 0 0,34-6 0 0 0,-58 14-918 0 0,-5 2-25 0 0,1 0 1 0 0,-1 0-1 0 0,0 0 1 0 0,0 0 0 0 0,1 1-1 0 0,-1-1 1 0 0,1 1-1 0 0,-1 0 1 0 0,0 0 0 0 0,1 0-1 0 0,5 1 1 0 0,-8 0-30 0 0,-1-1 1 0 0,0 1 0 0 0,0 0-1 0 0,0-1 1 0 0,1 1-1 0 0,-1 0 1 0 0,0-1-1 0 0,0 1 1 0 0,0 0-1 0 0,0-1 1 0 0,-1 1 0 0 0,1 0-1 0 0,0-1 1 0 0,0 1-1 0 0,0 0 1 0 0,0-1-1 0 0,-1 1 1 0 0,1 0-1 0 0,0-1 1 0 0,0 1 0 0 0,-1-1-1 0 0,1 1 1 0 0,-1-1-1 0 0,1 1 1 0 0,0-1-1 0 0,-1 1 1 0 0,0 0 0 0 0,-17 22 478 0 0,15-19-450 0 0,-5 6-48 0 0,-6 8 139 0 0,0 0 0 0 0,-21 39 1 0 0,33-52-196 0 0,0-1 1 0 0,0 1-1 0 0,0 0 0 0 0,0 0 1 0 0,1-1-1 0 0,-1 1 1 0 0,1 0-1 0 0,1 0 1 0 0,-1 0-1 0 0,1 0 1 0 0,0 1-1 0 0,0-1 0 0 0,0 0 1 0 0,0 0-1 0 0,1 0 1 0 0,0 0-1 0 0,0 0 1 0 0,1 0-1 0 0,2 6 1 0 0,-4-10-17 0 0,1 1 1 0 0,0-1 0 0 0,-1 0 0 0 0,1 1 0 0 0,0-1-1 0 0,0 0 1 0 0,0 1 0 0 0,0-1 0 0 0,0 0 0 0 0,0 0-1 0 0,0 0 1 0 0,0 0 0 0 0,1 0 0 0 0,-1 0 0 0 0,0 0-1 0 0,1 0 1 0 0,-1 0 0 0 0,0-1 0 0 0,1 1 0 0 0,-1 0-1 0 0,1-1 1 0 0,-1 0 0 0 0,1 1 0 0 0,-1-1-1 0 0,3 0 1 0 0,-2 0 16 0 0,1 0 0 0 0,-1-1 0 0 0,1 0 0 0 0,-1 1 0 0 0,1-1 0 0 0,-1 0 0 0 0,1 0 0 0 0,-1-1 0 0 0,0 1 0 0 0,0 0 0 0 0,1-1 0 0 0,-1 1 0 0 0,3-4 0 0 0,3-3 51 0 0,-1 0-1 0 0,0 0 0 0 0,0-1 0 0 0,-1 0 0 0 0,0 0 0 0 0,6-12 0 0 0,-6 8-195 0 0,-1-1-1 0 0,0 0 1 0 0,-1-1-1 0 0,-1 1 1 0 0,0-1-1 0 0,-1 0 1 0 0,0 1-1 0 0,-1-20 1 0 0,-4-16-3917 0 0,-5-1-4192 0 0,8 40 4686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9T04:48:26.0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0 9178 0 0,'-9'32'4456'0'0,"-10"39"415"0"0,14-51-4473 0 0,1 0 0 0 0,2 0 0 0 0,-2 27-1 0 0,4-46-436 0 0,0 0 0 0 0,0 0 0 0 0,0 0 0 0 0,0 0 0 0 0,0 0 0 0 0,0 0 0 0 0,0 0 0 0 0,0 0 0 0 0,1 0 0 0 0,-1 0 0 0 0,0 0 0 0 0,0 0 0 0 0,1 0 0 0 0,-1 0 0 0 0,1 0 0 0 0,-1 0 0 0 0,1 0 0 0 0,1 1 0 0 0,-2-1 13 0 0,1-1 0 0 0,0 0 0 0 0,-1 0 0 0 0,1 0 0 0 0,-1 0 0 0 0,1 0-1 0 0,-1 0 1 0 0,1 0 0 0 0,0 0 0 0 0,-1 0 0 0 0,1 0 0 0 0,-1 0 0 0 0,1 0 0 0 0,-1-1 0 0 0,1 1 0 0 0,0 0 0 0 0,-1 0 0 0 0,1-1 0 0 0,-1 1-1 0 0,1 0 1 0 0,-1-1 0 0 0,1 1 0 0 0,-1 0 0 0 0,1-1 0 0 0,34-38-1752 0 0,-24 25 427 0 0,6-2-2823 0 0,34-25 0 0 0,7-7 1191 0 0,-25 9 8062 0 0,-74 105 6527 0 0,3 5-8703 0 0,6 3-7635 0 0,6 2-6568 0 0,19-48 5701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9T04:48:26.4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92 75 5377 0 0,'22'3'1223'0'0,"23"3"684"0"0,66 0 0 0 0,-97-6-1480 0 0,1-1 0 0 0,0-1 0 0 0,-1 0 0 0 0,1-1 1 0 0,-1-1-1 0 0,0 0 0 0 0,0 0 0 0 0,21-11 0 0 0,-32 14-221 0 0,-1 0 1 0 0,0-1 0 0 0,0 1-1 0 0,0 0 1 0 0,0-1-1 0 0,0 1 1 0 0,0-1 0 0 0,0 0-1 0 0,-1 0 1 0 0,1 1-1 0 0,-1-1 1 0 0,3-3 0 0 0,-4 4-118 0 0,0 1 0 0 0,0-1 0 0 0,0 1 0 0 0,0-1 0 0 0,1 1 0 0 0,-1 0 0 0 0,0-1 0 0 0,0 1 1 0 0,0-1-1 0 0,0 1 0 0 0,0-1 0 0 0,0 1 0 0 0,-1-1 0 0 0,1 1 0 0 0,0-1 0 0 0,0 1 0 0 0,0-1 1 0 0,0 1-1 0 0,0 0 0 0 0,-1-1 0 0 0,1 1 0 0 0,0-1 0 0 0,0 1 0 0 0,-1-1 0 0 0,-18-8 1226 0 0,3 5-1121 0 0,0 1 0 0 0,-1 1 1 0 0,1 1-1 0 0,-19 0 1 0 0,-69 8-2551 0 0,3 0-3304 0 0,42-7 1172 0 0,-2-1-1497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9T04:48:26.8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1132 0 10378 0 0,'-15'6'763'0'0,"0"1"0"0"0,0 0 0 0 0,1 1 1 0 0,0 0-1 0 0,-17 14 0 0 0,-59 56 871 0 0,76-66-1212 0 0,-60 59 1333 0 0,-106 130-1 0 0,112-112-1619 0 0,5 4-1 0 0,3 1 0 0 0,5 4 1 0 0,4 1-1 0 0,-67 188 1 0 0,56-99 315 0 0,9 2 0 0 0,8 3 0 0 0,9 1 0 0 0,-21 375 1 0 0,55-480-411 0 0,4 1 1 0 0,20 122 0 0 0,-14-165-69 0 0,2 0 0 0 0,2 0 1 0 0,3-2-1 0 0,1 1 0 0 0,2-2 0 0 0,28 49 1 0 0,57 68-129 0 0,15 30 130 0 0,-44-38 87 0 0,72 220 0 0 0,-43-99-1902 0 0,-45-147-1516 0 0,-50-112 2082 0 0,2 0 1 0 0,0-1 0 0 0,0 1-1 0 0,1-2 1 0 0,23 22 0 0 0,17 1-5505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9T04:49:23.8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1787 356 15275 0 0,'-17'-11'72'0'0,"0"1"0"0"0,-1 0 0 0 0,0 1-1 0 0,0 1 1 0 0,-1 0 0 0 0,0 1 0 0 0,0 2-1 0 0,-1 0 1 0 0,-36-4 0 0 0,11 7 65 0 0,0 2 0 0 0,0 1 0 0 0,0 3 0 0 0,-65 14 0 0 0,-177 57 394 0 0,208-52-500 0 0,-184 66 10 0 0,223-71 121 0 0,0 2 0 0 0,1 1 0 0 0,0 2 0 0 0,-41 34 0 0 0,32-17 205 0 0,2 2 1 0 0,2 2-1 0 0,-43 55 1 0 0,60-65-458 0 0,2 1 0 0 0,2 1 1 0 0,1 1-1 0 0,2 1 0 0 0,-22 58 1 0 0,36-81-76 0 0,2 2 0 0 0,-1-1 0 0 0,2 1 0 0 0,0-1 0 0 0,1 1 0 0 0,1 0 0 0 0,1 0 1 0 0,0 0-1 0 0,1-1 0 0 0,1 1 0 0 0,5 25 0 0 0,0-20 77 0 0,0 0-1 0 0,1-1 1 0 0,1 0 0 0 0,1-1-1 0 0,1 0 1 0 0,0 0 0 0 0,2-1-1 0 0,15 18 1 0 0,2-2 106 0 0,3-1 1 0 0,0-1 0 0 0,2-2-1 0 0,1-1 1 0 0,68 42-1 0 0,-21-24 190 0 0,159 68 0 0 0,-137-76-9 0 0,1-5 1 0 0,1-4-1 0 0,2-5 1 0 0,1-5 0 0 0,1-4-1 0 0,0-6 1 0 0,205-4 0 0 0,-200-14 206 0 0,0-4 0 0 0,-1-6 0 0 0,0-4 0 0 0,-2-6 0 0 0,0-4 1 0 0,-3-5-1 0 0,152-72 0 0 0,-217 86-254 0 0,-1-2-1 0 0,-2-1 1 0 0,0-3 0 0 0,-2-1-1 0 0,-1-2 1 0 0,-2-1 0 0 0,-1-3 0 0 0,-1 0-1 0 0,-3-2 1 0 0,0-2 0 0 0,28-46-1 0 0,-17 14 148 0 0,63-141 0 0 0,-83 157-153 0 0,-4-1 0 0 0,-1-1 1 0 0,13-81-1 0 0,-26 104-50 0 0,-2 0 0 0 0,-1 0 0 0 0,-2 0 0 0 0,-1 0 0 0 0,-1 1 0 0 0,-3-1-1 0 0,0 0 1 0 0,-14-42 0 0 0,13 54-114 0 0,-2 0 0 0 0,-1 0-1 0 0,0 1 1 0 0,-2 0 0 0 0,0 0 0 0 0,-2 2-1 0 0,0-1 1 0 0,-1 1 0 0 0,-1 1 0 0 0,0 1-1 0 0,-2 0 1 0 0,-34-27 0 0 0,11 18-52 0 0,-1 1 0 0 0,-1 3-1 0 0,-1 1 1 0 0,-1 2 0 0 0,-1 2 0 0 0,0 2 0 0 0,-52-10 0 0 0,-23 2-212 0 0,-192-12 0 0 0,191 29 47 0 0,1 4-1 0 0,-1 7 0 0 0,1 4 0 0 0,-137 29 0 0 0,158-16-2030 0 0,-158 57 0 0 0,175-46-1557 0 0,2 3 1 0 0,-90 55-1 0 0,76-31-1236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9T04:49:26.0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1682 349 25069 0 0,'-4'-1'-67'0'0,"-1"1"-1"0"0,1 0 0 0 0,-1 0 0 0 0,1 0 1 0 0,-1 1-1 0 0,1-1 0 0 0,-1 1 0 0 0,-7 2 1 0 0,-16 3-917 0 0,-302 20-2501 0 0,-168-2 6809 0 0,279-15-2737 0 0,-11 9-397 0 0,198-13-177 0 0,1 1 0 0 0,-1 1 0 0 0,1 2 0 0 0,1 1 0 0 0,-33 16 0 0 0,54-22-9 0 0,1 1 0 0 0,-1 0-1 0 0,1 0 1 0 0,0 0-1 0 0,1 1 1 0 0,-1 1-1 0 0,1-1 1 0 0,1 1-1 0 0,-1 0 1 0 0,-9 14-1 0 0,14-17-15 0 0,-1 1 0 0 0,1-1-1 0 0,0 1 1 0 0,1-1 0 0 0,-1 1 0 0 0,1-1 0 0 0,0 1-1 0 0,0 0 1 0 0,0 0 0 0 0,1 0 0 0 0,0-1-1 0 0,0 1 1 0 0,0 0 0 0 0,0 0 0 0 0,1 0 0 0 0,0 0-1 0 0,0-1 1 0 0,0 1 0 0 0,0 0 0 0 0,1-1-1 0 0,0 1 1 0 0,0-1 0 0 0,3 5 0 0 0,5 8-39 0 0,2 0 0 0 0,0 0 0 0 0,1-1 0 0 0,1-1 0 0 0,0 0 0 0 0,1-1 1 0 0,0-1-1 0 0,26 17 0 0 0,-1-3-77 0 0,2-2 0 0 0,64 28 0 0 0,-49-29 49 0 0,2-3 1 0 0,0-3-1 0 0,1-2 0 0 0,1-2 0 0 0,0-4 0 0 0,0-2 1 0 0,1-3-1 0 0,0-2 0 0 0,75-7 0 0 0,-130 3 95 0 0,22-1 115 0 0,42-10 0 0 0,-64 11-68 0 0,-1-1 1 0 0,1 0-1 0 0,-1 0 1 0 0,0-1-1 0 0,0 1 1 0 0,1-1-1 0 0,-2-1 1 0 0,1 1-1 0 0,0-1 1 0 0,-1 0-1 0 0,0 0 1 0 0,6-6-1 0 0,-8 6-8 0 0,-1 1-1 0 0,0-1 0 0 0,0 0 1 0 0,0 0-1 0 0,-1 0 1 0 0,1 0-1 0 0,-1 0 1 0 0,0 0-1 0 0,0 0 1 0 0,-1 0-1 0 0,1 0 1 0 0,-1 0-1 0 0,0 0 1 0 0,0 0-1 0 0,0-1 1 0 0,-1-5-1 0 0,-2-7 92 0 0,0 1-1 0 0,-11-29 1 0 0,-9-11-8 0 0,-3 1 0 0 0,-2 2 0 0 0,-68-98-1 0 0,18 30-79 0 0,-50-103-752 0 0,64 108 391 0 0,60 109 416 0 0,0 0 0 0 0,-1 0-1 0 0,0 1 1 0 0,0-1 0 0 0,0 1 0 0 0,0 0 0 0 0,-1 1-1 0 0,0 0 1 0 0,-13-10 0 0 0,16 14-105 0 0,0 0 0 0 0,1-1 0 0 0,-1 1 0 0 0,0 0-1 0 0,0 1 1 0 0,1-1 0 0 0,-1 0 0 0 0,0 1 0 0 0,0-1 0 0 0,0 1 0 0 0,0 0 0 0 0,0 0-1 0 0,0 0 1 0 0,0 1 0 0 0,1-1 0 0 0,-1 1 0 0 0,0-1 0 0 0,0 1 0 0 0,0 0 0 0 0,1 0-1 0 0,-1 0 1 0 0,0 0 0 0 0,1 1 0 0 0,-1-1 0 0 0,1 1 0 0 0,-1 0 0 0 0,1-1-1 0 0,0 1 1 0 0,-4 5 0 0 0,-6 5-61 0 0,1 1-1 0 0,1 0 0 0 0,0 1 1 0 0,0 0-1 0 0,-12 28 0 0 0,-31 85-92 0 0,47-113 135 0 0,-42 129-82 0 0,6 1 0 0 0,7 2 0 0 0,6 1 0 0 0,-11 170 0 0 0,34-201 109 0 0,7-102-11 0 0,0 0-1 0 0,0-1 1 0 0,1 1-1 0 0,1-1 1 0 0,0 1-1 0 0,7 15 1 0 0,-9-26 14 0 0,0 0 0 0 0,0 0-1 0 0,1 0 1 0 0,-1 0 0 0 0,1-1 0 0 0,0 1 0 0 0,0-1 0 0 0,0 1-1 0 0,0-1 1 0 0,0 0 0 0 0,0 1 0 0 0,1-1 0 0 0,-1 0 0 0 0,1-1-1 0 0,-1 1 1 0 0,1 0 0 0 0,0-1 0 0 0,0 0 0 0 0,0 1 0 0 0,0-1-1 0 0,0 0 1 0 0,0 0 0 0 0,0-1 0 0 0,0 1 0 0 0,0-1-1 0 0,0 1 1 0 0,0-1 0 0 0,0 0 0 0 0,0 0 0 0 0,1-1 0 0 0,-1 1-1 0 0,0-1 1 0 0,0 1 0 0 0,3-2 0 0 0,10-3 126 0 0,-1 0 1 0 0,0-1-1 0 0,0-1 0 0 0,-1-1 1 0 0,20-12-1 0 0,91-67 344 0 0,138-124-1 0 0,-193 153-435 0 0,484-422-121 0 0,-271 233-1589 0 0,-276 241 1553 0 0,116-108-3611 0 0,-119 109 2973 0 0,1 0 1 0 0,0 0-1 0 0,-1-1 1 0 0,0 0-1 0 0,4-8 1 0 0,-7 12 291 0 0,0 0 0 0 0,-1 0 0 0 0,1 0 0 0 0,0 0 0 0 0,-1-1 0 0 0,0 1-1 0 0,1 0 1 0 0,-1 0 0 0 0,0 0 0 0 0,0-1 0 0 0,0 1 0 0 0,-1-2 0 0 0,-12-26-7314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9T04:49:24.8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2321 288 15131 0 0,'-4'-2'226'0'0,"1"0"1"0"0,0-1-1 0 0,0 1 0 0 0,0-1 0 0 0,0 0 1 0 0,0 0-1 0 0,1 0 0 0 0,-1 0 0 0 0,1-1 1 0 0,0 1-1 0 0,0-1 0 0 0,-3-5 0 0 0,-10-49 282 0 0,13 50-479 0 0,1-1 0 0 0,-1 1 0 0 0,0-1 0 0 0,-1 1 0 0 0,0 0 0 0 0,0 0-1 0 0,-1 0 1 0 0,0 0 0 0 0,-5-6 0 0 0,1 5 117 0 0,0 1 0 0 0,0 1 1 0 0,-1-1-1 0 0,0 2 0 0 0,0-1 0 0 0,-1 1 0 0 0,0 0 0 0 0,0 1 0 0 0,0 0 0 0 0,-1 1 0 0 0,1 0 0 0 0,-1 1 0 0 0,-20-4 0 0 0,-2 1 68 0 0,-1 2 0 0 0,0 2 0 0 0,-45 1 0 0 0,6 6-117 0 0,1 3 0 0 0,0 2 0 0 0,-113 33-1 0 0,-200 93 264 0 0,281-89-298 0 0,1 5 0 0 0,3 4 0 0 0,3 4 1 0 0,2 5-1 0 0,3 3 0 0 0,3 5 0 0 0,-99 104 0 0 0,159-148-54 0 0,1 2-1 0 0,2 2 0 0 0,1 0 1 0 0,2 1-1 0 0,1 2 1 0 0,-28 61-1 0 0,41-78-25 0 0,2 1 0 0 0,1 0 0 0 0,0 0 0 0 0,2 0 0 0 0,0 0 0 0 0,1 1 0 0 0,1 0 0 0 0,1 0 0 0 0,1-1 0 0 0,1 1 0 0 0,0 0 0 0 0,2 0 0 0 0,0-1 0 0 0,2 0 0 0 0,7 24 0 0 0,1-13-43 0 0,1 0 1 0 0,2-1-1 0 0,1-1 0 0 0,1-1 0 0 0,1 0 0 0 0,1-1 1 0 0,2-1-1 0 0,1-1 0 0 0,1-1 0 0 0,35 27 1 0 0,-2-7-138 0 0,1-2 1 0 0,3-4 0 0 0,120 58 0 0 0,-89-56 76 0 0,3-4 1 0 0,1-4 0 0 0,1-4 0 0 0,1-5 0 0 0,1-3-1 0 0,1-5 1 0 0,106 2 0 0 0,50-10 244 0 0,-1-10 1 0 0,0-12-1 0 0,385-71 0 0 0,-581 74-40 0 0,-2-3 0 0 0,1-2 0 0 0,-2-3 0 0 0,-1-2 0 0 0,0-2 0 0 0,-2-3-1 0 0,58-38 1 0 0,-85 46-4 0 0,-1-1 0 0 0,-1 0 0 0 0,-1-2-1 0 0,-1-1 1 0 0,-1 0 0 0 0,26-37-1 0 0,-34 39 4 0 0,0-1 0 0 0,-1-1 0 0 0,-1 0-1 0 0,-1-1 1 0 0,-1 1 0 0 0,-1-2 0 0 0,-1 1-1 0 0,6-46 1 0 0,-8 19 116 0 0,-3-1 0 0 0,-2 1-1 0 0,-2-1 1 0 0,-16-94 0 0 0,1 59 41 0 0,-59-168 1 0 0,53 192-291 0 0,-3 0 0 0 0,-2 2 0 0 0,-69-109 0 0 0,79 144 2 0 0,-1 1-1 0 0,-1 1 1 0 0,-1 1 0 0 0,-1 0-1 0 0,-1 2 1 0 0,-1 0 0 0 0,-1 2-1 0 0,-1 1 1 0 0,0 1-1 0 0,-48-23 1 0 0,6 12 123 0 0,-2 4 1 0 0,0 2-1 0 0,-1 3 0 0 0,-1 4 1 0 0,-121-11-1 0 0,87 20-277 0 0,-1 5-1 0 0,0 4 1 0 0,-136 23 0 0 0,183-16-864 0 0,0 2 0 0 0,-111 41 1 0 0,125-35-1966 0 0,1 2 0 0 0,-45 29 0 0 0,12 2-4166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9T04:49:27.0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1528 449 1904 0 0,'14'12'403'0'0,"27"32"1330"0"0,-25-20 2131 0 0,-11 0 3874 0 0,-5-23-7505 0 0,-1 0 0 0 0,1 0 0 0 0,0 0 0 0 0,0 0 0 0 0,-1 0 1 0 0,1 0-1 0 0,-1 0 0 0 0,1 0 0 0 0,-1 0 0 0 0,1 0 0 0 0,-1 0 0 0 0,0 0 0 0 0,1-1 0 0 0,-1 1 0 0 0,0 0 0 0 0,1-1 1 0 0,-1 1-1 0 0,0 0 0 0 0,0-1 0 0 0,0 1 0 0 0,0-1 0 0 0,0 1 0 0 0,0-1 0 0 0,0 1 0 0 0,0-1 0 0 0,0 0 0 0 0,-1 1 1 0 0,-33 3 871 0 0,29-4-870 0 0,-104-2-97 0 0,1-4 0 0 0,-125-23 0 0 0,185 22-96 0 0,-193-34 58 0 0,-33-6 499 0 0,209 40-145 0 0,0 2-1 0 0,-76 4 0 0 0,106 4-179 0 0,-42 7-1 0 0,64-7-238 0 0,0 0 1 0 0,0 1-1 0 0,1 0 0 0 0,0 1 0 0 0,-24 13 0 0 0,35-17-46 0 0,0 0 0 0 0,0 0 0 0 0,0 1 0 0 0,0-1 1 0 0,1 1-1 0 0,-1-1 0 0 0,0 1 0 0 0,0-1 0 0 0,1 1 0 0 0,-1 0 1 0 0,1 0-1 0 0,0 0 0 0 0,-1 0 0 0 0,1 0 0 0 0,0 0 1 0 0,0 0-1 0 0,1 0 0 0 0,-1 0 0 0 0,0 1 0 0 0,1-1 0 0 0,-1 0 1 0 0,1 1-1 0 0,-1-1 0 0 0,1 0 0 0 0,0 0 0 0 0,0 1 1 0 0,0-1-1 0 0,1 0 0 0 0,-1 1 0 0 0,0-1 0 0 0,1 0 0 0 0,0 1 1 0 0,-1-1-1 0 0,1 0 0 0 0,0 0 0 0 0,0 0 0 0 0,0 0 0 0 0,0 0 1 0 0,1 0-1 0 0,1 2 0 0 0,6 9-101 0 0,1-1 0 0 0,0 0-1 0 0,1 0 1 0 0,20 16 0 0 0,-26-24 89 0 0,74 62-335 0 0,3-4 0 0 0,3-3 0 0 0,2-4 1 0 0,122 56-1 0 0,-53-43 321 0 0,-130-58 63 0 0,1-2-1 0 0,0 0 0 0 0,0-2 0 0 0,29 2 0 0 0,-50-7 11 0 0,0-1-1 0 0,1 1 1 0 0,-1-2-1 0 0,0 1 1 0 0,1-1-1 0 0,-1 0 1 0 0,0 0-1 0 0,0 0 0 0 0,0-1 1 0 0,0 0-1 0 0,0 0 1 0 0,8-5-1 0 0,-10 4-2 0 0,0 0 0 0 0,0 0 0 0 0,0 0-1 0 0,0-1 1 0 0,0 0 0 0 0,-1 0 0 0 0,0 0 0 0 0,0 0-1 0 0,0 0 1 0 0,0-1 0 0 0,-1 1 0 0 0,1-1 0 0 0,-1 0-1 0 0,0 1 1 0 0,1-9 0 0 0,5-15 17 0 0,-2-1-1 0 0,-2 0 1 0 0,0 0-1 0 0,-1-32 1 0 0,-10-118 6 0 0,-26-96-36 0 0,25 233 12 0 0,-2 0 0 0 0,-2 1-1 0 0,-2 0 1 0 0,-27-56 0 0 0,34 83 0 0 0,0 1 0 0 0,-2 0 1 0 0,1 0-1 0 0,-1 0 0 0 0,-19-18 0 0 0,25 28-33 0 0,1 0 0 0 0,-1 1 0 0 0,0-1 0 0 0,0 1-1 0 0,0 0 1 0 0,0 0 0 0 0,-1 0 0 0 0,1 0 0 0 0,-1 0-1 0 0,1 1 1 0 0,-1 0 0 0 0,1 0 0 0 0,-1 0 0 0 0,0 0-1 0 0,1 0 1 0 0,-1 1 0 0 0,0-1 0 0 0,0 1 0 0 0,1 0-1 0 0,-1 0 1 0 0,0 1 0 0 0,0-1 0 0 0,0 1 0 0 0,1 0-1 0 0,-1 0 1 0 0,1 0 0 0 0,-1 0 0 0 0,-4 3-1 0 0,-4 3-34 0 0,2 0-1 0 0,-1 1 0 0 0,1 0 0 0 0,0 1 0 0 0,1 0 0 0 0,0 1 0 0 0,0 0 0 0 0,1 0 0 0 0,0 1 0 0 0,1 0 1 0 0,-9 18-1 0 0,-5 14-2 0 0,-27 81 0 0 0,-46 191-55 0 0,78-243 76 0 0,3 0 0 0 0,-6 108 0 0 0,18-148 13 0 0,6 60 0 0 0,-4-81 22 0 0,1 0-1 0 0,1 0 1 0 0,-1 0 0 0 0,2 0 0 0 0,-1 0-1 0 0,2-1 1 0 0,-1 1 0 0 0,11 16-1 0 0,-12-24 12 0 0,0 0 1 0 0,-1 0-1 0 0,1 0 0 0 0,0 0 0 0 0,1 0 0 0 0,-1-1 0 0 0,0 1 0 0 0,1-1 0 0 0,-1 0 1 0 0,1 0-1 0 0,0 0 0 0 0,0-1 0 0 0,0 1 0 0 0,0-1 0 0 0,0 0 0 0 0,0 0 0 0 0,0 0 0 0 0,0-1 1 0 0,0 0-1 0 0,0 1 0 0 0,0-1 0 0 0,1-1 0 0 0,-1 1 0 0 0,0-1 0 0 0,0 1 0 0 0,8-3 1 0 0,6-3 68 0 0,1 0 0 0 0,-1-1 0 0 0,0-1 0 0 0,22-14 0 0 0,82-52 31 0 0,114-93 0 0 0,-86 58-187 0 0,-79 59-188 0 0,200-147-2899 0 0,-186 126-1973 0 0,-4-4-3759 0 0,-21 16 2066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9T04:49:52.2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1 239 9178 0 0,'10'-7'-50'0'0,"1"1"0"0"0,0 1 1 0 0,0 0-1 0 0,0 1 0 0 0,1 0 0 0 0,-1 0 1 0 0,1 1-1 0 0,0 1 0 0 0,0 0 0 0 0,21-1 1 0 0,12 3 989 0 0,71 9 1 0 0,-36-2 378 0 0,71 0-325 0 0,276-22 0 0 0,90-55-48 0 0,117-11 1351 0 0,1123 31-1071 0 0,-1702 51-1882 0 0,89 2-3315 0 0,-52 2-3215 0 0,-67-2 2423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9T04:20:46.1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18 12643 0 0,'4'-6'3112'0'0,"2"1"-1023"0"0,-1 1 47 0 0,-3 1-631 0 0,-3 6-673 0 0,-3 1-448 0 0,-1 0-448 0 0,0-1-584 0 0,1 1-1113 0 0,1 0-1463 0 0,-5 0-2418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9T04:49:54.6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8 110 18548 0 0,'0'-1'54'0'0,"-1"0"0"0"0,0 0 0 0 0,0 0 0 0 0,1 0 0 0 0,-1 0 0 0 0,0 0 0 0 0,1-1 0 0 0,-1 1 0 0 0,1 0 0 0 0,0 0 0 0 0,-1-1 0 0 0,1 1 0 0 0,0 0 0 0 0,0-1 0 0 0,0 1 0 0 0,0 0 0 0 0,0-1 0 0 0,0 1 0 0 0,0 0 0 0 0,0 0 0 0 0,1-1 0 0 0,0-1 0 0 0,0 2-53 0 0,-1 0-1 0 0,1 0 0 0 0,0 0 1 0 0,0 0-1 0 0,1 0 0 0 0,-1 0 0 0 0,0 0 1 0 0,0 1-1 0 0,0-1 0 0 0,1 0 1 0 0,-1 1-1 0 0,0-1 0 0 0,0 1 0 0 0,1-1 1 0 0,-1 1-1 0 0,1 0 0 0 0,1 0 1 0 0,10-1-160 0 0,0 0 0 0 0,-1 2 0 0 0,24 3 0 0 0,-29-3 262 0 0,276 44-547 0 0,-11-2 113 0 0,-187-33 387 0 0,105-1 0 0 0,12-21 897 0 0,245-45 0 0 0,-239 26-571 0 0,391-38 249 0 0,-445 59-553 0 0,293 20-1 0 0,-367 0-933 0 0,118 30 0 0 0,-19 13-8569 0 0,-115-30 2305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9T04:49:56.7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1 170 10162 0 0,'20'-10'448'0'0,"0"2"0"0"0,1 0-1 0 0,0 2 1 0 0,0 0 0 0 0,0 1 0 0 0,1 2 0 0 0,40-3-1 0 0,11 5-712 0 0,75 9-1 0 0,-32 0 755 0 0,1207-17 5429 0 0,-663-32-6585 0 0,-1-16-7812 0 0,-551 45 3962 0 0,-4-2-152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9T04:50:06.9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13 5297 0 0,'-23'6'2287'0'0,"34"-2"-1955"0"0,39-4-188 0 0,0-10 705 0 0,-30 6-129 0 0,0 0-1 0 0,26-1 0 0 0,-39 5-432 0 0,-1 0 0 0 0,0 1 1 0 0,0-1-1 0 0,1 1 0 0 0,-1 0 0 0 0,0 1 1 0 0,0-1-1 0 0,0 1 0 0 0,0 1 0 0 0,-1-1 1 0 0,11 6-1 0 0,12 9 142 0 0,1-2 1 0 0,0-1-1 0 0,1-1 0 0 0,0-1 1 0 0,1-2-1 0 0,1-1 1 0 0,0-2-1 0 0,50 6 1 0 0,29-3-303 0 0,143-6 1 0 0,113-24 126 0 0,-171 7-205 0 0,-5 1 39 0 0,999-35 1777 0 0,-540 67-1776 0 0,-511-10-4203 0 0,0 1-3945 0 0,-114-9 1942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9T04:50:09.1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82 149 19052 0 0,'-82'-26'2582'0'0,"82"26"-2582"0"0,0 0 0 0 0,1 0-1 0 0,-1 0 1 0 0,0 0 0 0 0,0 0 0 0 0,0 0 0 0 0,1 0 0 0 0,-1 0 0 0 0,0 0-1 0 0,0 0 1 0 0,0 0 0 0 0,1 0 0 0 0,-1 0 0 0 0,0-1 0 0 0,0 1-1 0 0,0 0 1 0 0,0 0 0 0 0,1 0 0 0 0,-1 0 0 0 0,0 0 0 0 0,0 0 0 0 0,0-1-1 0 0,0 1 1 0 0,0 0 0 0 0,0 0 0 0 0,1 0 0 0 0,-1 0 0 0 0,0-1-1 0 0,0 1 1 0 0,0 0 0 0 0,0 0 0 0 0,0 0 0 0 0,0-1 0 0 0,0 1-1 0 0,0 0 1 0 0,0 0 0 0 0,0 0 0 0 0,0-1 0 0 0,0 1 0 0 0,0 0 0 0 0,0 0-1 0 0,0 0 1 0 0,0-1 0 0 0,0 1 0 0 0,0 0 0 0 0,0 0 0 0 0,0 0-1 0 0,0 0 1 0 0,-1-1 0 0 0,1 1 0 0 0,0 0 0 0 0,0 0 0 0 0,0 0 0 0 0,0 0-1 0 0,0-1 1 0 0,0 1 0 0 0,-1 0 0 0 0,1 0 0 0 0,0 0 0 0 0,0 0-1 0 0,0 0 1 0 0,0 0 0 0 0,-1 0 0 0 0,1-1 0 0 0,0 1 0 0 0,0 0-1 0 0,0 0 1 0 0,-1 0 0 0 0,22-6-35 0 0,-17 5 26 0 0,100-30 2 0 0,106-26 63 0 0,-174 50 6 0 0,-1 2 1 0 0,1 1-1 0 0,0 1 0 0 0,39 4 0 0 0,42 11 224 0 0,142 33-1 0 0,-68-8-201 0 0,802 122-25 0 0,-945-151-304 0 0,220 31-745 0 0,-134-29-2847 0 0,1-13-5069 0 0,-77-3 2784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9T04:51:56.2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 8562 0 0,'19'11'9104'0'0,"14"-2"-7533"0"0,-21-7-1754 0 0,1-1-1 0 0,-1 0 1 0 0,22-1 0 0 0,32-11 123 0 0,-40 6 128 0 0,0 1 0 0 0,27-2 0 0 0,-47 6-120 0 0,1 0 1 0 0,-1 0 0 0 0,0 1 0 0 0,1 0-1 0 0,-1 0 1 0 0,0 0 0 0 0,0 1-1 0 0,0 0 1 0 0,0 0 0 0 0,0 0-1 0 0,0 1 1 0 0,0 0 0 0 0,7 5-1 0 0,-18-12-1963 0 0,0 1-1 0 0,-1 0 1 0 0,1 1-1 0 0,-1-1 0 0 0,-11-2 1 0 0,8 2 1210 0 0,-1 1 0 0 0,0 0 0 0 0,0 1 0 0 0,-10 0 0 0 0,15 1 923 0 0,0-1 0 0 0,-1 2 0 0 0,1-1 0 0 0,0 0 1 0 0,0 1-1 0 0,0 0 0 0 0,0 0 0 0 0,0 1 0 0 0,0-1 0 0 0,0 1 0 0 0,1 0 1 0 0,-1 0-1 0 0,1 1 0 0 0,-1-1 0 0 0,1 1 0 0 0,0 0 0 0 0,0 0 1 0 0,0 1-1 0 0,0-1 0 0 0,1 1 0 0 0,-5 6 0 0 0,1 1 998 0 0,2 2-1 0 0,0-1 1 0 0,0 1-1 0 0,1 0 1 0 0,1 0-1 0 0,0 0 1 0 0,1 0-1 0 0,-1 14 1 0 0,-5 27 2123 0 0,5-10-4379 0 0,7-17-8021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9T04:51:56.6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153 0 1632 0 0,'1'0'273'0'0,"0"0"-1"0"0,0 0 1 0 0,0 0-1 0 0,1 1 0 0 0,-1-1 1 0 0,0 0-1 0 0,0 1 1 0 0,0-1-1 0 0,0 0 0 0 0,0 1 1 0 0,1-1-1 0 0,-1 1 1 0 0,0 0-1 0 0,0-1 0 0 0,0 1 1 0 0,0 0-1 0 0,-1 0 1 0 0,1 0-1 0 0,0-1 0 0 0,0 1 1 0 0,0 0-1 0 0,-1 0 1 0 0,2 2-1 0 0,-1 0-50 0 0,1 0 0 0 0,-1 0-1 0 0,0 1 1 0 0,0-1 0 0 0,0 0-1 0 0,-1 1 1 0 0,1-1 0 0 0,-1 5 0 0 0,0 7-54 0 0,0-1 1 0 0,-1 0-1 0 0,-4 15 1 0 0,3-15-856 0 0,-2 0 1 0 0,0-1 0 0 0,0 1 0 0 0,-1-1-1 0 0,-1 0 1 0 0,0 0 0 0 0,-1 0-1 0 0,-11 16 1 0 0,15-26 551 0 0,1 1 0 0 0,-1-1 0 0 0,0 0 0 0 0,-1 0 0 0 0,1 0-1 0 0,0 0 1 0 0,-1 0 0 0 0,0-1 0 0 0,0 1 0 0 0,1-1 0 0 0,-1 0 0 0 0,-1 0 0 0 0,1-1-1 0 0,0 1 1 0 0,0-1 0 0 0,-6 1 0 0 0,6-2 487 0 0,0 0 1 0 0,0 0-1 0 0,-1 0 1 0 0,1 0-1 0 0,0-1 0 0 0,0 0 1 0 0,0 0-1 0 0,0 0 0 0 0,0 0 1 0 0,0-1-1 0 0,-8-3 9586 0 0,23 13-6896 0 0,18 8-1974 0 0,-18-12-1255 0 0,1-2 0 0 0,-1 0 1 0 0,0 0-1 0 0,1-1 0 0 0,-1-1 0 0 0,18 0 1 0 0,4-4-4159 0 0,-2-4-3842 0 0,-16 2 3528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9T04:51:57.0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4209 0 0,'3'18'9146'0'0,"-1"3"-3935"0"0,-4 54-2980 0 0,0-23-1530 0 0,2-16-647 0 0,-1-10-869 0 0,4 43 1 0 0,9-98-3099 0 0,5-14 4393 0 0,-17 41-441 0 0,1 0 0 0 0,0 0 1 0 0,0 1-1 0 0,0-1 0 0 0,0 0 0 0 0,0 1 0 0 0,0-1 0 0 0,0 1 0 0 0,1-1 0 0 0,-1 1 1 0 0,0 0-1 0 0,1-1 0 0 0,-1 1 0 0 0,1 0 0 0 0,0 0 0 0 0,-1 0 0 0 0,1 0 0 0 0,0 1 1 0 0,0-1-1 0 0,-1 0 0 0 0,1 1 0 0 0,0-1 0 0 0,0 1 0 0 0,0-1 0 0 0,0 1 0 0 0,3 0 1 0 0,1 1-261 0 0,0 0 0 0 0,-1 1 1 0 0,1 0-1 0 0,0 0 0 0 0,-1 0 1 0 0,0 1-1 0 0,6 3 1 0 0,-4-2-1772 0 0,0-1 0 0 0,0 0 1 0 0,-1 0-1 0 0,12 3 1 0 0,-4-5-2345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9T04:51:57.4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62 127 8930 0 0,'-1'-1'467'0'0,"-1"0"0"0"0,1 1 0 0 0,-1-1 0 0 0,0 0 0 0 0,1 1 0 0 0,-1-1 0 0 0,0 1 0 0 0,0 0 0 0 0,1-1 0 0 0,-1 1 0 0 0,0 0 0 0 0,0 0 0 0 0,1 0 0 0 0,-1 0 0 0 0,0 1 0 0 0,0-1 0 0 0,0 0 0 0 0,1 1 0 0 0,-1-1 0 0 0,0 1 0 0 0,-2 1 0 0 0,3-1-221 0 0,-1 0-1 0 0,1 1 1 0 0,-1-1 0 0 0,1 1-1 0 0,-1-1 1 0 0,1 1 0 0 0,0 0-1 0 0,0 0 1 0 0,0 0 0 0 0,0-1 0 0 0,0 1-1 0 0,0 0 1 0 0,1 0 0 0 0,-1 0-1 0 0,0 3 1 0 0,0 5-124 0 0,0 0 0 0 0,0-1 0 0 0,1 1 0 0 0,0-1 0 0 0,1 1 0 0 0,3 17 0 0 0,-2-17-126 0 0,1 0-1 0 0,0 0 1 0 0,1 0 0 0 0,0-1-1 0 0,0 1 1 0 0,1-1-1 0 0,0 0 1 0 0,8 9 0 0 0,-12-16-7 0 0,0 0 1 0 0,1 0-1 0 0,-1 0 1 0 0,1-1-1 0 0,0 1 1 0 0,-1-1-1 0 0,1 1 1 0 0,0-1-1 0 0,0 1 1 0 0,0-1 0 0 0,0 0-1 0 0,0 0 1 0 0,0 0-1 0 0,0 0 1 0 0,1 0-1 0 0,-1-1 1 0 0,0 1-1 0 0,1-1 1 0 0,-1 1-1 0 0,0-1 1 0 0,0 0-1 0 0,1 0 1 0 0,-1 0 0 0 0,1 0-1 0 0,-1 0 1 0 0,0-1-1 0 0,0 1 1 0 0,1-1-1 0 0,-1 1 1 0 0,0-1-1 0 0,0 0 1 0 0,1 0-1 0 0,-1 0 1 0 0,0 0 0 0 0,0 0-1 0 0,0 0 1 0 0,0-1-1 0 0,0 1 1 0 0,-1-1-1 0 0,1 1 1 0 0,2-3-1 0 0,0-1-7 0 0,0 0-1 0 0,0 0 1 0 0,0 0-1 0 0,0 0 0 0 0,-1-1 1 0 0,0 1-1 0 0,0-1 0 0 0,-1 0 1 0 0,1 0-1 0 0,-1 0 1 0 0,0 0-1 0 0,-1 0 0 0 0,0-1 1 0 0,0 1-1 0 0,0 0 0 0 0,-1-1 1 0 0,1 1-1 0 0,-2-1 1 0 0,1 1-1 0 0,-1 0 0 0 0,0-1 1 0 0,0 1-1 0 0,-3-7 1 0 0,3 6-68 0 0,-1 0 0 0 0,0 1 1 0 0,-1 0-1 0 0,0-1 1 0 0,0 1-1 0 0,0 0 0 0 0,-1 0 1 0 0,1 1-1 0 0,-1-1 1 0 0,-1 1-1 0 0,1 0 0 0 0,-1 0 1 0 0,0 0-1 0 0,0 1 1 0 0,0-1-1 0 0,-1 1 0 0 0,0 1 1 0 0,1-1-1 0 0,-1 1 1 0 0,-1 0-1 0 0,-9-4 1 0 0,15 7-59 0 0,0 0 0 0 0,0-1 0 0 0,0 1 0 0 0,0 0 0 0 0,0 0 0 0 0,0 0 1 0 0,0-1-1 0 0,-1 1 0 0 0,1 0 0 0 0,0 1 0 0 0,0-1 0 0 0,0 0 0 0 0,0 0 1 0 0,0 0-1 0 0,0 1 0 0 0,0-1 0 0 0,-1 0 0 0 0,1 1 0 0 0,0-1 0 0 0,0 1 1 0 0,0-1-1 0 0,1 1 0 0 0,-1 0 0 0 0,0-1 0 0 0,0 1 0 0 0,0 0 0 0 0,0 0 1 0 0,-1 1-1 0 0,2-1-405 0 0,-1 1 1 0 0,1-1-1 0 0,-1 1 0 0 0,1 0 1 0 0,-1-1-1 0 0,1 1 1 0 0,0-1-1 0 0,0 1 1 0 0,0 0-1 0 0,0-1 1 0 0,0 1-1 0 0,0-1 1 0 0,0 1-1 0 0,0 0 0 0 0,1-1 1 0 0,-1 1-1 0 0,0-1 1 0 0,1 1-1 0 0,0-1 1 0 0,1 3-1 0 0,5 8-3476 0 0</inkml:trace>
  <inkml:trace contextRef="#ctx0" brushRef="#br0" timeOffset="1">243 2 4313 0 0,'1'0'410'0'0,"-1"-1"1"0"0,1 1 0 0 0,-1 0-1 0 0,1 0 1 0 0,-1 0-1 0 0,1 0 1 0 0,-1 0-1 0 0,9 3 7391 0 0,-8-2-7390 0 0,5 15 4581 0 0,-8 20-2879 0 0,2-33-1759 0 0,-14 189 1650 0 0,15-128-5106 0 0,6-1-5534 0 0,-6-54 3418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9T04:51:57.8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92 1 7682 0 0,'-5'-1'10119'0'0,"0"8"-5817"0"0,-2 14-3734 0 0,5-14 266 0 0,-31 103-86 0 0,16-46-2079 0 0,-3-3-4013 0 0,17-76-6171 0 0,4 10 12116 0 0,-1 0 0 0 0,1 0 0 0 0,0 0-1 0 0,0 0 1 0 0,1 1 0 0 0,2-8 0 0 0,-2 10-307 0 0,0 1 0 0 0,-1-1 0 0 0,1 1 1 0 0,0-1-1 0 0,0 1 0 0 0,0-1 0 0 0,0 1 1 0 0,0 0-1 0 0,0 0 0 0 0,1 0 0 0 0,-1 0 0 0 0,0 1 1 0 0,0-1-1 0 0,1 0 0 0 0,-1 1 0 0 0,0 0 0 0 0,1 0 1 0 0,-1-1-1 0 0,1 1 0 0 0,-1 0 0 0 0,0 1 0 0 0,1-1 1 0 0,-1 0-1 0 0,0 1 0 0 0,1-1 0 0 0,3 3 1 0 0,7 0-39 0 0,0 1 1 0 0,0 1 0 0 0,14 7 0 0 0,-7-1-874 0 0,10 5-2451 0 0,-27-15 1995 0 0,0 0 0 0 0,1 0 0 0 0,-1 0 0 0 0,1 0 0 0 0,-1 0 0 0 0,1-1 0 0 0,3 1 0 0 0,6-2-3906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9T04:51:58.2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127 0 9594 0 0,'-14'34'10258'0'0,"-3"21"-7786"0"0,4-9-2223 0 0,-6 22-195 0 0,-3 9-1262 0 0,2-30-2613 0 0,20-47 3629 0 0,-1 1-1 0 0,1 0 1 0 0,0-1-1 0 0,0 1 0 0 0,0-1 1 0 0,-1 1-1 0 0,1-1 1 0 0,0 1-1 0 0,-1-1 0 0 0,1 1 1 0 0,0-1-1 0 0,-1 1 1 0 0,1-1-1 0 0,-1 0 0 0 0,1 1 1 0 0,-1-1-1 0 0,1 1 1 0 0,-1-1-1 0 0,1 0 0 0 0,-1 0 1 0 0,1 1-1 0 0,-1-1 0 0 0,1 0 1 0 0,-1 0-1 0 0,0 0 1 0 0,0 1-1 0 0,-6-13-3217 0 0,5-24 2553 0 0,2 33 1170 0 0,0 0 0 0 0,0 0 1 0 0,1 0-1 0 0,-1 0 0 0 0,1 0 0 0 0,0 0 1 0 0,0 1-1 0 0,0-1 0 0 0,0 0 0 0 0,0 0 0 0 0,0 1 1 0 0,1-1-1 0 0,0 1 0 0 0,-1-1 0 0 0,1 1 0 0 0,0 0 1 0 0,0-1-1 0 0,0 1 0 0 0,1 0 0 0 0,-1 0 1 0 0,0 1-1 0 0,5-3 0 0 0,-3 2-82 0 0,0 0 1 0 0,1 1 0 0 0,-1 0-1 0 0,0 0 1 0 0,1 0-1 0 0,-1 1 1 0 0,1-1-1 0 0,0 1 1 0 0,-1 0-1 0 0,1 0 1 0 0,-1 1-1 0 0,1 0 1 0 0,-1-1-1 0 0,6 3 1 0 0,18 6 67 0 0,17 5-1739 0 0,-18-14-4714 0 0,-26-1 5832 0 0,0 1 0 0 0,0 0 0 0 0,0-1 1 0 0,0 1-1 0 0,-1 0 0 0 0,1-1 0 0 0,0 1 0 0 0,0-1 0 0 0,-1 0 0 0 0,1 1 0 0 0,0-1 0 0 0,-1 1 1 0 0,1-1-1 0 0,-1 0 0 0 0,1 0 0 0 0,-1 1 0 0 0,1-1 0 0 0,-1 0 0 0 0,1 0 0 0 0,-1 0 1 0 0,1-1-1 0 0,3-9-3126 0 0</inkml:trace>
  <inkml:trace contextRef="#ctx0" brushRef="#br0" timeOffset="1">186 79 2761 0 0,'10'1'904'0'0,"2"-1"8"0"0,2 0-80 0 0,-2-3-272 0 0,-1 0-280 0 0,0 0-264 0 0,-2-1-384 0 0,1 1-408 0 0,-2 0-280 0 0,-1 0 80 0 0,-1 2 312 0 0,-2 1 319 0 0,-11-7-39 0 0,9 8-912 0 0</inkml:trace>
  <inkml:trace contextRef="#ctx0" brushRef="#br0" timeOffset="2">300 55 2272 0 0,'-11'-10'5794'0'0,"10"9"-5278"0"0,1 0-1 0 0,-1 0 1 0 0,0 1-1 0 0,0-1 0 0 0,1 0 1 0 0,-1 0-1 0 0,0 0 1 0 0,0 0-1 0 0,0 1 0 0 0,0-1 1 0 0,0 1-1 0 0,0-1 1 0 0,0 0-1 0 0,0 1 0 0 0,0 0 1 0 0,0-1-1 0 0,-2 1 1 0 0,2 0-411 0 0,0 0 0 0 0,0 0 0 0 0,0 0 0 0 0,0 1 0 0 0,0-1 0 0 0,1 1 0 0 0,-1-1 0 0 0,0 1 0 0 0,0-1 1 0 0,0 1-1 0 0,0-1 0 0 0,1 1 0 0 0,-1 0 0 0 0,0-1 0 0 0,1 1 0 0 0,-1 0 0 0 0,0 0 0 0 0,1-1 0 0 0,-1 2 0 0 0,-4 6 52 0 0,0-1-1 0 0,1 1 1 0 0,1 0-1 0 0,-1 0 1 0 0,1 0-1 0 0,-4 17 1 0 0,-7 58-994 0 0,9-54-175 0 0,2-9-356 0 0,-4 29-7662 0 0,7-37 3289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9T04:23:37.6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75 56 1192 0 0,'-2'-2'608'0'0,"0"0"-1"0"0,-1 0 0 0 0,1 0 0 0 0,0 1 1 0 0,-1-1-1 0 0,0 1 0 0 0,1 0 0 0 0,-1-1 1 0 0,0 1-1 0 0,1 0 0 0 0,-1 0 1 0 0,0 1-1 0 0,0-1 0 0 0,0 1 0 0 0,0-1 1 0 0,0 1-1 0 0,-2 0 0 0 0,-20-4 5413 0 0,37 5-5759 0 0,0 0 0 0 0,-1 0 1 0 0,1-1-1 0 0,0 0 1 0 0,-1-1-1 0 0,19-4 0 0 0,-14 3-99 0 0,38-5-103 0 0,0 2-1 0 0,55 4 1 0 0,-84 2-242 0 0,1 2-1 0 0,-1 0 1 0 0,0 2-1 0 0,0 1 1 0 0,0 1-1 0 0,35 15 0 0 0,-54-19-547 0 0,0-1 0 0 0,0 1-1 0 0,0-1 1 0 0,0-1 0 0 0,1 1-1 0 0,9 1 1 0 0,-14-3 459 0 0,-1 0-1 0 0,1-1 1 0 0,-1 1-1 0 0,1 0 1 0 0,-1 0-1 0 0,1-1 1 0 0,-1 1-1 0 0,0-1 1 0 0,1 1-1 0 0,-1-1 1 0 0,1 1-1 0 0,-1-1 1 0 0,0 0-1 0 0,0 0 1 0 0,0 0-1 0 0,1 0 1 0 0,-1 0-1 0 0,0 0 1 0 0,0 0-1 0 0,0 0 1 0 0,0 0 0 0 0,0 0-1 0 0,-1 0 1 0 0,1-1-1 0 0,0 1 1 0 0,-1 0-1 0 0,1-1 1 0 0,0 1-1 0 0,-1-1 1 0 0,0 1-1 0 0,1 0 1 0 0,-1-1-1 0 0,0 1 1 0 0,0-1-1 0 0,1-1 1 0 0,1-19-1196 0 0,1 2-433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9T04:51:58.5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0 4585 0 0,'-9'19'2285'0'0,"2"-7"-671"0"0,1 1 0 0 0,1 0 0 0 0,0-1-1 0 0,0 2 1 0 0,1-1 0 0 0,-3 23 0 0 0,7-35-1587 0 0,0 0 1 0 0,1 0 0 0 0,-1 0 0 0 0,0 0 0 0 0,1 0-1 0 0,-1 0 1 0 0,1 0 0 0 0,-1 0 0 0 0,1 0 0 0 0,-1 0 0 0 0,1 0-1 0 0,0 0 1 0 0,0 0 0 0 0,-1 0 0 0 0,1 0 0 0 0,0-1-1 0 0,0 1 1 0 0,0 0 0 0 0,0-1 0 0 0,0 1 0 0 0,0 0-1 0 0,0-1 1 0 0,0 1 0 0 0,0-1 0 0 0,0 0 0 0 0,0 1 0 0 0,0-1-1 0 0,0 0 1 0 0,0 0 0 0 0,2 1 0 0 0,42 5 188 0 0,-31-5-169 0 0,5 2-608 0 0,-1-2 0 0 0,21 0 0 0 0,0-6-3620 0 0,-5-9-3662 0 0,-20 7 3778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9T04:51:58.9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35 10146 0 0,'0'3'6567'0'0,"-4"25"399"0"0,2-14-6949 0 0,1 0-1 0 0,1 0 1 0 0,0 0 0 0 0,4 28-1 0 0,-3-36-18 0 0,0-1 0 0 0,1 1-1 0 0,0-1 1 0 0,0 0-1 0 0,1 0 1 0 0,-1 0-1 0 0,1 0 1 0 0,0 0 0 0 0,1 0-1 0 0,-1-1 1 0 0,1 1-1 0 0,7 5 1 0 0,-9-8 0 0 0,0-1 1 0 0,0 1 0 0 0,1-1-1 0 0,-1 0 1 0 0,0 0 0 0 0,1 0-1 0 0,0 0 1 0 0,-1 0 0 0 0,1-1-1 0 0,-1 1 1 0 0,1-1 0 0 0,0 0-1 0 0,-1 1 1 0 0,1-1 0 0 0,0 0-1 0 0,-1-1 1 0 0,1 1 0 0 0,0 0-1 0 0,-1-1 1 0 0,1 0 0 0 0,-1 1-1 0 0,1-1 1 0 0,-1 0-1 0 0,1 0 1 0 0,-1-1 0 0 0,1 1-1 0 0,-1 0 1 0 0,0-1 0 0 0,2-1-1 0 0,7-5 2 0 0,-1 0 0 0 0,0-1 0 0 0,-1 0 0 0 0,0 0 0 0 0,15-21 1 0 0,-18 21-437 0 0,-1 1 0 0 0,0-1 0 0 0,5-13 0 0 0,-8 17-240 0 0,0 0 1 0 0,0 0 0 0 0,-1 0-1 0 0,0 0 1 0 0,0 0-1 0 0,-1 0 1 0 0,1-8 0 0 0,-2 9-124 0 0,0 1 0 0 0,1-1 1 0 0,-1 0-1 0 0,-1 1 1 0 0,1-1-1 0 0,0 0 1 0 0,-1 1-1 0 0,0 0 1 0 0,0-1-1 0 0,0 1 0 0 0,0 0 1 0 0,-1 0-1 0 0,-3-4 1 0 0,-11-4-3294 0 0</inkml:trace>
  <inkml:trace contextRef="#ctx0" brushRef="#br0" timeOffset="1">14 120 6553 0 0,'7'-1'5658'0'0,"0"1"-3202"0"0,3-2-135 0 0,3 1 39 0 0,2 0-872 0 0,3-2-695 0 0,2-1-329 0 0,4-1-184 0 0,-1-1-120 0 0,1 2-152 0 0,-1 2-320 0 0,-3 3-536 0 0,-1 3-905 0 0,-4 2-1367 0 0,-4 2-1225 0 0,-10 7-5786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9T04:51:59.3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9522 0 0,'28'22'7402'0'0,"-2"-9"-3968"0"0,-21-11-3326 0 0,-1-1-1 0 0,1 0 1 0 0,0-1-1 0 0,0 1 1 0 0,0-1 0 0 0,0 0-1 0 0,0 0 1 0 0,-1 0-1 0 0,1-1 1 0 0,0 0-1 0 0,6-1 1 0 0,-8 1-121 0 0,0 0 1 0 0,1 0-1 0 0,-1 0 1 0 0,0 1-1 0 0,1 0 1 0 0,-1 0 0 0 0,1 0-1 0 0,-1 0 1 0 0,1 0-1 0 0,-1 1 1 0 0,0-1-1 0 0,1 1 1 0 0,-1 0 0 0 0,0 0-1 0 0,1 0 1 0 0,-1 0-1 0 0,0 1 1 0 0,0 0-1 0 0,6 3 1 0 0,-7-2-151 0 0,1 0 1 0 0,0 0-1 0 0,-1 1 0 0 0,0-1 0 0 0,0 1 1 0 0,0-1-1 0 0,0 1 0 0 0,0 0 0 0 0,-1 0 1 0 0,0-1-1 0 0,0 1 0 0 0,0 0 0 0 0,0 0 1 0 0,0 0-1 0 0,-1 0 0 0 0,0 7 0 0 0,-2 11-3365 0 0,2-21 3175 0 0,-1 0-1 0 0,1 0 0 0 0,0-1 0 0 0,-1 1 1 0 0,1 0-1 0 0,-1 0 0 0 0,1-1 0 0 0,-1 1 0 0 0,1 0 1 0 0,-1-1-1 0 0,0 1 0 0 0,1-1 0 0 0,-1 1 1 0 0,0-1-1 0 0,1 1 0 0 0,-1-1 0 0 0,0 1 0 0 0,1-1 1 0 0,-1 0-1 0 0,0 1 0 0 0,0-1 0 0 0,0 0 1 0 0,-1 1-1 0 0,-7 0-4493 0 0</inkml:trace>
  <inkml:trace contextRef="#ctx0" brushRef="#br0" timeOffset="1">34 138 11723 0 0,'1'6'846'0'0,"0"0"0"0"0,0-1 0 0 0,1 1 0 0 0,0 0 0 0 0,0-1 0 0 0,0 1 0 0 0,1-1 0 0 0,-1 0 0 0 0,1 0 0 0 0,1 0 0 0 0,-1 0 0 0 0,6 6 0 0 0,-5-7-576 0 0,0-1 0 0 0,1 1 0 0 0,-1-1 0 0 0,1 1 0 0 0,-1-1 0 0 0,1-1 0 0 0,0 1 0 0 0,0-1 0 0 0,0 0 0 0 0,1 0 0 0 0,8 2 0 0 0,-8-3-680 0 0,1 0 0 0 0,-1 0 1 0 0,0-1-1 0 0,1 0 0 0 0,-1 0 0 0 0,1-1 0 0 0,-1 1 0 0 0,0-1 0 0 0,0-1 0 0 0,8-2 1 0 0,-7 2-705 0 0,-1 0 0 0 0,0-1 1 0 0,0 0-1 0 0,0-1 1 0 0,-1 1-1 0 0,1-1 1 0 0,-1 0-1 0 0,0-1 0 0 0,0 1 1 0 0,7-9-1 0 0,5-8-5336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9T04:51:59.7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121 0 11610 0 0,'-5'1'11543'0'0,"5"-1"-11312"0"0,-7 13 3359 0 0,-5 22-5590 0 0,9-26 3230 0 0,-8 22-1139 0 0,2 0 0 0 0,0 1-1 0 0,-7 58 1 0 0,14-76-413 0 0,-1-1 0 0 0,-1 0 0 0 0,0 0-1 0 0,-1 0 1 0 0,0-1 0 0 0,-12 22 0 0 0,8-18-642 0 0,15-23 223 0 0,1-1 0 0 0,0 1 0 0 0,11-10 0 0 0,0 0 117 0 0,-9 8 341 0 0,49-44-933 0 0,-55 50 1317 0 0,1 0 1 0 0,0 1-1 0 0,0-1 0 0 0,0 1 0 0 0,1 0 1 0 0,-1 0-1 0 0,0 0 0 0 0,1 0 0 0 0,-1 1 1 0 0,1 0-1 0 0,0 0 0 0 0,-1 0 1 0 0,9 0-1 0 0,-12 1-7 0 0,0 1 1 0 0,1-1 0 0 0,-1 0-1 0 0,0 1 1 0 0,1-1-1 0 0,-1 1 1 0 0,0 0-1 0 0,0-1 1 0 0,1 1-1 0 0,-1 0 1 0 0,0 0 0 0 0,0 0-1 0 0,0 0 1 0 0,0 0-1 0 0,0 0 1 0 0,0 0-1 0 0,0 0 1 0 0,0 2-1 0 0,5 7-2873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9T04:52:00.0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 0 10298 0 0,'-1'6'8255'0'0,"-4"13"-6208"0"0,-2 2-1131 0 0,-10 48-67 0 0,15-63-966 0 0,1 1 0 0 0,1 0 0 0 0,-1-1-1 0 0,1 1 1 0 0,0 0 0 0 0,1 0-1 0 0,-1-1 1 0 0,3 8 0 0 0,-2-12 80 0 0,-1-1-1 0 0,1 1 1 0 0,0 0 0 0 0,0-1 0 0 0,0 1 0 0 0,0-1-1 0 0,0 0 1 0 0,0 1 0 0 0,0-1 0 0 0,1 0 0 0 0,-1 1-1 0 0,1-1 1 0 0,-1 0 0 0 0,0 0 0 0 0,1 0 0 0 0,0 0-1 0 0,-1-1 1 0 0,1 1 0 0 0,0 0 0 0 0,-1-1 0 0 0,1 1-1 0 0,0-1 1 0 0,0 1 0 0 0,-1-1 0 0 0,1 0-1 0 0,3 0 1 0 0,29-3-1265 0 0,-16-4-2973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9T04:52:00.5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17 309 11370 0 0,'-6'29'3489'0'0,"1"2"-1000"0"0,0 5-145 0 0,5-3-567 0 0,2-10-793 0 0,5-6-504 0 0,1-5-264 0 0,4-3-72 0 0,3-4-48 0 0,1-3-40 0 0,5-4-32 0 0,2-2-344 0 0,2-3-704 0 0,3-1-1305 0 0,0-4-1552 0 0,-4-5-1680 0 0,-3-1-1608 0 0</inkml:trace>
  <inkml:trace contextRef="#ctx0" brushRef="#br0" timeOffset="1">478 0 18676 0 0,'-28'33'7652'0'0,"-6"23"-6487"0"0,4-6-1376 0 0,-7 12-1382 0 0,7-10-5947 0 0,43-92-3217 0 0,-9 34 11417 0 0,0 0 0 0 0,1 0 0 0 0,0 1 0 0 0,0 0 0 0 0,0 0 0 0 0,1 0-1 0 0,0 1 1 0 0,0 0 0 0 0,0 0 0 0 0,0 0 0 0 0,1 1 0 0 0,13-6 0 0 0,-16 8-410 0 0,0 0-1 0 0,0 0 1 0 0,0 0 0 0 0,1 0-1 0 0,-1 1 1 0 0,0 0 0 0 0,1-1 0 0 0,-1 2-1 0 0,0-1 1 0 0,1 0 0 0 0,-1 1 0 0 0,7 2-1 0 0,-7-2-508 0 0,-1 1-1 0 0,0-1 0 0 0,0 1 0 0 0,1 0 0 0 0,-1 0 1 0 0,0 0-1 0 0,0 0 0 0 0,-1 0 0 0 0,1 1 0 0 0,3 3 1 0 0,-6-6 111 0 0,0 0 1 0 0,0 0 0 0 0,1 0 0 0 0,-1 0 0 0 0,0 0 0 0 0,0 0-1 0 0,0 0 1 0 0,0 1 0 0 0,3 2-3238 0 0,-3-2 3238 0 0,0-1 0 0 0,-1 0 0 0 0,1 0 0 0 0,0 0-1 0 0,0 1 1 0 0,0-1 0 0 0,0 0 0 0 0,0 0 0 0 0,0 0 0 0 0,0 1-1 0 0,0-1 1 0 0,0 0 0 0 0,-3 2-2502 0 0,-3-2-2255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9T04:52:00.9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0 195 7682 0 0,'3'1'700'0'0,"-1"0"1"0"0,1 0-1 0 0,0 0 1 0 0,-1 0-1 0 0,1-1 1 0 0,0 1 0 0 0,0-1-1 0 0,0 0 1 0 0,-1 0-1 0 0,1 0 1 0 0,0 0-1 0 0,0-1 1 0 0,0 1 0 0 0,-1-1-1 0 0,5-1 1 0 0,44-20 1472 0 0,-3 1-1766 0 0,-13 15-985 0 0,-33 6 325 0 0,0 0-1 0 0,0 0 1 0 0,-1 0 0 0 0,1 0 0 0 0,0 0 0 0 0,0 0 0 0 0,0 1-1 0 0,0-1 1 0 0,0 0 0 0 0,0 1 0 0 0,0 0 0 0 0,-1-1 0 0 0,1 1-1 0 0,0 0 1 0 0,-1 0 0 0 0,3 1 0 0 0,-4-1 154 0 0,0-1 0 0 0,0 0 1 0 0,0 1-1 0 0,0-1 0 0 0,1 1 1 0 0,-1-1-1 0 0,0 1 0 0 0,0-1 1 0 0,0 0-1 0 0,0 1 0 0 0,0-1 1 0 0,0 1-1 0 0,0-1 0 0 0,0 1 1 0 0,0-1-1 0 0,0 0 0 0 0,0 1 0 0 0,-1-1 1 0 0,1 1-1 0 0,0-1 0 0 0,0 1 1 0 0,0-1-1 0 0,-1 0 0 0 0,1 1 1 0 0,0-1-1 0 0,0 0 0 0 0,-1 1 1 0 0,1-1-1 0 0,0 0 0 0 0,0 1 1 0 0,-1-1-1 0 0,1 0 0 0 0,0 0 0 0 0,-1 1 1 0 0,0-1-1 0 0,-17 15 1186 0 0,10-10-418 0 0,2 1-355 0 0,1 0 0 0 0,1 0 0 0 0,-1 1-1 0 0,1-1 1 0 0,0 1 0 0 0,0 0 0 0 0,1 0-1 0 0,-1 0 1 0 0,2 0 0 0 0,-1 1 0 0 0,-1 10-1 0 0,4-18-315 0 0,0 1 0 0 0,0-1 1 0 0,0 0-1 0 0,-1 0 0 0 0,1 0 0 0 0,0 1 0 0 0,0-1 0 0 0,0 0 0 0 0,0 0 0 0 0,0 0 0 0 0,0 0 0 0 0,0 1 0 0 0,1-1 0 0 0,-1 0 0 0 0,0 0 0 0 0,0 0 1 0 0,0 0-1 0 0,0 1 0 0 0,0-1 0 0 0,0 0 0 0 0,0 0 0 0 0,0 0 0 0 0,0 0 0 0 0,0 1 0 0 0,1-1 0 0 0,-1 0 0 0 0,0 0 0 0 0,0 0 0 0 0,0 0 1 0 0,0 0-1 0 0,0 0 0 0 0,1 0 0 0 0,-1 1 0 0 0,0-1 0 0 0,0 0 0 0 0,0 0 0 0 0,0 0 0 0 0,1 0 0 0 0,-1 0 0 0 0,0 0 0 0 0,0 0 0 0 0,11-3 40 0 0,11-10 172 0 0,-19 11-173 0 0,51-23 151 0 0,-15 9-2698 0 0,-6-6-7080 0 0,-25 14 4741 0 0</inkml:trace>
  <inkml:trace contextRef="#ctx0" brushRef="#br0" timeOffset="1">360 0 11562 0 0,'2'2'3081'0'0,"-1"3"-456"0"0,-1 1-273 0 0,2 5-655 0 0,-5 5-785 0 0,1 3-400 0 0,-3 5-224 0 0,-1 2-168 0 0,1 6-200 0 0,0 1-352 0 0,0 1-504 0 0,0-1-825 0 0,1-3-775 0 0,1-6-465 0 0,1-8-616 0 0,1-9-103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9T04:52:01.3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90 2 8402 0 0,'11'-1'14255'0'0,"-7"20"-10784"0"0,-8 22-3705 0 0,-27 105-639 0 0,1-51-5527 0 0,28-89 5026 0 0,0-1 1 0 0,-1 0-1 0 0,1 1 0 0 0,-1-1 0 0 0,0 0 0 0 0,-7 7 1 0 0,-5 5-4959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9T04:52:01.7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14 12683 0 0,'0'4'4526'0'0,"0"-4"-4439"0"0,0 1 0 0 0,10 0 2062 0 0,11-1-698 0 0,24-9-287 0 0,-31 6-945 0 0,1 0 0 0 0,-1 1 1 0 0,0 0-1 0 0,24 1 1 0 0,-35 5-195 0 0,-9 3-39 0 0,-11 6 35 0 0,16-13-7 0 0,-13 10-93 0 0,1-3 430 0 0,1 2 1 0 0,1 0-1 0 0,-1 0 0 0 0,-12 15 1 0 0,22-23-316 0 0,0 1-1 0 0,1-1 1 0 0,-1 1 0 0 0,1 0 0 0 0,0 0 0 0 0,0-1-1 0 0,0 1 1 0 0,0 0 0 0 0,0 0 0 0 0,0 0 0 0 0,0 0-1 0 0,0 0 1 0 0,1 0 0 0 0,-1 1 0 0 0,1-1 0 0 0,-1 0-1 0 0,1 0 1 0 0,0 0 0 0 0,0 0 0 0 0,0 1 0 0 0,0-1-1 0 0,1 0 1 0 0,-1 0 0 0 0,0 0 0 0 0,1 0 0 0 0,0 1-1 0 0,-1-1 1 0 0,1 0 0 0 0,0 0 0 0 0,0 0 0 0 0,0 0-1 0 0,0-1 1 0 0,1 1 0 0 0,-1 0 0 0 0,0 0-1 0 0,3 2 1 0 0,-1-1-298 0 0,1-1-1 0 0,-1 0 1 0 0,0 1-1 0 0,1-1 1 0 0,-1 0-1 0 0,1-1 1 0 0,-1 1-1 0 0,1-1 1 0 0,0 1-1 0 0,0-1 1 0 0,7 1-1 0 0,25 0-7298 0 0,-9-6-1827 0 0</inkml:trace>
  <inkml:trace contextRef="#ctx0" brushRef="#br0" timeOffset="1">566 75 11306 0 0,'0'5'6498'0'0,"-2"2"-4162"0"0,0 3-1287 0 0,-1 0-1041 0 0,-2-2-1633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9T04:52:46.9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924 55 3961 0 0,'-223'66'2122'0'0,"-118"6"6958"0"0,312-68-8287 0 0,0 2-1 0 0,0 1 1 0 0,1 1-1 0 0,-28 12 1 0 0,44-14-661 0 0,1-1 0 0 0,0 2-1 0 0,0 0 1 0 0,0 0 0 0 0,1 1 0 0 0,0 0-1 0 0,1 0 1 0 0,0 1 0 0 0,0 1 0 0 0,1 0-1 0 0,-13 19 1 0 0,13-15-126 0 0,0 0 0 0 0,1 1 0 0 0,0 0-1 0 0,2 0 1 0 0,-1 1 0 0 0,2 0 0 0 0,0 0 0 0 0,1 0 0 0 0,1 0-1 0 0,0 0 1 0 0,2 26 0 0 0,0-28-42 0 0,1 0 0 0 0,1 0 1 0 0,1 0-1 0 0,0 0 0 0 0,0 0 0 0 0,2-1 1 0 0,-1 1-1 0 0,2-1 0 0 0,0 0 0 0 0,0-1 1 0 0,1 1-1 0 0,1-1 0 0 0,14 17 0 0 0,4-2-111 0 0,1-1-1 0 0,1-1 1 0 0,1-2-1 0 0,45 29 1 0 0,136 67-355 0 0,-132-78-161 0 0,1-4 0 0 0,2-3 0 0 0,164 45-1 0 0,-203-70 370 0 0,1-2-1 0 0,0-2 0 0 0,86 0 0 0 0,-97-7 303 0 0,-1-1 1 0 0,1-2-1 0 0,-1-1 0 0 0,0-1 1 0 0,-1-2-1 0 0,37-14 0 0 0,-45 13 98 0 0,0-2-1 0 0,0 0 1 0 0,-1-1 0 0 0,-1-1-1 0 0,0 0 1 0 0,-1-2-1 0 0,-1 0 1 0 0,0-2 0 0 0,-2 0-1 0 0,0 0 1 0 0,0-2-1 0 0,-2 0 1 0 0,19-34 0 0 0,-23 34 199 0 0,0-2 0 0 0,-1 1 1 0 0,-1-1-1 0 0,-1-1 0 0 0,-1 1 1 0 0,-1-1-1 0 0,-1 0 0 0 0,0 0 1 0 0,-2-1-1 0 0,-1 1 1 0 0,-1 0-1 0 0,-1-1 0 0 0,-2 1 1 0 0,-5-31-1 0 0,1 25-90 0 0,-2 0 0 0 0,-1 0 0 0 0,-1 1 0 0 0,-1 0 0 0 0,-1 1 1 0 0,-2 1-1 0 0,-1 0 0 0 0,-1 1 0 0 0,-1 0 0 0 0,-1 2 0 0 0,-1 0 0 0 0,-1 1 0 0 0,0 1 1 0 0,-38-26-1 0 0,28 25-57 0 0,0 2 0 0 0,-2 2 0 0 0,0 0 0 0 0,-1 3 0 0 0,-1 1 0 0 0,0 1 0 0 0,-1 2 0 0 0,-1 1 0 0 0,1 2 0 0 0,-1 2 1 0 0,-49-3-1 0 0,20 7-201 0 0,0 2 0 0 0,-89 13 1 0 0,113-7-773 0 0,0 2 1 0 0,0 2 0 0 0,0 2-1 0 0,-65 27 1 0 0,99-35 201 0 0,-1 1 0 0 0,0 0-1 0 0,1 0 1 0 0,0 0 0 0 0,-14 14 0 0 0,19-16 12 0 0,0 0 1 0 0,0 0-1 0 0,0 1 1 0 0,0 0-1 0 0,1 0 1 0 0,-1-1-1 0 0,1 1 1 0 0,0 1-1 0 0,1-1 1 0 0,-1 0-1 0 0,1 0 1 0 0,0 1-1 0 0,0-1 1 0 0,-1 9-1 0 0,3 24-5677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9T04:23:37.9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 1 2993 0 0,'-1'3'579'0'0,"-1"-1"0"0"0,1 1 0 0 0,0 0 0 0 0,-1-1 1 0 0,1 1-1 0 0,1 0 0 0 0,-1 0 0 0 0,0 0 0 0 0,1 0 0 0 0,-1 0 1 0 0,1 0-1 0 0,0 0 0 0 0,0 0 0 0 0,0 4 0 0 0,1-5-367 0 0,0 0-1 0 0,0-1 1 0 0,1 1-1 0 0,-1 0 1 0 0,0-1-1 0 0,1 1 1 0 0,-1-1-1 0 0,1 1 1 0 0,-1-1-1 0 0,1 0 1 0 0,0 1-1 0 0,-1-1 1 0 0,1 0-1 0 0,0 0 1 0 0,0 0-1 0 0,0-1 0 0 0,0 1 1 0 0,0 0-1 0 0,0-1 1 0 0,0 1-1 0 0,3 0 1 0 0,4 1 28 0 0,51 18 288 0 0,-57-19-466 0 0,1 0 1 0 0,-1 1 0 0 0,0 0 0 0 0,0-1 0 0 0,0 1 0 0 0,0 0 0 0 0,0 0 0 0 0,0 1 0 0 0,0-1-1 0 0,-1 1 1 0 0,1-1 0 0 0,-1 1 0 0 0,0 0 0 0 0,3 4 0 0 0,-5-5 75 0 0,1 1 0 0 0,-1-1 0 0 0,0 0 0 0 0,0 1 0 0 0,0-1 0 0 0,0 0 0 0 0,0 1 0 0 0,0-1 0 0 0,-1 0 0 0 0,1 1 0 0 0,-1-1 0 0 0,1 0 0 0 0,-1 1 0 0 0,0-1 0 0 0,0 0 0 0 0,-2 3 0 0 0,-23 37 784 0 0,22-36-867 0 0,-14 17 74 0 0,-1 0 0 0 0,-1-1 0 0 0,-38 32 0 0 0,17-17-415 0 0,38-34-33 0 0,0 0 1 0 0,0 0 0 0 0,0 0 0 0 0,1 0-1 0 0,0 0 1 0 0,-1 1 0 0 0,-2 6-1 0 0,4-9-211 0 0,1 1 0 0 0,-1-1 0 0 0,1 1 0 0 0,0-1 1 0 0,0 0-1 0 0,-1 1 0 0 0,1-1 0 0 0,0 1 0 0 0,0-1 0 0 0,0 0 0 0 0,0 1 0 0 0,1-1 0 0 0,-1 1 0 0 0,0-1 0 0 0,1 0 0 0 0,0 3 0 0 0,12 1-7959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9T04:52:47.6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965 151 14483 0 0,'-61'9'1061'0'0,"1"2"0"0"0,0 2 1 0 0,0 4-1 0 0,2 1 0 0 0,-58 28 0 0 0,71-25-1022 0 0,1 2 0 0 0,1 2 0 0 0,1 1 0 0 0,2 3 0 0 0,0 1 0 0 0,-59 59 0 0 0,79-66-63 0 0,0 0 1 0 0,1 1-1 0 0,1 2 0 0 0,2 0 0 0 0,0 0 0 0 0,2 1 1 0 0,1 1-1 0 0,1 1 0 0 0,2-1 0 0 0,0 2 1 0 0,2-1-1 0 0,2 1 0 0 0,0 1 0 0 0,2-1 0 0 0,1 1 1 0 0,2 0-1 0 0,1-1 0 0 0,1 1 0 0 0,2 0 1 0 0,1-1-1 0 0,1 0 0 0 0,2 0 0 0 0,13 40 0 0 0,-8-37-61 0 0,1-1-1 0 0,1 0 1 0 0,2-1-1 0 0,1-1 0 0 0,1 0 1 0 0,2-1-1 0 0,0-2 0 0 0,2 0 1 0 0,2-1-1 0 0,47 42 1 0 0,-49-51 16 0 0,0-1 0 0 0,0-1 0 0 0,2-1 0 0 0,0-1 0 0 0,0-1 0 0 0,1-1 0 0 0,1-1 1 0 0,-1-1-1 0 0,2-2 0 0 0,-1 0 0 0 0,1-2 0 0 0,0-1 0 0 0,0-1 0 0 0,37-1 0 0 0,-18-4 83 0 0,0-3 0 0 0,0-1-1 0 0,-1-2 1 0 0,0-2 0 0 0,0-2 0 0 0,-1-2-1 0 0,-1-2 1 0 0,70-37 0 0 0,-77 33 86 0 0,0-1 0 0 0,-2-2 0 0 0,0-2 0 0 0,-2-1 0 0 0,-1-1 0 0 0,-1-2 0 0 0,-2-1 0 0 0,0-1 0 0 0,44-66 1 0 0,-46 51 108 0 0,-1-2 0 0 0,-2 0 0 0 0,-2-1 1 0 0,-3-1-1 0 0,-1 0 0 0 0,-3-2 1 0 0,-3 0-1 0 0,-1 0 0 0 0,-3-1 1 0 0,-2 0-1 0 0,-2 0 0 0 0,-3 0 0 0 0,-2-1 1 0 0,-2 1-1 0 0,-3 0 0 0 0,-22-86 1 0 0,22 113 103 0 0,-2 0 0 0 0,-1 1 1 0 0,0 0-1 0 0,-2 0 0 0 0,-30-45 1 0 0,34 59-220 0 0,0 1 0 0 0,0 0 0 0 0,-1 1 0 0 0,0 0 1 0 0,-1 0-1 0 0,0 1 0 0 0,0 0 0 0 0,-1 1 0 0 0,0 0 0 0 0,0 1 1 0 0,0 0-1 0 0,-1 1 0 0 0,0 0 0 0 0,-23-6 0 0 0,9 7-75 0 0,0 0 0 0 0,-1 2-1 0 0,1 2 1 0 0,0 0 0 0 0,0 1 0 0 0,-1 2-1 0 0,1 1 1 0 0,1 0 0 0 0,-39 14-1 0 0,9 0-331 0 0,2 2-1 0 0,0 3 0 0 0,-64 39 0 0 0,83-42-536 0 0,1 1 0 0 0,-48 43-1 0 0,58-44-1907 0 0,-37 47-1 0 0,30-32-2396 0 0,-3-7-2049 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9T04:52:49.1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89 9506 0 0,'19'9'807'0'0,"0"-2"0"0"0,0 0 0 0 0,1-1 1 0 0,0-1-1 0 0,0-1 0 0 0,23 2 0 0 0,-16-5-379 0 0,0-1-1 0 0,0-1 1 0 0,0-1 0 0 0,32-8-1 0 0,133-29-29 0 0,78-13-283 0 0,-182 39-84 0 0,98-2 0 0 0,-166 14-164 0 0,0 0 0 0 0,0 2-1 0 0,0 0 1 0 0,-1 2 0 0 0,1 0 0 0 0,0 1-1 0 0,-1 1 1 0 0,0 0 0 0 0,0 2 0 0 0,28 14 0 0 0,-32-16-4143 0 0,-15-5 4076 0 0,0-1 0 0 0,1 1 0 0 0,-1 0 1 0 0,1 0-1 0 0,-1 0 0 0 0,0-1 0 0 0,1 1 0 0 0,-1 0 0 0 0,0-1 1 0 0,1 1-1 0 0,-1 0 0 0 0,0-1 0 0 0,0 1 0 0 0,1 0 0 0 0,-1-1 1 0 0,0 1-1 0 0,0 0 0 0 0,0-1 0 0 0,1 1 0 0 0,-1-1 0 0 0,0 1 1 0 0,0 0-1 0 0,0-1 0 0 0,0 1 0 0 0,0-1 0 0 0,0 1 0 0 0,0 0 1 0 0,0-1-1 0 0,0 1 0 0 0,0-1 0 0 0,0 0 0 0 0,0-10-3733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9T04:52:49.4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102 0 8778 0 0,'-1'1'261'0'0,"1"-1"-1"0"0,-1 1 1 0 0,0 0 0 0 0,0-1-1 0 0,0 1 1 0 0,1 0 0 0 0,-1 0-1 0 0,1-1 1 0 0,-1 1 0 0 0,0 0 0 0 0,1 0-1 0 0,-1 0 1 0 0,1 0 0 0 0,0 0-1 0 0,-1 0 1 0 0,1 0 0 0 0,0 0-1 0 0,0 0 1 0 0,-1 0 0 0 0,1 0 0 0 0,0 0-1 0 0,0 0 1 0 0,0 0 0 0 0,0 0-1 0 0,0 0 1 0 0,1 0 0 0 0,-1 2-1 0 0,1 0-80 0 0,1-1-1 0 0,-1 1 1 0 0,1-1 0 0 0,-1 1-1 0 0,1-1 1 0 0,0 0-1 0 0,-1 1 1 0 0,1-1-1 0 0,1 0 1 0 0,1 2-1 0 0,7 4-55 0 0,0 0 0 0 0,0-1 0 0 0,17 9 0 0 0,86 36 459 0 0,-57-27-308 0 0,82 49 1 0 0,-136-72-220 0 0,0 0 0 0 0,1 0 0 0 0,-1 0 0 0 0,0 0 0 0 0,-1 1 0 0 0,1-1 0 0 0,0 1 0 0 0,-1 0 0 0 0,1 0 0 0 0,-1 0 0 0 0,0 0 0 0 0,0 0 0 0 0,2 4 0 0 0,-4-5 1 0 0,1 1 1 0 0,-1-1 0 0 0,0 0 0 0 0,0 1 0 0 0,0-1 0 0 0,0 1 0 0 0,0-1 0 0 0,0 0 0 0 0,-1 1 0 0 0,1-1-1 0 0,-1 0 1 0 0,0 0 0 0 0,1 1 0 0 0,-1-1 0 0 0,0 0 0 0 0,0 0 0 0 0,-1 0 0 0 0,1 0 0 0 0,0 0 0 0 0,-1 0-1 0 0,-2 3 1 0 0,-48 53 367 0 0,-3-1 1 0 0,-119 94-1 0 0,141-124-351 0 0,25-20-158 0 0,-99 77 227 0 0,33-35-3073 0 0,69-47-73 0 0,18-15-4633 0 0,7-2 1874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9T04:52:50.0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0 17404 0 0,'-5'15'335'0'0,"0"0"0"0"0,1 0 0 0 0,0 0 1 0 0,1 0-1 0 0,1 1 0 0 0,-1 25 0 0 0,3-2-103 0 0,8 56 0 0 0,-5-73-351 0 0,1 0 0 0 0,1 0 0 0 0,0 0 0 0 0,2-1 1 0 0,1 0-1 0 0,1 0 0 0 0,0-1 0 0 0,2 0 0 0 0,13 19 0 0 0,-43-68-8489 0 0,-1-9 4940 0 0,12 21 3515 0 0,1-1 0 0 0,0 1 0 0 0,2-1 0 0 0,0-1 0 0 0,-4-31 0 0 0,7 34 452 0 0,2 0 0 0 0,0 0 0 0 0,0 0 0 0 0,5-21 0 0 0,-4 31 58 0 0,0 0-1 0 0,1 0 1 0 0,-1-1-1 0 0,2 1 0 0 0,-1 0 1 0 0,1 1-1 0 0,-1-1 1 0 0,2 0-1 0 0,-1 1 0 0 0,1-1 1 0 0,-1 1-1 0 0,1 0 1 0 0,9-8-1 0 0,-12 12-237 0 0,1 0 0 0 0,0 0 0 0 0,-1 0 0 0 0,1 0 0 0 0,0 0 1 0 0,0 0-1 0 0,-1 1 0 0 0,1-1 0 0 0,0 0 0 0 0,0 1 0 0 0,0 0 0 0 0,0-1 0 0 0,0 1 0 0 0,0 0 1 0 0,0 0-1 0 0,0 0 0 0 0,0 0 0 0 0,0 0 0 0 0,0 1 0 0 0,0-1 0 0 0,0 1 0 0 0,0-1 0 0 0,-1 1 1 0 0,1-1-1 0 0,0 1 0 0 0,0 0 0 0 0,0 0 0 0 0,-1 0 0 0 0,1 0 0 0 0,0 0 0 0 0,2 3 0 0 0,5 4 201 0 0,0 1 0 0 0,0 0-1 0 0,-1 0 1 0 0,8 11 0 0 0,-5-5-11 0 0,34 34 1013 0 0,-24-25-802 0 0,0 0 0 0 0,21 32 1 0 0,-40-52-502 0 0,0-1 0 0 0,0 0 0 0 0,0 1 0 0 0,-1 0 1 0 0,1-1-1 0 0,-1 1 0 0 0,0 0 0 0 0,0 0 0 0 0,0 0 0 0 0,-1 0 1 0 0,0 0-1 0 0,1 0 0 0 0,-1 0 0 0 0,0-1 0 0 0,-1 1 0 0 0,1 0 1 0 0,-2 6-1 0 0,0-4-58 0 0,0-1-1 0 0,-1 1 1 0 0,0-1 0 0 0,1 1 0 0 0,-2-1 0 0 0,1 0 0 0 0,0 0 0 0 0,-1-1-1 0 0,0 1 1 0 0,-8 6 0 0 0,3-3-8 0 0,0-1 0 0 0,-1 0 0 0 0,0 0 0 0 0,0-1 0 0 0,-1 0 0 0 0,0-1 0 0 0,0 0 0 0 0,0-1 0 0 0,-1 0 0 0 0,1-1 0 0 0,-14 2 0 0 0,18-3 68 0 0,-1-1-1 0 0,0 0 0 0 0,-1-1 0 0 0,1 0 1 0 0,0-1-1 0 0,0 1 0 0 0,0-1 0 0 0,0-1 1 0 0,1 1-1 0 0,-11-5 0 0 0,52 15 424 0 0,-4 6-935 0 0,-8-3 712 0 0,0 0-1 0 0,1-2 0 0 0,25 8 1 0 0,-39-16-683 0 0,-1 0 1 0 0,1 0 0 0 0,0-1 0 0 0,0 0 0 0 0,8-1-1 0 0,-9 0-603 0 0,-1-1 0 0 0,0 0-1 0 0,-1-1 1 0 0,1 1 0 0 0,0-1-1 0 0,0 0 1 0 0,7-4-1 0 0,10-8-4960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9T04:52:50.3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 55 9474 0 0,'-1'-6'4569'0'0,"4"-2"-1920"0"0,2-1-641 0 0,5 0-600 0 0,5 0-616 0 0,4 2-335 0 0,8 2-201 0 0,4 3-64 0 0,7 6-56 0 0,0 3-96 0 0,1 3-344 0 0,-2 1-649 0 0,-5 2-767 0 0,-6 1-1025 0 0,-8-2-967 0 0,-9 0-321 0 0,-10-5 1072 0 0,-7 1-1128 0 0</inkml:trace>
  <inkml:trace contextRef="#ctx0" brushRef="#br0" timeOffset="1">1 199 6145 0 0,'-1'8'2825'0'0,"2"-2"-1273"0"0,3 1 177 0 0,8-2 47 0 0,4-4-368 0 0,8 0-439 0 0,7-1-337 0 0,7 0-224 0 0,5-2-144 0 0,3 0-216 0 0,1 1-568 0 0,0-1-1137 0 0,-6-2-1247 0 0,-6-1-993 0 0,-8-3 776 0 0,-7 0-1024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9T04:52:50.7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104 1 13411 0 0,'-10'17'2056'0'0,"-2"9"-639"0"0,-3 9-481 0 0,3 7-448 0 0,-6 3-344 0 0,3 2-96 0 0,2 0-16 0 0,7-1-16 0 0,3-2-280 0 0,4-2-880 0 0,3-3-1681 0 0,0-7-1336 0 0,1-5 608 0 0,-13-18 753 0 0,12 6-137 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9T04:52:51.1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84 616 5777 0 0,'-2'5'367'0'0,"-29"86"4271"0"0,28-81-4088 0 0,1 1 1 0 0,0-1 0 0 0,0 0-1 0 0,1 1 1 0 0,1-1 0 0 0,1 21-1 0 0,-1-29-414 0 0,0 0-1 0 0,1 1 0 0 0,-1-1 0 0 0,0 0 0 0 0,1 0 0 0 0,0 0 0 0 0,0 0 0 0 0,0 0 0 0 0,-1 0 0 0 0,2 0 0 0 0,-1 0 0 0 0,0 0 0 0 0,0 0 1 0 0,1-1-1 0 0,-1 1 0 0 0,1 0 0 0 0,-1-1 0 0 0,1 1 0 0 0,0-1 0 0 0,-1 0 0 0 0,1 1 0 0 0,0-1 0 0 0,0 0 0 0 0,0 0 0 0 0,0 0 0 0 0,0 0 1 0 0,0-1-1 0 0,1 1 0 0 0,-1-1 0 0 0,0 1 0 0 0,0-1 0 0 0,0 0 0 0 0,0 1 0 0 0,1-1 0 0 0,-1 0 0 0 0,0-1 0 0 0,0 1 0 0 0,1 0 0 0 0,-1-1 0 0 0,2 0 1 0 0,6-1 98 0 0,0-1 0 0 0,-1 0 0 0 0,1 0 0 0 0,-1-1 0 0 0,0 0 0 0 0,0-1 0 0 0,14-9 0 0 0,-9 3-97 0 0,0 0 0 0 0,-1-2-1 0 0,0 1 1 0 0,-1-1 0 0 0,16-23 0 0 0,-23 29-93 0 0,0 0 0 0 0,-1 0 1 0 0,1 0-1 0 0,-2-1 1 0 0,1 0-1 0 0,-1 0 0 0 0,0 0 1 0 0,-1 0-1 0 0,0 0 0 0 0,0 0 1 0 0,-1-1-1 0 0,0 1 1 0 0,0-15-1 0 0,-1 20-13 0 0,0 0 0 0 0,-1 0 0 0 0,1 0 0 0 0,-1 0-1 0 0,0 0 1 0 0,0 0 0 0 0,0 0 0 0 0,-1 0 0 0 0,1 0 0 0 0,-1 1 0 0 0,1-1 0 0 0,-1 1-1 0 0,0-1 1 0 0,0 1 0 0 0,0 0 0 0 0,0-1 0 0 0,-3-1 0 0 0,1 1-3 0 0,-1 0 1 0 0,1 1-1 0 0,0 0 0 0 0,-1-1 1 0 0,0 2-1 0 0,1-1 0 0 0,-1 0 1 0 0,0 1-1 0 0,-8-1 0 0 0,-4 0-21 0 0,0 2-1 0 0,0 0 0 0 0,0 1 0 0 0,0 0 0 0 0,-18 5 0 0 0,33-6-41 0 0,-67 16-371 0 0,65-15 25 0 0,-1 1 1 0 0,0 0 0 0 0,1 0-1 0 0,-1 0 1 0 0,1 0-1 0 0,-1 1 1 0 0,1 0-1 0 0,0 0 1 0 0,0 0 0 0 0,1 0-1 0 0,-7 7 1 0 0,10-10 242 0 0,0 0 0 0 0,-1 0 0 0 0,1 0 0 0 0,0 1 0 0 0,0-1 0 0 0,0 0 0 0 0,-1 0-1 0 0,1 0 1 0 0,0 1 0 0 0,0-1 0 0 0,0 0 0 0 0,-1 0 0 0 0,1 0 0 0 0,0 1 0 0 0,0-1 0 0 0,0 0 0 0 0,0 1 0 0 0,0-1 0 0 0,0 0 0 0 0,0 0 0 0 0,-1 1 0 0 0,1-1 0 0 0,0 0 0 0 0,0 1 0 0 0,0-1 0 0 0,0 0 0 0 0,0 0 0 0 0,0 1 0 0 0,0-1 0 0 0,1 0 0 0 0,-1 1-1 0 0,0-1 1 0 0,0 0 0 0 0,0 0 0 0 0,0 1 0 0 0,0-1 0 0 0,0 0 0 0 0,0 0 0 0 0,1 1 0 0 0,-1-1 0 0 0,0 0 0 0 0,0 0 0 0 0,0 1 0 0 0,1-1 0 0 0,-1 0 0 0 0,0 0 0 0 0,0 0 0 0 0,0 0 0 0 0,1 1 0 0 0,-1-1 0 0 0,0 0 0 0 0,0 0 0 0 0,1 0 0 0 0,-1 0 0 0 0,0 0 0 0 0,1 0-1 0 0,-1 0 1 0 0,0 0 0 0 0,0 0 0 0 0,1 0 0 0 0,-1 0 0 0 0,0 0 0 0 0,1 0 0 0 0,21-2-5005 0 0,-1-4 1306 0 0</inkml:trace>
  <inkml:trace contextRef="#ctx0" brushRef="#br0" timeOffset="1">551 103 6761 0 0,'1'-1'148'0'0,"0"-9"1218"0"0,2 0 0 0 0,0 0 1 0 0,0 0-1 0 0,0 0 0 0 0,9-14 0 0 0,-11 22-1249 0 0,0 0 1 0 0,1 0 0 0 0,-1 0-1 0 0,1 0 1 0 0,-1 1-1 0 0,1-1 1 0 0,0 0-1 0 0,0 1 1 0 0,0-1-1 0 0,0 1 1 0 0,0 0-1 0 0,0 0 1 0 0,0 0-1 0 0,0 0 1 0 0,0 0 0 0 0,1 0-1 0 0,-1 0 1 0 0,0 1-1 0 0,1-1 1 0 0,-1 1-1 0 0,1-1 1 0 0,-1 1-1 0 0,0 0 1 0 0,1 0-1 0 0,-1 0 1 0 0,1 0-1 0 0,-1 1 1 0 0,0-1-1 0 0,5 2 1 0 0,0 0-47 0 0,0 0 0 0 0,0 1 1 0 0,0 0-1 0 0,0 0 0 0 0,0 1 0 0 0,0 0 0 0 0,-1 0 1 0 0,0 0-1 0 0,0 1 0 0 0,0 0 0 0 0,0 0 1 0 0,6 8-1 0 0,-9-10-36 0 0,-1 1 1 0 0,1-1 0 0 0,-1 1-1 0 0,0 0 1 0 0,0-1 0 0 0,0 1-1 0 0,0 0 1 0 0,0 0 0 0 0,-1 1-1 0 0,0-1 1 0 0,0 0 0 0 0,0 0-1 0 0,0 0 1 0 0,-1 1 0 0 0,0-1-1 0 0,0 0 1 0 0,0 1-1 0 0,0-1 1 0 0,-1 0 0 0 0,1 1-1 0 0,-1-1 1 0 0,-3 8 0 0 0,-5 6 151 0 0,0 0 1 0 0,-1-1 0 0 0,-2 0 0 0 0,-24 30-1 0 0,23-32-117 0 0,1 0 0 0 0,0 1 0 0 0,2 0-1 0 0,0 1 1 0 0,-9 21 0 0 0,16-32-69 0 0,2 0 0 0 0,-1 1 0 0 0,0-1 0 0 0,1 1 0 0 0,0-1 0 0 0,1 1 0 0 0,0 0 0 0 0,0-1 1 0 0,0 1-1 0 0,1-1 0 0 0,0 1 0 0 0,0 0 0 0 0,0-1 0 0 0,1 0 0 0 0,0 1 0 0 0,0-1 0 0 0,1 0 0 0 0,0 0 1 0 0,5 9-1 0 0,-4-10-45 0 0,-1-1 0 0 0,1 1 0 0 0,0-1 0 0 0,0 0 0 0 0,0 0 1 0 0,0 0-1 0 0,1-1 0 0 0,0 0 0 0 0,-1 0 0 0 0,1 0 0 0 0,1 0 1 0 0,-1-1-1 0 0,0 1 0 0 0,0-2 0 0 0,1 1 0 0 0,-1 0 0 0 0,1-1 1 0 0,0 0-1 0 0,-1 0 0 0 0,1-1 0 0 0,0 0 0 0 0,0 0 0 0 0,8-1 0 0 0,-1 0-751 0 0,0 0-1 0 0,0-1 1 0 0,0-1-1 0 0,12-4 1 0 0,-13 3-1350 0 0,0-1 0 0 0,0 0 0 0 0,17-10 0 0 0,4-7-3529 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9T04:52:51.5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110 17 7282 0 0,'7'-3'1744'0'0,"4"-1"-368"0"0,3-1 305 0 0,5 1 111 0 0,1 4-752 0 0,6 1-544 0 0,4 0-240 0 0,5 3-104 0 0,3 0-80 0 0,0 2-88 0 0,0 5-400 0 0,-7 0-768 0 0,-7 3-1096 0 0,-10 0-825 0 0,-10 0 328 0 0,-11-3 825 0 0,-7 6-1105 0 0</inkml:trace>
  <inkml:trace contextRef="#ctx0" brushRef="#br0" timeOffset="1">4 329 14699 0 0,'-2'12'824'0'0,"0"1"-312"0"0,2 0 97 0 0,7-6 143 0 0,8-5-80 0 0,5-4-208 0 0,8-1-160 0 0,7-6-192 0 0,7-1-168 0 0,6-3-904 0 0,3-2-1473 0 0,0-2-1624 0 0,-2-3 97 0 0,-5-4 1215 0 0,-1-3-832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9T04:52:51.8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327 1 6137 0 0,'-11'5'3169'0'0,"1"2"-817"0"0,-3 7-335 0 0,2 4-145 0 0,-3 7-575 0 0,1 3-521 0 0,2 3-352 0 0,-1-1-248 0 0,4 5-112 0 0,-1 1-40 0 0,2 2-16 0 0,1 1-176 0 0,2-1-512 0 0,3-3-921 0 0,1-3-1255 0 0,4-8-1113 0 0,0-4 880 0 0,3-3-1264 0 0</inkml:trace>
  <inkml:trace contextRef="#ctx0" brushRef="#br0" timeOffset="1">89 677 10738 0 0,'-4'7'988'0'0,"0"0"-1"0"0,1 1 0 0 0,0-1 1 0 0,0 1-1 0 0,1 0 0 0 0,-3 12 0 0 0,4-12-595 0 0,0-1 0 0 0,0 1 0 0 0,1-1 0 0 0,0 1 0 0 0,1-1 0 0 0,-1 1 0 0 0,3 9-1 0 0,-2-13-346 0 0,0 0 0 0 0,0 0 0 0 0,1 0-1 0 0,-1 0 1 0 0,1 0 0 0 0,0-1-1 0 0,0 1 1 0 0,0-1 0 0 0,1 1 0 0 0,-1-1-1 0 0,1 0 1 0 0,0 1 0 0 0,0-1 0 0 0,0-1-1 0 0,0 1 1 0 0,0 0 0 0 0,1-1-1 0 0,-1 0 1 0 0,1 1 0 0 0,0-2 0 0 0,-1 1-1 0 0,1 0 1 0 0,0-1 0 0 0,0 1-1 0 0,0-1 1 0 0,0 0 0 0 0,0-1 0 0 0,0 1-1 0 0,1-1 1 0 0,-1 1 0 0 0,5-2-1 0 0,3 0-6 0 0,-1 0 0 0 0,0-1 0 0 0,0 0-1 0 0,0-1 1 0 0,0-1 0 0 0,0 0-1 0 0,-1 0 1 0 0,0-1 0 0 0,0 0 0 0 0,0-1-1 0 0,0 0 1 0 0,-1 0 0 0 0,9-9 0 0 0,-12 11 10 0 0,1-1 1 0 0,-1-1-1 0 0,-1 1 1 0 0,1-1-1 0 0,-1 0 1 0 0,0-1-1 0 0,-1 1 1 0 0,1-1-1 0 0,-1 0 1 0 0,0 0 0 0 0,-1 0-1 0 0,0 0 1 0 0,0-1-1 0 0,-1 1 1 0 0,1-1-1 0 0,-2 0 1 0 0,1 0-1 0 0,-1 0 1 0 0,0-9-1 0 0,-2 11 0 0 0,0 1-1 0 0,0 0 1 0 0,0-1-1 0 0,-1 1 0 0 0,0 0 1 0 0,0 0-1 0 0,0 0 0 0 0,-1 0 1 0 0,1 0-1 0 0,-1 1 1 0 0,0-1-1 0 0,-1 1 0 0 0,1-1 1 0 0,-1 1-1 0 0,0 0 1 0 0,0 1-1 0 0,0-1 0 0 0,0 1 1 0 0,-1 0-1 0 0,1 0 0 0 0,-1 0 1 0 0,0 0-1 0 0,0 1 1 0 0,0 0-1 0 0,0 0 0 0 0,-7-1 1 0 0,-2-2 0 0 0,0 2 1 0 0,-1 0 0 0 0,1 0 0 0 0,-1 2-1 0 0,0-1 1 0 0,0 2 0 0 0,1 0-1 0 0,-25 4 1 0 0,27-2-67 0 0,0 1 1 0 0,0 0-1 0 0,1 1 0 0 0,-1 0 1 0 0,1 1-1 0 0,-16 9 0 0 0,23-13-161 0 0,1 1-1 0 0,0 0 0 0 0,0 0 1 0 0,0 0-1 0 0,0 1 1 0 0,0-1-1 0 0,0 1 1 0 0,1-1-1 0 0,-1 1 1 0 0,1 0-1 0 0,0 0 1 0 0,0 0-1 0 0,0 0 1 0 0,0 1-1 0 0,0-1 1 0 0,1 0-1 0 0,0 1 1 0 0,-1-1-1 0 0,1 1 1 0 0,1 0-1 0 0,-1-1 0 0 0,0 1 1 0 0,1 0-1 0 0,0-1 1 0 0,0 6-1 0 0,0-7-333 0 0,1 0 0 0 0,-1 0 0 0 0,1 0 0 0 0,0 0-1 0 0,-1 0 1 0 0,1 0 0 0 0,0 0 0 0 0,0-1 0 0 0,0 1 0 0 0,1 0-1 0 0,-1-1 1 0 0,0 1 0 0 0,0-1 0 0 0,1 1 0 0 0,-1-1-1 0 0,1 0 1 0 0,0 0 0 0 0,-1 0 0 0 0,1 1 0 0 0,0-1-1 0 0,0-1 1 0 0,-1 1 0 0 0,1 0 0 0 0,0 0 0 0 0,4 0 0 0 0,21 5-4809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9T04:52:52.3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330 177 8594 0 0,'-7'-2'886'0'0,"1"1"1"0"0,-1-1 0 0 0,0 1-1 0 0,0 0 1 0 0,0 1-1 0 0,0 0 1 0 0,1 0 0 0 0,-1 0-1 0 0,0 1 1 0 0,-8 1-1 0 0,5 0-280 0 0,0 1 0 0 0,1 1 0 0 0,-1-1 0 0 0,0 2 0 0 0,1-1 0 0 0,-11 8 0 0 0,4-1-328 0 0,0 1 1 0 0,1 1-1 0 0,0 0 1 0 0,1 1-1 0 0,0 1 1 0 0,-18 25-1 0 0,26-30-275 0 0,0 0-1 0 0,0 1 0 0 0,1-1 1 0 0,1 1-1 0 0,-1 0 0 0 0,2 0 1 0 0,0 1-1 0 0,0-1 0 0 0,-1 16 1 0 0,3-22-13 0 0,1-1 1 0 0,0 1 0 0 0,0-1 0 0 0,0 1 0 0 0,1-1-1 0 0,0 0 1 0 0,0 1 0 0 0,0-1 0 0 0,0 1-1 0 0,1-1 1 0 0,-1 0 0 0 0,3 4 0 0 0,-2-5 2 0 0,0-1 1 0 0,0 1-1 0 0,0-1 0 0 0,0 1 1 0 0,1-1-1 0 0,-1 0 0 0 0,0 0 1 0 0,1 0-1 0 0,0-1 0 0 0,-1 1 1 0 0,1 0-1 0 0,0-1 0 0 0,0 0 1 0 0,0 0-1 0 0,0 0 0 0 0,0 0 1 0 0,0 0-1 0 0,6 0 1 0 0,-2 0-54 0 0,1-1 1 0 0,-1-1 0 0 0,0 1-1 0 0,0-1 1 0 0,0 0 0 0 0,0-1-1 0 0,0 0 1 0 0,0 0 0 0 0,0 0-1 0 0,0-1 1 0 0,-1 0 0 0 0,0 0-1 0 0,1-1 1 0 0,-1 0 0 0 0,0 0-1 0 0,-1 0 1 0 0,1-1 0 0 0,-1 0-1 0 0,0 0 1 0 0,8-10 0 0 0,-1 1-409 0 0,-1-1 0 0 0,0 0 1 0 0,-1 0-1 0 0,-1-1 0 0 0,0-1 1 0 0,12-33-1 0 0,-17 38 215 0 0,-1 0 0 0 0,0-1 0 0 0,-1 1 1 0 0,0-1-1 0 0,-1 1 0 0 0,0-1 0 0 0,-1 1 0 0 0,-1-1 1 0 0,0 1-1 0 0,0-1 0 0 0,-2 1 0 0 0,1-1 0 0 0,-1 1 1 0 0,-1 0-1 0 0,-7-15 1299 0 0,13 33-881 0 0,10 11-315 0 0,-8-15 133 0 0,0 1 1 0 0,0-1-1 0 0,0 0 1 0 0,0-1-1 0 0,0 1 1 0 0,1-1-1 0 0,-1 1 1 0 0,0-1-1 0 0,1-1 1 0 0,-1 1-1 0 0,1-1 1 0 0,-1 1 0 0 0,0-1-1 0 0,1 0 1 0 0,-1-1-1 0 0,1 1 1 0 0,-1-1-1 0 0,1 0 1 0 0,-1 0-1 0 0,8-3 1 0 0,11-4-599 0 0,-1-1 0 0 0,34-18 0 0 0,-45 21 200 0 0,4-3 167 0 0,-1 0 0 0 0,0-1 0 0 0,-1 0 0 0 0,0-1-1 0 0,0-1 1 0 0,-1 0 0 0 0,15-20 0 0 0,-42 85 6894 0 0,-84 139-1664 0 0,68-139-4724 0 0,2 1 1 0 0,-33 92-1 0 0,51-97-1577 0 0,12-17-3165 0 0,-1-24-821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9T04:23:38.4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121 24 2577 0 0,'-6'-4'1366'0'0,"0"0"0"0"0,0 1 0 0 0,-1 0 1 0 0,-13-5-1 0 0,18 8-957 0 0,0-1 0 0 0,-1 1 1 0 0,1 0-1 0 0,-1-1 0 0 0,1 1 0 0 0,-1 0 1 0 0,1 0-1 0 0,-1 1 0 0 0,1-1 0 0 0,0 0 1 0 0,-1 1-1 0 0,1 0 0 0 0,-1-1 0 0 0,1 1 1 0 0,0 0-1 0 0,0 0 0 0 0,-1 0 0 0 0,-1 2 1 0 0,9-2-287 0 0,1-1 0 0 0,-1 1 0 0 0,1 0 0 0 0,-1 1 0 0 0,1-1 0 0 0,-1 1 0 0 0,6 3 0 0 0,-1-1-38 0 0,62 26-38 0 0,-51-20 3 0 0,0-1-1 0 0,1-1 0 0 0,0-1 0 0 0,36 7 1 0 0,-74-13 171 0 0,1 1 0 0 0,0 1 0 0 0,-1 0 0 0 0,1 1 0 0 0,-25 10 0 0 0,17-7-78 0 0,9-2-97 0 0,-2-1-2 0 0,0 1 0 0 0,1 1 0 0 0,0 1 0 0 0,-1 0 0 0 0,-16 11 0 0 0,29-15-51 0 0,0-1-1 0 0,0 0 1 0 0,0 1-1 0 0,1-1 1 0 0,-1 1 0 0 0,1 0-1 0 0,-1 0 1 0 0,1 0-1 0 0,0 0 1 0 0,0 0-1 0 0,0 1 1 0 0,0-1 0 0 0,1 1-1 0 0,0-1 1 0 0,-1 1-1 0 0,1-1 1 0 0,1 1 0 0 0,-1 0-1 0 0,0-1 1 0 0,1 1-1 0 0,0 0 1 0 0,0 0-1 0 0,0-1 1 0 0,0 1 0 0 0,0 0-1 0 0,1 0 1 0 0,0-1-1 0 0,2 8 1 0 0,0-2 24 0 0,1 0 0 0 0,0 0 0 0 0,0 0 0 0 0,1-1 0 0 0,0 0 1 0 0,1 0-1 0 0,0 0 0 0 0,0 0 0 0 0,1-1 0 0 0,0 0 0 0 0,0-1 0 0 0,0 1 0 0 0,1-1 0 0 0,0-1 0 0 0,0 1 0 0 0,1-1 0 0 0,14 6 1 0 0,-13-7-264 0 0,0 0 1 0 0,0-1-1 0 0,1 0 1 0 0,0 0-1 0 0,-1-1 1 0 0,22 1 0 0 0,-24-3-509 0 0,0 0 1 0 0,1-1-1 0 0,-1 0 1 0 0,0 0 0 0 0,1 0-1 0 0,-1-1 1 0 0,0-1-1 0 0,0 1 1 0 0,9-6-1 0 0,-2 0-674 0 0,1-1 0 0 0,-2 0 0 0 0,0-1 0 0 0,0-1 0 0 0,16-16 0 0 0,7-5-642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9T04:52:52.7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35 22613 0 0,'-2'1'1152'0'0,"4"-1"-816"0"0,0 2-48 0 0,2-4-304 0 0,-2 1-464 0 0,2-2-576 0 0,1-2-712 0 0,0 0-1177 0 0,0-1-2320 0 0,-7-9-2993 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9T04:53:12.8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148 453 2184 0 0,'-2'0'250'0'0,"0"-1"-1"0"0,0 1 0 0 0,0-1 1 0 0,0 0-1 0 0,0 0 0 0 0,0 0 0 0 0,0 0 1 0 0,0 0-1 0 0,0 0 0 0 0,0 0 1 0 0,1-1-1 0 0,-1 1 0 0 0,0 0 0 0 0,1-1 1 0 0,-1 0-1 0 0,1 1 0 0 0,-1-1 1 0 0,1 0-1 0 0,0 0 0 0 0,0 0 0 0 0,0 1 1 0 0,-2-5-1 0 0,1-4 824 0 0,-1 1 0 0 0,1 0-1 0 0,0-1 1 0 0,0-10 0 0 0,-4-16 2901 0 0,8 51-697 0 0,-3 18-2567 0 0,0 0-604 0 0,1 141 218 0 0,-2-72-560 0 0,4-1 1 0 0,19 125-1 0 0,-20-221 257 0 0,-1-1 1 0 0,1 0-1 0 0,0 0 0 0 0,0 0 1 0 0,1 0-1 0 0,-1 0 1 0 0,1 0-1 0 0,0-1 1 0 0,0 1-1 0 0,0 0 0 0 0,1-1 1 0 0,-1 0-1 0 0,1 1 1 0 0,0-1-1 0 0,0 0 0 0 0,0 0 1 0 0,5 3-1 0 0,-2-2 47 0 0,1-1 0 0 0,-1 0 0 0 0,1-1 0 0 0,0 1 0 0 0,0-1 0 0 0,0-1-1 0 0,1 1 1 0 0,-1-1 0 0 0,9 0 0 0 0,155 9 43 0 0,-144-10-118 0 0,1-2 1 0 0,-1-1 0 0 0,0 0 0 0 0,33-10 0 0 0,-35 5 2 0 0,21-5-8 0 0,58-9-1 0 0,-88 20 30 0 0,0 0 0 0 0,0 2 0 0 0,1-1-1 0 0,-1 2 1 0 0,0 0 0 0 0,0 2 0 0 0,24 5-1 0 0,19 9 100 0 0,-15-4-76 0 0,52 9 0 0 0,-80-20-40 0 0,1 0 1 0 0,0-1 0 0 0,0-1-1 0 0,-1 0 1 0 0,1-2 0 0 0,30-5-1 0 0,23-11 5 0 0,48-9-32 0 0,-101 25 20 0 0,0 1 0 0 0,0 0 0 0 0,0 1-1 0 0,-1 0 1 0 0,24 5 0 0 0,151 45 32 0 0,-138-34-31 0 0,0-1 0 0 0,73 9 0 0 0,-42-19 0 0 0,155-10 0 0 0,-33-1 38 0 0,-162 7-12 0 0,0 2 0 0 0,74 15 0 0 0,-10 8 59 0 0,57 12 20 0 0,-133-33-82 0 0,0-1 0 0 0,0-2 0 0 0,43-2 1 0 0,179-38 241 0 0,-45 5 433 0 0,-173 29-444 0 0,0 3 0 0 0,0 0 1 0 0,69 10-1 0 0,66 26 189 0 0,-115-21-373 0 0,-1-3-1 0 0,1-2 0 0 0,88 3 1 0 0,28-22 26 0 0,-118 4-73 0 0,1 3 1 0 0,-1 2 0 0 0,0 2 0 0 0,66 11-1 0 0,-21 9 37 0 0,-57-10-41 0 0,1-2 0 0 0,0-2 0 0 0,57 1 0 0 0,-52-10-24 0 0,0-3 1 0 0,82-19 0 0 0,-90 15 13 0 0,0 1 0 0 0,1 2 1 0 0,0 2-1 0 0,59 2 0 0 0,42 18 73 0 0,-78-8-67 0 0,95 2-1 0 0,-12-18-1 0 0,-94 4-14 0 0,1 1 0 0 0,0 3-1 0 0,-1 2 1 0 0,77 13 0 0 0,-53 0 51 0 0,83 7 0 0 0,-122-19-20 0 0,-1-3 0 0 0,1 0 0 0 0,0-3 0 0 0,50-9 0 0 0,-64 6-16 0 0,1 1 1 0 0,-1 1-1 0 0,1 2 0 0 0,0 0 0 0 0,-1 2 0 0 0,1 1 0 0 0,46 7 1 0 0,-32 0 22 0 0,1-2 1 0 0,-1-1 0 0 0,1-2 0 0 0,-1-2-1 0 0,64-6 1 0 0,-45-1-18 0 0,0 2 0 0 0,74 4 0 0 0,-91 3-4 0 0,49-3 1 0 0,-73-1-8 0 0,-1-1 1 0 0,1-1-1 0 0,0-1 1 0 0,-1 0 0 0 0,28-11-1 0 0,-3-4 25 0 0,-17 8 90 0 0,39-14-1 0 0,-60 25-105 0 0,-1-1 0 0 0,1 0 0 0 0,0 0 0 0 0,-1 0 0 0 0,0 0 0 0 0,1-1-1 0 0,-1 1 1 0 0,0-1 0 0 0,0 1 0 0 0,0-1 0 0 0,0 0 0 0 0,0 0 0 0 0,0 0 0 0 0,0 0 0 0 0,0 0 0 0 0,-1 0 0 0 0,1-1 0 0 0,-1 1-1 0 0,2-3 1 0 0,-1-3 78 0 0,1 0 1 0 0,-1 0-1 0 0,0 0 0 0 0,1-16 0 0 0,3-14 69 0 0,46-141 152 0 0,-3 16-199 0 0,-42 132-77 0 0,-1 0-1 0 0,-2 0 1 0 0,1-47 0 0 0,-9-69 65 0 0,1 121-69 0 0,0-1 0 0 0,-2 1 1 0 0,-11-38-1 0 0,14 58-10 0 0,0 0 0 0 0,-1 0 1 0 0,0 0-1 0 0,-1 0 0 0 0,1 0 0 0 0,-1 1 0 0 0,0 0 0 0 0,-1-1 1 0 0,1 1-1 0 0,-8-6 0 0 0,1 3 32 0 0,-1-1 0 0 0,1 1-1 0 0,-25-11 1 0 0,27 15-47 0 0,0 1 1 0 0,0 0-1 0 0,-18-4 0 0 0,18 6 1 0 0,0-1 0 0 0,0-1-1 0 0,1 0 1 0 0,-17-7 0 0 0,-37-29 19 0 0,43 26-9 0 0,-1 1 0 0 0,-28-14-1 0 0,40 23-8 0 0,-1-1-1 0 0,0 2 0 0 0,0-1 0 0 0,0 1 1 0 0,0 1-1 0 0,0 0 0 0 0,0 0 1 0 0,-1 0-1 0 0,-13 2 0 0 0,-4 3 3 0 0,0 1 0 0 0,1 2 0 0 0,-26 9 0 0 0,25-8 0 0 0,0 0 0 0 0,-48 7-1 0 0,35-14-17 0 0,1-1-1 0 0,-1-2 0 0 0,-61-10 0 0 0,65 6 0 0 0,-1 1 0 0 0,1 2 0 0 0,0 2 0 0 0,-61 5 0 0 0,25 10 19 0 0,-81 27 0 0 0,-19 4 16 0 0,140-39-22 0 0,1-1-1 0 0,-1-2 1 0 0,-52 0-1 0 0,45-7 10 0 0,1-2-1 0 0,-1-1 1 0 0,-56-18-1 0 0,-4-1 25 0 0,-29 3-26 0 0,-157-8 0 0 0,160 20 26 0 0,-107 2-5 0 0,149 9 9 0 0,-155-21 1 0 0,199 15-39 0 0,0 2 0 0 0,0 2 0 0 0,0 1 0 0 0,0 2 0 0 0,-73 12 0 0 0,64-7-2 0 0,-1-2 0 0 0,1-2 0 0 0,-1-2 0 0 0,-66-10 1 0 0,78 8 10 0 0,-1 2 0 0 0,1 1 0 0 0,0 2 0 0 0,-62 13 0 0 0,-19 1 8 0 0,104-16-19 0 0,1-1 0 0 0,-1 0 0 0 0,1-1 0 0 0,0 0 0 0 0,-1-1 0 0 0,-23-7 0 0 0,1-2 1 0 0,-39-21 1 0 0,75 32-3 0 0,-11-4 4 0 0,0 0 0 0 0,0 0 0 0 0,-1 1 1 0 0,0 0-1 0 0,1 1 0 0 0,-1 0 0 0 0,0 1 1 0 0,0 1-1 0 0,0 0 0 0 0,-24 3 1 0 0,12 1 2 0 0,-1 2 1 0 0,1 1 0 0 0,-1 1 0 0 0,-25 12 0 0 0,34-14-9 0 0,-1 0 0 0 0,0-1 1 0 0,-1 0-1 0 0,1-2 0 0 0,-31 3 0 0 0,-87-7 24 0 0,98-1-35 0 0,22 2 16 0 0,-1 0 1 0 0,1 1 0 0 0,-1 0 0 0 0,0 1 0 0 0,1 1 0 0 0,0 0-1 0 0,0 1 1 0 0,0 1 0 0 0,0 0 0 0 0,1 1 0 0 0,0 1-1 0 0,-23 14 1 0 0,32-18-4 0 0,0 1-1 0 0,0-1 1 0 0,0 0-1 0 0,-1-1 1 0 0,0 1-1 0 0,1-1 1 0 0,-1 0-1 0 0,0 0 1 0 0,0-1 0 0 0,0 0-1 0 0,0 0 1 0 0,-1 0-1 0 0,1-1 1 0 0,0 0-1 0 0,0 0 1 0 0,0-1-1 0 0,0 0 1 0 0,0 0-1 0 0,0 0 1 0 0,0 0-1 0 0,0-1 1 0 0,0 0-1 0 0,0-1 1 0 0,1 1-1 0 0,-1-1 1 0 0,1 0-1 0 0,-7-5 1 0 0,6 4 3 0 0,-1 0 0 0 0,1 0 0 0 0,-1 1-1 0 0,0 0 1 0 0,0 0 0 0 0,0 0 0 0 0,0 1 0 0 0,0 0 0 0 0,-1 1 0 0 0,1 0 0 0 0,0 0-1 0 0,-1 0 1 0 0,1 1 0 0 0,-1 0 0 0 0,0 0 0 0 0,1 1 0 0 0,0 0 0 0 0,-1 0 0 0 0,1 1 0 0 0,0 0-1 0 0,-8 3 1 0 0,0 0-2 0 0,-1-1 0 0 0,0 0 0 0 0,0-1 0 0 0,0-1 0 0 0,0 0 0 0 0,0-2 0 0 0,0 0 0 0 0,-1 0 0 0 0,1-2 0 0 0,0 0 0 0 0,-21-5 0 0 0,26 4 2 0 0,1 1 0 0 0,-1 0 0 0 0,1 1 0 0 0,-1 0 0 0 0,0 1-1 0 0,0 0 1 0 0,1 1 0 0 0,-1 0 0 0 0,0 0 0 0 0,1 1 0 0 0,-1 1 0 0 0,1 0-1 0 0,0 0 1 0 0,0 1 0 0 0,0 0 0 0 0,0 1 0 0 0,-14 9 0 0 0,6-3 8 0 0,0-1 0 0 0,-1 0 1 0 0,-26 9-1 0 0,38-17-8 0 0,0 0 0 0 0,-1-1-1 0 0,1 1 1 0 0,0-1 0 0 0,-1-1 0 0 0,1 1 0 0 0,-1-1-1 0 0,1-1 1 0 0,-1 1 0 0 0,1-1 0 0 0,-1-1 0 0 0,-13-3-1 0 0,-13-7-16 0 0,15 4 31 0 0,-40-8-1 0 0,51 15-3 0 0,1 0 0 0 0,-1 0-1 0 0,0 1 1 0 0,0 0 0 0 0,0 0-1 0 0,0 1 1 0 0,1 0 0 0 0,-15 4 0 0 0,-9 6 4 0 0,0 2 1 0 0,0 1 0 0 0,-43 27-1 0 0,42-22 9 0 0,-1-1 1 0 0,-45 16-1 0 0,65-30-23 0 0,0 0-1 0 0,1-1 1 0 0,-1 0 0 0 0,-1-1-1 0 0,1 0 1 0 0,0-1-1 0 0,0-1 1 0 0,0 0 0 0 0,-1-1-1 0 0,-17-3 1 0 0,-54-16 20 0 0,57 12-3 0 0,-1 1 1 0 0,-1 1-1 0 0,-55-2 0 0 0,-34 16 12 0 0,0 0-18 0 0,103-9-9 0 0,-1 1 0 0 0,0-2 1 0 0,1 0-1 0 0,0-2 0 0 0,-20-5 0 0 0,-28-15-8 0 0,38 14 7 0 0,0 1-1 0 0,-35-8 1 0 0,52 15 2 0 0,0 1-1 0 0,-1 0 0 0 0,1 0 1 0 0,0 1-1 0 0,-1 1 1 0 0,1-1-1 0 0,0 1 1 0 0,0 1-1 0 0,0 0 1 0 0,-17 5-1 0 0,23-5-3 0 0,-3 0-6 0 0,1 0 0 0 0,-1 0 0 0 0,1 0 0 0 0,-1-1 0 0 0,0 1-1 0 0,0-1 1 0 0,-9 0 0 0 0,13-1 2 0 0,-1-1 1 0 0,1 0-1 0 0,0 1 0 0 0,0-1 1 0 0,0 0-1 0 0,-1 0 0 0 0,1 0 1 0 0,0 0-1 0 0,0-1 0 0 0,0 1 1 0 0,1 0-1 0 0,-1-1 0 0 0,0 1 1 0 0,0-1-1 0 0,1 0 0 0 0,-1 0 1 0 0,1 0-1 0 0,0 1 0 0 0,-1-1 1 0 0,1 0-1 0 0,0-1 0 0 0,-1-2 1 0 0,0 1 1 0 0,-1-1 1 0 0,1-1 1 0 0,-1 1-1 0 0,0 0 1 0 0,0 1 0 0 0,-1-1-1 0 0,-7-7 1 0 0,11 11-2 0 0,-1 1-1 0 0,0-1 1 0 0,1 1-1 0 0,-1 0 1 0 0,0-1-1 0 0,1 1 1 0 0,-1-1-1 0 0,0 1 1 0 0,0 0-1 0 0,1 0 1 0 0,-1 0 0 0 0,0-1-1 0 0,0 1 1 0 0,0 0-1 0 0,0 0 1 0 0,1 0-1 0 0,-1 0 1 0 0,0 0-1 0 0,0 0 1 0 0,0 0-1 0 0,-1 1 1 0 0,1 0 0 0 0,-1 0 0 0 0,0 0-1 0 0,1 0 1 0 0,-1 0 0 0 0,1 0 0 0 0,-1 0 0 0 0,1 1 0 0 0,0-1-1 0 0,-1 0 1 0 0,1 1 0 0 0,0-1 0 0 0,0 1 0 0 0,-1 2-1 0 0,-9 18 17 0 0,9-18-16 0 0,0 0 0 0 0,0 0-1 0 0,0-1 1 0 0,0 1 0 0 0,0 0-1 0 0,-4 3 1 0 0,5-6 0 0 0,0 0 0 0 0,0 0 1 0 0,0-1-1 0 0,0 1 0 0 0,0 0 0 0 0,0-1 1 0 0,-1 1-1 0 0,1-1 0 0 0,0 1 0 0 0,0-1 1 0 0,0 0-1 0 0,0 1 0 0 0,-1-1 0 0 0,1 0 0 0 0,0 0 1 0 0,0 0-1 0 0,0 0 0 0 0,-1 0 0 0 0,1 0 1 0 0,0 0-1 0 0,0-1 0 0 0,0 1 0 0 0,-1 0 0 0 0,1-1 1 0 0,0 1-1 0 0,-2-1 0 0 0,-6-2 6 0 0,-1 1 0 0 0,1 0-1 0 0,-1 1 1 0 0,0 0 0 0 0,0 0-1 0 0,0 1 1 0 0,1 0 0 0 0,-1 1-1 0 0,0 0 1 0 0,0 1 0 0 0,1 0-1 0 0,-11 3 1 0 0,8-2-5 0 0,1 0 0 0 0,-1-1 0 0 0,1 0 0 0 0,-1-1 0 0 0,0-1 0 0 0,0 0 0 0 0,-20-2 0 0 0,10-30 38 0 0,21 32-141 0 0,0-1 0 0 0,-1 1 1 0 0,1-1-1 0 0,0 1 0 0 0,0 0 1 0 0,-1-1-1 0 0,1 1 0 0 0,0 0 1 0 0,-1 0-1 0 0,1 0 0 0 0,0 0 1 0 0,-1 0-1 0 0,1 0 0 0 0,0 0 1 0 0,-1 0-1 0 0,1 1 0 0 0,0-1 1 0 0,-1 0-1 0 0,1 1 0 0 0,0-1 1 0 0,0 1-1 0 0,-1-1 0 0 0,1 1 1 0 0,0 0-1 0 0,0 0 0 0 0,0-1 1 0 0,0 1-1 0 0,0 0 0 0 0,0 0 1 0 0,0 0-1 0 0,0 0 0 0 0,0 0 1 0 0,0 0-1 0 0,1 0 0 0 0,-1 1 1 0 0,0-1-1 0 0,1 0 0 0 0,-1 0 1 0 0,1 1-1 0 0,-1-1 0 0 0,1 0 1 0 0,0 0-1 0 0,0 1 0 0 0,-1-1 0 0 0,1 2 1 0 0,0-1-120 0 0,-1-1-1 0 0,1 1 1 0 0,0 0 0 0 0,0-1 0 0 0,0 1 0 0 0,0-1-1 0 0,0 1 1 0 0,0 0 0 0 0,0-1 0 0 0,0 1 0 0 0,1 0 0 0 0,-1-1-1 0 0,0 1 1 0 0,1-1 0 0 0,0 1 0 0 0,-1-1 0 0 0,1 1-1 0 0,0-1 1 0 0,0 0 0 0 0,0 1 0 0 0,0-1 0 0 0,0 0-1 0 0,0 1 1 0 0,0-1 0 0 0,0 0 0 0 0,0 0 0 0 0,1 0-1 0 0,-1 0 1 0 0,0 0 0 0 0,1 0 0 0 0,-1-1 0 0 0,1 1-1 0 0,-1 0 1 0 0,1-1 0 0 0,-1 1 0 0 0,1-1 0 0 0,-1 1 0 0 0,1-1-1 0 0,-1 0 1 0 0,4 0 0 0 0,13 0-9764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9T04:53:16.3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27 106 2144 0 0,'-26'-6'12050'0'0,"60"-18"-8812"0"0,-25 16-2922 0 0,1 1-1 0 0,-1 0 1 0 0,1 1 0 0 0,1 0 0 0 0,-1 1 0 0 0,15-6 0 0 0,-11 7-353 0 0,54-15 398 0 0,-64 18-436 0 0,-1 0-1 0 0,1 1 1 0 0,0 0 0 0 0,0-1 0 0 0,0 1 0 0 0,0 0-1 0 0,-1 1 1 0 0,1-1 0 0 0,0 1 0 0 0,0 0 0 0 0,-1 0-1 0 0,1 0 1 0 0,0 0 0 0 0,5 3 0 0 0,-8-3-131 0 0,0-1 0 0 0,0 1 0 0 0,0 0-1 0 0,0-1 1 0 0,0 1 0 0 0,-1 0 0 0 0,1 0 0 0 0,0-1 0 0 0,-1 1 0 0 0,1 0 0 0 0,0 0 0 0 0,-1 0 0 0 0,1 0 0 0 0,-1 0 0 0 0,1 0 0 0 0,-1 0 0 0 0,0 0 0 0 0,1 0 0 0 0,-1 0 0 0 0,0 0 0 0 0,0 1 0 0 0,0-1-1 0 0,0 0 1 0 0,0 0 0 0 0,0 0 0 0 0,0 0 0 0 0,0 0 0 0 0,0 0 0 0 0,-1 2 0 0 0,0 0-776 0 0,0 0 0 0 0,-1 1 1 0 0,0-1-1 0 0,1 0 0 0 0,-1 0 0 0 0,0 0 0 0 0,-5 5 0 0 0,-5 6-2548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9T04:53:16.7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41 7250 0 0,'0'0'156'0'0,"0"1"0"0"0,0-1 0 0 0,0 0 1 0 0,-1 1-1 0 0,1-1 0 0 0,0 0 0 0 0,0 0 1 0 0,0 1-1 0 0,0-1 0 0 0,0 0 1 0 0,0 1-1 0 0,-1-1 0 0 0,1 0 0 0 0,0 1 1 0 0,0-1-1 0 0,0 0 0 0 0,0 1 0 0 0,0-1 1 0 0,0 0-1 0 0,0 1 0 0 0,1-1 1 0 0,-1 0-1 0 0,0 1 0 0 0,0-1 0 0 0,0 0 1 0 0,0 0-1 0 0,0 1 0 0 0,0-1 1 0 0,1 0-1 0 0,-1 1 0 0 0,0-1 0 0 0,0 0 1 0 0,0 0-1 0 0,1 1 0 0 0,-1-1 0 0 0,0 0 1 0 0,0 0-1 0 0,1 0 0 0 0,-1 1 1 0 0,0-1-1 0 0,0 0 0 0 0,1 0 0 0 0,-1 0 1 0 0,0 0-1 0 0,1 0 0 0 0,-1 1 0 0 0,0-1 1 0 0,1 0-1 0 0,-1 0 0 0 0,0 0 1 0 0,1 0-1 0 0,-1 0 0 0 0,0 0 0 0 0,1 0 1 0 0,-1 0-1 0 0,0 0 0 0 0,1 0 0 0 0,-1 0 1 0 0,0-1-1 0 0,0 1 0 0 0,1 0 1 0 0,30-9 1378 0 0,-11 3-1045 0 0,9 1-237 0 0,0 2 0 0 0,0 1 0 0 0,-1 2 1 0 0,40 3-1 0 0,-68-3-215 0 0,1 0-1 0 0,0 0 1 0 0,0 0 0 0 0,-1 0 0 0 0,1 0 0 0 0,0 0 0 0 0,-1 0 0 0 0,1 1 0 0 0,0-1 0 0 0,0 0 0 0 0,-1 0-1 0 0,1 1 1 0 0,0-1 0 0 0,-1 0 0 0 0,1 1 0 0 0,0-1 0 0 0,-1 1 0 0 0,1-1 0 0 0,-1 0 0 0 0,1 1 0 0 0,-1 0-1 0 0,1-1 1 0 0,-1 1 0 0 0,1-1 0 0 0,-1 1 0 0 0,1 0 0 0 0,-1-1 0 0 0,0 1 0 0 0,1 0 0 0 0,-1 0 0 0 0,0 1-6 0 0,0-1 1 0 0,0 1 0 0 0,-1-1 0 0 0,1 1 0 0 0,-1-1 0 0 0,1 0 0 0 0,-1 1 0 0 0,0-1 0 0 0,0 0 0 0 0,1 0 0 0 0,-1 0 0 0 0,0 1 0 0 0,0-1 0 0 0,-2 1 0 0 0,-45 38-336 0 0,45-38 208 0 0,1-1 66 0 0,-19 14-1471 0 0,-42 23-1 0 0,55-34 538 0 0,0-1 0 0 0,0 0 0 0 0,0-1 0 0 0,0 1 0 0 0,-15 1 0 0 0,37-18 1906 0 0,13-4 1404 0 0,0 5-1307 0 0,2 2 0 0 0,38-12 0 0 0,-35 14-2444 0 0,51-25-1 0 0,-78 32 553 0 0,-1 0-1 0 0,0-1 0 0 0,-1 1 1 0 0,1-1-1 0 0,0 0 0 0 0,-1 0 1 0 0,0-1-1 0 0,1 1 1 0 0,-1-1-1 0 0,-1 1 0 0 0,4-6 1 0 0,5-6-3523 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9T04:53:17.1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145 1 7610 0 0,'-7'12'11846'0'0,"-1"15"-8415"0"0,4-10-2293 0 0,-7 13-603 0 0,1-4-544 0 0,1 0 0 0 0,1 0 1 0 0,2 1-1 0 0,0 0 1 0 0,-2 40-1 0 0,8-66-67 0 0,0 1 1 0 0,-1-1-1 0 0,1 0 0 0 0,0 0 0 0 0,1 0 1 0 0,-1 1-1 0 0,0-1 0 0 0,0 0 1 0 0,0 0-1 0 0,1 0 0 0 0,-1 1 1 0 0,1-1-1 0 0,-1 0 0 0 0,1 0 1 0 0,-1 0-1 0 0,1 0 0 0 0,-1 0 1 0 0,1 0-1 0 0,0 0 0 0 0,0 0 1 0 0,-1 0-1 0 0,1 0 0 0 0,0-1 1 0 0,0 1-1 0 0,0 0 0 0 0,0 0 0 0 0,0-1 1 0 0,0 1-1 0 0,0-1 0 0 0,0 1 1 0 0,1-1-1 0 0,-1 1 0 0 0,0-1 1 0 0,0 0-1 0 0,0 1 0 0 0,0-1 1 0 0,1 0-1 0 0,-1 0 0 0 0,0 0 1 0 0,0 0-1 0 0,1 0 0 0 0,-1 0 1 0 0,0 0-1 0 0,0-1 0 0 0,0 1 0 0 0,0 0 1 0 0,1-1-1 0 0,1 0 0 0 0,8-3-9 0 0,1 0 0 0 0,-1-1 0 0 0,21-12 0 0 0,-23 12 85 0 0,88-54 63 0 0,-107 71-7448 0 0,-13 6 1288 0 0,3-9 4650 0 0,0-1-1 0 0,-32 8 1 0 0,-23 9 2814 0 0,67-22-414 0 0,0 1 0 0 0,0 0 0 0 0,1 0 1 0 0,0 1-1 0 0,0 0 0 0 0,-12 11 0 0 0,17-15-720 0 0,1 0-1 0 0,0 0 1 0 0,0 0 0 0 0,0 0-1 0 0,0 0 1 0 0,0 0 0 0 0,0 0-1 0 0,1 0 1 0 0,-1 0 0 0 0,0 0-1 0 0,0 0 1 0 0,1 1 0 0 0,-1-1-1 0 0,1 0 1 0 0,-1 1 0 0 0,1-1-1 0 0,0 0 1 0 0,-1 1 0 0 0,1-1-1 0 0,0 1 1 0 0,0-1 0 0 0,0 2-1 0 0,0-2-99 0 0,1 0 0 0 0,0 0 0 0 0,0 0 0 0 0,-1 0 0 0 0,1 0 0 0 0,0-1 1 0 0,0 1-1 0 0,0 0 0 0 0,0-1 0 0 0,0 1 0 0 0,0 0 0 0 0,0-1 0 0 0,0 1 0 0 0,0-1 0 0 0,0 0 0 0 0,0 1 0 0 0,0-1 0 0 0,0 0 0 0 0,0 0 0 0 0,3 1 0 0 0,9 0 372 0 0,-1-1 0 0 0,1 0 1 0 0,18-2-1 0 0,-30 1-458 0 0,46-5 653 0 0,-27 3-467 0 0,-1 0-1 0 0,1 2 1 0 0,21 0 0 0 0,-40 1-195 0 0,0 0 1 0 0,1 0-1 0 0,-1 0 1 0 0,0 0-1 0 0,0 0 1 0 0,0 0-1 0 0,1 1 1 0 0,-1-1-1 0 0,0 0 0 0 0,0 1 1 0 0,0-1-1 0 0,0 1 1 0 0,0-1-1 0 0,0 1 1 0 0,0-1-1 0 0,0 1 1 0 0,0 0-1 0 0,0-1 1 0 0,0 1-1 0 0,0 0 0 0 0,0 0 1 0 0,-1 0-1 0 0,1 0 1 0 0,0 0-1 0 0,-1 0 1 0 0,2 1-1 0 0,-2 0 2 0 0,0 0-1 0 0,0 0 0 0 0,0 0 1 0 0,0 0-1 0 0,0-1 1 0 0,0 1-1 0 0,0 0 1 0 0,-1 0-1 0 0,1 0 0 0 0,-1-1 1 0 0,1 1-1 0 0,-1 0 1 0 0,0 0-1 0 0,-1 2 0 0 0,-3 5-43 0 0,-1-1 0 0 0,0 1 0 0 0,0-2 0 0 0,0 1-1 0 0,-8 6 1 0 0,-25 18-1215 0 0,41-29 584 0 0,8-2 392 0 0,11-4 98 0 0,-18 2 194 0 0,93-29-3276 0 0,-85 25 531 0 0,0 0 0 0 0,0 0 1 0 0,14-11-1 0 0,-4 0-2829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9T04:53:17.5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110 85 12835 0 0,'-2'-1'165'0'0,"0"0"-1"0"0,-1 0 1 0 0,1 1 0 0 0,-1-1 0 0 0,1 1-1 0 0,-1 0 1 0 0,1 0 0 0 0,-1-1 0 0 0,1 2-1 0 0,-1-1 1 0 0,1 0 0 0 0,-1 0 0 0 0,1 1-1 0 0,-1-1 1 0 0,1 1 0 0 0,-1 0 0 0 0,1 0-1 0 0,0 0 1 0 0,-5 3 0 0 0,4-2 204 0 0,0 1 0 0 0,0 0 1 0 0,0 0-1 0 0,0 0 0 0 0,1 0 0 0 0,-1 0 0 0 0,1 0 1 0 0,0 1-1 0 0,0-1 0 0 0,0 1 0 0 0,-1 5 0 0 0,-3 8 743 0 0,1 1-1 0 0,1 0 1 0 0,1 0-1 0 0,-2 25 1 0 0,5-43-1112 0 0,-2 22-189 0 0,1 35 0 0 0,1-53 159 0 0,0 1 0 0 0,1-1-1 0 0,-1 1 1 0 0,1-1 0 0 0,0 0 0 0 0,0 1 0 0 0,1-1 0 0 0,-1 0 0 0 0,1 0 0 0 0,0 1 0 0 0,0-2 0 0 0,0 1 0 0 0,0 0 0 0 0,1 0 0 0 0,3 3 0 0 0,-5-6 14 0 0,0 0 0 0 0,1-1 0 0 0,-1 1 1 0 0,0-1-1 0 0,0 1 0 0 0,1-1 0 0 0,-1 1 0 0 0,0-1 1 0 0,1 0-1 0 0,-1 1 0 0 0,0-1 0 0 0,1 0 0 0 0,-1 0 1 0 0,0 0-1 0 0,1 0 0 0 0,-1-1 0 0 0,1 1 0 0 0,-1 0 0 0 0,0 0 1 0 0,1-1-1 0 0,-1 1 0 0 0,0-1 0 0 0,0 1 0 0 0,1-1 1 0 0,-1 0-1 0 0,0 1 0 0 0,0-1 0 0 0,0 0 0 0 0,0 0 1 0 0,0 0-1 0 0,0 0 0 0 0,2-1 0 0 0,30-36-97 0 0,-23 23 141 0 0,0-1 1 0 0,-1 0-1 0 0,-1-1 1 0 0,0 1-1 0 0,-2-1 0 0 0,1-1 1 0 0,6-33-1 0 0,-11 40-311 0 0,0 1-1 0 0,-1-1 1 0 0,0 0-1 0 0,-1 0 0 0 0,0 0 1 0 0,-1 0-1 0 0,0 0 1 0 0,-1 0-1 0 0,0 0 1 0 0,-1 1-1 0 0,0-1 0 0 0,0 1 1 0 0,-1-1-1 0 0,-7-13 1 0 0,10 24 116 0 0,1-1 1 0 0,0 1-1 0 0,0-1 1 0 0,-1 0-1 0 0,1 1 1 0 0,0-1 0 0 0,-1 1-1 0 0,1-1 1 0 0,0 1-1 0 0,-1-1 1 0 0,1 1-1 0 0,-1-1 1 0 0,1 1-1 0 0,-1-1 1 0 0,1 1-1 0 0,-1 0 1 0 0,1-1-1 0 0,-1 1 1 0 0,0 0 0 0 0,1 0-1 0 0,-1-1 1 0 0,1 1-1 0 0,-1 0 1 0 0,0 0-1 0 0,0 0 1 0 0,-6 11-4608 0 0,3 26-1452 0 0,5-8 2348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9T04:53:17.9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 31 9538 0 0,'0'0'298'0'0,"1"0"-1"0"0,-1 0 1 0 0,1 0-1 0 0,-1 0 1 0 0,1 0-1 0 0,-1 0 1 0 0,0 0-1 0 0,1 0 1 0 0,-1 0-1 0 0,1 0 1 0 0,-1 0-1 0 0,1 0 1 0 0,-1 0-1 0 0,1 0 1 0 0,-1 0-1 0 0,0 1 1 0 0,1-1-1 0 0,-1 0 1 0 0,1 0-1 0 0,-1 0 1 0 0,2 2 1487 0 0,-1-1-1487 0 0,4 14 3124 0 0,-6 18-1464 0 0,-5 2-1250 0 0,-12 38 0 0 0,10-41-1375 0 0,-9 59-1 0 0,17-90 549 0 0,0 0 0 0 0,0-1 0 0 0,0 1 0 0 0,-1 0 0 0 0,1-1 1 0 0,0 1-1 0 0,0 0 0 0 0,0-1 0 0 0,0 1 0 0 0,1 0 0 0 0,-1 0 0 0 0,0-1 0 0 0,0 1 0 0 0,0 0 0 0 0,0-1 0 0 0,1 1 0 0 0,-1 0 0 0 0,0-1 0 0 0,1 1 0 0 0,-1 0 0 0 0,1 0 0 0 0,10-7-548 0 0,18-34 2068 0 0,-20 25-889 0 0,-5 10-485 0 0,1 0 1 0 0,-1 1-1 0 0,1-1 0 0 0,0 1 0 0 0,0 0 0 0 0,0 1 0 0 0,0-1 0 0 0,1 1 0 0 0,-1 0 0 0 0,1 0 0 0 0,6-2 0 0 0,43-9-8041 0 0,-39 10 2815 0 0,-1-2-1047 0 0</inkml:trace>
  <inkml:trace contextRef="#ctx0" brushRef="#br0" timeOffset="1">401 1 3361 0 0,'2'2'14423'0'0,"-4"11"-9662"0"0,-6 13-3258 0 0,-90 166 722 0 0,20-74-7632 0 0,81-125 1515 0 0,0 3 3879 0 0,0-1 0 0 0,-1 1 0 0 0,2 0 0 0 0,-1 0 1 0 0,0 0-1 0 0,1 1 0 0 0,0-1 0 0 0,7-5 0 0 0,-5 6 97 0 0,0 1-1 0 0,0-1 0 0 0,1 1 1 0 0,-1 1-1 0 0,0-1 0 0 0,1 1 0 0 0,-1 0 1 0 0,1 1-1 0 0,-1-1 0 0 0,1 1 1 0 0,-1 0-1 0 0,1 1 0 0 0,-1 0 1 0 0,1 0-1 0 0,-1 0 0 0 0,11 4 1 0 0,1 2-580 0 0,-1 1 0 0 0,1 0 1 0 0,-2 1-1 0 0,23 15 1 0 0,-35-21-192 0 0,0-1 1 0 0,0 0-1 0 0,0 0 1 0 0,0 0-1 0 0,0 0 1 0 0,0-1-1 0 0,7 2 1 0 0,-11-3 567 0 0,1 0 0 0 0,0 0 0 0 0,0 0 0 0 0,0 0 0 0 0,0 0 0 0 0,-1 0 0 0 0,1 0 0 0 0,0 0 0 0 0,0 0 1 0 0,0-1-1 0 0,-1 1 0 0 0,1 0 0 0 0,0 0 0 0 0,0-1 0 0 0,-1 1 0 0 0,1 0 0 0 0,0-1 0 0 0,0 1 0 0 0,-1-1 0 0 0,1 1 0 0 0,-1-1 0 0 0,1 1 0 0 0,0-1 1 0 0,-1 0-1 0 0,1 1 0 0 0,-1-1 0 0 0,1 0 0 0 0,-1 1 0 0 0,0-1 0 0 0,1 0 0 0 0,-1 0 0 0 0,0 1 0 0 0,1-1 0 0 0,-1 0 0 0 0,0 0 0 0 0,0 1 0 0 0,0-1 0 0 0,1 0 1 0 0,-1 0-1 0 0,0 0 0 0 0,0 0 0 0 0,0 1 0 0 0,-1-1 0 0 0,1 0 0 0 0,0 0 0 0 0,0 0 0 0 0,0 1 0 0 0,-1-1 0 0 0,1-1 0 0 0,-5-22-1186 0 0,1 5-884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9T04:53:18.3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0 145 9802 0 0,'4'10'5017'0'0,"3"3"-3448"0"0,4 1-553 0 0,2-1-104 0 0,1-4-320 0 0,4-3-336 0 0,2-1-136 0 0,2-1-32 0 0,1-3-40 0 0,1-4-488 0 0,1-2-936 0 0,3-5-1433 0 0,0-4-1520 0 0,-3-7-2248 0 0</inkml:trace>
  <inkml:trace contextRef="#ctx0" brushRef="#br0" timeOffset="1">323 1 11154 0 0,'-6'5'4217'0'0,"0"3"-1584"0"0,0 6-353 0 0,-1 2-351 0 0,0 9-425 0 0,0 8-600 0 0,-1 8-416 0 0,-3 8-248 0 0,0 6-112 0 0,1 0-104 0 0,3 1-232 0 0,3-3-600 0 0,4-5-1096 0 0,5-6-1649 0 0,3-13-1104 0 0,3-10-472 0 0,4-10-1336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9T04:53:18.7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0 125 13011 0 0,'0'-2'280'0'0,"1"1"0"0"0,-1-1 1 0 0,0 1-1 0 0,1-1 1 0 0,-1 1-1 0 0,1 0 0 0 0,-1-1 1 0 0,1 1-1 0 0,0 0 0 0 0,-1-1 1 0 0,1 1-1 0 0,0 0 0 0 0,0 0 1 0 0,1-2-1 0 0,30-23 1803 0 0,-27 22-1622 0 0,8-5-167 0 0,0 0-1 0 0,1 1 1 0 0,0 1 0 0 0,0 0-1 0 0,1 0 1 0 0,0 2-1 0 0,0 0 1 0 0,0 0-1 0 0,1 2 1 0 0,19-3 0 0 0,-28 5-272 0 0,0 1 1 0 0,0 0 0 0 0,0 0-1 0 0,-1 1 1 0 0,1 0 0 0 0,0 0 0 0 0,0 0-1 0 0,0 1 1 0 0,-1 0 0 0 0,1 0-1 0 0,-1 1 1 0 0,1 0 0 0 0,-1 0-1 0 0,0 1 1 0 0,0-1 0 0 0,0 1-1 0 0,-1 1 1 0 0,1-1 0 0 0,-1 1 0 0 0,0 0-1 0 0,-1 0 1 0 0,1 0 0 0 0,-1 1-1 0 0,0-1 1 0 0,6 12 0 0 0,0 3 95 0 0,0 0 1 0 0,-2 1-1 0 0,0 0 1 0 0,-1 0-1 0 0,4 26 1 0 0,-3 3 387 0 0,3 59 1 0 0,-9-64-652 0 0,5 52-295 0 0,5-35-4661 0 0,-10-58 1809 0 0,-3-15-5672 0 0,-2-3 3714 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9T04:53:19.0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0 112 11690 0 0,'0'5'1353'0'0,"1"0"0"0"0,-1 0 0 0 0,1 0 0 0 0,0 0 0 0 0,0 0 0 0 0,3 4 0 0 0,15 29 2526 0 0,34 31-3412 0 0,-37-49 106 0 0,-13-17-565 0 0,-1 0-1 0 0,0-1 1 0 0,1 1 0 0 0,0-1-1 0 0,0 0 1 0 0,-1 1-1 0 0,1-1 1 0 0,0 0 0 0 0,1-1-1 0 0,-1 1 1 0 0,0-1-1 0 0,0 1 1 0 0,1-1-1 0 0,-1 0 1 0 0,1 0 0 0 0,-1-1-1 0 0,1 1 1 0 0,-1-1-1 0 0,1 1 1 0 0,0-1 0 0 0,-1 0-1 0 0,1 0 1 0 0,-1-1-1 0 0,1 1 1 0 0,0-1-1 0 0,-1 0 1 0 0,0 0 0 0 0,1 0-1 0 0,-1 0 1 0 0,5-3-1 0 0,8-4 58 0 0,1-1 0 0 0,-2-1 0 0 0,1-1 0 0 0,22-20 0 0 0,-29 23-21 0 0,160-121 133 0 0,-52 53-2865 0 0,-92 63-226 0 0,-10 7-2868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9T04:23:38.9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61 38 5361 0 0,'-2'1'787'0'0,"0"0"0"0"0,0 1 0 0 0,0-1 0 0 0,0 1-1 0 0,0-1 1 0 0,0 1 0 0 0,1 0 0 0 0,-1 0 0 0 0,0 0 0 0 0,-1 3 0 0 0,-11 28 3436 0 0,10-15-3248 0 0,-3 38 0 0 0,5-36-407 0 0,-2 13-342 0 0,1-15-272 0 0,0 0-1 0 0,2 0 0 0 0,0 0 1 0 0,3 30-1 0 0,5-58-3102 0 0,9-16 2665 0 0,-11 16 411 0 0,0 0-1 0 0,1 0 1 0 0,1 0 0 0 0,15-17-1 0 0,-20 25 71 0 0,0-1-1 0 0,1 1 0 0 0,0 0 1 0 0,-1 0-1 0 0,1 0 0 0 0,0 0 0 0 0,0 0 1 0 0,0 1-1 0 0,0-1 0 0 0,1 1 1 0 0,-1 0-1 0 0,0 0 0 0 0,1 0 1 0 0,-1 0-1 0 0,0 1 0 0 0,1-1 1 0 0,-1 1-1 0 0,1 0 0 0 0,-1 0 1 0 0,1 0-1 0 0,3 1 0 0 0,-5 0-9 0 0,0-1-1 0 0,0 1 0 0 0,0-1 1 0 0,0 0-1 0 0,0 1 1 0 0,0-1-1 0 0,0 0 0 0 0,0 0 1 0 0,0-1-1 0 0,0 1 1 0 0,0 0-1 0 0,0-1 0 0 0,0 1 1 0 0,0-1-1 0 0,0 0 0 0 0,0 0 1 0 0,0 1-1 0 0,0-1 1 0 0,1-2-1 0 0,0 1-113 0 0,-1-1 0 0 0,0 1 0 0 0,0-1 0 0 0,-1 0-1 0 0,1 0 1 0 0,0 0 0 0 0,-1 0 0 0 0,0 0 0 0 0,0-1 0 0 0,0 1 0 0 0,1-4 0 0 0,4-16-428 0 0,6-36 0 0 0,-11 54 551 0 0,0-1 1 0 0,-1 1 0 0 0,0-1 0 0 0,0 1-1 0 0,0-1 1 0 0,0 0 0 0 0,-1 1 0 0 0,0 0-1 0 0,0-1 1 0 0,-1 1 0 0 0,1 0 0 0 0,-6-11-1 0 0,7 16 11 0 0,0 0 0 0 0,0 0 0 0 0,0 0 0 0 0,0 0 0 0 0,0 0-1 0 0,0 0 1 0 0,0-1 0 0 0,0 1 0 0 0,0 0 0 0 0,0 0 0 0 0,0 0 0 0 0,0 0-1 0 0,0 0 1 0 0,0 0 0 0 0,0 0 0 0 0,0 0 0 0 0,0 0 0 0 0,0-1 0 0 0,-1 1-1 0 0,1 0 1 0 0,0 0 0 0 0,0 0 0 0 0,0 0 0 0 0,0 0 0 0 0,0 0 0 0 0,0 0-1 0 0,0 0 1 0 0,0 0 0 0 0,-1 0 0 0 0,1 0 0 0 0,0 0 0 0 0,0 0 0 0 0,0 0 0 0 0,0 0-1 0 0,0 0 1 0 0,0 0 0 0 0,0 0 0 0 0,-1 0 0 0 0,1 0 0 0 0,0 0 0 0 0,0 0-1 0 0,0 0 1 0 0,0 0 0 0 0,0 0 0 0 0,0 0 0 0 0,0 0 0 0 0,0 0 0 0 0,-1 0-1 0 0,1 0 1 0 0,0 0 0 0 0,0 0 0 0 0,0 1 0 0 0,0-1 0 0 0,0 0 0 0 0,0 0-1 0 0,0 0 1 0 0,0 0 0 0 0,0 0 0 0 0,0 0 0 0 0,-1 0 0 0 0,-1 12 416 0 0,0 15 354 0 0,2-26-727 0 0,-9 122 3335 0 0,4-72-3290 0 0,2 0 0 0 0,4 61 0 0 0,4-84-3594 0 0,-5-27 3084 0 0,0 0 0 0 0,1 0 0 0 0,-1 0 0 0 0,0 0 1 0 0,1 0-1 0 0,-1 0 0 0 0,1 0 0 0 0,-1 0 0 0 0,1 0 0 0 0,0 0 0 0 0,-1 0 0 0 0,1 0 0 0 0,0 0 0 0 0,0-1 1 0 0,0 1-1 0 0,0 0 0 0 0,-1-1 0 0 0,1 1 0 0 0,0-1 0 0 0,0 1 0 0 0,0-1 0 0 0,2 2 0 0 0,8-3-4058 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9T04:54:27.8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52 5497 0 0,'-19'-5'5128'0'0,"7"1"1306"0"0,27 2-4210 0 0,44 1-1355 0 0,0 2 1 0 0,78 13-1 0 0,-110-11-846 0 0,1-1 0 0 0,0-2 1 0 0,49-5-1 0 0,79-23 50 0 0,-53 7-56 0 0,-86 19-526 0 0,1 0 0 0 0,0 0 0 0 0,0 2 0 0 0,0 0 0 0 0,0 2 0 0 0,0 0 0 0 0,-1 0 0 0 0,1 2 0 0 0,-1 0 0 0 0,1 1 0 0 0,-1 1 0 0 0,-1 0 0 0 0,1 1 0 0 0,15 10 0 0 0,-29-15-360 0 0,-2-1 561 0 0,-1-1 0 0 0,1 1 0 0 0,0 0 1 0 0,-1-1-1 0 0,1 1 0 0 0,0-1 0 0 0,0 0 0 0 0,-1 1 0 0 0,1-1 1 0 0,0 1-1 0 0,0-1 0 0 0,0 0 0 0 0,-1 0 0 0 0,1 1 0 0 0,0-1 1 0 0,0 0-1 0 0,0 0 0 0 0,0 0 0 0 0,0 0 0 0 0,-1 0 0 0 0,1 0 1 0 0,0 0-1 0 0,0 0 0 0 0,0-1 0 0 0,0 1 0 0 0,1-1 0 0 0,0-5-3438 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9T04:54:28.2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 11883 0 0,'-1'4'815'0'0,"1"0"0"0"0,-1 0 0 0 0,1 0 0 0 0,0 0 0 0 0,0 0 0 0 0,0 1 1 0 0,2 6-1 0 0,11 30 1568 0 0,-5-25-2079 0 0,1-1 1 0 0,19 26 0 0 0,-15-26-248 0 0,0 0 1 0 0,1-2-1 0 0,1 0 1 0 0,0 0-1 0 0,1-1 0 0 0,0-1 1 0 0,1-1-1 0 0,0 0 1 0 0,0-1-1 0 0,28 10 1 0 0,-39-17 14 0 0,0 1 0 0 0,0 0-1 0 0,-1 0 1 0 0,1 1 0 0 0,0 0 0 0 0,-1 0 0 0 0,0 0 0 0 0,0 1 0 0 0,0 0 0 0 0,-1 0 0 0 0,0 0-1 0 0,6 8 1 0 0,-9-10 22 0 0,0-1 0 0 0,0 1 0 0 0,0-1-1 0 0,0 1 1 0 0,0-1 0 0 0,-1 1 0 0 0,1-1-1 0 0,-1 1 1 0 0,0-1 0 0 0,0 1-1 0 0,0 0 1 0 0,0-1 0 0 0,0 1 0 0 0,-1-1-1 0 0,1 1 1 0 0,-1-1 0 0 0,1 1 0 0 0,-1-1-1 0 0,0 1 1 0 0,0-1 0 0 0,0 1 0 0 0,0-1-1 0 0,-1 0 1 0 0,1 0 0 0 0,-1 0 0 0 0,1 0-1 0 0,-1 0 1 0 0,0 0 0 0 0,0 0 0 0 0,0 0-1 0 0,0 0 1 0 0,0-1 0 0 0,0 1 0 0 0,-4 1-1 0 0,-8 6 118 0 0,0-2 0 0 0,-1 0 0 0 0,0 0 0 0 0,0-2 0 0 0,-1 0 0 0 0,1 0 0 0 0,-18 2 0 0 0,11-3-217 0 0,1 2-1 0 0,0 0 1 0 0,-20 10-1 0 0,39-15-91 0 0,0 0-1 0 0,0 0 1 0 0,0 0-1 0 0,0 0 1 0 0,0 0-1 0 0,1 0 1 0 0,-1 0 0 0 0,0 0-1 0 0,1 1 1 0 0,-1-1-1 0 0,1 1 1 0 0,-1-1 0 0 0,1 1-1 0 0,0 0 1 0 0,0 0-1 0 0,0-1 1 0 0,0 1-1 0 0,0 0 1 0 0,0 0 0 0 0,0 0-1 0 0,1 0 1 0 0,-1 0-1 0 0,1 0 1 0 0,-1 0-1 0 0,1 0 1 0 0,0 0 0 0 0,0 3-1 0 0,0-4-331 0 0,0 1 0 0 0,1-1 0 0 0,-1 1 0 0 0,1 0 0 0 0,-1-1 0 0 0,1 1 0 0 0,0-1 0 0 0,0 1 0 0 0,0-1 0 0 0,-1 1 0 0 0,1-1 0 0 0,1 0 0 0 0,1 3 0 0 0,-1-2-567 0 0,1 0 0 0 0,-1-1 0 0 0,1 1-1 0 0,0 0 1 0 0,-1-1 0 0 0,1 0 0 0 0,0 1 0 0 0,0-1 0 0 0,4 1 0 0 0,13 2-5553 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9T04:54:28.6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203 49 5305 0 0,'13'-13'1709'0'0,"-9"9"-706"0"0,0-1 1 0 0,0 1-1 0 0,1 0 0 0 0,-1 1 1 0 0,1-1-1 0 0,0 1 0 0 0,8-4 1 0 0,-12 7-882 0 0,-1 0 1 0 0,0-1 0 0 0,0 1 0 0 0,0 0 0 0 0,1 0 0 0 0,-1 0 0 0 0,0 0 0 0 0,0 0-1 0 0,0 0 1 0 0,1 0 0 0 0,-1 0 0 0 0,0 0 0 0 0,0 0 0 0 0,1 0 0 0 0,-1 0-1 0 0,0 0 1 0 0,0 0 0 0 0,1 0 0 0 0,-1 0 0 0 0,0 0 0 0 0,0 0 0 0 0,1 0 0 0 0,-1 0-1 0 0,0 0 1 0 0,0 0 0 0 0,0 0 0 0 0,1 1 0 0 0,-1-1 0 0 0,0 0 0 0 0,0 0 0 0 0,0 0-1 0 0,1 0 1 0 0,-1 0 0 0 0,0 1 0 0 0,0-1 0 0 0,0 0 0 0 0,0 0 0 0 0,0 0-1 0 0,1 1 1 0 0,-1-1 0 0 0,0 0 0 0 0,0 0 0 0 0,0 0 0 0 0,0 1 0 0 0,0-1 0 0 0,-2 17 2374 0 0,-11 13-888 0 0,-20 31-1416 0 0,-4-2 0 0 0,-1-2 1 0 0,-50 56-1 0 0,83-107-553 0 0,3-3 31 0 0,-1 0 1 0 0,1 0-1 0 0,0 0 1 0 0,-1 0-1 0 0,1-1 1 0 0,-1 0-1 0 0,0 1 1 0 0,0-1-1 0 0,0 0 1 0 0,0 0-1 0 0,0 0 1 0 0,0-1-1 0 0,-1 1 1 0 0,-3 1-1 0 0,7-3 251 0 0,0 0 0 0 0,0 0-1 0 0,-1 0 1 0 0,1 0 0 0 0,0 0-1 0 0,0 0 1 0 0,0 0-1 0 0,0 0 1 0 0,-1 0 0 0 0,1 0-1 0 0,0 0 1 0 0,0 0 0 0 0,0 0-1 0 0,-1 0 1 0 0,1 0 0 0 0,0 0-1 0 0,0 0 1 0 0,0 0-1 0 0,0 0 1 0 0,-1 0 0 0 0,1 0-1 0 0,0 0 1 0 0,0 0 0 0 0,0-1-1 0 0,0 1 1 0 0,-1 0 0 0 0,1 0-1 0 0,0 0 1 0 0,0 0 0 0 0,0 0-1 0 0,0 0 1 0 0,0-1-1 0 0,0 1 1 0 0,-1 0 0 0 0,1 0-1 0 0,0 0 1 0 0,0 0 0 0 0,0-1-1 0 0,0 1 1 0 0,0 0 0 0 0,0 0-1 0 0,0 0 1 0 0,0-1-1 0 0,0 1 1 0 0,0 0 0 0 0,5-11-1142 0 0,13-7 1277 0 0,-13 15 76 0 0,0 1 1 0 0,1 1 0 0 0,0-1 0 0 0,-1 1 0 0 0,1 0-1 0 0,-1 0 1 0 0,1 1 0 0 0,0-1 0 0 0,0 1-1 0 0,-1 1 1 0 0,1-1 0 0 0,10 3 0 0 0,9 3 233 0 0,37 13 0 0 0,-43-13-322 0 0,5 3-199 0 0,46 13-374 0 0,-65-21-97 0 0,-1 0 1 0 0,1-1 0 0 0,-1 1-1 0 0,1-1 1 0 0,0 0 0 0 0,-1 0-1 0 0,1 0 1 0 0,-1-1 0 0 0,1 1 0 0 0,-1-1-1 0 0,1 0 1 0 0,7-4 0 0 0,-1-2-2748 0 0,-3-2-813 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9T04:54:28.9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1 112 12315 0 0,'1'-3'5049'0'0,"2"3"-3481"0"0,2 0-392 0 0,5 3-536 0 0,2-1-392 0 0,6 2-183 0 0,2-2-57 0 0,3 1-225 0 0,3-2-679 0 0,0 0-1128 0 0,-1-1-1617 0 0,0-1-1072 0 0,-5-1-1848 0 0</inkml:trace>
  <inkml:trace contextRef="#ctx0" brushRef="#br0" timeOffset="1">217 0 6777 0 0,'-1'6'4049'0'0,"1"5"-424"0"0,0 4-752 0 0,3 6-649 0 0,-3 3-936 0 0,0 4-671 0 0,1 5-369 0 0,-1 1-336 0 0,0 3-713 0 0,1-3-1671 0 0,-2-2-2569 0 0,-16-7-3473 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9T04:54:29.3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10410 0 0,'0'2'441'0'0,"0"-1"-1"0"0,-1 1 1 0 0,1 0 0 0 0,0-1-1 0 0,0 1 1 0 0,0-1-1 0 0,1 1 1 0 0,-1-1 0 0 0,0 1-1 0 0,0 0 1 0 0,1-1-1 0 0,-1 1 1 0 0,1-1 0 0 0,-1 1-1 0 0,1-1 1 0 0,0 0-1 0 0,0 1 1 0 0,0-1 0 0 0,1 2-1 0 0,0-1-161 0 0,0 0 0 0 0,0-1 0 0 0,0 1 0 0 0,0-1 0 0 0,0 0 0 0 0,0 1 0 0 0,1-1 0 0 0,-1 0 0 0 0,0 0 0 0 0,1-1 0 0 0,2 2 0 0 0,7 0-257 0 0,1 0-1 0 0,-1-1 1 0 0,1-1-1 0 0,13 0 0 0 0,-13-1 420 0 0,-4 1-405 0 0,-5-1-11 0 0,0 1 1 0 0,0 0-1 0 0,0 0 0 0 0,0 0 0 0 0,0 0 1 0 0,0 1-1 0 0,0-1 0 0 0,0 1 0 0 0,0 0 0 0 0,7 3 1 0 0,-11-3-9 0 0,0-1-1 0 0,0 1 1 0 0,0 0 0 0 0,0 0 0 0 0,0 0 0 0 0,0 0 0 0 0,0 0 0 0 0,0 0-1 0 0,0-1 1 0 0,-1 1 0 0 0,1 0 0 0 0,0 0 0 0 0,0 0 0 0 0,-1-1 0 0 0,1 1-1 0 0,-1 0 1 0 0,1 0 0 0 0,-1-1 0 0 0,1 1 0 0 0,-1 0 0 0 0,1-1 0 0 0,-1 1-1 0 0,-1 1 1 0 0,-19 19 77 0 0,16-16-66 0 0,2-1-24 0 0,-1 0-1 0 0,1-1 0 0 0,0 1 0 0 0,0 0 0 0 0,1 0 1 0 0,-1 1-1 0 0,1-1 0 0 0,0 0 0 0 0,0 1 0 0 0,1 0 1 0 0,-3 7-1 0 0,4-10-11 0 0,0 0 0 0 0,0-1 0 0 0,0 1 0 0 0,0 0 0 0 0,0 0 0 0 0,1 0 0 0 0,-1-1 0 0 0,1 1 0 0 0,-1 0-1 0 0,1 0 1 0 0,0-1 0 0 0,-1 1 0 0 0,1 0 0 0 0,0-1 0 0 0,0 1 0 0 0,0-1 0 0 0,0 1 0 0 0,1-1 0 0 0,-1 0 0 0 0,0 1 0 0 0,1-1 0 0 0,-1 0 0 0 0,0 0 0 0 0,1 0 0 0 0,-1 0 0 0 0,1 0 0 0 0,0 0 0 0 0,-1-1 0 0 0,1 1 0 0 0,0 0 0 0 0,0-1 0 0 0,-1 1 0 0 0,4 0 0 0 0,9 2-478 0 0,0 0 0 0 0,0-1 1 0 0,0 0-1 0 0,0-1 1 0 0,0-1-1 0 0,1 0 0 0 0,23-4 1 0 0,-28 3-1188 0 0,0-2 1 0 0,0 1 0 0 0,0-1-1 0 0,0 0 1 0 0,0-1 0 0 0,14-8-1 0 0,-2-4-3978 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9T04:54:29.6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114 22 12307 0 0,'0'0'295'0'0,"-1"-1"1"0"0,1 1 0 0 0,-1 0 0 0 0,1-1 0 0 0,0 1 0 0 0,-1-1 0 0 0,1 1-1 0 0,0 0 1 0 0,-1-1 0 0 0,1 1 0 0 0,0-1 0 0 0,0 1 0 0 0,0-1 0 0 0,-1 1-1 0 0,1-1 1 0 0,0 1 0 0 0,0-1 0 0 0,0 1 0 0 0,0-1 0 0 0,0 1-1 0 0,0-1 1 0 0,0 1 0 0 0,0-1 0 0 0,0 1 0 0 0,0-1 0 0 0,0 1 0 0 0,0-1-1 0 0,0 1 1 0 0,0-1 0 0 0,1 1 0 0 0,-1-1 0 0 0,0 1 0 0 0,0-1 0 0 0,1 1-1 0 0,-1-1 1 0 0,2 0-89 0 0,-1 0 0 0 0,0 1-1 0 0,1-1 1 0 0,-1 1 0 0 0,1-1-1 0 0,-1 1 1 0 0,1 0 0 0 0,-1-1 0 0 0,1 1-1 0 0,-1 0 1 0 0,1 0 0 0 0,1 0-1 0 0,48 8-763 0 0,-50-8 797 0 0,1 1-373 0 0,9 1 231 0 0,0 1-1 0 0,-1 0 1 0 0,20 8-1 0 0,-28-10-266 0 0,0 0 0 0 0,0 1 0 0 0,0-1-1 0 0,0 0 1 0 0,0 1 0 0 0,0-1-1 0 0,-1 1 1 0 0,1 0 0 0 0,-1 0-1 0 0,3 3 1 0 0,-3-4-143 0 0,-1 0 1 0 0,1 0-1 0 0,-1 1 1 0 0,1-1-1 0 0,-1 0 0 0 0,0 0 1 0 0,1 1-1 0 0,-1-1 1 0 0,0 0-1 0 0,0 1 0 0 0,0-1 1 0 0,0 0-1 0 0,0 1 1 0 0,0-1-1 0 0,-1 0 0 0 0,1 0 1 0 0,0 1-1 0 0,-1-1 1 0 0,1 0-1 0 0,-2 2 0 0 0,2-1-213 0 0,-1-1-1 0 0,0 1 1 0 0,0-1 0 0 0,0 0-1 0 0,0 0 1 0 0,0 1-1 0 0,0-1 1 0 0,-1 0-1 0 0,1 0 1 0 0,0 0-1 0 0,-1 0 1 0 0,1 0-1 0 0,0-1 1 0 0,-1 1-1 0 0,-2 1 1 0 0,-2 0-846 0 0,-13 10-4061 0 0</inkml:trace>
  <inkml:trace contextRef="#ctx0" brushRef="#br0" timeOffset="1">0 157 10666 0 0,'58'9'9751'0'0,"-1"-6"-6896"0"0,-35-3-2691 0 0,-1 1 1 0 0,0 1 0 0 0,33 8-1 0 0,-51-10-157 0 0,-1 1 0 0 0,1-1 0 0 0,-1 1 0 0 0,0-1 0 0 0,0 1 0 0 0,1 0 0 0 0,-1 0 0 0 0,0 0-1 0 0,0 1 1 0 0,0-1 0 0 0,0 0 0 0 0,0 1 0 0 0,0-1 0 0 0,-1 1 0 0 0,1 0 0 0 0,0-1-1 0 0,-1 1 1 0 0,1 0 0 0 0,-1 0 0 0 0,0 0 0 0 0,1 0 0 0 0,-1 0 0 0 0,0 0 0 0 0,0 1 0 0 0,0-1-1 0 0,-1 0 1 0 0,1 0 0 0 0,-1 1 0 0 0,1-1 0 0 0,-1 1 0 0 0,0-1 0 0 0,0 0 0 0 0,0 1 0 0 0,0-1-1 0 0,0 1 1 0 0,0-1 0 0 0,-1 0 0 0 0,1 1 0 0 0,-1-1 0 0 0,0 0 0 0 0,1 0 0 0 0,-3 5-1 0 0,-1 0-83 0 0,1 1 0 0 0,-1-1-1 0 0,-1 0 1 0 0,1 0-1 0 0,-1-1 1 0 0,-1 0-1 0 0,1 1 1 0 0,-1-2-1 0 0,0 1 1 0 0,0-1-1 0 0,-11 8 1 0 0,-2-5 553 0 0,0-1 0 0 0,-1 0-1 0 0,1-1 1 0 0,-25 3 0 0 0,72-2-769 0 0,0 0-1 0 0,53 4 0 0 0,-34-11-3792 0 0,-2-5-5187 0 0,-21 0 1750 0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9T04:54:30.0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67 1 16211 0 0,'-8'13'7708'0'0,"0"15"-5774"0"0,4-13-1104 0 0,-10 39-769 0 0,3 1 0 0 0,2 0-1 0 0,2 0 1 0 0,1 95 0 0 0,6-135-727 0 0,1 22-1036 0 0,4-16-3694 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9T04:54:30.4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65 13587 0 0,'0'-2'470'0'0,"0"1"1"0"0,-1-1 0 0 0,1 0-1 0 0,1 0 1 0 0,-1 0-1 0 0,0 1 1 0 0,0-1 0 0 0,1 0-1 0 0,-1 0 1 0 0,1 0-1 0 0,-1 1 1 0 0,1-1 0 0 0,0 0-1 0 0,0 1 1 0 0,-1-1-1 0 0,1 1 1 0 0,1-1-1 0 0,-1 1 1 0 0,0-1 0 0 0,2-2-1 0 0,1 2-202 0 0,-1-1 0 0 0,0 1 0 0 0,1 0 0 0 0,0 0 0 0 0,-1 0 0 0 0,1 1 0 0 0,0-1 0 0 0,0 1 0 0 0,4-1 0 0 0,3-1-265 0 0,1 1-1 0 0,-1 1 0 0 0,0 0 1 0 0,1 1-1 0 0,-1 0 0 0 0,14 2 1 0 0,-16 0-44 0 0,0 0 0 0 0,0 0 0 0 0,0 1 0 0 0,0 0 0 0 0,0 1 1 0 0,13 7-1 0 0,-15-6-1016 0 0,1 0-1 0 0,-1 1 1 0 0,13 11 0 0 0,-12-7-3095 0 0,-7-2-1881 0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9T04:54:30.8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52 7810 0 0,'2'1'401'0'0,"0"0"0"0"0,0 1 0 0 0,0-1 0 0 0,0 0 0 0 0,0 0 1 0 0,0 0-1 0 0,1 0 0 0 0,-1-1 0 0 0,0 1 0 0 0,1 0 0 0 0,-1-1 1 0 0,0 0-1 0 0,1 0 0 0 0,-1 1 0 0 0,1-1 0 0 0,3-1 0 0 0,43-7 895 0 0,-37 5-540 0 0,43-12 380 0 0,-43 10-933 0 0,-1 2 0 0 0,1-1-1 0 0,0 1 1 0 0,0 1 0 0 0,0 0-1 0 0,1 1 1 0 0,20 0 0 0 0,-32 1-182 0 0,-1 0 1 0 0,0 0-1 0 0,1 0 1 0 0,-1 0-1 0 0,1 1 0 0 0,-1-1 1 0 0,0 0-1 0 0,1 0 1 0 0,-1 0-1 0 0,1 0 1 0 0,-1 1-1 0 0,0-1 0 0 0,1 0 1 0 0,-1 0-1 0 0,0 1 1 0 0,1-1-1 0 0,-1 0 1 0 0,0 0-1 0 0,0 1 0 0 0,1-1 1 0 0,-1 0-1 0 0,0 1 1 0 0,0-1-1 0 0,0 1 1 0 0,1-1-1 0 0,-1 0 1 0 0,0 1-1 0 0,0-1 0 0 0,0 0 1 0 0,0 2-1 0 0,-3 15 440 0 0,-19 23 110 0 0,16-30-377 0 0,-2 4 116 0 0,1 1 1 0 0,1-1 0 0 0,0 1 0 0 0,-5 23 0 0 0,10-35-288 0 0,0 1 1 0 0,0-1 0 0 0,0 1-1 0 0,1-1 1 0 0,0 1 0 0 0,-1-1-1 0 0,1 1 1 0 0,0-1 0 0 0,1 1-1 0 0,-1-1 1 0 0,1 1-1 0 0,-1-1 1 0 0,1 1 0 0 0,0-1-1 0 0,0 0 1 0 0,1 1 0 0 0,-1-1-1 0 0,1 0 1 0 0,0 0 0 0 0,-1 0-1 0 0,1 0 1 0 0,1 0-1 0 0,-1-1 1 0 0,0 1 0 0 0,1 0-1 0 0,4 3 1 0 0,-5-5-28 0 0,0 0 1 0 0,0 1-1 0 0,0-1 1 0 0,0 0-1 0 0,0-1 0 0 0,1 1 1 0 0,-1 0-1 0 0,0 0 1 0 0,1-1-1 0 0,-1 0 0 0 0,0 1 1 0 0,1-1-1 0 0,-1 0 1 0 0,1 0-1 0 0,-1 0 0 0 0,0-1 1 0 0,1 1-1 0 0,3-1 1 0 0,-2-1 5 0 0,0 1 1 0 0,-1-1 0 0 0,1 0 0 0 0,-1 0-1 0 0,1 0 1 0 0,-1-1 0 0 0,0 1-1 0 0,1-1 1 0 0,-1 0 0 0 0,3-3 0 0 0,0-2 20 0 0,1-1 1 0 0,-1 0 0 0 0,0 0-1 0 0,-1 0 1 0 0,0 0-1 0 0,0-1 1 0 0,4-16 0 0 0,-7 18-9 0 0,0 0 1 0 0,-1-1-1 0 0,0 1 0 0 0,0-1 1 0 0,-1 0-1 0 0,0 1 1 0 0,0-1-1 0 0,-3-14 1 0 0,2 18-202 0 0,0 1 0 0 0,0-1 0 0 0,-1 0 0 0 0,1 1 0 0 0,-1 0 0 0 0,0-1 0 0 0,0 1 0 0 0,-1 0 0 0 0,1 0 0 0 0,-1 0 0 0 0,0 0 0 0 0,0 0 0 0 0,0 1 0 0 0,0 0 0 0 0,-1-1 0 0 0,1 1 0 0 0,-5-3 0 0 0,-5 2-2381 0 0,12 4 1768 0 0,-1 0 0 0 0,0 0 0 0 0,0 0 0 0 0,0 0 1 0 0,1 1-1 0 0,-1-1 0 0 0,0 0 0 0 0,1 1 0 0 0,-1-1 0 0 0,0 1 1 0 0,1 0-1 0 0,-1-1 0 0 0,1 1 0 0 0,-3 1 0 0 0,-1 7-3650 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9T04:54:31.2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28 212 18268 0 0,'5'19'1187'0'0,"-2"0"0"0"0,0 0 0 0 0,-1 1 0 0 0,-1-1 0 0 0,-1 1 0 0 0,-4 28 0 0 0,-1-14-1763 0 0,-1 0 0 0 0,-20 59 0 0 0,27-97-1058 0 0,5-13-1791 0 0,9-14 2686 0 0,-13 28 805 0 0,1 0 0 0 0,-1 0 0 0 0,0 1 0 0 0,1-1-1 0 0,-1 0 1 0 0,1 1 0 0 0,0-1 0 0 0,0 1 0 0 0,0 0-1 0 0,0 0 1 0 0,1 0 0 0 0,-1 0 0 0 0,0 1 0 0 0,1-1-1 0 0,5 0 1 0 0,3-1-13 0 0,1 1 0 0 0,0 1 1 0 0,0 0-1 0 0,0 1 0 0 0,-1 0 0 0 0,1 1 0 0 0,18 3 0 0 0,47 14-6886 0 0,-62-14 1851 0 0,-2-3-1115 0 0</inkml:trace>
  <inkml:trace contextRef="#ctx0" brushRef="#br0" timeOffset="0.99">102 36 16115 0 0,'0'-2'405'0'0,"0"1"0"0"0,0-1-1 0 0,1 1 1 0 0,-1-1 0 0 0,1 1-1 0 0,-1-1 1 0 0,1 1 0 0 0,0-1-1 0 0,-1 1 1 0 0,1 0 0 0 0,0-1-1 0 0,0 1 1 0 0,0 0-1 0 0,0 0 1 0 0,0 0 0 0 0,0 0-1 0 0,0 0 1 0 0,0 0 0 0 0,1 0-1 0 0,-1 0 1 0 0,2-1 0 0 0,1 1-192 0 0,-1 0 1 0 0,0 0 0 0 0,0 0 0 0 0,1 0 0 0 0,-1 1 0 0 0,0-1-1 0 0,1 1 1 0 0,-1 0 0 0 0,6 0 0 0 0,6 3-349 0 0,0-1 0 0 0,0 2 0 0 0,21 6 0 0 0,-34-9 283 0 0,13 4-126 0 0,0 1-1 0 0,0 1 1 0 0,0 0-1 0 0,-1 1 1 0 0,0 0-1 0 0,0 1 1 0 0,-1 1-1 0 0,0 0 1 0 0,13 14-1 0 0,-19-16 15 0 0,1 1-1 0 0,-1 0 1 0 0,0 0-1 0 0,-1 1 1 0 0,0-1-1 0 0,-1 1 1 0 0,0 1-1 0 0,0-1 1 0 0,-1 1-1 0 0,-1 0 1 0 0,0 0-1 0 0,0 0 1 0 0,2 21 0 0 0,-4-7-278 0 0,-1 0 0 0 0,0 0 0 0 0,-8 45 0 0 0,-8-12-7004 0 0,16-58 7022 0 0,0 0-1 0 0,0 0 1 0 0,0 1 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9T04:20:41.2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50 6009 0 0,'0'0'192'0'0,"-1"0"-1"0"0,1-1 1 0 0,-1 1-1 0 0,1 0 1 0 0,-1-1-1 0 0,1 1 1 0 0,-1 0-1 0 0,1-1 1 0 0,-1 1-1 0 0,1-1 1 0 0,0 1-1 0 0,-1-1 1 0 0,1 1-1 0 0,0-1 1 0 0,-1 1-1 0 0,1-1 1 0 0,0 0-1 0 0,0 1 1 0 0,0-1-1 0 0,-1 1 1 0 0,1-1-1 0 0,0 0 1 0 0,0 1-1 0 0,0-1 0 0 0,0 1 1 0 0,0-1-1 0 0,0 0 1 0 0,0 0-1 0 0,12-15 1807 0 0,-8 14-1882 0 0,0-1 0 0 0,-1 1 1 0 0,1 0-1 0 0,0 0 0 0 0,0 0 0 0 0,0 1 1 0 0,8-3-1 0 0,-3 4-72 0 0,1 0 0 0 0,0 0 0 0 0,-1 1 0 0 0,1 0 0 0 0,0 0 1 0 0,-1 1-1 0 0,1 1 0 0 0,-1 0 0 0 0,0 0 0 0 0,0 0 0 0 0,0 1 0 0 0,-1 1 1 0 0,10 5-1 0 0,-3-1 5 0 0,-1 1 0 0 0,-1 0 1 0 0,0 1-1 0 0,0 1 0 0 0,-1 0 0 0 0,18 22 1 0 0,-28-31 120 0 0,0 1 1 0 0,0-1-1 0 0,0 1 1 0 0,0 0-1 0 0,-1 0 1 0 0,0-1-1 0 0,1 1 1 0 0,-1 0-1 0 0,-1 0 1 0 0,1 1-1 0 0,-1-1 1 0 0,1 0-1 0 0,-1 0 1 0 0,0 0-1 0 0,-1 0 1 0 0,1 0-1 0 0,-1 0 1 0 0,0 0-1 0 0,0 0 1 0 0,-2 7-1 0 0,-4 6 270 0 0,0 0 0 0 0,-1-1-1 0 0,-15 22 1 0 0,8-11-542 0 0,9-16-575 0 0,-53 91 2208 0 0,41-72-5372 0 0,2-8-6376 0 0,23-30 5204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9T04:23:39.3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47 158 8066 0 0,'-2'0'459'0'0,"0"0"1"0"0,0-1 0 0 0,-1 1-1 0 0,1-1 1 0 0,0 1 0 0 0,0-1-1 0 0,0 0 1 0 0,0 0 0 0 0,0 0 0 0 0,0 0-1 0 0,0 0 1 0 0,0 0 0 0 0,0-1-1 0 0,1 1 1 0 0,-1-1 0 0 0,0 1-1 0 0,1-1 1 0 0,-1 1 0 0 0,1-1-1 0 0,-1 0 1 0 0,1 0 0 0 0,0 0-1 0 0,-1-2 1 0 0,1 1-269 0 0,1-1 0 0 0,-1 1 0 0 0,1-1-1 0 0,0 1 1 0 0,0-1 0 0 0,0 1 0 0 0,1 0 0 0 0,-1-1 0 0 0,1 1-1 0 0,0-1 1 0 0,-1 1 0 0 0,2 0 0 0 0,-1 0 0 0 0,3-6 0 0 0,-2 4-145 0 0,1 0 0 0 0,-1 1 0 0 0,1 0 0 0 0,0-1 0 0 0,0 1 1 0 0,0 0-1 0 0,1 0 0 0 0,-1 1 0 0 0,1-1 0 0 0,0 1 0 0 0,0 0 0 0 0,0 0 1 0 0,0 0-1 0 0,1 0 0 0 0,-1 1 0 0 0,1 0 0 0 0,-1 0 0 0 0,1 0 0 0 0,0 0 1 0 0,0 1-1 0 0,0 0 0 0 0,0 0 0 0 0,0 0 0 0 0,0 0 0 0 0,0 1 0 0 0,0 0 1 0 0,0 0-1 0 0,1 1 0 0 0,-1-1 0 0 0,0 1 0 0 0,8 2 0 0 0,0 1-31 0 0,0 0 1 0 0,0 0-1 0 0,0 1 0 0 0,-1 1 0 0 0,1 0 0 0 0,-1 1 0 0 0,-1 0 0 0 0,1 1 0 0 0,-1 0 1 0 0,17 17-1 0 0,-21-18-41 0 0,-1 0 0 0 0,0 0 0 0 0,0 0 1 0 0,-1 1-1 0 0,1 0 0 0 0,-2 0 0 0 0,1 0 1 0 0,-1 1-1 0 0,-1-1 0 0 0,0 1 0 0 0,0 0 0 0 0,0 0 1 0 0,-1 0-1 0 0,1 12 0 0 0,-3-12-364 0 0,0-1 0 0 0,-1 1-1 0 0,1-1 1 0 0,-2 1 0 0 0,1 0 0 0 0,-2-1-1 0 0,1 0 1 0 0,-1 1 0 0 0,0-1 0 0 0,0 0-1 0 0,-1-1 1 0 0,0 1 0 0 0,-1-1-1 0 0,0 1 1 0 0,-8 9 0 0 0,10-13-193 0 0,1-1 0 0 0,-1 1 0 0 0,0-1 1 0 0,0 0-1 0 0,-1 1 0 0 0,1-1 0 0 0,-1-1 0 0 0,1 1 0 0 0,-1 0 0 0 0,0-1 1 0 0,0 0-1 0 0,0 0 0 0 0,0 0 0 0 0,-1 0 0 0 0,1-1 0 0 0,0 0 1 0 0,-1 0-1 0 0,1 0 0 0 0,-1 0 0 0 0,1 0 0 0 0,-1-1 0 0 0,-6 0 0 0 0,-10-4-2032 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9T04:54:31.5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18556 0 0,'2'4'2577'0'0,"2"5"-753"0"0,1 7-184 0 0,-1 8-183 0 0,-2 10-521 0 0,1 8-448 0 0,-3 9-240 0 0,-1 3-104 0 0,-1 2-56 0 0,0-2-88 0 0,-2-4-112 0 0,3-7-272 0 0,-2-7-464 0 0,3-6-825 0 0,0-9-1399 0 0,0-8-2185 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9T04:57:27.1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1334 124 16820 0 0,'-12'-17'182'0'0,"3"1"-240"0"0,-2 1 0 0 0,0 1 1 0 0,-15-16-1 0 0,23 27-151 0 0,0 0 0 0 0,0 0 0 0 0,-1 1 0 0 0,1-1 0 0 0,-1 1 0 0 0,1 0 0 0 0,-1 0 0 0 0,0 0 0 0 0,1 0 0 0 0,-1 1 0 0 0,0-1 0 0 0,0 1 0 0 0,0 0 0 0 0,0 0 0 0 0,0 1 0 0 0,-1-1 0 0 0,1 1 0 0 0,0 0 0 0 0,-7 0 0 0 0,-77 19-2040 0 0,-44 19 3453 0 0,64-18-31 0 0,-221 72 3788 0 0,204-59-3909 0 0,-109 57 0 0 0,168-75-1042 0 0,0 0 0 0 0,1 2 0 0 0,1 1 0 0 0,0 1 0 0 0,2 1 0 0 0,0 1 0 0 0,1 0 0 0 0,-19 28 0 0 0,27-32-59 0 0,2 1 0 0 0,0 0 0 0 0,1 1 0 0 0,1 0 0 0 0,1 1-1 0 0,1-1 1 0 0,0 2 0 0 0,2-1 0 0 0,0 0 0 0 0,1 1 0 0 0,1 0 0 0 0,0 29 0 0 0,4-16-9 0 0,1 0-1 0 0,2 0 0 0 0,1 0 1 0 0,2-1-1 0 0,1 0 1 0 0,2 0-1 0 0,1-1 0 0 0,2 0 1 0 0,0-1-1 0 0,3 0 1 0 0,0-1-1 0 0,2-1 0 0 0,37 47 1 0 0,-18-33 15 0 0,2-1 1 0 0,1-3 0 0 0,2 0-1 0 0,1-3 1 0 0,2-2 0 0 0,2-2 0 0 0,77 41-1 0 0,-101-62 82 0 0,0-1 1 0 0,0 0-1 0 0,1-2 0 0 0,0-1 1 0 0,0-1-1 0 0,1-1 0 0 0,0-1 1 0 0,0-1-1 0 0,43-1 0 0 0,-31-4 63 0 0,-1-2 0 0 0,0-1 0 0 0,-1-2 0 0 0,1-2 0 0 0,-1-1 0 0 0,38-16 0 0 0,4-9 103 0 0,-1-3 0 0 0,-2-3 0 0 0,-2-4 0 0 0,-2-2 0 0 0,118-106 0 0 0,-157 125-68 0 0,-1-2 0 0 0,-1 0 0 0 0,-2-2 0 0 0,-1-1 0 0 0,-2-1 0 0 0,-1-1-1 0 0,30-64 1 0 0,-43 78-53 0 0,-2 0-1 0 0,-1-1 0 0 0,0 0 1 0 0,-1 0-1 0 0,-2 0 0 0 0,0-1 1 0 0,-2 0-1 0 0,0 1 0 0 0,-1-1 0 0 0,-2 0 1 0 0,0 0-1 0 0,-1 0 0 0 0,-2 1 1 0 0,0-1-1 0 0,-12-35 0 0 0,8 37-43 0 0,-1 1-1 0 0,0 1 1 0 0,-1 0-1 0 0,-2 0 1 0 0,0 1-1 0 0,0 0 1 0 0,-27-27 0 0 0,18 24-283 0 0,-2 0 1 0 0,-1 2 0 0 0,0 1 0 0 0,-50-29-1 0 0,8 14-213 0 0,-2 4-1 0 0,-1 2 0 0 0,-127-31 0 0 0,157 49-57 0 0,-1 2-1 0 0,0 1 1 0 0,0 2 0 0 0,-43 1-1 0 0,32 5-1094 0 0,0 2-1 0 0,0 3 0 0 0,1 1 0 0 0,0 3 0 0 0,-59 21 1 0 0,-56 33-3701 0 0,161-63 5155 0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9T05:00:01.5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94 8202 0 0,'10'-10'231'0'0,"0"0"1"0"0,1 1 0 0 0,0 1 0 0 0,0-1-1 0 0,1 2 1 0 0,0 0 0 0 0,1 0 0 0 0,-1 1-1 0 0,16-5 1 0 0,-23 9-252 0 0,1 0-1 0 0,1 1 1 0 0,-1-1-1 0 0,0 1 1 0 0,0 0-1 0 0,0 1 1 0 0,1-1 0 0 0,-1 1-1 0 0,0 0 1 0 0,1 1-1 0 0,-1 0 1 0 0,0 0-1 0 0,0 0 1 0 0,0 1-1 0 0,0 0 1 0 0,0 0 0 0 0,0 0-1 0 0,0 1 1 0 0,-1 0-1 0 0,1 0 1 0 0,-1 0-1 0 0,8 7 1 0 0,34 41-253 0 0,-39-41 308 0 0,0 0 0 0 0,1-1 0 0 0,0 1 0 0 0,0-2 0 0 0,18 13 0 0 0,-11-12 109 0 0,-1-1-1 0 0,1-1 0 0 0,1 0 1 0 0,-1-1-1 0 0,1-1 1 0 0,0-1-1 0 0,0 0 1 0 0,29 2-1 0 0,14-3 379 0 0,71-4 0 0 0,-89-1-383 0 0,342-5 631 0 0,362-18 1523 0 0,84-44-2099 0 0,-143 40 423 0 0,1 49-421 0 0,-551-15-150 0 0,127 11 12 0 0,89 2 494 0 0,-30-10-146 0 0,355-2 255 0 0,-362-16 342 0 0,995-29 620 0 0,-1108 32-1385 0 0,16 1-784 0 0,-74 4-7750 0 0,-120 2 470 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9T05:01:21.2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349 127 7162 0 0,'-36'-27'8577'0'0,"-1"0"-4586"0"0,-28-21-1335 0 0,62 45-2571 0 0,-1 0 0 0 0,1 1 0 0 0,-1-1 0 0 0,0 1 0 0 0,0 0 0 0 0,0 0 0 0 0,0 1 0 0 0,0-1 0 0 0,-1 1 0 0 0,1 0 0 0 0,0 0 0 0 0,-1 0 0 0 0,-6 0 0 0 0,8 2-76 0 0,0-1 0 0 0,0 1 0 0 0,0 0 1 0 0,0 0-1 0 0,0 0 0 0 0,0 0 0 0 0,0 1 0 0 0,0-1 0 0 0,1 1 0 0 0,-1 0 0 0 0,0 0 1 0 0,1 0-1 0 0,-1 0 0 0 0,1 0 0 0 0,0 0 0 0 0,0 1 0 0 0,0-1 0 0 0,0 1 0 0 0,-2 4 0 0 0,-9 12-34 0 0,1 1 1 0 0,0 0-1 0 0,2 1 0 0 0,1 0 0 0 0,0 1 0 0 0,-9 38 0 0 0,15-44-288 0 0,0 1 1 0 0,1-1-1 0 0,1 0 1 0 0,0 1-1 0 0,1-1 0 0 0,1 1 1 0 0,1-1-1 0 0,0 0 1 0 0,1 0-1 0 0,6 21 1 0 0,25 49-6291 0 0,-16-45 956 0 0,-6-9 248 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9T05:01:21.6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 54 5465 0 0,'-25'8'7190'0'0,"17"-9"-3478"0"0,18-8-2014 0 0,-1 3-1582 0 0,1 1-1 0 0,-1 0 1 0 0,1 1-1 0 0,1 0 0 0 0,-1 0 1 0 0,0 1-1 0 0,1 0 1 0 0,19-1-1 0 0,3 0-184 0 0,53 2-1 0 0,-40 5-962 0 0,-31-2-1167 0 0,1 0 0 0 0,0-1 0 0 0,-1 0 0 0 0,30-5-1 0 0,-18-2-2633 0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9T05:01:22.0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68 77 9442 0 0,'-3'-21'3073'0'0,"0"2"-793"0"0,-1-1-199 0 0,1 7-361 0 0,0 9-632 0 0,-2 4-608 0 0,2 1-360 0 0,1 2-160 0 0,1 2-288 0 0,1 1-448 0 0,0 1-616 0 0,0 0-1017 0 0,-2 2-1127 0 0,2 1-401 0 0,-2 2-960 0 0</inkml:trace>
  <inkml:trace contextRef="#ctx0" brushRef="#br0" timeOffset="1">44 298 7402 0 0,'-3'14'3632'0'0,"-1"0"-279"0"0,0 6-552 0 0,0 3-889 0 0,2-4-872 0 0,-3 5-544 0 0,1 2-280 0 0,0 5-112 0 0,-1 1-80 0 0,0 1-104 0 0,2-1-264 0 0,2-5-528 0 0,4-6-808 0 0,0-4-961 0 0,4-7-1208 0 0,0-6-79 0 0,0-8-1418 0 0</inkml:trace>
  <inkml:trace contextRef="#ctx0" brushRef="#br0" timeOffset="2">282 20 12131 0 0,'-4'2'8487'0'0,"4"-2"-8343"0"0,-4 13 2341 0 0,-2 17-2312 0 0,6-29 128 0 0,-9 54 233 0 0,-4 19-497 0 0,2 1-1 0 0,5 0 0 0 0,2 79 0 0 0,5-130-1132 0 0,2-1 1 0 0,8 32-1 0 0,-1-22-3062 0 0,4-3-3620 0 0,-6-17 1514 0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9T05:01:22.4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4 179 7970 0 0,'-1'3'613'0'0,"0"-1"0"0"0,1 1 0 0 0,-1-1 0 0 0,1 1 0 0 0,-1 0 0 0 0,1-1 0 0 0,0 1 0 0 0,0-1 0 0 0,0 1 1 0 0,1 4-1 0 0,0-5-422 0 0,-1 0 1 0 0,1-1 0 0 0,-1 1 0 0 0,1-1 0 0 0,0 1-1 0 0,0 0 1 0 0,0-1 0 0 0,0 0 0 0 0,0 1 0 0 0,0-1-1 0 0,0 0 1 0 0,0 1 0 0 0,2 0 0 0 0,1 1-163 0 0,0-1 0 0 0,0 0-1 0 0,0 0 1 0 0,0 0 0 0 0,0 0 0 0 0,1-1 0 0 0,-1 0 0 0 0,1 0 0 0 0,-1 0-1 0 0,0 0 1 0 0,9-1 0 0 0,-2 0-36 0 0,0 0 0 0 0,-1-1-1 0 0,1-1 1 0 0,0 0 0 0 0,-1 0 0 0 0,0-1-1 0 0,0-1 1 0 0,0 1 0 0 0,0-2 0 0 0,0 1-1 0 0,-1-1 1 0 0,1-1 0 0 0,9-8 0 0 0,-9 8-11 0 0,-1-1 0 0 0,-1-1 1 0 0,1 0-1 0 0,-1 0 1 0 0,-1-1-1 0 0,1 0 0 0 0,-2 0 1 0 0,1-1-1 0 0,-1 1 0 0 0,0-1 1 0 0,-1-1-1 0 0,5-13 0 0 0,-9 22 53 0 0,-1 0 0 0 0,1 0-1 0 0,0 1 1 0 0,-1-1 0 0 0,1-1-1 0 0,-1 1 1 0 0,0 0 0 0 0,1 0-1 0 0,-1 0 1 0 0,0 0-1 0 0,0 0 1 0 0,0 0 0 0 0,-1 0-1 0 0,1 0 1 0 0,0 0 0 0 0,-1 0-1 0 0,0 0 1 0 0,1 0 0 0 0,-1 0-1 0 0,0 0 1 0 0,0 0 0 0 0,0 0-1 0 0,0 1 1 0 0,0-1-1 0 0,0 0 1 0 0,-1 1 0 0 0,1-1-1 0 0,-1 1 1 0 0,1-1 0 0 0,-1 1-1 0 0,1 0 1 0 0,-1-1 0 0 0,0 1-1 0 0,1 0 1 0 0,-1 0 0 0 0,0 0-1 0 0,0 1 1 0 0,-2-2-1 0 0,-2 0 159 0 0,-1 1 0 0 0,1 0-1 0 0,0 0 1 0 0,-1 0-1 0 0,1 1 1 0 0,0 0 0 0 0,-1 0-1 0 0,1 1 1 0 0,0 0-1 0 0,-1 0 1 0 0,-7 3 0 0 0,5-2-36 0 0,1 2 0 0 0,0-1 1 0 0,0 1-1 0 0,0 1 0 0 0,0 0 1 0 0,1 0-1 0 0,-1 0 0 0 0,1 1 1 0 0,1 0-1 0 0,-1 0 0 0 0,1 0 1 0 0,0 1-1 0 0,0 0 0 0 0,1 1 1 0 0,0-1-1 0 0,1 1 0 0 0,-1 0 1 0 0,1 0-1 0 0,1 0 0 0 0,0 1 1 0 0,0-1-1 0 0,0 1 0 0 0,1 0 1 0 0,-2 15-1 0 0,3-11-156 0 0,0 0 0 0 0,0 0 0 0 0,1 0-1 0 0,0 0 1 0 0,1 0 0 0 0,1 0 0 0 0,0 0 0 0 0,1-1-1 0 0,0 1 1 0 0,1 0 0 0 0,1-1 0 0 0,0 0 0 0 0,0 0 0 0 0,1-1-1 0 0,1 1 1 0 0,13 17 0 0 0,-16-24-91 0 0,1 0-1 0 0,-1-1 1 0 0,2 1 0 0 0,-1-1 0 0 0,0 0-1 0 0,1 0 1 0 0,-1-1 0 0 0,1 0 0 0 0,0 0-1 0 0,0 0 1 0 0,1-1 0 0 0,-1 1 0 0 0,0-2-1 0 0,1 1 1 0 0,9 1 0 0 0,-7-2-715 0 0,0-1 0 0 0,-1 0 0 0 0,1 0 0 0 0,14-3 0 0 0,-13 2-1425 0 0,-1-2 0 0 0,1 1-1 0 0,17-9 1 0 0,4-4-4867 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9T05:01:23.0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531 15 11322 0 0,'-7'-3'1079'0'0,"0"0"0"0"0,0 1-1 0 0,0 0 1 0 0,0 1 0 0 0,-13-2 0 0 0,8 3-20 0 0,0 0 1 0 0,-23 2 0 0 0,1 5-366 0 0,-51 16 0 0 0,24-6 133 0 0,26-9-610 0 0,10-3-92 0 0,0 1 1 0 0,-26 10-1 0 0,45-14-124 0 0,1 1-1 0 0,-1-1 1 0 0,1 1-1 0 0,-1 0 1 0 0,1 0-1 0 0,0 1 1 0 0,0 0 0 0 0,1 0-1 0 0,-1 0 1 0 0,1 0-1 0 0,0 1 1 0 0,0-1-1 0 0,0 1 1 0 0,-4 7-1 0 0,7-9-14 0 0,0 0-1 0 0,0 0 0 0 0,0 1 1 0 0,0-1-1 0 0,0 1 0 0 0,1-1 1 0 0,-1 1-1 0 0,1-1 0 0 0,0 1 0 0 0,0-1 1 0 0,1 1-1 0 0,-1-1 0 0 0,1 1 1 0 0,-1-1-1 0 0,1 1 0 0 0,0-1 1 0 0,0 0-1 0 0,1 0 0 0 0,-1 1 0 0 0,1-1 1 0 0,-1 0-1 0 0,1 0 0 0 0,0 0 1 0 0,0 0-1 0 0,0-1 0 0 0,1 1 1 0 0,-1 0-1 0 0,4 2 0 0 0,2 2-32 0 0,0 1 0 0 0,1-1 0 0 0,0-1 1 0 0,0 0-1 0 0,1 0 0 0 0,0 0 0 0 0,16 6 0 0 0,22 1-48 0 0,-38-11 98 0 0,0 1 1 0 0,0-1 0 0 0,0 2 0 0 0,0-1-1 0 0,0 2 1 0 0,-1-1 0 0 0,18 12 0 0 0,-27-16 5 0 0,1 1 0 0 0,0 0 1 0 0,-1-1-1 0 0,1 1 1 0 0,-1 0-1 0 0,1-1 1 0 0,-1 1-1 0 0,1 0 1 0 0,-1-1-1 0 0,0 1 0 0 0,1 0 1 0 0,-1 0-1 0 0,0 0 1 0 0,1-1-1 0 0,-1 1 1 0 0,0 0-1 0 0,0 0 0 0 0,0 0 1 0 0,0 0-1 0 0,0 0 1 0 0,0-1-1 0 0,0 1 1 0 0,0 0-1 0 0,0 0 0 0 0,-1 1 1 0 0,-13 21 191 0 0,-27 11 54 0 0,34-29-315 0 0,-1 0 1 0 0,0 0-1 0 0,0-1 1 0 0,0 0-1 0 0,-1 0 1 0 0,1-1-1 0 0,-1 0 0 0 0,0-1 1 0 0,0 0-1 0 0,1 0 1 0 0,-2-1-1 0 0,1 0 0 0 0,0 0 1 0 0,0-1-1 0 0,0 0 1 0 0,0-1-1 0 0,0 0 1 0 0,0-1-1 0 0,0 1 0 0 0,0-2 1 0 0,0 1-1 0 0,1-1 1 0 0,-1-1-1 0 0,-15-8 0 0 0,28-18-15351 0 0,-4 29 15115 0 0,1 0 1 0 0,-1 0-1 0 0,1 0 0 0 0,0 1 0 0 0,-1-1 1 0 0,1 0-1 0 0,0 0 0 0 0,0 1 0 0 0,-1-1 1 0 0,1 0-1 0 0,0 1 0 0 0,0-1 0 0 0,0 1 1 0 0,0-1-1 0 0,0 1 0 0 0,1-1 0 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9T05:01:23.4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61 13163 0 0,'1'0'2696'0'0,"3"3"-631"0"0,3 2-297 0 0,1 2-456 0 0,4 3-623 0 0,3 4-417 0 0,4 3-144 0 0,3 2-96 0 0,3 1-8 0 0,1 2-48 0 0,1-2-448 0 0,0 0-841 0 0,-2-1-1095 0 0,0-2-1209 0 0,-2-5-728 0 0,-1-5 688 0 0,-2-6-968 0 0</inkml:trace>
  <inkml:trace contextRef="#ctx0" brushRef="#br0" timeOffset="1">475 8 8442 0 0,'-2'-1'646'0'0,"-1"0"1"0"0,1 0 0 0 0,-1 0-1 0 0,1 0 1 0 0,-1 0 0 0 0,1 0-1 0 0,-1 1 1 0 0,0 0 0 0 0,1-1-1 0 0,-1 1 1 0 0,0 0 0 0 0,1 0-1 0 0,-1 0 1 0 0,0 1-1 0 0,-3 0 1 0 0,1 1-169 0 0,0-1 0 0 0,0 1 1 0 0,0 1-1 0 0,0-1 0 0 0,0 1 0 0 0,1 0 0 0 0,-6 4 0 0 0,-6 6-269 0 0,1 1 0 0 0,1 0 0 0 0,-14 20 0 0 0,20-25 367 0 0,-26 33-513 0 0,1 1 0 0 0,3 2 0 0 0,2 1 0 0 0,2 1 0 0 0,2 1 1 0 0,-26 72-1 0 0,36-65-1903 0 0,13-52 1225 0 0,1 1 0 0 0,0-1 0 0 0,0 0 0 0 0,0 1 0 0 0,0-1-1 0 0,0 0 1 0 0,0 1 0 0 0,1-1 0 0 0,0 0 0 0 0,0 0 0 0 0,0 1-1 0 0,0-1 1 0 0,3 6 0 0 0,4-3-4501 0 0,4-6-998 0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9T05:01:23.8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318 1 7722 0 0,'-50'15'11145'0'0,"-23"24"-8088"0"0,26-12-2109 0 0,18-13-668 0 0,-37 19-17 0 0,61-30-269 0 0,1 0 1 0 0,-1 0-1 0 0,1 0 0 0 0,-1 1 0 0 0,1 0 0 0 0,0 0 0 0 0,0 0 1 0 0,1 0-1 0 0,-6 9 0 0 0,8-11-20 0 0,0 0-1 0 0,1-1 1 0 0,-1 1 0 0 0,1 0-1 0 0,-1 0 1 0 0,1 0 0 0 0,0 0 0 0 0,0 0-1 0 0,0 0 1 0 0,0 0 0 0 0,0 0-1 0 0,0 0 1 0 0,1 0 0 0 0,-1-1-1 0 0,1 1 1 0 0,-1 0 0 0 0,1 0 0 0 0,0 0-1 0 0,0 0 1 0 0,-1-1 0 0 0,1 1-1 0 0,0 0 1 0 0,1-1 0 0 0,-1 1-1 0 0,0-1 1 0 0,0 1 0 0 0,1-1 0 0 0,-1 0-1 0 0,1 1 1 0 0,1 0 0 0 0,6 5-114 0 0,1 1 0 0 0,0-2 1 0 0,16 9-1 0 0,-21-12 127 0 0,41 14-173 0 0,-39-15 191 0 0,0 0 0 0 0,0 0 1 0 0,0 1-1 0 0,-1 0 0 0 0,1 0 1 0 0,-1 1-1 0 0,1-1 0 0 0,7 8 0 0 0,-13-10 42 0 0,0 1-1 0 0,1 0 0 0 0,-1 0 0 0 0,0 0 0 0 0,-1 0 0 0 0,1 1 1 0 0,0-1-1 0 0,0 0 0 0 0,-1 0 0 0 0,0 0 0 0 0,1 0 0 0 0,-1 1 1 0 0,0-1-1 0 0,0 0 0 0 0,0 1 0 0 0,0-1 0 0 0,0 0 0 0 0,-1 0 1 0 0,1 0-1 0 0,-1 1 0 0 0,0-1 0 0 0,1 0 0 0 0,-1 0 0 0 0,0 0 1 0 0,0 0-1 0 0,0 0 0 0 0,0 0 0 0 0,-3 3 0 0 0,-2 4 59 0 0,0 0 0 0 0,-1 0 0 0 0,0 0 0 0 0,-12 10-1 0 0,10-10-44 0 0,-1-1 0 0 0,0-1 0 0 0,0 1 0 0 0,-13 5 1 0 0,18-10-503 0 0,0-1 0 0 0,0 1 1 0 0,0-1-1 0 0,0-1 0 0 0,-1 1 1 0 0,1-1-1 0 0,-1 0 0 0 0,1 0 1 0 0,-1 0-1 0 0,1-1 0 0 0,-10 0 1 0 0,14 0 66 0 0,1 0 1 0 0,-1 0 0 0 0,1 0 0 0 0,-1 0 0 0 0,0-1-1 0 0,1 1 1 0 0,-1 0 0 0 0,1 0 0 0 0,-1 0 0 0 0,1-1-1 0 0,-1 1 1 0 0,0 0 0 0 0,1-1 0 0 0,-1 1-1 0 0,1 0 1 0 0,0-1 0 0 0,-1 1 0 0 0,1-1 0 0 0,-1 1-1 0 0,1-1 1 0 0,0 1 0 0 0,-1-1 0 0 0,1 1 0 0 0,-1-2-1 0 0,0-5-6059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9T04:23:39.7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1 3601 0 0,'-1'-1'271'0'0,"0"1"-1"0"0,1 0 1 0 0,-1 0 0 0 0,0 0 0 0 0,0 0 0 0 0,0 1 0 0 0,0-1-1 0 0,0 0 1 0 0,0 0 0 0 0,0 0 0 0 0,0 1 0 0 0,0-1 0 0 0,1 0-1 0 0,-1 1 1 0 0,0-1 0 0 0,0 1 0 0 0,0-1 0 0 0,1 1 0 0 0,-1 0 0 0 0,0-1-1 0 0,1 1 1 0 0,-1 0 0 0 0,0-1 0 0 0,1 1 0 0 0,-1 0 0 0 0,1-1-1 0 0,-1 2 1 0 0,1-1-35 0 0,0 0-1 0 0,1 0 1 0 0,-1 1-1 0 0,0-1 1 0 0,1 0-1 0 0,-1 0 0 0 0,1 0 1 0 0,-1 0-1 0 0,1 0 1 0 0,0 0-1 0 0,-1-1 1 0 0,1 1-1 0 0,0 0 1 0 0,-1 0-1 0 0,1 0 1 0 0,0-1-1 0 0,0 1 1 0 0,1 1-1 0 0,4 2 229 0 0,0 0 0 0 0,0 0-1 0 0,1 0 1 0 0,-1-1 0 0 0,1 0-1 0 0,7 3 1 0 0,9-2-238 0 0,-1-1 0 0 0,1-1 0 0 0,-1-1 0 0 0,27-2-1 0 0,41-9-2933 0 0,-74 5 2057 0 0,4-6-5911 0 0,-20 10 6348 0 0,1 1 1 0 0,-1 0-1 0 0,0-1 1 0 0,1 1 0 0 0,-1 0-1 0 0,0-1 1 0 0,1 1-1 0 0,-1-1 1 0 0,0 1-1 0 0,0-1 1 0 0,0 1 0 0 0,1 0-1 0 0,-1-1 1 0 0,0 1-1 0 0,0-1 1 0 0,0 1-1 0 0,0-1 1 0 0,0 1 0 0 0,0-1-1 0 0,0 1 1 0 0,0-1-1 0 0,0 1 1 0 0,0-1-1 0 0,0 1 1 0 0,0-2-1 0 0,-1 1 165 0 0,0 0 0 0 0,0 0 0 0 0,1-1 0 0 0,-1 1 0 0 0,0 0 0 0 0,0 0 0 0 0,0 0 0 0 0,0 0 0 0 0,-1 1 0 0 0,1-1-1 0 0,0 0 1 0 0,0 0 0 0 0,0 1 0 0 0,-2-2 0 0 0,-1 1 603 0 0,1-1 0 0 0,0 1-1 0 0,-1 0 1 0 0,1 0 0 0 0,-1 0 0 0 0,1 0-1 0 0,-1 0 1 0 0,1 1 0 0 0,-1 0-1 0 0,0-1 1 0 0,1 1 0 0 0,-1 1 0 0 0,0-1-1 0 0,1 0 1 0 0,-1 1 0 0 0,1 0 0 0 0,-1 0-1 0 0,-3 1 1 0 0,1 1 41 0 0,1 0-1 0 0,-1 0 1 0 0,1 1 0 0 0,0-1-1 0 0,0 1 1 0 0,0 0-1 0 0,1 0 1 0 0,-1 1 0 0 0,-6 9-1 0 0,2-2-365 0 0,1 1-1 0 0,1-1 1 0 0,0 2-1 0 0,0-1 1 0 0,1 1 0 0 0,1 0-1 0 0,1 0 1 0 0,-4 18-1 0 0,7-31-358 0 0,1 1 0 0 0,-1 0 1 0 0,1-1-1 0 0,0 1 0 0 0,-1 0 0 0 0,1-1 0 0 0,0 1 0 0 0,0 0 0 0 0,0-1 1 0 0,1 1-1 0 0,-1-1 0 0 0,0 1 0 0 0,0 0 0 0 0,1-1 0 0 0,-1 1 0 0 0,1-1 1 0 0,0 1-1 0 0,-1-1 0 0 0,1 1 0 0 0,1 1 0 0 0,-1-2-129 0 0,0-1 0 0 0,0 1 1 0 0,0-1-1 0 0,0 1 0 0 0,0-1 0 0 0,1 0 1 0 0,-1 0-1 0 0,0 0 0 0 0,0 0 0 0 0,0 1 0 0 0,0-1 1 0 0,0-1-1 0 0,0 1 0 0 0,0 0 0 0 0,0 0 0 0 0,0 0 1 0 0,0 0-1 0 0,0-1 0 0 0,0 1 0 0 0,0-1 1 0 0,0 1-1 0 0,2-1 0 0 0,35-24-6300 0 0,-18 9 5290 0 0,11-14-236 0 0,9-8 1237 0 0,3 7 3466 0 0,-42 31-3032 0 0,-1-1-1 0 0,1 1 1 0 0,0 0-1 0 0,-1-1 0 0 0,1 1 1 0 0,-1 0-1 0 0,1 0 1 0 0,0 0-1 0 0,-1-1 1 0 0,1 1-1 0 0,0 0 0 0 0,-1 0 1 0 0,1 0-1 0 0,0 0 1 0 0,-1 0-1 0 0,1 0 1 0 0,0 0-1 0 0,-1 0 1 0 0,1 1-1 0 0,-1-1 0 0 0,1 0 1 0 0,0 0-1 0 0,-1 0 1 0 0,1 1-1 0 0,0-1 1 0 0,-1 0-1 0 0,1 1 0 0 0,-1-1 1 0 0,1 1-1 0 0,-1-1 1 0 0,1 0-1 0 0,-1 1 1 0 0,1-1-1 0 0,-1 1 1 0 0,0-1-1 0 0,1 1 0 0 0,-1-1 1 0 0,0 1-1 0 0,1 0 1 0 0,-1-1-1 0 0,0 1 1 0 0,1-1-1 0 0,-1 1 1 0 0,0 0-1 0 0,0-1 0 0 0,0 1 1 0 0,0 0-1 0 0,0-1 1 0 0,0 1-1 0 0,0 0 1 0 0,0-1-1 0 0,0 1 0 0 0,0 0 1 0 0,0-1-1 0 0,0 2 1 0 0,-4 43 2704 0 0,4-40-2725 0 0,-9 39 524 0 0,-4 28-548 0 0,13-67-858 0 0,0 1-1 0 0,0 0 1 0 0,1-1-1 0 0,-1 1 0 0 0,3 10 1 0 0,-3-15 341 0 0,1-1 0 0 0,-1 1 1 0 0,0 0-1 0 0,0-1 0 0 0,0 1 0 0 0,0-1 1 0 0,1 1-1 0 0,-1-1 0 0 0,0 1 1 0 0,1-1-1 0 0,-1 1 0 0 0,0-1 0 0 0,1 1 1 0 0,3 2-2771 0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9T05:01:24.2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0 269 4841 0 0,'47'19'4419'0'0,"-11"-2"-4189"0"0,-9-8 14 0 0,-1 1-474 0 0,0-1 1 0 0,39 7-1 0 0,-57-15-85 0 0,0 0-1 0 0,0 0 1 0 0,0-1 0 0 0,0 0 0 0 0,0 0-1 0 0,0-1 1 0 0,0 0 0 0 0,0-1-1 0 0,0 1 1 0 0,0-1 0 0 0,0-1 0 0 0,13-6-1 0 0,-19 8 227 0 0,1-1 0 0 0,-1 1 0 0 0,1-1-1 0 0,-1 0 1 0 0,0 1 0 0 0,0-1 0 0 0,0 0 0 0 0,0-1-1 0 0,0 1 1 0 0,0 0 0 0 0,0-1 0 0 0,-1 1-1 0 0,1 0 1 0 0,-1-1 0 0 0,0 0 0 0 0,0 1-1 0 0,0-1 1 0 0,0 0 0 0 0,0 0 0 0 0,-1 1-1 0 0,1-1 1 0 0,0-4 0 0 0,-2-12-1901 0 0</inkml:trace>
  <inkml:trace contextRef="#ctx0" brushRef="#br0" timeOffset="1">171 1 9130 0 0,'-9'68'8639'0'0,"8"38"-5165"0"0,1-32-2563 0 0,-3-12-1577 0 0,0-11 1645 0 0,5 58-1 0 0,0-91-2204 0 0,1 0-1 0 0,5 23 1 0 0,-4-30-1044 0 0,0 0 1 0 0,0 0 0 0 0,1 0-1 0 0,8 15 1 0 0,-4-14-3517 0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9T05:01:24.6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1 258 7522 0 0,'2'-1'5938'0'0,"5"0"-3279"0"0,17 0-2618 0 0,-21 1 705 0 0,72 5 379 0 0,-44-2-950 0 0,0-1-1 0 0,44-4 1 0 0,-68 1-138 0 0,1 1 1 0 0,-1-2-1 0 0,0 1 0 0 0,0-1 1 0 0,0 0-1 0 0,0 0 1 0 0,0-1-1 0 0,0 0 1 0 0,-1 0-1 0 0,1-1 0 0 0,-1 0 1 0 0,0 0-1 0 0,0 0 1 0 0,0-1-1 0 0,6-7 0 0 0,-9 10 8 0 0,-2-1 0 0 0,1 1 0 0 0,0-1 0 0 0,0 1 0 0 0,-1-1 0 0 0,1 1-1 0 0,-1-1 1 0 0,0 0 0 0 0,0 0 0 0 0,0 0 0 0 0,0 0 0 0 0,-1 0 0 0 0,1 0-1 0 0,-1 0 1 0 0,0 0 0 0 0,1 0 0 0 0,-2-5 0 0 0,0 3 7 0 0,0 0-1 0 0,0 1 1 0 0,-1-1-1 0 0,1 0 1 0 0,-1 1 0 0 0,0 0-1 0 0,0-1 1 0 0,-1 1 0 0 0,1 0-1 0 0,-5-5 1 0 0,-3-1 46 0 0,0-1 0 0 0,0 2 1 0 0,0-1-1 0 0,-1 2 0 0 0,-1-1 0 0 0,-22-12 1 0 0,27 18-24 0 0,0-1 1 0 0,0 1-1 0 0,-1 0 1 0 0,1 1-1 0 0,-1-1 1 0 0,1 2 0 0 0,-1-1-1 0 0,0 1 1 0 0,1 0-1 0 0,-1 0 1 0 0,0 1 0 0 0,0 0-1 0 0,0 1 1 0 0,-15 2-1 0 0,17-1 27 0 0,1 0 0 0 0,-1 1 0 0 0,0-1 0 0 0,1 1 0 0 0,0 0 0 0 0,-1 0-1 0 0,1 1 1 0 0,0-1 0 0 0,1 1 0 0 0,-1 0 0 0 0,1 0 0 0 0,0 1 0 0 0,0 0 0 0 0,0-1 0 0 0,0 1-1 0 0,1 0 1 0 0,0 1 0 0 0,0-1 0 0 0,-4 11 0 0 0,1-1 42 0 0,1 1 0 0 0,1 1 0 0 0,0-1 0 0 0,1 1 0 0 0,-2 32 0 0 0,4-38-155 0 0,1 0 0 0 0,1 0 0 0 0,0 0 0 0 0,0 0 0 0 0,1 0 0 0 0,0-1 0 0 0,1 1 0 0 0,0 0 0 0 0,1-1 0 0 0,5 10 0 0 0,-6-15-100 0 0,0 0 1 0 0,1-1-1 0 0,0 0 1 0 0,0 0-1 0 0,0 0 1 0 0,0 0-1 0 0,1 0 1 0 0,0-1 0 0 0,-1 0-1 0 0,1 0 1 0 0,0-1-1 0 0,1 1 1 0 0,-1-1-1 0 0,0 0 1 0 0,1 0-1 0 0,-1-1 1 0 0,1 1-1 0 0,-1-1 1 0 0,1-1 0 0 0,7 1-1 0 0,-2 0-648 0 0,-1-1 0 0 0,0 0 0 0 0,1-1 0 0 0,14-2 0 0 0,-17 1-450 0 0,0 0 0 0 0,-1 0 0 0 0,1-1-1 0 0,-1 1 1 0 0,12-8 0 0 0,12-12-3856 0 0,6 4-47 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9T05:01:25.0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214 402 15603 0 0,'-5'3'508'0'0,"0"-1"-1"0"0,0 0 0 0 0,-1 1 0 0 0,1-2 1 0 0,0 1-1 0 0,-1 0 0 0 0,1-1 1 0 0,-1 0-1 0 0,0-1 0 0 0,1 1 1 0 0,-1-1-1 0 0,0 0 0 0 0,1 0 0 0 0,-1-1 1 0 0,-10-2-1 0 0,10 1-362 0 0,0 0 0 0 0,1 0 0 0 0,-1-1 0 0 0,1 0 0 0 0,-1 0 0 0 0,1 0 0 0 0,0-1 0 0 0,0 0 0 0 0,1 0 0 0 0,-1 0 0 0 0,1 0 0 0 0,-8-10 0 0 0,7 6-174 0 0,0 1 0 0 0,0-1 0 0 0,1 0 0 0 0,0 0 0 0 0,1 0 1 0 0,0-1-1 0 0,0 1 0 0 0,0-1 0 0 0,1 0 0 0 0,1 0 0 0 0,-1 1 0 0 0,1-1 0 0 0,1 0 0 0 0,0 0 0 0 0,0 0 0 0 0,1 0 0 0 0,0 0 1 0 0,0 0-1 0 0,6-17 0 0 0,-3 15 1 0 0,1-1 0 0 0,1 0 0 0 0,-1 1 0 0 0,2 0 0 0 0,13-17 0 0 0,-18 25 15 0 0,1 1 0 0 0,-1-1 0 0 0,0 1 0 0 0,1 0 0 0 0,0 0 0 0 0,-1 0 0 0 0,1 0 0 0 0,0 0 0 0 0,0 1 0 0 0,0-1 0 0 0,6-1 0 0 0,-7 3 1 0 0,0-1 0 0 0,0 1 0 0 0,0 0 0 0 0,0 0-1 0 0,0 0 1 0 0,0 0 0 0 0,0 1 0 0 0,0-1 0 0 0,0 0 0 0 0,0 1 0 0 0,0-1-1 0 0,0 1 1 0 0,0 0 0 0 0,0 0 0 0 0,0 0 0 0 0,0 0 0 0 0,0 0-1 0 0,-1 0 1 0 0,1 0 0 0 0,2 3 0 0 0,2 2-20 0 0,0 1 0 0 0,0-1 1 0 0,-1 1-1 0 0,1 0 0 0 0,-2 0 0 0 0,1 1 1 0 0,-1-1-1 0 0,0 1 0 0 0,-1 0 0 0 0,0 0 1 0 0,0 0-1 0 0,2 13 0 0 0,0 9-18 0 0,0 1-1 0 0,-1 35 1 0 0,-2-19 87 0 0,-2-47-44 0 0,0 0 0 0 0,1 0 0 0 0,-1 0 0 0 0,0 0 0 0 0,0 0-1 0 0,0 0 1 0 0,0 0 0 0 0,0 0 0 0 0,0 0 0 0 0,0-1 0 0 0,0 1 0 0 0,0 0 0 0 0,0 0 0 0 0,0 0-1 0 0,0 0 1 0 0,0 0 0 0 0,0 0 0 0 0,0 0 0 0 0,0 0 0 0 0,0 0 0 0 0,0 0 0 0 0,0 0 0 0 0,1 0-1 0 0,-1 0 1 0 0,0 0 0 0 0,0 0 0 0 0,0 0 0 0 0,0 0 0 0 0,0 0 0 0 0,0 0 0 0 0,0 0 0 0 0,0 0-1 0 0,0 0 1 0 0,0 0 0 0 0,0 0 0 0 0,0 0 0 0 0,1 0 0 0 0,-1 0 0 0 0,0 0 0 0 0,0 0 0 0 0,0 0-1 0 0,0 0 1 0 0,0 0 0 0 0,0 0 0 0 0,0 0 0 0 0,0 0 0 0 0,0 0 0 0 0,0 0 0 0 0,0 0 0 0 0,0 0-1 0 0,0 0 1 0 0,0 0 0 0 0,0 0 0 0 0,1 1 0 0 0,-1-1 0 0 0,0 0 0 0 0,0 0 0 0 0,0 0 0 0 0,0 0-1 0 0,0 0 1 0 0,6-12-309 0 0,6-15-66 0 0,-10 22 360 0 0,11-36-81 0 0,1-1 0 0 0,32-59 0 0 0,-40 91 134 0 0,-1 0 0 0 0,2 0 0 0 0,-1 0 0 0 0,1 1 0 0 0,1 0 0 0 0,0 1 0 0 0,0 0-1 0 0,1 0 1 0 0,-1 0 0 0 0,2 1 0 0 0,-1 1 0 0 0,1-1 0 0 0,0 2 0 0 0,20-9 0 0 0,-29 13-3 0 0,1 1 0 0 0,-1-1 0 0 0,1 1 0 0 0,-1 0 0 0 0,1 0 0 0 0,-1 0 0 0 0,1 0 0 0 0,0 0 0 0 0,-1 0 0 0 0,1 0 0 0 0,-1 0-1 0 0,1 0 1 0 0,-1 1 0 0 0,1-1 0 0 0,-1 1 0 0 0,1-1 0 0 0,-1 1 0 0 0,1 0 0 0 0,-1-1 0 0 0,1 1 0 0 0,-1 0 0 0 0,0 0 0 0 0,0 0 0 0 0,1 0 0 0 0,-1 0 0 0 0,0 0 0 0 0,0 0-1 0 0,0 1 1 0 0,0-1 0 0 0,0 0 0 0 0,0 1 0 0 0,-1-1 0 0 0,2 2 0 0 0,2 6 112 0 0,0 0 1 0 0,-1 0-1 0 0,0 1 0 0 0,3 11 0 0 0,-3-9-78 0 0,7 36-428 0 0,9 94 1 0 0,-16-109-1726 0 0,-3-23-1964 0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9T05:01:25.3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415 99 7882 0 0,'-3'-8'1221'0'0,"0"1"0"0"0,0 0 0 0 0,-1-1 1 0 0,0 1-1 0 0,-1 0 0 0 0,1 1 1 0 0,-1-1-1 0 0,-6-5 0 0 0,7 8-864 0 0,0 1 0 0 0,0 1 1 0 0,0-1-1 0 0,-1 0 0 0 0,1 1 0 0 0,-1 0 0 0 0,1 0 0 0 0,-1 0 1 0 0,0 1-1 0 0,1-1 0 0 0,-1 1 0 0 0,0 0 0 0 0,0 1 0 0 0,-7-1 1 0 0,-3 1-198 0 0,0 0 1 0 0,0 1-1 0 0,-1 0 1 0 0,1 2-1 0 0,1-1 1 0 0,-1 2-1 0 0,0 0 1 0 0,1 1-1 0 0,0 0 1 0 0,0 1 0 0 0,0 1-1 0 0,1 0 1 0 0,0 1-1 0 0,0 1 1 0 0,1-1-1 0 0,0 2 1 0 0,-16 16-1 0 0,24-21-170 0 0,0 1 0 0 0,1 0 0 0 0,0-1 0 0 0,0 1 0 0 0,0 0 0 0 0,1 1-1 0 0,0-1 1 0 0,0 0 0 0 0,1 1 0 0 0,0-1 0 0 0,0 1 0 0 0,0-1 0 0 0,1 1-1 0 0,0-1 1 0 0,0 1 0 0 0,0 0 0 0 0,1-1 0 0 0,0 1 0 0 0,0-1 0 0 0,1 0-1 0 0,4 12 1 0 0,1 1-154 0 0,1-1 0 0 0,1 1 0 0 0,0-2 0 0 0,1 1-1 0 0,24 29 1 0 0,-24-35-248 0 0,0-1 1 0 0,1 0-1 0 0,0 0 0 0 0,1-1 1 0 0,0-1-1 0 0,16 10 0 0 0,-21-15-284 0 0,-1 0-1 0 0,1-1 1 0 0,0 0-1 0 0,0-1 1 0 0,0 0 0 0 0,12 3-1 0 0,-15-5-36 0 0,0 1 0 0 0,0-1 0 0 0,0 0 0 0 0,0 0-1 0 0,0-1 1 0 0,0 1 0 0 0,-1-1 0 0 0,1 1 0 0 0,0-1 0 0 0,0-1-1 0 0,0 1 1 0 0,-1 0 0 0 0,5-3 0 0 0,16-12-4813 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9T05:01:25.7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82 1 15691 0 0,'-7'17'2352'0'0,"0"1"0"0"0,-5 27 0 0 0,-9 83-1083 0 0,14-76-857 0 0,6-45-397 0 0,-24 217 210 0 0,24-198-227 0 0,1 1 0 0 0,1-1 0 0 0,1 1 0 0 0,1-1 0 0 0,2 0 1 0 0,11 36-1 0 0,-16-61-7 0 0,0 1 0 0 0,1-1 0 0 0,-1 0 1 0 0,1 1-1 0 0,-1-1 0 0 0,1 0 0 0 0,0 0 1 0 0,-1 1-1 0 0,1-1 0 0 0,0 0 0 0 0,0 0 1 0 0,0 0-1 0 0,0 0 0 0 0,0 0 0 0 0,2 1 1 0 0,-3-2-1 0 0,1 0 1 0 0,0 1-1 0 0,-1-1 1 0 0,1 0-1 0 0,-1 0 1 0 0,1 0-1 0 0,0 0 1 0 0,-1 0-1 0 0,1 0 1 0 0,-1 0-1 0 0,1 0 1 0 0,0-1-1 0 0,-1 1 1 0 0,1 0-1 0 0,-1 0 0 0 0,1 0 1 0 0,0-1-1 0 0,-1 1 1 0 0,1 0-1 0 0,-1-1 1 0 0,1 1-1 0 0,-1 0 1 0 0,1-1-1 0 0,0 0 1 0 0,3-4-62 0 0,1-1 0 0 0,-1 1-1 0 0,0-1 1 0 0,7-12 0 0 0,-2 2 67 0 0,7-7-55 0 0,0 1 0 0 0,34-34 0 0 0,-42 48 58 0 0,1 1 0 0 0,-1-1 0 0 0,1 2 0 0 0,0-1 0 0 0,1 1 0 0 0,0 0-1 0 0,0 1 1 0 0,0 0 0 0 0,17-5 0 0 0,-25 10 8 0 0,0-1 0 0 0,1 1 0 0 0,-1-1 0 0 0,0 1 0 0 0,1 0 0 0 0,-1 0-1 0 0,0 0 1 0 0,1 0 0 0 0,-1 0 0 0 0,0 0 0 0 0,1 1 0 0 0,-1-1 0 0 0,0 1 0 0 0,1 0 0 0 0,-1 0 0 0 0,0-1 0 0 0,0 1-1 0 0,0 1 1 0 0,0-1 0 0 0,2 2 0 0 0,-1-1 13 0 0,0 1 0 0 0,0 0 1 0 0,0 0-1 0 0,-1 1 0 0 0,0-1 0 0 0,1 0 0 0 0,-1 1 0 0 0,-1-1 0 0 0,1 1 0 0 0,2 7 0 0 0,0 3 38 0 0,-1 0-1 0 0,0 0 0 0 0,-1 1 1 0 0,-1-1-1 0 0,0 22 0 0 0,-2-5 184 0 0,-5 35-1 0 0,-5-16-1209 0 0,-9-8-4216 0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9T05:01:26.1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179 145 6657 0 0,'-2'11'10415'0'0,"8"6"-7770"0"0,11 10-2330 0 0,-16-25-288 0 0,1 0 0 0 0,0-1 0 0 0,0 1 0 0 0,0-1 0 0 0,0 1 0 0 0,0-1 0 0 0,0 0 0 0 0,0 1 0 0 0,1-1 0 0 0,-1 0 0 0 0,0-1 0 0 0,1 1 0 0 0,-1 0 0 0 0,1-1 0 0 0,-1 1 0 0 0,1-1 0 0 0,-1 0 0 0 0,1 0 0 0 0,-1 0 0 0 0,1 0 0 0 0,-1 0 0 0 0,1 0 0 0 0,1-1 0 0 0,0-1 1 0 0,0 1 1 0 0,0-1-1 0 0,0 0 1 0 0,0 0-1 0 0,-1 0 1 0 0,1 0-1 0 0,-1-1 1 0 0,1 1 0 0 0,-1-1-1 0 0,0 0 1 0 0,0 0-1 0 0,0 0 1 0 0,2-4-1 0 0,-2 2 20 0 0,0 1-1 0 0,0-1 0 0 0,0 0 1 0 0,0 0-1 0 0,-1 0 1 0 0,0-1-1 0 0,0 1 0 0 0,-1 0 1 0 0,3-12-1 0 0,-4 14-1 0 0,0 0 0 0 0,1 0-1 0 0,-1 0 1 0 0,0 0 0 0 0,-1 0 0 0 0,1 0 0 0 0,-1 0 0 0 0,1 0-1 0 0,-1 0 1 0 0,0 0 0 0 0,0 0 0 0 0,0 0 0 0 0,0 1-1 0 0,-1-1 1 0 0,1 0 0 0 0,-1 1 0 0 0,1-1 0 0 0,-4-3-1 0 0,-2 0 43 0 0,0 0 0 0 0,-1 0 0 0 0,1 1 0 0 0,-1 0-1 0 0,0 0 1 0 0,-1 1 0 0 0,1 0 0 0 0,-1 0-1 0 0,0 1 1 0 0,0 0 0 0 0,0 1 0 0 0,0 0-1 0 0,0 0 1 0 0,-11 0 0 0 0,13 1-35 0 0,1 1 1 0 0,-1 0-1 0 0,0 0 0 0 0,1 0 1 0 0,-1 1-1 0 0,1 0 1 0 0,-1 0-1 0 0,1 1 0 0 0,-1 0 1 0 0,1 0-1 0 0,0 0 1 0 0,0 1-1 0 0,0 0 0 0 0,0 0 1 0 0,0 0-1 0 0,1 1 1 0 0,-1 0-1 0 0,1 0 0 0 0,0 0 1 0 0,-6 8-1 0 0,5-3-29 0 0,0 1-1 0 0,1-1 0 0 0,0 1 1 0 0,1 0-1 0 0,0 0 0 0 0,0 1 1 0 0,1-1-1 0 0,1 1 0 0 0,0 0 1 0 0,0-1-1 0 0,1 1 1 0 0,0 0-1 0 0,1 0 0 0 0,0 0 1 0 0,1 0-1 0 0,0 0 0 0 0,1 0 1 0 0,5 18-1 0 0,-3-16-427 0 0,0 0 0 0 0,1 0 1 0 0,0 0-1 0 0,1-1 0 0 0,1 0 0 0 0,11 17 0 0 0,-12-21-786 0 0,0 0-1 0 0,1-1 0 0 0,0 1 1 0 0,0-1-1 0 0,1-1 0 0 0,0 1 1 0 0,0-1-1 0 0,18 9 1 0 0,6-1-5892 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9T05:01:26.5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348 17 11362 0 0,'-3'-2'801'0'0,"1"0"0"0"0,-1 0 0 0 0,0 1 0 0 0,0-1 0 0 0,0 1 0 0 0,0 0-1 0 0,0-1 1 0 0,-1 2 0 0 0,1-1 0 0 0,0 0 0 0 0,-4 0 0 0 0,0 1-206 0 0,0 0 1 0 0,0 0 0 0 0,0 0-1 0 0,-13 4 1 0 0,-2 1-386 0 0,1 2 0 0 0,-27 11 0 0 0,47-17-120 0 0,-11 5-35 0 0,0 0 0 0 0,0 0-1 0 0,0 2 1 0 0,1-1 0 0 0,1 1 0 0 0,-1 1 0 0 0,1 0 0 0 0,1 0 0 0 0,-1 1 0 0 0,2 1 0 0 0,-12 16 0 0 0,16-21-60 0 0,0 0 0 0 0,1 0 0 0 0,-1 0 0 0 0,1 1 0 0 0,1 0 0 0 0,-1-1 0 0 0,1 1 0 0 0,1 0 0 0 0,-1 0 0 0 0,1 0 0 0 0,0 1 0 0 0,1-1 0 0 0,-1 0 0 0 0,1 0 0 0 0,1 0 0 0 0,0 0 1 0 0,0 1-1 0 0,0-1 0 0 0,1 0 0 0 0,0-1 0 0 0,0 1 0 0 0,0 0 0 0 0,5 8 0 0 0,-4-11-166 0 0,0 1 0 0 0,0-1 1 0 0,1 1-1 0 0,-1-1 0 0 0,1 0 0 0 0,0 0 1 0 0,0-1-1 0 0,1 1 0 0 0,-1-1 1 0 0,1 0-1 0 0,-1 0 0 0 0,1 0 0 0 0,0-1 1 0 0,0 0-1 0 0,0 0 0 0 0,1 0 1 0 0,-1 0-1 0 0,0-1 0 0 0,1 0 0 0 0,-1 0 1 0 0,1 0-1 0 0,7-1 0 0 0,-1 0-1494 0 0,0 0 0 0 0,1-1 0 0 0,-1-1 0 0 0,0 0 0 0 0,0-1 0 0 0,0 0 0 0 0,0 0 0 0 0,22-11 0 0 0,-6-1-2906 0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9T05:01:26.8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16532 0 0,'21'75'4952'0'0,"-13"-50"-4083"0"0,8 38 0 0 0,2 102-185 0 0,1 4-817 0 0,-14-138-838 0 0,2 1 0 0 0,1-1 0 0 0,14 34-1 0 0,-19-56 122 0 0,1-1 0 0 0,0 0 0 0 0,0 0 0 0 0,1 0-1 0 0,0-1 1 0 0,6 7 0 0 0,-10-12 593 0 0,1-1 0 0 0,-1 1 1 0 0,0-1-1 0 0,1 1 0 0 0,-1-1 0 0 0,1 0 0 0 0,0 0 1 0 0,-1 0-1 0 0,1 0 0 0 0,0 0 0 0 0,0 0 0 0 0,-1 0 1 0 0,1 0-1 0 0,0-1 0 0 0,0 1 0 0 0,0-1 0 0 0,0 1 1 0 0,0-1-1 0 0,0 0 0 0 0,0 0 0 0 0,0 0 0 0 0,0 0 1 0 0,0 0-1 0 0,0 0 0 0 0,0-1 0 0 0,0 1 0 0 0,0-1 1 0 0,0 1-1 0 0,0-1 0 0 0,0 0 0 0 0,0 1 0 0 0,2-3 1 0 0,3-2-200 0 0,0 0 0 0 0,-1-1 1 0 0,0 0-1 0 0,0 0 0 0 0,7-8 1 0 0,11-17-1506 0 0</inkml:trace>
  <inkml:trace contextRef="#ctx0" brushRef="#br0" timeOffset="1">485 400 6849 0 0,'-21'-28'10970'0'0,"19"26"-10633"0"0,-1 1 0 0 0,0-1 0 0 0,0 0 1 0 0,1 1-1 0 0,-1 0 0 0 0,0 0 0 0 0,0 0 0 0 0,0 0 1 0 0,0 0-1 0 0,0 0 0 0 0,0 1 0 0 0,-1 0 0 0 0,1-1 1 0 0,-3 1-1 0 0,-12 0-55 0 0,0 0 0 0 0,-1 1 1 0 0,1 1-1 0 0,0 1 0 0 0,0 0 0 0 0,1 2 1 0 0,-21 6-1 0 0,32-8-254 0 0,-1-1 1 0 0,0 1-1 0 0,1 0 1 0 0,-1 0 0 0 0,1 1-1 0 0,0 0 1 0 0,0 0-1 0 0,0 1 1 0 0,1-1 0 0 0,-1 1-1 0 0,1 1 1 0 0,1-1-1 0 0,-1 1 1 0 0,1-1-1 0 0,-1 1 1 0 0,2 0 0 0 0,-1 1-1 0 0,1-1 1 0 0,0 1-1 0 0,-4 12 1 0 0,6-14-29 0 0,0 1-1 0 0,1-1 1 0 0,-1 0 0 0 0,1 1 0 0 0,0-1 0 0 0,1 1 0 0 0,0-1-1 0 0,0 1 1 0 0,0-1 0 0 0,0 0 0 0 0,1 0 0 0 0,-1 0 0 0 0,2 1-1 0 0,-1-2 1 0 0,0 1 0 0 0,1 0 0 0 0,0 0 0 0 0,0-1 0 0 0,0 0-1 0 0,1 1 1 0 0,-1-1 0 0 0,1 0 0 0 0,0-1 0 0 0,0 1 0 0 0,7 4-1 0 0,-1-1-25 0 0,0-1 0 0 0,0 0 0 0 0,1 0 0 0 0,0-1 0 0 0,-1-1 0 0 0,2 0 0 0 0,-1 0 0 0 0,0-1 0 0 0,1 0 0 0 0,20 1 0 0 0,-28-4-188 0 0,86 2-2636 0 0,-61-5-2136 0 0,-3-4-4748 0 0,-17 4 4130 0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9T05:01:27.6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819 531 4761 0 0,'43'-70'6152'0'0,"-33"50"-5135"0"0,-1 0-1 0 0,-1 0 1 0 0,0-1 0 0 0,-2 0-1 0 0,-1-1 1 0 0,6-38-1 0 0,-11 56-784 0 0,0 0 1 0 0,0 0-1 0 0,0-1 0 0 0,-1 1 0 0 0,1 0 1 0 0,-1 0-1 0 0,0 0 0 0 0,0 0 0 0 0,0 0 1 0 0,-1 0-1 0 0,1 0 0 0 0,-1 0 0 0 0,0 1 1 0 0,0-1-1 0 0,0 1 0 0 0,-1-1 1 0 0,1 1-1 0 0,-1 0 0 0 0,0 0 0 0 0,0 0 1 0 0,0 0-1 0 0,0 0 0 0 0,0 1 0 0 0,-1-1 1 0 0,1 1-1 0 0,-6-2 0 0 0,-9-5-107 0 0,0 2-1 0 0,0 0 1 0 0,-1 1-1 0 0,-28-5 1 0 0,6 1 113 0 0,-1-3-192 0 0,0 3 0 0 0,-1 1-1 0 0,1 2 1 0 0,-2 2-1 0 0,-77 2 1 0 0,20 11-19 0 0,63-3-187 0 0,0-1 1 0 0,0-3-1 0 0,0-1 0 0 0,-43-6 1 0 0,79 6-40 0 0,0 0-1 0 0,1 0 1 0 0,-1 0-1 0 0,0 0 1 0 0,0-1-1 0 0,1 1 1 0 0,-1-1 0 0 0,0 1-1 0 0,1-1 1 0 0,-1 0-1 0 0,0 1 1 0 0,1-1-1 0 0,-1 0 1 0 0,1 0 0 0 0,0 0-1 0 0,-1 0 1 0 0,1 0-1 0 0,0-1 1 0 0,-3-2 0 0 0,4 2-493 0 0,0 0 0 0 0,0-1 0 0 0,0 1 0 0 0,0 0 0 0 0,0-1 0 0 0,1 1 0 0 0,-1 0 0 0 0,1 0 0 0 0,0-1 0 0 0,-1 1 1 0 0,1 0-1 0 0,0 0 0 0 0,0 0 0 0 0,2-3 0 0 0,8-19-3266 0 0,2 4-581 0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9T05:01:27.9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286 121 11899 0 0,'16'-52'3238'0'0,"-11"38"-1017"0"0,-1 1 1 0 0,6-28 0 0 0,-24 60 1252 0 0,-2 1-3299 0 0,-21 29 135 0 0,-75 75 0 0 0,-15 19-362 0 0,126-141 39 0 0,-1 0 1 0 0,1-1 0 0 0,-1 1-1 0 0,1 0 1 0 0,0 0-1 0 0,0 0 1 0 0,0 0 0 0 0,0 0-1 0 0,0 1 1 0 0,0-1-1 0 0,0 3 1 0 0,1-4 5 0 0,1 0-1 0 0,-1 0 1 0 0,1 0-1 0 0,-1-1 1 0 0,1 1 0 0 0,-1 0-1 0 0,1 0 1 0 0,0 0-1 0 0,0-1 1 0 0,-1 1 0 0 0,1 0-1 0 0,0-1 1 0 0,0 1-1 0 0,0-1 1 0 0,0 1 0 0 0,0-1-1 0 0,0 1 1 0 0,0-1-1 0 0,0 1 1 0 0,0-1 0 0 0,0 0-1 0 0,0 0 1 0 0,0 1-1 0 0,0-1 1 0 0,1 0-1 0 0,14 5 21 0 0,-1 1-1 0 0,0 0 1 0 0,0 2-1 0 0,0 0 0 0 0,-1 0 1 0 0,18 15-1 0 0,75 71-292 0 0,-60-51-3885 0 0,0-3-4397 0 0,-28-26 430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9T04:23:40.1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11 124 10762 0 0,'-8'-2'9381'0'0,"7"2"-9186"0"0,-1 14 2342 0 0,6 17-2439 0 0,12 22 202 0 0,-11-42-289 0 0,-1-1-1 0 0,-1 1 1 0 0,0 0 0 0 0,0 1-1 0 0,-1-1 1 0 0,0 0 0 0 0,-1 1-1 0 0,-1-1 1 0 0,0 20 0 0 0,2-129-1937 0 0,2 20 1743 0 0,5-51 263 0 0,-9 127-57 0 0,0 0 0 0 0,0 0-1 0 0,0 0 1 0 0,1 0 0 0 0,-1 0 0 0 0,1 0-1 0 0,-1 0 1 0 0,1 1 0 0 0,0-1-1 0 0,-1 0 1 0 0,1 0 0 0 0,0 0 0 0 0,0 1-1 0 0,0-1 1 0 0,1 0 0 0 0,-1 1 0 0 0,0-1-1 0 0,1 1 1 0 0,-1 0 0 0 0,1-1-1 0 0,-1 1 1 0 0,1 0 0 0 0,-1 0 0 0 0,1 0-1 0 0,0 0 1 0 0,0 0 0 0 0,-1 0 0 0 0,4 0-1 0 0,0 0 32 0 0,0 1 0 0 0,0 0 0 0 0,0 1 0 0 0,-1-1 0 0 0,1 1 0 0 0,0 0 0 0 0,0 0 0 0 0,-1 0 0 0 0,1 1 0 0 0,8 4-1 0 0,-5-3-12 0 0,1 1 0 0 0,-1 1-1 0 0,0-1 1 0 0,-1 1-1 0 0,1 1 1 0 0,-1-1-1 0 0,0 1 1 0 0,12 13-1 0 0,-17-17-34 0 0,0 1 0 0 0,-1-1 0 0 0,1 1 1 0 0,0-1-1 0 0,-1 1 0 0 0,1 0 0 0 0,-1 0 0 0 0,0-1 0 0 0,0 1 1 0 0,0 0-1 0 0,0 0 0 0 0,-1 0 0 0 0,1 0 0 0 0,-1 0 0 0 0,0 1 1 0 0,0-1-1 0 0,0 0 0 0 0,0 0 0 0 0,0 0 0 0 0,-1 0 0 0 0,1 0 1 0 0,-1 0-1 0 0,0 0 0 0 0,0 0 0 0 0,0 0 0 0 0,0 0 0 0 0,-1-1 1 0 0,1 1-1 0 0,-4 4 0 0 0,-5 7-243 0 0,0-2-1 0 0,-1 1 1 0 0,0-1-1 0 0,-24 18 1 0 0,28-24 99 0 0,1-1 0 0 0,-1 0 0 0 0,0-1 0 0 0,0 0 0 0 0,-1 0 0 0 0,1-1 0 0 0,-1 0 0 0 0,0 0 0 0 0,0 0 0 0 0,0-1 0 0 0,-11 1 0 0 0,18-3 109 0 0,1 1 1 0 0,-1-1-1 0 0,0 0 0 0 0,0 0 1 0 0,1 0-1 0 0,-1 0 1 0 0,0 0-1 0 0,1-1 1 0 0,-1 1-1 0 0,0 0 0 0 0,1 0 1 0 0,-1 0-1 0 0,0 0 1 0 0,0-1-1 0 0,1 1 1 0 0,-1 0-1 0 0,1-1 0 0 0,-1 1 1 0 0,-1-1-1 0 0,4-9-129 0 0,-1 9 177 0 0,1 0-1 0 0,-1 0 1 0 0,0-1-1 0 0,0 1 1 0 0,0 1 0 0 0,1-1-1 0 0,-1 0 1 0 0,0 0 0 0 0,1 0-1 0 0,-1 1 1 0 0,1-1-1 0 0,-1 1 1 0 0,1-1 0 0 0,-1 1-1 0 0,1 0 1 0 0,-1-1-1 0 0,1 1 1 0 0,2 0 0 0 0,6 2 44 0 0,0 0 0 0 0,0 1-1 0 0,-1 0 1 0 0,1 1 0 0 0,-1 0 0 0 0,12 6 0 0 0,53 36-782 0 0,-58-35 172 0 0,2 2-960 0 0,7 6-2530 0 0,1-8-4702 0 0,-26-11 8703 0 0,0 0 1 0 0,0 0-1 0 0,0 0 0 0 0,1 0 0 0 0,-1 0 1 0 0,0 0-1 0 0,0 0 0 0 0,0-1 0 0 0,0 1 1 0 0,0 0-1 0 0,0 0 0 0 0,0 0 0 0 0,0 0 1 0 0,0 0-1 0 0,1 0 0 0 0,-1 0 0 0 0,0 0 1 0 0,0 0-1 0 0,0 0 0 0 0,0 0 0 0 0,0 0 1 0 0,0 0-1 0 0,0 0 0 0 0,0 0 0 0 0,0 0 1 0 0,0-1-1 0 0,0 1 0 0 0,0 0 1 0 0,0 0-1 0 0,0 0 0 0 0,0 0 0 0 0,0 0 1 0 0,0 0-1 0 0,0 0 0 0 0,1 0 0 0 0,-1 0 1 0 0,0 0-1 0 0,0-1 0 0 0,0 1 0 0 0,0 0 1 0 0,0 0-1 0 0,0 0 0 0 0,-1 0 0 0 0,1 0 1 0 0,0 0-1 0 0,0 0 0 0 0,0 0 0 0 0,0 0 1 0 0,0-1-1 0 0,0 1 0 0 0,0 0 0 0 0,0 0 1 0 0,0 0-1 0 0,0 0 0 0 0,0 0 0 0 0,0 0 1 0 0,0 0-1 0 0,0 0 0 0 0,0 0 1 0 0,0 0-1 0 0,0 0 0 0 0,-1 0 0 0 0,1 0 1 0 0,0-1-1 0 0,0 1 0 0 0,0 0 0 0 0,0 0 1 0 0,0 0-1 0 0,0 0-59 0 0,-3-4-1489 0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9T05:02:06.4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63 1440 0 0,'0'-1'131'0'0,"0"-1"-1"0"0,-1 1 0 0 0,1-1 1 0 0,0 1-1 0 0,0-1 0 0 0,0 1 1 0 0,0 0-1 0 0,0-1 0 0 0,0 1 1 0 0,0-1-1 0 0,0 1 0 0 0,1-1 1 0 0,-1 1-1 0 0,1-1 0 0 0,-1 1 1 0 0,1 0-1 0 0,-1-1 0 0 0,2-1 1 0 0,4-22 4426 0 0,-7 24-4384 0 0,1 1 1 0 0,0-1 0 0 0,0 1-1 0 0,-1-1 1 0 0,1 1-1 0 0,-1-1 1 0 0,1 1-1 0 0,0-1 1 0 0,-1 1 0 0 0,1 0-1 0 0,-1-1 1 0 0,1 1-1 0 0,-1 0 1 0 0,1-1-1 0 0,-1 1 1 0 0,1 0 0 0 0,-1-1-1 0 0,0 1 1 0 0,1 0-1 0 0,-1 0 1 0 0,1 0-1 0 0,-1 0 1 0 0,0 0 0 0 0,1-1-1 0 0,-1 1 1 0 0,1 0-1 0 0,-1 0 1 0 0,0 1-1 0 0,1-1 1 0 0,-1 0-1 0 0,1 0 1 0 0,-1 0 0 0 0,0 0-1 0 0,1 0 1 0 0,-1 1-1 0 0,1-1 1 0 0,-1 0-1 0 0,1 0 1 0 0,-2 1 0 0 0,0 2 320 0 0,8 0-519 0 0,8 1-195 0 0,47-6-5 0 0,-35 1 150 0 0,0 0-1 0 0,0 2 1 0 0,0 1-1 0 0,0 1 1 0 0,39 9 0 0 0,-48-7 85 0 0,-1 0 0 0 0,0 2 1 0 0,0-1-1 0 0,-1 2 1 0 0,19 12-1 0 0,-30-18 15 0 0,0 1-1 0 0,0-1 1 0 0,-1 1-1 0 0,0 0 1 0 0,1 0-1 0 0,-1 1 1 0 0,0-1-1 0 0,-1 0 1 0 0,1 1-1 0 0,-1 0 1 0 0,1 0-1 0 0,-1 0 1 0 0,0 0-1 0 0,-1 0 1 0 0,1 0-1 0 0,-1 0 1 0 0,1 1 0 0 0,-1-1-1 0 0,-1 0 1 0 0,1 1-1 0 0,0-1 1 0 0,-1 1-1 0 0,0-1 1 0 0,0 1-1 0 0,-1 5 1 0 0,-2 1-775 0 0,0 0 0 0 0,0-1 1 0 0,-1 1-1 0 0,-6 10 1 0 0,2-1-3538 0 0,6-8-686 0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9T05:02:06.7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208 16 4561 0 0,'5'-16'6682'0'0,"-5"26"-3550"0"0,-5 28-2140 0 0,2-25-1369 0 0,-1 1-1 0 0,0-2 1 0 0,-1 1 0 0 0,-1 0-1 0 0,1-1 1 0 0,-2 0-1 0 0,-13 18 1 0 0,16-25 62 0 0,0 0 0 0 0,0-1 0 0 0,-1 0 0 0 0,0 1 0 0 0,1-1 0 0 0,-2-1 1 0 0,1 1-1 0 0,0-1 0 0 0,-12 5 0 0 0,11-6 440 0 0,0 0 0 0 0,0 0 1 0 0,-1-1-1 0 0,1 0 0 0 0,0 0 0 0 0,-12 0 0 0 0,-15-3 2939 0 0,26 1-488 0 0,22 3-2010 0 0,4-2-629 0 0,0 0 0 0 0,0-1 0 0 0,0-1-1 0 0,0-1 1 0 0,0-1 0 0 0,23-7 0 0 0,29-6-2581 0 0,-16 6-3224 0 0,-27 7 958 0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9T05:02:07.1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80 1 9818 0 0,'-9'17'3627'0'0,"9"-17"-3558"0"0,0 1 0 0 0,0-1 0 0 0,0 0 1 0 0,0 1-1 0 0,0-1 0 0 0,0 0 0 0 0,0 1 0 0 0,0-1 0 0 0,0 0 0 0 0,0 1 1 0 0,1-1-1 0 0,-1 0 0 0 0,0 1 0 0 0,0-1 0 0 0,0 0 0 0 0,1 0 0 0 0,-1 1 1 0 0,0-1-1 0 0,0 0 0 0 0,1 0 0 0 0,-1 1 0 0 0,0-1 0 0 0,0 0 0 0 0,1 0 1 0 0,-1 0-1 0 0,0 1 0 0 0,1-1 0 0 0,0 0 0 0 0,3 1 116 0 0,0 0 0 0 0,0-1-1 0 0,0 1 1 0 0,0-1 0 0 0,0 0-1 0 0,6-1 1 0 0,11 1 242 0 0,-12 1-341 0 0,1 0 0 0 0,-1 0 0 0 0,0 1-1 0 0,1 1 1 0 0,-1 0 0 0 0,0 0-1 0 0,-1 0 1 0 0,1 1 0 0 0,0 1 0 0 0,14 9-1 0 0,-19-11-49 0 0,-1-1 1 0 0,0 1-1 0 0,1 0 0 0 0,-1 0 0 0 0,-1 0 0 0 0,1 1 1 0 0,0-1-1 0 0,-1 0 0 0 0,1 1 0 0 0,-1 0 0 0 0,0 0 1 0 0,-1-1-1 0 0,1 1 0 0 0,0 0 0 0 0,-1 1 1 0 0,0-1-1 0 0,0 0 0 0 0,0 0 0 0 0,-1 0 0 0 0,0 1 1 0 0,1-1-1 0 0,-1 0 0 0 0,-1 0 0 0 0,1 1 0 0 0,0-1 1 0 0,-3 6-1 0 0,-3 10-154 0 0,-2-1 0 0 0,0 0 1 0 0,-1 0-1 0 0,-1-1 0 0 0,-1 0 0 0 0,-1 0 1 0 0,0-1-1 0 0,-1-1 0 0 0,-1 0 0 0 0,0-1 1 0 0,-1-1-1 0 0,-1 0 0 0 0,-27 19 0 0 0,36-30 73 0 0,0 1 1 0 0,0-1-1 0 0,0 0 0 0 0,0-1 0 0 0,-15 4 0 0 0,-11 3 214 0 0,33-9-166 0 0,0 0 0 0 0,0 1 0 0 0,0-1 0 0 0,-1 0-1 0 0,1 0 1 0 0,0 0 0 0 0,0 0 0 0 0,-1 0 0 0 0,1 0-1 0 0,0 0 1 0 0,0 0 0 0 0,0 1 0 0 0,-1-1 0 0 0,1 0-1 0 0,0 0 1 0 0,0 0 0 0 0,0 0 0 0 0,0 1 0 0 0,-1-1-1 0 0,1 0 1 0 0,0 0 0 0 0,0 0 0 0 0,0 1-1 0 0,0-1 1 0 0,0 0 0 0 0,0 0 0 0 0,0 0 0 0 0,0 1-1 0 0,0-1 1 0 0,0 0 0 0 0,0 0 0 0 0,0 1 0 0 0,0-1-1 0 0,0 0 1 0 0,0 0 0 0 0,0 1 0 0 0,0-1 0 0 0,0 0-1 0 0,0 0 1 0 0,0 0 0 0 0,0 1 0 0 0,0-1 0 0 0,10 11-34 0 0,15 4-55 0 0,-2-7 13 0 0,0 0 0 0 0,0-1 0 0 0,0-2-1 0 0,28 4 1 0 0,45 0-6533 0 0,-74-9 2992 0 0,-4 0-1074 0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9T05:02:07.5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1 8370 0 0,'-1'67'9458'0'0,"0"0"-6341"0"0,-2 13-5156 0 0,-4 39-6218 0 0,6-117 8047 0 0,1 0 0 0 0,0 0 0 0 0,0 0 0 0 0,0 0 0 0 0,0 0 0 0 0,0 0 0 0 0,0 0 0 0 0,0 0-1 0 0,1 0 1 0 0,0 3 0 0 0,0-4 282 0 0,0-1 0 0 0,0 0 0 0 0,-1 1 0 0 0,1-1 0 0 0,0 0-1 0 0,0 1 1 0 0,0-1 0 0 0,-1 0 0 0 0,1 0 0 0 0,0 0 0 0 0,0 0-1 0 0,0 0 1 0 0,0 0 0 0 0,0 0 0 0 0,-1 0 0 0 0,1 0 0 0 0,0 0-1 0 0,0 0 1 0 0,0 0 0 0 0,0-1 0 0 0,-1 1 0 0 0,1 0 0 0 0,0-1 0 0 0,0 1-1 0 0,1-1 1 0 0,52-14 2616 0 0,2 10-4206 0 0,-35-1-2397 0 0,-21 6 3826 0 0,0 0 0 0 0,1-1 0 0 0,-1 1 0 0 0,0 0 0 0 0,1 0 0 0 0,-1-1 0 0 0,0 1 0 0 0,0 0 0 0 0,1 0 0 0 0,-1-1 0 0 0,0 1 0 0 0,0 0 0 0 0,0-1 0 0 0,0 1 1 0 0,1 0-1 0 0,-1-1 0 0 0,0 1 0 0 0,0 0 0 0 0,0-1 0 0 0,0 1 0 0 0,0 0 0 0 0,0-1 0 0 0,0 1 0 0 0,0 0 0 0 0,0-1 0 0 0,0 1 0 0 0,0 0 0 0 0,0-1 0 0 0,0 1 0 0 0,0 0 0 0 0,0-1 0 0 0,0 1 0 0 0,0 0 0 0 0,0-1 0 0 0,-1 1 1 0 0,1 0-1 0 0,0-1 0 0 0,0 1 0 0 0,0 0 0 0 0,-1-1 0 0 0,1 1 0 0 0,0 0 0 0 0,0 0 0 0 0,-1-1 0 0 0,1 1 0 0 0,0 0 0 0 0,0 0 0 0 0,-1 0 0 0 0,1-1 0 0 0,0 1 0 0 0,-1 0 0 0 0,-4-3-1938 0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9T05:02:07.9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34 562 2945 0 0,'1'3'65'0'0,"-1"8"770"0"0,1 1 1 0 0,0-1-1 0 0,1 1 0 0 0,0-1 1 0 0,5 14-1 0 0,-7-23-618 0 0,1 0-1 0 0,0 0 1 0 0,0 0-1 0 0,0 0 1 0 0,0 0-1 0 0,0-1 1 0 0,0 1-1 0 0,0 0 1 0 0,1-1-1 0 0,-1 1 1 0 0,0-1-1 0 0,1 1 1 0 0,0-1-1 0 0,-1 0 1 0 0,1 0-1 0 0,0 0 1 0 0,-1 0-1 0 0,1 0 1 0 0,0 0-1 0 0,0 0 1 0 0,0 0-1 0 0,0-1 1 0 0,0 1-1 0 0,0-1 1 0 0,0 1-1 0 0,0-1 1 0 0,0 0-1 0 0,0 0 1 0 0,0 0-1 0 0,0 0 1 0 0,0 0-1 0 0,0 0 1 0 0,0-1-1 0 0,0 1 1 0 0,0-1-1 0 0,4-1 1 0 0,2-1 112 0 0,0-1 1 0 0,-1 1-1 0 0,1-2 0 0 0,-1 1 1 0 0,0-1-1 0 0,0 0 1 0 0,0-1-1 0 0,-1 0 0 0 0,6-6 1 0 0,-9 8-259 0 0,0 1 0 0 0,0-1 1 0 0,0 0-1 0 0,0 0 0 0 0,-1 0 0 0 0,0 0 1 0 0,0-1-1 0 0,2-5 0 0 0,-4 9-20 0 0,1-1 0 0 0,-1 0 0 0 0,1 0 0 0 0,-1 0-1 0 0,0 0 1 0 0,0 0 0 0 0,0 0 0 0 0,0 0 0 0 0,0 0-1 0 0,-1 0 1 0 0,1 0 0 0 0,0 0 0 0 0,-1 0 0 0 0,0 0-1 0 0,1 0 1 0 0,-1 0 0 0 0,0 0 0 0 0,0 0 0 0 0,-2-2-1 0 0,1 2 11 0 0,-1-1-1 0 0,0 1 0 0 0,0 0 0 0 0,0 0 0 0 0,0 0 1 0 0,0 0-1 0 0,0 0 0 0 0,-1 1 0 0 0,1-1 0 0 0,-1 1 1 0 0,1 0-1 0 0,-1 0 0 0 0,1 0 0 0 0,-1 1 0 0 0,0-1 1 0 0,1 1-1 0 0,-1 0 0 0 0,0 0 0 0 0,-6 1 0 0 0,-6 0-186 0 0,-1 1 0 0 0,-29 8 0 0 0,40-8-119 0 0,1 0-1 0 0,-1 0 1 0 0,1 1 0 0 0,0 0 0 0 0,0 0-1 0 0,-5 3 1 0 0,9-5-27 0 0,0 0 0 0 0,0 0-1 0 0,0 0 1 0 0,0 0 0 0 0,0 0 0 0 0,0 0 0 0 0,1 0-1 0 0,-1 0 1 0 0,0 0 0 0 0,0 0 0 0 0,1 1 0 0 0,-1-1-1 0 0,0 3 1 0 0,1-4-43 0 0,0 1 1 0 0,0 0-1 0 0,0-1 0 0 0,0 1 0 0 0,0 0 0 0 0,0 0 1 0 0,1-1-1 0 0,-1 1 0 0 0,0 0 0 0 0,0-1 1 0 0,1 1-1 0 0,-1 0 0 0 0,1-1 0 0 0,-1 1 0 0 0,0-1 1 0 0,1 1-1 0 0,-1 0 0 0 0,1-1 0 0 0,-1 1 1 0 0,1-1-1 0 0,0 1 0 0 0,-1-1 0 0 0,1 0 0 0 0,-1 1 1 0 0,1-1-1 0 0,0 0 0 0 0,1 1 0 0 0,9 4-4825 0 0</inkml:trace>
  <inkml:trace contextRef="#ctx0" brushRef="#br0" timeOffset="1">350 10 7594 0 0,'-16'-9'2893'0'0,"15"9"-2751"0"0,1 0 1 0 0,0 0 0 0 0,-1 0-1 0 0,1 0 1 0 0,0 0-1 0 0,-1 0 1 0 0,1 0 0 0 0,0 0-1 0 0,-1 0 1 0 0,1 0 0 0 0,0 0-1 0 0,-1 0 1 0 0,1 0-1 0 0,0 0 1 0 0,0 1 0 0 0,-1-1-1 0 0,1 0 1 0 0,0 0 0 0 0,-1 0-1 0 0,1 0 1 0 0,0 1 0 0 0,0-1-1 0 0,-1 0 1 0 0,1 0-1 0 0,0 1 1 0 0,0-1 0 0 0,0 0-1 0 0,-1 1 1 0 0,0 2 584 0 0,0 0 1 0 0,0 1-1 0 0,1-1 0 0 0,-1 1 1 0 0,1-1-1 0 0,0 0 0 0 0,0 6 1 0 0,0-6-686 0 0,-1 44-76 0 0,6 53-1 0 0,-4-85 22 0 0,2 0 1 0 0,0 0-1 0 0,0 0 1 0 0,1 0-1 0 0,1 0 1 0 0,1-1-1 0 0,11 22 1 0 0,-15-32-34 0 0,0 0 0 0 0,1-1 0 0 0,0 1 0 0 0,0 0-1 0 0,0-1 1 0 0,0 0 0 0 0,0 0 0 0 0,1 0 0 0 0,0 0 0 0 0,-1-1 0 0 0,1 1 0 0 0,0-1 0 0 0,0 0-1 0 0,0 0 1 0 0,0 0 0 0 0,1-1 0 0 0,-1 1 0 0 0,0-1 0 0 0,1 0 0 0 0,-1 0 0 0 0,1-1 0 0 0,-1 0-1 0 0,1 1 1 0 0,0-1 0 0 0,-1-1 0 0 0,1 1 0 0 0,-1-1 0 0 0,1 1 0 0 0,-1-1 0 0 0,0-1-1 0 0,1 1 1 0 0,4-3 0 0 0,-2 1-490 0 0,1 0-1 0 0,-1-1 1 0 0,0 1 0 0 0,0-2-1 0 0,0 1 1 0 0,-1-1 0 0 0,11-10-1 0 0,-12 10-454 0 0,0 0 0 0 0,-1-1 0 0 0,0 1 0 0 0,0-1 1 0 0,0 0-1 0 0,0 0 0 0 0,-1 0 0 0 0,5-13 0 0 0,0-8-2921 0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9T05:02:08.4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138 1 4217 0 0,'-2'4'999'0'0,"-1"-1"0"0"0,1 1 0 0 0,0 0-1 0 0,0 0 1 0 0,0 1 0 0 0,0-1 0 0 0,1 0 0 0 0,-1 0 0 0 0,0 6 0 0 0,1-2-379 0 0,0 1 0 0 0,0 0 0 0 0,1 0 0 0 0,1 10 0 0 0,2 8-1064 0 0,15 54 0 0 0,-14-64 916 0 0,-2-8-481 0 0,1 0 0 0 0,0 0-1 0 0,1 0 1 0 0,0-1-1 0 0,0 1 1 0 0,1-1 0 0 0,0 0-1 0 0,9 11 1 0 0,-13-17 5 0 0,1-1 0 0 0,-1 1 0 0 0,1 0 0 0 0,0 0 0 0 0,0-1 0 0 0,0 1 0 0 0,0-1 0 0 0,0 0 0 0 0,0 1 0 0 0,0-1 0 0 0,0 0 0 0 0,1 0 0 0 0,-1 0 0 0 0,0-1 0 0 0,1 1 0 0 0,-1 0 0 0 0,1-1 0 0 0,-1 0 0 0 0,1 1 0 0 0,-1-1 0 0 0,1 0 0 0 0,-1 0 0 0 0,1-1 0 0 0,-1 1 0 0 0,0 0 0 0 0,1-1 0 0 0,-1 0 0 0 0,1 1 0 0 0,-1-1 0 0 0,0 0 0 0 0,0 0 0 0 0,1 0 0 0 0,-1-1 0 0 0,0 1 0 0 0,0 0 0 0 0,0-1 0 0 0,2-1 0 0 0,-2 1-189 0 0,0 0 0 0 0,0 0 0 0 0,0 0 0 0 0,0-1 0 0 0,0 1 0 0 0,0 0 0 0 0,0-1 0 0 0,-1 1 0 0 0,1-1 0 0 0,1-5 1 0 0,-3 7-184 0 0,1-1 0 0 0,-1 1 0 0 0,0 0 0 0 0,1-1 1 0 0,-1 1-1 0 0,0 0 0 0 0,0-1 0 0 0,0 1 0 0 0,0 0 1 0 0,0-1-1 0 0,0 1 0 0 0,-1-1 0 0 0,1 1 0 0 0,0 0 1 0 0,-1 0-1 0 0,0-2 0 0 0,-5-6-5006 0 0</inkml:trace>
  <inkml:trace contextRef="#ctx0" brushRef="#br0" timeOffset="1">3 419 7610 0 0,'-3'21'3248'0'0,"6"2"-1487"0"0,4 9-209 0 0,7-2-224 0 0,3 0-183 0 0,4-2-241 0 0,2-4-280 0 0,4-5-152 0 0,2-4-200 0 0,4-3-144 0 0,1-5-224 0 0,1-5-496 0 0,2-5-1072 0 0,0-6-1249 0 0,-2-7-1384 0 0,0 5-2056 0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9T05:02:08.8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83 13203 0 0,'33'-7'7400'0'0,"25"5"-5993"0"0,67 4-2357 0 0,-118-2 1216 0 0,13 1-333 0 0,127 0-1206 0 0,-128-2 636 0 0,0-1 1 0 0,-1-1 0 0 0,1-1-1 0 0,-1 0 1 0 0,30-12-1 0 0,-47 16 492 0 0,1-1-1 0 0,-1 1 1 0 0,0 0-1 0 0,0-1 1 0 0,1 1-1 0 0,-1-1 1 0 0,0 1-1 0 0,0-1 1 0 0,0 0-1 0 0,0 1 1 0 0,0-1-1 0 0,0 0 1 0 0,0 0-1 0 0,0 0 1 0 0,0 0-1 0 0,0 0 1 0 0,-1 0-1 0 0,1 0 1 0 0,0 0-1 0 0,0 0 1 0 0,-1 0-1 0 0,1 0 1 0 0,0-2-1 0 0,-2 3 50 0 0,1-1-1 0 0,-1 0 1 0 0,1 0-1 0 0,-1 0 1 0 0,1 0 0 0 0,-1 0-1 0 0,0 1 1 0 0,0-1-1 0 0,1 0 1 0 0,-1 0-1 0 0,0 1 1 0 0,0-1-1 0 0,0 1 1 0 0,0-1-1 0 0,0 1 1 0 0,1-1 0 0 0,-1 1-1 0 0,0-1 1 0 0,0 1-1 0 0,0 0 1 0 0,-1-1-1 0 0,-10-2-47 0 0,1 0-1 0 0,-1 1 1 0 0,-19-2-1 0 0,8 3 891 0 0,0 1-1 0 0,0 1 1 0 0,0 0-1 0 0,0 2 0 0 0,-42 11 1 0 0,58-12-589 0 0,0 0 0 0 0,1 0 0 0 0,-1 1 0 0 0,1 0 0 0 0,0 0 0 0 0,0 1 0 0 0,0 0 0 0 0,0 0 0 0 0,0 0 0 0 0,1 0 0 0 0,0 1 0 0 0,0 0 0 0 0,0 0 0 0 0,1 1 0 0 0,0-1 0 0 0,0 1 0 0 0,0 0 0 0 0,0 0 0 0 0,1 0 0 0 0,0 1 0 0 0,1-1 0 0 0,-1 1 0 0 0,-2 11 0 0 0,2 5-260 0 0,0 1 0 0 0,1 0 0 0 0,1 0 0 0 0,2 1 0 0 0,0-1 0 0 0,1 0 0 0 0,10 39 0 0 0,-7-41-808 0 0,2-1 0 0 0,0 0 0 0 0,1-1 0 0 0,21 39 0 0 0,-27-55 562 0 0,0-1-31 0 0,-1 0 0 0 0,1 0 0 0 0,-1 0 0 0 0,1 0 0 0 0,0 0 0 0 0,0-1 0 0 0,0 1 0 0 0,1-1 0 0 0,-1 1 0 0 0,1-1 0 0 0,-1 0 0 0 0,1 0 0 0 0,0 0 0 0 0,0 0 0 0 0,0 0 0 0 0,0-1 0 0 0,0 1 0 0 0,0-1 0 0 0,4 2 0 0 0,13-2-3100 0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9T05:02:09.2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163 1 4137 0 0,'-5'21'659'0'0,"2"0"0"0"0,0 0 0 0 0,1 0-1 0 0,1 1 1 0 0,1-1 0 0 0,5 34 0 0 0,-3-32-618 0 0,-1 0 0 0 0,0 0 0 0 0,-2 0 0 0 0,0 0 0 0 0,-6 26 0 0 0,6-47-34 0 0,1 1 0 0 0,-1-1-1 0 0,1 1 1 0 0,-1-1 0 0 0,0 1-1 0 0,0-1 1 0 0,0 1 0 0 0,0-1 0 0 0,0 0-1 0 0,-1 1 1 0 0,1-1 0 0 0,-1 0-1 0 0,1 0 1 0 0,-1 0 0 0 0,0 0 0 0 0,0 0-1 0 0,0-1 1 0 0,0 1 0 0 0,0-1-1 0 0,0 1 1 0 0,-1-1 0 0 0,1 0-1 0 0,0 1 1 0 0,-1-1 0 0 0,1 0 0 0 0,-1-1-1 0 0,1 1 1 0 0,-1 0 0 0 0,1-1-1 0 0,-5 1 1 0 0,1-1 61 0 0,0-1 1 0 0,0 0-1 0 0,0 0 0 0 0,0-1 0 0 0,0 1 1 0 0,1-1-1 0 0,-1 0 0 0 0,1-1 0 0 0,-1 1 0 0 0,1-1 1 0 0,0 0-1 0 0,-6-5 0 0 0,11 8 51 0 0,0-1 1 0 0,0 1-1 0 0,-1 0 1 0 0,1-1-1 0 0,0 1 0 0 0,-1 0 1 0 0,1-1-1 0 0,0 1 0 0 0,-1 0 1 0 0,1 0-1 0 0,0-1 0 0 0,-1 1 1 0 0,1 0-1 0 0,0 0 0 0 0,-1 0 1 0 0,1 0-1 0 0,-1-1 0 0 0,1 1 1 0 0,0 0-1 0 0,-1 0 0 0 0,1 0 1 0 0,-1 0-1 0 0,1 0 0 0 0,-1 0 1 0 0,1 0-1 0 0,0 0 0 0 0,-1 0 1 0 0,1 0-1 0 0,-1 0 0 0 0,1 0 1 0 0,0 1-1 0 0,-1-1 0 0 0,0 0 1 0 0,4 15 1674 0 0,16 18-996 0 0,-15-29-814 0 0,0 1 1 0 0,0-1 0 0 0,1 0-1 0 0,0 0 1 0 0,0-1 0 0 0,0 1-1 0 0,0-1 1 0 0,0 0 0 0 0,1-1 0 0 0,-1 1-1 0 0,1-1 1 0 0,-1 0 0 0 0,1-1-1 0 0,0 1 1 0 0,0-1 0 0 0,0 0-1 0 0,0 0 1 0 0,0-1 0 0 0,0 0 0 0 0,0 0-1 0 0,0 0 1 0 0,0-1 0 0 0,0 0-1 0 0,0 0 1 0 0,0-1 0 0 0,10-3-1 0 0,0-1-710 0 0,0 0 0 0 0,-1-1-1 0 0,22-12 1 0 0,34-29-5492 0 0,-38 22 1319 0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9T05:02:09.6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 0 14707 0 0,'-7'21'1065'0'0,"1"1"0"0"0,1-1-1 0 0,1 1 1 0 0,-2 23 0 0 0,1 91-988 0 0,5-116 106 0 0,7 138-1399 0 0,12-4-6463 0 0,-12-133 6130 0 0,-7-22 1597 0 0,1 1 0 0 0,-1 0 0 0 0,1 0 0 0 0,-1 0 0 0 0,1-1 1 0 0,-1 1-1 0 0,1 0 0 0 0,-1 0 0 0 0,0-1 0 0 0,1 1 0 0 0,-1 0 0 0 0,0-1 0 0 0,1 1 0 0 0,-1-1 0 0 0,0 1 1 0 0,1 0-1 0 0,-1-1 0 0 0,0 1 0 0 0,1-1 0 0 0,-1 1 0 0 0,0-1 0 0 0,0 1 0 0 0,0-1 0 0 0,0 1 1 0 0,0-1-1 0 0,1 1 0 0 0,-1-1 0 0 0,0 1 0 0 0,0-1 0 0 0,0 1 0 0 0,0-1 0 0 0,-1-1 0 0 0,2 1 179 0 0,0-1 0 0 0,-1 0 0 0 0,1 0 0 0 0,0 1 0 0 0,0-1 0 0 0,0 0 0 0 0,0 1 0 0 0,0-1 0 0 0,0 1 0 0 0,1-1 0 0 0,-1 1 0 0 0,0-1 0 0 0,1 1 0 0 0,-1 0 0 0 0,1 0 0 0 0,-1 0 0 0 0,1 0 0 0 0,2-1 0 0 0,36-9 223 0 0,1-1-1600 0 0,-33 8 8 0 0,-1 0 0 0 0,1-1 0 0 0,-1 0 0 0 0,0-1-1 0 0,-1 1 1 0 0,9-10 0 0 0,4-6-3710 0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9T05:02:09.9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96 107 11154 0 0,'-6'3'675'0'0,"1"0"0"0"0,-1 0 0 0 0,0 0 0 0 0,1 1 0 0 0,-1 0 0 0 0,1 0 0 0 0,0 1 0 0 0,1-1 0 0 0,-1 1 0 0 0,1 0 0 0 0,0 0 0 0 0,0 1-1 0 0,0-1 1 0 0,1 1 0 0 0,0 0 0 0 0,-4 10 0 0 0,4-7-478 0 0,0 0 0 0 0,1 1 0 0 0,0-1 0 0 0,0 1 0 0 0,1 0 0 0 0,0 0-1 0 0,1 0 1 0 0,0-1 0 0 0,1 1 0 0 0,3 17 0 0 0,-2-17-401 0 0,0 0 0 0 0,1 0 0 0 0,1 0 1 0 0,0-1-1 0 0,0 1 0 0 0,1-1 0 0 0,0 0 0 0 0,0 0 0 0 0,1 0 1 0 0,8 8-1 0 0,-10-12 94 0 0,1 0 1 0 0,0 0 0 0 0,0 0-1 0 0,1-1 1 0 0,-1 0 0 0 0,1 0-1 0 0,0-1 1 0 0,0 0-1 0 0,0 0 1 0 0,0 0 0 0 0,1 0-1 0 0,-1-1 1 0 0,1 0 0 0 0,0-1-1 0 0,11 2 1 0 0,-14-2 65 0 0,0-1 1 0 0,1 0 0 0 0,-1 0 0 0 0,0 0-1 0 0,0-1 1 0 0,0 1 0 0 0,0-1-1 0 0,0 0 1 0 0,-1 0 0 0 0,1 0-1 0 0,0-1 1 0 0,0 0 0 0 0,-1 1-1 0 0,1-1 1 0 0,-1 0 0 0 0,1-1-1 0 0,5-4 1 0 0,-5 3 108 0 0,-1 0-1 0 0,1-1 1 0 0,-1 1 0 0 0,0-1-1 0 0,0 0 1 0 0,-1 0 0 0 0,1 0-1 0 0,-1 0 1 0 0,0 0 0 0 0,-1 0-1 0 0,3-10 1 0 0,-2 0 167 0 0,0 0 1 0 0,-1 0-1 0 0,-1 0 0 0 0,0 0 1 0 0,-1 0-1 0 0,-1 0 0 0 0,0 0 1 0 0,-8-26-1 0 0,4 23-174 0 0,-1 1 1 0 0,-1-1-1 0 0,0 1 0 0 0,-2 1 1 0 0,-20-30-1 0 0,21 35-140 0 0,0 1 0 0 0,0 0 0 0 0,-1 0 0 0 0,0 1 0 0 0,0 0 0 0 0,-1 1 0 0 0,-1 0 0 0 0,-21-11 0 0 0,32 18 21 0 0,-1 0 0 0 0,1 0-1 0 0,-1 1 1 0 0,1-1 0 0 0,-1 0 0 0 0,1 1 0 0 0,-1-1 0 0 0,1 1 0 0 0,-1 0 0 0 0,1-1-1 0 0,-1 1 1 0 0,0 0 0 0 0,1 0 0 0 0,-1 0 0 0 0,1 0 0 0 0,-1 1 0 0 0,1-1-1 0 0,-1 0 1 0 0,0 1 0 0 0,1-1 0 0 0,-1 1 0 0 0,1-1 0 0 0,-1 1 0 0 0,-1 1 0 0 0,1-1-114 0 0,1 1 0 0 0,0 0 0 0 0,-1 0 0 0 0,1-1 0 0 0,0 1 0 0 0,0 0 0 0 0,0 0 0 0 0,0 0 0 0 0,0 0 0 0 0,1 0 0 0 0,-1 1 0 0 0,0-1 0 0 0,1 0 0 0 0,0 0 1 0 0,-1 4-1 0 0,1 2-1092 0 0,0 1 0 0 0,0 0 1 0 0,1 0-1 0 0,0 0 0 0 0,1 0 1 0 0,-1-1-1 0 0,7 17 0 0 0,5 2-4108 0 0</inkml:trace>
  <inkml:trace contextRef="#ctx0" brushRef="#br0" timeOffset="1">421 107 8690 0 0,'10'-6'6585'0'0,"-6"4"-3648"0"0,-3 7-817 0 0,-6 7-815 0 0,-3 5-625 0 0,-2 9-344 0 0,-4 3-112 0 0,-1 3-48 0 0,-2 0-120 0 0,2 1-152 0 0,1-2-376 0 0,2-2-512 0 0,3-4-753 0 0,4-7-1047 0 0,1-7-1225 0 0,0-4-344 0 0,8 1-1552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9T04:23:40.5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145 0 2705 0 0,'-6'7'1508'0'0,"1"-1"0"0"0,-1 1 0 0 0,2-1 0 0 0,-1 1 0 0 0,-6 14 0 0 0,-13 40 3206 0 0,21-50-4520 0 0,0 0 0 0 0,-1 0 0 0 0,-1-1-1 0 0,1 0 1 0 0,-2 0 0 0 0,1 0 0 0 0,-1 0-1 0 0,-1-1 1 0 0,0 0 0 0 0,-15 15 0 0 0,13-19-94 0 0,7-10 844 0 0,2 4-836 0 0,0 0 0 0 0,0 0-1 0 0,1-1 1 0 0,-1 1 0 0 0,1 0 0 0 0,-1 0 0 0 0,0 0 0 0 0,1 0 0 0 0,0 0-1 0 0,-1 0 1 0 0,1 0 0 0 0,0 0 0 0 0,-1 1 0 0 0,1-1 0 0 0,1-1 0 0 0,1 1-29 0 0,-1-1 1 0 0,1 1 0 0 0,0 0 0 0 0,0-1 0 0 0,0 1-1 0 0,0 1 1 0 0,0-1 0 0 0,0 0 0 0 0,0 1 0 0 0,0 0-1 0 0,1-1 1 0 0,-1 1 0 0 0,0 1 0 0 0,0-1 0 0 0,5 1-1 0 0,55 15-2 0 0,-32-8-250 0 0,-15-4-1193 0 0,-1-1 0 0 0,31 1 0 0 0,-40-4-198 0 0,-1 0 1 0 0,1-1-1 0 0,0 0 1 0 0,0 0 0 0 0,-1 0-1 0 0,11-4 1 0 0,4-3-4104 0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9T05:02:10.3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0 4521 0 0,'-1'0'251'0'0,"0"1"-1"0"0,0-1 1 0 0,0 0 0 0 0,0 0-1 0 0,0 1 1 0 0,0-1 0 0 0,0 1-1 0 0,0-1 1 0 0,1 1-1 0 0,-1-1 1 0 0,0 1 0 0 0,0 0-1 0 0,0-1 1 0 0,1 1 0 0 0,-1 0-1 0 0,0-1 1 0 0,1 1 0 0 0,-1 0-1 0 0,1 0 1 0 0,-1 0 0 0 0,1 0-1 0 0,-1-1 1 0 0,1 1 0 0 0,0 0-1 0 0,-1 0 1 0 0,1 0 0 0 0,0 0-1 0 0,0 0 1 0 0,-1 1 0 0 0,3 0-114 0 0,-1 0 1 0 0,0-1 0 0 0,1 0-1 0 0,-1 1 1 0 0,1-1-1 0 0,-1 0 1 0 0,1 0 0 0 0,-1 1-1 0 0,1-1 1 0 0,0 0 0 0 0,0-1-1 0 0,-1 1 1 0 0,1 0 0 0 0,0-1-1 0 0,2 1 1 0 0,19 6 328 0 0,0-1 0 0 0,0-2 0 0 0,46 4 0 0 0,-46-7-140 0 0,1 2 0 0 0,-1 0 0 0 0,39 12-1 0 0,-60-14-240 0 0,-1-1-1 0 0,1 1 0 0 0,0 0 0 0 0,-1-1 0 0 0,1 1 1 0 0,-1 0-1 0 0,1 0 0 0 0,-1 0 0 0 0,1 0 0 0 0,-1 0 1 0 0,1 0-1 0 0,-1 1 0 0 0,0-1 0 0 0,0 0 0 0 0,0 1 1 0 0,0-1-1 0 0,0 1 0 0 0,0-1 0 0 0,0 1 0 0 0,0-1 1 0 0,-1 1-1 0 0,2 3 0 0 0,-2-2-3 0 0,1 0 0 0 0,-1-1-1 0 0,-1 1 1 0 0,1 0 0 0 0,0 0 0 0 0,0 0 0 0 0,-1 0-1 0 0,0-1 1 0 0,0 1 0 0 0,1 0 0 0 0,-2 0 0 0 0,-1 4-1 0 0,-2 2-29 0 0,0-1 0 0 0,-1 0-1 0 0,0 0 1 0 0,0-1 0 0 0,-1 0 0 0 0,1 0-1 0 0,-13 10 1 0 0,10-12-64 0 0,0 0 0 0 0,0 0 0 0 0,-1-1 0 0 0,-14 6 0 0 0,13-7 133 0 0,0 2-1 0 0,0-1 0 0 0,-12 8 0 0 0,23-11-101 0 0,-1-1 1 0 0,0 0-1 0 0,0 1 0 0 0,1-1 0 0 0,-1 1 0 0 0,1-1 0 0 0,-1 1 1 0 0,0-1-1 0 0,1 1 0 0 0,-1-1 0 0 0,1 1 0 0 0,-1-1 0 0 0,1 1 1 0 0,0 0-1 0 0,-1-1 0 0 0,1 1 0 0 0,0 0 0 0 0,-1-1 0 0 0,1 1 1 0 0,0 0-1 0 0,0-1 0 0 0,-1 1 0 0 0,1 0 0 0 0,0 0 0 0 0,0-1 1 0 0,0 1-1 0 0,0 0 0 0 0,0 0 0 0 0,0-1 0 0 0,0 2 0 0 0,1 0-9 0 0,0-1-1 0 0,0 1 0 0 0,0-1 0 0 0,0 1 1 0 0,0-1-1 0 0,0 0 0 0 0,1 1 0 0 0,-1-1 1 0 0,0 0-1 0 0,0 0 0 0 0,1 0 0 0 0,2 2 0 0 0,3 0-44 0 0,0 1-1 0 0,0-1 0 0 0,1 0 1 0 0,14 4-1 0 0,-10-5-317 0 0,-1-1 0 0 0,0 0 0 0 0,1 0 0 0 0,-1-2-1 0 0,1 1 1 0 0,11-3 0 0 0,-11 1-865 0 0,-1-1-1 0 0,1 0 1 0 0,-1-1-1 0 0,0 0 1 0 0,-1-1-1 0 0,1 0 1 0 0,-1 0-1 0 0,0-1 1 0 0,17-14-1 0 0,8-11-3864 0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9T05:02:10.7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145 0 14627 0 0,'-2'1'916'0'0,"0"0"0"0"0,0 1 0 0 0,0-1 0 0 0,0 0 0 0 0,0 1 0 0 0,0-1 1 0 0,0 1-1 0 0,1-1 0 0 0,-3 4 0 0 0,-11 20 1972 0 0,-3 32-3635 0 0,15-45 1361 0 0,-74 351-2606 0 0,75-347 1297 0 0,-6 51-3044 0 0,7-61 2343 0 0,1 0-1 0 0,1 0 1 0 0,-1-1-1 0 0,1 1 1 0 0,2 6 0 0 0,2-18-3066 0 0,7-21 5221 0 0,-9 21-696 0 0,-3 5-41 0 0,31-60 3821 0 0,-28 56-3538 0 0,0 0 0 0 0,0 0 0 0 0,1 1 1 0 0,0-1-1 0 0,0 1 0 0 0,0 0 0 0 0,0 0 0 0 0,0 0 0 0 0,9-4 0 0 0,-10 7-291 0 0,-1 0 0 0 0,1 0 0 0 0,0 1 0 0 0,0-1 0 0 0,-1 1 0 0 0,1 0 0 0 0,0 0 0 0 0,0 0 0 0 0,-1 0 0 0 0,1 0 0 0 0,0 1 0 0 0,0-1 0 0 0,-1 1 0 0 0,1 0 0 0 0,0 0 0 0 0,-1 0 0 0 0,1 0 0 0 0,-1 0 0 0 0,1 0 0 0 0,-1 1 0 0 0,1-1 0 0 0,-1 1 0 0 0,0 0 0 0 0,4 3 0 0 0,5 5-1516 0 0,0 1 0 0 0,19 23-1 0 0,-16-16-2248 0 0,7 5-1228 0 0</inkml:trace>
  <inkml:trace contextRef="#ctx0" brushRef="#br0" timeOffset="1">359 147 8866 0 0,'-2'-4'1513'0'0,"-10"-14"8265"0"0,11 28-7327 0 0,3 209-536 0 0,0-3-2361 0 0,7-110-2973 0 0,9-1-3365 0 0,-7-67 1548 0 0,0-10-849 0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9T05:02:11.1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291 1 11947 0 0,'-8'4'1526'0'0,"0"0"0"0"0,0 1 0 0 0,1 0 0 0 0,-1 1 0 0 0,1-1 0 0 0,-12 14 0 0 0,8-7-829 0 0,1 1-1 0 0,0 0 1 0 0,-10 19-1 0 0,0 6-764 0 0,-28 79 0 0 0,18-19-340 0 0,23-68-1265 0 0,-1-1 1 0 0,-2-1 0 0 0,-25 51-1 0 0,26-70 455 0 0,5-15 591 0 0,3-19 420 0 0,4 17 256 0 0,-1 0 1 0 0,1 0-1 0 0,0 0 1 0 0,1 0-1 0 0,-1 0 1 0 0,2 1-1 0 0,-1 0 0 0 0,1-1 1 0 0,0 2-1 0 0,0-1 1 0 0,1 1-1 0 0,0-1 1 0 0,0 1-1 0 0,1 1 1 0 0,0 0-1 0 0,0 0 1 0 0,0 0-1 0 0,11-5 1 0 0,-9 5-163 0 0,0 1 0 0 0,1 0 0 0 0,-1 0 1 0 0,1 1-1 0 0,-1 0 0 0 0,1 1 0 0 0,0 0 1 0 0,0 1-1 0 0,0 0 0 0 0,0 0 0 0 0,0 1 1 0 0,0 1-1 0 0,0 0 0 0 0,0 0 0 0 0,15 4 1 0 0,-23-5-134 0 0,0 0 1 0 0,0 1 0 0 0,-1-1 0 0 0,1 1 0 0 0,0 0 0 0 0,-1-1 0 0 0,1 1-1 0 0,0 0 1 0 0,-1 0 0 0 0,1 0 0 0 0,-1 0 0 0 0,0 0 0 0 0,1 0 0 0 0,-1 0-1 0 0,0 1 1 0 0,1-1 0 0 0,-1 1 0 0 0,0-1 0 0 0,0 0 0 0 0,0 1 0 0 0,0 0 0 0 0,-1-1-1 0 0,1 1 1 0 0,0 0 0 0 0,-1-1 0 0 0,1 1 0 0 0,-1 0 0 0 0,1-1 0 0 0,-1 1-1 0 0,0 0 1 0 0,0 0 0 0 0,0 0 0 0 0,0-1 0 0 0,0 1 0 0 0,0 0 0 0 0,0 0-1 0 0,-1 2 1 0 0,-5 18-3936 0 0</inkml:trace>
  <inkml:trace contextRef="#ctx0" brushRef="#br0" timeOffset="1">0 650 12315 0 0,'4'11'2640'0'0,"2"0"-1039"0"0,7 2-257 0 0,6 1-224 0 0,5 0-320 0 0,6-1-328 0 0,6-3-216 0 0,4-1-144 0 0,3-4-352 0 0,3-4-1016 0 0,0-3-2137 0 0,2-10-1784 0 0,0-3-2032 0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9T05:02:11.5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0 18508 0 0,'-1'3'69'0'0,"0"0"1"0"0,1 0-1 0 0,0 0 0 0 0,-1 0 0 0 0,1 0 1 0 0,0 0-1 0 0,1 0 0 0 0,-1-1 1 0 0,0 1-1 0 0,1 0 0 0 0,0 0 0 0 0,-1 0 1 0 0,1 0-1 0 0,0 0 0 0 0,1-1 1 0 0,-1 1-1 0 0,0-1 0 0 0,1 1 1 0 0,-1-1-1 0 0,1 1 0 0 0,0-1 0 0 0,0 0 1 0 0,0 1-1 0 0,0-1 0 0 0,0 0 1 0 0,1-1-1 0 0,-1 1 0 0 0,0 0 1 0 0,1-1-1 0 0,-1 1 0 0 0,4 1 0 0 0,11 5-29 0 0,1 0 0 0 0,-1-1-1 0 0,35 9 1 0 0,-28-9 76 0 0,3 1-91 0 0,-4-1-138 0 0,0 0 0 0 0,-1 1 1 0 0,0 1-1 0 0,31 18 1 0 0,-52-26 67 0 0,0-1-1 0 0,0 1 1 0 0,0 0 0 0 0,0-1 0 0 0,0 1 0 0 0,0 0 0 0 0,0 0-1 0 0,0 0 1 0 0,0 0 0 0 0,0 0 0 0 0,0 0 0 0 0,-1 0 0 0 0,1 0 0 0 0,0 0-1 0 0,-1 0 1 0 0,1 0 0 0 0,-1 0 0 0 0,1 0 0 0 0,-1 1 0 0 0,1 0 0 0 0,-1-1 10 0 0,-1 0 1 0 0,1-1 0 0 0,0 1 0 0 0,-1 0-1 0 0,1-1 1 0 0,0 1 0 0 0,-1 0 0 0 0,1-1 0 0 0,-1 1-1 0 0,1 0 1 0 0,-1-1 0 0 0,1 1 0 0 0,-1-1-1 0 0,0 1 1 0 0,1-1 0 0 0,-1 0 0 0 0,0 1 0 0 0,1-1-1 0 0,-1 0 1 0 0,0 1 0 0 0,1-1 0 0 0,-1 0-1 0 0,-1 1 1 0 0,-5 1-166 0 0,-1 0 0 0 0,1-1 0 0 0,-1 0 0 0 0,-14 0 0 0 0,-52-6-267 0 0,53 2 524 0 0,0 1-1 0 0,-1 1 0 0 0,-35 4 0 0 0,51-2-12 0 0,0 0 0 0 0,0 0 0 0 0,0 0 1 0 0,0 1-1 0 0,0 0 0 0 0,1 1 1 0 0,-1-1-1 0 0,1 1 0 0 0,0 0 0 0 0,0 0 1 0 0,0 1-1 0 0,0-1 0 0 0,0 1 0 0 0,1 0 1 0 0,0 1-1 0 0,0-1 0 0 0,-6 9 1 0 0,4-4-57 0 0,1 1 0 0 0,0 0 0 0 0,0 0 0 0 0,1 1 1 0 0,1-1-1 0 0,0 1 0 0 0,0 0 0 0 0,1 0 1 0 0,0 0-1 0 0,1 0 0 0 0,1 1 0 0 0,-1-1 0 0 0,2 0 1 0 0,0 0-1 0 0,0 0 0 0 0,1 0 0 0 0,0 0 0 0 0,4 13 1 0 0,-4-17 27 0 0,1 0 1 0 0,-1 0 0 0 0,1 0 0 0 0,0 0-1 0 0,1-1 1 0 0,-1 1 0 0 0,1-1 0 0 0,1 0-1 0 0,-1 0 1 0 0,1-1 0 0 0,0 1-1 0 0,0-1 1 0 0,1 0 0 0 0,-1 0 0 0 0,1-1-1 0 0,0 0 1 0 0,1 0 0 0 0,-1 0 0 0 0,1-1-1 0 0,-1 0 1 0 0,1 0 0 0 0,0 0 0 0 0,0-1-1 0 0,0 0 1 0 0,1-1 0 0 0,-1 1 0 0 0,0-1-1 0 0,10 0 1 0 0,-1-2 91 0 0,0 0 0 0 0,0-1 0 0 0,0 0 0 0 0,30-10-1 0 0,-37 9-599 0 0,0 0-1 0 0,0 0 0 0 0,0-1 0 0 0,-1-1 0 0 0,0 0 0 0 0,1 0 1 0 0,-2 0-1 0 0,1-1 0 0 0,12-11 0 0 0,-19 14 35 0 0,1 1 1 0 0,-1 0-1 0 0,1 0 1 0 0,-1-1-1 0 0,0 1 0 0 0,1-1 1 0 0,-1 1-1 0 0,-1-1 1 0 0,1 0-1 0 0,0 1 1 0 0,-1-1-1 0 0,1 0 0 0 0,-1 1 1 0 0,0-1-1 0 0,0 0 1 0 0,0-5-1 0 0,1-19-4202 0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9T05:02:11.9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2 108 15491 0 0,'-1'1'227'0'0,"1"0"0"0"0,0 0-1 0 0,0 1 1 0 0,0-1-1 0 0,-1 0 1 0 0,1 0 0 0 0,0 0-1 0 0,0 1 1 0 0,0-1 0 0 0,1 0-1 0 0,-1 0 1 0 0,0 0 0 0 0,0 1-1 0 0,1-1 1 0 0,-1 0-1 0 0,1 0 1 0 0,-1 0 0 0 0,1 0-1 0 0,-1 0 1 0 0,1 0 0 0 0,0 0-1 0 0,-1 0 1 0 0,1 0-1 0 0,0 0 1 0 0,0 0 0 0 0,0 0-1 0 0,1 1 1 0 0,30 26 251 0 0,-25-23-93 0 0,12 9 17 0 0,1 0 1 0 0,25 12 0 0 0,-25-15-879 0 0,2-1 1 0 0,-1-2-1 0 0,1 0 0 0 0,38 8 1 0 0,-45-13 103 0 0,0 0 0 0 0,0-1 0 0 0,0-1 0 0 0,0-1 0 0 0,0 0 0 0 0,0-1 1 0 0,0 0-1 0 0,0-1 0 0 0,0-1 0 0 0,-1 0 0 0 0,1-2 0 0 0,-1 1 0 0 0,0-2 0 0 0,26-12 0 0 0,-37 15 369 0 0,1 1-1 0 0,0 0 0 0 0,-1 0 0 0 0,1 0 1 0 0,0 0-1 0 0,0 0 0 0 0,1 1 0 0 0,-1 0 1 0 0,0 0-1 0 0,0 0 0 0 0,1 1 0 0 0,-1-1 1 0 0,0 1-1 0 0,1 0 0 0 0,5 1 0 0 0,-7-2-97 0 0,0 1 0 0 0,0 0 0 0 0,-1-1 0 0 0,1 0 0 0 0,0 0 0 0 0,0 1 0 0 0,-1-2 0 0 0,1 1 0 0 0,-1 0 0 0 0,1 0-1 0 0,-1-1 1 0 0,1 0 0 0 0,-1 1 0 0 0,0-1 0 0 0,0 0 0 0 0,0 0 0 0 0,0 0 0 0 0,0 0 0 0 0,0 0 0 0 0,0-1 0 0 0,-1 1-1 0 0,1-1 1 0 0,-1 1 0 0 0,0-1 0 0 0,0 1 0 0 0,1-4 0 0 0,3-4-337 0 0,-1-1 0 0 0,0 0-1 0 0,-1 0 1 0 0,0 0 0 0 0,1-14 0 0 0,-3 19 484 0 0,-1-1 0 0 0,0 1 1 0 0,0-1-1 0 0,-1 1 0 0 0,0-1 0 0 0,0 1 1 0 0,-3-10-1 0 0,3 12 405 0 0,-1 0 0 0 0,0-1 1 0 0,0 1-1 0 0,0 0 0 0 0,-1 0 0 0 0,-4-6 1 0 0,7 9-353 0 0,0 1 1 0 0,-1 0-1 0 0,1-1 1 0 0,-1 1-1 0 0,1 0 1 0 0,-1-1 0 0 0,1 1-1 0 0,-1 0 1 0 0,1 0-1 0 0,-1 0 1 0 0,1-1-1 0 0,-1 1 1 0 0,1 0-1 0 0,-1 0 1 0 0,1 0-1 0 0,-1 0 1 0 0,1 0 0 0 0,-1 0-1 0 0,1 0 1 0 0,-1 0-1 0 0,1 0 1 0 0,-1 0-1 0 0,1 0 1 0 0,-1 0-1 0 0,1 1 1 0 0,-1-1-1 0 0,1 0 1 0 0,-1 0 0 0 0,1 1-1 0 0,-1-1 1 0 0,1 0-1 0 0,-1 0 1 0 0,1 1-1 0 0,0-1 1 0 0,-1 0-1 0 0,1 1 1 0 0,-1-1 0 0 0,1 1-1 0 0,0-1 1 0 0,-1 0-1 0 0,1 1 1 0 0,0-1-1 0 0,0 1 1 0 0,-1-1-1 0 0,1 1 1 0 0,0-1-1 0 0,0 1 1 0 0,0-1 0 0 0,0 1-1 0 0,0 0 1 0 0,-13 29 1079 0 0,-39 206-262 0 0,38-162-974 0 0,10-58-139 0 0,-11 78-700 0 0,13-84-45 0 0,2 1-1 0 0,-1-1 0 0 0,2 1 0 0 0,-1-1 0 0 0,1 1 0 0 0,5 17 1 0 0,-6-27 698 0 0,0 0 1 0 0,0-1 0 0 0,0 1-1 0 0,1 0 1 0 0,-1 0 0 0 0,0 0-1 0 0,0-1 1 0 0,1 1 0 0 0,-1 0-1 0 0,1 0 1 0 0,-1-1 0 0 0,0 1-1 0 0,1 0 1 0 0,-1-1 0 0 0,1 1-1 0 0,0-1 1 0 0,-1 1 0 0 0,1 0-1 0 0,0-1 1 0 0,-1 1 0 0 0,1-1-1 0 0,0 0 1 0 0,-1 1 0 0 0,1-1-1 0 0,0 0 1 0 0,0 1 0 0 0,-1-1-1 0 0,1 0 1 0 0,0 0 0 0 0,2 1-1 0 0,10-6-4074 0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9T05:02:12.3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129 1 9842 0 0,'-3'6'4801'0'0,"-1"8"-1640"0"0,-3 12-1097 0 0,-3 10-743 0 0,-3 11-585 0 0,-2 9-312 0 0,-1 2-256 0 0,1 2-104 0 0,3-3-112 0 0,2-4-256 0 0,1-3-328 0 0,4-2-673 0 0,1-7-767 0 0,3-7-665 0 0,1-9-631 0 0,-2-9-489 0 0,0-9 888 0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9T05:02:12.6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103 19 6473 0 0,'-7'15'1721'0'0,"2"-6"-967"0"0,1 0 0 0 0,0 0 0 0 0,0 0 0 0 0,1 0 0 0 0,0 0 0 0 0,1 1 0 0 0,-3 18 0 0 0,6-36-664 0 0,0 0 1 0 0,0 0 0 0 0,1 1 0 0 0,0-1 0 0 0,0 0-1 0 0,1 1 1 0 0,0 0 0 0 0,0-1 0 0 0,1 1-1 0 0,0 0 1 0 0,5-6 0 0 0,-8 11-96 0 0,0 0 0 0 0,1 0 0 0 0,0 0 0 0 0,-1 0 0 0 0,1 0-1 0 0,0 0 1 0 0,0 0 0 0 0,0 1 0 0 0,0-1 0 0 0,0 1 0 0 0,0-1 0 0 0,1 1 0 0 0,-1 0 0 0 0,0 0 0 0 0,1 0-1 0 0,-1 0 1 0 0,1 0 0 0 0,-1 1 0 0 0,1-1 0 0 0,-1 1 0 0 0,1-1 0 0 0,-1 1 0 0 0,1 0 0 0 0,0 0-1 0 0,-1 0 1 0 0,1 1 0 0 0,-1-1 0 0 0,1 1 0 0 0,-1-1 0 0 0,1 1 0 0 0,-1 0 0 0 0,1 0 0 0 0,-1 0 0 0 0,0 0-1 0 0,1 0 1 0 0,-1 0 0 0 0,0 1 0 0 0,0-1 0 0 0,0 1 0 0 0,2 2 0 0 0,5 3-35 0 0,-1 1 0 0 0,0 0 0 0 0,0 1 1 0 0,-1 0-1 0 0,0 0 0 0 0,7 14 0 0 0,-10-17 4 0 0,-1-1 0 0 0,0 1 0 0 0,-1 0 0 0 0,1 0 1 0 0,-1 0-1 0 0,0 0 0 0 0,-1 1 0 0 0,0-1 0 0 0,0 0 0 0 0,0 1 0 0 0,-1-1 0 0 0,0 13 0 0 0,-1-16 92 0 0,0-1-1 0 0,0 1 0 0 0,0-1 1 0 0,0 1-1 0 0,0-1 1 0 0,-1 0-1 0 0,1 1 0 0 0,-1-1 1 0 0,0 0-1 0 0,0 0 0 0 0,0 0 1 0 0,0 0-1 0 0,0-1 0 0 0,0 1 1 0 0,0 0-1 0 0,0-1 0 0 0,-1 1 1 0 0,1-1-1 0 0,-1 0 1 0 0,1 0-1 0 0,-1 0 0 0 0,1 0 1 0 0,-1 0-1 0 0,0-1 0 0 0,1 1 1 0 0,-6-1-1 0 0,-9 3 212 0 0,0-2 0 0 0,0 0 0 0 0,-17-1 0 0 0,26 0-150 0 0,-2 0 27 0 0,2 0 23 0 0,-1 0 1 0 0,0 0 0 0 0,1 0-1 0 0,-1-1 1 0 0,0-1-1 0 0,1 1 1 0 0,0-1-1 0 0,-1-1 1 0 0,1 0 0 0 0,0 0-1 0 0,-9-5 1 0 0,16 8-144 0 0,1 0 1 0 0,-1 0-1 0 0,1-1 0 0 0,0 1 1 0 0,-1 0-1 0 0,1 0 1 0 0,0-1-1 0 0,-1 1 0 0 0,1 0 1 0 0,0 0-1 0 0,0-1 1 0 0,-1 1-1 0 0,1 0 0 0 0,0-1 1 0 0,0 1-1 0 0,-1 0 1 0 0,1-1-1 0 0,0 1 0 0 0,0-1 1 0 0,0 1-1 0 0,0 0 0 0 0,0-1 1 0 0,0 1-1 0 0,-1-1 1 0 0,1 1-1 0 0,0 0 0 0 0,0-1 1 0 0,0 1-1 0 0,0-1 1 0 0,1 1-1 0 0,-1-1 0 0 0,11-5 300 0 0,20 4-109 0 0,-5 7-220 0 0,0 1 0 0 0,47 18 1 0 0,-13-3-2356 0 0,3-6-4720 0 0,-26-10-139 0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9T05:02:13.0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62 32 13219 0 0,'-1'0'220'0'0,"1"0"1"0"0,0-1-1 0 0,0 1 1 0 0,-1 0-1 0 0,1 0 1 0 0,0 0-1 0 0,-1-1 1 0 0,1 1-1 0 0,0 0 1 0 0,-1 0-1 0 0,1 0 1 0 0,0 0-1 0 0,-1 0 1 0 0,1 0-1 0 0,-1 0 1 0 0,1 0-1 0 0,0 0 1 0 0,-1 0-1 0 0,1 0 1 0 0,0 0-1 0 0,-1 0 1 0 0,1 0-1 0 0,0 0 1 0 0,-1 0-1 0 0,1 0 1 0 0,-1 1-1 0 0,1-1 1 0 0,0 0-1 0 0,0 0 1 0 0,-1 0-1 0 0,1 1 1 0 0,-13 11 1675 0 0,-5 17-1409 0 0,14-15-403 0 0,0 0 1 0 0,0 0-1 0 0,2 0 0 0 0,0 0 0 0 0,0 1 1 0 0,1-1-1 0 0,1 1 0 0 0,0-1 0 0 0,1 1 0 0 0,6 26 1 0 0,2-1-195 0 0,1-1 1 0 0,26 63 0 0 0,-23-69-148 0 0,26 45-1 0 0,-35-70 223 0 0,1 0 1 0 0,0-1-1 0 0,0 1 0 0 0,1-1 0 0 0,0 0 0 0 0,0-1 0 0 0,1 1 0 0 0,0-1 0 0 0,0-1 0 0 0,0 1 0 0 0,12 6 0 0 0,-15-11 69 0 0,0 0-1 0 0,1 1 0 0 0,-1-1 0 0 0,1 0 0 0 0,-1-1 0 0 0,1 1 1 0 0,-1-1-1 0 0,1 0 0 0 0,-1 0 0 0 0,1-1 0 0 0,-1 1 0 0 0,1-1 1 0 0,-1 0-1 0 0,0 0 0 0 0,1 0 0 0 0,-1-1 0 0 0,0 0 0 0 0,0 0 1 0 0,0 0-1 0 0,0 0 0 0 0,0 0 0 0 0,0-1 0 0 0,-1 1 0 0 0,1-1 1 0 0,-1 0-1 0 0,5-5 0 0 0,2-2 93 0 0,-1-1 0 0 0,0 0 1 0 0,0 0-1 0 0,-1-1 0 0 0,-1 0 1 0 0,1 0-1 0 0,5-16 0 0 0,-6 9-110 0 0,0-1 1 0 0,-2 0-1 0 0,0 0 0 0 0,-1 0 0 0 0,-1-1 0 0 0,-1 1 1 0 0,-1-1-1 0 0,-1 0 0 0 0,-4-39 0 0 0,2 43-405 0 0,-1 1 0 0 0,-1 0 0 0 0,0 0 0 0 0,-1 0 0 0 0,-1 0 0 0 0,0 1 0 0 0,-1 0 0 0 0,-1 0 0 0 0,0 1 0 0 0,-1 0 0 0 0,-1 1 0 0 0,-20-23-1 0 0,26 31 34 0 0,0 1 0 0 0,-1 0-1 0 0,0 0 1 0 0,0 1 0 0 0,0 0-1 0 0,0 0 1 0 0,-1 0 0 0 0,-5-2-1 0 0,8 4 49 0 0,1 0 0 0 0,0 0-1 0 0,0 1 1 0 0,-1-1 0 0 0,1 1 0 0 0,0 0-1 0 0,-1 0 1 0 0,1 0 0 0 0,-1 0-1 0 0,1 0 1 0 0,0 0 0 0 0,-1 1-1 0 0,1-1 1 0 0,0 1 0 0 0,0-1 0 0 0,-1 1-1 0 0,1 0 1 0 0,0 0 0 0 0,0 0-1 0 0,0 0 1 0 0,0 0 0 0 0,0 1 0 0 0,-3 1-1 0 0,-14 21-5329 0 0</inkml:trace>
  <inkml:trace contextRef="#ctx0" brushRef="#br0" timeOffset="1">84 294 7586 0 0,'9'15'2936'0'0,"4"1"-599"0"0,6 4-537 0 0,5-4-448 0 0,5-2-359 0 0,7 0-393 0 0,3-3-224 0 0,1 1-168 0 0,2-3-136 0 0,-4-3-144 0 0,-5 0-424 0 0,-4-1-744 0 0,-6-1-993 0 0,-4-2-1416 0 0,-11-8-64 0 0,-2 5-1240 0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9T05:02:13.5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80 0 9418 0 0,'-2'7'1278'0'0,"0"0"-1"0"0,1-1 1 0 0,0 1-1 0 0,0 12 1 0 0,3 27 1431 0 0,0-37-2657 0 0,-1 0 0 0 0,-1 1 0 0 0,0-1-1 0 0,0 1 1 0 0,-1-1 0 0 0,0 1 0 0 0,-1-1 0 0 0,-3 10-1 0 0,4-17-327 0 0,0 0-1 0 0,0 0 0 0 0,0 0 0 0 0,0 0 0 0 0,0 0 0 0 0,-1-1 0 0 0,1 1 0 0 0,-1-1 0 0 0,1 1 0 0 0,-1-1 1 0 0,0 1-1 0 0,0-1 0 0 0,1 0 0 0 0,-1 0 0 0 0,0 0 0 0 0,0 0 0 0 0,0 0 0 0 0,0 0 0 0 0,0-1 1 0 0,-1 1-1 0 0,1-1 0 0 0,0 1 0 0 0,-3-1 0 0 0,3 0 266 0 0,0 0 1 0 0,1 0-1 0 0,-1 0 0 0 0,0 0 1 0 0,1 0-1 0 0,-1-1 0 0 0,1 1 1 0 0,-1-1-1 0 0,0 1 0 0 0,1-1 1 0 0,0 0-1 0 0,-3-1 0 0 0,4 2 72 0 0,0 0 0 0 0,-1 0 0 0 0,1-1 0 0 0,0 1-1 0 0,0 0 1 0 0,0 0 0 0 0,-1-1 0 0 0,1 1 0 0 0,0 0-1 0 0,0 0 1 0 0,0-1 0 0 0,0 1 0 0 0,0 0 0 0 0,0 0 0 0 0,0-1-1 0 0,0 1 1 0 0,-1 0 0 0 0,1-1 0 0 0,0 1 0 0 0,0 0-1 0 0,0-1 1 0 0,1 1 0 0 0,-1 0 0 0 0,0-1 0 0 0,0 1 0 0 0,0 0-1 0 0,0 0 1 0 0,0-1 0 0 0,0 1 0 0 0,0 0 0 0 0,0-1-1 0 0,1 1 1 0 0,-1 0 0 0 0,0 0 0 0 0,0-1 0 0 0,0 1 0 0 0,0 0-1 0 0,1 0 1 0 0,-1 0 0 0 0,0-1 0 0 0,0 1 0 0 0,1 0-1 0 0,-1 0 1 0 0,0 0 0 0 0,0 0 0 0 0,1-1 0 0 0,-1 1 0 0 0,0 0-1 0 0,1 0 1 0 0,-1 0 0 0 0,1 0 0 0 0,16-7 1692 0 0,2 5-1439 0 0,0 1-1 0 0,0 1 1 0 0,-1 1 0 0 0,1 1 0 0 0,21 4-1 0 0,2 0-88 0 0,3-1-951 0 0,74 11-3776 0 0,-118-16 4190 0 0,-1 0 153 0 0,0 0 0 0 0,0 0 1 0 0,1 0-1 0 0,-1 0 1 0 0,0 0-1 0 0,1 0 0 0 0,-1 0 1 0 0,0 1-1 0 0,0-1 1 0 0,1 0-1 0 0,-1 0 0 0 0,0 0 1 0 0,1 0-1 0 0,-1 0 0 0 0,0 0 1 0 0,0 0-1 0 0,1 1 1 0 0,-1-1-1 0 0,0 0 0 0 0,0 0 1 0 0,0 0-1 0 0,1 1 1 0 0,-1-1-1 0 0,0 0 0 0 0,0 0 1 0 0,0 0-1 0 0,1 1 0 0 0,-1-1 1 0 0,0 0-1 0 0,0 1 1 0 0,0-1-1 0 0,0 0 0 0 0,0 0 1 0 0,0 1-1 0 0,0-1 1 0 0,0 0-1 0 0,0 1 0 0 0,-4 5-4956 0 0</inkml:trace>
  <inkml:trace contextRef="#ctx0" brushRef="#br0" timeOffset="1">113 438 12651 0 0,'5'4'743'0'0,"-1"0"1"0"0,2-1-1 0 0,-1 1 1 0 0,0-1-1 0 0,1-1 1 0 0,-1 1-1 0 0,1-1 1 0 0,0 0 0 0 0,0 0-1 0 0,11 2 1 0 0,-3-3-91 0 0,0-1 0 0 0,0 0 0 0 0,21-3 1 0 0,-22 2-331 0 0,-6 0-211 0 0,1 0-1 0 0,0 1 0 0 0,0 0 1 0 0,0 0-1 0 0,0 1 0 0 0,0 0 1 0 0,0 0-1 0 0,0 1 0 0 0,0 0 1 0 0,7 3-1 0 0,-11-3-153 0 0,-1 0 0 0 0,0 0 0 0 0,0 0 0 0 0,0 1 0 0 0,0-1 0 0 0,0 0 0 0 0,-1 1 0 0 0,1 0 0 0 0,-1 0 0 0 0,1 0 0 0 0,-1 0 0 0 0,0 0 0 0 0,0 0 0 0 0,-1 0 0 0 0,1 1 1 0 0,-1-1-1 0 0,1 1 0 0 0,-1-1 0 0 0,0 1 0 0 0,0 0 0 0 0,-1-1 0 0 0,1 1 0 0 0,-1 6 0 0 0,0 20-3533 0 0,-2-11-2691 0 0,1-6-2212 0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9T05:02:13.9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11707 0 0,'21'12'5670'0'0,"17"-5"-3468"0"0,-12-3-1378 0 0,8 6-372 0 0,0 0 1 0 0,-1 2-1 0 0,-1 2 0 0 0,0 1 0 0 0,-1 1 1 0 0,0 2-1 0 0,32 25 0 0 0,-54-36-397 0 0,-1 0 0 0 0,0 1 1 0 0,-1 1-1 0 0,0-1 0 0 0,0 1 0 0 0,-1 0 0 0 0,0 0 0 0 0,0 1 0 0 0,-1 0 0 0 0,-1 0 1 0 0,1 0-1 0 0,-2 1 0 0 0,5 16 0 0 0,-7-19-411 0 0,1 0-1 0 0,-1 0 1 0 0,-1 0-1 0 0,0 1 1 0 0,0-1 0 0 0,0 0-1 0 0,-1 0 1 0 0,-3 12 0 0 0,2-14-618 0 0,0 0 1 0 0,0-1-1 0 0,0 1 1 0 0,-1 0-1 0 0,0-1 1 0 0,0 1-1 0 0,-1-1 1 0 0,1 0-1 0 0,-1 0 0 0 0,0-1 1 0 0,-9 9-1 0 0,-7 5-5488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9T04:23:40.9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245 49 3081 0 0,'1'-3'1068'0'0,"12"-25"3266"0"0,-13 27-3974 0 0,1 0 0 0 0,-1 0 0 0 0,1-1 0 0 0,0 1 0 0 0,0 0 0 0 0,-1 0-1 0 0,1 0 1 0 0,0 0 0 0 0,0 0 0 0 0,0 0 0 0 0,0 0 0 0 0,0 1 0 0 0,0-1-1 0 0,0 0 1 0 0,0 1 0 0 0,0-1 0 0 0,0 0 0 0 0,2 0 0 0 0,-2 2-156 0 0,-1-1 1 0 0,1 1 0 0 0,-1-1-1 0 0,0 1 1 0 0,1-1 0 0 0,-1 1-1 0 0,0 0 1 0 0,0-1 0 0 0,1 1-1 0 0,-1 0 1 0 0,0-1-1 0 0,0 1 1 0 0,0 0 0 0 0,0-1-1 0 0,0 1 1 0 0,0 0 0 0 0,0-1-1 0 0,0 1 1 0 0,0 0 0 0 0,0-1-1 0 0,0 1 1 0 0,0 0 0 0 0,0-1-1 0 0,-1 1 1 0 0,1 0 0 0 0,0-1-1 0 0,-1 2 1 0 0,-6 22 681 0 0,-10 14-575 0 0,-1-1 1 0 0,-29 45 0 0 0,-53 66-3311 0 0,87-129 2230 0 0,5-9 187 0 0,1 1-896 0 0,-1 1-1 0 0,-1-2 0 0 0,1 1 1 0 0,-20 16-1 0 0,19-24-3436 0 0,10-12 3004 0 0,9-12 1638 0 0,-6 14 622 0 0,0 1 0 0 0,0 1-1 0 0,0-1 1 0 0,1 0-1 0 0,0 1 1 0 0,0 0 0 0 0,0 0-1 0 0,1 1 1 0 0,9-7 0 0 0,-11 9-157 0 0,1 0 1 0 0,-1 0 0 0 0,1 1-1 0 0,-1 0 1 0 0,1-1-1 0 0,0 1 1 0 0,-1 1 0 0 0,1-1-1 0 0,0 1 1 0 0,-1 0-1 0 0,1 0 1 0 0,0 0-1 0 0,0 1 1 0 0,-1 0 0 0 0,9 2-1 0 0,6 3-120 0 0,-1 0 0 0 0,0 2-1 0 0,-1 0 1 0 0,1 1 0 0 0,17 13 0 0 0,17 9-988 0 0,-51-30 688 0 0,0 0 1 0 0,0-1-1 0 0,0 1 0 0 0,1 0 1 0 0,-1 0-1 0 0,0-1 1 0 0,0 1-1 0 0,1-1 0 0 0,-1 1 1 0 0,0-1-1 0 0,1 0 1 0 0,-1 1-1 0 0,0-1 0 0 0,1 0 1 0 0,-1 0-1 0 0,1 0 1 0 0,-1 0-1 0 0,0 0 0 0 0,1 0 1 0 0,-1 0-1 0 0,0-1 1 0 0,1 1-1 0 0,-1 0 0 0 0,0-1 1 0 0,1 1-1 0 0,-1-1 1 0 0,0 0-1 0 0,0 1 0 0 0,3-2 1 0 0,2-8-2250 0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9T05:02:14.2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28 13243 0 0,'14'-5'1439'0'0,"-1"0"1"0"0,2 1-1 0 0,14-2 0 0 0,48-1 907 0 0,-37 7-1689 0 0,70 10 0 0 0,-93-8-596 0 0,-1 1 1 0 0,1 1 0 0 0,-1 0 0 0 0,0 1-1 0 0,-1 1 1 0 0,1 0 0 0 0,20 13 0 0 0,-31-16-43 0 0,1 1-1 0 0,-1-1 1 0 0,0 2 0 0 0,0-1-1 0 0,0 0 1 0 0,-1 1 0 0 0,0 0-1 0 0,0 0 1 0 0,0 0 0 0 0,0 1-1 0 0,-1-1 1 0 0,0 1 0 0 0,0 0 0 0 0,0 0-1 0 0,-1 0 1 0 0,0 0 0 0 0,0 0-1 0 0,0 1 1 0 0,-1-1 0 0 0,0 1-1 0 0,0 11 1 0 0,-2 4 11 0 0,0-1 0 0 0,-1 1 0 0 0,-2-1 0 0 0,0 1-1 0 0,-8 22 1 0 0,-9 18-6293 0 0,21-62 6108 0 0,0 0 0 0 0,0 1-1 0 0,0-1 1 0 0,0 0 0 0 0,0 0 0 0 0,-1 1 0 0 0,1-1-1 0 0,0 0 1 0 0,0 0 0 0 0,0 0 0 0 0,0 1 0 0 0,-1-1-1 0 0,1 0 1 0 0,0 0 0 0 0,0 0 0 0 0,0 0 0 0 0,-1 1-1 0 0,1-1 1 0 0,0 0 0 0 0,0 0 0 0 0,-1 0 0 0 0,1 0-1 0 0,0 0 1 0 0,0 0 0 0 0,-1 0 0 0 0,1 0 0 0 0,0 0-1 0 0,0 0 1 0 0,-1 0 0 0 0,1 0 0 0 0,0 0-1 0 0,0 0 1 0 0,-1 0 0 0 0,1 0 0 0 0,0 0 0 0 0,0 0-1 0 0,-1 0 1 0 0,1 0 0 0 0,0 0 0 0 0,0-1 0 0 0,-1 1-1 0 0,1 0 1 0 0,0 0 0 0 0,-1 0 0 0 0,-7-7-3003 0 0,4-1-2429 0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9T05:03:29.1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3347 156 10770 0 0,'-4'-2'-57'0'0,"0"1"-1"0"0,0-1 1 0 0,0 1-1 0 0,-1 0 1 0 0,1 0-1 0 0,0 1 1 0 0,-1-1-1 0 0,1 1 0 0 0,0 0 1 0 0,-1 0-1 0 0,1 0 1 0 0,0 1-1 0 0,-1-1 1 0 0,1 1-1 0 0,0 0 1 0 0,-1 0-1 0 0,1 1 1 0 0,0-1-1 0 0,0 1 1 0 0,-5 3-1 0 0,-9 1 113 0 0,0-1 0 0 0,-1-1-1 0 0,1-1 1 0 0,-1-1 0 0 0,0 0 0 0 0,0-1-1 0 0,0-1 1 0 0,-21-3 0 0 0,-52 3 1024 0 0,-129 19 441 0 0,-116 7-694 0 0,-161-32-104 0 0,-17 0-400 0 0,-190 52 749 0 0,628-38-1075 0 0,0 3 0 0 0,-100 28 0 0 0,154-33-13 0 0,1 2 0 0 0,0 0 0 0 0,0 1 0 0 0,1 1 0 0 0,0 2 0 0 0,1 0 0 0 0,0 1 0 0 0,1 0 0 0 0,0 2 0 0 0,1 0 0 0 0,1 1 0 0 0,-18 22 0 0 0,25-23-24 0 0,0 0 0 0 0,1 0 1 0 0,1 1-1 0 0,0 1 0 0 0,1-1 0 0 0,1 1 0 0 0,0 0 1 0 0,-4 25-1 0 0,6-17 35 0 0,0 1 0 0 0,2 0-1 0 0,1 1 1 0 0,0-1 0 0 0,5 30 0 0 0,-1-36 40 0 0,1 0 0 0 0,1-1 1 0 0,1 1-1 0 0,1-1 0 0 0,0-1 0 0 0,1 1 1 0 0,1-1-1 0 0,1 0 0 0 0,1-1 0 0 0,0 0 0 0 0,1-1 1 0 0,1 0-1 0 0,0-1 0 0 0,1-1 0 0 0,1 0 1 0 0,0 0-1 0 0,20 12 0 0 0,-8-8 91 0 0,1 0 0 0 0,1-2 0 0 0,1-1 0 0 0,0-1 1 0 0,0-2-1 0 0,2-1 0 0 0,-1-1 0 0 0,1-2 0 0 0,59 7 0 0 0,9-9 472 0 0,196-15 1 0 0,-137 1-478 0 0,907-51 1059 0 0,-471 23-991 0 0,143 14 250 0 0,-228 9-192 0 0,617-60-39 0 0,-60 7-238 0 0,2 48 105 0 0,-440 10-9 0 0,378 39-253 0 0,-725-16 94 0 0,401 0-480 0 0,93 6 420 0 0,164 9 167 0 0,-652-38 198 0 0,361-55 0 0 0,-476 38-16 0 0,320-61 669 0 0,-308 34 83 0 0,-150 40-831 0 0,-1-1 0 0 0,0-2 0 0 0,36-22 0 0 0,-66 35-94 0 0,1-1-1 0 0,-1 0 1 0 0,0 0 0 0 0,1 0 0 0 0,-1-1-1 0 0,-1 0 1 0 0,1 0 0 0 0,-1 0 0 0 0,1 0 0 0 0,-1 0-1 0 0,0-1 1 0 0,0 1 0 0 0,-1-1 0 0 0,0 0 0 0 0,1 1-1 0 0,1-8 1 0 0,-4 8-22 0 0,1 0 1 0 0,-1-1-1 0 0,0 1 0 0 0,0 0 1 0 0,0 0-1 0 0,-1-1 0 0 0,1 1 1 0 0,-1 0-1 0 0,0 0 0 0 0,0-1 1 0 0,-1 1-1 0 0,1 0 1 0 0,-1 0-1 0 0,0 0 0 0 0,0 1 1 0 0,0-1-1 0 0,0 0 0 0 0,-1 1 1 0 0,1-1-1 0 0,-6-4 0 0 0,-9-10-64 0 0,-2 1 0 0 0,0 0 0 0 0,-1 2 0 0 0,-1 0 0 0 0,0 1 0 0 0,0 1 0 0 0,-33-14 0 0 0,-173-58-385 0 0,157 62 231 0 0,-272-85-1044 0 0,-600-107 0 0 0,203 143 1148 0 0,-4 73 132 0 0,307 18 16 0 0,-241 5 74 0 0,497-25-55 0 0,-560 16-36 0 0,-893 25 157 0 0,1335-58 4 0 0,-176-1 114 0 0,183 24-203 0 0,-614 22 119 0 0,12 84-61 0 0,230-26 224 0 0,337-72 567 0 0,-38 2-751 0 0,358-14-492 0 0,1-1-1 0 0,0 1 0 0 0,0 0 0 0 0,0 0 1 0 0,0 1-1 0 0,0-1 0 0 0,-6 4 1 0 0,8-3-597 0 0,-1 0 0 0 0,1 0 0 0 0,0 0 0 0 0,0 1 0 0 0,0 0 0 0 0,0-1 0 0 0,0 1 0 0 0,1 0 0 0 0,-1 0 1 0 0,-2 5-1 0 0,-6 13-5474 0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9T05:03:30.1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 71 6481 0 0,'-6'-3'343'0'0,"-33"-15"568"0"0,27 9-648 0 0,12 9-259 0 0,0 1 0 0 0,0-1-1 0 0,0 0 1 0 0,1 0 0 0 0,-1 0 0 0 0,0 0-1 0 0,0 0 1 0 0,0 0 0 0 0,0 0-1 0 0,0 0 1 0 0,0 0 0 0 0,0 0 0 0 0,0 0-1 0 0,1 0 1 0 0,-1 0 0 0 0,0 0 0 0 0,0 0-1 0 0,0 0 1 0 0,0 0 0 0 0,0 0-1 0 0,0 0 1 0 0,0 0 0 0 0,0 0 0 0 0,0 0-1 0 0,1-1 1 0 0,-1 1 0 0 0,0 0 0 0 0,0 0-1 0 0,0 0 1 0 0,0 0 0 0 0,0 0-1 0 0,0 0 1 0 0,0 0 0 0 0,0 0 0 0 0,0 0-1 0 0,0 0 1 0 0,0 0 0 0 0,0 0 0 0 0,0-1-1 0 0,0 1 1 0 0,1 0 0 0 0,-1 0-1 0 0,0 0 1 0 0,0 0 0 0 0,0 0 0 0 0,0 0-1 0 0,0 0 1 0 0,0 0 0 0 0,0 0 0 0 0,0-1-1 0 0,0 1 1 0 0,0 0 0 0 0,0 0-1 0 0,0 0 1 0 0,0 0 0 0 0,0 0 0 0 0,0 0-1 0 0,-1 0 1 0 0,1 0 0 0 0,0-1 0 0 0,0 1-1 0 0,0 0 1 0 0,0 0 0 0 0,0 0-1 0 0,34-2 1171 0 0,-1-1 0 0 0,38-9-1 0 0,18-2 850 0 0,-59 11-1709 0 0,0 0 1 0 0,0 3-1 0 0,0 0 0 0 0,1 2 0 0 0,-1 1 0 0 0,0 1 0 0 0,-1 2 0 0 0,1 1 0 0 0,-1 1 0 0 0,-1 1 1 0 0,1 2-1 0 0,-2 1 0 0 0,1 1 0 0 0,35 23 0 0 0,111 96 1009 0 0,1 0-740 0 0,-59-56-263 0 0,125 87-18 0 0,-195-127-280 0 0,-2 1 0 0 0,-1 3-1 0 0,38 45 1 0 0,-48-44 56 0 0,-1 1-1 0 0,41 71 1 0 0,-59-87-227 0 0,-2-1 0 0 0,0 2 0 0 0,-2 0 0 0 0,0 0 0 0 0,-2 1 1 0 0,5 35-1 0 0,-12-55-526 0 0,0-1 1 0 0,-1 1 0 0 0,1-1-1 0 0,-2 1 1 0 0,1 0 0 0 0,-3 8-1 0 0,3-15 397 0 0,0 0 0 0 0,0 1 0 0 0,-1-1 0 0 0,1 0-1 0 0,0 0 1 0 0,-1 1 0 0 0,1-1 0 0 0,-1 0 0 0 0,1 0-1 0 0,-1 0 1 0 0,0 1 0 0 0,0-1 0 0 0,1 0 0 0 0,-1 0-1 0 0,0 0 1 0 0,0 0 0 0 0,0 0 0 0 0,0-1 0 0 0,0 1 0 0 0,0 0-1 0 0,0 0 1 0 0,-1-1 0 0 0,1 1 0 0 0,0 0 0 0 0,0-1-1 0 0,-1 0 1 0 0,1 1 0 0 0,0-1 0 0 0,0 1 0 0 0,-1-1-1 0 0,1 0 1 0 0,0 0 0 0 0,-1 0 0 0 0,1 0 0 0 0,0 0-1 0 0,-1 0 1 0 0,1 0 0 0 0,0-1 0 0 0,-1 1 0 0 0,-1-1 0 0 0,-12-4-2986 0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9T05:03:30.4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1 158 18388 0 0,'13'8'-20'0'0,"-1"0"0"0"0,0 1-1 0 0,20 18 1 0 0,-2-1-78 0 0,37 30 56 0 0,73 80-1 0 0,48 74 1164 0 0,-187-208-1106 0 0,11 11 194 0 0,-1 1 0 0 0,2-1 1 0 0,0-1-1 0 0,0 0 0 0 0,23 14 0 0 0,-32-23-129 0 0,1-1 1 0 0,-1 0-1 0 0,1 0 1 0 0,-1 0-1 0 0,1-1 0 0 0,0 1 1 0 0,0-1-1 0 0,-1 0 1 0 0,1-1-1 0 0,0 1 0 0 0,0-1 1 0 0,0 0-1 0 0,0 0 1 0 0,0 0-1 0 0,0-1 0 0 0,0 0 1 0 0,0 0-1 0 0,0 0 0 0 0,-1-1 1 0 0,1 1-1 0 0,0-1 1 0 0,-1 0-1 0 0,1 0 0 0 0,5-4 1 0 0,6-5 58 0 0,-1-1 1 0 0,0 0 0 0 0,0 0-1 0 0,-1-2 1 0 0,19-22-1 0 0,54-84 144 0 0,-56 75-162 0 0,-26 38-127 0 0,161-222 524 0 0,-112 161-1177 0 0,78-76 1 0 0,-112 131-703 0 0,-13 9-1836 0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9T05:03:33.2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157 94 3465 0 0,'-6'5'928'0'0,"0"1"1"0"0,1 0-1 0 0,-1 1 1 0 0,2-1-1 0 0,-1 1 1 0 0,1 0-1 0 0,0 1 1 0 0,-5 10-1 0 0,4-5-296 0 0,1 0 0 0 0,1 0 0 0 0,-1 0 0 0 0,-1 21 0 0 0,3-1-475 0 0,2 1 0 0 0,0 0 0 0 0,7 40 0 0 0,17 115-825 0 0,-33-276 397 0 0,3-1 1 0 0,5 0-1 0 0,16-154 1 0 0,-13 232 311 0 0,-2 2 19 0 0,1 0-1 0 0,0 1 1 0 0,0-1-1 0 0,1 0 1 0 0,0 1-1 0 0,1-1 1 0 0,-1 1 0 0 0,1 0-1 0 0,1 0 1 0 0,4-8-1 0 0,-7 14-45 0 0,0 0 0 0 0,0 0 0 0 0,0 1 0 0 0,-1-1 0 0 0,1 0-1 0 0,0 1 1 0 0,0-1 0 0 0,0 1 0 0 0,0-1 0 0 0,0 1 0 0 0,0-1 0 0 0,0 1 0 0 0,0 0 0 0 0,0 0-1 0 0,1-1 1 0 0,-1 1 0 0 0,0 0 0 0 0,0 0 0 0 0,0 0 0 0 0,0 0 0 0 0,0 0 0 0 0,0 0-1 0 0,0 1 1 0 0,0-1 0 0 0,0 0 0 0 0,1 0 0 0 0,-1 1 0 0 0,0-1 0 0 0,0 1 0 0 0,0-1 0 0 0,0 1-1 0 0,1 1 1 0 0,31 24 199 0 0,-30-23-188 0 0,13 12 25 0 0,-1 1 0 0 0,-1 1 0 0 0,-1 0 0 0 0,0 1-1 0 0,-1 0 1 0 0,-1 1 0 0 0,-1 0 0 0 0,-1 0 0 0 0,0 1-1 0 0,6 24 1 0 0,-12-35-40 0 0,-1 0-1 0 0,0 0 0 0 0,0 0 1 0 0,-1 0-1 0 0,0 0 1 0 0,-1 1-1 0 0,0-1 0 0 0,-1 0 1 0 0,1 0-1 0 0,-2 1 1 0 0,1-1-1 0 0,-1 0 0 0 0,-1 0 1 0 0,0-1-1 0 0,0 1 1 0 0,0 0-1 0 0,-1-1 0 0 0,-1 0 1 0 0,1 0-1 0 0,-1 0 0 0 0,-1 0 1 0 0,1-1-1 0 0,-1 0 1 0 0,-1 0-1 0 0,1-1 0 0 0,-8 7 1 0 0,4-6-18 0 0,-1 0 1 0 0,0 0 0 0 0,0-1-1 0 0,0-1 1 0 0,-1 1 0 0 0,0-2-1 0 0,0 0 1 0 0,0 0 0 0 0,-20 2-1 0 0,9-2 55 0 0,-1-2 1 0 0,1-1-1 0 0,-1-1 0 0 0,-27-3 0 0 0,51 3-38 0 0,0 0-1 0 0,0 0 0 0 0,0 0 1 0 0,0 1-1 0 0,0-1 0 0 0,0 0 0 0 0,0 0 1 0 0,0 0-1 0 0,0 0 0 0 0,0 0 0 0 0,0 0 1 0 0,0 0-1 0 0,0 1 0 0 0,0-1 1 0 0,0 0-1 0 0,0 0 0 0 0,0 0 0 0 0,0 0 1 0 0,0 0-1 0 0,0 0 0 0 0,0 0 0 0 0,0 1 1 0 0,0-1-1 0 0,-1 0 0 0 0,1 0 0 0 0,0 0 1 0 0,0 0-1 0 0,0 0 0 0 0,0 0 1 0 0,0 0-1 0 0,0 0 0 0 0,0 0 0 0 0,0 0 1 0 0,0 1-1 0 0,0-1 0 0 0,-1 0 0 0 0,1 0 1 0 0,0 0-1 0 0,0 0 0 0 0,0 0 1 0 0,0 0-1 0 0,0 0 0 0 0,0 0 0 0 0,0 0 1 0 0,-1 0-1 0 0,1 0 0 0 0,0 0 0 0 0,0 0 1 0 0,0 0-1 0 0,0 0 0 0 0,0 0 0 0 0,16 10 149 0 0,27 11-59 0 0,1-4-205 0 0,0-2 1 0 0,82 15 0 0 0,-100-25-1300 0 0,1-2 0 0 0,0-1 0 0 0,38-3 0 0 0,-58 1 524 0 0,1-1 1 0 0,-1 0-1 0 0,1-1 1 0 0,-1 1-1 0 0,1-2 1 0 0,7-2-1 0 0,7-7-2672 0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9T05:03:33.6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75 0 7138 0 0,'0'2'319'0'0,"0"-1"1"0"0,1 1 0 0 0,-1-1 0 0 0,1 1 0 0 0,-1-1 0 0 0,1 0 0 0 0,0 1-1 0 0,0-1 1 0 0,0 0 0 0 0,-1 1 0 0 0,1-1 0 0 0,0 0 0 0 0,1 0 0 0 0,-1 0-1 0 0,0 0 1 0 0,0 0 0 0 0,0 0 0 0 0,1 0 0 0 0,-1 0 0 0 0,0 0 0 0 0,1-1-1 0 0,-1 1 1 0 0,1 0 0 0 0,-1-1 0 0 0,1 1 0 0 0,-1-1 0 0 0,3 1 0 0 0,5 0 15 0 0,1 0 1 0 0,-1-1 0 0 0,17-1 0 0 0,4 1 188 0 0,-12 1-445 0 0,-5-1-217 0 0,0 1 0 0 0,0 1 0 0 0,0 0 0 0 0,20 6 0 0 0,-32-8-51 0 0,-1 0 1 0 0,1 0-1 0 0,0 1 0 0 0,-1-1 0 0 0,1 0 0 0 0,0 1 0 0 0,-1-1 0 0 0,1 0 0 0 0,0 1 0 0 0,-1-1 1 0 0,1 1-1 0 0,-1-1 0 0 0,1 1 0 0 0,-1 0 0 0 0,1-1 0 0 0,-1 1 0 0 0,1-1 0 0 0,-1 1 0 0 0,0 0 0 0 0,1-1 1 0 0,-1 1-1 0 0,0 0 0 0 0,0 0 0 0 0,1-1 0 0 0,-1 1 0 0 0,0 0 0 0 0,0 0 0 0 0,0-1 0 0 0,0 1 1 0 0,0 0-1 0 0,0 0 0 0 0,0-1 0 0 0,0 1 0 0 0,0 0 0 0 0,0 0 0 0 0,0-1 0 0 0,-1 1 0 0 0,1 0 0 0 0,0-1 1 0 0,-1 1-1 0 0,1 0 0 0 0,0-1 0 0 0,-1 1 0 0 0,1 0 0 0 0,-1-1 0 0 0,0 2 0 0 0,-2 6-1922 0 0,-3 15-2466 0 0</inkml:trace>
  <inkml:trace contextRef="#ctx0" brushRef="#br0" timeOffset="1">4 179 4569 0 0,'-4'3'7258'0'0,"4"-3"-7126"0"0,7 8 2789 0 0,10 6-1125 0 0,2-2-1293 0 0,1-1 0 0 0,1-1 1 0 0,0 0-1 0 0,23 6 0 0 0,-26-11-865 0 0,1 0 0 0 0,-1-1 0 0 0,1-1 0 0 0,0 0 0 0 0,25-1 0 0 0,-38-2-180 0 0,0-1 0 0 0,1 0 1 0 0,-1 0-1 0 0,0 0 1 0 0,1-1-1 0 0,-1 0 0 0 0,0 0 1 0 0,0-1-1 0 0,0 0 0 0 0,-1 0 1 0 0,1 0-1 0 0,-1-1 1 0 0,1 1-1 0 0,-1-1 0 0 0,0-1 1 0 0,-1 1-1 0 0,1-1 1 0 0,-1 0-1 0 0,0 0 0 0 0,0 0 1 0 0,0 0-1 0 0,-1-1 0 0 0,6-10 1 0 0,12-24-2528 0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9T05:03:33.9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323 15 5817 0 0,'-3'-2'704'0'0,"0"0"-1"0"0,-1 0 1 0 0,1 0 0 0 0,-1 1-1 0 0,0 0 1 0 0,0-1 0 0 0,1 1-1 0 0,-1 1 1 0 0,0-1-1 0 0,-6 0 1 0 0,9 2-498 0 0,-1-1 1 0 0,0 0-1 0 0,0 1 0 0 0,1 0 1 0 0,-1-1-1 0 0,0 1 0 0 0,1 0 1 0 0,-1 0-1 0 0,1 0 0 0 0,-1 0 1 0 0,1 0-1 0 0,-1 0 0 0 0,1 0 1 0 0,0 1-1 0 0,0-1 0 0 0,0 0 0 0 0,-1 1 1 0 0,1-1-1 0 0,0 1 0 0 0,1-1 1 0 0,-1 1-1 0 0,0 0 0 0 0,0-1 1 0 0,1 1-1 0 0,-1 2 0 0 0,-15 39 1149 0 0,-18 80 0 0 0,22-59-1662 0 0,2 1 1 0 0,0 69-1 0 0,10-36-3292 0 0,12 47-8696 0 0,-7-120 8646 0 0</inkml:trace>
  <inkml:trace contextRef="#ctx0" brushRef="#br0" timeOffset="1">166 684 2192 0 0,'-5'3'703'0'0,"0"-1"0"0"0,0 1-1 0 0,1 0 1 0 0,-1 1-1 0 0,1-1 1 0 0,-1 1-1 0 0,1 0 1 0 0,0 0 0 0 0,0 0-1 0 0,1 0 1 0 0,-1 1-1 0 0,-3 6 1 0 0,3-3-219 0 0,0 0 0 0 0,0 0 0 0 0,1 1 1 0 0,0-1-1 0 0,0 1 0 0 0,1 0 0 0 0,-2 14 0 0 0,3-15-416 0 0,0 0 0 0 0,1 0 0 0 0,0 0 0 0 0,0-1 0 0 0,0 1 0 0 0,1 0-1 0 0,1 0 1 0 0,-1-1 0 0 0,1 1 0 0 0,0-1 0 0 0,1 1 0 0 0,0-1 0 0 0,0 0 0 0 0,0 0-1 0 0,1 0 1 0 0,0 0 0 0 0,1-1 0 0 0,-1 1 0 0 0,10 8 0 0 0,-12-13-18 0 0,0 0 0 0 0,1 0 0 0 0,-1 0 0 0 0,1-1-1 0 0,-1 1 1 0 0,1-1 0 0 0,0 1 0 0 0,-1-1 0 0 0,1 0 0 0 0,0 0 0 0 0,0 0 0 0 0,0 0 0 0 0,0-1 0 0 0,0 1 0 0 0,0-1 0 0 0,0 0 0 0 0,0 0-1 0 0,0 0 1 0 0,0 0 0 0 0,5-1 0 0 0,-3-1 41 0 0,-1 1 0 0 0,1-1-1 0 0,-1 0 1 0 0,1-1 0 0 0,-1 1 0 0 0,0-1-1 0 0,0 0 1 0 0,0 0 0 0 0,0 0-1 0 0,-1 0 1 0 0,7-7 0 0 0,-1-1 77 0 0,0-2 0 0 0,-1 1 0 0 0,0-1 0 0 0,0 0 1 0 0,-2 0-1 0 0,1-1 0 0 0,5-20 0 0 0,-9 21 17 0 0,0 0-1 0 0,-1-1 1 0 0,0 1-1 0 0,-1 0 1 0 0,0-1 0 0 0,-1 1-1 0 0,-1-1 1 0 0,0 1 0 0 0,-1 0-1 0 0,-1 0 1 0 0,0 0-1 0 0,-5-16 1 0 0,6 24-119 0 0,0-1-1 0 0,-1 1 1 0 0,1 0 0 0 0,-1 0-1 0 0,0 0 1 0 0,-1 0-1 0 0,1 0 1 0 0,-1 1 0 0 0,0-1-1 0 0,0 1 1 0 0,0 0-1 0 0,-1 0 1 0 0,1 1 0 0 0,-1-1-1 0 0,0 1 1 0 0,0 0 0 0 0,0 0-1 0 0,0 1 1 0 0,-1 0-1 0 0,1 0 1 0 0,-1 0 0 0 0,1 0-1 0 0,-1 1 1 0 0,0 0 0 0 0,0 0-1 0 0,1 0 1 0 0,-1 1-1 0 0,0 0 1 0 0,0 0 0 0 0,-7 1-1 0 0,2 1-23 0 0,-1 0-1 0 0,1 1 1 0 0,0 0 0 0 0,0 1-1 0 0,1 0 1 0 0,-1 0-1 0 0,-17 11 1 0 0,24-13-204 0 0,1 0 0 0 0,-1 0 1 0 0,1 1-1 0 0,-1-1 0 0 0,1 1 0 0 0,0 0 0 0 0,0 0 1 0 0,0 0-1 0 0,0 0 0 0 0,0 0 0 0 0,1 1 1 0 0,0-1-1 0 0,-1 1 0 0 0,1 0 0 0 0,1 0 0 0 0,-1-1 1 0 0,0 1-1 0 0,1 1 0 0 0,0-1 0 0 0,0 0 0 0 0,0 0 1 0 0,1 0-1 0 0,-1 8 0 0 0,1-10-290 0 0,0 0-1 0 0,1 0 0 0 0,-1 0 1 0 0,1 0-1 0 0,-1 0 0 0 0,1 0 1 0 0,0 0-1 0 0,0 0 1 0 0,0 0-1 0 0,0 0 0 0 0,0-1 1 0 0,0 1-1 0 0,1 0 1 0 0,-1-1-1 0 0,0 1 0 0 0,1-1 1 0 0,-1 0-1 0 0,1 1 1 0 0,0-1-1 0 0,-1 0 0 0 0,1 0 1 0 0,0 0-1 0 0,0 0 1 0 0,0 0-1 0 0,2 0 0 0 0,16 2-5237 0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9T05:03:34.3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21 4873 0 0,'0'0'278'0'0,"-1"-1"0"0"0,1 0 0 0 0,0 1 0 0 0,0-1 1 0 0,0 0-1 0 0,-1 1 0 0 0,1-1 0 0 0,0 0 0 0 0,0 1 0 0 0,0-1 0 0 0,0 0 0 0 0,0 1 1 0 0,0-1-1 0 0,1 1 0 0 0,-1-1 0 0 0,0 0 0 0 0,0 1 0 0 0,0-1 0 0 0,0 0 0 0 0,1 1 0 0 0,-1-1 1 0 0,0 1-1 0 0,1-1 0 0 0,-1 0 0 0 0,0 1 0 0 0,1-1 0 0 0,-1 1 0 0 0,1-1 0 0 0,-1 1 0 0 0,1 0 1 0 0,0-1-1 0 0,1 0-39 0 0,-1 1 0 0 0,0 0 1 0 0,1 0-1 0 0,-1 0 1 0 0,1 0-1 0 0,-1 0 0 0 0,1 0 1 0 0,-1 1-1 0 0,0-1 1 0 0,1 0-1 0 0,-1 1 0 0 0,1-1 1 0 0,1 2-1 0 0,50 29 342 0 0,-47-27 3 0 0,1 1-539 0 0,5 2 213 0 0,-1 1 1 0 0,0 0 0 0 0,0 0-1 0 0,17 19 1 0 0,-26-24-153 0 0,0 0 0 0 0,0-1 0 0 0,0 1 0 0 0,0 0 0 0 0,0 0 0 0 0,-1 0 0 0 0,0 0 0 0 0,1 0-1 0 0,-1 1 1 0 0,0-1 0 0 0,-1 0 0 0 0,1 1 0 0 0,0-1 0 0 0,-1 0 0 0 0,0 1 0 0 0,0-1 0 0 0,0 1 0 0 0,0-1 0 0 0,-1 0 0 0 0,1 1 0 0 0,-1-1 0 0 0,0 0 0 0 0,0 1 0 0 0,-2 5-1 0 0,-5 7 17 0 0,0 0-1 0 0,-1-1 0 0 0,-1 0 1 0 0,0-1-1 0 0,-13 14 0 0 0,-65 63-3 0 0,49-53-133 0 0,37-36-4 0 0,-1 0-1 0 0,1 1 0 0 0,0-1 0 0 0,0 1 1 0 0,0-1-1 0 0,0 1 0 0 0,0 0 0 0 0,0 0 1 0 0,1-1-1 0 0,0 1 0 0 0,-1 1 1 0 0,1-1-1 0 0,0 0 0 0 0,0 0 0 0 0,1 0 1 0 0,-1 0-1 0 0,1 1 0 0 0,0-1 0 0 0,0 0 1 0 0,0 1-1 0 0,0-1 0 0 0,0 0 1 0 0,1 0-1 0 0,-1 1 0 0 0,1-1 0 0 0,0 0 1 0 0,0 0-1 0 0,0 0 0 0 0,0 0 0 0 0,1 0 1 0 0,-1 0-1 0 0,1 0 0 0 0,0 0 1 0 0,0-1-1 0 0,0 1 0 0 0,4 4 0 0 0,-1-2-64 0 0,1 0 0 0 0,-1 0 1 0 0,1 0-1 0 0,0-1 0 0 0,1 0 0 0 0,-1 0 0 0 0,1 0 0 0 0,-1-1 0 0 0,1 0 0 0 0,0-1 0 0 0,0 1 0 0 0,0-1 1 0 0,1-1-1 0 0,-1 1 0 0 0,12 0 0 0 0,-5-3-245 0 0,0 0 0 0 0,-1-1 0 0 0,1 0 0 0 0,0-1 0 0 0,-1-1 0 0 0,0 0 0 0 0,1-1 0 0 0,-2 0 0 0 0,1-1 0 0 0,-1 0 0 0 0,1-1 0 0 0,-2-1 0 0 0,1 0 0 0 0,-1 0 0 0 0,10-11 0 0 0,-11 10-712 0 0,-1 0 0 0 0,0-1 0 0 0,-1 0 0 0 0,0-1 0 0 0,0 0 0 0 0,-1 0 0 0 0,-1 0 0 0 0,0-1 0 0 0,-1 0 1 0 0,5-13-1 0 0,-2-4-2175 0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9T05:03:34.7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93 39 3393 0 0,'-42'-20'2826'0'0,"5"1"4893"0"0,67 35-3771 0 0,-7-4-3601 0 0,66 37 826 0 0,-80-43-1350 0 0,0 0-1 0 0,-1 1 1 0 0,0 0-1 0 0,0 0 1 0 0,0 1-1 0 0,-1 0 1 0 0,7 10 0 0 0,-13-17-79 0 0,0 0 0 0 0,0 0 1 0 0,-1 0-1 0 0,1 0 0 0 0,0 0 1 0 0,-1 0-1 0 0,1 0 0 0 0,-1 0 1 0 0,1 0-1 0 0,-1 0 0 0 0,1 0 1 0 0,-1 1-1 0 0,0-1 0 0 0,0 0 1 0 0,1 0-1 0 0,-1 0 1 0 0,0 0-1 0 0,0 1 0 0 0,0-1 1 0 0,-1 0-1 0 0,1 0 0 0 0,0 0 1 0 0,0 1-1 0 0,-1-1 0 0 0,1 0 1 0 0,0 0-1 0 0,-1 0 0 0 0,1 0 1 0 0,-1 0-1 0 0,1 0 0 0 0,-1 0 1 0 0,0 0-1 0 0,0 0 0 0 0,1 0 1 0 0,-1 0-1 0 0,-2 1 1 0 0,0 1-407 0 0,-1-1 1 0 0,0 0-1 0 0,0 0 0 0 0,0-1 1 0 0,0 1-1 0 0,0-1 1 0 0,0 0-1 0 0,-5 1 1 0 0,-12 6-1473 0 0</inkml:trace>
  <inkml:trace contextRef="#ctx0" brushRef="#br0" timeOffset="1">10 226 5809 0 0,'-6'3'2985'0'0,"4"1"-161"0"0,0 3-671 0 0,7 2-817 0 0,4 3-608 0 0,5 0-336 0 0,4 0-199 0 0,2 0-105 0 0,5 0-40 0 0,3-5 0 0 0,4 0-16 0 0,1-5-112 0 0,2-4-433 0 0,0-5-647 0 0,-1-4-960 0 0,0-7-1209 0 0,-6-3 240 0 0,-5-1-1376 0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9T05:03:35.1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438 1 11466 0 0,'-21'19'1564'0'0,"1"1"-1"0"0,1 1 1 0 0,1 1 0 0 0,-21 33-1 0 0,19-22-470 0 0,1 2 0 0 0,-25 62 0 0 0,27-48-3141 0 0,-18 81 0 0 0,9 48-12259 0 0,23-156 17386 0 0,2-18-2314 0 0,0 1-1 0 0,1-1 1 0 0,-1 1-1 0 0,1-1 1 0 0,0 1 0 0 0,1 0-1 0 0,-1-1 1 0 0,2 8-1 0 0,3 6 190 0 0,22 77 1460 0 0,-24-85-2334 0 0,1 0-1 0 0,1 0 0 0 0,0 0 1 0 0,0-1-1 0 0,1 0 0 0 0,12 16 1 0 0,-17-23-60 0 0,1 0 0 0 0,-1-1 0 0 0,0 1 0 0 0,0-1 0 0 0,1 0 0 0 0,-1 0 0 0 0,1 1 0 0 0,-1-1 0 0 0,1 0 0 0 0,0 0-1 0 0,-1 0 1 0 0,1 0 0 0 0,0-1 0 0 0,0 1 0 0 0,0 0 0 0 0,0-1 0 0 0,-1 0 0 0 0,1 1 0 0 0,0-1 0 0 0,4 0 0 0 0,-5 0 47 0 0,1-1-1 0 0,-1 1 0 0 0,1-1 1 0 0,-1 0-1 0 0,1 0 1 0 0,-1 0-1 0 0,0 0 0 0 0,0 0 1 0 0,1 0-1 0 0,-1 0 1 0 0,0 0-1 0 0,0 0 1 0 0,0 0-1 0 0,0-1 0 0 0,0 1 1 0 0,0 0-1 0 0,0-1 1 0 0,-1 1-1 0 0,2-3 0 0 0,2-5 258 0 0,-1-1-1 0 0,0-1 0 0 0,-1 1 0 0 0,0 0 0 0 0,0-1 0 0 0,0-10 0 0 0,-2 8-159 0 0,0-1 0 0 0,-1 1 1 0 0,0 0-1 0 0,-1 0 0 0 0,-1 0 1 0 0,0 0-1 0 0,-1 1 0 0 0,0-1 1 0 0,0 1-1 0 0,-2 0 1 0 0,1 0-1 0 0,-10-13 0 0 0,11 18-126 0 0,-1 1 0 0 0,0 0 0 0 0,0 0 0 0 0,0 0 0 0 0,-1 0 0 0 0,1 1 0 0 0,-1 0 0 0 0,-1 0 0 0 0,1 1 0 0 0,-1-1 0 0 0,0 2 0 0 0,0-1 0 0 0,0 1-1 0 0,0 0 1 0 0,0 0 0 0 0,-1 1 0 0 0,0 0 0 0 0,1 0 0 0 0,-1 1 0 0 0,0 0 0 0 0,-14 0 0 0 0,15 1-52 0 0,0 2 0 0 0,-1-1 1 0 0,1 1-1 0 0,0 0 0 0 0,0 0 0 0 0,0 1 0 0 0,1 0 1 0 0,-1 0-1 0 0,-11 8 0 0 0,15-9-86 0 0,1-1-1 0 0,0 1 0 0 0,-1 0 1 0 0,1 0-1 0 0,0 0 1 0 0,0 1-1 0 0,0-1 1 0 0,1 0-1 0 0,-1 1 0 0 0,0-1 1 0 0,1 1-1 0 0,-2 3 1 0 0,3-5-66 0 0,-1 1 0 0 0,1 0 0 0 0,0-1 1 0 0,0 1-1 0 0,0 0 0 0 0,0-1 0 0 0,0 1 0 0 0,0 0 1 0 0,0 0-1 0 0,0-1 0 0 0,1 1 0 0 0,-1 0 0 0 0,0-1 1 0 0,1 1-1 0 0,0 0 0 0 0,-1-1 0 0 0,1 1 0 0 0,0-1 1 0 0,0 1-1 0 0,0-1 0 0 0,0 1 0 0 0,1 0 1 0 0,0 1-503 0 0,1-1 1 0 0,-1 1 0 0 0,1-1 0 0 0,0 0 0 0 0,-1 0 0 0 0,1 0 0 0 0,0 0 0 0 0,0-1 0 0 0,0 1-1 0 0,0-1 1 0 0,1 0 0 0 0,-1 0 0 0 0,0 0 0 0 0,0 0 0 0 0,1 0 0 0 0,-1-1 0 0 0,7 1 0 0 0,18-2-4851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9T04:23:41.4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1 222 5833 0 0,'0'2'285'0'0,"1"1"0"0"0,-1-1-1 0 0,1 1 1 0 0,0 0 0 0 0,0-1-1 0 0,0 0 1 0 0,0 1 0 0 0,0-1-1 0 0,1 1 1 0 0,-1-1 0 0 0,1 0-1 0 0,-1 0 1 0 0,1 0 0 0 0,0 0-1 0 0,0 0 1 0 0,0 0 0 0 0,0-1 0 0 0,0 1-1 0 0,0-1 1 0 0,4 3 0 0 0,-2-3-85 0 0,-1 0 1 0 0,1 0-1 0 0,0 0 1 0 0,0 0-1 0 0,0 0 1 0 0,1-1-1 0 0,-1 0 1 0 0,0 0-1 0 0,0 0 1 0 0,0 0-1 0 0,0-1 1 0 0,5 0 0 0 0,3-2-681 0 0,0-1 0 0 0,-1 0 0 0 0,1 0 1 0 0,-1-1-1 0 0,0-1 0 0 0,0 0 0 0 0,0 0 1 0 0,10-9-1 0 0,-18 12-211 0 0,1 0 0 0 0,-1 0 0 0 0,0-1 0 0 0,0 1 0 0 0,-1-1 0 0 0,1 0 0 0 0,-1 0 0 0 0,1 0 0 0 0,2-7 0 0 0,-2 3 313 0 0,-1 0-1 0 0,0 0 1 0 0,0 0-1 0 0,1-15 0 0 0,-2 3 739 0 0,-1 0-1 0 0,-1 1 0 0 0,-5-33 0 0 0,6 52-176 0 0,0 0-1 0 0,0-1 1 0 0,0 1 0 0 0,0 0-1 0 0,0-1 1 0 0,0 1-1 0 0,0 0 1 0 0,0-1-1 0 0,0 1 1 0 0,0-1 0 0 0,0 1-1 0 0,0 0 1 0 0,0-1-1 0 0,0 1 1 0 0,0 0-1 0 0,0-1 1 0 0,0 1 0 0 0,0 0-1 0 0,-1-1 1 0 0,1 1-1 0 0,0 0 1 0 0,0-1 0 0 0,0 1-1 0 0,-1 0 1 0 0,1 0-1 0 0,0-1 1 0 0,0 1-1 0 0,-1 0 1 0 0,1 0 0 0 0,0-1-1 0 0,-1 1 1 0 0,1 0-1 0 0,0 0 1 0 0,-1 0-1 0 0,1 0 1 0 0,0 0 0 0 0,-1-1-1 0 0,-7 15 4224 0 0,-5 35-664 0 0,12-42-3411 0 0,-52 187 2305 0 0,14-65-3756 0 0,10-32-3487 0 0,25-83 2591 0 0,4-9 1222 0 0,-1-1 0 0 0,0 0-1 0 0,0 1 1 0 0,0-1 0 0 0,-1 0 0 0 0,1 0 0 0 0,-1 0-1 0 0,0 0 1 0 0,0 0 0 0 0,-1-1 0 0 0,1 1 0 0 0,-5 5 0 0 0,6-10 832 0 0,0 1 1 0 0,0 0-1 0 0,0 0 1 0 0,0-1 0 0 0,1 1-1 0 0,-1-1 1 0 0,0 1-1 0 0,0-1 1 0 0,0 1-1 0 0,1-1 1 0 0,-1 1 0 0 0,0-1-1 0 0,1 1 1 0 0,-1-1-1 0 0,0 0 1 0 0,1 0 0 0 0,-1 1-1 0 0,0-3 1 0 0,1 3 125 0 0,-1-1 0 0 0,1 1 0 0 0,-1-1 0 0 0,1 1 0 0 0,-1-1 1 0 0,1 1-1 0 0,0-1 0 0 0,-1 1 0 0 0,1-1 0 0 0,0 0 0 0 0,0 1 0 0 0,-1-1 0 0 0,1 0 1 0 0,0 1-1 0 0,0-1 0 0 0,0 0 0 0 0,0 1 0 0 0,0-1 0 0 0,0 0 0 0 0,0 1 1 0 0,0-1-1 0 0,0 0 0 0 0,0 1 0 0 0,0-1 0 0 0,0 0 0 0 0,1 1 0 0 0,-1-1 0 0 0,0 1 1 0 0,0-1-1 0 0,1-1 0 0 0,2 1 62 0 0,0-1 1 0 0,0 1 0 0 0,0 0 0 0 0,1 0-1 0 0,-1 0 1 0 0,0 0 0 0 0,0 0-1 0 0,1 0 1 0 0,-1 1 0 0 0,0 0-1 0 0,1 0 1 0 0,-1 0 0 0 0,0 0-1 0 0,1 0 1 0 0,-1 1 0 0 0,0-1-1 0 0,1 1 1 0 0,-1 0 0 0 0,5 2-1 0 0,-2-1-149 0 0,-1 0 0 0 0,1 0 0 0 0,-1 0 0 0 0,0 1 0 0 0,0 0 0 0 0,0 0 0 0 0,0 0 0 0 0,0 0 0 0 0,0 1 0 0 0,5 6 0 0 0,-9-9-24 0 0,-1 0 0 0 0,1 0 0 0 0,-1 0 0 0 0,1 0 0 0 0,-1 0 0 0 0,1 0 0 0 0,-1 0 0 0 0,0 0 0 0 0,1 0 0 0 0,-1 0 0 0 0,0 0 0 0 0,0 0 0 0 0,0 0 0 0 0,0 0 0 0 0,0 0 0 0 0,0 0 0 0 0,0 0 0 0 0,0 0 0 0 0,0 0 0 0 0,-1 0 0 0 0,1 0 0 0 0,0 0 1 0 0,-1 0-1 0 0,1 0 0 0 0,-1 0 0 0 0,1 0 0 0 0,-1 0 0 0 0,1 0 0 0 0,-1 0 0 0 0,0-1 0 0 0,1 1 0 0 0,-1 0 0 0 0,-1 1 0 0 0,-38 28 1120 0 0,13-10-570 0 0,25-19-555 0 0,1 0 0 0 0,0 0 0 0 0,0 0 1 0 0,0 1-1 0 0,0-1 0 0 0,0 0 0 0 0,0 1 0 0 0,0-1 0 0 0,0 1 0 0 0,0-1 0 0 0,1 1 0 0 0,-1-1 1 0 0,1 1-1 0 0,-1-1 0 0 0,1 1 0 0 0,0 0 0 0 0,-1-1 0 0 0,1 1 0 0 0,0 0 0 0 0,0 2 0 0 0,1-3-12 0 0,-1 1-1 0 0,1-1 1 0 0,0 0-1 0 0,-1 0 1 0 0,1 0-1 0 0,0 0 1 0 0,0 0-1 0 0,0 0 1 0 0,0 0-1 0 0,0 0 1 0 0,0 0-1 0 0,0 0 1 0 0,0 0-1 0 0,0-1 1 0 0,0 1-1 0 0,0 0 1 0 0,1-1-1 0 0,-1 1 1 0 0,2 0-1 0 0,6 2 10 0 0,1-1 0 0 0,0 0 0 0 0,0 0 0 0 0,0-1 0 0 0,12 0 0 0 0,0 0-393 0 0,0-2 0 0 0,27-3 0 0 0,-5-8-3465 0 0,-39 10 2619 0 0,0-1 0 0 0,0 1 0 0 0,0-1 0 0 0,0 0 0 0 0,-1 0 0 0 0,5-5 0 0 0,13-10-3626 0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9T05:03:35.5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306 185 8410 0 0,'-5'-5'1047'0'0,"0"1"0"0"0,0-1 0 0 0,0 1 0 0 0,0 1-1 0 0,0-1 1 0 0,-1 1 0 0 0,0 0 0 0 0,0 0 0 0 0,-7-2 0 0 0,4 2-447 0 0,0 1 0 0 0,0 0 0 0 0,0 0 0 0 0,0 1 0 0 0,0 0 0 0 0,-12 1 0 0 0,12 0-435 0 0,1 0 0 0 0,0 1-1 0 0,0 0 1 0 0,0 1 0 0 0,0 0 0 0 0,1 0 0 0 0,-1 1 0 0 0,0 0 0 0 0,1 0 0 0 0,0 0-1 0 0,-1 1 1 0 0,1 1 0 0 0,1-1 0 0 0,-1 1 0 0 0,1 0 0 0 0,-9 9 0 0 0,10-8-146 0 0,1 0 0 0 0,1 1 1 0 0,-1-1-1 0 0,1 1 1 0 0,0 0-1 0 0,0 0 1 0 0,1 0-1 0 0,0 0 1 0 0,0 0-1 0 0,1 1 1 0 0,0-1-1 0 0,0 0 0 0 0,1 1 1 0 0,0-1-1 0 0,0 1 1 0 0,1-1-1 0 0,0 1 1 0 0,0-1-1 0 0,1 0 1 0 0,3 12-1 0 0,0-4-81 0 0,0 0 0 0 0,1 0 0 0 0,1 0 0 0 0,0-1-1 0 0,1 0 1 0 0,0 0 0 0 0,1-1 0 0 0,18 20 0 0 0,-24-29 27 0 0,1-1 1 0 0,0 1-1 0 0,-1-1 0 0 0,1 0 1 0 0,0 0-1 0 0,1 0 0 0 0,-1 0 1 0 0,0-1-1 0 0,1 0 0 0 0,-1 0 1 0 0,1 0-1 0 0,0 0 0 0 0,0-1 1 0 0,0 0-1 0 0,0 0 1 0 0,0 0-1 0 0,0 0 0 0 0,0-1 1 0 0,0 0-1 0 0,7 0 0 0 0,-7-2 9 0 0,0 1-1 0 0,0-1 0 0 0,0 1 1 0 0,0-1-1 0 0,0 0 0 0 0,-1-1 1 0 0,1 1-1 0 0,-1-1 1 0 0,0 0-1 0 0,1 0 0 0 0,-1-1 1 0 0,0 1-1 0 0,-1-1 0 0 0,1 0 1 0 0,-1 0-1 0 0,0 0 0 0 0,0 0 1 0 0,0-1-1 0 0,3-6 1 0 0,-2 3-50 0 0,0-1 1 0 0,-1 1-1 0 0,0-1 1 0 0,0 0-1 0 0,-1 0 1 0 0,-1 0-1 0 0,1 0 1 0 0,-2 0-1 0 0,1 0 1 0 0,-1 0-1 0 0,0 0 1 0 0,-1 0-1 0 0,0 0 1 0 0,-4-17 0 0 0,2 16 54 0 0,0-1-1 0 0,-1 1 1 0 0,0 0 0 0 0,0 0 0 0 0,-1 1 0 0 0,-1-1 0 0 0,1 1 0 0 0,-1 0 0 0 0,-1 1 0 0 0,0-1 0 0 0,0 1 0 0 0,-10-8 0 0 0,16 15 29 0 0,0 0 1 0 0,0 0-1 0 0,0 0 1 0 0,0 0-1 0 0,-1 0 0 0 0,1 1 1 0 0,0-1-1 0 0,0 0 1 0 0,0 1-1 0 0,-1-1 0 0 0,1 1 1 0 0,0 0-1 0 0,0-1 1 0 0,-1 1-1 0 0,1 0 0 0 0,0 0 1 0 0,-1-1-1 0 0,-1 1 1 0 0,3 1 2 0 0,-1-1 0 0 0,0 0 0 0 0,1 1 1 0 0,-1-1-1 0 0,0 0 0 0 0,1 1 0 0 0,-1-1 1 0 0,1 1-1 0 0,-1-1 0 0 0,1 1 0 0 0,-1-1 1 0 0,1 1-1 0 0,-1-1 0 0 0,1 1 0 0 0,0-1 1 0 0,-1 1-1 0 0,1 0 0 0 0,0-1 0 0 0,-1 1 1 0 0,1 0-1 0 0,0-1 0 0 0,0 1 1 0 0,0 0-1 0 0,0 0 0 0 0,-1 2 15 0 0,1 0 0 0 0,0 0-1 0 0,0 0 1 0 0,0 0 0 0 0,0 0 0 0 0,0 0 0 0 0,1 0-1 0 0,-1 0 1 0 0,1 0 0 0 0,0 0 0 0 0,0 0 0 0 0,0 0-1 0 0,0 0 1 0 0,3 3 0 0 0,-2-3-49 0 0,0 0 0 0 0,0-1 0 0 0,0 1-1 0 0,0-1 1 0 0,1 1 0 0 0,-1-1 0 0 0,1 0 0 0 0,0 0-1 0 0,0 0 1 0 0,0 0 0 0 0,-1-1 0 0 0,2 1 0 0 0,-1-1-1 0 0,0 0 1 0 0,0 1 0 0 0,0-1 0 0 0,1-1 0 0 0,-1 1-1 0 0,0-1 1 0 0,1 1 0 0 0,-1-1 0 0 0,0 0 0 0 0,1 0 0 0 0,-1 0-1 0 0,1-1 1 0 0,-1 1 0 0 0,0-1 0 0 0,1 1 0 0 0,-1-1-1 0 0,0-1 1 0 0,0 1 0 0 0,0 0 0 0 0,0-1 0 0 0,0 1-1 0 0,3-3 1 0 0,8-5-156 0 0,0 0 0 0 0,-1-1 0 0 0,0 0 0 0 0,0-1 0 0 0,18-22-1 0 0,-11 11-410 0 0,-3 6 204 0 0,-2-2-1 0 0,17-24 1 0 0,-29 38 401 0 0,0-1 0 0 0,0 1 1 0 0,-1-1-1 0 0,1 0 0 0 0,-1 0 1 0 0,0-1-1 0 0,-1 1 1 0 0,1 0-1 0 0,-1-1 0 0 0,0 1 1 0 0,-1 0-1 0 0,1-1 1 0 0,-1 1-1 0 0,-1-12 0 0 0,-2 33 3379 0 0,-5 61-2844 0 0,3-25-405 0 0,-13 96-349 0 0,-11 115-2521 0 0,20-90-8409 0 0,9-143 6849 0 0,3-9-440 0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9T05:03:35.9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23149 0 0,'0'4'1152'0'0,"0"-1"-32"0"0,0 0-167 0 0,0 1-273 0 0,0-1-392 0 0,0 2-256 0 0,0 0-256 0 0,0 0-296 0 0,1 1-409 0 0,0-3-479 0 0,3-2-488 0 0,1-1-569 0 0,0-2-1096 0 0,-2-6-1848 0 0,-2-3 1040 0 0,2-6-704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9T04:23:41.9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48 9826 0 0,'-2'-1'450'0'0,"1"0"-1"0"0,-1-1 1 0 0,1 1-1 0 0,-1 0 1 0 0,1 0 0 0 0,-1-1-1 0 0,1 1 1 0 0,0-1-1 0 0,-1 1 1 0 0,1-1-1 0 0,0 0 1 0 0,0 0 0 0 0,0 1-1 0 0,1-1 1 0 0,-1 0-1 0 0,0 0 1 0 0,0-3 0 0 0,1 5-347 0 0,0-1 0 0 0,0 1 0 0 0,0-1 0 0 0,0 0 0 0 0,0 1 1 0 0,1-1-1 0 0,-1 1 0 0 0,0-1 0 0 0,0 1 0 0 0,1-1 1 0 0,-1 1-1 0 0,0-1 0 0 0,0 1 0 0 0,1 0 0 0 0,-1-1 1 0 0,1 1-1 0 0,-1-1 0 0 0,0 1 0 0 0,1 0 0 0 0,-1-1 1 0 0,1 1-1 0 0,0-1 0 0 0,23-4 770 0 0,2 4-560 0 0,0 2 0 0 0,48 6 0 0 0,-66-6-269 0 0,0 1 1 0 0,1 0-1 0 0,-1 0 0 0 0,0 0 1 0 0,0 1-1 0 0,-1 1 0 0 0,1-1 1 0 0,-1 1-1 0 0,0 0 1 0 0,0 1-1 0 0,0 0 0 0 0,12 11 1 0 0,-16-14-5 0 0,-1 1 0 0 0,0 0 0 0 0,0 0 0 0 0,0 0 0 0 0,0 0 0 0 0,-1 0 0 0 0,1 1 1 0 0,-1-1-1 0 0,0 0 0 0 0,1 1 0 0 0,-2-1 0 0 0,1 1 0 0 0,0-1 0 0 0,-1 1 0 0 0,1 0 0 0 0,-1-1 0 0 0,-1 7 0 0 0,0-4-21 0 0,0-1 0 0 0,0 1 0 0 0,-1-1-1 0 0,0 1 1 0 0,0-1 0 0 0,-1 0 0 0 0,1 0 0 0 0,-1 0-1 0 0,0 0 1 0 0,-5 6 0 0 0,1-2-108 0 0,-1-1 0 0 0,1 0 0 0 0,-1-1 0 0 0,-1 0 0 0 0,0 0 1 0 0,1-1-1 0 0,-2 0 0 0 0,1 0 0 0 0,-1-1 0 0 0,0 0 0 0 0,-12 4 0 0 0,-52 6-1172 0 0,119-2 1637 0 0,-23-10-279 0 0,0-1 1 0 0,0-1 0 0 0,0-1 0 0 0,32-3 0 0 0,-42 1-457 0 0,0 0-1 0 0,1-1 1 0 0,20-8 0 0 0,-26 8-451 0 0,-1 0-1 0 0,0 0 1 0 0,0 0 0 0 0,0-1 0 0 0,0 0-1 0 0,-1 0 1 0 0,9-9 0 0 0,-12 12 133 0 0,-1-1 0 0 0,1 0 0 0 0,-1 1-1 0 0,0-1 1 0 0,0 0 0 0 0,0 0 0 0 0,0 1 0 0 0,0-1 0 0 0,-1 0 0 0 0,1 0-1 0 0,0-4 1 0 0,0-4-3824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9T04:23:42.3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0 188 9146 0 0,'5'1'4081'0'0,"2"1"-2697"0"0,2 2-8 0 0,2 0 81 0 0,0 4-401 0 0,1-2-456 0 0,1-1-240 0 0,-1 0-112 0 0,2-2-112 0 0,0-2-152 0 0,0 0-320 0 0,1 0-1064 0 0,-1-2-1961 0 0,-1-3-1688 0 0,-7-8 936 0 0,5 0-296 0 0</inkml:trace>
  <inkml:trace contextRef="#ctx0" brushRef="#br0" timeOffset="1">224 0 9634 0 0,'-7'15'2841'0'0,"-2"1"-585"0"0,-2 5-47 0 0,1 1-601 0 0,-1-2-552 0 0,1 0-432 0 0,0 2-264 0 0,1 0-240 0 0,0 4-64 0 0,1 0-32 0 0,1 2-280 0 0,1 0-656 0 0,1 0-1232 0 0,2-1-2289 0 0,-1-3-368 0 0,4-2-1161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9T04:23:42.7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95 94 2929 0 0,'-2'6'666'0'0,"0"0"1"0"0,0 0 0 0 0,1-1-1 0 0,0 1 1 0 0,1 0 0 0 0,-1 0-1 0 0,1 0 1 0 0,0 0 0 0 0,0 0-1 0 0,1 0 1 0 0,0 0 0 0 0,2 8-1 0 0,-2-11-533 0 0,-1-1-1 0 0,1 0 1 0 0,0 0 0 0 0,0 0-1 0 0,0 0 1 0 0,0 0-1 0 0,0 0 1 0 0,0 0-1 0 0,1 0 1 0 0,-1-1 0 0 0,0 1-1 0 0,1 0 1 0 0,0-1-1 0 0,-1 1 1 0 0,1-1 0 0 0,0 0-1 0 0,0 1 1 0 0,0-1-1 0 0,0 0 1 0 0,0 0-1 0 0,0 0 1 0 0,0-1 0 0 0,0 1-1 0 0,0 0 1 0 0,0-1-1 0 0,0 1 1 0 0,1-1 0 0 0,-1 0-1 0 0,0 0 1 0 0,0 0-1 0 0,0 0 1 0 0,1 0 0 0 0,-1 0-1 0 0,0 0 1 0 0,0-1-1 0 0,4 0 1 0 0,-1-1-2 0 0,-1 0-1 0 0,1 0 1 0 0,-1 0-1 0 0,1 0 1 0 0,-1-1 0 0 0,0 0-1 0 0,0 0 1 0 0,0 0 0 0 0,-1 0-1 0 0,1 0 1 0 0,-1-1 0 0 0,0 0-1 0 0,1 1 1 0 0,-2-1 0 0 0,1 0-1 0 0,0-1 1 0 0,-1 1 0 0 0,0 0-1 0 0,0-1 1 0 0,0 0 0 0 0,0 1-1 0 0,-1-1 1 0 0,0 0 0 0 0,1-8-1 0 0,-1 9-66 0 0,0 0 0 0 0,-1 0 0 0 0,1 0-1 0 0,-1 0 1 0 0,0 0 0 0 0,0 0 0 0 0,-1-1-1 0 0,1 1 1 0 0,-1 0 0 0 0,0 0 0 0 0,0 0 0 0 0,0 0-1 0 0,-1 0 1 0 0,0 1 0 0 0,1-1 0 0 0,-1 0-1 0 0,0 1 1 0 0,-1-1 0 0 0,1 1 0 0 0,-1-1 0 0 0,1 1-1 0 0,-1 0 1 0 0,0 0 0 0 0,0 1 0 0 0,0-1-1 0 0,-1 0 1 0 0,1 1 0 0 0,-1 0 0 0 0,-4-2 0 0 0,2 1-24 0 0,-1 1 1 0 0,0 0 0 0 0,0 0 0 0 0,0 1-1 0 0,0 0 1 0 0,0 0 0 0 0,0 1 0 0 0,0 0-1 0 0,0 0 1 0 0,0 0 0 0 0,0 1 0 0 0,0 0-1 0 0,0 1 1 0 0,0 0 0 0 0,-11 4 0 0 0,14-4-342 0 0,0 0 1 0 0,0 0 0 0 0,0 0 0 0 0,0 1-1 0 0,0-1 1 0 0,1 1 0 0 0,-1 0-1 0 0,1 0 1 0 0,0 1 0 0 0,-5 6-1 0 0,5-6-568 0 0,1 0-1 0 0,0-1 0 0 0,0 1 1 0 0,1 0-1 0 0,-1 0 0 0 0,1 0 0 0 0,0 1 1 0 0,0-1-1 0 0,0 0 0 0 0,1 0 1 0 0,-1 1-1 0 0,1-1 0 0 0,0 5 0 0 0,2 5-4167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9T04:23:43.0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403 71 8922 0 0,'-11'0'1328'0'0,"1"0"-1"0"0,-1 0 1 0 0,1 1 0 0 0,0 0-1 0 0,-1 0 1 0 0,-13 5 0 0 0,14-3-840 0 0,0 1 1 0 0,0-1-1 0 0,1 2 1 0 0,-1-1 0 0 0,1 2-1 0 0,-12 8 1 0 0,15-10-466 0 0,0 1-1 0 0,1 0 1 0 0,0 0 0 0 0,0 0 0 0 0,0 1-1 0 0,0 0 1 0 0,1-1 0 0 0,0 2 0 0 0,0-1-1 0 0,1 0 1 0 0,-1 1 0 0 0,2 0 0 0 0,-1-1 0 0 0,1 1-1 0 0,0 0 1 0 0,0 1 0 0 0,1-1 0 0 0,-1 0-1 0 0,2 0 1 0 0,-1 1 0 0 0,1-1 0 0 0,1 8-1 0 0,-1-12-16 0 0,0 0 0 0 0,0 0 0 0 0,1 0 1 0 0,-1 0-1 0 0,1 0 0 0 0,-1-1 0 0 0,1 1 0 0 0,0 0 0 0 0,0 0 0 0 0,0-1 0 0 0,1 1 0 0 0,-1-1 0 0 0,1 1 0 0 0,-1-1 0 0 0,1 0 0 0 0,0 1 0 0 0,0-1 0 0 0,0 0 0 0 0,0 0 0 0 0,0 0 0 0 0,0 0 0 0 0,1-1 0 0 0,-1 1 0 0 0,1-1 0 0 0,-1 1 0 0 0,1-1 0 0 0,-1 0 0 0 0,1 0 0 0 0,0 0 0 0 0,0 0 0 0 0,0 0 0 0 0,-1-1 0 0 0,1 0 0 0 0,4 1 0 0 0,0-1 23 0 0,0-1 0 0 0,1 0-1 0 0,-1 0 1 0 0,0 0-1 0 0,0-1 1 0 0,0 0 0 0 0,0 0-1 0 0,0-1 1 0 0,-1 0-1 0 0,1 0 1 0 0,-1-1 0 0 0,11-7-1 0 0,-5 2 58 0 0,0-1-1 0 0,0-1 1 0 0,-1 0-1 0 0,0 0 1 0 0,-1-1-1 0 0,0 0 1 0 0,-1-1-1 0 0,0 0 1 0 0,-1-1 0 0 0,-1 0-1 0 0,0 0 1 0 0,-1 0-1 0 0,0-1 1 0 0,5-22-1 0 0,-11 34-72 0 0,1-1 1 0 0,0 0-1 0 0,-1 1 0 0 0,0-1 0 0 0,0 0 1 0 0,0 0-1 0 0,0 1 0 0 0,-1-1 1 0 0,1 0-1 0 0,-1 1 0 0 0,0-1 0 0 0,0 0 1 0 0,0 1-1 0 0,-1-1 0 0 0,1 1 0 0 0,-4-5 1 0 0,3 6-128 0 0,0-1 0 0 0,0 1 0 0 0,0 0 0 0 0,-1 0 0 0 0,0 0 0 0 0,1 0 0 0 0,-1 0 0 0 0,0 0 0 0 0,0 1 0 0 0,0-1 0 0 0,0 1-1 0 0,0 0 1 0 0,0 0 0 0 0,0 0 0 0 0,-4-1 0 0 0,-3 1-553 0 0,-1 0 0 0 0,1 1 0 0 0,0 0 0 0 0,-1 0 0 0 0,1 1 0 0 0,0 0 0 0 0,0 1 0 0 0,0 1 0 0 0,0-1 0 0 0,-14 7 0 0 0,4 0-1876 0 0,0 0 0 0 0,-34 23 0 0 0,35-18 1224 0 0,1-1-1 0 0,-29 31 1 0 0,35-31 1337 0 0,-1 2-1 0 0,2-1 1 0 0,0 1-1 0 0,1 1 1 0 0,0 0-1 0 0,2 0 0 0 0,0 1 1 0 0,0 0-1 0 0,-7 29 1 0 0,14-43 322 0 0,0 1 1 0 0,0-1-1 0 0,0 0 1 0 0,1 1 0 0 0,-1-1-1 0 0,1 0 1 0 0,0 1-1 0 0,0-1 1 0 0,0 0-1 0 0,1 1 1 0 0,-1-1-1 0 0,1 0 1 0 0,0 1 0 0 0,0-1-1 0 0,0 0 1 0 0,0 0-1 0 0,0 0 1 0 0,1 0-1 0 0,-1 0 1 0 0,1 0-1 0 0,0 0 1 0 0,0 0 0 0 0,4 3-1 0 0,-3-3-8 0 0,1 0 0 0 0,0-1 0 0 0,0 1 0 0 0,1-1 0 0 0,-1 0 0 0 0,0 0 0 0 0,1 0 0 0 0,-1-1 0 0 0,1 0 0 0 0,-1 1 0 0 0,1-2 0 0 0,0 1 0 0 0,0 0 0 0 0,-1-1 0 0 0,1 0 0 0 0,5-1 0 0 0,23-2 281 0 0,-1-2 0 0 0,61-16 1 0 0,-58 11-1587 0 0,0 2 0 0 0,39-3 1 0 0,-73 10 654 0 0,0 1-153 0 0,0 0 0 0 0,0 0 0 0 0,0 0 0 0 0,0 0 0 0 0,0 0 0 0 0,0 0 1 0 0,0 0-1 0 0,0 0 0 0 0,0 0 0 0 0,0 0 0 0 0,0 0 0 0 0,0 1 0 0 0,0-1 0 0 0,0 0 0 0 0,0 1 0 0 0,1 0 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9T04:20:41.6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202 13 8842 0 0,'0'0'275'0'0,"0"-1"0"0"0,0 1-1 0 0,0-1 1 0 0,0 1 0 0 0,0-1 0 0 0,0 1 0 0 0,-1-1 0 0 0,1 1 0 0 0,0-1-1 0 0,0 1 1 0 0,-1-1 0 0 0,1 1 0 0 0,0-1 0 0 0,-1 1 0 0 0,1-1 0 0 0,0 1-1 0 0,-1-1 1 0 0,1 1 0 0 0,0 0 0 0 0,-1-1 0 0 0,1 1 0 0 0,-1 0 0 0 0,1-1 0 0 0,-1 1-1 0 0,1 0 1 0 0,-1 0 0 0 0,1 0 0 0 0,-1-1 0 0 0,1 1 0 0 0,-1 0 0 0 0,0 0-1 0 0,1 0 1 0 0,-1 0 0 0 0,1 0 0 0 0,-1 0 0 0 0,0 0 0 0 0,-11 19 2092 0 0,9-12-2593 0 0,-38 80 554 0 0,-33 67-906 0 0,16-56-6191 0 0,71-115-492 0 0,11-5 6444 0 0,-21 19 897 0 0,-1 1-1 0 0,1 0 0 0 0,0 1 0 0 0,0-1 1 0 0,0 0-1 0 0,0 1 0 0 0,0 0 0 0 0,0-1 1 0 0,1 1-1 0 0,-1 1 0 0 0,0-1 0 0 0,1 0 0 0 0,-1 1 1 0 0,0 0-1 0 0,1-1 0 0 0,-1 1 0 0 0,0 1 1 0 0,1-1-1 0 0,-1 0 0 0 0,7 2 0 0 0,-2 2-22 0 0,0-1 0 0 0,-1 1 0 0 0,1 0 0 0 0,-1 1 0 0 0,0 0 0 0 0,0 0 0 0 0,0 0 0 0 0,9 11 0 0 0,4 6-164 0 0,19 29 0 0 0,0-2-2049 0 0,-33-43 455 0 0,2-1-1189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9T04:23:43.4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18 5113 0 0,'17'-4'3458'0'0,"9"-1"162"0"0,35-3 0 0 0,-54 7-3486 0 0,0 1-1 0 0,0 0 0 0 0,0 1 1 0 0,0-1-1 0 0,0 1 0 0 0,0 1 1 0 0,0-1-1 0 0,0 1 1 0 0,12 5-1 0 0,-17-6-97 0 0,0 0-1 0 0,-1 0 1 0 0,1 0-1 0 0,0 0 1 0 0,-1 0 0 0 0,1 1-1 0 0,-1-1 1 0 0,1 0-1 0 0,-1 1 1 0 0,0-1 0 0 0,0 1-1 0 0,0-1 1 0 0,0 1-1 0 0,0 0 1 0 0,0-1 0 0 0,0 1-1 0 0,0 0 1 0 0,0 0-1 0 0,-1 0 1 0 0,1 0-1 0 0,-1-1 1 0 0,0 1 0 0 0,1 0-1 0 0,-1 0 1 0 0,0 0-1 0 0,0 0 1 0 0,0 0 0 0 0,0 0-1 0 0,0 0 1 0 0,-1 3-1 0 0,-2 5 106 0 0,0 0 0 0 0,-1 0 0 0 0,0 0 0 0 0,-9 15-1 0 0,-3 12 83 0 0,15-35-192 0 0,0 0-1 0 0,0 1 1 0 0,1-1 0 0 0,-1 0 0 0 0,1 1 0 0 0,-1-1-1 0 0,1 1 1 0 0,0-1 0 0 0,0 0 0 0 0,0 1 0 0 0,0-1-1 0 0,1 1 1 0 0,-1-1 0 0 0,0 0 0 0 0,1 1 0 0 0,0-1-1 0 0,0 0 1 0 0,-1 1 0 0 0,1-1 0 0 0,1 0 0 0 0,1 3-1 0 0,-1-3-18 0 0,0-1 0 0 0,0 1-1 0 0,0-1 1 0 0,0 0 0 0 0,0 0 0 0 0,0 0-1 0 0,0 0 1 0 0,1 0 0 0 0,-1 0-1 0 0,0-1 1 0 0,1 1 0 0 0,-1-1 0 0 0,0 1-1 0 0,1-1 1 0 0,-1 0 0 0 0,1 0-1 0 0,-1 0 1 0 0,0 0 0 0 0,1-1-1 0 0,-1 1 1 0 0,1-1 0 0 0,1 0 0 0 0,58-17-2275 0 0,-53 14 296 0 0,0 0-1 0 0,-1-1 1 0 0,1 0-1 0 0,11-9 1 0 0,-2-1-3783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9T04:23:44.3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81 14 7946 0 0,'1'-3'5092'0'0,"-1"3"-5007"0"0,12 1 2348 0 0,30 4-2104 0 0,-4 0 141 0 0,-10-2-255 0 0,0-2 0 0 0,-1-1 0 0 0,1-1 0 0 0,43-7 0 0 0,-71 8-199 0 0,0 0 0 0 0,0 0 0 0 0,0 0 1 0 0,0 0-1 0 0,0 0 0 0 0,0-1 0 0 0,0 1 0 0 0,0 0 0 0 0,0 0 0 0 0,0 0 0 0 0,0 0 0 0 0,0 0 0 0 0,0 0 0 0 0,0 0 0 0 0,0-1 0 0 0,0 1 0 0 0,0 0 0 0 0,0 0 0 0 0,0 0 0 0 0,0 0 0 0 0,0 0 0 0 0,0 0 0 0 0,0-1 0 0 0,0 1 0 0 0,0 0 0 0 0,0 0 0 0 0,0 0 0 0 0,0 0 0 0 0,0 0 0 0 0,0 0 0 0 0,0 0 0 0 0,0-1 0 0 0,0 1 1 0 0,0 0-1 0 0,0 0 0 0 0,0 0 0 0 0,1 0 0 0 0,-1 0 0 0 0,0 0 0 0 0,0 0 0 0 0,0 0 0 0 0,0 0 0 0 0,0 0 0 0 0,0 0 0 0 0,0 0 0 0 0,1 0 0 0 0,-1 0 0 0 0,0 0 0 0 0,0 0 0 0 0,0-1 0 0 0,0 1 0 0 0,0 0 0 0 0,0 0 0 0 0,0 0 0 0 0,1 0 0 0 0,-1 1 0 0 0,0-1 0 0 0,0 0 0 0 0,0 0 0 0 0,0 0 0 0 0,0 0 0 0 0,1 0 1 0 0,-17-5 81 0 0,-24-1-338 0 0,3 4 163 0 0,-61 4 0 0 0,87-2 72 0 0,0 2 0 0 0,1-1-1 0 0,-1 1 1 0 0,1 1 0 0 0,-1 0 0 0 0,1 0 0 0 0,0 1-1 0 0,0 1 1 0 0,1 0 0 0 0,-15 8 0 0 0,20-9 55 0 0,1 0 0 0 0,-1 0 0 0 0,0 0 0 0 0,1 1 0 0 0,0-1 1 0 0,0 1-1 0 0,0 0 0 0 0,1 0 0 0 0,0 0 0 0 0,0 0 0 0 0,0 0 0 0 0,0 0 0 0 0,1 1 1 0 0,0-1-1 0 0,0 1 0 0 0,0-1 0 0 0,1 1 0 0 0,0 8 0 0 0,0-7 10 0 0,0 0 0 0 0,1 0 0 0 0,0 1 0 0 0,0-1 0 0 0,0 0 0 0 0,1 0 0 0 0,0-1 0 0 0,1 1 0 0 0,-1 0 0 0 0,1-1 0 0 0,1 0 0 0 0,-1 1 0 0 0,1-1 0 0 0,5 6 0 0 0,-6-9-28 0 0,1 0 0 0 0,-1-1 0 0 0,1 1-1 0 0,-1-1 1 0 0,1 0 0 0 0,0 0 0 0 0,0 0-1 0 0,0-1 1 0 0,0 1 0 0 0,0-1 0 0 0,0 0-1 0 0,0 0 1 0 0,1-1 0 0 0,-1 1 0 0 0,0-1-1 0 0,0 0 1 0 0,1 0 0 0 0,-1 0 0 0 0,7-2-1 0 0,11-1-159 0 0,-1-1-1 0 0,34-12 0 0 0,-31 8-326 0 0,-4 1-345 0 0,22-5-1893 0 0,-17 12-3531 0 0,-24 1 6009 0 0,-1-1 0 0 0,1 0 1 0 0,-1 0-1 0 0,1 0 0 0 0,-1 0 1 0 0,1 0-1 0 0,-1 1 0 0 0,1-1 1 0 0,-1 0-1 0 0,1 1 0 0 0,-1-1 1 0 0,1 0-1 0 0,-1 1 0 0 0,0-1 1 0 0,1 0-1 0 0,-1 1 0 0 0,0-1 1 0 0,1 0-1 0 0,-1 1 0 0 0,0-1 1 0 0,0 1-1 0 0,1-1 0 0 0,-1 1 1 0 0,0-1-1 0 0,0 1 0 0 0,0-1 1 0 0,0 1-1 0 0,1-1 0 0 0,-1 2 1 0 0,-7 15-1279 0 0,-19 10 3131 0 0,7-12 211 0 0,0 1 1 0 0,2 1-1 0 0,-29 36 0 0 0,33-37-428 0 0,-1 0 0 0 0,0 0 0 0 0,-1-2 0 0 0,-1 0-1 0 0,-32 23 1 0 0,47-37-1416 0 0,1 0 0 0 0,-1 0 1 0 0,0 1-1 0 0,1-1 0 0 0,-1 0 0 0 0,0 1 0 0 0,1-1 0 0 0,-1 0 0 0 0,1 1 0 0 0,-1-1 0 0 0,0 1 0 0 0,1-1 1 0 0,-1 1-1 0 0,1-1 0 0 0,0 1 0 0 0,-1 0 0 0 0,1-1 0 0 0,-1 1 0 0 0,1-1 0 0 0,0 1 0 0 0,-1 0 1 0 0,1 0-1 0 0,0-1 0 0 0,0 1 0 0 0,0 0 0 0 0,0-1 0 0 0,-1 1 0 0 0,1 1 0 0 0,1-1 15 0 0,0 0-1 0 0,-1-1 0 0 0,1 1 1 0 0,-1 0-1 0 0,1 0 0 0 0,0-1 1 0 0,0 1-1 0 0,0 0 0 0 0,-1-1 1 0 0,1 1-1 0 0,0-1 0 0 0,0 1 1 0 0,0-1-1 0 0,0 1 0 0 0,0-1 1 0 0,2 1-1 0 0,3 1 65 0 0,0 0 0 0 0,1-1 0 0 0,-1 0 0 0 0,1 0 1 0 0,8 0-1 0 0,133-18-1687 0 0,-98 7-2174 0 0,-2-2-3414 0 0,-17 2 1424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9T04:23:44.8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215 0 14739 0 0,'-5'1'106'0'0,"0"-1"1"0"0,0 1-1 0 0,0 0 0 0 0,0 1 0 0 0,1-1 1 0 0,-1 1-1 0 0,0 0 0 0 0,1 0 0 0 0,-1 0 1 0 0,1 0-1 0 0,0 1 0 0 0,0 0 0 0 0,0 0 1 0 0,0 0-1 0 0,-6 6 0 0 0,5-3 130 0 0,0 1 0 0 0,1-1 1 0 0,-1 1-1 0 0,1 0 0 0 0,1 0 0 0 0,-1 0 0 0 0,1 1 0 0 0,0-1 1 0 0,-1 10-1 0 0,0-3 37 0 0,2 0-1 0 0,-1 0 1 0 0,2 1 0 0 0,0-1 0 0 0,1 0 0 0 0,0 1 0 0 0,1-1-1 0 0,1 1 1 0 0,0-1 0 0 0,7 21 0 0 0,-8-31-272 0 0,0 0 0 0 0,1 0 1 0 0,-1 0-1 0 0,1 0 0 0 0,0 0 0 0 0,0-1 1 0 0,0 1-1 0 0,0-1 0 0 0,0 0 0 0 0,1 1 1 0 0,0-1-1 0 0,0 0 0 0 0,0 0 0 0 0,0-1 1 0 0,0 1-1 0 0,0-1 0 0 0,1 1 0 0 0,-1-1 0 0 0,1 0 1 0 0,0-1-1 0 0,-1 1 0 0 0,1 0 0 0 0,0-1 1 0 0,0 0-1 0 0,0 0 0 0 0,0 0 0 0 0,0-1 1 0 0,1 1-1 0 0,-1-1 0 0 0,0 0 0 0 0,0 0 1 0 0,0 0-1 0 0,0-1 0 0 0,0 1 0 0 0,0-1 0 0 0,0 0 1 0 0,0 0-1 0 0,0-1 0 0 0,0 1 0 0 0,7-5 1 0 0,-3 2 1 0 0,1-1 1 0 0,-1-1 0 0 0,0 1-1 0 0,-1-1 1 0 0,1-1 0 0 0,-1 1-1 0 0,-1-1 1 0 0,1-1 0 0 0,-1 1-1 0 0,0-1 1 0 0,-1 0-1 0 0,0 0 1 0 0,6-12 0 0 0,-9 15-65 0 0,0 1 0 0 0,-1-1 0 0 0,1 0 0 0 0,-1 0 0 0 0,0 0 0 0 0,0 0 0 0 0,0 0 0 0 0,-1 0 0 0 0,1 0 0 0 0,-1 0 0 0 0,-2-10 0 0 0,1 11-11 0 0,0 1 0 0 0,0-1 1 0 0,0 1-1 0 0,-1-1 0 0 0,1 1 0 0 0,-1-1 0 0 0,0 1 0 0 0,0 0 1 0 0,0 0-1 0 0,-1 0 0 0 0,1 0 0 0 0,-1 0 0 0 0,1 1 0 0 0,-1-1 0 0 0,0 1 1 0 0,0 0-1 0 0,-6-4 0 0 0,6 4 49 0 0,1 1-1 0 0,-1-1 1 0 0,0 1-1 0 0,0 0 1 0 0,0 0 0 0 0,0 0-1 0 0,0 0 1 0 0,0 0-1 0 0,0 1 1 0 0,0-1 0 0 0,0 1-1 0 0,-1 0 1 0 0,1 0 0 0 0,0 0-1 0 0,0 0 1 0 0,0 1-1 0 0,-5 1 1 0 0,3-1 5 0 0,1 1-1 0 0,-1 0 1 0 0,1 0 0 0 0,-1 1 0 0 0,1-1-1 0 0,0 1 1 0 0,0 0 0 0 0,0 0-1 0 0,1 1 1 0 0,-5 4 0 0 0,-1 2 76 0 0,1 1-1 0 0,0 0 1 0 0,1 1 0 0 0,1 0 0 0 0,-1 0-1 0 0,2 0 1 0 0,-6 17 0 0 0,5-11 253 0 0,-4 16 781 0 0,-20 42 0 0 0,26-67-1036 0 0,0-1 0 0 0,-1 0 0 0 0,0 1-1 0 0,-1-1 1 0 0,1-1 0 0 0,-1 1 0 0 0,-1-1 0 0 0,0 0 0 0 0,-13 10 0 0 0,19-16-88 0 0,0 0-1 0 0,0-1 1 0 0,0 1 0 0 0,0-1 0 0 0,0 0-1 0 0,0 1 1 0 0,0-1 0 0 0,0 0 0 0 0,0 0 0 0 0,0 1-1 0 0,0-1 1 0 0,0 0 0 0 0,0 0 0 0 0,0 0-1 0 0,-2-1 1 0 0,3 1 21 0 0,-1 0 1 0 0,1 0-1 0 0,0 0 0 0 0,0 0 0 0 0,-1 0 1 0 0,1-1-1 0 0,0 1 0 0 0,0 0 0 0 0,-1 0 1 0 0,1 0-1 0 0,0-1 0 0 0,0 1 0 0 0,0 0 1 0 0,-1 0-1 0 0,1-1 0 0 0,0 1 0 0 0,0 0 1 0 0,0-1-1 0 0,0 1 0 0 0,0 0 0 0 0,-1 0 1 0 0,1-1-1 0 0,0 1 0 0 0,0 0 0 0 0,0-1 1 0 0,0 1-1 0 0,0 0 0 0 0,0-1 0 0 0,0 1 1 0 0,0 0-1 0 0,0 0 0 0 0,0-1 0 0 0,0 1 1 0 0,1 0-1 0 0,-1-1 0 0 0,0 1 0 0 0,0 0 1 0 0,0 0-1 0 0,0-1 0 0 0,0 1 0 0 0,0 0 1 0 0,1-1-1 0 0,-1 1 0 0 0,0 0 0 0 0,0 0 1 0 0,0 0-1 0 0,1-1 0 0 0,-1 1 0 0 0,0 0 1 0 0,0 0-1 0 0,1 0 0 0 0,-1-1 0 0 0,1 1 1 0 0,-1 0 23 0 0,0 0 0 0 0,1-1 0 0 0,-1 1 0 0 0,1 0 0 0 0,-1 0 0 0 0,1 0 0 0 0,-1 0 0 0 0,1 0 1 0 0,-1 0-1 0 0,1 0 0 0 0,-1-1 0 0 0,0 1 0 0 0,1 0 0 0 0,-1 1 0 0 0,1-1 0 0 0,-1 0 0 0 0,1 0 0 0 0,-1 0 1 0 0,1 0-1 0 0,-1 0 0 0 0,1 0 0 0 0,-1 1 0 0 0,1-1 0 0 0,-1 0 0 0 0,0 0 0 0 0,1 0 0 0 0,-1 1 0 0 0,1 0 1 0 0,16 10 168 0 0,-10-5-116 0 0,4-1-102 0 0,1 0 0 0 0,0 0 0 0 0,0-1 0 0 0,0 0 0 0 0,0-1 0 0 0,0 0 0 0 0,1-1 0 0 0,-1-1 0 0 0,1 0 0 0 0,-1 0 0 0 0,1-1-1 0 0,20-3 1 0 0,-18 1-894 0 0,1-1-1 0 0,-1-1 0 0 0,0 0 0 0 0,15-7 0 0 0,-18 6-1046 0 0,-1 0 1 0 0,1-1-1 0 0,-1-1 0 0 0,0 0 0 0 0,10-8 0 0 0,0-4-2184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9T04:23:45.2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87 0 7034 0 0,'-9'12'10684'0'0,"0"17"-8679"0"0,5-18-1200 0 0,-13 37-126 0 0,6-20-678 0 0,1 0 1 0 0,2 0-1 0 0,-10 58 1 0 0,18-85-45 0 0,0-1 1 0 0,0 1-1 0 0,0 0 1 0 0,-1-1-1 0 0,1 1 1 0 0,0-1-1 0 0,0 1 1 0 0,0 0-1 0 0,0-1 1 0 0,1 1-1 0 0,-1-1 1 0 0,0 1-1 0 0,0-1 1 0 0,0 1-1 0 0,0 0 1 0 0,1-1-1 0 0,-1 1 1 0 0,0-1-1 0 0,0 1 1 0 0,1-1-1 0 0,-1 1 1 0 0,0-1-1 0 0,1 1 1 0 0,-1-1-1 0 0,1 0 1 0 0,-1 1-1 0 0,1-1 1 0 0,0 1-1 0 0,0-1 11 0 0,0 0 1 0 0,0 0-1 0 0,0 1 0 0 0,0-1 1 0 0,0 0-1 0 0,0-1 0 0 0,0 1 0 0 0,0 0 1 0 0,0 0-1 0 0,0 0 0 0 0,0-1 1 0 0,0 1-1 0 0,0 0 0 0 0,2-2 1 0 0,41-26 48 0 0,-31 19-126 0 0,5-2-140 0 0,1 0-1 0 0,0 2 1 0 0,0 0-1 0 0,36-11 0 0 0,-25 13-4477 0 0,2 2-4294 0 0,-27 5 5596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9T04:23:45.6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32 8906 0 0,'1'-2'727'0'0,"1"0"1"0"0,-1 0-1 0 0,1 1 1 0 0,0-1-1 0 0,-1 0 1 0 0,1 0-1 0 0,0 1 1 0 0,0-1-1 0 0,0 1 1 0 0,1 0-1 0 0,-1 0 1 0 0,0-1-1 0 0,4 0 1 0 0,0 0-90 0 0,0 1 0 0 0,0-1 0 0 0,1 1 0 0 0,11-1 0 0 0,1 2-386 0 0,-1 0 1 0 0,30 5-1 0 0,-28-2-167 0 0,-1 1 0 0 0,30 10 0 0 0,-43-12-73 0 0,-1 0-1 0 0,1 0 0 0 0,-1 0 0 0 0,0 1 0 0 0,0 0 0 0 0,0 0 0 0 0,0 1 0 0 0,-1-1 0 0 0,1 1 1 0 0,-1 0-1 0 0,0 0 0 0 0,0 0 0 0 0,5 7 0 0 0,-8-8 0 0 0,0 0 0 0 0,0 0-1 0 0,0 0 1 0 0,-1 0 0 0 0,1 0 0 0 0,-1 0-1 0 0,0 0 1 0 0,0 0 0 0 0,0 1 0 0 0,0-1 0 0 0,0 0-1 0 0,0 0 1 0 0,-1 0 0 0 0,0 0 0 0 0,0 0-1 0 0,0 0 1 0 0,0 0 0 0 0,0 0 0 0 0,0 0 0 0 0,-1-1-1 0 0,1 1 1 0 0,-1 0 0 0 0,0-1 0 0 0,0 1-1 0 0,0-1 1 0 0,-3 4 0 0 0,-7 6-314 0 0,0 1 0 0 0,-1-1 1 0 0,-18 13-1 0 0,-50 26-963 0 0,112-60 1509 0 0,0 2 0 0 0,0 1 1 0 0,59-4-1 0 0,-70 9-761 0 0,0 1 0 0 0,0 1 0 0 0,0 1 1 0 0,22 5-1 0 0,-37-1-3185 0 0,-14-4-1863 0 0,-12-6 1161 0 0,2 10-240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9T04:23:45.9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17 7338 0 0,'5'9'7391'0'0,"5"-6"-4159"0"0,15-5-1620 0 0,-21 1-826 0 0,57-8 1474 0 0,64-6-617 0 0,-109 14-1613 0 0,1 0 0 0 0,0 2 0 0 0,0 0 0 0 0,0 1-1 0 0,21 5 1 0 0,-36-6-49 0 0,0-1 0 0 0,1 1 0 0 0,-1-1 0 0 0,0 1-1 0 0,0 0 1 0 0,0 0 0 0 0,0 0 0 0 0,0 0 0 0 0,0 0 0 0 0,0 0 0 0 0,0 0-1 0 0,0 1 1 0 0,0-1 0 0 0,-1 1 0 0 0,1 0 0 0 0,-1-1 0 0 0,1 1 0 0 0,-1 0-1 0 0,2 2 1 0 0,-2-1-42 0 0,-1-1-1 0 0,0 1 1 0 0,1-1-1 0 0,-1 0 1 0 0,0 1-1 0 0,0-1 1 0 0,-1 1-1 0 0,1-1 1 0 0,0 1-1 0 0,-1-1 1 0 0,0 1-1 0 0,1-1 1 0 0,-1 0 0 0 0,0 1-1 0 0,0-1 1 0 0,0 0-1 0 0,-3 4 1 0 0,-23 49-576 0 0,-1-1-2817 0 0,9-19-6280 0 0,13-24 3392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9T04:23:46.2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92 61 6337 0 0,'-33'40'7025'0'0,"24"-29"-6097"0"0,1 1 0 0 0,1 0 0 0 0,0 1 0 0 0,0 0 0 0 0,1 0 0 0 0,-7 22 0 0 0,18-57-842 0 0,1 1 0 0 0,1 1 0 0 0,1-1 1 0 0,0 1-1 0 0,2 0 0 0 0,24-36 1 0 0,-33 54-90 0 0,1-1 1 0 0,0 1-1 0 0,0 0 1 0 0,0 0-1 0 0,1 0 0 0 0,-1 0 1 0 0,0 0-1 0 0,1 0 1 0 0,-1 1-1 0 0,1-1 1 0 0,0 1-1 0 0,-1 0 1 0 0,1 0-1 0 0,0 0 1 0 0,0 0-1 0 0,0 0 0 0 0,0 1 1 0 0,0-1-1 0 0,5 0 1 0 0,-4 2-3 0 0,0 0 0 0 0,0-1 0 0 0,0 1 1 0 0,0 0-1 0 0,0 1 0 0 0,-1-1 0 0 0,1 1 0 0 0,0-1 1 0 0,-1 1-1 0 0,1 0 0 0 0,-1 1 0 0 0,0-1 0 0 0,4 4 1 0 0,0 1 16 0 0,0-1 1 0 0,-1 1 0 0 0,0 0 0 0 0,0 1 0 0 0,-1 0-1 0 0,0 0 1 0 0,0 0 0 0 0,-1 0 0 0 0,0 1-1 0 0,-1-1 1 0 0,1 1 0 0 0,1 10 0 0 0,-4-17 72 0 0,-1 0 0 0 0,1 1 0 0 0,-1-1 0 0 0,0 1 0 0 0,1-1 0 0 0,-1 1 0 0 0,0-1 1 0 0,-1 1-1 0 0,1-1 0 0 0,0 0 0 0 0,-1 1 0 0 0,1-1 0 0 0,-1 1 0 0 0,0-1 0 0 0,0 0 0 0 0,1 0 0 0 0,-2 1 1 0 0,1-1-1 0 0,0 0 0 0 0,0 0 0 0 0,-1 0 0 0 0,-2 4 0 0 0,0-4 100 0 0,0 0 0 0 0,0 0 0 0 0,0 0 0 0 0,0 0 0 0 0,-1 0 0 0 0,1-1 0 0 0,0 0 0 0 0,-1 0 0 0 0,1 0 0 0 0,-1 0 0 0 0,-7 0 0 0 0,-1 0-88 0 0,0 0 1 0 0,1-1 0 0 0,-1 0 0 0 0,0-1-1 0 0,0 0 1 0 0,1-1 0 0 0,-1-1 0 0 0,1 0-1 0 0,-1 0 1 0 0,1-1 0 0 0,0-1 0 0 0,-22-12 0 0 0,73 29-9017 0 0,-20-6 3310 0 0,10 3-2236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9T04:23:46.6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26 19276 0 0,'7'-8'1937'0'0,"2"1"-1"0"0,0 2-72 0 0,-1-1-607 0 0,-8 10-545 0 0,1 0-440 0 0,-1 0-216 0 0,0 1-272 0 0,0 0-264 0 0,1 1-449 0 0,-1-2-943 0 0,3 1-1737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9T04:25:01.1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705 62 1128 0 0,'-3'-5'610'0'0,"0"1"1"0"0,-1-1-1 0 0,0 1 0 0 0,0 0 0 0 0,0 0 1 0 0,0 0-1 0 0,-1 0 0 0 0,0 1 0 0 0,0-1 1 0 0,0 1-1 0 0,0 1 0 0 0,0-1 1 0 0,0 1-1 0 0,-1 0 0 0 0,1 0 0 0 0,-1 0 1 0 0,1 1-1 0 0,-1 0 0 0 0,0 0 0 0 0,0 0 1 0 0,1 1-1 0 0,-1 0 0 0 0,0 0 0 0 0,0 0 1 0 0,-10 3-1 0 0,9-1-386 0 0,0 0 0 0 0,0 1 1 0 0,0 0-1 0 0,0 0 0 0 0,1 0 1 0 0,-1 1-1 0 0,1 0 0 0 0,-7 6 0 0 0,-1 3-119 0 0,0 1 0 0 0,0 0 1 0 0,1 2-1 0 0,1-1 0 0 0,0 1 0 0 0,1 1 0 0 0,1 0 0 0 0,-11 26 0 0 0,-3 13-137 0 0,-23 84 0 0 0,-162 648 497 0 0,170-633-367 0 0,20-70-93 0 0,3 0 1 0 0,5 2-1 0 0,3-1 1 0 0,4 1-1 0 0,9 94 1 0 0,4-76-15 0 0,4 0 1 0 0,6-2 0 0 0,57 187 0 0 0,73 62 42 0 0,-83-212 5 0 0,-53-109-15 0 0,90 178-14 0 0,-88-185-26 0 0,0 0-1 0 0,2-1 0 0 0,0-1 0 0 0,1-1 0 0 0,2 0 0 0 0,26 22 0 0 0,-39-37 26 0 0,0-1 0 0 0,0 1 0 0 0,-1 1 0 0 0,0-1 0 0 0,0 1 0 0 0,0 0 0 0 0,-1 0 0 0 0,0 1 0 0 0,-1 0 0 0 0,0-1 0 0 0,0 2 0 0 0,0-1 0 0 0,-1 0 0 0 0,-1 1 0 0 0,1-1-1 0 0,-1 1 1 0 0,1 12 0 0 0,7 54-331 0 0,-8-25-3965 0 0,-14-74-10144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9T04:25:01.5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25 446 1336 0 0,'-25'5'14124'0'0,"37"4"-13505"0"0,101 79 139 0 0,33 23-681 0 0,-142-108-57 0 0,0-1 0 0 0,0 1 0 0 0,0-1 1 0 0,1 1-1 0 0,-1-1 0 0 0,1-1 0 0 0,0 1 0 0 0,-1-1 0 0 0,1 0 0 0 0,0 0 0 0 0,0 0 0 0 0,0 0 0 0 0,0-1 0 0 0,0 0 0 0 0,0 0 0 0 0,0 0 0 0 0,9-3 0 0 0,-7 1 119 0 0,-1 0-1 0 0,0-1 0 0 0,0 0 0 0 0,0-1 0 0 0,0 1 0 0 0,0-1 0 0 0,-1 0 0 0 0,0 0 0 0 0,1-1 0 0 0,-1 0 1 0 0,-1 1-1 0 0,7-10 0 0 0,8-12 216 0 0,-2 0 0 0 0,0-1 1 0 0,-2-1-1 0 0,-2 0 0 0 0,0-1 0 0 0,14-51 1 0 0,33-188 220 0 0,-56 233-487 0 0,-4 26-368 0 0,1 0 0 0 0,0 0-1 0 0,1 1 1 0 0,-1-1 0 0 0,2 0 0 0 0,3-10-1 0 0,-6 19 210 0 0,0 0 0 0 0,0 0 0 0 0,0 0 0 0 0,0 0 0 0 0,0 0 0 0 0,0-1 0 0 0,0 1 0 0 0,0 0 0 0 0,0 0 0 0 0,0 0 0 0 0,1 0 0 0 0,-1 0 0 0 0,0 0 0 0 0,0 0 0 0 0,0-1 0 0 0,0 1 1 0 0,0 0-1 0 0,0 0 0 0 0,0 0 0 0 0,0 0 0 0 0,0 0 0 0 0,0 0 0 0 0,0 0 0 0 0,1 0 0 0 0,-1 0 0 0 0,0 0 0 0 0,0 0 0 0 0,0-1 0 0 0,0 1 0 0 0,0 0 0 0 0,0 0 0 0 0,1 0 0 0 0,-1 0 0 0 0,0 0 0 0 0,0 0 0 0 0,0 0 0 0 0,0 0 0 0 0,0 0 0 0 0,0 0 0 0 0,0 0 0 0 0,1 0 0 0 0,-1 0 0 0 0,0 0 0 0 0,0 0 0 0 0,0 0 0 0 0,0 1 0 0 0,0-1 0 0 0,0 0 0 0 0,0 0 0 0 0,1 0 0 0 0,-1 0 0 0 0,0 0 0 0 0,0 0 0 0 0,0 0 0 0 0,0 0 0 0 0,0 0 0 0 0,0 0 0 0 0,0 0 0 0 0,0 1 0 0 0,0-1 0 0 0,0 0 0 0 0,1 0 0 0 0,-1 0 0 0 0,0 0 0 0 0,0 0 0 0 0,3 11-4391 0 0,1 13-2954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9T04:20:42.0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 4345 0 0,'5'0'904'0'0,"2"0"192"0"0,2-3 281 0 0,3 2-121 0 0,-2-1-424 0 0,2 2-208 0 0,1 0-136 0 0,0 1-128 0 0,2 0-136 0 0,1 2-120 0 0,1-1-88 0 0,-2 1-408 0 0,0-1-920 0 0,-3-2-1240 0 0,2-1-2385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9T04:27:28.9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341 8 2993 0 0,'-4'-2'511'0'0,"0"1"1"0"0,-1 0 0 0 0,1 0 0 0 0,0 0-1 0 0,-1 0 1 0 0,1 1 0 0 0,-1 0 0 0 0,0 0 0 0 0,1 0-1 0 0,-1 0 1 0 0,1 1 0 0 0,-1 0 0 0 0,1-1-1 0 0,0 2 1 0 0,-1-1 0 0 0,-5 3 0 0 0,-1 1 44 0 0,0 0 1 0 0,0 0-1 0 0,1 1 0 0 0,0 1 1 0 0,-12 9-1 0 0,19-14-557 0 0,1 0-1 0 0,0 0 1 0 0,-1 0 0 0 0,1 1-1 0 0,0-1 1 0 0,1 1 0 0 0,-1 0-1 0 0,0-1 1 0 0,1 1 0 0 0,0 0-1 0 0,-1 0 1 0 0,1 0-1 0 0,0 0 1 0 0,0 0 0 0 0,1 0-1 0 0,-1 0 1 0 0,1 0 0 0 0,-1 1-1 0 0,1-1 1 0 0,0 0-1 0 0,0 0 1 0 0,1 0 0 0 0,-1 0-1 0 0,1 1 1 0 0,-1-1 0 0 0,1 0-1 0 0,0 0 1 0 0,0 0-1 0 0,0 0 1 0 0,2 2 0 0 0,1 4-84 0 0,1-1 0 0 0,-1 0 0 0 0,2 0 0 0 0,-1-1 0 0 0,1 0 0 0 0,0 0 0 0 0,0 0 0 0 0,15 11 0 0 0,-15-13 28 0 0,1-1-1 0 0,0 1 0 0 0,-1-1 1 0 0,2-1-1 0 0,-1 1 0 0 0,0-2 1 0 0,1 1-1 0 0,-1-1 0 0 0,1 0 1 0 0,0 0-1 0 0,-1-1 0 0 0,1 0 1 0 0,0 0-1 0 0,0-1 0 0 0,0 0 0 0 0,0 0 1 0 0,15-3-1 0 0,-17 1 73 0 0,0 1 0 0 0,0-1 0 0 0,0-1 0 0 0,-1 1-1 0 0,1-1 1 0 0,-1 0 0 0 0,1 0 0 0 0,-1 0 0 0 0,0-1 0 0 0,0 0 0 0 0,-1 0 0 0 0,1 0-1 0 0,-1-1 1 0 0,0 1 0 0 0,0-1 0 0 0,0 0 0 0 0,-1 0 0 0 0,0 0 0 0 0,0-1-1 0 0,0 1 1 0 0,0-1 0 0 0,-1 0 0 0 0,2-8 0 0 0,-2 9 47 0 0,-1 1-1 0 0,1-1 1 0 0,-1 0 0 0 0,-1 0-1 0 0,1 0 1 0 0,-1 0 0 0 0,0 0-1 0 0,0 0 1 0 0,0 0 0 0 0,-1 0-1 0 0,1 1 1 0 0,-1-1 0 0 0,-1 0-1 0 0,1 0 1 0 0,0 0 0 0 0,-5-7-1 0 0,4 9-86 0 0,-1-1-1 0 0,0 1 0 0 0,0 0 1 0 0,0 0-1 0 0,0 0 1 0 0,0 0-1 0 0,-1 0 0 0 0,1 1 1 0 0,-1 0-1 0 0,0-1 1 0 0,0 1-1 0 0,0 1 0 0 0,0-1 1 0 0,0 0-1 0 0,0 1 0 0 0,0 0 1 0 0,0 0-1 0 0,-1 0 1 0 0,-4 0-1 0 0,-4-1-463 0 0,0 1 0 0 0,0 0 0 0 0,1 0 0 0 0,-1 1 0 0 0,0 1 0 0 0,0 0 0 0 0,0 1 0 0 0,0 0 0 0 0,1 1 0 0 0,-1 1 0 0 0,1 0 0 0 0,0 0 0 0 0,0 1 0 0 0,0 1 0 0 0,1 0 0 0 0,0 0 0 0 0,0 1 0 0 0,0 1 0 0 0,1 0 0 0 0,0 0 0 0 0,-15 18 0 0 0,7-5 370 0 0,2 0 0 0 0,0 2 0 0 0,2 0 0 0 0,0 0 0 0 0,2 1 0 0 0,-19 50 1 0 0,31-72 284 0 0,-1 0 0 0 0,0 0 1 0 0,1 0-1 0 0,-1 0 0 0 0,1 0 1 0 0,0 0-1 0 0,-1 0 0 0 0,1 0 1 0 0,0 0-1 0 0,1 0 1 0 0,-1 0-1 0 0,0 0 0 0 0,0 0 1 0 0,1 0-1 0 0,-1 0 0 0 0,1 0 1 0 0,0 0-1 0 0,-1 0 0 0 0,1 0 1 0 0,0 0-1 0 0,0 0 1 0 0,0-1-1 0 0,1 1 0 0 0,-1 0 1 0 0,0-1-1 0 0,1 1 0 0 0,-1-1 1 0 0,4 3-1 0 0,3 1 847 0 0,0 0 0 0 0,0-1 0 0 0,0 0 0 0 0,1 0 1 0 0,12 3-1 0 0,14 7-691 0 0,16 17 238 0 0,-34-20-440 0 0,1 0-1 0 0,0-1 1 0 0,0-1-1 0 0,28 9 1 0 0,-43-16-247 0 0,1-1 0 0 0,0 0 0 0 0,0 0 0 0 0,0-1 1 0 0,0 1-1 0 0,0-1 0 0 0,0 0 0 0 0,-1 0 0 0 0,1 0 0 0 0,0 0 0 0 0,0-1 1 0 0,0 1-1 0 0,0-1 0 0 0,0 0 0 0 0,0 0 0 0 0,-1-1 0 0 0,1 1 0 0 0,0-1 0 0 0,-1 0 1 0 0,1 0-1 0 0,-1 0 0 0 0,0 0 0 0 0,0-1 0 0 0,0 1 0 0 0,0-1 0 0 0,0 0 1 0 0,4-6-1 0 0,-5 8 9 0 0,-1-1 1 0 0,0 1 0 0 0,0-1-1 0 0,0 1 1 0 0,0-1-1 0 0,0 0 1 0 0,0 1 0 0 0,0-1-1 0 0,0 0 1 0 0,-1 0 0 0 0,1 0-1 0 0,-1 0 1 0 0,1 1-1 0 0,-1-1 1 0 0,0 0 0 0 0,0 0-1 0 0,0 0 1 0 0,0 0 0 0 0,0 0-1 0 0,0 0 1 0 0,0 0-1 0 0,-1 0 1 0 0,1 0 0 0 0,-1 1-1 0 0,1-1 1 0 0,-1 0 0 0 0,0 0-1 0 0,0 0 1 0 0,0 1-1 0 0,0-1 1 0 0,0 0 0 0 0,0 1-1 0 0,0-1 1 0 0,0 1 0 0 0,-1 0-1 0 0,1-1 1 0 0,-1 1-1 0 0,1 0 1 0 0,-1 0 0 0 0,1 0-1 0 0,-1 0 1 0 0,0 0 0 0 0,1 0-1 0 0,-1 0 1 0 0,0 0-1 0 0,0 1 1 0 0,-3-2 0 0 0,2 1 280 0 0,0 0 1 0 0,0 0 0 0 0,-1 0-1 0 0,1 0 1 0 0,0 1-1 0 0,-1-1 1 0 0,1 1-1 0 0,-1 0 1 0 0,1 0 0 0 0,0 0-1 0 0,-1 0 1 0 0,1 1-1 0 0,-1-1 1 0 0,1 1 0 0 0,0 0-1 0 0,0 0 1 0 0,-1 0-1 0 0,1 0 1 0 0,0 1-1 0 0,0 0 1 0 0,0-1 0 0 0,0 1-1 0 0,0 0 1 0 0,1 0-1 0 0,-1 0 1 0 0,1 1 0 0 0,-4 3-1 0 0,-1 5 546 0 0,1 2 1 0 0,1-1-1 0 0,-1 0 0 0 0,2 1 0 0 0,-5 24 0 0 0,-9 67-204 0 0,17-96-546 0 0,0 0-293 0 0,0 1-1 0 0,1-1 1 0 0,-1 0-1 0 0,2 15 1 0 0,0-21-123 0 0,-1 0 1 0 0,1 1 0 0 0,0-1-1 0 0,-1 1 1 0 0,1-1-1 0 0,0 0 1 0 0,0 1-1 0 0,1-1 1 0 0,-1 0-1 0 0,0 0 1 0 0,1 0 0 0 0,-1 0-1 0 0,1 0 1 0 0,0 0-1 0 0,0-1 1 0 0,0 1-1 0 0,-1 0 1 0 0,1-1-1 0 0,1 1 1 0 0,2 1-1 0 0,14 8-1990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9T04:27:29.3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 32 2216 0 0,'0'-9'272'0'0,"-2"-13"11042"0"0,-3 36-8809 0 0,-10 42-35 0 0,-7 30-1438 0 0,20-73-1525 0 0,0 0 0 0 0,0 0 1 0 0,2 1-1 0 0,0 18 0 0 0,4-18-2046 0 0,2-11-2009 0 0,-5-5 4091 0 0,0 1 1 0 0,0 0 0 0 0,0 0 0 0 0,0 0-1 0 0,1 0 1 0 0,-1-1 0 0 0,-1 1 0 0 0,1 0-1 0 0,0-1 1 0 0,0 1 0 0 0,0-1 0 0 0,0-1-1 0 0,7-18-2725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9T04:27:29.7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36 5641 0 0,'0'-1'241'0'0,"1"-1"1"0"0,-1 0-1 0 0,0 1 0 0 0,0-1 1 0 0,1 1-1 0 0,-1-1 0 0 0,1 1 0 0 0,0-1 1 0 0,-1 1-1 0 0,1-1 0 0 0,0 1 0 0 0,0 0 1 0 0,0-1-1 0 0,0 1 0 0 0,0 0 0 0 0,0 0 1 0 0,0 0-1 0 0,0 0 0 0 0,0 0 0 0 0,1 0 1 0 0,-1 0-1 0 0,0 0 0 0 0,1 0 0 0 0,-1 0 1 0 0,1 1-1 0 0,-1-1 0 0 0,1 1 0 0 0,-1-1 1 0 0,1 1-1 0 0,-1 0 0 0 0,1-1 1 0 0,3 1-1 0 0,2 1 96 0 0,1 0-1 0 0,-1 0 1 0 0,0 1 0 0 0,1 0 0 0 0,-1 0 0 0 0,7 3 0 0 0,11 4-405 0 0,7-1 165 0 0,-18-5-38 0 0,-1 0 0 0 0,0 1 0 0 0,14 6 0 0 0,-71 15-247 0 0,31-19 293 0 0,-1 1-1 0 0,1 0 1 0 0,0 1 0 0 0,0 0-1 0 0,-19 18 1 0 0,30-25-105 0 0,0 1 0 0 0,0 0 0 0 0,0 1 0 0 0,0-1 1 0 0,1 0-1 0 0,-1 0 0 0 0,0 1 0 0 0,1-1 0 0 0,0 1 0 0 0,0-1 0 0 0,0 1 1 0 0,0 0-1 0 0,0-1 0 0 0,0 1 0 0 0,1 0 0 0 0,-1 0 0 0 0,1-1 0 0 0,0 1 1 0 0,0 0-1 0 0,0 0 0 0 0,0 0 0 0 0,0-1 0 0 0,1 1 0 0 0,-1 0 1 0 0,1 0-1 0 0,-1-1 0 0 0,1 1 0 0 0,0 0 0 0 0,0-1 0 0 0,1 1 0 0 0,-1-1 1 0 0,0 1-1 0 0,1-1 0 0 0,0 0 0 0 0,-1 1 0 0 0,1-1 0 0 0,0 0 0 0 0,3 2 1 0 0,1 2-3 0 0,0-2 0 0 0,0 1 0 0 0,0 0 0 0 0,1-1 0 0 0,0-1 0 0 0,0 1 1 0 0,0-1-1 0 0,0 0 0 0 0,0 0 0 0 0,1-1 0 0 0,-1 0 0 0 0,1 0 1 0 0,-1-1-1 0 0,1 0 0 0 0,0-1 0 0 0,10 1 0 0 0,1-2-336 0 0,1 0-1 0 0,-1-1 0 0 0,1-1 1 0 0,-1 0-1 0 0,25-9 0 0 0,-34 8-58 0 0,-4-2-4534 0 0,-6 6 4722 0 0,-1-1 1 0 0,1 1-1 0 0,0-1 0 0 0,-1 1 1 0 0,1-1-1 0 0,0 1 1 0 0,-1 0-1 0 0,1-1 0 0 0,-1 1 1 0 0,1 0-1 0 0,-1-1 1 0 0,1 1-1 0 0,-1 0 1 0 0,1 0-1 0 0,-1-1 0 0 0,1 1 1 0 0,-1 0-1 0 0,1 0 1 0 0,-1 0-1 0 0,1 0 0 0 0,-1 0 1 0 0,0-1-1 0 0,1 1 1 0 0,-1 0-1 0 0,1 0 0 0 0,-1 1 1 0 0,1-1-1 0 0,-1 0 1 0 0,-1 0-1 0 0,-9 0-1949 0 0</inkml:trace>
  <inkml:trace contextRef="#ctx0" brushRef="#br0" timeOffset="1">241 279 1856 0 0,'-8'10'753'0'0,"0"0"-1"0"0,1 0 0 0 0,1 1 0 0 0,-1 0 1 0 0,2 0-1 0 0,-1 0 0 0 0,2 1 1 0 0,-1-1-1 0 0,-3 19 0 0 0,4-12-497 0 0,1 0 0 0 0,1 0 0 0 0,0 0 0 0 0,2 1 0 0 0,2 32 0 0 0,-2-49-429 0 0,-1-1-1 0 0,2 1 1 0 0,-1 0-1 0 0,0 0 1 0 0,0-1-1 0 0,0 1 1 0 0,1 0-1 0 0,-1-1 1 0 0,1 1-1 0 0,-1-1 1 0 0,1 1 0 0 0,0 0-1 0 0,0-1 1 0 0,-1 1-1 0 0,1-1 1 0 0,0 0-1 0 0,0 1 1 0 0,1-1-1 0 0,-1 0 1 0 0,0 0-1 0 0,0 1 1 0 0,1-1 0 0 0,2 2-1 0 0,-2-3-25 0 0,-1-1-1 0 0,1 1 0 0 0,0 0 1 0 0,-1 0-1 0 0,1-1 1 0 0,0 1-1 0 0,-1-1 1 0 0,1 1-1 0 0,-1-1 0 0 0,1 0 1 0 0,-1 1-1 0 0,1-1 1 0 0,-1 0-1 0 0,1 0 1 0 0,-1 0-1 0 0,0 0 0 0 0,1-1 1 0 0,-1 1-1 0 0,0 0 1 0 0,0 0-1 0 0,0-1 1 0 0,0 1-1 0 0,2-4 0 0 0,10-12-1155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9T04:27:30.1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231 1 3297 0 0,'-3'21'7184'0'0,"-4"8"-3410"0"0,-4 5-3217 0 0,-1 0 0 0 0,-31 58 0 0 0,34-79-886 0 0,0-1 0 0 0,0-1-1 0 0,-2 0 1 0 0,1 0 0 0 0,-1-1 0 0 0,-1 0 0 0 0,0-1 0 0 0,-18 11-1 0 0,-8 7-1769 0 0,37-27 2170 0 0,1 0 0 0 0,0 1 1 0 0,0-1-1 0 0,-1 0 0 0 0,1 0 0 0 0,0 0 1 0 0,0 1-1 0 0,0-1 0 0 0,0 0 1 0 0,-1 0-1 0 0,1 0 0 0 0,0 1 1 0 0,0-1-1 0 0,0 0 0 0 0,0 0 0 0 0,0 1 1 0 0,0-1-1 0 0,0 0 0 0 0,0 0 1 0 0,0 1-1 0 0,-1-1 0 0 0,1 0 1 0 0,0 0-1 0 0,0 1 0 0 0,0-1 0 0 0,1 0 1 0 0,-1 1-1 0 0,0-1 0 0 0,0 0 1 0 0,0 0-1 0 0,0 1 0 0 0,0-1 1 0 0,0 0-1 0 0,0 0 0 0 0,0 1 0 0 0,0-1 1 0 0,1 0-1 0 0,-1 0 0 0 0,0 0 1 0 0,0 1-1 0 0,0-1 0 0 0,0 0 1 0 0,1 0-1 0 0,-1 0 0 0 0,0 0 1 0 0,0 1-1 0 0,1-1 0 0 0,19 11 1694 0 0,25 3-232 0 0,-44-14-1505 0 0,38 9 941 0 0,62 8 1 0 0,-28-15-2637 0 0,-61-3-583 0 0,0-1-1 0 0,1 0 1 0 0,17-5-1 0 0,-15 2-3846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9T04:27:31.6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32 1648 0 0,'-14'-9'9176'0'0,"22"3"-6825"0"0,-3 3-2161 0 0,0 1 0 0 0,0 0 1 0 0,1 0-1 0 0,-1 0 0 0 0,0 0 0 0 0,1 1 1 0 0,-1 0-1 0 0,1 0 0 0 0,0 1 0 0 0,-1-1 1 0 0,1 1-1 0 0,-1 0 0 0 0,7 2 0 0 0,10 1-90 0 0,44 12 0 0 0,-28-5-71 0 0,-25-7-32 0 0,-1-1 44 0 0,-1 1-1 0 0,0 0 1 0 0,0 1 0 0 0,0 0 0 0 0,15 7 0 0 0,-23-9 16 0 0,0 0 0 0 0,-1 0-1 0 0,1 0 1 0 0,-1 0 0 0 0,0 0 0 0 0,0 0 0 0 0,0 1 0 0 0,0-1 0 0 0,0 1 0 0 0,0-1 0 0 0,0 1 0 0 0,-1 0 0 0 0,1 0 0 0 0,-1-1 0 0 0,0 1-1 0 0,0 0 1 0 0,0 0 0 0 0,0 0 0 0 0,-1 1 0 0 0,1-1 0 0 0,-1 0 0 0 0,0 0 0 0 0,0 0 0 0 0,0 6 0 0 0,-1 5 107 0 0,0 1 0 0 0,-1-1 0 0 0,-1 0 1 0 0,0 0-1 0 0,-1 0 0 0 0,0 0 0 0 0,-7 14 0 0 0,8-25 167 0 0,-3 10-390 0 0,7-4 378 0 0,4-6-5343 0 0,-4-3 4510 0 0,0 0-1 0 0,0 0 1 0 0,-1-1 0 0 0,1 1-1 0 0,0-1 1 0 0,0 1 0 0 0,-1 0-1 0 0,1-1 1 0 0,0 1-1 0 0,-1-1 1 0 0,1 0 0 0 0,0 1-1 0 0,-1-1 1 0 0,1 1 0 0 0,-1-1-1 0 0,1 0 1 0 0,-1 1 0 0 0,0-1-1 0 0,1-1 1 0 0,3-4-2723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9T04:27:32.1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 11 2152 0 0,'0'0'104'0'0,"0"0"0"0"0,0-1 0 0 0,0 1 0 0 0,0-1 0 0 0,0 1 0 0 0,0 0 0 0 0,0-1 0 0 0,0 1 0 0 0,0 0 0 0 0,0-1 0 0 0,0 1-1 0 0,0 0 1 0 0,0-1 0 0 0,0 1 0 0 0,0 0 0 0 0,-1-1 0 0 0,1 1 0 0 0,0 0 0 0 0,0-1 0 0 0,0 1 0 0 0,-1 0 0 0 0,1 0 0 0 0,0-1 0 0 0,0 1-1 0 0,-1 0 1 0 0,1 0 0 0 0,0-1 0 0 0,0 1 0 0 0,-1 0 0 0 0,1 0 0 0 0,0 0 0 0 0,-1-1 0 0 0,1 1 0 0 0,0 0 0 0 0,-1 0 0 0 0,1 0-1 0 0,0 0 1 0 0,-1 0 0 0 0,1 0 0 0 0,-1 0 0 0 0,0 0 0 0 0,-10 13 3384 0 0,6-4-3055 0 0,1-4-313 0 0,2-1 1 0 0,-1 1-1 0 0,0 0 0 0 0,1 0 0 0 0,0 1 0 0 0,0-1 0 0 0,1 0 0 0 0,0 1 0 0 0,-1-1 1 0 0,2 1-1 0 0,-1-1 0 0 0,1 1 0 0 0,0-1 0 0 0,0 1 0 0 0,0 0 0 0 0,1-1 1 0 0,0 1-1 0 0,3 10 0 0 0,-3-12-58 0 0,0 1 0 0 0,1-1 0 0 0,0 0 0 0 0,0 0-1 0 0,0 0 1 0 0,0 0 0 0 0,1 0 0 0 0,0 0 0 0 0,0-1 0 0 0,0 1 0 0 0,0-1 0 0 0,0 0 0 0 0,1 0 0 0 0,-1 0 0 0 0,1 0 0 0 0,0-1 0 0 0,0 1-1 0 0,0-1 1 0 0,0 0 0 0 0,0 0 0 0 0,0-1 0 0 0,1 1 0 0 0,4 0 0 0 0,3 0 278 0 0,0-2-1 0 0,1 1 1 0 0,-1-1 0 0 0,0-1-1 0 0,19-4 1 0 0,-22 3-391 0 0,0 1-1 0 0,0 0 1 0 0,0 0 0 0 0,0 1-1 0 0,0 0 1 0 0,0 0 0 0 0,0 1 0 0 0,0 0-1 0 0,0 1 1 0 0,17 5 0 0 0,-19-3-1354 0 0,-7-3 1095 0 0,0-1-1 0 0,1 1 1 0 0,-1-1 0 0 0,0 1 0 0 0,0-1-1 0 0,1 1 1 0 0,-1-1 0 0 0,0 1-1 0 0,0-1 1 0 0,0 1 0 0 0,0-1-1 0 0,1 1 1 0 0,-1-1 0 0 0,0 1-1 0 0,0-1 1 0 0,0 1 0 0 0,0 0 0 0 0,0-1-1 0 0,0 1 1 0 0,-1-1 0 0 0,1 1-1 0 0,0-1 1 0 0,0 1 0 0 0,0-1-1 0 0,0 1 1 0 0,-1-1 0 0 0,1 1-1 0 0,0-1 1 0 0,0 1 0 0 0,-1-1 0 0 0,0 1-1 0 0,-3 4-2867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9T04:27:32.5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 21 2737 0 0,'-9'5'1231'0'0,"3"-1"-79"0"0,0-1-1 0 0,-1-1 1 0 0,1 1 0 0 0,-12 3-1 0 0,22-11 2472 0 0,23-16-2502 0 0,-17 18-1061 0 0,0 1-1 0 0,0 1 1 0 0,0 0 0 0 0,0 1 0 0 0,0 0 0 0 0,1 0 0 0 0,-1 1 0 0 0,0 0 0 0 0,15 4-1 0 0,42 3 94 0 0,-42-16-1000 0 0,-25 8 785 0 0,1 0-1 0 0,-1 0 1 0 0,1 0 0 0 0,-1 0-1 0 0,1 0 1 0 0,-1-1 0 0 0,1 1 0 0 0,-1 0-1 0 0,0 0 1 0 0,1 0 0 0 0,-1-1-1 0 0,1 1 1 0 0,-1 0 0 0 0,1 0 0 0 0,-1-1-1 0 0,0 1 1 0 0,1 0 0 0 0,-1-1 0 0 0,0 1-1 0 0,1-1 1 0 0,-1 1 0 0 0,0 0-1 0 0,0-1 1 0 0,1 1 0 0 0,-1-1 0 0 0,0 1-1 0 0,0-1 1 0 0,0 1 0 0 0,1-1 0 0 0,-1 1-1 0 0,0-1 1 0 0,0 1 0 0 0,0-1-1 0 0,0 1 1 0 0,0-1 0 0 0,0 1 0 0 0,0-1-1 0 0,0 1 1 0 0,0-1 0 0 0,0 1 0 0 0,-1-1-1 0 0,1 1 1 0 0,0-1 0 0 0,0 1-1 0 0,-1-1 1 0 0,1 1 65 0 0,-1 0 0 0 0,1 0 0 0 0,-1-1 0 0 0,0 1 0 0 0,1 0 0 0 0,-1 0 0 0 0,0 0 0 0 0,1 0 0 0 0,-1 0 0 0 0,1 0 0 0 0,-1 0 0 0 0,0 1 0 0 0,1-1 0 0 0,-1 0 0 0 0,0 0 0 0 0,1 0 1 0 0,-1 1-1 0 0,1-1 0 0 0,-1 0 0 0 0,1 0 0 0 0,-1 1 0 0 0,1-1 0 0 0,-1 1 0 0 0,1-1 0 0 0,-1 0 0 0 0,1 1 0 0 0,-1-1 0 0 0,1 1 0 0 0,-1-1 0 0 0,1 1 0 0 0,0-1 0 0 0,-1 1 0 0 0,1 0 0 0 0,-14 19 893 0 0,11-15-569 0 0,0 1-1 0 0,0-1 1 0 0,1 1 0 0 0,0 0-1 0 0,0-1 1 0 0,0 1 0 0 0,1 0-1 0 0,0 0 1 0 0,0 1 0 0 0,0-1-1 0 0,1 0 1 0 0,1 12 0 0 0,-1-15-426 0 0,1 0 1 0 0,0 1-1 0 0,0-1 1 0 0,0 0-1 0 0,0 1 1 0 0,0-1-1 0 0,1 0 1 0 0,0 0-1 0 0,-1 0 1 0 0,4 4-1 0 0,-3-5-705 0 0,1 1 0 0 0,-1-1 0 0 0,1 1-1 0 0,0-1 1 0 0,0 0 0 0 0,0 0 0 0 0,0 0 0 0 0,0 0 0 0 0,0-1 0 0 0,0 1-1 0 0,5 1 1 0 0,0-1-3489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9T04:27:32.9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 57 13539 0 0,'-6'-7'648'0'0,"-25"-38"4773"0"0,31 45-5403 0 0,0-1 1 0 0,0 1-1 0 0,1 0 0 0 0,-1 0 1 0 0,0-1-1 0 0,0 1 0 0 0,1 0 1 0 0,-1-1-1 0 0,0 1 0 0 0,1 0 1 0 0,-1 0-1 0 0,0 0 0 0 0,1-1 1 0 0,-1 1-1 0 0,1 0 0 0 0,-1 0 0 0 0,0 0 1 0 0,1 0-1 0 0,-1 0 0 0 0,1 0 1 0 0,-1 0-1 0 0,0 0 0 0 0,1 0 1 0 0,-1 0-1 0 0,1 0 0 0 0,-1 0 1 0 0,0 0-1 0 0,1 0 0 0 0,-1 0 1 0 0,1 0-1 0 0,-1 0 0 0 0,0 0 0 0 0,1 1 1 0 0,17 1-24 0 0,25 6 11 0 0,-27-6 6 0 0,1 1 1 0 0,-1 1-1 0 0,0 0 1 0 0,-1 1-1 0 0,1 0 1 0 0,19 11-1 0 0,-35-16-16 0 0,1 0-1 0 0,-1 0 1 0 0,1 1-1 0 0,-1-1 1 0 0,1 0-1 0 0,-1 1 1 0 0,1-1 0 0 0,-1 1-1 0 0,1-1 1 0 0,-1 0-1 0 0,1 1 1 0 0,-1-1-1 0 0,0 1 1 0 0,1-1 0 0 0,-1 1-1 0 0,0-1 1 0 0,1 1-1 0 0,-1-1 1 0 0,0 1-1 0 0,0 0 1 0 0,0-1 0 0 0,1 1-1 0 0,-1-1 1 0 0,0 1-1 0 0,0 0 1 0 0,0-1-1 0 0,0 1 1 0 0,0 0-1 0 0,0-1 1 0 0,0 2 0 0 0,-1-1-30 0 0,0 0 1 0 0,1 0 0 0 0,-1 1 0 0 0,0-1 0 0 0,0 0 0 0 0,0 0 0 0 0,0 0 0 0 0,0 0 0 0 0,0 0-1 0 0,0 0 1 0 0,0 0 0 0 0,-3 1 0 0 0,-46 20-831 0 0,42-19 808 0 0,-5 2-76 0 0,1 0 1 0 0,-1 1-1 0 0,1 0 1 0 0,0 1-1 0 0,0 0 1 0 0,-21 18-1 0 0,30-22 106 0 0,0 0 1 0 0,1 0-1 0 0,0-1 1 0 0,-1 2-1 0 0,1-1 1 0 0,0 0-1 0 0,0 0 0 0 0,1 1 1 0 0,-1-1-1 0 0,1 1 1 0 0,0-1-1 0 0,0 1 0 0 0,0 0 1 0 0,0-1-1 0 0,0 1 1 0 0,1 0-1 0 0,0 0 1 0 0,0-1-1 0 0,0 1 0 0 0,0 0 1 0 0,0 0-1 0 0,1-1 1 0 0,0 1-1 0 0,-1 0 0 0 0,2 0 1 0 0,-1-1-1 0 0,0 1 1 0 0,1-1-1 0 0,-1 1 1 0 0,4 4-1 0 0,-1-3 25 0 0,0 1 0 0 0,0-1 0 0 0,0 1 0 0 0,1-1 0 0 0,0 0 1 0 0,0-1-1 0 0,0 1 0 0 0,1-1 0 0 0,0 0 0 0 0,-1-1 0 0 0,1 1 0 0 0,1-1 0 0 0,-1 0 0 0 0,0-1 0 0 0,1 0 0 0 0,-1 0 1 0 0,1 0-1 0 0,0 0 0 0 0,12 0 0 0 0,-7-1-325 0 0,1 0-1 0 0,-1-1 1 0 0,0 0 0 0 0,18-3-1 0 0,-20 1-571 0 0,0 0-1 0 0,0 0 1 0 0,0-1 0 0 0,0-1-1 0 0,9-4 1 0 0,-18 8 700 0 0,-1 0 1 0 0,1-1-1 0 0,0 1 1 0 0,0 0-1 0 0,-1 0 1 0 0,1-1-1 0 0,0 1 1 0 0,-1-1-1 0 0,1 1 0 0 0,0-1 1 0 0,-1 1-1 0 0,1-1 1 0 0,-1 1-1 0 0,1-1 1 0 0,-1 1-1 0 0,1-1 1 0 0,-1 0-1 0 0,1 1 1 0 0,-1-1-1 0 0,1 0 1 0 0,-1 1-1 0 0,0-1 1 0 0,0 0-1 0 0,1 0 1 0 0,-1 1-1 0 0,0-1 0 0 0,0 0 1 0 0,0 0-1 0 0,0 1 1 0 0,0-1-1 0 0,0 0 1 0 0,0 0-1 0 0,0-1 1 0 0,-3-4-2340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9T04:27:33.3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125 0 3457 0 0,'-7'10'1569'0'0,"1"-1"1"0"0,0 1-1 0 0,1-1 1 0 0,-8 21-1 0 0,7-14-1259 0 0,1 1 0 0 0,1 0 0 0 0,1 1 0 0 0,-3 27-1 0 0,6-44-430 0 0,0 1 0 0 0,0 0 0 0 0,-1-1 0 0 0,1 1 0 0 0,0 0 0 0 0,0-1 0 0 0,1 1 0 0 0,-1 0 0 0 0,0-1 0 0 0,0 1 0 0 0,1 0 0 0 0,-1-1 0 0 0,1 1 0 0 0,0-1 0 0 0,-1 1 0 0 0,1-1 0 0 0,0 1 0 0 0,0-1 0 0 0,0 0 0 0 0,0 1 0 0 0,0-1 0 0 0,0 0 0 0 0,3 3 0 0 0,-3-4-76 0 0,1 0 0 0 0,-1 0-1 0 0,1 1 1 0 0,-1-1 0 0 0,1 0-1 0 0,-1 0 1 0 0,1 0 0 0 0,-1 0 0 0 0,1-1-1 0 0,-1 1 1 0 0,1 0 0 0 0,-1-1-1 0 0,0 1 1 0 0,1-1 0 0 0,-1 1 0 0 0,1-1-1 0 0,-1 0 1 0 0,0 0 0 0 0,1 1-1 0 0,-1-1 1 0 0,0 0 0 0 0,0 0 0 0 0,0 0-1 0 0,0 0 1 0 0,2-3 0 0 0,22-22-944 0 0,26-36 0 0 0,-33 38 1260 0 0,1 2 0 0 0,36-35 0 0 0,-55 57-47 0 0,0-1-1 0 0,0 1 0 0 0,1-1 1 0 0,-1 1-1 0 0,1-1 0 0 0,-1 1 1 0 0,0 0-1 0 0,1-1 0 0 0,-1 1 1 0 0,1-1-1 0 0,-1 1 0 0 0,1 0 1 0 0,-1-1-1 0 0,1 1 0 0 0,-1 0 1 0 0,1 0-1 0 0,-1-1 0 0 0,1 1 1 0 0,0 0-1 0 0,-1 0 0 0 0,1 0 1 0 0,-1 0-1 0 0,1 0 0 0 0,0 0 1 0 0,-1 0-1 0 0,1 0 0 0 0,-1 0 1 0 0,1 0-1 0 0,-1 0 0 0 0,1 0 1 0 0,0 0-1 0 0,-1 0 0 0 0,1 1 1 0 0,-1-1-1 0 0,1 0 0 0 0,0 1 1 0 0,0 0 63 0 0,0 1 1 0 0,-1 0 0 0 0,0-1-1 0 0,1 1 1 0 0,-1 0 0 0 0,0-1 0 0 0,0 1-1 0 0,0 0 1 0 0,0 0 0 0 0,0-1-1 0 0,0 1 1 0 0,-1 2 0 0 0,-14 53 1538 0 0,8-43-1504 0 0,1 0 0 0 0,-2 0 0 0 0,0-1 0 0 0,-1 0 0 0 0,0 0 0 0 0,-14 13 0 0 0,20-22-139 0 0,-1 0 0 0 0,1-1 0 0 0,-1 1 0 0 0,0-1-1 0 0,0 0 1 0 0,-1 0 0 0 0,1-1 0 0 0,-1 1 0 0 0,1-1 0 0 0,-1 0 0 0 0,0 0 0 0 0,1-1 0 0 0,-1 1 0 0 0,0-1 0 0 0,0 0 0 0 0,0 0 0 0 0,0-1 0 0 0,-1 1 0 0 0,1-1 0 0 0,0-1-1 0 0,0 1 1 0 0,-8-2 0 0 0,-7-4 225 0 0,-24-6 976 0 0,42 12-990 0 0,0-1 1 0 0,0 1-1 0 0,-1 0 1 0 0,1 0-1 0 0,0 0 1 0 0,0 0-1 0 0,0 0 1 0 0,-1 0-1 0 0,1 1 1 0 0,0-1-1 0 0,0 1 1 0 0,0 0 0 0 0,0-1-1 0 0,0 1 1 0 0,-4 2-1 0 0,6-3-181 0 0,-1 1 0 0 0,1-1 0 0 0,0 1 0 0 0,-1-1 0 0 0,1 1 0 0 0,0-1 0 0 0,0 1 0 0 0,0 0 0 0 0,-1-1 0 0 0,1 1 0 0 0,0-1 0 0 0,0 1 0 0 0,0-1 0 0 0,0 1 0 0 0,0 0 0 0 0,0-1 0 0 0,0 1 0 0 0,0-1 0 0 0,0 1 0 0 0,0 0 0 0 0,0-1 0 0 0,0 1 0 0 0,1-1 0 0 0,-1 1 0 0 0,0-1 0 0 0,0 1 0 0 0,1-1 0 0 0,-1 1 0 0 0,0-1 0 0 0,1 1 0 0 0,-1-1 0 0 0,0 1 0 0 0,1-1 0 0 0,-1 1 0 0 0,1-1 0 0 0,-1 0 0 0 0,1 1 0 0 0,-1-1 0 0 0,1 0 0 0 0,-1 1 0 0 0,1-1 0 0 0,22 17 544 0 0,-8-9-513 0 0,0-1 0 0 0,1 0 0 0 0,0-1-1 0 0,0 0 1 0 0,1-1 0 0 0,-1-1 0 0 0,1-1-1 0 0,17 1 1 0 0,24-2-2998 0 0,-3-8-4386 0 0,-26 0 496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9T04:27:33.6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12699 0 0,'0'0'1376'0'0,"2"0"-648"0"0,-1 1-120 0 0,0-1-144 0 0,0 1-184 0 0,2-1-344 0 0,-2 1-736 0 0,2-1-1184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9T04:20:42.4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166 28 5137 0 0,'3'-3'1301'0'0,"0"0"-634"0"0,0 0 1 0 0,0 0-1 0 0,0 0 1 0 0,1 0-1 0 0,-1 1 0 0 0,8-5 1 0 0,-10 7-656 0 0,-1 0 1 0 0,1-1-1 0 0,-1 1 1 0 0,0 0-1 0 0,1 0 1 0 0,-1 0-1 0 0,1 0 1 0 0,-1 0-1 0 0,1 0 1 0 0,-1 0-1 0 0,0 0 1 0 0,1 0-1 0 0,-1 0 1 0 0,1 0-1 0 0,-1 0 1 0 0,1 1 0 0 0,-1-1-1 0 0,0 0 1 0 0,1 0-1 0 0,-1 0 1 0 0,1 1-1 0 0,-1-1 1 0 0,0 0-1 0 0,1 0 1 0 0,-1 1-1 0 0,0-1 1 0 0,1 0-1 0 0,-1 1 1 0 0,1 1 170 0 0,0-1 0 0 0,0 1 1 0 0,0 0-1 0 0,-1-1 0 0 0,1 1 0 0 0,-1 0 1 0 0,1 0-1 0 0,-1-1 0 0 0,0 1 1 0 0,0 0-1 0 0,1 2 0 0 0,-2 9 36 0 0,0-1 1 0 0,0 1-1 0 0,-1 0 0 0 0,-1-1 0 0 0,0 1 0 0 0,-6 13 0 0 0,-3 15-127 0 0,-6 59-279 0 0,8-41-1660 0 0,-4 0-4513 0 0,9-42 1736 0 0</inkml:trace>
  <inkml:trace contextRef="#ctx0" brushRef="#br0" timeOffset="1">0 512 2897 0 0,'5'-4'464'0'0,"0"0"1"0"0,1 0-1 0 0,-1 1 1 0 0,1 0-1 0 0,0 0 1 0 0,0 1-1 0 0,0-1 1 0 0,0 1-1 0 0,0 1 1 0 0,0-1-1 0 0,11 0 1 0 0,4-1-158 0 0,-1 1 1 0 0,28 2 0 0 0,-47 0-219 0 0,1 0-1 0 0,-1 0 1 0 0,0 0 0 0 0,1 0-1 0 0,-1 0 1 0 0,0 0 0 0 0,1 0 0 0 0,-1 0-1 0 0,1 1 1 0 0,-1-1 0 0 0,0 0-1 0 0,1 1 1 0 0,-1-1 0 0 0,0 1-1 0 0,0 0 1 0 0,0-1 0 0 0,1 1-1 0 0,-1 0 1 0 0,0 0 0 0 0,0 0-1 0 0,0 0 1 0 0,0 0 0 0 0,0 0 0 0 0,0 0-1 0 0,-1 0 1 0 0,1 0 0 0 0,0 0-1 0 0,1 3 1 0 0,-2-2 30 0 0,0 0-1 0 0,0 0 1 0 0,-1 0 0 0 0,1 0 0 0 0,0-1-1 0 0,-1 1 1 0 0,0 0 0 0 0,1 0-1 0 0,-1 0 1 0 0,0-1 0 0 0,0 1 0 0 0,0 0-1 0 0,0 0 1 0 0,0-1 0 0 0,0 1 0 0 0,0-1-1 0 0,0 1 1 0 0,-1-1 0 0 0,1 0-1 0 0,-3 2 1 0 0,0 0-68 0 0,0 1 1 0 0,1-1-1 0 0,0 1 0 0 0,-1-1 0 0 0,1 1 1 0 0,1 0-1 0 0,-1 0 0 0 0,0 0 0 0 0,-3 8 1 0 0,6-9-55 0 0,-1 1 0 0 0,1-1 0 0 0,-1 0 0 0 0,1 0 0 0 0,0 0-1 0 0,0 0 1 0 0,1 1 0 0 0,-1-1 0 0 0,1 0 0 0 0,-1 0 0 0 0,1 0 0 0 0,0 0 0 0 0,0 0 0 0 0,0 0 0 0 0,3 6 0 0 0,-2-7-5 0 0,-1 1 0 0 0,0 0 0 0 0,1-1 0 0 0,-1 1 0 0 0,1-1 0 0 0,0 0 0 0 0,0 0 0 0 0,0 1 0 0 0,0-1 0 0 0,0 0 0 0 0,0 0 0 0 0,0-1 0 0 0,1 1 0 0 0,-1 0 0 0 0,1-1 0 0 0,-1 0 0 0 0,1 1-1 0 0,0-1 1 0 0,3 1 0 0 0,-2-2 26 0 0,0 1-1 0 0,1-1 0 0 0,-1 0 0 0 0,0 0 0 0 0,0 0 1 0 0,1 0-1 0 0,-1-1 0 0 0,0 0 0 0 0,0 0 1 0 0,0 0-1 0 0,7-3 0 0 0,7-4-485 0 0,-1-1 0 0 0,-1-1-1 0 0,0-1 1 0 0,24-19 0 0 0,-1-10-5773 0 0,-22 21 1678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9T04:28:55.4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92 2553 0 0,'2'-22'1687'0'0,"1"-19"1081"0"0,-3 40-2396 0 0,0-1 0 0 0,0 1 0 0 0,0-1 0 0 0,0 1 0 0 0,0-1 0 0 0,0 1 0 0 0,-1-1-1 0 0,1 1 1 0 0,-1-1 0 0 0,1 1 0 0 0,-1-1 0 0 0,0 1 0 0 0,1 0 0 0 0,-1-1-1 0 0,0 1 1 0 0,0 0 0 0 0,0 0 0 0 0,0-1 0 0 0,-1 0 0 0 0,45 55 939 0 0,-14-24-1358 0 0,-2 1 1 0 0,39 56 0 0 0,-59-75 53 0 0,0 1 0 0 0,-1-1 0 0 0,-1 1 0 0 0,0 0 1 0 0,0 1-1 0 0,-1-1 0 0 0,-1 1 0 0 0,0 0 0 0 0,-1 0 1 0 0,0 0-1 0 0,-1 0 0 0 0,0 18 0 0 0,-4 5-48 0 0,-2 0 0 0 0,-1-1 0 0 0,-2 0 0 0 0,-1 0 0 0 0,-2-1 0 0 0,-16 35 0 0 0,15-41-2548 0 0,-33 51 0 0 0,31-61-3477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9T04:28:55.8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28 5401 0 0,'0'0'94'0'0,"0"-1"-1"0"0,-1 1 1 0 0,1-1 0 0 0,-1 1-1 0 0,1 0 1 0 0,-1-1 0 0 0,1 1-1 0 0,-1 0 1 0 0,1 0 0 0 0,-1 0-1 0 0,1-1 1 0 0,-1 1 0 0 0,1 0-1 0 0,-1 0 1 0 0,0 0 0 0 0,1 0-1 0 0,-1 0 1 0 0,1 0 0 0 0,-1 0-1 0 0,1 0 1 0 0,-1 0 0 0 0,0 0-1 0 0,1 0 1 0 0,-1 0 0 0 0,1 0-1 0 0,-1 1 1 0 0,1-1 0 0 0,-1 0-1 0 0,1 0 1 0 0,-1 1 0 0 0,1-1-1 0 0,-1 0 1 0 0,1 1 0 0 0,-1-1-1 0 0,1 0 1 0 0,-1 1 0 0 0,1-1-1 0 0,0 1 1 0 0,-1-1 0 0 0,1 0-1 0 0,0 1 1 0 0,-1-1 0 0 0,1 1-1 0 0,0-1 1 0 0,0 1 0 0 0,-1-1-1 0 0,1 1 1 0 0,0 0 0 0 0,0-1-1 0 0,0 1 1 0 0,0-1 0 0 0,0 1-1 0 0,0-1 1 0 0,0 2 0 0 0,0-1-82 0 0,0 1 0 0 0,0-1 0 0 0,0 0 0 0 0,1 1 1 0 0,-1-1-1 0 0,1 0 0 0 0,-1 1 0 0 0,1-1 0 0 0,-1 0 0 0 0,1 0 1 0 0,0 1-1 0 0,-1-1 0 0 0,1 0 0 0 0,0 0 0 0 0,0 0 0 0 0,0 0 1 0 0,0 0-1 0 0,0 0 0 0 0,0 0 0 0 0,0 0 0 0 0,0-1 0 0 0,1 1 1 0 0,-1 0-1 0 0,0-1 0 0 0,2 2 0 0 0,7-1 107 0 0,0 1 0 0 0,1-1 0 0 0,-1-1 0 0 0,1 0 0 0 0,-1 0 0 0 0,1-1 0 0 0,-1-1 0 0 0,0 1-1 0 0,20-7 1 0 0,-4 2-12 0 0,78-14-67 0 0,2 5-1 0 0,108-1 1 0 0,-199 17-480 0 0,6-2-1073 0 0,-8-1-3047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9T04:28:56.2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37 4177 0 0,'2'-4'717'0'0,"-1"0"0"0"0,1 0 0 0 0,0 1-1 0 0,1-1 1 0 0,-1 0 0 0 0,1 1 0 0 0,0 0 0 0 0,3-4 0 0 0,12 33 2390 0 0,-12-18-3072 0 0,0 0-1 0 0,1 0 1 0 0,-1-1-1 0 0,2 0 0 0 0,-1 0 1 0 0,1-1-1 0 0,12 9 1 0 0,5-1-17 0 0,33 15 0 0 0,-33-18 26 0 0,37 24 0 0 0,-60-34-28 0 0,0 0 0 0 0,0 0-1 0 0,0 0 1 0 0,0 1 0 0 0,0-1-1 0 0,0 1 1 0 0,-1 0 0 0 0,1-1-1 0 0,-1 1 1 0 0,1 0 0 0 0,-1 0-1 0 0,0 0 1 0 0,0 0-1 0 0,1 0 1 0 0,-2 0 0 0 0,1 0-1 0 0,0 1 1 0 0,0-1 0 0 0,-1 0-1 0 0,1 0 1 0 0,-1 1 0 0 0,1 2-1 0 0,-2 0 35 0 0,0 0 1 0 0,0-1-1 0 0,0 1 0 0 0,-1-1 0 0 0,1 1 0 0 0,-1-1 0 0 0,0 0 0 0 0,0 1 0 0 0,-1-1 0 0 0,-3 5 0 0 0,-8 9 146 0 0,0 0-1 0 0,-25 23 1 0 0,-15 17-832 0 0,27-16-2605 0 0,25-39 2316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9T04:28:56.5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310 1 7098 0 0,'-16'3'7797'0'0,"-10"15"-5739"0"0,21-15-1490 0 0,-19 17-126 0 0,1 1 0 0 0,1 1 0 0 0,1 1-1 0 0,-18 25 1 0 0,-65 106-650 0 0,99-145 17 0 0,1-5-168 0 0,1 1-1 0 0,1-1 1 0 0,-1 1-1 0 0,1 0 0 0 0,0 0 1 0 0,0 0-1 0 0,0 0 1 0 0,0 0-1 0 0,0 8 0 0 0,28-38-1796 0 0,20-41 2004 0 0,14-17 175 0 0,-59 81-27 0 0,1 1 1 0 0,-1 0-1 0 0,0 0 1 0 0,1 0-1 0 0,-1-1 1 0 0,1 1-1 0 0,-1 1 1 0 0,1-1-1 0 0,-1 0 1 0 0,1 0-1 0 0,-1 0 1 0 0,1 1-1 0 0,0-1 1 0 0,-1 1-1 0 0,1 0 1 0 0,0-1-1 0 0,0 1 1 0 0,-1 0-1 0 0,5 0 1 0 0,-3 0 1 0 0,1 1 0 0 0,0 0 1 0 0,0 0-1 0 0,0 0 0 0 0,-1 0 1 0 0,1 1-1 0 0,-1-1 1 0 0,7 5-1 0 0,2 2-170 0 0,-1 0 0 0 0,0 1 0 0 0,19 19 0 0 0,-28-26 96 0 0,3 3-643 0 0,0 0 0 0 0,-1 0 1 0 0,1 0-1 0 0,-1 0 0 0 0,0 1 0 0 0,0-1 0 0 0,-1 1 1 0 0,0 0-1 0 0,0 0 0 0 0,4 11 0 0 0,-7-16 678 0 0,0-1-1 0 0,0 0 1 0 0,0 0-1 0 0,0 1 0 0 0,1-1 1 0 0,-1 0-1 0 0,0 1 1 0 0,0-1-1 0 0,0 0 0 0 0,0 0 1 0 0,0 1-1 0 0,0-1 1 0 0,-1 0-1 0 0,1 0 0 0 0,0 1 1 0 0,0-1-1 0 0,0 0 1 0 0,0 0-1 0 0,0 1 0 0 0,0-1 1 0 0,0 0-1 0 0,0 0 1 0 0,-1 0-1 0 0,1 1 1 0 0,0-1-1 0 0,0 0 0 0 0,0 0 1 0 0,0 0-1 0 0,-1 1 1 0 0,1-1-1 0 0,0 0 0 0 0,0 0 1 0 0,-1 0-1 0 0,1 0 1 0 0,0 0-1 0 0,0 1 0 0 0,0-1 1 0 0,-1 0-1 0 0,1 0 1 0 0,0 0-1 0 0,0 0 0 0 0,-1 0 1 0 0,1 0-1 0 0,0 0 1 0 0,-1 0-1 0 0,1 0 0 0 0,-1 0 1 0 0,-3 1-513 0 0,-3 5-1070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9T04:28:56.9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 1 5369 0 0,'-4'0'622'0'0,"1"1"0"0"0,-1 1 0 0 0,0-1 0 0 0,1 0 0 0 0,-1 1-1 0 0,1 0 1 0 0,-6 3 0 0 0,8-5-574 0 0,1 1 1 0 0,0-1-1 0 0,0 0 0 0 0,-1 0 1 0 0,1 1-1 0 0,0-1 0 0 0,0 0 0 0 0,0 1 1 0 0,-1-1-1 0 0,1 0 0 0 0,0 1 0 0 0,0-1 1 0 0,0 0-1 0 0,0 1 0 0 0,-1-1 1 0 0,1 0-1 0 0,0 1 0 0 0,0-1 0 0 0,0 0 1 0 0,0 1-1 0 0,0-1 0 0 0,0 0 1 0 0,0 1-1 0 0,0-1 0 0 0,0 1 0 0 0,0-1 1 0 0,1 0-1 0 0,-1 1 0 0 0,0-1 1 0 0,0 1-1 0 0,18 12 675 0 0,2-6-426 0 0,0-1-1 0 0,0 0 1 0 0,37 5 0 0 0,-31-7-739 0 0,-1 1 0 0 0,31 11 0 0 0,-48-14-246 0 0,-1 1-1 0 0,0 1 1 0 0,0-1-1 0 0,-1 1 1 0 0,1 0-1 0 0,-1 1 1 0 0,0-1-1 0 0,0 1 1 0 0,0 0 0 0 0,-1 1-1 0 0,10 11 1 0 0,-11-12-1297 0 0,-4-7 1267 0 0,-6-11 1409 0 0,5 10-326 0 0,1 2-225 0 0,-1 0 1 0 0,1 0 0 0 0,0 1 0 0 0,0-1-1 0 0,-1 0 1 0 0,1 0 0 0 0,0 1 0 0 0,-1-1-1 0 0,1 0 1 0 0,-1 1 0 0 0,1-1 0 0 0,-1 1-1 0 0,1-1 1 0 0,-1 0 0 0 0,0 1 0 0 0,1-1-1 0 0,-1 1 1 0 0,0-1 0 0 0,1 1 0 0 0,-1 0-1 0 0,0-1 1 0 0,1 1 0 0 0,-1 0 0 0 0,0-1-1 0 0,0 1 1 0 0,1 0 0 0 0,-1 0 0 0 0,0 0-1 0 0,0 0 1 0 0,0 0 0 0 0,1 0 0 0 0,-1 0-1 0 0,0 0 1 0 0,-1 0 0 0 0,0 1 77 0 0,-1 0 0 0 0,1 1 0 0 0,0-1 0 0 0,0 1 0 0 0,0-1 0 0 0,0 1 0 0 0,0 0 0 0 0,1-1 0 0 0,-1 1 0 0 0,0 0 0 0 0,-1 3 0 0 0,-4 6 166 0 0,0-1 0 0 0,1 1 0 0 0,-8 22-1 0 0,10-21-280 0 0,1 1-1 0 0,0-1 1 0 0,1 0-1 0 0,0 1 1 0 0,1 13-1 0 0,1-22-249 0 0,0 1 0 0 0,0-1-1 0 0,0 1 1 0 0,1-1-1 0 0,-1 0 1 0 0,1 1 0 0 0,0-1-1 0 0,1 0 1 0 0,-1 1-1 0 0,1-1 1 0 0,-1 0 0 0 0,1 0-1 0 0,1 0 1 0 0,-1-1-1 0 0,0 1 1 0 0,1 0-1 0 0,0-1 1 0 0,3 4 0 0 0,-6-7-29 0 0,1 1-1 0 0,0-1 1 0 0,-1 0 0 0 0,1 1 0 0 0,-1-1 0 0 0,1 0 0 0 0,0 0 0 0 0,-1 1 0 0 0,1-1 0 0 0,0 0 0 0 0,-1 0 0 0 0,1 0-1 0 0,0 0 1 0 0,-1 0 0 0 0,1 0 0 0 0,0 0 0 0 0,-1 0 0 0 0,1 0 0 0 0,0 0 0 0 0,-1 0 0 0 0,1 0 0 0 0,0 0 0 0 0,-1 0-1 0 0,2-1 1 0 0,10-5-3326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9T04:28:57.9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92 190 4969 0 0,'-1'0'303'0'0,"0"-1"0"0"0,1 1 0 0 0,-1-1 0 0 0,0 1 0 0 0,0-1 1 0 0,0 1-1 0 0,1 0 0 0 0,-1 0 0 0 0,0-1 0 0 0,0 1 0 0 0,0 0 0 0 0,0 0 0 0 0,0 0 0 0 0,0 0 0 0 0,1 0 0 0 0,-1 0 0 0 0,0 0 0 0 0,0 0 1 0 0,0 0-1 0 0,0 0 0 0 0,0 1 0 0 0,0-1 0 0 0,-1 1 0 0 0,-18 15 1997 0 0,15-9-2170 0 0,0 0-1 0 0,0 0 1 0 0,0 1 0 0 0,-3 8-1 0 0,4-4-102 0 0,0 0 0 0 0,0 0 0 0 0,1 0-1 0 0,1 1 1 0 0,0-1 0 0 0,1 1 0 0 0,0 21-1 0 0,1-26-27 0 0,0-1-1 0 0,0 1 0 0 0,1 0 0 0 0,1 0 0 0 0,-1-1 0 0 0,1 1 0 0 0,0-1 1 0 0,1 0-1 0 0,0 0 0 0 0,0 1 0 0 0,1-2 0 0 0,0 1 0 0 0,8 11 0 0 0,-11-16 24 0 0,1-1 0 0 0,0 1 0 0 0,-1-1 0 0 0,1 1 0 0 0,0-1-1 0 0,0 0 1 0 0,0 1 0 0 0,0-1 0 0 0,0 0 0 0 0,0 0 0 0 0,1-1 0 0 0,-1 1-1 0 0,0 0 1 0 0,0-1 0 0 0,1 1 0 0 0,-1-1 0 0 0,0 0 0 0 0,1 0 0 0 0,-1 0-1 0 0,0 0 1 0 0,1 0 0 0 0,-1 0 0 0 0,0-1 0 0 0,1 1 0 0 0,-1-1 0 0 0,0 1-1 0 0,0-1 1 0 0,1 0 0 0 0,-1 0 0 0 0,0 0 0 0 0,0 0 0 0 0,0-1 0 0 0,0 1-1 0 0,0 0 1 0 0,-1-1 0 0 0,3-1 0 0 0,3-4 89 0 0,0 1 0 0 0,0-1 0 0 0,-1 0 0 0 0,1 0 0 0 0,-2-1 0 0 0,1 0 0 0 0,6-13 0 0 0,-8 13-89 0 0,0 0-1 0 0,-1 0 1 0 0,0 0 0 0 0,0-1 0 0 0,-1 1 0 0 0,0-1 0 0 0,-1 0 0 0 0,1 0 0 0 0,-2 1-1 0 0,1-1 1 0 0,-2-11 0 0 0,-1 8-168 0 0,0 1-1 0 0,-1 0 0 0 0,0 0 0 0 0,-1 0 1 0 0,0 0-1 0 0,-1 1 0 0 0,0 0 1 0 0,-8-12-1 0 0,-22-35-1672 0 0,41 62 1995 0 0,0 0 0 0 0,0-1-1 0 0,1 0 1 0 0,-1 0 0 0 0,14 5 0 0 0,-15-7-75 0 0,5 3-38 0 0,-1-1 0 0 0,1 0 0 0 0,0-1 0 0 0,1 0 0 0 0,-1-1 0 0 0,0 0 0 0 0,1-1 0 0 0,-1 0 0 0 0,18 0 0 0 0,-23-2-167 0 0,1 1-1 0 0,0-1 0 0 0,-1 0 1 0 0,1 0-1 0 0,-1-1 1 0 0,0 0-1 0 0,1 0 1 0 0,-1 0-1 0 0,0-1 0 0 0,0 1 1 0 0,0-1-1 0 0,0 0 1 0 0,-1-1-1 0 0,1 1 1 0 0,-1-1-1 0 0,0 0 0 0 0,0 0 1 0 0,0 0-1 0 0,3-6 1 0 0,0 1 262 0 0,-1 0 0 0 0,0-1 0 0 0,-1 1 1 0 0,0-1-1 0 0,-1-1 0 0 0,0 1 0 0 0,0 0 1 0 0,-1-1-1 0 0,0 0 0 0 0,-1 0 0 0 0,1-15 1 0 0,-14 54 1682 0 0,4-15-1702 0 0,-20 57-147 0 0,-26 104-1 0 0,20-8-3195 0 0,31-156 2723 0 0,1-6 172 0 0,1 0 0 0 0,-1-1 0 0 0,0 1 0 0 0,1 0 0 0 0,0 0 0 0 0,0 0 0 0 0,0 0 0 0 0,0 0 0 0 0,1 0 0 0 0,1 7 0 0 0,-2-11 262 0 0,0 0 0 0 0,0 0-1 0 0,0 1 1 0 0,0-1 0 0 0,0 0 0 0 0,0 0 0 0 0,0 0 0 0 0,1 0 0 0 0,-1 0 0 0 0,0 0 0 0 0,0 0 0 0 0,0 0 0 0 0,0 0 0 0 0,0 0 0 0 0,0 0 0 0 0,0 1 0 0 0,0-1 0 0 0,0 0 0 0 0,0 0-1 0 0,0 0 1 0 0,0 0 0 0 0,0 0 0 0 0,0 0 0 0 0,0 0 0 0 0,1 0 0 0 0,-1 0 0 0 0,0 0 0 0 0,0 0 0 0 0,0 0 0 0 0,0 0 0 0 0,0 0 0 0 0,0 0 0 0 0,0 0 0 0 0,0 0 0 0 0,0 0 0 0 0,0 0 0 0 0,1 0-1 0 0,-1 0 1 0 0,0 0 0 0 0,0 0 0 0 0,0 0 0 0 0,0 0 0 0 0,0 0 0 0 0,0 0 0 0 0,0 0 0 0 0,0 0 0 0 0,0 0 0 0 0,0 0 0 0 0,0 0 0 0 0,1 0 0 0 0,-1 0 0 0 0,0 0 0 0 0,0-1 0 0 0,0 1 0 0 0,0 0-1 0 0,0 0 1 0 0,0 0 0 0 0,0 0 0 0 0,0 0 0 0 0,0 0 0 0 0,0 0 0 0 0,0 0 0 0 0,0 0 0 0 0,4-10-1054 0 0,-1-9 521 0 0,-3 12 292 0 0,-1 0 0 0 0,0 1 0 0 0,0-1 1 0 0,-4-12-1 0 0,4 16 328 0 0,1 1 1 0 0,-1-1-1 0 0,0 1 1 0 0,-1-1 0 0 0,1 1-1 0 0,0-1 1 0 0,-1 1-1 0 0,1 0 1 0 0,-1 0-1 0 0,0 0 1 0 0,1 0-1 0 0,-1 0 1 0 0,0 0-1 0 0,-5-3 1 0 0,7 5 55 0 0,-1 0 0 0 0,0 0-1 0 0,1-1 1 0 0,-1 1 0 0 0,0 0 0 0 0,0 0 0 0 0,1 0 0 0 0,-1 0 0 0 0,0 0 0 0 0,1 0 0 0 0,-1 1 0 0 0,0-1 0 0 0,0 0-1 0 0,1 0 1 0 0,-1 0 0 0 0,0 1 0 0 0,1-1 0 0 0,-1 0 0 0 0,0 1 0 0 0,1-1 0 0 0,-1 0 0 0 0,1 1 0 0 0,-1-1 0 0 0,1 1-1 0 0,-1-1 1 0 0,1 1 0 0 0,-1-1 0 0 0,1 1 0 0 0,-1-1 0 0 0,1 1 0 0 0,-1 0 0 0 0,1-1 0 0 0,-1 2 0 0 0,-12 27 1197 0 0,10-22-1082 0 0,-47 134 683 0 0,44-118-854 0 0,0 1-1 0 0,2-1 1 0 0,0 1-1 0 0,0 29 1 0 0,5-43-48 0 0,0 0 0 0 0,0 0 0 0 0,1-1 0 0 0,0 1 0 0 0,1 0 0 0 0,0-1 0 0 0,0 0 0 0 0,1 0-1 0 0,0 0 1 0 0,1 0 0 0 0,8 12 0 0 0,-11-17 73 0 0,1-1-1 0 0,-1 1 0 0 0,1-1 1 0 0,0 0-1 0 0,0 0 0 0 0,0 0 1 0 0,0 0-1 0 0,1-1 0 0 0,-1 1 1 0 0,1-1-1 0 0,-1 0 0 0 0,1 0 1 0 0,0 0-1 0 0,0 0 1 0 0,0-1-1 0 0,0 1 0 0 0,0-1 1 0 0,0 0-1 0 0,0-1 0 0 0,0 1 1 0 0,1-1-1 0 0,-1 1 0 0 0,0-1 1 0 0,0-1-1 0 0,1 1 0 0 0,-1 0 1 0 0,0-1-1 0 0,0 0 0 0 0,5-1 1 0 0,-5 0 63 0 0,-1 1 1 0 0,1-1-1 0 0,0 0 1 0 0,-1 0-1 0 0,1 0 1 0 0,-1 0-1 0 0,0 0 1 0 0,0-1-1 0 0,0 0 0 0 0,0 0 1 0 0,0 1-1 0 0,0-1 1 0 0,-1-1-1 0 0,1 1 1 0 0,-1 0-1 0 0,0-1 1 0 0,0 1-1 0 0,0-1 1 0 0,-1 0-1 0 0,1 1 1 0 0,-1-1-1 0 0,0 0 1 0 0,0 0-1 0 0,0 0 1 0 0,-1 0-1 0 0,1 0 1 0 0,-1 0-1 0 0,0-8 0 0 0,-1 3-99 0 0,0 0 0 0 0,0 1 0 0 0,-1-1 0 0 0,0 0 0 0 0,-1 1 0 0 0,1-1 0 0 0,-2 1 0 0 0,1 0 0 0 0,-1 0 0 0 0,-1 0 0 0 0,1 0 0 0 0,-7-7 0 0 0,9 13-41 0 0,-36-42-34 0 0,35 41 28 0 0,1 0 1 0 0,-1 1 0 0 0,0-1-1 0 0,0 1 1 0 0,0 0-1 0 0,-1 0 1 0 0,1 0 0 0 0,0 0-1 0 0,-1 0 1 0 0,0 1 0 0 0,1 0-1 0 0,-7-2 1 0 0,8 3-5 0 0,1 1 1 0 0,-1-1-1 0 0,1 0 1 0 0,-1 1-1 0 0,1-1 0 0 0,-1 1 1 0 0,1-1-1 0 0,-1 1 1 0 0,1 0-1 0 0,-1 0 1 0 0,1 0-1 0 0,0-1 0 0 0,-1 1 1 0 0,1 1-1 0 0,0-1 1 0 0,0 0-1 0 0,0 0 1 0 0,0 0-1 0 0,0 0 0 0 0,0 1 1 0 0,0-1-1 0 0,0 1 1 0 0,0-1-1 0 0,1 1 1 0 0,-1-1-1 0 0,1 1 0 0 0,-1 1 1 0 0,-14 47-56 0 0,14-44 84 0 0,0-3 15 0 0,0-1-1 0 0,1 1 0 0 0,-1-1 1 0 0,1 1-1 0 0,-1 0 0 0 0,1-1 0 0 0,0 1 1 0 0,0-1-1 0 0,0 1 0 0 0,0 0 1 0 0,1-1-1 0 0,-1 1 0 0 0,1-1 0 0 0,-1 1 1 0 0,1-1-1 0 0,0 1 0 0 0,0-1 1 0 0,0 0-1 0 0,0 1 0 0 0,1-1 1 0 0,-1 0-1 0 0,1 0 0 0 0,-1 0 0 0 0,1 0 1 0 0,0 0-1 0 0,0 0 0 0 0,2 2 1 0 0,1-2 75 0 0,-1 0 0 0 0,1 0 0 0 0,0 0 0 0 0,0 0 0 0 0,0-1 1 0 0,0 0-1 0 0,0 0 0 0 0,0 0 0 0 0,0-1 0 0 0,0 0 0 0 0,0 0 1 0 0,0 0-1 0 0,6-1 0 0 0,93-15 752 0 0,-16 1-1626 0 0,-28 12-3164 0 0,-31 0-2986 0 0,-18-2 1967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9T04:28:58.4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30 11979 0 0,'0'-1'335'0'0,"0"-1"1"0"0,1 1 0 0 0,-1 0 0 0 0,1-1 0 0 0,0 1 0 0 0,-1 0-1 0 0,1 0 1 0 0,0-1 0 0 0,0 1 0 0 0,0 0 0 0 0,0 0 0 0 0,0 0 0 0 0,0 0-1 0 0,0 0 1 0 0,0 0 0 0 0,0 1 0 0 0,1-1 0 0 0,1-1 0 0 0,0 1-152 0 0,0-1 0 0 0,1 1 0 0 0,-1 0 0 0 0,1 1 0 0 0,-1-1 0 0 0,1 0 0 0 0,4 1 0 0 0,3 0-203 0 0,-1 0 1 0 0,0 1-1 0 0,0 1 0 0 0,15 3 0 0 0,30 17 142 0 0,-48-17-83 0 0,1-1 0 0 0,-1-1 0 0 0,1 1 0 0 0,0-2 0 0 0,0 1 0 0 0,1-1 0 0 0,-1 0 0 0 0,0 0 0 0 0,1-1-1 0 0,-1 0 1 0 0,10-1 0 0 0,-1-7 307 0 0,-17 7-330 0 0,1 0 1 0 0,-1 0-1 0 0,0 0 0 0 0,0-1 1 0 0,0 1-1 0 0,1 0 0 0 0,-1 0 1 0 0,0-1-1 0 0,0 1 0 0 0,0 0 1 0 0,0 0-1 0 0,0-1 0 0 0,1 1 1 0 0,-1 0-1 0 0,0-1 0 0 0,0 1 1 0 0,0 0-1 0 0,0-1 0 0 0,0 1 1 0 0,0 0-1 0 0,0 0 0 0 0,0-1 1 0 0,0 1-1 0 0,0 0 1 0 0,0-1-1 0 0,0 1 0 0 0,0 0 1 0 0,-1-1-1 0 0,1 1 0 0 0,-1-1 6 0 0,0 0-1 0 0,0 0 1 0 0,0 0 0 0 0,0 0-1 0 0,0 0 1 0 0,0 0-1 0 0,0 0 1 0 0,0 1 0 0 0,-1-1-1 0 0,1 0 1 0 0,0 1-1 0 0,-1-1 1 0 0,1 1 0 0 0,0 0-1 0 0,-1-1 1 0 0,1 1-1 0 0,0 0 1 0 0,-1 0 0 0 0,-2 0-1 0 0,-17-1-30 0 0,0 2 0 0 0,1 0-1 0 0,-1 2 1 0 0,0 0 0 0 0,-38 11-1 0 0,50-11-32 0 0,0 1-1 0 0,0 0 1 0 0,1 0-1 0 0,-1 1 0 0 0,1 0 1 0 0,-13 10-1 0 0,17-12 12 0 0,0 1-1 0 0,1 0 0 0 0,-1 0 0 0 0,0 0 1 0 0,1 0-1 0 0,0 1 0 0 0,0-1 1 0 0,0 1-1 0 0,1 0 0 0 0,0 0 1 0 0,0 0-1 0 0,-3 8 0 0 0,5-6 22 0 0,-1 0-1 0 0,0-1 1 0 0,1 1-1 0 0,1 0 1 0 0,-1 0 0 0 0,1-1-1 0 0,0 1 1 0 0,0 0-1 0 0,1-1 1 0 0,0 1 0 0 0,0-1-1 0 0,1 0 1 0 0,-1 1-1 0 0,1-1 1 0 0,1 0-1 0 0,5 7 1 0 0,1 2-98 0 0,1 0 0 0 0,1-1-1 0 0,0-1 1 0 0,27 23 0 0 0,-34-31-384 0 0,0-1 0 0 0,1 0 1 0 0,0 0-1 0 0,0-1 0 0 0,0 0 0 0 0,0 0 1 0 0,1 0-1 0 0,-1-1 0 0 0,1 0 0 0 0,0 0 1 0 0,-1-1-1 0 0,1 0 0 0 0,0 0 0 0 0,0 0 0 0 0,0-1 1 0 0,7 0-1 0 0,-9-1 144 0 0,-1 0 1 0 0,1 0-1 0 0,-1 0 0 0 0,0 0 0 0 0,1-1 1 0 0,-1 0-1 0 0,0 0 0 0 0,0 0 1 0 0,0 0-1 0 0,0-1 0 0 0,-1 1 1 0 0,1-1-1 0 0,-1 0 0 0 0,1 0 1 0 0,-1 0-1 0 0,0-1 0 0 0,0 1 0 0 0,0-1 1 0 0,-1 1-1 0 0,1-1 0 0 0,-1 0 1 0 0,0 0-1 0 0,0 0 0 0 0,-1-1 1 0 0,3-7-1 0 0,2-15-664 0 0,-1 4-428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9T04:28:59.1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84 60 3113 0 0,'0'-1'123'0'0,"0"1"1"0"0,0 0 0 0 0,0-1 0 0 0,0 1-1 0 0,0 0 1 0 0,0 0 0 0 0,0-1 0 0 0,0 1-1 0 0,0 0 1 0 0,0 0 0 0 0,1-1-1 0 0,-1 1 1 0 0,0 0 0 0 0,0 0 0 0 0,0 0-1 0 0,0-1 1 0 0,1 1 0 0 0,-1 0 0 0 0,0 0-1 0 0,0 0 1 0 0,0-1 0 0 0,1 1 0 0 0,-1 0-1 0 0,0 0 1 0 0,0 0 0 0 0,1 0-1 0 0,-1 0 1 0 0,0 0 0 0 0,0 0 0 0 0,1 0-1 0 0,-1 0 1 0 0,0-1 0 0 0,1 1 0 0 0,-1 0-1 0 0,0 0 1 0 0,0 0 0 0 0,1 0-1 0 0,-1 1 1 0 0,0-1 0 0 0,0 0 0 0 0,1 0-1 0 0,-1 0 1 0 0,0 0 0 0 0,0 0 0 0 0,1 0-1 0 0,-1 0 1 0 0,0 0 0 0 0,0 0 0 0 0,1 1-1 0 0,-1-1 1 0 0,15 15 1679 0 0,-13-13-1660 0 0,-1 0 0 0 0,1 0-1 0 0,-1 0 1 0 0,1-1-1 0 0,0 1 1 0 0,0-1-1 0 0,0 1 1 0 0,0-1-1 0 0,4 2 1 0 0,16-1 1342 0 0,-22-2-1389 0 0,1 0 0 0 0,0 1 0 0 0,-1-1 0 0 0,1 0 1 0 0,0 0-1 0 0,0 0 0 0 0,-1 0 0 0 0,1 0 0 0 0,0 0 0 0 0,-1-1 0 0 0,1 1 1 0 0,0 0-1 0 0,0 0 0 0 0,-1 0 0 0 0,1-1 0 0 0,-1 1 0 0 0,1 0 1 0 0,0-1-1 0 0,-1 1 0 0 0,1-1 0 0 0,0 1 0 0 0,-1 0 0 0 0,1-1 0 0 0,-1 1 1 0 0,1-1-1 0 0,0 0 0 0 0,-3 0 11 0 0,0 1 0 0 0,0-1 0 0 0,1 1 0 0 0,-1-1 0 0 0,0 1 0 0 0,0 0 0 0 0,0 0 0 0 0,0 0 1 0 0,0 0-1 0 0,1 1 0 0 0,-1-1 0 0 0,0 0 0 0 0,-3 2 0 0 0,-4 0-138 0 0,0 1 0 0 0,0 1 1 0 0,1 0-1 0 0,0 0 0 0 0,-1 0 0 0 0,1 1 1 0 0,1 0-1 0 0,-1 1 0 0 0,1 0 0 0 0,0 0 1 0 0,0 0-1 0 0,1 1 0 0 0,0 0 0 0 0,-7 10 1 0 0,11-14 14 0 0,-1 1 0 0 0,1-1 0 0 0,0 1 0 0 0,0 0 0 0 0,0 0 0 0 0,1 0 0 0 0,-1 0 0 0 0,1 0 0 0 0,0 0 0 0 0,0 1 0 0 0,1-1 0 0 0,-1 0 1 0 0,1 0-1 0 0,0 1 0 0 0,0-1 0 0 0,0 0 0 0 0,0 1 0 0 0,1-1 0 0 0,0 0 0 0 0,0 0 0 0 0,0 0 0 0 0,0 0 0 0 0,1 1 0 0 0,0-2 0 0 0,0 1 0 0 0,0 0 1 0 0,0 0-1 0 0,0-1 0 0 0,1 1 0 0 0,-1-1 0 0 0,1 0 0 0 0,6 6 0 0 0,-6-6 46 0 0,1 1 1 0 0,0-1-1 0 0,0 0 0 0 0,0-1 1 0 0,1 1-1 0 0,-1-1 0 0 0,0 0 0 0 0,1 0 1 0 0,0 0-1 0 0,-1 0 0 0 0,1-1 1 0 0,0 0-1 0 0,0 0 0 0 0,9 1 0 0 0,-6-2-315 0 0,0-1-1 0 0,0 0 1 0 0,0 0-1 0 0,-1 0 0 0 0,1-1 1 0 0,-1 0-1 0 0,1 0 1 0 0,12-7-1 0 0,-3 0-851 0 0,1-1-1 0 0,-1-1 1 0 0,-1-1-1 0 0,0 0 1 0 0,-1-1-1 0 0,21-24 1 0 0,-28 28 874 0 0,-1 0 1 0 0,0 0-1 0 0,-1-1 1 0 0,0 0-1 0 0,-1 0 1 0 0,0 0-1 0 0,7-23 1 0 0,-10 26 596 0 0,0 1 0 0 0,-1-1 0 0 0,1 0 0 0 0,-1-1 0 0 0,-1 1-1 0 0,1 0 1 0 0,-1 0 0 0 0,0 0 0 0 0,-1 0 0 0 0,0-1 0 0 0,0 1 0 0 0,-1 0 0 0 0,-4-13 0 0 0,6 20-256 0 0,0 0-1 0 0,0 0 0 0 0,0 0 1 0 0,0 0-1 0 0,0-1 1 0 0,0 1-1 0 0,0 0 1 0 0,0 0-1 0 0,0 0 0 0 0,0 0 1 0 0,0 0-1 0 0,0 0 1 0 0,0-1-1 0 0,0 1 0 0 0,0 0 1 0 0,0 0-1 0 0,0 0 1 0 0,-1 0-1 0 0,1 0 1 0 0,0 0-1 0 0,0 0 0 0 0,0 0 1 0 0,0 0-1 0 0,0 0 1 0 0,0-1-1 0 0,0 1 1 0 0,-1 0-1 0 0,1 0 0 0 0,0 0 1 0 0,0 0-1 0 0,0 0 1 0 0,0 0-1 0 0,0 0 1 0 0,0 0-1 0 0,-1 0 0 0 0,1 0 1 0 0,0 0-1 0 0,0 0 1 0 0,0 0-1 0 0,0 0 1 0 0,0 0-1 0 0,0 0 0 0 0,-1 0 1 0 0,1 0-1 0 0,0 0 1 0 0,0 0-1 0 0,0 0 1 0 0,0 0-1 0 0,0 1 0 0 0,0-1 1 0 0,0 0-1 0 0,-1 0 1 0 0,-4 9 1691 0 0,-1 15-551 0 0,-49 286-901 0 0,53-302-385 0 0,2-5 48 0 0,-1 0 0 0 0,0 0 0 0 0,1 0 0 0 0,0 1 1 0 0,-1-1-1 0 0,1 0 0 0 0,1 0 0 0 0,-1 0 0 0 0,0 1 0 0 0,2 3 1 0 0,-2-6 23 0 0,0-1 1 0 0,0 0-1 0 0,1 0 0 0 0,-1 1 1 0 0,0-1-1 0 0,0 0 1 0 0,1 0-1 0 0,-1 0 1 0 0,0 0-1 0 0,1 1 1 0 0,-1-1-1 0 0,0 0 1 0 0,1 0-1 0 0,-1 0 0 0 0,0 0 1 0 0,0 0-1 0 0,1 0 1 0 0,-1 0-1 0 0,0 0 1 0 0,1 0-1 0 0,-1 0 1 0 0,0 0-1 0 0,1 0 1 0 0,-1 0-1 0 0,0 0 1 0 0,1 0-1 0 0,-1 0 0 0 0,0 0 1 0 0,0-1-1 0 0,1 1 1 0 0,-1 0-1 0 0,0 0 1 0 0,1 0-1 0 0,-1 0 1 0 0,0-1-1 0 0,0 1 1 0 0,1 0-1 0 0,-1 0 1 0 0,0 0-1 0 0,0-1 0 0 0,15-11 127 0 0,-11 9-92 0 0,5-4-21 0 0,1 0 1 0 0,1 1-1 0 0,-1 1 1 0 0,1 0 0 0 0,0 0-1 0 0,0 1 1 0 0,1 0-1 0 0,-1 1 1 0 0,17-2 0 0 0,-11 1-176 0 0,1 0 1 0 0,-1-1-1 0 0,18-8 1 0 0,-26 7 116 0 0,0 0 0 0 0,0-1 0 0 0,0 0 0 0 0,-1 0 1 0 0,-1-1-1 0 0,1 0 0 0 0,-1 0 0 0 0,0-1 1 0 0,-1 1-1 0 0,0-2 0 0 0,-1 1 0 0 0,1-1 0 0 0,-2 1 1 0 0,1-1-1 0 0,-2-1 0 0 0,1 1 0 0 0,2-16 0 0 0,-6 25 71 0 0,1 0-1 0 0,-1 1 1 0 0,0-1-1 0 0,0 0 1 0 0,0 1-1 0 0,0-1 0 0 0,0 0 1 0 0,0 0-1 0 0,0 1 1 0 0,0-1-1 0 0,0 0 1 0 0,0 0-1 0 0,0 1 0 0 0,0-1 1 0 0,0 0-1 0 0,-1 1 1 0 0,1-1-1 0 0,0 0 1 0 0,0 1-1 0 0,-1-2 0 0 0,-10 5 1069 0 0,-11 20 141 0 0,7 2-1106 0 0,1 1-1 0 0,1 0 0 0 0,1 1 0 0 0,2 1 0 0 0,0-1 0 0 0,-5 30 0 0 0,12-43-216 0 0,1 0 0 0 0,0 0-1 0 0,0 1 1 0 0,1-1-1 0 0,1 0 1 0 0,1 1 0 0 0,0-1-1 0 0,1 0 1 0 0,0 0 0 0 0,1 0-1 0 0,1 0 1 0 0,0 0-1 0 0,1-1 1 0 0,8 17 0 0 0,9-2-2092 0 0,-6-18-342 0 0,-16-10 2387 0 0,0 1 0 0 0,1-1 0 0 0,-1 0 0 0 0,0 0 0 0 0,1 0 0 0 0,-1 0 0 0 0,1 0 0 0 0,-1 0 0 0 0,0 0 0 0 0,1 0 0 0 0,-1 0 0 0 0,1 0 0 0 0,-1 0 0 0 0,0 0 0 0 0,1 0 0 0 0,-1 0 0 0 0,0 0 0 0 0,1 0 1 0 0,-1-1-1 0 0,1 1 0 0 0,-1 0 0 0 0,0 0 0 0 0,1 0 0 0 0,-1-1 0 0 0,0 1 0 0 0,1 0 0 0 0,-1 0 0 0 0,0-1 0 0 0,0 1 0 0 0,1 0 0 0 0,-1-1 0 0 0,0 1 0 0 0,4-13-3609 0 0,6 4-660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9T04:28:59.6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381 1 5905 0 0,'-6'2'1026'0'0,"0"1"-1"0"0,1 0 1 0 0,0 0-1 0 0,-1 0 0 0 0,1 0 1 0 0,0 1-1 0 0,-5 5 1 0 0,1-1-130 0 0,1 1 1 0 0,1-1 0 0 0,0 1 0 0 0,0 0 0 0 0,-10 19 0 0 0,-37 80 226 0 0,-65 118-2180 0 0,104-200 446 0 0,9-15 91 0 0,-1 1 0 0 0,0-1 0 0 0,-1 0-1 0 0,0-1 1 0 0,0 0 0 0 0,-1 0-1 0 0,-10 9 1 0 0,18-19 512 0 0,1 0-1 0 0,0 0 0 0 0,0 1 1 0 0,-1-1-1 0 0,1 0 0 0 0,0 1 1 0 0,-1-1-1 0 0,1 0 1 0 0,0 0-1 0 0,-1 0 0 0 0,1 0 1 0 0,-1 1-1 0 0,1-1 1 0 0,0 0-1 0 0,-1 0 0 0 0,1 0 1 0 0,0 0-1 0 0,-1 0 0 0 0,1 0 1 0 0,-1 0-1 0 0,1 0 1 0 0,-1 0-1 0 0,1 0 0 0 0,0 0 1 0 0,-1 0-1 0 0,1 0 1 0 0,0 0-1 0 0,-1 0 0 0 0,1-1 1 0 0,-1 1-1 0 0,1 0 0 0 0,0 0 1 0 0,-1 0-1 0 0,1-1 1 0 0,-5-14 33 0 0,8-24 259 0 0,-3 38-283 0 0,1-10 50 0 0,1 0-1 0 0,1 1 0 0 0,0-1 1 0 0,0 1-1 0 0,1 0 0 0 0,0 0 1 0 0,0 0-1 0 0,1 1 0 0 0,1 0 1 0 0,6-10-1 0 0,-9 15-3 0 0,0 1 0 0 0,0-1 1 0 0,1 1-1 0 0,-1 0 0 0 0,1 0 0 0 0,0 0 0 0 0,0 0 1 0 0,0 1-1 0 0,0-1 0 0 0,0 1 0 0 0,1 0 0 0 0,-1 0 1 0 0,0 1-1 0 0,1-1 0 0 0,0 1 0 0 0,-1 0 1 0 0,1 0-1 0 0,0 0 0 0 0,-1 1 0 0 0,1 0 0 0 0,0 0 1 0 0,0 0-1 0 0,0 1 0 0 0,7 1 0 0 0,-1 0-41 0 0,0 1 0 0 0,0 1-1 0 0,-1 0 1 0 0,0 0-1 0 0,0 1 1 0 0,0 1 0 0 0,10 6-1 0 0,4 6-346 0 0,28 27 0 0 0,-18-16-901 0 0,-32-26 1021 0 0,0-1 1 0 0,1 0-1 0 0,-1 0 0 0 0,1 0 1 0 0,0 0-1 0 0,0-1 0 0 0,0 1 0 0 0,0-1 1 0 0,0 0-1 0 0,0 0 0 0 0,0 0 1 0 0,0 0-1 0 0,0 0 0 0 0,0-1 0 0 0,1 1 1 0 0,-1-1-1 0 0,0 0 0 0 0,0 0 1 0 0,1 0-1 0 0,-1 0 0 0 0,0-1 0 0 0,0 1 1 0 0,1-1-1 0 0,-1 0 0 0 0,0 0 1 0 0,0 0-1 0 0,0 0 0 0 0,0-1 1 0 0,0 1-1 0 0,4-3 0 0 0,1-3-327 0 0,0 0 0 0 0,0 0 0 0 0,0-1 0 0 0,-1 0 1 0 0,0 0-1 0 0,-1 0 0 0 0,0-1 0 0 0,6-11 0 0 0,5-9-1654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9T04:29:00.0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68 0 3193 0 0,'-1'0'190'0'0,"1"0"0"0"0,-1 0 0 0 0,1 0 0 0 0,0 0 0 0 0,-1 0 0 0 0,1 1 0 0 0,-1-1 0 0 0,1 0 0 0 0,-1 0 0 0 0,1 0 0 0 0,0 1 0 0 0,-1-1 0 0 0,1 0 0 0 0,0 0 0 0 0,-1 1 0 0 0,1-1 0 0 0,0 0 0 0 0,-1 1 0 0 0,1-1 1 0 0,0 0-1 0 0,0 1 0 0 0,-1-1 0 0 0,1 0 0 0 0,0 1 0 0 0,0-1 0 0 0,0 1 0 0 0,-1-1 0 0 0,1 0 0 0 0,0 1 0 0 0,0-1 0 0 0,0 1 0 0 0,0-1 0 0 0,0 1 0 0 0,0-1 0 0 0,0 0 0 0 0,0 1 0 0 0,0-1 0 0 0,0 1 0 0 0,0-1 0 0 0,0 1 0 0 0,0-1 0 0 0,1 1 0 0 0,6 26 1878 0 0,-3-15-1192 0 0,-2-1-696 0 0,-1 0-1 0 0,0 0 0 0 0,-1 0 0 0 0,0 0 0 0 0,-1 0 0 0 0,0 0 1 0 0,-5 19-1 0 0,-3 4-141 0 0,-16 36 1 0 0,-6 22-1900 0 0,32-99 1814 0 0,1-1 0 0 0,0 1 0 0 0,1-1 0 0 0,0 1 0 0 0,0 0 0 0 0,0 0 0 0 0,1 1 0 0 0,0-1 0 0 0,0 1 0 0 0,1-1 0 0 0,0 1 0 0 0,0 1 0 0 0,0-1 0 0 0,1 1 0 0 0,0 0 0 0 0,0 0 0 0 0,0 0 0 0 0,0 1 0 0 0,1 0 0 0 0,0 0 0 0 0,-1 1 0 0 0,2 0 0 0 0,-1 0 0 0 0,0 1 0 0 0,0 0 0 0 0,1 0 0 0 0,-1 0 0 0 0,1 1 0 0 0,11 0 0 0 0,7 0-867 0 0,-17 1-624 0 0,0 0 1 0 0,0-1-1 0 0,-1 0 0 0 0,18-4 0 0 0,-10 0-1583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9T04:20:42.8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53 12635 0 0,'-12'-21'4448'0'0,"12"20"-4317"0"0,0 1-1 0 0,0-1 0 0 0,0 0 0 0 0,0 1 1 0 0,0-1-1 0 0,0 0 0 0 0,0 1 0 0 0,0-1 1 0 0,0 0-1 0 0,0 1 0 0 0,1-1 0 0 0,-1 0 0 0 0,0 1 1 0 0,0-1-1 0 0,1 0 0 0 0,-1 1 0 0 0,0-1 1 0 0,1 1-1 0 0,-1-1 0 0 0,1 0 0 0 0,2-1-35 0 0,0 0-1 0 0,-1 1 1 0 0,1-1-1 0 0,0 1 1 0 0,0 0-1 0 0,0 0 1 0 0,0 0-1 0 0,0 0 1 0 0,0 0-1 0 0,0 1 1 0 0,6-1-1 0 0,10-1-46 0 0,0 1 0 0 0,0 0 0 0 0,31 4 0 0 0,-42-1-492 0 0,1-1 0 0 0,0 1 1 0 0,-1 0-1 0 0,1 1 0 0 0,15 7 0 0 0,-23-10 250 0 0,-1 1 0 0 0,1-1-1 0 0,0 0 1 0 0,-1 0 0 0 0,1 0 0 0 0,-1 1-1 0 0,1-1 1 0 0,-1 0 0 0 0,1 1 0 0 0,-1-1-1 0 0,1 1 1 0 0,-1-1 0 0 0,1 1-1 0 0,-1-1 1 0 0,1 1 0 0 0,-1-1 0 0 0,0 1-1 0 0,1-1 1 0 0,-1 1 0 0 0,0-1 0 0 0,1 1-1 0 0,-1 0 1 0 0,0-1 0 0 0,0 1-1 0 0,0-1 1 0 0,1 1 0 0 0,-1 0 0 0 0,0-1-1 0 0,0 1 1 0 0,0 0 0 0 0,0-1 0 0 0,0 1-1 0 0,0 0 1 0 0,0-1 0 0 0,-1 1 0 0 0,1-1-1 0 0,0 1 1 0 0,0 0 0 0 0,0-1-1 0 0,-1 1 1 0 0,1-1 0 0 0,0 1 0 0 0,-1 0-1 0 0,1-1 1 0 0,0 1 0 0 0,-1-1 0 0 0,1 1-1 0 0,-1-1 1 0 0,1 0 0 0 0,0 1-1 0 0,-1-1 1 0 0,1 1 0 0 0,-1-1 0 0 0,0 0-1 0 0,1 1 1 0 0,-1-1 0 0 0,0 1 0 0 0,-12 9-4892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9T04:29:00.8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226 49 3113 0 0,'0'-4'547'0'0,"0"0"-1"0"0,0-1 1 0 0,-1 1 0 0 0,1 0 0 0 0,-1 0 0 0 0,0-1 0 0 0,-2-5-1 0 0,3 10-406 0 0,-1-1 1 0 0,1 0-1 0 0,0 1 0 0 0,-1-1 0 0 0,1 1 0 0 0,0-1 0 0 0,-1 1 0 0 0,1 0 1 0 0,-1-1-1 0 0,1 1 0 0 0,-1-1 0 0 0,1 1 0 0 0,-1 0 0 0 0,1-1 0 0 0,-1 1 0 0 0,1 0 1 0 0,-1 0-1 0 0,1-1 0 0 0,-1 1 0 0 0,1 0 0 0 0,-1 0 0 0 0,-1-1 0 0 0,1 2 11 0 0,0-1 1 0 0,-1 0-1 0 0,1 0 0 0 0,0 1 0 0 0,-1-1 0 0 0,1 1 0 0 0,0-1 0 0 0,-1 1 0 0 0,1-1 0 0 0,0 1 0 0 0,0 0 0 0 0,0 0 0 0 0,-1-1 0 0 0,0 2 0 0 0,-1 2-32 0 0,0-1 0 0 0,0 0 0 0 0,1 1 0 0 0,-1 0 0 0 0,1 0 0 0 0,0-1 0 0 0,0 1 0 0 0,0 0 0 0 0,1 1 0 0 0,-1-1 0 0 0,1 0 0 0 0,0 0 0 0 0,0 1 0 0 0,0-1 0 0 0,1 0 1 0 0,0 1-1 0 0,0-1 0 0 0,0 1 0 0 0,0-1 0 0 0,0 0 0 0 0,3 9 0 0 0,0 4 41 0 0,1 0-1 0 0,0 0 1 0 0,2-1 0 0 0,8 20 0 0 0,-11-30-71 0 0,0-1 0 0 0,0 1 0 0 0,0-1 0 0 0,1 1-1 0 0,-1-1 1 0 0,1 0 0 0 0,1 0 0 0 0,-1-1 0 0 0,1 1 0 0 0,0-1 0 0 0,0 0-1 0 0,0-1 1 0 0,6 5 0 0 0,-8-7-9 0 0,-1 0-1 0 0,1 0 0 0 0,0 0 1 0 0,0 0-1 0 0,0 0 0 0 0,0-1 1 0 0,0 1-1 0 0,0-1 0 0 0,0 0 1 0 0,0 0-1 0 0,0 0 0 0 0,0 0 1 0 0,0 0-1 0 0,0-1 1 0 0,0 1-1 0 0,0-1 0 0 0,-1 0 1 0 0,1 0-1 0 0,0 0 0 0 0,0 0 1 0 0,0-1-1 0 0,-1 1 0 0 0,1-1 1 0 0,-1 1-1 0 0,1-1 1 0 0,-1 0-1 0 0,0 0 0 0 0,0 0 1 0 0,4-4-1 0 0,-2 2-82 0 0,-1 0 0 0 0,1 0 0 0 0,-1 0 1 0 0,0-1-1 0 0,0 1 0 0 0,-1-1 0 0 0,0 0 0 0 0,1 0 0 0 0,-1 1 1 0 0,-1-1-1 0 0,1-1 0 0 0,-1 1 0 0 0,0 0 0 0 0,0 0 1 0 0,0 0-1 0 0,-1-1 0 0 0,0 1 0 0 0,0 0 0 0 0,-1-6 0 0 0,0 6-203 0 0,0 1 0 0 0,0 0 0 0 0,-1-1 0 0 0,1 1 0 0 0,-1 0-1 0 0,0 0 1 0 0,0 0 0 0 0,-1 1 0 0 0,1-1 0 0 0,-1 0 0 0 0,0 1-1 0 0,0 0 1 0 0,0-1 0 0 0,0 1 0 0 0,0 0 0 0 0,-1 1 0 0 0,1-1-1 0 0,-1 1 1 0 0,0-1 0 0 0,0 1 0 0 0,0 0 0 0 0,-8-2 0 0 0,7 2 144 0 0,1 1 0 0 0,-1 1 0 0 0,0-1 1 0 0,1 1-1 0 0,-1-1 0 0 0,0 1 0 0 0,1 1 1 0 0,-1-1-1 0 0,0 1 0 0 0,1 0 0 0 0,-1 0 1 0 0,1 0-1 0 0,-1 0 0 0 0,1 1 0 0 0,-1 0 1 0 0,1 0-1 0 0,0 0 0 0 0,0 0 0 0 0,0 1 1 0 0,0-1-1 0 0,0 1 0 0 0,1 0 0 0 0,-7 7 1 0 0,1 0 245 0 0,-1 0-1 0 0,2 1 1 0 0,-1 0 0 0 0,1 0 0 0 0,1 1 0 0 0,0-1 0 0 0,-5 15 0 0 0,5-9-162 0 0,0 0-1 0 0,1 1 1 0 0,1 0 0 0 0,0 0-1 0 0,2 0 1 0 0,0 1 0 0 0,1-1 0 0 0,1 1-1 0 0,0-1 1 0 0,5 35 0 0 0,-4-51-193 0 0,0 0-1 0 0,0 0 1 0 0,1 0 0 0 0,-1 0 0 0 0,1 0 0 0 0,-1 0 0 0 0,1-1 0 0 0,0 1 0 0 0,0 0 0 0 0,0 0 0 0 0,0 0 0 0 0,0-1-1 0 0,0 1 1 0 0,0 0 0 0 0,1-1 0 0 0,-1 1 0 0 0,1-1 0 0 0,-1 1 0 0 0,1-1 0 0 0,-1 0 0 0 0,1 0 0 0 0,0 0 0 0 0,2 1-1 0 0,-1-1-29 0 0,-1-1 0 0 0,1 0-1 0 0,0 1 1 0 0,-1-1 0 0 0,1 0-1 0 0,0-1 1 0 0,-1 1 0 0 0,1 0-1 0 0,0-1 1 0 0,-1 1 0 0 0,1-1-1 0 0,-1 0 1 0 0,1 0 0 0 0,-1 0-1 0 0,3-2 1 0 0,10-5-174 0 0,-2-1 0 0 0,1-1 0 0 0,-1 0 1 0 0,16-16-1 0 0,33-43-207 0 0,-42 45 1424 0 0,42-37-1 0 0,-62 60-761 0 0,0 1-1 0 0,0 0 0 0 0,1-1 0 0 0,-1 1 1 0 0,0 0-1 0 0,0-1 0 0 0,1 1 1 0 0,-1 0-1 0 0,0 0 0 0 0,1-1 1 0 0,-1 1-1 0 0,0 0 0 0 0,1 0 1 0 0,-1 0-1 0 0,1-1 0 0 0,-1 1 1 0 0,0 0-1 0 0,1 0 0 0 0,-1 0 1 0 0,1 0-1 0 0,-1 0 0 0 0,0 0 0 0 0,1 0 1 0 0,-1 0-1 0 0,1 0 0 0 0,-1 0 1 0 0,0 0-1 0 0,1 0 0 0 0,-1 0 1 0 0,1 0-1 0 0,-2 12 863 0 0,-11 19-682 0 0,0-9-215 0 0,-1-1 0 0 0,-1 0 1 0 0,-1-1-1 0 0,0 0 0 0 0,-1-1 0 0 0,-2-1 1 0 0,0-1-1 0 0,0-1 0 0 0,-2 0 0 0 0,0-1 1 0 0,-35 19-1 0 0,49-31 39 0 0,0-1 1 0 0,0 0 0 0 0,0 0-1 0 0,-1-1 1 0 0,1 1 0 0 0,-1-1-1 0 0,-9 0 1 0 0,10-1 57 0 0,-1 0 0 0 0,1 0 1 0 0,-1-1-1 0 0,1 0 0 0 0,-1 0 1 0 0,1-1-1 0 0,0 1 0 0 0,0-1 1 0 0,-1-1-1 0 0,1 1 0 0 0,1-1 1 0 0,-8-4-1 0 0,13 7-107 0 0,0 0-1 0 0,-1 0 1 0 0,1 0 0 0 0,0 0-1 0 0,0-1 1 0 0,-1 1 0 0 0,1 0-1 0 0,0 0 1 0 0,0 0-1 0 0,0 0 1 0 0,-1 0 0 0 0,1-1-1 0 0,0 1 1 0 0,0 0 0 0 0,0 0-1 0 0,-1 0 1 0 0,1-1 0 0 0,0 1-1 0 0,0 0 1 0 0,0 0 0 0 0,0 0-1 0 0,0-1 1 0 0,0 1-1 0 0,-1 0 1 0 0,1 0 0 0 0,0-1-1 0 0,0 1 1 0 0,0 0 0 0 0,0 0-1 0 0,0-1 1 0 0,0 1 0 0 0,0 0-1 0 0,0 0 1 0 0,0-1 0 0 0,0 1-1 0 0,0 0 1 0 0,0 0-1 0 0,1-1 1 0 0,9-3 864 0 0,17 5 45 0 0,149 27-406 0 0,-61 6-7631 0 0,-111-32 6721 0 0,21 5-3355 0 0,-17-9 1554 0 0,-10-9 533 0 0,1 10 1613 0 0,-1-1 0 0 0,1 1-1 0 0,0 0 1 0 0,0 0 0 0 0,-1 0 0 0 0,1 0 0 0 0,0 1-1 0 0,-1-1 1 0 0,1 0 0 0 0,-1 0 0 0 0,1 1 0 0 0,-1-1-1 0 0,1 1 1 0 0,-1 0 0 0 0,1-1 0 0 0,-1 1 0 0 0,1 0-1 0 0,-1 0 1 0 0,0 0 0 0 0,1 0 0 0 0,-1 0 0 0 0,0 0 0 0 0,1 0-1 0 0,-1 1 1 0 0,1-1 0 0 0,-1 0 0 0 0,1 1 0 0 0,-1 0-1 0 0,-2 1 1 0 0,-44 20-41 0 0,47-22 68 0 0,-28 16 653 0 0,1 2 1 0 0,0 0 0 0 0,-32 30 0 0 0,54-43-385 0 0,-1 1 0 0 0,1 0 1 0 0,0 0-1 0 0,1 0 0 0 0,-1 1 1 0 0,1 0-1 0 0,1 0 0 0 0,-1 1 1 0 0,1-1-1 0 0,1 1 0 0 0,-1 0 1 0 0,1 0-1 0 0,1 0 0 0 0,-1 0 1 0 0,1 0-1 0 0,1 1 0 0 0,0-1 1 0 0,-1 12-1 0 0,2-17-126 0 0,0 0 1 0 0,0 1-1 0 0,1-1 1 0 0,-1 0-1 0 0,1 1 0 0 0,0-1 1 0 0,0 0-1 0 0,0 0 0 0 0,0 0 1 0 0,1 1-1 0 0,-1-1 1 0 0,1-1-1 0 0,0 1 0 0 0,0 0 1 0 0,0 0-1 0 0,0-1 1 0 0,0 1-1 0 0,0-1 0 0 0,1 1 1 0 0,-1-1-1 0 0,1 0 0 0 0,0 0 1 0 0,-1 0-1 0 0,1-1 1 0 0,0 1-1 0 0,0-1 0 0 0,0 1 1 0 0,1-1-1 0 0,-1 0 0 0 0,0 0 1 0 0,7 1-1 0 0,-3-1 146 0 0,1-1 0 0 0,0 0 0 0 0,-1 0 0 0 0,1-1-1 0 0,0 1 1 0 0,0-2 0 0 0,-1 1 0 0 0,1-1 0 0 0,-1 0 0 0 0,0-1-1 0 0,1 0 1 0 0,12-7 0 0 0,-13 6-96 0 0,0 0 0 0 0,-1 0 0 0 0,0-1 0 0 0,1 0 0 0 0,-2 0 0 0 0,1-1 0 0 0,-1 1 0 0 0,1-1 0 0 0,-2-1 1 0 0,1 1-1 0 0,-1-1 0 0 0,0 1 0 0 0,0-1 0 0 0,3-8 0 0 0,-6 10-131 0 0,1 0 1 0 0,-1 0-1 0 0,0 0 1 0 0,0 0-1 0 0,-1 0 1 0 0,0 0-1 0 0,0 0 1 0 0,0 0-1 0 0,0-1 1 0 0,-1 1-1 0 0,0 0 1 0 0,0 0-1 0 0,0 0 1 0 0,0 0-1 0 0,-1 0 1 0 0,0 1-1 0 0,0-1 1 0 0,0 0-1 0 0,-1 1 1 0 0,0 0-1 0 0,0-1 1 0 0,-5-5-1 0 0,2 3-183 0 0,-1 0 0 0 0,0 0 0 0 0,0 1 0 0 0,0 0 0 0 0,0 1 0 0 0,-17-9 0 0 0,21 12-104 0 0,1 0 0 0 0,-2 1 0 0 0,1-1 0 0 0,0 1 0 0 0,0 0 0 0 0,0 0 0 0 0,0 0 0 0 0,-1 0 0 0 0,1 1 0 0 0,0-1 0 0 0,-1 1 0 0 0,1 0 0 0 0,-1 0 0 0 0,1 0 0 0 0,0 1 0 0 0,-1-1 0 0 0,1 1 1 0 0,0 0-1 0 0,-1 0 0 0 0,1 0 0 0 0,0 0 0 0 0,-4 2 0 0 0,-16 21-10972 0 0,24-13 7021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9T04:29:01.1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0 8042 0 0,'5'2'1904'0'0,"-1"-1"-640"0"0,-1 3-663 0 0,-3 0-1402 0 0,-7 2-1999 0 0,1 1-2705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9T04:32:16.8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707 279 8114 0 0,'-6'-19'771'0'0,"2"6"-337"0"0,0 0-1 0 0,-1 1 1 0 0,0-1 0 0 0,-12-17-1 0 0,15 27-403 0 0,0 0-1 0 0,0 0 1 0 0,-1 0-1 0 0,0 0 1 0 0,1 0-1 0 0,-1 1 1 0 0,0-1-1 0 0,0 1 1 0 0,-1 0 0 0 0,1 0-1 0 0,0 0 1 0 0,-1 0-1 0 0,1 0 1 0 0,-1 1-1 0 0,0 0 1 0 0,1 0-1 0 0,-1 0 1 0 0,0 0-1 0 0,0 0 1 0 0,-6 1-1 0 0,-18 0-13 0 0,1 3-1 0 0,-1 0 0 0 0,1 1 1 0 0,0 2-1 0 0,0 1 0 0 0,0 1 1 0 0,-38 17-1 0 0,45-15 27 0 0,0 1 0 0 0,0 1 0 0 0,1 1 0 0 0,1 0 1 0 0,0 1-1 0 0,1 1 0 0 0,0 1 0 0 0,1 0 0 0 0,1 1 0 0 0,1 1 1 0 0,0 0-1 0 0,1 1 0 0 0,-13 27 0 0 0,11-16-46 0 0,1 0 0 0 0,2 1 0 0 0,1 0 0 0 0,1 1 0 0 0,2 0 0 0 0,1 1 0 0 0,2-1 1 0 0,-3 52-1 0 0,8-37-118 0 0,2 0 1 0 0,2 0-1 0 0,2 0 1 0 0,2-1-1 0 0,2 0 1 0 0,2 0 0 0 0,30 72-1 0 0,-28-85 86 0 0,2 0 1 0 0,1 0-1 0 0,2-1 0 0 0,1-2 1 0 0,1 0-1 0 0,2-1 0 0 0,1-1 0 0 0,1-1 1 0 0,1-1-1 0 0,41 31 0 0 0,-47-44 172 0 0,1 0 0 0 0,-1-1 0 0 0,2-1 0 0 0,0-1 0 0 0,0 0-1 0 0,0-2 1 0 0,1-1 0 0 0,38 7 0 0 0,-30-10 44 0 0,-1-1-1 0 0,1-1 1 0 0,-1-2 0 0 0,1-1 0 0 0,0-2-1 0 0,32-6 1 0 0,-6-5 64 0 0,0-2-1 0 0,-1-2 1 0 0,-1-3 0 0 0,-1-2-1 0 0,-2-3 1 0 0,82-52 0 0 0,-86 45-47 0 0,-1-2 1 0 0,-1-3-1 0 0,-2-1 1 0 0,-2-2-1 0 0,-2-2 1 0 0,45-62-1 0 0,-37 37 197 0 0,-4-1 0 0 0,-2-3 0 0 0,60-144 0 0 0,-86 177-23 0 0,-2-1 1 0 0,-1 0 0 0 0,-3-1 0 0 0,-1 0 0 0 0,-2-1 0 0 0,2-43-1 0 0,-9 67-196 0 0,0 0-1 0 0,-1-1 1 0 0,-1 1-1 0 0,-1 0 0 0 0,-1 0 1 0 0,0 1-1 0 0,-8-19 1 0 0,7 24-126 0 0,-1-1 1 0 0,0 1 0 0 0,-1 0 0 0 0,0 1 0 0 0,-1-1 0 0 0,0 2-1 0 0,-1-1 1 0 0,-1 1 0 0 0,1 0 0 0 0,-16-11 0 0 0,12 11-103 0 0,-1 1-1 0 0,0 0 1 0 0,0 1 0 0 0,-1 1 0 0 0,0 0 0 0 0,0 1-1 0 0,0 1 1 0 0,-20-4 0 0 0,10 4-164 0 0,0 1 1 0 0,0 1-1 0 0,0 2 1 0 0,-43 2-1 0 0,5 7-370 0 0,1 2-1 0 0,0 3 0 0 0,-82 29 0 0 0,-13 13-1789 0 0,-256 127 0 0 0,57 22-5137 0 0,213-103 2858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9T04:36:51.4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307 176 4369 0 0,'-6'-3'304'0'0,"0"1"0"0"0,-1 1 1 0 0,0-1-1 0 0,1 1 0 0 0,-1 0 0 0 0,0 1 1 0 0,0-1-1 0 0,1 1 0 0 0,-1 1 0 0 0,0-1 0 0 0,0 1 1 0 0,1 0-1 0 0,-1 1 0 0 0,1 0 0 0 0,-1 0 1 0 0,1 0-1 0 0,-10 6 0 0 0,6-2-115 0 0,1 0 0 0 0,0 1 1 0 0,0 1-1 0 0,1-1 0 0 0,0 1 0 0 0,0 1 1 0 0,0 0-1 0 0,2 0 0 0 0,-11 17 0 0 0,6-9-88 0 0,-3 5-50 0 0,1 0-1 0 0,0 0 1 0 0,-11 32-1 0 0,22-47-83 0 0,-1 0-1 0 0,1 1 0 0 0,1-1 0 0 0,0 1 1 0 0,0-1-1 0 0,0 1 0 0 0,1-1 1 0 0,0 1-1 0 0,0 0 0 0 0,1-1 1 0 0,0 1-1 0 0,0-1 0 0 0,1 1 1 0 0,0-1-1 0 0,5 12 0 0 0,3 3-38 0 0,0 0 1 0 0,2 0-1 0 0,1-1 0 0 0,0-1 1 0 0,2 0-1 0 0,0-1 0 0 0,1 0 0 0 0,20 17 1 0 0,-25-27 53 0 0,0 0 1 0 0,0-1-1 0 0,0-1 0 0 0,1 1 1 0 0,0-2-1 0 0,1 0 1 0 0,-1 0-1 0 0,1-1 0 0 0,0-1 1 0 0,1 0-1 0 0,-1-1 1 0 0,1 0-1 0 0,-1-1 0 0 0,1-1 1 0 0,25 0-1 0 0,-11-4 18 0 0,-1 0 0 0 0,0-2 1 0 0,0-1-1 0 0,0-1 0 0 0,31-13 0 0 0,-8-1 40 0 0,79-45 1 0 0,-112 56 78 0 0,-1 0 1 0 0,-1-1 0 0 0,0-1-1 0 0,0 0 1 0 0,-1-1 0 0 0,-1-1-1 0 0,0 0 1 0 0,-1 0 0 0 0,-1-2-1 0 0,0 1 1 0 0,12-25 0 0 0,-18 29 94 0 0,-1 1-1 0 0,0 0 1 0 0,0-1 0 0 0,-1 0 0 0 0,-1 0 0 0 0,0 0 0 0 0,0 0 0 0 0,-1 0 0 0 0,0 0 0 0 0,-1 0 0 0 0,-1 0-1 0 0,1-1 1 0 0,-2 1 0 0 0,0 0 0 0 0,0 0 0 0 0,-1 1 0 0 0,0-1 0 0 0,-1 0 0 0 0,0 1 0 0 0,-10-18 0 0 0,4 12 4 0 0,-1-1 1 0 0,-1 2 0 0 0,-1-1 0 0 0,0 2 0 0 0,-1 0 0 0 0,0 0-1 0 0,-1 2 1 0 0,-1 0 0 0 0,0 0 0 0 0,-22-11 0 0 0,0 3 34 0 0,-1 1 1 0 0,0 3 0 0 0,-69-20 0 0 0,91 31-264 0 0,0 1 1 0 0,0 1 0 0 0,0 1 0 0 0,0 0 0 0 0,-1 1 0 0 0,1 1 0 0 0,0 1 0 0 0,-1 0-1 0 0,1 1 1 0 0,-20 5 0 0 0,26-4-262 0 0,1 1 0 0 0,-1 0 0 0 0,1 0 0 0 0,0 1-1 0 0,1 0 1 0 0,-1 0 0 0 0,1 1 0 0 0,0 1 0 0 0,0-1 0 0 0,1 1 0 0 0,0 1-1 0 0,0 0 1 0 0,1 0 0 0 0,0 0 0 0 0,0 1 0 0 0,1 0 0 0 0,-6 12 0 0 0,7-11-769 0 0,0 0 0 0 0,1 0 0 0 0,0 1 0 0 0,0 0 0 0 0,2-1 0 0 0,-1 1 0 0 0,1 0 0 0 0,0 16 0 0 0,2 12-2993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9T04:36:52.1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155 1 6641 0 0,'-13'6'598'0'0,"1"1"-1"0"0,1 0 1 0 0,-1 1-1 0 0,1 0 0 0 0,1 1 1 0 0,-1 0-1 0 0,2 1 0 0 0,-15 18 1 0 0,18-20-517 0 0,1 0 0 0 0,0 1 0 0 0,1 0 1 0 0,0 0-1 0 0,0 0 0 0 0,1 0 0 0 0,0 1 0 0 0,1 0 1 0 0,0-1-1 0 0,0 1 0 0 0,1 0 0 0 0,0 19 0 0 0,3-2-82 0 0,1-1 0 0 0,1 1 0 0 0,1-1-1 0 0,1 0 1 0 0,1 0 0 0 0,11 25-1 0 0,3-2-86 0 0,54 94 0 0 0,-61-120 20 0 0,1-1 0 0 0,1 0 0 0 0,1-1 0 0 0,1-1 0 0 0,0 0 0 0 0,2-1 0 0 0,35 26 0 0 0,-41-36 10 0 0,1 1 1 0 0,1-2 0 0 0,0 0 0 0 0,0-1-1 0 0,0 0 1 0 0,1-2 0 0 0,0 0 0 0 0,0-1 0 0 0,0 0-1 0 0,0-1 1 0 0,1-1 0 0 0,29-1 0 0 0,-24-2 36 0 0,0 0 1 0 0,-1-2-1 0 0,1-1 0 0 0,-1 0 1 0 0,0-2-1 0 0,0-1 1 0 0,-1 0-1 0 0,0-2 0 0 0,24-12 1 0 0,-30 12 60 0 0,0 0 1 0 0,-1-1 0 0 0,-1-1-1 0 0,0 0 1 0 0,0 0 0 0 0,-1-1-1 0 0,0-1 1 0 0,-1 0 0 0 0,-1-1-1 0 0,0 0 1 0 0,-1 0 0 0 0,13-28 0 0 0,-12 19 207 0 0,-1-1 1 0 0,-1 1-1 0 0,-1-1 1 0 0,-2-1-1 0 0,0 1 1 0 0,-1-1 0 0 0,-2 0-1 0 0,0 0 1 0 0,-4-42-1 0 0,1 54-40 0 0,-1-1-1 0 0,0 1 1 0 0,-1 0-1 0 0,0 0 1 0 0,-1 0-1 0 0,-1 0 1 0 0,0 1-1 0 0,-1 0 1 0 0,0 0-1 0 0,-1 0 1 0 0,0 1 0 0 0,-1 0-1 0 0,0 0 1 0 0,0 1-1 0 0,-1 0 1 0 0,-1 0-1 0 0,0 1 1 0 0,0 0-1 0 0,-17-10 1 0 0,10 10-66 0 0,0 0 0 0 0,0 2 0 0 0,-1 0 0 0 0,0 1 0 0 0,0 1 0 0 0,-1 0 0 0 0,0 2 0 0 0,1 0 0 0 0,-1 1 0 0 0,0 1 1 0 0,0 0-1 0 0,0 2 0 0 0,0 0 0 0 0,-32 7 0 0 0,10 0-294 0 0,0 3 1 0 0,1 1-1 0 0,0 2 0 0 0,1 1 1 0 0,-59 33-1 0 0,75-35-454 0 0,0 2-1 0 0,0 0 1 0 0,1 1-1 0 0,-20 20 1 0 0,33-27-308 0 0,0 0 0 0 0,1 1-1 0 0,0 0 1 0 0,0 0 0 0 0,1 0 0 0 0,1 1 0 0 0,-1 0 0 0 0,2 1-1 0 0,0-1 1 0 0,-7 24 0 0 0,6-1-3562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9T04:37:04.1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64 3361 0 0,'-6'2'388'0'0,"-13"6"4043"0"0,19-4-2303 0 0,12-2-1463 0 0,42 6 158 0 0,65 6-414 0 0,-107-14-360 0 0,1 0-1 0 0,-1-1 1 0 0,1 0 0 0 0,-1-1-1 0 0,0 0 1 0 0,0-1 0 0 0,17-6 0 0 0,-28 9-18 0 0,0 0-1 0 0,0-1 1 0 0,0 1 0 0 0,-1 0 0 0 0,1-1 0 0 0,0 1 0 0 0,0-1 0 0 0,0 1 0 0 0,0-1-1 0 0,-1 1 1 0 0,1-1 0 0 0,0 1 0 0 0,-1-1 0 0 0,1 0 0 0 0,0 1 0 0 0,-1-1 0 0 0,1 0-1 0 0,-1 0 1 0 0,1 0 0 0 0,-1 1 0 0 0,1-1 0 0 0,-1 0 0 0 0,0 0 0 0 0,1 0-1 0 0,-1 0 1 0 0,0-1 0 0 0,0 1 18 0 0,0-1 0 0 0,-1 1 0 0 0,1 0 0 0 0,0-1 0 0 0,-1 1-1 0 0,1 0 1 0 0,-1-1 0 0 0,0 1 0 0 0,1 0 0 0 0,-1 0 0 0 0,0 0 0 0 0,0 0 0 0 0,0 0 0 0 0,0 0-1 0 0,-1-2 1 0 0,-4-2 152 0 0,0 1 0 0 0,0-1 0 0 0,0 1 1 0 0,0 0-1 0 0,-10-4 0 0 0,9 5-36 0 0,-1 0 1 0 0,1 1 0 0 0,-1 0-1 0 0,1 0 1 0 0,-1 1-1 0 0,1 0 1 0 0,-1 0 0 0 0,0 1-1 0 0,0 0 1 0 0,1 1-1 0 0,-1-1 1 0 0,0 1 0 0 0,1 1-1 0 0,-1-1 1 0 0,1 2 0 0 0,0-1-1 0 0,-1 1 1 0 0,1 0-1 0 0,0 0 1 0 0,0 0 0 0 0,1 1-1 0 0,-8 6 1 0 0,9-6-179 0 0,0 0 1 0 0,1 0-1 0 0,-1 1 0 0 0,1-1 0 0 0,0 1 1 0 0,0 0-1 0 0,0 1 0 0 0,1-1 0 0 0,0 1 1 0 0,0-1-1 0 0,0 1 0 0 0,1 0 0 0 0,0 0 1 0 0,0 0-1 0 0,0 0 0 0 0,1 0 0 0 0,0 1 1 0 0,0-1-1 0 0,1 0 0 0 0,-1 1 1 0 0,1-1-1 0 0,1 0 0 0 0,-1 1 0 0 0,1-1 1 0 0,0 0-1 0 0,1 1 0 0 0,2 5 0 0 0,-2-5 86 0 0,0-1-1 0 0,1 0 0 0 0,-1 0 1 0 0,1 0-1 0 0,1-1 0 0 0,-1 1 0 0 0,1-1 1 0 0,0 0-1 0 0,10 10 0 0 0,-9-11-399 0 0,0 0-1 0 0,0 0 1 0 0,1 0-1 0 0,-1-1 1 0 0,1 0-1 0 0,0 0 0 0 0,0 0 1 0 0,0-1-1 0 0,7 2 1 0 0,-4-2-476 0 0,-1 0 0 0 0,0-1 0 0 0,0 0 0 0 0,1-1 1 0 0,-1 0-1 0 0,1 0 0 0 0,-1-1 0 0 0,0 0 0 0 0,1 0 0 0 0,-1-1 1 0 0,0 0-1 0 0,0-1 0 0 0,0 0 0 0 0,-1 0 0 0 0,1 0 0 0 0,9-6 1 0 0,10-10-1219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9T04:37:04.5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 0 3137 0 0,'-14'28'7884'0'0,"7"4"-3667"0"0,6 38-2195 0 0,0-16-1404 0 0,0-38-772 0 0,-2 23 27 0 0,-6-19-4947 0 0,17-54-3132 0 0,-4 25 8433 0 0,0-1 1 0 0,1 1 0 0 0,0 0-1 0 0,0 0 1 0 0,1 1-1 0 0,0-1 1 0 0,7-7-1 0 0,-11 14-143 0 0,0 0-1 0 0,0 0 1 0 0,0 1-1 0 0,0-1 1 0 0,1 1-1 0 0,-1-1 1 0 0,0 1-1 0 0,1 0 1 0 0,-1 0-1 0 0,0 0 1 0 0,1 0-1 0 0,0 0 1 0 0,-1 1-1 0 0,1-1 1 0 0,-1 1-1 0 0,1-1 1 0 0,0 1-1 0 0,-1 0 1 0 0,1 0-1 0 0,0 0 1 0 0,-1 1-1 0 0,1-1 1 0 0,-1 1-1 0 0,1-1 1 0 0,0 1-1 0 0,-1 0 1 0 0,1 0-1 0 0,-1 0 1 0 0,0 0-1 0 0,1 0 1 0 0,-1 1-1 0 0,3 1 1 0 0,5 5-358 0 0,15 10-1682 0 0,-24-17 1793 0 0,-1-1-1 0 0,1 1 1 0 0,0-1 0 0 0,0 0 0 0 0,-1 1 0 0 0,1-1 0 0 0,0 0 0 0 0,0 1 0 0 0,0-1-1 0 0,0 0 1 0 0,0 0 0 0 0,0 0 0 0 0,-1 0 0 0 0,1 0 0 0 0,0 0 0 0 0,0 0 0 0 0,0 0-1 0 0,0 0 1 0 0,0 0 0 0 0,0 0 0 0 0,0 0 0 0 0,-1-1 0 0 0,1 1 0 0 0,2-1 0 0 0,2-5-1686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9T04:37:04.9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12 3393 0 0,'2'-1'456'0'0,"0"-1"1"0"0,0 1 0 0 0,0 0-1 0 0,0 0 1 0 0,0 0 0 0 0,1 0-1 0 0,-1 0 1 0 0,0 0 0 0 0,0 1-1 0 0,1-1 1 0 0,-1 1 0 0 0,1-1-1 0 0,-1 1 1 0 0,0 0 0 0 0,1 0-1 0 0,2 1 1 0 0,35 11 1956 0 0,-35-9-2316 0 0,-1-2 0 0 0,0 1 0 0 0,0 0 1 0 0,1-1-1 0 0,-1 0 0 0 0,1 0 0 0 0,-1 0 0 0 0,1 0 1 0 0,-1-1-1 0 0,1 0 0 0 0,4 0 0 0 0,-3-3 421 0 0,-13-2-265 0 0,-13-1-122 0 0,13 7-115 0 0,0-1 0 0 0,0 1 1 0 0,0 1-1 0 0,1-1 0 0 0,-1 1 0 0 0,0 0 1 0 0,0 1-1 0 0,1 0 0 0 0,0 0 1 0 0,-1 0-1 0 0,1 1 0 0 0,0-1 0 0 0,1 1 1 0 0,-1 1-1 0 0,1-1 0 0 0,0 1 1 0 0,0 0-1 0 0,0 1 0 0 0,0-1 0 0 0,1 1 1 0 0,0-1-1 0 0,0 1 0 0 0,1 1 1 0 0,0-1-1 0 0,0 0 0 0 0,0 1 0 0 0,1-1 1 0 0,0 1-1 0 0,0 0 0 0 0,1 0 1 0 0,-1 0-1 0 0,2 0 0 0 0,-1 0 1 0 0,1 0-1 0 0,0 0 0 0 0,0 0 0 0 0,1 0 1 0 0,0 0-1 0 0,0 0 0 0 0,1 0 1 0 0,2 7-1 0 0,-2-9 59 0 0,0 0 1 0 0,1-1 0 0 0,-1 1-1 0 0,1-1 1 0 0,0 0-1 0 0,0 0 1 0 0,1 0 0 0 0,-1 0-1 0 0,7 4 1 0 0,-5-3-552 0 0,0-2-1 0 0,0 1 1 0 0,1-1 0 0 0,0 0-1 0 0,0 0 1 0 0,0 0 0 0 0,8 2-1 0 0,-10-4-15 0 0,1 1-1 0 0,0-1 1 0 0,-1 0-1 0 0,1-1 0 0 0,0 1 1 0 0,-1-1-1 0 0,1 0 0 0 0,0 0 1 0 0,0 0-1 0 0,-1-1 1 0 0,1 1-1 0 0,0-1 0 0 0,-1-1 1 0 0,1 1-1 0 0,-1-1 1 0 0,1 1-1 0 0,-1-1 0 0 0,0 0 1 0 0,0-1-1 0 0,0 1 1 0 0,0-1-1 0 0,7-5 0 0 0,5-7-939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9T04:37:05.2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0 1624 0 0,'-10'48'9961'0'0,"5"3"-6047"0"0,0 6-2528 0 0,1-32-1153 0 0,2-18-366 0 0,0 1-1 0 0,1 0 0 0 0,0 0 0 0 0,0 1 1 0 0,1-1-1 0 0,0 11 0 0 0,44-58-3075 0 0,-40 36 3193 0 0,0 0 0 0 0,1 0-1 0 0,0 0 1 0 0,0 0-1 0 0,0 1 1 0 0,0-1 0 0 0,10-2-1 0 0,11 5-1322 0 0,-24 1 898 0 0,0-1-1 0 0,-1 1 1 0 0,1 0-1 0 0,0 0 1 0 0,0-1-1 0 0,0 2 1 0 0,-1-1-1 0 0,1 0 1 0 0,0 0-1 0 0,-1 0 1 0 0,3 3-1 0 0,1 5-3410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9T04:37:05.6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97 117 7754 0 0,'-8'5'1126'0'0,"0"1"0"0"0,0 0 0 0 0,1 0 0 0 0,-9 9 0 0 0,10-8-789 0 0,0-1 0 0 0,1 1 0 0 0,0 0 1 0 0,1 0-1 0 0,-5 9 0 0 0,7-10-333 0 0,-1-1 1 0 0,1 0-1 0 0,0 0 0 0 0,1 1 1 0 0,0-1-1 0 0,0 1 0 0 0,0 0 1 0 0,0-1-1 0 0,1 1 0 0 0,0 0 1 0 0,0-1-1 0 0,0 1 1 0 0,1 0-1 0 0,0-1 0 0 0,0 1 1 0 0,0-1-1 0 0,1 1 0 0 0,0-1 1 0 0,3 8-1 0 0,-4-11-2 0 0,0 0 0 0 0,1 0 0 0 0,-1 0 1 0 0,0 0-1 0 0,1 0 0 0 0,-1 0 0 0 0,1 0 0 0 0,0 0 0 0 0,-1-1 0 0 0,1 1 0 0 0,0 0 1 0 0,0-1-1 0 0,0 0 0 0 0,0 1 0 0 0,0-1 0 0 0,1 0 0 0 0,-1 0 0 0 0,0 0 1 0 0,4 1-1 0 0,-2-2 32 0 0,0 0 1 0 0,0 1-1 0 0,0-1 1 0 0,-1-1-1 0 0,1 1 1 0 0,0 0 0 0 0,0-1-1 0 0,0 0 1 0 0,-1 0-1 0 0,1 0 1 0 0,5-3-1 0 0,1-1 111 0 0,1-1 0 0 0,-1 0 1 0 0,0 0-1 0 0,0-1 0 0 0,0-1 0 0 0,-1 0 0 0 0,9-9 0 0 0,-9 6 10 0 0,0 0 0 0 0,-1 0 0 0 0,0-1-1 0 0,0 0 1 0 0,6-16 0 0 0,-12 24-116 0 0,0 1-1 0 0,0-1 0 0 0,-1 0 0 0 0,1 1 0 0 0,-1-1 1 0 0,0 0-1 0 0,0 0 0 0 0,-1 0 0 0 0,1 0 0 0 0,-1 0 1 0 0,0 0-1 0 0,0 0 0 0 0,0 0 0 0 0,-1 0 0 0 0,1 0 1 0 0,-1 0-1 0 0,0 0 0 0 0,0 0 0 0 0,0 0 0 0 0,-1 0 1 0 0,1 1-1 0 0,-5-8 0 0 0,4 9-152 0 0,0 0 0 0 0,0 0 0 0 0,0 1-1 0 0,0-1 1 0 0,0 0 0 0 0,-1 1 0 0 0,1-1 0 0 0,-1 1 0 0 0,1 0-1 0 0,-1 0 1 0 0,0 0 0 0 0,1 0 0 0 0,-1 0 0 0 0,0 1 0 0 0,1-1-1 0 0,-1 1 1 0 0,-4-1 0 0 0,-28 6-7064 0 0,34-5 6935 0 0,-1 0-1 0 0,1 0 0 0 0,0 0 1 0 0,0 0-1 0 0,0 0 0 0 0,0 0 0 0 0,0 0 1 0 0,0 0-1 0 0,0 0 0 0 0,0 0 0 0 0,0 0 1 0 0,0-1-1 0 0,0 1 0 0 0,0 0 1 0 0,-1-1-1 0 0,2 1 0 0 0,-1-1 0 0 0,0 1 1 0 0,0-1-1 0 0,0 0 0 0 0,-1 0 1 0 0,-2-2-742 0 0,1 4-1804 0 0</inkml:trace>
  <inkml:trace contextRef="#ctx0" brushRef="#br0" timeOffset="1">385 1 3041 0 0,'6'0'1688'0'0,"0"2"713"0"0,1 3 255 0 0,-2 3-271 0 0,-5 5-441 0 0,-2 3-448 0 0,-1 4-359 0 0,-5 4-361 0 0,-1 3-280 0 0,-2 2-272 0 0,-2 0-208 0 0,-1 3-384 0 0,-1-2-880 0 0,-2 1-1617 0 0,0-1-1584 0 0,-4-4 784 0 0,4 1-752 0 0</inkml:trace>
  <inkml:trace contextRef="#ctx0" brushRef="#br0" timeOffset="2">130 453 5481 0 0,'8'-2'6512'0'0,"14"1"-4253"0"0,-12 1-1228 0 0,8-1-39 0 0,-4-1-577 0 0,1 1 0 0 0,-1 1 0 0 0,0 0 0 0 0,24 4 0 0 0,-36-4-392 0 0,1 1 0 0 0,0-1 0 0 0,0 1 0 0 0,0 0 0 0 0,0 0 1 0 0,-1 1-1 0 0,1-1 0 0 0,0 0 0 0 0,-1 1 0 0 0,1 0 0 0 0,-1-1 0 0 0,0 1 0 0 0,1 0 0 0 0,-1 0 0 0 0,0 0 0 0 0,0 1 0 0 0,0-1 0 0 0,-1 0 0 0 0,1 1 0 0 0,-1-1 0 0 0,1 1 0 0 0,-1 0 0 0 0,0-1 0 0 0,0 1 1 0 0,0 0-1 0 0,0 0 0 0 0,0 0 0 0 0,0 3 0 0 0,0 10-222 0 0,0 0 0 0 0,-2 0 0 0 0,0 0 1 0 0,0-1-1 0 0,-6 23 0 0 0,0 6-7965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9T04:20:43.2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58 8922 0 0,'0'1'310'0'0,"0"-1"1"0"0,0 1-1 0 0,0 0 0 0 0,-1 0 1 0 0,1 0-1 0 0,0 0 0 0 0,1 0 1 0 0,-1 0-1 0 0,0 0 0 0 0,0 0 1 0 0,0 0-1 0 0,0-1 0 0 0,1 1 1 0 0,-1 0-1 0 0,0 0 0 0 0,1 0 1 0 0,-1 0-1 0 0,1-1 0 0 0,-1 1 1 0 0,1 0-1 0 0,-1 0 0 0 0,1-1 1 0 0,0 1-1 0 0,0 0 0 0 0,1 1 5 0 0,0-1 0 0 0,0 0 0 0 0,0 0 0 0 0,0 0 0 0 0,1 0 1 0 0,-1 0-1 0 0,0 0 0 0 0,0-1 0 0 0,4 2 0 0 0,7-1-12 0 0,0 0 0 0 0,24-2 0 0 0,-26 1 359 0 0,3-1-482 0 0,-1 1 1 0 0,1 1 0 0 0,0 0-1 0 0,0 1 1 0 0,23 7-1 0 0,-35-9-156 0 0,0 1 0 0 0,1 0 0 0 0,-1-1-1 0 0,0 1 1 0 0,0 0 0 0 0,0 0 0 0 0,0 1-1 0 0,0-1 1 0 0,0 0 0 0 0,0 1 0 0 0,0-1-1 0 0,0 1 1 0 0,0 0 0 0 0,-1 0 0 0 0,1-1-1 0 0,-1 1 1 0 0,1 0 0 0 0,-1 0 0 0 0,0 0 0 0 0,0 1-1 0 0,0-1 1 0 0,0 0 0 0 0,0 0 0 0 0,0 1-1 0 0,-1-1 1 0 0,1 0 0 0 0,-1 1 0 0 0,0-1-1 0 0,1 0 1 0 0,-1 1 0 0 0,0-1 0 0 0,0 1 0 0 0,-1-1-1 0 0,1 0 1 0 0,0 1 0 0 0,-1-1 0 0 0,0 0-1 0 0,1 1 1 0 0,-1-1 0 0 0,-2 4 0 0 0,1-1-36 0 0,1-1 1 0 0,-1 1 0 0 0,-1-1 0 0 0,1 1 0 0 0,0-1-1 0 0,-1 0 1 0 0,0 0 0 0 0,0 0 0 0 0,0-1-1 0 0,-1 1 1 0 0,1-1 0 0 0,-1 1 0 0 0,0-1 0 0 0,-5 3-1 0 0,2-2-156 0 0,-1-1-1 0 0,1-1 0 0 0,0 1 0 0 0,-1-1 1 0 0,1-1-1 0 0,-1 1 0 0 0,0-1 0 0 0,-10 0 1 0 0,14-1 70 0 0,-31 4-403 0 0,34-5 491 0 0,0 1 0 0 0,0 0 0 0 0,0 1 0 0 0,0-1 0 0 0,0 0 0 0 0,0 0 0 0 0,0 0 0 0 0,0 1 0 0 0,0-1 0 0 0,0 0 0 0 0,0 1 0 0 0,0-1 0 0 0,0 1 0 0 0,0-1 0 0 0,1 1 0 0 0,-1 0 0 0 0,0-1 0 0 0,0 1 0 0 0,1 0 0 0 0,-1-1 0 0 0,0 1 0 0 0,1 0 0 0 0,-1 0 0 0 0,0 0 0 0 0,0 0 0 0 0,2 1 46 0 0,0-1 0 0 0,-1 0 0 0 0,1 1 0 0 0,0-1 0 0 0,0 0 0 0 0,-1 0 0 0 0,1 0 0 0 0,0 1 0 0 0,0-1 0 0 0,0 0 0 0 0,1-1 0 0 0,-1 1 0 0 0,0 0 0 0 0,0 0 0 0 0,0 0 0 0 0,1-1-1 0 0,-1 1 1 0 0,0 0 0 0 0,1-1 0 0 0,-1 1 0 0 0,1-1 0 0 0,-1 0 0 0 0,3 1 0 0 0,36 6 132 0 0,-26-5-515 0 0,1-2 0 0 0,0 0 0 0 0,22-2 0 0 0,-28 0-973 0 0,0 0 1 0 0,0 0 0 0 0,0 0-1 0 0,0-1 1 0 0,-1 0-1 0 0,17-9 1 0 0,-24 11 1049 0 0,0 0-1 0 0,0 0 1 0 0,1 1 0 0 0,-1-1 0 0 0,0 0-1 0 0,0 0 1 0 0,0-1 0 0 0,0 1-1 0 0,0 0 1 0 0,0 0 0 0 0,-1 0 0 0 0,1-1-1 0 0,0 1 1 0 0,-1 0 0 0 0,1-1-1 0 0,-1 1 1 0 0,1 0 0 0 0,-1-1-1 0 0,1 1 1 0 0,-1-3 0 0 0,3-6-1291 0 0,8-4-1771 0 0</inkml:trace>
  <inkml:trace contextRef="#ctx0" brushRef="#br0" timeOffset="1">392 1 6689 0 0,'1'13'8200'0'0,"-1"1"-4100"0"0,-1 39-2481 0 0,-19 53-1183 0 0,-5 42-1616 0 0,22-125-805 0 0,2 0 0 0 0,2 29-1 0 0,0-48 1383 0 0,-1-2 78 0 0,0 0 1 0 0,0 0-1 0 0,0 0 1 0 0,0 0-1 0 0,1 0 0 0 0,-1 0 1 0 0,1 0-1 0 0,-1 0 0 0 0,1 0 1 0 0,0 0-1 0 0,1 2 0 0 0,4-2-4284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9T04:37:06.0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259 1 5145 0 0,'-8'4'8356'0'0,"-4"13"-5156"0"0,6-8-1809 0 0,-23 24-173 0 0,-99 120 993 0 0,53-44-8349 0 0,76-111 4948 0 0,11-16-3027 0 0,-10 16 4267 0 0,0 0-1 0 0,-1 0 1 0 0,1 0-1 0 0,0 0 0 0 0,1 0 1 0 0,-1 0-1 0 0,0 0 1 0 0,0 1-1 0 0,1 0 1 0 0,-1-1-1 0 0,1 1 0 0 0,-1 0 1 0 0,1 0-1 0 0,0 0 1 0 0,-1 0-1 0 0,1 1 1 0 0,0-1-1 0 0,0 1 0 0 0,0-1 1 0 0,-1 1-1 0 0,4 0 1 0 0,10 2 221 0 0,0 0 0 0 0,0 1 1 0 0,28 9-1 0 0,28 6-946 0 0,-70-18 381 0 0,0 0 0 0 0,-1 1 0 0 0,1-1-1 0 0,-1 0 1 0 0,1 0 0 0 0,-1 0-1 0 0,1 0 1 0 0,-1 0 0 0 0,1-1-1 0 0,0 1 1 0 0,-1 0 0 0 0,1-1-1 0 0,-1 1 1 0 0,1-1 0 0 0,-1 1-1 0 0,0-1 1 0 0,1 0 0 0 0,-1 0-1 0 0,0 0 1 0 0,1 1 0 0 0,-1-1 0 0 0,0 0-1 0 0,0-1 1 0 0,0 1 0 0 0,0 0-1 0 0,0 0 1 0 0,0 0 0 0 0,1-2-1 0 0,4-9-2084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9T04:37:06.4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60 6633 0 0,'9'3'2033'0'0,"0"1"-513"0"0,3-1-256 0 0,1 0-279 0 0,-2-2-377 0 0,1 0-280 0 0,-1 1-128 0 0,-2-1-144 0 0,0 2-384 0 0,0-2-800 0 0,-2 1-1393 0 0,0-2-600 0 0</inkml:trace>
  <inkml:trace contextRef="#ctx0" brushRef="#br0" timeOffset="1">176 1 5513 0 0,'-37'81'11956'0'0,"-10"45"-8335"0"0,6-17-3660 0 0,33-97-4267 0 0,8-12 4033 0 0,0 0 0 0 0,-1 0 0 0 0,1 0 1 0 0,0 0-1 0 0,-1 0 0 0 0,1 0 0 0 0,0 0 1 0 0,-1 0-1 0 0,1 0 0 0 0,0 0 0 0 0,-1 0 0 0 0,1 0 1 0 0,0 0-1 0 0,-1 0 0 0 0,1 0 0 0 0,0 0 0 0 0,-1 0 1 0 0,-8-14-9915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9T04:37:06.8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1 6745 0 0,'-3'6'1259'0'0,"1"0"-1"0"0,-1 0 1 0 0,1 1-1 0 0,0 0 1 0 0,0-1-1 0 0,1 1 0 0 0,-1 8 1 0 0,1-7-621 0 0,1-1 1 0 0,0 1 0 0 0,0-1-1 0 0,1 1 1 0 0,0-1 0 0 0,4 13-1 0 0,-4-16-604 0 0,0 1-1 0 0,1-1 1 0 0,0 0-1 0 0,0 0 1 0 0,0 0-1 0 0,0 0 1 0 0,0 0-1 0 0,1 0 1 0 0,0 0-1 0 0,0-1 1 0 0,0 0-1 0 0,0 1 1 0 0,0-1-1 0 0,1 0 1 0 0,-1-1-1 0 0,1 1 1 0 0,0 0-1 0 0,0-1 1 0 0,0 0-1 0 0,0 0 1 0 0,0 0-1 0 0,0-1 1 0 0,1 1-1 0 0,-1-1 1 0 0,9 1-1 0 0,-2-1-648 0 0,0-1 0 0 0,0 0 1 0 0,1-1-1 0 0,14-2 0 0 0,44-14-7969 0 0,-53 13 5752 0 0,17-4-2888 0 0</inkml:trace>
  <inkml:trace contextRef="#ctx0" brushRef="#br0" timeOffset="1">792 179 10066 0 0,'-4'6'5633'0'0,"1"-1"-4240"0"0,-2 3-73 0 0,2-4-504 0 0,-4 1-472 0 0,-2 0-336 0 0,0-1-144 0 0,1-2-96 0 0,-1 1-184 0 0,1-1-408 0 0,2 2-969 0 0,-2-1-1767 0 0,1 0-977 0 0,-2 0-1337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9T04:37:10.7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60 15203 0 0,'3'-4'55'0'0,"0"0"0"0"0,1 0-1 0 0,-1 1 1 0 0,1 0-1 0 0,0 0 1 0 0,0 0 0 0 0,0 0-1 0 0,0 1 1 0 0,1-1 0 0 0,-1 1-1 0 0,1 0 1 0 0,0 0-1 0 0,-1 1 1 0 0,9-2 0 0 0,7-1-91 0 0,1 1 0 0 0,24-1 0 0 0,-29 3 75 0 0,106-4-105 0 0,186 16-1 0 0,124 40-25 0 0,-43-5 117 0 0,-162-27-263 0 0,-46-3-5716 0 0,-94-8-199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9T04:38:05.4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1 128 4433 0 0,'12'-12'483'0'0,"0"1"-1"0"0,1 0 1 0 0,0 1 0 0 0,0 0-1 0 0,1 1 1 0 0,1 1 0 0 0,0 0-1 0 0,0 1 1 0 0,0 1 0 0 0,1 0-1 0 0,-1 1 1 0 0,2 1 0 0 0,28-5-1 0 0,17 2-51 0 0,-1 3 0 0 0,86 4 0 0 0,-101 1 113 0 0,743 36 2106 0 0,-264 6-2526 0 0,-107-18-860 0 0,-139-30-7594 0 0,-188 0 3483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9T04:38:11.9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16 5377 0 0,'-1'-1'695'0'0,"0"1"-1"0"0,0-1 1 0 0,0 0-1 0 0,0 0 1 0 0,0 0-1 0 0,1 0 1 0 0,-1 0-1 0 0,0 0 1 0 0,1 0-1 0 0,-1 0 1 0 0,1 0-1 0 0,-1 0 1 0 0,1 0-1 0 0,-1-1 1 0 0,7 13 2923 0 0,4 23-3101 0 0,-1 0 0 0 0,-2 1-1 0 0,5 64 1 0 0,-9 107-2064 0 0,-4-204 1517 0 0,2 60-3370 0 0,3-22-2411 0 0,-5-31 2217 0 0,-4-14 1141 0 0,4 4 2090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9T04:38:12.3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 95 3425 0 0,'1'-5'677'0'0,"-1"1"0"0"0,1-1 1 0 0,0 0-1 0 0,1 1 1 0 0,-1-1-1 0 0,1 1 0 0 0,-1-1 1 0 0,2 1-1 0 0,-1 0 0 0 0,0 0 1 0 0,1 0-1 0 0,-1 0 1 0 0,1 0-1 0 0,0 0 0 0 0,1 1 1 0 0,-1 0-1 0 0,1-1 0 0 0,3-2 1 0 0,-3 4-521 0 0,0 0 0 0 0,-1 1 0 0 0,1-1 0 0 0,0 1 1 0 0,0-1-1 0 0,0 1 0 0 0,0 1 0 0 0,1-1 0 0 0,-1 0 0 0 0,0 1 0 0 0,0 0 1 0 0,0 0-1 0 0,0 0 0 0 0,1 1 0 0 0,-1-1 0 0 0,0 1 0 0 0,0 0 0 0 0,0 0 1 0 0,0 0-1 0 0,7 4 0 0 0,-4-2-107 0 0,-1 0 1 0 0,1 0 0 0 0,-1 1-1 0 0,0 0 1 0 0,0 0-1 0 0,0 1 1 0 0,0 0-1 0 0,-1 0 1 0 0,1 0 0 0 0,-1 0-1 0 0,4 7 1 0 0,-7-9-18 0 0,0 0 0 0 0,-1 0 0 0 0,1 0 0 0 0,-1-1 0 0 0,0 1 0 0 0,0 1 0 0 0,0-1 1 0 0,0 0-1 0 0,0 0 0 0 0,-1 0 0 0 0,1 0 0 0 0,-1 0 0 0 0,0 1 0 0 0,0-1 0 0 0,0 0 0 0 0,0 0 0 0 0,-1 1 1 0 0,1-1-1 0 0,-1 0 0 0 0,0 0 0 0 0,0 0 0 0 0,0 0 0 0 0,0 0 0 0 0,0 0 0 0 0,-1 0 0 0 0,0 0 0 0 0,-2 3 1 0 0,-3 3-59 0 0,-1 1 0 0 0,0-1 1 0 0,0 0-1 0 0,-1-1 1 0 0,0 0-1 0 0,-1-1 1 0 0,0 0-1 0 0,0 0 0 0 0,-1-1 1 0 0,-14 7-1 0 0,17-10-230 0 0,-1 1 0 0 0,1-1-1 0 0,-1-1 1 0 0,1 1-1 0 0,-1-2 1 0 0,0 1 0 0 0,0-1-1 0 0,1-1 1 0 0,-1 1 0 0 0,0-1-1 0 0,0-1 1 0 0,0 0-1 0 0,0 0 1 0 0,-15-4 0 0 0,319 97-1715 0 0,-289-91 2069 0 0,0 1 0 0 0,-1 0 0 0 0,0 0 1 0 0,1 1-1 0 0,-1 0 0 0 0,0 0 0 0 0,0 0 0 0 0,7 6 1 0 0,-11-8-3 0 0,0 1 0 0 0,0-1 0 0 0,1 1 0 0 0,-1 0 0 0 0,0-1 0 0 0,-1 1 0 0 0,1 0 0 0 0,0 0 0 0 0,0 0 0 0 0,-1 0 0 0 0,1 0 0 0 0,-1 0 0 0 0,0 0 0 0 0,0-1 0 0 0,1 1 0 0 0,-1 0 0 0 0,0 0 0 0 0,-1 0 0 0 0,1 0 0 0 0,0 0 0 0 0,-1 0 0 0 0,1 0 0 0 0,-1 0 0 0 0,1 0 0 0 0,-1 0 0 0 0,0 0 0 0 0,0-1 0 0 0,-1 4 0 0 0,-6 9 138 0 0,-1-1 1 0 0,0 1-1 0 0,0-2 0 0 0,-1 1 1 0 0,-1-2-1 0 0,-20 20 0 0 0,2-7-239 0 0,-55 35-1 0 0,-8-15-1909 0 0,83-34-1254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9T04:38:12.7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38 105 11803 0 0,'-6'-12'6345'0'0,"0"-2"-4161"0"0,-1-4-879 0 0,2 3-489 0 0,-1 2-328 0 0,2 3-256 0 0,2 1-168 0 0,0 3-64 0 0,2 1-208 0 0,2 2-504 0 0,0 3-929 0 0,12 26-16891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9T04:38:13.1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45 116 12771 0 0,'-6'9'3705'0'0,"1"2"-1233"0"0,-2 3-912 0 0,2 1-599 0 0,0 4-425 0 0,2 3-264 0 0,-1 2-96 0 0,1 0-72 0 0,1 0-48 0 0,-1-3-128 0 0,2 0-376 0 0,2-4-641 0 0,3 0-1023 0 0,0-6-1065 0 0,-2-4-944 0 0,3-5 49 0 0,-1-6 1247 0 0,1-3-768 0 0</inkml:trace>
  <inkml:trace contextRef="#ctx0" brushRef="#br0" timeOffset="1">172 21 6577 0 0,'6'-6'10795'0'0,"7"9"-6730"0"0,19 12-5328 0 0,-14-7 1904 0 0,-4-2-952 0 0,1-1-1 0 0,1 0 1 0 0,-1-1 0 0 0,1-1-1 0 0,-1 0 1 0 0,24 0-1 0 0,-32-3-317 0 0,0-1 0 0 0,0 1 0 0 0,0-1 0 0 0,0-1 1 0 0,0 1-1 0 0,-1-1 0 0 0,9-4 0 0 0,-9 4-258 0 0,-1-1 1 0 0,0 0-1 0 0,1-1 1 0 0,-1 1 0 0 0,-1-1-1 0 0,1 0 1 0 0,0 0-1 0 0,-1 0 1 0 0,5-7 0 0 0,3-3-2630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9T04:38:13.4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63 0 10826 0 0,'-10'23'2745'0'0,"0"0"-1"0"0,2 1 0 0 0,-10 39 1 0 0,12-32-1807 0 0,1 0 0 0 0,0 50 0 0 0,5-46-1680 0 0,1 0-1 0 0,3 0 1 0 0,0-1 0 0 0,3 1 0 0 0,0-1 0 0 0,15 37 0 0 0,-8-37-4181 0 0,-2-13-1862 0 0,-4-12 1318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9T04:20:43.5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36 9962 0 0,'1'-2'323'0'0,"-1"0"0"0"0,1 1 0 0 0,0-1 0 0 0,0 0 1 0 0,-1 1-1 0 0,1-1 0 0 0,0 1 0 0 0,0-1 0 0 0,1 1 0 0 0,-1 0 0 0 0,0-1 0 0 0,0 1 0 0 0,1 0 0 0 0,-1 0 0 0 0,1 0 1 0 0,-1 0-1 0 0,3-1 0 0 0,0 0-6 0 0,0 1 0 0 0,0-1 0 0 0,0 1 0 0 0,0 0 0 0 0,0 0 0 0 0,0 0 1 0 0,6 1-1 0 0,7 0 8 0 0,0 0 0 0 0,31 6 1 0 0,-35-4 9 0 0,41 9-136 0 0,-30-6-511 0 0,38 4-1 0 0,-54-9-444 0 0,-1 0-1 0 0,1 0 0 0 0,-1 0 0 0 0,1-1 1 0 0,9-3-1 0 0,-17 4 589 0 0,1 0 1 0 0,-1 0 0 0 0,0 0-1 0 0,1 0 1 0 0,-1 0 0 0 0,0 0-1 0 0,1 0 1 0 0,-1 0 0 0 0,1-1-1 0 0,-1 1 1 0 0,0 0 0 0 0,1 0-1 0 0,-1 0 1 0 0,0-1 0 0 0,0 1-1 0 0,1 0 1 0 0,-1 0 0 0 0,0-1-1 0 0,1 1 1 0 0,-1 0 0 0 0,0-1-1 0 0,0 1 1 0 0,0 0 0 0 0,1-1-1 0 0,-1 1 1 0 0,0 0 0 0 0,0-1-1 0 0,0 1 1 0 0,0 0 0 0 0,0-1-1 0 0,1 1 1 0 0,-1 0 0 0 0,0-1-1 0 0,0 1 1 0 0,0-1 0 0 0,0 1-1 0 0,0 0 1 0 0,0-1 0 0 0,0 1-1 0 0,-1-1 1 0 0,1 1 0 0 0,0 0-1 0 0,0-1 1 0 0,0 1 0 0 0,0 0-1 0 0,0-1 1 0 0,-1 1 0 0 0,1 0-1 0 0,0-1 1 0 0,0 1 0 0 0,0 0-1 0 0,-1-1 1 0 0,1 1 0 0 0,0 0-1 0 0,-1-1 1 0 0,1 1 0 0 0,0 0-1 0 0,-1 0 1 0 0,1 0 0 0 0,0-1-1 0 0,-1 1 1 0 0,-6-4-2921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9T04:38:13.9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111 0 6097 0 0,'2'22'11995'0'0,"-6"26"-10372"0"0,1-9-1164 0 0,1 74-312 0 0,2-35-1095 0 0,-19 136 0 0 0,17-233-2330 0 0,-8-90 2931 0 0,6 67 421 0 0,0 9 19 0 0,2-1 0 0 0,2-33-1 0 0,0 59-37 0 0,1 0 0 0 0,0 0 0 0 0,0 1 0 0 0,0-1 0 0 0,1 1 0 0 0,1-1 0 0 0,-1 1 0 0 0,1 0 0 0 0,0 0 0 0 0,1 0 0 0 0,0 0 0 0 0,0 0 0 0 0,0 1 0 0 0,7-8 0 0 0,-7 11-63 0 0,0-1 0 0 0,1 1 0 0 0,-1 1 0 0 0,1-1-1 0 0,-1 1 1 0 0,1 0 0 0 0,0 0 0 0 0,0 0 0 0 0,0 0 0 0 0,0 1 0 0 0,0 0 0 0 0,0 0 0 0 0,0 0 0 0 0,0 1 0 0 0,0 0 0 0 0,1 0 0 0 0,-1 0 0 0 0,0 1 0 0 0,0-1 0 0 0,0 1 0 0 0,0 0 0 0 0,0 1 0 0 0,0-1 0 0 0,0 1-1 0 0,0 0 1 0 0,5 3 0 0 0,-9-5 44 0 0,-1 1 0 0 0,0-1 0 0 0,1 0 0 0 0,-1 0-1 0 0,1 1 1 0 0,-1-1 0 0 0,0 0 0 0 0,1 1 0 0 0,-1-1-1 0 0,0 0 1 0 0,0 1 0 0 0,1-1 0 0 0,-1 1 0 0 0,0-1-1 0 0,0 0 1 0 0,1 1 0 0 0,-1-1 0 0 0,0 1 0 0 0,0-1 0 0 0,0 1-1 0 0,0-1 1 0 0,0 1 0 0 0,0-1 0 0 0,0 1 0 0 0,1-1-1 0 0,-2 1 1 0 0,1-1 0 0 0,0 1 0 0 0,0-1 0 0 0,0 1-1 0 0,0-1 1 0 0,0 0 0 0 0,0 1 0 0 0,0-1 0 0 0,0 1-1 0 0,-1-1 1 0 0,1 1 0 0 0,0-1 0 0 0,0 0 0 0 0,-1 1-1 0 0,1-1 1 0 0,0 1 0 0 0,-1-1 0 0 0,1 0 0 0 0,0 1 0 0 0,-1-1-1 0 0,1 0 1 0 0,-1 0 0 0 0,1 1 0 0 0,0-1 0 0 0,-2 0-1 0 0,-27 19 1476 0 0,22-15-1295 0 0,-1 1-289 0 0,1 0 0 0 0,-1 0 0 0 0,0-1 0 0 0,-1-1 0 0 0,1 1 0 0 0,0-1 0 0 0,-1-1 0 0 0,0 1 1 0 0,-10 0-1 0 0,14-3-621 0 0,0 0 0 0 0,-1 0 0 0 0,1 0 0 0 0,0-1 0 0 0,0 1 0 0 0,-10-4 0 0 0,8 1-776 0 0,0 1 0 0 0,0-2 0 0 0,1 1 0 0 0,-1-1 0 0 0,-8-5 0 0 0,0-2-525 0 0,15 11 1962 0 0,0 0-1 0 0,0 0 1 0 0,0 0 0 0 0,0 0-1 0 0,0 0 1 0 0,0 0 0 0 0,0 0-1 0 0,-1-1 1 0 0,1 1 0 0 0,0 0-1 0 0,0 0 1 0 0,0 0 0 0 0,0 0-1 0 0,0 0 1 0 0,0 0 0 0 0,0 0 0 0 0,0 0-1 0 0,0 0 1 0 0,0 0 0 0 0,0 0-1 0 0,0 0 1 0 0,-1 0 0 0 0,1 0-1 0 0,0 0 1 0 0,0 0 0 0 0,0 0-1 0 0,0 0 1 0 0,0 0 0 0 0,0 0-1 0 0,0 0 1 0 0,0 0 0 0 0,0 0-1 0 0,0 0 1 0 0,-1 0 0 0 0,1 0-1 0 0,0 0 1 0 0,0 0 0 0 0,0 0-1 0 0,0 1 1 0 0,0-1 0 0 0,0 0-1 0 0,0 0 1 0 0,0 0 0 0 0,0 0 0 0 0,0 0-1 0 0,0 0 1 0 0,0 0 0 0 0,0 0-1 0 0,0 0 1 0 0,0 0 0 0 0,0 0-1 0 0,0 0 1 0 0,0 0 0 0 0,-1 1-1 0 0,1-1 1 0 0,0 0 0 0 0,0 0-1 0 0,0 0 1 0 0,0 0 0 0 0,0 0-1 0 0,0 0 1 0 0,0 0 0 0 0,0 0-1 0 0,0 0 1 0 0,1 0 0 0 0,-1 1-1 0 0,0-1 1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9T04:38:14.3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16 124 7498 0 0,'-15'6'11382'0'0,"26"0"-8059"0"0,40 4-5164 0 0,-41-8 2898 0 0,7 2-1110 0 0,1-2 0 0 0,0 0 0 0 0,-1-1-1 0 0,1 0 1 0 0,32-4 0 0 0,-45 2-39 0 0,0 1 0 0 0,0-1 0 0 0,0 0 0 0 0,0 0 0 0 0,0-1 1 0 0,-1 1-1 0 0,1-1 0 0 0,0 0 0 0 0,-1 0 0 0 0,0-1 0 0 0,1 1 0 0 0,-1-1 0 0 0,0 0 0 0 0,0 0 1 0 0,-1-1-1 0 0,1 1 0 0 0,0-1 0 0 0,-1 0 0 0 0,0 1 0 0 0,0-1 0 0 0,0-1 0 0 0,-1 1 0 0 0,1 0 0 0 0,-1-1 1 0 0,3-7-1 0 0,-5 10 86 0 0,1 0 1 0 0,-1 0-1 0 0,1 0 1 0 0,-1 0 0 0 0,0 0-1 0 0,0 0 1 0 0,1 0-1 0 0,-2 0 1 0 0,1-1 0 0 0,0 1-1 0 0,0 0 1 0 0,-1 0-1 0 0,1 0 1 0 0,-1 0 0 0 0,1 0-1 0 0,-1 0 1 0 0,0 0-1 0 0,0 1 1 0 0,0-1 0 0 0,0 0-1 0 0,-2-2 1 0 0,0 1 18 0 0,1 1 1 0 0,-1 0 0 0 0,0 0-1 0 0,0 0 1 0 0,0 0 0 0 0,0 0 0 0 0,0 0-1 0 0,0 1 1 0 0,0 0 0 0 0,0 0-1 0 0,-7-2 1 0 0,-4 0 120 0 0,-1 1 0 0 0,0 1 0 0 0,0 0 0 0 0,-27 3-1 0 0,31-2-22 0 0,0 1 0 0 0,0 1 0 0 0,0 0 0 0 0,0 1 0 0 0,0 0 0 0 0,0 0 0 0 0,-17 9 0 0 0,25-11-147 0 0,0 1 0 0 0,0 0 1 0 0,0 0-1 0 0,0 1 0 0 0,0-1 1 0 0,1 0-1 0 0,-1 1 0 0 0,1 0 1 0 0,0-1-1 0 0,0 1 0 0 0,0 0 1 0 0,0 0-1 0 0,0 0 0 0 0,0 1 1 0 0,1-1-1 0 0,0 0 1 0 0,0 0-1 0 0,0 1 0 0 0,0-1 1 0 0,0 1-1 0 0,0-1 0 0 0,1 1 1 0 0,0-1-1 0 0,0 1 0 0 0,0 0 1 0 0,0-1-1 0 0,0 1 0 0 0,2 3 1 0 0,-1 1-129 0 0,1-1-1 0 0,0 0 1 0 0,0 0 0 0 0,1 0 0 0 0,0 0 0 0 0,0 0 0 0 0,1 0 0 0 0,-1-1-1 0 0,2 1 1 0 0,-1-1 0 0 0,10 11 0 0 0,-6-10-543 0 0,-1 0 1 0 0,1 0-1 0 0,1-1 0 0 0,-1 0 1 0 0,1 0-1 0 0,0-1 0 0 0,1 0 1 0 0,9 4-1 0 0,-17-8 426 0 0,0-1 0 0 0,0 1 0 0 0,0 0 0 0 0,0-1 0 0 0,0 1 0 0 0,0-1 1 0 0,0 0-1 0 0,0 0 0 0 0,0 1 0 0 0,0-1 0 0 0,0-1 0 0 0,0 1 0 0 0,0 0 0 0 0,0 0 0 0 0,0-1 0 0 0,3 0 0 0 0,4-2-1115 0 0,19 3-2181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9T04:38:14.7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1 9258 0 0,'-9'86'11648'0'0,"4"5"-9286"0"0,5-64-2815 0 0,1 1-1 0 0,1 0 1 0 0,1-1-1 0 0,9 36 0 0 0,-11-63 435 0 0,-1 0 0 0 0,0 0 0 0 0,0 0 0 0 0,0 0 0 0 0,0 0-1 0 0,0 0 1 0 0,0 0 0 0 0,0 0 0 0 0,0 0 0 0 0,0-1 0 0 0,0 1 0 0 0,0 0-1 0 0,1 0 1 0 0,-1 0 0 0 0,0 0 0 0 0,0 0 0 0 0,0 0 0 0 0,0 0-1 0 0,0 0 1 0 0,0 0 0 0 0,0 0 0 0 0,0 0 0 0 0,1 0 0 0 0,-1 0-1 0 0,0 0 1 0 0,0 0 0 0 0,0 0 0 0 0,0 0 0 0 0,0 0 0 0 0,0 0-1 0 0,0 0 1 0 0,1 0 0 0 0,-1 0 0 0 0,0 0 0 0 0,0 0 0 0 0,0 0-1 0 0,0 1 1 0 0,0-1 0 0 0,0 0 0 0 0,0 0 0 0 0,0 0 0 0 0,0 0-1 0 0,0 0 1 0 0,0 0 0 0 0,1 0 0 0 0,-1 0 0 0 0,0 0 0 0 0,0 0-1 0 0,0 1 1 0 0,0-1 0 0 0,0 0 0 0 0,0 0 0 0 0,0 0 0 0 0,0 0-1 0 0,0 0 1 0 0,0 0 0 0 0,5-19-203 0 0,5-39 917 0 0,-7 40-513 0 0,-2 7-72 0 0,2-5 262 0 0,0 0 0 0 0,0 1 0 0 0,1 0 0 0 0,7-16-1 0 0,-10 29-352 0 0,0-1 0 0 0,0 0-1 0 0,0 0 1 0 0,1 1-1 0 0,-1-1 1 0 0,1 1 0 0 0,0-1-1 0 0,0 1 1 0 0,0 0-1 0 0,0 0 1 0 0,0 0 0 0 0,0 0-1 0 0,0 0 1 0 0,1 0-1 0 0,-1 1 1 0 0,1-1 0 0 0,-1 1-1 0 0,1-1 1 0 0,0 1-1 0 0,-1 0 1 0 0,1 0-1 0 0,0 0 1 0 0,0 1 0 0 0,0-1-1 0 0,0 1 1 0 0,0-1-1 0 0,0 1 1 0 0,4 0 0 0 0,18 3-1513 0 0,-5-1-1300 0 0,0-1-3551 0 0,-6 0-1493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9T04:38:15.2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585 1 10698 0 0,'-94'18'9615'0'0,"-47"5"-7136"0"0,51-8-1849 0 0,86-15-638 0 0,0 1 0 0 0,0 0-1 0 0,0 0 1 0 0,0 0-1 0 0,0 0 1 0 0,0 1 0 0 0,0 0-1 0 0,0-1 1 0 0,1 1-1 0 0,-1 1 1 0 0,1-1 0 0 0,-1 0-1 0 0,1 1 1 0 0,0 0-1 0 0,0 0 1 0 0,-5 6 0 0 0,5-4-31 0 0,1-1 0 0 0,0 1 0 0 0,0-1 0 0 0,0 1 0 0 0,1 0 0 0 0,-1 0 0 0 0,1 0 0 0 0,1 0 0 0 0,-1 0 0 0 0,0 0 0 0 0,1 0 0 0 0,0 0 0 0 0,2 9 0 0 0,-2 1-36 0 0,2-1-1 0 0,0 1 1 0 0,1-1-1 0 0,0 0 1 0 0,1 0-1 0 0,1 0 1 0 0,0-1-1 0 0,1 1 1 0 0,0-1-1 0 0,1 0 1 0 0,1-1-1 0 0,0 0 1 0 0,1 0-1 0 0,0-1 1 0 0,0 0-1 0 0,1 0 1 0 0,1-1-1 0 0,0 0 1 0 0,0-1-1 0 0,1 0 1 0 0,0-1-1 0 0,22 11 1 0 0,-18-12 11 0 0,-9-5 140 0 0,0 1-1 0 0,0 1 1 0 0,0-1 0 0 0,0 1-1 0 0,11 9 1 0 0,-17-11-22 0 0,1-1 1 0 0,-1 1-1 0 0,1-1 0 0 0,-1 1 1 0 0,0 0-1 0 0,0 0 1 0 0,0 0-1 0 0,0 0 0 0 0,0 0 1 0 0,0 0-1 0 0,0 0 1 0 0,-1 0-1 0 0,1 0 0 0 0,-1 0 1 0 0,0 0-1 0 0,1 0 1 0 0,-1 0-1 0 0,0 1 0 0 0,0-1 1 0 0,0 0-1 0 0,-1 0 1 0 0,1 0-1 0 0,0 0 0 0 0,-1 0 1 0 0,-1 4-1 0 0,-1 3 45 0 0,-1 0-1 0 0,-1 0 1 0 0,1-1-1 0 0,-1 0 1 0 0,0 0 0 0 0,-1 0-1 0 0,0-1 1 0 0,0 0-1 0 0,-1 0 1 0 0,0 0-1 0 0,0-1 1 0 0,0 0 0 0 0,-1-1-1 0 0,0 1 1 0 0,-12 5-1 0 0,10-5-37 0 0,-1-1 0 0 0,0-1 0 0 0,0 1 0 0 0,-1-2 0 0 0,1 1 0 0 0,-1-2 0 0 0,0 1 0 0 0,0-2 0 0 0,0 0 0 0 0,0 0 0 0 0,-22-2 0 0 0,-24-10-71 0 0,44 8-36 0 0,0-1 0 0 0,-1 2 0 0 0,1 0 0 0 0,-1 1 0 0 0,-22 1 0 0 0,26 5-612 0 0,14 2-1048 0 0,17 4-3039 0 0,-16-10 3601 0 0,0-1 0 0 0,0 1 0 0 0,0-1 0 0 0,0 0 0 0 0,0 0 0 0 0,0-1 0 0 0,6-1 0 0 0,19-1-4923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9T04:38:15.6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32 153 12531 0 0,'0'0'78'0'0,"0"-1"1"0"0,0 0 0 0 0,0 1 0 0 0,0-1-1 0 0,0 1 1 0 0,-1-1 0 0 0,1 1-1 0 0,1-1 1 0 0,-1 1 0 0 0,0-1 0 0 0,0 1-1 0 0,0-1 1 0 0,0 1 0 0 0,0-1-1 0 0,0 1 1 0 0,1-1 0 0 0,-1 1 0 0 0,0-1-1 0 0,0 1 1 0 0,1-1 0 0 0,-1 1 0 0 0,0-1-1 0 0,1 1 1 0 0,-1 0 0 0 0,0-1-1 0 0,1 1 1 0 0,-1 0 0 0 0,1-1 0 0 0,-1 1-1 0 0,0 0 1 0 0,1-1 0 0 0,-1 1-1 0 0,1 0 1 0 0,-1 0 0 0 0,1 0 0 0 0,-1-1-1 0 0,1 1 1 0 0,-1 0 0 0 0,1 0 0 0 0,-1 0-1 0 0,1 0 1 0 0,0 0 0 0 0,-1 0-1 0 0,1 0 1 0 0,-1 0 0 0 0,1 0 0 0 0,-1 0-1 0 0,1 0 1 0 0,-1 0 0 0 0,1 1-1 0 0,0-1 1 0 0,31 17 3848 0 0,-17-8-3113 0 0,-7-5-811 0 0,0 0 0 0 0,1-1 0 0 0,-1-1 0 0 0,1 1 0 0 0,0-1 0 0 0,-1-1 0 0 0,1 1 0 0 0,0-1 0 0 0,0-1 0 0 0,0 0 0 0 0,0 0 0 0 0,13-3 0 0 0,-17 2-2 0 0,0 0 1 0 0,0-1 0 0 0,0 0 0 0 0,0 0 0 0 0,-1 0 0 0 0,1 0 0 0 0,-1-1 0 0 0,1 1-1 0 0,-1-1 1 0 0,0-1 0 0 0,0 1 0 0 0,0 0 0 0 0,-1-1 0 0 0,1 0 0 0 0,-1 0 0 0 0,0 0-1 0 0,0 0 1 0 0,0 0 0 0 0,-1-1 0 0 0,1 1 0 0 0,-1-1 0 0 0,0 0 0 0 0,2-6 0 0 0,-3 8 17 0 0,0 0 1 0 0,0 0-1 0 0,0 0 1 0 0,-1 0-1 0 0,1 0 1 0 0,-1 0-1 0 0,0 0 0 0 0,1 0 1 0 0,-1 0-1 0 0,0 0 1 0 0,-1 0-1 0 0,1 0 1 0 0,-1 0-1 0 0,1 0 1 0 0,-1 0-1 0 0,0 0 1 0 0,0 0-1 0 0,0 0 1 0 0,0 0-1 0 0,-1 1 1 0 0,-1-4-1 0 0,0 3 21 0 0,1 1 0 0 0,-1-1 0 0 0,0 1 0 0 0,0 0 0 0 0,0 0 0 0 0,-1 0 0 0 0,1 0 0 0 0,0 0 0 0 0,-1 0 0 0 0,1 1 0 0 0,-1 0 0 0 0,1 0-1 0 0,-1 0 1 0 0,-6-1 0 0 0,-3 1 74 0 0,0 0 0 0 0,1 0-1 0 0,-1 2 1 0 0,0-1 0 0 0,0 2 0 0 0,1 0-1 0 0,-1 0 1 0 0,-23 8 0 0 0,29-7-122 0 0,0 0 0 0 0,0 0 0 0 0,1 0 1 0 0,0 0-1 0 0,0 1 0 0 0,0 0 1 0 0,0 1-1 0 0,0-1 0 0 0,1 1 0 0 0,0 0 1 0 0,0 0-1 0 0,0 1 0 0 0,1 0 0 0 0,0 0 1 0 0,0 0-1 0 0,0 0 0 0 0,1 0 1 0 0,0 1-1 0 0,0-1 0 0 0,0 1 0 0 0,1 0 1 0 0,0 0-1 0 0,1 0 0 0 0,-1 0 0 0 0,1 0 1 0 0,1 1-1 0 0,-1-1 0 0 0,1 0 1 0 0,0 0-1 0 0,1 0 0 0 0,0 1 0 0 0,0-1 1 0 0,1 0-1 0 0,-1 0 0 0 0,2 0 0 0 0,-1-1 1 0 0,1 1-1 0 0,0 0 0 0 0,0-1 1 0 0,1 0-1 0 0,-1 1 0 0 0,2-2 0 0 0,5 8 1 0 0,-5-7-35 0 0,0-1 1 0 0,1 0 0 0 0,0 0 0 0 0,0 0 0 0 0,0-1 0 0 0,1 0 0 0 0,0 0-1 0 0,-1-1 1 0 0,1 0 0 0 0,0 0 0 0 0,1 0 0 0 0,-1-1 0 0 0,0 0 0 0 0,1-1-1 0 0,-1 1 1 0 0,1-1 0 0 0,13-1 0 0 0,-6 1-1430 0 0,1-2 0 0 0,31-4 0 0 0,24-14-9217 0 0,-41 8 5362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9T04:38:16.0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248 22 18244 0 0,'-7'-3'718'0'0,"-1"-1"0"0"0,0 1 1 0 0,0 0-1 0 0,0 1 0 0 0,-1 0 0 0 0,1 0 1 0 0,0 1-1 0 0,-1 0 0 0 0,1 0 0 0 0,-1 1 1 0 0,-16 2-1 0 0,19-1-637 0 0,-1 1 1 0 0,1-1 0 0 0,0 2-1 0 0,1-1 1 0 0,-1 1-1 0 0,0 0 1 0 0,1 0 0 0 0,-1 0-1 0 0,1 1 1 0 0,0-1-1 0 0,0 2 1 0 0,0-1 0 0 0,1 0-1 0 0,-1 1 1 0 0,1 0-1 0 0,-6 9 1 0 0,5-6-92 0 0,0 1-1 0 0,1 0 1 0 0,0-1-1 0 0,0 1 1 0 0,1 1-1 0 0,0-1 1 0 0,1 0-1 0 0,0 1 1 0 0,0 0 0 0 0,1-1-1 0 0,0 1 1 0 0,1 0-1 0 0,1 13 1 0 0,-1-17-177 0 0,1 0 1 0 0,0 0 0 0 0,0 0-1 0 0,0-1 1 0 0,1 1-1 0 0,-1 0 1 0 0,2-1 0 0 0,-1 0-1 0 0,0 1 1 0 0,1-1-1 0 0,0 0 1 0 0,0 0 0 0 0,1 0-1 0 0,0-1 1 0 0,-1 1-1 0 0,1-1 1 0 0,1 0 0 0 0,-1 0-1 0 0,1 0 1 0 0,-1-1 0 0 0,1 1-1 0 0,0-1 1 0 0,8 3-1 0 0,-2-1-1056 0 0,0-1 0 0 0,1-1 0 0 0,13 3 0 0 0,38-1-7997 0 0,-30-5 2663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9T04:38:16.4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13027 0 0,'4'-1'5569'0'0,"0"2"-4009"0"0,1-1-904 0 0,-3 4-536 0 0,-2 2-856 0 0,0 5-1544 0 0,-1 3-2185 0 0,-2-1-4201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9T04:38:20.8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737 78 10442 0 0,'-44'-23'2094'0'0,"33"16"-1740"0"0,-2 1 1 0 0,1 0 0 0 0,-1 0 0 0 0,1 1 0 0 0,-1 1-1 0 0,-1 0 1 0 0,1 0 0 0 0,-1 2 0 0 0,-15-2-1 0 0,4 4 110 0 0,1 1 0 0 0,-1 1 0 0 0,0 2-1 0 0,1 0 1 0 0,-1 1 0 0 0,-38 15-1 0 0,41-11-489 0 0,-1 0-1 0 0,2 2 0 0 0,-1 1 1 0 0,1 0-1 0 0,1 2 0 0 0,0 0 1 0 0,1 2-1 0 0,1 0 0 0 0,0 0 1 0 0,1 2-1 0 0,-18 24 0 0 0,24-25-9 0 0,1 1 0 0 0,0 0 0 0 0,1 0 0 0 0,1 1 0 0 0,1 0 0 0 0,1 1 0 0 0,1-1 0 0 0,0 1 0 0 0,1 0 0 0 0,1 1 0 0 0,0 19 0 0 0,2-6-10 0 0,2 0 0 0 0,1 0 0 0 0,1-1 0 0 0,2 1 0 0 0,16 60 0 0 0,-14-76 42 0 0,0 0 0 0 0,1 0 0 0 0,1-1 0 0 0,0-1 0 0 0,1 0 0 0 0,1 0 0 0 0,1-1 0 0 0,0 0 0 0 0,1-1 0 0 0,0 0 0 0 0,1-1 0 0 0,1-1 0 0 0,25 18 0 0 0,-6-9 81 0 0,1-1 0 0 0,0-2 0 0 0,2-1 0 0 0,0-2 0 0 0,60 16 0 0 0,-59-22 40 0 0,1-2 1 0 0,0-2 0 0 0,0-1 0 0 0,1-2 0 0 0,-1-2 0 0 0,1-2-1 0 0,-1-1 1 0 0,0-2 0 0 0,0-2 0 0 0,-1-1 0 0 0,49-18-1 0 0,-9-2-12 0 0,-2-3-1 0 0,-1-4 0 0 0,-1-3 0 0 0,92-65 1 0 0,-127 77 37 0 0,-3-1 0 0 0,0-3 0 0 0,33-34 0 0 0,-54 48-3 0 0,0-2 0 0 0,0 1-1 0 0,-2-2 1 0 0,0 0 0 0 0,-1 0 0 0 0,-1-1 0 0 0,-1-1 0 0 0,8-23-1 0 0,-16 38-53 0 0,-1 1 0 0 0,0-1 0 0 0,0 1-1 0 0,0-1 1 0 0,-1 0 0 0 0,0 1 0 0 0,0-1 0 0 0,0 0-1 0 0,-1 1 1 0 0,0-1 0 0 0,0 0 0 0 0,-3-9-1 0 0,0 5 38 0 0,0 1-1 0 0,0 0 1 0 0,-1 0-1 0 0,0 0 1 0 0,-1 1-1 0 0,-11-14 1 0 0,-2 2 46 0 0,-1 1 0 0 0,-1 0 1 0 0,0 1-1 0 0,-33-20 0 0 0,7 10-194 0 0,-2 1 0 0 0,0 3-1 0 0,-1 2 1 0 0,-1 1-1 0 0,-71-16 1 0 0,27 15-268 0 0,-1 4-1 0 0,-112-6 1 0 0,178 22-508 0 0,-1 1-1 0 0,0 2 1 0 0,-49 7 0 0 0,48-1-1238 0 0,-1 1 0 0 0,1 1-1 0 0,0 2 1 0 0,1 1 0 0 0,-49 26 0 0 0,-17 19-4241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9T04:38:56.6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31 10402 0 0,'3'19'9499'0'0,"0"14"-6753"0"0,9 69-3316 0 0,18 58-1835 0 0,-29-184-1302 0 0,2-32 3109 0 0,-5-1 325 0 0,-1 28 312 0 0,3-1 1 0 0,0 1-1 0 0,8-57 0 0 0,-7 85-14 0 0,-1-1 1 0 0,0 0-1 0 0,1 1 0 0 0,-1-1 0 0 0,1 1 1 0 0,-1-1-1 0 0,1 1 0 0 0,0-1 0 0 0,-1 1 0 0 0,1-1 1 0 0,0 1-1 0 0,0 0 0 0 0,0-1 0 0 0,0 1 1 0 0,0 0-1 0 0,1 0 0 0 0,-1 0 0 0 0,0 0 1 0 0,0 0-1 0 0,1 0 0 0 0,-1 0 0 0 0,1 0 0 0 0,-1 1 1 0 0,1-1-1 0 0,-1 0 0 0 0,1 1 0 0 0,-1-1 1 0 0,1 1-1 0 0,0 0 0 0 0,-1-1 0 0 0,1 1 0 0 0,-1 0 1 0 0,1 0-1 0 0,0 0 0 0 0,-1 0 0 0 0,1 1 1 0 0,0-1-1 0 0,-1 0 0 0 0,1 1 0 0 0,-1-1 0 0 0,1 1 1 0 0,-1-1-1 0 0,1 1 0 0 0,-1 0 0 0 0,3 0 1 0 0,8 5 30 0 0,0 1 0 0 0,-1-1 0 0 0,0 2 1 0 0,13 10-1 0 0,-21-16-47 0 0,15 11 41 0 0,32 27 652 0 0,-47-37-546 0 0,0-1 1 0 0,-1 1 0 0 0,1 0 0 0 0,-1 0-1 0 0,0 0 1 0 0,0 0 0 0 0,0 0 0 0 0,0 1-1 0 0,0-1 1 0 0,0 1 0 0 0,-1-1 0 0 0,0 1-1 0 0,1 4 1 0 0,-2-5-75 0 0,0 0 0 0 0,0 1 0 0 0,-1-1 0 0 0,1 0 0 0 0,-1 0 1 0 0,0 0-1 0 0,0 1 0 0 0,0-1 0 0 0,0 0 0 0 0,-1 0 0 0 0,1-1 0 0 0,-1 1 0 0 0,0 0 0 0 0,0 0 0 0 0,0-1 0 0 0,0 1 0 0 0,0-1 0 0 0,-1 0 0 0 0,-3 4 0 0 0,-4 2 36 0 0,0-1-1 0 0,0 0 1 0 0,-20 11-1 0 0,17-13-119 0 0,1 0 0 0 0,-1-1 0 0 0,0 0 0 0 0,0-1 0 0 0,0-1 0 0 0,0 0 0 0 0,0 0 0 0 0,-1-1 0 0 0,1-1 0 0 0,-24-2 0 0 0,86 12-895 0 0,-2-8 730 0 0,58 7 518 0 0,-96-7-621 0 0,1 0-1 0 0,-1 0 1 0 0,1 1 0 0 0,-1 0-1 0 0,0 0 1 0 0,-1 1-1 0 0,1 0 1 0 0,11 8 0 0 0,-19-12 138 0 0,-1 0 0 0 0,0 0 0 0 0,0 1 1 0 0,1-1-1 0 0,-1 0 0 0 0,0 0 1 0 0,0 0-1 0 0,1 0 0 0 0,-1 0 0 0 0,0 1 1 0 0,0-1-1 0 0,1 0 0 0 0,-1 0 1 0 0,0 0-1 0 0,0 1 0 0 0,0-1 0 0 0,1 0 1 0 0,-1 0-1 0 0,0 1 0 0 0,0-1 1 0 0,0 0-1 0 0,0 0 0 0 0,0 1 0 0 0,0-1 1 0 0,0 0-1 0 0,1 1 0 0 0,-1-1 1 0 0,0 0-1 0 0,0 0 0 0 0,0 1 0 0 0,0-1 1 0 0,0 0-1 0 0,0 1 0 0 0,0-1 1 0 0,0 0-1 0 0,0 0 0 0 0,-1 1 0 0 0,1-1 1 0 0,0 0-1 0 0,0 1 0 0 0,0-1 1 0 0,-13 6-6763 0 0,-1-1 2393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9T04:38:57.0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0 5737 0 0,'-2'1'424'0'0,"1"1"-1"0"0,0-1 1 0 0,0 0-1 0 0,0 0 1 0 0,1 0 0 0 0,-1 1-1 0 0,0-1 1 0 0,0 0-1 0 0,1 1 1 0 0,-1-1-1 0 0,0 0 1 0 0,1 1-1 0 0,0-1 1 0 0,-1 1-1 0 0,1-1 1 0 0,0 1 0 0 0,0-1-1 0 0,0 1 1 0 0,0-1-1 0 0,0 1 1 0 0,0-1-1 0 0,0 1 1 0 0,1 2-1 0 0,0-3-161 0 0,0 1 0 0 0,0 0-1 0 0,0 0 1 0 0,0-1 0 0 0,1 1-1 0 0,-1-1 1 0 0,1 1 0 0 0,-1-1-1 0 0,1 1 1 0 0,-1-1 0 0 0,1 0-1 0 0,0 0 1 0 0,0 0 0 0 0,3 2-1 0 0,5 1-79 0 0,0-1 0 0 0,1 0 0 0 0,-1 0 0 0 0,0-1 0 0 0,17 1 0 0 0,-6-1-262 0 0,0-2 0 0 0,34-3 0 0 0,-47 2-535 0 0,1 0 0 0 0,-1-1-1 0 0,1 0 1 0 0,-1-1 0 0 0,0 1 0 0 0,0-1 0 0 0,0-1-1 0 0,0 0 1 0 0,8-5 0 0 0,-10 2-743 0 0,-14 8 1953 0 0,-15 9 2017 0 0,19-6-2263 0 0,0 0 1 0 0,0 1-1 0 0,0-1 1 0 0,1 1 0 0 0,0 0-1 0 0,0 0 1 0 0,0 0-1 0 0,0 0 1 0 0,1 0 0 0 0,0 1-1 0 0,0-1 1 0 0,1 1-1 0 0,-1 0 1 0 0,0 6 0 0 0,-1 14 35 0 0,-1 49 0 0 0,3-38-129 0 0,-1-16-408 0 0,0 50 456 0 0,2-66-704 0 0,1 0 0 0 0,-1 0 0 0 0,1 0-1 0 0,0 0 1 0 0,0 0 0 0 0,1 0 0 0 0,-1 0 0 0 0,1 0-1 0 0,0 0 1 0 0,6 8 0 0 0,-8-12 67 0 0,1-1 0 0 0,-1 1 0 0 0,1 0 0 0 0,-1 0 0 0 0,1 0 0 0 0,0-1 0 0 0,0 1-1 0 0,-1 0 1 0 0,1-1 0 0 0,0 1 0 0 0,0 0 0 0 0,0-1 0 0 0,-1 1 0 0 0,1-1 0 0 0,0 1 0 0 0,0-1 0 0 0,0 0 0 0 0,0 1 0 0 0,0-1 0 0 0,0 0 0 0 0,0 0 0 0 0,0 0 0 0 0,0 0 0 0 0,0 0 0 0 0,0 0 0 0 0,0 0-1 0 0,0 0 1 0 0,0 0 0 0 0,0 0 0 0 0,0 0 0 0 0,0-1 0 0 0,0 1 0 0 0,0 0 0 0 0,0-1 0 0 0,0 1 0 0 0,0 0 0 0 0,1-2 0 0 0,12-9-4007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9T04:20:43.9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122 0 2945 0 0,'-6'4'873'0'0,"1"0"1"0"0,-1 0-1 0 0,1 0 1 0 0,0 0-1 0 0,0 1 1 0 0,1-1 0 0 0,-1 1-1 0 0,1 1 1 0 0,-6 8-1 0 0,5-5-119 0 0,1 0 0 0 0,-1 1 0 0 0,1-1 0 0 0,1 1 0 0 0,-4 16 0 0 0,2 7-317 0 0,1 0 1 0 0,0 63-1 0 0,4-60-815 0 0,-1-19-286 0 0,2 44-2487 0 0,0-57 2118 0 0,-1 0 0 0 0,1 0 0 0 0,0 1 0 0 0,0-1 0 0 0,1 0 0 0 0,2 6 0 0 0,2-3-3307 0 0</inkml:trace>
  <inkml:trace contextRef="#ctx0" brushRef="#br0" timeOffset="1">173 108 2721 0 0,'8'-28'9926'0'0,"-8"27"-9842"0"0,0 19 1289 0 0,-1 22-973 0 0,-3 0-1 0 0,-13 66 1 0 0,14-92-432 0 0,-1 0 0 0 0,0-1-1 0 0,-1 0 1 0 0,0 0 0 0 0,-1 0 0 0 0,0-1 0 0 0,-1 1-1 0 0,-1-1 1 0 0,0-1 0 0 0,0 0 0 0 0,-14 14 0 0 0,18-22-52 0 0,1 0 0 0 0,-1 0 0 0 0,0-1 0 0 0,0 1 0 0 0,0-1 0 0 0,-7 3 1 0 0,9-4 67 0 0,0 0 1 0 0,0-1 0 0 0,1 1 0 0 0,-1-1 0 0 0,0 0 0 0 0,0 1 0 0 0,0-1-1 0 0,0 0 1 0 0,0 0 0 0 0,0 0 0 0 0,1 0 0 0 0,-1-1 0 0 0,0 1-1 0 0,0 0 1 0 0,0-1 0 0 0,0 0 0 0 0,1 1 0 0 0,-4-2 0 0 0,4-2 1322 0 0,9 2-180 0 0,11 1 269 0 0,7 5-771 0 0,69 6 840 0 0,-85-9-2066 0 0,-1-1-1 0 0,0-1 1 0 0,0 0 0 0 0,0 0 0 0 0,0-1 0 0 0,0 0-1 0 0,0 0 1 0 0,9-4 0 0 0,-15 4-340 0 0,1 0 0 0 0,-1 0 0 0 0,0 1-1 0 0,0-2 1 0 0,-1 1 0 0 0,1 0 0 0 0,4-6 0 0 0,5-5-4025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9T04:38:57.4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26 11650 0 0,'-1'-1'912'0'0,"1"1"-608"0"0,0-1-1 0 0,-1 1 1 0 0,1 0 0 0 0,0-1 0 0 0,0 1-1 0 0,0-1 1 0 0,0 1 0 0 0,-1 0 0 0 0,1-1 0 0 0,0 1-1 0 0,0-1 1 0 0,0 1 0 0 0,0-1 0 0 0,0 1 0 0 0,0 0-1 0 0,0-1 1 0 0,0 1 0 0 0,0-1 0 0 0,0 1-1 0 0,1 0 1 0 0,-1-1 0 0 0,0 1 0 0 0,0-1 0 0 0,0 1-1 0 0,1-1 1 0 0,11-6 2631 0 0,23 3-3123 0 0,-29 3 859 0 0,18 0-540 0 0,1 0 0 0 0,0 2 0 0 0,0 0-1 0 0,0 2 1 0 0,-1 1 0 0 0,1 0-1 0 0,26 10 1 0 0,-50-14-111 0 0,-1 1 0 0 0,1-1 1 0 0,-1 0-1 0 0,1 0 0 0 0,-1 0 0 0 0,1 0 1 0 0,-1 0-1 0 0,1 1 0 0 0,-1-1 0 0 0,1 0 0 0 0,-1 0 1 0 0,1 1-1 0 0,-1-1 0 0 0,1 0 0 0 0,-1 1 0 0 0,1-1 1 0 0,-1 0-1 0 0,0 1 0 0 0,1-1 0 0 0,-1 1 1 0 0,0-1-1 0 0,1 1 0 0 0,-1-1 0 0 0,0 1 0 0 0,0-1 1 0 0,0 1-1 0 0,1-1 0 0 0,-1 1 0 0 0,0-1 0 0 0,0 1 1 0 0,0-1-1 0 0,0 1 0 0 0,0 0 0 0 0,0 1 2 0 0,-1-1 0 0 0,0 0-1 0 0,0 0 1 0 0,0 0 0 0 0,1 1-1 0 0,-1-1 1 0 0,0 0 0 0 0,0 0-1 0 0,-1 0 1 0 0,1-1 0 0 0,0 1-1 0 0,0 0 1 0 0,-2 1 0 0 0,-55 25 48 0 0,45-21-39 0 0,-2 1-61 0 0,-1 0-1 0 0,2 1 1 0 0,-1 1-1 0 0,1 1 0 0 0,1 0 1 0 0,-1 0-1 0 0,-12 15 1 0 0,23-22 4 0 0,-1 1 0 0 0,1 0 0 0 0,0-1-1 0 0,1 1 1 0 0,-1 0 0 0 0,1 0 0 0 0,0 1 0 0 0,0-1 0 0 0,0 0 0 0 0,0 1 0 0 0,1-1 0 0 0,-1 1-1 0 0,1-1 1 0 0,1 1 0 0 0,-1 0 0 0 0,1 0 0 0 0,-1-1 0 0 0,1 1 0 0 0,0 0 0 0 0,1-1 0 0 0,0 1 0 0 0,-1 0-1 0 0,1-1 1 0 0,1 1 0 0 0,-1 0 0 0 0,1-1 0 0 0,-1 0 0 0 0,1 1 0 0 0,1-1 0 0 0,2 4 0 0 0,-3-5 6 0 0,0 0 1 0 0,1 0-1 0 0,-1 0 1 0 0,1-1-1 0 0,0 1 1 0 0,-1-1-1 0 0,1 0 1 0 0,0 0-1 0 0,1 0 1 0 0,-1 0-1 0 0,0-1 1 0 0,0 1-1 0 0,1-1 1 0 0,-1 0-1 0 0,1 0 1 0 0,-1 0-1 0 0,1 0 1 0 0,0-1-1 0 0,-1 1 1 0 0,1-1-1 0 0,0 0 1 0 0,-1 0-1 0 0,1 0 1 0 0,6-2-1 0 0,10-1-14 0 0,-1-1 1 0 0,1-1-1 0 0,25-10 0 0 0,-25 8-55 0 0,-10 4-348 0 0,24-9-856 0 0,-19 1-5142 0 0,-31 3-4679 0 0,-6 8 9177 0 0,14 1 2243 0 0,0 1 0 0 0,1 0-1 0 0,-1 0 1 0 0,1 1 0 0 0,0 0 0 0 0,-11 6-1 0 0,11-4 819 0 0,0 0 0 0 0,0 0 0 0 0,1 1 0 0 0,-1-1 0 0 0,1 1 0 0 0,1 1 0 0 0,-1-1 0 0 0,1 1 0 0 0,-6 9 0 0 0,6-6 165 0 0,-1 0 0 0 0,1 1 1 0 0,1 0-1 0 0,0 0 0 0 0,1 0 1 0 0,-4 17-1 0 0,5-15-1887 0 0,1 1-1 0 0,0 25 1 0 0,5-14 1336 0 0,5-4-5253 0 0,-9-21 4212 0 0,1 1 0 0 0,-1-1 0 0 0,1 1 0 0 0,-1-1 1 0 0,1 1-1 0 0,-1-1 0 0 0,1 0 0 0 0,-1 1 0 0 0,1-1 0 0 0,0 1 0 0 0,-1-1 0 0 0,1 0 0 0 0,-1 0 0 0 0,1 1 0 0 0,0-1 0 0 0,-1 0 0 0 0,1 0 1 0 0,0 0-1 0 0,-1 0 0 0 0,1 0 0 0 0,0 0 0 0 0,-1 0 0 0 0,2 0 0 0 0,0 0-199 0 0,-1-1 0 0 0,1 1 0 0 0,-1-1 0 0 0,0 0 0 0 0,1 0 0 0 0,-1 1 1 0 0,0-1-1 0 0,1 0 0 0 0,-1 0 0 0 0,0-1 0 0 0,0 1 0 0 0,0 0 0 0 0,0 0 0 0 0,2-2 0 0 0,5-10-1454 0 0,4 2-357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9T04:38:57.8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237 1 5945 0 0,'-4'-1'13255'0'0,"-5"14"-10050"0"0,-7 16-3167 0 0,13-22 76 0 0,-9 17-65 0 0,0 0 0 0 0,-2-1-1 0 0,-17 23 1 0 0,28-41-48 0 0,0 0 0 0 0,-1-1 0 0 0,0 0-1 0 0,0 0 1 0 0,0 0 0 0 0,0 0 0 0 0,0-1 0 0 0,-1 0 0 0 0,0 1 0 0 0,1-2 0 0 0,-1 1 0 0 0,0-1 0 0 0,-1 1 0 0 0,1-1 0 0 0,0-1 0 0 0,0 1 0 0 0,-1-1 0 0 0,1 0 0 0 0,-1 0 0 0 0,0 0 0 0 0,-7-1 0 0 0,-9-6 1033 0 0,19 6-202 0 0,7 2-198 0 0,7 6-480 0 0,5 2-347 0 0,0-1 1 0 0,1-1-1 0 0,0 0 1 0 0,0-1-1 0 0,1 0 0 0 0,-1-2 1 0 0,36 7-1 0 0,9-7-4375 0 0,-2-9-4603 0 0,-28-2 2217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9T04:38:58.9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 3665 0 0,'4'3'5770'0'0,"23"0"-3232"0"0,43-8 795 0 0,-57 3-2924 0 0,0 1 0 0 0,1 0 0 0 0,-1 1 0 0 0,0 0 0 0 0,23 4 0 0 0,-36-4-353 0 0,1 0 1 0 0,-1 0-1 0 0,0 0 0 0 0,1 0 1 0 0,-1 0-1 0 0,0 0 0 0 0,1 0 1 0 0,-1 0-1 0 0,0 0 1 0 0,1 1-1 0 0,-1-1 0 0 0,0 0 1 0 0,1 0-1 0 0,-1 0 0 0 0,0 1 1 0 0,1-1-1 0 0,-1 0 0 0 0,0 0 1 0 0,0 1-1 0 0,0-1 1 0 0,1 0-1 0 0,-1 1 0 0 0,0-1 1 0 0,0 0-1 0 0,0 1 0 0 0,1-1 1 0 0,-1 0-1 0 0,0 1 1 0 0,0-1-1 0 0,0 0 0 0 0,0 1 1 0 0,0-1-1 0 0,0 0 0 0 0,0 1 1 0 0,0-1-1 0 0,0 1 1 0 0,0-1-1 0 0,0 0 0 0 0,0 1 1 0 0,0-1-1 0 0,0 0 0 0 0,0 1 1 0 0,-13 18 1080 0 0,-23 12-493 0 0,-21-1-360 0 0,44-24-280 0 0,0 0 1 0 0,0 0 0 0 0,-15 12-1 0 0,27-17-13 0 0,1-1 0 0 0,-1 0 0 0 0,1 1 0 0 0,-1-1 0 0 0,1 1 0 0 0,-1-1 0 0 0,1 0 0 0 0,0 1 0 0 0,-1-1-1 0 0,1 1 1 0 0,-1-1 0 0 0,1 1 0 0 0,0 0 0 0 0,0-1 0 0 0,-1 1 0 0 0,1-1 0 0 0,0 1 0 0 0,0 0 0 0 0,0-1 0 0 0,-1 1-1 0 0,1-1 1 0 0,0 1 0 0 0,0 0 0 0 0,0-1 0 0 0,0 1 0 0 0,0 0 0 0 0,0-1 0 0 0,1 1 0 0 0,-1 0 0 0 0,0-1 0 0 0,0 1-1 0 0,1 0 1 0 0,0 1-11 0 0,0 0 0 0 0,0-1 0 0 0,0 1-1 0 0,1 0 1 0 0,-1-1 0 0 0,1 1 0 0 0,0-1-1 0 0,-1 1 1 0 0,1-1 0 0 0,2 1 0 0 0,45 22-155 0 0,-31-19 164 0 0,1 0 1 0 0,0-1-1 0 0,0-1 1 0 0,37 1-1 0 0,8 1-567 0 0,-46-2 486 0 0,-4 7-8728 0 0,-13-9 8522 0 0,-1-1 0 0 0,0 1 0 0 0,0-1 0 0 0,0 0 0 0 0,0 1 0 0 0,0-1 0 0 0,0 1 0 0 0,0-1 0 0 0,0 0 0 0 0,0 1 0 0 0,0-1 0 0 0,0 1 0 0 0,0-1 0 0 0,0 0 0 0 0,0 1 0 0 0,0-1 0 0 0,0 1 0 0 0,0-1 0 0 0,0 0 0 0 0,0 1 0 0 0,-1-1 0 0 0,1 0 0 0 0,0 1 0 0 0,0-1 0 0 0,-1 1-298 0 0,-17 11-1039 0 0,-17 8 495 0 0,10 3 4808 0 0,18-13-1011 0 0,0 0-1 0 0,1 0 1 0 0,0 1 0 0 0,-5 13-1 0 0,7-15-2169 0 0,-1-1-1 0 0,0 1 1 0 0,0-1-1 0 0,-1 0 1 0 0,0 0-1 0 0,0-1 1 0 0,-10 10-1 0 0,13-14-473 0 0,0-1 1 0 0,0 1-1 0 0,0-1 1 0 0,-1 1-1 0 0,1-1 1 0 0,-1 0-1 0 0,0-1 1 0 0,1 1-1 0 0,-1 0 1 0 0,0-1-1 0 0,0 0 0 0 0,0 0 1 0 0,0 0-1 0 0,0-1 1 0 0,0 1-1 0 0,0-1 1 0 0,-1 0-1 0 0,1 0 1 0 0,-7-1-1 0 0,74 33 557 0 0,-32-20-410 0 0,1 0 1 0 0,43 8 0 0 0,-60-17-1077 0 0,0 0 1 0 0,27-1-1 0 0,-32-2-728 0 0,1-1 0 0 0,-1 0 0 0 0,0 0 0 0 0,0-1 1 0 0,10-3-1 0 0,9-6-5611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9T04:38:59.5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0 14611 0 0,'1'89'8836'0'0,"-4"122"-7320"0"0,2-198-1547 0 0,0 2-269 0 0,-1 0 0 0 0,0-1 0 0 0,-6 22 0 0 0,3-100-4696 0 0,6 49 4709 0 0,0 0 0 0 0,1 0 0 0 0,1 0 0 0 0,1 0-1 0 0,0 1 1 0 0,0 0 0 0 0,2-1 0 0 0,7-13 0 0 0,-10 21 371 0 0,0 1-1 0 0,1 0 1 0 0,-1 0-1 0 0,1 0 1 0 0,1 1-1 0 0,-1-1 1 0 0,1 1-1 0 0,0 0 1 0 0,0 1-1 0 0,0-1 1 0 0,1 1-1 0 0,0 0 1 0 0,0 0-1 0 0,0 1 1 0 0,0-1-1 0 0,0 1 1 0 0,1 1-1 0 0,-1-1 1 0 0,13-2-1 0 0,-16 5 18 0 0,1-1 0 0 0,0 1 0 0 0,0-1-1 0 0,0 1 1 0 0,0 0 0 0 0,0 1-1 0 0,0-1 1 0 0,0 1 0 0 0,0-1 0 0 0,-1 1-1 0 0,1 0 1 0 0,0 1 0 0 0,0-1-1 0 0,-1 1 1 0 0,1-1 0 0 0,-1 1-1 0 0,1 0 1 0 0,-1 1 0 0 0,0-1 0 0 0,0 0-1 0 0,0 1 1 0 0,0 0 0 0 0,0 0-1 0 0,-1 0 1 0 0,1 0 0 0 0,-1 0 0 0 0,0 0-1 0 0,0 0 1 0 0,0 1 0 0 0,0-1-1 0 0,1 7 1 0 0,-1-4 26 0 0,0 0-1 0 0,0 0 0 0 0,-1 0 1 0 0,0 1-1 0 0,-1-1 1 0 0,1 0-1 0 0,-1 1 1 0 0,-1-1-1 0 0,1 0 1 0 0,-1 1-1 0 0,0-1 1 0 0,0 0-1 0 0,-1 0 1 0 0,0 0-1 0 0,0 0 0 0 0,0 0 1 0 0,-1 0-1 0 0,1-1 1 0 0,-5 7-1 0 0,-2-1-96 0 0,1 0-1 0 0,-2 0 0 0 0,0-1 0 0 0,0 0 0 0 0,-1-1 0 0 0,-21 15 0 0 0,24-19-82 0 0,0 0 0 0 0,-1 0 0 0 0,1-1 0 0 0,-1 0-1 0 0,0 0 1 0 0,0-1 0 0 0,-1 0 0 0 0,1-1-1 0 0,0 0 1 0 0,-19 1 0 0 0,18-4-90 0 0,16-1 141 0 0,18 1 66 0 0,3 4 779 0 0,41 0 1 0 0,-49-4-2398 0 0,1 0-1 0 0,-1-1 0 0 0,0-1 1 0 0,0-1-1 0 0,26-9 0 0 0,-35 10 423 0 0,1-2-1 0 0,0 0 1 0 0,-1 0-1 0 0,0-1 1 0 0,0 0 0 0 0,0-1-1 0 0,-1 0 1 0 0,0 0-1 0 0,15-17 1 0 0,-17 16 899 0 0,-1-1 1 0 0,1 0-1 0 0,-2 0 0 0 0,1 0 1 0 0,-1-1-1 0 0,-1 0 0 0 0,4-12 1 0 0,-6 17 384 0 0,-1 0 0 0 0,0 1 0 0 0,0-1 0 0 0,0 0 1 0 0,-1 0-1 0 0,1 0 0 0 0,-1 0 0 0 0,0 0 0 0 0,-2-9 0 0 0,2 13 62 0 0,0 0 1 0 0,-1 0-1 0 0,1 0 0 0 0,0 0 0 0 0,-1 0 0 0 0,1 0 0 0 0,-1 0 1 0 0,1 0-1 0 0,-1 1 0 0 0,1-1 0 0 0,-1 0 0 0 0,0 0 1 0 0,1 0-1 0 0,-1 1 0 0 0,0-1 0 0 0,0 0 0 0 0,0 1 1 0 0,1-1-1 0 0,-1 1 0 0 0,-2-2 0 0 0,2 2 162 0 0,-1 0 1 0 0,0 0-1 0 0,1 0 0 0 0,-1-1 1 0 0,0 2-1 0 0,1-1 0 0 0,-1 0 1 0 0,0 0-1 0 0,1 0 0 0 0,-1 1 1 0 0,1-1-1 0 0,-1 1 1 0 0,0-1-1 0 0,1 1 0 0 0,-1 0 1 0 0,1-1-1 0 0,-2 2 0 0 0,0 0 4 0 0,1-1-1 0 0,-1 1 1 0 0,1 0-1 0 0,-1 0 1 0 0,1 0-1 0 0,0 0 1 0 0,-1 0-1 0 0,1 0 1 0 0,0 0-1 0 0,1 1 1 0 0,-1-1-1 0 0,0 1 1 0 0,1 0-1 0 0,-1-1 1 0 0,0 4-1 0 0,0-2-156 0 0,1 1 0 0 0,0-1 0 0 0,0 1 0 0 0,1-1 0 0 0,-1 1 0 0 0,1-1 0 0 0,0 1 0 0 0,0 0 0 0 0,1 4 0 0 0,1 2-188 0 0,1-1 0 0 0,-1 1 0 0 0,2-1 0 0 0,-1 0 0 0 0,2 0 0 0 0,-1-1 0 0 0,11 17 0 0 0,-8-16 12 0 0,0 1 0 0 0,1-2 0 0 0,1 1-1 0 0,17 15 1 0 0,-22-21-243 0 0,0-1-1 0 0,0 0 0 0 0,0-1 1 0 0,0 1-1 0 0,0-1 0 0 0,1 0 1 0 0,-1 0-1 0 0,1 0 0 0 0,0 0 0 0 0,-1-1 1 0 0,1 0-1 0 0,0 0 0 0 0,0 0 1 0 0,0-1-1 0 0,8 1 0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9T04:38:59.9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17372 0 0,'5'23'2432'0'0,"3"1"-815"0"0,5 5-401 0 0,1-3-424 0 0,3-5-136 0 0,2-2-296 0 0,4-5-112 0 0,2-2-80 0 0,2-5-112 0 0,3-1-144 0 0,3-3-368 0 0,-1-3-840 0 0,1-5-1649 0 0,-5-5-3560 0 0,-3-9-2393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9T04:39:00.3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254 4 11995 0 0,'-1'0'481'0'0,"0"-1"1"0"0,0 1-1 0 0,0 0 1 0 0,0-1-1 0 0,0 1 1 0 0,1 0-1 0 0,-1-1 0 0 0,0 1 1 0 0,0 0-1 0 0,0 0 1 0 0,0 0-1 0 0,0 0 1 0 0,0 0-1 0 0,0 0 1 0 0,0 0-1 0 0,0 0 1 0 0,0 0-1 0 0,0 0 1 0 0,0 1-1 0 0,0-1 1 0 0,0 0-1 0 0,0 1 1 0 0,-1 0-1 0 0,0 0-88 0 0,0 1-1 0 0,0 0 0 0 0,0-1 1 0 0,0 1-1 0 0,0 0 0 0 0,0 0 0 0 0,1 0 1 0 0,-4 5-1 0 0,-2 6-937 0 0,1 0-1 0 0,-9 24 1 0 0,9-22 1596 0 0,-73 166-209 0 0,20-46-3564 0 0,22-45-7731 0 0,55-131 663 0 0,8-1 8137 0 0,-21 34 2520 0 0,1 0 0 0 0,0 0 0 0 0,0 1 0 0 0,1 0 0 0 0,0 0-1 0 0,0 0 1 0 0,14-8 0 0 0,-19 13-563 0 0,1 0-1 0 0,0 1 1 0 0,0-1-1 0 0,0 1 0 0 0,0 0 1 0 0,1 0-1 0 0,-1 0 0 0 0,0 0 1 0 0,0 1-1 0 0,1-1 1 0 0,-1 1-1 0 0,0 0 0 0 0,1 0 1 0 0,-1 0-1 0 0,0 0 1 0 0,1 1-1 0 0,-1-1 0 0 0,0 1 1 0 0,0 0-1 0 0,0 0 0 0 0,4 2 1 0 0,3 2 65 0 0,-1 1 0 0 0,1 0 0 0 0,-2 0 0 0 0,1 1 0 0 0,8 9 0 0 0,-9-9-881 0 0,1 1-1 0 0,0-1 0 0 0,0-1 0 0 0,12 8 1 0 0,-20-14 105 0 0,0 1 1 0 0,1 0-1 0 0,-1-1 0 0 0,0 1 1 0 0,1-1-1 0 0,-1 1 0 0 0,1-1 1 0 0,-1 0-1 0 0,0 0 1 0 0,1 1-1 0 0,-1-1 0 0 0,1 0 1 0 0,-1 0-1 0 0,1-1 1 0 0,-1 1-1 0 0,1 0 0 0 0,-1 0 1 0 0,0-1-1 0 0,1 1 1 0 0,-1 0-1 0 0,0-1 0 0 0,1 0 1 0 0,-1 1-1 0 0,0-1 0 0 0,1 0 1 0 0,-1 0-1 0 0,2-1 1 0 0,9-10-3230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9T04:39:00.7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1 11306 0 0,'4'5'1762'0'0,"-1"1"-1"0"0,1 1 1 0 0,-2-1-1 0 0,1 0 0 0 0,3 13 1 0 0,1 38 1587 0 0,-7-21-3826 0 0,-6 44 0 0 0,4-51 1383 0 0,1-24-911 0 0,0 15-210 0 0,-1 0 1 0 0,-1 0-1 0 0,-1 0 0 0 0,-7 21 0 0 0,11-41 139 0 0,0 1-1 0 0,0 0 1 0 0,0-1-1 0 0,-1 1 1 0 0,1-1 0 0 0,0 1-1 0 0,0-1 1 0 0,-1 1-1 0 0,1-1 1 0 0,0 1-1 0 0,0 0 1 0 0,-1-1-1 0 0,1 0 1 0 0,-1 1 0 0 0,1-1-1 0 0,0 1 1 0 0,-1-1-1 0 0,1 1 1 0 0,-1-1-1 0 0,1 0 1 0 0,-1 1 0 0 0,1-1-1 0 0,-1 0 1 0 0,0 1-1 0 0,-6-11-1585 0 0,1-22 317 0 0,6 25 1413 0 0,1 0 0 0 0,0 0 0 0 0,0 0 0 0 0,0 0 0 0 0,1 0 0 0 0,0 0 0 0 0,1 0 0 0 0,-1 1 0 0 0,1-1 0 0 0,0 1 0 0 0,1 0 0 0 0,0 0 0 0 0,0 0 0 0 0,0 0 0 0 0,0 0 0 0 0,1 1 0 0 0,0 0 0 0 0,0 0 0 0 0,1 0 0 0 0,-1 1 0 0 0,9-5 0 0 0,-7 5-261 0 0,-1 1-1 0 0,0 0 0 0 0,1 1 0 0 0,0-1 0 0 0,0 1 0 0 0,0 1 0 0 0,0-1 1 0 0,9 0-1 0 0,-7 2-1917 0 0,-1-1 1 0 0,1 0 0 0 0,0-1 0 0 0,-1 0 0 0 0,14-5-1 0 0,-2-2-2782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9T04:39:01.0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174 0 16796 0 0,'-14'6'1104'0'0,"0"1"0"0"0,0 0 0 0 0,1 1 0 0 0,0 1 0 0 0,-14 11 0 0 0,23-17-1034 0 0,0 1 0 0 0,1 0 0 0 0,0 0 0 0 0,-1 0 0 0 0,2 0 0 0 0,-1 1 0 0 0,0-1 0 0 0,1 1 0 0 0,0 0 0 0 0,0-1 0 0 0,0 1 0 0 0,1 0 0 0 0,0 0 0 0 0,-1 0 0 0 0,2 0 0 0 0,-1 0 0 0 0,1 1 0 0 0,-1-1 0 0 0,2 7 0 0 0,0-1-63 0 0,1 0 0 0 0,1-1 0 0 0,0 1 0 0 0,0-1 0 0 0,1 1 1 0 0,0-1-1 0 0,1 0 0 0 0,0-1 0 0 0,0 1 0 0 0,1-1 0 0 0,0 0 0 0 0,1-1 0 0 0,0 1 0 0 0,15 13 0 0 0,-18-18-13 0 0,1 0 0 0 0,0-1 0 0 0,0 1 0 0 0,0-1 0 0 0,0 0 0 0 0,1 0 0 0 0,-1-1 0 0 0,1 0 0 0 0,0 0 0 0 0,-1 0 0 0 0,1-1 0 0 0,8 2 0 0 0,-9-3 8 0 0,0 0-1 0 0,-1 0 0 0 0,1-1 1 0 0,0 1-1 0 0,0-1 1 0 0,-1 0-1 0 0,1 0 0 0 0,-1-1 1 0 0,1 1-1 0 0,-1-1 1 0 0,1 0-1 0 0,-1 0 0 0 0,0-1 1 0 0,0 1-1 0 0,0-1 1 0 0,0 0-1 0 0,4-4 0 0 0,2-3 33 0 0,0-1 0 0 0,-1 0-1 0 0,0 0 1 0 0,-1 0 0 0 0,-1-1-1 0 0,1 0 1 0 0,8-22 0 0 0,-13 27-68 0 0,0 0-1 0 0,0 0 1 0 0,-1 0 0 0 0,0 0-1 0 0,-1 0 1 0 0,1 0 0 0 0,-1-1 0 0 0,-1 1-1 0 0,1 0 1 0 0,-1-1 0 0 0,-1 1-1 0 0,1 0 1 0 0,-1-1 0 0 0,-1 1 0 0 0,1 0-1 0 0,-4-10 1 0 0,3 12-315 0 0,-1 1 0 0 0,1 0-1 0 0,-1 0 1 0 0,0 0 0 0 0,0 1 0 0 0,0-1 0 0 0,0 0 0 0 0,0 1-1 0 0,-1 0 1 0 0,0 0 0 0 0,0 0 0 0 0,0 0 0 0 0,-8-3 0 0 0,5 2-355 0 0,-1 1 1 0 0,0 0 0 0 0,0 1 0 0 0,0 0 0 0 0,-1 0 0 0 0,1 1 0 0 0,-13-1 0 0 0,8 2 143 0 0,0 0 1 0 0,0 1-1 0 0,0 1 0 0 0,0 0 1 0 0,0 0-1 0 0,0 1 0 0 0,1 1 1 0 0,0 0-1 0 0,-1 1 1 0 0,-11 6-1 0 0,17-6 871 0 0,1 0 0 0 0,-1 0 1 0 0,1 0-1 0 0,0 1 0 0 0,1 0 0 0 0,-1 0 0 0 0,1 1 1 0 0,0-1-1 0 0,1 1 0 0 0,0 0 0 0 0,0 1 1 0 0,0-1-1 0 0,1 1 0 0 0,0-1 0 0 0,0 1 0 0 0,1 0 1 0 0,0 0-1 0 0,1 0 0 0 0,0 0 0 0 0,-1 13 0 0 0,1 5 749 0 0,2 0-1 0 0,0-1 0 0 0,1 1 0 0 0,2-1 1 0 0,8 35-1 0 0,-8-48-956 0 0,-1 1 0 0 0,2 0 1 0 0,-1-1-1 0 0,2 0 0 0 0,0 0 1 0 0,12 18-1 0 0,-15-26-459 0 0,0 0 0 0 0,1 0 1 0 0,0 0-1 0 0,0 0 0 0 0,0-1 0 0 0,0 1 0 0 0,0-1 0 0 0,7 4 1 0 0,-7-6-470 0 0,-1 1 0 0 0,1-1 1 0 0,0 1-1 0 0,0-1 0 0 0,0 0 0 0 0,0-1 1 0 0,-1 1-1 0 0,1-1 0 0 0,0 1 1 0 0,0-1-1 0 0,0 0 0 0 0,6-1 1 0 0,13-4-4670 0 0</inkml:trace>
  <inkml:trace contextRef="#ctx0" brushRef="#br0" timeOffset="1">325 357 6457 0 0,'-7'17'2961'0'0,"-1"-1"-1"0"0,-17 27 1 0 0,14-28-2171 0 0,0-1 0 0 0,0 0 0 0 0,-15 12 0 0 0,17-17-1081 0 0,-2 0 0 0 0,1-1 1 0 0,-1-1-1 0 0,-20 12 0 0 0,23-15-328 0 0,0-1-1 0 0,-1 0 0 0 0,1 0 1 0 0,-1-1-1 0 0,1 0 0 0 0,-1 0 1 0 0,-15 1-1 0 0,10-5-853 0 0,-1-6 4240 0 0,15 8-2669 0 0,-1 0 0 0 0,1 0 0 0 0,0 0 0 0 0,0 0 1 0 0,0 0-1 0 0,0-1 0 0 0,0 1 0 0 0,-1 0 0 0 0,1 0 0 0 0,0 0 1 0 0,0 0-1 0 0,0-1 0 0 0,0 1 0 0 0,0 0 0 0 0,0 0 1 0 0,0 0-1 0 0,0-1 0 0 0,0 1 0 0 0,0 0 0 0 0,0 0 1 0 0,0 0-1 0 0,0-1 0 0 0,0 1 0 0 0,0 0 0 0 0,0 0 0 0 0,0 0 1 0 0,0-1-1 0 0,0 1 0 0 0,0 0 0 0 0,0 0 0 0 0,0 0 1 0 0,0 0-1 0 0,0-1 0 0 0,0 1 0 0 0,0 0 0 0 0,0 0 1 0 0,1 0-1 0 0,-1 0 0 0 0,0-1 0 0 0,0 1 0 0 0,18-4 2737 0 0,28 4-1640 0 0,67 8 0 0 0,-36 0-3500 0 0,-1-7-5411 0 0,-59-3 3572 0 0,-11 1 1138 0 0,-13-2-1983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9T04:39:01.4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92 49 5601 0 0,'-6'7'1567'0'0,"0"-1"0"0"0,1 1 0 0 0,0 1 0 0 0,0-1-1 0 0,1 1 1 0 0,-6 13 0 0 0,8-14-981 0 0,-1 0-1 0 0,1 0 1 0 0,1 1-1 0 0,-1-1 1 0 0,1 1-1 0 0,1-1 1 0 0,-1 12-1 0 0,2-12-498 0 0,0 0-1 0 0,0 0 1 0 0,0 0-1 0 0,1-1 1 0 0,0 1-1 0 0,0 0 1 0 0,0-1-1 0 0,1 1 1 0 0,0-1-1 0 0,1 0 1 0 0,-1 0-1 0 0,1 0 1 0 0,0-1-1 0 0,1 1 1 0 0,-1-1-1 0 0,1 0 1 0 0,0 0 0 0 0,1 0-1 0 0,6 4 1 0 0,-9-7-53 0 0,0 0 1 0 0,0 1-1 0 0,1-1 0 0 0,-1-1 1 0 0,1 1-1 0 0,0 0 1 0 0,-1-1-1 0 0,1 0 1 0 0,0 0-1 0 0,0 0 1 0 0,0 0-1 0 0,0 0 1 0 0,0-1-1 0 0,0 0 1 0 0,0 0-1 0 0,0 0 1 0 0,0 0-1 0 0,0-1 1 0 0,-1 1-1 0 0,1-1 1 0 0,0 0-1 0 0,0 0 1 0 0,0-1-1 0 0,0 1 1 0 0,-1-1-1 0 0,1 0 0 0 0,-1 0 1 0 0,1 0-1 0 0,-1 0 1 0 0,0-1-1 0 0,0 1 1 0 0,0-1-1 0 0,5-5 1 0 0,-4 3 28 0 0,1 0 1 0 0,-1-1-1 0 0,0 0 1 0 0,0 1-1 0 0,-1-1 1 0 0,0-1-1 0 0,0 1 1 0 0,0 0 0 0 0,-1-1-1 0 0,0 0 1 0 0,0 1-1 0 0,-1-1 1 0 0,0 0-1 0 0,0 0 1 0 0,0 0-1 0 0,-1 0 1 0 0,0 0-1 0 0,-2-13 1 0 0,0 12-2 0 0,-1-1-1 0 0,0 0 1 0 0,0 1 0 0 0,-1 0 0 0 0,0-1-1 0 0,-1 1 1 0 0,0 1 0 0 0,0-1 0 0 0,0 1 0 0 0,-1 0-1 0 0,0 0 1 0 0,-1 1 0 0 0,1-1 0 0 0,-1 1-1 0 0,-12-7 1 0 0,12 8-102 0 0,1 1 0 0 0,-1 0 1 0 0,0 1-1 0 0,0 0 0 0 0,0 0 0 0 0,0 0 0 0 0,-1 1 0 0 0,1 0 0 0 0,-1 0 0 0 0,1 1 1 0 0,-1 0-1 0 0,0 0 0 0 0,0 1 0 0 0,1 0 0 0 0,-1 0 0 0 0,0 1 0 0 0,1 0 0 0 0,-13 4 0 0 0,18-5-153 0 0,-1 1-1 0 0,1 0 1 0 0,0 0-1 0 0,0 0 1 0 0,0 0-1 0 0,0 0 1 0 0,0 0-1 0 0,1 1 1 0 0,-1-1-1 0 0,0 1 1 0 0,0-1-1 0 0,1 1 1 0 0,-1 0-1 0 0,1 0 1 0 0,0 0-1 0 0,-2 2 0 0 0,2-3-394 0 0,1 1-1 0 0,-1 0 0 0 0,1-1 0 0 0,-1 1 0 0 0,1 0 0 0 0,0 0 0 0 0,-1-1 1 0 0,1 1-1 0 0,0 0 0 0 0,0 0 0 0 0,0-1 0 0 0,1 1 0 0 0,-1 0 1 0 0,0 0-1 0 0,1-1 0 0 0,-1 1 0 0 0,1 0 0 0 0,-1 0 0 0 0,1-1 0 0 0,0 1 1 0 0,1 2-1 0 0,10 11-6103 0 0</inkml:trace>
  <inkml:trace contextRef="#ctx0" brushRef="#br0" timeOffset="1">705 134 12475 0 0,'1'4'8033'0'0,"3"-2"-5800"0"0,-3 2-961 0 0,-2-2-552 0 0,-3 2-384 0 0,0-1-392 0 0,2-3-512 0 0,-1-4-904 0 0,2-4-1449 0 0,-3-3-2632 0 0,-5-4-168 0 0,-1-3-777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9T04:41:04.9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 1 2745 0 0,'-5'1'1083'0'0,"0"0"1"0"0,0 1 0 0 0,0-1-1 0 0,0 1 1 0 0,0 0 0 0 0,0 1 0 0 0,1-1-1 0 0,-1 1 1 0 0,-5 4 0 0 0,7-5-722 0 0,8-4-153 0 0,-1 1-1 0 0,0 0 0 0 0,0 0 1 0 0,0 0-1 0 0,0 0 0 0 0,1 1 1 0 0,-1 0-1 0 0,0 0 0 0 0,1 0 1 0 0,-1 0-1 0 0,8 2 0 0 0,55 11-471 0 0,-66-13 305 0 0,7 2-13 0 0,0-1 0 0 0,-1 2-1 0 0,1-1 1 0 0,0 1-1 0 0,-1 0 1 0 0,0 1 0 0 0,12 7-1 0 0,-18-10 6 0 0,1 1-1 0 0,0-1 1 0 0,-1 1-1 0 0,1 0 1 0 0,-1-1-1 0 0,1 1 1 0 0,-1 0-1 0 0,0 0 0 0 0,0 0 1 0 0,0 0-1 0 0,0 0 1 0 0,0 0-1 0 0,-1 0 1 0 0,1 0-1 0 0,0 0 1 0 0,-1 0-1 0 0,0 0 1 0 0,1 1-1 0 0,-1-1 1 0 0,0 0-1 0 0,0 0 1 0 0,0 0-1 0 0,0 1 1 0 0,-1-1-1 0 0,1 0 1 0 0,-1 0-1 0 0,1 0 1 0 0,-1 0-1 0 0,0 1 1 0 0,0-1-1 0 0,0 0 1 0 0,-1 2-1 0 0,-3 5 51 0 0,0 0-1 0 0,-1 0 0 0 0,0-1 1 0 0,0 0-1 0 0,-1 0 1 0 0,-13 12-1 0 0,15-15-123 0 0,0 0 1 0 0,-1-1-1 0 0,1 0 0 0 0,-1 0 1 0 0,0-1-1 0 0,0 1 0 0 0,0-1 1 0 0,-1-1-1 0 0,1 1 0 0 0,-1-1 1 0 0,-8 2-1 0 0,2-5-456 0 0,12-3-563 0 0,2 2 959 0 0,0 1 1 0 0,1 0-1 0 0,-1 0 0 0 0,1 0 1 0 0,-1 1-1 0 0,1-1 1 0 0,-1 0-1 0 0,1 0 0 0 0,-1 1 1 0 0,1-1-1 0 0,-1 1 1 0 0,3-1-1 0 0,15-2-33 0 0,0 1-1 0 0,36 2 1 0 0,8-1-686 0 0,-22-6-2524 0 0,-54 15-3954 0 0,8-5 6487 0 0,-4 5-864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F6F9A2-9DD7-4BFD-8560-ED9D186197C6}" type="datetimeFigureOut">
              <a:rPr lang="ko-KR" altLang="en-US" smtClean="0"/>
              <a:t>2023-04-19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6ADE6B-C4EB-4A17-9E6B-E5884E54B5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3546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6ADE6B-C4EB-4A17-9E6B-E5884E54B56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75365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6238" y="2379058"/>
            <a:ext cx="8279412" cy="2607067"/>
          </a:xfrm>
        </p:spPr>
        <p:txBody>
          <a:bodyPr anchor="b">
            <a:normAutofit/>
          </a:bodyPr>
          <a:lstStyle>
            <a:lvl1pPr algn="l">
              <a:defRPr sz="4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6238" y="5324559"/>
            <a:ext cx="6960410" cy="1476162"/>
          </a:xfrm>
        </p:spPr>
        <p:txBody>
          <a:bodyPr/>
          <a:lstStyle>
            <a:lvl1pPr marL="0" indent="0" algn="l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sp>
        <p:nvSpPr>
          <p:cNvPr id="11" name="object 6">
            <a:extLst>
              <a:ext uri="{FF2B5EF4-FFF2-40B4-BE49-F238E27FC236}">
                <a16:creationId xmlns:a16="http://schemas.microsoft.com/office/drawing/2014/main" id="{2EA59E2A-1562-42FB-AAF1-91478A0B027C}"/>
              </a:ext>
            </a:extLst>
          </p:cNvPr>
          <p:cNvSpPr/>
          <p:nvPr userDrawn="1"/>
        </p:nvSpPr>
        <p:spPr>
          <a:xfrm>
            <a:off x="0" y="5124450"/>
            <a:ext cx="9144000" cy="47625"/>
          </a:xfrm>
          <a:custGeom>
            <a:avLst/>
            <a:gdLst/>
            <a:ahLst/>
            <a:cxnLst/>
            <a:rect l="l" t="t" r="r" b="b"/>
            <a:pathLst>
              <a:path w="9144000" h="47625">
                <a:moveTo>
                  <a:pt x="9144000" y="0"/>
                </a:moveTo>
                <a:lnTo>
                  <a:pt x="0" y="0"/>
                </a:lnTo>
                <a:lnTo>
                  <a:pt x="0" y="47625"/>
                </a:lnTo>
                <a:lnTo>
                  <a:pt x="9144000" y="47625"/>
                </a:lnTo>
                <a:lnTo>
                  <a:pt x="9144000" y="0"/>
                </a:lnTo>
                <a:close/>
              </a:path>
            </a:pathLst>
          </a:cu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73256B2C-7DCA-4A2A-8266-F32966F1D48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1434" y="5228308"/>
            <a:ext cx="1584082" cy="1590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912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Linux Programming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bg object 17">
            <a:extLst>
              <a:ext uri="{FF2B5EF4-FFF2-40B4-BE49-F238E27FC236}">
                <a16:creationId xmlns:a16="http://schemas.microsoft.com/office/drawing/2014/main" id="{A54E47E7-2E06-1C87-0E49-90654156720A}"/>
              </a:ext>
            </a:extLst>
          </p:cNvPr>
          <p:cNvSpPr/>
          <p:nvPr userDrawn="1"/>
        </p:nvSpPr>
        <p:spPr>
          <a:xfrm>
            <a:off x="0" y="1019175"/>
            <a:ext cx="9144000" cy="47625"/>
          </a:xfrm>
          <a:custGeom>
            <a:avLst/>
            <a:gdLst/>
            <a:ahLst/>
            <a:cxnLst/>
            <a:rect l="l" t="t" r="r" b="b"/>
            <a:pathLst>
              <a:path w="9144000" h="47625">
                <a:moveTo>
                  <a:pt x="9144000" y="0"/>
                </a:moveTo>
                <a:lnTo>
                  <a:pt x="0" y="0"/>
                </a:lnTo>
                <a:lnTo>
                  <a:pt x="0" y="47625"/>
                </a:lnTo>
                <a:lnTo>
                  <a:pt x="9144000" y="47625"/>
                </a:lnTo>
                <a:lnTo>
                  <a:pt x="9144000" y="0"/>
                </a:lnTo>
                <a:close/>
              </a:path>
            </a:pathLst>
          </a:cu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36290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Linux Programming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9437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9947" y="1199626"/>
            <a:ext cx="8281359" cy="5219097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Linux Programming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bg object 17">
            <a:extLst>
              <a:ext uri="{FF2B5EF4-FFF2-40B4-BE49-F238E27FC236}">
                <a16:creationId xmlns:a16="http://schemas.microsoft.com/office/drawing/2014/main" id="{CB794B9E-4289-5D99-827C-C13DB1C3E52C}"/>
              </a:ext>
            </a:extLst>
          </p:cNvPr>
          <p:cNvSpPr/>
          <p:nvPr userDrawn="1"/>
        </p:nvSpPr>
        <p:spPr>
          <a:xfrm>
            <a:off x="0" y="923440"/>
            <a:ext cx="9144000" cy="47625"/>
          </a:xfrm>
          <a:custGeom>
            <a:avLst/>
            <a:gdLst/>
            <a:ahLst/>
            <a:cxnLst/>
            <a:rect l="l" t="t" r="r" b="b"/>
            <a:pathLst>
              <a:path w="9144000" h="47625">
                <a:moveTo>
                  <a:pt x="9144000" y="0"/>
                </a:moveTo>
                <a:lnTo>
                  <a:pt x="0" y="0"/>
                </a:lnTo>
                <a:lnTo>
                  <a:pt x="0" y="47625"/>
                </a:lnTo>
                <a:lnTo>
                  <a:pt x="9144000" y="47625"/>
                </a:lnTo>
                <a:lnTo>
                  <a:pt x="9144000" y="0"/>
                </a:lnTo>
                <a:close/>
              </a:path>
            </a:pathLst>
          </a:cu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82942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Linux Programming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3590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9947" y="1199626"/>
            <a:ext cx="4074903" cy="4977337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99626"/>
            <a:ext cx="4074902" cy="49773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Linux Programming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bg object 17">
            <a:extLst>
              <a:ext uri="{FF2B5EF4-FFF2-40B4-BE49-F238E27FC236}">
                <a16:creationId xmlns:a16="http://schemas.microsoft.com/office/drawing/2014/main" id="{047151B4-1963-39F8-326C-B88D276A4D7F}"/>
              </a:ext>
            </a:extLst>
          </p:cNvPr>
          <p:cNvSpPr/>
          <p:nvPr userDrawn="1"/>
        </p:nvSpPr>
        <p:spPr>
          <a:xfrm>
            <a:off x="0" y="932405"/>
            <a:ext cx="9144000" cy="47625"/>
          </a:xfrm>
          <a:custGeom>
            <a:avLst/>
            <a:gdLst/>
            <a:ahLst/>
            <a:cxnLst/>
            <a:rect l="l" t="t" r="r" b="b"/>
            <a:pathLst>
              <a:path w="9144000" h="47625">
                <a:moveTo>
                  <a:pt x="9144000" y="0"/>
                </a:moveTo>
                <a:lnTo>
                  <a:pt x="0" y="0"/>
                </a:lnTo>
                <a:lnTo>
                  <a:pt x="0" y="47625"/>
                </a:lnTo>
                <a:lnTo>
                  <a:pt x="9144000" y="47625"/>
                </a:lnTo>
                <a:lnTo>
                  <a:pt x="9144000" y="0"/>
                </a:lnTo>
                <a:close/>
              </a:path>
            </a:pathLst>
          </a:cu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34626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Linux Programming</a:t>
            </a:r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1291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Linux Programming</a:t>
            </a:r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bg object 17">
            <a:extLst>
              <a:ext uri="{FF2B5EF4-FFF2-40B4-BE49-F238E27FC236}">
                <a16:creationId xmlns:a16="http://schemas.microsoft.com/office/drawing/2014/main" id="{7B8B7032-858E-1E7C-6BD1-B8B58B8CF61C}"/>
              </a:ext>
            </a:extLst>
          </p:cNvPr>
          <p:cNvSpPr/>
          <p:nvPr userDrawn="1"/>
        </p:nvSpPr>
        <p:spPr>
          <a:xfrm>
            <a:off x="0" y="932405"/>
            <a:ext cx="9144000" cy="47625"/>
          </a:xfrm>
          <a:custGeom>
            <a:avLst/>
            <a:gdLst/>
            <a:ahLst/>
            <a:cxnLst/>
            <a:rect l="l" t="t" r="r" b="b"/>
            <a:pathLst>
              <a:path w="9144000" h="47625">
                <a:moveTo>
                  <a:pt x="9144000" y="0"/>
                </a:moveTo>
                <a:lnTo>
                  <a:pt x="0" y="0"/>
                </a:lnTo>
                <a:lnTo>
                  <a:pt x="0" y="47625"/>
                </a:lnTo>
                <a:lnTo>
                  <a:pt x="9144000" y="47625"/>
                </a:lnTo>
                <a:lnTo>
                  <a:pt x="9144000" y="0"/>
                </a:lnTo>
                <a:close/>
              </a:path>
            </a:pathLst>
          </a:cu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90378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Linux Programming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8231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Linux Programming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4336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Linux Programming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427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9947" y="136524"/>
            <a:ext cx="8281359" cy="7359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9947" y="1155699"/>
            <a:ext cx="8281359" cy="52630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altLang="ko-K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39947" y="6509462"/>
            <a:ext cx="2057400" cy="2120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tint val="75000"/>
                  </a:scheme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37576" y="6509462"/>
            <a:ext cx="3086100" cy="2120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1">
                    <a:tint val="75000"/>
                  </a:scheme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defRPr>
            </a:lvl1pPr>
          </a:lstStyle>
          <a:p>
            <a:r>
              <a:rPr lang="en-US" altLang="ko-KR"/>
              <a:t>Linux Programming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63906" y="6509462"/>
            <a:ext cx="2057400" cy="2120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tint val="75000"/>
                  </a:scheme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defRPr>
            </a:lvl1pPr>
          </a:lstStyle>
          <a:p>
            <a:fld id="{2F00E46C-ED49-42AD-BB6D-7499E1F08A7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3837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>
              <a:lumMod val="75000"/>
              <a:lumOff val="25000"/>
            </a:schemeClr>
          </a:solidFill>
          <a:latin typeface="한컴산뜻돋움" panose="02000000000000000000" pitchFamily="2" charset="-127"/>
          <a:ea typeface="한컴산뜻돋움" panose="02000000000000000000" pitchFamily="2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Clr>
          <a:schemeClr val="accent4"/>
        </a:buClr>
        <a:buFont typeface="Wingdings" panose="05000000000000000000" pitchFamily="2" charset="2"/>
        <a:buChar char="§"/>
        <a:defRPr sz="2400" kern="1200">
          <a:solidFill>
            <a:schemeClr val="tx1">
              <a:lumMod val="75000"/>
              <a:lumOff val="25000"/>
            </a:schemeClr>
          </a:solidFill>
          <a:latin typeface="한컴산뜻돋움" panose="02000000000000000000" pitchFamily="2" charset="-127"/>
          <a:ea typeface="한컴산뜻돋움" panose="02000000000000000000" pitchFamily="2" charset="-127"/>
          <a:cs typeface="+mn-cs"/>
        </a:defRPr>
      </a:lvl1pPr>
      <a:lvl2pPr marL="449263" indent="-228600" algn="l" defTabSz="914400" rtl="0" eaLnBrk="1" latinLnBrk="1" hangingPunct="1">
        <a:lnSpc>
          <a:spcPct val="90000"/>
        </a:lnSpc>
        <a:spcBef>
          <a:spcPts val="500"/>
        </a:spcBef>
        <a:buClr>
          <a:srgbClr val="00B0F0"/>
        </a:buClr>
        <a:buFont typeface="Wingdings" panose="05000000000000000000" pitchFamily="2" charset="2"/>
        <a:buChar char="§"/>
        <a:defRPr sz="2000" kern="1200">
          <a:solidFill>
            <a:schemeClr val="tx1">
              <a:lumMod val="75000"/>
              <a:lumOff val="25000"/>
            </a:schemeClr>
          </a:solidFill>
          <a:latin typeface="한컴산뜻돋움" panose="02000000000000000000" pitchFamily="2" charset="-127"/>
          <a:ea typeface="한컴산뜻돋움" panose="02000000000000000000" pitchFamily="2" charset="-127"/>
          <a:cs typeface="+mn-cs"/>
        </a:defRPr>
      </a:lvl2pPr>
      <a:lvl3pPr marL="715963" indent="-228600" algn="l" defTabSz="914400" rtl="0" eaLnBrk="1" latinLnBrk="1" hangingPunct="1">
        <a:lnSpc>
          <a:spcPct val="90000"/>
        </a:lnSpc>
        <a:spcBef>
          <a:spcPts val="500"/>
        </a:spcBef>
        <a:buClr>
          <a:schemeClr val="accent2">
            <a:lumMod val="75000"/>
          </a:schemeClr>
        </a:buClr>
        <a:buFont typeface="Wingdings" panose="05000000000000000000" pitchFamily="2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한컴산뜻돋움" panose="02000000000000000000" pitchFamily="2" charset="-127"/>
          <a:ea typeface="한컴산뜻돋움" panose="02000000000000000000" pitchFamily="2" charset="-127"/>
          <a:cs typeface="+mn-cs"/>
        </a:defRPr>
      </a:lvl3pPr>
      <a:lvl4pPr marL="982663" indent="-228600" algn="l" defTabSz="914400" rtl="0" eaLnBrk="1" latinLnBrk="1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600" kern="1200">
          <a:solidFill>
            <a:schemeClr val="tx1">
              <a:lumMod val="75000"/>
              <a:lumOff val="25000"/>
            </a:schemeClr>
          </a:solidFill>
          <a:latin typeface="한컴산뜻돋움" panose="02000000000000000000" pitchFamily="2" charset="-127"/>
          <a:ea typeface="한컴산뜻돋움" panose="02000000000000000000" pitchFamily="2" charset="-127"/>
          <a:cs typeface="+mn-cs"/>
        </a:defRPr>
      </a:lvl4pPr>
      <a:lvl5pPr marL="1258888" indent="-228600" algn="l" defTabSz="914400" rtl="0" eaLnBrk="1" latinLnBrk="1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600" kern="1200">
          <a:solidFill>
            <a:schemeClr val="tx1">
              <a:lumMod val="75000"/>
              <a:lumOff val="25000"/>
            </a:schemeClr>
          </a:solidFill>
          <a:latin typeface="한컴산뜻돋움" panose="02000000000000000000" pitchFamily="2" charset="-127"/>
          <a:ea typeface="한컴산뜻돋움" panose="02000000000000000000" pitchFamily="2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png"/><Relationship Id="rId3" Type="http://schemas.openxmlformats.org/officeDocument/2006/relationships/customXml" Target="../ink/ink149.xml"/><Relationship Id="rId7" Type="http://schemas.openxmlformats.org/officeDocument/2006/relationships/customXml" Target="../ink/ink151.xml"/><Relationship Id="rId12" Type="http://schemas.openxmlformats.org/officeDocument/2006/relationships/image" Target="../media/image162.png"/><Relationship Id="rId2" Type="http://schemas.openxmlformats.org/officeDocument/2006/relationships/image" Target="../media/image1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9.png"/><Relationship Id="rId11" Type="http://schemas.openxmlformats.org/officeDocument/2006/relationships/customXml" Target="../ink/ink153.xml"/><Relationship Id="rId5" Type="http://schemas.openxmlformats.org/officeDocument/2006/relationships/customXml" Target="../ink/ink150.xml"/><Relationship Id="rId10" Type="http://schemas.openxmlformats.org/officeDocument/2006/relationships/image" Target="../media/image161.png"/><Relationship Id="rId4" Type="http://schemas.openxmlformats.org/officeDocument/2006/relationships/image" Target="../media/image158.png"/><Relationship Id="rId9" Type="http://schemas.openxmlformats.org/officeDocument/2006/relationships/customXml" Target="../ink/ink152.xml"/></Relationships>
</file>

<file path=ppt/slides/_rels/slide11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66.xml"/><Relationship Id="rId21" Type="http://schemas.openxmlformats.org/officeDocument/2006/relationships/image" Target="../media/image172.png"/><Relationship Id="rId34" Type="http://schemas.openxmlformats.org/officeDocument/2006/relationships/customXml" Target="../ink/ink170.xml"/><Relationship Id="rId42" Type="http://schemas.openxmlformats.org/officeDocument/2006/relationships/customXml" Target="../ink/ink174.xml"/><Relationship Id="rId47" Type="http://schemas.openxmlformats.org/officeDocument/2006/relationships/image" Target="../media/image185.png"/><Relationship Id="rId50" Type="http://schemas.openxmlformats.org/officeDocument/2006/relationships/customXml" Target="../ink/ink178.xml"/><Relationship Id="rId55" Type="http://schemas.openxmlformats.org/officeDocument/2006/relationships/image" Target="../media/image189.png"/><Relationship Id="rId63" Type="http://schemas.openxmlformats.org/officeDocument/2006/relationships/image" Target="../media/image193.png"/><Relationship Id="rId68" Type="http://schemas.openxmlformats.org/officeDocument/2006/relationships/customXml" Target="../ink/ink187.xml"/><Relationship Id="rId76" Type="http://schemas.openxmlformats.org/officeDocument/2006/relationships/customXml" Target="../ink/ink191.xml"/><Relationship Id="rId84" Type="http://schemas.openxmlformats.org/officeDocument/2006/relationships/customXml" Target="../ink/ink195.xml"/><Relationship Id="rId89" Type="http://schemas.openxmlformats.org/officeDocument/2006/relationships/image" Target="../media/image206.png"/><Relationship Id="rId97" Type="http://schemas.openxmlformats.org/officeDocument/2006/relationships/image" Target="../media/image210.png"/><Relationship Id="rId7" Type="http://schemas.openxmlformats.org/officeDocument/2006/relationships/image" Target="../media/image165.png"/><Relationship Id="rId71" Type="http://schemas.openxmlformats.org/officeDocument/2006/relationships/image" Target="../media/image197.png"/><Relationship Id="rId92" Type="http://schemas.openxmlformats.org/officeDocument/2006/relationships/customXml" Target="../ink/ink199.xml"/><Relationship Id="rId2" Type="http://schemas.openxmlformats.org/officeDocument/2006/relationships/customXml" Target="../ink/ink154.xml"/><Relationship Id="rId16" Type="http://schemas.openxmlformats.org/officeDocument/2006/relationships/customXml" Target="../ink/ink161.xml"/><Relationship Id="rId29" Type="http://schemas.openxmlformats.org/officeDocument/2006/relationships/image" Target="../media/image176.png"/><Relationship Id="rId11" Type="http://schemas.openxmlformats.org/officeDocument/2006/relationships/image" Target="../media/image167.png"/><Relationship Id="rId24" Type="http://schemas.openxmlformats.org/officeDocument/2006/relationships/customXml" Target="../ink/ink165.xml"/><Relationship Id="rId32" Type="http://schemas.openxmlformats.org/officeDocument/2006/relationships/customXml" Target="../ink/ink169.xml"/><Relationship Id="rId37" Type="http://schemas.openxmlformats.org/officeDocument/2006/relationships/image" Target="../media/image180.png"/><Relationship Id="rId40" Type="http://schemas.openxmlformats.org/officeDocument/2006/relationships/customXml" Target="../ink/ink173.xml"/><Relationship Id="rId45" Type="http://schemas.openxmlformats.org/officeDocument/2006/relationships/image" Target="../media/image184.png"/><Relationship Id="rId53" Type="http://schemas.openxmlformats.org/officeDocument/2006/relationships/image" Target="../media/image188.png"/><Relationship Id="rId58" Type="http://schemas.openxmlformats.org/officeDocument/2006/relationships/customXml" Target="../ink/ink182.xml"/><Relationship Id="rId66" Type="http://schemas.openxmlformats.org/officeDocument/2006/relationships/customXml" Target="../ink/ink186.xml"/><Relationship Id="rId74" Type="http://schemas.openxmlformats.org/officeDocument/2006/relationships/customXml" Target="../ink/ink190.xml"/><Relationship Id="rId79" Type="http://schemas.openxmlformats.org/officeDocument/2006/relationships/image" Target="../media/image201.png"/><Relationship Id="rId87" Type="http://schemas.openxmlformats.org/officeDocument/2006/relationships/image" Target="../media/image205.png"/><Relationship Id="rId5" Type="http://schemas.openxmlformats.org/officeDocument/2006/relationships/image" Target="../media/image164.png"/><Relationship Id="rId61" Type="http://schemas.openxmlformats.org/officeDocument/2006/relationships/image" Target="../media/image192.png"/><Relationship Id="rId82" Type="http://schemas.openxmlformats.org/officeDocument/2006/relationships/customXml" Target="../ink/ink194.xml"/><Relationship Id="rId90" Type="http://schemas.openxmlformats.org/officeDocument/2006/relationships/customXml" Target="../ink/ink198.xml"/><Relationship Id="rId95" Type="http://schemas.openxmlformats.org/officeDocument/2006/relationships/image" Target="../media/image209.png"/><Relationship Id="rId19" Type="http://schemas.openxmlformats.org/officeDocument/2006/relationships/image" Target="../media/image171.png"/><Relationship Id="rId14" Type="http://schemas.openxmlformats.org/officeDocument/2006/relationships/customXml" Target="../ink/ink160.xml"/><Relationship Id="rId22" Type="http://schemas.openxmlformats.org/officeDocument/2006/relationships/customXml" Target="../ink/ink164.xml"/><Relationship Id="rId27" Type="http://schemas.openxmlformats.org/officeDocument/2006/relationships/image" Target="../media/image175.png"/><Relationship Id="rId30" Type="http://schemas.openxmlformats.org/officeDocument/2006/relationships/customXml" Target="../ink/ink168.xml"/><Relationship Id="rId35" Type="http://schemas.openxmlformats.org/officeDocument/2006/relationships/image" Target="../media/image179.png"/><Relationship Id="rId43" Type="http://schemas.openxmlformats.org/officeDocument/2006/relationships/image" Target="../media/image183.png"/><Relationship Id="rId48" Type="http://schemas.openxmlformats.org/officeDocument/2006/relationships/customXml" Target="../ink/ink177.xml"/><Relationship Id="rId56" Type="http://schemas.openxmlformats.org/officeDocument/2006/relationships/customXml" Target="../ink/ink181.xml"/><Relationship Id="rId64" Type="http://schemas.openxmlformats.org/officeDocument/2006/relationships/customXml" Target="../ink/ink185.xml"/><Relationship Id="rId69" Type="http://schemas.openxmlformats.org/officeDocument/2006/relationships/image" Target="../media/image196.png"/><Relationship Id="rId77" Type="http://schemas.openxmlformats.org/officeDocument/2006/relationships/image" Target="../media/image200.png"/><Relationship Id="rId8" Type="http://schemas.openxmlformats.org/officeDocument/2006/relationships/customXml" Target="../ink/ink157.xml"/><Relationship Id="rId51" Type="http://schemas.openxmlformats.org/officeDocument/2006/relationships/image" Target="../media/image187.png"/><Relationship Id="rId72" Type="http://schemas.openxmlformats.org/officeDocument/2006/relationships/customXml" Target="../ink/ink189.xml"/><Relationship Id="rId80" Type="http://schemas.openxmlformats.org/officeDocument/2006/relationships/customXml" Target="../ink/ink193.xml"/><Relationship Id="rId85" Type="http://schemas.openxmlformats.org/officeDocument/2006/relationships/image" Target="../media/image204.png"/><Relationship Id="rId93" Type="http://schemas.openxmlformats.org/officeDocument/2006/relationships/image" Target="../media/image208.png"/><Relationship Id="rId98" Type="http://schemas.openxmlformats.org/officeDocument/2006/relationships/customXml" Target="../ink/ink202.xml"/><Relationship Id="rId3" Type="http://schemas.openxmlformats.org/officeDocument/2006/relationships/image" Target="../media/image163.png"/><Relationship Id="rId12" Type="http://schemas.openxmlformats.org/officeDocument/2006/relationships/customXml" Target="../ink/ink159.xml"/><Relationship Id="rId17" Type="http://schemas.openxmlformats.org/officeDocument/2006/relationships/image" Target="../media/image170.png"/><Relationship Id="rId25" Type="http://schemas.openxmlformats.org/officeDocument/2006/relationships/image" Target="../media/image174.png"/><Relationship Id="rId33" Type="http://schemas.openxmlformats.org/officeDocument/2006/relationships/image" Target="../media/image178.png"/><Relationship Id="rId38" Type="http://schemas.openxmlformats.org/officeDocument/2006/relationships/customXml" Target="../ink/ink172.xml"/><Relationship Id="rId46" Type="http://schemas.openxmlformats.org/officeDocument/2006/relationships/customXml" Target="../ink/ink176.xml"/><Relationship Id="rId59" Type="http://schemas.openxmlformats.org/officeDocument/2006/relationships/image" Target="../media/image191.png"/><Relationship Id="rId67" Type="http://schemas.openxmlformats.org/officeDocument/2006/relationships/image" Target="../media/image195.png"/><Relationship Id="rId20" Type="http://schemas.openxmlformats.org/officeDocument/2006/relationships/customXml" Target="../ink/ink163.xml"/><Relationship Id="rId41" Type="http://schemas.openxmlformats.org/officeDocument/2006/relationships/image" Target="../media/image182.png"/><Relationship Id="rId54" Type="http://schemas.openxmlformats.org/officeDocument/2006/relationships/customXml" Target="../ink/ink180.xml"/><Relationship Id="rId62" Type="http://schemas.openxmlformats.org/officeDocument/2006/relationships/customXml" Target="../ink/ink184.xml"/><Relationship Id="rId70" Type="http://schemas.openxmlformats.org/officeDocument/2006/relationships/customXml" Target="../ink/ink188.xml"/><Relationship Id="rId75" Type="http://schemas.openxmlformats.org/officeDocument/2006/relationships/image" Target="../media/image199.png"/><Relationship Id="rId83" Type="http://schemas.openxmlformats.org/officeDocument/2006/relationships/image" Target="../media/image203.png"/><Relationship Id="rId88" Type="http://schemas.openxmlformats.org/officeDocument/2006/relationships/customXml" Target="../ink/ink197.xml"/><Relationship Id="rId91" Type="http://schemas.openxmlformats.org/officeDocument/2006/relationships/image" Target="../media/image207.png"/><Relationship Id="rId96" Type="http://schemas.openxmlformats.org/officeDocument/2006/relationships/customXml" Target="../ink/ink20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56.xml"/><Relationship Id="rId15" Type="http://schemas.openxmlformats.org/officeDocument/2006/relationships/image" Target="../media/image169.png"/><Relationship Id="rId23" Type="http://schemas.openxmlformats.org/officeDocument/2006/relationships/image" Target="../media/image173.png"/><Relationship Id="rId28" Type="http://schemas.openxmlformats.org/officeDocument/2006/relationships/customXml" Target="../ink/ink167.xml"/><Relationship Id="rId36" Type="http://schemas.openxmlformats.org/officeDocument/2006/relationships/customXml" Target="../ink/ink171.xml"/><Relationship Id="rId49" Type="http://schemas.openxmlformats.org/officeDocument/2006/relationships/image" Target="../media/image186.png"/><Relationship Id="rId57" Type="http://schemas.openxmlformats.org/officeDocument/2006/relationships/image" Target="../media/image190.png"/><Relationship Id="rId10" Type="http://schemas.openxmlformats.org/officeDocument/2006/relationships/customXml" Target="../ink/ink158.xml"/><Relationship Id="rId31" Type="http://schemas.openxmlformats.org/officeDocument/2006/relationships/image" Target="../media/image177.png"/><Relationship Id="rId44" Type="http://schemas.openxmlformats.org/officeDocument/2006/relationships/customXml" Target="../ink/ink175.xml"/><Relationship Id="rId52" Type="http://schemas.openxmlformats.org/officeDocument/2006/relationships/customXml" Target="../ink/ink179.xml"/><Relationship Id="rId60" Type="http://schemas.openxmlformats.org/officeDocument/2006/relationships/customXml" Target="../ink/ink183.xml"/><Relationship Id="rId65" Type="http://schemas.openxmlformats.org/officeDocument/2006/relationships/image" Target="../media/image194.png"/><Relationship Id="rId73" Type="http://schemas.openxmlformats.org/officeDocument/2006/relationships/image" Target="../media/image198.png"/><Relationship Id="rId78" Type="http://schemas.openxmlformats.org/officeDocument/2006/relationships/customXml" Target="../ink/ink192.xml"/><Relationship Id="rId81" Type="http://schemas.openxmlformats.org/officeDocument/2006/relationships/image" Target="../media/image202.png"/><Relationship Id="rId86" Type="http://schemas.openxmlformats.org/officeDocument/2006/relationships/customXml" Target="../ink/ink196.xml"/><Relationship Id="rId94" Type="http://schemas.openxmlformats.org/officeDocument/2006/relationships/customXml" Target="../ink/ink200.xml"/><Relationship Id="rId99" Type="http://schemas.openxmlformats.org/officeDocument/2006/relationships/image" Target="../media/image211.png"/><Relationship Id="rId4" Type="http://schemas.openxmlformats.org/officeDocument/2006/relationships/customXml" Target="../ink/ink155.xml"/><Relationship Id="rId9" Type="http://schemas.openxmlformats.org/officeDocument/2006/relationships/image" Target="../media/image166.png"/><Relationship Id="rId13" Type="http://schemas.openxmlformats.org/officeDocument/2006/relationships/image" Target="../media/image168.png"/><Relationship Id="rId18" Type="http://schemas.openxmlformats.org/officeDocument/2006/relationships/customXml" Target="../ink/ink162.xml"/><Relationship Id="rId39" Type="http://schemas.openxmlformats.org/officeDocument/2006/relationships/image" Target="../media/image181.png"/></Relationships>
</file>

<file path=ppt/slides/_rels/slide12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15.xml"/><Relationship Id="rId21" Type="http://schemas.openxmlformats.org/officeDocument/2006/relationships/image" Target="../media/image221.png"/><Relationship Id="rId34" Type="http://schemas.openxmlformats.org/officeDocument/2006/relationships/customXml" Target="../ink/ink219.xml"/><Relationship Id="rId42" Type="http://schemas.openxmlformats.org/officeDocument/2006/relationships/customXml" Target="../ink/ink223.xml"/><Relationship Id="rId47" Type="http://schemas.openxmlformats.org/officeDocument/2006/relationships/image" Target="../media/image234.png"/><Relationship Id="rId50" Type="http://schemas.openxmlformats.org/officeDocument/2006/relationships/customXml" Target="../ink/ink227.xml"/><Relationship Id="rId55" Type="http://schemas.openxmlformats.org/officeDocument/2006/relationships/image" Target="../media/image238.png"/><Relationship Id="rId63" Type="http://schemas.openxmlformats.org/officeDocument/2006/relationships/image" Target="../media/image242.png"/><Relationship Id="rId68" Type="http://schemas.openxmlformats.org/officeDocument/2006/relationships/customXml" Target="../ink/ink236.xml"/><Relationship Id="rId76" Type="http://schemas.openxmlformats.org/officeDocument/2006/relationships/customXml" Target="../ink/ink240.xml"/><Relationship Id="rId84" Type="http://schemas.openxmlformats.org/officeDocument/2006/relationships/customXml" Target="../ink/ink244.xml"/><Relationship Id="rId89" Type="http://schemas.openxmlformats.org/officeDocument/2006/relationships/image" Target="../media/image255.png"/><Relationship Id="rId97" Type="http://schemas.openxmlformats.org/officeDocument/2006/relationships/image" Target="../media/image259.png"/><Relationship Id="rId7" Type="http://schemas.openxmlformats.org/officeDocument/2006/relationships/image" Target="../media/image214.png"/><Relationship Id="rId71" Type="http://schemas.openxmlformats.org/officeDocument/2006/relationships/image" Target="../media/image246.png"/><Relationship Id="rId92" Type="http://schemas.openxmlformats.org/officeDocument/2006/relationships/customXml" Target="../ink/ink248.xml"/><Relationship Id="rId2" Type="http://schemas.openxmlformats.org/officeDocument/2006/relationships/customXml" Target="../ink/ink203.xml"/><Relationship Id="rId16" Type="http://schemas.openxmlformats.org/officeDocument/2006/relationships/customXml" Target="../ink/ink210.xml"/><Relationship Id="rId29" Type="http://schemas.openxmlformats.org/officeDocument/2006/relationships/image" Target="../media/image225.png"/><Relationship Id="rId11" Type="http://schemas.openxmlformats.org/officeDocument/2006/relationships/image" Target="../media/image216.png"/><Relationship Id="rId24" Type="http://schemas.openxmlformats.org/officeDocument/2006/relationships/customXml" Target="../ink/ink214.xml"/><Relationship Id="rId32" Type="http://schemas.openxmlformats.org/officeDocument/2006/relationships/customXml" Target="../ink/ink218.xml"/><Relationship Id="rId37" Type="http://schemas.openxmlformats.org/officeDocument/2006/relationships/image" Target="../media/image229.png"/><Relationship Id="rId40" Type="http://schemas.openxmlformats.org/officeDocument/2006/relationships/customXml" Target="../ink/ink222.xml"/><Relationship Id="rId45" Type="http://schemas.openxmlformats.org/officeDocument/2006/relationships/image" Target="../media/image233.png"/><Relationship Id="rId53" Type="http://schemas.openxmlformats.org/officeDocument/2006/relationships/image" Target="../media/image237.png"/><Relationship Id="rId58" Type="http://schemas.openxmlformats.org/officeDocument/2006/relationships/customXml" Target="../ink/ink231.xml"/><Relationship Id="rId66" Type="http://schemas.openxmlformats.org/officeDocument/2006/relationships/customXml" Target="../ink/ink235.xml"/><Relationship Id="rId74" Type="http://schemas.openxmlformats.org/officeDocument/2006/relationships/customXml" Target="../ink/ink239.xml"/><Relationship Id="rId79" Type="http://schemas.openxmlformats.org/officeDocument/2006/relationships/image" Target="../media/image250.png"/><Relationship Id="rId87" Type="http://schemas.openxmlformats.org/officeDocument/2006/relationships/image" Target="../media/image254.png"/><Relationship Id="rId5" Type="http://schemas.openxmlformats.org/officeDocument/2006/relationships/image" Target="../media/image213.png"/><Relationship Id="rId61" Type="http://schemas.openxmlformats.org/officeDocument/2006/relationships/image" Target="../media/image241.png"/><Relationship Id="rId82" Type="http://schemas.openxmlformats.org/officeDocument/2006/relationships/customXml" Target="../ink/ink243.xml"/><Relationship Id="rId90" Type="http://schemas.openxmlformats.org/officeDocument/2006/relationships/customXml" Target="../ink/ink247.xml"/><Relationship Id="rId95" Type="http://schemas.openxmlformats.org/officeDocument/2006/relationships/image" Target="../media/image258.png"/><Relationship Id="rId19" Type="http://schemas.openxmlformats.org/officeDocument/2006/relationships/image" Target="../media/image220.png"/><Relationship Id="rId14" Type="http://schemas.openxmlformats.org/officeDocument/2006/relationships/customXml" Target="../ink/ink209.xml"/><Relationship Id="rId22" Type="http://schemas.openxmlformats.org/officeDocument/2006/relationships/customXml" Target="../ink/ink213.xml"/><Relationship Id="rId27" Type="http://schemas.openxmlformats.org/officeDocument/2006/relationships/image" Target="../media/image224.png"/><Relationship Id="rId30" Type="http://schemas.openxmlformats.org/officeDocument/2006/relationships/customXml" Target="../ink/ink217.xml"/><Relationship Id="rId35" Type="http://schemas.openxmlformats.org/officeDocument/2006/relationships/image" Target="../media/image228.png"/><Relationship Id="rId43" Type="http://schemas.openxmlformats.org/officeDocument/2006/relationships/image" Target="../media/image232.png"/><Relationship Id="rId48" Type="http://schemas.openxmlformats.org/officeDocument/2006/relationships/customXml" Target="../ink/ink226.xml"/><Relationship Id="rId56" Type="http://schemas.openxmlformats.org/officeDocument/2006/relationships/customXml" Target="../ink/ink230.xml"/><Relationship Id="rId64" Type="http://schemas.openxmlformats.org/officeDocument/2006/relationships/customXml" Target="../ink/ink234.xml"/><Relationship Id="rId69" Type="http://schemas.openxmlformats.org/officeDocument/2006/relationships/image" Target="../media/image245.png"/><Relationship Id="rId77" Type="http://schemas.openxmlformats.org/officeDocument/2006/relationships/image" Target="../media/image249.png"/><Relationship Id="rId8" Type="http://schemas.openxmlformats.org/officeDocument/2006/relationships/customXml" Target="../ink/ink206.xml"/><Relationship Id="rId51" Type="http://schemas.openxmlformats.org/officeDocument/2006/relationships/image" Target="../media/image236.png"/><Relationship Id="rId72" Type="http://schemas.openxmlformats.org/officeDocument/2006/relationships/customXml" Target="../ink/ink238.xml"/><Relationship Id="rId80" Type="http://schemas.openxmlformats.org/officeDocument/2006/relationships/customXml" Target="../ink/ink242.xml"/><Relationship Id="rId85" Type="http://schemas.openxmlformats.org/officeDocument/2006/relationships/image" Target="../media/image253.png"/><Relationship Id="rId93" Type="http://schemas.openxmlformats.org/officeDocument/2006/relationships/image" Target="../media/image257.png"/><Relationship Id="rId98" Type="http://schemas.openxmlformats.org/officeDocument/2006/relationships/customXml" Target="../ink/ink251.xml"/><Relationship Id="rId3" Type="http://schemas.openxmlformats.org/officeDocument/2006/relationships/image" Target="../media/image212.png"/><Relationship Id="rId12" Type="http://schemas.openxmlformats.org/officeDocument/2006/relationships/customXml" Target="../ink/ink208.xml"/><Relationship Id="rId17" Type="http://schemas.openxmlformats.org/officeDocument/2006/relationships/image" Target="../media/image219.png"/><Relationship Id="rId25" Type="http://schemas.openxmlformats.org/officeDocument/2006/relationships/image" Target="../media/image223.png"/><Relationship Id="rId33" Type="http://schemas.openxmlformats.org/officeDocument/2006/relationships/image" Target="../media/image227.png"/><Relationship Id="rId38" Type="http://schemas.openxmlformats.org/officeDocument/2006/relationships/customXml" Target="../ink/ink221.xml"/><Relationship Id="rId46" Type="http://schemas.openxmlformats.org/officeDocument/2006/relationships/customXml" Target="../ink/ink225.xml"/><Relationship Id="rId59" Type="http://schemas.openxmlformats.org/officeDocument/2006/relationships/image" Target="../media/image240.png"/><Relationship Id="rId67" Type="http://schemas.openxmlformats.org/officeDocument/2006/relationships/image" Target="../media/image244.png"/><Relationship Id="rId20" Type="http://schemas.openxmlformats.org/officeDocument/2006/relationships/customXml" Target="../ink/ink212.xml"/><Relationship Id="rId41" Type="http://schemas.openxmlformats.org/officeDocument/2006/relationships/image" Target="../media/image231.png"/><Relationship Id="rId54" Type="http://schemas.openxmlformats.org/officeDocument/2006/relationships/customXml" Target="../ink/ink229.xml"/><Relationship Id="rId62" Type="http://schemas.openxmlformats.org/officeDocument/2006/relationships/customXml" Target="../ink/ink233.xml"/><Relationship Id="rId70" Type="http://schemas.openxmlformats.org/officeDocument/2006/relationships/customXml" Target="../ink/ink237.xml"/><Relationship Id="rId75" Type="http://schemas.openxmlformats.org/officeDocument/2006/relationships/image" Target="../media/image248.png"/><Relationship Id="rId83" Type="http://schemas.openxmlformats.org/officeDocument/2006/relationships/image" Target="../media/image252.png"/><Relationship Id="rId88" Type="http://schemas.openxmlformats.org/officeDocument/2006/relationships/customXml" Target="../ink/ink246.xml"/><Relationship Id="rId91" Type="http://schemas.openxmlformats.org/officeDocument/2006/relationships/image" Target="../media/image256.png"/><Relationship Id="rId96" Type="http://schemas.openxmlformats.org/officeDocument/2006/relationships/customXml" Target="../ink/ink25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05.xml"/><Relationship Id="rId15" Type="http://schemas.openxmlformats.org/officeDocument/2006/relationships/image" Target="../media/image218.png"/><Relationship Id="rId23" Type="http://schemas.openxmlformats.org/officeDocument/2006/relationships/image" Target="../media/image222.png"/><Relationship Id="rId28" Type="http://schemas.openxmlformats.org/officeDocument/2006/relationships/customXml" Target="../ink/ink216.xml"/><Relationship Id="rId36" Type="http://schemas.openxmlformats.org/officeDocument/2006/relationships/customXml" Target="../ink/ink220.xml"/><Relationship Id="rId49" Type="http://schemas.openxmlformats.org/officeDocument/2006/relationships/image" Target="../media/image235.png"/><Relationship Id="rId57" Type="http://schemas.openxmlformats.org/officeDocument/2006/relationships/image" Target="../media/image239.png"/><Relationship Id="rId10" Type="http://schemas.openxmlformats.org/officeDocument/2006/relationships/customXml" Target="../ink/ink207.xml"/><Relationship Id="rId31" Type="http://schemas.openxmlformats.org/officeDocument/2006/relationships/image" Target="../media/image226.png"/><Relationship Id="rId44" Type="http://schemas.openxmlformats.org/officeDocument/2006/relationships/customXml" Target="../ink/ink224.xml"/><Relationship Id="rId52" Type="http://schemas.openxmlformats.org/officeDocument/2006/relationships/customXml" Target="../ink/ink228.xml"/><Relationship Id="rId60" Type="http://schemas.openxmlformats.org/officeDocument/2006/relationships/customXml" Target="../ink/ink232.xml"/><Relationship Id="rId65" Type="http://schemas.openxmlformats.org/officeDocument/2006/relationships/image" Target="../media/image243.png"/><Relationship Id="rId73" Type="http://schemas.openxmlformats.org/officeDocument/2006/relationships/image" Target="../media/image247.png"/><Relationship Id="rId78" Type="http://schemas.openxmlformats.org/officeDocument/2006/relationships/customXml" Target="../ink/ink241.xml"/><Relationship Id="rId81" Type="http://schemas.openxmlformats.org/officeDocument/2006/relationships/image" Target="../media/image251.png"/><Relationship Id="rId86" Type="http://schemas.openxmlformats.org/officeDocument/2006/relationships/customXml" Target="../ink/ink245.xml"/><Relationship Id="rId94" Type="http://schemas.openxmlformats.org/officeDocument/2006/relationships/customXml" Target="../ink/ink249.xml"/><Relationship Id="rId99" Type="http://schemas.openxmlformats.org/officeDocument/2006/relationships/image" Target="../media/image260.png"/><Relationship Id="rId4" Type="http://schemas.openxmlformats.org/officeDocument/2006/relationships/customXml" Target="../ink/ink204.xml"/><Relationship Id="rId9" Type="http://schemas.openxmlformats.org/officeDocument/2006/relationships/image" Target="../media/image215.png"/><Relationship Id="rId13" Type="http://schemas.openxmlformats.org/officeDocument/2006/relationships/image" Target="../media/image217.png"/><Relationship Id="rId18" Type="http://schemas.openxmlformats.org/officeDocument/2006/relationships/customXml" Target="../ink/ink211.xml"/><Relationship Id="rId39" Type="http://schemas.openxmlformats.org/officeDocument/2006/relationships/image" Target="../media/image23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3.xml"/><Relationship Id="rId117" Type="http://schemas.openxmlformats.org/officeDocument/2006/relationships/image" Target="../media/image59.png"/><Relationship Id="rId21" Type="http://schemas.openxmlformats.org/officeDocument/2006/relationships/image" Target="../media/image11.png"/><Relationship Id="rId42" Type="http://schemas.openxmlformats.org/officeDocument/2006/relationships/customXml" Target="../ink/ink21.xml"/><Relationship Id="rId47" Type="http://schemas.openxmlformats.org/officeDocument/2006/relationships/image" Target="../media/image24.png"/><Relationship Id="rId63" Type="http://schemas.openxmlformats.org/officeDocument/2006/relationships/image" Target="../media/image32.png"/><Relationship Id="rId68" Type="http://schemas.openxmlformats.org/officeDocument/2006/relationships/customXml" Target="../ink/ink34.xml"/><Relationship Id="rId84" Type="http://schemas.openxmlformats.org/officeDocument/2006/relationships/customXml" Target="../ink/ink42.xml"/><Relationship Id="rId89" Type="http://schemas.openxmlformats.org/officeDocument/2006/relationships/image" Target="../media/image45.png"/><Relationship Id="rId112" Type="http://schemas.openxmlformats.org/officeDocument/2006/relationships/customXml" Target="../ink/ink56.xml"/><Relationship Id="rId16" Type="http://schemas.openxmlformats.org/officeDocument/2006/relationships/customXml" Target="../ink/ink8.xml"/><Relationship Id="rId107" Type="http://schemas.openxmlformats.org/officeDocument/2006/relationships/image" Target="../media/image54.png"/><Relationship Id="rId11" Type="http://schemas.openxmlformats.org/officeDocument/2006/relationships/image" Target="../media/image6.png"/><Relationship Id="rId32" Type="http://schemas.openxmlformats.org/officeDocument/2006/relationships/customXml" Target="../ink/ink16.xml"/><Relationship Id="rId37" Type="http://schemas.openxmlformats.org/officeDocument/2006/relationships/image" Target="../media/image19.png"/><Relationship Id="rId53" Type="http://schemas.openxmlformats.org/officeDocument/2006/relationships/image" Target="../media/image27.png"/><Relationship Id="rId58" Type="http://schemas.openxmlformats.org/officeDocument/2006/relationships/customXml" Target="../ink/ink29.xml"/><Relationship Id="rId74" Type="http://schemas.openxmlformats.org/officeDocument/2006/relationships/customXml" Target="../ink/ink37.xml"/><Relationship Id="rId79" Type="http://schemas.openxmlformats.org/officeDocument/2006/relationships/image" Target="../media/image40.png"/><Relationship Id="rId102" Type="http://schemas.openxmlformats.org/officeDocument/2006/relationships/customXml" Target="../ink/ink51.xml"/><Relationship Id="rId123" Type="http://schemas.openxmlformats.org/officeDocument/2006/relationships/image" Target="../media/image62.png"/><Relationship Id="rId5" Type="http://schemas.openxmlformats.org/officeDocument/2006/relationships/image" Target="../media/image3.png"/><Relationship Id="rId61" Type="http://schemas.openxmlformats.org/officeDocument/2006/relationships/image" Target="../media/image31.png"/><Relationship Id="rId82" Type="http://schemas.openxmlformats.org/officeDocument/2006/relationships/customXml" Target="../ink/ink41.xml"/><Relationship Id="rId90" Type="http://schemas.openxmlformats.org/officeDocument/2006/relationships/customXml" Target="../ink/ink45.xml"/><Relationship Id="rId95" Type="http://schemas.openxmlformats.org/officeDocument/2006/relationships/image" Target="../media/image48.png"/><Relationship Id="rId19" Type="http://schemas.openxmlformats.org/officeDocument/2006/relationships/image" Target="../media/image10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4.png"/><Relationship Id="rId30" Type="http://schemas.openxmlformats.org/officeDocument/2006/relationships/customXml" Target="../ink/ink15.xml"/><Relationship Id="rId35" Type="http://schemas.openxmlformats.org/officeDocument/2006/relationships/image" Target="../media/image18.png"/><Relationship Id="rId43" Type="http://schemas.openxmlformats.org/officeDocument/2006/relationships/image" Target="../media/image22.png"/><Relationship Id="rId48" Type="http://schemas.openxmlformats.org/officeDocument/2006/relationships/customXml" Target="../ink/ink24.xml"/><Relationship Id="rId56" Type="http://schemas.openxmlformats.org/officeDocument/2006/relationships/customXml" Target="../ink/ink28.xml"/><Relationship Id="rId64" Type="http://schemas.openxmlformats.org/officeDocument/2006/relationships/customXml" Target="../ink/ink32.xml"/><Relationship Id="rId69" Type="http://schemas.openxmlformats.org/officeDocument/2006/relationships/image" Target="../media/image35.png"/><Relationship Id="rId77" Type="http://schemas.openxmlformats.org/officeDocument/2006/relationships/image" Target="../media/image39.png"/><Relationship Id="rId100" Type="http://schemas.openxmlformats.org/officeDocument/2006/relationships/customXml" Target="../ink/ink50.xml"/><Relationship Id="rId105" Type="http://schemas.openxmlformats.org/officeDocument/2006/relationships/image" Target="../media/image53.png"/><Relationship Id="rId113" Type="http://schemas.openxmlformats.org/officeDocument/2006/relationships/image" Target="../media/image57.png"/><Relationship Id="rId118" Type="http://schemas.openxmlformats.org/officeDocument/2006/relationships/customXml" Target="../ink/ink59.xml"/><Relationship Id="rId8" Type="http://schemas.openxmlformats.org/officeDocument/2006/relationships/customXml" Target="../ink/ink4.xml"/><Relationship Id="rId51" Type="http://schemas.openxmlformats.org/officeDocument/2006/relationships/image" Target="../media/image26.png"/><Relationship Id="rId72" Type="http://schemas.openxmlformats.org/officeDocument/2006/relationships/customXml" Target="../ink/ink36.xml"/><Relationship Id="rId80" Type="http://schemas.openxmlformats.org/officeDocument/2006/relationships/customXml" Target="../ink/ink40.xml"/><Relationship Id="rId85" Type="http://schemas.openxmlformats.org/officeDocument/2006/relationships/image" Target="../media/image43.png"/><Relationship Id="rId93" Type="http://schemas.openxmlformats.org/officeDocument/2006/relationships/image" Target="../media/image47.png"/><Relationship Id="rId98" Type="http://schemas.openxmlformats.org/officeDocument/2006/relationships/customXml" Target="../ink/ink49.xml"/><Relationship Id="rId121" Type="http://schemas.openxmlformats.org/officeDocument/2006/relationships/image" Target="../media/image61.png"/><Relationship Id="rId3" Type="http://schemas.openxmlformats.org/officeDocument/2006/relationships/image" Target="../media/image2.png"/><Relationship Id="rId12" Type="http://schemas.openxmlformats.org/officeDocument/2006/relationships/customXml" Target="../ink/ink6.xml"/><Relationship Id="rId17" Type="http://schemas.openxmlformats.org/officeDocument/2006/relationships/image" Target="../media/image9.png"/><Relationship Id="rId25" Type="http://schemas.openxmlformats.org/officeDocument/2006/relationships/image" Target="../media/image13.png"/><Relationship Id="rId33" Type="http://schemas.openxmlformats.org/officeDocument/2006/relationships/image" Target="../media/image17.png"/><Relationship Id="rId38" Type="http://schemas.openxmlformats.org/officeDocument/2006/relationships/customXml" Target="../ink/ink19.xml"/><Relationship Id="rId46" Type="http://schemas.openxmlformats.org/officeDocument/2006/relationships/customXml" Target="../ink/ink23.xml"/><Relationship Id="rId59" Type="http://schemas.openxmlformats.org/officeDocument/2006/relationships/image" Target="../media/image30.png"/><Relationship Id="rId67" Type="http://schemas.openxmlformats.org/officeDocument/2006/relationships/image" Target="../media/image34.png"/><Relationship Id="rId103" Type="http://schemas.openxmlformats.org/officeDocument/2006/relationships/image" Target="../media/image52.png"/><Relationship Id="rId108" Type="http://schemas.openxmlformats.org/officeDocument/2006/relationships/customXml" Target="../ink/ink54.xml"/><Relationship Id="rId116" Type="http://schemas.openxmlformats.org/officeDocument/2006/relationships/customXml" Target="../ink/ink58.xml"/><Relationship Id="rId20" Type="http://schemas.openxmlformats.org/officeDocument/2006/relationships/customXml" Target="../ink/ink10.xml"/><Relationship Id="rId41" Type="http://schemas.openxmlformats.org/officeDocument/2006/relationships/image" Target="../media/image21.png"/><Relationship Id="rId54" Type="http://schemas.openxmlformats.org/officeDocument/2006/relationships/customXml" Target="../ink/ink27.xml"/><Relationship Id="rId62" Type="http://schemas.openxmlformats.org/officeDocument/2006/relationships/customXml" Target="../ink/ink31.xml"/><Relationship Id="rId70" Type="http://schemas.openxmlformats.org/officeDocument/2006/relationships/customXml" Target="../ink/ink35.xml"/><Relationship Id="rId75" Type="http://schemas.openxmlformats.org/officeDocument/2006/relationships/image" Target="../media/image38.png"/><Relationship Id="rId83" Type="http://schemas.openxmlformats.org/officeDocument/2006/relationships/image" Target="../media/image42.png"/><Relationship Id="rId88" Type="http://schemas.openxmlformats.org/officeDocument/2006/relationships/customXml" Target="../ink/ink44.xml"/><Relationship Id="rId91" Type="http://schemas.openxmlformats.org/officeDocument/2006/relationships/image" Target="../media/image46.png"/><Relationship Id="rId96" Type="http://schemas.openxmlformats.org/officeDocument/2006/relationships/customXml" Target="../ink/ink48.xml"/><Relationship Id="rId111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5" Type="http://schemas.openxmlformats.org/officeDocument/2006/relationships/image" Target="../media/image8.png"/><Relationship Id="rId23" Type="http://schemas.openxmlformats.org/officeDocument/2006/relationships/image" Target="../media/image12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25.png"/><Relationship Id="rId57" Type="http://schemas.openxmlformats.org/officeDocument/2006/relationships/image" Target="../media/image29.png"/><Relationship Id="rId106" Type="http://schemas.openxmlformats.org/officeDocument/2006/relationships/customXml" Target="../ink/ink53.xml"/><Relationship Id="rId114" Type="http://schemas.openxmlformats.org/officeDocument/2006/relationships/customXml" Target="../ink/ink57.xml"/><Relationship Id="rId119" Type="http://schemas.openxmlformats.org/officeDocument/2006/relationships/image" Target="../media/image60.png"/><Relationship Id="rId10" Type="http://schemas.openxmlformats.org/officeDocument/2006/relationships/customXml" Target="../ink/ink5.xml"/><Relationship Id="rId31" Type="http://schemas.openxmlformats.org/officeDocument/2006/relationships/image" Target="../media/image16.png"/><Relationship Id="rId44" Type="http://schemas.openxmlformats.org/officeDocument/2006/relationships/customXml" Target="../ink/ink22.xml"/><Relationship Id="rId52" Type="http://schemas.openxmlformats.org/officeDocument/2006/relationships/customXml" Target="../ink/ink26.xml"/><Relationship Id="rId60" Type="http://schemas.openxmlformats.org/officeDocument/2006/relationships/customXml" Target="../ink/ink30.xml"/><Relationship Id="rId65" Type="http://schemas.openxmlformats.org/officeDocument/2006/relationships/image" Target="../media/image33.png"/><Relationship Id="rId73" Type="http://schemas.openxmlformats.org/officeDocument/2006/relationships/image" Target="../media/image37.png"/><Relationship Id="rId78" Type="http://schemas.openxmlformats.org/officeDocument/2006/relationships/customXml" Target="../ink/ink39.xml"/><Relationship Id="rId81" Type="http://schemas.openxmlformats.org/officeDocument/2006/relationships/image" Target="../media/image41.png"/><Relationship Id="rId86" Type="http://schemas.openxmlformats.org/officeDocument/2006/relationships/customXml" Target="../ink/ink43.xml"/><Relationship Id="rId94" Type="http://schemas.openxmlformats.org/officeDocument/2006/relationships/customXml" Target="../ink/ink47.xml"/><Relationship Id="rId99" Type="http://schemas.openxmlformats.org/officeDocument/2006/relationships/image" Target="../media/image50.png"/><Relationship Id="rId101" Type="http://schemas.openxmlformats.org/officeDocument/2006/relationships/image" Target="../media/image51.png"/><Relationship Id="rId122" Type="http://schemas.openxmlformats.org/officeDocument/2006/relationships/customXml" Target="../ink/ink61.xml"/><Relationship Id="rId4" Type="http://schemas.openxmlformats.org/officeDocument/2006/relationships/customXml" Target="../ink/ink2.xml"/><Relationship Id="rId9" Type="http://schemas.openxmlformats.org/officeDocument/2006/relationships/image" Target="../media/image5.png"/><Relationship Id="rId13" Type="http://schemas.openxmlformats.org/officeDocument/2006/relationships/image" Target="../media/image7.png"/><Relationship Id="rId18" Type="http://schemas.openxmlformats.org/officeDocument/2006/relationships/customXml" Target="../ink/ink9.xml"/><Relationship Id="rId39" Type="http://schemas.openxmlformats.org/officeDocument/2006/relationships/image" Target="../media/image20.png"/><Relationship Id="rId109" Type="http://schemas.openxmlformats.org/officeDocument/2006/relationships/image" Target="../media/image55.png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28.png"/><Relationship Id="rId76" Type="http://schemas.openxmlformats.org/officeDocument/2006/relationships/customXml" Target="../ink/ink38.xml"/><Relationship Id="rId97" Type="http://schemas.openxmlformats.org/officeDocument/2006/relationships/image" Target="../media/image49.png"/><Relationship Id="rId104" Type="http://schemas.openxmlformats.org/officeDocument/2006/relationships/customXml" Target="../ink/ink52.xml"/><Relationship Id="rId120" Type="http://schemas.openxmlformats.org/officeDocument/2006/relationships/customXml" Target="../ink/ink60.xml"/><Relationship Id="rId7" Type="http://schemas.openxmlformats.org/officeDocument/2006/relationships/image" Target="../media/image4.png"/><Relationship Id="rId71" Type="http://schemas.openxmlformats.org/officeDocument/2006/relationships/image" Target="../media/image36.png"/><Relationship Id="rId92" Type="http://schemas.openxmlformats.org/officeDocument/2006/relationships/customXml" Target="../ink/ink46.xml"/><Relationship Id="rId2" Type="http://schemas.openxmlformats.org/officeDocument/2006/relationships/customXml" Target="../ink/ink1.xml"/><Relationship Id="rId29" Type="http://schemas.openxmlformats.org/officeDocument/2006/relationships/image" Target="../media/image15.png"/><Relationship Id="rId24" Type="http://schemas.openxmlformats.org/officeDocument/2006/relationships/customXml" Target="../ink/ink12.xml"/><Relationship Id="rId40" Type="http://schemas.openxmlformats.org/officeDocument/2006/relationships/customXml" Target="../ink/ink20.xml"/><Relationship Id="rId45" Type="http://schemas.openxmlformats.org/officeDocument/2006/relationships/image" Target="../media/image23.png"/><Relationship Id="rId66" Type="http://schemas.openxmlformats.org/officeDocument/2006/relationships/customXml" Target="../ink/ink33.xml"/><Relationship Id="rId87" Type="http://schemas.openxmlformats.org/officeDocument/2006/relationships/image" Target="../media/image44.png"/><Relationship Id="rId110" Type="http://schemas.openxmlformats.org/officeDocument/2006/relationships/customXml" Target="../ink/ink55.xml"/><Relationship Id="rId115" Type="http://schemas.openxmlformats.org/officeDocument/2006/relationships/image" Target="../media/image5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customXml" Target="../ink/ink6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9.png"/><Relationship Id="rId18" Type="http://schemas.openxmlformats.org/officeDocument/2006/relationships/customXml" Target="../ink/ink71.xml"/><Relationship Id="rId26" Type="http://schemas.openxmlformats.org/officeDocument/2006/relationships/customXml" Target="../ink/ink75.xml"/><Relationship Id="rId39" Type="http://schemas.openxmlformats.org/officeDocument/2006/relationships/image" Target="../media/image82.png"/><Relationship Id="rId21" Type="http://schemas.openxmlformats.org/officeDocument/2006/relationships/image" Target="../media/image73.png"/><Relationship Id="rId34" Type="http://schemas.openxmlformats.org/officeDocument/2006/relationships/customXml" Target="../ink/ink79.xml"/><Relationship Id="rId42" Type="http://schemas.openxmlformats.org/officeDocument/2006/relationships/customXml" Target="../ink/ink83.xml"/><Relationship Id="rId47" Type="http://schemas.openxmlformats.org/officeDocument/2006/relationships/image" Target="../media/image86.png"/><Relationship Id="rId50" Type="http://schemas.openxmlformats.org/officeDocument/2006/relationships/customXml" Target="../ink/ink87.xml"/><Relationship Id="rId55" Type="http://schemas.openxmlformats.org/officeDocument/2006/relationships/image" Target="../media/image90.png"/><Relationship Id="rId63" Type="http://schemas.openxmlformats.org/officeDocument/2006/relationships/image" Target="../media/image94.png"/><Relationship Id="rId68" Type="http://schemas.openxmlformats.org/officeDocument/2006/relationships/customXml" Target="../ink/ink96.xml"/><Relationship Id="rId7" Type="http://schemas.openxmlformats.org/officeDocument/2006/relationships/image" Target="../media/image66.png"/><Relationship Id="rId71" Type="http://schemas.openxmlformats.org/officeDocument/2006/relationships/image" Target="../media/image98.png"/><Relationship Id="rId2" Type="http://schemas.openxmlformats.org/officeDocument/2006/relationships/customXml" Target="../ink/ink63.xml"/><Relationship Id="rId16" Type="http://schemas.openxmlformats.org/officeDocument/2006/relationships/customXml" Target="../ink/ink70.xml"/><Relationship Id="rId29" Type="http://schemas.openxmlformats.org/officeDocument/2006/relationships/image" Target="../media/image77.png"/><Relationship Id="rId11" Type="http://schemas.openxmlformats.org/officeDocument/2006/relationships/image" Target="../media/image68.png"/><Relationship Id="rId24" Type="http://schemas.openxmlformats.org/officeDocument/2006/relationships/customXml" Target="../ink/ink74.xml"/><Relationship Id="rId32" Type="http://schemas.openxmlformats.org/officeDocument/2006/relationships/customXml" Target="../ink/ink78.xml"/><Relationship Id="rId37" Type="http://schemas.openxmlformats.org/officeDocument/2006/relationships/image" Target="../media/image81.png"/><Relationship Id="rId40" Type="http://schemas.openxmlformats.org/officeDocument/2006/relationships/customXml" Target="../ink/ink82.xml"/><Relationship Id="rId45" Type="http://schemas.openxmlformats.org/officeDocument/2006/relationships/image" Target="../media/image85.png"/><Relationship Id="rId53" Type="http://schemas.openxmlformats.org/officeDocument/2006/relationships/image" Target="../media/image89.png"/><Relationship Id="rId58" Type="http://schemas.openxmlformats.org/officeDocument/2006/relationships/customXml" Target="../ink/ink91.xml"/><Relationship Id="rId66" Type="http://schemas.openxmlformats.org/officeDocument/2006/relationships/customXml" Target="../ink/ink95.xml"/><Relationship Id="rId5" Type="http://schemas.openxmlformats.org/officeDocument/2006/relationships/image" Target="../media/image65.png"/><Relationship Id="rId15" Type="http://schemas.openxmlformats.org/officeDocument/2006/relationships/image" Target="../media/image70.png"/><Relationship Id="rId23" Type="http://schemas.openxmlformats.org/officeDocument/2006/relationships/image" Target="../media/image74.png"/><Relationship Id="rId28" Type="http://schemas.openxmlformats.org/officeDocument/2006/relationships/customXml" Target="../ink/ink76.xml"/><Relationship Id="rId36" Type="http://schemas.openxmlformats.org/officeDocument/2006/relationships/customXml" Target="../ink/ink80.xml"/><Relationship Id="rId49" Type="http://schemas.openxmlformats.org/officeDocument/2006/relationships/image" Target="../media/image87.png"/><Relationship Id="rId57" Type="http://schemas.openxmlformats.org/officeDocument/2006/relationships/image" Target="../media/image91.png"/><Relationship Id="rId61" Type="http://schemas.openxmlformats.org/officeDocument/2006/relationships/image" Target="../media/image93.png"/><Relationship Id="rId10" Type="http://schemas.openxmlformats.org/officeDocument/2006/relationships/customXml" Target="../ink/ink67.xml"/><Relationship Id="rId19" Type="http://schemas.openxmlformats.org/officeDocument/2006/relationships/image" Target="../media/image72.png"/><Relationship Id="rId31" Type="http://schemas.openxmlformats.org/officeDocument/2006/relationships/image" Target="../media/image78.png"/><Relationship Id="rId44" Type="http://schemas.openxmlformats.org/officeDocument/2006/relationships/customXml" Target="../ink/ink84.xml"/><Relationship Id="rId52" Type="http://schemas.openxmlformats.org/officeDocument/2006/relationships/customXml" Target="../ink/ink88.xml"/><Relationship Id="rId60" Type="http://schemas.openxmlformats.org/officeDocument/2006/relationships/customXml" Target="../ink/ink92.xml"/><Relationship Id="rId65" Type="http://schemas.openxmlformats.org/officeDocument/2006/relationships/image" Target="../media/image95.png"/><Relationship Id="rId73" Type="http://schemas.openxmlformats.org/officeDocument/2006/relationships/image" Target="../media/image99.png"/><Relationship Id="rId4" Type="http://schemas.openxmlformats.org/officeDocument/2006/relationships/customXml" Target="../ink/ink64.xml"/><Relationship Id="rId9" Type="http://schemas.openxmlformats.org/officeDocument/2006/relationships/image" Target="../media/image67.png"/><Relationship Id="rId14" Type="http://schemas.openxmlformats.org/officeDocument/2006/relationships/customXml" Target="../ink/ink69.xml"/><Relationship Id="rId22" Type="http://schemas.openxmlformats.org/officeDocument/2006/relationships/customXml" Target="../ink/ink73.xml"/><Relationship Id="rId27" Type="http://schemas.openxmlformats.org/officeDocument/2006/relationships/image" Target="../media/image76.png"/><Relationship Id="rId30" Type="http://schemas.openxmlformats.org/officeDocument/2006/relationships/customXml" Target="../ink/ink77.xml"/><Relationship Id="rId35" Type="http://schemas.openxmlformats.org/officeDocument/2006/relationships/image" Target="../media/image80.png"/><Relationship Id="rId43" Type="http://schemas.openxmlformats.org/officeDocument/2006/relationships/image" Target="../media/image84.png"/><Relationship Id="rId48" Type="http://schemas.openxmlformats.org/officeDocument/2006/relationships/customXml" Target="../ink/ink86.xml"/><Relationship Id="rId56" Type="http://schemas.openxmlformats.org/officeDocument/2006/relationships/customXml" Target="../ink/ink90.xml"/><Relationship Id="rId64" Type="http://schemas.openxmlformats.org/officeDocument/2006/relationships/customXml" Target="../ink/ink94.xml"/><Relationship Id="rId69" Type="http://schemas.openxmlformats.org/officeDocument/2006/relationships/image" Target="../media/image97.png"/><Relationship Id="rId8" Type="http://schemas.openxmlformats.org/officeDocument/2006/relationships/customXml" Target="../ink/ink66.xml"/><Relationship Id="rId51" Type="http://schemas.openxmlformats.org/officeDocument/2006/relationships/image" Target="../media/image88.png"/><Relationship Id="rId72" Type="http://schemas.openxmlformats.org/officeDocument/2006/relationships/customXml" Target="../ink/ink98.xml"/><Relationship Id="rId3" Type="http://schemas.openxmlformats.org/officeDocument/2006/relationships/image" Target="../media/image64.png"/><Relationship Id="rId12" Type="http://schemas.openxmlformats.org/officeDocument/2006/relationships/customXml" Target="../ink/ink68.xml"/><Relationship Id="rId17" Type="http://schemas.openxmlformats.org/officeDocument/2006/relationships/image" Target="../media/image71.png"/><Relationship Id="rId25" Type="http://schemas.openxmlformats.org/officeDocument/2006/relationships/image" Target="../media/image75.png"/><Relationship Id="rId33" Type="http://schemas.openxmlformats.org/officeDocument/2006/relationships/image" Target="../media/image79.png"/><Relationship Id="rId38" Type="http://schemas.openxmlformats.org/officeDocument/2006/relationships/customXml" Target="../ink/ink81.xml"/><Relationship Id="rId46" Type="http://schemas.openxmlformats.org/officeDocument/2006/relationships/customXml" Target="../ink/ink85.xml"/><Relationship Id="rId59" Type="http://schemas.openxmlformats.org/officeDocument/2006/relationships/image" Target="../media/image92.png"/><Relationship Id="rId67" Type="http://schemas.openxmlformats.org/officeDocument/2006/relationships/image" Target="../media/image96.png"/><Relationship Id="rId20" Type="http://schemas.openxmlformats.org/officeDocument/2006/relationships/customXml" Target="../ink/ink72.xml"/><Relationship Id="rId41" Type="http://schemas.openxmlformats.org/officeDocument/2006/relationships/image" Target="../media/image83.png"/><Relationship Id="rId54" Type="http://schemas.openxmlformats.org/officeDocument/2006/relationships/customXml" Target="../ink/ink89.xml"/><Relationship Id="rId62" Type="http://schemas.openxmlformats.org/officeDocument/2006/relationships/customXml" Target="../ink/ink93.xml"/><Relationship Id="rId70" Type="http://schemas.openxmlformats.org/officeDocument/2006/relationships/customXml" Target="../ink/ink9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102.xml"/><Relationship Id="rId13" Type="http://schemas.openxmlformats.org/officeDocument/2006/relationships/image" Target="../media/image105.png"/><Relationship Id="rId18" Type="http://schemas.openxmlformats.org/officeDocument/2006/relationships/customXml" Target="../ink/ink107.xml"/><Relationship Id="rId3" Type="http://schemas.openxmlformats.org/officeDocument/2006/relationships/image" Target="../media/image100.png"/><Relationship Id="rId21" Type="http://schemas.openxmlformats.org/officeDocument/2006/relationships/image" Target="../media/image109.png"/><Relationship Id="rId7" Type="http://schemas.openxmlformats.org/officeDocument/2006/relationships/image" Target="../media/image102.png"/><Relationship Id="rId12" Type="http://schemas.openxmlformats.org/officeDocument/2006/relationships/customXml" Target="../ink/ink104.xml"/><Relationship Id="rId17" Type="http://schemas.openxmlformats.org/officeDocument/2006/relationships/image" Target="../media/image107.png"/><Relationship Id="rId2" Type="http://schemas.openxmlformats.org/officeDocument/2006/relationships/customXml" Target="../ink/ink99.xml"/><Relationship Id="rId16" Type="http://schemas.openxmlformats.org/officeDocument/2006/relationships/customXml" Target="../ink/ink106.xml"/><Relationship Id="rId20" Type="http://schemas.openxmlformats.org/officeDocument/2006/relationships/customXml" Target="../ink/ink10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01.xml"/><Relationship Id="rId11" Type="http://schemas.openxmlformats.org/officeDocument/2006/relationships/image" Target="../media/image104.png"/><Relationship Id="rId5" Type="http://schemas.openxmlformats.org/officeDocument/2006/relationships/image" Target="../media/image101.png"/><Relationship Id="rId15" Type="http://schemas.openxmlformats.org/officeDocument/2006/relationships/image" Target="../media/image106.png"/><Relationship Id="rId10" Type="http://schemas.openxmlformats.org/officeDocument/2006/relationships/customXml" Target="../ink/ink103.xml"/><Relationship Id="rId19" Type="http://schemas.openxmlformats.org/officeDocument/2006/relationships/image" Target="../media/image108.png"/><Relationship Id="rId4" Type="http://schemas.openxmlformats.org/officeDocument/2006/relationships/customXml" Target="../ink/ink100.xml"/><Relationship Id="rId9" Type="http://schemas.openxmlformats.org/officeDocument/2006/relationships/image" Target="../media/image103.png"/><Relationship Id="rId14" Type="http://schemas.openxmlformats.org/officeDocument/2006/relationships/customXml" Target="../ink/ink10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12.xml"/><Relationship Id="rId18" Type="http://schemas.openxmlformats.org/officeDocument/2006/relationships/image" Target="../media/image121.png"/><Relationship Id="rId26" Type="http://schemas.openxmlformats.org/officeDocument/2006/relationships/image" Target="../media/image125.png"/><Relationship Id="rId39" Type="http://schemas.openxmlformats.org/officeDocument/2006/relationships/customXml" Target="../ink/ink125.xml"/><Relationship Id="rId21" Type="http://schemas.openxmlformats.org/officeDocument/2006/relationships/customXml" Target="../ink/ink116.xml"/><Relationship Id="rId34" Type="http://schemas.openxmlformats.org/officeDocument/2006/relationships/image" Target="../media/image129.png"/><Relationship Id="rId42" Type="http://schemas.openxmlformats.org/officeDocument/2006/relationships/image" Target="../media/image133.png"/><Relationship Id="rId47" Type="http://schemas.openxmlformats.org/officeDocument/2006/relationships/customXml" Target="../ink/ink129.xml"/><Relationship Id="rId50" Type="http://schemas.openxmlformats.org/officeDocument/2006/relationships/image" Target="../media/image137.png"/><Relationship Id="rId55" Type="http://schemas.openxmlformats.org/officeDocument/2006/relationships/customXml" Target="../ink/ink133.xml"/><Relationship Id="rId63" Type="http://schemas.openxmlformats.org/officeDocument/2006/relationships/customXml" Target="../ink/ink137.xml"/><Relationship Id="rId68" Type="http://schemas.openxmlformats.org/officeDocument/2006/relationships/image" Target="../media/image146.png"/><Relationship Id="rId76" Type="http://schemas.openxmlformats.org/officeDocument/2006/relationships/image" Target="../media/image150.png"/><Relationship Id="rId84" Type="http://schemas.openxmlformats.org/officeDocument/2006/relationships/image" Target="../media/image154.png"/><Relationship Id="rId7" Type="http://schemas.openxmlformats.org/officeDocument/2006/relationships/customXml" Target="../ink/ink109.xml"/><Relationship Id="rId71" Type="http://schemas.openxmlformats.org/officeDocument/2006/relationships/customXml" Target="../ink/ink141.xml"/><Relationship Id="rId2" Type="http://schemas.openxmlformats.org/officeDocument/2006/relationships/image" Target="../media/image111.png"/><Relationship Id="rId16" Type="http://schemas.openxmlformats.org/officeDocument/2006/relationships/image" Target="../media/image120.png"/><Relationship Id="rId29" Type="http://schemas.openxmlformats.org/officeDocument/2006/relationships/customXml" Target="../ink/ink120.xml"/><Relationship Id="rId11" Type="http://schemas.openxmlformats.org/officeDocument/2006/relationships/customXml" Target="../ink/ink111.xml"/><Relationship Id="rId24" Type="http://schemas.openxmlformats.org/officeDocument/2006/relationships/image" Target="../media/image124.png"/><Relationship Id="rId32" Type="http://schemas.openxmlformats.org/officeDocument/2006/relationships/image" Target="../media/image128.png"/><Relationship Id="rId37" Type="http://schemas.openxmlformats.org/officeDocument/2006/relationships/customXml" Target="../ink/ink124.xml"/><Relationship Id="rId40" Type="http://schemas.openxmlformats.org/officeDocument/2006/relationships/image" Target="../media/image132.png"/><Relationship Id="rId45" Type="http://schemas.openxmlformats.org/officeDocument/2006/relationships/customXml" Target="../ink/ink128.xml"/><Relationship Id="rId53" Type="http://schemas.openxmlformats.org/officeDocument/2006/relationships/customXml" Target="../ink/ink132.xml"/><Relationship Id="rId58" Type="http://schemas.openxmlformats.org/officeDocument/2006/relationships/image" Target="../media/image141.png"/><Relationship Id="rId66" Type="http://schemas.openxmlformats.org/officeDocument/2006/relationships/image" Target="../media/image145.png"/><Relationship Id="rId74" Type="http://schemas.openxmlformats.org/officeDocument/2006/relationships/image" Target="../media/image149.png"/><Relationship Id="rId79" Type="http://schemas.openxmlformats.org/officeDocument/2006/relationships/customXml" Target="../ink/ink145.xml"/><Relationship Id="rId5" Type="http://schemas.openxmlformats.org/officeDocument/2006/relationships/image" Target="../media/image114.png"/><Relationship Id="rId61" Type="http://schemas.openxmlformats.org/officeDocument/2006/relationships/customXml" Target="../ink/ink136.xml"/><Relationship Id="rId82" Type="http://schemas.openxmlformats.org/officeDocument/2006/relationships/image" Target="../media/image153.png"/><Relationship Id="rId19" Type="http://schemas.openxmlformats.org/officeDocument/2006/relationships/customXml" Target="../ink/ink115.xml"/><Relationship Id="rId4" Type="http://schemas.openxmlformats.org/officeDocument/2006/relationships/image" Target="../media/image113.png"/><Relationship Id="rId9" Type="http://schemas.openxmlformats.org/officeDocument/2006/relationships/customXml" Target="../ink/ink110.xml"/><Relationship Id="rId14" Type="http://schemas.openxmlformats.org/officeDocument/2006/relationships/image" Target="../media/image119.png"/><Relationship Id="rId22" Type="http://schemas.openxmlformats.org/officeDocument/2006/relationships/image" Target="../media/image123.png"/><Relationship Id="rId27" Type="http://schemas.openxmlformats.org/officeDocument/2006/relationships/customXml" Target="../ink/ink119.xml"/><Relationship Id="rId30" Type="http://schemas.openxmlformats.org/officeDocument/2006/relationships/image" Target="../media/image127.png"/><Relationship Id="rId35" Type="http://schemas.openxmlformats.org/officeDocument/2006/relationships/customXml" Target="../ink/ink123.xml"/><Relationship Id="rId43" Type="http://schemas.openxmlformats.org/officeDocument/2006/relationships/customXml" Target="../ink/ink127.xml"/><Relationship Id="rId48" Type="http://schemas.openxmlformats.org/officeDocument/2006/relationships/image" Target="../media/image136.png"/><Relationship Id="rId56" Type="http://schemas.openxmlformats.org/officeDocument/2006/relationships/image" Target="../media/image140.png"/><Relationship Id="rId64" Type="http://schemas.openxmlformats.org/officeDocument/2006/relationships/image" Target="../media/image144.png"/><Relationship Id="rId69" Type="http://schemas.openxmlformats.org/officeDocument/2006/relationships/customXml" Target="../ink/ink140.xml"/><Relationship Id="rId77" Type="http://schemas.openxmlformats.org/officeDocument/2006/relationships/customXml" Target="../ink/ink144.xml"/><Relationship Id="rId8" Type="http://schemas.openxmlformats.org/officeDocument/2006/relationships/image" Target="../media/image116.png"/><Relationship Id="rId51" Type="http://schemas.openxmlformats.org/officeDocument/2006/relationships/customXml" Target="../ink/ink131.xml"/><Relationship Id="rId72" Type="http://schemas.openxmlformats.org/officeDocument/2006/relationships/image" Target="../media/image148.png"/><Relationship Id="rId80" Type="http://schemas.openxmlformats.org/officeDocument/2006/relationships/image" Target="../media/image152.png"/><Relationship Id="rId85" Type="http://schemas.openxmlformats.org/officeDocument/2006/relationships/customXml" Target="../ink/ink148.xml"/><Relationship Id="rId3" Type="http://schemas.openxmlformats.org/officeDocument/2006/relationships/image" Target="../media/image112.png"/><Relationship Id="rId12" Type="http://schemas.openxmlformats.org/officeDocument/2006/relationships/image" Target="../media/image118.png"/><Relationship Id="rId17" Type="http://schemas.openxmlformats.org/officeDocument/2006/relationships/customXml" Target="../ink/ink114.xml"/><Relationship Id="rId25" Type="http://schemas.openxmlformats.org/officeDocument/2006/relationships/customXml" Target="../ink/ink118.xml"/><Relationship Id="rId33" Type="http://schemas.openxmlformats.org/officeDocument/2006/relationships/customXml" Target="../ink/ink122.xml"/><Relationship Id="rId38" Type="http://schemas.openxmlformats.org/officeDocument/2006/relationships/image" Target="../media/image131.png"/><Relationship Id="rId46" Type="http://schemas.openxmlformats.org/officeDocument/2006/relationships/image" Target="../media/image135.png"/><Relationship Id="rId59" Type="http://schemas.openxmlformats.org/officeDocument/2006/relationships/customXml" Target="../ink/ink135.xml"/><Relationship Id="rId67" Type="http://schemas.openxmlformats.org/officeDocument/2006/relationships/customXml" Target="../ink/ink139.xml"/><Relationship Id="rId20" Type="http://schemas.openxmlformats.org/officeDocument/2006/relationships/image" Target="../media/image122.png"/><Relationship Id="rId41" Type="http://schemas.openxmlformats.org/officeDocument/2006/relationships/customXml" Target="../ink/ink126.xml"/><Relationship Id="rId54" Type="http://schemas.openxmlformats.org/officeDocument/2006/relationships/image" Target="../media/image139.png"/><Relationship Id="rId62" Type="http://schemas.openxmlformats.org/officeDocument/2006/relationships/image" Target="../media/image143.png"/><Relationship Id="rId70" Type="http://schemas.openxmlformats.org/officeDocument/2006/relationships/image" Target="../media/image147.png"/><Relationship Id="rId75" Type="http://schemas.openxmlformats.org/officeDocument/2006/relationships/customXml" Target="../ink/ink143.xml"/><Relationship Id="rId83" Type="http://schemas.openxmlformats.org/officeDocument/2006/relationships/customXml" Target="../ink/ink14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5.png"/><Relationship Id="rId15" Type="http://schemas.openxmlformats.org/officeDocument/2006/relationships/customXml" Target="../ink/ink113.xml"/><Relationship Id="rId23" Type="http://schemas.openxmlformats.org/officeDocument/2006/relationships/customXml" Target="../ink/ink117.xml"/><Relationship Id="rId28" Type="http://schemas.openxmlformats.org/officeDocument/2006/relationships/image" Target="../media/image126.png"/><Relationship Id="rId36" Type="http://schemas.openxmlformats.org/officeDocument/2006/relationships/image" Target="../media/image130.png"/><Relationship Id="rId49" Type="http://schemas.openxmlformats.org/officeDocument/2006/relationships/customXml" Target="../ink/ink130.xml"/><Relationship Id="rId57" Type="http://schemas.openxmlformats.org/officeDocument/2006/relationships/customXml" Target="../ink/ink134.xml"/><Relationship Id="rId10" Type="http://schemas.openxmlformats.org/officeDocument/2006/relationships/image" Target="../media/image117.png"/><Relationship Id="rId31" Type="http://schemas.openxmlformats.org/officeDocument/2006/relationships/customXml" Target="../ink/ink121.xml"/><Relationship Id="rId44" Type="http://schemas.openxmlformats.org/officeDocument/2006/relationships/image" Target="../media/image134.png"/><Relationship Id="rId52" Type="http://schemas.openxmlformats.org/officeDocument/2006/relationships/image" Target="../media/image138.png"/><Relationship Id="rId60" Type="http://schemas.openxmlformats.org/officeDocument/2006/relationships/image" Target="../media/image142.png"/><Relationship Id="rId65" Type="http://schemas.openxmlformats.org/officeDocument/2006/relationships/customXml" Target="../ink/ink138.xml"/><Relationship Id="rId73" Type="http://schemas.openxmlformats.org/officeDocument/2006/relationships/customXml" Target="../ink/ink142.xml"/><Relationship Id="rId78" Type="http://schemas.openxmlformats.org/officeDocument/2006/relationships/image" Target="../media/image151.png"/><Relationship Id="rId81" Type="http://schemas.openxmlformats.org/officeDocument/2006/relationships/customXml" Target="../ink/ink146.xml"/><Relationship Id="rId86" Type="http://schemas.openxmlformats.org/officeDocument/2006/relationships/image" Target="../media/image15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045604-65DC-4B9E-B66B-29FE928863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분산시스템 기초</a:t>
            </a:r>
            <a:br>
              <a:rPr lang="en-US" altLang="ko-KR" dirty="0"/>
            </a:br>
            <a:r>
              <a:rPr lang="en-US" altLang="ko-KR" sz="3600" dirty="0"/>
              <a:t>- </a:t>
            </a:r>
            <a:r>
              <a:rPr lang="ko-KR" altLang="en-US" sz="3600" dirty="0" err="1"/>
              <a:t>하둡</a:t>
            </a:r>
            <a:r>
              <a:rPr lang="ko-KR" altLang="en-US" sz="3600" dirty="0"/>
              <a:t> 클러스터 관리 및 운영 </a:t>
            </a:r>
            <a:r>
              <a:rPr lang="en-US" altLang="ko-KR" sz="3600" dirty="0"/>
              <a:t>(1/2)- 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C51EAE4-AF21-444C-A616-25A64899C5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err="1"/>
              <a:t>sisong@ut.ac.kr</a:t>
            </a:r>
            <a:endParaRPr lang="en-US" altLang="ko-KR" dirty="0"/>
          </a:p>
          <a:p>
            <a:r>
              <a:rPr lang="ko-KR" altLang="en-US" dirty="0"/>
              <a:t>한국교통대학교 컴퓨터공학전공</a:t>
            </a:r>
            <a:endParaRPr lang="en-US" altLang="ko-KR" dirty="0"/>
          </a:p>
          <a:p>
            <a:r>
              <a:rPr lang="ko-KR" altLang="en-US" dirty="0" err="1"/>
              <a:t>송석일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153716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7FA91F-4774-A3A3-9974-1A5C1BBA5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클러스터 설치 및 설정 </a:t>
            </a:r>
            <a:r>
              <a:rPr lang="en-US" altLang="ko-KR" dirty="0"/>
              <a:t>– Hadoop </a:t>
            </a:r>
            <a:r>
              <a:rPr lang="ko-KR" altLang="en-US" dirty="0"/>
              <a:t>환경 설정 파일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0BD0CAA-23D7-C211-FC05-A1FEDEA43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10</a:t>
            </a:fld>
            <a:endParaRPr lang="ko-KR" altLang="en-US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9111B151-9E6D-C06D-724D-11BB62770E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6320" y="998351"/>
            <a:ext cx="7071359" cy="586617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8E93C2D-7C2F-B902-9D5B-53FE202A7524}"/>
              </a:ext>
            </a:extLst>
          </p:cNvPr>
          <p:cNvSpPr txBox="1"/>
          <p:nvPr/>
        </p:nvSpPr>
        <p:spPr>
          <a:xfrm>
            <a:off x="1036320" y="4746171"/>
            <a:ext cx="849079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workers</a:t>
            </a:r>
            <a:endParaRPr lang="ko-KR" altLang="en-US" sz="16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82790C57-476A-C396-0987-3E6173CCA44E}"/>
                  </a:ext>
                </a:extLst>
              </p14:cNvPr>
              <p14:cNvContentPartPr/>
              <p14:nvPr/>
            </p14:nvContentPartPr>
            <p14:xfrm>
              <a:off x="899379" y="1614476"/>
              <a:ext cx="1508400" cy="86040"/>
            </p14:xfrm>
          </p:contentPart>
        </mc:Choice>
        <mc:Fallback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82790C57-476A-C396-0987-3E6173CCA44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90739" y="1605836"/>
                <a:ext cx="1526040" cy="10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22A20805-030F-2ED2-2DF2-9F3586FEDD71}"/>
                  </a:ext>
                </a:extLst>
              </p14:cNvPr>
              <p14:cNvContentPartPr/>
              <p14:nvPr/>
            </p14:nvContentPartPr>
            <p14:xfrm>
              <a:off x="902979" y="3109916"/>
              <a:ext cx="1265760" cy="64800"/>
            </p14:xfrm>
          </p:contentPart>
        </mc:Choice>
        <mc:Fallback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22A20805-030F-2ED2-2DF2-9F3586FEDD7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94339" y="3100916"/>
                <a:ext cx="1283400" cy="8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111D3C51-3D74-D3CE-A1EE-04D733954F8C}"/>
                  </a:ext>
                </a:extLst>
              </p14:cNvPr>
              <p14:cNvContentPartPr/>
              <p14:nvPr/>
            </p14:nvContentPartPr>
            <p14:xfrm>
              <a:off x="974619" y="3661436"/>
              <a:ext cx="1224000" cy="61560"/>
            </p14:xfrm>
          </p:contentPart>
        </mc:Choice>
        <mc:Fallback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111D3C51-3D74-D3CE-A1EE-04D733954F8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65979" y="3652436"/>
                <a:ext cx="1241640" cy="7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1BBD7164-25A4-820F-4D06-C49305A0CD65}"/>
                  </a:ext>
                </a:extLst>
              </p14:cNvPr>
              <p14:cNvContentPartPr/>
              <p14:nvPr/>
            </p14:nvContentPartPr>
            <p14:xfrm>
              <a:off x="1161819" y="4520036"/>
              <a:ext cx="1391760" cy="52560"/>
            </p14:xfrm>
          </p:contentPart>
        </mc:Choice>
        <mc:Fallback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1BBD7164-25A4-820F-4D06-C49305A0CD6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153179" y="4511036"/>
                <a:ext cx="1409400" cy="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85240A90-901F-E63E-F8B3-B80528B625DA}"/>
                  </a:ext>
                </a:extLst>
              </p14:cNvPr>
              <p14:cNvContentPartPr/>
              <p14:nvPr/>
            </p14:nvContentPartPr>
            <p14:xfrm>
              <a:off x="998739" y="5078036"/>
              <a:ext cx="994320" cy="111960"/>
            </p14:xfrm>
          </p:contentPart>
        </mc:Choice>
        <mc:Fallback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85240A90-901F-E63E-F8B3-B80528B625DA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89739" y="5069036"/>
                <a:ext cx="1011960" cy="129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694303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2E0F0E-7387-77F5-15C8-DE8D4557D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클러스터 설치 및 설정 </a:t>
            </a:r>
            <a:r>
              <a:rPr lang="en-US" altLang="ko-KR" dirty="0"/>
              <a:t>– Hadoop </a:t>
            </a:r>
            <a:r>
              <a:rPr lang="ko-KR" altLang="en-US" dirty="0"/>
              <a:t>환경 설정 파일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C15877-B79B-A922-8129-6FDD79B26A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환경설정 파일 동기화</a:t>
            </a:r>
            <a:endParaRPr lang="en-US" altLang="ko-KR" dirty="0"/>
          </a:p>
          <a:p>
            <a:pPr lvl="1"/>
            <a:r>
              <a:rPr lang="ko-KR" altLang="en-US" dirty="0"/>
              <a:t>수 </a:t>
            </a:r>
            <a:r>
              <a:rPr lang="ko-KR" altLang="en-US" dirty="0" err="1"/>
              <a:t>백개에</a:t>
            </a:r>
            <a:r>
              <a:rPr lang="ko-KR" altLang="en-US" dirty="0"/>
              <a:t> 달하는 노드들 사이에 </a:t>
            </a:r>
            <a:r>
              <a:rPr lang="en-US" altLang="ko-KR" dirty="0"/>
              <a:t>Hadoop </a:t>
            </a:r>
            <a:r>
              <a:rPr lang="ko-KR" altLang="en-US" dirty="0"/>
              <a:t>환경 설정 파일 동기화 필요</a:t>
            </a:r>
            <a:endParaRPr lang="en-US" altLang="ko-KR" dirty="0"/>
          </a:p>
          <a:p>
            <a:pPr lvl="1"/>
            <a:r>
              <a:rPr lang="en-US" altLang="ko-KR" dirty="0" err="1"/>
              <a:t>scp</a:t>
            </a:r>
            <a:r>
              <a:rPr lang="en-US" altLang="ko-KR" dirty="0"/>
              <a:t> ? -&gt; </a:t>
            </a:r>
            <a:r>
              <a:rPr lang="en-US" altLang="ko-KR" dirty="0" err="1"/>
              <a:t>pdsh</a:t>
            </a:r>
            <a:r>
              <a:rPr lang="en-US" altLang="ko-KR" dirty="0"/>
              <a:t> </a:t>
            </a:r>
            <a:r>
              <a:rPr lang="ko-KR" altLang="en-US" dirty="0"/>
              <a:t>또는</a:t>
            </a:r>
            <a:r>
              <a:rPr lang="en-US" altLang="ko-KR" dirty="0"/>
              <a:t> </a:t>
            </a:r>
            <a:r>
              <a:rPr lang="en-US" altLang="ko-KR" dirty="0" err="1"/>
              <a:t>dsh</a:t>
            </a:r>
            <a:endParaRPr lang="en-US" altLang="ko-KR" dirty="0"/>
          </a:p>
          <a:p>
            <a:pPr lvl="1"/>
            <a:r>
              <a:rPr lang="en-US" altLang="ko-KR" dirty="0" err="1"/>
              <a:t>pdsh</a:t>
            </a:r>
            <a:endParaRPr lang="en-US" altLang="ko-KR" dirty="0"/>
          </a:p>
          <a:p>
            <a:pPr lvl="2"/>
            <a:r>
              <a:rPr lang="en-US" altLang="ko-KR" dirty="0" err="1"/>
              <a:t>sudo</a:t>
            </a:r>
            <a:r>
              <a:rPr lang="en-US" altLang="ko-KR" dirty="0"/>
              <a:t> apt install </a:t>
            </a:r>
            <a:r>
              <a:rPr lang="en-US" altLang="ko-KR" dirty="0" err="1"/>
              <a:t>pdsh</a:t>
            </a:r>
            <a:endParaRPr lang="en-US" altLang="ko-KR" dirty="0"/>
          </a:p>
          <a:p>
            <a:pPr lvl="2"/>
            <a:r>
              <a:rPr lang="en-US" altLang="ko-KR" dirty="0"/>
              <a:t>.</a:t>
            </a:r>
            <a:r>
              <a:rPr lang="en-US" altLang="ko-KR" dirty="0" err="1"/>
              <a:t>bashrc</a:t>
            </a:r>
            <a:r>
              <a:rPr lang="en-US" altLang="ko-KR" dirty="0"/>
              <a:t> </a:t>
            </a:r>
            <a:r>
              <a:rPr lang="ko-KR" altLang="en-US" dirty="0"/>
              <a:t>파일</a:t>
            </a:r>
            <a:endParaRPr lang="en-US" altLang="ko-KR" dirty="0"/>
          </a:p>
          <a:p>
            <a:pPr marL="754063" lvl="3" indent="0">
              <a:buNone/>
            </a:pPr>
            <a:r>
              <a:rPr lang="en-US" altLang="ko-KR" dirty="0"/>
              <a:t>export PDSH_RCMD_TYPE=</a:t>
            </a:r>
            <a:r>
              <a:rPr lang="en-US" altLang="ko-KR" dirty="0" err="1"/>
              <a:t>ssh</a:t>
            </a:r>
            <a:r>
              <a:rPr lang="en-US" altLang="ko-KR" dirty="0"/>
              <a:t> </a:t>
            </a:r>
            <a:r>
              <a:rPr lang="ko-KR" altLang="en-US" dirty="0"/>
              <a:t>추가</a:t>
            </a:r>
            <a:endParaRPr lang="en-US" altLang="ko-KR" dirty="0"/>
          </a:p>
          <a:p>
            <a:pPr marL="487363" lvl="2" indent="0">
              <a:buNone/>
            </a:pPr>
            <a:r>
              <a:rPr lang="en-US" altLang="ko-KR" dirty="0"/>
              <a:t>$ </a:t>
            </a:r>
            <a:r>
              <a:rPr lang="en-US" altLang="ko-KR" dirty="0" err="1"/>
              <a:t>pdsh</a:t>
            </a:r>
            <a:r>
              <a:rPr lang="en-US" altLang="ko-KR" dirty="0"/>
              <a:t> –w worker[1-3] ‘ls’</a:t>
            </a:r>
          </a:p>
          <a:p>
            <a:pPr marL="449263" marR="0" lvl="1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B0F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</a:rPr>
              <a:t>Chef, Puppet, </a:t>
            </a:r>
            <a:r>
              <a:rPr lang="en-US" altLang="ko-KR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CFEngine</a:t>
            </a: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</a:rPr>
              <a:t>, Bcfg2 </a:t>
            </a: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등의 관리 도구도 사용가능</a:t>
            </a:r>
            <a:endParaRPr lang="en-US" altLang="ko-KR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2">
              <a:buClr>
                <a:srgbClr val="00B0F0"/>
              </a:buClr>
              <a:defRPr/>
            </a:pP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한컴산뜻돋움" panose="02000000000000000000" pitchFamily="2" charset="-127"/>
                <a:ea typeface="한컴산뜻돋움" panose="02000000000000000000" pitchFamily="2" charset="-127"/>
                <a:cs typeface="+mn-cs"/>
              </a:rPr>
              <a:t>노드를 여러 그룹으로 구분하고 관리 가능</a:t>
            </a: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한컴산뜻돋움" panose="02000000000000000000" pitchFamily="2" charset="-127"/>
              <a:ea typeface="한컴산뜻돋움" panose="02000000000000000000" pitchFamily="2" charset="-127"/>
              <a:cs typeface="+mn-cs"/>
            </a:endParaRPr>
          </a:p>
          <a:p>
            <a:pPr lvl="2">
              <a:buClr>
                <a:srgbClr val="00B0F0"/>
              </a:buClr>
              <a:defRPr/>
            </a:pP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각 노드의 성능에 따라 그룹 생성</a:t>
            </a: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설정 파일 등을 다르게 적용</a:t>
            </a:r>
            <a:endParaRPr lang="en-US" altLang="ko-KR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1">
              <a:defRPr/>
            </a:pP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한컴산뜻돋움" panose="02000000000000000000" pitchFamily="2" charset="-127"/>
              <a:ea typeface="한컴산뜻돋움" panose="02000000000000000000" pitchFamily="2" charset="-127"/>
              <a:cs typeface="+mn-cs"/>
            </a:endParaRPr>
          </a:p>
          <a:p>
            <a:pPr marL="487363" lvl="2" indent="0">
              <a:buNone/>
            </a:pP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04F9C7A-3E93-FACF-2EE0-4C4D494D4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11</a:t>
            </a:fld>
            <a:endParaRPr lang="ko-KR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04C837BB-3463-6806-D219-C5150A8D4D0A}"/>
                  </a:ext>
                </a:extLst>
              </p14:cNvPr>
              <p14:cNvContentPartPr/>
              <p14:nvPr/>
            </p14:nvContentPartPr>
            <p14:xfrm>
              <a:off x="1927539" y="1987796"/>
              <a:ext cx="139680" cy="108360"/>
            </p14:xfrm>
          </p:contentPart>
        </mc:Choice>
        <mc:Fallback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04C837BB-3463-6806-D219-C5150A8D4D0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18899" y="1978796"/>
                <a:ext cx="15732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9EB5147F-2C18-D65C-1005-4F78DE80F157}"/>
                  </a:ext>
                </a:extLst>
              </p14:cNvPr>
              <p14:cNvContentPartPr/>
              <p14:nvPr/>
            </p14:nvContentPartPr>
            <p14:xfrm>
              <a:off x="1958139" y="1996076"/>
              <a:ext cx="78120" cy="116280"/>
            </p14:xfrm>
          </p:contentPart>
        </mc:Choice>
        <mc:Fallback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9EB5147F-2C18-D65C-1005-4F78DE80F15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49139" y="1987076"/>
                <a:ext cx="95760" cy="13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8B3A01D2-A822-948F-2F05-B9F06E361DF4}"/>
                  </a:ext>
                </a:extLst>
              </p14:cNvPr>
              <p14:cNvContentPartPr/>
              <p14:nvPr/>
            </p14:nvContentPartPr>
            <p14:xfrm>
              <a:off x="2067579" y="2011556"/>
              <a:ext cx="66600" cy="107280"/>
            </p14:xfrm>
          </p:contentPart>
        </mc:Choice>
        <mc:Fallback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8B3A01D2-A822-948F-2F05-B9F06E361DF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058939" y="2002556"/>
                <a:ext cx="84240" cy="12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BE01823B-D7C8-2D9B-13B7-10D489C570A4}"/>
                  </a:ext>
                </a:extLst>
              </p14:cNvPr>
              <p14:cNvContentPartPr/>
              <p14:nvPr/>
            </p14:nvContentPartPr>
            <p14:xfrm>
              <a:off x="2105019" y="1957196"/>
              <a:ext cx="94680" cy="139680"/>
            </p14:xfrm>
          </p:contentPart>
        </mc:Choice>
        <mc:Fallback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BE01823B-D7C8-2D9B-13B7-10D489C570A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096379" y="1948556"/>
                <a:ext cx="112320" cy="15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ED7439F5-2804-3FE3-D831-DD88E62C78ED}"/>
                  </a:ext>
                </a:extLst>
              </p14:cNvPr>
              <p14:cNvContentPartPr/>
              <p14:nvPr/>
            </p14:nvContentPartPr>
            <p14:xfrm>
              <a:off x="2241459" y="1956476"/>
              <a:ext cx="84240" cy="97560"/>
            </p14:xfrm>
          </p:contentPart>
        </mc:Choice>
        <mc:Fallback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ED7439F5-2804-3FE3-D831-DD88E62C78E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232459" y="1947476"/>
                <a:ext cx="101880" cy="11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243289F0-E976-9AD2-7DD3-3286DBDCFB6C}"/>
                  </a:ext>
                </a:extLst>
              </p14:cNvPr>
              <p14:cNvContentPartPr/>
              <p14:nvPr/>
            </p14:nvContentPartPr>
            <p14:xfrm>
              <a:off x="2308779" y="1930916"/>
              <a:ext cx="108360" cy="122040"/>
            </p14:xfrm>
          </p:contentPart>
        </mc:Choice>
        <mc:Fallback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243289F0-E976-9AD2-7DD3-3286DBDCFB6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300139" y="1921916"/>
                <a:ext cx="126000" cy="13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362506B4-D197-2FB5-DE44-6F998BBAA297}"/>
                  </a:ext>
                </a:extLst>
              </p14:cNvPr>
              <p14:cNvContentPartPr/>
              <p14:nvPr/>
            </p14:nvContentPartPr>
            <p14:xfrm>
              <a:off x="2349459" y="2030636"/>
              <a:ext cx="89280" cy="60480"/>
            </p14:xfrm>
          </p:contentPart>
        </mc:Choice>
        <mc:Fallback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362506B4-D197-2FB5-DE44-6F998BBAA29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340459" y="2021636"/>
                <a:ext cx="106920" cy="7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E11DFCDD-E14A-7A44-8B61-03E9DC86B147}"/>
                  </a:ext>
                </a:extLst>
              </p14:cNvPr>
              <p14:cNvContentPartPr/>
              <p14:nvPr/>
            </p14:nvContentPartPr>
            <p14:xfrm>
              <a:off x="2480499" y="1911116"/>
              <a:ext cx="95040" cy="89280"/>
            </p14:xfrm>
          </p:contentPart>
        </mc:Choice>
        <mc:Fallback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E11DFCDD-E14A-7A44-8B61-03E9DC86B147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471859" y="1902476"/>
                <a:ext cx="112680" cy="10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B70C6CB8-BB47-7BD1-D862-B909887B7698}"/>
                  </a:ext>
                </a:extLst>
              </p14:cNvPr>
              <p14:cNvContentPartPr/>
              <p14:nvPr/>
            </p14:nvContentPartPr>
            <p14:xfrm>
              <a:off x="2499939" y="2004356"/>
              <a:ext cx="107640" cy="91440"/>
            </p14:xfrm>
          </p:contentPart>
        </mc:Choice>
        <mc:Fallback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B70C6CB8-BB47-7BD1-D862-B909887B7698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491299" y="1995356"/>
                <a:ext cx="125280" cy="10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F2DA69CB-78D3-972C-60A8-94A5DE5A26D9}"/>
                  </a:ext>
                </a:extLst>
              </p14:cNvPr>
              <p14:cNvContentPartPr/>
              <p14:nvPr/>
            </p14:nvContentPartPr>
            <p14:xfrm>
              <a:off x="2620179" y="1893476"/>
              <a:ext cx="79200" cy="133560"/>
            </p14:xfrm>
          </p:contentPart>
        </mc:Choice>
        <mc:Fallback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F2DA69CB-78D3-972C-60A8-94A5DE5A26D9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611179" y="1884476"/>
                <a:ext cx="96840" cy="15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3C08808F-7FC0-9412-B02A-D63E73C2520D}"/>
                  </a:ext>
                </a:extLst>
              </p14:cNvPr>
              <p14:cNvContentPartPr/>
              <p14:nvPr/>
            </p14:nvContentPartPr>
            <p14:xfrm>
              <a:off x="2696859" y="1927316"/>
              <a:ext cx="34920" cy="75600"/>
            </p14:xfrm>
          </p:contentPart>
        </mc:Choice>
        <mc:Fallback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3C08808F-7FC0-9412-B02A-D63E73C2520D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688219" y="1918316"/>
                <a:ext cx="52560" cy="9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6" name="잉크 15">
                <a:extLst>
                  <a:ext uri="{FF2B5EF4-FFF2-40B4-BE49-F238E27FC236}">
                    <a16:creationId xmlns:a16="http://schemas.microsoft.com/office/drawing/2014/main" id="{3A53FC23-44FE-323C-1475-147388598F8F}"/>
                  </a:ext>
                </a:extLst>
              </p14:cNvPr>
              <p14:cNvContentPartPr/>
              <p14:nvPr/>
            </p14:nvContentPartPr>
            <p14:xfrm>
              <a:off x="2650419" y="1900316"/>
              <a:ext cx="187200" cy="182160"/>
            </p14:xfrm>
          </p:contentPart>
        </mc:Choice>
        <mc:Fallback>
          <p:pic>
            <p:nvPicPr>
              <p:cNvPr id="16" name="잉크 15">
                <a:extLst>
                  <a:ext uri="{FF2B5EF4-FFF2-40B4-BE49-F238E27FC236}">
                    <a16:creationId xmlns:a16="http://schemas.microsoft.com/office/drawing/2014/main" id="{3A53FC23-44FE-323C-1475-147388598F8F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641779" y="1891316"/>
                <a:ext cx="204840" cy="19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7" name="잉크 16">
                <a:extLst>
                  <a:ext uri="{FF2B5EF4-FFF2-40B4-BE49-F238E27FC236}">
                    <a16:creationId xmlns:a16="http://schemas.microsoft.com/office/drawing/2014/main" id="{6F18B48C-7A87-EDBE-C5B9-2F5443B49020}"/>
                  </a:ext>
                </a:extLst>
              </p14:cNvPr>
              <p14:cNvContentPartPr/>
              <p14:nvPr/>
            </p14:nvContentPartPr>
            <p14:xfrm>
              <a:off x="2738619" y="1943156"/>
              <a:ext cx="131760" cy="114840"/>
            </p14:xfrm>
          </p:contentPart>
        </mc:Choice>
        <mc:Fallback>
          <p:pic>
            <p:nvPicPr>
              <p:cNvPr id="17" name="잉크 16">
                <a:extLst>
                  <a:ext uri="{FF2B5EF4-FFF2-40B4-BE49-F238E27FC236}">
                    <a16:creationId xmlns:a16="http://schemas.microsoft.com/office/drawing/2014/main" id="{6F18B48C-7A87-EDBE-C5B9-2F5443B49020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729619" y="1934156"/>
                <a:ext cx="149400" cy="13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8" name="잉크 17">
                <a:extLst>
                  <a:ext uri="{FF2B5EF4-FFF2-40B4-BE49-F238E27FC236}">
                    <a16:creationId xmlns:a16="http://schemas.microsoft.com/office/drawing/2014/main" id="{5FA56E30-C2C2-3831-306C-BCAC7887C269}"/>
                  </a:ext>
                </a:extLst>
              </p14:cNvPr>
              <p14:cNvContentPartPr/>
              <p14:nvPr/>
            </p14:nvContentPartPr>
            <p14:xfrm>
              <a:off x="2905299" y="1913276"/>
              <a:ext cx="37800" cy="130680"/>
            </p14:xfrm>
          </p:contentPart>
        </mc:Choice>
        <mc:Fallback>
          <p:pic>
            <p:nvPicPr>
              <p:cNvPr id="18" name="잉크 17">
                <a:extLst>
                  <a:ext uri="{FF2B5EF4-FFF2-40B4-BE49-F238E27FC236}">
                    <a16:creationId xmlns:a16="http://schemas.microsoft.com/office/drawing/2014/main" id="{5FA56E30-C2C2-3831-306C-BCAC7887C269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896299" y="1904636"/>
                <a:ext cx="55440" cy="14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9" name="잉크 18">
                <a:extLst>
                  <a:ext uri="{FF2B5EF4-FFF2-40B4-BE49-F238E27FC236}">
                    <a16:creationId xmlns:a16="http://schemas.microsoft.com/office/drawing/2014/main" id="{4043E994-5FD8-971B-C18A-AB58A3F50AE2}"/>
                  </a:ext>
                </a:extLst>
              </p14:cNvPr>
              <p14:cNvContentPartPr/>
              <p14:nvPr/>
            </p14:nvContentPartPr>
            <p14:xfrm>
              <a:off x="2818539" y="2070956"/>
              <a:ext cx="203760" cy="69480"/>
            </p14:xfrm>
          </p:contentPart>
        </mc:Choice>
        <mc:Fallback>
          <p:pic>
            <p:nvPicPr>
              <p:cNvPr id="19" name="잉크 18">
                <a:extLst>
                  <a:ext uri="{FF2B5EF4-FFF2-40B4-BE49-F238E27FC236}">
                    <a16:creationId xmlns:a16="http://schemas.microsoft.com/office/drawing/2014/main" id="{4043E994-5FD8-971B-C18A-AB58A3F50AE2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809899" y="2061956"/>
                <a:ext cx="221400" cy="8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1" name="잉크 20">
                <a:extLst>
                  <a:ext uri="{FF2B5EF4-FFF2-40B4-BE49-F238E27FC236}">
                    <a16:creationId xmlns:a16="http://schemas.microsoft.com/office/drawing/2014/main" id="{B4066F6C-6708-75B1-93DD-0B569240C4F9}"/>
                  </a:ext>
                </a:extLst>
              </p14:cNvPr>
              <p14:cNvContentPartPr/>
              <p14:nvPr/>
            </p14:nvContentPartPr>
            <p14:xfrm>
              <a:off x="1909539" y="2200196"/>
              <a:ext cx="650880" cy="451800"/>
            </p14:xfrm>
          </p:contentPart>
        </mc:Choice>
        <mc:Fallback>
          <p:pic>
            <p:nvPicPr>
              <p:cNvPr id="21" name="잉크 20">
                <a:extLst>
                  <a:ext uri="{FF2B5EF4-FFF2-40B4-BE49-F238E27FC236}">
                    <a16:creationId xmlns:a16="http://schemas.microsoft.com/office/drawing/2014/main" id="{B4066F6C-6708-75B1-93DD-0B569240C4F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900899" y="2191556"/>
                <a:ext cx="668520" cy="469440"/>
              </a:xfrm>
              <a:prstGeom prst="rect">
                <a:avLst/>
              </a:prstGeom>
            </p:spPr>
          </p:pic>
        </mc:Fallback>
      </mc:AlternateContent>
      <p:grpSp>
        <p:nvGrpSpPr>
          <p:cNvPr id="34" name="그룹 33">
            <a:extLst>
              <a:ext uri="{FF2B5EF4-FFF2-40B4-BE49-F238E27FC236}">
                <a16:creationId xmlns:a16="http://schemas.microsoft.com/office/drawing/2014/main" id="{318E1109-F07D-7952-66EB-4788CBA503AC}"/>
              </a:ext>
            </a:extLst>
          </p:cNvPr>
          <p:cNvGrpSpPr/>
          <p:nvPr/>
        </p:nvGrpSpPr>
        <p:grpSpPr>
          <a:xfrm>
            <a:off x="3148659" y="2075276"/>
            <a:ext cx="2358000" cy="642600"/>
            <a:chOff x="3148659" y="2075276"/>
            <a:chExt cx="2358000" cy="642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2" name="잉크 21">
                  <a:extLst>
                    <a:ext uri="{FF2B5EF4-FFF2-40B4-BE49-F238E27FC236}">
                      <a16:creationId xmlns:a16="http://schemas.microsoft.com/office/drawing/2014/main" id="{4EF43720-F629-EEA9-030C-98B2355FB584}"/>
                    </a:ext>
                  </a:extLst>
                </p14:cNvPr>
                <p14:cNvContentPartPr/>
                <p14:nvPr/>
              </p14:nvContentPartPr>
              <p14:xfrm>
                <a:off x="3148659" y="2090756"/>
                <a:ext cx="617040" cy="627120"/>
              </p14:xfrm>
            </p:contentPart>
          </mc:Choice>
          <mc:Fallback>
            <p:pic>
              <p:nvPicPr>
                <p:cNvPr id="22" name="잉크 21">
                  <a:extLst>
                    <a:ext uri="{FF2B5EF4-FFF2-40B4-BE49-F238E27FC236}">
                      <a16:creationId xmlns:a16="http://schemas.microsoft.com/office/drawing/2014/main" id="{4EF43720-F629-EEA9-030C-98B2355FB584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140019" y="2082116"/>
                  <a:ext cx="634680" cy="64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4" name="잉크 23">
                  <a:extLst>
                    <a:ext uri="{FF2B5EF4-FFF2-40B4-BE49-F238E27FC236}">
                      <a16:creationId xmlns:a16="http://schemas.microsoft.com/office/drawing/2014/main" id="{D61B5112-F1E3-948F-7F4B-2DF3C5B335FB}"/>
                    </a:ext>
                  </a:extLst>
                </p14:cNvPr>
                <p14:cNvContentPartPr/>
                <p14:nvPr/>
              </p14:nvContentPartPr>
              <p14:xfrm>
                <a:off x="3866499" y="2250236"/>
                <a:ext cx="478080" cy="48600"/>
              </p14:xfrm>
            </p:contentPart>
          </mc:Choice>
          <mc:Fallback>
            <p:pic>
              <p:nvPicPr>
                <p:cNvPr id="24" name="잉크 23">
                  <a:extLst>
                    <a:ext uri="{FF2B5EF4-FFF2-40B4-BE49-F238E27FC236}">
                      <a16:creationId xmlns:a16="http://schemas.microsoft.com/office/drawing/2014/main" id="{D61B5112-F1E3-948F-7F4B-2DF3C5B335FB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857499" y="2241236"/>
                  <a:ext cx="49572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5" name="잉크 24">
                  <a:extLst>
                    <a:ext uri="{FF2B5EF4-FFF2-40B4-BE49-F238E27FC236}">
                      <a16:creationId xmlns:a16="http://schemas.microsoft.com/office/drawing/2014/main" id="{52BA3DC9-04BC-F27C-4DE8-4E4D3A021E5B}"/>
                    </a:ext>
                  </a:extLst>
                </p14:cNvPr>
                <p14:cNvContentPartPr/>
                <p14:nvPr/>
              </p14:nvContentPartPr>
              <p14:xfrm>
                <a:off x="4216779" y="2132876"/>
                <a:ext cx="189000" cy="278280"/>
              </p14:xfrm>
            </p:contentPart>
          </mc:Choice>
          <mc:Fallback>
            <p:pic>
              <p:nvPicPr>
                <p:cNvPr id="25" name="잉크 24">
                  <a:extLst>
                    <a:ext uri="{FF2B5EF4-FFF2-40B4-BE49-F238E27FC236}">
                      <a16:creationId xmlns:a16="http://schemas.microsoft.com/office/drawing/2014/main" id="{52BA3DC9-04BC-F27C-4DE8-4E4D3A021E5B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207779" y="2123876"/>
                  <a:ext cx="206640" cy="29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6" name="잉크 25">
                  <a:extLst>
                    <a:ext uri="{FF2B5EF4-FFF2-40B4-BE49-F238E27FC236}">
                      <a16:creationId xmlns:a16="http://schemas.microsoft.com/office/drawing/2014/main" id="{F5D009F9-A0FA-19AA-3D04-F814E2756A1F}"/>
                    </a:ext>
                  </a:extLst>
                </p14:cNvPr>
                <p14:cNvContentPartPr/>
                <p14:nvPr/>
              </p14:nvContentPartPr>
              <p14:xfrm>
                <a:off x="4509459" y="2107676"/>
                <a:ext cx="135360" cy="219240"/>
              </p14:xfrm>
            </p:contentPart>
          </mc:Choice>
          <mc:Fallback>
            <p:pic>
              <p:nvPicPr>
                <p:cNvPr id="26" name="잉크 25">
                  <a:extLst>
                    <a:ext uri="{FF2B5EF4-FFF2-40B4-BE49-F238E27FC236}">
                      <a16:creationId xmlns:a16="http://schemas.microsoft.com/office/drawing/2014/main" id="{F5D009F9-A0FA-19AA-3D04-F814E2756A1F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500459" y="2098676"/>
                  <a:ext cx="15300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7" name="잉크 26">
                  <a:extLst>
                    <a:ext uri="{FF2B5EF4-FFF2-40B4-BE49-F238E27FC236}">
                      <a16:creationId xmlns:a16="http://schemas.microsoft.com/office/drawing/2014/main" id="{0CE64684-A528-F5DD-144C-74893AC1B0F9}"/>
                    </a:ext>
                  </a:extLst>
                </p14:cNvPr>
                <p14:cNvContentPartPr/>
                <p14:nvPr/>
              </p14:nvContentPartPr>
              <p14:xfrm>
                <a:off x="4601259" y="2174636"/>
                <a:ext cx="155880" cy="82080"/>
              </p14:xfrm>
            </p:contentPart>
          </mc:Choice>
          <mc:Fallback>
            <p:pic>
              <p:nvPicPr>
                <p:cNvPr id="27" name="잉크 26">
                  <a:extLst>
                    <a:ext uri="{FF2B5EF4-FFF2-40B4-BE49-F238E27FC236}">
                      <a16:creationId xmlns:a16="http://schemas.microsoft.com/office/drawing/2014/main" id="{0CE64684-A528-F5DD-144C-74893AC1B0F9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592259" y="2165636"/>
                  <a:ext cx="17352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8" name="잉크 27">
                  <a:extLst>
                    <a:ext uri="{FF2B5EF4-FFF2-40B4-BE49-F238E27FC236}">
                      <a16:creationId xmlns:a16="http://schemas.microsoft.com/office/drawing/2014/main" id="{CB21942E-6ACC-8B2E-1038-ED65DDE2A4F9}"/>
                    </a:ext>
                  </a:extLst>
                </p14:cNvPr>
                <p14:cNvContentPartPr/>
                <p14:nvPr/>
              </p14:nvContentPartPr>
              <p14:xfrm>
                <a:off x="4712499" y="2075276"/>
                <a:ext cx="37800" cy="185400"/>
              </p14:xfrm>
            </p:contentPart>
          </mc:Choice>
          <mc:Fallback>
            <p:pic>
              <p:nvPicPr>
                <p:cNvPr id="28" name="잉크 27">
                  <a:extLst>
                    <a:ext uri="{FF2B5EF4-FFF2-40B4-BE49-F238E27FC236}">
                      <a16:creationId xmlns:a16="http://schemas.microsoft.com/office/drawing/2014/main" id="{CB21942E-6ACC-8B2E-1038-ED65DDE2A4F9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703499" y="2066636"/>
                  <a:ext cx="5544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9" name="잉크 28">
                  <a:extLst>
                    <a:ext uri="{FF2B5EF4-FFF2-40B4-BE49-F238E27FC236}">
                      <a16:creationId xmlns:a16="http://schemas.microsoft.com/office/drawing/2014/main" id="{3FDB7E63-6A66-E3A4-12E0-75B9F3D6D2D3}"/>
                    </a:ext>
                  </a:extLst>
                </p14:cNvPr>
                <p14:cNvContentPartPr/>
                <p14:nvPr/>
              </p14:nvContentPartPr>
              <p14:xfrm>
                <a:off x="4627539" y="2113436"/>
                <a:ext cx="330480" cy="307800"/>
              </p14:xfrm>
            </p:contentPart>
          </mc:Choice>
          <mc:Fallback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3FDB7E63-6A66-E3A4-12E0-75B9F3D6D2D3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618539" y="2104436"/>
                  <a:ext cx="348120" cy="32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0" name="잉크 29">
                  <a:extLst>
                    <a:ext uri="{FF2B5EF4-FFF2-40B4-BE49-F238E27FC236}">
                      <a16:creationId xmlns:a16="http://schemas.microsoft.com/office/drawing/2014/main" id="{DCE6C44F-D4DB-7D95-D2AE-404AF404971E}"/>
                    </a:ext>
                  </a:extLst>
                </p14:cNvPr>
                <p14:cNvContentPartPr/>
                <p14:nvPr/>
              </p14:nvContentPartPr>
              <p14:xfrm>
                <a:off x="4902939" y="2115236"/>
                <a:ext cx="165240" cy="135360"/>
              </p14:xfrm>
            </p:contentPart>
          </mc:Choice>
          <mc:Fallback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DCE6C44F-D4DB-7D95-D2AE-404AF404971E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893939" y="2106596"/>
                  <a:ext cx="18288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1" name="잉크 30">
                  <a:extLst>
                    <a:ext uri="{FF2B5EF4-FFF2-40B4-BE49-F238E27FC236}">
                      <a16:creationId xmlns:a16="http://schemas.microsoft.com/office/drawing/2014/main" id="{2057911B-3486-0728-ED37-9042C847DD15}"/>
                    </a:ext>
                  </a:extLst>
                </p14:cNvPr>
                <p14:cNvContentPartPr/>
                <p14:nvPr/>
              </p14:nvContentPartPr>
              <p14:xfrm>
                <a:off x="4965219" y="2101196"/>
                <a:ext cx="143280" cy="320400"/>
              </p14:xfrm>
            </p:contentPart>
          </mc:Choice>
          <mc:Fallback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2057911B-3486-0728-ED37-9042C847DD15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956579" y="2092556"/>
                  <a:ext cx="160920" cy="33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2" name="잉크 31">
                  <a:extLst>
                    <a:ext uri="{FF2B5EF4-FFF2-40B4-BE49-F238E27FC236}">
                      <a16:creationId xmlns:a16="http://schemas.microsoft.com/office/drawing/2014/main" id="{E264CDCD-1026-8262-AA8D-8C16F73CA205}"/>
                    </a:ext>
                  </a:extLst>
                </p14:cNvPr>
                <p14:cNvContentPartPr/>
                <p14:nvPr/>
              </p14:nvContentPartPr>
              <p14:xfrm>
                <a:off x="5163939" y="2131436"/>
                <a:ext cx="226440" cy="211680"/>
              </p14:xfrm>
            </p:contentPart>
          </mc:Choice>
          <mc:Fallback>
            <p:pic>
              <p:nvPicPr>
                <p:cNvPr id="32" name="잉크 31">
                  <a:extLst>
                    <a:ext uri="{FF2B5EF4-FFF2-40B4-BE49-F238E27FC236}">
                      <a16:creationId xmlns:a16="http://schemas.microsoft.com/office/drawing/2014/main" id="{E264CDCD-1026-8262-AA8D-8C16F73CA20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155299" y="2122436"/>
                  <a:ext cx="24408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3" name="잉크 32">
                  <a:extLst>
                    <a:ext uri="{FF2B5EF4-FFF2-40B4-BE49-F238E27FC236}">
                      <a16:creationId xmlns:a16="http://schemas.microsoft.com/office/drawing/2014/main" id="{27118CD4-352A-6297-744E-F51CC0095124}"/>
                    </a:ext>
                  </a:extLst>
                </p14:cNvPr>
                <p14:cNvContentPartPr/>
                <p14:nvPr/>
              </p14:nvContentPartPr>
              <p14:xfrm>
                <a:off x="5495859" y="2354996"/>
                <a:ext cx="10800" cy="13680"/>
              </p14:xfrm>
            </p:contentPart>
          </mc:Choice>
          <mc:Fallback>
            <p:pic>
              <p:nvPicPr>
                <p:cNvPr id="33" name="잉크 32">
                  <a:extLst>
                    <a:ext uri="{FF2B5EF4-FFF2-40B4-BE49-F238E27FC236}">
                      <a16:creationId xmlns:a16="http://schemas.microsoft.com/office/drawing/2014/main" id="{27118CD4-352A-6297-744E-F51CC009512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486859" y="2346356"/>
                  <a:ext cx="28440" cy="31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35" name="잉크 34">
                <a:extLst>
                  <a:ext uri="{FF2B5EF4-FFF2-40B4-BE49-F238E27FC236}">
                    <a16:creationId xmlns:a16="http://schemas.microsoft.com/office/drawing/2014/main" id="{444A4061-C949-C653-AA3E-DAAF735CEA22}"/>
                  </a:ext>
                </a:extLst>
              </p14:cNvPr>
              <p14:cNvContentPartPr/>
              <p14:nvPr/>
            </p14:nvContentPartPr>
            <p14:xfrm>
              <a:off x="1183059" y="3424556"/>
              <a:ext cx="2999880" cy="480240"/>
            </p14:xfrm>
          </p:contentPart>
        </mc:Choice>
        <mc:Fallback>
          <p:pic>
            <p:nvPicPr>
              <p:cNvPr id="35" name="잉크 34">
                <a:extLst>
                  <a:ext uri="{FF2B5EF4-FFF2-40B4-BE49-F238E27FC236}">
                    <a16:creationId xmlns:a16="http://schemas.microsoft.com/office/drawing/2014/main" id="{444A4061-C949-C653-AA3E-DAAF735CEA22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174419" y="3415916"/>
                <a:ext cx="3017520" cy="497880"/>
              </a:xfrm>
              <a:prstGeom prst="rect">
                <a:avLst/>
              </a:prstGeom>
            </p:spPr>
          </p:pic>
        </mc:Fallback>
      </mc:AlternateContent>
      <p:grpSp>
        <p:nvGrpSpPr>
          <p:cNvPr id="44" name="그룹 43">
            <a:extLst>
              <a:ext uri="{FF2B5EF4-FFF2-40B4-BE49-F238E27FC236}">
                <a16:creationId xmlns:a16="http://schemas.microsoft.com/office/drawing/2014/main" id="{FCA223D3-AE6D-2F95-8C79-C427C9B4373A}"/>
              </a:ext>
            </a:extLst>
          </p:cNvPr>
          <p:cNvGrpSpPr/>
          <p:nvPr/>
        </p:nvGrpSpPr>
        <p:grpSpPr>
          <a:xfrm>
            <a:off x="2566899" y="3162116"/>
            <a:ext cx="1025640" cy="247320"/>
            <a:chOff x="2566899" y="3162116"/>
            <a:chExt cx="1025640" cy="247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6" name="잉크 35">
                  <a:extLst>
                    <a:ext uri="{FF2B5EF4-FFF2-40B4-BE49-F238E27FC236}">
                      <a16:creationId xmlns:a16="http://schemas.microsoft.com/office/drawing/2014/main" id="{DCBC132A-3C31-2376-A110-529A1B85D679}"/>
                    </a:ext>
                  </a:extLst>
                </p14:cNvPr>
                <p14:cNvContentPartPr/>
                <p14:nvPr/>
              </p14:nvContentPartPr>
              <p14:xfrm>
                <a:off x="2574819" y="3162116"/>
                <a:ext cx="99360" cy="38520"/>
              </p14:xfrm>
            </p:contentPart>
          </mc:Choice>
          <mc:Fallback>
            <p:pic>
              <p:nvPicPr>
                <p:cNvPr id="36" name="잉크 35">
                  <a:extLst>
                    <a:ext uri="{FF2B5EF4-FFF2-40B4-BE49-F238E27FC236}">
                      <a16:creationId xmlns:a16="http://schemas.microsoft.com/office/drawing/2014/main" id="{DCBC132A-3C31-2376-A110-529A1B85D679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566179" y="3153116"/>
                  <a:ext cx="11700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7" name="잉크 36">
                  <a:extLst>
                    <a:ext uri="{FF2B5EF4-FFF2-40B4-BE49-F238E27FC236}">
                      <a16:creationId xmlns:a16="http://schemas.microsoft.com/office/drawing/2014/main" id="{2650FFF5-A972-2D47-3FDC-9B6EDF7D0AC8}"/>
                    </a:ext>
                  </a:extLst>
                </p14:cNvPr>
                <p14:cNvContentPartPr/>
                <p14:nvPr/>
              </p14:nvContentPartPr>
              <p14:xfrm>
                <a:off x="2566899" y="3271556"/>
                <a:ext cx="139680" cy="64440"/>
              </p14:xfrm>
            </p:contentPart>
          </mc:Choice>
          <mc:Fallback>
            <p:pic>
              <p:nvPicPr>
                <p:cNvPr id="37" name="잉크 36">
                  <a:extLst>
                    <a:ext uri="{FF2B5EF4-FFF2-40B4-BE49-F238E27FC236}">
                      <a16:creationId xmlns:a16="http://schemas.microsoft.com/office/drawing/2014/main" id="{2650FFF5-A972-2D47-3FDC-9B6EDF7D0AC8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557899" y="3262916"/>
                  <a:ext cx="15732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8" name="잉크 37">
                  <a:extLst>
                    <a:ext uri="{FF2B5EF4-FFF2-40B4-BE49-F238E27FC236}">
                      <a16:creationId xmlns:a16="http://schemas.microsoft.com/office/drawing/2014/main" id="{DBEE088D-6E19-5E3E-E564-78A8E7824BAB}"/>
                    </a:ext>
                  </a:extLst>
                </p14:cNvPr>
                <p14:cNvContentPartPr/>
                <p14:nvPr/>
              </p14:nvContentPartPr>
              <p14:xfrm>
                <a:off x="2674539" y="3202796"/>
                <a:ext cx="140760" cy="184680"/>
              </p14:xfrm>
            </p:contentPart>
          </mc:Choice>
          <mc:Fallback>
            <p:pic>
              <p:nvPicPr>
                <p:cNvPr id="38" name="잉크 37">
                  <a:extLst>
                    <a:ext uri="{FF2B5EF4-FFF2-40B4-BE49-F238E27FC236}">
                      <a16:creationId xmlns:a16="http://schemas.microsoft.com/office/drawing/2014/main" id="{DBEE088D-6E19-5E3E-E564-78A8E7824BAB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665899" y="3194156"/>
                  <a:ext cx="15840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9" name="잉크 38">
                  <a:extLst>
                    <a:ext uri="{FF2B5EF4-FFF2-40B4-BE49-F238E27FC236}">
                      <a16:creationId xmlns:a16="http://schemas.microsoft.com/office/drawing/2014/main" id="{CECCD4DD-1899-099B-4954-FD173E046BCA}"/>
                    </a:ext>
                  </a:extLst>
                </p14:cNvPr>
                <p14:cNvContentPartPr/>
                <p14:nvPr/>
              </p14:nvContentPartPr>
              <p14:xfrm>
                <a:off x="2836539" y="3195236"/>
                <a:ext cx="64800" cy="144720"/>
              </p14:xfrm>
            </p:contentPart>
          </mc:Choice>
          <mc:Fallback>
            <p:pic>
              <p:nvPicPr>
                <p:cNvPr id="39" name="잉크 38">
                  <a:extLst>
                    <a:ext uri="{FF2B5EF4-FFF2-40B4-BE49-F238E27FC236}">
                      <a16:creationId xmlns:a16="http://schemas.microsoft.com/office/drawing/2014/main" id="{CECCD4DD-1899-099B-4954-FD173E046BCA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827539" y="3186596"/>
                  <a:ext cx="8244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0" name="잉크 39">
                  <a:extLst>
                    <a:ext uri="{FF2B5EF4-FFF2-40B4-BE49-F238E27FC236}">
                      <a16:creationId xmlns:a16="http://schemas.microsoft.com/office/drawing/2014/main" id="{EF172191-6B53-8058-02EA-2505D7E4B65C}"/>
                    </a:ext>
                  </a:extLst>
                </p14:cNvPr>
                <p14:cNvContentPartPr/>
                <p14:nvPr/>
              </p14:nvContentPartPr>
              <p14:xfrm>
                <a:off x="2933379" y="3225476"/>
                <a:ext cx="196560" cy="133200"/>
              </p14:xfrm>
            </p:contentPart>
          </mc:Choice>
          <mc:Fallback>
            <p:pic>
              <p:nvPicPr>
                <p:cNvPr id="40" name="잉크 39">
                  <a:extLst>
                    <a:ext uri="{FF2B5EF4-FFF2-40B4-BE49-F238E27FC236}">
                      <a16:creationId xmlns:a16="http://schemas.microsoft.com/office/drawing/2014/main" id="{EF172191-6B53-8058-02EA-2505D7E4B65C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924379" y="3216836"/>
                  <a:ext cx="21420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1" name="잉크 40">
                  <a:extLst>
                    <a:ext uri="{FF2B5EF4-FFF2-40B4-BE49-F238E27FC236}">
                      <a16:creationId xmlns:a16="http://schemas.microsoft.com/office/drawing/2014/main" id="{9E2556B2-F004-254A-C4F7-AF36124799B3}"/>
                    </a:ext>
                  </a:extLst>
                </p14:cNvPr>
                <p14:cNvContentPartPr/>
                <p14:nvPr/>
              </p14:nvContentPartPr>
              <p14:xfrm>
                <a:off x="3079539" y="3208556"/>
                <a:ext cx="116640" cy="200880"/>
              </p14:xfrm>
            </p:contentPart>
          </mc:Choice>
          <mc:Fallback>
            <p:pic>
              <p:nvPicPr>
                <p:cNvPr id="41" name="잉크 40">
                  <a:extLst>
                    <a:ext uri="{FF2B5EF4-FFF2-40B4-BE49-F238E27FC236}">
                      <a16:creationId xmlns:a16="http://schemas.microsoft.com/office/drawing/2014/main" id="{9E2556B2-F004-254A-C4F7-AF36124799B3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070539" y="3199916"/>
                  <a:ext cx="13428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2" name="잉크 41">
                  <a:extLst>
                    <a:ext uri="{FF2B5EF4-FFF2-40B4-BE49-F238E27FC236}">
                      <a16:creationId xmlns:a16="http://schemas.microsoft.com/office/drawing/2014/main" id="{A74BB8B1-A5D5-59FF-FC96-D5238C1BE26F}"/>
                    </a:ext>
                  </a:extLst>
                </p14:cNvPr>
                <p14:cNvContentPartPr/>
                <p14:nvPr/>
              </p14:nvContentPartPr>
              <p14:xfrm>
                <a:off x="3273579" y="3170396"/>
                <a:ext cx="173880" cy="217800"/>
              </p14:xfrm>
            </p:contentPart>
          </mc:Choice>
          <mc:Fallback>
            <p:pic>
              <p:nvPicPr>
                <p:cNvPr id="42" name="잉크 41">
                  <a:extLst>
                    <a:ext uri="{FF2B5EF4-FFF2-40B4-BE49-F238E27FC236}">
                      <a16:creationId xmlns:a16="http://schemas.microsoft.com/office/drawing/2014/main" id="{A74BB8B1-A5D5-59FF-FC96-D5238C1BE26F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264579" y="3161756"/>
                  <a:ext cx="19152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3" name="잉크 42">
                  <a:extLst>
                    <a:ext uri="{FF2B5EF4-FFF2-40B4-BE49-F238E27FC236}">
                      <a16:creationId xmlns:a16="http://schemas.microsoft.com/office/drawing/2014/main" id="{E349CA7B-CF77-0A4A-5BE0-AA77E8133678}"/>
                    </a:ext>
                  </a:extLst>
                </p14:cNvPr>
                <p14:cNvContentPartPr/>
                <p14:nvPr/>
              </p14:nvContentPartPr>
              <p14:xfrm>
                <a:off x="3362499" y="3275516"/>
                <a:ext cx="230040" cy="111960"/>
              </p14:xfrm>
            </p:contentPart>
          </mc:Choice>
          <mc:Fallback>
            <p:pic>
              <p:nvPicPr>
                <p:cNvPr id="43" name="잉크 42">
                  <a:extLst>
                    <a:ext uri="{FF2B5EF4-FFF2-40B4-BE49-F238E27FC236}">
                      <a16:creationId xmlns:a16="http://schemas.microsoft.com/office/drawing/2014/main" id="{E349CA7B-CF77-0A4A-5BE0-AA77E8133678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353499" y="3266516"/>
                  <a:ext cx="247680" cy="129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7618E50A-E5B3-324D-83EF-EB25A8B00761}"/>
              </a:ext>
            </a:extLst>
          </p:cNvPr>
          <p:cNvGrpSpPr/>
          <p:nvPr/>
        </p:nvGrpSpPr>
        <p:grpSpPr>
          <a:xfrm>
            <a:off x="3536379" y="2872676"/>
            <a:ext cx="1360800" cy="243360"/>
            <a:chOff x="3536379" y="2872676"/>
            <a:chExt cx="1360800" cy="243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5" name="잉크 44">
                  <a:extLst>
                    <a:ext uri="{FF2B5EF4-FFF2-40B4-BE49-F238E27FC236}">
                      <a16:creationId xmlns:a16="http://schemas.microsoft.com/office/drawing/2014/main" id="{411A76D1-F6B2-6EFE-A619-EE58A45E6EBF}"/>
                    </a:ext>
                  </a:extLst>
                </p14:cNvPr>
                <p14:cNvContentPartPr/>
                <p14:nvPr/>
              </p14:nvContentPartPr>
              <p14:xfrm>
                <a:off x="3536379" y="3004796"/>
                <a:ext cx="358200" cy="23400"/>
              </p14:xfrm>
            </p:contentPart>
          </mc:Choice>
          <mc:Fallback>
            <p:pic>
              <p:nvPicPr>
                <p:cNvPr id="45" name="잉크 44">
                  <a:extLst>
                    <a:ext uri="{FF2B5EF4-FFF2-40B4-BE49-F238E27FC236}">
                      <a16:creationId xmlns:a16="http://schemas.microsoft.com/office/drawing/2014/main" id="{411A76D1-F6B2-6EFE-A619-EE58A45E6EBF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3527739" y="2995796"/>
                  <a:ext cx="37584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6" name="잉크 45">
                  <a:extLst>
                    <a:ext uri="{FF2B5EF4-FFF2-40B4-BE49-F238E27FC236}">
                      <a16:creationId xmlns:a16="http://schemas.microsoft.com/office/drawing/2014/main" id="{1A38949E-AC38-5DA5-CF0F-0025399E0BBC}"/>
                    </a:ext>
                  </a:extLst>
                </p14:cNvPr>
                <p14:cNvContentPartPr/>
                <p14:nvPr/>
              </p14:nvContentPartPr>
              <p14:xfrm>
                <a:off x="3799899" y="2872676"/>
                <a:ext cx="122040" cy="219600"/>
              </p14:xfrm>
            </p:contentPart>
          </mc:Choice>
          <mc:Fallback>
            <p:pic>
              <p:nvPicPr>
                <p:cNvPr id="46" name="잉크 45">
                  <a:extLst>
                    <a:ext uri="{FF2B5EF4-FFF2-40B4-BE49-F238E27FC236}">
                      <a16:creationId xmlns:a16="http://schemas.microsoft.com/office/drawing/2014/main" id="{1A38949E-AC38-5DA5-CF0F-0025399E0BBC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791259" y="2864036"/>
                  <a:ext cx="13968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7" name="잉크 46">
                  <a:extLst>
                    <a:ext uri="{FF2B5EF4-FFF2-40B4-BE49-F238E27FC236}">
                      <a16:creationId xmlns:a16="http://schemas.microsoft.com/office/drawing/2014/main" id="{675E18DE-F145-3B51-34E6-048D1D9481C8}"/>
                    </a:ext>
                  </a:extLst>
                </p14:cNvPr>
                <p14:cNvContentPartPr/>
                <p14:nvPr/>
              </p14:nvContentPartPr>
              <p14:xfrm>
                <a:off x="3986379" y="2894636"/>
                <a:ext cx="141480" cy="147240"/>
              </p14:xfrm>
            </p:contentPart>
          </mc:Choice>
          <mc:Fallback>
            <p:pic>
              <p:nvPicPr>
                <p:cNvPr id="47" name="잉크 46">
                  <a:extLst>
                    <a:ext uri="{FF2B5EF4-FFF2-40B4-BE49-F238E27FC236}">
                      <a16:creationId xmlns:a16="http://schemas.microsoft.com/office/drawing/2014/main" id="{675E18DE-F145-3B51-34E6-048D1D9481C8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977739" y="2885996"/>
                  <a:ext cx="15912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8" name="잉크 47">
                  <a:extLst>
                    <a:ext uri="{FF2B5EF4-FFF2-40B4-BE49-F238E27FC236}">
                      <a16:creationId xmlns:a16="http://schemas.microsoft.com/office/drawing/2014/main" id="{B3E96C4E-46C5-6D2A-3BA9-1FF2E8D70FA1}"/>
                    </a:ext>
                  </a:extLst>
                </p14:cNvPr>
                <p14:cNvContentPartPr/>
                <p14:nvPr/>
              </p14:nvContentPartPr>
              <p14:xfrm>
                <a:off x="4070979" y="2914436"/>
                <a:ext cx="79560" cy="108360"/>
              </p14:xfrm>
            </p:contentPart>
          </mc:Choice>
          <mc:Fallback>
            <p:pic>
              <p:nvPicPr>
                <p:cNvPr id="48" name="잉크 47">
                  <a:extLst>
                    <a:ext uri="{FF2B5EF4-FFF2-40B4-BE49-F238E27FC236}">
                      <a16:creationId xmlns:a16="http://schemas.microsoft.com/office/drawing/2014/main" id="{B3E96C4E-46C5-6D2A-3BA9-1FF2E8D70FA1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4062339" y="2905436"/>
                  <a:ext cx="972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49" name="잉크 48">
                  <a:extLst>
                    <a:ext uri="{FF2B5EF4-FFF2-40B4-BE49-F238E27FC236}">
                      <a16:creationId xmlns:a16="http://schemas.microsoft.com/office/drawing/2014/main" id="{01CD8403-B20B-AFDC-C002-31F5FF9CCD3E}"/>
                    </a:ext>
                  </a:extLst>
                </p14:cNvPr>
                <p14:cNvContentPartPr/>
                <p14:nvPr/>
              </p14:nvContentPartPr>
              <p14:xfrm>
                <a:off x="4090419" y="3034676"/>
                <a:ext cx="144720" cy="79200"/>
              </p14:xfrm>
            </p:contentPart>
          </mc:Choice>
          <mc:Fallback>
            <p:pic>
              <p:nvPicPr>
                <p:cNvPr id="49" name="잉크 48">
                  <a:extLst>
                    <a:ext uri="{FF2B5EF4-FFF2-40B4-BE49-F238E27FC236}">
                      <a16:creationId xmlns:a16="http://schemas.microsoft.com/office/drawing/2014/main" id="{01CD8403-B20B-AFDC-C002-31F5FF9CCD3E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4081419" y="3025676"/>
                  <a:ext cx="16236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0" name="잉크 49">
                  <a:extLst>
                    <a:ext uri="{FF2B5EF4-FFF2-40B4-BE49-F238E27FC236}">
                      <a16:creationId xmlns:a16="http://schemas.microsoft.com/office/drawing/2014/main" id="{B8A030EF-9CE4-8249-99D2-224951C628FF}"/>
                    </a:ext>
                  </a:extLst>
                </p14:cNvPr>
                <p14:cNvContentPartPr/>
                <p14:nvPr/>
              </p14:nvContentPartPr>
              <p14:xfrm>
                <a:off x="4213899" y="2892476"/>
                <a:ext cx="121680" cy="147600"/>
              </p14:xfrm>
            </p:contentPart>
          </mc:Choice>
          <mc:Fallback>
            <p:pic>
              <p:nvPicPr>
                <p:cNvPr id="50" name="잉크 49">
                  <a:extLst>
                    <a:ext uri="{FF2B5EF4-FFF2-40B4-BE49-F238E27FC236}">
                      <a16:creationId xmlns:a16="http://schemas.microsoft.com/office/drawing/2014/main" id="{B8A030EF-9CE4-8249-99D2-224951C628FF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4204899" y="2883476"/>
                  <a:ext cx="13932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1" name="잉크 50">
                  <a:extLst>
                    <a:ext uri="{FF2B5EF4-FFF2-40B4-BE49-F238E27FC236}">
                      <a16:creationId xmlns:a16="http://schemas.microsoft.com/office/drawing/2014/main" id="{30D10F9D-CE67-C58C-41E1-A6C446161958}"/>
                    </a:ext>
                  </a:extLst>
                </p14:cNvPr>
                <p14:cNvContentPartPr/>
                <p14:nvPr/>
              </p14:nvContentPartPr>
              <p14:xfrm>
                <a:off x="4400379" y="2906876"/>
                <a:ext cx="24480" cy="179640"/>
              </p14:xfrm>
            </p:contentPart>
          </mc:Choice>
          <mc:Fallback>
            <p:pic>
              <p:nvPicPr>
                <p:cNvPr id="51" name="잉크 50">
                  <a:extLst>
                    <a:ext uri="{FF2B5EF4-FFF2-40B4-BE49-F238E27FC236}">
                      <a16:creationId xmlns:a16="http://schemas.microsoft.com/office/drawing/2014/main" id="{30D10F9D-CE67-C58C-41E1-A6C446161958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391379" y="2898236"/>
                  <a:ext cx="4212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2" name="잉크 51">
                  <a:extLst>
                    <a:ext uri="{FF2B5EF4-FFF2-40B4-BE49-F238E27FC236}">
                      <a16:creationId xmlns:a16="http://schemas.microsoft.com/office/drawing/2014/main" id="{75534F51-F0F2-801D-56BF-9BF3FD87F4F3}"/>
                    </a:ext>
                  </a:extLst>
                </p14:cNvPr>
                <p14:cNvContentPartPr/>
                <p14:nvPr/>
              </p14:nvContentPartPr>
              <p14:xfrm>
                <a:off x="4487499" y="2880956"/>
                <a:ext cx="99000" cy="29160"/>
              </p14:xfrm>
            </p:contentPart>
          </mc:Choice>
          <mc:Fallback>
            <p:pic>
              <p:nvPicPr>
                <p:cNvPr id="52" name="잉크 51">
                  <a:extLst>
                    <a:ext uri="{FF2B5EF4-FFF2-40B4-BE49-F238E27FC236}">
                      <a16:creationId xmlns:a16="http://schemas.microsoft.com/office/drawing/2014/main" id="{75534F51-F0F2-801D-56BF-9BF3FD87F4F3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4478499" y="2872316"/>
                  <a:ext cx="11664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3" name="잉크 52">
                  <a:extLst>
                    <a:ext uri="{FF2B5EF4-FFF2-40B4-BE49-F238E27FC236}">
                      <a16:creationId xmlns:a16="http://schemas.microsoft.com/office/drawing/2014/main" id="{FAFF6A9E-BBF9-8741-1BC6-CD73D29B2BCD}"/>
                    </a:ext>
                  </a:extLst>
                </p14:cNvPr>
                <p14:cNvContentPartPr/>
                <p14:nvPr/>
              </p14:nvContentPartPr>
              <p14:xfrm>
                <a:off x="4456179" y="2942876"/>
                <a:ext cx="139680" cy="104400"/>
              </p14:xfrm>
            </p:contentPart>
          </mc:Choice>
          <mc:Fallback>
            <p:pic>
              <p:nvPicPr>
                <p:cNvPr id="53" name="잉크 52">
                  <a:extLst>
                    <a:ext uri="{FF2B5EF4-FFF2-40B4-BE49-F238E27FC236}">
                      <a16:creationId xmlns:a16="http://schemas.microsoft.com/office/drawing/2014/main" id="{FAFF6A9E-BBF9-8741-1BC6-CD73D29B2BCD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4447539" y="2933876"/>
                  <a:ext cx="15732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4" name="잉크 53">
                  <a:extLst>
                    <a:ext uri="{FF2B5EF4-FFF2-40B4-BE49-F238E27FC236}">
                      <a16:creationId xmlns:a16="http://schemas.microsoft.com/office/drawing/2014/main" id="{6EAB2D72-8C71-DADF-43AA-975086664FA1}"/>
                    </a:ext>
                  </a:extLst>
                </p14:cNvPr>
                <p14:cNvContentPartPr/>
                <p14:nvPr/>
              </p14:nvContentPartPr>
              <p14:xfrm>
                <a:off x="4642659" y="2892116"/>
                <a:ext cx="170280" cy="193320"/>
              </p14:xfrm>
            </p:contentPart>
          </mc:Choice>
          <mc:Fallback>
            <p:pic>
              <p:nvPicPr>
                <p:cNvPr id="54" name="잉크 53">
                  <a:extLst>
                    <a:ext uri="{FF2B5EF4-FFF2-40B4-BE49-F238E27FC236}">
                      <a16:creationId xmlns:a16="http://schemas.microsoft.com/office/drawing/2014/main" id="{6EAB2D72-8C71-DADF-43AA-975086664FA1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4634019" y="2883476"/>
                  <a:ext cx="18792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5" name="잉크 54">
                  <a:extLst>
                    <a:ext uri="{FF2B5EF4-FFF2-40B4-BE49-F238E27FC236}">
                      <a16:creationId xmlns:a16="http://schemas.microsoft.com/office/drawing/2014/main" id="{EF720708-6374-9B72-DCFD-BD51EFD4CE19}"/>
                    </a:ext>
                  </a:extLst>
                </p14:cNvPr>
                <p14:cNvContentPartPr/>
                <p14:nvPr/>
              </p14:nvContentPartPr>
              <p14:xfrm>
                <a:off x="4889619" y="2922356"/>
                <a:ext cx="7560" cy="193680"/>
              </p14:xfrm>
            </p:contentPart>
          </mc:Choice>
          <mc:Fallback>
            <p:pic>
              <p:nvPicPr>
                <p:cNvPr id="55" name="잉크 54">
                  <a:extLst>
                    <a:ext uri="{FF2B5EF4-FFF2-40B4-BE49-F238E27FC236}">
                      <a16:creationId xmlns:a16="http://schemas.microsoft.com/office/drawing/2014/main" id="{EF720708-6374-9B72-DCFD-BD51EFD4CE19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4880979" y="2913716"/>
                  <a:ext cx="25200" cy="211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57" name="잉크 56">
                <a:extLst>
                  <a:ext uri="{FF2B5EF4-FFF2-40B4-BE49-F238E27FC236}">
                    <a16:creationId xmlns:a16="http://schemas.microsoft.com/office/drawing/2014/main" id="{EF96A834-4FA6-FF08-AFA3-13E889124ED9}"/>
                  </a:ext>
                </a:extLst>
              </p14:cNvPr>
              <p14:cNvContentPartPr/>
              <p14:nvPr/>
            </p14:nvContentPartPr>
            <p14:xfrm>
              <a:off x="4986099" y="3983636"/>
              <a:ext cx="727200" cy="601560"/>
            </p14:xfrm>
          </p:contentPart>
        </mc:Choice>
        <mc:Fallback>
          <p:pic>
            <p:nvPicPr>
              <p:cNvPr id="57" name="잉크 56">
                <a:extLst>
                  <a:ext uri="{FF2B5EF4-FFF2-40B4-BE49-F238E27FC236}">
                    <a16:creationId xmlns:a16="http://schemas.microsoft.com/office/drawing/2014/main" id="{EF96A834-4FA6-FF08-AFA3-13E889124ED9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4977459" y="3974996"/>
                <a:ext cx="744840" cy="61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59" name="잉크 58">
                <a:extLst>
                  <a:ext uri="{FF2B5EF4-FFF2-40B4-BE49-F238E27FC236}">
                    <a16:creationId xmlns:a16="http://schemas.microsoft.com/office/drawing/2014/main" id="{569FC7F9-672E-C243-B5BD-51E4C6B1DBF3}"/>
                  </a:ext>
                </a:extLst>
              </p14:cNvPr>
              <p14:cNvContentPartPr/>
              <p14:nvPr/>
            </p14:nvContentPartPr>
            <p14:xfrm>
              <a:off x="1062459" y="4076516"/>
              <a:ext cx="2920320" cy="76680"/>
            </p14:xfrm>
          </p:contentPart>
        </mc:Choice>
        <mc:Fallback>
          <p:pic>
            <p:nvPicPr>
              <p:cNvPr id="59" name="잉크 58">
                <a:extLst>
                  <a:ext uri="{FF2B5EF4-FFF2-40B4-BE49-F238E27FC236}">
                    <a16:creationId xmlns:a16="http://schemas.microsoft.com/office/drawing/2014/main" id="{569FC7F9-672E-C243-B5BD-51E4C6B1DBF3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1053819" y="4067516"/>
                <a:ext cx="2937960" cy="94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31345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AFEB9D-E295-92C2-6935-B3CA53027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HDFS</a:t>
            </a:r>
            <a:r>
              <a:rPr lang="ko-KR" altLang="en-US" dirty="0"/>
              <a:t> 관리 및 사용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D55062-C688-4CD5-6F17-83117668E9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hdfs</a:t>
            </a:r>
            <a:r>
              <a:rPr lang="en-US" altLang="ko-KR" dirty="0"/>
              <a:t> </a:t>
            </a:r>
            <a:r>
              <a:rPr lang="ko-KR" altLang="en-US" dirty="0"/>
              <a:t>주요 도구</a:t>
            </a:r>
            <a:endParaRPr lang="en-US" altLang="ko-KR" dirty="0"/>
          </a:p>
          <a:p>
            <a:pPr lvl="1"/>
            <a:r>
              <a:rPr lang="en-US" altLang="ko-KR" dirty="0" err="1"/>
              <a:t>dfsadmin</a:t>
            </a:r>
            <a:r>
              <a:rPr lang="en-US" altLang="ko-KR" dirty="0"/>
              <a:t> : HDFS</a:t>
            </a:r>
            <a:r>
              <a:rPr lang="ko-KR" altLang="en-US" dirty="0"/>
              <a:t> 관리 도구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다음 슬라이드 참고</a:t>
            </a:r>
            <a:endParaRPr lang="en-US" altLang="ko-KR" dirty="0"/>
          </a:p>
          <a:p>
            <a:pPr lvl="1"/>
            <a:r>
              <a:rPr lang="en-US" altLang="ko-KR" dirty="0" err="1"/>
              <a:t>dfs</a:t>
            </a:r>
            <a:r>
              <a:rPr lang="en-US" altLang="ko-KR" dirty="0"/>
              <a:t> : HDFS </a:t>
            </a:r>
            <a:r>
              <a:rPr lang="ko-KR" altLang="en-US" dirty="0"/>
              <a:t>조작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별도 파일 업로드함</a:t>
            </a:r>
            <a:endParaRPr lang="en-US" altLang="ko-KR" dirty="0"/>
          </a:p>
          <a:p>
            <a:pPr lvl="1"/>
            <a:r>
              <a:rPr lang="en-US" altLang="ko-KR" dirty="0" err="1"/>
              <a:t>fsck</a:t>
            </a:r>
            <a:r>
              <a:rPr lang="en-US" altLang="ko-KR" dirty="0"/>
              <a:t> : </a:t>
            </a:r>
            <a:r>
              <a:rPr lang="ko-KR" altLang="en-US" dirty="0"/>
              <a:t>파일시스템 점검</a:t>
            </a:r>
            <a:endParaRPr lang="en-US" altLang="ko-KR" dirty="0"/>
          </a:p>
          <a:p>
            <a:pPr marL="220663" lvl="1" indent="0">
              <a:buNone/>
            </a:pPr>
            <a:r>
              <a:rPr lang="en-US" altLang="ko-KR" dirty="0"/>
              <a:t>$ </a:t>
            </a:r>
            <a:r>
              <a:rPr lang="en-US" altLang="ko-KR" dirty="0" err="1"/>
              <a:t>hdfs</a:t>
            </a:r>
            <a:r>
              <a:rPr lang="en-US" altLang="ko-KR" dirty="0"/>
              <a:t> </a:t>
            </a:r>
            <a:r>
              <a:rPr lang="en-US" altLang="ko-KR" dirty="0" err="1"/>
              <a:t>dfsadmin</a:t>
            </a:r>
            <a:r>
              <a:rPr lang="en-US" altLang="ko-KR" dirty="0"/>
              <a:t> </a:t>
            </a:r>
            <a:r>
              <a:rPr lang="ko-KR" altLang="en-US" dirty="0"/>
              <a:t>옵션</a:t>
            </a:r>
            <a:endParaRPr lang="en-US" altLang="ko-KR" dirty="0"/>
          </a:p>
          <a:p>
            <a:pPr marL="220663" lvl="1" indent="0">
              <a:buNone/>
            </a:pPr>
            <a:r>
              <a:rPr lang="en-US" altLang="ko-KR" dirty="0"/>
              <a:t>$ </a:t>
            </a:r>
            <a:r>
              <a:rPr lang="en-US" altLang="ko-KR" dirty="0" err="1"/>
              <a:t>hdfs</a:t>
            </a:r>
            <a:r>
              <a:rPr lang="en-US" altLang="ko-KR" dirty="0"/>
              <a:t> </a:t>
            </a:r>
            <a:r>
              <a:rPr lang="en-US" altLang="ko-KR" dirty="0" err="1"/>
              <a:t>dfs</a:t>
            </a:r>
            <a:r>
              <a:rPr lang="en-US" altLang="ko-KR" dirty="0"/>
              <a:t> </a:t>
            </a:r>
            <a:r>
              <a:rPr lang="ko-KR" altLang="en-US" dirty="0"/>
              <a:t>옵션</a:t>
            </a:r>
          </a:p>
          <a:p>
            <a:pPr marL="220663" lvl="1" indent="0">
              <a:buNone/>
            </a:pPr>
            <a:r>
              <a:rPr lang="en-US" altLang="ko-KR" dirty="0"/>
              <a:t>$ </a:t>
            </a:r>
            <a:r>
              <a:rPr lang="en-US" altLang="ko-KR" dirty="0" err="1"/>
              <a:t>hdfs</a:t>
            </a:r>
            <a:r>
              <a:rPr lang="en-US" altLang="ko-KR" dirty="0"/>
              <a:t> </a:t>
            </a:r>
            <a:r>
              <a:rPr lang="en-US" altLang="ko-KR" dirty="0" err="1"/>
              <a:t>fsck</a:t>
            </a:r>
            <a:r>
              <a:rPr lang="en-US" altLang="ko-KR" dirty="0"/>
              <a:t> </a:t>
            </a:r>
            <a:r>
              <a:rPr lang="ko-KR" altLang="en-US" dirty="0"/>
              <a:t>옵션</a:t>
            </a:r>
          </a:p>
          <a:p>
            <a:pPr marL="220663" lvl="1" indent="0">
              <a:buNone/>
            </a:pP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0FC0164-F08C-44C0-FF46-8D3A1CEA3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12</a:t>
            </a:fld>
            <a:endParaRPr lang="ko-KR" altLang="en-US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1ABE0C6C-DDB2-6752-ACCD-7C165EA42083}"/>
              </a:ext>
            </a:extLst>
          </p:cNvPr>
          <p:cNvGrpSpPr/>
          <p:nvPr/>
        </p:nvGrpSpPr>
        <p:grpSpPr>
          <a:xfrm>
            <a:off x="1537299" y="3699236"/>
            <a:ext cx="517680" cy="259200"/>
            <a:chOff x="1537299" y="3699236"/>
            <a:chExt cx="517680" cy="259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잉크 3">
                  <a:extLst>
                    <a:ext uri="{FF2B5EF4-FFF2-40B4-BE49-F238E27FC236}">
                      <a16:creationId xmlns:a16="http://schemas.microsoft.com/office/drawing/2014/main" id="{3B029D7B-E9D8-8168-5BCE-920972C02302}"/>
                    </a:ext>
                  </a:extLst>
                </p14:cNvPr>
                <p14:cNvContentPartPr/>
                <p14:nvPr/>
              </p14:nvContentPartPr>
              <p14:xfrm>
                <a:off x="1633419" y="3726956"/>
                <a:ext cx="125640" cy="209160"/>
              </p14:xfrm>
            </p:contentPart>
          </mc:Choice>
          <mc:Fallback>
            <p:pic>
              <p:nvPicPr>
                <p:cNvPr id="4" name="잉크 3">
                  <a:extLst>
                    <a:ext uri="{FF2B5EF4-FFF2-40B4-BE49-F238E27FC236}">
                      <a16:creationId xmlns:a16="http://schemas.microsoft.com/office/drawing/2014/main" id="{3B029D7B-E9D8-8168-5BCE-920972C0230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624779" y="3717956"/>
                  <a:ext cx="14328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6" name="잉크 5">
                  <a:extLst>
                    <a:ext uri="{FF2B5EF4-FFF2-40B4-BE49-F238E27FC236}">
                      <a16:creationId xmlns:a16="http://schemas.microsoft.com/office/drawing/2014/main" id="{E8061CAF-8646-4606-7832-A2932D165DB0}"/>
                    </a:ext>
                  </a:extLst>
                </p14:cNvPr>
                <p14:cNvContentPartPr/>
                <p14:nvPr/>
              </p14:nvContentPartPr>
              <p14:xfrm>
                <a:off x="1537299" y="3867716"/>
                <a:ext cx="151200" cy="22320"/>
              </p14:xfrm>
            </p:contentPart>
          </mc:Choice>
          <mc:Fallback>
            <p:pic>
              <p:nvPicPr>
                <p:cNvPr id="6" name="잉크 5">
                  <a:extLst>
                    <a:ext uri="{FF2B5EF4-FFF2-40B4-BE49-F238E27FC236}">
                      <a16:creationId xmlns:a16="http://schemas.microsoft.com/office/drawing/2014/main" id="{E8061CAF-8646-4606-7832-A2932D165DB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528299" y="3859076"/>
                  <a:ext cx="16884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7" name="잉크 6">
                  <a:extLst>
                    <a:ext uri="{FF2B5EF4-FFF2-40B4-BE49-F238E27FC236}">
                      <a16:creationId xmlns:a16="http://schemas.microsoft.com/office/drawing/2014/main" id="{3C8980ED-24CD-6B67-1FFD-03DE0F69434C}"/>
                    </a:ext>
                  </a:extLst>
                </p14:cNvPr>
                <p14:cNvContentPartPr/>
                <p14:nvPr/>
              </p14:nvContentPartPr>
              <p14:xfrm>
                <a:off x="1779219" y="3699236"/>
                <a:ext cx="101880" cy="244080"/>
              </p14:xfrm>
            </p:contentPart>
          </mc:Choice>
          <mc:Fallback>
            <p:pic>
              <p:nvPicPr>
                <p:cNvPr id="7" name="잉크 6">
                  <a:extLst>
                    <a:ext uri="{FF2B5EF4-FFF2-40B4-BE49-F238E27FC236}">
                      <a16:creationId xmlns:a16="http://schemas.microsoft.com/office/drawing/2014/main" id="{3C8980ED-24CD-6B67-1FFD-03DE0F69434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770219" y="3690236"/>
                  <a:ext cx="11952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4FDCF038-72A2-D4A0-6BB6-B584CA3D6CA3}"/>
                    </a:ext>
                  </a:extLst>
                </p14:cNvPr>
                <p14:cNvContentPartPr/>
                <p14:nvPr/>
              </p14:nvContentPartPr>
              <p14:xfrm>
                <a:off x="1919979" y="3789236"/>
                <a:ext cx="135000" cy="169200"/>
              </p14:xfrm>
            </p:contentPart>
          </mc:Choice>
          <mc:Fallback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4FDCF038-72A2-D4A0-6BB6-B584CA3D6CA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910979" y="3780236"/>
                  <a:ext cx="152640" cy="186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1C7E999E-5AC7-5BE7-290C-0A9ABFCC3268}"/>
              </a:ext>
            </a:extLst>
          </p:cNvPr>
          <p:cNvGrpSpPr/>
          <p:nvPr/>
        </p:nvGrpSpPr>
        <p:grpSpPr>
          <a:xfrm>
            <a:off x="2283579" y="3713636"/>
            <a:ext cx="810360" cy="261720"/>
            <a:chOff x="2283579" y="3713636"/>
            <a:chExt cx="810360" cy="261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8B533972-56DA-78C2-0AF6-15802D974BAC}"/>
                    </a:ext>
                  </a:extLst>
                </p14:cNvPr>
                <p14:cNvContentPartPr/>
                <p14:nvPr/>
              </p14:nvContentPartPr>
              <p14:xfrm>
                <a:off x="2283579" y="3722276"/>
                <a:ext cx="191520" cy="170280"/>
              </p14:xfrm>
            </p:contentPart>
          </mc:Choice>
          <mc:Fallback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8B533972-56DA-78C2-0AF6-15802D974BA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274579" y="3713636"/>
                  <a:ext cx="20916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74988FF9-DBD1-B7F3-0137-EF29C8AB481D}"/>
                    </a:ext>
                  </a:extLst>
                </p14:cNvPr>
                <p14:cNvContentPartPr/>
                <p14:nvPr/>
              </p14:nvContentPartPr>
              <p14:xfrm>
                <a:off x="2414979" y="3754316"/>
                <a:ext cx="171360" cy="221040"/>
              </p14:xfrm>
            </p:contentPart>
          </mc:Choice>
          <mc:Fallback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74988FF9-DBD1-B7F3-0137-EF29C8AB481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405979" y="3745316"/>
                  <a:ext cx="18900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8236B806-8269-7A37-78CD-E8D8CA8A4183}"/>
                    </a:ext>
                  </a:extLst>
                </p14:cNvPr>
                <p14:cNvContentPartPr/>
                <p14:nvPr/>
              </p14:nvContentPartPr>
              <p14:xfrm>
                <a:off x="2543859" y="3749636"/>
                <a:ext cx="114840" cy="180000"/>
              </p14:xfrm>
            </p:contentPart>
          </mc:Choice>
          <mc:Fallback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8236B806-8269-7A37-78CD-E8D8CA8A418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534859" y="3740996"/>
                  <a:ext cx="13248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2CCFC7E9-E857-F6CF-727B-4F511FCCA9D3}"/>
                    </a:ext>
                  </a:extLst>
                </p14:cNvPr>
                <p14:cNvContentPartPr/>
                <p14:nvPr/>
              </p14:nvContentPartPr>
              <p14:xfrm>
                <a:off x="2613699" y="3713636"/>
                <a:ext cx="137160" cy="226800"/>
              </p14:xfrm>
            </p:contentPart>
          </mc:Choice>
          <mc:Fallback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2CCFC7E9-E857-F6CF-727B-4F511FCCA9D3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604699" y="3704996"/>
                  <a:ext cx="15480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106F96CE-E2A4-713A-CA26-96A322679DFA}"/>
                    </a:ext>
                  </a:extLst>
                </p14:cNvPr>
                <p14:cNvContentPartPr/>
                <p14:nvPr/>
              </p14:nvContentPartPr>
              <p14:xfrm>
                <a:off x="2717379" y="3758636"/>
                <a:ext cx="137520" cy="147960"/>
              </p14:xfrm>
            </p:contentPart>
          </mc:Choice>
          <mc:Fallback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106F96CE-E2A4-713A-CA26-96A322679DF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708739" y="3749636"/>
                  <a:ext cx="15516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0AEBAD49-2907-B370-8672-539B4BD4C526}"/>
                    </a:ext>
                  </a:extLst>
                </p14:cNvPr>
                <p14:cNvContentPartPr/>
                <p14:nvPr/>
              </p14:nvContentPartPr>
              <p14:xfrm>
                <a:off x="2894499" y="3735596"/>
                <a:ext cx="199440" cy="151200"/>
              </p14:xfrm>
            </p:contentPart>
          </mc:Choice>
          <mc:Fallback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0AEBAD49-2907-B370-8672-539B4BD4C526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885859" y="3726956"/>
                  <a:ext cx="217080" cy="168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AEF3AFA5-EBDF-C950-C1E8-75E6D004848D}"/>
              </a:ext>
            </a:extLst>
          </p:cNvPr>
          <p:cNvGrpSpPr/>
          <p:nvPr/>
        </p:nvGrpSpPr>
        <p:grpSpPr>
          <a:xfrm>
            <a:off x="3320739" y="3525356"/>
            <a:ext cx="754560" cy="329760"/>
            <a:chOff x="3320739" y="3525356"/>
            <a:chExt cx="754560" cy="329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A0C81330-8C56-B2B3-85B9-31A9EC74AE74}"/>
                    </a:ext>
                  </a:extLst>
                </p14:cNvPr>
                <p14:cNvContentPartPr/>
                <p14:nvPr/>
              </p14:nvContentPartPr>
              <p14:xfrm>
                <a:off x="3320739" y="3639476"/>
                <a:ext cx="149400" cy="180360"/>
              </p14:xfrm>
            </p:contentPart>
          </mc:Choice>
          <mc:Fallback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A0C81330-8C56-B2B3-85B9-31A9EC74AE7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312099" y="3630836"/>
                  <a:ext cx="16704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8D31265F-79B3-7F3B-4939-380CCFED40C6}"/>
                    </a:ext>
                  </a:extLst>
                </p14:cNvPr>
                <p14:cNvContentPartPr/>
                <p14:nvPr/>
              </p14:nvContentPartPr>
              <p14:xfrm>
                <a:off x="3454299" y="3525356"/>
                <a:ext cx="135720" cy="306360"/>
              </p14:xfrm>
            </p:contentPart>
          </mc:Choice>
          <mc:Fallback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8D31265F-79B3-7F3B-4939-380CCFED40C6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445659" y="3516716"/>
                  <a:ext cx="153360" cy="32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FAF51D26-4AB8-936D-E1D8-672C18BA33BD}"/>
                    </a:ext>
                  </a:extLst>
                </p14:cNvPr>
                <p14:cNvContentPartPr/>
                <p14:nvPr/>
              </p14:nvContentPartPr>
              <p14:xfrm>
                <a:off x="3616299" y="3651716"/>
                <a:ext cx="120240" cy="165600"/>
              </p14:xfrm>
            </p:contentPart>
          </mc:Choice>
          <mc:Fallback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FAF51D26-4AB8-936D-E1D8-672C18BA33BD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607659" y="3643076"/>
                  <a:ext cx="13788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4483514B-F7BF-B432-BA21-9C92B39EE153}"/>
                    </a:ext>
                  </a:extLst>
                </p14:cNvPr>
                <p14:cNvContentPartPr/>
                <p14:nvPr/>
              </p14:nvContentPartPr>
              <p14:xfrm>
                <a:off x="3778299" y="3676916"/>
                <a:ext cx="125640" cy="139680"/>
              </p14:xfrm>
            </p:contentPart>
          </mc:Choice>
          <mc:Fallback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4483514B-F7BF-B432-BA21-9C92B39EE15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769299" y="3668276"/>
                  <a:ext cx="14328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DEFAD05E-BF47-EBBF-05F4-1C385851C24F}"/>
                    </a:ext>
                  </a:extLst>
                </p14:cNvPr>
                <p14:cNvContentPartPr/>
                <p14:nvPr/>
              </p14:nvContentPartPr>
              <p14:xfrm>
                <a:off x="3897099" y="3589436"/>
                <a:ext cx="178200" cy="265680"/>
              </p14:xfrm>
            </p:contentPart>
          </mc:Choice>
          <mc:Fallback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DEFAD05E-BF47-EBBF-05F4-1C385851C24F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888099" y="3580436"/>
                  <a:ext cx="195840" cy="283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8C5080C6-47E2-19ED-DE59-1BB29DD552A1}"/>
              </a:ext>
            </a:extLst>
          </p:cNvPr>
          <p:cNvGrpSpPr/>
          <p:nvPr/>
        </p:nvGrpSpPr>
        <p:grpSpPr>
          <a:xfrm>
            <a:off x="2681379" y="3268676"/>
            <a:ext cx="415440" cy="285840"/>
            <a:chOff x="2681379" y="3268676"/>
            <a:chExt cx="415440" cy="285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A9FC8257-B3B6-0A86-65C0-CC3FBAC5A7C4}"/>
                    </a:ext>
                  </a:extLst>
                </p14:cNvPr>
                <p14:cNvContentPartPr/>
                <p14:nvPr/>
              </p14:nvContentPartPr>
              <p14:xfrm>
                <a:off x="2765979" y="3363356"/>
                <a:ext cx="330840" cy="191160"/>
              </p14:xfrm>
            </p:contentPart>
          </mc:Choice>
          <mc:Fallback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A9FC8257-B3B6-0A86-65C0-CC3FBAC5A7C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757339" y="3354356"/>
                  <a:ext cx="34848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5AF0BEA4-2800-50FD-FB75-548D8B470D14}"/>
                    </a:ext>
                  </a:extLst>
                </p14:cNvPr>
                <p14:cNvContentPartPr/>
                <p14:nvPr/>
              </p14:nvContentPartPr>
              <p14:xfrm>
                <a:off x="2681379" y="3268676"/>
                <a:ext cx="131760" cy="235080"/>
              </p14:xfrm>
            </p:contentPart>
          </mc:Choice>
          <mc:Fallback>
            <p:pic>
              <p:nvPicPr>
                <p:cNvPr id="21" name="잉크 20">
                  <a:extLst>
                    <a:ext uri="{FF2B5EF4-FFF2-40B4-BE49-F238E27FC236}">
                      <a16:creationId xmlns:a16="http://schemas.microsoft.com/office/drawing/2014/main" id="{5AF0BEA4-2800-50FD-FB75-548D8B470D14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672739" y="3260036"/>
                  <a:ext cx="149400" cy="252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455F084C-5904-663B-EEB2-0770A52AF699}"/>
              </a:ext>
            </a:extLst>
          </p:cNvPr>
          <p:cNvGrpSpPr/>
          <p:nvPr/>
        </p:nvGrpSpPr>
        <p:grpSpPr>
          <a:xfrm>
            <a:off x="1706139" y="4111076"/>
            <a:ext cx="589680" cy="312120"/>
            <a:chOff x="1706139" y="4111076"/>
            <a:chExt cx="589680" cy="312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6" name="잉크 25">
                  <a:extLst>
                    <a:ext uri="{FF2B5EF4-FFF2-40B4-BE49-F238E27FC236}">
                      <a16:creationId xmlns:a16="http://schemas.microsoft.com/office/drawing/2014/main" id="{231EDA37-0B47-464A-BC26-C9D039BFA7A2}"/>
                    </a:ext>
                  </a:extLst>
                </p14:cNvPr>
                <p14:cNvContentPartPr/>
                <p14:nvPr/>
              </p14:nvContentPartPr>
              <p14:xfrm>
                <a:off x="1724499" y="4126916"/>
                <a:ext cx="159120" cy="100440"/>
              </p14:xfrm>
            </p:contentPart>
          </mc:Choice>
          <mc:Fallback>
            <p:pic>
              <p:nvPicPr>
                <p:cNvPr id="26" name="잉크 25">
                  <a:extLst>
                    <a:ext uri="{FF2B5EF4-FFF2-40B4-BE49-F238E27FC236}">
                      <a16:creationId xmlns:a16="http://schemas.microsoft.com/office/drawing/2014/main" id="{231EDA37-0B47-464A-BC26-C9D039BFA7A2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715859" y="4117916"/>
                  <a:ext cx="17676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7" name="잉크 26">
                  <a:extLst>
                    <a:ext uri="{FF2B5EF4-FFF2-40B4-BE49-F238E27FC236}">
                      <a16:creationId xmlns:a16="http://schemas.microsoft.com/office/drawing/2014/main" id="{6781DF26-9CBB-C4A8-4C63-78E0228B1C1A}"/>
                    </a:ext>
                  </a:extLst>
                </p14:cNvPr>
                <p14:cNvContentPartPr/>
                <p14:nvPr/>
              </p14:nvContentPartPr>
              <p14:xfrm>
                <a:off x="1706139" y="4258676"/>
                <a:ext cx="117000" cy="80280"/>
              </p14:xfrm>
            </p:contentPart>
          </mc:Choice>
          <mc:Fallback>
            <p:pic>
              <p:nvPicPr>
                <p:cNvPr id="27" name="잉크 26">
                  <a:extLst>
                    <a:ext uri="{FF2B5EF4-FFF2-40B4-BE49-F238E27FC236}">
                      <a16:creationId xmlns:a16="http://schemas.microsoft.com/office/drawing/2014/main" id="{6781DF26-9CBB-C4A8-4C63-78E0228B1C1A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697139" y="4249676"/>
                  <a:ext cx="13464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8" name="잉크 27">
                  <a:extLst>
                    <a:ext uri="{FF2B5EF4-FFF2-40B4-BE49-F238E27FC236}">
                      <a16:creationId xmlns:a16="http://schemas.microsoft.com/office/drawing/2014/main" id="{50302B98-25F1-1927-FCA9-58A2B06D091E}"/>
                    </a:ext>
                  </a:extLst>
                </p14:cNvPr>
                <p14:cNvContentPartPr/>
                <p14:nvPr/>
              </p14:nvContentPartPr>
              <p14:xfrm>
                <a:off x="1902339" y="4111076"/>
                <a:ext cx="113760" cy="195120"/>
              </p14:xfrm>
            </p:contentPart>
          </mc:Choice>
          <mc:Fallback>
            <p:pic>
              <p:nvPicPr>
                <p:cNvPr id="28" name="잉크 27">
                  <a:extLst>
                    <a:ext uri="{FF2B5EF4-FFF2-40B4-BE49-F238E27FC236}">
                      <a16:creationId xmlns:a16="http://schemas.microsoft.com/office/drawing/2014/main" id="{50302B98-25F1-1927-FCA9-58A2B06D091E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893699" y="4102436"/>
                  <a:ext cx="13140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9" name="잉크 28">
                  <a:extLst>
                    <a:ext uri="{FF2B5EF4-FFF2-40B4-BE49-F238E27FC236}">
                      <a16:creationId xmlns:a16="http://schemas.microsoft.com/office/drawing/2014/main" id="{D3E8F2EB-B23C-E004-ECA0-46D042E8712D}"/>
                    </a:ext>
                  </a:extLst>
                </p14:cNvPr>
                <p14:cNvContentPartPr/>
                <p14:nvPr/>
              </p14:nvContentPartPr>
              <p14:xfrm>
                <a:off x="2017179" y="4165796"/>
                <a:ext cx="58320" cy="130680"/>
              </p14:xfrm>
            </p:contentPart>
          </mc:Choice>
          <mc:Fallback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D3E8F2EB-B23C-E004-ECA0-46D042E8712D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008539" y="4157156"/>
                  <a:ext cx="7596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0" name="잉크 29">
                  <a:extLst>
                    <a:ext uri="{FF2B5EF4-FFF2-40B4-BE49-F238E27FC236}">
                      <a16:creationId xmlns:a16="http://schemas.microsoft.com/office/drawing/2014/main" id="{333F7BDD-73E8-87A0-07C7-76B0403C0939}"/>
                    </a:ext>
                  </a:extLst>
                </p14:cNvPr>
                <p14:cNvContentPartPr/>
                <p14:nvPr/>
              </p14:nvContentPartPr>
              <p14:xfrm>
                <a:off x="1990179" y="4161836"/>
                <a:ext cx="221760" cy="245160"/>
              </p14:xfrm>
            </p:contentPart>
          </mc:Choice>
          <mc:Fallback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333F7BDD-73E8-87A0-07C7-76B0403C0939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981539" y="4153196"/>
                  <a:ext cx="23940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1" name="잉크 30">
                  <a:extLst>
                    <a:ext uri="{FF2B5EF4-FFF2-40B4-BE49-F238E27FC236}">
                      <a16:creationId xmlns:a16="http://schemas.microsoft.com/office/drawing/2014/main" id="{EAEEB2EE-94B6-C29B-74F2-B93C680F9339}"/>
                    </a:ext>
                  </a:extLst>
                </p14:cNvPr>
                <p14:cNvContentPartPr/>
                <p14:nvPr/>
              </p14:nvContentPartPr>
              <p14:xfrm>
                <a:off x="2156499" y="4184876"/>
                <a:ext cx="139320" cy="238320"/>
              </p14:xfrm>
            </p:contentPart>
          </mc:Choice>
          <mc:Fallback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EAEEB2EE-94B6-C29B-74F2-B93C680F9339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147499" y="4176236"/>
                  <a:ext cx="156960" cy="255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D211DBC7-DF01-9A30-FE64-496E1C898E50}"/>
              </a:ext>
            </a:extLst>
          </p:cNvPr>
          <p:cNvGrpSpPr/>
          <p:nvPr/>
        </p:nvGrpSpPr>
        <p:grpSpPr>
          <a:xfrm>
            <a:off x="2542419" y="4091276"/>
            <a:ext cx="1287000" cy="356760"/>
            <a:chOff x="2542419" y="4091276"/>
            <a:chExt cx="1287000" cy="356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2" name="잉크 31">
                  <a:extLst>
                    <a:ext uri="{FF2B5EF4-FFF2-40B4-BE49-F238E27FC236}">
                      <a16:creationId xmlns:a16="http://schemas.microsoft.com/office/drawing/2014/main" id="{796C6AB3-DB18-B23D-5054-72551DCAD339}"/>
                    </a:ext>
                  </a:extLst>
                </p14:cNvPr>
                <p14:cNvContentPartPr/>
                <p14:nvPr/>
              </p14:nvContentPartPr>
              <p14:xfrm>
                <a:off x="2542419" y="4163996"/>
                <a:ext cx="200160" cy="204840"/>
              </p14:xfrm>
            </p:contentPart>
          </mc:Choice>
          <mc:Fallback>
            <p:pic>
              <p:nvPicPr>
                <p:cNvPr id="32" name="잉크 31">
                  <a:extLst>
                    <a:ext uri="{FF2B5EF4-FFF2-40B4-BE49-F238E27FC236}">
                      <a16:creationId xmlns:a16="http://schemas.microsoft.com/office/drawing/2014/main" id="{796C6AB3-DB18-B23D-5054-72551DCAD339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533779" y="4155356"/>
                  <a:ext cx="21780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3" name="잉크 32">
                  <a:extLst>
                    <a:ext uri="{FF2B5EF4-FFF2-40B4-BE49-F238E27FC236}">
                      <a16:creationId xmlns:a16="http://schemas.microsoft.com/office/drawing/2014/main" id="{F02F8C00-BACD-B299-15D6-27E83A75BA1D}"/>
                    </a:ext>
                  </a:extLst>
                </p14:cNvPr>
                <p14:cNvContentPartPr/>
                <p14:nvPr/>
              </p14:nvContentPartPr>
              <p14:xfrm>
                <a:off x="2616579" y="4229156"/>
                <a:ext cx="132840" cy="167400"/>
              </p14:xfrm>
            </p:contentPart>
          </mc:Choice>
          <mc:Fallback>
            <p:pic>
              <p:nvPicPr>
                <p:cNvPr id="33" name="잉크 32">
                  <a:extLst>
                    <a:ext uri="{FF2B5EF4-FFF2-40B4-BE49-F238E27FC236}">
                      <a16:creationId xmlns:a16="http://schemas.microsoft.com/office/drawing/2014/main" id="{F02F8C00-BACD-B299-15D6-27E83A75BA1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607579" y="4220516"/>
                  <a:ext cx="15048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4" name="잉크 33">
                  <a:extLst>
                    <a:ext uri="{FF2B5EF4-FFF2-40B4-BE49-F238E27FC236}">
                      <a16:creationId xmlns:a16="http://schemas.microsoft.com/office/drawing/2014/main" id="{E4C55C44-08A8-2AFD-E7C3-CFAA18D1377D}"/>
                    </a:ext>
                  </a:extLst>
                </p14:cNvPr>
                <p14:cNvContentPartPr/>
                <p14:nvPr/>
              </p14:nvContentPartPr>
              <p14:xfrm>
                <a:off x="2790819" y="4154996"/>
                <a:ext cx="81000" cy="223200"/>
              </p14:xfrm>
            </p:contentPart>
          </mc:Choice>
          <mc:Fallback>
            <p:pic>
              <p:nvPicPr>
                <p:cNvPr id="34" name="잉크 33">
                  <a:extLst>
                    <a:ext uri="{FF2B5EF4-FFF2-40B4-BE49-F238E27FC236}">
                      <a16:creationId xmlns:a16="http://schemas.microsoft.com/office/drawing/2014/main" id="{E4C55C44-08A8-2AFD-E7C3-CFAA18D1377D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782179" y="4145996"/>
                  <a:ext cx="9864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5" name="잉크 34">
                  <a:extLst>
                    <a:ext uri="{FF2B5EF4-FFF2-40B4-BE49-F238E27FC236}">
                      <a16:creationId xmlns:a16="http://schemas.microsoft.com/office/drawing/2014/main" id="{DF03CB10-9661-56AD-77DD-D925C180D519}"/>
                    </a:ext>
                  </a:extLst>
                </p14:cNvPr>
                <p14:cNvContentPartPr/>
                <p14:nvPr/>
              </p14:nvContentPartPr>
              <p14:xfrm>
                <a:off x="2865699" y="4144916"/>
                <a:ext cx="157320" cy="174960"/>
              </p14:xfrm>
            </p:contentPart>
          </mc:Choice>
          <mc:Fallback>
            <p:pic>
              <p:nvPicPr>
                <p:cNvPr id="35" name="잉크 34">
                  <a:extLst>
                    <a:ext uri="{FF2B5EF4-FFF2-40B4-BE49-F238E27FC236}">
                      <a16:creationId xmlns:a16="http://schemas.microsoft.com/office/drawing/2014/main" id="{DF03CB10-9661-56AD-77DD-D925C180D519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856699" y="4135916"/>
                  <a:ext cx="17496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6" name="잉크 35">
                  <a:extLst>
                    <a:ext uri="{FF2B5EF4-FFF2-40B4-BE49-F238E27FC236}">
                      <a16:creationId xmlns:a16="http://schemas.microsoft.com/office/drawing/2014/main" id="{54A5D65B-B1F9-53CB-9AF4-1AB5BD32CC16}"/>
                    </a:ext>
                  </a:extLst>
                </p14:cNvPr>
                <p14:cNvContentPartPr/>
                <p14:nvPr/>
              </p14:nvContentPartPr>
              <p14:xfrm>
                <a:off x="2916099" y="4322756"/>
                <a:ext cx="163080" cy="124200"/>
              </p14:xfrm>
            </p:contentPart>
          </mc:Choice>
          <mc:Fallback>
            <p:pic>
              <p:nvPicPr>
                <p:cNvPr id="36" name="잉크 35">
                  <a:extLst>
                    <a:ext uri="{FF2B5EF4-FFF2-40B4-BE49-F238E27FC236}">
                      <a16:creationId xmlns:a16="http://schemas.microsoft.com/office/drawing/2014/main" id="{54A5D65B-B1F9-53CB-9AF4-1AB5BD32CC16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907099" y="4313756"/>
                  <a:ext cx="18072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7" name="잉크 36">
                  <a:extLst>
                    <a:ext uri="{FF2B5EF4-FFF2-40B4-BE49-F238E27FC236}">
                      <a16:creationId xmlns:a16="http://schemas.microsoft.com/office/drawing/2014/main" id="{782D7507-DD89-73BB-FD77-AE8B1A303238}"/>
                    </a:ext>
                  </a:extLst>
                </p14:cNvPr>
                <p14:cNvContentPartPr/>
                <p14:nvPr/>
              </p14:nvContentPartPr>
              <p14:xfrm>
                <a:off x="3113019" y="4136276"/>
                <a:ext cx="143280" cy="305280"/>
              </p14:xfrm>
            </p:contentPart>
          </mc:Choice>
          <mc:Fallback>
            <p:pic>
              <p:nvPicPr>
                <p:cNvPr id="37" name="잉크 36">
                  <a:extLst>
                    <a:ext uri="{FF2B5EF4-FFF2-40B4-BE49-F238E27FC236}">
                      <a16:creationId xmlns:a16="http://schemas.microsoft.com/office/drawing/2014/main" id="{782D7507-DD89-73BB-FD77-AE8B1A303238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104019" y="4127276"/>
                  <a:ext cx="160920" cy="32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8" name="잉크 37">
                  <a:extLst>
                    <a:ext uri="{FF2B5EF4-FFF2-40B4-BE49-F238E27FC236}">
                      <a16:creationId xmlns:a16="http://schemas.microsoft.com/office/drawing/2014/main" id="{95FE4645-71B7-AB29-2792-5F91734A9B94}"/>
                    </a:ext>
                  </a:extLst>
                </p14:cNvPr>
                <p14:cNvContentPartPr/>
                <p14:nvPr/>
              </p14:nvContentPartPr>
              <p14:xfrm>
                <a:off x="3348819" y="4110716"/>
                <a:ext cx="145440" cy="270720"/>
              </p14:xfrm>
            </p:contentPart>
          </mc:Choice>
          <mc:Fallback>
            <p:pic>
              <p:nvPicPr>
                <p:cNvPr id="38" name="잉크 37">
                  <a:extLst>
                    <a:ext uri="{FF2B5EF4-FFF2-40B4-BE49-F238E27FC236}">
                      <a16:creationId xmlns:a16="http://schemas.microsoft.com/office/drawing/2014/main" id="{95FE4645-71B7-AB29-2792-5F91734A9B94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339819" y="4102076"/>
                  <a:ext cx="163080" cy="28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9" name="잉크 38">
                  <a:extLst>
                    <a:ext uri="{FF2B5EF4-FFF2-40B4-BE49-F238E27FC236}">
                      <a16:creationId xmlns:a16="http://schemas.microsoft.com/office/drawing/2014/main" id="{AFFBB5FE-9D5D-825B-BAB6-C2CCC44CE670}"/>
                    </a:ext>
                  </a:extLst>
                </p14:cNvPr>
                <p14:cNvContentPartPr/>
                <p14:nvPr/>
              </p14:nvContentPartPr>
              <p14:xfrm>
                <a:off x="3533859" y="4091276"/>
                <a:ext cx="144000" cy="227160"/>
              </p14:xfrm>
            </p:contentPart>
          </mc:Choice>
          <mc:Fallback>
            <p:pic>
              <p:nvPicPr>
                <p:cNvPr id="39" name="잉크 38">
                  <a:extLst>
                    <a:ext uri="{FF2B5EF4-FFF2-40B4-BE49-F238E27FC236}">
                      <a16:creationId xmlns:a16="http://schemas.microsoft.com/office/drawing/2014/main" id="{AFFBB5FE-9D5D-825B-BAB6-C2CCC44CE670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524859" y="4082276"/>
                  <a:ext cx="16164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0" name="잉크 39">
                  <a:extLst>
                    <a:ext uri="{FF2B5EF4-FFF2-40B4-BE49-F238E27FC236}">
                      <a16:creationId xmlns:a16="http://schemas.microsoft.com/office/drawing/2014/main" id="{FD9BEE55-001A-7878-60B6-316FB5E761F1}"/>
                    </a:ext>
                  </a:extLst>
                </p14:cNvPr>
                <p14:cNvContentPartPr/>
                <p14:nvPr/>
              </p14:nvContentPartPr>
              <p14:xfrm>
                <a:off x="3508659" y="4142756"/>
                <a:ext cx="245520" cy="205560"/>
              </p14:xfrm>
            </p:contentPart>
          </mc:Choice>
          <mc:Fallback>
            <p:pic>
              <p:nvPicPr>
                <p:cNvPr id="40" name="잉크 39">
                  <a:extLst>
                    <a:ext uri="{FF2B5EF4-FFF2-40B4-BE49-F238E27FC236}">
                      <a16:creationId xmlns:a16="http://schemas.microsoft.com/office/drawing/2014/main" id="{FD9BEE55-001A-7878-60B6-316FB5E761F1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499659" y="4134116"/>
                  <a:ext cx="26316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1" name="잉크 40">
                  <a:extLst>
                    <a:ext uri="{FF2B5EF4-FFF2-40B4-BE49-F238E27FC236}">
                      <a16:creationId xmlns:a16="http://schemas.microsoft.com/office/drawing/2014/main" id="{AB3A191E-E7AC-D60A-7D46-036965D65ECE}"/>
                    </a:ext>
                  </a:extLst>
                </p14:cNvPr>
                <p14:cNvContentPartPr/>
                <p14:nvPr/>
              </p14:nvContentPartPr>
              <p14:xfrm>
                <a:off x="3782979" y="4107836"/>
                <a:ext cx="46440" cy="228600"/>
              </p14:xfrm>
            </p:contentPart>
          </mc:Choice>
          <mc:Fallback>
            <p:pic>
              <p:nvPicPr>
                <p:cNvPr id="41" name="잉크 40">
                  <a:extLst>
                    <a:ext uri="{FF2B5EF4-FFF2-40B4-BE49-F238E27FC236}">
                      <a16:creationId xmlns:a16="http://schemas.microsoft.com/office/drawing/2014/main" id="{AB3A191E-E7AC-D60A-7D46-036965D65ECE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774339" y="4099196"/>
                  <a:ext cx="6408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2" name="잉크 41">
                  <a:extLst>
                    <a:ext uri="{FF2B5EF4-FFF2-40B4-BE49-F238E27FC236}">
                      <a16:creationId xmlns:a16="http://schemas.microsoft.com/office/drawing/2014/main" id="{24997ED9-6C43-7903-43C9-CE67DC7F0F2F}"/>
                    </a:ext>
                  </a:extLst>
                </p14:cNvPr>
                <p14:cNvContentPartPr/>
                <p14:nvPr/>
              </p14:nvContentPartPr>
              <p14:xfrm>
                <a:off x="3703779" y="4351556"/>
                <a:ext cx="118440" cy="96480"/>
              </p14:xfrm>
            </p:contentPart>
          </mc:Choice>
          <mc:Fallback>
            <p:pic>
              <p:nvPicPr>
                <p:cNvPr id="42" name="잉크 41">
                  <a:extLst>
                    <a:ext uri="{FF2B5EF4-FFF2-40B4-BE49-F238E27FC236}">
                      <a16:creationId xmlns:a16="http://schemas.microsoft.com/office/drawing/2014/main" id="{24997ED9-6C43-7903-43C9-CE67DC7F0F2F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694779" y="4342556"/>
                  <a:ext cx="136080" cy="114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682D4722-C84C-F484-35CB-E7E8A26C642E}"/>
              </a:ext>
            </a:extLst>
          </p:cNvPr>
          <p:cNvGrpSpPr/>
          <p:nvPr/>
        </p:nvGrpSpPr>
        <p:grpSpPr>
          <a:xfrm>
            <a:off x="4101939" y="4113956"/>
            <a:ext cx="417600" cy="409320"/>
            <a:chOff x="4101939" y="4113956"/>
            <a:chExt cx="417600" cy="409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3" name="잉크 42">
                  <a:extLst>
                    <a:ext uri="{FF2B5EF4-FFF2-40B4-BE49-F238E27FC236}">
                      <a16:creationId xmlns:a16="http://schemas.microsoft.com/office/drawing/2014/main" id="{7097088A-FA1C-81CE-10E3-87AAD7C7FB4A}"/>
                    </a:ext>
                  </a:extLst>
                </p14:cNvPr>
                <p14:cNvContentPartPr/>
                <p14:nvPr/>
              </p14:nvContentPartPr>
              <p14:xfrm>
                <a:off x="4101939" y="4113956"/>
                <a:ext cx="176760" cy="231480"/>
              </p14:xfrm>
            </p:contentPart>
          </mc:Choice>
          <mc:Fallback>
            <p:pic>
              <p:nvPicPr>
                <p:cNvPr id="43" name="잉크 42">
                  <a:extLst>
                    <a:ext uri="{FF2B5EF4-FFF2-40B4-BE49-F238E27FC236}">
                      <a16:creationId xmlns:a16="http://schemas.microsoft.com/office/drawing/2014/main" id="{7097088A-FA1C-81CE-10E3-87AAD7C7FB4A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093299" y="4105316"/>
                  <a:ext cx="19440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4" name="잉크 43">
                  <a:extLst>
                    <a:ext uri="{FF2B5EF4-FFF2-40B4-BE49-F238E27FC236}">
                      <a16:creationId xmlns:a16="http://schemas.microsoft.com/office/drawing/2014/main" id="{30DF4481-4B99-2833-20A5-6D31F9A8CC06}"/>
                    </a:ext>
                  </a:extLst>
                </p14:cNvPr>
                <p14:cNvContentPartPr/>
                <p14:nvPr/>
              </p14:nvContentPartPr>
              <p14:xfrm>
                <a:off x="4162419" y="4300436"/>
                <a:ext cx="150120" cy="222840"/>
              </p14:xfrm>
            </p:contentPart>
          </mc:Choice>
          <mc:Fallback>
            <p:pic>
              <p:nvPicPr>
                <p:cNvPr id="44" name="잉크 43">
                  <a:extLst>
                    <a:ext uri="{FF2B5EF4-FFF2-40B4-BE49-F238E27FC236}">
                      <a16:creationId xmlns:a16="http://schemas.microsoft.com/office/drawing/2014/main" id="{30DF4481-4B99-2833-20A5-6D31F9A8CC06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153419" y="4291436"/>
                  <a:ext cx="16776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5" name="잉크 44">
                  <a:extLst>
                    <a:ext uri="{FF2B5EF4-FFF2-40B4-BE49-F238E27FC236}">
                      <a16:creationId xmlns:a16="http://schemas.microsoft.com/office/drawing/2014/main" id="{777A1446-6E6D-D320-5174-FC22E3D1D010}"/>
                    </a:ext>
                  </a:extLst>
                </p14:cNvPr>
                <p14:cNvContentPartPr/>
                <p14:nvPr/>
              </p14:nvContentPartPr>
              <p14:xfrm>
                <a:off x="4344579" y="4143476"/>
                <a:ext cx="168840" cy="173160"/>
              </p14:xfrm>
            </p:contentPart>
          </mc:Choice>
          <mc:Fallback>
            <p:pic>
              <p:nvPicPr>
                <p:cNvPr id="45" name="잉크 44">
                  <a:extLst>
                    <a:ext uri="{FF2B5EF4-FFF2-40B4-BE49-F238E27FC236}">
                      <a16:creationId xmlns:a16="http://schemas.microsoft.com/office/drawing/2014/main" id="{777A1446-6E6D-D320-5174-FC22E3D1D010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335579" y="4134836"/>
                  <a:ext cx="18648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6" name="잉크 45">
                  <a:extLst>
                    <a:ext uri="{FF2B5EF4-FFF2-40B4-BE49-F238E27FC236}">
                      <a16:creationId xmlns:a16="http://schemas.microsoft.com/office/drawing/2014/main" id="{200DBAC9-2734-D51C-813D-38ADB9E98E92}"/>
                    </a:ext>
                  </a:extLst>
                </p14:cNvPr>
                <p14:cNvContentPartPr/>
                <p14:nvPr/>
              </p14:nvContentPartPr>
              <p14:xfrm>
                <a:off x="4331619" y="4302236"/>
                <a:ext cx="187920" cy="146160"/>
              </p14:xfrm>
            </p:contentPart>
          </mc:Choice>
          <mc:Fallback>
            <p:pic>
              <p:nvPicPr>
                <p:cNvPr id="46" name="잉크 45">
                  <a:extLst>
                    <a:ext uri="{FF2B5EF4-FFF2-40B4-BE49-F238E27FC236}">
                      <a16:creationId xmlns:a16="http://schemas.microsoft.com/office/drawing/2014/main" id="{200DBAC9-2734-D51C-813D-38ADB9E98E92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4322979" y="4293596"/>
                  <a:ext cx="205560" cy="163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F42C699F-362E-A5D7-9ED6-36B58F6113CD}"/>
              </a:ext>
            </a:extLst>
          </p:cNvPr>
          <p:cNvGrpSpPr/>
          <p:nvPr/>
        </p:nvGrpSpPr>
        <p:grpSpPr>
          <a:xfrm>
            <a:off x="796779" y="1826516"/>
            <a:ext cx="6106320" cy="1142280"/>
            <a:chOff x="796779" y="1826516"/>
            <a:chExt cx="6106320" cy="1142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1" name="잉크 50">
                  <a:extLst>
                    <a:ext uri="{FF2B5EF4-FFF2-40B4-BE49-F238E27FC236}">
                      <a16:creationId xmlns:a16="http://schemas.microsoft.com/office/drawing/2014/main" id="{1D722743-8C1F-786A-0D38-3714CF4A615B}"/>
                    </a:ext>
                  </a:extLst>
                </p14:cNvPr>
                <p14:cNvContentPartPr/>
                <p14:nvPr/>
              </p14:nvContentPartPr>
              <p14:xfrm>
                <a:off x="796779" y="1826516"/>
                <a:ext cx="4906440" cy="472680"/>
              </p14:xfrm>
            </p:contentPart>
          </mc:Choice>
          <mc:Fallback>
            <p:pic>
              <p:nvPicPr>
                <p:cNvPr id="51" name="잉크 50">
                  <a:extLst>
                    <a:ext uri="{FF2B5EF4-FFF2-40B4-BE49-F238E27FC236}">
                      <a16:creationId xmlns:a16="http://schemas.microsoft.com/office/drawing/2014/main" id="{1D722743-8C1F-786A-0D38-3714CF4A615B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787779" y="1817516"/>
                  <a:ext cx="4924080" cy="49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2" name="잉크 51">
                  <a:extLst>
                    <a:ext uri="{FF2B5EF4-FFF2-40B4-BE49-F238E27FC236}">
                      <a16:creationId xmlns:a16="http://schemas.microsoft.com/office/drawing/2014/main" id="{8D1E540A-69FC-3758-DAEF-88566833F05D}"/>
                    </a:ext>
                  </a:extLst>
                </p14:cNvPr>
                <p14:cNvContentPartPr/>
                <p14:nvPr/>
              </p14:nvContentPartPr>
              <p14:xfrm>
                <a:off x="5618619" y="2032076"/>
                <a:ext cx="663840" cy="476280"/>
              </p14:xfrm>
            </p:contentPart>
          </mc:Choice>
          <mc:Fallback>
            <p:pic>
              <p:nvPicPr>
                <p:cNvPr id="52" name="잉크 51">
                  <a:extLst>
                    <a:ext uri="{FF2B5EF4-FFF2-40B4-BE49-F238E27FC236}">
                      <a16:creationId xmlns:a16="http://schemas.microsoft.com/office/drawing/2014/main" id="{8D1E540A-69FC-3758-DAEF-88566833F05D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609619" y="2023436"/>
                  <a:ext cx="681480" cy="49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3" name="잉크 52">
                  <a:extLst>
                    <a:ext uri="{FF2B5EF4-FFF2-40B4-BE49-F238E27FC236}">
                      <a16:creationId xmlns:a16="http://schemas.microsoft.com/office/drawing/2014/main" id="{C413F257-27B5-9BC3-4EDE-8FBA4987E7ED}"/>
                    </a:ext>
                  </a:extLst>
                </p14:cNvPr>
                <p14:cNvContentPartPr/>
                <p14:nvPr/>
              </p14:nvContentPartPr>
              <p14:xfrm>
                <a:off x="6082299" y="2293436"/>
                <a:ext cx="478440" cy="268920"/>
              </p14:xfrm>
            </p:contentPart>
          </mc:Choice>
          <mc:Fallback>
            <p:pic>
              <p:nvPicPr>
                <p:cNvPr id="53" name="잉크 52">
                  <a:extLst>
                    <a:ext uri="{FF2B5EF4-FFF2-40B4-BE49-F238E27FC236}">
                      <a16:creationId xmlns:a16="http://schemas.microsoft.com/office/drawing/2014/main" id="{C413F257-27B5-9BC3-4EDE-8FBA4987E7ED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073659" y="2284796"/>
                  <a:ext cx="49608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5" name="잉크 54">
                  <a:extLst>
                    <a:ext uri="{FF2B5EF4-FFF2-40B4-BE49-F238E27FC236}">
                      <a16:creationId xmlns:a16="http://schemas.microsoft.com/office/drawing/2014/main" id="{99B1F00E-544C-8786-D8EA-A27BE6688477}"/>
                    </a:ext>
                  </a:extLst>
                </p14:cNvPr>
                <p14:cNvContentPartPr/>
                <p14:nvPr/>
              </p14:nvContentPartPr>
              <p14:xfrm>
                <a:off x="6043419" y="2637956"/>
                <a:ext cx="180720" cy="237240"/>
              </p14:xfrm>
            </p:contentPart>
          </mc:Choice>
          <mc:Fallback>
            <p:pic>
              <p:nvPicPr>
                <p:cNvPr id="55" name="잉크 54">
                  <a:extLst>
                    <a:ext uri="{FF2B5EF4-FFF2-40B4-BE49-F238E27FC236}">
                      <a16:creationId xmlns:a16="http://schemas.microsoft.com/office/drawing/2014/main" id="{99B1F00E-544C-8786-D8EA-A27BE6688477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034779" y="2628956"/>
                  <a:ext cx="19836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6" name="잉크 55">
                  <a:extLst>
                    <a:ext uri="{FF2B5EF4-FFF2-40B4-BE49-F238E27FC236}">
                      <a16:creationId xmlns:a16="http://schemas.microsoft.com/office/drawing/2014/main" id="{BE2E671D-740E-7A0A-2D77-D42E4A77590D}"/>
                    </a:ext>
                  </a:extLst>
                </p14:cNvPr>
                <p14:cNvContentPartPr/>
                <p14:nvPr/>
              </p14:nvContentPartPr>
              <p14:xfrm>
                <a:off x="6141339" y="2698076"/>
                <a:ext cx="158040" cy="102960"/>
              </p14:xfrm>
            </p:contentPart>
          </mc:Choice>
          <mc:Fallback>
            <p:pic>
              <p:nvPicPr>
                <p:cNvPr id="56" name="잉크 55">
                  <a:extLst>
                    <a:ext uri="{FF2B5EF4-FFF2-40B4-BE49-F238E27FC236}">
                      <a16:creationId xmlns:a16="http://schemas.microsoft.com/office/drawing/2014/main" id="{BE2E671D-740E-7A0A-2D77-D42E4A77590D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6132339" y="2689076"/>
                  <a:ext cx="17568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7" name="잉크 56">
                  <a:extLst>
                    <a:ext uri="{FF2B5EF4-FFF2-40B4-BE49-F238E27FC236}">
                      <a16:creationId xmlns:a16="http://schemas.microsoft.com/office/drawing/2014/main" id="{D1E3DAB5-A0A7-CFBD-2223-E7380493122C}"/>
                    </a:ext>
                  </a:extLst>
                </p14:cNvPr>
                <p14:cNvContentPartPr/>
                <p14:nvPr/>
              </p14:nvContentPartPr>
              <p14:xfrm>
                <a:off x="6200379" y="2609876"/>
                <a:ext cx="117720" cy="358920"/>
              </p14:xfrm>
            </p:contentPart>
          </mc:Choice>
          <mc:Fallback>
            <p:pic>
              <p:nvPicPr>
                <p:cNvPr id="57" name="잉크 56">
                  <a:extLst>
                    <a:ext uri="{FF2B5EF4-FFF2-40B4-BE49-F238E27FC236}">
                      <a16:creationId xmlns:a16="http://schemas.microsoft.com/office/drawing/2014/main" id="{D1E3DAB5-A0A7-CFBD-2223-E7380493122C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6191739" y="2600876"/>
                  <a:ext cx="135360" cy="37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8" name="잉크 57">
                  <a:extLst>
                    <a:ext uri="{FF2B5EF4-FFF2-40B4-BE49-F238E27FC236}">
                      <a16:creationId xmlns:a16="http://schemas.microsoft.com/office/drawing/2014/main" id="{54DFACA9-15FE-778F-F4AE-6A8022E5C91B}"/>
                    </a:ext>
                  </a:extLst>
                </p14:cNvPr>
                <p14:cNvContentPartPr/>
                <p14:nvPr/>
              </p14:nvContentPartPr>
              <p14:xfrm>
                <a:off x="6322419" y="2627156"/>
                <a:ext cx="161280" cy="212040"/>
              </p14:xfrm>
            </p:contentPart>
          </mc:Choice>
          <mc:Fallback>
            <p:pic>
              <p:nvPicPr>
                <p:cNvPr id="58" name="잉크 57">
                  <a:extLst>
                    <a:ext uri="{FF2B5EF4-FFF2-40B4-BE49-F238E27FC236}">
                      <a16:creationId xmlns:a16="http://schemas.microsoft.com/office/drawing/2014/main" id="{54DFACA9-15FE-778F-F4AE-6A8022E5C91B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313779" y="2618516"/>
                  <a:ext cx="17892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9" name="잉크 58">
                  <a:extLst>
                    <a:ext uri="{FF2B5EF4-FFF2-40B4-BE49-F238E27FC236}">
                      <a16:creationId xmlns:a16="http://schemas.microsoft.com/office/drawing/2014/main" id="{8AFCC329-8FD6-EB6F-AA2B-6718B763D990}"/>
                    </a:ext>
                  </a:extLst>
                </p14:cNvPr>
                <p14:cNvContentPartPr/>
                <p14:nvPr/>
              </p14:nvContentPartPr>
              <p14:xfrm>
                <a:off x="6405579" y="2668556"/>
                <a:ext cx="134280" cy="117360"/>
              </p14:xfrm>
            </p:contentPart>
          </mc:Choice>
          <mc:Fallback>
            <p:pic>
              <p:nvPicPr>
                <p:cNvPr id="59" name="잉크 58">
                  <a:extLst>
                    <a:ext uri="{FF2B5EF4-FFF2-40B4-BE49-F238E27FC236}">
                      <a16:creationId xmlns:a16="http://schemas.microsoft.com/office/drawing/2014/main" id="{8AFCC329-8FD6-EB6F-AA2B-6718B763D990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6396579" y="2659556"/>
                  <a:ext cx="15192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60" name="잉크 59">
                  <a:extLst>
                    <a:ext uri="{FF2B5EF4-FFF2-40B4-BE49-F238E27FC236}">
                      <a16:creationId xmlns:a16="http://schemas.microsoft.com/office/drawing/2014/main" id="{CE2DA7BF-2800-8695-CFFB-A9916AE591C7}"/>
                    </a:ext>
                  </a:extLst>
                </p14:cNvPr>
                <p14:cNvContentPartPr/>
                <p14:nvPr/>
              </p14:nvContentPartPr>
              <p14:xfrm>
                <a:off x="6405219" y="2620316"/>
                <a:ext cx="158040" cy="340920"/>
              </p14:xfrm>
            </p:contentPart>
          </mc:Choice>
          <mc:Fallback>
            <p:pic>
              <p:nvPicPr>
                <p:cNvPr id="60" name="잉크 59">
                  <a:extLst>
                    <a:ext uri="{FF2B5EF4-FFF2-40B4-BE49-F238E27FC236}">
                      <a16:creationId xmlns:a16="http://schemas.microsoft.com/office/drawing/2014/main" id="{CE2DA7BF-2800-8695-CFFB-A9916AE591C7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6396579" y="2611676"/>
                  <a:ext cx="175680" cy="35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61" name="잉크 60">
                  <a:extLst>
                    <a:ext uri="{FF2B5EF4-FFF2-40B4-BE49-F238E27FC236}">
                      <a16:creationId xmlns:a16="http://schemas.microsoft.com/office/drawing/2014/main" id="{43948242-4466-2F79-E08C-C3018B30EEF5}"/>
                    </a:ext>
                  </a:extLst>
                </p14:cNvPr>
                <p14:cNvContentPartPr/>
                <p14:nvPr/>
              </p14:nvContentPartPr>
              <p14:xfrm>
                <a:off x="6553179" y="2673596"/>
                <a:ext cx="182520" cy="280800"/>
              </p14:xfrm>
            </p:contentPart>
          </mc:Choice>
          <mc:Fallback>
            <p:pic>
              <p:nvPicPr>
                <p:cNvPr id="61" name="잉크 60">
                  <a:extLst>
                    <a:ext uri="{FF2B5EF4-FFF2-40B4-BE49-F238E27FC236}">
                      <a16:creationId xmlns:a16="http://schemas.microsoft.com/office/drawing/2014/main" id="{43948242-4466-2F79-E08C-C3018B30EEF5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6544539" y="2664596"/>
                  <a:ext cx="200160" cy="29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2" name="잉크 61">
                  <a:extLst>
                    <a:ext uri="{FF2B5EF4-FFF2-40B4-BE49-F238E27FC236}">
                      <a16:creationId xmlns:a16="http://schemas.microsoft.com/office/drawing/2014/main" id="{C846107B-FC0A-B45E-9905-7E4A22A7AEF5}"/>
                    </a:ext>
                  </a:extLst>
                </p14:cNvPr>
                <p14:cNvContentPartPr/>
                <p14:nvPr/>
              </p14:nvContentPartPr>
              <p14:xfrm>
                <a:off x="6894459" y="2939996"/>
                <a:ext cx="8640" cy="15480"/>
              </p14:xfrm>
            </p:contentPart>
          </mc:Choice>
          <mc:Fallback>
            <p:pic>
              <p:nvPicPr>
                <p:cNvPr id="62" name="잉크 61">
                  <a:extLst>
                    <a:ext uri="{FF2B5EF4-FFF2-40B4-BE49-F238E27FC236}">
                      <a16:creationId xmlns:a16="http://schemas.microsoft.com/office/drawing/2014/main" id="{C846107B-FC0A-B45E-9905-7E4A22A7AEF5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6885819" y="2930996"/>
                  <a:ext cx="26280" cy="331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5202434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95FAB1-AA26-B69C-9C94-84D2E94FA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HDFS</a:t>
            </a:r>
            <a:r>
              <a:rPr lang="ko-KR" altLang="en-US" dirty="0"/>
              <a:t> 관리 및 사용 </a:t>
            </a:r>
            <a:r>
              <a:rPr lang="en-US" altLang="ko-KR" dirty="0"/>
              <a:t>– </a:t>
            </a:r>
            <a:r>
              <a:rPr lang="en-US" altLang="ko-KR" dirty="0" err="1"/>
              <a:t>dfsadmin</a:t>
            </a:r>
            <a:r>
              <a:rPr lang="en-US" altLang="ko-KR" dirty="0"/>
              <a:t> </a:t>
            </a:r>
            <a:r>
              <a:rPr lang="ko-KR" altLang="en-US" dirty="0"/>
              <a:t>도구 </a:t>
            </a:r>
            <a:r>
              <a:rPr lang="en-US" altLang="ko-KR" dirty="0"/>
              <a:t>(1/2)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88C5133-D69E-7CB6-1D83-7DEA021F0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13</a:t>
            </a:fld>
            <a:endParaRPr lang="ko-KR" altLang="en-US"/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66454C76-B70B-4703-E777-6D5EE7CAB0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379" y="1058077"/>
            <a:ext cx="7981242" cy="5557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8062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BA4C1AA4-6E1D-C5B5-95A5-A91B59DF2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HDFS</a:t>
            </a:r>
            <a:r>
              <a:rPr lang="ko-KR" altLang="en-US" dirty="0"/>
              <a:t> 관리 및 사용 </a:t>
            </a:r>
            <a:r>
              <a:rPr lang="en-US" altLang="ko-KR" dirty="0"/>
              <a:t>– </a:t>
            </a:r>
            <a:r>
              <a:rPr lang="en-US" altLang="ko-KR" dirty="0" err="1"/>
              <a:t>dfsadmin</a:t>
            </a:r>
            <a:r>
              <a:rPr lang="en-US" altLang="ko-KR" dirty="0"/>
              <a:t> </a:t>
            </a:r>
            <a:r>
              <a:rPr lang="ko-KR" altLang="en-US" dirty="0"/>
              <a:t>도구 </a:t>
            </a:r>
            <a:r>
              <a:rPr lang="en-US" altLang="ko-KR" dirty="0"/>
              <a:t>(2/2)</a:t>
            </a:r>
            <a:endParaRPr lang="ko-KR" altLang="en-US" dirty="0"/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9D0205F5-C77D-5C1B-8E6D-9527D85140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2983" y="1042478"/>
            <a:ext cx="7938033" cy="4034620"/>
          </a:xfr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73933A-FE2D-2826-3779-33E4BA206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3412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733FCF-9CA1-DE50-1E8A-F87CD038A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하둡</a:t>
            </a:r>
            <a:r>
              <a:rPr lang="ko-KR" altLang="en-US" dirty="0"/>
              <a:t> 클러스터 관리 도구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4BBB77-7A85-8980-028F-AC7485721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RPM, Debian </a:t>
            </a:r>
            <a:r>
              <a:rPr lang="ko-KR" altLang="en-US" dirty="0"/>
              <a:t>패키지 이용</a:t>
            </a:r>
            <a:endParaRPr lang="en-US" altLang="ko-KR" dirty="0"/>
          </a:p>
          <a:p>
            <a:pPr lvl="1"/>
            <a:r>
              <a:rPr lang="en-US" altLang="ko-KR" dirty="0"/>
              <a:t>Apache</a:t>
            </a:r>
            <a:r>
              <a:rPr lang="ko-KR" altLang="en-US" dirty="0"/>
              <a:t> </a:t>
            </a:r>
            <a:r>
              <a:rPr lang="en-US" altLang="ko-KR" dirty="0" err="1"/>
              <a:t>Bigtop</a:t>
            </a:r>
            <a:r>
              <a:rPr lang="en-US" altLang="ko-KR" dirty="0"/>
              <a:t> : RPM, Debian </a:t>
            </a:r>
            <a:r>
              <a:rPr lang="ko-KR" altLang="en-US" dirty="0"/>
              <a:t>패키지 제공</a:t>
            </a:r>
            <a:endParaRPr lang="en-US" altLang="ko-KR" dirty="0"/>
          </a:p>
          <a:p>
            <a:pPr lvl="1"/>
            <a:r>
              <a:rPr lang="en-US" altLang="ko-KR" dirty="0"/>
              <a:t>Puppet </a:t>
            </a:r>
            <a:r>
              <a:rPr lang="ko-KR" altLang="en-US" dirty="0"/>
              <a:t>설정관리도구</a:t>
            </a:r>
            <a:endParaRPr lang="en-US" altLang="ko-KR" dirty="0"/>
          </a:p>
          <a:p>
            <a:r>
              <a:rPr lang="ko-KR" altLang="en-US" dirty="0" err="1"/>
              <a:t>하둡</a:t>
            </a:r>
            <a:r>
              <a:rPr lang="en-US" altLang="ko-KR" dirty="0"/>
              <a:t> </a:t>
            </a:r>
            <a:r>
              <a:rPr lang="ko-KR" altLang="en-US" dirty="0"/>
              <a:t>클러스터 관리 도구</a:t>
            </a:r>
            <a:endParaRPr lang="en-US" altLang="ko-KR" dirty="0"/>
          </a:p>
          <a:p>
            <a:pPr lvl="1"/>
            <a:r>
              <a:rPr lang="ko-KR" altLang="en-US" dirty="0"/>
              <a:t>전체 수명주기에 걸쳐 </a:t>
            </a:r>
            <a:r>
              <a:rPr lang="ko-KR" altLang="en-US" dirty="0" err="1"/>
              <a:t>하둡</a:t>
            </a:r>
            <a:r>
              <a:rPr lang="en-US" altLang="ko-KR" dirty="0"/>
              <a:t> </a:t>
            </a:r>
            <a:r>
              <a:rPr lang="ko-KR" altLang="en-US" dirty="0"/>
              <a:t>클러스터 설치</a:t>
            </a:r>
            <a:r>
              <a:rPr lang="en-US" altLang="ko-KR" dirty="0"/>
              <a:t>, </a:t>
            </a:r>
            <a:r>
              <a:rPr lang="ko-KR" altLang="en-US" dirty="0"/>
              <a:t>관리 기능을 제공하는 전용 도구</a:t>
            </a:r>
            <a:endParaRPr lang="en-US" altLang="ko-KR" dirty="0"/>
          </a:p>
          <a:p>
            <a:pPr lvl="1"/>
            <a:r>
              <a:rPr lang="ko-KR" altLang="en-US" dirty="0" err="1"/>
              <a:t>하둡</a:t>
            </a:r>
            <a:r>
              <a:rPr lang="ko-KR" altLang="en-US" dirty="0"/>
              <a:t> 설정에 적합한 기본값을 추천</a:t>
            </a:r>
            <a:endParaRPr lang="en-US" altLang="ko-KR" dirty="0"/>
          </a:p>
          <a:p>
            <a:pPr lvl="1"/>
            <a:r>
              <a:rPr lang="en-US" altLang="ko-KR" dirty="0"/>
              <a:t>HA, </a:t>
            </a:r>
            <a:r>
              <a:rPr lang="ko-KR" altLang="en-US" dirty="0"/>
              <a:t>보안 등 복잡한 설치 작업 지원 </a:t>
            </a:r>
            <a:r>
              <a:rPr lang="en-US" altLang="ko-KR" dirty="0"/>
              <a:t>Wizard </a:t>
            </a:r>
            <a:r>
              <a:rPr lang="ko-KR" altLang="en-US" dirty="0"/>
              <a:t>제공</a:t>
            </a:r>
            <a:endParaRPr lang="en-US" altLang="ko-KR" dirty="0"/>
          </a:p>
          <a:p>
            <a:pPr lvl="1"/>
            <a:r>
              <a:rPr lang="en-US" altLang="ko-KR" dirty="0"/>
              <a:t>Cloudera Manager, Apache Ambari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5350B81-19A9-DD3B-4D52-CB9FBF4E4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2</a:t>
            </a:fld>
            <a:endParaRPr lang="ko-KR" altLang="en-US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4C12195E-411B-9D89-F2E1-68E936FF0017}"/>
              </a:ext>
            </a:extLst>
          </p:cNvPr>
          <p:cNvGrpSpPr/>
          <p:nvPr/>
        </p:nvGrpSpPr>
        <p:grpSpPr>
          <a:xfrm>
            <a:off x="4853619" y="1275356"/>
            <a:ext cx="1528560" cy="341640"/>
            <a:chOff x="4853619" y="1275356"/>
            <a:chExt cx="1528560" cy="341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잉크 3">
                  <a:extLst>
                    <a:ext uri="{FF2B5EF4-FFF2-40B4-BE49-F238E27FC236}">
                      <a16:creationId xmlns:a16="http://schemas.microsoft.com/office/drawing/2014/main" id="{B42B0762-FEE0-6D22-5F44-8C0456C1AB94}"/>
                    </a:ext>
                  </a:extLst>
                </p14:cNvPr>
                <p14:cNvContentPartPr/>
                <p14:nvPr/>
              </p14:nvContentPartPr>
              <p14:xfrm>
                <a:off x="4853619" y="1449236"/>
                <a:ext cx="314280" cy="167760"/>
              </p14:xfrm>
            </p:contentPart>
          </mc:Choice>
          <mc:Fallback>
            <p:pic>
              <p:nvPicPr>
                <p:cNvPr id="4" name="잉크 3">
                  <a:extLst>
                    <a:ext uri="{FF2B5EF4-FFF2-40B4-BE49-F238E27FC236}">
                      <a16:creationId xmlns:a16="http://schemas.microsoft.com/office/drawing/2014/main" id="{B42B0762-FEE0-6D22-5F44-8C0456C1AB94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844619" y="1440236"/>
                  <a:ext cx="33192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6" name="잉크 5">
                  <a:extLst>
                    <a:ext uri="{FF2B5EF4-FFF2-40B4-BE49-F238E27FC236}">
                      <a16:creationId xmlns:a16="http://schemas.microsoft.com/office/drawing/2014/main" id="{2DD9577A-06B8-ABCB-1DFD-D8EDFED2EA02}"/>
                    </a:ext>
                  </a:extLst>
                </p14:cNvPr>
                <p14:cNvContentPartPr/>
                <p14:nvPr/>
              </p14:nvContentPartPr>
              <p14:xfrm>
                <a:off x="5040459" y="1380116"/>
                <a:ext cx="114480" cy="181440"/>
              </p14:xfrm>
            </p:contentPart>
          </mc:Choice>
          <mc:Fallback>
            <p:pic>
              <p:nvPicPr>
                <p:cNvPr id="6" name="잉크 5">
                  <a:extLst>
                    <a:ext uri="{FF2B5EF4-FFF2-40B4-BE49-F238E27FC236}">
                      <a16:creationId xmlns:a16="http://schemas.microsoft.com/office/drawing/2014/main" id="{2DD9577A-06B8-ABCB-1DFD-D8EDFED2EA0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031459" y="1371476"/>
                  <a:ext cx="13212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7" name="잉크 6">
                  <a:extLst>
                    <a:ext uri="{FF2B5EF4-FFF2-40B4-BE49-F238E27FC236}">
                      <a16:creationId xmlns:a16="http://schemas.microsoft.com/office/drawing/2014/main" id="{320FA04D-06AA-797E-F137-B005D438B151}"/>
                    </a:ext>
                  </a:extLst>
                </p14:cNvPr>
                <p14:cNvContentPartPr/>
                <p14:nvPr/>
              </p14:nvContentPartPr>
              <p14:xfrm>
                <a:off x="5234499" y="1275356"/>
                <a:ext cx="107280" cy="178200"/>
              </p14:xfrm>
            </p:contentPart>
          </mc:Choice>
          <mc:Fallback>
            <p:pic>
              <p:nvPicPr>
                <p:cNvPr id="7" name="잉크 6">
                  <a:extLst>
                    <a:ext uri="{FF2B5EF4-FFF2-40B4-BE49-F238E27FC236}">
                      <a16:creationId xmlns:a16="http://schemas.microsoft.com/office/drawing/2014/main" id="{320FA04D-06AA-797E-F137-B005D438B15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225499" y="1266716"/>
                  <a:ext cx="12492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268AB98A-B10F-6A25-E812-A79AF50EFBA6}"/>
                    </a:ext>
                  </a:extLst>
                </p14:cNvPr>
                <p14:cNvContentPartPr/>
                <p14:nvPr/>
              </p14:nvContentPartPr>
              <p14:xfrm>
                <a:off x="5294259" y="1376156"/>
                <a:ext cx="66960" cy="5040"/>
              </p14:xfrm>
            </p:contentPart>
          </mc:Choice>
          <mc:Fallback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268AB98A-B10F-6A25-E812-A79AF50EFBA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285619" y="1367516"/>
                  <a:ext cx="8460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064F1920-9D54-DE20-6896-545EF572D10A}"/>
                    </a:ext>
                  </a:extLst>
                </p14:cNvPr>
                <p14:cNvContentPartPr/>
                <p14:nvPr/>
              </p14:nvContentPartPr>
              <p14:xfrm>
                <a:off x="5329179" y="1336556"/>
                <a:ext cx="152640" cy="242280"/>
              </p14:xfrm>
            </p:contentPart>
          </mc:Choice>
          <mc:Fallback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064F1920-9D54-DE20-6896-545EF572D10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320179" y="1327556"/>
                  <a:ext cx="170280" cy="25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7AEE2B4A-DF8C-37A2-5AE1-4AF825E72BE6}"/>
                    </a:ext>
                  </a:extLst>
                </p14:cNvPr>
                <p14:cNvContentPartPr/>
                <p14:nvPr/>
              </p14:nvContentPartPr>
              <p14:xfrm>
                <a:off x="5463459" y="1331156"/>
                <a:ext cx="83520" cy="22680"/>
              </p14:xfrm>
            </p:contentPart>
          </mc:Choice>
          <mc:Fallback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7AEE2B4A-DF8C-37A2-5AE1-4AF825E72BE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454819" y="1322156"/>
                  <a:ext cx="10116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473CB731-4A1C-C1EF-90C3-8C4DAEACC9A9}"/>
                    </a:ext>
                  </a:extLst>
                </p14:cNvPr>
                <p14:cNvContentPartPr/>
                <p14:nvPr/>
              </p14:nvContentPartPr>
              <p14:xfrm>
                <a:off x="5440419" y="1372916"/>
                <a:ext cx="141840" cy="167760"/>
              </p14:xfrm>
            </p:contentPart>
          </mc:Choice>
          <mc:Fallback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473CB731-4A1C-C1EF-90C3-8C4DAEACC9A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431419" y="1364276"/>
                  <a:ext cx="15948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A12A92D1-D0E4-793B-24C3-07D5221427D8}"/>
                    </a:ext>
                  </a:extLst>
                </p14:cNvPr>
                <p14:cNvContentPartPr/>
                <p14:nvPr/>
              </p14:nvContentPartPr>
              <p14:xfrm>
                <a:off x="5660019" y="1317476"/>
                <a:ext cx="129600" cy="12960"/>
              </p14:xfrm>
            </p:contentPart>
          </mc:Choice>
          <mc:Fallback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A12A92D1-D0E4-793B-24C3-07D5221427D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651019" y="1308836"/>
                  <a:ext cx="14724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43AD355B-8B0E-7D01-DB42-265CDCCB1A9B}"/>
                    </a:ext>
                  </a:extLst>
                </p14:cNvPr>
                <p14:cNvContentPartPr/>
                <p14:nvPr/>
              </p14:nvContentPartPr>
              <p14:xfrm>
                <a:off x="5691339" y="1310996"/>
                <a:ext cx="100800" cy="171000"/>
              </p14:xfrm>
            </p:contentPart>
          </mc:Choice>
          <mc:Fallback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43AD355B-8B0E-7D01-DB42-265CDCCB1A9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682339" y="1301996"/>
                  <a:ext cx="11844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AB5C7B00-21F5-543C-6925-FEF1C9E4391E}"/>
                    </a:ext>
                  </a:extLst>
                </p14:cNvPr>
                <p14:cNvContentPartPr/>
                <p14:nvPr/>
              </p14:nvContentPartPr>
              <p14:xfrm>
                <a:off x="5796819" y="1337996"/>
                <a:ext cx="68040" cy="166320"/>
              </p14:xfrm>
            </p:contentPart>
          </mc:Choice>
          <mc:Fallback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AB5C7B00-21F5-543C-6925-FEF1C9E4391E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788179" y="1328996"/>
                  <a:ext cx="8568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041515C2-C241-DF3D-87BA-A19ADAECCDCB}"/>
                    </a:ext>
                  </a:extLst>
                </p14:cNvPr>
                <p14:cNvContentPartPr/>
                <p14:nvPr/>
              </p14:nvContentPartPr>
              <p14:xfrm>
                <a:off x="5906979" y="1322516"/>
                <a:ext cx="103320" cy="144720"/>
              </p14:xfrm>
            </p:contentPart>
          </mc:Choice>
          <mc:Fallback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041515C2-C241-DF3D-87BA-A19ADAECCDCB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897979" y="1313516"/>
                  <a:ext cx="12096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4DE695CD-CE4E-6B2A-09BD-C16F302BF071}"/>
                    </a:ext>
                  </a:extLst>
                </p14:cNvPr>
                <p14:cNvContentPartPr/>
                <p14:nvPr/>
              </p14:nvContentPartPr>
              <p14:xfrm>
                <a:off x="5882139" y="1285796"/>
                <a:ext cx="213840" cy="238680"/>
              </p14:xfrm>
            </p:contentPart>
          </mc:Choice>
          <mc:Fallback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4DE695CD-CE4E-6B2A-09BD-C16F302BF07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873499" y="1277156"/>
                  <a:ext cx="23148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9CB77F41-F283-BDF0-0C9C-25D6C9D73C33}"/>
                    </a:ext>
                  </a:extLst>
                </p14:cNvPr>
                <p14:cNvContentPartPr/>
                <p14:nvPr/>
              </p14:nvContentPartPr>
              <p14:xfrm>
                <a:off x="6103899" y="1307036"/>
                <a:ext cx="123120" cy="157680"/>
              </p14:xfrm>
            </p:contentPart>
          </mc:Choice>
          <mc:Fallback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9CB77F41-F283-BDF0-0C9C-25D6C9D73C33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095259" y="1298036"/>
                  <a:ext cx="14076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065A5030-02E5-40F6-D68F-F6BD1918618C}"/>
                    </a:ext>
                  </a:extLst>
                </p14:cNvPr>
                <p14:cNvContentPartPr/>
                <p14:nvPr/>
              </p14:nvContentPartPr>
              <p14:xfrm>
                <a:off x="6238179" y="1327916"/>
                <a:ext cx="59400" cy="203760"/>
              </p14:xfrm>
            </p:contentPart>
          </mc:Choice>
          <mc:Fallback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065A5030-02E5-40F6-D68F-F6BD1918618C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229539" y="1318916"/>
                  <a:ext cx="7704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1DA474E1-9E68-897E-8A4E-F97F6BBE492E}"/>
                    </a:ext>
                  </a:extLst>
                </p14:cNvPr>
                <p14:cNvContentPartPr/>
                <p14:nvPr/>
              </p14:nvContentPartPr>
              <p14:xfrm>
                <a:off x="6371019" y="1489196"/>
                <a:ext cx="11160" cy="9360"/>
              </p14:xfrm>
            </p:contentPart>
          </mc:Choice>
          <mc:Fallback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1DA474E1-9E68-897E-8A4E-F97F6BBE492E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362019" y="1480196"/>
                  <a:ext cx="28800" cy="27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A8F0B33C-7943-B2C5-89FA-87D456B23390}"/>
              </a:ext>
            </a:extLst>
          </p:cNvPr>
          <p:cNvGrpSpPr/>
          <p:nvPr/>
        </p:nvGrpSpPr>
        <p:grpSpPr>
          <a:xfrm>
            <a:off x="3432699" y="1993556"/>
            <a:ext cx="935640" cy="260640"/>
            <a:chOff x="3432699" y="1993556"/>
            <a:chExt cx="935640" cy="260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E5381414-2811-370D-F8D2-2318958760A8}"/>
                    </a:ext>
                  </a:extLst>
                </p14:cNvPr>
                <p14:cNvContentPartPr/>
                <p14:nvPr/>
              </p14:nvContentPartPr>
              <p14:xfrm>
                <a:off x="3432699" y="2099036"/>
                <a:ext cx="230040" cy="27720"/>
              </p14:xfrm>
            </p:contentPart>
          </mc:Choice>
          <mc:Fallback>
            <p:pic>
              <p:nvPicPr>
                <p:cNvPr id="21" name="잉크 20">
                  <a:extLst>
                    <a:ext uri="{FF2B5EF4-FFF2-40B4-BE49-F238E27FC236}">
                      <a16:creationId xmlns:a16="http://schemas.microsoft.com/office/drawing/2014/main" id="{E5381414-2811-370D-F8D2-2318958760A8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423699" y="2090036"/>
                  <a:ext cx="24768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2" name="잉크 21">
                  <a:extLst>
                    <a:ext uri="{FF2B5EF4-FFF2-40B4-BE49-F238E27FC236}">
                      <a16:creationId xmlns:a16="http://schemas.microsoft.com/office/drawing/2014/main" id="{6CCAFE9A-F5EF-5B3B-3E12-D47F41DACE96}"/>
                    </a:ext>
                  </a:extLst>
                </p14:cNvPr>
                <p14:cNvContentPartPr/>
                <p14:nvPr/>
              </p14:nvContentPartPr>
              <p14:xfrm>
                <a:off x="3583179" y="2045036"/>
                <a:ext cx="79920" cy="160200"/>
              </p14:xfrm>
            </p:contentPart>
          </mc:Choice>
          <mc:Fallback>
            <p:pic>
              <p:nvPicPr>
                <p:cNvPr id="22" name="잉크 21">
                  <a:extLst>
                    <a:ext uri="{FF2B5EF4-FFF2-40B4-BE49-F238E27FC236}">
                      <a16:creationId xmlns:a16="http://schemas.microsoft.com/office/drawing/2014/main" id="{6CCAFE9A-F5EF-5B3B-3E12-D47F41DACE96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574179" y="2036396"/>
                  <a:ext cx="9756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3" name="잉크 22">
                  <a:extLst>
                    <a:ext uri="{FF2B5EF4-FFF2-40B4-BE49-F238E27FC236}">
                      <a16:creationId xmlns:a16="http://schemas.microsoft.com/office/drawing/2014/main" id="{DAFCEEAE-18DF-0FF8-AC38-92AED2826435}"/>
                    </a:ext>
                  </a:extLst>
                </p14:cNvPr>
                <p14:cNvContentPartPr/>
                <p14:nvPr/>
              </p14:nvContentPartPr>
              <p14:xfrm>
                <a:off x="3750579" y="2031716"/>
                <a:ext cx="164880" cy="163080"/>
              </p14:xfrm>
            </p:contentPart>
          </mc:Choice>
          <mc:Fallback>
            <p:pic>
              <p:nvPicPr>
                <p:cNvPr id="23" name="잉크 22">
                  <a:extLst>
                    <a:ext uri="{FF2B5EF4-FFF2-40B4-BE49-F238E27FC236}">
                      <a16:creationId xmlns:a16="http://schemas.microsoft.com/office/drawing/2014/main" id="{DAFCEEAE-18DF-0FF8-AC38-92AED2826435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741939" y="2022716"/>
                  <a:ext cx="18252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4" name="잉크 23">
                  <a:extLst>
                    <a:ext uri="{FF2B5EF4-FFF2-40B4-BE49-F238E27FC236}">
                      <a16:creationId xmlns:a16="http://schemas.microsoft.com/office/drawing/2014/main" id="{E3F16682-0A47-D65C-0DD4-465908B1FD8E}"/>
                    </a:ext>
                  </a:extLst>
                </p14:cNvPr>
                <p14:cNvContentPartPr/>
                <p14:nvPr/>
              </p14:nvContentPartPr>
              <p14:xfrm>
                <a:off x="3904299" y="2038196"/>
                <a:ext cx="80640" cy="153720"/>
              </p14:xfrm>
            </p:contentPart>
          </mc:Choice>
          <mc:Fallback>
            <p:pic>
              <p:nvPicPr>
                <p:cNvPr id="24" name="잉크 23">
                  <a:extLst>
                    <a:ext uri="{FF2B5EF4-FFF2-40B4-BE49-F238E27FC236}">
                      <a16:creationId xmlns:a16="http://schemas.microsoft.com/office/drawing/2014/main" id="{E3F16682-0A47-D65C-0DD4-465908B1FD8E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895299" y="2029556"/>
                  <a:ext cx="9828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5" name="잉크 24">
                  <a:extLst>
                    <a:ext uri="{FF2B5EF4-FFF2-40B4-BE49-F238E27FC236}">
                      <a16:creationId xmlns:a16="http://schemas.microsoft.com/office/drawing/2014/main" id="{CCEB9016-2671-CED2-630F-5510D283855E}"/>
                    </a:ext>
                  </a:extLst>
                </p14:cNvPr>
                <p14:cNvContentPartPr/>
                <p14:nvPr/>
              </p14:nvContentPartPr>
              <p14:xfrm>
                <a:off x="3998619" y="1993556"/>
                <a:ext cx="133560" cy="148320"/>
              </p14:xfrm>
            </p:contentPart>
          </mc:Choice>
          <mc:Fallback>
            <p:pic>
              <p:nvPicPr>
                <p:cNvPr id="25" name="잉크 24">
                  <a:extLst>
                    <a:ext uri="{FF2B5EF4-FFF2-40B4-BE49-F238E27FC236}">
                      <a16:creationId xmlns:a16="http://schemas.microsoft.com/office/drawing/2014/main" id="{CCEB9016-2671-CED2-630F-5510D283855E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989979" y="1984556"/>
                  <a:ext cx="15120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6" name="잉크 25">
                  <a:extLst>
                    <a:ext uri="{FF2B5EF4-FFF2-40B4-BE49-F238E27FC236}">
                      <a16:creationId xmlns:a16="http://schemas.microsoft.com/office/drawing/2014/main" id="{D1B03C42-D1DD-7056-5BB4-9175034EEB7D}"/>
                    </a:ext>
                  </a:extLst>
                </p14:cNvPr>
                <p14:cNvContentPartPr/>
                <p14:nvPr/>
              </p14:nvContentPartPr>
              <p14:xfrm>
                <a:off x="4025979" y="2126756"/>
                <a:ext cx="127440" cy="118440"/>
              </p14:xfrm>
            </p:contentPart>
          </mc:Choice>
          <mc:Fallback>
            <p:pic>
              <p:nvPicPr>
                <p:cNvPr id="26" name="잉크 25">
                  <a:extLst>
                    <a:ext uri="{FF2B5EF4-FFF2-40B4-BE49-F238E27FC236}">
                      <a16:creationId xmlns:a16="http://schemas.microsoft.com/office/drawing/2014/main" id="{D1B03C42-D1DD-7056-5BB4-9175034EEB7D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017339" y="2117756"/>
                  <a:ext cx="14508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7" name="잉크 26">
                  <a:extLst>
                    <a:ext uri="{FF2B5EF4-FFF2-40B4-BE49-F238E27FC236}">
                      <a16:creationId xmlns:a16="http://schemas.microsoft.com/office/drawing/2014/main" id="{1E82EEC9-1D63-123C-44F8-7B9E51A522CF}"/>
                    </a:ext>
                  </a:extLst>
                </p14:cNvPr>
                <p14:cNvContentPartPr/>
                <p14:nvPr/>
              </p14:nvContentPartPr>
              <p14:xfrm>
                <a:off x="4225059" y="2032796"/>
                <a:ext cx="114120" cy="139680"/>
              </p14:xfrm>
            </p:contentPart>
          </mc:Choice>
          <mc:Fallback>
            <p:pic>
              <p:nvPicPr>
                <p:cNvPr id="27" name="잉크 26">
                  <a:extLst>
                    <a:ext uri="{FF2B5EF4-FFF2-40B4-BE49-F238E27FC236}">
                      <a16:creationId xmlns:a16="http://schemas.microsoft.com/office/drawing/2014/main" id="{1E82EEC9-1D63-123C-44F8-7B9E51A522CF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216059" y="2023796"/>
                  <a:ext cx="13176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8" name="잉크 27">
                  <a:extLst>
                    <a:ext uri="{FF2B5EF4-FFF2-40B4-BE49-F238E27FC236}">
                      <a16:creationId xmlns:a16="http://schemas.microsoft.com/office/drawing/2014/main" id="{C481A9C6-2E9B-9635-4C1B-C4F8AFC72733}"/>
                    </a:ext>
                  </a:extLst>
                </p14:cNvPr>
                <p14:cNvContentPartPr/>
                <p14:nvPr/>
              </p14:nvContentPartPr>
              <p14:xfrm>
                <a:off x="4258899" y="2164196"/>
                <a:ext cx="109440" cy="90000"/>
              </p14:xfrm>
            </p:contentPart>
          </mc:Choice>
          <mc:Fallback>
            <p:pic>
              <p:nvPicPr>
                <p:cNvPr id="28" name="잉크 27">
                  <a:extLst>
                    <a:ext uri="{FF2B5EF4-FFF2-40B4-BE49-F238E27FC236}">
                      <a16:creationId xmlns:a16="http://schemas.microsoft.com/office/drawing/2014/main" id="{C481A9C6-2E9B-9635-4C1B-C4F8AFC72733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250259" y="2155196"/>
                  <a:ext cx="127080" cy="107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AAAF266E-B79B-1535-9D27-92205E211629}"/>
              </a:ext>
            </a:extLst>
          </p:cNvPr>
          <p:cNvGrpSpPr/>
          <p:nvPr/>
        </p:nvGrpSpPr>
        <p:grpSpPr>
          <a:xfrm>
            <a:off x="4520979" y="2002556"/>
            <a:ext cx="586440" cy="331200"/>
            <a:chOff x="4520979" y="2002556"/>
            <a:chExt cx="586440" cy="331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9" name="잉크 28">
                  <a:extLst>
                    <a:ext uri="{FF2B5EF4-FFF2-40B4-BE49-F238E27FC236}">
                      <a16:creationId xmlns:a16="http://schemas.microsoft.com/office/drawing/2014/main" id="{55BD3E70-394F-4183-BC28-7654C00FB502}"/>
                    </a:ext>
                  </a:extLst>
                </p14:cNvPr>
                <p14:cNvContentPartPr/>
                <p14:nvPr/>
              </p14:nvContentPartPr>
              <p14:xfrm>
                <a:off x="4520979" y="2009036"/>
                <a:ext cx="135000" cy="163080"/>
              </p14:xfrm>
            </p:contentPart>
          </mc:Choice>
          <mc:Fallback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55BD3E70-394F-4183-BC28-7654C00FB502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511979" y="2000036"/>
                  <a:ext cx="15264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0" name="잉크 29">
                  <a:extLst>
                    <a:ext uri="{FF2B5EF4-FFF2-40B4-BE49-F238E27FC236}">
                      <a16:creationId xmlns:a16="http://schemas.microsoft.com/office/drawing/2014/main" id="{6F2B7E0A-6133-66E5-DC17-3489BFCD6C27}"/>
                    </a:ext>
                  </a:extLst>
                </p14:cNvPr>
                <p14:cNvContentPartPr/>
                <p14:nvPr/>
              </p14:nvContentPartPr>
              <p14:xfrm>
                <a:off x="4607019" y="2002556"/>
                <a:ext cx="136800" cy="255960"/>
              </p14:xfrm>
            </p:contentPart>
          </mc:Choice>
          <mc:Fallback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6F2B7E0A-6133-66E5-DC17-3489BFCD6C27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598379" y="1993556"/>
                  <a:ext cx="15444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1" name="잉크 30">
                  <a:extLst>
                    <a:ext uri="{FF2B5EF4-FFF2-40B4-BE49-F238E27FC236}">
                      <a16:creationId xmlns:a16="http://schemas.microsoft.com/office/drawing/2014/main" id="{C5100A86-1CA6-E75F-0F08-241468F16F95}"/>
                    </a:ext>
                  </a:extLst>
                </p14:cNvPr>
                <p14:cNvContentPartPr/>
                <p14:nvPr/>
              </p14:nvContentPartPr>
              <p14:xfrm>
                <a:off x="4740219" y="2065556"/>
                <a:ext cx="143640" cy="110880"/>
              </p14:xfrm>
            </p:contentPart>
          </mc:Choice>
          <mc:Fallback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C5100A86-1CA6-E75F-0F08-241468F16F9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731579" y="2056556"/>
                  <a:ext cx="16128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2" name="잉크 31">
                  <a:extLst>
                    <a:ext uri="{FF2B5EF4-FFF2-40B4-BE49-F238E27FC236}">
                      <a16:creationId xmlns:a16="http://schemas.microsoft.com/office/drawing/2014/main" id="{826D0C4F-CD5D-2D3E-61B8-1D7C5E83F4C2}"/>
                    </a:ext>
                  </a:extLst>
                </p14:cNvPr>
                <p14:cNvContentPartPr/>
                <p14:nvPr/>
              </p14:nvContentPartPr>
              <p14:xfrm>
                <a:off x="4820859" y="2038916"/>
                <a:ext cx="81000" cy="132480"/>
              </p14:xfrm>
            </p:contentPart>
          </mc:Choice>
          <mc:Fallback>
            <p:pic>
              <p:nvPicPr>
                <p:cNvPr id="32" name="잉크 31">
                  <a:extLst>
                    <a:ext uri="{FF2B5EF4-FFF2-40B4-BE49-F238E27FC236}">
                      <a16:creationId xmlns:a16="http://schemas.microsoft.com/office/drawing/2014/main" id="{826D0C4F-CD5D-2D3E-61B8-1D7C5E83F4C2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811859" y="2029916"/>
                  <a:ext cx="9864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3" name="잉크 32">
                  <a:extLst>
                    <a:ext uri="{FF2B5EF4-FFF2-40B4-BE49-F238E27FC236}">
                      <a16:creationId xmlns:a16="http://schemas.microsoft.com/office/drawing/2014/main" id="{5CD0FE73-A458-D555-CA3D-07175FCA91C0}"/>
                    </a:ext>
                  </a:extLst>
                </p14:cNvPr>
                <p14:cNvContentPartPr/>
                <p14:nvPr/>
              </p14:nvContentPartPr>
              <p14:xfrm>
                <a:off x="4833459" y="2180036"/>
                <a:ext cx="86400" cy="79200"/>
              </p14:xfrm>
            </p:contentPart>
          </mc:Choice>
          <mc:Fallback>
            <p:pic>
              <p:nvPicPr>
                <p:cNvPr id="33" name="잉크 32">
                  <a:extLst>
                    <a:ext uri="{FF2B5EF4-FFF2-40B4-BE49-F238E27FC236}">
                      <a16:creationId xmlns:a16="http://schemas.microsoft.com/office/drawing/2014/main" id="{5CD0FE73-A458-D555-CA3D-07175FCA91C0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824459" y="2171396"/>
                  <a:ext cx="10404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4" name="잉크 33">
                  <a:extLst>
                    <a:ext uri="{FF2B5EF4-FFF2-40B4-BE49-F238E27FC236}">
                      <a16:creationId xmlns:a16="http://schemas.microsoft.com/office/drawing/2014/main" id="{98079D94-28D4-8B36-AFFB-F435B1757236}"/>
                    </a:ext>
                  </a:extLst>
                </p14:cNvPr>
                <p14:cNvContentPartPr/>
                <p14:nvPr/>
              </p14:nvContentPartPr>
              <p14:xfrm>
                <a:off x="4901139" y="2039276"/>
                <a:ext cx="171360" cy="154800"/>
              </p14:xfrm>
            </p:contentPart>
          </mc:Choice>
          <mc:Fallback>
            <p:pic>
              <p:nvPicPr>
                <p:cNvPr id="34" name="잉크 33">
                  <a:extLst>
                    <a:ext uri="{FF2B5EF4-FFF2-40B4-BE49-F238E27FC236}">
                      <a16:creationId xmlns:a16="http://schemas.microsoft.com/office/drawing/2014/main" id="{98079D94-28D4-8B36-AFFB-F435B1757236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892139" y="2030636"/>
                  <a:ext cx="18900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5" name="잉크 34">
                  <a:extLst>
                    <a:ext uri="{FF2B5EF4-FFF2-40B4-BE49-F238E27FC236}">
                      <a16:creationId xmlns:a16="http://schemas.microsoft.com/office/drawing/2014/main" id="{DD47E226-C2DE-448D-0D16-C5B5DE5B7050}"/>
                    </a:ext>
                  </a:extLst>
                </p14:cNvPr>
                <p14:cNvContentPartPr/>
                <p14:nvPr/>
              </p14:nvContentPartPr>
              <p14:xfrm>
                <a:off x="4976379" y="2248076"/>
                <a:ext cx="131040" cy="85680"/>
              </p14:xfrm>
            </p:contentPart>
          </mc:Choice>
          <mc:Fallback>
            <p:pic>
              <p:nvPicPr>
                <p:cNvPr id="35" name="잉크 34">
                  <a:extLst>
                    <a:ext uri="{FF2B5EF4-FFF2-40B4-BE49-F238E27FC236}">
                      <a16:creationId xmlns:a16="http://schemas.microsoft.com/office/drawing/2014/main" id="{DD47E226-C2DE-448D-0D16-C5B5DE5B7050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967379" y="2239076"/>
                  <a:ext cx="148680" cy="103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F302EE0A-B5CC-782C-ABD7-603BC5069D9C}"/>
              </a:ext>
            </a:extLst>
          </p:cNvPr>
          <p:cNvGrpSpPr/>
          <p:nvPr/>
        </p:nvGrpSpPr>
        <p:grpSpPr>
          <a:xfrm>
            <a:off x="5282739" y="2019116"/>
            <a:ext cx="697320" cy="311400"/>
            <a:chOff x="5282739" y="2019116"/>
            <a:chExt cx="697320" cy="311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6" name="잉크 35">
                  <a:extLst>
                    <a:ext uri="{FF2B5EF4-FFF2-40B4-BE49-F238E27FC236}">
                      <a16:creationId xmlns:a16="http://schemas.microsoft.com/office/drawing/2014/main" id="{5BA84EED-7CA7-BC34-17FB-EA11D123A753}"/>
                    </a:ext>
                  </a:extLst>
                </p14:cNvPr>
                <p14:cNvContentPartPr/>
                <p14:nvPr/>
              </p14:nvContentPartPr>
              <p14:xfrm>
                <a:off x="5282739" y="2056916"/>
                <a:ext cx="150120" cy="191520"/>
              </p14:xfrm>
            </p:contentPart>
          </mc:Choice>
          <mc:Fallback>
            <p:pic>
              <p:nvPicPr>
                <p:cNvPr id="36" name="잉크 35">
                  <a:extLst>
                    <a:ext uri="{FF2B5EF4-FFF2-40B4-BE49-F238E27FC236}">
                      <a16:creationId xmlns:a16="http://schemas.microsoft.com/office/drawing/2014/main" id="{5BA84EED-7CA7-BC34-17FB-EA11D123A753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274099" y="2047916"/>
                  <a:ext cx="16776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7" name="잉크 36">
                  <a:extLst>
                    <a:ext uri="{FF2B5EF4-FFF2-40B4-BE49-F238E27FC236}">
                      <a16:creationId xmlns:a16="http://schemas.microsoft.com/office/drawing/2014/main" id="{63FEF200-B1DD-6CB9-B28B-E40F20A7A9C4}"/>
                    </a:ext>
                  </a:extLst>
                </p14:cNvPr>
                <p14:cNvContentPartPr/>
                <p14:nvPr/>
              </p14:nvContentPartPr>
              <p14:xfrm>
                <a:off x="5458779" y="2037476"/>
                <a:ext cx="148320" cy="185760"/>
              </p14:xfrm>
            </p:contentPart>
          </mc:Choice>
          <mc:Fallback>
            <p:pic>
              <p:nvPicPr>
                <p:cNvPr id="37" name="잉크 36">
                  <a:extLst>
                    <a:ext uri="{FF2B5EF4-FFF2-40B4-BE49-F238E27FC236}">
                      <a16:creationId xmlns:a16="http://schemas.microsoft.com/office/drawing/2014/main" id="{63FEF200-B1DD-6CB9-B28B-E40F20A7A9C4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449779" y="2028476"/>
                  <a:ext cx="16596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38" name="잉크 37">
                  <a:extLst>
                    <a:ext uri="{FF2B5EF4-FFF2-40B4-BE49-F238E27FC236}">
                      <a16:creationId xmlns:a16="http://schemas.microsoft.com/office/drawing/2014/main" id="{9D41289A-ADDD-3DAC-ED07-BEBFBCE087DF}"/>
                    </a:ext>
                  </a:extLst>
                </p14:cNvPr>
                <p14:cNvContentPartPr/>
                <p14:nvPr/>
              </p14:nvContentPartPr>
              <p14:xfrm>
                <a:off x="5595579" y="2114516"/>
                <a:ext cx="100440" cy="103320"/>
              </p14:xfrm>
            </p:contentPart>
          </mc:Choice>
          <mc:Fallback>
            <p:pic>
              <p:nvPicPr>
                <p:cNvPr id="38" name="잉크 37">
                  <a:extLst>
                    <a:ext uri="{FF2B5EF4-FFF2-40B4-BE49-F238E27FC236}">
                      <a16:creationId xmlns:a16="http://schemas.microsoft.com/office/drawing/2014/main" id="{9D41289A-ADDD-3DAC-ED07-BEBFBCE087DF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586579" y="2105516"/>
                  <a:ext cx="11808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39" name="잉크 38">
                  <a:extLst>
                    <a:ext uri="{FF2B5EF4-FFF2-40B4-BE49-F238E27FC236}">
                      <a16:creationId xmlns:a16="http://schemas.microsoft.com/office/drawing/2014/main" id="{2C9D7890-495F-6D8E-FABF-2E58FB182AA8}"/>
                    </a:ext>
                  </a:extLst>
                </p14:cNvPr>
                <p14:cNvContentPartPr/>
                <p14:nvPr/>
              </p14:nvContentPartPr>
              <p14:xfrm>
                <a:off x="5676219" y="2019116"/>
                <a:ext cx="166680" cy="98640"/>
              </p14:xfrm>
            </p:contentPart>
          </mc:Choice>
          <mc:Fallback>
            <p:pic>
              <p:nvPicPr>
                <p:cNvPr id="39" name="잉크 38">
                  <a:extLst>
                    <a:ext uri="{FF2B5EF4-FFF2-40B4-BE49-F238E27FC236}">
                      <a16:creationId xmlns:a16="http://schemas.microsoft.com/office/drawing/2014/main" id="{2C9D7890-495F-6D8E-FABF-2E58FB182AA8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667579" y="2010476"/>
                  <a:ext cx="18432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0" name="잉크 39">
                  <a:extLst>
                    <a:ext uri="{FF2B5EF4-FFF2-40B4-BE49-F238E27FC236}">
                      <a16:creationId xmlns:a16="http://schemas.microsoft.com/office/drawing/2014/main" id="{84B6776C-60D8-1242-E2C1-F979A2BBB884}"/>
                    </a:ext>
                  </a:extLst>
                </p14:cNvPr>
                <p14:cNvContentPartPr/>
                <p14:nvPr/>
              </p14:nvContentPartPr>
              <p14:xfrm>
                <a:off x="5701419" y="2166356"/>
                <a:ext cx="141480" cy="86040"/>
              </p14:xfrm>
            </p:contentPart>
          </mc:Choice>
          <mc:Fallback>
            <p:pic>
              <p:nvPicPr>
                <p:cNvPr id="40" name="잉크 39">
                  <a:extLst>
                    <a:ext uri="{FF2B5EF4-FFF2-40B4-BE49-F238E27FC236}">
                      <a16:creationId xmlns:a16="http://schemas.microsoft.com/office/drawing/2014/main" id="{84B6776C-60D8-1242-E2C1-F979A2BBB884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692419" y="2157356"/>
                  <a:ext cx="15912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1" name="잉크 40">
                  <a:extLst>
                    <a:ext uri="{FF2B5EF4-FFF2-40B4-BE49-F238E27FC236}">
                      <a16:creationId xmlns:a16="http://schemas.microsoft.com/office/drawing/2014/main" id="{D303B587-10F5-D4C6-14A7-3FD3F7488BA9}"/>
                    </a:ext>
                  </a:extLst>
                </p14:cNvPr>
                <p14:cNvContentPartPr/>
                <p14:nvPr/>
              </p14:nvContentPartPr>
              <p14:xfrm>
                <a:off x="5746419" y="2249876"/>
                <a:ext cx="93600" cy="77400"/>
              </p14:xfrm>
            </p:contentPart>
          </mc:Choice>
          <mc:Fallback>
            <p:pic>
              <p:nvPicPr>
                <p:cNvPr id="41" name="잉크 40">
                  <a:extLst>
                    <a:ext uri="{FF2B5EF4-FFF2-40B4-BE49-F238E27FC236}">
                      <a16:creationId xmlns:a16="http://schemas.microsoft.com/office/drawing/2014/main" id="{D303B587-10F5-D4C6-14A7-3FD3F7488BA9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737419" y="2240876"/>
                  <a:ext cx="11124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2" name="잉크 41">
                  <a:extLst>
                    <a:ext uri="{FF2B5EF4-FFF2-40B4-BE49-F238E27FC236}">
                      <a16:creationId xmlns:a16="http://schemas.microsoft.com/office/drawing/2014/main" id="{4B1E6290-C5BF-C8BF-BA5B-04BAAA7CBAA2}"/>
                    </a:ext>
                  </a:extLst>
                </p14:cNvPr>
                <p14:cNvContentPartPr/>
                <p14:nvPr/>
              </p14:nvContentPartPr>
              <p14:xfrm>
                <a:off x="5966019" y="2316836"/>
                <a:ext cx="14040" cy="13680"/>
              </p14:xfrm>
            </p:contentPart>
          </mc:Choice>
          <mc:Fallback>
            <p:pic>
              <p:nvPicPr>
                <p:cNvPr id="42" name="잉크 41">
                  <a:extLst>
                    <a:ext uri="{FF2B5EF4-FFF2-40B4-BE49-F238E27FC236}">
                      <a16:creationId xmlns:a16="http://schemas.microsoft.com/office/drawing/2014/main" id="{4B1E6290-C5BF-C8BF-BA5B-04BAAA7CBAA2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957379" y="2307836"/>
                  <a:ext cx="31680" cy="31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A2587E6B-EE94-71FD-FC88-554006FB9E22}"/>
              </a:ext>
            </a:extLst>
          </p:cNvPr>
          <p:cNvGrpSpPr/>
          <p:nvPr/>
        </p:nvGrpSpPr>
        <p:grpSpPr>
          <a:xfrm>
            <a:off x="554139" y="2869796"/>
            <a:ext cx="330120" cy="1345680"/>
            <a:chOff x="554139" y="2869796"/>
            <a:chExt cx="330120" cy="1345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6" name="잉크 45">
                  <a:extLst>
                    <a:ext uri="{FF2B5EF4-FFF2-40B4-BE49-F238E27FC236}">
                      <a16:creationId xmlns:a16="http://schemas.microsoft.com/office/drawing/2014/main" id="{699AFDF5-5774-423D-6ADA-992EEB0414CA}"/>
                    </a:ext>
                  </a:extLst>
                </p14:cNvPr>
                <p14:cNvContentPartPr/>
                <p14:nvPr/>
              </p14:nvContentPartPr>
              <p14:xfrm>
                <a:off x="554139" y="2869796"/>
                <a:ext cx="254160" cy="1345680"/>
              </p14:xfrm>
            </p:contentPart>
          </mc:Choice>
          <mc:Fallback>
            <p:pic>
              <p:nvPicPr>
                <p:cNvPr id="46" name="잉크 45">
                  <a:extLst>
                    <a:ext uri="{FF2B5EF4-FFF2-40B4-BE49-F238E27FC236}">
                      <a16:creationId xmlns:a16="http://schemas.microsoft.com/office/drawing/2014/main" id="{699AFDF5-5774-423D-6ADA-992EEB0414CA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45139" y="2861156"/>
                  <a:ext cx="271800" cy="136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7" name="잉크 46">
                  <a:extLst>
                    <a:ext uri="{FF2B5EF4-FFF2-40B4-BE49-F238E27FC236}">
                      <a16:creationId xmlns:a16="http://schemas.microsoft.com/office/drawing/2014/main" id="{B383D82C-F248-5D0C-052F-2F3606350BC6}"/>
                    </a:ext>
                  </a:extLst>
                </p14:cNvPr>
                <p14:cNvContentPartPr/>
                <p14:nvPr/>
              </p14:nvContentPartPr>
              <p14:xfrm>
                <a:off x="648459" y="3961316"/>
                <a:ext cx="235800" cy="245880"/>
              </p14:xfrm>
            </p:contentPart>
          </mc:Choice>
          <mc:Fallback>
            <p:pic>
              <p:nvPicPr>
                <p:cNvPr id="47" name="잉크 46">
                  <a:extLst>
                    <a:ext uri="{FF2B5EF4-FFF2-40B4-BE49-F238E27FC236}">
                      <a16:creationId xmlns:a16="http://schemas.microsoft.com/office/drawing/2014/main" id="{B383D82C-F248-5D0C-052F-2F3606350BC6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39459" y="3952316"/>
                  <a:ext cx="253440" cy="263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5DD2951D-7CA7-E270-BB3F-40A306993D3E}"/>
              </a:ext>
            </a:extLst>
          </p:cNvPr>
          <p:cNvGrpSpPr/>
          <p:nvPr/>
        </p:nvGrpSpPr>
        <p:grpSpPr>
          <a:xfrm>
            <a:off x="1836819" y="4446596"/>
            <a:ext cx="343800" cy="297000"/>
            <a:chOff x="1836819" y="4446596"/>
            <a:chExt cx="343800" cy="297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9" name="잉크 48">
                  <a:extLst>
                    <a:ext uri="{FF2B5EF4-FFF2-40B4-BE49-F238E27FC236}">
                      <a16:creationId xmlns:a16="http://schemas.microsoft.com/office/drawing/2014/main" id="{6911875C-0E73-FBCF-5131-331796856ADA}"/>
                    </a:ext>
                  </a:extLst>
                </p14:cNvPr>
                <p14:cNvContentPartPr/>
                <p14:nvPr/>
              </p14:nvContentPartPr>
              <p14:xfrm>
                <a:off x="1836819" y="4446596"/>
                <a:ext cx="177480" cy="271440"/>
              </p14:xfrm>
            </p:contentPart>
          </mc:Choice>
          <mc:Fallback>
            <p:pic>
              <p:nvPicPr>
                <p:cNvPr id="49" name="잉크 48">
                  <a:extLst>
                    <a:ext uri="{FF2B5EF4-FFF2-40B4-BE49-F238E27FC236}">
                      <a16:creationId xmlns:a16="http://schemas.microsoft.com/office/drawing/2014/main" id="{6911875C-0E73-FBCF-5131-331796856ADA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827819" y="4437956"/>
                  <a:ext cx="195120" cy="28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0" name="잉크 49">
                  <a:extLst>
                    <a:ext uri="{FF2B5EF4-FFF2-40B4-BE49-F238E27FC236}">
                      <a16:creationId xmlns:a16="http://schemas.microsoft.com/office/drawing/2014/main" id="{07E402F7-1648-CA14-F978-4731EB1A53D4}"/>
                    </a:ext>
                  </a:extLst>
                </p14:cNvPr>
                <p14:cNvContentPartPr/>
                <p14:nvPr/>
              </p14:nvContentPartPr>
              <p14:xfrm>
                <a:off x="1949499" y="4648556"/>
                <a:ext cx="18720" cy="93240"/>
              </p14:xfrm>
            </p:contentPart>
          </mc:Choice>
          <mc:Fallback>
            <p:pic>
              <p:nvPicPr>
                <p:cNvPr id="50" name="잉크 49">
                  <a:extLst>
                    <a:ext uri="{FF2B5EF4-FFF2-40B4-BE49-F238E27FC236}">
                      <a16:creationId xmlns:a16="http://schemas.microsoft.com/office/drawing/2014/main" id="{07E402F7-1648-CA14-F978-4731EB1A53D4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940859" y="4639916"/>
                  <a:ext cx="3636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1" name="잉크 50">
                  <a:extLst>
                    <a:ext uri="{FF2B5EF4-FFF2-40B4-BE49-F238E27FC236}">
                      <a16:creationId xmlns:a16="http://schemas.microsoft.com/office/drawing/2014/main" id="{25AF3D52-AB2A-22FD-F071-DBDD736A08DB}"/>
                    </a:ext>
                  </a:extLst>
                </p14:cNvPr>
                <p14:cNvContentPartPr/>
                <p14:nvPr/>
              </p14:nvContentPartPr>
              <p14:xfrm>
                <a:off x="2005659" y="4486556"/>
                <a:ext cx="131400" cy="210960"/>
              </p14:xfrm>
            </p:contentPart>
          </mc:Choice>
          <mc:Fallback>
            <p:pic>
              <p:nvPicPr>
                <p:cNvPr id="51" name="잉크 50">
                  <a:extLst>
                    <a:ext uri="{FF2B5EF4-FFF2-40B4-BE49-F238E27FC236}">
                      <a16:creationId xmlns:a16="http://schemas.microsoft.com/office/drawing/2014/main" id="{25AF3D52-AB2A-22FD-F071-DBDD736A08DB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996659" y="4477916"/>
                  <a:ext cx="14904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2" name="잉크 51">
                  <a:extLst>
                    <a:ext uri="{FF2B5EF4-FFF2-40B4-BE49-F238E27FC236}">
                      <a16:creationId xmlns:a16="http://schemas.microsoft.com/office/drawing/2014/main" id="{106FE351-F588-BE32-B954-D9E42BBC0EC0}"/>
                    </a:ext>
                  </a:extLst>
                </p14:cNvPr>
                <p14:cNvContentPartPr/>
                <p14:nvPr/>
              </p14:nvContentPartPr>
              <p14:xfrm>
                <a:off x="2048859" y="4596356"/>
                <a:ext cx="131760" cy="147240"/>
              </p14:xfrm>
            </p:contentPart>
          </mc:Choice>
          <mc:Fallback>
            <p:pic>
              <p:nvPicPr>
                <p:cNvPr id="52" name="잉크 51">
                  <a:extLst>
                    <a:ext uri="{FF2B5EF4-FFF2-40B4-BE49-F238E27FC236}">
                      <a16:creationId xmlns:a16="http://schemas.microsoft.com/office/drawing/2014/main" id="{106FE351-F588-BE32-B954-D9E42BBC0EC0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039859" y="4587716"/>
                  <a:ext cx="149400" cy="164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F6DA3A1D-EB03-A6C5-FB39-C256B2B9BA13}"/>
              </a:ext>
            </a:extLst>
          </p:cNvPr>
          <p:cNvGrpSpPr/>
          <p:nvPr/>
        </p:nvGrpSpPr>
        <p:grpSpPr>
          <a:xfrm>
            <a:off x="3920139" y="4381076"/>
            <a:ext cx="311040" cy="232560"/>
            <a:chOff x="3920139" y="4381076"/>
            <a:chExt cx="311040" cy="232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4" name="잉크 53">
                  <a:extLst>
                    <a:ext uri="{FF2B5EF4-FFF2-40B4-BE49-F238E27FC236}">
                      <a16:creationId xmlns:a16="http://schemas.microsoft.com/office/drawing/2014/main" id="{6D9AE007-1CC0-4513-C504-2A41B301CFCD}"/>
                    </a:ext>
                  </a:extLst>
                </p14:cNvPr>
                <p14:cNvContentPartPr/>
                <p14:nvPr/>
              </p14:nvContentPartPr>
              <p14:xfrm>
                <a:off x="3927339" y="4395116"/>
                <a:ext cx="125640" cy="103680"/>
              </p14:xfrm>
            </p:contentPart>
          </mc:Choice>
          <mc:Fallback>
            <p:pic>
              <p:nvPicPr>
                <p:cNvPr id="54" name="잉크 53">
                  <a:extLst>
                    <a:ext uri="{FF2B5EF4-FFF2-40B4-BE49-F238E27FC236}">
                      <a16:creationId xmlns:a16="http://schemas.microsoft.com/office/drawing/2014/main" id="{6D9AE007-1CC0-4513-C504-2A41B301CFCD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918699" y="4386116"/>
                  <a:ext cx="14328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5" name="잉크 54">
                  <a:extLst>
                    <a:ext uri="{FF2B5EF4-FFF2-40B4-BE49-F238E27FC236}">
                      <a16:creationId xmlns:a16="http://schemas.microsoft.com/office/drawing/2014/main" id="{7653B2D3-ED70-5AB8-B946-059B3611D462}"/>
                    </a:ext>
                  </a:extLst>
                </p14:cNvPr>
                <p14:cNvContentPartPr/>
                <p14:nvPr/>
              </p14:nvContentPartPr>
              <p14:xfrm>
                <a:off x="3920139" y="4404836"/>
                <a:ext cx="109440" cy="86040"/>
              </p14:xfrm>
            </p:contentPart>
          </mc:Choice>
          <mc:Fallback>
            <p:pic>
              <p:nvPicPr>
                <p:cNvPr id="55" name="잉크 54">
                  <a:extLst>
                    <a:ext uri="{FF2B5EF4-FFF2-40B4-BE49-F238E27FC236}">
                      <a16:creationId xmlns:a16="http://schemas.microsoft.com/office/drawing/2014/main" id="{7653B2D3-ED70-5AB8-B946-059B3611D462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911499" y="4396196"/>
                  <a:ext cx="12708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6" name="잉크 55">
                  <a:extLst>
                    <a:ext uri="{FF2B5EF4-FFF2-40B4-BE49-F238E27FC236}">
                      <a16:creationId xmlns:a16="http://schemas.microsoft.com/office/drawing/2014/main" id="{05F88E47-4058-6EF8-04F3-0F5685C7F28A}"/>
                    </a:ext>
                  </a:extLst>
                </p14:cNvPr>
                <p14:cNvContentPartPr/>
                <p14:nvPr/>
              </p14:nvContentPartPr>
              <p14:xfrm>
                <a:off x="3926259" y="4539836"/>
                <a:ext cx="93600" cy="66600"/>
              </p14:xfrm>
            </p:contentPart>
          </mc:Choice>
          <mc:Fallback>
            <p:pic>
              <p:nvPicPr>
                <p:cNvPr id="56" name="잉크 55">
                  <a:extLst>
                    <a:ext uri="{FF2B5EF4-FFF2-40B4-BE49-F238E27FC236}">
                      <a16:creationId xmlns:a16="http://schemas.microsoft.com/office/drawing/2014/main" id="{05F88E47-4058-6EF8-04F3-0F5685C7F28A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917619" y="4530836"/>
                  <a:ext cx="11124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7" name="잉크 56">
                  <a:extLst>
                    <a:ext uri="{FF2B5EF4-FFF2-40B4-BE49-F238E27FC236}">
                      <a16:creationId xmlns:a16="http://schemas.microsoft.com/office/drawing/2014/main" id="{D8806E98-B050-E1FB-3DAD-873634C3E98C}"/>
                    </a:ext>
                  </a:extLst>
                </p14:cNvPr>
                <p14:cNvContentPartPr/>
                <p14:nvPr/>
              </p14:nvContentPartPr>
              <p14:xfrm>
                <a:off x="4111299" y="4381076"/>
                <a:ext cx="110520" cy="128880"/>
              </p14:xfrm>
            </p:contentPart>
          </mc:Choice>
          <mc:Fallback>
            <p:pic>
              <p:nvPicPr>
                <p:cNvPr id="57" name="잉크 56">
                  <a:extLst>
                    <a:ext uri="{FF2B5EF4-FFF2-40B4-BE49-F238E27FC236}">
                      <a16:creationId xmlns:a16="http://schemas.microsoft.com/office/drawing/2014/main" id="{D8806E98-B050-E1FB-3DAD-873634C3E98C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4102659" y="4372436"/>
                  <a:ext cx="12816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8" name="잉크 57">
                  <a:extLst>
                    <a:ext uri="{FF2B5EF4-FFF2-40B4-BE49-F238E27FC236}">
                      <a16:creationId xmlns:a16="http://schemas.microsoft.com/office/drawing/2014/main" id="{48C5DD99-CA95-B5D8-A786-8350DA7C0534}"/>
                    </a:ext>
                  </a:extLst>
                </p14:cNvPr>
                <p14:cNvContentPartPr/>
                <p14:nvPr/>
              </p14:nvContentPartPr>
              <p14:xfrm>
                <a:off x="4110219" y="4499876"/>
                <a:ext cx="120960" cy="113760"/>
              </p14:xfrm>
            </p:contentPart>
          </mc:Choice>
          <mc:Fallback>
            <p:pic>
              <p:nvPicPr>
                <p:cNvPr id="58" name="잉크 57">
                  <a:extLst>
                    <a:ext uri="{FF2B5EF4-FFF2-40B4-BE49-F238E27FC236}">
                      <a16:creationId xmlns:a16="http://schemas.microsoft.com/office/drawing/2014/main" id="{48C5DD99-CA95-B5D8-A786-8350DA7C0534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101579" y="4490876"/>
                  <a:ext cx="138600" cy="131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59" name="잉크 58">
                <a:extLst>
                  <a:ext uri="{FF2B5EF4-FFF2-40B4-BE49-F238E27FC236}">
                    <a16:creationId xmlns:a16="http://schemas.microsoft.com/office/drawing/2014/main" id="{F62583E7-172F-ECF6-5A2C-142E7D1FC2C2}"/>
                  </a:ext>
                </a:extLst>
              </p14:cNvPr>
              <p14:cNvContentPartPr/>
              <p14:nvPr/>
            </p14:nvContentPartPr>
            <p14:xfrm>
              <a:off x="4388859" y="4594196"/>
              <a:ext cx="4320" cy="1800"/>
            </p14:xfrm>
          </p:contentPart>
        </mc:Choice>
        <mc:Fallback>
          <p:pic>
            <p:nvPicPr>
              <p:cNvPr id="59" name="잉크 58">
                <a:extLst>
                  <a:ext uri="{FF2B5EF4-FFF2-40B4-BE49-F238E27FC236}">
                    <a16:creationId xmlns:a16="http://schemas.microsoft.com/office/drawing/2014/main" id="{F62583E7-172F-ECF6-5A2C-142E7D1FC2C2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4379859" y="4585556"/>
                <a:ext cx="21960" cy="19440"/>
              </a:xfrm>
              <a:prstGeom prst="rect">
                <a:avLst/>
              </a:prstGeom>
            </p:spPr>
          </p:pic>
        </mc:Fallback>
      </mc:AlternateContent>
      <p:grpSp>
        <p:nvGrpSpPr>
          <p:cNvPr id="73" name="그룹 72">
            <a:extLst>
              <a:ext uri="{FF2B5EF4-FFF2-40B4-BE49-F238E27FC236}">
                <a16:creationId xmlns:a16="http://schemas.microsoft.com/office/drawing/2014/main" id="{4C74C7AE-73BA-A19F-DBAD-B4C17443A29A}"/>
              </a:ext>
            </a:extLst>
          </p:cNvPr>
          <p:cNvGrpSpPr/>
          <p:nvPr/>
        </p:nvGrpSpPr>
        <p:grpSpPr>
          <a:xfrm>
            <a:off x="5129739" y="4102436"/>
            <a:ext cx="1919160" cy="381600"/>
            <a:chOff x="5129739" y="4102436"/>
            <a:chExt cx="1919160" cy="381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1" name="잉크 60">
                  <a:extLst>
                    <a:ext uri="{FF2B5EF4-FFF2-40B4-BE49-F238E27FC236}">
                      <a16:creationId xmlns:a16="http://schemas.microsoft.com/office/drawing/2014/main" id="{BBA38030-A63B-E5D8-2FF2-F6F1536EAEF7}"/>
                    </a:ext>
                  </a:extLst>
                </p14:cNvPr>
                <p14:cNvContentPartPr/>
                <p14:nvPr/>
              </p14:nvContentPartPr>
              <p14:xfrm>
                <a:off x="5129739" y="4145996"/>
                <a:ext cx="78120" cy="281880"/>
              </p14:xfrm>
            </p:contentPart>
          </mc:Choice>
          <mc:Fallback>
            <p:pic>
              <p:nvPicPr>
                <p:cNvPr id="61" name="잉크 60">
                  <a:extLst>
                    <a:ext uri="{FF2B5EF4-FFF2-40B4-BE49-F238E27FC236}">
                      <a16:creationId xmlns:a16="http://schemas.microsoft.com/office/drawing/2014/main" id="{BBA38030-A63B-E5D8-2FF2-F6F1536EAEF7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5121099" y="4136996"/>
                  <a:ext cx="95760" cy="29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2" name="잉크 61">
                  <a:extLst>
                    <a:ext uri="{FF2B5EF4-FFF2-40B4-BE49-F238E27FC236}">
                      <a16:creationId xmlns:a16="http://schemas.microsoft.com/office/drawing/2014/main" id="{2F93B8D0-CB53-3784-F103-0BC8D782A6EA}"/>
                    </a:ext>
                  </a:extLst>
                </p14:cNvPr>
                <p14:cNvContentPartPr/>
                <p14:nvPr/>
              </p14:nvContentPartPr>
              <p14:xfrm>
                <a:off x="5232339" y="4247516"/>
                <a:ext cx="231840" cy="25920"/>
              </p14:xfrm>
            </p:contentPart>
          </mc:Choice>
          <mc:Fallback>
            <p:pic>
              <p:nvPicPr>
                <p:cNvPr id="62" name="잉크 61">
                  <a:extLst>
                    <a:ext uri="{FF2B5EF4-FFF2-40B4-BE49-F238E27FC236}">
                      <a16:creationId xmlns:a16="http://schemas.microsoft.com/office/drawing/2014/main" id="{2F93B8D0-CB53-3784-F103-0BC8D782A6EA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5223699" y="4238516"/>
                  <a:ext cx="24948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3" name="잉크 62">
                  <a:extLst>
                    <a:ext uri="{FF2B5EF4-FFF2-40B4-BE49-F238E27FC236}">
                      <a16:creationId xmlns:a16="http://schemas.microsoft.com/office/drawing/2014/main" id="{5C2F84B3-77C3-4302-0683-EFB32F6EBAB2}"/>
                    </a:ext>
                  </a:extLst>
                </p14:cNvPr>
                <p14:cNvContentPartPr/>
                <p14:nvPr/>
              </p14:nvContentPartPr>
              <p14:xfrm>
                <a:off x="5410899" y="4165796"/>
                <a:ext cx="111960" cy="165960"/>
              </p14:xfrm>
            </p:contentPart>
          </mc:Choice>
          <mc:Fallback>
            <p:pic>
              <p:nvPicPr>
                <p:cNvPr id="63" name="잉크 62">
                  <a:extLst>
                    <a:ext uri="{FF2B5EF4-FFF2-40B4-BE49-F238E27FC236}">
                      <a16:creationId xmlns:a16="http://schemas.microsoft.com/office/drawing/2014/main" id="{5C2F84B3-77C3-4302-0683-EFB32F6EBAB2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5402259" y="4157156"/>
                  <a:ext cx="12960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4" name="잉크 63">
                  <a:extLst>
                    <a:ext uri="{FF2B5EF4-FFF2-40B4-BE49-F238E27FC236}">
                      <a16:creationId xmlns:a16="http://schemas.microsoft.com/office/drawing/2014/main" id="{D520F9CA-2ED9-6FFD-C0A7-EB7BC4EA679D}"/>
                    </a:ext>
                  </a:extLst>
                </p14:cNvPr>
                <p14:cNvContentPartPr/>
                <p14:nvPr/>
              </p14:nvContentPartPr>
              <p14:xfrm>
                <a:off x="5661819" y="4102436"/>
                <a:ext cx="115560" cy="136080"/>
              </p14:xfrm>
            </p:contentPart>
          </mc:Choice>
          <mc:Fallback>
            <p:pic>
              <p:nvPicPr>
                <p:cNvPr id="64" name="잉크 63">
                  <a:extLst>
                    <a:ext uri="{FF2B5EF4-FFF2-40B4-BE49-F238E27FC236}">
                      <a16:creationId xmlns:a16="http://schemas.microsoft.com/office/drawing/2014/main" id="{D520F9CA-2ED9-6FFD-C0A7-EB7BC4EA679D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5653179" y="4093796"/>
                  <a:ext cx="13320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5" name="잉크 64">
                  <a:extLst>
                    <a:ext uri="{FF2B5EF4-FFF2-40B4-BE49-F238E27FC236}">
                      <a16:creationId xmlns:a16="http://schemas.microsoft.com/office/drawing/2014/main" id="{C912E9DA-02D3-BCCB-30D6-115CE4AC075A}"/>
                    </a:ext>
                  </a:extLst>
                </p14:cNvPr>
                <p14:cNvContentPartPr/>
                <p14:nvPr/>
              </p14:nvContentPartPr>
              <p14:xfrm>
                <a:off x="5632659" y="4256876"/>
                <a:ext cx="120240" cy="139680"/>
              </p14:xfrm>
            </p:contentPart>
          </mc:Choice>
          <mc:Fallback>
            <p:pic>
              <p:nvPicPr>
                <p:cNvPr id="65" name="잉크 64">
                  <a:extLst>
                    <a:ext uri="{FF2B5EF4-FFF2-40B4-BE49-F238E27FC236}">
                      <a16:creationId xmlns:a16="http://schemas.microsoft.com/office/drawing/2014/main" id="{C912E9DA-02D3-BCCB-30D6-115CE4AC075A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5623659" y="4248236"/>
                  <a:ext cx="13788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6" name="잉크 65">
                  <a:extLst>
                    <a:ext uri="{FF2B5EF4-FFF2-40B4-BE49-F238E27FC236}">
                      <a16:creationId xmlns:a16="http://schemas.microsoft.com/office/drawing/2014/main" id="{B1CA38C5-4B37-9246-C81A-28F1D517DD39}"/>
                    </a:ext>
                  </a:extLst>
                </p14:cNvPr>
                <p14:cNvContentPartPr/>
                <p14:nvPr/>
              </p14:nvContentPartPr>
              <p14:xfrm>
                <a:off x="5816619" y="4110716"/>
                <a:ext cx="219600" cy="326880"/>
              </p14:xfrm>
            </p:contentPart>
          </mc:Choice>
          <mc:Fallback>
            <p:pic>
              <p:nvPicPr>
                <p:cNvPr id="66" name="잉크 65">
                  <a:extLst>
                    <a:ext uri="{FF2B5EF4-FFF2-40B4-BE49-F238E27FC236}">
                      <a16:creationId xmlns:a16="http://schemas.microsoft.com/office/drawing/2014/main" id="{B1CA38C5-4B37-9246-C81A-28F1D517DD39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5807979" y="4102076"/>
                  <a:ext cx="237240" cy="34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7" name="잉크 66">
                  <a:extLst>
                    <a:ext uri="{FF2B5EF4-FFF2-40B4-BE49-F238E27FC236}">
                      <a16:creationId xmlns:a16="http://schemas.microsoft.com/office/drawing/2014/main" id="{EEA3DE3B-EF2F-8C29-A2A3-A39403B499A8}"/>
                    </a:ext>
                  </a:extLst>
                </p14:cNvPr>
                <p14:cNvContentPartPr/>
                <p14:nvPr/>
              </p14:nvContentPartPr>
              <p14:xfrm>
                <a:off x="6080139" y="4209356"/>
                <a:ext cx="118800" cy="147240"/>
              </p14:xfrm>
            </p:contentPart>
          </mc:Choice>
          <mc:Fallback>
            <p:pic>
              <p:nvPicPr>
                <p:cNvPr id="67" name="잉크 66">
                  <a:extLst>
                    <a:ext uri="{FF2B5EF4-FFF2-40B4-BE49-F238E27FC236}">
                      <a16:creationId xmlns:a16="http://schemas.microsoft.com/office/drawing/2014/main" id="{EEA3DE3B-EF2F-8C29-A2A3-A39403B499A8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6071139" y="4200716"/>
                  <a:ext cx="13644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68" name="잉크 67">
                  <a:extLst>
                    <a:ext uri="{FF2B5EF4-FFF2-40B4-BE49-F238E27FC236}">
                      <a16:creationId xmlns:a16="http://schemas.microsoft.com/office/drawing/2014/main" id="{9103211A-C7DC-5BE1-942F-212A39DC3863}"/>
                    </a:ext>
                  </a:extLst>
                </p14:cNvPr>
                <p14:cNvContentPartPr/>
                <p14:nvPr/>
              </p14:nvContentPartPr>
              <p14:xfrm>
                <a:off x="6167259" y="4216556"/>
                <a:ext cx="240840" cy="224280"/>
              </p14:xfrm>
            </p:contentPart>
          </mc:Choice>
          <mc:Fallback>
            <p:pic>
              <p:nvPicPr>
                <p:cNvPr id="68" name="잉크 67">
                  <a:extLst>
                    <a:ext uri="{FF2B5EF4-FFF2-40B4-BE49-F238E27FC236}">
                      <a16:creationId xmlns:a16="http://schemas.microsoft.com/office/drawing/2014/main" id="{9103211A-C7DC-5BE1-942F-212A39DC3863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6158619" y="4207556"/>
                  <a:ext cx="25848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69" name="잉크 68">
                  <a:extLst>
                    <a:ext uri="{FF2B5EF4-FFF2-40B4-BE49-F238E27FC236}">
                      <a16:creationId xmlns:a16="http://schemas.microsoft.com/office/drawing/2014/main" id="{9AA8A092-E8B9-72CA-B378-C21FB5727DBC}"/>
                    </a:ext>
                  </a:extLst>
                </p14:cNvPr>
                <p14:cNvContentPartPr/>
                <p14:nvPr/>
              </p14:nvContentPartPr>
              <p14:xfrm>
                <a:off x="6553899" y="4190276"/>
                <a:ext cx="198360" cy="201240"/>
              </p14:xfrm>
            </p:contentPart>
          </mc:Choice>
          <mc:Fallback>
            <p:pic>
              <p:nvPicPr>
                <p:cNvPr id="69" name="잉크 68">
                  <a:extLst>
                    <a:ext uri="{FF2B5EF4-FFF2-40B4-BE49-F238E27FC236}">
                      <a16:creationId xmlns:a16="http://schemas.microsoft.com/office/drawing/2014/main" id="{9AA8A092-E8B9-72CA-B378-C21FB5727DBC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544899" y="4181636"/>
                  <a:ext cx="21600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0" name="잉크 69">
                  <a:extLst>
                    <a:ext uri="{FF2B5EF4-FFF2-40B4-BE49-F238E27FC236}">
                      <a16:creationId xmlns:a16="http://schemas.microsoft.com/office/drawing/2014/main" id="{7A851468-9843-113D-2730-4AA702D5ABE3}"/>
                    </a:ext>
                  </a:extLst>
                </p14:cNvPr>
                <p14:cNvContentPartPr/>
                <p14:nvPr/>
              </p14:nvContentPartPr>
              <p14:xfrm>
                <a:off x="6757299" y="4223396"/>
                <a:ext cx="98640" cy="128520"/>
              </p14:xfrm>
            </p:contentPart>
          </mc:Choice>
          <mc:Fallback>
            <p:pic>
              <p:nvPicPr>
                <p:cNvPr id="70" name="잉크 69">
                  <a:extLst>
                    <a:ext uri="{FF2B5EF4-FFF2-40B4-BE49-F238E27FC236}">
                      <a16:creationId xmlns:a16="http://schemas.microsoft.com/office/drawing/2014/main" id="{7A851468-9843-113D-2730-4AA702D5ABE3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748659" y="4214396"/>
                  <a:ext cx="11628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1" name="잉크 70">
                  <a:extLst>
                    <a:ext uri="{FF2B5EF4-FFF2-40B4-BE49-F238E27FC236}">
                      <a16:creationId xmlns:a16="http://schemas.microsoft.com/office/drawing/2014/main" id="{8FFCF143-9958-6178-ABB0-7CE34FB9F05F}"/>
                    </a:ext>
                  </a:extLst>
                </p14:cNvPr>
                <p14:cNvContentPartPr/>
                <p14:nvPr/>
              </p14:nvContentPartPr>
              <p14:xfrm>
                <a:off x="6844419" y="4151396"/>
                <a:ext cx="144360" cy="332640"/>
              </p14:xfrm>
            </p:contentPart>
          </mc:Choice>
          <mc:Fallback>
            <p:pic>
              <p:nvPicPr>
                <p:cNvPr id="71" name="잉크 70">
                  <a:extLst>
                    <a:ext uri="{FF2B5EF4-FFF2-40B4-BE49-F238E27FC236}">
                      <a16:creationId xmlns:a16="http://schemas.microsoft.com/office/drawing/2014/main" id="{8FFCF143-9958-6178-ABB0-7CE34FB9F05F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6835419" y="4142396"/>
                  <a:ext cx="162000" cy="35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2" name="잉크 71">
                  <a:extLst>
                    <a:ext uri="{FF2B5EF4-FFF2-40B4-BE49-F238E27FC236}">
                      <a16:creationId xmlns:a16="http://schemas.microsoft.com/office/drawing/2014/main" id="{89D5728B-C43A-0320-DA87-D54988C6B166}"/>
                    </a:ext>
                  </a:extLst>
                </p14:cNvPr>
                <p14:cNvContentPartPr/>
                <p14:nvPr/>
              </p14:nvContentPartPr>
              <p14:xfrm>
                <a:off x="7043859" y="4448396"/>
                <a:ext cx="5040" cy="9000"/>
              </p14:xfrm>
            </p:contentPart>
          </mc:Choice>
          <mc:Fallback>
            <p:pic>
              <p:nvPicPr>
                <p:cNvPr id="72" name="잉크 71">
                  <a:extLst>
                    <a:ext uri="{FF2B5EF4-FFF2-40B4-BE49-F238E27FC236}">
                      <a16:creationId xmlns:a16="http://schemas.microsoft.com/office/drawing/2014/main" id="{89D5728B-C43A-0320-DA87-D54988C6B166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7035219" y="4439396"/>
                  <a:ext cx="22680" cy="266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126015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5D701C-85BE-26B0-CF8A-4C6464E97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클러스터 사양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BCBF27-923A-50A8-87D0-E801096A5B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하둡은</a:t>
            </a:r>
            <a:r>
              <a:rPr lang="ko-KR" altLang="en-US" dirty="0"/>
              <a:t> 범용 </a:t>
            </a:r>
            <a:r>
              <a:rPr lang="en-US" altLang="ko-KR" dirty="0"/>
              <a:t>HW</a:t>
            </a:r>
            <a:r>
              <a:rPr lang="ko-KR" altLang="en-US" dirty="0"/>
              <a:t>에서 구동될 수 있음</a:t>
            </a:r>
            <a:endParaRPr lang="en-US" altLang="ko-KR" dirty="0"/>
          </a:p>
          <a:p>
            <a:r>
              <a:rPr lang="ko-KR" altLang="en-US" dirty="0"/>
              <a:t>특정 제조사의 전용 장비에 종속되지 않아도 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범용 </a:t>
            </a:r>
            <a:r>
              <a:rPr lang="en-US" altLang="ko-KR" dirty="0"/>
              <a:t>!= </a:t>
            </a:r>
            <a:r>
              <a:rPr lang="ko-KR" altLang="en-US" dirty="0"/>
              <a:t>저가</a:t>
            </a:r>
            <a:endParaRPr lang="en-US" altLang="ko-KR" dirty="0"/>
          </a:p>
          <a:p>
            <a:pPr lvl="1"/>
            <a:r>
              <a:rPr lang="ko-KR" altLang="en-US" dirty="0"/>
              <a:t>저가의 정비는 초기 구축비용을 줄이지만</a:t>
            </a:r>
            <a:r>
              <a:rPr lang="en-US" altLang="ko-KR" dirty="0"/>
              <a:t>, </a:t>
            </a:r>
            <a:r>
              <a:rPr lang="ko-KR" altLang="en-US" dirty="0"/>
              <a:t>고장 등으로 인한 높은 유지비용 발생 </a:t>
            </a:r>
            <a:r>
              <a:rPr lang="en-US" altLang="ko-KR" dirty="0">
                <a:sym typeface="Wingdings" panose="05000000000000000000" pitchFamily="2" charset="2"/>
              </a:rPr>
              <a:t> False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Economy</a:t>
            </a: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대용량 데이터베이스 운영 서버는 가성비가 낮음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/>
            <a:r>
              <a:rPr lang="ko-KR" altLang="en-US" dirty="0">
                <a:sym typeface="Wingdings" panose="05000000000000000000" pitchFamily="2" charset="2"/>
              </a:rPr>
              <a:t>소수의 노드로 다수의 중급 범용 노드 클러스터 성능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/>
            <a:r>
              <a:rPr lang="ko-KR" altLang="en-US" dirty="0" err="1">
                <a:sym typeface="Wingdings" panose="05000000000000000000" pitchFamily="2" charset="2"/>
              </a:rPr>
              <a:t>장애시</a:t>
            </a:r>
            <a:r>
              <a:rPr lang="ko-KR" altLang="en-US" dirty="0">
                <a:sym typeface="Wingdings" panose="05000000000000000000" pitchFamily="2" charset="2"/>
              </a:rPr>
              <a:t> 한 노드가 차지하는 비중이 높아 장애로 인한 전체 성능 저하가 큰 문제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84D7BAF-C382-96CB-E54B-67E78E8A3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3</a:t>
            </a:fld>
            <a:endParaRPr lang="ko-KR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21CDBBC6-DFF2-EC91-FC80-406AA343C223}"/>
                  </a:ext>
                </a:extLst>
              </p14:cNvPr>
              <p14:cNvContentPartPr/>
              <p14:nvPr/>
            </p14:nvContentPartPr>
            <p14:xfrm>
              <a:off x="5757939" y="2838836"/>
              <a:ext cx="708480" cy="603360"/>
            </p14:xfrm>
          </p:contentPart>
        </mc:Choice>
        <mc:Fallback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21CDBBC6-DFF2-EC91-FC80-406AA343C22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48939" y="2830196"/>
                <a:ext cx="726120" cy="621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94984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E5C4A1-D436-013D-4024-7DECB415D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클러스터 사양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3C0914-A1BD-F49E-A880-6ED658824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l">
              <a:buFont typeface="+mj-lt"/>
              <a:buAutoNum type="arabicPeriod"/>
            </a:pP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Processor:</a:t>
            </a:r>
          </a:p>
          <a:p>
            <a:pPr marL="800100" lvl="1" indent="-342900"/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Minimum: Quad-core CPU (4 cores)</a:t>
            </a:r>
          </a:p>
          <a:p>
            <a:pPr marL="800100" lvl="1" indent="-342900"/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Recommended: Octa-core CPU (8 cores) or higher</a:t>
            </a:r>
          </a:p>
          <a:p>
            <a:pPr algn="l">
              <a:buFont typeface="+mj-lt"/>
              <a:buAutoNum type="arabicPeriod"/>
            </a:pP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Memory (RAM):</a:t>
            </a:r>
          </a:p>
          <a:p>
            <a:pPr marL="800100" lvl="1" indent="-342900"/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Minimum: 16 GB</a:t>
            </a:r>
          </a:p>
          <a:p>
            <a:pPr marL="800100" lvl="1" indent="-342900"/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Recommended: 32 GB or higher</a:t>
            </a:r>
          </a:p>
          <a:p>
            <a:pPr algn="l">
              <a:buFont typeface="+mj-lt"/>
              <a:buAutoNum type="arabicPeriod"/>
            </a:pP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Storage:</a:t>
            </a:r>
          </a:p>
          <a:p>
            <a:pPr marL="800100" lvl="1" indent="-342900"/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Minimum: 1 TB HDD or SSD per node</a:t>
            </a:r>
          </a:p>
          <a:p>
            <a:pPr marL="800100" lvl="1" indent="-342900"/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Recommended: 2 TB or more of HDD or SSD per node, depending on the data size and workload</a:t>
            </a:r>
          </a:p>
          <a:p>
            <a:pPr algn="l">
              <a:buFont typeface="+mj-lt"/>
              <a:buAutoNum type="arabicPeriod"/>
            </a:pP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Networking:</a:t>
            </a:r>
          </a:p>
          <a:p>
            <a:pPr marL="800100" lvl="1" indent="-342900"/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Minimum: 1 Gbps Ethernet</a:t>
            </a:r>
          </a:p>
          <a:p>
            <a:pPr marL="800100" lvl="1" indent="-342900"/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Recommended: 10 Gbps Ethernet or faster for better data transfer and reduced latency</a:t>
            </a:r>
          </a:p>
          <a:p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Operating System:</a:t>
            </a:r>
          </a:p>
          <a:p>
            <a:pPr marL="800100" lvl="1" indent="-342900"/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Linux operating systems are recommended</a:t>
            </a:r>
          </a:p>
          <a:p>
            <a:pPr marL="800100" lvl="1" indent="-342900"/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CentOS, Ubuntu, or Debian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CE2E22D-1E10-80F6-7AB9-328EEEEE4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4</a:t>
            </a:fld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60C12A5E-6374-8C3D-366B-24958246E587}"/>
              </a:ext>
            </a:extLst>
          </p:cNvPr>
          <p:cNvGrpSpPr/>
          <p:nvPr/>
        </p:nvGrpSpPr>
        <p:grpSpPr>
          <a:xfrm>
            <a:off x="3911859" y="1436636"/>
            <a:ext cx="836280" cy="652320"/>
            <a:chOff x="3911859" y="1436636"/>
            <a:chExt cx="836280" cy="652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잉크 3">
                  <a:extLst>
                    <a:ext uri="{FF2B5EF4-FFF2-40B4-BE49-F238E27FC236}">
                      <a16:creationId xmlns:a16="http://schemas.microsoft.com/office/drawing/2014/main" id="{6ED798C9-228C-D2DE-59E3-A40AAFFA6F5A}"/>
                    </a:ext>
                  </a:extLst>
                </p14:cNvPr>
                <p14:cNvContentPartPr/>
                <p14:nvPr/>
              </p14:nvContentPartPr>
              <p14:xfrm>
                <a:off x="3911859" y="1436636"/>
                <a:ext cx="344520" cy="299160"/>
              </p14:xfrm>
            </p:contentPart>
          </mc:Choice>
          <mc:Fallback>
            <p:pic>
              <p:nvPicPr>
                <p:cNvPr id="4" name="잉크 3">
                  <a:extLst>
                    <a:ext uri="{FF2B5EF4-FFF2-40B4-BE49-F238E27FC236}">
                      <a16:creationId xmlns:a16="http://schemas.microsoft.com/office/drawing/2014/main" id="{6ED798C9-228C-D2DE-59E3-A40AAFFA6F5A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903219" y="1427636"/>
                  <a:ext cx="362160" cy="31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6" name="잉크 5">
                  <a:extLst>
                    <a:ext uri="{FF2B5EF4-FFF2-40B4-BE49-F238E27FC236}">
                      <a16:creationId xmlns:a16="http://schemas.microsoft.com/office/drawing/2014/main" id="{8534C0F9-BB3C-EBDB-4739-A78B67A66CC0}"/>
                    </a:ext>
                  </a:extLst>
                </p14:cNvPr>
                <p14:cNvContentPartPr/>
                <p14:nvPr/>
              </p14:nvContentPartPr>
              <p14:xfrm>
                <a:off x="4380219" y="1765316"/>
                <a:ext cx="367920" cy="323640"/>
              </p14:xfrm>
            </p:contentPart>
          </mc:Choice>
          <mc:Fallback>
            <p:pic>
              <p:nvPicPr>
                <p:cNvPr id="6" name="잉크 5">
                  <a:extLst>
                    <a:ext uri="{FF2B5EF4-FFF2-40B4-BE49-F238E27FC236}">
                      <a16:creationId xmlns:a16="http://schemas.microsoft.com/office/drawing/2014/main" id="{8534C0F9-BB3C-EBDB-4739-A78B67A66CC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371219" y="1756676"/>
                  <a:ext cx="385560" cy="341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B10FFA07-11D7-9D88-19C8-AD306DE34BB4}"/>
              </a:ext>
            </a:extLst>
          </p:cNvPr>
          <p:cNvGrpSpPr/>
          <p:nvPr/>
        </p:nvGrpSpPr>
        <p:grpSpPr>
          <a:xfrm>
            <a:off x="6361659" y="1708796"/>
            <a:ext cx="889560" cy="244080"/>
            <a:chOff x="6361659" y="1708796"/>
            <a:chExt cx="889560" cy="244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A42B507C-BADE-2DAB-5339-2BEAA066EDED}"/>
                    </a:ext>
                  </a:extLst>
                </p14:cNvPr>
                <p14:cNvContentPartPr/>
                <p14:nvPr/>
              </p14:nvContentPartPr>
              <p14:xfrm>
                <a:off x="6361659" y="1763516"/>
                <a:ext cx="114480" cy="111240"/>
              </p14:xfrm>
            </p:contentPart>
          </mc:Choice>
          <mc:Fallback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A42B507C-BADE-2DAB-5339-2BEAA066EDE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352659" y="1754516"/>
                  <a:ext cx="13212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C02B7C8E-FB61-E2DD-1372-E092B1498FF7}"/>
                    </a:ext>
                  </a:extLst>
                </p14:cNvPr>
                <p14:cNvContentPartPr/>
                <p14:nvPr/>
              </p14:nvContentPartPr>
              <p14:xfrm>
                <a:off x="6504939" y="1780436"/>
                <a:ext cx="73080" cy="93240"/>
              </p14:xfrm>
            </p:contentPart>
          </mc:Choice>
          <mc:Fallback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C02B7C8E-FB61-E2DD-1372-E092B1498FF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496299" y="1771436"/>
                  <a:ext cx="9072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9CFBE5A9-6598-538D-7AEE-375576172A67}"/>
                    </a:ext>
                  </a:extLst>
                </p14:cNvPr>
                <p14:cNvContentPartPr/>
                <p14:nvPr/>
              </p14:nvContentPartPr>
              <p14:xfrm>
                <a:off x="6577659" y="1751996"/>
                <a:ext cx="80640" cy="111960"/>
              </p14:xfrm>
            </p:contentPart>
          </mc:Choice>
          <mc:Fallback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9CFBE5A9-6598-538D-7AEE-375576172A6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569019" y="1742996"/>
                  <a:ext cx="9828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F6C12058-DACC-B9C9-0F9E-C081E53C2FA6}"/>
                    </a:ext>
                  </a:extLst>
                </p14:cNvPr>
                <p14:cNvContentPartPr/>
                <p14:nvPr/>
              </p14:nvContentPartPr>
              <p14:xfrm>
                <a:off x="6660459" y="1776836"/>
                <a:ext cx="52920" cy="89640"/>
              </p14:xfrm>
            </p:contentPart>
          </mc:Choice>
          <mc:Fallback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F6C12058-DACC-B9C9-0F9E-C081E53C2FA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651819" y="1767836"/>
                  <a:ext cx="7056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8A790E7F-FCE0-EDF5-D6C7-10DECBE12287}"/>
                    </a:ext>
                  </a:extLst>
                </p14:cNvPr>
                <p14:cNvContentPartPr/>
                <p14:nvPr/>
              </p14:nvContentPartPr>
              <p14:xfrm>
                <a:off x="6757659" y="1708796"/>
                <a:ext cx="147240" cy="241200"/>
              </p14:xfrm>
            </p:contentPart>
          </mc:Choice>
          <mc:Fallback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8A790E7F-FCE0-EDF5-D6C7-10DECBE1228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749019" y="1700156"/>
                  <a:ext cx="164880" cy="25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693D472C-F3ED-7BA3-56EF-D2333EFA16A7}"/>
                    </a:ext>
                  </a:extLst>
                </p14:cNvPr>
                <p14:cNvContentPartPr/>
                <p14:nvPr/>
              </p14:nvContentPartPr>
              <p14:xfrm>
                <a:off x="6950619" y="1749836"/>
                <a:ext cx="101520" cy="117720"/>
              </p14:xfrm>
            </p:contentPart>
          </mc:Choice>
          <mc:Fallback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693D472C-F3ED-7BA3-56EF-D2333EFA16A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941979" y="1741196"/>
                  <a:ext cx="11916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6F14540C-C30E-26CA-9A49-C05CD0B76E53}"/>
                    </a:ext>
                  </a:extLst>
                </p14:cNvPr>
                <p14:cNvContentPartPr/>
                <p14:nvPr/>
              </p14:nvContentPartPr>
              <p14:xfrm>
                <a:off x="7032339" y="1755236"/>
                <a:ext cx="63720" cy="118800"/>
              </p14:xfrm>
            </p:contentPart>
          </mc:Choice>
          <mc:Fallback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6F14540C-C30E-26CA-9A49-C05CD0B76E53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023339" y="1746596"/>
                  <a:ext cx="8136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FC58C1BF-A7C3-3D86-B69C-C2FB816F857D}"/>
                    </a:ext>
                  </a:extLst>
                </p14:cNvPr>
                <p14:cNvContentPartPr/>
                <p14:nvPr/>
              </p14:nvContentPartPr>
              <p14:xfrm>
                <a:off x="6966099" y="1867916"/>
                <a:ext cx="285120" cy="84960"/>
              </p14:xfrm>
            </p:contentPart>
          </mc:Choice>
          <mc:Fallback>
            <p:pic>
              <p:nvPicPr>
                <p:cNvPr id="21" name="잉크 20">
                  <a:extLst>
                    <a:ext uri="{FF2B5EF4-FFF2-40B4-BE49-F238E27FC236}">
                      <a16:creationId xmlns:a16="http://schemas.microsoft.com/office/drawing/2014/main" id="{FC58C1BF-A7C3-3D86-B69C-C2FB816F857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957459" y="1858916"/>
                  <a:ext cx="302760" cy="102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23" name="잉크 22">
                <a:extLst>
                  <a:ext uri="{FF2B5EF4-FFF2-40B4-BE49-F238E27FC236}">
                    <a16:creationId xmlns:a16="http://schemas.microsoft.com/office/drawing/2014/main" id="{ABA1A0EF-3A57-25BA-6825-2AFB1256785D}"/>
                  </a:ext>
                </a:extLst>
              </p14:cNvPr>
              <p14:cNvContentPartPr/>
              <p14:nvPr/>
            </p14:nvContentPartPr>
            <p14:xfrm>
              <a:off x="2717379" y="3767636"/>
              <a:ext cx="690480" cy="54720"/>
            </p14:xfrm>
          </p:contentPart>
        </mc:Choice>
        <mc:Fallback>
          <p:pic>
            <p:nvPicPr>
              <p:cNvPr id="23" name="잉크 22">
                <a:extLst>
                  <a:ext uri="{FF2B5EF4-FFF2-40B4-BE49-F238E27FC236}">
                    <a16:creationId xmlns:a16="http://schemas.microsoft.com/office/drawing/2014/main" id="{ABA1A0EF-3A57-25BA-6825-2AFB1256785D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708739" y="3758996"/>
                <a:ext cx="708120" cy="7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24" name="잉크 23">
                <a:extLst>
                  <a:ext uri="{FF2B5EF4-FFF2-40B4-BE49-F238E27FC236}">
                    <a16:creationId xmlns:a16="http://schemas.microsoft.com/office/drawing/2014/main" id="{ED2DB300-C6F4-609E-7300-8BCF4949603C}"/>
                  </a:ext>
                </a:extLst>
              </p14:cNvPr>
              <p14:cNvContentPartPr/>
              <p14:nvPr/>
            </p14:nvContentPartPr>
            <p14:xfrm>
              <a:off x="2861379" y="4938356"/>
              <a:ext cx="953640" cy="46440"/>
            </p14:xfrm>
          </p:contentPart>
        </mc:Choice>
        <mc:Fallback>
          <p:pic>
            <p:nvPicPr>
              <p:cNvPr id="24" name="잉크 23">
                <a:extLst>
                  <a:ext uri="{FF2B5EF4-FFF2-40B4-BE49-F238E27FC236}">
                    <a16:creationId xmlns:a16="http://schemas.microsoft.com/office/drawing/2014/main" id="{ED2DB300-C6F4-609E-7300-8BCF4949603C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852739" y="4929716"/>
                <a:ext cx="971280" cy="64080"/>
              </a:xfrm>
              <a:prstGeom prst="rect">
                <a:avLst/>
              </a:prstGeom>
            </p:spPr>
          </p:pic>
        </mc:Fallback>
      </mc:AlternateContent>
      <p:grpSp>
        <p:nvGrpSpPr>
          <p:cNvPr id="38" name="그룹 37">
            <a:extLst>
              <a:ext uri="{FF2B5EF4-FFF2-40B4-BE49-F238E27FC236}">
                <a16:creationId xmlns:a16="http://schemas.microsoft.com/office/drawing/2014/main" id="{F863A45D-8616-BEE8-35E5-260E0E4CB89C}"/>
              </a:ext>
            </a:extLst>
          </p:cNvPr>
          <p:cNvGrpSpPr/>
          <p:nvPr/>
        </p:nvGrpSpPr>
        <p:grpSpPr>
          <a:xfrm>
            <a:off x="3475899" y="5060036"/>
            <a:ext cx="348480" cy="251280"/>
            <a:chOff x="3475899" y="5060036"/>
            <a:chExt cx="348480" cy="251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5" name="잉크 24">
                  <a:extLst>
                    <a:ext uri="{FF2B5EF4-FFF2-40B4-BE49-F238E27FC236}">
                      <a16:creationId xmlns:a16="http://schemas.microsoft.com/office/drawing/2014/main" id="{C9AD7D0F-813C-05D4-6148-E9949190232F}"/>
                    </a:ext>
                  </a:extLst>
                </p14:cNvPr>
                <p14:cNvContentPartPr/>
                <p14:nvPr/>
              </p14:nvContentPartPr>
              <p14:xfrm>
                <a:off x="3475899" y="5064356"/>
                <a:ext cx="19080" cy="191880"/>
              </p14:xfrm>
            </p:contentPart>
          </mc:Choice>
          <mc:Fallback>
            <p:pic>
              <p:nvPicPr>
                <p:cNvPr id="25" name="잉크 24">
                  <a:extLst>
                    <a:ext uri="{FF2B5EF4-FFF2-40B4-BE49-F238E27FC236}">
                      <a16:creationId xmlns:a16="http://schemas.microsoft.com/office/drawing/2014/main" id="{C9AD7D0F-813C-05D4-6148-E9949190232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467259" y="5055716"/>
                  <a:ext cx="3672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6" name="잉크 25">
                  <a:extLst>
                    <a:ext uri="{FF2B5EF4-FFF2-40B4-BE49-F238E27FC236}">
                      <a16:creationId xmlns:a16="http://schemas.microsoft.com/office/drawing/2014/main" id="{2D8B58C0-8D58-7897-0326-3930942576B0}"/>
                    </a:ext>
                  </a:extLst>
                </p14:cNvPr>
                <p14:cNvContentPartPr/>
                <p14:nvPr/>
              </p14:nvContentPartPr>
              <p14:xfrm>
                <a:off x="3476619" y="5065076"/>
                <a:ext cx="130320" cy="246240"/>
              </p14:xfrm>
            </p:contentPart>
          </mc:Choice>
          <mc:Fallback>
            <p:pic>
              <p:nvPicPr>
                <p:cNvPr id="26" name="잉크 25">
                  <a:extLst>
                    <a:ext uri="{FF2B5EF4-FFF2-40B4-BE49-F238E27FC236}">
                      <a16:creationId xmlns:a16="http://schemas.microsoft.com/office/drawing/2014/main" id="{2D8B58C0-8D58-7897-0326-3930942576B0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467619" y="5056436"/>
                  <a:ext cx="14796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7" name="잉크 26">
                  <a:extLst>
                    <a:ext uri="{FF2B5EF4-FFF2-40B4-BE49-F238E27FC236}">
                      <a16:creationId xmlns:a16="http://schemas.microsoft.com/office/drawing/2014/main" id="{92617E03-F407-81FE-0A34-03AACF3A8B7E}"/>
                    </a:ext>
                  </a:extLst>
                </p14:cNvPr>
                <p14:cNvContentPartPr/>
                <p14:nvPr/>
              </p14:nvContentPartPr>
              <p14:xfrm>
                <a:off x="3631779" y="5092436"/>
                <a:ext cx="14040" cy="38160"/>
              </p14:xfrm>
            </p:contentPart>
          </mc:Choice>
          <mc:Fallback>
            <p:pic>
              <p:nvPicPr>
                <p:cNvPr id="27" name="잉크 26">
                  <a:extLst>
                    <a:ext uri="{FF2B5EF4-FFF2-40B4-BE49-F238E27FC236}">
                      <a16:creationId xmlns:a16="http://schemas.microsoft.com/office/drawing/2014/main" id="{92617E03-F407-81FE-0A34-03AACF3A8B7E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622779" y="5083436"/>
                  <a:ext cx="3168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8" name="잉크 27">
                  <a:extLst>
                    <a:ext uri="{FF2B5EF4-FFF2-40B4-BE49-F238E27FC236}">
                      <a16:creationId xmlns:a16="http://schemas.microsoft.com/office/drawing/2014/main" id="{9F3731DE-9C86-E47F-D479-4A995A811080}"/>
                    </a:ext>
                  </a:extLst>
                </p14:cNvPr>
                <p14:cNvContentPartPr/>
                <p14:nvPr/>
              </p14:nvContentPartPr>
              <p14:xfrm>
                <a:off x="3644379" y="5146076"/>
                <a:ext cx="180000" cy="134640"/>
              </p14:xfrm>
            </p:contentPart>
          </mc:Choice>
          <mc:Fallback>
            <p:pic>
              <p:nvPicPr>
                <p:cNvPr id="28" name="잉크 27">
                  <a:extLst>
                    <a:ext uri="{FF2B5EF4-FFF2-40B4-BE49-F238E27FC236}">
                      <a16:creationId xmlns:a16="http://schemas.microsoft.com/office/drawing/2014/main" id="{9F3731DE-9C86-E47F-D479-4A995A811080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635739" y="5137436"/>
                  <a:ext cx="19764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9" name="잉크 28">
                  <a:extLst>
                    <a:ext uri="{FF2B5EF4-FFF2-40B4-BE49-F238E27FC236}">
                      <a16:creationId xmlns:a16="http://schemas.microsoft.com/office/drawing/2014/main" id="{E1EA1DE3-C7AF-4698-EFE1-6D3F4C5D8E71}"/>
                    </a:ext>
                  </a:extLst>
                </p14:cNvPr>
                <p14:cNvContentPartPr/>
                <p14:nvPr/>
              </p14:nvContentPartPr>
              <p14:xfrm>
                <a:off x="3735819" y="5060036"/>
                <a:ext cx="28800" cy="223200"/>
              </p14:xfrm>
            </p:contentPart>
          </mc:Choice>
          <mc:Fallback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E1EA1DE3-C7AF-4698-EFE1-6D3F4C5D8E7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727179" y="5051036"/>
                  <a:ext cx="46440" cy="240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A201E786-DC8A-6C81-C482-FF76A4F8A24B}"/>
              </a:ext>
            </a:extLst>
          </p:cNvPr>
          <p:cNvGrpSpPr/>
          <p:nvPr/>
        </p:nvGrpSpPr>
        <p:grpSpPr>
          <a:xfrm>
            <a:off x="4056939" y="4975076"/>
            <a:ext cx="1115280" cy="323280"/>
            <a:chOff x="4056939" y="4975076"/>
            <a:chExt cx="1115280" cy="323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30" name="잉크 29">
                  <a:extLst>
                    <a:ext uri="{FF2B5EF4-FFF2-40B4-BE49-F238E27FC236}">
                      <a16:creationId xmlns:a16="http://schemas.microsoft.com/office/drawing/2014/main" id="{40D1A354-96CE-33CA-5F49-672601880B27}"/>
                    </a:ext>
                  </a:extLst>
                </p14:cNvPr>
                <p14:cNvContentPartPr/>
                <p14:nvPr/>
              </p14:nvContentPartPr>
              <p14:xfrm>
                <a:off x="4056939" y="5113316"/>
                <a:ext cx="90360" cy="185040"/>
              </p14:xfrm>
            </p:contentPart>
          </mc:Choice>
          <mc:Fallback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40D1A354-96CE-33CA-5F49-672601880B27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047939" y="5104316"/>
                  <a:ext cx="10800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31" name="잉크 30">
                  <a:extLst>
                    <a:ext uri="{FF2B5EF4-FFF2-40B4-BE49-F238E27FC236}">
                      <a16:creationId xmlns:a16="http://schemas.microsoft.com/office/drawing/2014/main" id="{5D1D77B1-6BB3-FABA-20E3-F52FC2429507}"/>
                    </a:ext>
                  </a:extLst>
                </p14:cNvPr>
                <p14:cNvContentPartPr/>
                <p14:nvPr/>
              </p14:nvContentPartPr>
              <p14:xfrm>
                <a:off x="4162059" y="5129876"/>
                <a:ext cx="114480" cy="98640"/>
              </p14:xfrm>
            </p:contentPart>
          </mc:Choice>
          <mc:Fallback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5D1D77B1-6BB3-FABA-20E3-F52FC2429507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153419" y="5120876"/>
                  <a:ext cx="13212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32" name="잉크 31">
                  <a:extLst>
                    <a:ext uri="{FF2B5EF4-FFF2-40B4-BE49-F238E27FC236}">
                      <a16:creationId xmlns:a16="http://schemas.microsoft.com/office/drawing/2014/main" id="{008815A2-1252-E6C1-C767-BA619AD49074}"/>
                    </a:ext>
                  </a:extLst>
                </p14:cNvPr>
                <p14:cNvContentPartPr/>
                <p14:nvPr/>
              </p14:nvContentPartPr>
              <p14:xfrm>
                <a:off x="4314339" y="5125556"/>
                <a:ext cx="77400" cy="127080"/>
              </p14:xfrm>
            </p:contentPart>
          </mc:Choice>
          <mc:Fallback>
            <p:pic>
              <p:nvPicPr>
                <p:cNvPr id="32" name="잉크 31">
                  <a:extLst>
                    <a:ext uri="{FF2B5EF4-FFF2-40B4-BE49-F238E27FC236}">
                      <a16:creationId xmlns:a16="http://schemas.microsoft.com/office/drawing/2014/main" id="{008815A2-1252-E6C1-C767-BA619AD49074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305699" y="5116916"/>
                  <a:ext cx="9504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3" name="잉크 32">
                  <a:extLst>
                    <a:ext uri="{FF2B5EF4-FFF2-40B4-BE49-F238E27FC236}">
                      <a16:creationId xmlns:a16="http://schemas.microsoft.com/office/drawing/2014/main" id="{A481E553-3BB2-3D2F-A3C6-50818642FD65}"/>
                    </a:ext>
                  </a:extLst>
                </p14:cNvPr>
                <p14:cNvContentPartPr/>
                <p14:nvPr/>
              </p14:nvContentPartPr>
              <p14:xfrm>
                <a:off x="4564899" y="4975076"/>
                <a:ext cx="210960" cy="254160"/>
              </p14:xfrm>
            </p:contentPart>
          </mc:Choice>
          <mc:Fallback>
            <p:pic>
              <p:nvPicPr>
                <p:cNvPr id="33" name="잉크 32">
                  <a:extLst>
                    <a:ext uri="{FF2B5EF4-FFF2-40B4-BE49-F238E27FC236}">
                      <a16:creationId xmlns:a16="http://schemas.microsoft.com/office/drawing/2014/main" id="{A481E553-3BB2-3D2F-A3C6-50818642FD65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555899" y="4966436"/>
                  <a:ext cx="22860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4" name="잉크 33">
                  <a:extLst>
                    <a:ext uri="{FF2B5EF4-FFF2-40B4-BE49-F238E27FC236}">
                      <a16:creationId xmlns:a16="http://schemas.microsoft.com/office/drawing/2014/main" id="{67C2D7E3-EF95-5868-3630-CA16CD8AF44A}"/>
                    </a:ext>
                  </a:extLst>
                </p14:cNvPr>
                <p14:cNvContentPartPr/>
                <p14:nvPr/>
              </p14:nvContentPartPr>
              <p14:xfrm>
                <a:off x="4750659" y="5117636"/>
                <a:ext cx="128160" cy="123480"/>
              </p14:xfrm>
            </p:contentPart>
          </mc:Choice>
          <mc:Fallback>
            <p:pic>
              <p:nvPicPr>
                <p:cNvPr id="34" name="잉크 33">
                  <a:extLst>
                    <a:ext uri="{FF2B5EF4-FFF2-40B4-BE49-F238E27FC236}">
                      <a16:creationId xmlns:a16="http://schemas.microsoft.com/office/drawing/2014/main" id="{67C2D7E3-EF95-5868-3630-CA16CD8AF44A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741659" y="5108636"/>
                  <a:ext cx="14580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5" name="잉크 34">
                  <a:extLst>
                    <a:ext uri="{FF2B5EF4-FFF2-40B4-BE49-F238E27FC236}">
                      <a16:creationId xmlns:a16="http://schemas.microsoft.com/office/drawing/2014/main" id="{CB2FE383-BF16-1649-1FC6-2E47CAE1B72E}"/>
                    </a:ext>
                  </a:extLst>
                </p14:cNvPr>
                <p14:cNvContentPartPr/>
                <p14:nvPr/>
              </p14:nvContentPartPr>
              <p14:xfrm>
                <a:off x="4926699" y="5094956"/>
                <a:ext cx="89640" cy="126720"/>
              </p14:xfrm>
            </p:contentPart>
          </mc:Choice>
          <mc:Fallback>
            <p:pic>
              <p:nvPicPr>
                <p:cNvPr id="35" name="잉크 34">
                  <a:extLst>
                    <a:ext uri="{FF2B5EF4-FFF2-40B4-BE49-F238E27FC236}">
                      <a16:creationId xmlns:a16="http://schemas.microsoft.com/office/drawing/2014/main" id="{CB2FE383-BF16-1649-1FC6-2E47CAE1B72E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918059" y="5085956"/>
                  <a:ext cx="10728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6" name="잉크 35">
                  <a:extLst>
                    <a:ext uri="{FF2B5EF4-FFF2-40B4-BE49-F238E27FC236}">
                      <a16:creationId xmlns:a16="http://schemas.microsoft.com/office/drawing/2014/main" id="{4A4ABE9B-AE33-86EF-B729-EEE2E992797A}"/>
                    </a:ext>
                  </a:extLst>
                </p14:cNvPr>
                <p14:cNvContentPartPr/>
                <p14:nvPr/>
              </p14:nvContentPartPr>
              <p14:xfrm>
                <a:off x="5166459" y="5224196"/>
                <a:ext cx="5760" cy="18000"/>
              </p14:xfrm>
            </p:contentPart>
          </mc:Choice>
          <mc:Fallback>
            <p:pic>
              <p:nvPicPr>
                <p:cNvPr id="36" name="잉크 35">
                  <a:extLst>
                    <a:ext uri="{FF2B5EF4-FFF2-40B4-BE49-F238E27FC236}">
                      <a16:creationId xmlns:a16="http://schemas.microsoft.com/office/drawing/2014/main" id="{4A4ABE9B-AE33-86EF-B729-EEE2E992797A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157459" y="5215196"/>
                  <a:ext cx="23400" cy="35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39" name="잉크 38">
                <a:extLst>
                  <a:ext uri="{FF2B5EF4-FFF2-40B4-BE49-F238E27FC236}">
                    <a16:creationId xmlns:a16="http://schemas.microsoft.com/office/drawing/2014/main" id="{2341458E-EB1F-F81B-A0E5-34232746EA5E}"/>
                  </a:ext>
                </a:extLst>
              </p14:cNvPr>
              <p14:cNvContentPartPr/>
              <p14:nvPr/>
            </p14:nvContentPartPr>
            <p14:xfrm>
              <a:off x="1251459" y="5377196"/>
              <a:ext cx="641160" cy="405360"/>
            </p14:xfrm>
          </p:contentPart>
        </mc:Choice>
        <mc:Fallback>
          <p:pic>
            <p:nvPicPr>
              <p:cNvPr id="39" name="잉크 38">
                <a:extLst>
                  <a:ext uri="{FF2B5EF4-FFF2-40B4-BE49-F238E27FC236}">
                    <a16:creationId xmlns:a16="http://schemas.microsoft.com/office/drawing/2014/main" id="{2341458E-EB1F-F81B-A0E5-34232746EA5E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242459" y="5368196"/>
                <a:ext cx="658800" cy="423000"/>
              </a:xfrm>
              <a:prstGeom prst="rect">
                <a:avLst/>
              </a:prstGeom>
            </p:spPr>
          </p:pic>
        </mc:Fallback>
      </mc:AlternateContent>
      <p:grpSp>
        <p:nvGrpSpPr>
          <p:cNvPr id="52" name="그룹 51">
            <a:extLst>
              <a:ext uri="{FF2B5EF4-FFF2-40B4-BE49-F238E27FC236}">
                <a16:creationId xmlns:a16="http://schemas.microsoft.com/office/drawing/2014/main" id="{33C0D113-E612-680C-26CF-6709CF9AEB30}"/>
              </a:ext>
            </a:extLst>
          </p:cNvPr>
          <p:cNvGrpSpPr/>
          <p:nvPr/>
        </p:nvGrpSpPr>
        <p:grpSpPr>
          <a:xfrm>
            <a:off x="1508139" y="6028076"/>
            <a:ext cx="699840" cy="327240"/>
            <a:chOff x="1508139" y="6028076"/>
            <a:chExt cx="699840" cy="327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40" name="잉크 39">
                  <a:extLst>
                    <a:ext uri="{FF2B5EF4-FFF2-40B4-BE49-F238E27FC236}">
                      <a16:creationId xmlns:a16="http://schemas.microsoft.com/office/drawing/2014/main" id="{B8406DC4-4559-B0C8-0D67-AB53DED5E1FA}"/>
                    </a:ext>
                  </a:extLst>
                </p14:cNvPr>
                <p14:cNvContentPartPr/>
                <p14:nvPr/>
              </p14:nvContentPartPr>
              <p14:xfrm>
                <a:off x="1513899" y="6028076"/>
                <a:ext cx="117720" cy="129240"/>
              </p14:xfrm>
            </p:contentPart>
          </mc:Choice>
          <mc:Fallback>
            <p:pic>
              <p:nvPicPr>
                <p:cNvPr id="40" name="잉크 39">
                  <a:extLst>
                    <a:ext uri="{FF2B5EF4-FFF2-40B4-BE49-F238E27FC236}">
                      <a16:creationId xmlns:a16="http://schemas.microsoft.com/office/drawing/2014/main" id="{B8406DC4-4559-B0C8-0D67-AB53DED5E1FA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504899" y="6019076"/>
                  <a:ext cx="13536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41" name="잉크 40">
                  <a:extLst>
                    <a:ext uri="{FF2B5EF4-FFF2-40B4-BE49-F238E27FC236}">
                      <a16:creationId xmlns:a16="http://schemas.microsoft.com/office/drawing/2014/main" id="{044E8ECE-BF0E-E18A-B71F-0EC551A4CAD5}"/>
                    </a:ext>
                  </a:extLst>
                </p14:cNvPr>
                <p14:cNvContentPartPr/>
                <p14:nvPr/>
              </p14:nvContentPartPr>
              <p14:xfrm>
                <a:off x="1508139" y="6197996"/>
                <a:ext cx="107640" cy="157320"/>
              </p14:xfrm>
            </p:contentPart>
          </mc:Choice>
          <mc:Fallback>
            <p:pic>
              <p:nvPicPr>
                <p:cNvPr id="41" name="잉크 40">
                  <a:extLst>
                    <a:ext uri="{FF2B5EF4-FFF2-40B4-BE49-F238E27FC236}">
                      <a16:creationId xmlns:a16="http://schemas.microsoft.com/office/drawing/2014/main" id="{044E8ECE-BF0E-E18A-B71F-0EC551A4CAD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499499" y="6188996"/>
                  <a:ext cx="12528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42" name="잉크 41">
                  <a:extLst>
                    <a:ext uri="{FF2B5EF4-FFF2-40B4-BE49-F238E27FC236}">
                      <a16:creationId xmlns:a16="http://schemas.microsoft.com/office/drawing/2014/main" id="{0403DE88-D763-CE44-DF7E-74220CD95052}"/>
                    </a:ext>
                  </a:extLst>
                </p14:cNvPr>
                <p14:cNvContentPartPr/>
                <p14:nvPr/>
              </p14:nvContentPartPr>
              <p14:xfrm>
                <a:off x="1656099" y="6030596"/>
                <a:ext cx="119520" cy="209160"/>
              </p14:xfrm>
            </p:contentPart>
          </mc:Choice>
          <mc:Fallback>
            <p:pic>
              <p:nvPicPr>
                <p:cNvPr id="42" name="잉크 41">
                  <a:extLst>
                    <a:ext uri="{FF2B5EF4-FFF2-40B4-BE49-F238E27FC236}">
                      <a16:creationId xmlns:a16="http://schemas.microsoft.com/office/drawing/2014/main" id="{0403DE88-D763-CE44-DF7E-74220CD95052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647099" y="6021596"/>
                  <a:ext cx="13716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3" name="잉크 42">
                  <a:extLst>
                    <a:ext uri="{FF2B5EF4-FFF2-40B4-BE49-F238E27FC236}">
                      <a16:creationId xmlns:a16="http://schemas.microsoft.com/office/drawing/2014/main" id="{3A5FCC1D-59E2-C874-025E-6E51C0DC8C93}"/>
                    </a:ext>
                  </a:extLst>
                </p14:cNvPr>
                <p14:cNvContentPartPr/>
                <p14:nvPr/>
              </p14:nvContentPartPr>
              <p14:xfrm>
                <a:off x="1678779" y="6202676"/>
                <a:ext cx="122400" cy="108360"/>
              </p14:xfrm>
            </p:contentPart>
          </mc:Choice>
          <mc:Fallback>
            <p:pic>
              <p:nvPicPr>
                <p:cNvPr id="43" name="잉크 42">
                  <a:extLst>
                    <a:ext uri="{FF2B5EF4-FFF2-40B4-BE49-F238E27FC236}">
                      <a16:creationId xmlns:a16="http://schemas.microsoft.com/office/drawing/2014/main" id="{3A5FCC1D-59E2-C874-025E-6E51C0DC8C93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669779" y="6193676"/>
                  <a:ext cx="14004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4" name="잉크 43">
                  <a:extLst>
                    <a:ext uri="{FF2B5EF4-FFF2-40B4-BE49-F238E27FC236}">
                      <a16:creationId xmlns:a16="http://schemas.microsoft.com/office/drawing/2014/main" id="{8396BC51-DD9A-6C0E-73EA-551F618DF8E9}"/>
                    </a:ext>
                  </a:extLst>
                </p14:cNvPr>
                <p14:cNvContentPartPr/>
                <p14:nvPr/>
              </p14:nvContentPartPr>
              <p14:xfrm>
                <a:off x="1817739" y="6088556"/>
                <a:ext cx="161640" cy="197280"/>
              </p14:xfrm>
            </p:contentPart>
          </mc:Choice>
          <mc:Fallback>
            <p:pic>
              <p:nvPicPr>
                <p:cNvPr id="44" name="잉크 43">
                  <a:extLst>
                    <a:ext uri="{FF2B5EF4-FFF2-40B4-BE49-F238E27FC236}">
                      <a16:creationId xmlns:a16="http://schemas.microsoft.com/office/drawing/2014/main" id="{8396BC51-DD9A-6C0E-73EA-551F618DF8E9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809099" y="6079916"/>
                  <a:ext cx="17928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5" name="잉크 44">
                  <a:extLst>
                    <a:ext uri="{FF2B5EF4-FFF2-40B4-BE49-F238E27FC236}">
                      <a16:creationId xmlns:a16="http://schemas.microsoft.com/office/drawing/2014/main" id="{AE19F634-2075-C10E-CC81-C0D16B6BC778}"/>
                    </a:ext>
                  </a:extLst>
                </p14:cNvPr>
                <p14:cNvContentPartPr/>
                <p14:nvPr/>
              </p14:nvContentPartPr>
              <p14:xfrm>
                <a:off x="2009619" y="6053996"/>
                <a:ext cx="198360" cy="155160"/>
              </p14:xfrm>
            </p:contentPart>
          </mc:Choice>
          <mc:Fallback>
            <p:pic>
              <p:nvPicPr>
                <p:cNvPr id="45" name="잉크 44">
                  <a:extLst>
                    <a:ext uri="{FF2B5EF4-FFF2-40B4-BE49-F238E27FC236}">
                      <a16:creationId xmlns:a16="http://schemas.microsoft.com/office/drawing/2014/main" id="{AE19F634-2075-C10E-CC81-C0D16B6BC778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000979" y="6044996"/>
                  <a:ext cx="21600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6" name="잉크 45">
                  <a:extLst>
                    <a:ext uri="{FF2B5EF4-FFF2-40B4-BE49-F238E27FC236}">
                      <a16:creationId xmlns:a16="http://schemas.microsoft.com/office/drawing/2014/main" id="{168C5F01-73B3-915A-1CEE-BBF9614FBA62}"/>
                    </a:ext>
                  </a:extLst>
                </p14:cNvPr>
                <p14:cNvContentPartPr/>
                <p14:nvPr/>
              </p14:nvContentPartPr>
              <p14:xfrm>
                <a:off x="2082699" y="6239036"/>
                <a:ext cx="119880" cy="66600"/>
              </p14:xfrm>
            </p:contentPart>
          </mc:Choice>
          <mc:Fallback>
            <p:pic>
              <p:nvPicPr>
                <p:cNvPr id="46" name="잉크 45">
                  <a:extLst>
                    <a:ext uri="{FF2B5EF4-FFF2-40B4-BE49-F238E27FC236}">
                      <a16:creationId xmlns:a16="http://schemas.microsoft.com/office/drawing/2014/main" id="{168C5F01-73B3-915A-1CEE-BBF9614FBA62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073699" y="6230036"/>
                  <a:ext cx="137520" cy="84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356BFA1A-5AB7-642C-D2D3-FA2E1CB3F6E2}"/>
              </a:ext>
            </a:extLst>
          </p:cNvPr>
          <p:cNvGrpSpPr/>
          <p:nvPr/>
        </p:nvGrpSpPr>
        <p:grpSpPr>
          <a:xfrm>
            <a:off x="2442699" y="6012596"/>
            <a:ext cx="544680" cy="323280"/>
            <a:chOff x="2442699" y="6012596"/>
            <a:chExt cx="544680" cy="323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7" name="잉크 46">
                  <a:extLst>
                    <a:ext uri="{FF2B5EF4-FFF2-40B4-BE49-F238E27FC236}">
                      <a16:creationId xmlns:a16="http://schemas.microsoft.com/office/drawing/2014/main" id="{4BABA5F8-AF76-E064-1398-2D9734ADAC1B}"/>
                    </a:ext>
                  </a:extLst>
                </p14:cNvPr>
                <p14:cNvContentPartPr/>
                <p14:nvPr/>
              </p14:nvContentPartPr>
              <p14:xfrm>
                <a:off x="2442699" y="6061196"/>
                <a:ext cx="127440" cy="183240"/>
              </p14:xfrm>
            </p:contentPart>
          </mc:Choice>
          <mc:Fallback>
            <p:pic>
              <p:nvPicPr>
                <p:cNvPr id="47" name="잉크 46">
                  <a:extLst>
                    <a:ext uri="{FF2B5EF4-FFF2-40B4-BE49-F238E27FC236}">
                      <a16:creationId xmlns:a16="http://schemas.microsoft.com/office/drawing/2014/main" id="{4BABA5F8-AF76-E064-1398-2D9734ADAC1B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434059" y="6052556"/>
                  <a:ext cx="14508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8" name="잉크 47">
                  <a:extLst>
                    <a:ext uri="{FF2B5EF4-FFF2-40B4-BE49-F238E27FC236}">
                      <a16:creationId xmlns:a16="http://schemas.microsoft.com/office/drawing/2014/main" id="{1D7B0C32-DFF6-B266-7A56-290DB311BBC4}"/>
                    </a:ext>
                  </a:extLst>
                </p14:cNvPr>
                <p14:cNvContentPartPr/>
                <p14:nvPr/>
              </p14:nvContentPartPr>
              <p14:xfrm>
                <a:off x="2585259" y="6107276"/>
                <a:ext cx="84600" cy="140400"/>
              </p14:xfrm>
            </p:contentPart>
          </mc:Choice>
          <mc:Fallback>
            <p:pic>
              <p:nvPicPr>
                <p:cNvPr id="48" name="잉크 47">
                  <a:extLst>
                    <a:ext uri="{FF2B5EF4-FFF2-40B4-BE49-F238E27FC236}">
                      <a16:creationId xmlns:a16="http://schemas.microsoft.com/office/drawing/2014/main" id="{1D7B0C32-DFF6-B266-7A56-290DB311BBC4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576259" y="6098636"/>
                  <a:ext cx="10224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9" name="잉크 48">
                  <a:extLst>
                    <a:ext uri="{FF2B5EF4-FFF2-40B4-BE49-F238E27FC236}">
                      <a16:creationId xmlns:a16="http://schemas.microsoft.com/office/drawing/2014/main" id="{FD08E81F-1EC3-264E-FB6B-F1B5345C2DD8}"/>
                    </a:ext>
                  </a:extLst>
                </p14:cNvPr>
                <p14:cNvContentPartPr/>
                <p14:nvPr/>
              </p14:nvContentPartPr>
              <p14:xfrm>
                <a:off x="2678139" y="6012596"/>
                <a:ext cx="142200" cy="207360"/>
              </p14:xfrm>
            </p:contentPart>
          </mc:Choice>
          <mc:Fallback>
            <p:pic>
              <p:nvPicPr>
                <p:cNvPr id="49" name="잉크 48">
                  <a:extLst>
                    <a:ext uri="{FF2B5EF4-FFF2-40B4-BE49-F238E27FC236}">
                      <a16:creationId xmlns:a16="http://schemas.microsoft.com/office/drawing/2014/main" id="{FD08E81F-1EC3-264E-FB6B-F1B5345C2DD8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669139" y="6003596"/>
                  <a:ext cx="15984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50" name="잉크 49">
                  <a:extLst>
                    <a:ext uri="{FF2B5EF4-FFF2-40B4-BE49-F238E27FC236}">
                      <a16:creationId xmlns:a16="http://schemas.microsoft.com/office/drawing/2014/main" id="{BC01B80C-8562-DEC4-0B01-59488F6FC7DD}"/>
                    </a:ext>
                  </a:extLst>
                </p14:cNvPr>
                <p14:cNvContentPartPr/>
                <p14:nvPr/>
              </p14:nvContentPartPr>
              <p14:xfrm>
                <a:off x="2731059" y="6217436"/>
                <a:ext cx="256320" cy="118440"/>
              </p14:xfrm>
            </p:contentPart>
          </mc:Choice>
          <mc:Fallback>
            <p:pic>
              <p:nvPicPr>
                <p:cNvPr id="50" name="잉크 49">
                  <a:extLst>
                    <a:ext uri="{FF2B5EF4-FFF2-40B4-BE49-F238E27FC236}">
                      <a16:creationId xmlns:a16="http://schemas.microsoft.com/office/drawing/2014/main" id="{BC01B80C-8562-DEC4-0B01-59488F6FC7DD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722059" y="6208436"/>
                  <a:ext cx="273960" cy="1360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992920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D9ADB7-ADAA-4C34-0892-2BE6D7E72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클러스터 사양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68F64B-2004-E07B-74D5-3085CA25A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마스터 노드</a:t>
            </a:r>
            <a:endParaRPr lang="en-US" altLang="ko-KR" dirty="0"/>
          </a:p>
          <a:p>
            <a:pPr lvl="1"/>
            <a:r>
              <a:rPr lang="en-US" altLang="ko-KR" dirty="0"/>
              <a:t>Name</a:t>
            </a:r>
            <a:r>
              <a:rPr lang="ko-KR" altLang="en-US" dirty="0"/>
              <a:t> </a:t>
            </a:r>
            <a:r>
              <a:rPr lang="en-US" altLang="ko-KR" dirty="0"/>
              <a:t>Node,</a:t>
            </a:r>
            <a:r>
              <a:rPr lang="ko-KR" altLang="en-US" dirty="0"/>
              <a:t> </a:t>
            </a:r>
            <a:r>
              <a:rPr lang="en-US" altLang="ko-KR" dirty="0"/>
              <a:t>Secondary</a:t>
            </a:r>
            <a:r>
              <a:rPr lang="ko-KR" altLang="en-US" dirty="0"/>
              <a:t> </a:t>
            </a:r>
            <a:r>
              <a:rPr lang="en-US" altLang="ko-KR" dirty="0"/>
              <a:t>Name</a:t>
            </a:r>
            <a:r>
              <a:rPr lang="ko-KR" altLang="en-US" dirty="0"/>
              <a:t> </a:t>
            </a:r>
            <a:r>
              <a:rPr lang="en-US" altLang="ko-KR" dirty="0"/>
              <a:t>Node,</a:t>
            </a:r>
            <a:r>
              <a:rPr lang="ko-KR" altLang="en-US" dirty="0"/>
              <a:t> </a:t>
            </a:r>
            <a:r>
              <a:rPr lang="en-US" altLang="ko-KR" dirty="0"/>
              <a:t>Resource</a:t>
            </a:r>
            <a:r>
              <a:rPr lang="ko-KR" altLang="en-US" dirty="0"/>
              <a:t> </a:t>
            </a:r>
            <a:r>
              <a:rPr lang="en-US" altLang="ko-KR" dirty="0"/>
              <a:t>Manager </a:t>
            </a:r>
            <a:r>
              <a:rPr lang="ko-KR" altLang="en-US" dirty="0"/>
              <a:t>등의 마스터 데몬 동작</a:t>
            </a:r>
            <a:endParaRPr lang="en-US" altLang="ko-KR" dirty="0"/>
          </a:p>
          <a:p>
            <a:pPr lvl="2"/>
            <a:r>
              <a:rPr lang="en-US" altLang="ko-KR" dirty="0"/>
              <a:t>Name Node</a:t>
            </a:r>
          </a:p>
          <a:p>
            <a:pPr lvl="3"/>
            <a:r>
              <a:rPr lang="ko-KR" altLang="en-US" dirty="0"/>
              <a:t>전체</a:t>
            </a:r>
            <a:r>
              <a:rPr lang="en-US" altLang="ko-KR" dirty="0"/>
              <a:t> </a:t>
            </a:r>
            <a:r>
              <a:rPr lang="ko-KR" altLang="en-US" dirty="0"/>
              <a:t>파일 시스템의 파일</a:t>
            </a:r>
            <a:r>
              <a:rPr lang="en-US" altLang="ko-KR" dirty="0"/>
              <a:t>, </a:t>
            </a:r>
            <a:r>
              <a:rPr lang="ko-KR" altLang="en-US" dirty="0"/>
              <a:t>블록 메타데이터를 모두 보관해야 함</a:t>
            </a:r>
            <a:endParaRPr lang="en-US" altLang="ko-KR" dirty="0"/>
          </a:p>
          <a:p>
            <a:pPr lvl="3"/>
            <a:r>
              <a:rPr lang="ko-KR" altLang="en-US" dirty="0"/>
              <a:t>충분한 메모리 용량 필요</a:t>
            </a:r>
            <a:endParaRPr lang="en-US" altLang="ko-KR" dirty="0"/>
          </a:p>
          <a:p>
            <a:pPr lvl="2"/>
            <a:r>
              <a:rPr lang="en-US" altLang="ko-KR" dirty="0"/>
              <a:t>Secondary Name Node</a:t>
            </a:r>
          </a:p>
          <a:p>
            <a:pPr lvl="3"/>
            <a:r>
              <a:rPr lang="ko-KR" altLang="en-US" dirty="0" err="1"/>
              <a:t>체크포인팅을</a:t>
            </a:r>
            <a:r>
              <a:rPr lang="ko-KR" altLang="en-US" dirty="0"/>
              <a:t> 수행하며 </a:t>
            </a:r>
            <a:r>
              <a:rPr lang="en-US" altLang="ko-KR" dirty="0"/>
              <a:t>Name Node</a:t>
            </a:r>
            <a:r>
              <a:rPr lang="ko-KR" altLang="en-US" dirty="0"/>
              <a:t>와 동일한 용량의 메모리 사용</a:t>
            </a:r>
            <a:endParaRPr lang="en-US" altLang="ko-KR" dirty="0"/>
          </a:p>
          <a:p>
            <a:pPr lvl="1"/>
            <a:r>
              <a:rPr lang="ko-KR" altLang="en-US" dirty="0"/>
              <a:t>클러스터 규모에 따른 자원 요구사항 및 고가용성 정도에 따라 각각의 </a:t>
            </a:r>
            <a:r>
              <a:rPr lang="ko-KR" altLang="en-US" dirty="0" err="1"/>
              <a:t>데몬을</a:t>
            </a:r>
            <a:r>
              <a:rPr lang="ko-KR" altLang="en-US" dirty="0"/>
              <a:t> 다른 노드에 배치할지 여부를 결정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0FD64E9-D33B-EED4-CAFD-11CC1B75E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5</a:t>
            </a:fld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430C8750-DF12-F8FD-1BD6-0C5B2C3E56DD}"/>
              </a:ext>
            </a:extLst>
          </p:cNvPr>
          <p:cNvGrpSpPr/>
          <p:nvPr/>
        </p:nvGrpSpPr>
        <p:grpSpPr>
          <a:xfrm>
            <a:off x="3969099" y="2851436"/>
            <a:ext cx="721080" cy="203040"/>
            <a:chOff x="3969099" y="2851436"/>
            <a:chExt cx="721080" cy="203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잉크 3">
                  <a:extLst>
                    <a:ext uri="{FF2B5EF4-FFF2-40B4-BE49-F238E27FC236}">
                      <a16:creationId xmlns:a16="http://schemas.microsoft.com/office/drawing/2014/main" id="{165433D3-530A-5106-C4D2-74AC14DA728D}"/>
                    </a:ext>
                  </a:extLst>
                </p14:cNvPr>
                <p14:cNvContentPartPr/>
                <p14:nvPr/>
              </p14:nvContentPartPr>
              <p14:xfrm>
                <a:off x="3969099" y="2860436"/>
                <a:ext cx="101160" cy="88560"/>
              </p14:xfrm>
            </p:contentPart>
          </mc:Choice>
          <mc:Fallback>
            <p:pic>
              <p:nvPicPr>
                <p:cNvPr id="4" name="잉크 3">
                  <a:extLst>
                    <a:ext uri="{FF2B5EF4-FFF2-40B4-BE49-F238E27FC236}">
                      <a16:creationId xmlns:a16="http://schemas.microsoft.com/office/drawing/2014/main" id="{165433D3-530A-5106-C4D2-74AC14DA728D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960099" y="2851796"/>
                  <a:ext cx="11880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6" name="잉크 5">
                  <a:extLst>
                    <a:ext uri="{FF2B5EF4-FFF2-40B4-BE49-F238E27FC236}">
                      <a16:creationId xmlns:a16="http://schemas.microsoft.com/office/drawing/2014/main" id="{DFDBD141-4AA2-B9D3-78E1-F7CDB894B994}"/>
                    </a:ext>
                  </a:extLst>
                </p14:cNvPr>
                <p14:cNvContentPartPr/>
                <p14:nvPr/>
              </p14:nvContentPartPr>
              <p14:xfrm>
                <a:off x="4014459" y="2988956"/>
                <a:ext cx="88200" cy="46440"/>
              </p14:xfrm>
            </p:contentPart>
          </mc:Choice>
          <mc:Fallback>
            <p:pic>
              <p:nvPicPr>
                <p:cNvPr id="6" name="잉크 5">
                  <a:extLst>
                    <a:ext uri="{FF2B5EF4-FFF2-40B4-BE49-F238E27FC236}">
                      <a16:creationId xmlns:a16="http://schemas.microsoft.com/office/drawing/2014/main" id="{DFDBD141-4AA2-B9D3-78E1-F7CDB894B99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005819" y="2979956"/>
                  <a:ext cx="10584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7" name="잉크 6">
                  <a:extLst>
                    <a:ext uri="{FF2B5EF4-FFF2-40B4-BE49-F238E27FC236}">
                      <a16:creationId xmlns:a16="http://schemas.microsoft.com/office/drawing/2014/main" id="{BB36F9FD-F96C-1EB5-FC1F-C470EE25B575}"/>
                    </a:ext>
                  </a:extLst>
                </p14:cNvPr>
                <p14:cNvContentPartPr/>
                <p14:nvPr/>
              </p14:nvContentPartPr>
              <p14:xfrm>
                <a:off x="4120299" y="2851436"/>
                <a:ext cx="58680" cy="131040"/>
              </p14:xfrm>
            </p:contentPart>
          </mc:Choice>
          <mc:Fallback>
            <p:pic>
              <p:nvPicPr>
                <p:cNvPr id="7" name="잉크 6">
                  <a:extLst>
                    <a:ext uri="{FF2B5EF4-FFF2-40B4-BE49-F238E27FC236}">
                      <a16:creationId xmlns:a16="http://schemas.microsoft.com/office/drawing/2014/main" id="{BB36F9FD-F96C-1EB5-FC1F-C470EE25B57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111659" y="2842796"/>
                  <a:ext cx="7632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2173294B-FA7E-3445-E54F-6D9430284E41}"/>
                    </a:ext>
                  </a:extLst>
                </p14:cNvPr>
                <p14:cNvContentPartPr/>
                <p14:nvPr/>
              </p14:nvContentPartPr>
              <p14:xfrm>
                <a:off x="4220019" y="2854676"/>
                <a:ext cx="16560" cy="141120"/>
              </p14:xfrm>
            </p:contentPart>
          </mc:Choice>
          <mc:Fallback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2173294B-FA7E-3445-E54F-6D9430284E4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211019" y="2846036"/>
                  <a:ext cx="3420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49F157E8-7C72-9A25-A2EA-715620576914}"/>
                    </a:ext>
                  </a:extLst>
                </p14:cNvPr>
                <p14:cNvContentPartPr/>
                <p14:nvPr/>
              </p14:nvContentPartPr>
              <p14:xfrm>
                <a:off x="4272579" y="2872316"/>
                <a:ext cx="77760" cy="86760"/>
              </p14:xfrm>
            </p:contentPart>
          </mc:Choice>
          <mc:Fallback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49F157E8-7C72-9A25-A2EA-71562057691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263939" y="2863316"/>
                  <a:ext cx="9540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650ADE8A-AAC2-FE76-AA31-27512FB16A43}"/>
                    </a:ext>
                  </a:extLst>
                </p14:cNvPr>
                <p14:cNvContentPartPr/>
                <p14:nvPr/>
              </p14:nvContentPartPr>
              <p14:xfrm>
                <a:off x="4291659" y="2988596"/>
                <a:ext cx="66240" cy="65880"/>
              </p14:xfrm>
            </p:contentPart>
          </mc:Choice>
          <mc:Fallback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650ADE8A-AAC2-FE76-AA31-27512FB16A4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283019" y="2979956"/>
                  <a:ext cx="8388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D5067C81-DD9A-AE03-5E9E-396B0624C131}"/>
                    </a:ext>
                  </a:extLst>
                </p14:cNvPr>
                <p14:cNvContentPartPr/>
                <p14:nvPr/>
              </p14:nvContentPartPr>
              <p14:xfrm>
                <a:off x="4391019" y="2855756"/>
                <a:ext cx="151920" cy="105120"/>
              </p14:xfrm>
            </p:contentPart>
          </mc:Choice>
          <mc:Fallback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D5067C81-DD9A-AE03-5E9E-396B0624C13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382019" y="2847116"/>
                  <a:ext cx="16956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7F993451-95D1-D0D2-9301-BDC1420424AC}"/>
                    </a:ext>
                  </a:extLst>
                </p14:cNvPr>
                <p14:cNvContentPartPr/>
                <p14:nvPr/>
              </p14:nvContentPartPr>
              <p14:xfrm>
                <a:off x="4449339" y="2975996"/>
                <a:ext cx="63360" cy="63360"/>
              </p14:xfrm>
            </p:contentPart>
          </mc:Choice>
          <mc:Fallback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7F993451-95D1-D0D2-9301-BDC1420424A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440699" y="2967356"/>
                  <a:ext cx="8100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CCF3472F-846F-DF38-3293-7921F4B80CE0}"/>
                    </a:ext>
                  </a:extLst>
                </p14:cNvPr>
                <p14:cNvContentPartPr/>
                <p14:nvPr/>
              </p14:nvContentPartPr>
              <p14:xfrm>
                <a:off x="4548699" y="2856476"/>
                <a:ext cx="127080" cy="135360"/>
              </p14:xfrm>
            </p:contentPart>
          </mc:Choice>
          <mc:Fallback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CCF3472F-846F-DF38-3293-7921F4B80CE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540059" y="2847836"/>
                  <a:ext cx="14472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456857C1-E08A-D5EE-CDB5-EE5CF51E4E5A}"/>
                    </a:ext>
                  </a:extLst>
                </p14:cNvPr>
                <p14:cNvContentPartPr/>
                <p14:nvPr/>
              </p14:nvContentPartPr>
              <p14:xfrm>
                <a:off x="4678299" y="2872316"/>
                <a:ext cx="11880" cy="176760"/>
              </p14:xfrm>
            </p:contentPart>
          </mc:Choice>
          <mc:Fallback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456857C1-E08A-D5EE-CDB5-EE5CF51E4E5A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669299" y="2863676"/>
                  <a:ext cx="29520" cy="1944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283354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652CEB-D89E-64C5-CAA0-26D16CB98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클러스터 사양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C80C7E-001F-8C35-64DF-AD59318284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네트워크</a:t>
            </a:r>
            <a:r>
              <a:rPr lang="en-US" altLang="ko-KR" dirty="0"/>
              <a:t> </a:t>
            </a:r>
            <a:r>
              <a:rPr lang="ko-KR" altLang="en-US" dirty="0"/>
              <a:t>토폴로지</a:t>
            </a:r>
            <a:endParaRPr lang="en-US" altLang="ko-KR" dirty="0"/>
          </a:p>
          <a:p>
            <a:pPr lvl="1"/>
            <a:r>
              <a:rPr lang="en-US" altLang="ko-KR" dirty="0"/>
              <a:t>2</a:t>
            </a:r>
            <a:r>
              <a:rPr lang="ko-KR" altLang="en-US" dirty="0"/>
              <a:t>단계 네트워크 토폴로지</a:t>
            </a:r>
            <a:endParaRPr lang="en-US" altLang="ko-KR" dirty="0"/>
          </a:p>
          <a:p>
            <a:pPr lvl="2"/>
            <a:r>
              <a:rPr lang="en-US" altLang="ko-KR" dirty="0"/>
              <a:t>Rack</a:t>
            </a:r>
            <a:r>
              <a:rPr lang="ko-KR" altLang="en-US" dirty="0"/>
              <a:t> 하나당 </a:t>
            </a:r>
            <a:r>
              <a:rPr lang="en-US" altLang="ko-KR" dirty="0"/>
              <a:t>30~40</a:t>
            </a:r>
            <a:r>
              <a:rPr lang="ko-KR" altLang="en-US" dirty="0"/>
              <a:t>대의 서버</a:t>
            </a:r>
            <a:r>
              <a:rPr lang="en-US" altLang="ko-KR" dirty="0"/>
              <a:t>, </a:t>
            </a:r>
            <a:r>
              <a:rPr lang="ko-KR" altLang="en-US" dirty="0"/>
              <a:t>한대의 </a:t>
            </a:r>
            <a:r>
              <a:rPr lang="en-US" altLang="ko-KR" dirty="0"/>
              <a:t>10Gb </a:t>
            </a:r>
            <a:r>
              <a:rPr lang="ko-KR" altLang="en-US" dirty="0"/>
              <a:t>스위치</a:t>
            </a:r>
            <a:endParaRPr lang="en-US" altLang="ko-KR" dirty="0"/>
          </a:p>
          <a:p>
            <a:pPr lvl="2"/>
            <a:r>
              <a:rPr lang="ko-KR" altLang="en-US" dirty="0"/>
              <a:t>코어 스위치</a:t>
            </a:r>
            <a:r>
              <a:rPr lang="en-US" altLang="ko-KR" dirty="0"/>
              <a:t>/</a:t>
            </a:r>
            <a:r>
              <a:rPr lang="ko-KR" altLang="en-US" dirty="0"/>
              <a:t>라우터로의 </a:t>
            </a:r>
            <a:r>
              <a:rPr lang="ko-KR" altLang="en-US" dirty="0" err="1"/>
              <a:t>업링크</a:t>
            </a:r>
            <a:r>
              <a:rPr lang="en-US" altLang="ko-KR" dirty="0"/>
              <a:t>(uplink)</a:t>
            </a:r>
            <a:r>
              <a:rPr lang="ko-KR" altLang="en-US" dirty="0"/>
              <a:t>는 최소 </a:t>
            </a:r>
            <a:r>
              <a:rPr lang="en-US" altLang="ko-KR" dirty="0"/>
              <a:t>10Gb</a:t>
            </a:r>
          </a:p>
          <a:p>
            <a:pPr lvl="2"/>
            <a:r>
              <a:rPr lang="ko-KR" altLang="en-US" dirty="0"/>
              <a:t>동일 </a:t>
            </a:r>
            <a:r>
              <a:rPr lang="en-US" altLang="ko-KR" dirty="0"/>
              <a:t>Rack</a:t>
            </a:r>
            <a:r>
              <a:rPr lang="ko-KR" altLang="en-US" dirty="0"/>
              <a:t>에 있는 노드간 총 대역폭의 합은 다른 </a:t>
            </a:r>
            <a:r>
              <a:rPr lang="en-US" altLang="ko-KR" dirty="0"/>
              <a:t>Rack</a:t>
            </a:r>
            <a:r>
              <a:rPr lang="ko-KR" altLang="en-US" dirty="0"/>
              <a:t>의 노드간 대역폭 보다 훨씬 큼</a:t>
            </a:r>
            <a:endParaRPr lang="en-US" altLang="ko-KR" dirty="0"/>
          </a:p>
          <a:p>
            <a:pPr lvl="1"/>
            <a:r>
              <a:rPr lang="en-US" altLang="ko-KR" dirty="0"/>
              <a:t>Rack</a:t>
            </a:r>
            <a:r>
              <a:rPr lang="ko-KR" altLang="en-US" dirty="0"/>
              <a:t>을 고려한 </a:t>
            </a:r>
            <a:r>
              <a:rPr lang="en-US" altLang="ko-KR" dirty="0"/>
              <a:t>HDFS </a:t>
            </a:r>
            <a:r>
              <a:rPr lang="ko-KR" altLang="en-US" dirty="0"/>
              <a:t>운영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E972C7E-3E4E-F9F7-3527-DBB31C1A0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E04137B-DA88-5A6C-0B61-A34C3C8A9F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8901" y="3492287"/>
            <a:ext cx="5646198" cy="3123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995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7E44FA-3D8F-89EA-3D68-396514F81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클러스터 설치 및 설정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D6B7C2-4238-3553-7380-144D682A9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Hadoop </a:t>
            </a:r>
            <a:r>
              <a:rPr lang="ko-KR" altLang="en-US" dirty="0"/>
              <a:t>클러스터 설치 요약</a:t>
            </a:r>
            <a:endParaRPr lang="en-US" altLang="ko-KR" dirty="0"/>
          </a:p>
          <a:p>
            <a:pPr lvl="1"/>
            <a:r>
              <a:rPr lang="en-US" altLang="ko-KR" dirty="0"/>
              <a:t>Java </a:t>
            </a:r>
            <a:r>
              <a:rPr lang="ko-KR" altLang="en-US" dirty="0"/>
              <a:t>설치</a:t>
            </a:r>
            <a:endParaRPr lang="en-US" altLang="ko-KR" dirty="0"/>
          </a:p>
          <a:p>
            <a:pPr lvl="1"/>
            <a:r>
              <a:rPr lang="en-US" altLang="ko-KR" dirty="0"/>
              <a:t>Hadoop</a:t>
            </a:r>
            <a:r>
              <a:rPr lang="ko-KR" altLang="en-US" dirty="0"/>
              <a:t> 운영을 위한 사용자 계정 생성</a:t>
            </a:r>
            <a:endParaRPr lang="en-US" altLang="ko-KR" dirty="0"/>
          </a:p>
          <a:p>
            <a:pPr lvl="1"/>
            <a:r>
              <a:rPr lang="en-US" altLang="ko-KR" dirty="0"/>
              <a:t>Hadoop </a:t>
            </a:r>
            <a:r>
              <a:rPr lang="ko-KR" altLang="en-US" dirty="0"/>
              <a:t>패키지 다운로드 및 압축해제</a:t>
            </a:r>
            <a:endParaRPr lang="en-US" altLang="ko-KR" dirty="0"/>
          </a:p>
          <a:p>
            <a:pPr lvl="1"/>
            <a:r>
              <a:rPr lang="ko-KR" altLang="en-US" dirty="0"/>
              <a:t>압축해제한 </a:t>
            </a:r>
            <a:r>
              <a:rPr lang="en-US" altLang="ko-KR" dirty="0"/>
              <a:t>Hadoop </a:t>
            </a:r>
            <a:r>
              <a:rPr lang="ko-KR" altLang="en-US" dirty="0"/>
              <a:t>관련 파일들의 소유자 및 그룹을 새롭게 생성한 계정으로 변경</a:t>
            </a:r>
            <a:endParaRPr lang="en-US" altLang="ko-KR" dirty="0"/>
          </a:p>
          <a:p>
            <a:pPr lvl="1"/>
            <a:r>
              <a:rPr lang="en-US" altLang="ko-KR" dirty="0"/>
              <a:t>.</a:t>
            </a:r>
            <a:r>
              <a:rPr lang="en-US" altLang="ko-KR" dirty="0" err="1"/>
              <a:t>bashrc</a:t>
            </a:r>
            <a:r>
              <a:rPr lang="en-US" altLang="ko-KR" dirty="0"/>
              <a:t> </a:t>
            </a:r>
            <a:r>
              <a:rPr lang="ko-KR" altLang="en-US" dirty="0"/>
              <a:t>에 </a:t>
            </a:r>
            <a:r>
              <a:rPr lang="en-US" altLang="ko-KR" dirty="0"/>
              <a:t>HADOOP_HOME, JAVA_HOME, PATH </a:t>
            </a:r>
            <a:r>
              <a:rPr lang="ko-KR" altLang="en-US" dirty="0"/>
              <a:t>등의 환경변수 설정</a:t>
            </a:r>
            <a:endParaRPr lang="en-US" altLang="ko-KR" dirty="0"/>
          </a:p>
          <a:p>
            <a:pPr lvl="1"/>
            <a:r>
              <a:rPr lang="en-US" altLang="ko-KR" dirty="0"/>
              <a:t>SSH </a:t>
            </a:r>
            <a:r>
              <a:rPr lang="ko-KR" altLang="en-US" dirty="0"/>
              <a:t>설정</a:t>
            </a:r>
            <a:endParaRPr lang="en-US" altLang="ko-KR" dirty="0"/>
          </a:p>
          <a:p>
            <a:pPr lvl="2"/>
            <a:r>
              <a:rPr lang="en-US" altLang="ko-KR" dirty="0"/>
              <a:t>Master, Worker </a:t>
            </a:r>
            <a:r>
              <a:rPr lang="ko-KR" altLang="en-US" dirty="0"/>
              <a:t>사이에 </a:t>
            </a:r>
            <a:r>
              <a:rPr lang="ko-KR" altLang="en-US" dirty="0" err="1"/>
              <a:t>키만을</a:t>
            </a:r>
            <a:r>
              <a:rPr lang="ko-KR" altLang="en-US" dirty="0"/>
              <a:t> 이용한 인증 가능하도록 설정</a:t>
            </a:r>
            <a:endParaRPr lang="en-US" altLang="ko-KR" dirty="0"/>
          </a:p>
          <a:p>
            <a:pPr lvl="2"/>
            <a:r>
              <a:rPr lang="ko-KR" altLang="en-US" dirty="0"/>
              <a:t>공개키</a:t>
            </a:r>
            <a:r>
              <a:rPr lang="en-US" altLang="ko-KR" dirty="0"/>
              <a:t>/</a:t>
            </a:r>
            <a:r>
              <a:rPr lang="ko-KR" altLang="en-US" dirty="0"/>
              <a:t>개인키 </a:t>
            </a:r>
            <a:r>
              <a:rPr lang="ko-KR" altLang="en-US" dirty="0" err="1"/>
              <a:t>생성후</a:t>
            </a:r>
            <a:r>
              <a:rPr lang="ko-KR" altLang="en-US" dirty="0"/>
              <a:t> 공개키를 다른 노드에 복제 </a:t>
            </a:r>
            <a:r>
              <a:rPr lang="en-US" altLang="ko-KR" dirty="0"/>
              <a:t>(</a:t>
            </a:r>
            <a:r>
              <a:rPr lang="ko-KR" altLang="en-US" dirty="0"/>
              <a:t>또는 공유</a:t>
            </a:r>
            <a:r>
              <a:rPr lang="en-US" altLang="ko-KR" dirty="0"/>
              <a:t>)</a:t>
            </a:r>
          </a:p>
          <a:p>
            <a:pPr lvl="3"/>
            <a:r>
              <a:rPr lang="en-US" altLang="ko-KR" dirty="0" err="1"/>
              <a:t>Nfs</a:t>
            </a:r>
            <a:r>
              <a:rPr lang="en-US" altLang="ko-KR" dirty="0"/>
              <a:t> </a:t>
            </a:r>
            <a:r>
              <a:rPr lang="ko-KR" altLang="en-US" dirty="0"/>
              <a:t>와 같은 공유 파일 시스템을 이용하거나 복제 수행</a:t>
            </a:r>
            <a:endParaRPr lang="en-US" altLang="ko-KR" dirty="0"/>
          </a:p>
          <a:p>
            <a:pPr lvl="1"/>
            <a:r>
              <a:rPr lang="en-US" altLang="ko-KR" dirty="0"/>
              <a:t>Hadoop</a:t>
            </a:r>
            <a:r>
              <a:rPr lang="ko-KR" altLang="en-US" dirty="0"/>
              <a:t> 디렉토리 생성</a:t>
            </a:r>
            <a:endParaRPr lang="en-US" altLang="ko-KR" dirty="0"/>
          </a:p>
          <a:p>
            <a:pPr lvl="2"/>
            <a:r>
              <a:rPr lang="en-US" altLang="ko-KR" dirty="0" err="1"/>
              <a:t>datanode,namenode</a:t>
            </a:r>
            <a:r>
              <a:rPr lang="en-US" altLang="ko-KR" dirty="0"/>
              <a:t>, </a:t>
            </a:r>
            <a:r>
              <a:rPr lang="en-US" altLang="ko-KR" dirty="0" err="1"/>
              <a:t>tmp</a:t>
            </a:r>
            <a:r>
              <a:rPr lang="en-US" altLang="ko-KR" dirty="0"/>
              <a:t>, logs </a:t>
            </a:r>
            <a:r>
              <a:rPr lang="ko-KR" altLang="en-US" dirty="0"/>
              <a:t>등</a:t>
            </a:r>
            <a:endParaRPr lang="en-US" altLang="ko-KR" dirty="0"/>
          </a:p>
          <a:p>
            <a:pPr lvl="1"/>
            <a:r>
              <a:rPr lang="en-US" altLang="ko-KR" dirty="0"/>
              <a:t>Hadoop </a:t>
            </a:r>
            <a:r>
              <a:rPr lang="ko-KR" altLang="en-US" dirty="0"/>
              <a:t>환경 설정</a:t>
            </a:r>
            <a:endParaRPr lang="en-US" altLang="ko-KR" dirty="0"/>
          </a:p>
          <a:p>
            <a:pPr lvl="2"/>
            <a:r>
              <a:rPr lang="en-US" altLang="ko-KR" dirty="0"/>
              <a:t>core-site.xml, hdfs-site.xml, yarn-site.xml, hadoop-env.sh,</a:t>
            </a:r>
            <a:r>
              <a:rPr lang="ko-KR" altLang="en-US" dirty="0"/>
              <a:t> </a:t>
            </a:r>
            <a:r>
              <a:rPr lang="en-US" altLang="ko-KR" dirty="0"/>
              <a:t>masters,</a:t>
            </a:r>
            <a:r>
              <a:rPr lang="ko-KR" altLang="en-US" dirty="0"/>
              <a:t> </a:t>
            </a:r>
            <a:r>
              <a:rPr lang="en-US" altLang="ko-KR" dirty="0"/>
              <a:t>workers</a:t>
            </a:r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1972908-D30D-9C19-4F4A-EB03FF37F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9593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D9E3F2-F5F8-7C00-EB9D-73C1270FE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클러스터 설치 및 설정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A7ECAC-0A07-760D-6B9E-959A31469B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800" dirty="0" err="1"/>
              <a:t>Hdfs</a:t>
            </a:r>
            <a:r>
              <a:rPr lang="en-US" altLang="ko-KR" sz="1800" dirty="0"/>
              <a:t> </a:t>
            </a:r>
            <a:r>
              <a:rPr lang="ko-KR" altLang="en-US" sz="1800" dirty="0"/>
              <a:t>파일시스템 포맷</a:t>
            </a:r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r>
              <a:rPr lang="en-US" altLang="ko-KR" sz="1800" dirty="0"/>
              <a:t>Hadoop </a:t>
            </a:r>
            <a:r>
              <a:rPr lang="ko-KR" altLang="en-US" sz="1800" dirty="0"/>
              <a:t>클러스터 데몬 시작 및 중지 </a:t>
            </a:r>
          </a:p>
          <a:p>
            <a:endParaRPr lang="ko-KR" altLang="en-US" sz="1800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E3B9FB7-90C0-1F18-5FB1-EE81B2B8D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E3F762E-6754-139C-6C5C-EEA171858B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748" y="1528252"/>
            <a:ext cx="6704586" cy="65946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1D14370-FF30-5D6F-8EBE-29CB178730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748" y="2745166"/>
            <a:ext cx="6704586" cy="54436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C8D8234-2C5A-5C79-31DC-09D956A434F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6577"/>
          <a:stretch/>
        </p:blipFill>
        <p:spPr>
          <a:xfrm>
            <a:off x="744748" y="4342610"/>
            <a:ext cx="6704586" cy="53960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1C286A3-E9D0-4C65-EFFB-C857764485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323" y="3371498"/>
            <a:ext cx="6582944" cy="86562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6B259D0-91D1-B431-F47B-91F752EA1C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8323" y="4948285"/>
            <a:ext cx="3679240" cy="47554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5CB1D16-B01B-30B2-F387-26BC4689F39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86577"/>
          <a:stretch/>
        </p:blipFill>
        <p:spPr>
          <a:xfrm>
            <a:off x="744748" y="5546439"/>
            <a:ext cx="6704586" cy="53960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A8D45FD-9E78-CE06-351E-216C4A3B45EF}"/>
              </a:ext>
            </a:extLst>
          </p:cNvPr>
          <p:cNvSpPr txBox="1"/>
          <p:nvPr/>
        </p:nvSpPr>
        <p:spPr>
          <a:xfrm>
            <a:off x="2887864" y="2832680"/>
            <a:ext cx="1209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stop-dfs.sh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A8BE808-507F-6F7D-DA75-42E38FB94C88}"/>
              </a:ext>
            </a:extLst>
          </p:cNvPr>
          <p:cNvSpPr txBox="1"/>
          <p:nvPr/>
        </p:nvSpPr>
        <p:spPr>
          <a:xfrm>
            <a:off x="2887864" y="4395323"/>
            <a:ext cx="1343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stop-yarn.sh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F42EC069-3574-096D-7B66-C00D97139634}"/>
              </a:ext>
            </a:extLst>
          </p:cNvPr>
          <p:cNvGrpSpPr/>
          <p:nvPr/>
        </p:nvGrpSpPr>
        <p:grpSpPr>
          <a:xfrm>
            <a:off x="3320019" y="1192916"/>
            <a:ext cx="1027440" cy="288360"/>
            <a:chOff x="3320019" y="1192916"/>
            <a:chExt cx="1027440" cy="288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4" name="잉크 3">
                  <a:extLst>
                    <a:ext uri="{FF2B5EF4-FFF2-40B4-BE49-F238E27FC236}">
                      <a16:creationId xmlns:a16="http://schemas.microsoft.com/office/drawing/2014/main" id="{78508EEB-5D18-7A65-31CC-D4D100829F7B}"/>
                    </a:ext>
                  </a:extLst>
                </p14:cNvPr>
                <p14:cNvContentPartPr/>
                <p14:nvPr/>
              </p14:nvContentPartPr>
              <p14:xfrm>
                <a:off x="3335139" y="1251956"/>
                <a:ext cx="109800" cy="134280"/>
              </p14:xfrm>
            </p:contentPart>
          </mc:Choice>
          <mc:Fallback>
            <p:pic>
              <p:nvPicPr>
                <p:cNvPr id="4" name="잉크 3">
                  <a:extLst>
                    <a:ext uri="{FF2B5EF4-FFF2-40B4-BE49-F238E27FC236}">
                      <a16:creationId xmlns:a16="http://schemas.microsoft.com/office/drawing/2014/main" id="{78508EEB-5D18-7A65-31CC-D4D100829F7B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326499" y="1242956"/>
                  <a:ext cx="12744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6AB3FC2D-33F3-14AC-43FB-8A954FFFBDA0}"/>
                    </a:ext>
                  </a:extLst>
                </p14:cNvPr>
                <p14:cNvContentPartPr/>
                <p14:nvPr/>
              </p14:nvContentPartPr>
              <p14:xfrm>
                <a:off x="3320019" y="1257356"/>
                <a:ext cx="130320" cy="176760"/>
              </p14:xfrm>
            </p:contentPart>
          </mc:Choice>
          <mc:Fallback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6AB3FC2D-33F3-14AC-43FB-8A954FFFBDA0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311379" y="1248356"/>
                  <a:ext cx="14796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75D07EC6-2637-4439-217B-A2FDF1C520B4}"/>
                    </a:ext>
                  </a:extLst>
                </p14:cNvPr>
                <p14:cNvContentPartPr/>
                <p14:nvPr/>
              </p14:nvContentPartPr>
              <p14:xfrm>
                <a:off x="3446379" y="1273196"/>
                <a:ext cx="63360" cy="141840"/>
              </p14:xfrm>
            </p:contentPart>
          </mc:Choice>
          <mc:Fallback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75D07EC6-2637-4439-217B-A2FDF1C520B4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437379" y="1264196"/>
                  <a:ext cx="8100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F2127800-B14E-261F-C59B-A527B50B79BE}"/>
                    </a:ext>
                  </a:extLst>
                </p14:cNvPr>
                <p14:cNvContentPartPr/>
                <p14:nvPr/>
              </p14:nvContentPartPr>
              <p14:xfrm>
                <a:off x="3521979" y="1206956"/>
                <a:ext cx="131040" cy="169920"/>
              </p14:xfrm>
            </p:contentPart>
          </mc:Choice>
          <mc:Fallback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F2127800-B14E-261F-C59B-A527B50B79BE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512979" y="1198316"/>
                  <a:ext cx="14868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E4E56645-6330-8334-86C6-4B82DCAAA5A6}"/>
                    </a:ext>
                  </a:extLst>
                </p14:cNvPr>
                <p14:cNvContentPartPr/>
                <p14:nvPr/>
              </p14:nvContentPartPr>
              <p14:xfrm>
                <a:off x="3569859" y="1362116"/>
                <a:ext cx="145440" cy="91440"/>
              </p14:xfrm>
            </p:contentPart>
          </mc:Choice>
          <mc:Fallback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E4E56645-6330-8334-86C6-4B82DCAAA5A6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561219" y="1353476"/>
                  <a:ext cx="16308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CEAD5EFE-94BF-ECA4-00F8-500FAC1B4953}"/>
                    </a:ext>
                  </a:extLst>
                </p14:cNvPr>
                <p14:cNvContentPartPr/>
                <p14:nvPr/>
              </p14:nvContentPartPr>
              <p14:xfrm>
                <a:off x="3736179" y="1192916"/>
                <a:ext cx="173880" cy="253440"/>
              </p14:xfrm>
            </p:contentPart>
          </mc:Choice>
          <mc:Fallback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CEAD5EFE-94BF-ECA4-00F8-500FAC1B4953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727539" y="1184276"/>
                  <a:ext cx="19152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4AAC0796-7EFE-B960-F4D9-FD3889B90F10}"/>
                    </a:ext>
                  </a:extLst>
                </p14:cNvPr>
                <p14:cNvContentPartPr/>
                <p14:nvPr/>
              </p14:nvContentPartPr>
              <p14:xfrm>
                <a:off x="3957219" y="1214876"/>
                <a:ext cx="106200" cy="201600"/>
              </p14:xfrm>
            </p:contentPart>
          </mc:Choice>
          <mc:Fallback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4AAC0796-7EFE-B960-F4D9-FD3889B90F10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948219" y="1205876"/>
                  <a:ext cx="12384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E706AEDD-FFA3-EE11-A989-5E90F9A821F2}"/>
                    </a:ext>
                  </a:extLst>
                </p14:cNvPr>
                <p14:cNvContentPartPr/>
                <p14:nvPr/>
              </p14:nvContentPartPr>
              <p14:xfrm>
                <a:off x="4104819" y="1225316"/>
                <a:ext cx="97920" cy="154800"/>
              </p14:xfrm>
            </p:contentPart>
          </mc:Choice>
          <mc:Fallback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E706AEDD-FFA3-EE11-A989-5E90F9A821F2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4096179" y="1216316"/>
                  <a:ext cx="11556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201FA4BF-19E1-A28C-A79B-ECE7E4B7F6C9}"/>
                    </a:ext>
                  </a:extLst>
                </p14:cNvPr>
                <p14:cNvContentPartPr/>
                <p14:nvPr/>
              </p14:nvContentPartPr>
              <p14:xfrm>
                <a:off x="4082139" y="1219196"/>
                <a:ext cx="182520" cy="162360"/>
              </p14:xfrm>
            </p:contentPart>
          </mc:Choice>
          <mc:Fallback>
            <p:pic>
              <p:nvPicPr>
                <p:cNvPr id="21" name="잉크 20">
                  <a:extLst>
                    <a:ext uri="{FF2B5EF4-FFF2-40B4-BE49-F238E27FC236}">
                      <a16:creationId xmlns:a16="http://schemas.microsoft.com/office/drawing/2014/main" id="{201FA4BF-19E1-A28C-A79B-ECE7E4B7F6C9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4073139" y="1210556"/>
                  <a:ext cx="20016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22" name="잉크 21">
                  <a:extLst>
                    <a:ext uri="{FF2B5EF4-FFF2-40B4-BE49-F238E27FC236}">
                      <a16:creationId xmlns:a16="http://schemas.microsoft.com/office/drawing/2014/main" id="{F192A56A-3E43-2300-D43F-06CFCF1E50D0}"/>
                    </a:ext>
                  </a:extLst>
                </p14:cNvPr>
                <p14:cNvContentPartPr/>
                <p14:nvPr/>
              </p14:nvContentPartPr>
              <p14:xfrm>
                <a:off x="4311459" y="1246196"/>
                <a:ext cx="30600" cy="150480"/>
              </p14:xfrm>
            </p:contentPart>
          </mc:Choice>
          <mc:Fallback>
            <p:pic>
              <p:nvPicPr>
                <p:cNvPr id="22" name="잉크 21">
                  <a:extLst>
                    <a:ext uri="{FF2B5EF4-FFF2-40B4-BE49-F238E27FC236}">
                      <a16:creationId xmlns:a16="http://schemas.microsoft.com/office/drawing/2014/main" id="{F192A56A-3E43-2300-D43F-06CFCF1E50D0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302459" y="1237556"/>
                  <a:ext cx="4824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23" name="잉크 22">
                  <a:extLst>
                    <a:ext uri="{FF2B5EF4-FFF2-40B4-BE49-F238E27FC236}">
                      <a16:creationId xmlns:a16="http://schemas.microsoft.com/office/drawing/2014/main" id="{3E26CE11-2F10-DFB6-CDD1-F41E260AFD95}"/>
                    </a:ext>
                  </a:extLst>
                </p14:cNvPr>
                <p14:cNvContentPartPr/>
                <p14:nvPr/>
              </p14:nvContentPartPr>
              <p14:xfrm>
                <a:off x="4252059" y="1399196"/>
                <a:ext cx="95400" cy="82080"/>
              </p14:xfrm>
            </p:contentPart>
          </mc:Choice>
          <mc:Fallback>
            <p:pic>
              <p:nvPicPr>
                <p:cNvPr id="23" name="잉크 22">
                  <a:extLst>
                    <a:ext uri="{FF2B5EF4-FFF2-40B4-BE49-F238E27FC236}">
                      <a16:creationId xmlns:a16="http://schemas.microsoft.com/office/drawing/2014/main" id="{3E26CE11-2F10-DFB6-CDD1-F41E260AFD95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4243419" y="1390556"/>
                  <a:ext cx="113040" cy="99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F97BE149-B18B-33DC-8B4C-CD8136F17E34}"/>
              </a:ext>
            </a:extLst>
          </p:cNvPr>
          <p:cNvGrpSpPr/>
          <p:nvPr/>
        </p:nvGrpSpPr>
        <p:grpSpPr>
          <a:xfrm>
            <a:off x="4613859" y="1161956"/>
            <a:ext cx="859680" cy="344160"/>
            <a:chOff x="4613859" y="1161956"/>
            <a:chExt cx="859680" cy="344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24" name="잉크 23">
                  <a:extLst>
                    <a:ext uri="{FF2B5EF4-FFF2-40B4-BE49-F238E27FC236}">
                      <a16:creationId xmlns:a16="http://schemas.microsoft.com/office/drawing/2014/main" id="{88A39795-50F8-88E0-28F1-C98252B8C75B}"/>
                    </a:ext>
                  </a:extLst>
                </p14:cNvPr>
                <p14:cNvContentPartPr/>
                <p14:nvPr/>
              </p14:nvContentPartPr>
              <p14:xfrm>
                <a:off x="4613859" y="1181036"/>
                <a:ext cx="142200" cy="185760"/>
              </p14:xfrm>
            </p:contentPart>
          </mc:Choice>
          <mc:Fallback>
            <p:pic>
              <p:nvPicPr>
                <p:cNvPr id="24" name="잉크 23">
                  <a:extLst>
                    <a:ext uri="{FF2B5EF4-FFF2-40B4-BE49-F238E27FC236}">
                      <a16:creationId xmlns:a16="http://schemas.microsoft.com/office/drawing/2014/main" id="{88A39795-50F8-88E0-28F1-C98252B8C75B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4604859" y="1172036"/>
                  <a:ext cx="15984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5" name="잉크 24">
                  <a:extLst>
                    <a:ext uri="{FF2B5EF4-FFF2-40B4-BE49-F238E27FC236}">
                      <a16:creationId xmlns:a16="http://schemas.microsoft.com/office/drawing/2014/main" id="{B2602C66-E345-091E-69BA-71802C932E40}"/>
                    </a:ext>
                  </a:extLst>
                </p14:cNvPr>
                <p14:cNvContentPartPr/>
                <p14:nvPr/>
              </p14:nvContentPartPr>
              <p14:xfrm>
                <a:off x="4757139" y="1223876"/>
                <a:ext cx="132120" cy="264240"/>
              </p14:xfrm>
            </p:contentPart>
          </mc:Choice>
          <mc:Fallback>
            <p:pic>
              <p:nvPicPr>
                <p:cNvPr id="25" name="잉크 24">
                  <a:extLst>
                    <a:ext uri="{FF2B5EF4-FFF2-40B4-BE49-F238E27FC236}">
                      <a16:creationId xmlns:a16="http://schemas.microsoft.com/office/drawing/2014/main" id="{B2602C66-E345-091E-69BA-71802C932E40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4748139" y="1214876"/>
                  <a:ext cx="149760" cy="28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6" name="잉크 25">
                  <a:extLst>
                    <a:ext uri="{FF2B5EF4-FFF2-40B4-BE49-F238E27FC236}">
                      <a16:creationId xmlns:a16="http://schemas.microsoft.com/office/drawing/2014/main" id="{D7F91422-8F30-9160-71AF-20F6185EF9FC}"/>
                    </a:ext>
                  </a:extLst>
                </p14:cNvPr>
                <p14:cNvContentPartPr/>
                <p14:nvPr/>
              </p14:nvContentPartPr>
              <p14:xfrm>
                <a:off x="4963419" y="1161956"/>
                <a:ext cx="164520" cy="135000"/>
              </p14:xfrm>
            </p:contentPart>
          </mc:Choice>
          <mc:Fallback>
            <p:pic>
              <p:nvPicPr>
                <p:cNvPr id="26" name="잉크 25">
                  <a:extLst>
                    <a:ext uri="{FF2B5EF4-FFF2-40B4-BE49-F238E27FC236}">
                      <a16:creationId xmlns:a16="http://schemas.microsoft.com/office/drawing/2014/main" id="{D7F91422-8F30-9160-71AF-20F6185EF9FC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4954419" y="1153316"/>
                  <a:ext cx="18216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27" name="잉크 26">
                  <a:extLst>
                    <a:ext uri="{FF2B5EF4-FFF2-40B4-BE49-F238E27FC236}">
                      <a16:creationId xmlns:a16="http://schemas.microsoft.com/office/drawing/2014/main" id="{781B327F-EF56-54AE-DE24-9E2DD481D021}"/>
                    </a:ext>
                  </a:extLst>
                </p14:cNvPr>
                <p14:cNvContentPartPr/>
                <p14:nvPr/>
              </p14:nvContentPartPr>
              <p14:xfrm>
                <a:off x="4954059" y="1327916"/>
                <a:ext cx="208800" cy="178200"/>
              </p14:xfrm>
            </p:contentPart>
          </mc:Choice>
          <mc:Fallback>
            <p:pic>
              <p:nvPicPr>
                <p:cNvPr id="27" name="잉크 26">
                  <a:extLst>
                    <a:ext uri="{FF2B5EF4-FFF2-40B4-BE49-F238E27FC236}">
                      <a16:creationId xmlns:a16="http://schemas.microsoft.com/office/drawing/2014/main" id="{781B327F-EF56-54AE-DE24-9E2DD481D021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4945059" y="1318916"/>
                  <a:ext cx="22644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28" name="잉크 27">
                  <a:extLst>
                    <a:ext uri="{FF2B5EF4-FFF2-40B4-BE49-F238E27FC236}">
                      <a16:creationId xmlns:a16="http://schemas.microsoft.com/office/drawing/2014/main" id="{5B6F4381-D2F2-F240-D9F1-3E8C0642D8D3}"/>
                    </a:ext>
                  </a:extLst>
                </p14:cNvPr>
                <p14:cNvContentPartPr/>
                <p14:nvPr/>
              </p14:nvContentPartPr>
              <p14:xfrm>
                <a:off x="5143059" y="1224236"/>
                <a:ext cx="82080" cy="219960"/>
              </p14:xfrm>
            </p:contentPart>
          </mc:Choice>
          <mc:Fallback>
            <p:pic>
              <p:nvPicPr>
                <p:cNvPr id="28" name="잉크 27">
                  <a:extLst>
                    <a:ext uri="{FF2B5EF4-FFF2-40B4-BE49-F238E27FC236}">
                      <a16:creationId xmlns:a16="http://schemas.microsoft.com/office/drawing/2014/main" id="{5B6F4381-D2F2-F240-D9F1-3E8C0642D8D3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5134059" y="1215596"/>
                  <a:ext cx="9972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29" name="잉크 28">
                  <a:extLst>
                    <a:ext uri="{FF2B5EF4-FFF2-40B4-BE49-F238E27FC236}">
                      <a16:creationId xmlns:a16="http://schemas.microsoft.com/office/drawing/2014/main" id="{912A210A-35B7-98D3-1948-BB7D06B1EEA2}"/>
                    </a:ext>
                  </a:extLst>
                </p14:cNvPr>
                <p14:cNvContentPartPr/>
                <p14:nvPr/>
              </p14:nvContentPartPr>
              <p14:xfrm>
                <a:off x="5301099" y="1218116"/>
                <a:ext cx="172440" cy="266400"/>
              </p14:xfrm>
            </p:contentPart>
          </mc:Choice>
          <mc:Fallback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912A210A-35B7-98D3-1948-BB7D06B1EEA2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5292459" y="1209116"/>
                  <a:ext cx="190080" cy="284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3E0BA836-0247-8E38-FB42-6838C95AB274}"/>
              </a:ext>
            </a:extLst>
          </p:cNvPr>
          <p:cNvGrpSpPr/>
          <p:nvPr/>
        </p:nvGrpSpPr>
        <p:grpSpPr>
          <a:xfrm>
            <a:off x="1586979" y="2672876"/>
            <a:ext cx="1055160" cy="254160"/>
            <a:chOff x="1586979" y="2672876"/>
            <a:chExt cx="1055160" cy="254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32" name="잉크 31">
                  <a:extLst>
                    <a:ext uri="{FF2B5EF4-FFF2-40B4-BE49-F238E27FC236}">
                      <a16:creationId xmlns:a16="http://schemas.microsoft.com/office/drawing/2014/main" id="{94D6675D-4C7D-CB96-5CC0-1B3458269EC4}"/>
                    </a:ext>
                  </a:extLst>
                </p14:cNvPr>
                <p14:cNvContentPartPr/>
                <p14:nvPr/>
              </p14:nvContentPartPr>
              <p14:xfrm>
                <a:off x="1586979" y="2710316"/>
                <a:ext cx="127080" cy="133920"/>
              </p14:xfrm>
            </p:contentPart>
          </mc:Choice>
          <mc:Fallback>
            <p:pic>
              <p:nvPicPr>
                <p:cNvPr id="32" name="잉크 31">
                  <a:extLst>
                    <a:ext uri="{FF2B5EF4-FFF2-40B4-BE49-F238E27FC236}">
                      <a16:creationId xmlns:a16="http://schemas.microsoft.com/office/drawing/2014/main" id="{94D6675D-4C7D-CB96-5CC0-1B3458269EC4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578339" y="2701676"/>
                  <a:ext cx="14472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33" name="잉크 32">
                  <a:extLst>
                    <a:ext uri="{FF2B5EF4-FFF2-40B4-BE49-F238E27FC236}">
                      <a16:creationId xmlns:a16="http://schemas.microsoft.com/office/drawing/2014/main" id="{3F3E7E00-4C49-7AC7-5129-4622D2CD7805}"/>
                    </a:ext>
                  </a:extLst>
                </p14:cNvPr>
                <p14:cNvContentPartPr/>
                <p14:nvPr/>
              </p14:nvContentPartPr>
              <p14:xfrm>
                <a:off x="1727739" y="2703836"/>
                <a:ext cx="126000" cy="148320"/>
              </p14:xfrm>
            </p:contentPart>
          </mc:Choice>
          <mc:Fallback>
            <p:pic>
              <p:nvPicPr>
                <p:cNvPr id="33" name="잉크 32">
                  <a:extLst>
                    <a:ext uri="{FF2B5EF4-FFF2-40B4-BE49-F238E27FC236}">
                      <a16:creationId xmlns:a16="http://schemas.microsoft.com/office/drawing/2014/main" id="{3F3E7E00-4C49-7AC7-5129-4622D2CD7805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718739" y="2694836"/>
                  <a:ext cx="14364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34" name="잉크 33">
                  <a:extLst>
                    <a:ext uri="{FF2B5EF4-FFF2-40B4-BE49-F238E27FC236}">
                      <a16:creationId xmlns:a16="http://schemas.microsoft.com/office/drawing/2014/main" id="{1FE278FA-2AFF-1A47-B5FA-BCF365ED3436}"/>
                    </a:ext>
                  </a:extLst>
                </p14:cNvPr>
                <p14:cNvContentPartPr/>
                <p14:nvPr/>
              </p14:nvContentPartPr>
              <p14:xfrm>
                <a:off x="1886139" y="2672876"/>
                <a:ext cx="65160" cy="186840"/>
              </p14:xfrm>
            </p:contentPart>
          </mc:Choice>
          <mc:Fallback>
            <p:pic>
              <p:nvPicPr>
                <p:cNvPr id="34" name="잉크 33">
                  <a:extLst>
                    <a:ext uri="{FF2B5EF4-FFF2-40B4-BE49-F238E27FC236}">
                      <a16:creationId xmlns:a16="http://schemas.microsoft.com/office/drawing/2014/main" id="{1FE278FA-2AFF-1A47-B5FA-BCF365ED3436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877139" y="2664236"/>
                  <a:ext cx="8280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35" name="잉크 34">
                  <a:extLst>
                    <a:ext uri="{FF2B5EF4-FFF2-40B4-BE49-F238E27FC236}">
                      <a16:creationId xmlns:a16="http://schemas.microsoft.com/office/drawing/2014/main" id="{34C47D38-430B-69D4-8112-D68768B0A1B0}"/>
                    </a:ext>
                  </a:extLst>
                </p14:cNvPr>
                <p14:cNvContentPartPr/>
                <p14:nvPr/>
              </p14:nvContentPartPr>
              <p14:xfrm>
                <a:off x="1792179" y="2782316"/>
                <a:ext cx="206280" cy="20880"/>
              </p14:xfrm>
            </p:contentPart>
          </mc:Choice>
          <mc:Fallback>
            <p:pic>
              <p:nvPicPr>
                <p:cNvPr id="35" name="잉크 34">
                  <a:extLst>
                    <a:ext uri="{FF2B5EF4-FFF2-40B4-BE49-F238E27FC236}">
                      <a16:creationId xmlns:a16="http://schemas.microsoft.com/office/drawing/2014/main" id="{34C47D38-430B-69D4-8112-D68768B0A1B0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783539" y="2773316"/>
                  <a:ext cx="22392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36" name="잉크 35">
                  <a:extLst>
                    <a:ext uri="{FF2B5EF4-FFF2-40B4-BE49-F238E27FC236}">
                      <a16:creationId xmlns:a16="http://schemas.microsoft.com/office/drawing/2014/main" id="{DC2506E2-EF0B-25F3-1337-14C32078D79A}"/>
                    </a:ext>
                  </a:extLst>
                </p14:cNvPr>
                <p14:cNvContentPartPr/>
                <p14:nvPr/>
              </p14:nvContentPartPr>
              <p14:xfrm>
                <a:off x="1985499" y="2708156"/>
                <a:ext cx="105120" cy="151560"/>
              </p14:xfrm>
            </p:contentPart>
          </mc:Choice>
          <mc:Fallback>
            <p:pic>
              <p:nvPicPr>
                <p:cNvPr id="36" name="잉크 35">
                  <a:extLst>
                    <a:ext uri="{FF2B5EF4-FFF2-40B4-BE49-F238E27FC236}">
                      <a16:creationId xmlns:a16="http://schemas.microsoft.com/office/drawing/2014/main" id="{DC2506E2-EF0B-25F3-1337-14C32078D79A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976859" y="2699156"/>
                  <a:ext cx="12276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37" name="잉크 36">
                  <a:extLst>
                    <a:ext uri="{FF2B5EF4-FFF2-40B4-BE49-F238E27FC236}">
                      <a16:creationId xmlns:a16="http://schemas.microsoft.com/office/drawing/2014/main" id="{52068F12-46DB-43A4-5C40-5299EC28EA25}"/>
                    </a:ext>
                  </a:extLst>
                </p14:cNvPr>
                <p14:cNvContentPartPr/>
                <p14:nvPr/>
              </p14:nvContentPartPr>
              <p14:xfrm>
                <a:off x="2224899" y="2677196"/>
                <a:ext cx="74160" cy="136440"/>
              </p14:xfrm>
            </p:contentPart>
          </mc:Choice>
          <mc:Fallback>
            <p:pic>
              <p:nvPicPr>
                <p:cNvPr id="37" name="잉크 36">
                  <a:extLst>
                    <a:ext uri="{FF2B5EF4-FFF2-40B4-BE49-F238E27FC236}">
                      <a16:creationId xmlns:a16="http://schemas.microsoft.com/office/drawing/2014/main" id="{52068F12-46DB-43A4-5C40-5299EC28EA25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2215899" y="2668556"/>
                  <a:ext cx="9180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38" name="잉크 37">
                  <a:extLst>
                    <a:ext uri="{FF2B5EF4-FFF2-40B4-BE49-F238E27FC236}">
                      <a16:creationId xmlns:a16="http://schemas.microsoft.com/office/drawing/2014/main" id="{D99EE96B-FE8E-CE47-79BB-0E2220713860}"/>
                    </a:ext>
                  </a:extLst>
                </p14:cNvPr>
                <p14:cNvContentPartPr/>
                <p14:nvPr/>
              </p14:nvContentPartPr>
              <p14:xfrm>
                <a:off x="2284659" y="2719316"/>
                <a:ext cx="119160" cy="175320"/>
              </p14:xfrm>
            </p:contentPart>
          </mc:Choice>
          <mc:Fallback>
            <p:pic>
              <p:nvPicPr>
                <p:cNvPr id="38" name="잉크 37">
                  <a:extLst>
                    <a:ext uri="{FF2B5EF4-FFF2-40B4-BE49-F238E27FC236}">
                      <a16:creationId xmlns:a16="http://schemas.microsoft.com/office/drawing/2014/main" id="{D99EE96B-FE8E-CE47-79BB-0E2220713860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2276019" y="2710316"/>
                  <a:ext cx="13680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39" name="잉크 38">
                  <a:extLst>
                    <a:ext uri="{FF2B5EF4-FFF2-40B4-BE49-F238E27FC236}">
                      <a16:creationId xmlns:a16="http://schemas.microsoft.com/office/drawing/2014/main" id="{70639C97-F76D-3003-3EB3-05C437581CC4}"/>
                    </a:ext>
                  </a:extLst>
                </p14:cNvPr>
                <p14:cNvContentPartPr/>
                <p14:nvPr/>
              </p14:nvContentPartPr>
              <p14:xfrm>
                <a:off x="2422179" y="2718956"/>
                <a:ext cx="103680" cy="12600"/>
              </p14:xfrm>
            </p:contentPart>
          </mc:Choice>
          <mc:Fallback>
            <p:pic>
              <p:nvPicPr>
                <p:cNvPr id="39" name="잉크 38">
                  <a:extLst>
                    <a:ext uri="{FF2B5EF4-FFF2-40B4-BE49-F238E27FC236}">
                      <a16:creationId xmlns:a16="http://schemas.microsoft.com/office/drawing/2014/main" id="{70639C97-F76D-3003-3EB3-05C437581CC4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2413179" y="2709956"/>
                  <a:ext cx="12132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40" name="잉크 39">
                  <a:extLst>
                    <a:ext uri="{FF2B5EF4-FFF2-40B4-BE49-F238E27FC236}">
                      <a16:creationId xmlns:a16="http://schemas.microsoft.com/office/drawing/2014/main" id="{2856B43B-CB3B-87DA-23E6-504AA8941FB8}"/>
                    </a:ext>
                  </a:extLst>
                </p14:cNvPr>
                <p14:cNvContentPartPr/>
                <p14:nvPr/>
              </p14:nvContentPartPr>
              <p14:xfrm>
                <a:off x="2400579" y="2728676"/>
                <a:ext cx="142920" cy="137880"/>
              </p14:xfrm>
            </p:contentPart>
          </mc:Choice>
          <mc:Fallback>
            <p:pic>
              <p:nvPicPr>
                <p:cNvPr id="40" name="잉크 39">
                  <a:extLst>
                    <a:ext uri="{FF2B5EF4-FFF2-40B4-BE49-F238E27FC236}">
                      <a16:creationId xmlns:a16="http://schemas.microsoft.com/office/drawing/2014/main" id="{2856B43B-CB3B-87DA-23E6-504AA8941FB8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2391939" y="2720036"/>
                  <a:ext cx="16056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41" name="잉크 40">
                  <a:extLst>
                    <a:ext uri="{FF2B5EF4-FFF2-40B4-BE49-F238E27FC236}">
                      <a16:creationId xmlns:a16="http://schemas.microsoft.com/office/drawing/2014/main" id="{339A65D4-F5BB-3F62-67C3-7FC180123BCB}"/>
                    </a:ext>
                  </a:extLst>
                </p14:cNvPr>
                <p14:cNvContentPartPr/>
                <p14:nvPr/>
              </p14:nvContentPartPr>
              <p14:xfrm>
                <a:off x="2518659" y="2693036"/>
                <a:ext cx="123480" cy="234000"/>
              </p14:xfrm>
            </p:contentPart>
          </mc:Choice>
          <mc:Fallback>
            <p:pic>
              <p:nvPicPr>
                <p:cNvPr id="41" name="잉크 40">
                  <a:extLst>
                    <a:ext uri="{FF2B5EF4-FFF2-40B4-BE49-F238E27FC236}">
                      <a16:creationId xmlns:a16="http://schemas.microsoft.com/office/drawing/2014/main" id="{339A65D4-F5BB-3F62-67C3-7FC180123BCB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2510019" y="2684396"/>
                  <a:ext cx="141120" cy="251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73E810B4-CB8F-9A3E-7930-48A2899B8298}"/>
              </a:ext>
            </a:extLst>
          </p:cNvPr>
          <p:cNvGrpSpPr/>
          <p:nvPr/>
        </p:nvGrpSpPr>
        <p:grpSpPr>
          <a:xfrm>
            <a:off x="1756179" y="4257236"/>
            <a:ext cx="688680" cy="286560"/>
            <a:chOff x="1756179" y="4257236"/>
            <a:chExt cx="688680" cy="286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42" name="잉크 41">
                  <a:extLst>
                    <a:ext uri="{FF2B5EF4-FFF2-40B4-BE49-F238E27FC236}">
                      <a16:creationId xmlns:a16="http://schemas.microsoft.com/office/drawing/2014/main" id="{41EB1844-7579-D77C-0ABD-0004E506E681}"/>
                    </a:ext>
                  </a:extLst>
                </p14:cNvPr>
                <p14:cNvContentPartPr/>
                <p14:nvPr/>
              </p14:nvContentPartPr>
              <p14:xfrm>
                <a:off x="1756179" y="4306196"/>
                <a:ext cx="95040" cy="157320"/>
              </p14:xfrm>
            </p:contentPart>
          </mc:Choice>
          <mc:Fallback>
            <p:pic>
              <p:nvPicPr>
                <p:cNvPr id="42" name="잉크 41">
                  <a:extLst>
                    <a:ext uri="{FF2B5EF4-FFF2-40B4-BE49-F238E27FC236}">
                      <a16:creationId xmlns:a16="http://schemas.microsoft.com/office/drawing/2014/main" id="{41EB1844-7579-D77C-0ABD-0004E506E681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747179" y="4297556"/>
                  <a:ext cx="11268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43" name="잉크 42">
                  <a:extLst>
                    <a:ext uri="{FF2B5EF4-FFF2-40B4-BE49-F238E27FC236}">
                      <a16:creationId xmlns:a16="http://schemas.microsoft.com/office/drawing/2014/main" id="{970260A8-2680-635C-9D84-95C31A2D3C2E}"/>
                    </a:ext>
                  </a:extLst>
                </p14:cNvPr>
                <p14:cNvContentPartPr/>
                <p14:nvPr/>
              </p14:nvContentPartPr>
              <p14:xfrm>
                <a:off x="1881459" y="4316996"/>
                <a:ext cx="81720" cy="70920"/>
              </p14:xfrm>
            </p:contentPart>
          </mc:Choice>
          <mc:Fallback>
            <p:pic>
              <p:nvPicPr>
                <p:cNvPr id="43" name="잉크 42">
                  <a:extLst>
                    <a:ext uri="{FF2B5EF4-FFF2-40B4-BE49-F238E27FC236}">
                      <a16:creationId xmlns:a16="http://schemas.microsoft.com/office/drawing/2014/main" id="{970260A8-2680-635C-9D84-95C31A2D3C2E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872459" y="4308356"/>
                  <a:ext cx="9936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44" name="잉크 43">
                  <a:extLst>
                    <a:ext uri="{FF2B5EF4-FFF2-40B4-BE49-F238E27FC236}">
                      <a16:creationId xmlns:a16="http://schemas.microsoft.com/office/drawing/2014/main" id="{8C618225-28F6-105B-1A1D-2DFB72394089}"/>
                    </a:ext>
                  </a:extLst>
                </p14:cNvPr>
                <p14:cNvContentPartPr/>
                <p14:nvPr/>
              </p14:nvContentPartPr>
              <p14:xfrm>
                <a:off x="1861299" y="4400156"/>
                <a:ext cx="109440" cy="143640"/>
              </p14:xfrm>
            </p:contentPart>
          </mc:Choice>
          <mc:Fallback>
            <p:pic>
              <p:nvPicPr>
                <p:cNvPr id="44" name="잉크 43">
                  <a:extLst>
                    <a:ext uri="{FF2B5EF4-FFF2-40B4-BE49-F238E27FC236}">
                      <a16:creationId xmlns:a16="http://schemas.microsoft.com/office/drawing/2014/main" id="{8C618225-28F6-105B-1A1D-2DFB72394089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852299" y="4391156"/>
                  <a:ext cx="12708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45" name="잉크 44">
                  <a:extLst>
                    <a:ext uri="{FF2B5EF4-FFF2-40B4-BE49-F238E27FC236}">
                      <a16:creationId xmlns:a16="http://schemas.microsoft.com/office/drawing/2014/main" id="{0DFB5C1A-F130-067B-D580-A697EE2FC5B6}"/>
                    </a:ext>
                  </a:extLst>
                </p14:cNvPr>
                <p14:cNvContentPartPr/>
                <p14:nvPr/>
              </p14:nvContentPartPr>
              <p14:xfrm>
                <a:off x="2007099" y="4278836"/>
                <a:ext cx="150480" cy="118080"/>
              </p14:xfrm>
            </p:contentPart>
          </mc:Choice>
          <mc:Fallback>
            <p:pic>
              <p:nvPicPr>
                <p:cNvPr id="45" name="잉크 44">
                  <a:extLst>
                    <a:ext uri="{FF2B5EF4-FFF2-40B4-BE49-F238E27FC236}">
                      <a16:creationId xmlns:a16="http://schemas.microsoft.com/office/drawing/2014/main" id="{0DFB5C1A-F130-067B-D580-A697EE2FC5B6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998459" y="4269836"/>
                  <a:ext cx="16812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46" name="잉크 45">
                  <a:extLst>
                    <a:ext uri="{FF2B5EF4-FFF2-40B4-BE49-F238E27FC236}">
                      <a16:creationId xmlns:a16="http://schemas.microsoft.com/office/drawing/2014/main" id="{522F6859-F45B-7C92-26EC-FBCF8874D311}"/>
                    </a:ext>
                  </a:extLst>
                </p14:cNvPr>
                <p14:cNvContentPartPr/>
                <p14:nvPr/>
              </p14:nvContentPartPr>
              <p14:xfrm>
                <a:off x="2071179" y="4395116"/>
                <a:ext cx="150120" cy="68040"/>
              </p14:xfrm>
            </p:contentPart>
          </mc:Choice>
          <mc:Fallback>
            <p:pic>
              <p:nvPicPr>
                <p:cNvPr id="46" name="잉크 45">
                  <a:extLst>
                    <a:ext uri="{FF2B5EF4-FFF2-40B4-BE49-F238E27FC236}">
                      <a16:creationId xmlns:a16="http://schemas.microsoft.com/office/drawing/2014/main" id="{522F6859-F45B-7C92-26EC-FBCF8874D311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2062539" y="4386116"/>
                  <a:ext cx="16776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47" name="잉크 46">
                  <a:extLst>
                    <a:ext uri="{FF2B5EF4-FFF2-40B4-BE49-F238E27FC236}">
                      <a16:creationId xmlns:a16="http://schemas.microsoft.com/office/drawing/2014/main" id="{6CABC1C7-C7C6-A791-48F4-BC0CB86F260D}"/>
                    </a:ext>
                  </a:extLst>
                </p14:cNvPr>
                <p14:cNvContentPartPr/>
                <p14:nvPr/>
              </p14:nvContentPartPr>
              <p14:xfrm>
                <a:off x="2189259" y="4257236"/>
                <a:ext cx="106200" cy="160200"/>
              </p14:xfrm>
            </p:contentPart>
          </mc:Choice>
          <mc:Fallback>
            <p:pic>
              <p:nvPicPr>
                <p:cNvPr id="47" name="잉크 46">
                  <a:extLst>
                    <a:ext uri="{FF2B5EF4-FFF2-40B4-BE49-F238E27FC236}">
                      <a16:creationId xmlns:a16="http://schemas.microsoft.com/office/drawing/2014/main" id="{6CABC1C7-C7C6-A791-48F4-BC0CB86F260D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2180619" y="4248236"/>
                  <a:ext cx="12384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48" name="잉크 47">
                  <a:extLst>
                    <a:ext uri="{FF2B5EF4-FFF2-40B4-BE49-F238E27FC236}">
                      <a16:creationId xmlns:a16="http://schemas.microsoft.com/office/drawing/2014/main" id="{100A83D0-52E6-014B-BEAB-4A0799C9601C}"/>
                    </a:ext>
                  </a:extLst>
                </p14:cNvPr>
                <p14:cNvContentPartPr/>
                <p14:nvPr/>
              </p14:nvContentPartPr>
              <p14:xfrm>
                <a:off x="2316339" y="4265156"/>
                <a:ext cx="81360" cy="124200"/>
              </p14:xfrm>
            </p:contentPart>
          </mc:Choice>
          <mc:Fallback>
            <p:pic>
              <p:nvPicPr>
                <p:cNvPr id="48" name="잉크 47">
                  <a:extLst>
                    <a:ext uri="{FF2B5EF4-FFF2-40B4-BE49-F238E27FC236}">
                      <a16:creationId xmlns:a16="http://schemas.microsoft.com/office/drawing/2014/main" id="{100A83D0-52E6-014B-BEAB-4A0799C9601C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2307699" y="4256156"/>
                  <a:ext cx="9900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49" name="잉크 48">
                  <a:extLst>
                    <a:ext uri="{FF2B5EF4-FFF2-40B4-BE49-F238E27FC236}">
                      <a16:creationId xmlns:a16="http://schemas.microsoft.com/office/drawing/2014/main" id="{8E5551F4-3634-B8E6-2179-BB43D56BCFDC}"/>
                    </a:ext>
                  </a:extLst>
                </p14:cNvPr>
                <p14:cNvContentPartPr/>
                <p14:nvPr/>
              </p14:nvContentPartPr>
              <p14:xfrm>
                <a:off x="2283579" y="4465316"/>
                <a:ext cx="161280" cy="32760"/>
              </p14:xfrm>
            </p:contentPart>
          </mc:Choice>
          <mc:Fallback>
            <p:pic>
              <p:nvPicPr>
                <p:cNvPr id="49" name="잉크 48">
                  <a:extLst>
                    <a:ext uri="{FF2B5EF4-FFF2-40B4-BE49-F238E27FC236}">
                      <a16:creationId xmlns:a16="http://schemas.microsoft.com/office/drawing/2014/main" id="{8E5551F4-3634-B8E6-2179-BB43D56BCFDC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2274939" y="4456316"/>
                  <a:ext cx="178920" cy="50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7">
            <p14:nvContentPartPr>
              <p14:cNvPr id="50" name="잉크 49">
                <a:extLst>
                  <a:ext uri="{FF2B5EF4-FFF2-40B4-BE49-F238E27FC236}">
                    <a16:creationId xmlns:a16="http://schemas.microsoft.com/office/drawing/2014/main" id="{BDFD1D4B-1185-EB45-406E-AA6D50DF99B0}"/>
                  </a:ext>
                </a:extLst>
              </p14:cNvPr>
              <p14:cNvContentPartPr/>
              <p14:nvPr/>
            </p14:nvContentPartPr>
            <p14:xfrm>
              <a:off x="495819" y="3010556"/>
              <a:ext cx="407880" cy="1690560"/>
            </p14:xfrm>
          </p:contentPart>
        </mc:Choice>
        <mc:Fallback>
          <p:pic>
            <p:nvPicPr>
              <p:cNvPr id="50" name="잉크 49">
                <a:extLst>
                  <a:ext uri="{FF2B5EF4-FFF2-40B4-BE49-F238E27FC236}">
                    <a16:creationId xmlns:a16="http://schemas.microsoft.com/office/drawing/2014/main" id="{BDFD1D4B-1185-EB45-406E-AA6D50DF99B0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486819" y="3001556"/>
                <a:ext cx="425520" cy="1708200"/>
              </a:xfrm>
              <a:prstGeom prst="rect">
                <a:avLst/>
              </a:prstGeom>
            </p:spPr>
          </p:pic>
        </mc:Fallback>
      </mc:AlternateContent>
      <p:grpSp>
        <p:nvGrpSpPr>
          <p:cNvPr id="58" name="그룹 57">
            <a:extLst>
              <a:ext uri="{FF2B5EF4-FFF2-40B4-BE49-F238E27FC236}">
                <a16:creationId xmlns:a16="http://schemas.microsoft.com/office/drawing/2014/main" id="{FDF171DF-802E-2859-08DB-2CD9532DD23A}"/>
              </a:ext>
            </a:extLst>
          </p:cNvPr>
          <p:cNvGrpSpPr/>
          <p:nvPr/>
        </p:nvGrpSpPr>
        <p:grpSpPr>
          <a:xfrm>
            <a:off x="2910699" y="2293076"/>
            <a:ext cx="1899360" cy="1070280"/>
            <a:chOff x="2910699" y="2293076"/>
            <a:chExt cx="1899360" cy="1070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53" name="잉크 52">
                  <a:extLst>
                    <a:ext uri="{FF2B5EF4-FFF2-40B4-BE49-F238E27FC236}">
                      <a16:creationId xmlns:a16="http://schemas.microsoft.com/office/drawing/2014/main" id="{C4636ACD-ACD4-B143-FA36-B5E7B9E31192}"/>
                    </a:ext>
                  </a:extLst>
                </p14:cNvPr>
                <p14:cNvContentPartPr/>
                <p14:nvPr/>
              </p14:nvContentPartPr>
              <p14:xfrm>
                <a:off x="2910699" y="2594756"/>
                <a:ext cx="1289160" cy="768600"/>
              </p14:xfrm>
            </p:contentPart>
          </mc:Choice>
          <mc:Fallback>
            <p:pic>
              <p:nvPicPr>
                <p:cNvPr id="53" name="잉크 52">
                  <a:extLst>
                    <a:ext uri="{FF2B5EF4-FFF2-40B4-BE49-F238E27FC236}">
                      <a16:creationId xmlns:a16="http://schemas.microsoft.com/office/drawing/2014/main" id="{C4636ACD-ACD4-B143-FA36-B5E7B9E31192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2902059" y="2585756"/>
                  <a:ext cx="1306800" cy="78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55" name="잉크 54">
                  <a:extLst>
                    <a:ext uri="{FF2B5EF4-FFF2-40B4-BE49-F238E27FC236}">
                      <a16:creationId xmlns:a16="http://schemas.microsoft.com/office/drawing/2014/main" id="{EE9EDDFF-5481-78A7-7D16-8244E3099326}"/>
                    </a:ext>
                  </a:extLst>
                </p14:cNvPr>
                <p14:cNvContentPartPr/>
                <p14:nvPr/>
              </p14:nvContentPartPr>
              <p14:xfrm>
                <a:off x="4100139" y="2293076"/>
                <a:ext cx="709920" cy="521280"/>
              </p14:xfrm>
            </p:contentPart>
          </mc:Choice>
          <mc:Fallback>
            <p:pic>
              <p:nvPicPr>
                <p:cNvPr id="55" name="잉크 54">
                  <a:extLst>
                    <a:ext uri="{FF2B5EF4-FFF2-40B4-BE49-F238E27FC236}">
                      <a16:creationId xmlns:a16="http://schemas.microsoft.com/office/drawing/2014/main" id="{EE9EDDFF-5481-78A7-7D16-8244E3099326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4091499" y="2284076"/>
                  <a:ext cx="727560" cy="538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4480B13F-7CC5-077A-AEA3-A2547FB83F05}"/>
              </a:ext>
            </a:extLst>
          </p:cNvPr>
          <p:cNvGrpSpPr/>
          <p:nvPr/>
        </p:nvGrpSpPr>
        <p:grpSpPr>
          <a:xfrm>
            <a:off x="2817459" y="4188116"/>
            <a:ext cx="1867680" cy="837720"/>
            <a:chOff x="2817459" y="4188116"/>
            <a:chExt cx="1867680" cy="837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54" name="잉크 53">
                  <a:extLst>
                    <a:ext uri="{FF2B5EF4-FFF2-40B4-BE49-F238E27FC236}">
                      <a16:creationId xmlns:a16="http://schemas.microsoft.com/office/drawing/2014/main" id="{0390D6FC-0755-7847-2303-471663523A62}"/>
                    </a:ext>
                  </a:extLst>
                </p14:cNvPr>
                <p14:cNvContentPartPr/>
                <p14:nvPr/>
              </p14:nvContentPartPr>
              <p14:xfrm>
                <a:off x="2817459" y="4229876"/>
                <a:ext cx="1336320" cy="795960"/>
              </p14:xfrm>
            </p:contentPart>
          </mc:Choice>
          <mc:Fallback>
            <p:pic>
              <p:nvPicPr>
                <p:cNvPr id="54" name="잉크 53">
                  <a:extLst>
                    <a:ext uri="{FF2B5EF4-FFF2-40B4-BE49-F238E27FC236}">
                      <a16:creationId xmlns:a16="http://schemas.microsoft.com/office/drawing/2014/main" id="{0390D6FC-0755-7847-2303-471663523A62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2808819" y="4220876"/>
                  <a:ext cx="1353960" cy="81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56" name="잉크 55">
                  <a:extLst>
                    <a:ext uri="{FF2B5EF4-FFF2-40B4-BE49-F238E27FC236}">
                      <a16:creationId xmlns:a16="http://schemas.microsoft.com/office/drawing/2014/main" id="{FE5DFDBA-3FC6-CF54-ECBA-6036AECBF917}"/>
                    </a:ext>
                  </a:extLst>
                </p14:cNvPr>
                <p14:cNvContentPartPr/>
                <p14:nvPr/>
              </p14:nvContentPartPr>
              <p14:xfrm>
                <a:off x="4027419" y="4188116"/>
                <a:ext cx="657720" cy="439920"/>
              </p14:xfrm>
            </p:contentPart>
          </mc:Choice>
          <mc:Fallback>
            <p:pic>
              <p:nvPicPr>
                <p:cNvPr id="56" name="잉크 55">
                  <a:extLst>
                    <a:ext uri="{FF2B5EF4-FFF2-40B4-BE49-F238E27FC236}">
                      <a16:creationId xmlns:a16="http://schemas.microsoft.com/office/drawing/2014/main" id="{FE5DFDBA-3FC6-CF54-ECBA-6036AECBF917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4018419" y="4179116"/>
                  <a:ext cx="675360" cy="4575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3768020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89F808-3AD8-1F99-FFFC-06546B4AD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7B02649-64F9-67C7-9A37-0EAB5609F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9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E1E0D7E-CE94-AAB7-F2A2-A36DD2182E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73620"/>
            <a:ext cx="9144000" cy="3310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6723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651</Words>
  <Application>Microsoft Office PowerPoint</Application>
  <PresentationFormat>화면 슬라이드 쇼(4:3)</PresentationFormat>
  <Paragraphs>114</Paragraphs>
  <Slides>14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1" baseType="lpstr">
      <vt:lpstr>Söhne</vt:lpstr>
      <vt:lpstr>맑은 고딕</vt:lpstr>
      <vt:lpstr>한컴산뜻돋움</vt:lpstr>
      <vt:lpstr>Arial</vt:lpstr>
      <vt:lpstr>Calibri</vt:lpstr>
      <vt:lpstr>Wingdings</vt:lpstr>
      <vt:lpstr>Office 테마</vt:lpstr>
      <vt:lpstr>분산시스템 기초 - 하둡 클러스터 관리 및 운영 (1/2)- </vt:lpstr>
      <vt:lpstr>하둡 클러스터 관리 도구</vt:lpstr>
      <vt:lpstr>클러스터 사양</vt:lpstr>
      <vt:lpstr>클러스터 사양</vt:lpstr>
      <vt:lpstr>클러스터 사양</vt:lpstr>
      <vt:lpstr>클러스터 사양</vt:lpstr>
      <vt:lpstr>클러스터 설치 및 설정</vt:lpstr>
      <vt:lpstr>클러스터 설치 및 설정</vt:lpstr>
      <vt:lpstr>PowerPoint 프레젠테이션</vt:lpstr>
      <vt:lpstr>클러스터 설치 및 설정 – Hadoop 환경 설정 파일</vt:lpstr>
      <vt:lpstr>클러스터 설치 및 설정 – Hadoop 환경 설정 파일</vt:lpstr>
      <vt:lpstr>HDFS 관리 및 사용</vt:lpstr>
      <vt:lpstr>HDFS 관리 및 사용 – dfsadmin 도구 (1/2)</vt:lpstr>
      <vt:lpstr>HDFS 관리 및 사용 – dfsadmin 도구 (2/2)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DeepView 과제 Kick-Off 미팅</dc:title>
  <dc:creator>Song Seokil</dc:creator>
  <cp:lastModifiedBy>최신호</cp:lastModifiedBy>
  <cp:revision>20</cp:revision>
  <dcterms:created xsi:type="dcterms:W3CDTF">2022-03-10T14:08:59Z</dcterms:created>
  <dcterms:modified xsi:type="dcterms:W3CDTF">2023-04-19T05:03:40Z</dcterms:modified>
</cp:coreProperties>
</file>