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8" autoAdjust="0"/>
  </p:normalViewPr>
  <p:slideViewPr>
    <p:cSldViewPr>
      <p:cViewPr>
        <p:scale>
          <a:sx n="103" d="100"/>
          <a:sy n="103" d="100"/>
        </p:scale>
        <p:origin x="-120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96 105 7426 0 0,'-3'-1'622'0'0,"1"0"0"0"0,-1 0 0 0 0,1 1 0 0 0,-1-1 0 0 0,1 1 0 0 0,-1 0 0 0 0,1-1 0 0 0,-1 1 0 0 0,0 0 0 0 0,1 0 0 0 0,-1 1 0 0 0,0-1 0 0 0,-3 2 0 0 0,3-1-359 0 0,1 1 0 0 0,0 0 0 0 0,-1-1 1 0 0,1 1-1 0 0,0 0 0 0 0,1 0 0 0 0,-1 1 1 0 0,0-1-1 0 0,0 0 0 0 0,1 0 0 0 0,0 1 0 0 0,-1-1 1 0 0,0 4-1 0 0,-3 5-2 0 0,0 0 0 0 0,1 0 0 0 0,1 0 0 0 0,-1 1 0 0 0,2 0 0 0 0,0-1 0 0 0,0 1 0 0 0,1 0 0 0 0,0 0 0 0 0,3 21 1 0 0,-2-23-292 0 0,2-1 1 0 0,-1 1 0 0 0,1-1 0 0 0,1 0 0 0 0,-1 1 0 0 0,2-1 0 0 0,-1 0 0 0 0,1-1 0 0 0,0 1 0 0 0,1-1 0 0 0,0 0 0 0 0,1 0 0 0 0,11 13-1 0 0,-16-19 27 0 0,1 0 0 0 0,-1-1 0 0 0,1 1 0 0 0,-1-1-1 0 0,1 1 1 0 0,0-1 0 0 0,0 0 0 0 0,-1 0-1 0 0,1 0 1 0 0,0 0 0 0 0,0 0 0 0 0,0 0 0 0 0,0 0-1 0 0,0 0 1 0 0,0-1 0 0 0,1 1 0 0 0,-1-1-1 0 0,0 0 1 0 0,0 0 0 0 0,0 0 0 0 0,3 0 0 0 0,-3 0 8 0 0,0-1 0 0 0,0 0 0 0 0,0 0 1 0 0,0 0-1 0 0,-1 0 0 0 0,1 0 0 0 0,0-1 1 0 0,-1 1-1 0 0,1 0 0 0 0,0-1 0 0 0,-1 1 1 0 0,0-1-1 0 0,1 0 0 0 0,-1 1 0 0 0,0-1 1 0 0,0 0-1 0 0,1-3 0 0 0,3-5 43 0 0,0-1 1 0 0,-2-1-1 0 0,1 1 0 0 0,-1 0 0 0 0,-1-1 1 0 0,1-14-1 0 0,0-4 11 0 0,-1 1-1 0 0,-1 0 1 0 0,-2-1 0 0 0,-1 1-1 0 0,-2 0 1 0 0,-12-53 0 0 0,14 77-12 0 0,-1-1 1 0 0,1 1 0 0 0,-1 0-1 0 0,0 0 1 0 0,0 0-1 0 0,-1 0 1 0 0,-3-5 0 0 0,6 9-126 0 0,0 0 1 0 0,0 0-1 0 0,0 0 1 0 0,0 0-1 0 0,0 0 1 0 0,0 0 0 0 0,-1 0-1 0 0,1 0 1 0 0,0 0-1 0 0,0 0 1 0 0,-1 0-1 0 0,1 1 1 0 0,0-1-1 0 0,-1 1 1 0 0,1-1-1 0 0,-1 1 1 0 0,1 0-1 0 0,-1-1 1 0 0,1 1-1 0 0,-1 0 1 0 0,1 0 0 0 0,-1 0-1 0 0,1 0 1 0 0,-1 0-1 0 0,1 0 1 0 0,-1 0-1 0 0,1 1 1 0 0,0-1-1 0 0,-1 1 1 0 0,1-1-1 0 0,-1 1 1 0 0,-1 0-1 0 0,2 0-230 0 0,1-1 0 0 0,-1 1 0 0 0,1-1 0 0 0,-1 1 0 0 0,1-1-1 0 0,-1 1 1 0 0,1 0 0 0 0,-1-1 0 0 0,1 1 0 0 0,0-1-1 0 0,-1 1 1 0 0,1 0 0 0 0,0 0 0 0 0,-1-1 0 0 0,1 1-1 0 0,0 0 1 0 0,0-1 0 0 0,0 1 0 0 0,0 0 0 0 0,0 0-1 0 0,0-1 1 0 0,0 1 0 0 0,0 0 0 0 0,0 0 0 0 0,0-1-1 0 0,0 1 1 0 0,0 0 0 0 0,1 0 0 0 0,8 21-6587 0 0,-8-21 6831 0 0,5 11-3224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5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37 6393 0 0,'-8'-19'5820'0'0,"-3"1"7398"0"0,23 169-10999 0 0,4 24-1887 0 0,39 136 353 0 0,-8-158-2214 0 0,-32-115-2249 0 0,36 65 0 0 0,-41-88-1141 0 0,0-3-3527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10250 0 0,'2'3'1614'0'0,"-1"1"0"0"0,1 0 0 0 0,-1 0 0 0 0,0 0 0 0 0,-1 0 0 0 0,2 7 0 0 0,-4 46-112 0 0,-1-24-728 0 0,3-9-839 0 0,0 76 317 0 0,1-91-825 0 0,0 0 0 0 0,0-1-1 0 0,1 1 1 0 0,0-1 0 0 0,0 1 0 0 0,1-1 0 0 0,0 0 0 0 0,8 15 0 0 0,-10-22-93 0 0,0 0 0 0 0,0 1-1 0 0,0-1 1 0 0,0 0 0 0 0,0 0-1 0 0,0 0 1 0 0,1 1-1 0 0,-1-1 1 0 0,0 0 0 0 0,1-1-1 0 0,1 2 1 0 0,5 0-6278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 12587 0 0,'-3'0'664'0'0,"1"-1"0"0"0,-1 0 1 0 0,0 1-1 0 0,0 0 0 0 0,0 0 1 0 0,1 0-1 0 0,-1 0 0 0 0,0 0 1 0 0,0 1-1 0 0,-5 0 0 0 0,6 0-390 0 0,0 0-1 0 0,0 0 1 0 0,-1 0-1 0 0,1 0 1 0 0,0 1-1 0 0,0-1 0 0 0,0 1 1 0 0,0-1-1 0 0,1 1 1 0 0,-4 3-1 0 0,1 0-154 0 0,0 2 0 0 0,0-1 0 0 0,1 0 0 0 0,0 1 0 0 0,0-1-1 0 0,1 1 1 0 0,-4 12 0 0 0,4-11-137 0 0,0 0 0 0 0,0 0 0 0 0,1 1 0 0 0,0-1 0 0 0,0 0 0 0 0,1 1 0 0 0,0-1-1 0 0,1 1 1 0 0,2 14 0 0 0,-1-18-2 0 0,-1-1 0 0 0,1 0 0 0 0,-1 0 0 0 0,1 0 0 0 0,0-1 0 0 0,0 1 0 0 0,1 0 0 0 0,-1-1 0 0 0,1 1 0 0 0,0-1 0 0 0,0 0 0 0 0,0 0 0 0 0,0 0 0 0 0,0 0 0 0 0,1-1 0 0 0,-1 1 0 0 0,1-1 0 0 0,0 0 0 0 0,0 0 0 0 0,-1 0 0 0 0,6 1 0 0 0,4 2-298 0 0,1-1 1 0 0,22 4-1 0 0,-31-7-447 0 0,1 0 0 0 0,-1-1 0 0 0,1 1 0 0 0,-1-1 0 0 0,1-1 0 0 0,-1 1 0 0 0,1-1 0 0 0,-1 0 0 0 0,11-3-1 0 0,-2-1-3849 0 0,9 5-1509 0 0</inkml:trace>
  <inkml:trace contextRef="#ctx0" brushRef="#br0" timeOffset="1">152 11 10466 0 0,'-8'16'8938'0'0,"6"5"-5255"0"0,5 24-2974 0 0,-1-36-164 0 0,5 77-439 0 0,9 70-1328 0 0,-12-135-1627 0 0,1 0-1 0 0,12 34 0 0 0,-12-44-1965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70 12115 0 0,'-1'-5'928'0'0,"0"1"1"0"0,1 0 0 0 0,-1-1 0 0 0,1 1 0 0 0,0-1 0 0 0,1 1 0 0 0,-1 0 0 0 0,1-1 0 0 0,1-5 0 0 0,-1 8-870 0 0,0 1 1 0 0,0 0-1 0 0,0-1 1 0 0,0 1-1 0 0,0 0 1 0 0,1 0-1 0 0,-1-1 1 0 0,0 1-1 0 0,1 0 1 0 0,-1 0-1 0 0,1 0 1 0 0,-1 1-1 0 0,1-1 1 0 0,-1 0-1 0 0,1 0 1 0 0,-1 1-1 0 0,1-1 1 0 0,0 1-1 0 0,-1 0 1 0 0,1-1-1 0 0,0 1 1 0 0,0 0-1 0 0,-1 0 1 0 0,1 0-1 0 0,0 0 1 0 0,2 1-1 0 0,1-1-96 0 0,-1 0 0 0 0,1 0 0 0 0,-1 1 0 0 0,1-1 0 0 0,-1 1 0 0 0,1 0 0 0 0,-1 1-1 0 0,1-1 1 0 0,-1 1 0 0 0,0 0 0 0 0,0 0 0 0 0,1 0 0 0 0,-2 0 0 0 0,5 4 0 0 0,-6-5 36 0 0,0 1 0 0 0,-1 0 0 0 0,1 0 0 0 0,-1 0 0 0 0,0 0 0 0 0,1 0 0 0 0,-1 0 0 0 0,0 0 0 0 0,0 0 0 0 0,0 0 0 0 0,-1 0 0 0 0,1 1 0 0 0,0-1 0 0 0,-1 0 0 0 0,0 1 0 0 0,1-1 1 0 0,-1 0-1 0 0,0 1 0 0 0,0-1 0 0 0,0 0 0 0 0,-1 1 0 0 0,1-1 0 0 0,-1 0 0 0 0,1 0 0 0 0,-1 1 0 0 0,0-1 0 0 0,1 0 0 0 0,-3 4 0 0 0,-17 37 150 0 0,12-28-310 0 0,1 1 1 0 0,0 1 0 0 0,1-1 0 0 0,1 1 0 0 0,-5 23-1 0 0,10-34 73 0 0,0-1 0 0 0,-1 0 0 0 0,2 0 0 0 0,-1 0 0 0 0,0 0 0 0 0,1 1 0 0 0,0-1 0 0 0,0 0 0 0 0,1 0 0 0 0,0 0 0 0 0,-1 0 0 0 0,2-1 0 0 0,-1 1 0 0 0,0 0 0 0 0,1-1 0 0 0,0 0 0 0 0,0 1-1 0 0,0-1 1 0 0,1-1 0 0 0,-1 1 0 0 0,1 0 0 0 0,8 5 0 0 0,-11-8 92 0 0,0 1 0 0 0,0-1-1 0 0,0 0 1 0 0,1 0 0 0 0,-1 0-1 0 0,1 0 1 0 0,-1 0 0 0 0,0 0 0 0 0,1 0-1 0 0,-1-1 1 0 0,1 1 0 0 0,0 0-1 0 0,-1-1 1 0 0,1 0 0 0 0,0 1 0 0 0,-1-1-1 0 0,1 0 1 0 0,0 0 0 0 0,-1 0-1 0 0,1 0 1 0 0,0 0 0 0 0,-1 0 0 0 0,1 0-1 0 0,0 0 1 0 0,-1-1 0 0 0,1 1-1 0 0,0-1 1 0 0,-1 1 0 0 0,1-1 0 0 0,-1 0-1 0 0,1 1 1 0 0,-1-1 0 0 0,1 0-1 0 0,-1 0 1 0 0,1 0 0 0 0,-1 0 0 0 0,0-1-1 0 0,2 0 1 0 0,-2-1 54 0 0,1 0-1 0 0,0 0 1 0 0,-1 0-1 0 0,1 0 1 0 0,-1 0-1 0 0,0 0 1 0 0,0 0-1 0 0,0-1 1 0 0,-1 1-1 0 0,1 0 1 0 0,-1-1-1 0 0,0 1 1 0 0,0 0-1 0 0,0 0 1 0 0,0-1-1 0 0,0 1 1 0 0,-1 0-1 0 0,-1-7 1 0 0,-1 1 24 0 0,0 1 1 0 0,-1-1 0 0 0,0 1-1 0 0,0-1 1 0 0,-1 1 0 0 0,0 0-1 0 0,0 1 1 0 0,-1-1 0 0 0,0 1-1 0 0,-1 0 1 0 0,-12-11 0 0 0,-3 2-112 0 0,0 1 0 0 0,-42-21 0 0 0,2 2-700 0 0,61 33 530 0 0,0 1 1 0 0,0-1-1 0 0,0 0 0 0 0,0 1 1 0 0,0-1-1 0 0,0 0 1 0 0,0 0-1 0 0,0 0 1 0 0,0 0-1 0 0,1 0 0 0 0,-1 0 1 0 0,0 0-1 0 0,1 0 1 0 0,-1 0-1 0 0,0 0 0 0 0,1 0 1 0 0,-1-2-1 0 0,1 2-43 0 0,0 1 0 0 0,1-1 0 0 0,-1 1 0 0 0,0-1 0 0 0,1 1 0 0 0,-1 0 0 0 0,0-1 0 0 0,1 1 0 0 0,-1-1 0 0 0,1 1 0 0 0,-1-1 0 0 0,1 1 0 0 0,-1 0 0 0 0,1-1 0 0 0,-1 1 0 0 0,1 0 0 0 0,-1 0 0 0 0,1 0 0 0 0,-1-1 0 0 0,1 1 0 0 0,0 0 0 0 0,-1 0 0 0 0,1 0 0 0 0,-1 0 0 0 0,1 0 0 0 0,-1 0 0 0 0,1 0 0 0 0,0 0 0 0 0,-1 0 0 0 0,1 0 0 0 0,-1 0 0 0 0,1 0 0 0 0,0 0 0 0 0,-1 1 0 0 0,1-1 0 0 0,-1 0 0 0 0,2 1 0 0 0,14 2-5204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6097 0 0,'-1'-13'10298'0'0,"10"18"-4363"0"0,12 19-2431 0 0,-7 10-2583 0 0,14 53 1 0 0,-22-63-914 0 0,1 0 1 0 0,1-1 0 0 0,1-1 0 0 0,2 1 0 0 0,24 39 0 0 0,-34-60-10 0 0,0 0-1 0 0,0 0 1 0 0,1-1 0 0 0,-1 1 0 0 0,1-1 0 0 0,-1 1-1 0 0,1-1 1 0 0,0 0 0 0 0,0 0 0 0 0,-1 1-1 0 0,4 0 1 0 0,-4-2 3 0 0,0 1-1 0 0,0-1 1 0 0,-1 0 0 0 0,1 0-1 0 0,0 0 1 0 0,0 0 0 0 0,0 0-1 0 0,-1 0 1 0 0,1 0 0 0 0,0 0-1 0 0,0 0 1 0 0,0 0 0 0 0,0-1-1 0 0,-1 1 1 0 0,1 0 0 0 0,0 0-1 0 0,0-1 1 0 0,-1 1-1 0 0,1-1 1 0 0,1 0 0 0 0,1-2 15 0 0,0 0 0 0 0,-1 0 1 0 0,1 0-1 0 0,-1-1 1 0 0,0 1-1 0 0,0-1 0 0 0,0 1 1 0 0,0-1-1 0 0,0 0 0 0 0,1-5 1 0 0,6-22 233 0 0,-2 0 1 0 0,7-54-1 0 0,-12 62-200 0 0,1 1 0 0 0,1-1 0 0 0,1 1 0 0 0,1 0 0 0 0,1 0 0 0 0,1 0 0 0 0,12-23 1 0 0,-20 45-107 0 0,1-1 0 0 0,-1 0 0 0 0,0 0 0 0 0,1 1 0 0 0,-1-1 0 0 0,0 0 0 0 0,1 1 1 0 0,-1-1-1 0 0,1 0 0 0 0,-1 1 0 0 0,1-1 0 0 0,-1 1 0 0 0,1-1 0 0 0,-1 1 0 0 0,1-1 0 0 0,0 1 1 0 0,-1 0-1 0 0,1-1 0 0 0,0 1 0 0 0,-1-1 0 0 0,1 1 0 0 0,0 0 0 0 0,0 0 0 0 0,-1 0 1 0 0,1-1-1 0 0,0 1 0 0 0,0 0 0 0 0,-1 0 0 0 0,3 0 0 0 0,-3 1-357 0 0,1-1-1 0 0,0 1 0 0 0,0 0 1 0 0,-1 0-1 0 0,1 0 1 0 0,0-1-1 0 0,-1 1 0 0 0,1 0 1 0 0,-1 0-1 0 0,1 0 1 0 0,-1 0-1 0 0,1 0 0 0 0,-1 0 1 0 0,0 0-1 0 0,0 0 1 0 0,1 0-1 0 0,-1 0 0 0 0,0 0 1 0 0,0 0-1 0 0,0 0 1 0 0,0 2-1 0 0,-2 13-10133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36 6345 0 0,'-3'-4'886'0'0,"-19"-17"2177"0"0,21 20-2824 0 0,0 0 0 0 0,0 0 0 0 0,0 1 0 0 0,0-1 0 0 0,0 0 0 0 0,0 0 0 0 0,0 1 0 0 0,0-1 0 0 0,0 0 0 0 0,-1 1 0 0 0,1-1 0 0 0,0 1-1 0 0,0 0 1 0 0,-1-1 0 0 0,1 1 0 0 0,0 0 0 0 0,-2 0 0 0 0,1 3 128 0 0,0-1 1 0 0,0 1-1 0 0,1 0 0 0 0,-1 0 0 0 0,1 1 0 0 0,0-1 1 0 0,0 0-1 0 0,0 0 0 0 0,0 1 0 0 0,1-1 0 0 0,-1 7 1 0 0,-2 4 681 0 0,-8 17-117 0 0,-2 0 0 0 0,-16 31 0 0 0,14-33-945 0 0,1 1-1 0 0,-10 34 0 0 0,24-63 15 0 0,-1 1-1 0 0,1-1 0 0 0,-1 1 1 0 0,1 0-1 0 0,0-1 0 0 0,-1 1 1 0 0,1 0-1 0 0,0-1 1 0 0,0 1-1 0 0,0-1 0 0 0,0 1 1 0 0,1 0-1 0 0,-1-1 0 0 0,0 1 1 0 0,1 0-1 0 0,-1-1 1 0 0,1 1-1 0 0,-1-1 0 0 0,1 1 1 0 0,0-1-1 0 0,0 1 0 0 0,0-1 1 0 0,0 0-1 0 0,0 1 1 0 0,0-1-1 0 0,0 0 0 0 0,0 0 1 0 0,0 0-1 0 0,1 0 0 0 0,-1 0 1 0 0,0 0-1 0 0,1 0 1 0 0,-1 0-1 0 0,1 0 0 0 0,-1 0 1 0 0,1-1-1 0 0,-1 1 0 0 0,1-1 1 0 0,3 1-1 0 0,6 2 7 0 0,1-1 0 0 0,1-1 0 0 0,-1 0 0 0 0,19-1 0 0 0,-5 0-2 0 0,52 10-784 0 0,-56-6 55 0 0,1-1 1 0 0,41 1-1 0 0,-46-7-2637 0 0,-8-3-3013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9138 0 0,'0'0'488'0'0,"-1"0"0"0"0,0 1 1 0 0,-4 3 4393 0 0,4-3-4393 0 0,1-1-1 0 0,-1 1 0 0 0,1-1 0 0 0,0 1 1 0 0,-1 0-1 0 0,1 1 0 0 0,-5 19 3492 0 0,7 33-4022 0 0,-1-30 965 0 0,-2 55-565 0 0,-1-30-614 0 0,2-1 0 0 0,2 0-1 0 0,10 55 1 0 0,-1-63-3243 0 0,3-17-5183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7938 0 0,'1'0'290'0'0,"-1"1"1"0"0,1 0 0 0 0,0-1 0 0 0,-1 1 0 0 0,1 0-1 0 0,0-1 1 0 0,0 1 0 0 0,-1-1 0 0 0,1 1 0 0 0,0-1-1 0 0,0 0 1 0 0,0 1 0 0 0,0-1 0 0 0,0 0 0 0 0,0 0-1 0 0,0 1 1 0 0,-1-1 0 0 0,1 0 0 0 0,0 0 0 0 0,0 0-1 0 0,0 0 1 0 0,0 0 0 0 0,0 0 0 0 0,0 0 0 0 0,0-1-1 0 0,0 1 1 0 0,1-1 0 0 0,-1 0 30 0 0,1-1-1 0 0,-1 1 1 0 0,0-1 0 0 0,0 1-1 0 0,0-1 1 0 0,0 0 0 0 0,0 0 0 0 0,0 1-1 0 0,0-1 1 0 0,0-3 0 0 0,0 2-283 0 0,0-1 0 0 0,1 1 0 0 0,-1-1 0 0 0,1 1 0 0 0,0 0 0 0 0,4-6 0 0 0,-3 7-209 0 0,-1-1 1 0 0,1 1 0 0 0,0-1 0 0 0,0 1 0 0 0,1 0 0 0 0,-1 0 0 0 0,0 1 0 0 0,6-3-1 0 0,17-5-4438 0 0,-13 6 682 0 0,2-2-2398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47 7810 0 0,'-2'-19'5170'0'0,"-2"-9"2928"0"0,-4 39-3976 0 0,-4 6-3666 0 0,0 2-134 0 0,1 0-1 0 0,-13 32 1 0 0,21-46-323 0 0,1 0 1 0 0,0 1-1 0 0,1 0 1 0 0,-1-1 0 0 0,1 1-1 0 0,0 0 1 0 0,0 0 0 0 0,1 0-1 0 0,0 0 1 0 0,0 0-1 0 0,0-1 1 0 0,1 1 0 0 0,0 0-1 0 0,3 11 1 0 0,-3-15-7 0 0,1 0 1 0 0,-1 0-1 0 0,1 1 0 0 0,-1-1 0 0 0,1 0 1 0 0,0 0-1 0 0,0-1 0 0 0,0 1 0 0 0,0 0 1 0 0,0-1-1 0 0,0 1 0 0 0,1-1 1 0 0,-1 0-1 0 0,0 1 0 0 0,1-1 0 0 0,-1 0 1 0 0,1-1-1 0 0,-1 1 0 0 0,1 0 0 0 0,-1-1 1 0 0,6 1-1 0 0,6 1-34 0 0,1-2 0 0 0,25-1 0 0 0,-23 1 19 0 0,1-1 17 0 0,-9 0 5 0 0,1 1 1 0 0,-1 0-1 0 0,0 0 1 0 0,1 1-1 0 0,16 3 1 0 0,-24-3 6 0 0,0 0 1 0 0,0 0 0 0 0,0 0-1 0 0,0 0 1 0 0,0 0 0 0 0,0 0 0 0 0,0 0-1 0 0,0 1 1 0 0,0-1 0 0 0,0 1-1 0 0,-1-1 1 0 0,1 1 0 0 0,-1 0 0 0 0,1 0-1 0 0,-1 0 1 0 0,0 0 0 0 0,0 0-1 0 0,0 0 1 0 0,0 0 0 0 0,0 0 0 0 0,0 0-1 0 0,0 0 1 0 0,-1 0 0 0 0,1 1-1 0 0,-1-1 1 0 0,0 0 0 0 0,1 0 0 0 0,-1 1-1 0 0,0 1 1 0 0,0 9 125 0 0,0 1 0 0 0,-4 24 0 0 0,3-33-434 0 0,0-1 1 0 0,0 1-1 0 0,0 0 0 0 0,-1-1 1 0 0,0 1-1 0 0,0-1 0 0 0,0 0 1 0 0,0 1-1 0 0,0-1 1 0 0,-1 0-1 0 0,-4 5 0 0 0,6-8-200 0 0,0-1 1 0 0,0 1-1 0 0,0 0 0 0 0,1-1 0 0 0,-1 1 0 0 0,0-1 0 0 0,0 1 0 0 0,0-1 0 0 0,0 0 1 0 0,0 1-1 0 0,0-1 0 0 0,0 0 0 0 0,0 0 0 0 0,0 0 0 0 0,0 0 0 0 0,0 0 0 0 0,0 0 1 0 0,-1 0-1 0 0,1 0 0 0 0,0 0 0 0 0,0 0 0 0 0,0 0 0 0 0,0-1 0 0 0,0 1 0 0 0,-1-1 1 0 0,-12-5-6371 0 0</inkml:trace>
  <inkml:trace contextRef="#ctx0" brushRef="#br0" timeOffset="1">50 59 11194 0 0,'1'-6'2625'0'0,"5"-1"-329"0"0,1 0-143 0 0,4 3-313 0 0,2 0-527 0 0,3 1-497 0 0,3 1-312 0 0,3-1-232 0 0,1 3-152 0 0,-1 0-104 0 0,2 1-224 0 0,0 1-416 0 0,-3 0-729 0 0,1 2-991 0 0,-3 2-1233 0 0,-3-4-1040 0 0,1 3-2256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 8818 0 0,'0'-1'493'0'0,"0"0"1"0"0,0 0-1 0 0,0 0 0 0 0,-1 0 0 0 0,1 0 1 0 0,0 0-1 0 0,-1 0 0 0 0,1 0 1 0 0,-1 0-1 0 0,1 0 0 0 0,-1 0 1 0 0,1 0-1 0 0,-1 0 0 0 0,0 0 1 0 0,1 0-1 0 0,-1 0 0 0 0,-1-1 0 0 0,1 2-318 0 0,1 0 0 0 0,-1 0 0 0 0,1 0 0 0 0,-1 0 0 0 0,1 0 0 0 0,-1 0 0 0 0,0 0 0 0 0,1 0 0 0 0,-1 0-1 0 0,1 0 1 0 0,-1 0 0 0 0,1 0 0 0 0,-1 0 0 0 0,1 0 0 0 0,-1 1 0 0 0,1-1 0 0 0,-1 0 0 0 0,1 0 0 0 0,-1 1-1 0 0,1-1 1 0 0,0 0 0 0 0,-1 0 0 0 0,1 1 0 0 0,-1-1 0 0 0,1 1 0 0 0,-3 2 63 0 0,0 0 0 0 0,1 0 0 0 0,-1 0 0 0 0,1 0 0 0 0,0 1 0 0 0,0-1 0 0 0,1 1 0 0 0,-3 5 0 0 0,0 3-189 0 0,1-1 1 0 0,0 1 0 0 0,1-1 0 0 0,1 1 0 0 0,0 0 0 0 0,0 0-1 0 0,1 0 1 0 0,1-1 0 0 0,2 17 0 0 0,-2-24-57 0 0,-1 0 0 0 0,1 0-1 0 0,0 0 1 0 0,1 0 0 0 0,-1 0 0 0 0,1-1 0 0 0,-1 1 0 0 0,1 0 0 0 0,0-1 0 0 0,0 0-1 0 0,1 1 1 0 0,-1-1 0 0 0,1 0 0 0 0,0 0 0 0 0,-1 0 0 0 0,1-1 0 0 0,0 1 0 0 0,1-1-1 0 0,-1 1 1 0 0,0-1 0 0 0,1 0 0 0 0,0 0 0 0 0,-1-1 0 0 0,1 1 0 0 0,0-1 0 0 0,0 0-1 0 0,-1 0 1 0 0,1 0 0 0 0,0 0 0 0 0,7 0 0 0 0,-3-1 20 0 0,-2 0 23 0 0,0 1-1 0 0,0-1 1 0 0,-1 1-1 0 0,1 0 1 0 0,0 0 0 0 0,9 4-1 0 0,-13-4-25 0 0,0 0-1 0 0,-1 0 0 0 0,1 0 0 0 0,-1 0 1 0 0,1 1-1 0 0,-1-1 0 0 0,0 0 1 0 0,1 1-1 0 0,-1-1 0 0 0,0 1 1 0 0,0 0-1 0 0,0-1 0 0 0,0 1 0 0 0,0 0 1 0 0,0 0-1 0 0,-1-1 0 0 0,1 1 1 0 0,-1 0-1 0 0,1 0 0 0 0,-1 0 1 0 0,0 0-1 0 0,1 0 0 0 0,-1 0 0 0 0,0 3 1 0 0,0 0-77 0 0,-1 0 1 0 0,1 0 0 0 0,-1 1-1 0 0,0-1 1 0 0,0 0 0 0 0,0 0-1 0 0,-1 0 1 0 0,0 0 0 0 0,0 0-1 0 0,0-1 1 0 0,-1 1 0 0 0,1 0-1 0 0,-6 6 1 0 0,5-7-426 0 0,0-1 0 0 0,0 0 0 0 0,0 0-1 0 0,-1 0 1 0 0,1 0 0 0 0,-1-1 0 0 0,-4 4 0 0 0,5-5-429 0 0,0 1 1 0 0,0-1 0 0 0,-1 0-1 0 0,1 0 1 0 0,0 0 0 0 0,0 0-1 0 0,0-1 1 0 0,-1 1 0 0 0,1-1-1 0 0,-5 0 1 0 0,-9-1-5784 0 0</inkml:trace>
  <inkml:trace contextRef="#ctx0" brushRef="#br0" timeOffset="1">29 58 9834 0 0,'0'-12'8057'0'0,"8"4"-3306"0"0,-5 7-4475 0 0,0 0 1 0 0,0 0 0 0 0,0 1 0 0 0,0-1-1 0 0,0 1 1 0 0,0-1 0 0 0,0 1-1 0 0,4 0 1 0 0,6 1-947 0 0,0 0 0 0 0,0 1 0 0 0,15 5-1 0 0,12 8-3959 0 0,-3 6-3856 0 0,-19-8 2288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21 9602 0 0,'0'-1'416'0'0,"0"0"0"0"0,0 0 0 0 0,-1 0 0 0 0,1 0 0 0 0,-1 0 0 0 0,1 0 0 0 0,-1 0 0 0 0,1 0 0 0 0,-1 0 0 0 0,0 0 0 0 0,0 0 0 0 0,1 0 0 0 0,-1 0 0 0 0,0 1 0 0 0,0-1 0 0 0,0 0 0 0 0,0 0 0 0 0,0 1 0 0 0,0-1 0 0 0,0 1 0 0 0,0-1 0 0 0,0 1 0 0 0,0-1 0 0 0,0 1 0 0 0,0 0 0 0 0,0-1 0 0 0,-2 1 0 0 0,1 0-190 0 0,0 1 0 0 0,1 0 0 0 0,-1-1 0 0 0,0 1-1 0 0,0 0 1 0 0,1 0 0 0 0,-1 0 0 0 0,1 0 0 0 0,-1 0 0 0 0,1 0 0 0 0,-1 0 0 0 0,1 1-1 0 0,0-1 1 0 0,-1 0 0 0 0,0 2 0 0 0,-5 7-153 0 0,0 0 1 0 0,1 0-1 0 0,0 1 0 0 0,-5 12 1 0 0,7-15-64 0 0,1 0 0 0 0,0 1 0 0 0,1-1 0 0 0,0 1 0 0 0,0-1 0 0 0,1 1 0 0 0,0 10 0 0 0,1-16-17 0 0,0-1 0 0 0,0 0 0 0 0,0 0 0 0 0,0 1 0 0 0,1-1 0 0 0,-1 0 0 0 0,1 0 0 0 0,-1 0 0 0 0,1 0 0 0 0,0 1 0 0 0,0-1 0 0 0,0 0 0 0 0,0 0 0 0 0,0-1 0 0 0,0 1 0 0 0,1 0 1 0 0,-1 0-1 0 0,1-1 0 0 0,-1 1 0 0 0,1 0 0 0 0,0-1 0 0 0,-1 0 0 0 0,1 1 0 0 0,0-1 0 0 0,0 0 0 0 0,0 0 0 0 0,0 0 0 0 0,0 0 0 0 0,0 0 0 0 0,0-1 0 0 0,1 1 0 0 0,2 0 0 0 0,41 9-210 0 0,41 8-2771 0 0,-44-17-2295 0 0,-4-8-4158 0 0,-25 1 4377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5:5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11306 0 0,'-3'0'11315'0'0,"2"15"-8400"0"0,1 20-2435 0 0,4 57 37 0 0,5 0 0 0 0,32 147 0 0 0,-20-155-2760 0 0,41 103 0 0 0,-56-172 829 0 0,1-1 1 0 0,0 0 0 0 0,13 19-1 0 0,-14-25-719 0 0,0-1 0 0 0,0 1 0 0 0,13 10 0 0 0,-6-9-3561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7202 0 0,'-6'5'9859'0'0,"4"8"-5852"0"0,5 18-3566 0 0,-2-23 437 0 0,4 83-260 0 0,2 23-2064 0 0,-1-77-2991 0 0,3-1-3302 0 0,-5-26 1461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12 261 3769 0 0,'-2'5'9254'0'0,"-1"-15"-4734"0"0,-3-18-982 0 0,5 14-3020 0 0,2 1 1 0 0,-1 0-1 0 0,2 0 1 0 0,5-25-1 0 0,-6 31-492 0 0,1 0 0 0 0,0 1 1 0 0,1-1-1 0 0,0 0 0 0 0,0 1 0 0 0,0 0 0 0 0,0 0 1 0 0,1 0-1 0 0,0 0 0 0 0,9-9 0 0 0,-12 14-22 0 0,-1 1-1 0 0,0-1 1 0 0,0 1-1 0 0,1 0 1 0 0,-1-1-1 0 0,0 1 1 0 0,1 0 0 0 0,-1-1-1 0 0,0 1 1 0 0,1 0-1 0 0,-1-1 1 0 0,1 1-1 0 0,-1 0 1 0 0,0 0 0 0 0,1 0-1 0 0,-1-1 1 0 0,1 1-1 0 0,-1 0 1 0 0,1 0-1 0 0,-1 0 1 0 0,1 0-1 0 0,-1 0 1 0 0,0 0 0 0 0,1 0-1 0 0,-1 0 1 0 0,1 0-1 0 0,-1 0 1 0 0,1 0-1 0 0,-1 0 1 0 0,1 0-1 0 0,-1 0 1 0 0,1 0 0 0 0,-1 1-1 0 0,0-1 1 0 0,1 0-1 0 0,0 0 1 0 0,3 19 154 0 0,-9 30 33 0 0,5-47-193 0 0,-4 38-79 0 0,26-84-325 0 0,-17 32 421 0 0,-1 1 1 0 0,2-1-1 0 0,12-19 0 0 0,-15 26 23 0 0,1 0 0 0 0,-1 1 0 0 0,1-1 0 0 0,0 1 0 0 0,1 0 0 0 0,-1 0 0 0 0,1 0 0 0 0,0 0 0 0 0,0 1 0 0 0,5-3 0 0 0,-9 5-14 0 0,0 0 1 0 0,0 1-1 0 0,0-1 0 0 0,1 1 0 0 0,-1 0 1 0 0,0-1-1 0 0,0 1 0 0 0,0 0 1 0 0,0 0-1 0 0,0 0 0 0 0,1 0 1 0 0,-1 0-1 0 0,0 0 0 0 0,0 0 1 0 0,0 0-1 0 0,0 0 0 0 0,0 0 1 0 0,1 1-1 0 0,-1-1 0 0 0,0 0 1 0 0,0 1-1 0 0,0-1 0 0 0,0 1 1 0 0,0-1-1 0 0,1 2 0 0 0,0-1 35 0 0,0 1-1 0 0,-1 0 0 0 0,1 0 1 0 0,-1 0-1 0 0,0 0 0 0 0,0 0 1 0 0,0 0-1 0 0,0 0 0 0 0,0 0 1 0 0,0 1-1 0 0,1 3 0 0 0,0 4 112 0 0,0 1-1 0 0,-1-1 0 0 0,0 1 0 0 0,-1 14 0 0 0,-3 12-636 0 0,-7 37 1 0 0,9-68 136 0 0,0-5 61 0 0,1 0 0 0 0,0 0 0 0 0,0 0 0 0 0,0 0 0 0 0,0 0 0 0 0,0 0 0 0 0,0 0 0 0 0,0 0 0 0 0,0 0 0 0 0,1 0 0 0 0,-1-1 0 0 0,0 1 0 0 0,1 0 0 0 0,-1 0 0 0 0,0 0 0 0 0,1 0 0 0 0,-1 0 0 0 0,2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1 541 6001 0 0,'1'-11'13791'0'0,"5"-14"-8457"0"0,2-16-4753 0 0,1-42 655 0 0,-7 44-1113 0 0,3 0-1 0 0,0 0 1 0 0,3 1-1 0 0,1 0 0 0 0,22-56 1 0 0,-28 86-123 0 0,2-3-3 0 0,-1 1 0 0 0,1 0 1 0 0,1 0-1 0 0,0 0 0 0 0,1 1 1 0 0,7-10-1 0 0,-13 19 2 0 0,-1-1 0 0 0,1 1 0 0 0,-1-1 0 0 0,1 1 0 0 0,-1-1-1 0 0,1 1 1 0 0,-1 0 0 0 0,1-1 0 0 0,-1 1 0 0 0,1 0 0 0 0,-1-1 0 0 0,1 1-1 0 0,-1 0 1 0 0,1 0 0 0 0,0-1 0 0 0,-1 1 0 0 0,1 0 0 0 0,-1 0 0 0 0,1 0-1 0 0,0 0 1 0 0,-1 0 0 0 0,1 0 0 0 0,0 0 0 0 0,-1 0 0 0 0,1 0 0 0 0,0 0-1 0 0,-1 1 1 0 0,1-1 0 0 0,-1 0 0 0 0,1 0 0 0 0,0 1 0 0 0,1 0 20 0 0,-1 0 0 0 0,1 0 0 0 0,-1 1 0 0 0,0-1 0 0 0,0 0 0 0 0,0 1 0 0 0,1-1 0 0 0,-1 1 0 0 0,-1 0 0 0 0,3 2 1 0 0,0 4 106 0 0,0-1 1 0 0,-1 1 0 0 0,0-1-1 0 0,2 10 1 0 0,5 172 926 0 0,0-11-3199 0 0,-6-155 852 0 0,2 3-1827 0 0,-5-10-3672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1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12963 0 0,'17'-6'3961'0'0,"4"1"-1377"0"0,6-2-287 0 0,0 0-553 0 0,2 3-688 0 0,-2 3-408 0 0,-1 1-384 0 0,-3 3-264 0 0,-3 1-576 0 0,-2 3-1216 0 0,-3 1-3257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15 9658 0 0,'-1'0'96'0'0,"1"0"0"0"0,0 0 0 0 0,0-1 0 0 0,0 1 0 0 0,-1 0 0 0 0,1 0 0 0 0,0-1 0 0 0,0 1 0 0 0,0 0 0 0 0,0 0 0 0 0,0-1 0 0 0,0 1 0 0 0,0 0 0 0 0,-1 0 0 0 0,1-1 0 0 0,0 1 0 0 0,0 0 0 0 0,0-1 0 0 0,0 1 0 0 0,0 0 0 0 0,0 0 0 0 0,0-1 0 0 0,0 1 0 0 0,1 0 0 0 0,-1-1 0 0 0,0 1 0 0 0,0 0 0 0 0,0 0 0 0 0,0-1 0 0 0,0 1 0 0 0,0 0 0 0 0,0 0 0 0 0,1-1 0 0 0,-1 1 0 0 0,0 0 0 0 0,0 0 0 0 0,0 0 0 0 0,1-1 0 0 0,-1 1 0 0 0,0 0 0 0 0,0 0 0 0 0,0 0 0 0 0,1 0 0 0 0,-1-1 0 0 0,0 1 0 0 0,0 0 0 0 0,1 0 0 0 0,-1 0 0 0 0,0 0 0 0 0,1 0 0 0 0,-1 0 0 0 0,0 0 0 0 0,0 0 0 0 0,1 0 0 0 0,-1 0 0 0 0,0 0 0 0 0,0 0 0 0 0,1 0 0 0 0,-1 0 0 0 0,0 0 0 0 0,1 0 0 0 0,-1 0 0 0 0,0 0 0 0 0,0 0 0 0 0,1 0 0 0 0,-1 1 0 0 0,0-2 22 0 0,0 1 0 0 0,0 0 1 0 0,0 0-1 0 0,-1-1 0 0 0,1 1 0 0 0,0 0 0 0 0,0 0 0 0 0,0 0 1 0 0,0-1-1 0 0,-1 1 0 0 0,1 0 0 0 0,0 0 0 0 0,0 0 0 0 0,-1 0 1 0 0,1-1-1 0 0,0 1 0 0 0,0 0 0 0 0,-1 0 0 0 0,1 0 0 0 0,0 0 1 0 0,0 0-1 0 0,-1 0 0 0 0,1 0 0 0 0,0 0 0 0 0,-1 0 0 0 0,1 0 1 0 0,0 0-1 0 0,0 0 0 0 0,-1 0 0 0 0,1 0 0 0 0,0 0 0 0 0,-1 0 1 0 0,1 0-1 0 0,0 0 0 0 0,0 0 0 0 0,-1 0 0 0 0,1 0 0 0 0,0 1 1 0 0,0-1-1 0 0,-1 0 0 0 0,-11 13 1623 0 0,-5 20-1105 0 0,-11 26-322 0 0,11-26-113 0 0,-19 56 0 0 0,33-80-219 0 0,1 0 1 0 0,0 0-1 0 0,0 0 1 0 0,0 1-1 0 0,1-1 0 0 0,1 1 1 0 0,0-1-1 0 0,0 1 1 0 0,1-1-1 0 0,0 0 1 0 0,3 12-1 0 0,-4-18 10 0 0,1-1 0 0 0,-1 1 0 0 0,1-1 0 0 0,0 0 0 0 0,0 1-1 0 0,0-1 1 0 0,0 0 0 0 0,1 0 0 0 0,-1 1 0 0 0,3 1 0 0 0,-3-3 3 0 0,0-1 0 0 0,-1 1 0 0 0,1-1 1 0 0,0 0-1 0 0,0 0 0 0 0,0 1 0 0 0,0-1 0 0 0,0 0 0 0 0,0 0 0 0 0,0 0 1 0 0,0 0-1 0 0,0 0 0 0 0,0 0 0 0 0,-1 0 0 0 0,1 0 0 0 0,0-1 0 0 0,0 1 1 0 0,0 0-1 0 0,0 0 0 0 0,0-1 0 0 0,0 1 0 0 0,0-1 0 0 0,-1 1 0 0 0,1 0 1 0 0,0-1-1 0 0,0 0 0 0 0,-1 1 0 0 0,1-1 0 0 0,1 0 0 0 0,8-8-31 0 0,0 2-1 0 0,1-1 1 0 0,1 2-1 0 0,-1-1 0 0 0,1 2 1 0 0,0-1-1 0 0,1 1 0 0 0,-1 1 1 0 0,1 1-1 0 0,0 0 1 0 0,-1 0-1 0 0,22-1 0 0 0,0 5-496 0 0,-17-1 297 0 0,0 0 0 0 0,20-2 0 0 0,-5-7-2676 0 0,-29 7 2272 0 0,-1 1 1 0 0,0 0 0 0 0,1-1 0 0 0,-1 1-1 0 0,0-1 1 0 0,0 0 0 0 0,0 0 0 0 0,0 0-1 0 0,2-2 1 0 0,-3 3 340 0 0,-1 0 0 0 0,1 0-1 0 0,-1 0 1 0 0,1 0 0 0 0,-1 0 0 0 0,0 0 0 0 0,1 0-1 0 0,-1-1 1 0 0,0 1 0 0 0,0 0 0 0 0,0 0 0 0 0,0 0-1 0 0,0 0 1 0 0,0 0 0 0 0,0 0 0 0 0,0 0 0 0 0,0 0-1 0 0,-1 0 1 0 0,0-2 0 0 0,1-1-646 0 0,-2-9-3182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12059 0 0,'-1'0'93'0'0,"0"0"0"0"0,1 0 0 0 0,-1 0 0 0 0,0 1 0 0 0,0-1 0 0 0,0 0 0 0 0,0 1 0 0 0,0-1 0 0 0,0 1 0 0 0,1-1 0 0 0,-1 1 0 0 0,0-1 0 0 0,0 1 0 0 0,1 0 0 0 0,-1-1 0 0 0,0 1 0 0 0,1 0 0 0 0,-1-1 0 0 0,1 1 0 0 0,-1 0 1 0 0,1 0-1 0 0,-1 0 0 0 0,1 0 0 0 0,0 0 0 0 0,-1-1 0 0 0,1 1 0 0 0,0 0 0 0 0,0 0 0 0 0,-1 0 0 0 0,1 0 0 0 0,0 0 0 0 0,0 0 0 0 0,0 0 0 0 0,0 0 0 0 0,0 0 0 0 0,1 0 0 0 0,-1 0 0 0 0,0 1 0 0 0,8 43 2723 0 0,-6-37-2646 0 0,20 143 2508 0 0,1 1-3413 0 0,-17-138-1933 0 0,0-34-12631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10690 0 0,'2'3'573'0'0,"0"0"-1"0"0,0 0 0 0 0,1 0 0 0 0,-1 0 0 0 0,1 0 1 0 0,0 0-1 0 0,0-1 0 0 0,0 1 0 0 0,5 2 0 0 0,-7-4-510 0 0,0 0-1 0 0,0 0 1 0 0,1 0-1 0 0,-1-1 1 0 0,0 1-1 0 0,1 0 1 0 0,-1-1-1 0 0,1 1 1 0 0,-1-1-1 0 0,1 1 1 0 0,-1-1-1 0 0,0 0 0 0 0,1 0 1 0 0,-1 0-1 0 0,1 0 1 0 0,0 0-1 0 0,-1 0 1 0 0,1 0-1 0 0,-1 0 1 0 0,0 0-1 0 0,1-1 1 0 0,-1 1-1 0 0,1-1 0 0 0,-1 1 1 0 0,1-1-1 0 0,0 0 1 0 0,0 0-184 0 0,-1 0 0 0 0,1 1 0 0 0,-1-1 0 0 0,1 0 0 0 0,-1 1 0 0 0,1 0 0 0 0,-1-1 0 0 0,1 1 1 0 0,-1 0-1 0 0,1 0 0 0 0,-1-1 0 0 0,1 1 0 0 0,0 1 0 0 0,2-1 0 0 0,10 0-7356 0 0,-7-1 1554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2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8538 0 0,'-2'0'224'0'0,"0"1"0"0"0,1-1 0 0 0,-1 1 0 0 0,0 0 0 0 0,0-1 0 0 0,1 1 0 0 0,-1 0 0 0 0,0 0 0 0 0,1 0 0 0 0,-1 1 0 0 0,1-1 0 0 0,-1 0 0 0 0,1 1 0 0 0,0-1 0 0 0,-1 1 1 0 0,1-1-1 0 0,-1 3 0 0 0,-24 36 1797 0 0,17-23-695 0 0,0-4-835 0 0,1 0 0 0 0,1 0 0 0 0,1 1 0 0 0,0 0-1 0 0,-8 28 1 0 0,12-34-502 0 0,1 0-1 0 0,0 0 0 0 0,0 0 0 0 0,1 0 1 0 0,0 0-1 0 0,1 0 0 0 0,0 0 0 0 0,0 0 1 0 0,0 0-1 0 0,1-1 0 0 0,0 1 0 0 0,7 14 1 0 0,28 56-181 0 0,-32-70 90 0 0,0 0 1 0 0,1 0-1 0 0,-1 0 1 0 0,2 0-1 0 0,-1-1 0 0 0,15 12 1 0 0,-20-18-3 0 0,0 0 0 0 0,0 0 0 0 0,0-1 0 0 0,0 1 0 0 0,0 0 0 0 0,0-1 0 0 0,0 1 0 0 0,0-1 0 0 0,0 1 0 0 0,1-1 0 0 0,-1 0 0 0 0,0 1 0 0 0,0-1 0 0 0,0 0 0 0 0,1 0 0 0 0,-1 0 0 0 0,0 0 1 0 0,0 0-1 0 0,1 0 0 0 0,-1 0 0 0 0,0 0 0 0 0,0-1 0 0 0,0 1 0 0 0,1 0 0 0 0,-1-1 0 0 0,2 0 0 0 0,-1-1-39 0 0,0 0 0 0 0,0 1 0 0 0,0-1-1 0 0,0 0 1 0 0,0 0 0 0 0,0-1 0 0 0,0 1 0 0 0,-1 0 0 0 0,1-1 0 0 0,-1 1 0 0 0,2-4 0 0 0,1-5-35 0 0,0 1 0 0 0,-1-1 0 0 0,0 0 0 0 0,3-20 1 0 0,-5 26 213 0 0,-1 0 1 0 0,0 0 0 0 0,0 0-1 0 0,-1 0 1 0 0,1 0-1 0 0,-1 1 1 0 0,0-1 0 0 0,0 0-1 0 0,0 0 1 0 0,-3-5-1 0 0,3 8 60 0 0,0 1-1 0 0,1 0 1 0 0,-1 0-1 0 0,0 0 0 0 0,0 0 1 0 0,0 0-1 0 0,0 0 1 0 0,0 0-1 0 0,0 0 0 0 0,0 0 1 0 0,0 0-1 0 0,0 1 0 0 0,0-1 1 0 0,-1 0-1 0 0,1 1 1 0 0,0-1-1 0 0,0 1 0 0 0,-1-1 1 0 0,1 1-1 0 0,0 0 1 0 0,-1-1-1 0 0,1 1 0 0 0,-1 0 1 0 0,1 0-1 0 0,0 0 0 0 0,-1 0 1 0 0,1 0-1 0 0,0 0 1 0 0,-1 0-1 0 0,1 1 0 0 0,-1-1 1 0 0,1 0-1 0 0,0 1 1 0 0,0-1-1 0 0,-1 1 0 0 0,1 0 1 0 0,0-1-1 0 0,0 1 1 0 0,-2 1-1 0 0,-9 4 150 0 0,1 1-1 0 0,1 0 1 0 0,-1 0 0 0 0,1 1 0 0 0,-13 14 0 0 0,19-18-584 0 0,0 0 1 0 0,1 1 0 0 0,0-1 0 0 0,0 1-1 0 0,0 0 1 0 0,-3 8 0 0 0,5-10-235 0 0,0 1 0 0 0,0-1 0 0 0,0 1 0 0 0,0-1 0 0 0,1 1 0 0 0,-1-1 0 0 0,1 1 0 0 0,0-1 0 0 0,0 1 0 0 0,1-1 0 0 0,0 6 0 0 0,2-4-2382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15347 0 0,'-4'0'102'0'0,"0"1"0"0"0,0 0 0 0 0,0-1-1 0 0,0 1 1 0 0,0 1 0 0 0,0-1-1 0 0,0 1 1 0 0,1-1 0 0 0,-1 1 0 0 0,0 0-1 0 0,1 1 1 0 0,0-1 0 0 0,-1 1 0 0 0,1-1-1 0 0,0 1 1 0 0,0 0 0 0 0,0 0 0 0 0,1 0-1 0 0,-1 0 1 0 0,1 1 0 0 0,0-1 0 0 0,-3 6-1 0 0,1-2 69 0 0,1 0 0 0 0,0 0 0 0 0,0 0 0 0 0,1 0 0 0 0,0 0 0 0 0,0 1 0 0 0,0-1 0 0 0,1 1 0 0 0,0 0 0 0 0,1-1 0 0 0,0 10 0 0 0,1-11-166 0 0,0 0 1 0 0,0 1-1 0 0,1-1 0 0 0,5 12 1 0 0,-7-15-18 0 0,1-1 0 0 0,1 0 0 0 0,-1 1 0 0 0,0-1 0 0 0,1 0 0 0 0,-1 0 0 0 0,1 0 0 0 0,-1 0 0 0 0,1 0 0 0 0,0 0 0 0 0,0 0 0 0 0,0 0 0 0 0,0-1 0 0 0,4 3 0 0 0,-5-4-38 0 0,1 0 1 0 0,-1 0 0 0 0,1 0 0 0 0,-1 0-1 0 0,0 0 1 0 0,1-1 0 0 0,-1 1 0 0 0,1 0 0 0 0,-1-1-1 0 0,0 1 1 0 0,1-1 0 0 0,-1 0 0 0 0,0 1 0 0 0,0-1-1 0 0,1 0 1 0 0,-1 0 0 0 0,0 0 0 0 0,0 0-1 0 0,0 0 1 0 0,0 0 0 0 0,0 0 0 0 0,0 0 0 0 0,0 0-1 0 0,0-2 1 0 0,24-32-826 0 0,-24 33 823 0 0,5-9 103 0 0,-1 0 0 0 0,0-1 0 0 0,0 1 0 0 0,-1-1-1 0 0,-1 0 1 0 0,0 0 0 0 0,-1-1 0 0 0,0 1 0 0 0,0-13 0 0 0,16 172 3461 0 0,-12-87-3055 0 0,16 72 0 0 0,-11-100-532 0 0,-3-22-1839 0 0,-7-10 1671 0 0,-1-1-1 0 0,1 1 1 0 0,-1 0 0 0 0,1-1 0 0 0,-1 1 0 0 0,0 0 0 0 0,1-1-1 0 0,-1 1 1 0 0,1 0 0 0 0,-1-1 0 0 0,0 1 0 0 0,1-1-1 0 0,-1 1 1 0 0,0-1 0 0 0,1 1 0 0 0,-1-1 0 0 0,0 1 0 0 0,0-1-1 0 0,0 1 1 0 0,1-1 0 0 0,-1 1 0 0 0,0-1 0 0 0,0 1-1 0 0,0-1 1 0 0,0 1 0 0 0,0-2 0 0 0,0-11-4058 0 0,-7-4 1947 0 0,3 9 853 0 0,-1-10-2782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1752 0 0,'3'20'7722'0'0,"-23"44"637"0"0,15-52-8070 0 0,1 0 0 0 0,0 0 0 0 0,1 1 0 0 0,0-1 0 0 0,-2 23 0 0 0,5-31-312 0 0,0 0 0 0 0,0-1 0 0 0,1 1 0 0 0,0-1 0 0 0,-1 1 1 0 0,1-1-1 0 0,0 0 0 0 0,1 1 0 0 0,-1-1 0 0 0,0 0 0 0 0,1 0 0 0 0,0 0 0 0 0,0 0 1 0 0,0 0-1 0 0,0 0 0 0 0,0 0 0 0 0,1-1 0 0 0,-1 1 0 0 0,1-1 0 0 0,0 0 0 0 0,0 1 1 0 0,-1-1-1 0 0,1-1 0 0 0,1 1 0 0 0,4 2 0 0 0,-6-3-15 0 0,-1 0-1 0 0,1 0 1 0 0,0-1-1 0 0,-1 1 1 0 0,1 0-1 0 0,0-1 1 0 0,-1 1-1 0 0,1-1 1 0 0,0 0-1 0 0,0 0 1 0 0,0 0-1 0 0,-1 0 1 0 0,1 0 0 0 0,0 0-1 0 0,0 0 1 0 0,-1 0-1 0 0,1-1 1 0 0,2 0-1 0 0,20-17-5716 0 0,-21 15 4494 0 0,0 0-1 0 0,0 0 1 0 0,0 0 0 0 0,0 1 0 0 0,0 0 0 0 0,1-1 0 0 0,5-1 0 0 0,-9 3 1239 0 0,0 0 0 0 0,1 0 0 0 0,-1 0 1 0 0,1 0-1 0 0,-1 0 0 0 0,0 0 1 0 0,0 0-1 0 0,0 0 0 0 0,0 0 1 0 0,0 0-1 0 0,1 0 0 0 0,-2 0 1 0 0,1 0-1 0 0,0 0 0 0 0,0 0 0 0 0,0 0 1 0 0,0 0-1 0 0,-1 0 0 0 0,1 0 1 0 0,0 0-1 0 0,-1 1 0 0 0,1-1 1 0 0,-1 0-1 0 0,1 0 0 0 0,-2-1 0 0 0,-17-37 125 0 0,14 30-124 0 0,0-4 210 0 0,-12-22 263 0 0,16 34-203 0 0,0 0 0 0 0,1 0 0 0 0,-1 1 0 0 0,0-1 0 0 0,0 0 0 0 0,0 0 0 0 0,1 0 0 0 0,-1 0 0 0 0,0 1 0 0 0,0-1 0 0 0,0 0 0 0 0,0 1-1 0 0,0-1 1 0 0,-3 0 0 0 0,4 1-71 0 0,0 0-1 0 0,0 0 0 0 0,-1 0 0 0 0,1 0 0 0 0,0 0 1 0 0,0 0-1 0 0,-1 0 0 0 0,1 0 0 0 0,0 0 0 0 0,0 0 1 0 0,-1 1-1 0 0,1-1 0 0 0,-2 1 1240 0 0,2-1-1239 0 0,0 0-1 0 0,0 1 0 0 0,0-1 0 0 0,0 0 0 0 0,0 0 1 0 0,0 1-1 0 0,-1-1 0 0 0,1 0 0 0 0,0 0 0 0 0,0 1 1 0 0,0-1-1 0 0,0 0 0 0 0,0 1 0 0 0,-2 15 2712 0 0,4 13-1069 0 0,8 90-1449 0 0,-6-53-2001 0 0,3-1-3875 0 0,-7-64 5247 0 0,0-1 0 0 0,0 1 0 0 0,0-1 0 0 0,0 1 0 0 0,0-1 0 0 0,0 1 0 0 0,0-1 0 0 0,0 0 0 0 0,0 1 0 0 0,0-1 0 0 0,1 1 0 0 0,-1-1 0 0 0,0 1 1 0 0,0-1-1 0 0,0 0 0 0 0,1 1 0 0 0,-1-1 0 0 0,0 0 0 0 0,1 1 0 0 0,-1-1 0 0 0,0 0 0 0 0,1 1 0 0 0,-1-1 0 0 0,0 0 0 0 0,1 1 0 0 0,0-1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5:5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9 10658 0 0,'-3'-1'802'0'0,"0"-1"0"0"0,-1 1 0 0 0,0 0-1 0 0,1 0 1 0 0,-1 0 0 0 0,1 1 0 0 0,-1-1-1 0 0,0 1 1 0 0,0 0 0 0 0,-4 0 0 0 0,1 1-248 0 0,-1 0 1 0 0,1 1 0 0 0,0-1-1 0 0,-11 5 1 0 0,-4 4-553 0 0,2 0 0 0 0,-25 16 0 0 0,38-23 287 0 0,-9 7-248 0 0,-10 5-14 0 0,0 1-1 0 0,1 1 1 0 0,1 1-1 0 0,-31 31 1 0 0,53-48 3 0 0,1 0 0 0 0,0 1 0 0 0,0-1 1 0 0,0 1-1 0 0,0-1 0 0 0,0 1 0 0 0,0-1 1 0 0,0 1-1 0 0,0 0 0 0 0,0 0 0 0 0,1-1 1 0 0,-1 1-1 0 0,1 0 0 0 0,-1 0 0 0 0,1 0 1 0 0,0-1-1 0 0,0 1 0 0 0,0 0 0 0 0,0 0 1 0 0,0 0-1 0 0,0 0 0 0 0,0 0 0 0 0,1 0 1 0 0,-1-1-1 0 0,1 1 0 0 0,-1 0 0 0 0,1 0 1 0 0,0-1-1 0 0,-1 1 0 0 0,1 0 0 0 0,0-1 1 0 0,0 1-1 0 0,0-1 0 0 0,1 1 0 0 0,-1-1 1 0 0,0 1-1 0 0,0-1 0 0 0,1 0 0 0 0,-1 0 1 0 0,4 2-1 0 0,1 2 97 0 0,1 0-1 0 0,0-1 1 0 0,0 0 0 0 0,0-1-1 0 0,0 1 1 0 0,1-1 0 0 0,0-1-1 0 0,9 3 1 0 0,46 5 479 0 0,105 5-1 0 0,-68-12-2685 0 0,-38-1-2407 0 0,0 0-3497 0 0,-36 1 329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3873 0 0,'0'1'135'0'0,"0"0"-1"0"0,0 0 1 0 0,-1 0 0 0 0,1 0 0 0 0,0 0-1 0 0,0 0 1 0 0,0 0 0 0 0,0 0 0 0 0,0 0 0 0 0,0 0-1 0 0,0 0 1 0 0,1 0 0 0 0,-1 0 0 0 0,0 0-1 0 0,0-1 1 0 0,1 1 0 0 0,-1 0 0 0 0,1 0 0 0 0,-1 0-1 0 0,1 0 1 0 0,-1 0 0 0 0,1 0 0 0 0,1 1-1 0 0,7 1 955 0 0,-1-16-140 0 0,-5-2-770 0 0,-1-1 1 0 0,-1 0 0 0 0,0 1 0 0 0,-2-25 0 0 0,0 22 166 0 0,1-1-1 0 0,1 1 1 0 0,4-23 0 0 0,-4 36-337 0 0,0-1-1 0 0,0 1 1 0 0,1 0-1 0 0,0 0 1 0 0,0 0-1 0 0,1 0 1 0 0,-1 0-1 0 0,1 1 1 0 0,0-1 0 0 0,0 1-1 0 0,1-1 1 0 0,-1 1-1 0 0,1 0 1 0 0,0 1-1 0 0,5-5 1 0 0,-8 7 15 0 0,0 0 1 0 0,-1 1-1 0 0,1-1 1 0 0,0 1-1 0 0,0-1 1 0 0,0 1-1 0 0,0-1 1 0 0,0 1-1 0 0,-1 0 1 0 0,1-1-1 0 0,0 1 1 0 0,0 0-1 0 0,0 0 1 0 0,0 0-1 0 0,0-1 1 0 0,0 1 0 0 0,0 0-1 0 0,0 0 1 0 0,0 1-1 0 0,0-1 1 0 0,0 0-1 0 0,0 0 1 0 0,0 0-1 0 0,0 1 1 0 0,0-1-1 0 0,0 0 1 0 0,-1 1-1 0 0,3 0 1 0 0,-1 1 92 0 0,0-1 0 0 0,0 1 0 0 0,0 0 1 0 0,-1 0-1 0 0,1 0 0 0 0,0 1 0 0 0,-1-1 1 0 0,0 0-1 0 0,1 1 0 0 0,0 2 0 0 0,4 9 409 0 0,-2 0 0 0 0,7 27-1 0 0,-11-40-540 0 0,13 95-327 0 0,-12-110 267 0 0,1-1-1 0 0,0 1 0 0 0,1 0 0 0 0,0 0 0 0 0,1 1 0 0 0,1-1 0 0 0,0 1 0 0 0,0-1 0 0 0,2 2 0 0 0,0-1 1 0 0,15-21-1 0 0,-22 34 81 0 0,0-1 0 0 0,1 1 1 0 0,-1 0-1 0 0,0 0 0 0 0,0-1 1 0 0,0 1-1 0 0,1 0 0 0 0,-1 0 1 0 0,0-1-1 0 0,0 1 1 0 0,1 0-1 0 0,-1 0 0 0 0,0 0 1 0 0,0-1-1 0 0,1 1 0 0 0,-1 0 1 0 0,0 0-1 0 0,1 0 0 0 0,-1 0 1 0 0,0 0-1 0 0,1 0 0 0 0,-1 0 1 0 0,0 0-1 0 0,1 0 1 0 0,-1 0-1 0 0,0 0 0 0 0,1 0 1 0 0,-1 0-1 0 0,0 0 0 0 0,1 0 1 0 0,-1 0-1 0 0,0 0 0 0 0,1 0 1 0 0,-1 0-1 0 0,0 0 0 0 0,1 0 1 0 0,-1 1-1 0 0,0-1 1 0 0,0 0-1 0 0,1 0 0 0 0,8 17 715 0 0,-2 20 665 0 0,-6 29-719 0 0,0 3-4231 0 0,-1-64-791 0 0,1-14-3427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19 551 2168 0 0,'-9'-35'5364'0'0,"6"20"-4259"0"0,0 0-1 0 0,1-1 0 0 0,1 0 0 0 0,0-21 1 0 0,3 13-396 0 0,0 0 0 0 0,8-30 0 0 0,3 6-274 0 0,2 1 1 0 0,23-51 0 0 0,-33 88-330 0 0,3-11 148 0 0,1 1 1 0 0,1 0-1 0 0,21-30 1 0 0,-30 50-159 0 0,-1 0-1 0 0,1 0 1 0 0,-1 1 0 0 0,1-1 0 0 0,-1 0 0 0 0,1 0 0 0 0,-1 1 0 0 0,1-1-1 0 0,-1 1 1 0 0,1-1 0 0 0,-1 0 0 0 0,0 1 0 0 0,1-1 0 0 0,-1 1-1 0 0,0-1 1 0 0,1 1 0 0 0,-1-1 0 0 0,0 1 0 0 0,0-1 0 0 0,1 1 0 0 0,-1 0-1 0 0,0-1 1 0 0,0 1 0 0 0,0-1 0 0 0,0 1 0 0 0,0-1 0 0 0,0 1 0 0 0,0 0-1 0 0,0 0 1 0 0,6 22 646 0 0,22 71-725 0 0,-18-62-372 0 0,12 58 0 0 0,-18-66 102 0 0,-2 1-1 0 0,-1 44 1 0 0,-9-9-1556 0 0,5-50 395 0 0,0-1 0 0 0,0 1 1 0 0,-9 16-1 0 0,12-26 1230 0 0,0 1 0 0 0,0-1 0 0 0,0 1 0 0 0,0-1 0 0 0,0 1 0 0 0,-1-1 0 0 0,1 1-1 0 0,0-1 1 0 0,0 1 0 0 0,-1-1 0 0 0,1 1 0 0 0,0-1 0 0 0,-1 0 0 0 0,1 1 0 0 0,0-1 0 0 0,-1 0 0 0 0,1 1 0 0 0,-1-1 0 0 0,1 0 0 0 0,-1 1 0 0 0,1-1 0 0 0,-1 0-1 0 0,1 0 1 0 0,-1 1 0 0 0,1-1 0 0 0,-1 0 0 0 0,1 0 0 0 0,-1 0 0 0 0,1 0 0 0 0,-1 0 0 0 0,1 0 0 0 0,-1 0 0 0 0,1 0 0 0 0,-1 0 0 0 0,1 0 0 0 0,-1 0-1 0 0,1 0 1 0 0,-1 0 0 0 0,1 0 0 0 0,-1-1 0 0 0,1 1 0 0 0,-1 0 0 0 0,1 0 0 0 0,-1 0 0 0 0,1-1 0 0 0,-1 1 0 0 0,0-1 0 0 0,-4-6-2557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3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9722 0 0,'-4'6'1944'0'0,"1"-5"-1727"0"0,1 1 39 0 0,5-7 384 0 0,3 1 296 0 0,3 2 56 0 0,5 1-112 0 0,6 1-328 0 0,5 0-263 0 0,1 0-153 0 0,3-2-112 0 0,2 2-24 0 0,-3 0 16 0 0,0-1-224 0 0,-4-2-545 0 0,-4 0-1191 0 0,-4-1-2161 0 0,-4-1-2336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4209 0 0,'-1'1'334'0'0,"0"0"0"0"0,-1 0-1 0 0,1 0 1 0 0,0 0 0 0 0,0 0 0 0 0,0 0 0 0 0,0 0 0 0 0,0 1 0 0 0,1-1-1 0 0,-1 0 1 0 0,0 1 0 0 0,1-1 0 0 0,-1 0 0 0 0,1 1 0 0 0,-1-1 0 0 0,1 1-1 0 0,-1-1 1 0 0,1 3 0 0 0,1-2-224 0 0,-1-1 0 0 0,1 1 0 0 0,0-1 0 0 0,0 0 0 0 0,0 1 0 0 0,0-1 0 0 0,0 0 0 0 0,1 0 0 0 0,-1 0 0 0 0,0 1 0 0 0,1-1 0 0 0,-1-1 0 0 0,0 1 0 0 0,1 0 0 0 0,-1 0 0 0 0,1 0 0 0 0,2 0 0 0 0,25 13-49 0 0,-6-3-153 0 0,0 1 0 0 0,22 16 0 0 0,-38-23 218 0 0,1 1 0 0 0,-1 1 1 0 0,0-1-1 0 0,0 1 0 0 0,-1 1 1 0 0,0-1-1 0 0,0 1 1 0 0,-1 0-1 0 0,5 9 0 0 0,-6-10 206 0 0,-1 1-1 0 0,0-1 0 0 0,0 1 1 0 0,-1-1-1 0 0,1 1 1 0 0,-2 0-1 0 0,1 0 1 0 0,-1 0-1 0 0,0 0 0 0 0,-1 0 1 0 0,0 0-1 0 0,0 0 1 0 0,-3 11-1 0 0,2-14-274 0 0,0 1 0 0 0,-1-1 0 0 0,0 1 1 0 0,0-1-1 0 0,-1 0 0 0 0,1 0 0 0 0,-1 0 0 0 0,0 0 0 0 0,0-1 0 0 0,-1 1 1 0 0,1-1-1 0 0,-1 1 0 0 0,0-1 0 0 0,-1-1 0 0 0,1 1 0 0 0,0-1 0 0 0,-1 1 1 0 0,0-1-1 0 0,-8 4 0 0 0,4-3-157 0 0,1 0 263 0 0,-1 0 1 0 0,1 0 0 0 0,0 1 0 0 0,-10 7-1 0 0,17-11-128 0 0,1 0-1 0 0,-1-1 0 0 0,0 1 0 0 0,0 0 0 0 0,1 0 0 0 0,-1-1 1 0 0,1 1-1 0 0,-1 0 0 0 0,0 0 0 0 0,1 0 0 0 0,0 0 1 0 0,-1 0-1 0 0,1 0 0 0 0,-1 0 0 0 0,1 0 0 0 0,0 0 0 0 0,0 0 1 0 0,0 0-1 0 0,0 1 0 0 0,0-1-9 0 0,0 1-1 0 0,1-1 1 0 0,-1 0 0 0 0,1 0-1 0 0,0 0 1 0 0,-1 0 0 0 0,1 0-1 0 0,0 0 1 0 0,0 0 0 0 0,-1 0-1 0 0,1 0 1 0 0,0 0 0 0 0,0 0-1 0 0,0-1 1 0 0,0 1 0 0 0,0 0-1 0 0,0-1 1 0 0,0 1 0 0 0,1-1 0 0 0,0 2-1 0 0,8 1-22 0 0,0-1 0 0 0,0 1 0 0 0,0-1 0 0 0,0-1 0 0 0,0 0 0 0 0,1 0 0 0 0,-1-1 0 0 0,0-1-1 0 0,17-2 1 0 0,17 1-2079 0 0,-44 2 1771 0 0,1 0 0 0 0,-1 0-1 0 0,1 0 1 0 0,-1 0 0 0 0,1 0-1 0 0,-1 0 1 0 0,1 0 0 0 0,-1 0 0 0 0,1 0-1 0 0,-1 0 1 0 0,1-1 0 0 0,-1 1-1 0 0,1 0 1 0 0,-1 0 0 0 0,1-1-1 0 0,-1 1 1 0 0,1 0 0 0 0,-1-1-1 0 0,1 1 1 0 0,-1 0 0 0 0,0-1-1 0 0,1 1 1 0 0,-1 0 0 0 0,0-1-1 0 0,1 1 1 0 0,-1-1 0 0 0,0 1-1 0 0,0-1 1 0 0,1 1 0 0 0,-1-1-1 0 0,0 1 1 0 0,0-1 0 0 0,0 1-1 0 0,1-1 1 0 0,-1 0 0 0 0,0-10-5459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2 109 10594 0 0,'-2'-9'1193'0'0,"2"-2"-553"0"0,2-4 200 0 0,1-1 104 0 0,-2 1-232 0 0,4 2-312 0 0,-1 1-232 0 0,2 3-128 0 0,1 3-88 0 0,0 3-352 0 0,1 5-832 0 0,-1-1-1601 0 0,1 1-671 0 0,0 1-1826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 3889 0 0,'-1'1'193'0'0,"0"1"0"0"0,0-1 0 0 0,0 1-1 0 0,0-1 1 0 0,1 1 0 0 0,-1 0 0 0 0,0 0 0 0 0,1-1 0 0 0,-1 1 0 0 0,1 0 0 0 0,0 0 0 0 0,0 0 0 0 0,0-1-1 0 0,-1 1 1 0 0,2 0 0 0 0,-1 3 0 0 0,6 35 2627 0 0,-2-20-647 0 0,-3-15-2017 0 0,0 0 0 0 0,1 0 0 0 0,-1 0 0 0 0,1 0 0 0 0,0-1 0 0 0,0 1 0 0 0,1 0 0 0 0,-1-1 0 0 0,1 0 0 0 0,0 0 0 0 0,0 1 0 0 0,1-2 0 0 0,-1 1 0 0 0,1 0 0 0 0,0-1 0 0 0,0 1 0 0 0,7 3-1 0 0,-9-5-165 0 0,0-1 0 0 0,0 0 0 0 0,0 0 0 0 0,1 0 0 0 0,-1 0 0 0 0,0-1 0 0 0,1 1 0 0 0,-1 0 0 0 0,1-1 0 0 0,-1 0 0 0 0,1 0 0 0 0,-1 0 0 0 0,0 0 0 0 0,1 0 0 0 0,-1 0 0 0 0,1 0 0 0 0,-1-1 0 0 0,1 1 0 0 0,-1-1 0 0 0,0 0 0 0 0,1 0 0 0 0,-1 0 0 0 0,0 0 0 0 0,0 0 0 0 0,0 0 0 0 0,0 0 0 0 0,0-1 0 0 0,0 1 0 0 0,0-1 0 0 0,0 0 0 0 0,0 1 0 0 0,-1-1 0 0 0,1 0 0 0 0,-1 0 0 0 0,1 0 0 0 0,-1 0 0 0 0,0 0 0 0 0,2-3 0 0 0,0 0 32 0 0,-1 0-1 0 0,1 0 1 0 0,-1 0 0 0 0,1 0 0 0 0,-2 0 0 0 0,1 0-1 0 0,0 0 1 0 0,-1-1 0 0 0,0 1 0 0 0,0-1 0 0 0,-1 1-1 0 0,0-1 1 0 0,0 1 0 0 0,0-1 0 0 0,0 1 0 0 0,-1-1-1 0 0,0 1 1 0 0,0-1 0 0 0,-2-5 0 0 0,0 6 75 0 0,1 0 0 0 0,-1 1-1 0 0,0-1 1 0 0,0 1 0 0 0,0 0 0 0 0,-1 0 0 0 0,1 0 0 0 0,-1 0 0 0 0,0 0 0 0 0,0 1 0 0 0,-1 0-1 0 0,1 0 1 0 0,-1 0 0 0 0,1 0 0 0 0,-1 1 0 0 0,0-1 0 0 0,0 1 0 0 0,0 1 0 0 0,-8-3 0 0 0,7 3-9 0 0,1 0 1 0 0,-1 0-1 0 0,0 0 1 0 0,0 1 0 0 0,1 0-1 0 0,-1 0 1 0 0,0 0-1 0 0,0 1 1 0 0,1 0 0 0 0,-7 1-1 0 0,10-1-126 0 0,0-1-1 0 0,1 1 1 0 0,-1-1 0 0 0,1 1-1 0 0,0 0 1 0 0,-1 0-1 0 0,1 0 1 0 0,0-1 0 0 0,-1 1-1 0 0,1 1 1 0 0,0-1 0 0 0,0 0-1 0 0,0 0 1 0 0,0 0-1 0 0,0 0 1 0 0,-2 3 0 0 0,3-2-171 0 0,-1 0 1 0 0,1-1-1 0 0,0 1 1 0 0,-1 0-1 0 0,1 0 1 0 0,0-1-1 0 0,0 1 1 0 0,0 0-1 0 0,0 0 1 0 0,1-1-1 0 0,-1 1 1 0 0,0 0-1 0 0,1 0 1 0 0,-1-1-1 0 0,1 1 1 0 0,-1 0-1 0 0,1-1 1 0 0,2 4-1 0 0,-3-5-170 0 0,0 1 1 0 0,1 0-1 0 0,-1-1 0 0 0,0 1 0 0 0,1 0 0 0 0,-1-1 1 0 0,1 1-1 0 0,-1-1 0 0 0,1 1 0 0 0,-1-1 0 0 0,1 1 1 0 0,0-1-1 0 0,-1 1 0 0 0,1-1 0 0 0,0 0 0 0 0,-1 1 0 0 0,1-1 1 0 0,0 0-1 0 0,-1 1 0 0 0,1-1 0 0 0,0 0 0 0 0,0 0 1 0 0,6 0-3094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9802 0 0,'-1'8'625'0'0,"0"1"0"0"0,0-1 0 0 0,1 0 0 0 0,0 1 0 0 0,0-1 0 0 0,2 11 0 0 0,14 52 133 0 0,-3-12-1558 0 0,-9-29-520 0 0,2 16-5678 0 0,-4-43 5012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73 1632 0 0,'-2'-4'560'0'0,"-8"-31"1763"0"0,10 33-1898 0 0,-1 1 0 0 0,1 0 0 0 0,0-1 0 0 0,-1 1 0 0 0,1-1 0 0 0,0 1 0 0 0,0 0 0 0 0,0-1 0 0 0,0 1 0 0 0,0-1 0 0 0,1 1 0 0 0,-1 0 0 0 0,0-1 0 0 0,0 1 0 0 0,1-1 0 0 0,-1 1 0 0 0,1 0 0 0 0,0 0 0 0 0,-1-1 0 0 0,2-1 0 0 0,1 2-189 0 0,1 1-1 0 0,-1-1 1 0 0,0 1 0 0 0,0 0-1 0 0,0 0 1 0 0,1 0-1 0 0,-1 0 1 0 0,0 1 0 0 0,0-1-1 0 0,0 1 1 0 0,0 0-1 0 0,0 0 1 0 0,0 0 0 0 0,6 3-1 0 0,7 1 51 0 0,3-2-394 0 0,-14-2 242 0 0,0 0 1 0 0,0 0-1 0 0,0 0 0 0 0,0 0 0 0 0,0 1 0 0 0,6 3 0 0 0,-9-4-62 0 0,0 1 1 0 0,-1-1 0 0 0,1 0 0 0 0,-1 1 0 0 0,1 0 0 0 0,-1-1-1 0 0,1 1 1 0 0,-1 0 0 0 0,0-1 0 0 0,0 1 0 0 0,0 0-1 0 0,0 0 1 0 0,0 0 0 0 0,0 0 0 0 0,-1 0 0 0 0,1 0-1 0 0,-1 1 1 0 0,1-1 0 0 0,-1 2 0 0 0,7 54 355 0 0,-3 86 1 0 0,2 15-418 0 0,-6-154 1137 0 0,1 5-1807 0 0,1-2-5154 0 0,2-23-4774 0 0,-1 1 7179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8210 0 0,'3'3'5360'0'0,"26"9"-4088"0"0,18 9-2104 0 0,-45-20 896 0 0,-1 1-1 0 0,1-1 1 0 0,-1 1 0 0 0,1-1 0 0 0,-1 1 0 0 0,0 0 0 0 0,0-1-1 0 0,1 1 1 0 0,-1 0 0 0 0,-1 0 0 0 0,1 0 0 0 0,0 0 0 0 0,0 0 0 0 0,-1 0-1 0 0,1 0 1 0 0,-1 0 0 0 0,1 0 0 0 0,-1 0 0 0 0,0 0 0 0 0,0 0-1 0 0,0 0 1 0 0,0 0 0 0 0,0 0 0 0 0,-1 0 0 0 0,1 0 0 0 0,-1 0 0 0 0,1 0-1 0 0,-1 0 1 0 0,1 0 0 0 0,-1 0 0 0 0,0 0 0 0 0,-2 3 0 0 0,-3 6-576 0 0,0 0-1 0 0,0-1 1 0 0,-1 0 0 0 0,-9 11 0 0 0,15-21 450 0 0,1 1 0 0 0,0-1 0 0 0,0 0 0 0 0,-1 1 0 0 0,1-1 0 0 0,0 1-1 0 0,0-1 1 0 0,0 0 0 0 0,0 1 0 0 0,-1-1 0 0 0,1 1 0 0 0,0-1 0 0 0,0 1 0 0 0,0-1 0 0 0,0 0-1 0 0,0 1 1 0 0,0-1 0 0 0,0 1 0 0 0,0-1 0 0 0,0 1 0 0 0,0-1 0 0 0,0 1 0 0 0,0-1 0 0 0,1 0-1 0 0,-1 1 1 0 0,0-1 0 0 0,0 1 0 0 0,0-1 0 0 0,1 0 0 0 0,-1 1 0 0 0,15 11-53 0 0,19 2 843 0 0,-15-9-792 0 0,-14-4 303 0 0,0 0 0 0 0,0 0 0 0 0,0 1 1 0 0,0-1-1 0 0,-1 1 0 0 0,1 0 0 0 0,4 3 0 0 0,-8-4-70 0 0,1 0 0 0 0,-1 0-1 0 0,0 1 1 0 0,0-1-1 0 0,0 0 1 0 0,0 0-1 0 0,0 1 1 0 0,-1-1-1 0 0,1 1 1 0 0,0-1-1 0 0,-1 1 1 0 0,1-1-1 0 0,-1 1 1 0 0,1-1-1 0 0,-1 1 1 0 0,1-1-1 0 0,-1 1 1 0 0,0-1-1 0 0,0 1 1 0 0,0 0-1 0 0,0-1 1 0 0,0 1-1 0 0,0-1 1 0 0,-1 1-1 0 0,1 0 1 0 0,0-1 0 0 0,-2 3-1 0 0,-1 7 188 0 0,-1 1 0 0 0,-1-1 0 0 0,1 1-1 0 0,-2-1 1 0 0,0 0 0 0 0,0-1 0 0 0,-1 0 0 0 0,-9 11-1 0 0,2-2-576 0 0,7-4-1060 0 0,3 0-4426 0 0,0 1-4478 0 0,2-11 6685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4:4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45 7754 0 0,'-1'0'191'0'0,"0"0"0"0"0,0 0 0 0 0,0 0 0 0 0,0 0 0 0 0,0 0 0 0 0,0-1 0 0 0,0 1 0 0 0,0 0 0 0 0,0 0 0 0 0,0-1 0 0 0,0 1 0 0 0,0-1 0 0 0,0 1 0 0 0,0-1 0 0 0,1 1 0 0 0,-1-1 0 0 0,0 1 0 0 0,0-1 0 0 0,0 0 0 0 0,1 1 0 0 0,-1-1 0 0 0,0 0 0 0 0,1 0 0 0 0,-1 1 1 0 0,1-1-1 0 0,-1 0 0 0 0,1 0 0 0 0,-1 0 0 0 0,1 0 0 0 0,0 0 0 0 0,-1 0 0 0 0,1 0 0 0 0,0 0 0 0 0,0 0 0 0 0,-1 0 0 0 0,1 0 0 0 0,0 0 0 0 0,0 0 0 0 0,0 0 0 0 0,0 0 0 0 0,1 0 0 0 0,-1 0 0 0 0,0 0 0 0 0,0 0 0 0 0,1 0 0 0 0,-1 0 0 0 0,0 0 0 0 0,1 0 0 0 0,-1 0 0 0 0,1 1 0 0 0,-1-1 0 0 0,2-1 0 0 0,-2 2-115 0 0,1 0-1 0 0,-1 0 1 0 0,1 0-1 0 0,-1 0 1 0 0,1 1-1 0 0,-1-1 0 0 0,0 0 1 0 0,1 0-1 0 0,-1 1 1 0 0,1-1-1 0 0,-1 0 0 0 0,0 1 1 0 0,1-1-1 0 0,-1 1 1 0 0,0-1-1 0 0,1 0 0 0 0,-1 1 1 0 0,0-1-1 0 0,1 1 1 0 0,-1-1-1 0 0,0 1 1 0 0,0-1-1 0 0,0 0 0 0 0,1 1 1 0 0,-1-1-1 0 0,0 1 1 0 0,0-1-1 0 0,0 1 0 0 0,0 0 1 0 0,7 19 714 0 0,13 53 527 0 0,-9-27-890 0 0,3-1 1 0 0,37 86-1 0 0,-49-128-409 0 0,-1 1 1 0 0,1-1-1 0 0,0 0 0 0 0,0 0 0 0 0,0-1 0 0 0,0 1 0 0 0,0 0 0 0 0,1-1 0 0 0,-1 1 1 0 0,4 2-1 0 0,-5-5-2 0 0,0 0 0 0 0,0 1 1 0 0,1-1-1 0 0,-1 0 0 0 0,0 0 0 0 0,0 0 1 0 0,0 0-1 0 0,0 0 0 0 0,0 0 1 0 0,0 0-1 0 0,0 0 0 0 0,0-1 0 0 0,0 1 1 0 0,0 0-1 0 0,0-1 0 0 0,0 1 0 0 0,0 0 1 0 0,0-1-1 0 0,0 1 0 0 0,0-1 1 0 0,0 0-1 0 0,0 1 0 0 0,-1-1 0 0 0,1 0 1 0 0,0 1-1 0 0,0-1 0 0 0,-1 0 1 0 0,1 0-1 0 0,0 0 0 0 0,-1 0 0 0 0,1 0 1 0 0,-1 1-1 0 0,1-1 0 0 0,-1 0 1 0 0,1-2-1 0 0,19-32 152 0 0,-2-1 0 0 0,-2-1 0 0 0,13-42 0 0 0,23-50-336 0 0,-32 101-632 0 0,-11 23-2619 0 0,-8 6 2964 0 0,-1-1-1 0 0,1 1 1 0 0,-1 0 0 0 0,0 0-1 0 0,0 0 1 0 0,0-1 0 0 0,1 1-1 0 0,-1 0 1 0 0,0 0-1 0 0,0 0 1 0 0,0 0 0 0 0,0 0-1 0 0,0-1 1 0 0,-1 1 0 0 0,1 0-1 0 0,0 0 1 0 0,0 0 0 0 0,-1 1-1 0 0,-4 22-7572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5:5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154 694 13195 0 0,'-20'-10'8709'0'0,"31"6"-5309"0"0,43 4-3198 0 0,-45 1 184 0 0,11-1-355 0 0,0 0 1 0 0,0-1-1 0 0,0-1 0 0 0,-1-1 0 0 0,1-1 0 0 0,32-10 0 0 0,-46 12-87 0 0,0-1 0 0 0,0 1 0 0 0,0-1-1 0 0,0 0 1 0 0,-1 0 0 0 0,1 0 0 0 0,-1-1-1 0 0,0 0 1 0 0,0 0 0 0 0,0-1 0 0 0,-1 1-1 0 0,1-1 1 0 0,-1 0 0 0 0,0 0 0 0 0,-1 0-1 0 0,1-1 1 0 0,-1 1 0 0 0,0-1-1 0 0,0 0 1 0 0,-1 0 0 0 0,0 0 0 0 0,0 0-1 0 0,0 0 1 0 0,1-12 0 0 0,-3 16 41 0 0,0-1-1 0 0,0 1 1 0 0,0-1 0 0 0,-1 1-1 0 0,1-1 1 0 0,-1 1 0 0 0,1-1-1 0 0,-1 1 1 0 0,0-1-1 0 0,0 1 1 0 0,0 0 0 0 0,0 0-1 0 0,-1-1 1 0 0,1 1 0 0 0,-1 0-1 0 0,1 0 1 0 0,-1 0 0 0 0,0 0-1 0 0,1 1 1 0 0,-1-1 0 0 0,0 0-1 0 0,0 1 1 0 0,0-1 0 0 0,-1 1-1 0 0,-3-2 1 0 0,-7-4 110 0 0,0 2 0 0 0,0-1 0 0 0,-22-4 0 0 0,20 5-19 0 0,-25-6 148 0 0,1-3 1 0 0,0-1-1 0 0,-66-38 0 0 0,92 45-176 0 0,1 0-1 0 0,0-1 1 0 0,1 0 0 0 0,0-1 0 0 0,0-1-1 0 0,-10-13 1 0 0,16 17-1 0 0,-1-1 0 0 0,1 0 0 0 0,1 0 0 0 0,0-1 0 0 0,0 0 0 0 0,0 1 0 0 0,1-1 1 0 0,0 0-1 0 0,1-1 0 0 0,-2-14 0 0 0,3 18-32 0 0,0 1 1 0 0,1-1 0 0 0,0 1 0 0 0,0-1-1 0 0,1 1 1 0 0,0-1 0 0 0,0 1 0 0 0,0-1-1 0 0,0 1 1 0 0,1 0 0 0 0,0 0 0 0 0,0 0-1 0 0,0 0 1 0 0,1 0 0 0 0,-1 0 0 0 0,1 0-1 0 0,1 1 1 0 0,-1-1 0 0 0,0 1 0 0 0,1 0-1 0 0,0 0 1 0 0,0 0 0 0 0,0 1 0 0 0,1 0-1 0 0,-1-1 1 0 0,1 1 0 0 0,0 1 0 0 0,0-1-1 0 0,0 1 1 0 0,0 0 0 0 0,7-2 0 0 0,6-2-20 0 0,0 2 1 0 0,-1 0-1 0 0,1 1 1 0 0,1 1 0 0 0,-1 1-1 0 0,0 0 1 0 0,0 2 0 0 0,25 2-1 0 0,-8 2-9 0 0,1 2 0 0 0,-2 1 0 0 0,1 1 0 0 0,61 27 0 0 0,-80-29 13 0 0,-1 0 0 0 0,0 1 1 0 0,-1 1-1 0 0,1 0 0 0 0,-2 2 1 0 0,1-1-1 0 0,-2 1 0 0 0,1 1 1 0 0,-2 0-1 0 0,1 1 0 0 0,-2 0 0 0 0,14 21 1 0 0,-19-22 17 0 0,1 0 1 0 0,-2-1-1 0 0,0 2 0 0 0,0-1 1 0 0,-1 0-1 0 0,0 1 1 0 0,-1-1-1 0 0,-1 1 1 0 0,0 0-1 0 0,0-1 0 0 0,-2 1 1 0 0,1 0-1 0 0,-2 0 1 0 0,0-1-1 0 0,0 1 1 0 0,-1-1-1 0 0,-1 1 0 0 0,0-1 1 0 0,0 0-1 0 0,-1-1 1 0 0,-1 1-1 0 0,0-1 0 0 0,0 0 1 0 0,-2 0-1 0 0,1-1 1 0 0,-11 12-1 0 0,18-22 5 0 0,0 0 0 0 0,0 1 0 0 0,1-1 0 0 0,-1 0 0 0 0,0 1 0 0 0,0-1 0 0 0,0 0 0 0 0,1 1-1 0 0,-1-1 1 0 0,0 0 0 0 0,1 1 0 0 0,-1-1 0 0 0,0 0 0 0 0,0 0 0 0 0,1 1 0 0 0,-1-1 0 0 0,0 0 0 0 0,1 0 0 0 0,-1 0 0 0 0,1 0-1 0 0,-1 1 1 0 0,0-1 0 0 0,1 0 0 0 0,-1 0 0 0 0,1 0 0 0 0,-1 0 0 0 0,0 0 0 0 0,1 0 0 0 0,-1 0 0 0 0,1 0 0 0 0,-1 0 0 0 0,1 0-1 0 0,24 5 215 0 0,-18-4-174 0 0,18 4 193 0 0,1-2-1 0 0,0 0 1 0 0,0-2-1 0 0,31-1 1 0 0,-42-2-872 0 0,-1 0 0 0 0,1-1 1 0 0,21-6-1 0 0,1-7-4324 0 0,-4-5-3590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52 9738 0 0,'-12'-20'2736'0'0,"-3"-7"245"0"0,8 22 3194 0 0,5 39-6023 0 0,-2 1 0 0 0,-1-1 1 0 0,-2 0-1 0 0,-1-1 0 0 0,-1 0 0 0 0,-25 55 1 0 0,32-83-179 0 0,0 0 0 0 0,1 1 1 0 0,-1-1-1 0 0,1 0 0 0 0,0 1 1 0 0,0-1-1 0 0,1 0 1 0 0,-1 1-1 0 0,2 10 0 0 0,-1-14 14 0 0,1 0-1 0 0,-1 0 0 0 0,1 0 0 0 0,0 0 1 0 0,-1 0-1 0 0,1 0 0 0 0,0 0 1 0 0,0-1-1 0 0,1 1 0 0 0,-1 0 0 0 0,0-1 1 0 0,0 1-1 0 0,1-1 0 0 0,-1 1 0 0 0,1-1 1 0 0,0 0-1 0 0,-1 1 0 0 0,1-1 0 0 0,0 0 1 0 0,-1 0-1 0 0,1 0 0 0 0,0 0 0 0 0,0-1 1 0 0,0 1-1 0 0,0 0 0 0 0,0-1 1 0 0,0 0-1 0 0,4 1 0 0 0,7 1-63 0 0,1-1 0 0 0,0-1 0 0 0,0 0 0 0 0,0-1 0 0 0,0 0 1 0 0,-1-1-1 0 0,25-6 0 0 0,-26 4-1055 0 0,0 0 0 0 0,0 0 1 0 0,-1-1-1 0 0,0-1 1 0 0,12-7-1 0 0,-21 12 561 0 0,-1 0 0 0 0,1 0 0 0 0,-1 0 1 0 0,1-1-1 0 0,-1 1 0 0 0,1 0 0 0 0,-1-1 0 0 0,0 1 0 0 0,0-1 0 0 0,0 1 0 0 0,1-3 0 0 0,2-6-4629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13027 0 0,'1'8'8661'0'0,"2"13"-6832"0"0,8 123 451 0 0,-6-51-4066 0 0,-3-66-3770 0 0,9 36 0 0 0,-7-52 948 0 0,1-3-1034 0 0</inkml:trace>
  <inkml:trace contextRef="#ctx0" brushRef="#br0" timeOffset="1">241 378 13867 0 0,'3'0'3329'0'0,"0"1"-817"0"0,2 0-463 0 0,-1 4-553 0 0,-1-2-552 0 0,1 3-384 0 0,-1-2-264 0 0,0 0-168 0 0,-1-2-88 0 0,-1-4-120 0 0,1 1-200 0 0,1-2-432 0 0,1-3-816 0 0,0-1-1097 0 0,1-2-1200 0 0,-2-4-1424 0 0,0-2-2048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7066 0 0,'-3'11'9809'0'0,"3"4"-4795"0"0,8 31-3814 0 0,-5-31-78 0 0,0-1-1279 0 0,-1 1 0 0 0,2-1 0 0 0,0 0 0 0 0,1 0 0 0 0,0 0 0 0 0,1-1 0 0 0,14 25 1 0 0,-20-38 38 0 0,0 0 1 0 0,0 0 0 0 0,0 1-1 0 0,1-1 1 0 0,-1 0 0 0 0,0 0-1 0 0,0 1 1 0 0,0-1 0 0 0,0 0-1 0 0,0 0 1 0 0,1 1 0 0 0,-1-1-1 0 0,0 0 1 0 0,0 0-1 0 0,0 0 1 0 0,0 1 0 0 0,1-1-1 0 0,-1 0 1 0 0,0 0 0 0 0,0 0-1 0 0,1 0 1 0 0,-1 0 0 0 0,0 1-1 0 0,0-1 1 0 0,1 0 0 0 0,-1 0-1 0 0,0 0 1 0 0,0 0 0 0 0,1 0-1 0 0,-1 0 1 0 0,0 0 0 0 0,1 0-1 0 0,-1 0 1 0 0,0 0 0 0 0,0 0-1 0 0,1 0 1 0 0,-1 0 0 0 0,0 0-1 0 0,0 0 1 0 0,1 0 0 0 0,-1-1-1 0 0,4-12-3920 0 0,-6-19-1202 0 0,1 26 4664 0 0,0 0 0 0 0,-1 0 1 0 0,0 1-1 0 0,0-1 0 0 0,0 1 1 0 0,-4-6-1 0 0,0-2-328 0 0,-3-13-1903 0 0</inkml:trace>
  <inkml:trace contextRef="#ctx0" brushRef="#br0" timeOffset="1">15 55 2817 0 0,'0'-2'586'0'0,"-1"0"0"0"0,1 1 1 0 0,0-1-1 0 0,0 0 0 0 0,0 1 1 0 0,0-1-1 0 0,0 0 1 0 0,0 0-1 0 0,1 1 0 0 0,-1-1 1 0 0,0 0-1 0 0,1 1 0 0 0,-1-1 1 0 0,1 0-1 0 0,0 1 1 0 0,0-1-1 0 0,-1 1 0 0 0,1-1 1 0 0,0 1-1 0 0,0-1 0 0 0,0 1 1 0 0,3-2-1 0 0,-2 1-135 0 0,1 0 1 0 0,0 0-1 0 0,-1 1 0 0 0,1-1 0 0 0,0 1 1 0 0,0 0-1 0 0,0 0 0 0 0,0 0 0 0 0,1 0 1 0 0,-1 1-1 0 0,5-1 0 0 0,7 0-117 0 0,0 1-1 0 0,1 1 1 0 0,-1 0 0 0 0,16 4-1 0 0,-28-5-259 0 0,0 1 0 0 0,0-1-1 0 0,0 1 1 0 0,0 0 0 0 0,0 0 0 0 0,0 0-1 0 0,0 1 1 0 0,0-1 0 0 0,0 1 0 0 0,0 0-1 0 0,-1-1 1 0 0,1 1 0 0 0,-1 0-1 0 0,1 1 1 0 0,-1-1 0 0 0,0 0 0 0 0,0 1-1 0 0,0-1 1 0 0,0 1 0 0 0,0 0-1 0 0,-1-1 1 0 0,1 1 0 0 0,-1 0 0 0 0,0 0-1 0 0,0 0 1 0 0,0 0 0 0 0,0 0-1 0 0,0 0 1 0 0,-1 1 0 0 0,1-1 0 0 0,-1 0-1 0 0,0 5 1 0 0,0 10 150 0 0,-1-1 0 0 0,-1 0 1 0 0,-1 1-1 0 0,-9 29 0 0 0,6-24-326 0 0,4-14-63 0 0,-3 11-154 0 0,1 0 0 0 0,-2 28 0 0 0,6-41-1027 0 0,0 1-1 0 0,0-1 1 0 0,1 1-1 0 0,0-1 1 0 0,4 14-1 0 0,0-12-3982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7330 0 0,'-4'4'12019'0'0,"4"-4"-11746"0"0,-2 16 3910 0 0,5 24-4837 0 0,-3-32 1918 0 0,2 22-840 0 0,-2-14-378 0 0,1 0 0 0 0,0 0 0 0 0,1 0 0 0 0,1 0 0 0 0,0 0 0 0 0,11 27 0 0 0,-14-41-57 0 0,1 0-1 0 0,1-1 0 0 0,-1 1 1 0 0,0 0-1 0 0,0 0 1 0 0,1-1-1 0 0,-1 1 0 0 0,1 0 1 0 0,-1-1-1 0 0,1 0 0 0 0,0 1 1 0 0,-1-1-1 0 0,1 0 1 0 0,0 0-1 0 0,0 0 0 0 0,0 0 1 0 0,0 0-1 0 0,0 0 0 0 0,0-1 1 0 0,3 1-1 0 0,2 0-14 0 0,0 0-1 0 0,1-1 0 0 0,-1-1 1 0 0,13-1-1 0 0,-16 1 32 0 0,0 0 1 0 0,0 0-1 0 0,0 1 0 0 0,0-1 0 0 0,0 1 0 0 0,0 0 0 0 0,0 0 1 0 0,0 1-1 0 0,0-1 0 0 0,0 1 0 0 0,0 0 0 0 0,0 0 0 0 0,0 0 1 0 0,0 0-1 0 0,0 1 0 0 0,6 3 0 0 0,-10-4-9 0 0,1 0 0 0 0,-1 1 0 0 0,1-1-1 0 0,-1 0 1 0 0,0 0 0 0 0,1 0 0 0 0,-1 0 0 0 0,0 1 0 0 0,0-1-1 0 0,0 0 1 0 0,0 0 0 0 0,0 1 0 0 0,0-1 0 0 0,0 0 0 0 0,0 0 0 0 0,-1 0-1 0 0,1 0 1 0 0,0 1 0 0 0,-1-1 0 0 0,1 0 0 0 0,-1 0 0 0 0,1 0-1 0 0,-1 0 1 0 0,0 0 0 0 0,1 0 0 0 0,-1 0 0 0 0,0 0 0 0 0,-1 1 0 0 0,-24 28-4641 0 0,22-27 3171 0 0,0-1 0 0 0,0 0 1 0 0,0 0-1 0 0,0 0 0 0 0,-1-1 0 0 0,1 0 0 0 0,-8 2 0 0 0,-6-1-4217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22 174 4233 0 0,'-5'-12'2486'0'0,"-8"-20"904"0"0,12 31-2987 0 0,1 0-1 0 0,-1-1 1 0 0,1 1-1 0 0,0-1 1 0 0,-1 1-1 0 0,1-1 1 0 0,0 1-1 0 0,0-1 1 0 0,0 1-1 0 0,0-1 1 0 0,0 1-1 0 0,0-1 1 0 0,1 1-1 0 0,-1-1 1 0 0,0 1-1 0 0,2-3 1 0 0,-1 3-185 0 0,0 0 0 0 0,0 0 0 0 0,0 1 0 0 0,0-1 1 0 0,0 0-1 0 0,0 1 0 0 0,0-1 0 0 0,1 1 0 0 0,-1-1 1 0 0,0 1-1 0 0,0 0 0 0 0,1-1 0 0 0,-1 1 0 0 0,0 0 1 0 0,0 0-1 0 0,1 0 0 0 0,-1 0 0 0 0,2 0 0 0 0,30 3 286 0 0,-23-2-211 0 0,29 4-107 0 0,9 1-1135 0 0,-16-7-5987 0 0,-32 1 6796 0 0,0 0-1 0 0,0 0 1 0 0,1 0 0 0 0,-1 0 0 0 0,0 0-1 0 0,0 0 1 0 0,1-1 0 0 0,-1 1 0 0 0,0 0-1 0 0,0 0 1 0 0,1 0 0 0 0,-1-1 0 0 0,0 1-1 0 0,0 0 1 0 0,0 0 0 0 0,0 0 0 0 0,1-1-1 0 0,-1 1 1 0 0,0 0 0 0 0,0 0 0 0 0,0-1-1 0 0,0 1 1 0 0,0 0 0 0 0,0-1-1 0 0,0 1 1 0 0,0 0 0 0 0,0 0 0 0 0,0-1-1 0 0,0 1 1 0 0,0 0 0 0 0,0-1 0 0 0,0 1-1 0 0,0 0 1 0 0,0 0 0 0 0,0-1 0 0 0,0 1-1 0 0,0 0 1 0 0,0 0 0 0 0,0-1 0 0 0,-4-12-1592 0 0,3 12 767 0 0</inkml:trace>
  <inkml:trace contextRef="#ctx0" brushRef="#br0" timeOffset="1">194 1 12971 0 0,'13'21'8763'0'0,"-5"6"-5116"0"0,-2 34-3920 0 0,-3-23 888 0 0,3 14-923 0 0,5 30-1633 0 0,-6-55-2697 0 0,2-1-3517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9834 0 0,'-1'-1'458'0'0,"1"-1"-1"0"0,-1 0 1 0 0,1 0-1 0 0,-1 0 1 0 0,1 0-1 0 0,0 0 1 0 0,-1 0-1 0 0,1 0 1 0 0,0 1-1 0 0,0-1 1 0 0,1 0-1 0 0,-1 0 1 0 0,0 0 0 0 0,1 0-1 0 0,-1 0 1 0 0,1 0-1 0 0,-1 0 1 0 0,1 1-1 0 0,0-1 1 0 0,0 0-1 0 0,0 0 1 0 0,0 1-1 0 0,1-2 1 0 0,1 1-241 0 0,0 1 1 0 0,0-1-1 0 0,0 1 0 0 0,0 0 1 0 0,0 0-1 0 0,1 0 1 0 0,-1 0-1 0 0,0 1 0 0 0,0-1 1 0 0,1 1-1 0 0,-1 0 1 0 0,0 0-1 0 0,4 1 0 0 0,2-1-48 0 0,-1 0 0 0 0,0 0 0 0 0,0 1 0 0 0,0 1 0 0 0,0-1 0 0 0,0 1 0 0 0,-1 1 0 0 0,1 0 0 0 0,-1 0 0 0 0,10 5-1 0 0,-13-6-72 0 0,-1 0-1 0 0,1 1 0 0 0,-1 0 0 0 0,0-1 1 0 0,0 1-1 0 0,0 1 0 0 0,0-1 0 0 0,0 0 1 0 0,-1 1-1 0 0,0-1 0 0 0,1 1 0 0 0,-1 0 1 0 0,0 0-1 0 0,-1-1 0 0 0,1 1 0 0 0,-1 1 1 0 0,0-1-1 0 0,0 0 0 0 0,0 0 0 0 0,0 8 1 0 0,0 14 253 0 0,-2 1-1 0 0,-1-1 1 0 0,-7 34 0 0 0,-2 41-4353 0 0,11-87 801 0 0,0-1 0 0 0,1 0 0 0 0,2 14 0 0 0,-1-16-4516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10 260 11723 0 0,'-1'-1'840'0'0,"0"0"1"0"0,0-1-1 0 0,0 1 1 0 0,1 0-1 0 0,-1 0 1 0 0,0-1 0 0 0,1 1-1 0 0,-1-1 1 0 0,0 1-1 0 0,1 0 1 0 0,0-1 0 0 0,-1-2-1 0 0,2-22 2636 0 0,15-27-4956 0 0,-10 38 2515 0 0,-5 10-1055 0 0,1 1 0 0 0,-1 0-1 0 0,1 0 1 0 0,0 0-1 0 0,1 0 1 0 0,-1 0-1 0 0,1 0 1 0 0,3-4-1 0 0,-5 8 2 0 0,-1-1-1 0 0,1 1 1 0 0,-1-1-1 0 0,0 1 0 0 0,1 0 1 0 0,0-1-1 0 0,-1 1 1 0 0,1 0-1 0 0,-1-1 0 0 0,1 1 1 0 0,-1 0-1 0 0,1 0 1 0 0,0 0-1 0 0,-1-1 0 0 0,1 1 1 0 0,-1 0-1 0 0,1 0 1 0 0,0 0-1 0 0,-1 0 0 0 0,1 0 1 0 0,0 0-1 0 0,-1 0 1 0 0,2 1-1 0 0,-1-1-26 0 0,0 1 0 0 0,1 0 0 0 0,-1 0-1 0 0,0 0 1 0 0,0 0 0 0 0,0 0 0 0 0,0 0 0 0 0,0 0 0 0 0,0 0 0 0 0,-1 0 0 0 0,1 0 0 0 0,0 1 0 0 0,0-1-1 0 0,-1 0 1 0 0,1 2 0 0 0,10 29-1009 0 0,-10-26 863 0 0,1 0 0 0 0,0 0-1 0 0,0 0 1 0 0,1 0 0 0 0,-1-1 0 0 0,5 7 0 0 0,-6-13 167 0 0,-1 1 0 0 0,1 0 1 0 0,-1-1-1 0 0,1 1 0 0 0,-1-1 1 0 0,0 1-1 0 0,1-1 0 0 0,-1 1 0 0 0,1-1 1 0 0,-1 1-1 0 0,0-1 0 0 0,1 1 1 0 0,-1-1-1 0 0,0 1 0 0 0,0-1 1 0 0,0 0-1 0 0,1 1 0 0 0,-1-1 0 0 0,0 1 1 0 0,0-1-1 0 0,0 0 0 0 0,0 1 1 0 0,0-1-1 0 0,0 0 0 0 0,0 0 1 0 0,4-22-41 0 0,-1-13 140 0 0,3-26 424 0 0,-5 57-374 0 0,0 0 0 0 0,0 0 0 0 0,1 1 0 0 0,-1-1 0 0 0,1 1-1 0 0,0-1 1 0 0,0 1 0 0 0,1 0 0 0 0,5-7 0 0 0,-8 10-78 0 0,1 0 1 0 0,-1 0-1 0 0,1 1 0 0 0,-1-1 1 0 0,1 1-1 0 0,0-1 1 0 0,-1 0-1 0 0,1 1 0 0 0,0-1 1 0 0,0 1-1 0 0,-1-1 0 0 0,1 1 1 0 0,0 0-1 0 0,0-1 1 0 0,0 1-1 0 0,0 0 0 0 0,-1 0 1 0 0,1 0-1 0 0,0-1 1 0 0,0 1-1 0 0,0 0 0 0 0,0 0 1 0 0,0 0-1 0 0,0 0 0 0 0,-1 0 1 0 0,1 1-1 0 0,0-1 1 0 0,1 0-1 0 0,0 1 19 0 0,0 0 0 0 0,0 1 0 0 0,0-1 0 0 0,-1 0 1 0 0,1 1-1 0 0,0-1 0 0 0,-1 1 0 0 0,1-1 0 0 0,-1 1 0 0 0,1 0 0 0 0,0 2 0 0 0,5 7 68 0 0,-1 0 1 0 0,0 1-1 0 0,4 12 0 0 0,-9-21-119 0 0,7 17-108 0 0,-1 0 0 0 0,6 34 0 0 0,-8-21-3316 0 0,-4 1-4564 0 0,0-17 3459 0 0,4 6-1602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0 472 10026 0 0,'4'-4'6504'0'0,"-2"-7"-3554"0"0,-4-14-1766 0 0,1 19-355 0 0,1-29 769 0 0,5-58 1 0 0,1 54-1406 0 0,1 0 1 0 0,2 1-1 0 0,1 0 0 0 0,3 1 0 0 0,25-56 1 0 0,-38 92-177 0 0,1 1 0 0 0,-1-1 0 0 0,0 0 1 0 0,0 0-1 0 0,1 1 0 0 0,-1-1 1 0 0,1 0-1 0 0,-1 1 0 0 0,1-1 1 0 0,-1 1-1 0 0,1-1 0 0 0,-1 0 1 0 0,1 1-1 0 0,-1-1 0 0 0,1 1 1 0 0,0-1-1 0 0,-1 1 0 0 0,1 0 1 0 0,0-1-1 0 0,-1 1 0 0 0,1 0 1 0 0,0-1-1 0 0,-1 1 0 0 0,1 0 1 0 0,0 0-1 0 0,0 0 0 0 0,0 0 1 0 0,-1 0-1 0 0,1-1 0 0 0,0 1 1 0 0,0 1-1 0 0,0-1 0 0 0,1 1-3 0 0,0-1 1 0 0,0 1-1 0 0,0 0 0 0 0,0 1 0 0 0,0-1 1 0 0,0 0-1 0 0,0 0 0 0 0,-1 1 0 0 0,1-1 1 0 0,0 1-1 0 0,1 2 0 0 0,4 5 2 0 0,-1-1 0 0 0,0 1 0 0 0,9 19 0 0 0,-4 4 16 0 0,-1 1-1 0 0,-1 0 0 0 0,-2 1 0 0 0,3 35 1 0 0,9 46-2441 0 0,-14-93 947 0 0,0 5-5549 0 0,-3-36-620 0 0</inkml:trace>
  <inkml:trace contextRef="#ctx0" brushRef="#br0" timeOffset="1">46 223 10250 0 0,'17'-3'5609'0'0,"5"0"-2920"0"0,9 1-641 0 0,0 2-127 0 0,3 0-425 0 0,0 3-568 0 0,-3-1-464 0 0,-1 1-280 0 0,-5 0-128 0 0,-3 0-152 0 0,-3 0-344 0 0,-2 0-792 0 0,-4 1-1576 0 0,-3-1-2114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36 10594 0 0,'-1'-1'1141'0'0,"-2"0"-387"0"0,1 0 1 0 0,-1-1 0 0 0,1 1 0 0 0,0-1 0 0 0,-1 0 0 0 0,1 0 0 0 0,0 0 0 0 0,0 0 0 0 0,0 0 0 0 0,1 0 0 0 0,-1 0 0 0 0,0-1 0 0 0,-1-2-1 0 0,4 4-695 0 0,-1 1 0 0 0,1-1 0 0 0,-1 1 0 0 0,1-1 0 0 0,-1 1 0 0 0,1 0 0 0 0,0-1 0 0 0,-1 1 0 0 0,1 0 0 0 0,0-1 0 0 0,-1 1 0 0 0,1 0 0 0 0,0 0 0 0 0,-1 0 0 0 0,1 0 0 0 0,0 0 0 0 0,-1 0 0 0 0,1 0 0 0 0,0 0 0 0 0,-1 0 0 0 0,1 0 0 0 0,0 0 0 0 0,0 0 0 0 0,22 3 21 0 0,-20-2 23 0 0,12 1-14 0 0,16 2 36 0 0,-1 2 0 0 0,46 14-1 0 0,-69-18-89 0 0,-1 0-1 0 0,1 1 1 0 0,-1 0-1 0 0,0 0 0 0 0,0 0 1 0 0,0 1-1 0 0,0 0 1 0 0,-1 0-1 0 0,1 0 1 0 0,-1 1-1 0 0,0 0 1 0 0,0 0-1 0 0,-1 0 1 0 0,1 0-1 0 0,-1 1 0 0 0,0 0 1 0 0,4 8-1 0 0,-6-8-10 0 0,0 0-1 0 0,-1-1 0 0 0,1 1 1 0 0,-1 0-1 0 0,0 0 1 0 0,-1 0-1 0 0,1 0 0 0 0,-1 0 1 0 0,0 0-1 0 0,-1 0 0 0 0,0 0 1 0 0,0 0-1 0 0,0 0 1 0 0,0 0-1 0 0,-1 0 0 0 0,0-1 1 0 0,0 1-1 0 0,-1 0 0 0 0,-2 4 1 0 0,-7 9-33 0 0,-1 0-1 0 0,-1-2 1 0 0,-29 31 0 0 0,26-29 46 0 0,-25 32-1 0 0,41-49-31 0 0,-1-1 0 0 0,1 1 0 0 0,0 0-1 0 0,0 0 1 0 0,0-1 0 0 0,0 1 0 0 0,0 0 0 0 0,0 0-1 0 0,1 0 1 0 0,-1 0 0 0 0,1 0 0 0 0,-1 0-1 0 0,1 0 1 0 0,0 0 0 0 0,0 0 0 0 0,0 1-1 0 0,0-1 1 0 0,0 0 0 0 0,0 0 0 0 0,1 3-1 0 0,0-4 10 0 0,0 1-1 0 0,0 0 0 0 0,0-1 1 0 0,1 1-1 0 0,-1-1 0 0 0,0 0 0 0 0,1 1 1 0 0,-1-1-1 0 0,1 0 0 0 0,-1 0 1 0 0,1 0-1 0 0,-1 0 0 0 0,1 0 0 0 0,0 0 1 0 0,0 0-1 0 0,-1 0 0 0 0,4 0 1 0 0,9 2 45 0 0,-1-1 1 0 0,1 0 0 0 0,0 0 0 0 0,23-2 0 0 0,-32 0-73 0 0,50 1-157 0 0,12 0-3356 0 0,-23-3-8405 0 0,-34 2 4996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20708 0 0,'3'-2'3345'0'0,"1"-1"-2081"0"0,0 2-255 0 0,2-2-169 0 0,-1 1-400 0 0,-1 2-280 0 0,3 0-128 0 0,4-1-88 0 0,0 1-168 0 0,3 0-360 0 0,-1 0-504 0 0,0 0-865 0 0,0 1-1176 0 0,-2-1-1175 0 0,-4 0-1386 0 0</inkml:trace>
  <inkml:trace contextRef="#ctx0" brushRef="#br0" timeOffset="1">190 39 14195 0 0,'-29'-38'8278'0'0,"28"38"-8165"0"0,1 0-1 0 0,-1 1 1 0 0,1-1 0 0 0,-1 0 0 0 0,1 1-1 0 0,-1-1 1 0 0,1 0 0 0 0,-1 1 0 0 0,1-1-1 0 0,0 1 1 0 0,-1-1 0 0 0,1 1 0 0 0,0-1-1 0 0,-1 1 1 0 0,1-1 0 0 0,0 1 0 0 0,0 0-1 0 0,-1-1 1 0 0,1 1 0 0 0,0-1 0 0 0,0 1 0 0 0,0 0-1 0 0,0-1 1 0 0,0 1 0 0 0,0-1 0 0 0,0 1-1 0 0,0 0 1 0 0,0 0 0 0 0,-4 21 376 0 0,1-5-409 0 0,1 1-1 0 0,1-1 0 0 0,1 0 0 0 0,0 0 1 0 0,1 1-1 0 0,1-1 0 0 0,1 0 1 0 0,0 0-1 0 0,2-1 0 0 0,5 18 0 0 0,-9-31-81 0 0,1 1-1 0 0,0-1 0 0 0,-1 0 0 0 0,1 0 0 0 0,0 0 0 0 0,1 0 0 0 0,-1 0 0 0 0,0 0 0 0 0,1-1 0 0 0,0 1 0 0 0,-1-1 0 0 0,1 0 0 0 0,0 0 0 0 0,0 0 0 0 0,0 0 0 0 0,1 0 0 0 0,-1 0 0 0 0,0-1 0 0 0,1 0 0 0 0,-1 0 1 0 0,1 0-1 0 0,-1 0 0 0 0,1 0 0 0 0,6 0 0 0 0,3-1-16 0 0,1-1 0 0 0,0 0 0 0 0,-1-1 0 0 0,1-1 1 0 0,16-5-1 0 0,18-2-1 0 0,-47 9 27 0 0,1 1 0 0 0,-1 0 1 0 0,0 0-1 0 0,1 0 0 0 0,-1 0 1 0 0,1 0-1 0 0,-1 0 1 0 0,0 0-1 0 0,1 0 0 0 0,-1 1 1 0 0,0-1-1 0 0,1 0 0 0 0,-1 1 1 0 0,0-1-1 0 0,1 1 0 0 0,-1-1 1 0 0,0 1-1 0 0,0 0 0 0 0,0 0 1 0 0,1 0-1 0 0,-1-1 0 0 0,0 1 1 0 0,1 2-1 0 0,0-1 23 0 0,-1 1-1 0 0,0-1 1 0 0,0 0-1 0 0,0 1 1 0 0,0-1-1 0 0,0 1 1 0 0,0 0-1 0 0,-1-1 1 0 0,1 1-1 0 0,-1-1 0 0 0,0 5 1 0 0,0 7 82 0 0,-1 0 0 0 0,0 0 0 0 0,-6 23 0 0 0,6-36-117 0 0,-2 14-311 0 0,-1 0-1 0 0,-1 0 0 0 0,-10 21 0 0 0,12-30-558 0 0,0 0 0 0 0,0-1-1 0 0,-1 0 1 0 0,0 0-1 0 0,0 0 1 0 0,-8 8-1 0 0,11-12 411 0 0,0 0-1 0 0,0-1 0 0 0,0 1 1 0 0,0 0-1 0 0,0-1 1 0 0,0 1-1 0 0,0 0 0 0 0,0-1 1 0 0,0 1-1 0 0,0-1 0 0 0,0 0 1 0 0,-1 1-1 0 0,1-1 0 0 0,0 0 1 0 0,0 0-1 0 0,-1 0 0 0 0,1 0 1 0 0,-2 0-1 0 0,-10-5-6354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10562 0 0,'-3'16'3709'0'0,"0"0"-1"0"0,1 23 0 0 0,0-2-1642 0 0,-7 43-1012 0 0,-4 75-404 0 0,12-127-1007 0 0,1 0-1 0 0,2 0 1 0 0,7 41 0 0 0,-8-64-18 0 0,1 0 1 0 0,-1 1 0 0 0,1-1 0 0 0,0 0-1 0 0,0 0 1 0 0,1 0 0 0 0,-1-1-1 0 0,4 6 1 0 0,-5-9 74 0 0,0 0 0 0 0,0 1 0 0 0,0-1 0 0 0,0 0 0 0 0,0 0 0 0 0,1 0 0 0 0,-1 0 0 0 0,0 0 0 0 0,0 0 0 0 0,1-1 0 0 0,-1 1 0 0 0,0 0 0 0 0,1-1 0 0 0,-1 1 0 0 0,1-1 0 0 0,-1 1 0 0 0,1-1 0 0 0,-1 0 0 0 0,1 0 0 0 0,-1 1 0 0 0,1-1 0 0 0,-1 0 0 0 0,1 0 0 0 0,-1-1 0 0 0,1 1 0 0 0,-1 0 0 0 0,1 0 0 0 0,-1-1 1 0 0,1 1-1 0 0,-1-1 0 0 0,1 1 0 0 0,-1-1 0 0 0,2-1 0 0 0,16-11-6175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0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25 121 7218 0 0,'-10'-13'3368'0'0,"4"2"-463"0"0,-1-1-313 0 0,5 7-199 0 0,7 2-489 0 0,2 0-631 0 0,5 3-497 0 0,6-2-344 0 0,4 1-240 0 0,4 1-96 0 0,0-2-88 0 0,-1 1-136 0 0,2 2-472 0 0,-2-1-760 0 0,-3 3-937 0 0,0-1-1288 0 0,-5-2-1368 0 0,3 1-1928 0 0</inkml:trace>
  <inkml:trace contextRef="#ctx0" brushRef="#br0" timeOffset="1">426 0 13739 0 0,'-5'2'9390'0'0,"5"-2"-9231"0"0,-2 14 2174 0 0,4 18-2067 0 0,26 167 727 0 0,-3-100-3652 0 0,-16-69-1860 0 0,16 32-1 0 0,-17-47-414 0 0,-2-4-1713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1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 9418 0 0,'-9'-23'9234'0'0,"9"22"-9056"0"0,1 1 1 0 0,-1-1-1 0 0,1 1 0 0 0,-1 0 1 0 0,1-1-1 0 0,-1 1 1 0 0,1-1-1 0 0,0 1 0 0 0,-1 0 1 0 0,1 0-1 0 0,0-1 1 0 0,-1 1-1 0 0,1 0 1 0 0,0 0-1 0 0,-1 0 0 0 0,1 0 1 0 0,0 0-1 0 0,-1 0 1 0 0,1 0-1 0 0,0 0 0 0 0,-1 0 1 0 0,1 0-1 0 0,0 0 1 0 0,-1 0-1 0 0,1 0 0 0 0,0 1 1 0 0,-1-1-1 0 0,1 0 1 0 0,0 0-1 0 0,0 1 1 0 0,33 5 418 0 0,-20-4-312 0 0,-1 0 0 0 0,1 1 0 0 0,-1 0 0 0 0,0 1-1 0 0,18 8 1 0 0,-27-10-240 0 0,-1 0 0 0 0,0 0 0 0 0,0 0 0 0 0,0 0 0 0 0,0 1 0 0 0,0-1-1 0 0,0 1 1 0 0,-1 0 0 0 0,1-1 0 0 0,-1 1 0 0 0,0 1 0 0 0,0-1 0 0 0,0 0 0 0 0,0 0-1 0 0,-1 1 1 0 0,1-1 0 0 0,-1 1 0 0 0,0 0 0 0 0,0-1 0 0 0,0 1 0 0 0,0 0 0 0 0,-1-1-1 0 0,0 1 1 0 0,0 7 0 0 0,0-6-30 0 0,0 1-1 0 0,-1-1 0 0 0,1 0 1 0 0,-2 1-1 0 0,1-1 0 0 0,0 0 1 0 0,-1 0-1 0 0,0 0 0 0 0,0 0 1 0 0,-1-1-1 0 0,-3 8 0 0 0,-4 0-31 0 0,1 1 0 0 0,-18 16 0 0 0,18-21 10 0 0,1 1-1 0 0,0 0 1 0 0,0 1-1 0 0,1-1 1 0 0,-8 16-1 0 0,13-23 9 0 0,1 1 0 0 0,1-1-1 0 0,-1 0 1 0 0,0 0 0 0 0,0 1-1 0 0,1-1 1 0 0,-1 0 0 0 0,1 1 0 0 0,0-1-1 0 0,0 1 1 0 0,0-1 0 0 0,0 0-1 0 0,0 1 1 0 0,0-1 0 0 0,1 0 0 0 0,-1 1-1 0 0,1-1 1 0 0,-1 0 0 0 0,1 1-1 0 0,2 3 1 0 0,-1-3 5 0 0,1 1 0 0 0,-1-1 1 0 0,1 0-1 0 0,0 0 0 0 0,0 0 0 0 0,0-1 0 0 0,0 1 0 0 0,0-1 1 0 0,0 1-1 0 0,1-1 0 0 0,5 2 0 0 0,0 1-66 0 0,1-2 0 0 0,-1 1 0 0 0,1-1 0 0 0,0-1 0 0 0,0 1 0 0 0,0-2 0 0 0,0 0 0 0 0,1 0 0 0 0,10-1 0 0 0,-5-1-1055 0 0,0-1 0 0 0,0-1-1 0 0,21-7 1 0 0,-10-1-3907 0 0,-5-5-3605 0 0,-13 7 2498 0 0</inkml:trace>
  <inkml:trace contextRef="#ctx0" brushRef="#br0" timeOffset="1">360 120 13451 0 0,'-2'-30'6844'0'0,"2"29"-6597"0"0,-1 0 0 0 0,1 0 0 0 0,0 0 0 0 0,0 0 0 0 0,0 0-1 0 0,1-1 1 0 0,-1 1 0 0 0,0 0 0 0 0,0 0 0 0 0,0 0 0 0 0,1 0 0 0 0,-1 0 0 0 0,1 0 0 0 0,-1 0 0 0 0,1 0 0 0 0,-1 0 0 0 0,1 0 0 0 0,0 0 0 0 0,-1 0 0 0 0,1 1 0 0 0,0-1 0 0 0,1-1 0 0 0,-1 2-178 0 0,0 0 0 0 0,0 0 1 0 0,0 1-1 0 0,0-1 0 0 0,-1 0 1 0 0,1 1-1 0 0,0-1 0 0 0,0 0 0 0 0,0 1 1 0 0,0-1-1 0 0,-1 1 0 0 0,1-1 0 0 0,0 1 1 0 0,-1 0-1 0 0,1-1 0 0 0,0 1 1 0 0,-1 0-1 0 0,1 0 0 0 0,-1-1 0 0 0,1 1 1 0 0,-1 0-1 0 0,1 0 0 0 0,0 1 1 0 0,13 26 87 0 0,-12-24-58 0 0,28 77 77 0 0,-26-66-168 0 0,1 1 0 0 0,0-1 1 0 0,1 0-1 0 0,1 0 0 0 0,1 0 0 0 0,16 24 0 0 0,-23-38-11 0 0,0 0 1 0 0,0 1-1 0 0,0-1 0 0 0,0 0 0 0 0,1 0 0 0 0,-1 0 0 0 0,0 0 0 0 0,1 0 0 0 0,-1 0 0 0 0,0 0 1 0 0,1 0-1 0 0,-1 0 0 0 0,1-1 0 0 0,-1 1 0 0 0,1-1 0 0 0,0 1 0 0 0,-1-1 0 0 0,1 0 1 0 0,0 1-1 0 0,-1-1 0 0 0,1 0 0 0 0,0 0 0 0 0,-1 0 0 0 0,3-1 0 0 0,-2 1 9 0 0,1-2 0 0 0,0 1-1 0 0,0 0 1 0 0,-1 0 0 0 0,1-1 0 0 0,-1 1-1 0 0,1-1 1 0 0,-1 0 0 0 0,0 0-1 0 0,0 0 1 0 0,0 0 0 0 0,3-4 0 0 0,5-6 89 0 0,-2-1 1 0 0,1-1 0 0 0,11-27 0 0 0,-15 32-99 0 0,8-19-163 0 0,-1 0 1 0 0,-1 0-1 0 0,8-36 0 0 0,-18 54-2547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5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3713 0 0,'-88'7'13020'0'0,"84"-6"-12789"0"0,1 0 1 0 0,0 1-1 0 0,0-1 1 0 0,0 0-1 0 0,0 1 1 0 0,0 0 0 0 0,0 0-1 0 0,0 0 1 0 0,1 0-1 0 0,-1 0 1 0 0,0 0-1 0 0,1 1 1 0 0,0-1-1 0 0,0 1 1 0 0,0 0-1 0 0,0-1 1 0 0,0 1-1 0 0,0 0 1 0 0,-2 5-1 0 0,-2 6-12 0 0,-1 1 1 0 0,-7 26-1 0 0,12-32-228 0 0,-1 1-1 0 0,2-1 1 0 0,-1 0 0 0 0,1 1 0 0 0,1-1 0 0 0,-1 1 0 0 0,2-1-1 0 0,-1 0 1 0 0,1 1 0 0 0,3 11 0 0 0,-3-18 0 0 0,0 0 0 0 0,0 0 0 0 0,0 1-1 0 0,1-1 1 0 0,-1 0 0 0 0,1 0 0 0 0,0-1 0 0 0,0 1 0 0 0,0 0 0 0 0,0 0 0 0 0,0-1 0 0 0,0 0 0 0 0,1 1-1 0 0,-1-1 1 0 0,1 0 0 0 0,0 0 0 0 0,0 0 0 0 0,0 0 0 0 0,0-1 0 0 0,0 1 0 0 0,0-1 0 0 0,0 0 0 0 0,0 0-1 0 0,0 0 1 0 0,1 0 0 0 0,-1-1 0 0 0,0 1 0 0 0,1-1 0 0 0,-1 0 0 0 0,0 0 0 0 0,6 0 0 0 0,42-9-85 0 0,2-1 77 0 0,-49 9 17 0 0,-1 1 0 0 0,1 0-1 0 0,-1 0 1 0 0,1 0 0 0 0,0 0 0 0 0,-1 1-1 0 0,1 0 1 0 0,-1-1 0 0 0,1 1 0 0 0,-1 1 0 0 0,5 1-1 0 0,-6-1 12 0 0,0-1 0 0 0,0 1-1 0 0,0 0 1 0 0,-1 0 0 0 0,1 0-1 0 0,0 0 1 0 0,-1 0 0 0 0,0 0 0 0 0,1 0-1 0 0,-1 0 1 0 0,0 1 0 0 0,0-1-1 0 0,0 0 1 0 0,0 1 0 0 0,-1-1-1 0 0,1 1 1 0 0,-1-1 0 0 0,1 1-1 0 0,-1-1 1 0 0,0 1 0 0 0,0-1 0 0 0,0 1-1 0 0,0-1 1 0 0,-1 5 0 0 0,-1 8 102 0 0,-1 0-1 0 0,-7 25 1 0 0,8-35-109 0 0,1 0-282 0 0,-1 4 422 0 0,-1 0-1 0 0,0 0 1 0 0,-1 0-1 0 0,-5 9 1 0 0,8-17-269 0 0,0 1 1 0 0,0 0-1 0 0,0 0 1 0 0,-1-1-1 0 0,1 1 0 0 0,-1-1 1 0 0,0 1-1 0 0,1-1 1 0 0,-1 1-1 0 0,-3 1 1 0 0,4-3-157 0 0,0 1 1 0 0,0-1-1 0 0,0 0 1 0 0,-1 1 0 0 0,1-1-1 0 0,0 0 1 0 0,0 0 0 0 0,-1 0-1 0 0,1 0 1 0 0,0 0 0 0 0,-1 0-1 0 0,1 0 1 0 0,0 0 0 0 0,0 0-1 0 0,-1 0 1 0 0,1-1-1 0 0,0 1 1 0 0,0-1 0 0 0,-2 0-1 0 0,-14-13-6624 0 0,0-12 4369 0 0,14 22 1664 0 0,-4-16-3018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0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7370 0 0,'0'-1'123'0'0,"-2"-38"4552"0"0,2 37-4336 0 0,0 0 1 0 0,0 0-1 0 0,0-1 0 0 0,0 1 1 0 0,1 0-1 0 0,-1 0 0 0 0,1 0 1 0 0,-1 0-1 0 0,1 0 0 0 0,0 0 1 0 0,0 0-1 0 0,0 0 0 0 0,0 0 0 0 0,0 0 1 0 0,2-2-1 0 0,-2 4-258 0 0,-1 0 0 0 0,1 0 0 0 0,0-1 0 0 0,0 1-1 0 0,0 0 1 0 0,-1 0 0 0 0,1 0 0 0 0,0 0 0 0 0,0 0 0 0 0,0 0 0 0 0,0 0 0 0 0,-1 0-1 0 0,1 1 1 0 0,0-1 0 0 0,0 0 0 0 0,-1 0 0 0 0,1 1 0 0 0,0-1 0 0 0,0 0-1 0 0,-1 1 1 0 0,1-1 0 0 0,0 1 0 0 0,-1-1 0 0 0,1 1 0 0 0,0 0 0 0 0,24 20 225 0 0,-13-12-142 0 0,-6-4-176 0 0,1-1 1 0 0,0 0-1 0 0,0 0 0 0 0,0-1 1 0 0,1 0-1 0 0,-1 0 1 0 0,1-1-1 0 0,-1 0 1 0 0,1 0-1 0 0,9 0 1 0 0,-1-1-983 0 0,-1-1 1 0 0,1-1-1 0 0,0-1 1 0 0,16-3-1 0 0,-29 4 490 0 0,1 0-348 0 0,-1 1 0 0 0,1-1 0 0 0,0 1 0 0 0,-1-1 0 0 0,1 1 0 0 0,0 0 0 0 0,-1 1 0 0 0,7 0 0 0 0,0 3-3779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0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54 2465 0 0,'-34'35'18347'0'0,"43"-56"-17786"0"0,-1 1-3747 0 0,11-7-1614 0 0,-4 11-1487 0 0,-9 11 1636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0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 5793 0 0,'0'-1'185'0'0,"0"1"1"0"0,0 0-1 0 0,0 0 0 0 0,1-1 0 0 0,-1 1 0 0 0,0 0 1 0 0,0-1-1 0 0,0 1 0 0 0,0 0 0 0 0,0 0 0 0 0,0-1 1 0 0,0 1-1 0 0,0 0 0 0 0,0 0 0 0 0,0-1 0 0 0,0 1 1 0 0,-1 0-1 0 0,1-1 0 0 0,0 1 0 0 0,0 0 0 0 0,0 0 1 0 0,0-1-1 0 0,0 1 0 0 0,0 0 0 0 0,-1-1 741 0 0,0 1-741 0 0,1-1 1 0 0,0 1-1 0 0,0 0 0 0 0,-1 0 0 0 0,1 0 0 0 0,0 0 1 0 0,0 0-1 0 0,-1-1 0 0 0,1 1 0 0 0,0 0 1 0 0,0 0-1 0 0,-1 0 0 0 0,1 0 0 0 0,0 0 0 0 0,-1 0 1 0 0,1 0-1 0 0,0 0 0 0 0,-8 17 3556 0 0,-5 43-2412 0 0,10-46-206 0 0,-8 39-308 0 0,-4 62-1 0 0,14-29-3277 0 0,2-68-187 0 0,2-1 0 0 0,6 30 0 0 0,-5-35-1072 0 0,2-2-1711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05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115 214 2489 0 0,'-2'-6'120'0'0,"0"1"0"0"0,-1-1 0 0 0,1 1 0 0 0,-1 0 0 0 0,0 0 0 0 0,-1 0 0 0 0,1 0 0 0 0,-1 1 0 0 0,0-1 0 0 0,0 1 0 0 0,0 0 0 0 0,-6-4 0 0 0,9 7 124 0 0,0 1 0 0 0,1 0 0 0 0,-1 0 1 0 0,0-1-1 0 0,0 1 0 0 0,1 0 0 0 0,-1 0 0 0 0,0 0 1 0 0,1 0-1 0 0,-1 0 0 0 0,0 0 0 0 0,1 0 0 0 0,-1 0 1 0 0,0 0-1 0 0,0 0 0 0 0,1 1 0 0 0,-1-1 0 0 0,0 0 1 0 0,1 0-1 0 0,-1 1 0 0 0,0-1 0 0 0,1 0 0 0 0,-1 1 1 0 0,1-1-1 0 0,-1 1 0 0 0,1-1 0 0 0,-1 1 0 0 0,1-1 1 0 0,-1 1-1 0 0,1-1 0 0 0,-1 1 0 0 0,0 0 0 0 0,1 0-136 0 0,0 0-1 0 0,-1-1 0 0 0,1 1 0 0 0,-1-1 1 0 0,1 1-1 0 0,-1-1 0 0 0,1 1 1 0 0,-1-1-1 0 0,1 1 0 0 0,-1-1 1 0 0,0 1-1 0 0,1-1 0 0 0,-1 0 0 0 0,1 1 1 0 0,-1-1-1 0 0,0 0 0 0 0,1 0 1 0 0,-1 1-1 0 0,0-1 0 0 0,0 0 1 0 0,1 0-1 0 0,-1 0 0 0 0,0 0 0 0 0,1 0 1 0 0,-1 0-1 0 0,0 0 0 0 0,0 0 1 0 0,1 0-1 0 0,-1 0 0 0 0,0 0 0 0 0,1-1 1 0 0,-1 1-1 0 0,0 0 0 0 0,1-1 1 0 0,-1 1-1 0 0,0 0 0 0 0,1-1 1 0 0,-1 1-1 0 0,1 0 0 0 0,-1-1 0 0 0,0 1 1 0 0,1-1-1 0 0,-1 1 0 0 0,0-2 1 0 0,-1 0 0 0 0,0-1 1 0 0,1 0-1 0 0,-1 0 0 0 0,0 1 1 0 0,1-1-1 0 0,0-1 1 0 0,0 1-1 0 0,0 0 1 0 0,0 0-1 0 0,0 0 1 0 0,0 0-1 0 0,1-1 1 0 0,0 1-1 0 0,-1 0 0 0 0,1 0 1 0 0,0-1-1 0 0,1 1 1 0 0,-1 0-1 0 0,1-1 1 0 0,-1 1-1 0 0,1 0 1 0 0,1-3-1 0 0,-1 3-117 0 0,0 1-1 0 0,-1-1 1 0 0,1 0 0 0 0,1 1-1 0 0,-1 0 1 0 0,0-1 0 0 0,0 1-1 0 0,1 0 1 0 0,-1 0 0 0 0,1-1-1 0 0,0 1 1 0 0,0 0-1 0 0,0 1 1 0 0,0-1 0 0 0,0 0-1 0 0,0 1 1 0 0,0-1 0 0 0,0 1-1 0 0,1-1 1 0 0,-1 1 0 0 0,1 0-1 0 0,-1 0 1 0 0,1 0 0 0 0,-1 0-1 0 0,1 1 1 0 0,0-1-1 0 0,3 0 1 0 0,17-2-441 0 0,-22 3 428 0 0,0-1 0 0 0,1 1 0 0 0,-1 0 0 0 0,0-1 0 0 0,0 1 0 0 0,1 0 0 0 0,-1 0 0 0 0,0 0 1 0 0,1 0-1 0 0,-1 0 0 0 0,0 0 0 0 0,1 1 0 0 0,1-1 0 0 0,-2 1 13 0 0,0 0 0 0 0,0 0 0 0 0,0 1 0 0 0,0-1 1 0 0,0 0-1 0 0,0 0 0 0 0,0 0 0 0 0,-1 1 0 0 0,1-1 1 0 0,0 0-1 0 0,-1 1 0 0 0,1-1 0 0 0,-1 0 0 0 0,1 1 0 0 0,-1-1 1 0 0,0 1-1 0 0,0 2 0 0 0,2 51-13 0 0,-1-33 48 0 0,-1-20-55 0 0,2-9-47 0 0,-2 5 58 0 0,3-18-50 0 0,1 1-1 0 0,0 0 0 0 0,13-33 0 0 0,-17 51 70 0 0,1 0 0 0 0,-1 0 0 0 0,0 1 0 0 0,1-1 0 0 0,-1 0 0 0 0,0 1 0 0 0,1-1 0 0 0,-1 0 0 0 0,1 1 0 0 0,-1-1 0 0 0,1 1 0 0 0,-1-1 0 0 0,1 1 0 0 0,0-1 0 0 0,-1 1 0 0 0,1-1 0 0 0,-1 1 0 0 0,1-1 0 0 0,0 1 0 0 0,0 0 0 0 0,-1 0 0 0 0,1-1 0 0 0,0 1 0 0 0,-1 0 0 0 0,1 0 0 0 0,0 0 0 0 0,0 0 0 0 0,0-1 0 0 0,-1 1 0 0 0,2 1 0 0 0,0-1-1 0 0,0 1 0 0 0,0 0 0 0 0,0-1 0 0 0,0 1 0 0 0,-1 0 0 0 0,1 0 0 0 0,0 0 0 0 0,-1 1 0 0 0,1-1 0 0 0,-1 0-1 0 0,3 3 1 0 0,1 1 70 0 0,-1 0-1 0 0,0 1 0 0 0,0-1 0 0 0,0 1 1 0 0,-1 0-1 0 0,5 9 0 0 0,-2 7 700 0 0,4 40-1 0 0,-7-45-715 0 0,0 1-1 0 0,0 0 0 0 0,2-1 1 0 0,6 18-1 0 0,1-20-2764 0 0,-7-27-6001 0 0,-8-2 3079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0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37 12467 0 0,'0'0'28'0'0,"-15"-17"1026"0"0,14 16-989 0 0,1 1-1 0 0,-1-1 0 0 0,1 1 0 0 0,-1-1 1 0 0,1 0-1 0 0,-1 1 0 0 0,1-1 1 0 0,0 1-1 0 0,-1-1 0 0 0,1 0 0 0 0,0 1 1 0 0,-1-1-1 0 0,1 0 0 0 0,0 0 0 0 0,0 1 1 0 0,0-1-1 0 0,0 0 0 0 0,0 1 1 0 0,-1-1-1 0 0,1 0 0 0 0,1 0 0 0 0,-1 1 1 0 0,0-1-1 0 0,0 0 0 0 0,0-1 1 0 0,1 2-16 0 0,0 0 1 0 0,0 0-1 0 0,0 0 1 0 0,0 0-1 0 0,-1 0 1 0 0,1 1-1 0 0,0-1 1 0 0,0 0 0 0 0,0 0-1 0 0,-1 1 1 0 0,1-1-1 0 0,0 1 1 0 0,0-1-1 0 0,-1 1 1 0 0,1-1-1 0 0,0 1 1 0 0,-1-1 0 0 0,1 1-1 0 0,0-1 1 0 0,-1 1-1 0 0,1 0 1 0 0,-1-1-1 0 0,1 2 1 0 0,16 17 110 0 0,-8-5 48 0 0,0 1 0 0 0,0 1 0 0 0,-1-1 0 0 0,-1 1 0 0 0,-1 1 0 0 0,9 31 0 0 0,11 108 968 0 0,-12-61-731 0 0,-3-62-796 0 0,-11-32 311 0 0,1-1 1 0 0,-1 0-1 0 0,0 1 1 0 0,0-1-1 0 0,1 0 1 0 0,-1 1-1 0 0,0-1 1 0 0,1 0-1 0 0,-1 1 1 0 0,0-1-1 0 0,1 0 1 0 0,-1 0 0 0 0,0 0-1 0 0,1 1 1 0 0,-1-1-1 0 0,0 0 1 0 0,1 0-1 0 0,-1 0 1 0 0,1 0-1 0 0,-1 1 1 0 0,0-1-1 0 0,1 0 1 0 0,-1 0-1 0 0,1 0 1 0 0,0 0-1 0 0,0-1-41 0 0,0 1 0 0 0,0-1-1 0 0,-1 1 1 0 0,1-1 0 0 0,0 1 0 0 0,0-1-1 0 0,-1 0 1 0 0,1 1 0 0 0,0-1 0 0 0,-1 0-1 0 0,1 0 1 0 0,-1 0 0 0 0,1 1-1 0 0,-1-1 1 0 0,1 0 0 0 0,0-2 0 0 0,10-24-822 0 0,-1-1 1 0 0,-1 0-1 0 0,7-40 1 0 0,-2 13 656 0 0,-6 26 410 0 0,10-48 1222 0 0,-13 27 2989 0 0,-4 61-623 0 0,-1-5-3766 0 0,1 0 0 0 0,-1 0 0 0 0,2 0 0 0 0,-1-1 0 0 0,0 1 0 0 0,1 0 0 0 0,4 8 0 0 0,21 26 20 0 0,-19-30 45 0 0,-1 1 1 0 0,0 0-1 0 0,-1 0 0 0 0,5 13 1 0 0,5 24 307 0 0,12 60 0 0 0,8 29 129 0 0,-36-137-482 0 0,0 1-1 0 0,0-1 0 0 0,0 1 0 0 0,0-1 0 0 0,0 1 0 0 0,0-1 0 0 0,1 1 0 0 0,-1-1 0 0 0,0 1 0 0 0,0-1 0 0 0,0 1 0 0 0,0-1 0 0 0,1 1 0 0 0,-1-1 0 0 0,0 0 1 0 0,1 1-1 0 0,-1-1 0 0 0,0 1 0 0 0,1-1 0 0 0,-1 0 0 0 0,0 1 0 0 0,1-1 0 0 0,-1 0 0 0 0,1 1 0 0 0,-1-1 0 0 0,0 0 0 0 0,1 0 0 0 0,-1 0 0 0 0,1 1 0 0 0,-1-1 1 0 0,1 0-1 0 0,-1 0 0 0 0,1 0 0 0 0,-1 0 0 0 0,1 0 0 0 0,10-16 57 0 0,5-43-80 0 0,-14 50 22 0 0,21-89-59 0 0,47-160 29 0 0,-47 217-2455 0 0,-12 24-3295 0 0,-3 4-3494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49 6401 0 0,'0'0'247'0'0,"-1"-1"0"0"0,0 0 0 0 0,1 0 0 0 0,-1 1 0 0 0,0-1 0 0 0,1 1 0 0 0,-1-1 0 0 0,0 1 0 0 0,0-1 0 0 0,1 1 0 0 0,-1-1 0 0 0,0 1 0 0 0,0-1 0 0 0,0 1 1 0 0,0 0-1 0 0,1 0 0 0 0,-1-1 0 0 0,-2 1 0 0 0,-6-1 809 0 0,8 0-971 0 0,0 1 0 0 0,0-1 0 0 0,0 1 1 0 0,1-1-1 0 0,-1 1 0 0 0,0-1 1 0 0,0 0-1 0 0,1 1 0 0 0,-1-1 1 0 0,1 0-1 0 0,-1 0 0 0 0,0 1 0 0 0,1-1 1 0 0,-1 0-1 0 0,1 0 0 0 0,0 0 1 0 0,-1 0-1 0 0,1 0 0 0 0,0 0 0 0 0,-1 0 1 0 0,1 1-1 0 0,0-1 0 0 0,0-2 1 0 0,0 2 5 0 0,0 1 1 0 0,0-1 0 0 0,0 0 0 0 0,0 1 0 0 0,0-1 0 0 0,0 0-1 0 0,0 0 1 0 0,-1 1 0 0 0,1-1 0 0 0,0 0 0 0 0,0 1-1 0 0,-1-1 1 0 0,1 0 0 0 0,0 1 0 0 0,-1-1 0 0 0,1 0 0 0 0,-1 1-1 0 0,1-1 1 0 0,-1 1 0 0 0,1-1 0 0 0,-1 1 0 0 0,1-1 0 0 0,-1 1-1 0 0,0-1 1 0 0,1 1 0 0 0,-1-1 0 0 0,1 1 0 0 0,-1 0-1 0 0,0-1 1 0 0,0 1 0 0 0,1 0 0 0 0,-1 0 0 0 0,0 0 0 0 0,1 0-1 0 0,-1-1 1 0 0,0 1 0 0 0,0 0 0 0 0,1 0 0 0 0,-1 0 0 0 0,0 0-1 0 0,0 1 1 0 0,1-1 0 0 0,-1 0 0 0 0,0 0 0 0 0,1 0-1 0 0,-2 1 1 0 0,-6 2 159 0 0,1 0-1 0 0,0 1 1 0 0,0 0-1 0 0,0 1 1 0 0,1-1-1 0 0,-1 1 1 0 0,1 1-1 0 0,0-1 1 0 0,0 1-1 0 0,1 0 1 0 0,-6 8-1 0 0,-5 8-136 0 0,-26 46 0 0 0,31-49-103 0 0,1 0-1 0 0,1 1 0 0 0,1 0 0 0 0,-9 33 0 0 0,15-45-16 0 0,1-1 0 0 0,0 1 0 0 0,0 0-1 0 0,1 0 1 0 0,0-1 0 0 0,0 1-1 0 0,1 0 1 0 0,0 0 0 0 0,0 0-1 0 0,1-1 1 0 0,-1 1 0 0 0,2-1 0 0 0,-1 1-1 0 0,1-1 1 0 0,1 0 0 0 0,3 7-1 0 0,4 4-5 0 0,1-1 0 0 0,25 29 0 0 0,-33-41-19 0 0,1 0-1 0 0,-1 0 1 0 0,1-1-1 0 0,1 0 1 0 0,-1 0 0 0 0,0-1-1 0 0,1 1 1 0 0,0-1-1 0 0,-1 0 1 0 0,1-1-1 0 0,1 0 1 0 0,-1 0 0 0 0,9 2-1 0 0,-14-4 16 0 0,0 1-1 0 0,0-1 1 0 0,0 0 0 0 0,0 0-1 0 0,0 0 1 0 0,0 0 0 0 0,0 0-1 0 0,0 0 1 0 0,0-1 0 0 0,0 1-1 0 0,0 0 1 0 0,0 0 0 0 0,0-1-1 0 0,0 1 1 0 0,-1-1 0 0 0,1 1-1 0 0,0-1 1 0 0,0 1 0 0 0,0-1-1 0 0,0 1 1 0 0,-1-1-1 0 0,1 0 1 0 0,0 1 0 0 0,0-2-1 0 0,0 0 14 0 0,0 0-1 0 0,0 0 1 0 0,0 0-1 0 0,0 0 1 0 0,-1 0-1 0 0,1 0 0 0 0,-1 0 1 0 0,1 0-1 0 0,-1 0 1 0 0,0-5-1 0 0,0 0 44 0 0,0-1 1 0 0,-1 0-1 0 0,0 0 0 0 0,0 1 0 0 0,-4-11 0 0 0,1 5 71 0 0,-1 0 0 0 0,-1 1 0 0 0,0-1 0 0 0,0 1-1 0 0,-1 0 1 0 0,-1 1 0 0 0,0-1 0 0 0,-1 2 0 0 0,0-1 0 0 0,0 1-1 0 0,-20-15 1 0 0,28 23-111 0 0,0 1-1 0 0,0 1 1 0 0,-1-1-1 0 0,1 0 1 0 0,0 0-1 0 0,-1 0 0 0 0,1 1 1 0 0,-1-1-1 0 0,1 0 1 0 0,-1 1-1 0 0,1 0 1 0 0,-1-1-1 0 0,1 1 1 0 0,-1 0-1 0 0,1 0 1 0 0,-1 0-1 0 0,0 0 1 0 0,1 0-1 0 0,-1 0 1 0 0,1 0-1 0 0,-1 0 1 0 0,1 1-1 0 0,-1-1 1 0 0,1 0-1 0 0,-1 1 1 0 0,1 0-1 0 0,-1-1 1 0 0,1 1-1 0 0,-1 0 1 0 0,1 0-1 0 0,0 0 1 0 0,-1 0-1 0 0,1 0 1 0 0,0 0-1 0 0,0 0 0 0 0,0 0 1 0 0,0 0-1 0 0,0 0 1 0 0,0 1-1 0 0,0-1 1 0 0,0 0-1 0 0,1 1 1 0 0,-2 1-1 0 0,1-1-199 0 0,0 1 0 0 0,1-1-1 0 0,-1 1 1 0 0,0-1-1 0 0,1 1 1 0 0,0 0 0 0 0,-1-1-1 0 0,1 1 1 0 0,0 0-1 0 0,1-1 1 0 0,-1 5 0 0 0,1-5-226 0 0,-1 1 0 0 0,1-1 0 0 0,0 0 0 0 0,0 1 0 0 0,0-1 0 0 0,0 0 0 0 0,0 0 0 0 0,0 0 0 0 0,0 0 0 0 0,1 0 0 0 0,-1 0 0 0 0,1 0 0 0 0,3 3 0 0 0,19 11-5853 0 0,-11-10 1276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13491 0 0,'1'-6'952'0'0,"2"0"-960"0"0,2-3 112 0 0,-2 0 240 0 0,1 1 48 0 0,-1 2 24 0 0,2 0-160 0 0,1 2-216 0 0,0-1-40 0 0,0 2-312 0 0,0 0-576 0 0,0 2-664 0 0,-2-1-705 0 0,1 1-367 0 0,-1-2 119 0 0,2-2-1592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100 217 10690 0 0,'-2'0'437'0'0,"1"1"0"0"0,0-1 0 0 0,-1 1 0 0 0,1-1-1 0 0,0 1 1 0 0,-1-1 0 0 0,1 1 0 0 0,0 0 0 0 0,0 0 0 0 0,0 0-1 0 0,0 0 1 0 0,0 0 0 0 0,0 0 0 0 0,0 0 0 0 0,0 0 0 0 0,0 0-1 0 0,-1 2 1 0 0,-8 26 2782 0 0,8-17-2786 0 0,1-1 1 0 0,0 1-1 0 0,2 15 0 0 0,1-10-294 0 0,0 0 0 0 0,1-1 0 0 0,0 1 0 0 0,2-1 1 0 0,6 17-1 0 0,-8-25-199 0 0,0-1 0 0 0,0 1 1 0 0,1-1-1 0 0,0 0 1 0 0,0 0-1 0 0,1-1 1 0 0,0 1-1 0 0,0-1 0 0 0,1 0 1 0 0,-1-1-1 0 0,1 1 1 0 0,12 8-1 0 0,-16-13 16 0 0,0 0 0 0 0,0 0 0 0 0,0 0 0 0 0,1 0 0 0 0,-1 0 0 0 0,0 0 0 0 0,0-1 0 0 0,0 1 0 0 0,1 0 1 0 0,-1-1-1 0 0,0 0 0 0 0,1 0 0 0 0,-1 0 0 0 0,0 0 0 0 0,1 0 0 0 0,-1 0 0 0 0,0 0 0 0 0,1-1 0 0 0,-1 1 0 0 0,0-1 0 0 0,3-1 0 0 0,-2 0 17 0 0,0 0 0 0 0,1 0 1 0 0,-1 0-1 0 0,0-1 0 0 0,0 1 0 0 0,-1-1 0 0 0,1 0 0 0 0,0 0 1 0 0,-1 0-1 0 0,0 0 0 0 0,4-6 0 0 0,0-3 30 0 0,-1 0 0 0 0,1-1 0 0 0,-2 1 1 0 0,0-1-1 0 0,-1 0 0 0 0,3-19 0 0 0,-3 5 112 0 0,-1-1 1 0 0,-2 1-1 0 0,-1-1 0 0 0,-1 1 0 0 0,-1 0 0 0 0,-1 0 1 0 0,-2 0-1 0 0,-1 0 0 0 0,-12-31 0 0 0,17 52-61 0 0,-1 0-1 0 0,0 0 0 0 0,0 0 1 0 0,0 1-1 0 0,-1-1 0 0 0,0 1 0 0 0,0 0 1 0 0,0 0-1 0 0,-1 0 0 0 0,0 1 1 0 0,0 0-1 0 0,0-1 0 0 0,0 2 1 0 0,0-1-1 0 0,-10-4 0 0 0,11 6-26 0 0,-1 1 0 0 0,1 0-1 0 0,-1-1 1 0 0,1 2 0 0 0,-1-1 0 0 0,1 0-1 0 0,-1 1 1 0 0,0 0 0 0 0,1 0 0 0 0,-1 0 0 0 0,1 1-1 0 0,-1-1 1 0 0,0 1 0 0 0,1 0 0 0 0,-1 1-1 0 0,1-1 1 0 0,0 1 0 0 0,0 0 0 0 0,-1 0-1 0 0,1 0 1 0 0,0 0 0 0 0,-4 4 0 0 0,2-2-70 0 0,1 1 0 0 0,0-1 0 0 0,0 1 0 0 0,0-1 1 0 0,1 2-1 0 0,0-1 0 0 0,0 0 0 0 0,0 1 1 0 0,0 0-1 0 0,1-1 0 0 0,0 1 0 0 0,0 1 0 0 0,1-1 1 0 0,0 0-1 0 0,0 1 0 0 0,0-1 0 0 0,1 1 0 0 0,0-1 1 0 0,0 1-1 0 0,1 0 0 0 0,0 8 0 0 0,0-6-388 0 0,1-1-1 0 0,0 0 1 0 0,1 1 0 0 0,0-1-1 0 0,0 0 1 0 0,1 0-1 0 0,4 9 1 0 0,-4-9-554 0 0,1 0 0 0 0,1-1 0 0 0,0 0 0 0 0,0 1 0 0 0,0-2 0 0 0,1 1-1 0 0,7 6 1 0 0,12 7-6507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95 111 7162 0 0,'-20'-19'3763'0'0,"10"8"2086"0"0,3 21-1886 0 0,-3 17-3127 0 0,7-14-747 0 0,1 1 0 0 0,0 0 0 0 0,0-1 1 0 0,1 1-1 0 0,1 0 0 0 0,3 25 0 0 0,-2-34-92 0 0,-1-1 0 0 0,1 0 1 0 0,1 0-1 0 0,-1 0 0 0 0,0 0 0 0 0,1 0 0 0 0,0 0 0 0 0,0 0 0 0 0,0-1 0 0 0,1 1 0 0 0,4 5 0 0 0,-5-7 1 0 0,0 0 0 0 0,0-1 0 0 0,0 1 0 0 0,0-1 0 0 0,1 1 0 0 0,-1-1 0 0 0,1 0 0 0 0,-1 0 0 0 0,1 0 0 0 0,-1 0 0 0 0,1 0 0 0 0,-1-1 0 0 0,1 1 0 0 0,0-1 0 0 0,-1 0 0 0 0,1 0 0 0 0,0 0 0 0 0,0 0-1 0 0,-1 0 1 0 0,4-1 0 0 0,-1 0-4 0 0,0-1 1 0 0,0 0-1 0 0,0 0 0 0 0,0 0 0 0 0,0-1 0 0 0,-1 0 0 0 0,0 1 0 0 0,1-2 0 0 0,-1 1 0 0 0,0 0 0 0 0,0-1 0 0 0,-1 0 0 0 0,1 0 0 0 0,-1 0 1 0 0,0 0-1 0 0,0 0 0 0 0,2-5 0 0 0,3-3-10 0 0,-2 0 1 0 0,0-1-1 0 0,0 1 0 0 0,-1-1 1 0 0,5-19-1 0 0,-9 24 12 0 0,0 0-1 0 0,0 0 0 0 0,0-1 1 0 0,-1 1-1 0 0,0 0 1 0 0,0 0-1 0 0,-1-1 0 0 0,-1 1 1 0 0,1 0-1 0 0,-5-12 0 0 0,5 17 45 0 0,0 0 0 0 0,0 1 0 0 0,0-1 0 0 0,0 0 0 0 0,-1 0 0 0 0,1 1 0 0 0,-1-1 0 0 0,0 1 0 0 0,0-1 0 0 0,0 1 0 0 0,0 0 0 0 0,0-1 0 0 0,-1 1 0 0 0,1 1 0 0 0,-1-1 0 0 0,1 0 0 0 0,-1 0 0 0 0,0 1 0 0 0,0 0 0 0 0,1-1 0 0 0,-1 1 0 0 0,0 0 0 0 0,0 0 0 0 0,0 1 0 0 0,0-1 0 0 0,0 1 0 0 0,0-1 0 0 0,0 1 0 0 0,-1 0 0 0 0,1 0 0 0 0,-3 1 0 0 0,-4 0 81 0 0,0 1 0 0 0,1 1 0 0 0,-1-1 1 0 0,1 2-1 0 0,-1-1 0 0 0,1 1 1 0 0,-10 6-1 0 0,14-7-180 0 0,-1 0 0 0 0,1 1 1 0 0,-1 0-1 0 0,1 0 0 0 0,0 0 0 0 0,1 1 1 0 0,-1 0-1 0 0,1 0 0 0 0,0 0 0 0 0,0 0 1 0 0,-6 11-1 0 0,10-16-43 0 0,-1 1-1 0 0,1-1 1 0 0,0 1-1 0 0,-1-1 1 0 0,1 1 0 0 0,0-1-1 0 0,-1 1 1 0 0,1-1-1 0 0,0 1 1 0 0,0 0 0 0 0,0-1-1 0 0,0 1 1 0 0,0-1-1 0 0,0 1 1 0 0,-1 0 0 0 0,1-1-1 0 0,0 1 1 0 0,1-1-1 0 0,-1 1 1 0 0,0 0 0 0 0,0-1-1 0 0,0 1 1 0 0,0-1-1 0 0,0 1 1 0 0,1 0 0 0 0,-1-1-1 0 0,0 1 1 0 0,0-1-1 0 0,1 1 1 0 0,-1-1 0 0 0,0 1-1 0 0,1-1 1 0 0,-1 1-1 0 0,1-1 1 0 0,-1 1 0 0 0,1-1-1 0 0,-1 0 1 0 0,1 1 0 0 0,-1-1-1 0 0,1 0 1 0 0,-1 1-1 0 0,1-1 1 0 0,-1 0 0 0 0,1 0-1 0 0,-1 0 1 0 0,1 1-1 0 0,0-1 1 0 0,-1 0 0 0 0,2 0-1 0 0,0 0-461 0 0,0 0-1 0 0,1 0 1 0 0,-1 0 0 0 0,1 0-1 0 0,-1 0 1 0 0,0 0 0 0 0,1-1-1 0 0,-1 0 1 0 0,1 1 0 0 0,-1-1-1 0 0,3-1 1 0 0,17-13-3601 0 0,7-1-975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14147 0 0,'-6'-19'-59'0'0,"1"1"1622"0"0,4 33 114 0 0,2 4-1573 0 0,1 0 1 0 0,1-1-1 0 0,1 1 1 0 0,1 0-1 0 0,11 31 1 0 0,-15-48-122 0 0,0 0 0 0 0,0 0 0 0 0,0 0 1 0 0,1-1-1 0 0,-1 1 0 0 0,0 0 0 0 0,1 0 1 0 0,-1-1-1 0 0,1 1 0 0 0,-1-1 0 0 0,1 0 1 0 0,0 1-1 0 0,-1-1 0 0 0,1 0 1 0 0,0 0-1 0 0,0 0 0 0 0,0 0 0 0 0,0 0 1 0 0,0 0-1 0 0,0-1 0 0 0,0 1 0 0 0,0-1 1 0 0,0 1-1 0 0,1-1 0 0 0,2 0 1 0 0,4 0-137 0 0,0-1 0 0 0,0-1 0 0 0,-1 0 1 0 0,1 0-1 0 0,9-3 0 0 0,-11 2 138 0 0,0 1-1 0 0,1 0 1 0 0,-1 0-1 0 0,1 1 1 0 0,10-1-1 0 0,-16 3 59 0 0,-1-1 1 0 0,1 0-1 0 0,-1 0 0 0 0,0 1 1 0 0,1-1-1 0 0,-1 1 0 0 0,0 0 0 0 0,0-1 1 0 0,1 1-1 0 0,-1 0 0 0 0,0 0 1 0 0,0-1-1 0 0,0 1 0 0 0,0 0 0 0 0,0 0 1 0 0,0 0-1 0 0,0 1 0 0 0,0-1 1 0 0,0 0-1 0 0,0 0 0 0 0,-1 0 0 0 0,1 1 1 0 0,0-1-1 0 0,-1 0 0 0 0,1 1 0 0 0,-1-1 1 0 0,0 0-1 0 0,1 1 0 0 0,-1-1 1 0 0,0 1-1 0 0,0-1 0 0 0,0 0 0 0 0,0 1 1 0 0,0-1-1 0 0,0 1 0 0 0,0-1 1 0 0,0 0-1 0 0,-1 3 0 0 0,-1 5 300 0 0,1 0-1 0 0,-1 0 1 0 0,0 0-1 0 0,-6 13 1 0 0,-27 47 527 0 0,31-63-1212 0 0,0-1-1 0 0,0 1 1 0 0,0-1 0 0 0,-1 1-1 0 0,1-1 1 0 0,-1 0 0 0 0,-1-1-1 0 0,-10 8 1 0 0,16-12 107 0 0,-1 1-1 0 0,0-1 1 0 0,0 0 0 0 0,0 1 0 0 0,0-1 0 0 0,0 0-1 0 0,1 0 1 0 0,-1 0 0 0 0,0 0 0 0 0,0 0 0 0 0,0 0-1 0 0,0 0 1 0 0,0 0 0 0 0,0 0 0 0 0,1-1 0 0 0,-1 1-1 0 0,0 0 1 0 0,0 0 0 0 0,0-1 0 0 0,0 1 0 0 0,1-1-1 0 0,-1 1 1 0 0,0 0 0 0 0,0-1 0 0 0,1 1 0 0 0,-1-1-1 0 0,0 0 1 0 0,1 1 0 0 0,-1-1 0 0 0,1 0 0 0 0,-1 1-1 0 0,1-1 1 0 0,-1 0 0 0 0,1 0 0 0 0,-1 1 0 0 0,1-1-1 0 0,0 0 1 0 0,-1 0 0 0 0,1 0 0 0 0,0 0-1 0 0,0 1 1 0 0,0-1 0 0 0,-1-2 0 0 0,-4-15-4531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76 16027 0 0,'0'0'22'0'0,"0"0"-1"0"0,-1 0 0 0 0,1 0 0 0 0,0 0 1 0 0,0 0-1 0 0,-1 1 0 0 0,1-1 0 0 0,0 0 1 0 0,0 0-1 0 0,-1 0 0 0 0,1 0 0 0 0,0 0 0 0 0,0 0 1 0 0,-1 0-1 0 0,1 0 0 0 0,0 0 0 0 0,-1 0 1 0 0,1 0-1 0 0,0-1 0 0 0,0 1 0 0 0,-1 0 1 0 0,1 0-1 0 0,0 0 0 0 0,0 0 0 0 0,-1 0 1 0 0,1 0-1 0 0,0-1 0 0 0,0 1 0 0 0,0 0 0 0 0,-1 0 1 0 0,1 0-1 0 0,0 0 0 0 0,0-1 0 0 0,0 1 1 0 0,-1 0-1 0 0,1 0 0 0 0,0-1 0 0 0,0 1 1 0 0,0 0-1 0 0,0 0 0 0 0,0-1 0 0 0,0 1 0 0 0,0 0 1 0 0,0 0-1 0 0,-1-1 0 0 0,1 1 0 0 0,0 0 1 0 0,0 0-1 0 0,0-1 0 0 0,0 1 0 0 0,0 0 1 0 0,1-1-1 0 0,-1 1 0 0 0,0-1 0 0 0,15-15 123 0 0,29-14-337 0 0,-38 27 61 0 0,0 0 0 0 0,0 0 0 0 0,1 0 0 0 0,-1 1 0 0 0,1 0 0 0 0,0 1 0 0 0,-1-1 0 0 0,1 1 0 0 0,0 0 0 0 0,0 1-1 0 0,0 0 1 0 0,7 0 0 0 0,-7 1-923 0 0,0 0 0 0 0,1 1-1 0 0,-1 0 1 0 0,0 0 0 0 0,-1 0-1 0 0,1 1 1 0 0,7 4 0 0 0,-1 0-3596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1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59 290 6417 0 0,'-3'-15'1440'0'0,"-7"13"3589"0"0,-10-1-989 0 0,18 2-3956 0 0,0-1-1 0 0,0 0 1 0 0,0 0-1 0 0,0 0 0 0 0,0 0 1 0 0,1 0-1 0 0,-1-1 1 0 0,1 1-1 0 0,-1 0 1 0 0,1-1-1 0 0,0 1 0 0 0,0-1 1 0 0,0 0-1 0 0,0 1 1 0 0,0-1-1 0 0,1 0 1 0 0,-1 1-1 0 0,1-1 0 0 0,0 0 1 0 0,0 0-1 0 0,0-3 1 0 0,-1-9-225 0 0,2-1 0 0 0,2-20 0 0 0,9-18-553 0 0,-11 51 637 0 0,0-1 0 0 0,1 1 0 0 0,-1-1 0 0 0,1 1 0 0 0,0 0-1 0 0,-1 0 1 0 0,1-1 0 0 0,1 1 0 0 0,-1 1 0 0 0,0-1 0 0 0,1 0-1 0 0,5-4 1 0 0,-8 7 44 0 0,1 0 1 0 0,-1 0-1 0 0,1-1 0 0 0,0 1 0 0 0,-1 0 0 0 0,1 0 0 0 0,-1 0 0 0 0,1 0 1 0 0,-1 0-1 0 0,1 0 0 0 0,-1 1 0 0 0,1-1 0 0 0,0 0 0 0 0,-1 0 0 0 0,1 0 1 0 0,-1 0-1 0 0,1 1 0 0 0,-1-1 0 0 0,1 0 0 0 0,-1 0 0 0 0,1 1 0 0 0,-1-1 0 0 0,0 1 1 0 0,1-1-1 0 0,-1 0 0 0 0,1 1 0 0 0,-1-1 0 0 0,0 1 0 0 0,1-1 0 0 0,-1 1 1 0 0,0-1-1 0 0,0 1 0 0 0,1-1 0 0 0,-1 1 0 0 0,0-1 0 0 0,0 1 0 0 0,0-1 1 0 0,0 1-1 0 0,1-1 0 0 0,-1 1 0 0 0,0-1 0 0 0,0 2 0 0 0,7 29-15 0 0,-6-25 14 0 0,2 6-7 0 0,0 4 60 0 0,1 0 1 0 0,1 0-1 0 0,10 26 1 0 0,-14-43-128 0 0,0 1 0 0 0,-1-1 0 0 0,1 1 0 0 0,0-1 1 0 0,-1 1-1 0 0,1-1 0 0 0,-1 1 0 0 0,1-1 0 0 0,-1 1 1 0 0,1-1-1 0 0,-1 0 0 0 0,1 1 0 0 0,-1-1 1 0 0,1 0-1 0 0,-1 1 0 0 0,0-1 0 0 0,1 0 0 0 0,-1 0 1 0 0,0 1-1 0 0,0-1 0 0 0,0 0 0 0 0,0-1 1 0 0,10-25-795 0 0,-1 1 340 0 0,-6 13 626 0 0,1-1 0 0 0,1 1 0 0 0,0 0 0 0 0,1 0 0 0 0,0 1 0 0 0,1 0-1 0 0,15-21 1 0 0,-22 32 0 0 0,1 1-1 0 0,-1-1 1 0 0,1 1-1 0 0,-1-1 1 0 0,1 1-1 0 0,-1-1 1 0 0,1 1-1 0 0,-1-1 1 0 0,1 1-1 0 0,-1 0 1 0 0,1-1-1 0 0,0 1 1 0 0,-1 0-1 0 0,1-1 1 0 0,0 1-1 0 0,-1 0 1 0 0,1 0-1 0 0,0 0 1 0 0,0 0-1 0 0,-1 0 1 0 0,1 0-1 0 0,0-1 1 0 0,-1 2-1 0 0,1-1 1 0 0,0 0-1 0 0,0 0 1 0 0,-1 0-1 0 0,1 0 1 0 0,0 0-1 0 0,-1 1 1 0 0,1-1-1 0 0,0 0 1 0 0,0 1-1 0 0,1 1 59 0 0,0 0-1 0 0,0 0 0 0 0,0 0 0 0 0,0 0 0 0 0,0 0 0 0 0,-1 0 0 0 0,1 0 0 0 0,-1 1 0 0 0,2 3 0 0 0,3 7 304 0 0,-1 1 0 0 0,4 20 0 0 0,-2-12 7 0 0,-5-16-408 0 0,0 1 1 0 0,0 0 0 0 0,0 1 0 0 0,0 9-1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11466 0 0,'11'-16'2847'0'0,"6"-10"-5207"0"0,-17 26 2504 0 0,-1 0 1 0 0,1 0-1 0 0,-1 0 0 0 0,1 0 0 0 0,-1 0 0 0 0,1 0 1 0 0,-1 0-1 0 0,1 0 0 0 0,-1 0 0 0 0,1 0 0 0 0,-1 0 1 0 0,1 1-1 0 0,-1-1 0 0 0,1 0 0 0 0,-1 0 0 0 0,1 1 1 0 0,-1-1-1 0 0,1 0 0 0 0,-1 1 0 0 0,1-1 0 0 0,0 0 1 0 0,-1 1-1 0 0,1-1 0 0 0,0 1 0 0 0,-1-1 0 0 0,1 1 1 0 0,0-1-1 0 0,0 1 0 0 0,-1-1 0 0 0,1 1 0 0 0,0-1 1 0 0,0 1-1 0 0,0-1 0 0 0,0 1 0 0 0,-1-1 0 0 0,1 1 1 0 0,0-1-1 0 0,0 1 0 0 0,0-1 0 0 0,0 1 0 0 0,0-1 1 0 0,0 1-1 0 0,1-1 0 0 0,-1 1 0 0 0,0-1 0 0 0,0 2 1 0 0,4 19 34 0 0,0 1 1 0 0,11 31 0 0 0,5 21 216 0 0,-11-5 221 0 0,-8-46-81 0 0,2-1 0 0 0,7 28 0 0 0,6-107 233 0 0,-3-39-771 0 0,-10 66 10 0 0,1 1 0 0 0,1-1 0 0 0,1 1 0 0 0,2 1 0 0 0,12-32 0 0 0,-20 60 1 0 0,0-1-1 0 0,0 1 1 0 0,0 0-1 0 0,0 0 1 0 0,0 0-1 0 0,0 0 1 0 0,0 0-1 0 0,0-1 1 0 0,0 1-1 0 0,0 0 1 0 0,0 0-1 0 0,0 0 1 0 0,1 0-1 0 0,-1 0 1 0 0,0 0-1 0 0,0-1 1 0 0,0 1-1 0 0,0 0 1 0 0,0 0-1 0 0,0 0 1 0 0,0 0-1 0 0,1 0 1 0 0,-1 0-1 0 0,0 0 0 0 0,0 0 1 0 0,0 0-1 0 0,0 0 1 0 0,0 0-1 0 0,1 0 1 0 0,-1 0-1 0 0,0 0 1 0 0,0 0-1 0 0,0 0 1 0 0,0 0-1 0 0,1 0 1 0 0,-1 0-1 0 0,0 0 1 0 0,0 0-1 0 0,0 0 1 0 0,0 0-1 0 0,0 0 1 0 0,1 0-1 0 0,-1 0 1 0 0,0 0-1 0 0,0 0 1 0 0,0 0-1 0 0,0 0 1 0 0,7 10 253 0 0,7 22-44 0 0,-10-20-199 0 0,50 130-110 0 0,-27-67 51 0 0,-18-60 45 0 0,-9-15-2 0 0,1 0-1 0 0,-1 0 0 0 0,0 0 1 0 0,1 0-1 0 0,-1 0 0 0 0,0 0 1 0 0,1 1-1 0 0,-1-1 1 0 0,0 0-1 0 0,1 0 0 0 0,-1 0 1 0 0,0 0-1 0 0,0 0 1 0 0,1 0-1 0 0,-1 0 0 0 0,0 0 1 0 0,1 0-1 0 0,-1-1 0 0 0,0 1 1 0 0,1 0-1 0 0,-1 0 1 0 0,0 0-1 0 0,1 0 0 0 0,-1 0 1 0 0,0 0-1 0 0,0-1 1 0 0,1 1-1 0 0,-1 0 0 0 0,18-27 151 0 0,-16 23-148 0 0,23-43-183 0 0,-3-2 0 0 0,-1-1-1 0 0,16-61 1 0 0,-36 110-18 0 0,1-13-1433 0 0,-2 13 1474 0 0,0 1-1 0 0,0 0 1 0 0,0 0 0 0 0,0-1 0 0 0,0 1 0 0 0,0 0 0 0 0,0 0-1 0 0,0-1 1 0 0,0 1 0 0 0,-1 0 0 0 0,1 0 0 0 0,0 0-1 0 0,0-1 1 0 0,0 1 0 0 0,0 0 0 0 0,0 0 0 0 0,0 0 0 0 0,-1-1-1 0 0,0 0-930 0 0,1 1 931 0 0,0 0 0 0 0,0 0 0 0 0,-1 0-1 0 0,1 0 1 0 0,0 0 0 0 0,0 0 0 0 0,-1 0 0 0 0,1 0-1 0 0,0 0 1 0 0,0 0 0 0 0,0-1 0 0 0,-1 1 0 0 0,1 1 0 0 0,0-1-1 0 0,0 0 1 0 0,-1 0 0 0 0,1 0 0 0 0,0 0 0 0 0,0 0-1 0 0,-1 0 1 0 0,1 0 0 0 0,0 0 0 0 0,0 0 0 0 0,-1 0 0 0 0,6 12-9650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6625 0 0,'-5'2'1374'0'0,"0"1"0"0"0,0-1 0 0 0,0 1 0 0 0,0 0-1 0 0,0 0 1 0 0,1 1 0 0 0,-7 5 0 0 0,-18 12 2077 0 0,23-17-3254 0 0,0 0-1 0 0,1 1 1 0 0,-1 0-1 0 0,1 0 1 0 0,0 0-1 0 0,0 0 1 0 0,1 1-1 0 0,-1 0 1 0 0,-4 8 0 0 0,-30 63 706 0 0,32-63-783 0 0,-11 27 144 0 0,-21 69 0 0 0,34-94-261 0 0,1-1-1 0 0,1 0 0 0 0,1 1 0 0 0,0 0 0 0 0,1-1 0 0 0,1 1 1 0 0,0 0-1 0 0,4 18 0 0 0,-3-29-11 0 0,0 0 0 0 0,0-1 0 0 0,1 0 0 0 0,-1 1 0 0 0,1-1-1 0 0,0 0 1 0 0,1 0 0 0 0,-1 1 0 0 0,1-2 0 0 0,-1 1 0 0 0,1 0 0 0 0,1-1 0 0 0,-1 1 0 0 0,0-1 0 0 0,1 0 0 0 0,-1 0 0 0 0,1 0 0 0 0,7 3-1 0 0,-9-5 6 0 0,1 1-1 0 0,0-1 1 0 0,-1-1-1 0 0,1 1 0 0 0,0 0 1 0 0,0-1-1 0 0,-1 1 0 0 0,1-1 1 0 0,0 0-1 0 0,0 0 0 0 0,0 0 1 0 0,-1 0-1 0 0,1-1 1 0 0,0 1-1 0 0,0-1 0 0 0,-1 1 1 0 0,1-1-1 0 0,0 0 0 0 0,-1 0 1 0 0,1 0-1 0 0,-1-1 1 0 0,1 1-1 0 0,-1 0 0 0 0,1-1 1 0 0,-1 0-1 0 0,0 0 0 0 0,0 1 1 0 0,0-1-1 0 0,0 0 0 0 0,0-1 1 0 0,0 1-1 0 0,1-3 1 0 0,-1 1 15 0 0,0 1 0 0 0,0-1 1 0 0,-1 0-1 0 0,1 0 0 0 0,-1 1 1 0 0,0-1-1 0 0,0 0 0 0 0,-1 0 1 0 0,1 0-1 0 0,-1 0 0 0 0,0 0 1 0 0,0 0-1 0 0,0 0 0 0 0,0 0 1 0 0,-1 0-1 0 0,0 0 0 0 0,1 0 1 0 0,-2 0-1 0 0,1 0 1 0 0,0 0-1 0 0,-1 0 0 0 0,0 1 1 0 0,1-1-1 0 0,-5-4 0 0 0,3 1-35 0 0,-1 1-1 0 0,0 0 0 0 0,-1 0 1 0 0,0 0-1 0 0,0 0 1 0 0,0 1-1 0 0,0 0 0 0 0,-1 0 1 0 0,0 0-1 0 0,0 1 1 0 0,0-1-1 0 0,-10-4 1 0 0,15 9-50 0 0,-1-1 0 0 0,1 1 1 0 0,0-1-1 0 0,0 1 1 0 0,-1-1-1 0 0,1 1 1 0 0,0 0-1 0 0,-1 0 1 0 0,1-1-1 0 0,0 1 1 0 0,-1 0-1 0 0,1 0 1 0 0,-1 1-1 0 0,1-1 1 0 0,0 0-1 0 0,-1 0 0 0 0,1 0 1 0 0,0 1-1 0 0,0-1 1 0 0,-1 1-1 0 0,1-1 1 0 0,0 1-1 0 0,0 0 1 0 0,-1-1-1 0 0,1 1 1 0 0,0 0-1 0 0,0 0 1 0 0,0 0-1 0 0,0 0 1 0 0,0 0-1 0 0,0 0 1 0 0,1 0-1 0 0,-1 0 0 0 0,0 0 1 0 0,-1 2-1 0 0,1 0-607 0 0,0-1-1 0 0,0 1 0 0 0,1 0 1 0 0,-1 0-1 0 0,0-1 0 0 0,1 1 0 0 0,0 0 1 0 0,0 0-1 0 0,0 0 0 0 0,0 0 0 0 0,0 0 1 0 0,0-1-1 0 0,1 1 0 0 0,-1 0 1 0 0,1 0-1 0 0,2 4 0 0 0,5 10-5787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61 14211 0 0,'-3'1'3489'0'0,"4"-5"-3065"0"0,1-1 200 0 0,1 2 24 0 0,0-1-88 0 0,1 1-320 0 0,2 0-240 0 0,2-2-168 0 0,2 2-416 0 0,2 0-624 0 0,2 0-777 0 0,-1 0-711 0 0,2-3-729 0 0,0-1 88 0 0,1-2-1464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9306 0 0,'0'-1'11'0'0,"-1"-1"1"0"0,1 1-1 0 0,0-1 1 0 0,0 1-1 0 0,0 0 0 0 0,0-1 1 0 0,0 1-1 0 0,0-1 1 0 0,0 1-1 0 0,1 0 0 0 0,-1-1 1 0 0,0 1-1 0 0,1 0 1 0 0,-1-1-1 0 0,1 1 0 0 0,0 0 1 0 0,-1-1-1 0 0,1 1 1 0 0,0 0-1 0 0,0 0 0 0 0,0 0 1 0 0,0 0-1 0 0,0 0 1 0 0,0 0-1 0 0,0 0 0 0 0,0 0 1 0 0,0 0-1 0 0,0 0 1 0 0,0 1-1 0 0,1-1 0 0 0,-1 0 1 0 0,0 1-1 0 0,1-1 1 0 0,-1 1-1 0 0,0-1 0 0 0,1 1 1 0 0,-1 0-1 0 0,1 0 1 0 0,-1 0-1 0 0,0-1 0 0 0,1 1 1 0 0,-1 0-1 0 0,1 1 1 0 0,-1-1-1 0 0,0 0 0 0 0,1 0 1 0 0,-1 1-1 0 0,1-1 1 0 0,-1 1-1 0 0,0-1 0 0 0,1 1 1 0 0,0 0-1 0 0,4 1 200 0 0,-1 1-1 0 0,1-1 0 0 0,-1 1 1 0 0,0 0-1 0 0,0 1 0 0 0,0-1 1 0 0,-1 1-1 0 0,1 0 1 0 0,-1 0-1 0 0,0 0 0 0 0,6 8 1 0 0,-8-9-37 0 0,-1 0-1 0 0,0-1 1 0 0,1 1 0 0 0,-1 0 0 0 0,0 0 0 0 0,0 0 0 0 0,-1 0 0 0 0,1 0 0 0 0,-1 0 0 0 0,1 0 0 0 0,-1 0 0 0 0,0 0-1 0 0,0 0 1 0 0,0 0 0 0 0,-1 0 0 0 0,1 0 0 0 0,-1 1 0 0 0,0-2 0 0 0,1 1 0 0 0,-1 0 0 0 0,-2 3 0 0 0,-2 5 288 0 0,-1-1 1 0 0,-1 0-1 0 0,0 0 1 0 0,-10 11 0 0 0,9-12-71 0 0,1-1 0 0 0,1 1 0 0 0,0 0 1 0 0,-7 14-1 0 0,12-22-389 0 0,1 0 0 0 0,-1 0 0 0 0,1 0 0 0 0,0 0 0 0 0,-1 0 0 0 0,1 0 0 0 0,0 0 0 0 0,0 0 0 0 0,0 0 0 0 0,0 0 1 0 0,0 0-1 0 0,0 1 0 0 0,0-1 0 0 0,0 0 0 0 0,0 0 0 0 0,0 0 0 0 0,1 0 0 0 0,-1 0 0 0 0,0 0 0 0 0,1 0 0 0 0,-1 0 0 0 0,1-1 0 0 0,-1 1 0 0 0,1 0 0 0 0,-1 0 0 0 0,1 0 0 0 0,0 0 0 0 0,-1 0 0 0 0,1-1 0 0 0,0 1 0 0 0,0 0 0 0 0,0-1 0 0 0,0 1 0 0 0,-1-1 0 0 0,1 1 1 0 0,0-1-1 0 0,0 1 0 0 0,0-1 0 0 0,0 1 0 0 0,0-1 0 0 0,0 0 0 0 0,0 0 0 0 0,0 1 0 0 0,0-1 0 0 0,0 0 0 0 0,0 0 0 0 0,0 0 0 0 0,2 0 0 0 0,4 0-298 0 0,0 1 0 0 0,1-1 0 0 0,-1 0 0 0 0,0-1-1 0 0,10-1 1 0 0,-10 0-510 0 0,0 1 0 0 0,0-1 0 0 0,0-1 0 0 0,0 1 0 0 0,9-6 0 0 0,-12 6-1 0 0,-1 0 0 0 0,1-1 0 0 0,-1 0 0 0 0,0 1 0 0 0,0-1 0 0 0,0 0 0 0 0,0 0 0 0 0,0-1 0 0 0,-1 1 0 0 0,4-7 0 0 0,2-2-2811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13979 0 0,'-1'0'80'0'0,"0"0"1"0"0,0 0-1 0 0,0-1 0 0 0,0 1 1 0 0,0 0-1 0 0,0 0 0 0 0,0 0 1 0 0,0 0-1 0 0,0 1 1 0 0,1-1-1 0 0,-1 0 0 0 0,0 0 1 0 0,0 0-1 0 0,0 1 0 0 0,0-1 1 0 0,0 0-1 0 0,0 1 0 0 0,1-1 1 0 0,-1 1-1 0 0,0-1 0 0 0,0 1 1 0 0,1 0-1 0 0,-1-1 1 0 0,0 1-1 0 0,1 0 0 0 0,-1-1 1 0 0,1 1-1 0 0,-1 0 0 0 0,1-1 1 0 0,-1 1-1 0 0,1 0 0 0 0,-1 0 1 0 0,1 0-1 0 0,0 0 0 0 0,-1 1 1 0 0,-15 42 221 0 0,12-32 229 0 0,1-3-346 0 0,0 0 1 0 0,1-1-1 0 0,0 1 0 0 0,0 0 0 0 0,0 10 0 0 0,2-18-185 0 0,0 0 0 0 0,0 1 0 0 0,0-1 0 0 0,0 0 0 0 0,0 0 0 0 0,0 1 0 0 0,0-1 0 0 0,0 0 0 0 0,0 0 0 0 0,1 1-1 0 0,-1-1 1 0 0,1 0 0 0 0,-1 0 0 0 0,1 0 0 0 0,-1 0 0 0 0,1 0 0 0 0,0 0 0 0 0,-1 0 0 0 0,1 0 0 0 0,0 0 0 0 0,0 0-1 0 0,0 0 1 0 0,0 0 0 0 0,0 0 0 0 0,0-1 0 0 0,0 1 0 0 0,0 0 0 0 0,0-1 0 0 0,0 1 0 0 0,0-1 0 0 0,0 1-1 0 0,1-1 1 0 0,-1 1 0 0 0,0-1 0 0 0,0 0 0 0 0,0 0 0 0 0,1 1 0 0 0,-1-1 0 0 0,0 0 0 0 0,0 0 0 0 0,1 0 0 0 0,-1-1-1 0 0,0 1 1 0 0,0 0 0 0 0,1 0 0 0 0,-1-1 0 0 0,2 0 0 0 0,10-2 105 0 0,-5 1-148 0 0,1 1 1 0 0,-1-1 0 0 0,0 1 0 0 0,0 1 0 0 0,16 0-1 0 0,-23 0 72 0 0,0 0-1 0 0,1 1 0 0 0,-1-1 0 0 0,0 0 0 0 0,0 1 1 0 0,0-1-1 0 0,1 1 0 0 0,-1-1 0 0 0,0 1 0 0 0,0 0 0 0 0,0-1 1 0 0,0 1-1 0 0,0 0 0 0 0,0 0 0 0 0,0 0 0 0 0,0 0 1 0 0,0 0-1 0 0,0 1 0 0 0,0-1 85 0 0,0 1-1 0 0,-1 0 1 0 0,1 0 0 0 0,-1 0-1 0 0,1 0 1 0 0,-1-1 0 0 0,0 1-1 0 0,0 0 1 0 0,0 0 0 0 0,0 0-1 0 0,0 0 1 0 0,0 0 0 0 0,0 0-1 0 0,-1 0 1 0 0,0 3 0 0 0,-3 9-16 0 0,0 1-1 0 0,-2-1 1 0 0,1 0 0 0 0,-2-1 0 0 0,0 1 0 0 0,-16 22-1 0 0,20-32-563 0 0,-8 7-2808 0 0,7-10-7 0 0,4-1 3100 0 0,0 0 0 0 0,0 0-1 0 0,0 0 1 0 0,-1 0 0 0 0,1 0-1 0 0,0 0 1 0 0,0 0 0 0 0,-1 0-1 0 0,-3-15-10070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15227 0 0,'0'-2'143'0'0,"1"-1"-1"0"0,-1 1 0 0 0,1-1 0 0 0,0 1 1 0 0,0 0-1 0 0,0-1 0 0 0,0 1 1 0 0,0 0-1 0 0,0 0 0 0 0,1 0 1 0 0,-1-1-1 0 0,1 2 0 0 0,0-1 1 0 0,0 0-1 0 0,-1 0 0 0 0,1 0 1 0 0,0 1-1 0 0,0-1 0 0 0,5-1 0 0 0,-2 1-166 0 0,1 0 0 0 0,0 1-1 0 0,0 0 1 0 0,0 0 0 0 0,0 0-1 0 0,0 1 1 0 0,9 0-1 0 0,32-4-2272 0 0,-37 2 667 0 0,0 1 0 0 0,0 0 1 0 0,0 0-1 0 0,0 2 0 0 0,11 0 1 0 0,-8 2-2414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123 159 13691 0 0,'-5'-1'974'0'0,"0"1"0"0"0,0 1-1 0 0,0-1 1 0 0,0 1 0 0 0,0-1 0 0 0,0 1 0 0 0,0 1 0 0 0,0-1-1 0 0,-5 3 1 0 0,6-2-608 0 0,1-1 0 0 0,-1 1 0 0 0,1 1 1 0 0,0-1-1 0 0,-1 0 0 0 0,1 1 0 0 0,0 0 0 0 0,0 0 0 0 0,1 0 0 0 0,-4 4 0 0 0,3-3-297 0 0,1 1 0 0 0,-1 0 0 0 0,1-1 0 0 0,0 1 0 0 0,0 0 1 0 0,1 1-1 0 0,-1-1 0 0 0,1 0 0 0 0,0 0 0 0 0,1 1 0 0 0,-1-1 0 0 0,1 0 0 0 0,0 1 0 0 0,0-1 0 0 0,1 0 1 0 0,0 1-1 0 0,0-1 0 0 0,1 6 0 0 0,2-2-116 0 0,-1 0 1 0 0,1-1-1 0 0,1 1 1 0 0,-1-1-1 0 0,1 0 1 0 0,1 0-1 0 0,0 0 1 0 0,0 0-1 0 0,0-1 1 0 0,1 0-1 0 0,0-1 1 0 0,0 0 0 0 0,1 0-1 0 0,0 0 1 0 0,0-1-1 0 0,0 0 1 0 0,0 0-1 0 0,1-1 1 0 0,10 3-1 0 0,-13-4-24 0 0,0-2 1 0 0,0 1-1 0 0,0-1 0 0 0,0 0 1 0 0,0 0-1 0 0,0 0 0 0 0,1-1 1 0 0,-1 0-1 0 0,0 0 0 0 0,0-1 0 0 0,0 0 1 0 0,0 0-1 0 0,8-2 0 0 0,-9 1 43 0 0,0 0-1 0 0,-1-1 0 0 0,1 1 1 0 0,-1-1-1 0 0,1 0 0 0 0,-1 0 1 0 0,0 0-1 0 0,0-1 0 0 0,-1 1 1 0 0,1-1-1 0 0,-1 0 1 0 0,1 0-1 0 0,-1 0 0 0 0,-1-1 1 0 0,1 1-1 0 0,0-1 0 0 0,2-8 1 0 0,0 1 24 0 0,-1 0 0 0 0,-1-1 0 0 0,0 1 0 0 0,-1-1 1 0 0,0 0-1 0 0,-1 0 0 0 0,0 0 0 0 0,-1 0 1 0 0,-1 1-1 0 0,0-1 0 0 0,0 0 0 0 0,-1 0 0 0 0,-1 1 1 0 0,0-1-1 0 0,-1 1 0 0 0,-1 0 0 0 0,1 0 0 0 0,-8-12 1 0 0,8 16 11 0 0,-1 0 1 0 0,0-1-1 0 0,0 2 1 0 0,-1-1 0 0 0,0 1-1 0 0,-1 0 1 0 0,1 0-1 0 0,-1 0 1 0 0,0 1 0 0 0,-1 0-1 0 0,0 1 1 0 0,0-1-1 0 0,0 2 1 0 0,0-1-1 0 0,-1 1 1 0 0,0 0 0 0 0,0 1-1 0 0,0 0 1 0 0,0 0-1 0 0,0 1 1 0 0,0 1 0 0 0,-1-1-1 0 0,1 1 1 0 0,-18 1-1 0 0,23 0-112 0 0,0 0 0 0 0,0 0 0 0 0,0 1 0 0 0,0-1 0 0 0,0 1 0 0 0,0 0 0 0 0,0 1 0 0 0,1-1 0 0 0,-1 0 0 0 0,0 1 0 0 0,1 0 0 0 0,-1 0 0 0 0,1 0 0 0 0,-1 0 0 0 0,1 1 0 0 0,0-1 0 0 0,0 1 0 0 0,0 0 0 0 0,0 0 0 0 0,-3 4 0 0 0,4-2-574 0 0,-1 0-1 0 0,1 0 1 0 0,1 0 0 0 0,-1 0 0 0 0,1 0 0 0 0,-1 1 0 0 0,1-1-1 0 0,1 0 1 0 0,-1 1 0 0 0,1-1 0 0 0,0 0 0 0 0,0 1-1 0 0,1-1 1 0 0,1 10 0 0 0,6 23-7752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38 304 9746 0 0,'-1'1'230'0'0,"0"0"0"0"0,0 0 0 0 0,0 0 0 0 0,0 0 1 0 0,0 0-1 0 0,0 0 0 0 0,0 0 0 0 0,0 0 0 0 0,-1-1 0 0 0,1 1 0 0 0,0-1 0 0 0,-1 1 0 0 0,1-1 1 0 0,-3 1-1 0 0,4-1-113 0 0,-1 0 1 0 0,0 0-1 0 0,1 0 1 0 0,-1 0-1 0 0,1 0 1 0 0,-1-1-1 0 0,1 1 1 0 0,-1 0-1 0 0,1 0 1 0 0,-1 0-1 0 0,1-1 1 0 0,-1 1-1 0 0,1 0 1 0 0,-1-1-1 0 0,1 1 1 0 0,0-1-1 0 0,-1 1 1 0 0,1 0-1 0 0,-1-1 1 0 0,1 1-1 0 0,0-1 1 0 0,-1 1-1 0 0,1-1 1 0 0,0 1-1 0 0,-1-1 1 0 0,0-4 188 0 0,0 1 1 0 0,0 0 0 0 0,0 0-1 0 0,0-1 1 0 0,1 1-1 0 0,0-1 1 0 0,0 1-1 0 0,0-8 1 0 0,3-11-374 0 0,0-1-1 0 0,2 1 1 0 0,0 0-1 0 0,2 0 1 0 0,0 0 0 0 0,2 1-1 0 0,0 0 1 0 0,21-34-1 0 0,-30 55 25 0 0,1-1-1 0 0,0 1 1 0 0,0 0-1 0 0,0-1 1 0 0,-1 1-1 0 0,1 0 1 0 0,0 0-1 0 0,1 0 1 0 0,-1 0-1 0 0,0 0 1 0 0,0 0-1 0 0,0 0 1 0 0,1 0 0 0 0,-1 0-1 0 0,0 1 1 0 0,1-1-1 0 0,-1 0 1 0 0,0 1-1 0 0,1-1 1 0 0,-1 1-1 0 0,1-1 1 0 0,2 1-1 0 0,-3 0 20 0 0,0 1-1 0 0,1-1 0 0 0,-1 1 1 0 0,0-1-1 0 0,1 1 0 0 0,-1 0 1 0 0,0 0-1 0 0,0-1 0 0 0,0 1 1 0 0,0 0-1 0 0,0 0 0 0 0,0 0 1 0 0,0 0-1 0 0,0 0 0 0 0,0 0 1 0 0,0 1-1 0 0,-1-1 0 0 0,1 0 1 0 0,0 2-1 0 0,3 5 57 0 0,-1 0-1 0 0,0 0 1 0 0,0 0-1 0 0,-1 0 1 0 0,0 0-1 0 0,1 14 1 0 0,-3 8 285 0 0,0-22-286 0 0,0-1 0 0 0,0 0 0 0 0,0 1 0 0 0,1-1 0 0 0,0 0 0 0 0,3 10-1 0 0,-4-17-33 0 0,0 0-1 0 0,0 0 0 0 0,0 1 0 0 0,0-1 0 0 0,0 0 1 0 0,0 0-1 0 0,0 0 0 0 0,1 0 0 0 0,-1 0 0 0 0,0 1 1 0 0,0-1-1 0 0,0 0 0 0 0,0 0 0 0 0,0 0 0 0 0,0 0 1 0 0,1 0-1 0 0,-1 0 0 0 0,0 0 0 0 0,0 0 0 0 0,0 1 1 0 0,0-1-1 0 0,0 0 0 0 0,1 0 0 0 0,-1 0 0 0 0,0 0 1 0 0,0 0-1 0 0,0 0 0 0 0,0 0 0 0 0,1 0 0 0 0,-1 0 1 0 0,0 0-1 0 0,0 0 0 0 0,0 0 0 0 0,0 0 0 0 0,1 0 1 0 0,-1 0-1 0 0,0 0 0 0 0,0 0 0 0 0,0 0 0 0 0,0-1 1 0 0,0 1-1 0 0,1 0 0 0 0,-1 0 0 0 0,0 0 0 0 0,0 0 0 0 0,10-9-451 0 0,9-19-503 0 0,-16 24 849 0 0,-2 2 55 0 0,4-5-17 0 0,-1 0 0 0 0,2 0 0 0 0,-1 1 0 0 0,11-11 0 0 0,-15 16 104 0 0,0 1 0 0 0,-1-1 0 0 0,1 1 0 0 0,0-1 0 0 0,0 1 0 0 0,0-1-1 0 0,0 1 1 0 0,0-1 0 0 0,0 1 0 0 0,0 0 0 0 0,0-1 0 0 0,0 1 0 0 0,0 0 0 0 0,0 0-1 0 0,0 0 1 0 0,0 0 0 0 0,0 0 0 0 0,0 0 0 0 0,2 0 0 0 0,-2 1 43 0 0,0-1 0 0 0,0 1 0 0 0,0 0 0 0 0,0 0 0 0 0,0-1 0 0 0,0 1 0 0 0,0 0 1 0 0,0 0-1 0 0,0 0 0 0 0,0 0 0 0 0,0 0 0 0 0,-1 1 0 0 0,1-1 0 0 0,0 0 0 0 0,-1 0 0 0 0,1 0 0 0 0,-1 1 1 0 0,1-1-1 0 0,0 2 0 0 0,3 14 211 0 0,-1-1 1 0 0,0 0-1 0 0,-2 0 0 0 0,1 25 1 0 0,2 23-6109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2:2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3 274 14075 0 0,'0'-1'106'0'0,"0"1"-1"0"0,-1-1 1 0 0,1 0 0 0 0,0 0 0 0 0,-1 0-1 0 0,1 0 1 0 0,0 0 0 0 0,0 0 0 0 0,0 0-1 0 0,0 0 1 0 0,0 0 0 0 0,0 0-1 0 0,0 0 1 0 0,0 0 0 0 0,0 1 0 0 0,0-1-1 0 0,1 0 1 0 0,-1 0 0 0 0,0 0 0 0 0,1 0-1 0 0,-1 0 1 0 0,1 0 0 0 0,-1 0-1 0 0,1 1 1 0 0,-1-1 0 0 0,1 0 0 0 0,-1 0-1 0 0,1 1 1 0 0,0-1 0 0 0,-1 0 0 0 0,1 1-1 0 0,0-1 1 0 0,0 1 0 0 0,-1-1-1 0 0,1 1 1 0 0,0-1 0 0 0,0 1 0 0 0,0-1-1 0 0,0 1 1 0 0,0 0 0 0 0,0 0 0 0 0,-1-1-1 0 0,1 1 1 0 0,0 0 0 0 0,0 0-1 0 0,0 0 1 0 0,0 0 0 0 0,0 0 0 0 0,0 0-1 0 0,0 0 1 0 0,0 0 0 0 0,0 1 0 0 0,2-1-1 0 0,1 1 150 0 0,0-1-1 0 0,-1 1 1 0 0,1 0 0 0 0,0 0-1 0 0,0 0 1 0 0,0 0 0 0 0,-1 1-1 0 0,1-1 1 0 0,-1 1-1 0 0,1 0 1 0 0,-1 0 0 0 0,5 4-1 0 0,-4-1-219 0 0,0 1 0 0 0,0-1 0 0 0,-1 1 0 0 0,0 0 0 0 0,0 0 0 0 0,0 0 0 0 0,-1 0 0 0 0,0 1 0 0 0,0-1 0 0 0,1 10 0 0 0,1 9 81 0 0,0 38 1 0 0,3 16 101 0 0,-7-77-217 0 0,12 34 133 0 0,-12-35-131 0 0,0-1 0 0 0,0 1 0 0 0,1-1 0 0 0,-1 1 0 0 0,0-1 0 0 0,1 0 0 0 0,-1 1 0 0 0,0-1 0 0 0,1 0 0 0 0,-1 1 0 0 0,0-1 0 0 0,1 0 0 0 0,-1 0 0 0 0,1 1 0 0 0,-1-1 0 0 0,1 0 0 0 0,-1 0 0 0 0,0 0 0 0 0,1 1 0 0 0,-1-1 0 0 0,1 0 0 0 0,-1 0 0 0 0,1 0 0 0 0,0 0 0 0 0,0 0-2 0 0,0-1-1 0 0,1 1 1 0 0,-1-1-1 0 0,0 1 1 0 0,0-1-1 0 0,0 0 1 0 0,0 1-1 0 0,-1-1 1 0 0,1 0-1 0 0,0 1 0 0 0,0-1 1 0 0,0 0-1 0 0,0 0 1 0 0,-1 0-1 0 0,2-1 1 0 0,12-21-40 0 0,0 0 1 0 0,-1 0 0 0 0,14-37-1 0 0,-18 36 38 0 0,2 0 0 0 0,1 2-1 0 0,25-38 1 0 0,-37 59 6 0 0,0 1 0 0 0,0-1 0 0 0,0 1 0 0 0,0 0 0 0 0,1-1 0 0 0,-1 1 0 0 0,0-1-1 0 0,0 1 1 0 0,1 0 0 0 0,-1-1 0 0 0,0 1 0 0 0,1 0 0 0 0,-1 0 0 0 0,0-1 0 0 0,1 1 0 0 0,-1 0 0 0 0,0 0 0 0 0,1-1 0 0 0,-1 1-1 0 0,1 0 1 0 0,-1 0 0 0 0,0 0 0 0 0,1 0 0 0 0,-1 0 0 0 0,1-1 0 0 0,-1 1 0 0 0,0 0 0 0 0,1 0 0 0 0,-1 0 0 0 0,1 0 0 0 0,-1 0-1 0 0,1 0 1 0 0,-1 1 0 0 0,0-1 0 0 0,1 0 0 0 0,5 16 271 0 0,-6 29 265 0 0,0-42-491 0 0,-3 42 445 0 0,1-30-378 0 0,0-1 0 0 0,1 1 0 0 0,1-1 0 0 0,1 1 0 0 0,0-1 0 0 0,0 1 1 0 0,2-1-1 0 0,5 21 0 0 0,-7-34-110 0 0,-1 1 1 0 0,1 0-1 0 0,0-1 1 0 0,-1 1 0 0 0,1-1-1 0 0,0 1 1 0 0,0-1-1 0 0,0 1 1 0 0,0-1 0 0 0,0 1-1 0 0,1-1 1 0 0,-1 0-1 0 0,0 0 1 0 0,1 0-1 0 0,-1 0 1 0 0,1 0 0 0 0,-1 0-1 0 0,3 1 1 0 0,-3-1-5 0 0,1-1 1 0 0,-1 0 0 0 0,0 0-1 0 0,1 0 1 0 0,-1 0-1 0 0,1 0 1 0 0,-1 0 0 0 0,0 0-1 0 0,1-1 1 0 0,-1 1-1 0 0,0 0 1 0 0,0-1-1 0 0,1 1 1 0 0,-1-1 0 0 0,0 1-1 0 0,0-1 1 0 0,1 0-1 0 0,1-1 1 0 0,1-2-7 0 0,1 0-1 0 0,-1-1 1 0 0,1 1-1 0 0,-1-1 1 0 0,-1 0-1 0 0,1 0 1 0 0,-1 0-1 0 0,1 0 1 0 0,1-7-1 0 0,13-35-393 0 0,-2-1 1 0 0,-3-1-1 0 0,9-54 1 0 0,-7 28-1695 0 0,7-47-7971 0 0,-17 67 1619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4033 0 0,'-5'8'276'0'0,"1"0"-1"0"0,1 0 1 0 0,-1 0 0 0 0,1 0-1 0 0,0 1 1 0 0,-2 15 0 0 0,-11 29 2795 0 0,11-38-2277 0 0,0-1 0 0 0,1 1 1 0 0,0-1-1 0 0,1 1 0 0 0,1 0 0 0 0,-1 30 0 0 0,10 93-318 0 0,-4-104-202 0 0,8 60-224 0 0,28 117 0 0 0,39 87-83 0 0,-12-50 237 0 0,-46-186-70 0 0,-3-10-1625 0 0,-9-17-2741 0 0,-11-10-424 0 0,2-22 4476 0 0,0-1 1 0 0,0 0 0 0 0,0 0 0 0 0,0 0-1 0 0,0-1 1 0 0,0 1 0 0 0,0 0 0 0 0,-1 0-1 0 0,1-1 1 0 0,0 1 0 0 0,-1-1 0 0 0,0 1-1 0 0,1-1 1 0 0,-1 1 0 0 0,-3 1 0 0 0,-3-1-1538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66 18652 0 0,'-1'0'-2'0'0,"-3"-2"-57"0"0,0-1 0 0 0,0 0 1 0 0,1 0-1 0 0,-1 0 0 0 0,1-1 0 0 0,-5-4 0 0 0,8 7 48 0 0,0 1-1 0 0,-1-1 1 0 0,1 1-1 0 0,0-1 1 0 0,0 1 0 0 0,-1-1-1 0 0,1 0 1 0 0,0 1-1 0 0,0-1 1 0 0,0 0 0 0 0,0 1-1 0 0,0-1 1 0 0,0 1-1 0 0,0-1 1 0 0,0 0 0 0 0,0 1-1 0 0,0-1 1 0 0,0 1-1 0 0,0-1 1 0 0,0 0-1 0 0,0 1 1 0 0,1-2 0 0 0,0 1-1 0 0,0 0 0 0 0,-1 0 0 0 0,1 0 0 0 0,0 0 0 0 0,0 0 0 0 0,1 0 0 0 0,-1 0 0 0 0,0 1 0 0 0,0-1 0 0 0,0 0 0 0 0,0 1 0 0 0,1-1 0 0 0,-1 0 0 0 0,2 0 0 0 0,8-2-53 0 0,0 0 0 0 0,0 1 0 0 0,0 1 0 0 0,1-1 0 0 0,-1 2-1 0 0,0-1 1 0 0,0 1 0 0 0,17 3 0 0 0,89 20-328 0 0,66 31-886 0 0,-158-44 1011 0 0,1 0 0 0 0,-2 2-1 0 0,1 1 1 0 0,42 31-1 0 0,-62-39 379 0 0,0 0-1 0 0,-1 0 1 0 0,1 0-1 0 0,-1 1 1 0 0,0-1-1 0 0,0 1 1 0 0,-1 0-1 0 0,0 0 1 0 0,0 1-1 0 0,0-1 1 0 0,-1 0-1 0 0,0 1 1 0 0,0 0-1 0 0,-1-1 0 0 0,0 1 1 0 0,0 0-1 0 0,0 0 1 0 0,-1 0-1 0 0,0 0 1 0 0,-1 9-1 0 0,-3 14-55 0 0,0 1 0 0 0,-2-1 0 0 0,-11 34 0 0 0,14-54-99 0 0,-5 21-634 0 0,-2-1 0 0 0,-2 0 0 0 0,-16 32 0 0 0,23-52 605 0 0,0-1 0 0 0,-1 0 0 0 0,0 0 0 0 0,-1-1 0 0 0,1 1-1 0 0,-2-1 1 0 0,1-1 0 0 0,-1 1 0 0 0,0-2 0 0 0,0 1 0 0 0,-1-1-1 0 0,0 0 1 0 0,-12 6 0 0 0,14-10 513 0 0,0 0 0 0 0,-1 0 1 0 0,1 0-1 0 0,0-1 0 0 0,-10 1 0 0 0,13-1-148 0 0,1-1 0 0 0,0 0 0 0 0,0 0 0 0 0,-1 0 0 0 0,1 0 0 0 0,0-1-1 0 0,0 0 1 0 0,0 1 0 0 0,0-1 0 0 0,-1 0 0 0 0,1 0 0 0 0,0 0 0 0 0,1-1 0 0 0,-5-1 0 0 0,7 2-278 0 0,0 1 0 0 0,-1 0-1 0 0,1 0 1 0 0,0-1 0 0 0,0 1 0 0 0,-1 0 0 0 0,1 0-1 0 0,0-1 1 0 0,0 1 0 0 0,0 0 0 0 0,-1-1 0 0 0,1 1-1 0 0,0 0 1 0 0,0-1 0 0 0,0 1 0 0 0,0 0 0 0 0,0-1-1 0 0,0 1 1 0 0,0 0 0 0 0,0-1 0 0 0,0 1 0 0 0,0 0-1 0 0,0-1 1 0 0,0 1 0 0 0,0 0 0 0 0,0-1 0 0 0,0 1-1 0 0,0 0 1 0 0,0-1 0 0 0,0 1 0 0 0,0 0 0 0 0,1-1-1 0 0,-1 1 1 0 0,0 0 0 0 0,0-1 0 0 0,13-10-20 0 0,17-3-200 0 0,-19 11 181 0 0,0 0 1 0 0,0 0-1 0 0,1 1 1 0 0,-1 1-1 0 0,1 0 1 0 0,-1 0-1 0 0,0 1 1 0 0,1 1-1 0 0,-1 0 0 0 0,1 0 1 0 0,-1 1-1 0 0,0 1 1 0 0,0 0-1 0 0,0 0 1 0 0,0 1-1 0 0,0 1 1 0 0,-1 0-1 0 0,0 0 1 0 0,12 8-1 0 0,-7-2 91 0 0,-1 0 0 0 0,1 1 0 0 0,-2 1 0 0 0,0 0 0 0 0,-1 1 0 0 0,0 0-1 0 0,-1 1 1 0 0,-1 0 0 0 0,0 1 0 0 0,-1 0 0 0 0,9 21 0 0 0,7 33 310 0 0,-4 0 1 0 0,-2 1-1 0 0,11 87 1 0 0,18 72-1660 0 0,-42-210 550 0 0,5 31-4385 0 0,-11-51 5015 0 0,0 0 1 0 0,0 0-1 0 0,0 0 0 0 0,1 0 1 0 0,-1 1-1 0 0,0-1 0 0 0,0 0 1 0 0,0 0-1 0 0,0 0 0 0 0,0 1 0 0 0,0-1 1 0 0,0 0-1 0 0,0 0 0 0 0,0 0 1 0 0,0 1-1 0 0,0-1 0 0 0,0 0 1 0 0,0 0-1 0 0,0 0 0 0 0,0 1 0 0 0,0-1 1 0 0,0 0-1 0 0,-1 0 0 0 0,1 0 1 0 0,0 1-1 0 0,0-1 0 0 0,0 0 0 0 0,0 0 1 0 0,0 0-1 0 0,0 0 0 0 0,0 1 1 0 0,-1-1-1 0 0,1 0 0 0 0,0 0 1 0 0,0 0-1 0 0,0 0 0 0 0,0 0 0 0 0,-1 0 1 0 0,1 1-1 0 0,0-1 0 0 0,0 0 1 0 0,0 0-1 0 0,-1 0 0 0 0,1 0 1 0 0,0 0-1 0 0,0 0 0 0 0,0 0 0 0 0,-1 0 1 0 0,1 0-1 0 0,0 0 0 0 0,0 0 1 0 0,0 0-1 0 0,-1 0 0 0 0,1 0 1 0 0,0 0-1 0 0,0 0 0 0 0,0 0 0 0 0,-1-1 1 0 0,-10-7-3390 0 0,10 8 3467 0 0,-15-15-3752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1 12507 0 0,'-24'2'2186'0'0,"1"-1"0"0"0,-36-2 1 0 0,36-1-2284 0 0,0 2 0 0 0,-28 3 0 0 0,42-2 35 0 0,0 0-1 0 0,1 1 0 0 0,-1 1 0 0 0,1-1 1 0 0,0 1-1 0 0,0 1 0 0 0,0 0 0 0 0,0 0 1 0 0,-12 8-1 0 0,-15 18-296 0 0,2 1 0 0 0,0 1 0 0 0,-49 66 0 0 0,35-42 399 0 0,35-42 40 0 0,1 0-1 0 0,0 0 1 0 0,1 1 0 0 0,1 0 0 0 0,-12 28 0 0 0,18-36-40 0 0,1 0-1 0 0,0 0 1 0 0,0 0 0 0 0,0 1-1 0 0,1-1 1 0 0,1 1-1 0 0,-1-1 1 0 0,1 0-1 0 0,0 1 1 0 0,1-1-1 0 0,0 1 1 0 0,0-1 0 0 0,0 0-1 0 0,1 1 1 0 0,0-1-1 0 0,4 8 1 0 0,0-2-76 0 0,0-1 0 0 0,0 0 1 0 0,1-1-1 0 0,1 0 0 0 0,0 0 0 0 0,1 0 1 0 0,0-1-1 0 0,20 17 0 0 0,-14-15-29 0 0,2 0-1 0 0,-1-1 1 0 0,1-1-1 0 0,1-1 1 0 0,26 10-1 0 0,15 1-108 0 0,1-4-1 0 0,120 18 0 0 0,-100-22 194 0 0,-41-6-21 0 0,-11-2 126 0 0,38 10 1 0 0,-59-12-69 0 0,-1 0 0 0 0,0 0 0 0 0,0 0 0 0 0,0 1 0 0 0,0 0 0 0 0,-1 0 0 0 0,1 1 0 0 0,-1-1 0 0 0,0 1 1 0 0,0 0-1 0 0,8 8 0 0 0,-11-9-6 0 0,-1-1 0 0 0,1 0 0 0 0,0 1 0 0 0,-1 0 0 0 0,0-1 1 0 0,1 1-1 0 0,-1 0 0 0 0,0-1 0 0 0,-1 1 0 0 0,1 0 0 0 0,0 0 0 0 0,-1 0 1 0 0,1 0-1 0 0,-1 0 0 0 0,0 0 0 0 0,0 0 0 0 0,-1 5 0 0 0,0-3 7 0 0,0 0 1 0 0,-1 1-1 0 0,0-1 0 0 0,0-1 0 0 0,0 1 0 0 0,-1 0 0 0 0,1 0 1 0 0,-1-1-1 0 0,-5 6 0 0 0,1-1-39 0 0,-1 0 0 0 0,0-1 1 0 0,-1 0-1 0 0,0-1 0 0 0,0 0 1 0 0,0 0-1 0 0,-1-1 0 0 0,-17 9 1 0 0,8-10 61 0 0,1 1 0 0 0,-1-2 0 0 0,0-1 0 0 0,-1 0 0 0 0,1-1-1 0 0,0-2 1 0 0,-36-2 0 0 0,34 1-103 0 0,0 0 0 0 0,0 2 0 0 0,0 0 0 0 0,0 1 0 0 0,0 1-1 0 0,-33 10 1 0 0,39-7-422 0 0,0 1-1 0 0,0 0 1 0 0,1 1 0 0 0,-22 15-1 0 0,23-12-1557 0 0,0-1-1 0 0,-14 16 0 0 0,22-16-2667 0 0,17-16 1285 0 0,8-10 809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19604 0 0,'0'-1'-56'0'0,"0"0"0"0"0,0 0-1 0 0,0 0 1 0 0,-1 0 0 0 0,1 1 0 0 0,0-1 0 0 0,0 0-1 0 0,1 0 1 0 0,-1 0 0 0 0,0 0 0 0 0,0 0-1 0 0,0 0 1 0 0,1 0 0 0 0,-1 1 0 0 0,0-1 0 0 0,1 0-1 0 0,-1 0 1 0 0,0 0 0 0 0,1 1 0 0 0,-1-1-1 0 0,1 0 1 0 0,0 0 0 0 0,-1 1 0 0 0,1-1-1 0 0,0 0 1 0 0,-1 1 0 0 0,1-1 0 0 0,0 1 0 0 0,-1-1-1 0 0,1 1 1 0 0,0 0 0 0 0,0-1 0 0 0,0 1-1 0 0,0-1 1 0 0,-1 1 0 0 0,1 0 0 0 0,0 0-1 0 0,1-1 1 0 0,40-7-377 0 0,-39 7 339 0 0,360-62-1236 0 0,65-8 1715 0 0,-347 62-376 0 0,127-18 256 0 0,-173 21-402 0 0,-1-2 0 0 0,1-2 0 0 0,58-25 0 0 0,-92 35 101 0 0,48-27-1524 0 0,-46 26 1307 0 0,-1 0 1 0 0,0-1 0 0 0,0 1 0 0 0,0-1 0 0 0,0 0-1 0 0,0 0 1 0 0,0 1 0 0 0,0-1 0 0 0,-1 0-1 0 0,1-1 1 0 0,-1 1 0 0 0,1 0 0 0 0,-1 0 0 0 0,0-1-1 0 0,0 1 1 0 0,0 0 0 0 0,2-6 0 0 0,-3 8 122 0 0,-1-1 0 0 0,1 0 0 0 0,0 0 1 0 0,0 0-1 0 0,0 0 0 0 0,0 0 1 0 0,-1 1-1 0 0,1-1 0 0 0,0 0 0 0 0,-1 0 1 0 0,1 0-1 0 0,-1 1 0 0 0,1-1 0 0 0,-1 0 1 0 0,1 1-1 0 0,-1-1 0 0 0,1 0 0 0 0,-1 1 1 0 0,0-1-1 0 0,1 1 0 0 0,-1-1 1 0 0,0 1-1 0 0,0-1 0 0 0,1 1 0 0 0,-1-1 1 0 0,-1 1-1 0 0,-25-9-1510 0 0,22 8 1387 0 0,-38-7-1049 0 0,-6 7-729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1776 0 0,'-6'13'57'0'0,"3"-5"8"0"0,-1 0 0 0 0,1 0-1 0 0,0 0 1 0 0,1 0 0 0 0,0 1 0 0 0,0-1 0 0 0,1 0 0 0 0,-1 18 0 0 0,2-25-5 0 0,0 0 1 0 0,0 0-1 0 0,1 0 1 0 0,-1-1 0 0 0,0 1-1 0 0,0 0 1 0 0,1 0 0 0 0,-1 0-1 0 0,1 0 1 0 0,-1 0 0 0 0,1 0-1 0 0,-1-1 1 0 0,1 1-1 0 0,0 0 1 0 0,-1 0 0 0 0,1-1-1 0 0,0 1 1 0 0,0 0 0 0 0,-1-1-1 0 0,1 1 1 0 0,0-1 0 0 0,0 1-1 0 0,0-1 1 0 0,0 1-1 0 0,0-1 1 0 0,0 0 0 0 0,0 1-1 0 0,-1-1 1 0 0,1 0 0 0 0,0 0-1 0 0,0 0 1 0 0,0 0 0 0 0,0 0-1 0 0,0 0 1 0 0,0 0 0 0 0,0 0-1 0 0,0 0 1 0 0,0 0-1 0 0,0 0 1 0 0,2-1 0 0 0,39-15 4025 0 0,-38 14-3648 0 0,32-15 1770 0 0,48-14 0 0 0,-43 19-1692 0 0,41-6 0 0 0,-23 10-589 0 0,0 2 1 0 0,77 2 0 0 0,82 16-1640 0 0,-86-3-4278 0 0,-89-10 2401 0 0,-30-2 1094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9034 0 0,'-4'2'253'0'0,"0"0"0"0"0,0 1-1 0 0,0 0 1 0 0,0 0 0 0 0,1 0 0 0 0,-1 0 0 0 0,1 1-1 0 0,-1-1 1 0 0,1 1 0 0 0,0 0 0 0 0,1 0 0 0 0,-1 0-1 0 0,1 0 1 0 0,0 0 0 0 0,0 0 0 0 0,0 1 0 0 0,0-1-1 0 0,1 1 1 0 0,-1 0 0 0 0,0 5 0 0 0,0 9-275 0 0,1 0 0 0 0,0 0-1 0 0,5 36 1 0 0,-2-28 219 0 0,7 132-75 0 0,53 639 607 0 0,-60-775-870 0 0,11 73 47 0 0,-11-84-573 0 0,1-1 0 0 0,0 1 0 0 0,1-1 0 0 0,0 1 0 0 0,9 15 0 0 0,-13-26 547 0 0,1 0 0 0 0,-1-1 0 0 0,0 1 0 0 0,0 0 0 0 0,0-1 0 0 0,1 1 0 0 0,-1-1 0 0 0,0 1 0 0 0,1 0 0 0 0,-1-1 0 0 0,0 1 0 0 0,1-1 0 0 0,-1 1 0 0 0,1-1 0 0 0,-1 1 0 0 0,1-1 0 0 0,-1 0 0 0 0,1 1 0 0 0,-1-1 0 0 0,1 1-1 0 0,0-1 1 0 0,-1 0 0 0 0,1 0 0 0 0,-1 1 0 0 0,1-1 0 0 0,0 0 0 0 0,-1 0 0 0 0,1 0 0 0 0,0 0 0 0 0,-1 0 0 0 0,1 0 0 0 0,0 0 0 0 0,-1 0 0 0 0,1 0 0 0 0,0 0 0 0 0,-1 0 0 0 0,1 0 0 0 0,0 0 0 0 0,-1 0 0 0 0,1 0 0 0 0,-1-1 0 0 0,1 1 0 0 0,0 0 0 0 0,-1-1 0 0 0,1 1 0 0 0,-1 0 0 0 0,1-1 0 0 0,-1 1 0 0 0,1-1 0 0 0,0 0 0 0 0,14-22-3600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257 363 17892 0 0,'-7'43'10'0'0,"1"1"1"0"0,2 0-1 0 0,2 0 1 0 0,2 0 0 0 0,2 0-1 0 0,2 0 1 0 0,1 0-1 0 0,3-1 1 0 0,2 1-1 0 0,16 47 1 0 0,-21-78-132 0 0,1-1 0 0 0,0 1 0 0 0,1-1 1 0 0,1 0-1 0 0,-1 0 0 0 0,12 12 0 0 0,-16-21 87 0 0,-1-1 0 0 0,1 1 0 0 0,-1-1 1 0 0,1 0-1 0 0,0 0 0 0 0,0 0 0 0 0,0 0 0 0 0,0 0 0 0 0,0-1 0 0 0,0 1 0 0 0,0-1 0 0 0,0 0 0 0 0,5 1 0 0 0,-6-2 33 0 0,1 0 0 0 0,-1 0 0 0 0,1 0 0 0 0,-1 0 0 0 0,0-1 0 0 0,1 1 0 0 0,-1-1 0 0 0,0 1 0 0 0,1-1 0 0 0,-1 0 0 0 0,0 0 0 0 0,0 0 0 0 0,0 0 0 0 0,0-1 0 0 0,0 1 0 0 0,0-1 0 0 0,0 1 0 0 0,0-1 0 0 0,0 1 0 0 0,-1-1 0 0 0,3-3 0 0 0,3-3 65 0 0,-1-1 1 0 0,0 0 0 0 0,-1 0-1 0 0,0-1 1 0 0,-1 0-1 0 0,0 0 1 0 0,0 0 0 0 0,-1 0-1 0 0,3-16 1 0 0,1-9 38 0 0,1-53 0 0 0,-7 45-37 0 0,-2 0-1 0 0,-2 1 1 0 0,-1-1-1 0 0,-3 1 1 0 0,-2 0 0 0 0,-1 1-1 0 0,-2 0 1 0 0,-2 0-1 0 0,-1 2 1 0 0,-3 0 0 0 0,-1 0-1 0 0,-1 2 1 0 0,-3 1-1 0 0,0 0 1 0 0,-32-34 0 0 0,48 61-65 0 0,-1 0 1 0 0,0 0-1 0 0,-1 1 1 0 0,1 0-1 0 0,-2 1 1 0 0,1 0-1 0 0,-1 1 1 0 0,-12-7 0 0 0,18 11-80 0 0,1 1 0 0 0,-1-1 0 0 0,1 1 0 0 0,-1 0 1 0 0,1 1-1 0 0,-1-1 0 0 0,0 0 0 0 0,0 1 1 0 0,1 0-1 0 0,-1 0 0 0 0,0 0 0 0 0,1 0 1 0 0,-1 1-1 0 0,0 0 0 0 0,1-1 0 0 0,-1 1 0 0 0,0 0 1 0 0,1 1-1 0 0,-1-1 0 0 0,1 1 0 0 0,0-1 1 0 0,0 1-1 0 0,-1 0 0 0 0,1 0 0 0 0,0 1 1 0 0,1-1-1 0 0,-1 1 0 0 0,0-1 0 0 0,-3 5 0 0 0,-2 4-54 0 0,-1 0-1 0 0,1 1 1 0 0,1 0-1 0 0,0 1 1 0 0,1-1-1 0 0,0 1 0 0 0,1 1 1 0 0,1-1-1 0 0,0 0 1 0 0,-2 16-1 0 0,2-7-102 0 0,1 0-1 0 0,1 0 1 0 0,1 0-1 0 0,1-1 1 0 0,5 41-1 0 0,-3-50-385 0 0,0 0-1 0 0,1 0 0 0 0,1-1 0 0 0,0 1 1 0 0,0-1-1 0 0,1 0 0 0 0,0 0 1 0 0,1 0-1 0 0,0-1 0 0 0,11 14 1 0 0,-13-20 454 0 0,0 0 0 0 0,0 0 0 0 0,0 0 0 0 0,0-1 0 0 0,0 1 0 0 0,1-1 0 0 0,0 0 0 0 0,0 0 0 0 0,-1 0 0 0 0,2-1 0 0 0,-1 0 0 0 0,0 0 0 0 0,0 0 0 0 0,1-1 0 0 0,-1 1 0 0 0,1-1 0 0 0,-1-1 0 0 0,1 1 0 0 0,-1-1 0 0 0,1 0 0 0 0,-1 0 0 0 0,1-1 0 0 0,0 1 0 0 0,7-3 0 0 0,-1 0 81 0 0,-2-1 1 0 0,1-1-1 0 0,0 1 0 0 0,-1-2 0 0 0,18-11 0 0 0,16-11-1226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4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153 347 21405 0 0,'-13'25'-219'0'0,"1"0"1"0"0,1 1-1 0 0,1 0 1 0 0,1 1-1 0 0,2 0 1 0 0,0 0-1 0 0,2 0 1 0 0,1 1-1 0 0,-1 41 1 0 0,5-41-330 0 0,2 0 0 0 0,0 1 0 0 0,2-1 0 0 0,1 0 0 0 0,2 0 0 0 0,0-1 0 0 0,2 0 0 0 0,1 0 0 0 0,16 31 0 0 0,-19-45 206 0 0,1 0 0 0 0,0 0-1 0 0,1-1 1 0 0,0 0 0 0 0,1-1-1 0 0,17 16 1 0 0,-23-24 269 0 0,0 0 0 0 0,0 0 0 0 0,1 0 0 0 0,-1 0 0 0 0,1-1 1 0 0,0 1-1 0 0,-1-1 0 0 0,1 0 0 0 0,9 2 0 0 0,-11-4 101 0 0,1 0-1 0 0,-1 1 1 0 0,0-1 0 0 0,0 0 0 0 0,0-1 0 0 0,0 1 0 0 0,0 0-1 0 0,0-1 1 0 0,0 0 0 0 0,0 0 0 0 0,0 0 0 0 0,0 0 0 0 0,0 0-1 0 0,0 0 1 0 0,-1-1 0 0 0,1 0 0 0 0,4-3 0 0 0,-2 0 228 0 0,1 0 1 0 0,-1-1 0 0 0,0 0 0 0 0,-1 0-1 0 0,0 0 1 0 0,0 0 0 0 0,0-1 0 0 0,0 0 0 0 0,-1 0-1 0 0,0 0 1 0 0,-1 0 0 0 0,3-14 0 0 0,2-11 494 0 0,4-52 0 0 0,-10 73-700 0 0,5-67 235 0 0,-3 0-1 0 0,-12-126 0 0 0,2 145-93 0 0,-2 0 1 0 0,-3 0-1 0 0,-3 1 1 0 0,-22-56-1 0 0,32 101-25 0 0,0 0-1 0 0,-1 1 1 0 0,0-1 0 0 0,-1 2-1 0 0,0-1 1 0 0,-1 1-1 0 0,-15-17 1 0 0,20 25-116 0 0,0 0 1 0 0,0 1-1 0 0,0-1 0 0 0,-1 1 0 0 0,1-1 1 0 0,-1 1-1 0 0,0 0 0 0 0,1 1 0 0 0,-1-1 1 0 0,0 1-1 0 0,0-1 0 0 0,0 1 0 0 0,0 0 1 0 0,-1 1-1 0 0,1-1 0 0 0,0 1 0 0 0,0 0 1 0 0,0 0-1 0 0,0 0 0 0 0,-1 0 0 0 0,1 1 1 0 0,0-1-1 0 0,0 1 0 0 0,0 0 0 0 0,0 1 1 0 0,0-1-1 0 0,0 1 0 0 0,-6 3 0 0 0,2 0-291 0 0,-1 1-1 0 0,1-1 1 0 0,0 2-1 0 0,1-1 1 0 0,0 1 0 0 0,0 1-1 0 0,0-1 1 0 0,1 1-1 0 0,0 0 1 0 0,0 1-1 0 0,1-1 1 0 0,0 1-1 0 0,1 0 1 0 0,-6 17-1 0 0,1-2-997 0 0,2 0-1 0 0,1 0 1 0 0,1 1-1 0 0,-4 44 1 0 0,8-61 455 0 0,1 1 0 0 0,0 0 1 0 0,1-1-1 0 0,0 1 0 0 0,0-1 0 0 0,1 0 0 0 0,5 14 0 0 0,-6-17 625 0 0,1-1 0 0 0,0 0 0 0 0,0 0 0 0 0,0 0 0 0 0,1 0 0 0 0,-1-1 0 0 0,1 1 0 0 0,0-1 0 0 0,0 1 0 0 0,0-1 0 0 0,0 0-1 0 0,1 0 1 0 0,-1 0 0 0 0,1-1 0 0 0,0 1 0 0 0,5 2 0 0 0,9 1-1193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112 113 12123 0 0,'-30'-20'4398'0'0,"21"15"-3445"0"0,1 0-1 0 0,0 0 0 0 0,0-1 1 0 0,0 0-1 0 0,1 0 0 0 0,0-1 0 0 0,0 0 1 0 0,-9-13-1 0 0,16 19-918 0 0,-1 1 1 0 0,1-1-1 0 0,0 1 0 0 0,-1-1 1 0 0,1 1-1 0 0,0-1 0 0 0,0 0 0 0 0,0 1 1 0 0,-1-1-1 0 0,1 1 0 0 0,0-1 1 0 0,0 0-1 0 0,0 1 0 0 0,0-1 0 0 0,0 1 1 0 0,0-1-1 0 0,0 0 0 0 0,0 1 1 0 0,0-1-1 0 0,0 1 0 0 0,0-1 1 0 0,0 0-1 0 0,1 1 0 0 0,-1-1 0 0 0,0 1 1 0 0,0-1-1 0 0,1 1 0 0 0,-1-1 1 0 0,0 1-1 0 0,1-2 0 0 0,1 1-9 0 0,-1 1 0 0 0,0-1 0 0 0,0 0 0 0 0,1 0 0 0 0,-1 1 0 0 0,1-1 0 0 0,-1 1 0 0 0,1-1 0 0 0,-1 1 0 0 0,1 0 0 0 0,-1 0 0 0 0,2-1 0 0 0,48 3-14 0 0,-49-1 24 0 0,55 7-116 0 0,0 4 1 0 0,-1 1 0 0 0,-1 3 0 0 0,53 24-1 0 0,-104-39 70 0 0,0 0-1 0 0,-1 1 1 0 0,1-1-1 0 0,-1 1 0 0 0,1 0 1 0 0,-1 0-1 0 0,0 1 1 0 0,0-1-1 0 0,0 1 1 0 0,0-1-1 0 0,0 1 1 0 0,-1 0-1 0 0,1 0 0 0 0,-1 0 1 0 0,0 0-1 0 0,0 1 1 0 0,0-1-1 0 0,0 0 1 0 0,0 1-1 0 0,0 3 1 0 0,-1-3 5 0 0,-1 1 0 0 0,1-1 1 0 0,-1 0-1 0 0,-1 0 1 0 0,1 0-1 0 0,0 0 0 0 0,-1 1 1 0 0,0-1-1 0 0,0 0 0 0 0,0 0 1 0 0,-1 0-1 0 0,1 0 1 0 0,-1-1-1 0 0,0 1 0 0 0,0 0 1 0 0,0-1-1 0 0,0 1 0 0 0,-4 3 1 0 0,-6 7 19 0 0,0-1 0 0 0,-1 0 0 0 0,-1-1 0 0 0,-20 15-1 0 0,22-18 35 0 0,-1 0-1 0 0,1 2 0 0 0,1-1 1 0 0,-1 2-1 0 0,-18 24 0 0 0,30-35-35 0 0,-1 1 1 0 0,0-1-1 0 0,0 1 0 0 0,0-1 0 0 0,1 1 0 0 0,-1 0 1 0 0,1-1-1 0 0,-1 1 0 0 0,1 0 0 0 0,0-1 0 0 0,0 1 1 0 0,-1 0-1 0 0,1 0 0 0 0,0-1 0 0 0,1 1 0 0 0,-1 0 0 0 0,0-1 1 0 0,0 1-1 0 0,1 0 0 0 0,-1-1 0 0 0,2 3 0 0 0,-1-1 2 0 0,1 0-1 0 0,0 0 1 0 0,0 0-1 0 0,0 0 1 0 0,1 0-1 0 0,-1 0 1 0 0,1-1-1 0 0,-1 1 1 0 0,6 3-1 0 0,2 0 0 0 0,0 1 0 0 0,1-2 0 0 0,-1 0 0 0 0,1 0-1 0 0,16 5 1 0 0,-18-8-156 0 0,1 0-1 0 0,-1 0 0 0 0,1-1 0 0 0,0 0 0 0 0,-1-1 1 0 0,1 0-1 0 0,0 0 0 0 0,0-1 0 0 0,14-4 0 0 0,30-11-3324 0 0,-2-9-3490 0 0,-19 6-1665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5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1213 5217 0 0,'0'-2'87'0'0,"1"-1"1"0"0,0 1-1 0 0,-1 0 1 0 0,1-1-1 0 0,0 1 0 0 0,0 0 1 0 0,1 0-1 0 0,-1-1 0 0 0,0 1 1 0 0,1 0-1 0 0,-1 0 0 0 0,1 1 1 0 0,0-1-1 0 0,-1 0 1 0 0,4-2-1 0 0,0 0-240 0 0,-1 1 1 0 0,1-1-1 0 0,0 1 1 0 0,0 0-1 0 0,8-4 1 0 0,5 1 8 0 0,36-7 0 0 0,-38 10 343 0 0,-1 0 1 0 0,0-1-1 0 0,0-1 1 0 0,15-7-1 0 0,48-31 627 0 0,-38 21-610 0 0,49-21-1 0 0,-74 38-203 0 0,0-1 0 0 0,0 2 0 0 0,0 0 1 0 0,1 1-1 0 0,-1 1 0 0 0,1 0 0 0 0,19 1 0 0 0,55 10 56 0 0,-70-6 62 0 0,1 0-1 0 0,-1-1 0 0 0,1-1 1 0 0,-1-1-1 0 0,21-3 0 0 0,-40 3-6 0 0,0 0-1 0 0,0 0 1 0 0,0 0-1 0 0,0 0 1 0 0,0 0-1 0 0,0 0 1 0 0,0-1-1 0 0,0 1 1 0 0,0 0-1 0 0,-1 0 1 0 0,1-1 0 0 0,0 1-1 0 0,0-1 1 0 0,0 1-1 0 0,0 0 1 0 0,-1-1-1 0 0,1 0 1 0 0,0 1-1 0 0,0-1 1 0 0,-1 1-1 0 0,1-1 1 0 0,0 0-1 0 0,-1 0 1 0 0,2-1-1 0 0,-3 1 24 0 0,1 1-1 0 0,-1-1 0 0 0,1 0 1 0 0,0 0-1 0 0,-1 0 0 0 0,0 1 0 0 0,1-1 1 0 0,-1 0-1 0 0,1 0 0 0 0,-1 1 0 0 0,0-1 1 0 0,1 1-1 0 0,-1-1 0 0 0,0 0 1 0 0,0 1-1 0 0,0-1 0 0 0,1 1 0 0 0,-3-1 1 0 0,-48-19 1509 0 0,7 6-1607 0 0,0-1-1 0 0,1-2 1 0 0,1-2 0 0 0,1-2-1 0 0,1-2 1 0 0,0-1 0 0 0,-63-53 0 0 0,57 36-361 0 0,-45-50 0 0 0,75 72 356 0 0,0-1-1 0 0,2 0 1 0 0,0 0 0 0 0,1-2-1 0 0,-17-36 1 0 0,28 51-82 0 0,0-1 0 0 0,0 0 0 0 0,1 0-1 0 0,0 0 1 0 0,1 0 0 0 0,-1 0 0 0 0,1 0 0 0 0,1 0 0 0 0,-1 0-1 0 0,2 0 1 0 0,-1 0 0 0 0,1 1 0 0 0,0-1 0 0 0,0 0-1 0 0,1 1 1 0 0,0-1 0 0 0,6-8 0 0 0,3-6-275 0 0,1 0 1 0 0,1 2 0 0 0,0-1-1 0 0,23-22 1 0 0,-21 26 75 0 0,0 1 0 0 0,1 0 0 0 0,1 2 0 0 0,1-1 0 0 0,0 2 1 0 0,0 1-1 0 0,2 0 0 0 0,24-10 0 0 0,-32 17 331 0 0,1 0 0 0 0,0 1-1 0 0,1 0 1 0 0,-1 1 0 0 0,1 0 0 0 0,-1 1 0 0 0,1 1-1 0 0,0 1 1 0 0,0 0 0 0 0,-1 0 0 0 0,1 2 0 0 0,0 0-1 0 0,27 7 1 0 0,-19-1-45 0 0,-1 2 0 0 0,0 0 0 0 0,-1 1 0 0 0,0 0 0 0 0,0 2 0 0 0,-2 1-1 0 0,0 0 1 0 0,0 2 0 0 0,-1 0 0 0 0,-1 1 0 0 0,-1 0 0 0 0,16 23 0 0 0,-16-17 249 0 0,0 0 0 0 0,-2 1 0 0 0,0 0 0 0 0,-2 1 0 0 0,-1 1 0 0 0,-1 0 0 0 0,-1 0 0 0 0,-1 1 0 0 0,-1 0 0 0 0,3 32 0 0 0,-9-45-94 0 0,6 40 61 0 0,-3-1 0 0 0,-4 96 0 0 0,-1-135-310 0 0,0 0-1 0 0,-2 0 0 0 0,1-1 0 0 0,-1 1 1 0 0,-1 0-1 0 0,-1-1 0 0 0,0 0 0 0 0,0 0 0 0 0,-2-1 1 0 0,1 1-1 0 0,-1-1 0 0 0,-1-1 0 0 0,0 1 1 0 0,-1-1-1 0 0,0-1 0 0 0,-11 10 0 0 0,16-17 102 0 0,1 0 0 0 0,-1 0 0 0 0,0 0 0 0 0,0 0 0 0 0,-1-1 0 0 0,1 0 0 0 0,0 0 0 0 0,-1 0 0 0 0,1 0 0 0 0,-1-1 0 0 0,0 0 0 0 0,0 0 0 0 0,1 0 0 0 0,-1 0 0 0 0,0-1 0 0 0,-5 0 0 0 0,9-3-233 0 0,6-1-20 0 0,7-2-139 0 0,53-17 128 0 0,0 3 1 0 0,1 2 0 0 0,1 4-1 0 0,96-9 1 0 0,-128 24 703 0 0,-1 1 1 0 0,1 2-1 0 0,63 15 0 0 0,-9-2-2462 0 0,-64-13-3741 0 0,39 0 0 0 0,-71-3 3683 0 0,-3 5-170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5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10442 0 0,'3'17'-6448'0'0,"5"1"4772"0"0,3 15 1709 0 0,-12 25 359 0 0,-1-49-11 0 0,1-1 0 0 0,1 1 0 0 0,0-1 0 0 0,0 1 0 0 0,1 0 0 0 0,0-1 0 0 0,0 1 0 0 0,5 14 0 0 0,-5-22-298 0 0,-1 0 0 0 0,1 0-1 0 0,-1 0 1 0 0,1-1 0 0 0,0 1 0 0 0,-1 0 0 0 0,1 0-1 0 0,0-1 1 0 0,0 1 0 0 0,-1-1 0 0 0,1 1 0 0 0,0 0-1 0 0,0-1 1 0 0,0 0 0 0 0,0 1 0 0 0,0-1 0 0 0,0 0 0 0 0,0 1-1 0 0,0-1 1 0 0,0 0 0 0 0,0 0 0 0 0,0 0 0 0 0,0 0-1 0 0,0 0 1 0 0,0 0 0 0 0,0 0 0 0 0,0 0 0 0 0,0 0-1 0 0,0 0 1 0 0,0-1 0 0 0,0 1 0 0 0,0 0 0 0 0,-1-1-1 0 0,1 1 1 0 0,0 0 0 0 0,0-1 0 0 0,0 1 0 0 0,0-1 0 0 0,1-1-1 0 0,36-25 1746 0 0,-37 26-1758 0 0,92-82 3545 0 0,-42 34-2160 0 0,102-71 0 0 0,-135 108-1434 0 0,0 0 0 0 0,1 2 0 0 0,0 1 0 0 0,1 0 0 0 0,0 1 0 0 0,0 1 0 0 0,1 1 0 0 0,0 1-1 0 0,0 1 1 0 0,25-2 0 0 0,-27 6-28 0 0,0 0 1 0 0,-1 2-1 0 0,1 0 0 0 0,-1 1 0 0 0,1 1 0 0 0,-1 1 0 0 0,0 0 0 0 0,27 13 1 0 0,13 10-64 0 0,63 41-1 0 0,-56-31 6 0 0,-4-3 42 0 0,72 54 0 0 0,-114-74 107 0 0,0 1-1 0 0,-2 0 1 0 0,0 1 0 0 0,-1 1-1 0 0,-1 1 1 0 0,-1 0 0 0 0,20 35-1 0 0,-14-13 221 0 0,-2 1 0 0 0,-1 1-1 0 0,-3 0 1 0 0,16 81-1 0 0,8 186 378 0 0,-29-127-432 0 0,-27 308 0 0 0,-64 179 15 0 0,77-640-344 0 0,-20 122-1393 0 0,-1-55-2341 0 0,24-90 2997 0 0,-1-1-1 0 0,1 1 0 0 0,-2 0 1 0 0,1-1-1 0 0,-1 1 0 0 0,0-1 0 0 0,0 0 1 0 0,0 0-1 0 0,-1-1 0 0 0,0 1 0 0 0,-9 7 1 0 0,-13 3-3674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5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23173 0 0,'-2'10'-10'0'0,"0"0"1"0"0,1 1-1 0 0,0-1 0 0 0,0 1 1 0 0,1-1-1 0 0,1 1 1 0 0,0-1-1 0 0,0 0 0 0 0,1 1 1 0 0,0-1-1 0 0,5 13 0 0 0,8 16-179 0 0,28 57-1 0 0,-23-54 153 0 0,200 375-1414 0 0,-154-312 770 0 0,142 172 0 0 0,-190-257 703 0 0,58 65 375 0 0,-64-73-290 0 0,0-1 0 0 0,1-1 0 0 0,0 0 0 0 0,26 14 0 0 0,-36-22-6 0 0,1 0 0 0 0,0-1 0 0 0,0 0-1 0 0,0 0 1 0 0,-1 0 0 0 0,1 0 0 0 0,0-1 0 0 0,0 1 0 0 0,0-1 0 0 0,0 0 0 0 0,0 0 0 0 0,0 0 0 0 0,0-1 0 0 0,0 0 0 0 0,0 1 0 0 0,0-1-1 0 0,0-1 1 0 0,0 1 0 0 0,-1 0 0 0 0,8-5 0 0 0,3-2 240 0 0,0-2 0 0 0,0 0 0 0 0,21-20 0 0 0,-30 25-294 0 0,231-229 921 0 0,-93 87-1160 0 0,147-127-3787 0 0,9 9-7237 0 0,-149 136 4060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81 6689 0 0,'24'-15'1318'0'0,"2"2"-1"0"0,-1 1 0 0 0,2 1 1 0 0,48-13-1 0 0,-66 22-1282 0 0,0 1 0 0 0,1-1 0 0 0,-1 2 0 0 0,1-1 0 0 0,-1 1 0 0 0,1 1 1 0 0,-1 0-1 0 0,0 0 0 0 0,1 1 0 0 0,-1 0 0 0 0,0 0 0 0 0,0 1 0 0 0,0 1 0 0 0,0-1 1 0 0,-1 1-1 0 0,1 1 0 0 0,-1 0 0 0 0,9 6 0 0 0,-14-8 45 0 0,0-1 102 0 0,1 0 0 0 0,-1 0 0 0 0,0 1 0 0 0,0-1 0 0 0,0 1 0 0 0,0 0 0 0 0,0 0 0 0 0,0 0 0 0 0,-1 0-1 0 0,0 1 1 0 0,0-1 0 0 0,0 1 0 0 0,3 6 0 0 0,-5-10-44 0 0,0 1 0 0 0,0 0 0 0 0,0-1-1 0 0,-1 1 1 0 0,1 0 0 0 0,0-1 0 0 0,0 1 0 0 0,-1 0-1 0 0,1-1 1 0 0,0 1 0 0 0,-1-1 0 0 0,1 1 0 0 0,-1 0-1 0 0,1-1 1 0 0,-1 1 0 0 0,1-1 0 0 0,-1 0 0 0 0,1 1-1 0 0,-1-1 1 0 0,1 1 0 0 0,-1-1 0 0 0,0 0-1 0 0,1 1 1 0 0,-1-1 0 0 0,0 0 0 0 0,-21 8 566 0 0,18-6-468 0 0,-166 47 822 0 0,100-31-984 0 0,0 3 0 0 0,-91 42 0 0 0,157-62-72 0 0,-23 15 6 0 0,25-16-10 0 0,1 1 1 0 0,0 0-1 0 0,0-1 0 0 0,0 1 0 0 0,0 0 0 0 0,0 0 1 0 0,0 0-1 0 0,0 0 0 0 0,1 0 0 0 0,-1 0 1 0 0,0 0-1 0 0,1 0 0 0 0,-1 0 0 0 0,0 1 0 0 0,1-1 1 0 0,-1 0-1 0 0,1 0 0 0 0,0 0 0 0 0,-1 2 0 0 0,1-2 1 0 0,0-1 0 0 0,1 1 0 0 0,-1-1 0 0 0,0 1 0 0 0,0-1 0 0 0,1 1 0 0 0,-1-1 0 0 0,0 1 0 0 0,1-1 0 0 0,-1 1 0 0 0,1-1 0 0 0,-1 0 0 0 0,1 1 0 0 0,-1-1-1 0 0,1 0 1 0 0,-1 1 0 0 0,1-1 0 0 0,-1 0 0 0 0,1 1 0 0 0,-1-1 0 0 0,1 0 0 0 0,-1 0 0 0 0,1 0 0 0 0,-1 0 0 0 0,1 0 0 0 0,0 1 0 0 0,-1-1 0 0 0,1 0 0 0 0,-1 0-1 0 0,1 0 1 0 0,-1 0 0 0 0,2-1 0 0 0,22 0 28 0 0,-23 1-21 0 0,39-8 123 0 0,0-2 1 0 0,-2-1-1 0 0,1-2 0 0 0,66-32 1 0 0,-43 17-5 0 0,-34 17-46 0 0,-15 7 68 0 0,-1-1 1 0 0,0 0-1 0 0,-1-1 0 0 0,19-12 0 0 0,-79 41 1100 0 0,-3 11-1222 0 0,2 2 0 0 0,-73 67 1 0 0,122-102-35 0 0,1-1 0 0 0,-1 1 0 0 0,0 0 1 0 0,0-1-1 0 0,1 1 0 0 0,-1 0 1 0 0,0-1-1 0 0,1 1 0 0 0,-1 0 0 0 0,0 0 1 0 0,1 0-1 0 0,-1 0 0 0 0,1 0 0 0 0,0-1 1 0 0,-1 1-1 0 0,1 0 0 0 0,0 0 0 0 0,-1 0 1 0 0,1 0-1 0 0,0 0 0 0 0,0 0 0 0 0,0 0 1 0 0,0 0-1 0 0,0 0 0 0 0,0 0 0 0 0,0 0 1 0 0,0 0-1 0 0,0 0 0 0 0,1 0 0 0 0,-1 0 1 0 0,0 0-1 0 0,1 0 0 0 0,-1 0 0 0 0,0 0 1 0 0,1 0-1 0 0,-1 0 0 0 0,1 0 0 0 0,0-1 1 0 0,-1 1-1 0 0,1 0 0 0 0,0 0 0 0 0,-1-1 1 0 0,1 1-1 0 0,0 0 0 0 0,0-1 1 0 0,-1 1-1 0 0,1-1 0 0 0,0 1 0 0 0,0-1 1 0 0,0 1-1 0 0,0-1 0 0 0,0 0 0 0 0,0 1 1 0 0,0-1-1 0 0,2 0 0 0 0,8 4-70 0 0,0-1-1 0 0,0 0 0 0 0,19 1 1 0 0,-28-3 80 0 0,33 2-53 0 0,0-2 0 0 0,0-1 0 0 0,0-1 0 0 0,62-12-1 0 0,-45 2 70 0 0,0-1-1 0 0,73-30 0 0 0,-113 38-4 0 0,-7 2 9 0 0,0 1-1 0 0,0-1 0 0 0,0-1 1 0 0,1 1-1 0 0,-2-1 0 0 0,1 1 1 0 0,0-2-1 0 0,-1 1 1 0 0,8-7-1 0 0,-12 10-14 0 0,0 0 1 0 0,1-1 0 0 0,-1 1-1 0 0,0 0 1 0 0,0-1-1 0 0,0 1 1 0 0,0 0-1 0 0,1-1 1 0 0,-1 1 0 0 0,0 0-1 0 0,0-1 1 0 0,0 1-1 0 0,0-1 1 0 0,0 1 0 0 0,0 0-1 0 0,0-1 1 0 0,0 1-1 0 0,0 0 1 0 0,0-1-1 0 0,0 1 1 0 0,0-1 0 0 0,-1 1-1 0 0,1 0 1 0 0,0-1-1 0 0,0 1 1 0 0,0 0-1 0 0,0-1 1 0 0,-1 1 0 0 0,1 0-1 0 0,0-1 1 0 0,0 1-1 0 0,0 0 1 0 0,-1-1-1 0 0,-16-9 58 0 0,-19-2-142 0 0,-30-2-542 0 0,-1 4-1 0 0,-127-5 1 0 0,187 15 550 0 0,2-1-1 0 0,1 1 0 0 0,-1 0 1 0 0,0 0-1 0 0,1 1 1 0 0,-1-1-1 0 0,1 1 0 0 0,-9 2 1 0 0,13-3 60 0 0,0 0 1 0 0,-1 1-1 0 0,1-1 1 0 0,0 0-1 0 0,0 0 1 0 0,0 0-1 0 0,0 0 1 0 0,-1 0-1 0 0,1 0 0 0 0,0 0 1 0 0,0 0-1 0 0,0 1 1 0 0,0-1-1 0 0,0 0 1 0 0,-1 0-1 0 0,1 0 1 0 0,0 0-1 0 0,0 0 1 0 0,0 1-1 0 0,0-1 1 0 0,0 0-1 0 0,0 0 1 0 0,0 0-1 0 0,0 1 1 0 0,0-1-1 0 0,0 0 1 0 0,0 0-1 0 0,0 0 1 0 0,0 0-1 0 0,0 1 0 0 0,0-1 1 0 0,0 0-1 0 0,0 0 1 0 0,0 0-1 0 0,0 1 1 0 0,0-1-1 0 0,0 0 1 0 0,0 0-1 0 0,0 0 1 0 0,0 0-1 0 0,0 1 1 0 0,0-1-1 0 0,0 0 1 0 0,0 0-1 0 0,1 0 1 0 0,-1 0-1 0 0,0 1 1 0 0,0-1-1 0 0,0 0 0 0 0,0 0 1 0 0,0 0-1 0 0,1 0 1 0 0,-1 0-1 0 0,0 0 1 0 0,0 0-1 0 0,0 1 1 0 0,0-1-1 0 0,1 0 1 0 0,-1 0-1 0 0,0 0 1 0 0,0 0-1 0 0,0 0 1 0 0,0 0-1 0 0,1 0 1 0 0,-1 0-1 0 0,0 0 1 0 0,0 0-1 0 0,15 5-258 0 0,1-5-135 0 0,0-1 1 0 0,0 0-1 0 0,-1-1 1 0 0,18-4-1 0 0,29-11-7627 0 0,-35 8 993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167 136 11995 0 0,'-128'19'7265'0'0,"128"-19"-7228"0"0,0 0 0 0 0,0 0 0 0 0,0 0 0 0 0,0 0 0 0 0,0 0 0 0 0,0 0 0 0 0,0 0 0 0 0,0-1 0 0 0,0 1 0 0 0,0 0 0 0 0,0 0 0 0 0,0 0 0 0 0,0 0 0 0 0,0 0 0 0 0,0 0 0 0 0,0 0 0 0 0,0 0 0 0 0,0 0 0 0 0,0 0 0 0 0,0 0 0 0 0,0-1-1 0 0,0 1 1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0,13-6 467 0 0,19-7-374 0 0,47-16 343 0 0,-16 4-309 0 0,2 2 0 0 0,1 4-1 0 0,87-16 1 0 0,-144 34-146 0 0,1 0 0 0 0,0 1 0 0 0,0 0 0 0 0,0 0 0 0 0,8 2 0 0 0,-16-2-11 0 0,1 0 0 0 0,-1 1 0 0 0,0-1 0 0 0,0 0 1 0 0,0 1-1 0 0,0-1 0 0 0,0 1 0 0 0,0-1 0 0 0,0 1 0 0 0,0-1 0 0 0,0 1 0 0 0,0-1 0 0 0,-1 1 0 0 0,1 0 0 0 0,0 0 1 0 0,0 0-1 0 0,0-1 0 0 0,-1 1 0 0 0,2 2 0 0 0,-2-2 3 0 0,0 1 1 0 0,1-1-1 0 0,-1 0 1 0 0,0 1-1 0 0,0-1 1 0 0,-1 0-1 0 0,1 1 1 0 0,0-1-1 0 0,0 1 1 0 0,-1-1-1 0 0,1 0 0 0 0,-1 0 1 0 0,1 1-1 0 0,-1-1 1 0 0,1 0-1 0 0,-1 0 1 0 0,0 1-1 0 0,1-1 1 0 0,-1 0-1 0 0,-2 2 1 0 0,-4 5 19 0 0,0 0 0 0 0,0-1 1 0 0,-1 0-1 0 0,0 0 0 0 0,0-1 0 0 0,-1 0 1 0 0,0 0-1 0 0,-15 7 0 0 0,-84 31 57 0 0,61-27-36 0 0,45-16-48 0 0,-75 28-36 0 0,1 3 1 0 0,-98 59 0 0 0,252-116-999 0 0,-13 0 865 0 0,111-36-25 0 0,-152 55 173 0 0,1 0 0 0 0,0 1 0 0 0,0 2 0 0 0,0 0 1 0 0,30 2-1 0 0,-53 1 23 0 0,1 0 1 0 0,-1 0-1 0 0,0 0 1 0 0,0 0-1 0 0,0 1 1 0 0,0-1-1 0 0,1 1 1 0 0,-1-1-1 0 0,0 1 0 0 0,0 0 1 0 0,0 0-1 0 0,0 0 1 0 0,0 0-1 0 0,0 0 1 0 0,2 3-1 0 0,-3-3 9 0 0,-1 0-1 0 0,1 0 0 0 0,-1 0 0 0 0,0 0 1 0 0,1 0-1 0 0,-1 0 0 0 0,0 0 0 0 0,0 0 1 0 0,0 1-1 0 0,0-1 0 0 0,0 0 0 0 0,0 0 1 0 0,0 0-1 0 0,0 0 0 0 0,0 0 1 0 0,0 0-1 0 0,-1 1 0 0 0,1-1 0 0 0,0 0 1 0 0,-1 0-1 0 0,1 0 0 0 0,-1 0 0 0 0,1 0 1 0 0,-1 0-1 0 0,0 0 0 0 0,1 0 0 0 0,-1-1 1 0 0,0 1-1 0 0,0 0 0 0 0,-1 1 1 0 0,-8 10 162 0 0,-1-1 1 0 0,0-1 0 0 0,-1 1 0 0 0,0-2 0 0 0,-1 0-1 0 0,0 0 1 0 0,-26 12 0 0 0,-106 39 738 0 0,112-48-765 0 0,-150 54 27 0 0,394-167-510 0 0,47-20-51 0 0,-258 120 338 0 0,0 1 0 0 0,1 0-1 0 0,-1-1 1 0 0,0 1 0 0 0,1 0 0 0 0,-1 0 0 0 0,0-1 0 0 0,1 1 0 0 0,-1 0 0 0 0,0 0 0 0 0,1 0 0 0 0,-1-1 0 0 0,1 1 0 0 0,-1 0 0 0 0,1 0 0 0 0,-1 0 0 0 0,0 0 0 0 0,1 0 0 0 0,-1 0 0 0 0,1 0 0 0 0,-1 0 0 0 0,1 0 0 0 0,-1 0-1 0 0,0 0 1 0 0,1 0 0 0 0,-1 0 0 0 0,1 0 0 0 0,-1 1 0 0 0,0-1 0 0 0,1 0 0 0 0,-1 0 0 0 0,1 0 0 0 0,-1 1 0 0 0,1-1 0 0 0,-10 14-2594 0 0,-25 18-3719 0 0,2-10 1469 0 0,-5 2-1287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8650 0 0,'-1'1'247'0'0,"-7"2"1561"0"0,0 1-1 0 0,1 0 1 0 0,-14 9 0 0 0,20-12-1502 0 0,-1 1 0 0 0,0-1 1 0 0,1 1-1 0 0,-1 0 0 0 0,1-1 0 0 0,-1 1 1 0 0,1 0-1 0 0,0 0 0 0 0,0 0 0 0 0,0 0 1 0 0,0 0-1 0 0,0 0 0 0 0,0 0 0 0 0,0 0 1 0 0,1 1-1 0 0,-1-1 0 0 0,1 0 0 0 0,-1 0 1 0 0,1 4-1 0 0,-17 186 1909 0 0,9-132-2033 0 0,-1 86 0 0 0,10-136-197 0 0,-1-1 1 0 0,1 0-1 0 0,1 0 0 0 0,0 0 1 0 0,0 0-1 0 0,0-1 0 0 0,1 1 1 0 0,1 0-1 0 0,-1-1 0 0 0,7 11 1 0 0,12 11-2264 0 0,5-3-3317 0 0,-20-19 725 0 0,-3 1-2273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79 13731 0 0,'-11'-17'2377'0'0,"-12"-16"1000"0"0,22 32-3234 0 0,0 0 0 0 0,0-1 1 0 0,-1 1-1 0 0,1 0 0 0 0,0 0 0 0 0,-1 0 0 0 0,1 0 0 0 0,-1 0 1 0 0,1 0-1 0 0,-1 0 0 0 0,1 0 0 0 0,-1 1 0 0 0,0-1 0 0 0,1 0 1 0 0,-1 1-1 0 0,0 0 0 0 0,-1-1 0 0 0,1 1-118 0 0,1 1 0 0 0,0-1 0 0 0,-1 1-1 0 0,1-1 1 0 0,0 1 0 0 0,-1 0 0 0 0,1-1 0 0 0,0 1-1 0 0,0 0 1 0 0,-1 0 0 0 0,1 0 0 0 0,0 0 0 0 0,0 0 0 0 0,0 0-1 0 0,0 0 1 0 0,1 0 0 0 0,-1 0 0 0 0,0 0 0 0 0,0 1 0 0 0,1-1-1 0 0,-1 0 1 0 0,0 1 0 0 0,1-1 0 0 0,0 0 0 0 0,-1 1 0 0 0,1-1-1 0 0,0 1 1 0 0,-1-1 0 0 0,1 2 0 0 0,-3 44-22 0 0,4-39-9 0 0,0 1-1 0 0,1-1 1 0 0,0 1-1 0 0,1-1 1 0 0,0 0-1 0 0,0 1 1 0 0,1-1-1 0 0,0-1 1 0 0,0 1-1 0 0,1-1 0 0 0,-1 1 1 0 0,2-2-1 0 0,-1 1 1 0 0,1 0-1 0 0,0-1 1 0 0,1 0-1 0 0,9 7 1 0 0,-9-7 10 0 0,1-1-1 0 0,0 0 1 0 0,0 0 0 0 0,0 0 0 0 0,1-1-1 0 0,0-1 1 0 0,-1 1 0 0 0,1-2 0 0 0,1 1-1 0 0,-1-1 1 0 0,0 0 0 0 0,0-1 0 0 0,1 0-1 0 0,-1-1 1 0 0,18-1 0 0 0,-17 0 11 0 0,-1-1 1 0 0,0 0 0 0 0,1-1-1 0 0,-1 0 1 0 0,0 0 0 0 0,0-1-1 0 0,-1-1 1 0 0,1 1 0 0 0,-1-1-1 0 0,0-1 1 0 0,0 1-1 0 0,7-9 1 0 0,-11 10 4 0 0,0 0 1 0 0,0 0-1 0 0,0 0 1 0 0,-1-1-1 0 0,0 0 1 0 0,0 0-1 0 0,0 0 1 0 0,-1 0-1 0 0,1 0 1 0 0,-1 0-1 0 0,0-1 1 0 0,-1 1-1 0 0,1-1 1 0 0,-1 1-1 0 0,0-1 1 0 0,-1 0-1 0 0,1 1 0 0 0,-1-1 1 0 0,0 0-1 0 0,-1 0 1 0 0,-1-9-1 0 0,1 10-5 0 0,0-1 0 0 0,-1 1 0 0 0,0 0 1 0 0,0 0-1 0 0,0 0 0 0 0,-1 1 0 0 0,0-1 0 0 0,1 0 0 0 0,-2 1 0 0 0,1 0 0 0 0,0 0 0 0 0,-1 0 0 0 0,0 0 0 0 0,0 0 0 0 0,0 1 0 0 0,0-1 0 0 0,-1 1 0 0 0,1 0 0 0 0,-1 1 0 0 0,0-1 0 0 0,1 1 0 0 0,-1 0 0 0 0,0 0 0 0 0,-1 0 0 0 0,1 1 0 0 0,0 0 0 0 0,0 0 1 0 0,-1 0-1 0 0,-7 1 0 0 0,-2-1-45 0 0,0 1 1 0 0,0 0 0 0 0,1 1 0 0 0,-1 1-1 0 0,0 1 1 0 0,1 0 0 0 0,-1 1 0 0 0,1 0-1 0 0,-21 10 1 0 0,16-5-211 0 0,0 2 0 0 0,-18 12 0 0 0,31-20-291 0 0,1 1-1 0 0,0 0 1 0 0,1 0-1 0 0,-1 0 1 0 0,1 0-1 0 0,0 1 1 0 0,0 0-1 0 0,0 0 1 0 0,0 0-1 0 0,1 1 1 0 0,-5 9 0 0 0,8-15 520 0 0,0 0-236 0 0,0 1 0 0 0,-1-1 0 0 0,1 1 0 0 0,0 0 0 0 0,0-1 0 0 0,-1 1 0 0 0,1 0 0 0 0,0 0 0 0 0,0-1-1 0 0,0 1 1 0 0,0 0 0 0 0,0-1 0 0 0,0 1 0 0 0,0 0 0 0 0,0 0 0 0 0,0-1 0 0 0,0 1 0 0 0,0 0 0 0 0,0-1 0 0 0,0 1 0 0 0,1 0 0 0 0,-1-1 0 0 0,0 1 0 0 0,1 0 0 0 0,-1-1 0 0 0,0 1 0 0 0,1-1 0 0 0,-1 1 0 0 0,1 0 0 0 0,-1-1 0 0 0,1 1 0 0 0,-1-1 0 0 0,1 1 0 0 0,0 0 0 0 0,20 6-5091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13011 0 0,'-12'5'570'0'0,"-140"62"4263"0"0,126-53-4433 0 0,0 1 0 0 0,1 1 1 0 0,-35 29-1 0 0,57-43-386 0 0,0 0 0 0 0,0 1-1 0 0,0 0 1 0 0,1-1 0 0 0,-1 1 0 0 0,1 0 0 0 0,0 0-1 0 0,-1 0 1 0 0,1 1 0 0 0,1-1 0 0 0,-1 1 0 0 0,0-1 0 0 0,1 1-1 0 0,0-1 1 0 0,0 1 0 0 0,0 0 0 0 0,0-1 0 0 0,1 1-1 0 0,-1 6 1 0 0,2-7-15 0 0,0 1-1 0 0,-1-1 0 0 0,2 1 0 0 0,-1-1 1 0 0,0 1-1 0 0,1-1 0 0 0,0 0 1 0 0,-1 0-1 0 0,1 0 0 0 0,0 0 0 0 0,1 0 1 0 0,-1 0-1 0 0,1-1 0 0 0,-1 1 1 0 0,1-1-1 0 0,0 1 0 0 0,-1-1 0 0 0,1 0 1 0 0,1 0-1 0 0,-1 0 0 0 0,3 1 1 0 0,6 2 0 0 0,0 0 0 0 0,0-1 0 0 0,0 0 1 0 0,0-1-1 0 0,1 0 0 0 0,0-1 0 0 0,-1 0 1 0 0,1-1-1 0 0,0-1 0 0 0,0 0 1 0 0,-1 0-1 0 0,16-3 0 0 0,18-5-17 0 0,87-25-1 0 0,-124 30 25 0 0,93-31 11 0 0,-94 30 39 0 0,1 0-1 0 0,-1 0 1 0 0,0-1-1 0 0,0 1 1 0 0,0-2-1 0 0,-1 1 1 0 0,0-1 0 0 0,0 0-1 0 0,8-10 1 0 0,-14 15-14 0 0,0-1 1 0 0,0 1-1 0 0,0 0 1 0 0,0-1-1 0 0,0 1 1 0 0,-1-1-1 0 0,1 1 1 0 0,0-1-1 0 0,-1 1 1 0 0,0-1-1 0 0,1 0 1 0 0,-1 1-1 0 0,0-1 1 0 0,0 0-1 0 0,0 1 1 0 0,0-1-1 0 0,0 0 1 0 0,0 1-1 0 0,0-1 1 0 0,0 0-1 0 0,-1-2 1 0 0,-1 2 19 0 0,1-1 1 0 0,0 0-1 0 0,-1 0 1 0 0,0 1-1 0 0,0-1 1 0 0,0 1-1 0 0,0-1 1 0 0,0 1-1 0 0,0 0 1 0 0,-5-4-1 0 0,-2 0 37 0 0,0 0-1 0 0,-1 0 1 0 0,1 1 0 0 0,-2 0-1 0 0,-13-5 1 0 0,-1 3-62 0 0,1 1 1 0 0,-1 1 0 0 0,0 1-1 0 0,0 2 1 0 0,-1 0 0 0 0,1 2-1 0 0,-40 4 1 0 0,32 0-677 0 0,1 1 0 0 0,-1 2-1 0 0,1 1 1 0 0,0 2 0 0 0,-39 16-1 0 0,64-23-573 0 0,0 1-1 0 0,-1 0 0 0 0,1 0 0 0 0,1 0 0 0 0,-1 0 0 0 0,-10 11 0 0 0,7 1-5745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56 3945 0 0,'-27'-2'1119'0'0,"-13"-2"1639"0"0,23-4 2041 0 0,17 7-4673 0 0,0 1 0 0 0,0 0 0 0 0,-1 0 0 0 0,1-1 1 0 0,0 1-1 0 0,0 0 0 0 0,0-1 0 0 0,0 1 0 0 0,0 0 0 0 0,-1-1 0 0 0,1 1 0 0 0,0 0 0 0 0,0-1 0 0 0,0 1 0 0 0,0 0 0 0 0,0-1 0 0 0,0 1 0 0 0,0 0 0 0 0,0-1 0 0 0,0 1 0 0 0,0 0 0 0 0,0 0 0 0 0,1-1 0 0 0,-1 1 0 0 0,0 0 0 0 0,0-1 0 0 0,0 1 0 0 0,0 0 0 0 0,0-1 0 0 0,1 1 0 0 0,-1 0 0 0 0,0 0 0 0 0,0-1 0 0 0,0 1 0 0 0,1 0 1 0 0,14-9 1757 0 0,16 0-845 0 0,-9 4-810 0 0,0 2 1 0 0,45-1 0 0 0,-60 4-228 0 0,1 0 1 0 0,-1 0-1 0 0,0 1 1 0 0,1 0-1 0 0,-1 1 1 0 0,0-1-1 0 0,0 1 1 0 0,0 1-1 0 0,0-1 1 0 0,0 1-1 0 0,0 1 1 0 0,11 7-1 0 0,-16-9-7 0 0,0 0 0 0 0,0 0 0 0 0,0 0-1 0 0,-1 0 1 0 0,1 0 0 0 0,-1 1 0 0 0,0-1 0 0 0,0 0 0 0 0,0 1-1 0 0,0-1 1 0 0,0 1 0 0 0,0-1 0 0 0,0 1 0 0 0,-1 0 0 0 0,0-1-1 0 0,1 1 1 0 0,-1 0 0 0 0,0-1 0 0 0,0 1 0 0 0,0 0 0 0 0,-1-1-1 0 0,1 1 1 0 0,-1 0 0 0 0,1-1 0 0 0,-1 1 0 0 0,0-1 0 0 0,0 1-1 0 0,0-1 1 0 0,0 0 0 0 0,-3 4 0 0 0,-3 8-3 0 0,-1-1 0 0 0,0-1 0 0 0,-20 22-1 0 0,28-33 11 0 0,-80 79 76 0 0,3-3-57 0 0,76-76-20 0 0,0 0-1 0 0,0 0 1 0 0,0 1 0 0 0,0-1-1 0 0,0 1 1 0 0,0-1 0 0 0,0 1 0 0 0,0-1-1 0 0,0 1 1 0 0,1-1 0 0 0,-1 1-1 0 0,1-1 1 0 0,-1 1 0 0 0,1 0-1 0 0,-1-1 1 0 0,1 1 0 0 0,0 0-1 0 0,0 0 1 0 0,0-1 0 0 0,0 1-1 0 0,0 0 1 0 0,1-1 0 0 0,-1 1-1 0 0,1 2 1 0 0,0-1-1 0 0,1-1 1 0 0,-1 0-1 0 0,1 1 1 0 0,0-1-1 0 0,-1 0 1 0 0,1 0-1 0 0,0 0 1 0 0,0 0-1 0 0,1 0 1 0 0,-1-1-1 0 0,0 1 1 0 0,1 0-1 0 0,3 1 1 0 0,4 1-16 0 0,0 1 0 0 0,0-2 0 0 0,1 1 0 0 0,-1-1 0 0 0,1-1 0 0 0,16 2 0 0 0,-3-3-1177 0 0,41-4-1 0 0,-44 0-2028 0 0,0 0-1 0 0,25-9 1 0 0,-16 4-2407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 10322 0 0,'-3'-1'177'0'0,"-1"0"0"0"0,1 0 1 0 0,0 1-1 0 0,0-1 0 0 0,0 1 0 0 0,-1-1 0 0 0,1 1 0 0 0,0 0 0 0 0,0 0 0 0 0,0 1 0 0 0,-1-1 1 0 0,1 1-1 0 0,0-1 0 0 0,0 1 0 0 0,0 0 0 0 0,0 0 0 0 0,0 1 0 0 0,0-1 0 0 0,0 1 0 0 0,0-1 0 0 0,0 1 1 0 0,1 0-1 0 0,-1 0 0 0 0,1 0 0 0 0,-1 0 0 0 0,1 0 0 0 0,0 1 0 0 0,0-1 0 0 0,0 1 0 0 0,0 0 1 0 0,0-1-1 0 0,1 1 0 0 0,-1 0 0 0 0,1 0 0 0 0,-2 4 0 0 0,0 0-151 0 0,1-1-1 0 0,0 1 0 0 0,0 0 1 0 0,1-1-1 0 0,0 1 1 0 0,0 0-1 0 0,0 0 1 0 0,1 0-1 0 0,0 0 0 0 0,0 0 1 0 0,1 0-1 0 0,0 0 1 0 0,0-1-1 0 0,1 1 1 0 0,4 12-1 0 0,-2-12-25 0 0,0 0-1 0 0,1 0 1 0 0,0-1 0 0 0,0 0-1 0 0,1 0 1 0 0,0 0-1 0 0,0 0 1 0 0,0-1 0 0 0,1 0-1 0 0,-1-1 1 0 0,1 1 0 0 0,1-1-1 0 0,-1 0 1 0 0,0-1 0 0 0,1 0-1 0 0,0 0 1 0 0,0-1-1 0 0,-1 0 1 0 0,1 0 0 0 0,1-1-1 0 0,-1 1 1 0 0,12-1 0 0 0,-12-1 27 0 0,-1 1-1 0 0,1-1 1 0 0,-1-1 0 0 0,1 1 0 0 0,0-1 0 0 0,-1 0 0 0 0,0-1 0 0 0,1 0 0 0 0,-1 0 0 0 0,0-1 0 0 0,0 0-1 0 0,0 0 1 0 0,0 0 0 0 0,0-1 0 0 0,-1 0 0 0 0,0 0 0 0 0,0-1 0 0 0,0 0 0 0 0,0 0 0 0 0,-1 0 0 0 0,1-1-1 0 0,-2 0 1 0 0,1 0 0 0 0,5-9 0 0 0,-8 12 38 0 0,-1 1 0 0 0,0-1 0 0 0,0 0 1 0 0,0 0-1 0 0,0 0 0 0 0,0 1 0 0 0,-1-1 0 0 0,1 0 0 0 0,-1 0 0 0 0,0 0 0 0 0,0 0 1 0 0,0 0-1 0 0,0 0 0 0 0,-1 0 0 0 0,1 0 0 0 0,-1 0 0 0 0,1 0 0 0 0,-1 0 0 0 0,-1-2 1 0 0,-1 0 9 0 0,1 1 0 0 0,-1-1 0 0 0,0 1 0 0 0,0 0 1 0 0,-1 0-1 0 0,1 0 0 0 0,-1 1 0 0 0,0-1 1 0 0,1 1-1 0 0,-7-4 0 0 0,-4-1 7 0 0,0 0 0 0 0,0 1 0 0 0,-1 0 0 0 0,0 1 0 0 0,0 1-1 0 0,-17-4 1 0 0,26 8-81 0 0,0 0 0 0 0,0 0 0 0 0,0 1 0 0 0,0-1 0 0 0,0 1 0 0 0,0 1 0 0 0,0-1 0 0 0,0 1 0 0 0,0 0 0 0 0,0 0-1 0 0,0 1 1 0 0,-9 3 0 0 0,12-4-167 0 0,1 0-1 0 0,-1 1 1 0 0,1-1-1 0 0,0 1 1 0 0,-1 0-1 0 0,1-1 1 0 0,0 1-1 0 0,0 0 1 0 0,0 0-1 0 0,0 0 1 0 0,1 1-1 0 0,-1-1 0 0 0,0 0 1 0 0,1 1-1 0 0,0-1 1 0 0,-1 1-1 0 0,1-1 1 0 0,0 1-1 0 0,0-1 1 0 0,1 1-1 0 0,-1 0 1 0 0,1 0-1 0 0,-1-1 1 0 0,1 1-1 0 0,0 0 1 0 0,0 0-1 0 0,0 0 1 0 0,0-1-1 0 0,1 5 1 0 0,-1-5-168 0 0,1-1 0 0 0,-1 1 1 0 0,0 0-1 0 0,1 0 1 0 0,0-1-1 0 0,-1 1 0 0 0,1-1 1 0 0,0 1-1 0 0,0 0 1 0 0,0-1-1 0 0,0 0 0 0 0,0 1 1 0 0,0-1-1 0 0,1 0 1 0 0,-1 1-1 0 0,0-1 0 0 0,1 0 1 0 0,-1 0-1 0 0,3 2 1 0 0,26 13-5131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165 112 13675 0 0,'-12'4'916'0'0,"0"1"-1"0"0,0 1 1 0 0,1 0 0 0 0,0 1-1 0 0,0 0 1 0 0,0 1 0 0 0,1 0-1 0 0,0 0 1 0 0,1 1-1 0 0,0 0 1 0 0,-9 12 0 0 0,15-16-845 0 0,-1 0-1 0 0,1 0 1 0 0,0 1 0 0 0,1-1-1 0 0,-1 0 1 0 0,1 1 0 0 0,0 0 0 0 0,0-1-1 0 0,1 1 1 0 0,0 0 0 0 0,0 0-1 0 0,0 0 1 0 0,1 0 0 0 0,0 0 0 0 0,0 0-1 0 0,0 0 1 0 0,1 0 0 0 0,0 0 0 0 0,0 0-1 0 0,0 0 1 0 0,1 0 0 0 0,0-1-1 0 0,0 1 1 0 0,0 0 0 0 0,7 9 0 0 0,-3-5-78 0 0,0-1 1 0 0,0 0-1 0 0,1 0 1 0 0,1-1 0 0 0,-1 0-1 0 0,1 0 1 0 0,1-1-1 0 0,-1 0 1 0 0,1 0 0 0 0,1-1-1 0 0,-1 0 1 0 0,19 8-1 0 0,-22-12-22 0 0,0 0 0 0 0,0 0 0 0 0,0 0 0 0 0,0-1 0 0 0,0 0-1 0 0,0 0 1 0 0,0 0 0 0 0,0-1 0 0 0,0 0 0 0 0,0 0 0 0 0,1-1-1 0 0,-1 0 1 0 0,0 0 0 0 0,0 0 0 0 0,0-1 0 0 0,0 0 0 0 0,-1 0 0 0 0,1 0-1 0 0,0-1 1 0 0,-1 1 0 0 0,1-2 0 0 0,-1 1 0 0 0,0 0 0 0 0,6-6-1 0 0,-2-1-47 0 0,0 1 0 0 0,-1-1 0 0 0,0 0 0 0 0,0-1 0 0 0,-1 0 0 0 0,0 0 0 0 0,-1-1 0 0 0,-1 1 0 0 0,1-1 0 0 0,-2-1 0 0 0,0 1 0 0 0,0-1 0 0 0,-1 1 0 0 0,-1-1 0 0 0,0 0 0 0 0,-1 0 0 0 0,0 0 0 0 0,-3-26 0 0 0,2 30 85 0 0,-1 0-1 0 0,-1 0 0 0 0,1-1 0 0 0,-1 1 0 0 0,-1 1 0 0 0,0-1 0 0 0,0 0 1 0 0,-1 1-1 0 0,0-1 0 0 0,0 1 0 0 0,-1 0 0 0 0,0 1 0 0 0,0-1 1 0 0,-1 1-1 0 0,0 0 0 0 0,0 0 0 0 0,-1 1 0 0 0,0 0 0 0 0,0 0 0 0 0,0 0 1 0 0,-1 1-1 0 0,0 0 0 0 0,0 1 0 0 0,0 0 0 0 0,0 0 0 0 0,-1 0 0 0 0,-11-2 1 0 0,12 4 6 0 0,1 1 1 0 0,-1-1 0 0 0,0 2 0 0 0,1-1 0 0 0,-1 1 0 0 0,0 0-1 0 0,1 0 1 0 0,-1 1 0 0 0,1 0 0 0 0,-1 1 0 0 0,1 0 0 0 0,-1 0-1 0 0,1 0 1 0 0,0 1 0 0 0,-11 5 0 0 0,14-5-158 0 0,1-1 1 0 0,-1 1-1 0 0,1 0 0 0 0,-1 0 0 0 0,1 0 1 0 0,0 0-1 0 0,0 0 0 0 0,1 0 0 0 0,-1 1 1 0 0,1 0-1 0 0,-1-1 0 0 0,1 1 0 0 0,0 0 1 0 0,1 0-1 0 0,-1 0 0 0 0,1 1 0 0 0,0-1 1 0 0,0 0-1 0 0,0 0 0 0 0,0 1 0 0 0,1-1 1 0 0,-1 0-1 0 0,1 1 0 0 0,0-1 0 0 0,1 1 1 0 0,-1-1-1 0 0,1 0 0 0 0,1 6 0 0 0,0-3-879 0 0,0-1-1 0 0,0 1 0 0 0,0-1 1 0 0,1 0-1 0 0,0 0 0 0 0,0 0 0 0 0,9 11 1 0 0,11 9-6512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84 11939 0 0,'-6'-3'548'0'0,"0"1"1"0"0,0-1 0 0 0,0 1 0 0 0,0 0 0 0 0,-1 0 0 0 0,1 1 0 0 0,-1 0 0 0 0,1 0 0 0 0,-1 1 0 0 0,1-1 0 0 0,-1 1 0 0 0,-11 2 0 0 0,14-1-522 0 0,0 0 0 0 0,0 0 1 0 0,1 1-1 0 0,-1-1 1 0 0,0 1-1 0 0,1 0 1 0 0,-1 0-1 0 0,1 0 0 0 0,-1 0 1 0 0,1 0-1 0 0,0 1 1 0 0,0 0-1 0 0,0 0 1 0 0,1 0-1 0 0,-1 0 1 0 0,1 0-1 0 0,-1 0 0 0 0,1 0 1 0 0,0 1-1 0 0,0 0 1 0 0,0-1-1 0 0,-1 6 1 0 0,2-6-36 0 0,0 0 0 0 0,-1 0 0 0 0,1 0 0 0 0,1 0 1 0 0,-1 1-1 0 0,0-1 0 0 0,1 0 0 0 0,0 0 0 0 0,-1 1 1 0 0,1-1-1 0 0,1 1 0 0 0,-1-1 0 0 0,0 0 1 0 0,1 0-1 0 0,0 1 0 0 0,0-1 0 0 0,0 0 0 0 0,0 0 1 0 0,0 0-1 0 0,0 0 0 0 0,1 0 0 0 0,0 0 0 0 0,-1 0 1 0 0,1 0-1 0 0,0-1 0 0 0,1 1 0 0 0,-1-1 1 0 0,5 5-1 0 0,-2-4-8 0 0,0 1 0 0 0,1-1 0 0 0,0 0 0 0 0,-1 0 0 0 0,1-1 0 0 0,0 1 1 0 0,0-1-1 0 0,1-1 0 0 0,-1 1 0 0 0,0-1 0 0 0,1 0 0 0 0,-1-1 0 0 0,0 1 0 0 0,8-1 0 0 0,1-2 14 0 0,1 0 1 0 0,-1 0-1 0 0,0-2 0 0 0,0 1 0 0 0,-1-2 0 0 0,1 0 0 0 0,-1-1 0 0 0,20-11 0 0 0,-28 14 43 0 0,0-1 1 0 0,-1 0-1 0 0,1-1 0 0 0,-1 1 1 0 0,1-1-1 0 0,-1 0 1 0 0,-1 0-1 0 0,1-1 0 0 0,4-6 1 0 0,-7 8 35 0 0,0 1 0 0 0,0-1 0 0 0,-1 0 1 0 0,1 0-1 0 0,-1 0 0 0 0,0 0 0 0 0,0 0 0 0 0,0 0 0 0 0,-1 0 1 0 0,0 0-1 0 0,1 0 0 0 0,-1 0 0 0 0,-1 0 0 0 0,1-1 0 0 0,0 1 1 0 0,-3-6-1 0 0,2 5-31 0 0,-1 1 0 0 0,0 0 0 0 0,0 0 0 0 0,0-1 0 0 0,-1 2 0 0 0,0-1 0 0 0,1 0 1 0 0,-1 0-1 0 0,0 1 0 0 0,-1 0 0 0 0,1-1 0 0 0,-1 1 0 0 0,1 0 0 0 0,-1 1 0 0 0,0-1 0 0 0,0 1 0 0 0,0 0 1 0 0,-1 0-1 0 0,1 0 0 0 0,0 0 0 0 0,-1 1 0 0 0,1 0 0 0 0,-1-1 0 0 0,-6 1 0 0 0,0-1-76 0 0,-1 0 0 0 0,0 1 0 0 0,1 1 0 0 0,-1 0 0 0 0,0 0 0 0 0,1 1 0 0 0,-1 1-1 0 0,-19 5 1 0 0,7 3-1162 0 0,15 0-1294 0 0,8 1-3646 0 0,6-2-1152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6:3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71 3873 0 0,'-10'-24'4838'0'0,"9"20"-3673"0"0,0 0-1 0 0,-1-1 0 0 0,0 1 0 0 0,0 0 0 0 0,0 0 0 0 0,-1 0 0 0 0,-2-4 1 0 0,4 7-957 0 0,0 0 1 0 0,0 0 0 0 0,0 1 0 0 0,0-1 0 0 0,-1 0 0 0 0,1 0 0 0 0,0 1 0 0 0,-1-1 0 0 0,1 1 0 0 0,0-1 0 0 0,-1 1 0 0 0,1-1 0 0 0,0 1-1 0 0,-1 0 1 0 0,1 0 0 0 0,-1 0 0 0 0,1 0 0 0 0,-1 0 0 0 0,1 0 0 0 0,0 0 0 0 0,-1 0 0 0 0,1 1 0 0 0,-1-1 0 0 0,1 0 0 0 0,0 1 0 0 0,-1-1 0 0 0,-1 2-1 0 0,-12 4 187 0 0,0 2 0 0 0,0 0-1 0 0,1 0 1 0 0,0 1 0 0 0,1 1 0 0 0,-1 0-1 0 0,-20 22 1 0 0,14-10-276 0 0,0 1 1 0 0,2 0-1 0 0,-24 40 1 0 0,27-38-106 0 0,1 2 0 0 0,2 0 0 0 0,0 0-1 0 0,2 1 1 0 0,1 0 0 0 0,1 1 0 0 0,2 0 0 0 0,-4 38 0 0 0,8-43-26 0 0,1-1-1 0 0,2 1 1 0 0,0-1 0 0 0,2 1 0 0 0,0-1 0 0 0,2 1-1 0 0,0-1 1 0 0,1-1 0 0 0,2 1 0 0 0,19 40 0 0 0,-17-43-60 0 0,1-1 0 0 0,1 0 1 0 0,0-1-1 0 0,1-1 1 0 0,31 31-1 0 0,-39-42 19 0 0,1-1 0 0 0,0 0 0 0 0,0 0-1 0 0,0 0 1 0 0,1-1 0 0 0,0 0 0 0 0,0-1 0 0 0,0 1 0 0 0,0-1 0 0 0,0-1-1 0 0,1 1 1 0 0,-1-1 0 0 0,1 0 0 0 0,0-1 0 0 0,0 0 0 0 0,-1 0-1 0 0,1-1 1 0 0,0 0 0 0 0,0 0 0 0 0,8-2 0 0 0,-11 1 35 0 0,-1 0 0 0 0,1 0 0 0 0,-1-1 0 0 0,0 1 1 0 0,1-1-1 0 0,-1 0 0 0 0,0 0 0 0 0,0-1 0 0 0,0 1 0 0 0,0-1 0 0 0,0 0 1 0 0,-1 0-1 0 0,1 0 0 0 0,-1 0 0 0 0,0-1 0 0 0,4-4 0 0 0,-4 2 10 0 0,1 0 0 0 0,-1 0-1 0 0,0-1 1 0 0,-1 1 0 0 0,0-1 0 0 0,0 1-1 0 0,0-1 1 0 0,-1 0 0 0 0,0 1-1 0 0,1-10 1 0 0,-2 3 15 0 0,0 1 0 0 0,-1-1 0 0 0,0 1 0 0 0,-1-1 0 0 0,0 1 0 0 0,-1 0 0 0 0,0 0 0 0 0,-1 0 0 0 0,-1 0 0 0 0,1 1 0 0 0,-13-21 0 0 0,8 21 15 0 0,0 0 1 0 0,-1 1-1 0 0,0 0 0 0 0,0 1 0 0 0,-1 0 0 0 0,0 0 1 0 0,-1 1-1 0 0,0 1 0 0 0,0 0 0 0 0,-1 0 0 0 0,1 1 1 0 0,-1 1-1 0 0,-1 0 0 0 0,1 1 0 0 0,-1 1 0 0 0,0 0 1 0 0,1 0-1 0 0,-1 2 0 0 0,0 0 0 0 0,-1 0 1 0 0,1 1-1 0 0,-17 3 0 0 0,26-3-20 0 0,1 1 1 0 0,0 0-1 0 0,0 0 0 0 0,0 1 1 0 0,0-1-1 0 0,0 1 0 0 0,0 0 1 0 0,1 0-1 0 0,-1 0 0 0 0,0 0 1 0 0,1 1-1 0 0,0-1 1 0 0,-1 1-1 0 0,1 0 0 0 0,0 0 1 0 0,1 0-1 0 0,-5 6 0 0 0,5-6-142 0 0,1-1 0 0 0,0 0-1 0 0,1 1 1 0 0,-1-1-1 0 0,0 0 1 0 0,1 1 0 0 0,-1-1-1 0 0,1 1 1 0 0,0 0 0 0 0,0-1-1 0 0,0 1 1 0 0,0-1 0 0 0,0 1-1 0 0,0-1 1 0 0,1 1-1 0 0,-1-1 1 0 0,1 1 0 0 0,0-1-1 0 0,0 0 1 0 0,0 1 0 0 0,0-1-1 0 0,0 0 1 0 0,0 0 0 0 0,1 0-1 0 0,-1 1 1 0 0,1-1-1 0 0,-1-1 1 0 0,1 1 0 0 0,0 0-1 0 0,2 2 1 0 0,1-1-974 0 0,-1 1-1 0 0,1-1 1 0 0,0 1-1 0 0,0-2 1 0 0,1 1-1 0 0,-1 0 1 0 0,1-1-1 0 0,-1 0 1 0 0,1 0-1 0 0,0-1 1 0 0,5 2-1 0 0,14 2-4492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6:3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23 9386 0 0,'-45'-21'9297'0'0,"66"20"-5932"0"0,3 0-2971 0 0,-5 3-248 0 0,0 1-1 0 0,0 1 1 0 0,-1 1-1 0 0,1 0 1 0 0,28 13 0 0 0,-36-13-118 0 0,-1 0 0 0 0,0 0 0 0 0,0 1 0 0 0,0 1 0 0 0,-1 0 0 0 0,0 0 0 0 0,0 1 0 0 0,-1 0 0 0 0,0 0 0 0 0,11 15 0 0 0,-16-17 9 0 0,0 0 1 0 0,0 1 0 0 0,0-1 0 0 0,-1 1-1 0 0,0 0 1 0 0,0-1 0 0 0,-1 1 0 0 0,0 0-1 0 0,0 0 1 0 0,-1 0 0 0 0,0 0 0 0 0,0 0-1 0 0,-1 0 1 0 0,1 0 0 0 0,-1 0 0 0 0,-1 0-1 0 0,1-1 1 0 0,-1 1 0 0 0,-1 0 0 0 0,-3 8-1 0 0,-5 10 60 0 0,-1-1 0 0 0,-1-1 0 0 0,-30 41 0 0 0,15-30 8 0 0,0-2 1 0 0,-36 32-1 0 0,22-23-44 0 0,41-40-60 0 0,0 0-1 0 0,0-1 1 0 0,-1 1 0 0 0,1 0-1 0 0,0 0 1 0 0,0 0-1 0 0,1 1 1 0 0,-1-1-1 0 0,0 0 1 0 0,0 0-1 0 0,0 0 1 0 0,1 1 0 0 0,-1-1-1 0 0,1 0 1 0 0,-1 1-1 0 0,1-1 1 0 0,-1 0-1 0 0,1 1 1 0 0,0-1-1 0 0,0 1 1 0 0,0-1 0 0 0,0 0-1 0 0,0 1 1 0 0,0-1-1 0 0,0 1 1 0 0,0-1-1 0 0,0 0 1 0 0,1 3-1 0 0,1-3 1 0 0,-1 1-1 0 0,0-1 0 0 0,1 0 1 0 0,-1 0-1 0 0,1 0 0 0 0,-1 0 1 0 0,1 0-1 0 0,-1-1 1 0 0,1 1-1 0 0,0 0 0 0 0,0-1 1 0 0,-1 1-1 0 0,1-1 0 0 0,0 0 1 0 0,0 1-1 0 0,-1-1 0 0 0,1 0 1 0 0,0 0-1 0 0,0 0 0 0 0,0 0 1 0 0,-1-1-1 0 0,4 0 0 0 0,78-12-1850 0 0,-51 7-519 0 0,1 1 0 0 0,33-1 0 0 0,-55 6 1765 0 0,-1 0 1 0 0,0 1 0 0 0,0 0 0 0 0,0 1 0 0 0,0 0 0 0 0,0 0-1 0 0,0 1 1 0 0,0 1 0 0 0,-1-1 0 0 0,17 10 0 0 0,-8 0-5713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6:3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9186 0 0,'0'-3'4385'0'0,"1"-2"-1809"0"0,4 0-527 0 0,-1-6-217 0 0,1-1-327 0 0,1-1-545 0 0,1-2-256 0 0,1 0-184 0 0,1 3-208 0 0,-2 1-136 0 0,2 2-104 0 0,-1 2-104 0 0,-1 2-304 0 0,1 2-544 0 0,-1 2-976 0 0,1-2-1465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6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59 13115 0 0,'-17'-59'10443'0'0,"14"94"-10039"0"0,2 0 1 0 0,6 59-1 0 0,-3-81-412 0 0,-1-1 1 0 0,2 1-1 0 0,0 0 1 0 0,0-1 0 0 0,1 0-1 0 0,1 0 1 0 0,0 0-1 0 0,1 0 1 0 0,0-1 0 0 0,12 18-1 0 0,-15-26 2 0 0,0 0 0 0 0,0 0 1 0 0,1 0-1 0 0,-1-1 0 0 0,1 1 0 0 0,-1-1 0 0 0,1 0 0 0 0,0 0 0 0 0,0 0 0 0 0,0 0 0 0 0,0-1 0 0 0,0 0 0 0 0,0 0 1 0 0,0 0-1 0 0,0 0 0 0 0,0 0 0 0 0,1-1 0 0 0,-1 0 0 0 0,0 0 0 0 0,6 0 0 0 0,9-3-22 0 0,0 0-1 0 0,0-1 1 0 0,26-9 0 0 0,8-1-11 0 0,-52 14 37 0 0,7-2 16 0 0,0 1 0 0 0,0 0 0 0 0,1 0 0 0 0,-1 0 0 0 0,14 2 0 0 0,-20-1 21 0 0,0 1-1 0 0,0-1 0 0 0,0 1 1 0 0,0-1-1 0 0,0 1 0 0 0,-1 0 1 0 0,1 0-1 0 0,0 0 0 0 0,0 0 1 0 0,-1 0-1 0 0,1 0 0 0 0,-1 0 1 0 0,1 0-1 0 0,-1 1 0 0 0,1-1 1 0 0,-1 0-1 0 0,0 1 0 0 0,0 0 1 0 0,0-1-1 0 0,0 1 0 0 0,0 0 1 0 0,0-1-1 0 0,0 1 0 0 0,0 0 1 0 0,-1 0-1 0 0,1 0 0 0 0,-1-1 1 0 0,1 1-1 0 0,-1 4 0 0 0,2 8 158 0 0,-2 0 0 0 0,0 1 0 0 0,0-1 0 0 0,-2 0 0 0 0,1 0 0 0 0,-2 0 0 0 0,-5 18 0 0 0,0-4-237 0 0,-1-2 1 0 0,-23 45-1 0 0,30-66-351 0 0,0 0 0 0 0,-1-1 0 0 0,0 1 0 0 0,0-1 0 0 0,0 1 0 0 0,0-1 0 0 0,-1 0 0 0 0,0 0 0 0 0,0-1 0 0 0,-8 7 0 0 0,12-10 163 0 0,-1 1 1 0 0,1-1-1 0 0,-1 0 0 0 0,0 0 0 0 0,1 0 0 0 0,-1 0 0 0 0,1 0 0 0 0,-1 0 0 0 0,1-1 0 0 0,-1 1 0 0 0,1 0 0 0 0,-1 0 0 0 0,1 0 0 0 0,-1 0 0 0 0,1-1 0 0 0,-1 1 0 0 0,1 0 0 0 0,-1-1 0 0 0,1 1 0 0 0,-1 0 0 0 0,1-1 0 0 0,-1 1 0 0 0,1 0 0 0 0,0-1 0 0 0,-1 1 0 0 0,1-1 0 0 0,0 1 0 0 0,-1-1 0 0 0,1 1 0 0 0,0-1 0 0 0,-10-19-4657 0 0,8 17 3882 0 0,-8-22-5426 0 0</inkml:trace>
  <inkml:trace contextRef="#ctx0" brushRef="#br0" timeOffset="1">58 127 9626 0 0,'42'-23'8921'0'0,"2"2"-4275"0"0,0 3-2698 0 0,49-13 1 0 0,-71 25-1761 0 0,0 1 0 0 0,0 1 0 0 0,1 1 0 0 0,-1 1 0 0 0,1 1 0 0 0,0 1 0 0 0,37 4 0 0 0,-44-1-541 0 0,0 0 0 0 0,-1 1 0 0 0,1 1 0 0 0,24 11 0 0 0,-27-10-1126 0 0,-1 1 0 0 0,0 0 0 0 0,-1 1 1 0 0,0 0-1 0 0,20 19 0 0 0,-23-19-4464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65 8834 0 0,'-192'-14'11414'0'0,"266"9"-10039"0"0,-30 1-1212 0 0,146-13 40 0 0,115-8 269 0 0,-425 56 1695 0 0,-208 29-1696 0 0,204-39-422 0 0,113-19-53 0 0,8-2-3 0 0,1 0 0 0 0,-1 0 0 0 0,0 0-1 0 0,0 1 1 0 0,0 0 0 0 0,0-1 0 0 0,0 1-1 0 0,0 0 1 0 0,1 1 0 0 0,-1-1 0 0 0,-3 2-1 0 0,9-1-50 0 0,0-1-1 0 0,0 0 0 0 0,1-1 0 0 0,-1 1 0 0 0,0-1 0 0 0,1 1 0 0 0,5-1 1 0 0,154-14-233 0 0,-124 8 299 0 0,2 2 1 0 0,-1 2-1 0 0,78 5 0 0 0,-113-2 3 0 0,0 0 0 0 0,0 0-1 0 0,0 0 1 0 0,0 1 0 0 0,0-1-1 0 0,7 5 1 0 0,-11-6-3 0 0,0 0 1 0 0,-1 1-1 0 0,1-1 0 0 0,0 1 1 0 0,-1-1-1 0 0,1 1 0 0 0,-1-1 1 0 0,1 1-1 0 0,-1 0 0 0 0,1-1 1 0 0,-1 1-1 0 0,1-1 0 0 0,-1 1 1 0 0,1 0-1 0 0,-1 0 0 0 0,0-1 1 0 0,1 1-1 0 0,-1 0 0 0 0,0 0 1 0 0,0-1-1 0 0,0 1 0 0 0,0 0 1 0 0,1 0-1 0 0,-1 0 0 0 0,0-1 1 0 0,0 1-1 0 0,0 0 0 0 0,-1 0 1 0 0,1-1-1 0 0,0 1 0 0 0,0 0 1 0 0,0 0-1 0 0,-1 0 0 0 0,1-1 1 0 0,0 1-1 0 0,-1 0 0 0 0,1-1 1 0 0,0 1-1 0 0,-1 0 0 0 0,1-1 1 0 0,-1 1-1 0 0,1 0 1 0 0,-1-1-1 0 0,1 1 0 0 0,-1-1 1 0 0,0 1-1 0 0,1-1 0 0 0,-1 1 1 0 0,0-1-1 0 0,0 1 0 0 0,-10 8 38 0 0,0-1-1 0 0,-1 0 0 0 0,1-1 1 0 0,-2 0-1 0 0,1 0 1 0 0,-1-2-1 0 0,-14 6 0 0 0,-97 24 24 0 0,123-35-67 0 0,-9 3 11 0 0,4-1-6 0 0,0-1 0 0 0,0 1-1 0 0,0-1 1 0 0,0 0 0 0 0,-1 0 0 0 0,1-1 0 0 0,0 0-1 0 0,0 0 1 0 0,-10-2 0 0 0,81 1-256 0 0,83 22 183 0 0,11 1 229 0 0,-140-21-151 0 0,-14-2-64 0 0,0 1 0 0 0,0 0 0 0 0,0 1 0 0 0,0-1 1 0 0,-1 1-1 0 0,1 0 0 0 0,0 0 0 0 0,5 3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55 7730 0 0,'-1'-2'448'0'0,"0"0"1"0"0,0 0-1 0 0,0-1 1 0 0,0 1-1 0 0,0 0 1 0 0,1-1 0 0 0,-1 1-1 0 0,1 0 1 0 0,-1-1-1 0 0,1 1 1 0 0,0 0-1 0 0,0-1 1 0 0,0 1-1 0 0,1-5 1 0 0,-1 6-333 0 0,1 0 0 0 0,0 0 0 0 0,-1 0 0 0 0,1 0 0 0 0,0 0 0 0 0,0 0 0 0 0,0 0 0 0 0,-1 0 0 0 0,1 0 0 0 0,0 1 0 0 0,0-1 0 0 0,1 0 0 0 0,-1 1 0 0 0,0-1 0 0 0,0 1 0 0 0,0-1 0 0 0,0 1 0 0 0,0-1 0 0 0,1 1 0 0 0,-1 0 0 0 0,0-1 0 0 0,0 1 0 0 0,1 0 0 0 0,-1 0 0 0 0,0 0 0 0 0,0 0 0 0 0,1 0 0 0 0,-1 1 0 0 0,0-1 1 0 0,2 0-1 0 0,22 2 201 0 0,-1 2 1 0 0,1 0 0 0 0,-1 1 0 0 0,0 1-1 0 0,0 1 1 0 0,43 20 0 0 0,-65-26-300 0 0,0 0 0 0 0,0 0 0 0 0,0 0 0 0 0,0 1 0 0 0,0-1-1 0 0,0 0 1 0 0,0 1 0 0 0,0-1 0 0 0,-1 1 0 0 0,1-1 0 0 0,-1 1 0 0 0,1 0 0 0 0,-1 0 0 0 0,0 0 0 0 0,1 0 0 0 0,-1 0-1 0 0,0 0 1 0 0,0 0 0 0 0,0 0 0 0 0,-1 0 0 0 0,1 0 0 0 0,-1 0 0 0 0,1 1 0 0 0,-1-1 0 0 0,0 0 0 0 0,1 1 0 0 0,-1-1-1 0 0,0 0 1 0 0,-1 3 0 0 0,0 0 4 0 0,-1-1 0 0 0,0 1-1 0 0,0-1 1 0 0,0 1 0 0 0,-1-1-1 0 0,1 0 1 0 0,-1 0 0 0 0,0 0-1 0 0,0 0 1 0 0,-1-1 0 0 0,1 1-1 0 0,-8 5 1 0 0,-13 10 35 0 0,-2-2-1 0 0,-37 20 1 0 0,42-25-31 0 0,22-10-55 0 0,0 0 1 0 0,0 0-1 0 0,0-1 1 0 0,0 1-1 0 0,0-1 0 0 0,0 1 1 0 0,0 0-1 0 0,1-1 1 0 0,-1 0-1 0 0,1 1 0 0 0,2 1 1 0 0,14 16-44 0 0,-15-13 68 0 0,1 1 0 0 0,-1-1-1 0 0,0 1 1 0 0,-1 0 0 0 0,0 0 0 0 0,0 0-1 0 0,0 0 1 0 0,-1 0 0 0 0,0 0-1 0 0,0 0 1 0 0,-1 1 0 0 0,0-1 0 0 0,-1 13-1 0 0,0-15 68 0 0,0 0-1 0 0,0 0 1 0 0,0 0-1 0 0,0 0 1 0 0,-1-1-1 0 0,0 1 1 0 0,0-1-1 0 0,0 1 1 0 0,-1-1-1 0 0,1 0 1 0 0,-1 0-1 0 0,0 0 1 0 0,0 0-1 0 0,-1 0 1 0 0,1-1-1 0 0,-1 1 1 0 0,0-1-1 0 0,0 0 1 0 0,0 0-1 0 0,0-1 1 0 0,-5 3-1 0 0,-57 22 429 0 0,9-4-2088 0 0,20-4-4176 0 0,24-31-4018 0 0,14 6 5923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55 12059 0 0,'-2'-3'346'0'0,"0"0"0"0"0,1 0 0 0 0,-1 1 0 0 0,0-1 0 0 0,0 0 1 0 0,0 1-1 0 0,-1-1 0 0 0,1 1 0 0 0,0 0 0 0 0,-1-1 0 0 0,0 1 1 0 0,0 1-1 0 0,1-1 0 0 0,-1 0 0 0 0,0 1 0 0 0,0-1 0 0 0,-4 0 1 0 0,2 1-214 0 0,0 0 0 0 0,0 1 0 0 0,0 0 1 0 0,1 0-1 0 0,-1 0 0 0 0,0 1 0 0 0,0-1 0 0 0,0 1 1 0 0,1 0-1 0 0,-1 1 0 0 0,-7 2 0 0 0,4-1-120 0 0,0 1-1 0 0,0 0 1 0 0,0 0-1 0 0,1 1 1 0 0,-1 0 0 0 0,1 0-1 0 0,0 1 1 0 0,0-1-1 0 0,1 2 1 0 0,-8 9-1 0 0,9-11-15 0 0,1 0 1 0 0,1 1-1 0 0,-1-1 0 0 0,1 1 0 0 0,0 0 0 0 0,0 0 0 0 0,1 0 0 0 0,0 0 0 0 0,0 1 0 0 0,0-1 0 0 0,1 1 1 0 0,0-1-1 0 0,0 1 0 0 0,0 10 0 0 0,2-15 5 0 0,-1 0-1 0 0,0-1 1 0 0,0 1 0 0 0,0-1-1 0 0,1 1 1 0 0,-1 0 0 0 0,1-1-1 0 0,-1 1 1 0 0,1-1 0 0 0,0 1-1 0 0,-1-1 1 0 0,1 0 0 0 0,0 1-1 0 0,0-1 1 0 0,0 0 0 0 0,0 1-1 0 0,0-1 1 0 0,0 0 0 0 0,1 0-1 0 0,-1 0 1 0 0,0 0 0 0 0,3 1-1 0 0,-1 0 1 0 0,0-1 0 0 0,1 0 0 0 0,-1 0-1 0 0,1 0 1 0 0,-1 0 0 0 0,1 0-1 0 0,0-1 1 0 0,-1 1 0 0 0,7-1 0 0 0,4-1 4 0 0,-1-1 1 0 0,1 0 0 0 0,-1 0 0 0 0,17-7-1 0 0,-25 8-5 0 0,52-20 4 0 0,-52 19-8 0 0,-1 0 1 0 0,1 0-1 0 0,-1-1 1 0 0,0 1 0 0 0,0-1-1 0 0,0 0 1 0 0,0 0-1 0 0,0-1 1 0 0,4-5 0 0 0,-7 8 1 0 0,0-1 0 0 0,-1 1 0 0 0,1-1 0 0 0,-1 1 0 0 0,1-1 0 0 0,-1 0 0 0 0,0 1 0 0 0,0-1 0 0 0,1 0 0 0 0,-1 1 0 0 0,0-1 0 0 0,-1 1 0 0 0,1-1 0 0 0,0 0 1 0 0,0 1-1 0 0,-1-1 0 0 0,1 1 0 0 0,-1-1 0 0 0,1 0 0 0 0,-1 1 0 0 0,0-1 0 0 0,0 1 0 0 0,0 0 0 0 0,1-1 0 0 0,-1 1 0 0 0,0 0 0 0 0,-2-2 0 0 0,-35-36-49 0 0,32 34 31 0 0,-22-25-236 0 0,-11-9-4770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92 14291 0 0,'-16'0'1216'0'0,"-1"1"0"0"0,1 1 0 0 0,-1 0 0 0 0,-24 7 0 0 0,36-8-1133 0 0,1 0 0 0 0,-1 1 0 0 0,1 0 0 0 0,-1-1 0 0 0,1 2-1 0 0,-1-1 1 0 0,1 0 0 0 0,0 1 0 0 0,0 0 0 0 0,0 0 0 0 0,1 0 0 0 0,-1 0 0 0 0,1 1-1 0 0,-1-1 1 0 0,1 1 0 0 0,0 0 0 0 0,1 0 0 0 0,-1 0 0 0 0,-3 8 0 0 0,5-10-81 0 0,1-1 0 0 0,-1 1 1 0 0,1-1-1 0 0,-1 1 0 0 0,1 0 1 0 0,0-1-1 0 0,0 1 0 0 0,0-1 0 0 0,0 1 1 0 0,0-1-1 0 0,0 1 0 0 0,0 0 1 0 0,0-1-1 0 0,1 1 0 0 0,-1-1 1 0 0,1 1-1 0 0,-1-1 0 0 0,1 1 1 0 0,-1-1-1 0 0,1 1 0 0 0,0-1 0 0 0,2 3 1 0 0,-1-2 2 0 0,0 0 0 0 0,0 0 0 0 0,1 0 0 0 0,-1 0 1 0 0,1-1-1 0 0,0 1 0 0 0,-1-1 0 0 0,1 1 0 0 0,0-1 1 0 0,0 0-1 0 0,3 1 0 0 0,7 1 14 0 0,-1-1 0 0 0,1 0-1 0 0,-1 0 1 0 0,23-2 0 0 0,-6-1-16 0 0,-1-1 0 0 0,1-1 0 0 0,28-8 0 0 0,-47 9-3 0 0,0-1-1 0 0,0 0 1 0 0,0 0-1 0 0,0-1 1 0 0,-1-1-1 0 0,0 0 1 0 0,0 0 0 0 0,0-1-1 0 0,0 0 1 0 0,-1 0-1 0 0,12-12 1 0 0,-18 16 10 0 0,0 0 0 0 0,0 0 0 0 0,-1 0 0 0 0,1 0 0 0 0,-1-1 0 0 0,1 1 0 0 0,-1 0 0 0 0,0-1 0 0 0,0 1 0 0 0,0 0 0 0 0,0-1 0 0 0,0 0 0 0 0,-1 1 0 0 0,1-1 0 0 0,-1 1 0 0 0,0-1-1 0 0,0 0 1 0 0,1 1 0 0 0,-2-1 0 0 0,1 0 0 0 0,0 1 0 0 0,0-1 0 0 0,-1 1 0 0 0,0-1 0 0 0,1 0 0 0 0,-1 1 0 0 0,0 0 0 0 0,0-1 0 0 0,-1 1 0 0 0,1-1 0 0 0,0 1 0 0 0,-1 0 0 0 0,1 0 0 0 0,-1 0 0 0 0,0 0 0 0 0,0 0 0 0 0,-3-3 0 0 0,-3-1-1 0 0,1 0 0 0 0,-1 0 0 0 0,-1 1 0 0 0,1 0-1 0 0,-1 0 1 0 0,0 1 0 0 0,0 0 0 0 0,0 0 0 0 0,-10-1 0 0 0,4 1 8 0 0,1 2 1 0 0,0 0 0 0 0,-1 0-1 0 0,1 2 1 0 0,-16 0 0 0 0,-20 9-1074 0 0,43-7 323 0 0,1 1 0 0 0,0-1 0 0 0,0 1 0 0 0,0 0 0 0 0,-8 6 0 0 0,3 2-4509 0 0,6 1-2312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 6721 0 0,'5'-1'1332'0'0,"0"-1"-1"0"0,0 1 1 0 0,1 1-1 0 0,-1-1 1 0 0,0 1-1 0 0,10 0 0 0 0,35 7 2008 0 0,3 0-2401 0 0,-19-8-564 0 0,0-1 0 0 0,-1-1 0 0 0,1-2 0 0 0,-1-2 0 0 0,53-17 0 0 0,-214 61 604 0 0,-169 28 1 0 0,283-64-1072 0 0,23-3-68 0 0,22-5 1 0 0,80-11 49 0 0,-74 11 100 0 0,1 1 1 0 0,51-2-1 0 0,-89 9 14 0 0,0-1 0 0 0,0 0 0 0 0,0 0 0 0 0,0 0 0 0 0,-1 0-1 0 0,1 0 1 0 0,0 0 0 0 0,0 0 0 0 0,0 0 0 0 0,0 0 0 0 0,0 1-1 0 0,0-1 1 0 0,0 0 0 0 0,0 0 0 0 0,0 0 0 0 0,0 0-1 0 0,0 0 1 0 0,0 0 0 0 0,0 0 0 0 0,0 0 0 0 0,0 1 0 0 0,0-1-1 0 0,0 0 1 0 0,0 0 0 0 0,0 0 0 0 0,0 0 0 0 0,1 0-1 0 0,-1 0 1 0 0,0 0 0 0 0,0 0 0 0 0,0 0 0 0 0,0 0 0 0 0,0 1-1 0 0,0-1 1 0 0,0 0 0 0 0,0 0 0 0 0,0 0 0 0 0,0 0 0 0 0,0 0-1 0 0,0 0 1 0 0,1 0 0 0 0,-1 0 0 0 0,0 0 0 0 0,0 0-1 0 0,0 0 1 0 0,0 0 0 0 0,0 0 0 0 0,0 0 0 0 0,0 0 0 0 0,0 0-1 0 0,0 0 1 0 0,1 0 0 0 0,-1 0 0 0 0,0 0 0 0 0,0 0-1 0 0,0 0 1 0 0,0 0 0 0 0,0 0 0 0 0,0 0 0 0 0,0 0 0 0 0,0 0-1 0 0,1 0 1 0 0,-1 0 0 0 0,-12 8 121 0 0,-20 6 70 0 0,-44 5 153 0 0,-14 5-178 0 0,80-21-166 0 0,0 1 0 0 0,0 0 1 0 0,0 1-1 0 0,1 0 0 0 0,0 1 1 0 0,-10 7-1 0 0,17-12-8 0 0,0 1 0 0 0,0 0 1 0 0,0 0-1 0 0,0 0 0 0 0,0 0 0 0 0,0 0 1 0 0,1 0-1 0 0,-1 0 0 0 0,1 1 0 0 0,-2 3 1 0 0,3-5-2 0 0,-1 0 1 0 0,1 0 0 0 0,0 0 0 0 0,0 0 0 0 0,0 0 0 0 0,0 0 0 0 0,-1 0-1 0 0,1 0 1 0 0,0 0 0 0 0,1 0 0 0 0,-1 0 0 0 0,0 1 0 0 0,0-1-1 0 0,0 0 1 0 0,1 0 0 0 0,-1 0 0 0 0,1 0 0 0 0,0 2 0 0 0,1-2-2 0 0,-1 1 1 0 0,1 0 0 0 0,0 0-1 0 0,0-1 1 0 0,0 1-1 0 0,0-1 1 0 0,0 1 0 0 0,0-1-1 0 0,1 0 1 0 0,-1 0 0 0 0,0 0-1 0 0,1 0 1 0 0,-1-1 0 0 0,1 1-1 0 0,-1 0 1 0 0,1-1-1 0 0,-1 0 1 0 0,1 1 0 0 0,-1-1-1 0 0,5-1 1 0 0,104-1-83 0 0,-48-1-8 0 0,1 4 0 0 0,79 9 0 0 0,-120-6 101 0 0,-8-3 14 0 0,-1 1 0 0 0,1 1 0 0 0,-1 0 0 0 0,0 1-1 0 0,0 0 1 0 0,19 9 0 0 0,-31-7 470 0 0,-10-3-70 0 0,-11 0 223 0 0,-21-1-279 0 0,0-2-1 0 0,0-1 1 0 0,0-3 0 0 0,0-1-1 0 0,-75-20 1 0 0,86 10-403 0 0,29 14 38 0 0,0 1 0 0 0,0 0 0 0 0,-1 0 0 0 0,1 0-1 0 0,0 0 1 0 0,0-1 0 0 0,0 1 0 0 0,0 0 0 0 0,-1 0 0 0 0,1-1 0 0 0,0 1 0 0 0,0 0 0 0 0,0 0 0 0 0,0 0-1 0 0,0-1 1 0 0,0 1 0 0 0,0 0 0 0 0,-1-1 0 0 0,1 1 0 0 0,0 0 0 0 0,0 0 0 0 0,0-1 0 0 0,0 1 0 0 0,0 0 0 0 0,0 0-1 0 0,0-1 1 0 0,1 1 0 0 0,-1 0 0 0 0,0 0 0 0 0,0-1 0 0 0,0 1 0 0 0,0 0 0 0 0,0-1 0 0 0,16-6-144 0 0,-1 3 126 0 0,0-1 0 0 0,0 0 1 0 0,16-10-1 0 0,8-2-1601 0 0,-34 16 1957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97 226 13467 0 0,'-2'-1'447'0'0,"-1"1"0"0"0,1-1-1 0 0,-1 1 1 0 0,1 0 0 0 0,-1 0 0 0 0,1 0 0 0 0,-1 0 0 0 0,1 0-1 0 0,0 0 1 0 0,-1 1 0 0 0,1-1 0 0 0,-1 1 0 0 0,1 0-1 0 0,0 0 1 0 0,-1 0 0 0 0,1 0 0 0 0,0 0 0 0 0,0 0 0 0 0,-4 3-1 0 0,3-1-135 0 0,0 0 0 0 0,0 0-1 0 0,0 1 1 0 0,0-1 0 0 0,0 1-1 0 0,0 0 1 0 0,1 0 0 0 0,0 0-1 0 0,0 0 1 0 0,-2 5-1 0 0,1 0-192 0 0,0 0-1 0 0,1 0 0 0 0,0 1 1 0 0,0-1-1 0 0,1 1 0 0 0,0-1 1 0 0,1 1-1 0 0,0-1 0 0 0,2 19 1 0 0,1-20-139 0 0,0 0 0 0 0,0-1 1 0 0,1 1-1 0 0,0-1 0 0 0,0 1 1 0 0,0-1-1 0 0,1 0 0 0 0,0-1 0 0 0,1 1 1 0 0,0-1-1 0 0,-1 0 0 0 0,2-1 1 0 0,-1 1-1 0 0,1-1 0 0 0,0-1 0 0 0,0 1 1 0 0,0-1-1 0 0,1 0 0 0 0,-1-1 1 0 0,10 4-1 0 0,-10-5-39 0 0,0 0 1 0 0,0 0-1 0 0,1 0 0 0 0,-1-1 1 0 0,1 0-1 0 0,-1 0 0 0 0,1-1 1 0 0,-1 0-1 0 0,1 0 1 0 0,8-2-1 0 0,-11 1 27 0 0,0 0 0 0 0,0-1 1 0 0,0 1-1 0 0,0-1 0 0 0,0 0 0 0 0,-1-1 1 0 0,1 1-1 0 0,-1-1 0 0 0,0 0 0 0 0,1 0 1 0 0,-1 0-1 0 0,0 0 0 0 0,-1-1 0 0 0,1 0 1 0 0,4-6-1 0 0,0-2-2 0 0,-1 0-1 0 0,-1-1 1 0 0,0 0 0 0 0,-1 0 0 0 0,0 0 0 0 0,-1 0-1 0 0,0-1 1 0 0,-1 0 0 0 0,2-21 0 0 0,-2-7 42 0 0,-3-79 0 0 0,0 111 11 0 0,-1-1 0 0 0,0 1 0 0 0,-1 0 0 0 0,0 0 0 0 0,-1 0 0 0 0,0 0 0 0 0,0 0 0 0 0,-8-14 0 0 0,9 19-10 0 0,-1 1-1 0 0,0 0 1 0 0,0 0-1 0 0,0 0 1 0 0,-1 0 0 0 0,1 1-1 0 0,-1-1 1 0 0,0 1-1 0 0,0 0 1 0 0,0 0-1 0 0,0 0 1 0 0,-1 0 0 0 0,1 1-1 0 0,-1 0 1 0 0,0 0-1 0 0,1 0 1 0 0,-1 1 0 0 0,0-1-1 0 0,-7 0 1 0 0,1 1-425 0 0,0 0-1 0 0,-1 0 1 0 0,1 2 0 0 0,0-1 0 0 0,-1 1 0 0 0,1 1-1 0 0,0 0 1 0 0,0 1 0 0 0,-19 6 0 0 0,25-7 95 0 0,0 0 0 0 0,0 0 0 0 0,0 0 0 0 0,0 0 1 0 0,0 1-1 0 0,1 0 0 0 0,-1 0 0 0 0,1 1 0 0 0,0-1 0 0 0,0 1 0 0 0,0 0 1 0 0,0 0-1 0 0,1 0 0 0 0,0 0 0 0 0,0 1 0 0 0,0-1 0 0 0,0 1 1 0 0,0 0-1 0 0,1 0 0 0 0,0 0 0 0 0,0 0 0 0 0,-1 6 0 0 0,1 19-7705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3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233 275 13987 0 0,'-3'0'222'0'0,"-7"-2"690"0"0,0-1 1 0 0,1 0 0 0 0,-1 0-1 0 0,-15-9 1 0 0,23 12-847 0 0,1-1 0 0 0,0 1 0 0 0,0-1 0 0 0,0 0-1 0 0,0 1 1 0 0,0-1 0 0 0,0 0 0 0 0,0 0 0 0 0,0 0 0 0 0,0 0 0 0 0,0 0 0 0 0,1 0 0 0 0,-1 0 0 0 0,0 0 0 0 0,1 0 0 0 0,-1 0 0 0 0,0 0-1 0 0,1 0 1 0 0,0-1 0 0 0,-1 1 0 0 0,1 0 0 0 0,0 0 0 0 0,-1-1 0 0 0,1 1 0 0 0,0 0 0 0 0,0-1 0 0 0,0 1 0 0 0,0 0 0 0 0,0 0 0 0 0,0-1-1 0 0,1 1 1 0 0,-1 0 0 0 0,0 0 0 0 0,1-1 0 0 0,-1 1 0 0 0,1 0 0 0 0,-1 0 0 0 0,1 0 0 0 0,-1 0 0 0 0,1-1 0 0 0,0 1 0 0 0,0 0 0 0 0,-1 0-1 0 0,1 0 1 0 0,0 1 0 0 0,0-1 0 0 0,0 0 0 0 0,1-1 0 0 0,6-5-31 0 0,-1 1 0 0 0,1 0 0 0 0,0 0-1 0 0,1 1 1 0 0,-1 0 0 0 0,1 0 0 0 0,13-4 0 0 0,73-23-60 0 0,-62 22 47 0 0,19-7 5 0 0,278-73 185 0 0,-320 89 169 0 0,-9 3-65 0 0,-14 7 153 0 0,-28 10-4 0 0,-47 16-98 0 0,-123 31 0 0 0,151-52-176 0 0,1-3 0 0 0,-2-2 0 0 0,-72 1-1 0 0,129-10-174 0 0,-4 1 43 0 0,0-1 1 0 0,-1 0 0 0 0,1-1 0 0 0,0 1 0 0 0,0-2-1 0 0,0 1 1 0 0,-11-4 0 0 0,19 4-62 0 0,0 1 1 0 0,1 0-1 0 0,-1 0 1 0 0,0 0-1 0 0,0 0 1 0 0,0 0-1 0 0,1 0 1 0 0,-1-1-1 0 0,0 1 1 0 0,0 0-1 0 0,0 0 1 0 0,0 0 0 0 0,1 0-1 0 0,-1-1 1 0 0,0 1-1 0 0,0 0 1 0 0,0 0-1 0 0,0 0 1 0 0,0-1-1 0 0,0 1 1 0 0,0 0-1 0 0,1 0 1 0 0,-1-1-1 0 0,0 1 1 0 0,0 0-1 0 0,0 0 1 0 0,0-1-1 0 0,0 1 1 0 0,0 0-1 0 0,0 0 1 0 0,0-1-1 0 0,0 1 1 0 0,0 0-1 0 0,-1 0 1 0 0,1 0-1 0 0,0-1 1 0 0,0 1-1 0 0,0 0 1 0 0,0 0-1 0 0,0-1 1 0 0,0 1-1 0 0,0 0 1 0 0,0 0-1 0 0,-1 0 1 0 0,1-1-1 0 0,0 1 1 0 0,0 0-1 0 0,0 0 1 0 0,-1 0-1 0 0,1 0 1 0 0,0-1-1 0 0,25-2-115 0 0,96 0-14 0 0,0 6 0 0 0,206 30 0 0 0,-314-32 120 0 0,-8-1 9 0 0,-1 1-1 0 0,0-1 0 0 0,1 1 1 0 0,-1-1-1 0 0,0 1 1 0 0,1 0-1 0 0,-1 1 1 0 0,0-1-1 0 0,0 1 1 0 0,6 3-1 0 0,-10-4 12 0 0,-1 0 0 0 0,0 0 0 0 0,0-1 0 0 0,0 1 0 0 0,0 0 0 0 0,-1-1 0 0 0,1 1 0 0 0,0 0 0 0 0,0-1 0 0 0,0 1 0 0 0,0-1 0 0 0,-1 0 0 0 0,1 1 0 0 0,0-1 0 0 0,0 0 0 0 0,-2 0 0 0 0,-191 36 260 0 0,111-24-140 0 0,-1 5 1 0 0,-140 47-1 0 0,217-62-127 0 0,0 1-2 0 0,0-1 0 0 0,0 1 0 0 0,1 1 0 0 0,-1-1 0 0 0,1 1 0 0 0,0 0 0 0 0,-8 6 0 0 0,14-10-3 0 0,0 0-1 0 0,0 1 1 0 0,0-1-1 0 0,-1 0 1 0 0,1 0-1 0 0,0 0 1 0 0,0 1-1 0 0,0-1 1 0 0,-1 0-1 0 0,1 0 1 0 0,0 1-1 0 0,0-1 1 0 0,0 0-1 0 0,0 0 0 0 0,0 1 1 0 0,0-1-1 0 0,0 0 1 0 0,0 1-1 0 0,0-1 1 0 0,-1 0-1 0 0,1 0 1 0 0,0 1-1 0 0,0-1 1 0 0,1 0-1 0 0,-1 1 1 0 0,0-1-1 0 0,0 0 1 0 0,0 0-1 0 0,0 1 1 0 0,0-1-1 0 0,0 0 1 0 0,0 0-1 0 0,0 1 1 0 0,0-1-1 0 0,1 0 1 0 0,-1 1-1 0 0,12 6-107 0 0,19 1-38 0 0,-30-8 143 0 0,42 6-76 0 0,1-2 0 0 0,64-2 0 0 0,90-14 56 0 0,-124 6 18 0 0,-42 4 22 0 0,-10 1 58 0 0,-1-1 0 0 0,39-8 0 0 0,-181 29-2873 0 0,71-10-3684 0 0,-70 2-1 0 0,56-8-315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7 12443 0 0,'-10'-6'5332'0'0,"-5"9"-3304"0"0,-15 14-1930 0 0,23-12 376 0 0,-193 121 1530 0 0,197-124-1974 0 0,-5 4 50 0 0,-1-1 1 0 0,1 1 0 0 0,0 1 0 0 0,-15 13-1 0 0,22-18-78 0 0,0-1 0 0 0,0 0-1 0 0,0 0 1 0 0,0 1 0 0 0,0-1-1 0 0,0 1 1 0 0,1-1 0 0 0,-1 1-1 0 0,0-1 1 0 0,1 1 0 0 0,-1-1-1 0 0,1 1 1 0 0,-1-1 0 0 0,1 1-1 0 0,0 0 1 0 0,0-1 0 0 0,0 1-1 0 0,0 0 1 0 0,0-1 0 0 0,0 1-1 0 0,0 0 1 0 0,0-1-1 0 0,1 1 1 0 0,-1 0 0 0 0,1-1-1 0 0,-1 1 1 0 0,1-1 0 0 0,-1 1-1 0 0,1-1 1 0 0,0 1 0 0 0,0-1-1 0 0,0 0 1 0 0,0 1 0 0 0,0-1-1 0 0,0 0 1 0 0,0 0 0 0 0,0 1-1 0 0,3 0 1 0 0,4 4-23 0 0,0 0 0 0 0,0-1 0 0 0,1 0 0 0 0,0-1 0 0 0,0 0 0 0 0,0 0 0 0 0,0-1 0 0 0,1 0 0 0 0,0 0 1 0 0,-1-1-1 0 0,1-1 0 0 0,19 2 0 0 0,6-2-889 0 0,0-2 1 0 0,45-6-1 0 0,-48 2-1874 0 0,-12 0-5637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12691 0 0,'-25'2'5909'0'0,"8"5"-3404"0"0,16-5-2474 0 0,0 0 0 0 0,-1 0 0 0 0,1 0 0 0 0,0 0 0 0 0,0 0 0 0 0,0 1 0 0 0,0-1 0 0 0,0 0 0 0 0,1 0 0 0 0,-1 1 0 0 0,1-1 0 0 0,-1 1 0 0 0,1-1 0 0 0,0 0 1 0 0,0 1-1 0 0,0 2 0 0 0,-16 288-737 0 0,15-285 453 0 0,0 50-2889 0 0,1-53 2418 0 0,0-1-1 0 0,1 1 0 0 0,0-1 0 0 0,0 1 0 0 0,0-1 0 0 0,0 0 1 0 0,1 0-1 0 0,-1 1 0 0 0,1-1 0 0 0,3 5 0 0 0,8 1-2687 0 0,5-7-839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64 15379 0 0,'-1'-4'392'0'0,"-1"0"1"0"0,1-1-1 0 0,-1 1 0 0 0,0 0 0 0 0,0 0 0 0 0,0 0 0 0 0,-1 0 0 0 0,1 1 0 0 0,-1-1 1 0 0,0 1-1 0 0,0-1 0 0 0,0 1 0 0 0,-5-3 0 0 0,6 5-332 0 0,0 0 0 0 0,-1 0-1 0 0,1 0 1 0 0,-1 0 0 0 0,1 0-1 0 0,-1 1 1 0 0,0-1 0 0 0,1 1 0 0 0,-1 0-1 0 0,1 0 1 0 0,-1 0 0 0 0,0 0-1 0 0,1 0 1 0 0,-1 0 0 0 0,0 1 0 0 0,1 0-1 0 0,-1-1 1 0 0,1 1 0 0 0,-1 0 0 0 0,1 0-1 0 0,0 0 1 0 0,-1 0 0 0 0,1 1-1 0 0,-3 1 1 0 0,-1 2-54 0 0,-1 0 0 0 0,1 0 0 0 0,0 0 1 0 0,0 1-1 0 0,1 0 0 0 0,-1 0 0 0 0,1 1 0 0 0,1 0 0 0 0,-1 0 0 0 0,1 0 0 0 0,-4 10 0 0 0,3-7-4 0 0,1 0 0 0 0,0 0 0 0 0,1 0 0 0 0,0 1 0 0 0,1-1 0 0 0,0 1 0 0 0,1 0 0 0 0,-1 12 0 0 0,2-21-5 0 0,0 1-1 0 0,1 0 1 0 0,-1 0 0 0 0,0-1 0 0 0,1 1 0 0 0,0 0 0 0 0,-1-1-1 0 0,1 1 1 0 0,0 0 0 0 0,1-1 0 0 0,-1 1 0 0 0,0-1-1 0 0,1 0 1 0 0,-1 1 0 0 0,1-1 0 0 0,0 0 0 0 0,0 0 0 0 0,-1 0-1 0 0,1 0 1 0 0,4 2 0 0 0,-2-1-9 0 0,0-1 0 0 0,1 0-1 0 0,-1 0 1 0 0,0-1 0 0 0,1 1 0 0 0,-1-1 0 0 0,1 0-1 0 0,0 0 1 0 0,-1 0 0 0 0,1-1 0 0 0,6 0 0 0 0,1 0-9 0 0,0-1 0 0 0,-1 0 1 0 0,1-1-1 0 0,0 0 0 0 0,-1-1 1 0 0,1-1-1 0 0,-1 0 0 0 0,0 0 0 0 0,11-6 1 0 0,-19 8 35 0 0,0 0-1 0 0,0 0 1 0 0,0 0 0 0 0,-1 0 0 0 0,1-1 0 0 0,-1 1-1 0 0,0-1 1 0 0,1 1 0 0 0,-1-1 0 0 0,0 0 0 0 0,-1 0 0 0 0,1 0-1 0 0,0 0 1 0 0,-1 0 0 0 0,0 0 0 0 0,1 0 0 0 0,-1 0-1 0 0,-1-1 1 0 0,1 1 0 0 0,0 0 0 0 0,-1-1 0 0 0,0 1 0 0 0,1-1-1 0 0,-1 1 1 0 0,-1 0 0 0 0,1-1 0 0 0,0 1 0 0 0,-1-1 0 0 0,0 1-1 0 0,0 0 1 0 0,0 0 0 0 0,-2-5 0 0 0,-1-2-28 0 0,0 0-1 0 0,-1 0 1 0 0,0 0 0 0 0,-1 1 0 0 0,0 0 0 0 0,-1 0 0 0 0,0 1 0 0 0,-15-15-1 0 0,22 22-99 0 0,-1 1-1 0 0,1 0 0 0 0,-1-1 0 0 0,1 1 0 0 0,0 0 0 0 0,-1-1 0 0 0,1 1 0 0 0,-1 0 0 0 0,1 0 0 0 0,-1-1 0 0 0,1 1 0 0 0,-1 0 0 0 0,0 0 1 0 0,1 0-1 0 0,-1 0 0 0 0,1 0 0 0 0,-1 0 0 0 0,1 0 0 0 0,-1 0 0 0 0,1 0 0 0 0,-1 0 0 0 0,0 0 0 0 0,1 0 0 0 0,-1 0 0 0 0,1 0 1 0 0,-1 0-1 0 0,1 1 0 0 0,-1-1 0 0 0,1 0 0 0 0,-1 0 0 0 0,1 1 0 0 0,-1-1 0 0 0,1 0 0 0 0,-1 1 0 0 0,1-1 0 0 0,0 0 0 0 0,-1 1 0 0 0,1-1 1 0 0,0 1-1 0 0,-1-1 0 0 0,1 1 0 0 0,0-1 0 0 0,-1 1 0 0 0,1 0 0 0 0,-10 24-8174 0 0,9-12 2580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56 15235 0 0,'-5'-6'694'0'0,"-1"0"0"0"0,0 1 0 0 0,-1 0 0 0 0,1 1-1 0 0,-1-1 1 0 0,0 1 0 0 0,0 0 0 0 0,-1 1 0 0 0,1 0 0 0 0,-13-4 0 0 0,14 6-625 0 0,1 0 0 0 0,-1 0 1 0 0,1 1-1 0 0,0 0 0 0 0,-1 0 1 0 0,1 0-1 0 0,-1 1 0 0 0,1-1 1 0 0,0 1-1 0 0,-1 1 0 0 0,1-1 1 0 0,0 1-1 0 0,0 0 0 0 0,0 0 1 0 0,0 0-1 0 0,-9 6 0 0 0,8-3-71 0 0,0 0-1 0 0,0 0 0 0 0,0 0 0 0 0,1 1 0 0 0,0 0 0 0 0,0 0 0 0 0,0 1 0 0 0,1-1 0 0 0,0 1 0 0 0,0 0 0 0 0,1 0 0 0 0,0 0 0 0 0,0 0 0 0 0,1 1 0 0 0,-3 11 0 0 0,4-15-8 0 0,0 0-1 0 0,0 0 0 0 0,1 0 1 0 0,0-1-1 0 0,0 1 0 0 0,0 0 0 0 0,0 0 1 0 0,0 0-1 0 0,1-1 0 0 0,-1 1 1 0 0,1 0-1 0 0,0 0 0 0 0,1-1 0 0 0,-1 1 1 0 0,0-1-1 0 0,1 1 0 0 0,0-1 1 0 0,0 1-1 0 0,0-1 0 0 0,0 0 0 0 0,1 0 1 0 0,-1 0-1 0 0,1 0 0 0 0,0-1 1 0 0,-1 1-1 0 0,1-1 0 0 0,0 0 0 0 0,1 1 1 0 0,-1-1-1 0 0,0-1 0 0 0,1 1 0 0 0,-1 0 1 0 0,5 1-1 0 0,3 0-26 0 0,1-1 0 0 0,-1 1-1 0 0,1-2 1 0 0,0 0 0 0 0,0 0 0 0 0,0-1 0 0 0,-1 0-1 0 0,19-3 1 0 0,-20 1 42 0 0,0 1 0 0 0,0-2-1 0 0,-1 1 1 0 0,1-1 0 0 0,0-1 0 0 0,-1 1-1 0 0,0-2 1 0 0,0 1 0 0 0,0-1 0 0 0,10-8-1 0 0,-18 12 11 0 0,0 0 0 0 0,1 0-1 0 0,-1 0 1 0 0,0 0-1 0 0,0 0 1 0 0,0 0 0 0 0,0-1-1 0 0,0 1 1 0 0,0 0 0 0 0,0-1-1 0 0,0 1 1 0 0,0-1-1 0 0,-1 1 1 0 0,1 0 0 0 0,-1-1-1 0 0,1 0 1 0 0,-1 1 0 0 0,0-1-1 0 0,1 1 1 0 0,-1-1-1 0 0,0 1 1 0 0,0-1 0 0 0,0 0-1 0 0,0 1 1 0 0,0-1 0 0 0,0 1-1 0 0,-1-1 1 0 0,1 0 0 0 0,0 1-1 0 0,-1-1 1 0 0,0 1-1 0 0,1-1 1 0 0,-1 1 0 0 0,0 0-1 0 0,1-1 1 0 0,-1 1 0 0 0,0 0-1 0 0,0-1 1 0 0,0 1-1 0 0,0 0 1 0 0,-1 0 0 0 0,-1-2-1 0 0,-7-5-40 0 0,0 0 0 0 0,0 0 0 0 0,-1 1 0 0 0,-17-8 0 0 0,7 3-593 0 0,-5-6-2406 0 0,11 4-5014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4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 10834 0 0,'1'0'213'0'0,"-1"0"-1"0"0,0-1 0 0 0,0 1 1 0 0,1 0-1 0 0,-1 0 0 0 0,0 0 1 0 0,1 0-1 0 0,-1 0 0 0 0,0 0 1 0 0,0 0-1 0 0,1 0 0 0 0,-1 0 0 0 0,0 0 1 0 0,1 0-1 0 0,-1 0 0 0 0,0 0 1 0 0,1 0-1 0 0,-1 0 0 0 0,0 0 1 0 0,1 0-1 0 0,-1 0 0 0 0,0 0 1 0 0,0 0-1 0 0,1 0 0 0 0,-1 0 1 0 0,0 1-1 0 0,1 0 850 0 0,0-1-850 0 0,-2 11 2924 0 0,-13 17-2075 0 0,12-24-732 0 0,-109 168 679 0 0,-8 14-778 0 0,118-184-225 0 0,0-1-1 0 0,0 0 0 0 0,1 1 1 0 0,-1-1-1 0 0,0 0 1 0 0,1 1-1 0 0,-1-1 1 0 0,1 1-1 0 0,0-1 1 0 0,-1 1-1 0 0,1 0 1 0 0,0-1-1 0 0,0 1 1 0 0,0-1-1 0 0,0 1 1 0 0,0-1-1 0 0,1 1 1 0 0,-1 1-1 0 0,1-2 5 0 0,-1 0 1 0 0,1 0-1 0 0,0 0 0 0 0,-1-1 0 0 0,1 1 0 0 0,0 0 1 0 0,0-1-1 0 0,-1 1 0 0 0,1-1 0 0 0,0 1 0 0 0,0-1 1 0 0,0 1-1 0 0,0-1 0 0 0,-1 1 0 0 0,1-1 0 0 0,0 0 1 0 0,0 1-1 0 0,0-1 0 0 0,0 0 0 0 0,0 0 0 0 0,1 0 1 0 0,8 1 85 0 0,0-2 1 0 0,-1 1-1 0 0,1-1 1 0 0,15-4-1 0 0,-12 3-10 0 0,44-8 449 0 0,73-3 0 0 0,-108 12-1108 0 0,1 2-1 0 0,25 4 1 0 0,-31-2-1503 0 0,-1 1-1 0 0,1 0 1 0 0,24 11 0 0 0,-33-13-2447 0 0,-11-8 1101 0 0,1 3 1998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4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8650 0 0,'-10'4'12173'0'0,"10"-4"-11825"0"0,-4 19 3641 0 0,7 25-4591 0 0,-2-37 1603 0 0,10 75-745 0 0,3 0 1 0 0,37 123-1 0 0,-29-142-2317 0 0,51 106-1 0 0,-70-162 1658 0 0,18 31-2459 0 0,-4-16-2373 0 0,-17-22 5075 0 0,1 0 1 0 0,-1 1-1 0 0,0-1 1 0 0,0 0 0 0 0,0 0-1 0 0,1 1 1 0 0,-1-1-1 0 0,0 0 1 0 0,0 0-1 0 0,1 1 1 0 0,-1-1 0 0 0,0 0-1 0 0,0 0 1 0 0,1 0-1 0 0,-1 1 1 0 0,0-1 0 0 0,1 0-1 0 0,-1 0 1 0 0,0 0-1 0 0,1 0 1 0 0,-1 0 0 0 0,0 0-1 0 0,1 0 1 0 0,-1 0-1 0 0,0 0 1 0 0,1 0 0 0 0,-1 0-1 0 0,0 0 1 0 0,1 0-1 0 0,-1 0 1 0 0,0 0-1 0 0,1 0 1 0 0,-1 0 0 0 0,0 0-1 0 0,1 0 1 0 0,-1 0-1 0 0,0-1 1 0 0,1 1 0 0 0,-1 0-1 0 0,5-13-2855 0 0,0-6 83 0 0</inkml:trace>
  <inkml:trace contextRef="#ctx0" brushRef="#br0" timeOffset="1">331 121 6609 0 0,'-1'-5'1433'0'0,"1"3"-696"0"0,-1 0-1 0 0,1 0 0 0 0,-1-1 1 0 0,1 1-1 0 0,0 0 0 0 0,0-1 1 0 0,0 1-1 0 0,0 0 1 0 0,1 0-1 0 0,-1-1 0 0 0,0 1 1 0 0,1 0-1 0 0,0 0 0 0 0,0-1 1 0 0,1-1-1 0 0,3 7 2886 0 0,1 12-2447 0 0,-5-13-849 0 0,24 72 435 0 0,19 93-1 0 0,-31-108-387 0 0,2 0-1 0 0,3-2 1 0 0,33 72-1 0 0,-49-124-376 0 0,1-1 0 0 0,-1 1 0 0 0,1-1 0 0 0,0 0 0 0 0,0 1-1 0 0,1-2 1 0 0,6 7 0 0 0,-9-9 4 0 0,0 0-1 0 0,-1-1 0 0 0,1 1 0 0 0,0-1 0 0 0,0 1 1 0 0,0-1-1 0 0,0 1 0 0 0,0-1 0 0 0,0 0 0 0 0,0 1 1 0 0,0-1-1 0 0,0 0 0 0 0,0 0 0 0 0,0 0 0 0 0,0 0 1 0 0,0 0-1 0 0,0 0 0 0 0,0 0 0 0 0,0 0 0 0 0,0 0 1 0 0,0 0-1 0 0,0-1 0 0 0,0 1 0 0 0,0 0 0 0 0,0-1 1 0 0,0 1-1 0 0,0-1 0 0 0,0 1 0 0 0,0-1 0 0 0,0 1 1 0 0,-1-1-1 0 0,1 1 0 0 0,0-1 0 0 0,0 0 0 0 0,-1 0 1 0 0,1 1-1 0 0,0-1 0 0 0,-1 0 0 0 0,1 0 0 0 0,-1 0 1 0 0,1 0-1 0 0,-1 0 0 0 0,1 0 0 0 0,-1 0 0 0 0,1-1 1 0 0,5-13 30 0 0,-1-1 0 0 0,0 0 0 0 0,-1-1 0 0 0,0 1 0 0 0,-2-1 0 0 0,2-32 0 0 0,-1 15 24 0 0,3-44 54 0 0,-2 24-11 0 0,18-95 1 0 0,-18 134-94 0 0,0 0-1 0 0,1 0 1 0 0,0 0-1 0 0,1 0 1 0 0,1 1-1 0 0,0 0 1 0 0,1 1 0 0 0,1-1-1 0 0,0 2 1 0 0,18-21-1 0 0,-24 31-40 0 0,-1 0 0 0 0,0 1 0 0 0,0-1-1 0 0,1 0 1 0 0,-1 1 0 0 0,1 0 0 0 0,-1-1-1 0 0,1 1 1 0 0,-1 0 0 0 0,1 0-1 0 0,3 0 1 0 0,-6 1-120 0 0,1 0-1 0 0,0 0 1 0 0,-1 0-1 0 0,1 0 0 0 0,0 0 1 0 0,-1 0-1 0 0,1 0 1 0 0,0 0-1 0 0,-1 0 1 0 0,1 0-1 0 0,0 0 0 0 0,-1 0 1 0 0,1 1-1 0 0,0-1 1 0 0,-1 0-1 0 0,1 0 1 0 0,-1 1-1 0 0,1-1 1 0 0,-1 1-1 0 0,1-1 0 0 0,0 1-338 0 0,0 0 0 0 0,-1 0 0 0 0,1 0 0 0 0,-1 0-1 0 0,0 0 1 0 0,1 0 0 0 0,-1-1 0 0 0,0 1-1 0 0,0 0 1 0 0,1 0 0 0 0,-1 0 0 0 0,0 0 0 0 0,0 0-1 0 0,0 0 1 0 0,0 0 0 0 0,0 0 0 0 0,0 0-1 0 0,-1 1 1 0 0,-1 11-8974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4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 3441 0 0,'-9'-2'198'0'0,"8"1"161"0"0,-1 0 1 0 0,1 1 0 0 0,-1 0-1 0 0,1-1 1 0 0,-1 1 0 0 0,1 0 0 0 0,-1-1-1 0 0,0 1 1 0 0,1 0 0 0 0,-1 0 0 0 0,1 0-1 0 0,-1 1 1 0 0,-1-1 0 0 0,2 1-43 0 0,0 0 0 0 0,0 0 0 0 0,1 0 0 0 0,-1 1-1 0 0,0-1 1 0 0,1 0 0 0 0,-1 0 0 0 0,1 0 0 0 0,0 0 0 0 0,-1 1 0 0 0,1-1 0 0 0,0 0 0 0 0,0 1 0 0 0,-1-1 0 0 0,1 0 0 0 0,0 0 0 0 0,0 1 0 0 0,1-1 0 0 0,-1 2 0 0 0,0 8 539 0 0,-1-1 0 0 0,0 1 1 0 0,0-1-1 0 0,-1 1 0 0 0,-6 14 0 0 0,4-13-567 0 0,-1-1-1 0 0,0 0 1 0 0,-1 0 0 0 0,-7 11-1 0 0,-7 4-444 0 0,-1 0-1 0 0,-39 36 0 0 0,39-41 544 0 0,19-20-376 0 0,0 1-1 0 0,0 0 0 0 0,1-1 1 0 0,-1 1-1 0 0,1 0 0 0 0,-1 0 1 0 0,1 0-1 0 0,0 0 1 0 0,0 0-1 0 0,-1 0 0 0 0,2 0 1 0 0,-1 0-1 0 0,0 1 0 0 0,0-1 1 0 0,1 0-1 0 0,-1 0 1 0 0,1 1-1 0 0,0-1 0 0 0,0 0 1 0 0,-1 1-1 0 0,2-1 0 0 0,-1 1 1 0 0,0-1-1 0 0,0 0 0 0 0,1 1 1 0 0,0 2-1 0 0,1-2 22 0 0,0 0 0 0 0,0 0 0 0 0,0 0 0 0 0,0-1 0 0 0,0 1 0 0 0,1 0 0 0 0,-1-1 0 0 0,1 1 0 0 0,0-1 0 0 0,0 0 0 0 0,-1 0-1 0 0,2 0 1 0 0,-1-1 0 0 0,0 1 0 0 0,0-1 0 0 0,0 1 0 0 0,4 0 0 0 0,21 6-25 0 0,-1-1 0 0 0,1-1 1 0 0,1-1-1 0 0,56 1 0 0 0,0-7-3410 0 0,-65-2-877 0 0,-19 3 3900 0 0,0 0-1 0 0,0 0 0 0 0,-1 0 1 0 0,1-1-1 0 0,0 1 0 0 0,0 0 1 0 0,-1-1-1 0 0,1 1 0 0 0,0 0 1 0 0,-1-1-1 0 0,1 1 0 0 0,0-1 1 0 0,-1 1-1 0 0,1-1 0 0 0,-1 1 1 0 0,1-1-1 0 0,-1 0 0 0 0,1 1 1 0 0,-1-1-1 0 0,1 0 0 0 0,-1 1 1 0 0,1-2-1 0 0,-1-5-3775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4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4081 0 0,'-1'0'331'0'0,"1"-1"1"0"0,-1 1-1 0 0,0-1 1 0 0,0 1-1 0 0,0 0 0 0 0,0-1 1 0 0,1 1-1 0 0,-1 0 1 0 0,0 0-1 0 0,0-1 1 0 0,0 1-1 0 0,0 0 0 0 0,0 0 1 0 0,0 0-1 0 0,0 0 1 0 0,0 0-1 0 0,1 0 1 0 0,-1 1-1 0 0,0-1 0 0 0,0 0 1 0 0,0 0-1 0 0,0 1 1 0 0,0-1-1 0 0,0 0 1 0 0,1 1-1 0 0,-1-1 0 0 0,-1 1 1 0 0,1 1-21 0 0,0-1-1 0 0,0 1 1 0 0,0-1 0 0 0,0 1-1 0 0,0-1 1 0 0,1 1 0 0 0,-1-1 0 0 0,0 1-1 0 0,1 0 1 0 0,-1 0 0 0 0,1-1 0 0 0,0 1-1 0 0,-1 2 1 0 0,0 11 285 0 0,1-1 1 0 0,3 29-1 0 0,-1-27 58 0 0,-2 0-1194 0 0,16 154 2621 0 0,-5-115-6319 0 0,5-1-7172 0 0,-8-42 9090 0 0,5 3 73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4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 8602 0 0,'-18'3'4431'0'0,"1"1"1"0"0,-25 10-1 0 0,29-9-3662 0 0,1 0-1 0 0,0 1 1 0 0,1 1 0 0 0,-13 8-1 0 0,18-11-747 0 0,0 0-1 0 0,1 1 1 0 0,-1 0 0 0 0,1 0-1 0 0,0 0 1 0 0,1 1-1 0 0,-1-1 1 0 0,1 1-1 0 0,0 0 1 0 0,1 0-1 0 0,-1 1 1 0 0,1-1-1 0 0,0 1 1 0 0,1 0 0 0 0,0-1-1 0 0,0 1 1 0 0,0 0-1 0 0,1 1 1 0 0,0-1-1 0 0,0 9 1 0 0,1-9-28 0 0,0-1 0 0 0,1 1 0 0 0,0-1 0 0 0,0 1 0 0 0,0-1-1 0 0,1 0 1 0 0,0 1 0 0 0,4 8 0 0 0,-5-14 1 0 0,0 1 0 0 0,0-1-1 0 0,-1 1 1 0 0,1-1 0 0 0,0 0-1 0 0,0 1 1 0 0,0-1 0 0 0,1 0-1 0 0,-1 0 1 0 0,0 0 0 0 0,0 0-1 0 0,1 0 1 0 0,-1 0 0 0 0,0 0-1 0 0,1 0 1 0 0,-1 0 0 0 0,1 0-1 0 0,0-1 1 0 0,-1 1 0 0 0,1-1-1 0 0,-1 1 1 0 0,1-1 0 0 0,0 0-1 0 0,-1 0 1 0 0,1 1 0 0 0,0-1-1 0 0,-1 0 1 0 0,1-1 0 0 0,0 1-1 0 0,-1 0 1 0 0,1 0 0 0 0,0-1-1 0 0,-1 1 1 0 0,1-1 0 0 0,-1 1-1 0 0,1-1 1 0 0,1 0 0 0 0,6-4-84 0 0,-1 0 0 0 0,1 0 0 0 0,-1-1 0 0 0,0 0 0 0 0,0 0 1 0 0,-1-1-1 0 0,0 0 0 0 0,0-1 0 0 0,-1 1 0 0 0,1-1 0 0 0,5-11 0 0 0,-5 8-13 0 0,-1 0 0 0 0,0-1 0 0 0,-1 0 0 0 0,0-1-1 0 0,0 1 1 0 0,-2-1 0 0 0,0 1 0 0 0,2-15 0 0 0,-5 14 201 0 0,-6 17 279 0 0,-6 20 307 0 0,3 9-362 0 0,1 1-1 0 0,1 0 1 0 0,2 0 0 0 0,-1 49 0 0 0,6-61-819 0 0,1-1 0 0 0,1 0 0 0 0,6 27 0 0 0,-5-34-920 0 0,1-1 0 0 0,0 1 0 0 0,1-1 0 0 0,1 0 0 0 0,11 20 0 0 0,-15-31 542 0 0,-1 0 1 0 0,0 0-1 0 0,1 0 0 0 0,-1 0 1 0 0,1 0-1 0 0,0 0 0 0 0,0 0 0 0 0,0-1 1 0 0,3 4-1 0 0,7 1-4308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8770 0 0,'7'6'3873'0'0,"1"-1"-1561"0"0,1 2-567 0 0,0-2-369 0 0,-2-2-520 0 0,-2-1-392 0 0,1 0-256 0 0,-1-1-128 0 0,0-1-32 0 0,1-3-24 0 0,-1-1-288 0 0,2 0-728 0 0,0-1-1585 0 0,-1-3-1824 0 0,-4-4 529 0 0,3 1-1602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4761 0 0,'-42'12'6085'0'0,"33"-10"-3917"0"0,-1 1 0 0 0,1 0-1 0 0,0 1 1 0 0,-13 6 0 0 0,22-10-2032 0 0,-1 1 0 0 0,0 0 0 0 0,0 0 0 0 0,0 0 0 0 0,1 0 0 0 0,-1 0 0 0 0,0 0 0 0 0,1 0 0 0 0,-1 0 0 0 0,1 1 0 0 0,-1-1 0 0 0,1 0 0 0 0,0 0 0 0 0,-1 0 1 0 0,1 1-1 0 0,0-1 0 0 0,0 0 0 0 0,0 0 0 0 0,0 0 0 0 0,0 1 0 0 0,0-1 0 0 0,0 2 0 0 0,7 35 24 0 0,-4-19 103 0 0,15 317 389 0 0,-8-71-1188 0 0,-4-198-1152 0 0,29 127 0 0 0,-34-188 1385 0 0,15 48-1699 0 0,-15-51 1462 0 0,0 0 0 0 0,0 0-1 0 0,1 0 1 0 0,-1 0 0 0 0,1 0 0 0 0,0 0 0 0 0,0 0 0 0 0,0 0 0 0 0,0-1 0 0 0,0 1 0 0 0,1-1 0 0 0,4 4 0 0 0,1-7-3404 0 0,-2-8-1554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5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45 210 2801 0 0,'-24'64'15264'0'0,"24"-64"-15212"0"0,0 0 0 0 0,0 1 0 0 0,0-1 0 0 0,0 0 0 0 0,0 0 0 0 0,0 0 0 0 0,0 0 0 0 0,0 0 0 0 0,0 0 0 0 0,0 1 0 0 0,-1-1 0 0 0,1 0 0 0 0,0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0,-1 0 0 0 0,1 0 0 0 0,0 0 0 0 0,0 0 0 0 0,0 0 0 0 0,0-1 0 0 0,0 1 0 0 0,0 0 0 0 0,-6-9 963 0 0,1-11-304 0 0,3 2-657 0 0,0 0 0 0 0,2-1-1 0 0,0 1 1 0 0,1 0 0 0 0,1 0 0 0 0,1 0-1 0 0,0 0 1 0 0,2 0 0 0 0,0 0-1 0 0,1 1 1 0 0,7-17 0 0 0,-12 34-59 0 0,-1-1 0 0 0,0 0 0 0 0,0 1 0 0 0,0-1 0 0 0,0 0 0 0 0,1 1 0 0 0,-1-1 0 0 0,0 1 0 0 0,1-1 0 0 0,-1 0 0 0 0,0 1 0 0 0,1-1 0 0 0,-1 1 0 0 0,1-1 0 0 0,-1 1 0 0 0,1 0 0 0 0,-1-1 0 0 0,1 1 0 0 0,-1-1 0 0 0,1 1 0 0 0,-1 0-1 0 0,1-1 1 0 0,-1 1 0 0 0,1 0 0 0 0,0 0 0 0 0,-1-1 0 0 0,1 1 0 0 0,0 0 0 0 0,-1 0 0 0 0,1 0 0 0 0,1 0 0 0 0,-1 0 0 0 0,0 1-1 0 0,0 0 1 0 0,0 0-1 0 0,1-1 1 0 0,-1 1-1 0 0,0 0 1 0 0,0 0-1 0 0,0 0 1 0 0,0 0-1 0 0,-1 0 1 0 0,1 0-1 0 0,0 1 1 0 0,0-1-1 0 0,0 2 1 0 0,23 53-49 0 0,-22-49 45 0 0,18 55-16 0 0,-12-35-111 0 0,21 49 0 0 0,-23-70-362 0 0,-2-14 237 0 0,1-20 55 0 0,-5 24 152 0 0,4-26-90 0 0,8-56-43 0 0,-11 78 179 0 0,1 0 0 0 0,0 0-1 0 0,1 1 1 0 0,0-1 0 0 0,0 1 0 0 0,1-1 0 0 0,0 1 0 0 0,4-7 0 0 0,-7 14 12 0 0,-1-1 1 0 0,1 0-1 0 0,-1 1 1 0 0,1-1 0 0 0,-1 1-1 0 0,1-1 1 0 0,-1 1-1 0 0,1-1 1 0 0,-1 1-1 0 0,1-1 1 0 0,-1 1-1 0 0,1 0 1 0 0,0-1-1 0 0,-1 1 1 0 0,1 0 0 0 0,0-1-1 0 0,-1 1 1 0 0,1 0-1 0 0,0 0 1 0 0,0 0-1 0 0,-1-1 1 0 0,1 1-1 0 0,0 0 1 0 0,0 0 0 0 0,-1 0-1 0 0,1 0 1 0 0,0 1-1 0 0,-1-1 1 0 0,2 0-1 0 0,0 1 7 0 0,-1 0 1 0 0,1 0-1 0 0,-1 0 0 0 0,0 0 0 0 0,1 0 0 0 0,-1 0 1 0 0,0 0-1 0 0,1 1 0 0 0,-1-1 0 0 0,0 1 0 0 0,2 2 1 0 0,3 7 39 0 0,-1 0 0 0 0,8 21 1 0 0,-11-26-53 0 0,2 6-415 0 0,13 36-178 0 0,-10-15-8309 0 0,-10-22 2292 0 0,3-1 3049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7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0 546 6409 0 0,'2'11'11875'0'0,"3"-23"-8690"0"0,2-23-3239 0 0,-2-115 439 0 0,-5 110-356 0 0,1-1 0 0 0,10-64 0 0 0,23-19 15 0 0,-20 79 44 0 0,-14 44-85 0 0,0 1 0 0 0,0 0-1 0 0,0 0 1 0 0,0 0-1 0 0,0-1 1 0 0,0 1 0 0 0,1 0-1 0 0,-1 0 1 0 0,0 0-1 0 0,0 0 1 0 0,0-1 0 0 0,0 1-1 0 0,0 0 1 0 0,0 0 0 0 0,0 0-1 0 0,0 0 1 0 0,0-1-1 0 0,1 1 1 0 0,-1 0 0 0 0,0 0-1 0 0,0 0 1 0 0,0 0-1 0 0,0 0 1 0 0,1 0 0 0 0,-1 0-1 0 0,0-1 1 0 0,0 1-1 0 0,0 0 1 0 0,0 0 0 0 0,1 0-1 0 0,-1 0 1 0 0,0 0-1 0 0,0 0 1 0 0,0 0 0 0 0,1 0-1 0 0,-1 0 1 0 0,0 0 0 0 0,0 0-1 0 0,0 0 1 0 0,0 0-1 0 0,1 0 1 0 0,-1 0 0 0 0,0 0-1 0 0,0 0 1 0 0,0 1-1 0 0,1-1 1 0 0,-1 0 0 0 0,0 0-1 0 0,0 0 1 0 0,0 0-1 0 0,1 0 1 0 0,9 13 108 0 0,8 18 23 0 0,-17-31-131 0 0,20 44-9 0 0,-3 1 0 0 0,-1 1 0 0 0,13 55 0 0 0,-13-24-1964 0 0,10 94 0 0 0,-27-171 1977 0 0,1 18-304 0 0,-2-4-3579 0 0,1-14 3713 0 0,0 0-1 0 0,0 1 1 0 0,-1-1 0 0 0,1 0-1 0 0,0 0 1 0 0,0 1-1 0 0,0-1 1 0 0,0 0-1 0 0,0 0 1 0 0,-1 0-1 0 0,1 1 1 0 0,0-1-1 0 0,0 0 1 0 0,0 0-1 0 0,-1 0 1 0 0,1 0 0 0 0,0 1-1 0 0,0-1 1 0 0,-1 0-1 0 0,1 0 1 0 0,0 0-1 0 0,0 0 1 0 0,-1 0-1 0 0,1 0 1 0 0,0 0-1 0 0,0 0 1 0 0,-1 0-1 0 0,1 0 1 0 0,0 0-1 0 0,0 0 1 0 0,-1 0 0 0 0,-15-8-4202 0 0,6 0 1143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8:0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 3409 0 0,'-12'-1'3475'0'0,"9"0"-2284"0"0,0 1 1 0 0,-1 0-1 0 0,1-1 0 0 0,0 1 0 0 0,-1 0 0 0 0,1 0 1 0 0,0 1-1 0 0,-4 0 0 0 0,13 10 2419 0 0,8 8-2372 0 0,-12-17-1167 0 0,0-1 0 0 0,0 1 1 0 0,-1-1-1 0 0,1 0 0 0 0,0 0 0 0 0,0 1 1 0 0,1-1-1 0 0,-1 0 0 0 0,0-1 0 0 0,0 1 1 0 0,0 0-1 0 0,1-1 0 0 0,-1 1 0 0 0,0-1 1 0 0,5 0-1 0 0,36-4 4 0 0,-36 2-82 0 0,1 1 0 0 0,-1 0 1 0 0,1 0-1 0 0,9 1 0 0 0,-13 1-26 0 0,0-1-1 0 0,0 1 1 0 0,0 0-1 0 0,0 0 1 0 0,0 0-1 0 0,0 0 0 0 0,0 1 1 0 0,-1-1-1 0 0,8 5 1 0 0,0 10-3532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39 6369 0 0,'-6'-1'873'0'0,"0"0"0"0"0,-1 1 0 0 0,1 0 0 0 0,-1 0-1 0 0,-8 1 1 0 0,-12 1 3551 0 0,26-2-4367 0 0,1 0 1 0 0,0 0-1 0 0,0 0 0 0 0,-1 0 0 0 0,1 0 0 0 0,0 0 1 0 0,0 0-1 0 0,-1 0 0 0 0,1 0 0 0 0,0 0 1 0 0,0 0-1 0 0,-1 0 0 0 0,1 0 0 0 0,0 0 1 0 0,0-1-1 0 0,0 1 0 0 0,-1 0 0 0 0,1 0 1 0 0,0 0-1 0 0,0 0 0 0 0,0 0 0 0 0,0-1 0 0 0,-1 1 1 0 0,1 0-1 0 0,0 0 0 0 0,0 0 0 0 0,0-1 1 0 0,0 1-1 0 0,0 0 0 0 0,0 0 0 0 0,-1 0 1 0 0,1-1-1 0 0,0 1 0 0 0,0 0 0 0 0,0 0 0 0 0,0-1 1 0 0,0 1-1 0 0,0 0 0 0 0,0 0 0 0 0,0-1 1 0 0,0 1-1 0 0,0 0 0 0 0,0 0 0 0 0,0-1 1 0 0,0 1-1 0 0,0 0 0 0 0,0 0 0 0 0,1 0 1 0 0,-1-1-1 0 0,0 1 0 0 0,0 0 0 0 0,0 0 0 0 0,0 0 1 0 0,0-1-1 0 0,0 1 0 0 0,1 0 0 0 0,-1 0 1 0 0,0 0-1 0 0,0-1 0 0 0,0 1 0 0 0,0 0 1 0 0,1 0-1 0 0,-1 0 0 0 0,0 0 0 0 0,0 0 0 0 0,1 0 1 0 0,-1 0-1 0 0,0-1 0 0 0,1 1 0 0 0,13-12 795 0 0,-6 9-740 0 0,1 0 1 0 0,-1 0-1 0 0,1 1 0 0 0,0 0 0 0 0,-1 1 0 0 0,1 0 0 0 0,0 0 0 0 0,0 1 0 0 0,0 0 0 0 0,0 1 0 0 0,16 2 0 0 0,-12-1-54 0 0,-1 1 1 0 0,0 0-1 0 0,1 1 1 0 0,-2 0-1 0 0,1 1 1 0 0,0 1-1 0 0,18 11 1 0 0,-27-15-19 0 0,-1-1 1 0 0,0 1 0 0 0,0-1-1 0 0,1 1 1 0 0,-1 0-1 0 0,-1 0 1 0 0,1 0-1 0 0,0 0 1 0 0,0 0 0 0 0,-1 0-1 0 0,1 1 1 0 0,-1-1-1 0 0,0 0 1 0 0,0 1-1 0 0,0-1 1 0 0,0 1 0 0 0,0-1-1 0 0,0 1 1 0 0,-1 0-1 0 0,1-1 1 0 0,0 6-1 0 0,-2-5-5 0 0,0 1-1 0 0,0-1 0 0 0,1 0 0 0 0,-2 0 0 0 0,1 0 0 0 0,0 0 0 0 0,-1 0 0 0 0,1 0 1 0 0,-1 0-1 0 0,0 0 0 0 0,0 0 0 0 0,0-1 0 0 0,0 1 0 0 0,-1-1 0 0 0,1 1 1 0 0,-1-1-1 0 0,-3 2 0 0 0,-2 2-63 0 0,-1-1 1 0 0,0 0-1 0 0,0-1 1 0 0,-1 0-1 0 0,1 0 1 0 0,-1-1-1 0 0,1 0 1 0 0,-1-1-1 0 0,0 0 1 0 0,0-1-1 0 0,-11 1 1 0 0,8-1-68 0 0,-1 1 0 0 0,1 1 0 0 0,0 0 0 0 0,-1 0 0 0 0,-12 7 0 0 0,25-10 83 0 0,0 0 0 0 0,1 0-1 0 0,-1 1 1 0 0,0-1 0 0 0,1 0-1 0 0,-1 1 1 0 0,1-1-1 0 0,-1 0 1 0 0,1 1 0 0 0,-1-1-1 0 0,1 1 1 0 0,-1-1 0 0 0,1 1-1 0 0,-1-1 1 0 0,1 1 0 0 0,0 0-1 0 0,-1-1 1 0 0,1 1-1 0 0,0-1 1 0 0,-1 1 0 0 0,1 0-1 0 0,0-1 1 0 0,0 1 0 0 0,0 0-1 0 0,-1-1 1 0 0,1 1 0 0 0,0 0-1 0 0,0-1 1 0 0,0 2-1 0 0,1 0-5 0 0,-1-1 0 0 0,1 1-1 0 0,-1 0 1 0 0,1-1-1 0 0,0 1 1 0 0,0 0 0 0 0,0-1-1 0 0,0 1 1 0 0,0-1-1 0 0,0 1 1 0 0,2 1 0 0 0,40 33-102 0 0,-37-31 132 0 0,1 0-4 0 0,8 6 127 0 0,0 2-1 0 0,18 19 1 0 0,-30-29-84 0 0,0 0 0 0 0,0 0 0 0 0,-1 0 0 0 0,0 0 0 0 0,1 1-1 0 0,-1-1 1 0 0,0 1 0 0 0,-1 0 0 0 0,1-1 0 0 0,-1 1 0 0 0,1 0 0 0 0,-1 0 0 0 0,-1 0 0 0 0,1 0 0 0 0,0 0 0 0 0,-1 0 0 0 0,0 7 0 0 0,0-9-41 0 0,0-1-1 0 0,-1 1 0 0 0,1-1 0 0 0,-1 1 1 0 0,1-1-1 0 0,-1 1 0 0 0,0-1 0 0 0,0 1 1 0 0,0-1-1 0 0,1 0 0 0 0,-1 1 0 0 0,0-1 1 0 0,0 0-1 0 0,-1 0 0 0 0,1 0 0 0 0,0 0 1 0 0,0 0-1 0 0,-1 0 0 0 0,1 0 0 0 0,0 0 1 0 0,-1 0-1 0 0,1-1 0 0 0,-1 1 0 0 0,1-1 0 0 0,-1 1 1 0 0,1-1-1 0 0,-1 1 0 0 0,1-1 0 0 0,-1 0 1 0 0,0 0-1 0 0,1 0 0 0 0,-3 0 0 0 0,2 1-293 0 0,-1-1-1 0 0,0 1 1 0 0,0-1-1 0 0,1 1 1 0 0,-1 0-1 0 0,1 0 1 0 0,-1 0-1 0 0,1 0 1 0 0,-4 2-1 0 0,4 6-5146 0 0,11 5 425 0 0,-7-11 3410 0 0,8 10-4277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 10266 0 0,'-3'-6'3681'0'0,"0"0"-440"0"0,0-4 5433 0 0,4 10-8282 0 0,-1 2-176 0 0,2-1-128 0 0,1 0-72 0 0,1 2-176 0 0,1-3-384 0 0,2 2-593 0 0,0-2-1023 0 0,2 0-1273 0 0,0-5-1424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12363 0 0,'1'0'734'0'0,"1"1"0"0"0,-1 0 0 0 0,1 0 0 0 0,-1 0 0 0 0,1 0 0 0 0,-1 0 0 0 0,1 0 0 0 0,-1 0 0 0 0,0 0 0 0 0,0 0 0 0 0,2 3 0 0 0,10 20 2553 0 0,5 35-4019 0 0,-11-32 1439 0 0,17 60-1385 0 0,-8-29-5608 0 0,-19-80-2251 0 0,1-3 5081 0 0,-5-31 1387 0 0,4 46 2328 0 0,0 1 0 0 0,-2-1 0 0 0,1 1-1 0 0,-1 0 1 0 0,0 0 0 0 0,-1 1 0 0 0,-8-10 0 0 0,6 6 2484 0 0,0 1 0 0 0,-12-24 0 0 0,19 34-2462 0 0,0 0 0 0 0,1-1 0 0 0,-1 1 0 0 0,1 0 0 0 0,-1-1 0 0 0,1 1 1 0 0,0-1-1 0 0,0 1 0 0 0,-1-1 0 0 0,1 1 0 0 0,0-1 0 0 0,0 1 0 0 0,1-1 0 0 0,-1 1 0 0 0,0-1 0 0 0,0 1 0 0 0,1-1 0 0 0,-1 1 1 0 0,1 0-1 0 0,-1-1 0 0 0,1 1 0 0 0,-1 0 0 0 0,3-3 0 0 0,-1 2 15 0 0,0-1-1 0 0,0 1 1 0 0,1 0-1 0 0,-1 0 1 0 0,1 0 0 0 0,0 0-1 0 0,0 0 1 0 0,-1 0 0 0 0,1 1-1 0 0,5-2 1 0 0,4-1-11 0 0,-1 1 1 0 0,1 0-1 0 0,0 0 1 0 0,0 1-1 0 0,13 0 0 0 0,-20 2-221 0 0,1-1 0 0 0,0 1 0 0 0,-1 1 0 0 0,1-1-1 0 0,-1 1 1 0 0,1 0 0 0 0,-1 0 0 0 0,1 1 0 0 0,-1-1-1 0 0,0 1 1 0 0,1 1 0 0 0,-1-1 0 0 0,0 1 0 0 0,-1-1-1 0 0,1 1 1 0 0,5 5 0 0 0,-6-4 6 0 0,0 1-1 0 0,0-1 1 0 0,-1 1 0 0 0,1 0-1 0 0,-1 0 1 0 0,-1 0 0 0 0,1 1-1 0 0,-1-1 1 0 0,1 0 0 0 0,-2 1-1 0 0,1 0 1 0 0,-1 0 0 0 0,1-1-1 0 0,-2 1 1 0 0,2 8 0 0 0,-2 7-36 0 0,-1 0 0 0 0,0 0 0 0 0,-2 1 0 0 0,0-1 0 0 0,-2-1 0 0 0,-11 36 0 0 0,-4 18-2354 0 0,19-69 1672 0 0,1 1 0 0 0,-1 0-1 0 0,1-1 1 0 0,0 1 0 0 0,0 0 0 0 0,2 10 0 0 0,7 9-3760 0 0,6-8-3547 0 0,-11-15 5183 0 0,2-3-1163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 5193 0 0,'-8'-8'2281'0'0,"-5"-2"4907"0"0,13 10-6976 0 0,-1 1 1 0 0,0-1-1 0 0,0 1 0 0 0,1-1 0 0 0,-1 1 0 0 0,1 0 0 0 0,-1-1 0 0 0,0 1 0 0 0,1 0 0 0 0,-1 0 0 0 0,1-1 0 0 0,-1 1 0 0 0,1 0 0 0 0,0 0 0 0 0,-1 0 0 0 0,1-1 0 0 0,0 1 0 0 0,0 0 0 0 0,-1 0 0 0 0,1 1 0 0 0,-7 20 397 0 0,0 0 1 0 0,2 0 0 0 0,0 0-1 0 0,1 1 1 0 0,0 31 0 0 0,4-52-611 0 0,0-1 0 0 0,0 1-1 0 0,0 0 1 0 0,1-1 0 0 0,-1 1 0 0 0,0 0 0 0 0,1 0 0 0 0,-1-1-1 0 0,1 1 1 0 0,0-1 0 0 0,-1 1 0 0 0,1-1 0 0 0,0 1 0 0 0,0-1 0 0 0,0 1-1 0 0,0-1 1 0 0,0 0 0 0 0,1 1 0 0 0,-1-1 0 0 0,0 0 0 0 0,1 0-1 0 0,-1 0 1 0 0,0 0 0 0 0,1 0 0 0 0,-1 0 0 0 0,1 0 0 0 0,0-1-1 0 0,-1 1 1 0 0,1 0 0 0 0,-1-1 0 0 0,3 1 0 0 0,7 1-20 0 0,-1-1 1 0 0,1 1-1 0 0,0-2 0 0 0,14 0 1 0 0,-16-1 24 0 0,-1 1 1 0 0,0 0 0 0 0,0 1 0 0 0,12 2 0 0 0,-17-2 23 0 0,0 0 0 0 0,0 0 0 0 0,-1 0 0 0 0,1 1 1 0 0,0-1-1 0 0,0 1 0 0 0,-1 0 0 0 0,1 0 0 0 0,-1 0 0 0 0,0 0 0 0 0,1 0 0 0 0,-1 0 1 0 0,0 1-1 0 0,0-1 0 0 0,0 1 0 0 0,-1-1 0 0 0,1 1 0 0 0,2 5 0 0 0,-3-3 68 0 0,0-1 0 0 0,1 1-1 0 0,-1-1 1 0 0,-1 1-1 0 0,1-1 1 0 0,-1 1-1 0 0,0 0 1 0 0,0-1 0 0 0,0 1-1 0 0,-1 0 1 0 0,-1 8-1 0 0,0-7-105 0 0,1-1 0 0 0,0 0 0 0 0,-1 0 0 0 0,0 0 1 0 0,-1 0-1 0 0,1 0 0 0 0,-1 0 0 0 0,0-1 0 0 0,0 1 0 0 0,0-1 0 0 0,0 1 0 0 0,-1-1 0 0 0,0-1 0 0 0,0 1 0 0 0,0 0 0 0 0,0-1 0 0 0,-1 0 0 0 0,1 0 0 0 0,-1 0 0 0 0,0 0 0 0 0,0-1 0 0 0,-8 3 0 0 0,8-4-492 0 0,0 0-1 0 0,0 0 1 0 0,-1-1-1 0 0,1 0 0 0 0,0 0 1 0 0,0 0-1 0 0,0-1 1 0 0,0 0-1 0 0,-8-2 1 0 0,9 2-299 0 0,0 0 0 0 0,0-1 0 0 0,0 0 0 0 0,1 0 0 0 0,-1 0 0 0 0,0-1 0 0 0,1 1 0 0 0,-1-1 0 0 0,1 0 1 0 0,0 0-1 0 0,-5-5 0 0 0,-5-10-5183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11650 0 0,'3'-1'2577'0'0,"1"-2"-545"0"0,3 1-191 0 0,4 1-209 0 0,0 0-464 0 0,6 1-407 0 0,-1-2-289 0 0,3 2-208 0 0,1-1-152 0 0,1 1-80 0 0,-2 1-224 0 0,0 3-568 0 0,0 2-937 0 0,0 2-1207 0 0,-1 0-1113 0 0,-6-2-408 0 0,-1 3-1512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2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9 188 6233 0 0,'-1'0'317'0'0,"1"-1"0"0"0,-1 0-1 0 0,0 1 1 0 0,1-1 0 0 0,-1 0-1 0 0,1 1 1 0 0,-1-1 0 0 0,1 0-1 0 0,-1 1 1 0 0,1-1-1 0 0,0 0 1 0 0,-1 0 0 0 0,1 0-1 0 0,0 0 1 0 0,-1 1 0 0 0,1-1-1 0 0,0 0 1 0 0,0 0 0 0 0,0 0-1 0 0,0 0 1 0 0,0 0 0 0 0,0 1-1 0 0,0-1 1 0 0,0 0 0 0 0,0 0-1 0 0,0 0 1 0 0,1 0 0 0 0,-1 0-1 0 0,0 1 1 0 0,1-1-1 0 0,0-1 1 0 0,-1 2-35 0 0,1-1 0 0 0,0 1 0 0 0,-1 0 0 0 0,1 0 0 0 0,0 0 0 0 0,-1 0 0 0 0,1 0 0 0 0,0 0 0 0 0,-1 0 0 0 0,1 0 0 0 0,0 0 0 0 0,-1 0 0 0 0,1 0 0 0 0,0 1 0 0 0,-1-1 0 0 0,1 0 0 0 0,0 0 0 0 0,-1 1 0 0 0,2 0 0 0 0,11 8 234 0 0,-2 1-198 0 0,0 1 0 0 0,-2 0 0 0 0,1 0 0 0 0,-1 1 0 0 0,10 20-1 0 0,34 72-127 0 0,-20-35-72 0 0,-18-40-91 0 0,-10-18-25 0 0,0 1 0 0 0,1-1 0 0 0,1-1 0 0 0,0 1 0 0 0,12 13 0 0 0,-19-23-2 0 0,1 0-1 0 0,0-1 1 0 0,-1 1-1 0 0,1 0 1 0 0,0-1-1 0 0,0 1 1 0 0,-1-1-1 0 0,1 1 1 0 0,0-1-1 0 0,0 1 1 0 0,0-1 0 0 0,0 0-1 0 0,0 1 1 0 0,0-1-1 0 0,0 0 1 0 0,0 0-1 0 0,0 0 1 0 0,0 1-1 0 0,0-1 1 0 0,0 0-1 0 0,-1 0 1 0 0,1-1 0 0 0,0 1-1 0 0,0 0 1 0 0,0 0-1 0 0,0 0 1 0 0,0-1-1 0 0,0 1 1 0 0,0 0-1 0 0,0-1 1 0 0,0 1 0 0 0,0-1-1 0 0,-1 1 1 0 0,1-1-1 0 0,0 1 1 0 0,0-1-1 0 0,-1 0 1 0 0,1 1-1 0 0,0-1 1 0 0,-1 0-1 0 0,1 0 1 0 0,0 1 0 0 0,-1-1-1 0 0,1 0 1 0 0,-1 0-1 0 0,0 0 1 0 0,1-1-1 0 0,3-5 63 0 0,0 0-1 0 0,-1-1 1 0 0,0 1-1 0 0,2-12 0 0 0,24-109 715 0 0,-21 86-572 0 0,1 1-1 0 0,2 0 1 0 0,2 0 0 0 0,30-65 0 0 0,1 20 48 0 0,-49 104-6866 0 0,-6 11-3320 0 0,1-12 2743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18 7322 0 0,'-20'-15'8754'0'0,"2"12"-3726"0"0,15 4-4787 0 0,1 1 0 0 0,-1-1 0 0 0,0 0 0 0 0,0 1 0 0 0,1-1 0 0 0,-1 1 0 0 0,1 0 0 0 0,0 0 0 0 0,-1 0 0 0 0,1 0 0 0 0,0 1 0 0 0,-3 3 0 0 0,-32 43 138 0 0,3 2 0 0 0,1 1 0 0 0,-37 85 0 0 0,3-9-617 0 0,67-128 226 0 0,0 0-1 0 0,0 0 1 0 0,0 1 0 0 0,0-1-1 0 0,-1 0 1 0 0,1 0 0 0 0,0 1 0 0 0,0-1-1 0 0,0 0 1 0 0,0 1 0 0 0,0-1 0 0 0,0 0-1 0 0,0 0 1 0 0,0 1 0 0 0,0-1-1 0 0,0 0 1 0 0,0 1 0 0 0,0-1 0 0 0,0 0-1 0 0,0 1 1 0 0,0-1 0 0 0,0 0 0 0 0,0 0-1 0 0,0 1 1 0 0,0-1 0 0 0,0 0-1 0 0,0 1 1 0 0,1-1 0 0 0,-1 0 0 0 0,0 0-1 0 0,0 1 1 0 0,0-1 0 0 0,0 0 0 0 0,1 0-1 0 0,-1 1 1 0 0,14 2-231 0 0,21-6 90 0 0,-30 2 135 0 0,44-6-547 0 0,108-8 1530 0 0,-79 19-2427 0 0,-64-2 137 0 0,1 1 0 0 0,-1 1-1 0 0,18 6 1 0 0,-31-9 694 0 0,0-1 322 0 0,-1 0 0 0 0,0 0 0 0 0,1 1 0 0 0,-1-1 0 0 0,1 0 0 0 0,-1 0 0 0 0,1 1 0 0 0,-1-1 0 0 0,1 0 0 0 0,-1 0 0 0 0,0 0 0 0 0,1 0 0 0 0,-1 0-1 0 0,1 0 1 0 0,-1 0 0 0 0,1 0 0 0 0,-1 0 0 0 0,1 0 0 0 0,-1 0 0 0 0,1 0 0 0 0,-1 0 0 0 0,1 0 0 0 0,-1-1 0 0 0,1 1 0 0 0,-1 0 0 0 0,1 0 0 0 0,-1 0 0 0 0,0-1 0 0 0,1 1 0 0 0,-1 0 0 0 0,1-1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 7402 0 0,'-82'-15'11118'0'0,"72"9"-8896"0"0,13 1-697 0 0,18 1-628 0 0,5 7-787 0 0,-1 1 1 0 0,1 1-1 0 0,-1 1 1 0 0,38 15-1 0 0,6 1-8 0 0,33 5-220 0 0,-38-11-61 0 0,-2 2 0 0 0,78 33 1 0 0,-132-47 185 0 0,-1 0 1 0 0,1 0 0 0 0,-1 0 0 0 0,0 1 0 0 0,0 0 0 0 0,0 0-1 0 0,-1 1 1 0 0,9 10 0 0 0,-13-14 7 0 0,0 1 0 0 0,0 0 0 0 0,0 0-1 0 0,-1 0 1 0 0,1 0 0 0 0,-1 0 0 0 0,0 0 0 0 0,0 0 0 0 0,0 1 0 0 0,0-1-1 0 0,0 0 1 0 0,-1 1 0 0 0,0-1 0 0 0,1 1 0 0 0,-1-1 0 0 0,-1 0-1 0 0,1 1 1 0 0,0-1 0 0 0,-1 0 0 0 0,0 1 0 0 0,1-1 0 0 0,-1 0 0 0 0,-3 7-1 0 0,-2 0 40 0 0,1 0 0 0 0,-2 0 0 0 0,1 0 0 0 0,-1-1 0 0 0,-1 1-1 0 0,0-2 1 0 0,0 1 0 0 0,-17 12 0 0 0,-80 52 104 0 0,101-70-154 0 0,-27 14-6 0 0,1-2 1 0 0,-2-1-1 0 0,0-1 0 0 0,-38 9 1 0 0,36-12-36 0 0,14 1-179 0 0,20-6-25 0 0,13-1 142 0 0,22-1 162 0 0,1 1 0 0 0,-2 3 0 0 0,60 17 0 0 0,-81-19-32 0 0,1 1 0 0 0,-1 0 0 0 0,0 1 0 0 0,0 0 0 0 0,0 1 0 0 0,-1 0 0 0 0,-1 1 0 0 0,1 1 0 0 0,-1-1 0 0 0,-1 2 0 0 0,16 19 0 0 0,-12-10 44 0 0,-1 1 0 0 0,-1 0 0 0 0,-1 1-1 0 0,-1 0 1 0 0,11 35 0 0 0,24 120 320 0 0,0 1-2791 0 0,-44-173 1850 0 0,12 27-2620 0 0,-13-31 2740 0 0,1 0 0 0 0,-1 0-1 0 0,1 0 1 0 0,-1 0-1 0 0,1 0 1 0 0,0-1-1 0 0,-1 1 1 0 0,1 0 0 0 0,0 0-1 0 0,0-1 1 0 0,0 1-1 0 0,-1 0 1 0 0,1-1-1 0 0,2 2 1 0 0,2-15-9197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9914 0 0,'0'1'467'0'0,"-1"0"0"0"0,1 0 0 0 0,-1 0 0 0 0,1 0 0 0 0,-1 0 0 0 0,1 0 0 0 0,-1 0 0 0 0,1 0 0 0 0,0 0 0 0 0,0 0 0 0 0,-1 0 1 0 0,1 0-1 0 0,0 0 0 0 0,0 0 0 0 0,0 0 0 0 0,0 0 0 0 0,0 0 0 0 0,1 0 0 0 0,-1 1 0 0 0,4 30 1345 0 0,-2-21-866 0 0,7 195 1787 0 0,-3-37-7669 0 0,-6-168 4775 0 0,4 23-3994 0 0,-4-23 3831 0 0,0 0-1 0 0,1 0 1 0 0,-1-1 0 0 0,1 1-1 0 0,-1 0 1 0 0,0-1 0 0 0,1 1-1 0 0,-1 0 1 0 0,1-1 0 0 0,-1 1 0 0 0,1-1-1 0 0,0 1 1 0 0,-1 0 0 0 0,1-1-1 0 0,0 0 1 0 0,-1 1 0 0 0,1-1-1 0 0,0 1 1 0 0,0-1 0 0 0,-1 0 0 0 0,1 1-1 0 0,0-1 1 0 0,0 0 0 0 0,-1 0-1 0 0,1 0 1 0 0,0 0 0 0 0,1 0-1 0 0,8 0-3872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7642 0 0,'-2'-5'5230'0'0,"1"4"-4649"0"0,1 1 1 0 0,0-1-1 0 0,0 0 0 0 0,0 0 0 0 0,0 1 0 0 0,0-1 0 0 0,0 0 1 0 0,1-1 1742 0 0,-1 0-1743 0 0,10-19 2347 0 0,-8 17-3166 0 0,0 0 1 0 0,1 0-1 0 0,0 1 1 0 0,0-1-1 0 0,0 1 0 0 0,0 0 1 0 0,0 0-1 0 0,4-3 1 0 0,25-4-6252 0 0,-10 5 77 0 0,-9-1 913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48 10730 0 0,'1'0'313'0'0,"-1"-1"0"0"0,1 0 0 0 0,0 0 0 0 0,0 0 0 0 0,-1 0 0 0 0,1 0 0 0 0,-1 0 0 0 0,1 0 0 0 0,-1 0 0 0 0,1 0 0 0 0,-1 0 0 0 0,0 0 0 0 0,1 0 0 0 0,-1 0 0 0 0,0 0 0 0 0,0 0 0 0 0,0-1 0 0 0,0 1-1 0 0,0 0 1 0 0,0 0 0 0 0,0-2 0 0 0,-1 2-121 0 0,1 0 0 0 0,-1 1-1 0 0,1-1 1 0 0,-1 0-1 0 0,1 0 1 0 0,-1 1 0 0 0,0-1-1 0 0,1 0 1 0 0,-1 1-1 0 0,0-1 1 0 0,0 1 0 0 0,0-1-1 0 0,1 1 1 0 0,-1-1-1 0 0,0 1 1 0 0,0 0-1 0 0,0-1 1 0 0,0 1 0 0 0,0 0-1 0 0,-1-1 1 0 0,-1 1 11 0 0,0-1 0 0 0,-1 1 1 0 0,1 0-1 0 0,0 0 0 0 0,-1 0 1 0 0,1 0-1 0 0,0 0 0 0 0,-1 1 1 0 0,1 0-1 0 0,0-1 0 0 0,0 1 1 0 0,0 0-1 0 0,-6 3 0 0 0,3 1-106 0 0,1 0-1 0 0,0 0 0 0 0,0 0 1 0 0,0 1-1 0 0,1-1 0 0 0,-1 1 1 0 0,1 0-1 0 0,1 1 0 0 0,-1-1 1 0 0,1 1-1 0 0,0-1 0 0 0,1 1 1 0 0,0 0-1 0 0,-3 11 0 0 0,4-14-116 0 0,0 0 0 0 0,0-1 0 0 0,0 1 0 0 0,1 0 0 0 0,0 0 0 0 0,-1 0 0 0 0,1 0 0 0 0,1 0 0 0 0,-1 0 0 0 0,0 0 0 0 0,1 0 0 0 0,0 0 0 0 0,0 0 0 0 0,0 0 1 0 0,0-1-1 0 0,1 1 0 0 0,0 0 0 0 0,0-1 0 0 0,-1 1 0 0 0,2-1 0 0 0,-1 0 0 0 0,0 0 0 0 0,1 1 0 0 0,0-2 0 0 0,-1 1 0 0 0,1 0 0 0 0,5 3 0 0 0,-6-5-21 0 0,0 0 0 0 0,0 0 0 0 0,0 0 0 0 0,1-1 1 0 0,-1 1-1 0 0,0-1 0 0 0,0 1 0 0 0,0-1 0 0 0,1 0 1 0 0,-1 0-1 0 0,0 0 0 0 0,0 0 0 0 0,1 0 0 0 0,-1 0 0 0 0,0-1 1 0 0,0 1-1 0 0,0-1 0 0 0,1 0 0 0 0,-1 1 0 0 0,0-1 0 0 0,0 0 1 0 0,0 0-1 0 0,0 0 0 0 0,0-1 0 0 0,-1 1 0 0 0,1 0 0 0 0,0-1 1 0 0,0 1-1 0 0,-1-1 0 0 0,1 0 0 0 0,1-2 0 0 0,6-7-96 0 0,0 0-1 0 0,-1-1 0 0 0,12-24 0 0 0,-11 20 45 0 0,-1 2-30 0 0,0 3 62 0 0,-1-1 0 0 0,-1 0 1 0 0,0 0-1 0 0,0-1 1 0 0,-2 0-1 0 0,7-22 1 0 0,-14 72 1458 0 0,2 0 1 0 0,2 0-1 0 0,8 53 0 0 0,30 125-5439 0 0,-38-209 3392 0 0,-1 1-3431 0 0</inkml:trace>
  <inkml:trace contextRef="#ctx0" brushRef="#br0" timeOffset="1">466 325 7626 0 0,'-6'33'5236'0'0,"3"-23"321"0"0,-2-34-3181 0 0,1 6-1936 0 0,-2-15 38 0 0,-3-38 1 0 0,8 62-454 0 0,1 0-1 0 0,0 0 1 0 0,0 0 0 0 0,1 0 0 0 0,1 0 0 0 0,-1 0 0 0 0,1 0 0 0 0,1 0 0 0 0,4-10 0 0 0,-7 17-11 0 0,1 1-1 0 0,-1 0 1 0 0,1 0 0 0 0,-1 0 0 0 0,1 0 0 0 0,-1 0 0 0 0,1 0 0 0 0,0 0-1 0 0,0 0 1 0 0,-1 0 0 0 0,1 0 0 0 0,0 0 0 0 0,0 1 0 0 0,0-1 0 0 0,0 0-1 0 0,0 0 1 0 0,0 1 0 0 0,0-1 0 0 0,0 1 0 0 0,0-1 0 0 0,1 1 0 0 0,-1-1-1 0 0,0 1 1 0 0,0 0 0 0 0,0 0 0 0 0,0-1 0 0 0,1 1 0 0 0,-1 0-1 0 0,0 0 1 0 0,0 0 0 0 0,1 0 0 0 0,-1 0 0 0 0,0 1 0 0 0,0-1 0 0 0,0 0-1 0 0,1 1 1 0 0,-1-1 0 0 0,0 0 0 0 0,0 1 0 0 0,0-1 0 0 0,0 1 0 0 0,0 0-1 0 0,0-1 1 0 0,0 1 0 0 0,1 1 0 0 0,2 1 7 0 0,0 0 1 0 0,0 0-1 0 0,-1 1 1 0 0,0-1-1 0 0,1 1 1 0 0,-1 0-1 0 0,0 0 1 0 0,-1 0-1 0 0,5 8 1 0 0,-2 4-105 0 0,-1-1 0 0 0,-1 1 1 0 0,0 0-1 0 0,-1 0 0 0 0,0 1 0 0 0,-2-1 0 0 0,0 0 1 0 0,0 0-1 0 0,-2 1 0 0 0,-4 22 0 0 0,9-61-800 0 0,2 0 0 0 0,10-29 0 0 0,-14 46 963 0 0,2-1 1 0 0,-1 0 0 0 0,1 1 0 0 0,0-1 0 0 0,0 1 0 0 0,0 0 0 0 0,1-1 0 0 0,-1 2-1 0 0,1-1 1 0 0,1 0 0 0 0,-1 1 0 0 0,0 0 0 0 0,1 0 0 0 0,6-4 0 0 0,-10 7-30 0 0,0 1-1 0 0,0 0 1 0 0,-1-1 0 0 0,1 1 0 0 0,0 0 0 0 0,0-1 0 0 0,0 1-1 0 0,-1 0 1 0 0,1 0 0 0 0,0 0 0 0 0,0-1 0 0 0,0 1 0 0 0,0 0-1 0 0,0 0 1 0 0,-1 1 0 0 0,1-1 0 0 0,0 0 0 0 0,0 0 0 0 0,0 0-1 0 0,0 0 1 0 0,-1 1 0 0 0,1-1 0 0 0,0 0 0 0 0,0 1 0 0 0,-1-1 0 0 0,1 1-1 0 0,1 0 1 0 0,-1 0 30 0 0,1 1 1 0 0,-1-1-1 0 0,0 1 0 0 0,1 0 0 0 0,-1 0 0 0 0,0 0 1 0 0,0 0-1 0 0,0 0 0 0 0,0 0 0 0 0,1 3 1 0 0,1 5 87 0 0,-1 1 0 0 0,0-1-1 0 0,1 15 1 0 0,-1 61-472 0 0,-6-49-3936 0 0,-5-60-7986 0 0,9 11 7326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9 581 9450 0 0,'-6'-8'6756'0'0,"3"-5"-3877"0"0,5-16-2041 0 0,-1 21-73 0 0,10-288 3122 0 0,-9 277-3853 0 0,0 1 1 0 0,2-1 0 0 0,0 1 0 0 0,0 0 0 0 0,2 0-1 0 0,1 0 1 0 0,0 0 0 0 0,1 1 0 0 0,0 1 0 0 0,13-18-1 0 0,-21 33-16 0 0,1 0 1 0 0,0 0-1 0 0,0 0 0 0 0,0 0 0 0 0,0 0 0 0 0,1 0 0 0 0,-1 0 1 0 0,0 0-1 0 0,0 1 0 0 0,0-1 0 0 0,1 0 0 0 0,-1 1 0 0 0,0-1 0 0 0,1 1 1 0 0,-1-1-1 0 0,0 1 0 0 0,1 0 0 0 0,-1-1 0 0 0,1 1 0 0 0,-1 0 1 0 0,1 0-1 0 0,-1 0 0 0 0,0 0 0 0 0,1 0 0 0 0,-1 1 0 0 0,1-1 0 0 0,-1 0 1 0 0,0 1-1 0 0,1-1 0 0 0,-1 1 0 0 0,1-1 0 0 0,-1 1 0 0 0,0-1 0 0 0,0 1 1 0 0,1 0-1 0 0,-1 0 0 0 0,0 0 0 0 0,0 0 0 0 0,0 0 0 0 0,0 0 1 0 0,0 0-1 0 0,1 2 0 0 0,5 5 131 0 0,0 0 0 0 0,-1 0 1 0 0,0 0-1 0 0,8 15 0 0 0,1 7 27 0 0,-1 2 0 0 0,-2-1 0 0 0,-1 2 0 0 0,10 45 0 0 0,14 137-404 0 0,-32-193-14 0 0,3 29-582 0 0,-8-19-2473 0 0,2-32 3056 0 0,0 0 0 0 0,0 1 0 0 0,0-1 1 0 0,0 1-1 0 0,0-1 0 0 0,-1 0 0 0 0,1 1 0 0 0,0-1 0 0 0,0 0 1 0 0,0 1-1 0 0,-1-1 0 0 0,1 0 0 0 0,0 1 0 0 0,0-1 0 0 0,-1 0 1 0 0,1 0-1 0 0,0 1 0 0 0,-1-1 0 0 0,1 0 0 0 0,0 0 0 0 0,-1 0 1 0 0,1 0-1 0 0,0 1 0 0 0,-1-1 0 0 0,1 0 0 0 0,-1 0 0 0 0,1 0 1 0 0,0 0-1 0 0,-1 0 0 0 0,1 0 0 0 0,-1 0 0 0 0,1 0 1 0 0,0 0-1 0 0,-1 0 0 0 0,1 0 0 0 0,-1 0 0 0 0,1 0 0 0 0,0 0 1 0 0,-1 0-1 0 0,1-1 0 0 0,0 1 0 0 0,-1 0 0 0 0,1 0 0 0 0,0 0 1 0 0,-1-1-1 0 0,1 1 0 0 0,-1 0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9:3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10826 0 0,'14'1'2073'0'0,"0"1"-729"0"0,10-1-32 0 0,2-1-47 0 0,4 0-257 0 0,3-3-312 0 0,1-1-312 0 0,0 1-176 0 0,0 0-248 0 0,-2 3-528 0 0,-3 3-1216 0 0,-5 1-2097 0 0,-4 4-4161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170 173 6849 0 0,'6'-15'1705'0'0,"-1"-1"-1"0"0,-1 1 0 0 0,4-25 0 0 0,-7 35-1064 0 0,-1-1 0 0 0,0 0-1 0 0,0 0 1 0 0,0 0 0 0 0,-1 0 0 0 0,0 0 0 0 0,0 1-1 0 0,-1-1 1 0 0,1 0 0 0 0,-1 1 0 0 0,0-1 0 0 0,-6-9-1 0 0,8 15-627 0 0,-1-1 0 0 0,1 1-1 0 0,0 0 1 0 0,0 0 0 0 0,-1 0-1 0 0,1-1 1 0 0,0 1-1 0 0,0 0 1 0 0,-1 0 0 0 0,1 0-1 0 0,0 0 1 0 0,0 0 0 0 0,-1 0-1 0 0,1 0 1 0 0,0 0 0 0 0,-1 0-1 0 0,1 0 1 0 0,0 0-1 0 0,-1 0 1 0 0,1 0 0 0 0,0 0-1 0 0,0 0 1 0 0,-1 0 0 0 0,1 0-1 0 0,0 0 1 0 0,-1 0-1 0 0,1 0 1 0 0,0 0 0 0 0,0 0-1 0 0,-1 0 1 0 0,1 1 0 0 0,0-1-1 0 0,0 0 1 0 0,-1 0 0 0 0,1 0-1 0 0,0 1 1 0 0,0-1-1 0 0,-1 0 1 0 0,1 0 0 0 0,0 0-1 0 0,0 1 1 0 0,0-1 0 0 0,0 0-1 0 0,-1 0 1 0 0,1 1 0 0 0,0-1-1 0 0,0 0 1 0 0,0 1-1 0 0,-10 14 268 0 0,9-13-280 0 0,-49 105-112 0 0,45-95 93 0 0,1 0 0 0 0,0 0 0 0 0,1 0 1 0 0,0 0-1 0 0,1 1 0 0 0,0-1 0 0 0,1 19 0 0 0,1-26 5 0 0,1 1-1 0 0,0 0 0 0 0,1-1 0 0 0,-1 1 0 0 0,1-1 0 0 0,0 1 1 0 0,0-1-1 0 0,1 0 0 0 0,-1 0 0 0 0,1 0 0 0 0,0 0 0 0 0,1 0 1 0 0,-1-1-1 0 0,1 1 0 0 0,0-1 0 0 0,0 0 0 0 0,0 0 0 0 0,1-1 1 0 0,-1 1-1 0 0,1-1 0 0 0,0 0 0 0 0,0 0 0 0 0,7 3 0 0 0,13 4-9 0 0,0 0-1 0 0,0-2 0 0 0,49 9 1 0 0,-20-4 27 0 0,-48-12 12 0 0,24 8-29 0 0,-28-8 28 0 0,-1-1 0 0 0,1 1-1 0 0,-1-1 1 0 0,1 1 0 0 0,-1 0 0 0 0,0 0 0 0 0,1-1 0 0 0,-1 1 0 0 0,0 0 0 0 0,0 0 0 0 0,0 0 0 0 0,0 0 0 0 0,1 1 0 0 0,-2-1 0 0 0,3 3 0 0 0,-3-4 7 0 0,0 1 0 0 0,0 0 0 0 0,0 0 0 0 0,0 0-1 0 0,0-1 1 0 0,0 1 0 0 0,0 0 0 0 0,-1 0 0 0 0,1 0 0 0 0,0-1 0 0 0,-1 1 0 0 0,1 0 0 0 0,0 0 0 0 0,-1-1 0 0 0,1 1 0 0 0,-1 0 0 0 0,1-1 0 0 0,-1 1 0 0 0,1 0 0 0 0,-1-1 0 0 0,1 1-1 0 0,-1-1 1 0 0,0 1 0 0 0,1-1 0 0 0,-1 1 0 0 0,0-1 0 0 0,0 1 0 0 0,-26 13 159 0 0,20-11-125 0 0,-93 50 118 0 0,-96 47-1063 0 0,191-97 684 0 0,0-1 1 0 0,-1 0-1 0 0,0 0 1 0 0,1-1-1 0 0,-1 1 1 0 0,0-1-1 0 0,-8 0 1 0 0,13-1 9 0 0,0 0 0 0 0,0 0 0 0 0,0 0 0 0 0,0 0 0 0 0,0-1 0 0 0,0 1 0 0 0,-1 0 1 0 0,1-1-1 0 0,0 1 0 0 0,0-1 0 0 0,0 1 0 0 0,0-1 0 0 0,0 1 0 0 0,0-1 0 0 0,1 0 0 0 0,-1 1 0 0 0,0-1 1 0 0,0 0-1 0 0,0 0 0 0 0,1 1 0 0 0,-1-1 0 0 0,0 0 0 0 0,1 0 0 0 0,-1 0 0 0 0,0 0 0 0 0,1 0 1 0 0,0 0-1 0 0,-1 0 0 0 0,1 0 0 0 0,-1-1 0 0 0,1 1 0 0 0,0 0 0 0 0,0 0 0 0 0,0 0 0 0 0,0 0 0 0 0,0 0 1 0 0,0 0-1 0 0,0 0 0 0 0,0-1 0 0 0,0 1 0 0 0,0 0 0 0 0,1 0 0 0 0,0-2 0 0 0,6-39-5865 0 0,0 17 2043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3 141 9234 0 0,'-1'-5'745'0'0,"0"0"1"0"0,1 0-1 0 0,0 0 0 0 0,0 0 1 0 0,0 0-1 0 0,1 0 0 0 0,-1 0 1 0 0,1 1-1 0 0,0-1 0 0 0,1 0 1 0 0,-1 0-1 0 0,1 0 0 0 0,0 1 0 0 0,3-6 1 0 0,-2 6-645 0 0,0 0 1 0 0,0 1-1 0 0,0-1 1 0 0,1 1-1 0 0,0 0 1 0 0,-1 0-1 0 0,1 0 1 0 0,0 1-1 0 0,0-1 1 0 0,1 1-1 0 0,-1 0 1 0 0,0 0-1 0 0,1 1 1 0 0,0-1 0 0 0,4 0-1 0 0,16-4-235 0 0,1 1 1 0 0,0 1-1 0 0,0 1 0 0 0,0 2 1 0 0,0 0-1 0 0,0 2 0 0 0,33 5 1 0 0,-8 4-4294 0 0,-3 6-3944 0 0,-37-11 3049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31 9762 0 0,'0'-2'366'0'0,"0"0"-1"0"0,-1 0 1 0 0,0 1-1 0 0,1-1 1 0 0,-1 0-1 0 0,0 1 1 0 0,0-1-1 0 0,0 1 1 0 0,0-1-1 0 0,0 1 1 0 0,0-1 0 0 0,0 1-1 0 0,0 0 1 0 0,-1-1-1 0 0,1 1 1 0 0,-1 0-1 0 0,1 0 1 0 0,-3-1-1 0 0,2 1-275 0 0,0 1 1 0 0,0 0-1 0 0,1 0 0 0 0,-1 0 0 0 0,0 0 0 0 0,0 0 0 0 0,0 1 1 0 0,1-1-1 0 0,-1 0 0 0 0,0 1 0 0 0,0-1 0 0 0,1 1 0 0 0,-1 0 1 0 0,0 0-1 0 0,1-1 0 0 0,-1 1 0 0 0,1 0 0 0 0,-1 0 0 0 0,-1 2 1 0 0,-8 5-43 0 0,1 0 1 0 0,0 1-1 0 0,0 0 1 0 0,1 1-1 0 0,0 0 1 0 0,1 0 0 0 0,-13 22-1 0 0,17-26-28 0 0,0 1-1 0 0,0 0 0 0 0,1 0 1 0 0,0 1-1 0 0,1-1 1 0 0,0 1-1 0 0,0-1 1 0 0,0 1-1 0 0,1 0 1 0 0,0-1-1 0 0,0 1 0 0 0,1 0 1 0 0,0 0-1 0 0,2 13 1 0 0,-1-19-11 0 0,0 1 0 0 0,0 0 0 0 0,1-1 0 0 0,-1 1 0 0 0,1-1 0 0 0,-1 1 0 0 0,1-1 0 0 0,0 0 0 0 0,0 1 0 0 0,0-1 0 0 0,0 0 0 0 0,0 0 0 0 0,0-1 0 0 0,1 1 0 0 0,-1 0 0 0 0,1-1 0 0 0,-1 1 0 0 0,1-1 0 0 0,-1 0 0 0 0,1 0 0 0 0,0 0 0 0 0,0 0-1 0 0,0 0 1 0 0,-1-1 0 0 0,1 1 0 0 0,5-1 0 0 0,10 2 0 0 0,0-1-1 0 0,0-1 0 0 0,20-2 1 0 0,-28 1-15 0 0,6 0 22 0 0,0-1-1 0 0,0 0 0 0 0,0-1 1 0 0,-1-1-1 0 0,1-1 0 0 0,18-8 1 0 0,-30 11 30 0 0,1 0 1 0 0,-2 0 0 0 0,1 0-1 0 0,0-1 1 0 0,0 0 0 0 0,-1 0-1 0 0,1 0 1 0 0,-1 0 0 0 0,0-1-1 0 0,0 1 1 0 0,4-7 0 0 0,-5 7 23 0 0,-1-1 1 0 0,0 1-1 0 0,0 0 1 0 0,0 0-1 0 0,0 0 0 0 0,0-1 1 0 0,-1 1-1 0 0,1 0 1 0 0,-1-1-1 0 0,0 1 1 0 0,0 0-1 0 0,0-1 1 0 0,-1 1-1 0 0,1 0 0 0 0,-1 0 1 0 0,0-1-1 0 0,0 1 1 0 0,-1-4-1 0 0,-1 1 34 0 0,-1-1-1 0 0,1 1 1 0 0,-1 0-1 0 0,0 0 1 0 0,0 1-1 0 0,-1-1 1 0 0,0 1-1 0 0,0 0 1 0 0,0 0-1 0 0,-1 0 1 0 0,1 1-1 0 0,-1 0 0 0 0,0 0 1 0 0,0 0-1 0 0,-1 1 1 0 0,1 0-1 0 0,-1 0 1 0 0,0 1-1 0 0,-12-3 1 0 0,8 2-142 0 0,-1 0 0 0 0,1 1 0 0 0,-1 0-1 0 0,0 1 1 0 0,0 1 0 0 0,1 0 0 0 0,-1 0 0 0 0,0 1 0 0 0,0 1 0 0 0,1 0 0 0 0,-15 4 0 0 0,3 7-562 0 0,22-12 273 0 0,-1 0 0 0 0,1 0 0 0 0,0 0 0 0 0,0 1 1 0 0,0-1-1 0 0,0 0 0 0 0,0 1 0 0 0,0-1 0 0 0,1 1 0 0 0,-1-1 0 0 0,0 1 0 0 0,1-1 0 0 0,-1 1 0 0 0,1-1 0 0 0,-1 1 0 0 0,1 3 0 0 0,0-3-78 0 0,0 0 0 0 0,0 0 0 0 0,1 0 0 0 0,-1-1 0 0 0,1 1 0 0 0,0 0 0 0 0,-1 0 0 0 0,1 0 0 0 0,0 0 0 0 0,0 0 0 0 0,0-1 0 0 0,0 1 0 0 0,1-1 0 0 0,-1 1 0 0 0,0 0 0 0 0,1-1 0 0 0,-1 0 0 0 0,1 1 0 0 0,-1-1 0 0 0,1 0 0 0 0,0 0 0 0 0,0 0 0 0 0,-1 0 0 0 0,1 0 0 0 0,0 0 0 0 0,3 0 0 0 0,22 8-3670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4:4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80 13883 0 0,'-18'-1'2708'0'0,"0"-1"-1411"0"0,-1 0-1 0 0,1 2 1 0 0,0 0 0 0 0,-21 3 0 0 0,36-2-1243 0 0,-1 0 0 0 0,0 0 0 0 0,1 0 0 0 0,-1 0 0 0 0,1 0 0 0 0,-1 1 0 0 0,1 0 0 0 0,0-1 0 0 0,-1 1 0 0 0,1 0 0 0 0,-3 4 0 0 0,4-5-58 0 0,1 1 0 0 0,-1 0 1 0 0,1 0-1 0 0,-1 0 0 0 0,1 0 1 0 0,0 0-1 0 0,0 0 0 0 0,0 0 1 0 0,0 1-1 0 0,0-1 0 0 0,1 0 1 0 0,-1 1-1 0 0,1-1 0 0 0,-1 0 0 0 0,1 1 1 0 0,0-1-1 0 0,0 0 0 0 0,0 1 1 0 0,1 2-1 0 0,-1-2-17 0 0,0 0 0 0 0,1 0 0 0 0,-1 0 0 0 0,1 0 0 0 0,0 0 0 0 0,0 0 0 0 0,0 0 0 0 0,0 0 0 0 0,1 0 0 0 0,-1-1 0 0 0,1 1 0 0 0,-1 0 0 0 0,1-1 0 0 0,0 1 0 0 0,0-1 0 0 0,0 0 0 0 0,1 0 0 0 0,3 4 0 0 0,-1-3-11 0 0,0-1 0 0 0,-1 1 0 0 0,1-1 1 0 0,1 0-1 0 0,-1 0 0 0 0,0-1 1 0 0,0 1-1 0 0,1-1 0 0 0,-1 0 1 0 0,6 0-1 0 0,2 0 6 0 0,0-1 0 0 0,0-1 0 0 0,0 0 0 0 0,0 0 0 0 0,0-2 0 0 0,-1 1 0 0 0,1-2 0 0 0,16-5 1 0 0,25-20 116 0 0,-52 27-55 0 0,1 1 0 0 0,-1-1 1 0 0,1 0-1 0 0,-1 0 0 0 0,0 0 0 0 0,1 0 0 0 0,-1 0 0 0 0,-1-1 0 0 0,1 1 0 0 0,0-1 0 0 0,0 1 0 0 0,-1-1 1 0 0,1 0-1 0 0,-1 0 0 0 0,0 1 0 0 0,0-1 0 0 0,1-5 0 0 0,-2 7 0 0 0,0-1 0 0 0,-1 1 0 0 0,1 0 0 0 0,0-1 0 0 0,-1 1 0 0 0,1 0 0 0 0,-1 0 0 0 0,1-1 0 0 0,-1 1 0 0 0,1 0 0 0 0,-1 0 0 0 0,0 0 0 0 0,0 0 0 0 0,0 0 0 0 0,1 0 0 0 0,-1 0-1 0 0,0 0 1 0 0,0 0 0 0 0,0 0 0 0 0,-1 0 0 0 0,1 1 0 0 0,0-1 0 0 0,-1 0 0 0 0,-37-17 287 0 0,17 9-33 0 0,-14-12-402 0 0,-27-14-311 0 0,41 27-3572 0 0,-1 1-3577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26 6313 0 0,'-1'-2'289'0'0,"1"1"-1"0"0,-1-1 0 0 0,1 1 0 0 0,-1 0 0 0 0,1-1 0 0 0,-1 1 1 0 0,0 0-1 0 0,0 0 0 0 0,0-1 0 0 0,0 1 0 0 0,0 0 0 0 0,0 0 1 0 0,0 0-1 0 0,0 0 0 0 0,0 0 0 0 0,0 1 0 0 0,0-1 0 0 0,-1 0 1 0 0,1 0-1 0 0,0 1 0 0 0,-1-1 0 0 0,1 1 0 0 0,0-1 0 0 0,-3 0 1 0 0,2 1 34 0 0,-1 1-1 0 0,1-1 1 0 0,0 0 0 0 0,0 1 0 0 0,-1-1 0 0 0,1 1 0 0 0,0 0 0 0 0,0 0 0 0 0,0 0 0 0 0,0 0 0 0 0,0 0 0 0 0,0 0 0 0 0,-4 3 0 0 0,-3 4 219 0 0,0 0-1 0 0,1 1 1 0 0,-1 0 0 0 0,-11 17-1 0 0,14-17-473 0 0,-22 30 24 0 0,2 0-1 0 0,-40 86 1 0 0,65-123-122 0 0,0 0-1 0 0,0 0 1 0 0,0 0-1 0 0,1 0 1 0 0,-1 0 0 0 0,1 1-1 0 0,-1-1 1 0 0,1 0 0 0 0,0 0-1 0 0,0 1 1 0 0,0-1 0 0 0,0 0-1 0 0,1 0 1 0 0,-1 1 0 0 0,1-1-1 0 0,-1 0 1 0 0,1 0 0 0 0,0 0-1 0 0,1 4 1 0 0,0-3 22 0 0,0-1-1 0 0,0 1 0 0 0,0-1 1 0 0,1 0-1 0 0,-1 1 1 0 0,1-1-1 0 0,-1 0 1 0 0,1 0-1 0 0,0-1 0 0 0,0 1 1 0 0,0-1-1 0 0,3 2 1 0 0,10 2 25 0 0,-1 0 0 0 0,1-1 1 0 0,0-1-1 0 0,22 1 0 0 0,-29-3-64 0 0,14 2-147 0 0,7 0-1026 0 0,35 1 1 0 0,-57-4-814 0 0,1-1 1 0 0,0 0-1 0 0,-1 0 1 0 0,17-5-1 0 0,-12 1-2989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28 9666 0 0,'-3'-14'8703'0'0,"-7"5"-3292"0"0,8 8-5023 0 0,-1 0 0 0 0,1 1 0 0 0,-1-1 1 0 0,1 0-1 0 0,-1 1 0 0 0,0-1 0 0 0,1 1 1 0 0,-1 0-1 0 0,-4 0 0 0 0,-1 1-295 0 0,-1 0 1 0 0,1 0-1 0 0,-1 1 0 0 0,1 0 1 0 0,-10 4-1 0 0,-15 9 64 0 0,0 2 1 0 0,-48 32-1 0 0,61-35-156 0 0,0 1-1 0 0,-24 26 0 0 0,40-38-25 0 0,1 1 0 0 0,-1 0-1 0 0,1 0 1 0 0,0 0-1 0 0,0 0 1 0 0,1 0-1 0 0,-1 1 1 0 0,1-1-1 0 0,0 1 1 0 0,0 0-1 0 0,1-1 1 0 0,-1 1-1 0 0,1 0 1 0 0,0 0 0 0 0,1 0-1 0 0,-1 0 1 0 0,1 0-1 0 0,0 0 1 0 0,0 0-1 0 0,0 0 1 0 0,1 0-1 0 0,-1 0 1 0 0,1 0-1 0 0,1 0 1 0 0,-1 0 0 0 0,1-1-1 0 0,0 1 1 0 0,0 0-1 0 0,0-1 1 0 0,0 1-1 0 0,1-1 1 0 0,0 0-1 0 0,0 0 1 0 0,0 0-1 0 0,0 0 1 0 0,1 0-1 0 0,-1-1 1 0 0,1 0 0 0 0,0 0-1 0 0,0 0 1 0 0,1 0-1 0 0,-1 0 1 0 0,8 3-1 0 0,2-1-29 0 0,0 0-1 0 0,0 0 0 0 0,0-2 1 0 0,0 1-1 0 0,1-2 0 0 0,17 1 1 0 0,46 10 36 0 0,-76-12 32 0 0,0-1 0 0 0,1 1 0 0 0,-1 0 0 0 0,0 0 0 0 0,1 0 0 0 0,-1 0 0 0 0,0 0 0 0 0,0 0 0 0 0,0 1 0 0 0,0-1 0 0 0,0 1 0 0 0,0-1 0 0 0,-1 1 0 0 0,1 0 0 0 0,0 0 0 0 0,-1 0 0 0 0,1 0 0 0 0,-1 0 0 0 0,0 0 0 0 0,2 4 0 0 0,-2-2 18 0 0,0-1 0 0 0,0 1 0 0 0,-1 0 1 0 0,1 0-1 0 0,-1-1 0 0 0,0 1 0 0 0,0 0 1 0 0,-1 0-1 0 0,1 0 0 0 0,-1-1 1 0 0,0 1-1 0 0,-1 4 0 0 0,-2 4 28 0 0,-1 0-1 0 0,0-1 1 0 0,0 1-1 0 0,-1-1 1 0 0,-1 0-1 0 0,0-1 1 0 0,-10 12-1 0 0,10-13-103 0 0,-1-1 0 0 0,1 0 1 0 0,-2 0-1 0 0,1-1 0 0 0,-1 0 0 0 0,0-1 0 0 0,0 0 0 0 0,0 0 0 0 0,-1-1 1 0 0,0 0-1 0 0,0 0 0 0 0,0-1 0 0 0,-1-1 0 0 0,0 0 0 0 0,-18 3 1 0 0,28-6-63 0 0,1 0 1 0 0,-1 1 0 0 0,1-1 0 0 0,-1 0 0 0 0,1 0-1 0 0,-1 0 1 0 0,1 0 0 0 0,-1 0 0 0 0,1 0-1 0 0,-1 0 1 0 0,1 0 0 0 0,-1 0 0 0 0,1 0 0 0 0,-1 0-1 0 0,1 0 1 0 0,-1-1 0 0 0,1 1 0 0 0,-1 0 0 0 0,1 0-1 0 0,-1 0 1 0 0,1-1 0 0 0,0 1 0 0 0,-1 0 0 0 0,1-1-1 0 0,-1 1 1 0 0,1 0 0 0 0,0-1 0 0 0,-1 1 0 0 0,1 0-1 0 0,0-1 1 0 0,-1 1 0 0 0,1-1 0 0 0,0 1 0 0 0,0 0-1 0 0,-1-1 1 0 0,1 1 0 0 0,0-1 0 0 0,0 1-1 0 0,0-1 1 0 0,0 1 0 0 0,0-1 0 0 0,0 1 0 0 0,0-1-1 0 0,-1 1 1 0 0,1-1 0 0 0,1 1 0 0 0,-1-1 0 0 0,10-25-7865 0 0,-7 22 6726 0 0,10-20-6789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 5449 0 0,'-1'-1'310'0'0,"0"1"0"0"0,1-1-1 0 0,-1 0 1 0 0,0 1 0 0 0,0-1-1 0 0,0 1 1 0 0,0-1 0 0 0,0 1-1 0 0,0-1 1 0 0,0 1 0 0 0,0 0-1 0 0,0-1 1 0 0,0 1 0 0 0,0 0-1 0 0,0 0 1 0 0,0 0 0 0 0,0 0-1 0 0,0 0 1 0 0,0 0 0 0 0,0 0-1 0 0,0 0 1 0 0,0 0 0 0 0,0 0 0 0 0,0 0-1 0 0,0 1 1 0 0,0-1 0 0 0,0 1-1 0 0,-1 0 1 0 0,1 1 266 0 0,-1 0-1 0 0,2 0 1 0 0,-1 0 0 0 0,0 0 0 0 0,0 1-1 0 0,1-1 1 0 0,-1 0 0 0 0,1 0-1 0 0,-1 1 1 0 0,1 3 0 0 0,-2 10-893 0 0,-4 19 872 0 0,-27 198 885 0 0,31-202-2030 0 0,1 1-1 0 0,1-1 1 0 0,2 1-1 0 0,2-1 1 0 0,9 44 0 0 0,-1-40-2098 0 0,-11-34 2270 0 0,-1 0 1 0 0,1 1 0 0 0,-1-1-1 0 0,1 0 1 0 0,0 0 0 0 0,-1 1-1 0 0,1-1 1 0 0,0 0 0 0 0,0 0-1 0 0,0 0 1 0 0,0 0 0 0 0,0 0-1 0 0,0 0 1 0 0,0 0 0 0 0,0 0-1 0 0,1-1 1 0 0,-1 1 0 0 0,0 0-1 0 0,0-1 1 0 0,1 1 0 0 0,-1-1-1 0 0,3 1 1 0 0,4-2-4059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160 111 7690 0 0,'-1'-12'1592'0'0,"0"5"-881"0"0,1 0-1 0 0,-1-1 0 0 0,0 1 0 0 0,-1 0 1 0 0,0 0-1 0 0,0 0 0 0 0,0 0 0 0 0,-1 0 0 0 0,0 0 1 0 0,0 0-1 0 0,-6-7 0 0 0,8 13-609 0 0,0 1 0 0 0,0-1 0 0 0,0 0 0 0 0,0 0 0 0 0,0 1 0 0 0,0-1 0 0 0,-1 1 0 0 0,1-1 0 0 0,0 1 0 0 0,0 0 0 0 0,-1 0 0 0 0,1-1 0 0 0,0 1 1 0 0,-1 0-1 0 0,1 0 0 0 0,0 0 0 0 0,-1 0 0 0 0,1 0 0 0 0,0 1 0 0 0,0-1 0 0 0,-1 0 0 0 0,1 0 0 0 0,0 1 0 0 0,0-1 0 0 0,-1 1 0 0 0,1-1 0 0 0,0 1 0 0 0,0 0 0 0 0,0-1 0 0 0,0 1 0 0 0,0 0 0 0 0,0 0 0 0 0,0 0 0 0 0,-2 2 0 0 0,-3 2 102 0 0,0 1 1 0 0,0 0-1 0 0,1 0 1 0 0,-6 8-1 0 0,4-3-129 0 0,0 1 0 0 0,1-1-1 0 0,0 1 1 0 0,1 0 0 0 0,1 1 0 0 0,-1-1-1 0 0,2 1 1 0 0,-4 26 0 0 0,5-30-92 0 0,2-1 1 0 0,-1 0-1 0 0,1 1 1 0 0,1-1-1 0 0,-1 0 1 0 0,1 1-1 0 0,1-1 1 0 0,0 0-1 0 0,0 0 1 0 0,0 0 0 0 0,1 0-1 0 0,0 0 1 0 0,1 0-1 0 0,0-1 1 0 0,6 10-1 0 0,-9-15 6 0 0,0-1 1 0 0,0 0-1 0 0,0 1 0 0 0,0-1 0 0 0,1 0 1 0 0,-1 0-1 0 0,0 0 0 0 0,1 0 1 0 0,-1 0-1 0 0,0 0 0 0 0,1 0 0 0 0,-1 0 1 0 0,1 0-1 0 0,0-1 0 0 0,-1 1 0 0 0,1-1 1 0 0,-1 1-1 0 0,1-1 0 0 0,0 0 0 0 0,-1 0 1 0 0,1 1-1 0 0,0-1 0 0 0,2-1 0 0 0,-1 1-10 0 0,1-1 1 0 0,-1 0-1 0 0,1 0 0 0 0,-1-1 0 0 0,0 1 0 0 0,0-1 0 0 0,0 0 0 0 0,0 1 0 0 0,0-1 0 0 0,5-5 0 0 0,4-4-81 0 0,-1-1 0 0 0,0-1 0 0 0,16-23 0 0 0,-17 20 2 0 0,0 0-1 0 0,14-31 0 0 0,-21 41 127 0 0,-1 0 0 0 0,0 0 0 0 0,0 0 0 0 0,-1 0-1 0 0,1-1 1 0 0,-2 1 0 0 0,1 0 0 0 0,0-1 0 0 0,-1 1-1 0 0,0 0 1 0 0,-1-1 0 0 0,-1-6 0 0 0,2 12-14 0 0,0 1 0 0 0,0 0 0 0 0,0 0 0 0 0,0-1 0 0 0,0 1 1 0 0,0 0-1 0 0,0-1 0 0 0,0 1 0 0 0,0 0 0 0 0,0 0 0 0 0,0-1 0 0 0,0 1 1 0 0,0 0-1 0 0,0 0 0 0 0,0-1 0 0 0,0 1 0 0 0,0 0 0 0 0,0 0 0 0 0,-1 0 1 0 0,1-1-1 0 0,0 1 0 0 0,0 0 0 0 0,0 0 0 0 0,0 0 0 0 0,-1-1 0 0 0,1 1 1 0 0,0 0-1 0 0,0 0 0 0 0,0 0 0 0 0,-1 0 0 0 0,1 0 0 0 0,0-1 0 0 0,0 1 1 0 0,-1 0-1 0 0,1 0 0 0 0,0 0 0 0 0,0 0 0 0 0,-1 0 0 0 0,1 0 0 0 0,-1 0 1 0 0,-5 11 370 0 0,-3 19 98 0 0,9-24-469 0 0,-27 163 910 0 0,24-139-1772 0 0,2-1-1 0 0,0 1 0 0 0,7 53 1 0 0,3-47-3824 0 0,0-11-4024 0 0,-2-14 3587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7082 0 0,'2'5'3016'0'0,"1"2"-1055"0"0,0 1-569 0 0,1-2-368 0 0,2 0-208 0 0,-1-5-336 0 0,-1 1-192 0 0,1-2-120 0 0,-1-2-112 0 0,2-1-136 0 0,0 0-280 0 0,-1-3-536 0 0,-1 2-856 0 0,1-2-945 0 0,-4-2-327 0 0,2-1-2041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29 233 13907 0 0,'0'0'147'0'0,"-1"0"0"0"0,1 0 1 0 0,0 0-1 0 0,0 1 0 0 0,0-1 0 0 0,-1 0 1 0 0,1 0-1 0 0,0 0 0 0 0,0 1 0 0 0,-1-1 1 0 0,1 0-1 0 0,0 0 0 0 0,0 0 0 0 0,-1 0 1 0 0,1 0-1 0 0,0 0 0 0 0,0 0 0 0 0,-1 0 1 0 0,1 0-1 0 0,0 0 0 0 0,-1 0 0 0 0,1 0 1 0 0,0 0-1 0 0,0 0 0 0 0,-1 0 0 0 0,1 0 1 0 0,0 0-1 0 0,-1 0 0 0 0,1 0 0 0 0,0 0 1 0 0,0 0-1 0 0,-1 0 0 0 0,1 0 0 0 0,0-1 1 0 0,0 1-1 0 0,-1 0 0 0 0,1 0 0 0 0,0 0 1 0 0,0 0-1 0 0,0-1 0 0 0,-1 1 0 0 0,1 0 1 0 0,0 0-1 0 0,0-1 0 0 0,-8-18 1478 0 0,0-25-1708 0 0,7 30 25 0 0,0 0 0 0 0,2 1 0 0 0,-1-1 0 0 0,1 0 0 0 0,1 0 0 0 0,1 1-1 0 0,0-1 1 0 0,1 1 0 0 0,9-24 0 0 0,-13 36 47 0 0,0 1-1 0 0,1-1 1 0 0,-1 1-1 0 0,0-1 1 0 0,0 1 0 0 0,0 0-1 0 0,0-1 1 0 0,1 1-1 0 0,-1 0 1 0 0,0-1 0 0 0,0 1-1 0 0,1 0 1 0 0,-1-1 0 0 0,0 1-1 0 0,1 0 1 0 0,-1-1-1 0 0,0 1 1 0 0,1 0 0 0 0,-1 0-1 0 0,0-1 1 0 0,1 1 0 0 0,-1 0-1 0 0,1 0 1 0 0,-1 0-1 0 0,0 0 1 0 0,1-1 0 0 0,-1 1-1 0 0,1 0 1 0 0,-1 0 0 0 0,1 0-1 0 0,-1 0 1 0 0,0 0-1 0 0,1 0 1 0 0,-1 0 0 0 0,1 0-1 0 0,-1 0 1 0 0,1 1-1 0 0,-1-1 1 0 0,0 0 0 0 0,1 0-1 0 0,-1 0 1 0 0,1 0 0 0 0,-1 0-1 0 0,0 1 1 0 0,1-1-1 0 0,-1 0 1 0 0,0 0 0 0 0,1 1-1 0 0,-1-1 1 0 0,0 0 0 0 0,1 1-1 0 0,-1-1 1 0 0,0 0-1 0 0,1 1 1 0 0,-1-1 0 0 0,0 0-1 0 0,0 1 1 0 0,0-1-1 0 0,0 1 1 0 0,1-1 0 0 0,-1 1-1 0 0,0-1 1 0 0,0 0 0 0 0,0 1-1 0 0,15 33-94 0 0,-13-30 61 0 0,25 101-740 0 0,-26-105 748 0 0,0-1 1 0 0,0 1-1 0 0,0-1 1 0 0,-1 1-1 0 0,1-1 1 0 0,0 0-1 0 0,-1 1 1 0 0,1-1-1 0 0,-1 0 1 0 0,1 0-1 0 0,-1 1 1 0 0,1-1-1 0 0,-1 0 1 0 0,1 0-1 0 0,-1 0 1 0 0,0 0-1 0 0,1 1 1 0 0,-1-1-1 0 0,0 0 1 0 0,0 0-1 0 0,0-1 1 0 0,11-26 589 0 0,-11 28-553 0 0,0-1 37 0 0,19-46 1038 0 0,-18 44-1011 0 0,1 0-1 0 0,-1 1 1 0 0,1-1 0 0 0,-1 1 0 0 0,1-1 0 0 0,0 1-1 0 0,0-1 1 0 0,0 1 0 0 0,0 0 0 0 0,0 0-1 0 0,0 0 1 0 0,1 0 0 0 0,-1 1 0 0 0,4-3 0 0 0,-6 4-44 0 0,1 0 0 0 0,0 1 0 0 0,-1-1 0 0 0,1 0 0 0 0,0 0 0 0 0,-1 0 0 0 0,1 1 0 0 0,0-1 0 0 0,-1 0 0 0 0,1 1 0 0 0,-1-1 0 0 0,1 0 0 0 0,0 1 0 0 0,-1-1 1 0 0,1 1-1 0 0,-1-1 0 0 0,0 1 0 0 0,1-1 0 0 0,-1 1 0 0 0,1-1 0 0 0,-1 1 0 0 0,0 0 0 0 0,1-1 0 0 0,-1 1 0 0 0,0-1 0 0 0,1 1 0 0 0,-1 0 0 0 0,0-1 0 0 0,0 1 0 0 0,0 1 1 0 0,9 27-127 0 0,-7-21-29 0 0,26 68-4198 0 0,-9-26-5020 0 0,-13-36 3894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1 649 5729 0 0,'6'12'12703'0'0,"-2"-24"-8471"0"0,-2-4-4270 0 0,-1-47 1508 0 0,13-100-1 0 0,-8 129-1446 0 0,1 0-1 0 0,2 1 1 0 0,1 0-1 0 0,23-49 0 0 0,-15 43-17 0 0,3-8 21 0 0,29-45 1 0 0,-50 92-28 0 0,1-1 0 0 0,-1 0 1 0 0,0 0-1 0 0,1 0 0 0 0,-1 1 0 0 0,1-1 1 0 0,0 0-1 0 0,-1 0 0 0 0,1 1 0 0 0,0-1 1 0 0,-1 1-1 0 0,1-1 0 0 0,0 0 0 0 0,0 1 1 0 0,-1-1-1 0 0,1 1 0 0 0,0 0 0 0 0,0-1 1 0 0,0 1-1 0 0,0 0 0 0 0,1-1 0 0 0,-1 1 3 0 0,-1 1-1 0 0,1-1 0 0 0,0 0 0 0 0,-1 0 0 0 0,1 1 1 0 0,0-1-1 0 0,-1 1 0 0 0,1-1 0 0 0,-1 0 1 0 0,1 1-1 0 0,-1-1 0 0 0,1 1 0 0 0,-1-1 1 0 0,1 1-1 0 0,-1-1 0 0 0,1 1 0 0 0,-1 0 1 0 0,1-1-1 0 0,-1 1 0 0 0,1 1 0 0 0,12 42 100 0 0,-12-39-87 0 0,80 393-950 0 0,-75-333-1406 0 0,-11-31-1080 0 0,5-33 2888 0 0,-1 1-1 0 0,1 0 1 0 0,-1-1-1 0 0,0 1 1 0 0,0-1-1 0 0,0 1 1 0 0,0-1 0 0 0,0 1-1 0 0,0-1 1 0 0,0 0-1 0 0,0 1 1 0 0,-1-1-1 0 0,1 0 1 0 0,-2 2-1 0 0,-6 0-3253 0 0,-1-3-1205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3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15131 0 0,'10'-8'2009'0'0,"4"1"-473"0"0,5-4 8 0 0,4 4-231 0 0,2 2-353 0 0,4 2-344 0 0,2 5-256 0 0,-1 2-112 0 0,2 1-152 0 0,-2 4-192 0 0,-3 3-328 0 0,-3 1-656 0 0,-3 2-1025 0 0,-5 0-1551 0 0,-4-3-1834 0 0,-3 2-1879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4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92 2457 0 0,'-2'-1'455'0'0,"0"0"1"0"0,0 0 0 0 0,0 0 0 0 0,0 0-1 0 0,0 0 1 0 0,0 0 0 0 0,0 0 0 0 0,1-1-1 0 0,-1 1 1 0 0,0 0 0 0 0,1-1 0 0 0,-1 0-1 0 0,1 1 1 0 0,-1-1 0 0 0,1 0 0 0 0,0 0-1 0 0,0 0 1 0 0,0 0 0 0 0,0 0 0 0 0,0 0-1 0 0,0 0 1 0 0,0 0 0 0 0,0-3 0 0 0,-3-5 1398 0 0,2 5-595 0 0,2 2-798 0 0,-1 0 0 0 0,0 0 0 0 0,0 0 1 0 0,0 0-1 0 0,-1 0 0 0 0,1 1 0 0 0,-1-1 0 0 0,0 0 0 0 0,1 1 1 0 0,-1-1-1 0 0,-3-2 0 0 0,4 7-393 0 0,0 0 0 0 0,1 0 0 0 0,-1 0 0 0 0,0 0 0 0 0,1 0 1 0 0,-1 0-1 0 0,1 1 0 0 0,0-1 0 0 0,0 0 0 0 0,0 0 0 0 0,0 0 0 0 0,0 0 0 0 0,0 1 0 0 0,2 3 0 0 0,-2-4-19 0 0,12 67-4 0 0,42 135 0 0 0,-38-149-22 0 0,26 60-2366 0 0,-35-106-754 0 0,-1-16-1611 0 0,-1-18-1778 0 0,-2 5 2007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4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5969 0 0,'-3'1'737'0'0,"1"-1"-1"0"0,0 1 0 0 0,-1 1 0 0 0,1-1 0 0 0,0 0 1 0 0,0 1-1 0 0,0-1 0 0 0,0 1 0 0 0,0-1 1 0 0,-2 4-1 0 0,4-5-658 0 0,-1 1 1 0 0,1-1-1 0 0,0 0 1 0 0,0 0-1 0 0,0 0 0 0 0,0 1 1 0 0,0-1-1 0 0,0 0 1 0 0,0 0-1 0 0,0 0 1 0 0,0 1-1 0 0,0-1 0 0 0,0 0 1 0 0,0 0-1 0 0,0 0 1 0 0,0 1-1 0 0,0-1 1 0 0,0 0-1 0 0,0 0 0 0 0,0 0 1 0 0,0 1-1 0 0,0-1 1 0 0,0 0-1 0 0,0 0 0 0 0,0 0 1 0 0,0 1-1 0 0,0-1 1 0 0,1 0-1 0 0,-1 0 1 0 0,0 0-1 0 0,0 1 0 0 0,0-1 1 0 0,0 0-1 0 0,0 0 1 0 0,1 0-1 0 0,-1 0 1 0 0,0 0-1 0 0,0 1 0 0 0,19 2 626 0 0,6-6 695 0 0,-22 2-1162 0 0,1 1 1 0 0,-1-1-1 0 0,1 1 0 0 0,0 0 0 0 0,-1 0 0 0 0,1 0 0 0 0,0 0 0 0 0,-1 1 0 0 0,5 0 0 0 0,-7 0-195 0 0,0 0 0 0 0,1 0 0 0 0,-1 0 0 0 0,0 0 0 0 0,0 0 0 0 0,0 0 0 0 0,0 0 0 0 0,0 0 0 0 0,0 0 0 0 0,-1 0 0 0 0,1 0 0 0 0,0 1 0 0 0,0-1 0 0 0,-1 0 0 0 0,1 1 0 0 0,-1-1 0 0 0,1 0 0 0 0,-1 1 0 0 0,0-1 0 0 0,1 1 0 0 0,-1-1 0 0 0,0 1 0 0 0,0-1 0 0 0,0 0 0 0 0,0 1 0 0 0,0-1 0 0 0,-1 1 0 0 0,1-1 0 0 0,-1 2 0 0 0,0 5-151 0 0,-1 0 0 0 0,0 0 1 0 0,0 0-1 0 0,-1 0 0 0 0,0 0 1 0 0,0-1-1 0 0,-6 10 0 0 0,5-12-82 0 0,1 1 0 0 0,0 1 0 0 0,0-1 1 0 0,0 0-1 0 0,1 1 0 0 0,0 0 0 0 0,0-1 0 0 0,1 1 0 0 0,0 0 0 0 0,0 0 0 0 0,0 12 0 0 0,2-17 210 0 0,0 1 0 0 0,-1-1 0 0 0,1 0-1 0 0,0 1 1 0 0,0-1 0 0 0,1 0 0 0 0,-1 0 0 0 0,0 0 0 0 0,1 0 0 0 0,-1 0 0 0 0,1 0-1 0 0,0 0 1 0 0,-1-1 0 0 0,1 1 0 0 0,0 0 0 0 0,0-1 0 0 0,0 0 0 0 0,0 1 0 0 0,1-1 0 0 0,-1 0-1 0 0,0 0 1 0 0,3 1 0 0 0,-2-1-8 0 0,0 0 1 0 0,0 1-1 0 0,0-1 0 0 0,-1 1 1 0 0,1-1-1 0 0,-1 1 0 0 0,1 0 1 0 0,-1 0-1 0 0,0 0 0 0 0,1 1 1 0 0,-1-1-1 0 0,0 1 0 0 0,-1-1 1 0 0,1 1-1 0 0,0-1 0 0 0,1 4 1 0 0,-2-3 32 0 0,0 1 0 0 0,0-1 0 0 0,0 0 0 0 0,-1 1 0 0 0,1-1 0 0 0,-1 1 0 0 0,0-1 0 0 0,0 1 0 0 0,0-1 0 0 0,-1 1 0 0 0,1-1 0 0 0,-1 1 1 0 0,0-1-1 0 0,0 0 0 0 0,0 1 0 0 0,0-1 0 0 0,0 0 0 0 0,-4 6 0 0 0,2-5-55 0 0,0 1 0 0 0,-1-1 0 0 0,0 0 0 0 0,0 0 0 0 0,0 0 0 0 0,0-1 0 0 0,0 1 0 0 0,-1-1 0 0 0,0 0 0 0 0,-7 4 0 0 0,6 0-3659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5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 6401 0 0,'-17'-2'9463'0'0,"16"1"-9291"0"0,0 1 0 0 0,-1 0 0 0 0,1-1-1 0 0,0 1 1 0 0,0 0 0 0 0,0 0 0 0 0,-1 0 0 0 0,1 0 0 0 0,0 0 0 0 0,0 0 0 0 0,0 0-1 0 0,-1 0 1 0 0,1 0 0 0 0,0 1 0 0 0,0-1 0 0 0,0 1 0 0 0,0-1 0 0 0,0 0 0 0 0,0 1 0 0 0,-1 0-1 0 0,1-1 1 0 0,0 1 0 0 0,0 0 0 0 0,1-1 0 0 0,-1 1 0 0 0,0 0 0 0 0,0 0 0 0 0,-1 1-1 0 0,-10 11 285 0 0,1 1 0 0 0,0 1 0 0 0,0 0 0 0 0,2 0 0 0 0,0 1-1 0 0,-7 17 1 0 0,2 0-381 0 0,1 1 0 0 0,-8 38 0 0 0,19-66-82 0 0,1 1 0 0 0,-1-1 0 0 0,1 1 0 0 0,1-1 0 0 0,-1 1 0 0 0,1 9 1 0 0,1-14-3 0 0,-1 0 0 0 0,1 0 1 0 0,-1 0-1 0 0,1 0 1 0 0,-1-1-1 0 0,1 1 1 0 0,0 0-1 0 0,0 0 1 0 0,0-1-1 0 0,0 1 0 0 0,0-1 1 0 0,0 1-1 0 0,1-1 1 0 0,-1 1-1 0 0,0-1 1 0 0,1 1-1 0 0,-1-1 1 0 0,1 0-1 0 0,0 0 0 0 0,-1 0 1 0 0,1 0-1 0 0,0 0 1 0 0,-1 0-1 0 0,1-1 1 0 0,4 2-1 0 0,41 15-760 0 0,-20-7 1347 0 0,50 13 0 0 0,-23-19-4920 0 0,-45-4 1948 0 0,-1-1 1 0 0,1 0-1 0 0,-1 0 0 0 0,13-4 1 0 0,-9 2-3260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5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 6953 0 0,'-3'-3'3027'0'0,"3"3"-2752"0"0,0 0 0 0 0,-1 0 1 0 0,1 0-1 0 0,0 0 0 0 0,-1-1 0 0 0,1 1 0 0 0,0 0 0 0 0,-1 0 0 0 0,1 0 1 0 0,0 0-1 0 0,-1 0 0 0 0,1 0 0 0 0,0 0 0 0 0,-1 0 0 0 0,1 0 1 0 0,0 1-1 0 0,-3 0 2201 0 0,2-1-2201 0 0,-8 16 3283 0 0,-2 25-3105 0 0,10-38 177 0 0,-3 21-496 0 0,1 0 1 0 0,1 1-1 0 0,1-1 0 0 0,1 0 0 0 0,1 0 1 0 0,7 38-1 0 0,8 6-4270 0 0,6-3-6348 0 0,-17-51 4819 0 0</inkml:trace>
  <inkml:trace contextRef="#ctx0" brushRef="#br0" timeOffset="1">238 444 11594 0 0,'0'0'4826'0'0,"3"3"-3026"0"0,0 0-608 0 0,0 0-272 0 0,2 2-360 0 0,-1-1-279 0 0,2-2-153 0 0,-1-1-112 0 0,1-1-272 0 0,0-3-409 0 0,1-1-639 0 0,1-2-1008 0 0,1-2-1129 0 0,-2-4-776 0 0,7 8-1440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21341 0 0,'0'-2'115'0'0,"0"0"1"0"0,1 0-1 0 0,-1 0 1 0 0,1 0 0 0 0,0 0-1 0 0,-1 0 1 0 0,1 1-1 0 0,0-1 1 0 0,0 0 0 0 0,0 0-1 0 0,1 0 1 0 0,-1 1-1 0 0,0-1 1 0 0,0 1 0 0 0,1-1-1 0 0,-1 1 1 0 0,1 0 0 0 0,0-1-1 0 0,-1 1 1 0 0,1 0-1 0 0,0 0 1 0 0,0 0 0 0 0,-1 0-1 0 0,1 0 1 0 0,0 1-1 0 0,0-1 1 0 0,0 0 0 0 0,0 1-1 0 0,0 0 1 0 0,0-1-1 0 0,3 1 1 0 0,6-2 373 0 0,1 1-1 0 0,-1 0 1 0 0,1 1 0 0 0,12 1-1 0 0,3 1-2140 0 0,0 1-1 0 0,40 11 1 0 0,-58-12 1007 0 0,0 1 0 0 0,0 0 1 0 0,0 0-1 0 0,0 1 0 0 0,-1 0 1 0 0,1 1-1 0 0,-1 0 0 0 0,0 0 0 0 0,-1 1 1 0 0,13 11-1 0 0,-11-4-4343 0 0,-4-2-1689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5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14315 0 0,'1'6'7396'0'0,"-3"14"-5370"0"0,1-3-1412 0 0,1 32-761 0 0,3-1 1 0 0,2 0 0 0 0,2 0 0 0 0,19 68 0 0 0,-6-56-3279 0 0,-9-26-1531 0 0,-9-22 1396 0 0,-9-11 402 0 0,1-1 948 0 0,6 9-2509 0 0</inkml:trace>
  <inkml:trace contextRef="#ctx0" brushRef="#br0" timeOffset="1">236 39 7730 0 0,'0'-1'395'0'0,"0"0"0"0"0,-1 1 0 0 0,1-1 0 0 0,0 0 0 0 0,0 0 0 0 0,0 0 0 0 0,-1 0 0 0 0,1 0 0 0 0,0 1 1 0 0,-1-1-1 0 0,1 0 0 0 0,-1 0 0 0 0,1 0 0 0 0,-1 1 0 0 0,1-1 0 0 0,-1 0 0 0 0,0 1 0 0 0,1-1 0 0 0,-1 1 0 0 0,0-1 1 0 0,0 0-1 0 0,1 1 0 0 0,-1 0 0 0 0,0-1 0 0 0,-1 0 0 0 0,1 1-88 0 0,0 1 0 0 0,0-1 0 0 0,0 0 0 0 0,0 0 0 0 0,0 0 0 0 0,0 1 0 0 0,0-1 0 0 0,0 1 0 0 0,0-1 0 0 0,0 1 0 0 0,0-1 0 0 0,1 1 0 0 0,-1-1 0 0 0,0 1 0 0 0,0 0 0 0 0,0 0 0 0 0,-1 1-1 0 0,-3 4 258 0 0,0 0-1 0 0,1 0 1 0 0,0 1-1 0 0,-6 11 0 0 0,4-3-447 0 0,0-1 0 0 0,1 1 0 0 0,1 1 0 0 0,0-1-1 0 0,1 0 1 0 0,1 1 0 0 0,0 0 0 0 0,2-1 0 0 0,-1 1-1 0 0,2 0 1 0 0,0 0 0 0 0,6 29 0 0 0,-4-34-246 0 0,0 0 0 0 0,0-1 0 0 0,1 1 0 0 0,1-1 1 0 0,-1 1-1 0 0,2-2 0 0 0,-1 1 0 0 0,1 0 0 0 0,1-1 0 0 0,0 0 1 0 0,0-1-1 0 0,1 0 0 0 0,0 0 0 0 0,0 0 0 0 0,1-1 0 0 0,0 0 0 0 0,0-1 1 0 0,19 10-1 0 0,-26-15 98 0 0,-1 0 0 0 0,1 0 0 0 0,0 0 0 0 0,-1-1 0 0 0,1 1 0 0 0,0-1 0 0 0,0 1 0 0 0,0-1 0 0 0,0 0 0 0 0,0 1-1 0 0,0-1 1 0 0,-1 0 0 0 0,1 0 0 0 0,0-1 0 0 0,0 1 0 0 0,0 0 0 0 0,0-1 0 0 0,0 1 0 0 0,-1-1 0 0 0,1 1 0 0 0,0-1 0 0 0,0 0 0 0 0,-1 0 0 0 0,1 1 0 0 0,0-1 0 0 0,-1-1 0 0 0,1 1 0 0 0,-1 0 0 0 0,1 0 0 0 0,-1-1 0 0 0,0 1 0 0 0,1 0 0 0 0,1-4 0 0 0,-3 4 43 0 0,1-1 0 0 0,0 0 1 0 0,-1 1-1 0 0,1-1 0 0 0,-1 1 0 0 0,0-1 0 0 0,0 0 1 0 0,1 1-1 0 0,-1-1 0 0 0,0 0 0 0 0,-1 0 0 0 0,1 1 1 0 0,0-1-1 0 0,0 0 0 0 0,-1 1 0 0 0,1-1 1 0 0,-1 1-1 0 0,1-1 0 0 0,-1 0 0 0 0,0 1 0 0 0,1-1 1 0 0,-1 1-1 0 0,0 0 0 0 0,0-1 0 0 0,0 1 0 0 0,0 0 1 0 0,-1-1-1 0 0,1 1 0 0 0,0 0 0 0 0,0 0 0 0 0,-1 0 1 0 0,1 0-1 0 0,-1 0 0 0 0,1 0 0 0 0,0 0 1 0 0,-1 1-1 0 0,-3-2 0 0 0,-4-2 75 0 0,-1 0 0 0 0,0 1 1 0 0,0 0-1 0 0,0 1 0 0 0,0 0 0 0 0,-16-1 1 0 0,21 2-109 0 0,0 1 1 0 0,-1 0 0 0 0,1 0-1 0 0,0 1 1 0 0,-1 0 0 0 0,1-1-1 0 0,0 2 1 0 0,0-1 0 0 0,0 1 0 0 0,0-1-1 0 0,0 1 1 0 0,0 1 0 0 0,0-1-1 0 0,-6 5 1 0 0,10-6-153 0 0,1 0 0 0 0,-1 0 1 0 0,0 0-1 0 0,0 0 0 0 0,1 0 0 0 0,-1 0 0 0 0,1 1 0 0 0,-1-1 1 0 0,1 0-1 0 0,-1 0 0 0 0,1 1 0 0 0,0-1 0 0 0,-1 0 0 0 0,1 1 1 0 0,0-1-1 0 0,0 0 0 0 0,0 1 0 0 0,0-1 0 0 0,0 0 0 0 0,0 0 1 0 0,1 1-1 0 0,-1-1 0 0 0,0 0 0 0 0,1 1 0 0 0,-1-1 0 0 0,1 0 1 0 0,0 2-1 0 0,0-2-440 0 0,-1 0 1 0 0,1 0 0 0 0,0 0-1 0 0,-1 0 1 0 0,1 0 0 0 0,0 0-1 0 0,0 0 1 0 0,-1 0 0 0 0,1 0-1 0 0,0 0 1 0 0,0-1 0 0 0,0 1-1 0 0,0 0 1 0 0,0-1-1 0 0,0 1 1 0 0,0 0 0 0 0,0-1-1 0 0,1 0 1 0 0,1 1 0 0 0,8 1-4929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5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8082 0 0,'-5'4'9900'0'0,"1"8"-6381"0"0,-1 12-2694 0 0,4-22-1 0 0,-3 24-191 0 0,2 0 0 0 0,0 0 0 0 0,3 29 0 0 0,0-36-841 0 0,2 1 0 0 0,0-1 0 0 0,0 1 0 0 0,12 31-1 0 0,-15-50 71 0 0,0 0 0 0 0,0 0 0 0 0,0-1 0 0 0,1 1 0 0 0,-1 0 0 0 0,0 0 0 0 0,0-1 0 0 0,0 1 0 0 0,1 0 0 0 0,-1-1 0 0 0,0 1 0 0 0,1 0 0 0 0,-1-1 0 0 0,1 1 0 0 0,-1-1 0 0 0,1 1 0 0 0,-1-1 0 0 0,1 1 0 0 0,-1-1 0 0 0,1 1 0 0 0,0-1 0 0 0,0 1 0 0 0,1-16-2859 0 0,-6-31-11 0 0,-2 10 2207 0 0,1 12 931 0 0,-3-42 0 0 0,8 60 224 0 0,0 1-1 0 0,0-1 1 0 0,0 0-1 0 0,1 1 1 0 0,-1-1-1 0 0,2 1 0 0 0,-1-1 1 0 0,0 1-1 0 0,1-1 1 0 0,0 1-1 0 0,0 0 1 0 0,1 0-1 0 0,3-5 1 0 0,-5 8-200 0 0,1-1 0 0 0,0 1 0 0 0,0 0 0 0 0,1 0 0 0 0,-1 0 0 0 0,0 0 1 0 0,1 0-1 0 0,-1 1 0 0 0,1-1 0 0 0,0 1 0 0 0,-1-1 0 0 0,1 1 0 0 0,0 0 1 0 0,0 0-1 0 0,0 1 0 0 0,0-1 0 0 0,0 0 0 0 0,0 1 0 0 0,0 0 1 0 0,0 0-1 0 0,0 0 0 0 0,0 0 0 0 0,0 0 0 0 0,0 0 0 0 0,0 1 0 0 0,0-1 1 0 0,-1 1-1 0 0,1 0 0 0 0,0 0 0 0 0,0 0 0 0 0,0 0 0 0 0,-1 1 0 0 0,1-1 1 0 0,4 4-1 0 0,0 0-63 0 0,0-1-1 0 0,-1 1 1 0 0,0 0 0 0 0,0 0 0 0 0,0 1 0 0 0,-1 0 0 0 0,1 0-1 0 0,-1 0 1 0 0,-1 1 0 0 0,1-1 0 0 0,-1 1 0 0 0,4 9 0 0 0,-5-6 31 0 0,0 0 1 0 0,-1 0-1 0 0,0 0 0 0 0,0 0 1 0 0,-1 0-1 0 0,0 0 1 0 0,-1 1-1 0 0,-2 16 0 0 0,-2 2-428 0 0,-14 46-1 0 0,1-7-4430 0 0,17-54-290 0 0,5-4-2854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5:5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6681 0 0,'5'-6'6868'0'0,"-5"5"-6604"0"0,1 1 0 0 0,-1 0 1 0 0,0 0-1 0 0,1 0 0 0 0,-1 0 0 0 0,0 0 0 0 0,1 0 0 0 0,-1 0 0 0 0,0 0 1 0 0,1 0-1 0 0,-1 0 0 0 0,0 0 0 0 0,0 0 0 0 0,1 1 0 0 0,14 10 3054 0 0,10 24-3080 0 0,-24-34 182 0 0,17 30-14 0 0,-2 0-1 0 0,-2 1 0 0 0,0 1 1 0 0,9 40-1 0 0,-11-34-373 0 0,1-2-1 0 0,33 64 1 0 0,-45-99-46 0 0,0 0-1 0 0,0-1 1 0 0,0 1-1 0 0,0 0 1 0 0,0 0 0 0 0,0-1-1 0 0,0 1 1 0 0,1-1-1 0 0,-1 1 1 0 0,1-1 0 0 0,-1 1-1 0 0,1-1 1 0 0,-1 0-1 0 0,1 0 1 0 0,0 0 0 0 0,0 0-1 0 0,0 0 1 0 0,-1 0-1 0 0,1 0 1 0 0,0-1-1 0 0,3 2 1 0 0,-3-3 11 0 0,-1 1-1 0 0,1 0 1 0 0,0-1 0 0 0,0 1 0 0 0,-1-1-1 0 0,1 0 1 0 0,0 1 0 0 0,-1-1-1 0 0,1 0 1 0 0,0 0 0 0 0,-1 0-1 0 0,0 0 1 0 0,1 0 0 0 0,-1 0 0 0 0,1-1-1 0 0,-1 1 1 0 0,0 0 0 0 0,2-3-1 0 0,4-7 106 0 0,-1 1-1 0 0,1-1 0 0 0,-2 0 1 0 0,0-1-1 0 0,5-16 0 0 0,23-108 950 0 0,-25 92-595 0 0,22-65 0 0 0,-24 102-2347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0:0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4735 12963 0 0,'-1'-1'397'0'0,"0"1"1"0"0,1-1-1 0 0,-1 0 0 0 0,0 0 1 0 0,1 0-1 0 0,-1 0 0 0 0,1 1 1 0 0,-1-1-1 0 0,1 0 0 0 0,-1 0 1 0 0,1 0-1 0 0,0 0 1 0 0,-1 0-1 0 0,1 0 0 0 0,0 0 1 0 0,0 0-1 0 0,0 0 0 0 0,0-3 1 0 0,9-15 1530 0 0,-4 12-2224 0 0,1 1 0 0 0,1 1 0 0 0,12-11 1 0 0,-11 10 1128 0 0,383-265 327 0 0,-168 122-1173 0 0,1067-797-172 0 0,-28-42 409 0 0,-1010 789-123 0 0,92-76 110 0 0,466-358 18 0 0,39 53-401 0 0,-766 530 65 0 0,-2-3 0 0 0,-2-5 0 0 0,-3-2-1 0 0,100-105 1 0 0,47-64 333 0 0,-230 234-6510 0 0,6-4 5626 0 0,0-1 0 0 0,0 0 1 0 0,0 0-1 0 0,0 1 1 0 0,0-1-1 0 0,0 0 1 0 0,0 0-1 0 0,0 0 0 0 0,0 0 1 0 0,0 0-1 0 0,-1 0 1 0 0,-10-3-5631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0:1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11690 0 0,'-16'25'2261'0'0,"4"-5"-4404"0"0,12-20 2112 0 0,0 0 0 0 0,0 0 0 0 0,0 0 0 0 0,0 0 1 0 0,0 0-1 0 0,0-1 0 0 0,0 1 0 0 0,0 0 0 0 0,0 0 0 0 0,0 0 1 0 0,0 0-1 0 0,0 0 0 0 0,-1 0 0 0 0,1 0 0 0 0,0-1 0 0 0,0 1 1 0 0,0 0-1 0 0,0 0 0 0 0,0 0 0 0 0,0 0 0 0 0,0 0 1 0 0,0 0-1 0 0,-1 0 0 0 0,1 0 0 0 0,0 0 0 0 0,0 0 0 0 0,0 0 1 0 0,0 0-1 0 0,0 0 0 0 0,0 0 0 0 0,-1 0 0 0 0,1 0 0 0 0,0 0 1 0 0,0 0-1 0 0,0 0 0 0 0,0 0 0 0 0,0 0 0 0 0,-1 0 1 0 0,1 0-1 0 0,0 0 0 0 0,0 0 0 0 0,0 0 0 0 0,0 0 0 0 0,0 0 1 0 0,0 0-1 0 0,0 0 0 0 0,-1 0 0 0 0,1 0 0 0 0,0 0 0 0 0,0 0 1 0 0,0 1-1 0 0,-30 18 2053 0 0,-25 30-2224 0 0,-29 24 1156 0 0,24-35 2683 0 0,57-36-3292 0 0,-1-1 1 0 0,1 0 0 0 0,-1 1 0 0 0,1-1-1 0 0,-1-1 1 0 0,1 1 0 0 0,-1-1 0 0 0,1 1-1 0 0,-1-1 1 0 0,0 0 0 0 0,1 0 0 0 0,-1-1-1 0 0,1 1 1 0 0,-7-2 0 0 0,-20-2 824 0 0,30 4-1117 0 0,-1 0 0 0 0,1 0 0 0 0,-1 0 0 0 0,1 0 0 0 0,-1 0 0 0 0,1 1 0 0 0,-1-1 0 0 0,1 0 0 0 0,-1 0 0 0 0,1 0 0 0 0,-1 0 0 0 0,1 1 0 0 0,-1-1 1 0 0,1 0-1 0 0,0 0 0 0 0,-1 1 0 0 0,1-1 0 0 0,-1 0 0 0 0,1 1 0 0 0,0-1 0 0 0,-1 0 0 0 0,1 1 0 0 0,0-1 0 0 0,-1 1 0 0 0,1-1-35 0 0,0 1-1 0 0,0-1 1 0 0,0 0-1 0 0,0 0 1 0 0,0 1-1 0 0,1-1 0 0 0,-1 0 1 0 0,0 0-1 0 0,0 0 1 0 0,0 1-1 0 0,0-1 1 0 0,1 0-1 0 0,-1 0 1 0 0,0 0-1 0 0,0 1 1 0 0,0-1-1 0 0,1 0 0 0 0,-1 0 1 0 0,0 0-1 0 0,0 0 1 0 0,0 0-1 0 0,1 0 1 0 0,-1 1-1 0 0,0-1 1 0 0,0 0-1 0 0,1 0 1 0 0,-1 0-1 0 0,0 0 0 0 0,0 0 1 0 0,1 0-1 0 0,-1 0 1 0 0,0 0-1 0 0,1 0 1 0 0,-1 0-1 0 0,0 0 1 0 0,0 0-1 0 0,1 0 1 0 0,-1 0-1 0 0,0 0 0 0 0,0-1 1 0 0,1 1-1 0 0,-1 0 1 0 0,0 0-1 0 0,0 0 1 0 0,0 0-1 0 0,1 0 1 0 0,-1-1-1 0 0,10 0 132 0 0,-1 0-1 0 0,1 0 1 0 0,0 1-1 0 0,0 1 1 0 0,-1-1-1 0 0,1 2 1 0 0,0-1-1 0 0,14 5 1 0 0,78 32 652 0 0,-55-19-682 0 0,219 94 314 0 0,-142-58-253 0 0,899 440 516 0 0,-865-414-675 0 0,400 227 100 0 0,-12 22-101 0 0,7 5-137 0 0,360 211 177 0 0,175 175 50 0 0,-408-271-145 0 0,-192-132 7 0 0,-353-220-119 0 0,193 185-1 0 0,-326-282 151 0 0,-1 1-1 0 0,1-1 1 0 0,-1 1 0 0 0,0-1-1 0 0,0 0 1 0 0,1 1-1 0 0,-1 0 1 0 0,0-1-1 0 0,-1 1 1 0 0,1 0-1 0 0,0 0 1 0 0,0-1-1 0 0,-1 1 1 0 0,1 0-1 0 0,-1 0 1 0 0,1 0-1 0 0,-1 0 1 0 0,0 0-1 0 0,0-1 1 0 0,0 1-1 0 0,0 0 1 0 0,0 0 0 0 0,-1 4-1 0 0,-1 0 4 0 0,0 0 1 0 0,-1 0-1 0 0,0 0 1 0 0,0-1-1 0 0,-7 10 1 0 0,6-9-563 0 0,1 0 1 0 0,-1-1-1 0 0,1 1 0 0 0,0 0 1 0 0,-3 12-1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1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31 6289 0 0,'-22'-17'2262'0'0,"5"3"5997"0"0,42 21-4685 0 0,4 3-3032 0 0,-17-6-372 0 0,0-1 0 0 0,-1 2 0 0 0,1 0 0 0 0,-1 0 0 0 0,18 12 0 0 0,-27-15-138 0 0,0 0 0 0 0,0-1 1 0 0,0 1-1 0 0,-1 0 0 0 0,1 0 1 0 0,-1 0-1 0 0,1 0 0 0 0,-1 0 0 0 0,0 0 1 0 0,0 0-1 0 0,1 0 0 0 0,-2 1 0 0 0,1-1 1 0 0,0 0-1 0 0,0 1 0 0 0,-1-1 1 0 0,1 0-1 0 0,-1 1 0 0 0,0-1 0 0 0,0 1 1 0 0,0-1-1 0 0,0 1 0 0 0,0-1 1 0 0,0 1-1 0 0,-1-1 0 0 0,1 0 0 0 0,-1 1 1 0 0,1-1-1 0 0,-1 1 0 0 0,0-1 0 0 0,0 0 1 0 0,0 0-1 0 0,-1 0 0 0 0,-1 4 1 0 0,-4 3-1 0 0,0 1 1 0 0,0-1-1 0 0,-1-1 1 0 0,0 0-1 0 0,-1 0 0 0 0,0 0 1 0 0,0-1-1 0 0,0-1 1 0 0,-1 1-1 0 0,0-1 1 0 0,0-1-1 0 0,-1 0 1 0 0,1-1-1 0 0,-1 0 1 0 0,0 0-1 0 0,-18 3 1 0 0,29-7-37 0 0,0 0 0 0 0,0 0 0 0 0,0 0 0 0 0,0 0 1 0 0,-1 0-1 0 0,1 1 0 0 0,0-1 0 0 0,0 0 0 0 0,0 0 1 0 0,0 0-1 0 0,0 0 0 0 0,0 0 0 0 0,0 1 0 0 0,0-1 1 0 0,0 0-1 0 0,0 0 0 0 0,0 0 0 0 0,0 0 0 0 0,0 1 1 0 0,0-1-1 0 0,0 0 0 0 0,0 0 0 0 0,0 0 0 0 0,0 0 0 0 0,0 0 1 0 0,0 1-1 0 0,0-1 0 0 0,0 0 0 0 0,0 0 0 0 0,0 0 1 0 0,0 0-1 0 0,0 0 0 0 0,1 1 0 0 0,-1-1 0 0 0,0 0 1 0 0,0 0-1 0 0,0 0 0 0 0,0 0 0 0 0,0 0 0 0 0,0 0 0 0 0,0 0 1 0 0,1 0-1 0 0,-1 1 0 0 0,0-1 0 0 0,0 0 0 0 0,0 0 1 0 0,0 0-1 0 0,0 0 0 0 0,1 0 0 0 0,-1 0 0 0 0,0 0 1 0 0,0 0-1 0 0,0 0 0 0 0,0 0 0 0 0,0 0 0 0 0,1 0 1 0 0,-1 0-1 0 0,0 0 0 0 0,0 0 0 0 0,0 0 0 0 0,0 0 0 0 0,1 0 1 0 0,20 10-82 0 0,27 8 60 0 0,-41-16 85 0 0,0 1-1 0 0,-1-1 0 0 0,0 1 0 0 0,1 1 1 0 0,-1-1-1 0 0,0 1 0 0 0,0 0 0 0 0,-1 0 1 0 0,0 1-1 0 0,1-1 0 0 0,4 7 0 0 0,-8-8-4 0 0,-1-1-1 0 0,1 0 0 0 0,-1 0 1 0 0,0 1-1 0 0,0-1 1 0 0,0 1-1 0 0,0-1 0 0 0,0 1 1 0 0,0-1-1 0 0,-1 1 1 0 0,1 0-1 0 0,-1-1 0 0 0,0 1 1 0 0,0-1-1 0 0,0 1 1 0 0,0 0-1 0 0,0-1 0 0 0,-1 1 1 0 0,1 0-1 0 0,-1-1 0 0 0,0 1 1 0 0,1-1-1 0 0,-1 1 1 0 0,-1-1-1 0 0,1 1 0 0 0,0-1 1 0 0,0 0-1 0 0,-1 0 1 0 0,1 0-1 0 0,-1 1 0 0 0,0-1 1 0 0,-3 3-1 0 0,-2 2-12 0 0,-1-1-1 0 0,0 0 0 0 0,0-1 1 0 0,0 1-1 0 0,0-2 1 0 0,-1 1-1 0 0,0-1 0 0 0,0 0 1 0 0,0-1-1 0 0,-12 3 1 0 0,5-1-85 0 0,2 0 0 0 0,-23 12 0 0 0,37-17-25 0 0,-1 0 0 0 0,1 0-1 0 0,0 0 1 0 0,-1 1 0 0 0,1-1 0 0 0,0 0 0 0 0,-1 0-1 0 0,1 0 1 0 0,-1 0 0 0 0,1 1 0 0 0,0-1 0 0 0,-1 0-1 0 0,1 0 1 0 0,0 1 0 0 0,0-1 0 0 0,-1 0 0 0 0,1 1-1 0 0,0-1 1 0 0,0 0 0 0 0,-1 1 0 0 0,1-1 0 0 0,0 0 0 0 0,0 1-1 0 0,0-1 1 0 0,0 1 0 0 0,0-1 0 0 0,-1 0 0 0 0,1 1-1 0 0,0-1 1 0 0,0 1 0 0 0,0-1 0 0 0,0 0 0 0 0,0 1-1 0 0,0-1 1 0 0,0 1 0 0 0,0-1 0 0 0,1 0 0 0 0,-1 1 0 0 0,0-1-1 0 0,0 0 1 0 0,0 1 0 0 0,0-1 0 0 0,0 1 0 0 0,1-1-1 0 0,-1 0 1 0 0,0 1 0 0 0,0-1 0 0 0,1 0 0 0 0,-1 1-1 0 0,0-1 1 0 0,0 0 0 0 0,1 0 0 0 0,-1 1 0 0 0,0-1-1 0 0,1 0 1 0 0,-1 0 0 0 0,0 0 0 0 0,1 1 0 0 0,-1-1 0 0 0,1 0-1 0 0,-1 0 1 0 0,0 0 0 0 0,1 0 0 0 0,1 1-780 0 0,0 0 0 0 0,0 0 0 0 0,-1-1 0 0 0,1 1 0 0 0,0-1-1 0 0,0 1 1 0 0,0-1 0 0 0,0 0 0 0 0,0 0 0 0 0,0 0 0 0 0,0 0 0 0 0,0 0 0 0 0,3-1 0 0 0,7-5-5649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1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 17972 0 0,'-7'16'7655'0'0,"8"-31"-7150"0"0,1 13-638 0 0,-1 0 0 0 0,1 0-1 0 0,0 0 1 0 0,0 1 0 0 0,0-1-1 0 0,0 1 1 0 0,0-1 0 0 0,0 1 0 0 0,0 0-1 0 0,0 0 1 0 0,1 0 0 0 0,-1 0-1 0 0,5-1 1 0 0,-6 2-259 0 0,1-1-70 0 0,0 1 0 0 0,0-1 0 0 0,0 0 0 0 0,0 1 0 0 0,0-1-1 0 0,0 0 1 0 0,-1 0 0 0 0,1-1 0 0 0,0 1 0 0 0,-1 0-1 0 0,1 0 1 0 0,-1-1 0 0 0,1 1 0 0 0,-1-1 0 0 0,1 0 0 0 0,-1 1-1 0 0,0-1 1 0 0,0 0 0 0 0,2-3 0 0 0,-3 5 451 0 0,15-16-9287 0 0,-10 12 5640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1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19 3641 0 0,'-3'-4'3808'0'0,"3"4"-3385"0"0,0-1 0 0 0,0 1 0 0 0,0-1 0 0 0,-1 1 0 0 0,1-1 1 0 0,0 1-1 0 0,0-1 0 0 0,0 0 0 0 0,0 1 0 0 0,0-1 0 0 0,0 1 0 0 0,0-1 0 0 0,0 1 1 0 0,0-1-1 0 0,1 1 0 0 0,1-5 3385 0 0,-1 4-3385 0 0,0 1-79 0 0,0 0 0 0 0,1 0 1 0 0,-1-1-1 0 0,1 1 0 0 0,-1 0 0 0 0,0 1 0 0 0,1-1 1 0 0,-1 0-1 0 0,1 0 0 0 0,-1 1 0 0 0,0-1 1 0 0,1 1-1 0 0,1 0 0 0 0,54 27-1316 0 0,-48-23 2051 0 0,-4-3-1042 0 0,-1 1-1 0 0,1 0 1 0 0,0 0 0 0 0,-1 0 0 0 0,1 1 0 0 0,-1 0-1 0 0,0 0 1 0 0,0 0 0 0 0,-1 0 0 0 0,5 7 0 0 0,-7-10-25 0 0,0 1-1 0 0,0 0 1 0 0,0 0 0 0 0,-1 0-1 0 0,1 0 1 0 0,-1 0 0 0 0,1 0 0 0 0,-1 0-1 0 0,0 0 1 0 0,1 0 0 0 0,-1 0 0 0 0,0 0-1 0 0,-1 0 1 0 0,1 0 0 0 0,0 0-1 0 0,0-1 1 0 0,-1 1 0 0 0,1 0 0 0 0,-1 0-1 0 0,0 0 1 0 0,0 0 0 0 0,1 0 0 0 0,-1-1-1 0 0,0 1 1 0 0,-1 0 0 0 0,1-1-1 0 0,0 1 1 0 0,0 0 0 0 0,-1-1 0 0 0,1 0-1 0 0,-1 1 1 0 0,-2 1 0 0 0,-3 2-99 0 0,0 0 1 0 0,-1-1-1 0 0,0 0 0 0 0,1 0 1 0 0,-1 0-1 0 0,-1-1 0 0 0,-11 3 1 0 0,12-4 2 0 0,1 0 1 0 0,0 0-1 0 0,-1 1 1 0 0,1 0-1 0 0,0 1 1 0 0,0 0-1 0 0,1 0 1 0 0,-12 9 0 0 0,17-13 68 0 0,1 1 0 0 0,0-1 0 0 0,-1 0 0 0 0,1 1 0 0 0,0-1 0 0 0,-1 1 0 0 0,1-1 0 0 0,0 1 0 0 0,0-1 0 0 0,-1 0 0 0 0,1 1 0 0 0,0-1 0 0 0,0 1 0 0 0,0 0 0 0 0,0-1 1 0 0,0 1-1 0 0,0-1 0 0 0,0 1 0 0 0,0-1 0 0 0,0 1 0 0 0,0-1 0 0 0,0 1 0 0 0,0-1 0 0 0,0 1 0 0 0,0-1 0 0 0,0 1 0 0 0,0-1 0 0 0,1 2 0 0 0,13 13-137 0 0,21 5 189 0 0,-35-20-37 0 0,24 10 4 0 0,-19-9 107 0 0,0 1-1 0 0,-1 0 1 0 0,1 0 0 0 0,-1 0-1 0 0,0 0 1 0 0,6 5-1 0 0,-9-6-41 0 0,0 1 0 0 0,1-1 0 0 0,-1 0 0 0 0,0 1 0 0 0,0-1 0 0 0,0 1-1 0 0,0 0 1 0 0,-1-1 0 0 0,1 1 0 0 0,0 0 0 0 0,-1 0 0 0 0,1-1 0 0 0,-1 1 0 0 0,1 0 0 0 0,-1 0-1 0 0,0 0 1 0 0,0 0 0 0 0,0-1 0 0 0,0 1 0 0 0,-1 4 0 0 0,1 2-12 0 0,-2 1 0 0 0,1-1 0 0 0,-1 0 0 0 0,0 0 0 0 0,-1 0 0 0 0,0 0 0 0 0,0 0 0 0 0,-1 0 0 0 0,0-1 1 0 0,0 0-1 0 0,-1 0 0 0 0,0 0 0 0 0,-8 9 0 0 0,8-11-617 0 0,0 0 1 0 0,-1 0-1 0 0,1-1 1 0 0,-1 0-1 0 0,-12 6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1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46 9586 0 0,'0'-1'601'0'0,"-1"-1"0"0"0,1 1 0 0 0,0-1 0 0 0,0 1 1 0 0,-1 0-1 0 0,1-1 0 0 0,-1 1 0 0 0,1 0 0 0 0,-1-1 0 0 0,0 1 0 0 0,1 0 0 0 0,-1 0 0 0 0,-2-3 1 0 0,3 4-466 0 0,0 0 1 0 0,-1 0 0 0 0,1 0 0 0 0,-1 1 0 0 0,1-1 0 0 0,0 0 0 0 0,-1 0 0 0 0,1 0 0 0 0,0 0 0 0 0,-1 0 0 0 0,1 1 0 0 0,0-1 0 0 0,-1 0 0 0 0,1 0 0 0 0,0 1 0 0 0,0-1 0 0 0,-1 0 0 0 0,1 0 0 0 0,0 1 0 0 0,0-1 0 0 0,-1 0-1 0 0,1 1 1 0 0,0-1 0 0 0,0 0 0 0 0,0 1 0 0 0,0-1 0 0 0,-1 1 0 0 0,1-1 0 0 0,0 0 0 0 0,0 1 0 0 0,0-1 0 0 0,-13 48 1609 0 0,12-44-1800 0 0,-1 9 123 0 0,0-1-1 0 0,0 1 1 0 0,1 21 0 0 0,1-28-79 0 0,0-1 1 0 0,1 0-1 0 0,0 0 0 0 0,0 0 1 0 0,0 0-1 0 0,1 0 0 0 0,-1 0 0 0 0,1 0 1 0 0,0 0-1 0 0,1-1 0 0 0,4 9 1 0 0,-5-12 7 0 0,-1 0 1 0 0,0 0 0 0 0,0 0-1 0 0,0 0 1 0 0,1 0 0 0 0,-1-1 0 0 0,0 1-1 0 0,1 0 1 0 0,-1-1 0 0 0,0 1 0 0 0,1-1-1 0 0,-1 1 1 0 0,1-1 0 0 0,-1 0-1 0 0,1 0 1 0 0,-1 0 0 0 0,1 1 0 0 0,-1-1-1 0 0,1-1 1 0 0,-1 1 0 0 0,1 0 0 0 0,-1 0-1 0 0,1 0 1 0 0,-1-1 0 0 0,2 0-1 0 0,-1 1 2 0 0,0-1-1 0 0,-1 1 0 0 0,1-1 0 0 0,0 1 1 0 0,0 0-1 0 0,0 0 0 0 0,-1 0 0 0 0,1 0 1 0 0,0 0-1 0 0,0 1 0 0 0,0-1 0 0 0,0 0 1 0 0,-1 1-1 0 0,1-1 0 0 0,0 1 0 0 0,-1 0 1 0 0,1-1-1 0 0,0 1 0 0 0,1 2 1 0 0,3 2-194 0 0,-1 0 1 0 0,0 1 0 0 0,-1 0 0 0 0,1 0-1 0 0,-1 1 1 0 0,0-1 0 0 0,-1 1 0 0 0,1 0 0 0 0,-2 0-1 0 0,1 0 1 0 0,-1 0 0 0 0,0 0 0 0 0,2 8 0 0 0,-4-10 37 0 0,1-1 1 0 0,-1 0 0 0 0,1 0 0 0 0,-1 0 0 0 0,-1 0 0 0 0,1 0-1 0 0,0 1 1 0 0,-1-1 0 0 0,0 0 0 0 0,0 0 0 0 0,0 0 0 0 0,-1 0-1 0 0,1 0 1 0 0,-1-1 0 0 0,0 1 0 0 0,0 0 0 0 0,0-1 0 0 0,0 1-1 0 0,-1-1 1 0 0,0 0 0 0 0,1 0 0 0 0,-1 0 0 0 0,0 0 0 0 0,-7 5-1 0 0,9-7-221 0 0,-1-1-1 0 0,1 1 0 0 0,0 0 1 0 0,0-1-1 0 0,-1 1 0 0 0,1-1 0 0 0,0 1 1 0 0,-1-1-1 0 0,1 0 0 0 0,-1 0 0 0 0,1 1 1 0 0,-1-1-1 0 0,1 0 0 0 0,0 0 1 0 0,-1-1-1 0 0,1 1 0 0 0,-1 0 0 0 0,1 0 1 0 0,0-1-1 0 0,-1 1 0 0 0,1-1 1 0 0,0 1-1 0 0,-1-1 0 0 0,1 1 0 0 0,-2-2 1 0 0,-17-16-3171 0 0,8 0 738 0 0</inkml:trace>
  <inkml:trace contextRef="#ctx0" brushRef="#br0" timeOffset="1">10 1 8202 0 0,'21'8'7019'0'0,"-18"-6"-6437"0"0,1 0-1 0 0,-1-1 0 0 0,0 0 0 0 0,1 0 1 0 0,-1 0-1 0 0,1 0 0 0 0,0-1 0 0 0,-1 1 1 0 0,8-1-1 0 0,-4 1-425 0 0,-1 0 1 0 0,1 0 0 0 0,0 1-1 0 0,-1 0 1 0 0,1 0 0 0 0,-1 1-1 0 0,1-1 1 0 0,-1 2-1 0 0,0-1 1 0 0,7 5 0 0 0,33 15-777 0 0,-21-21-2120 0 0,-11-2-1337 0 0,0 3-3580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1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7114 0 0,'-7'-23'18712'0'0,"10"36"-18012"0"0,0 8-379 0 0,-2-10-288 0 0,0-1 0 0 0,1 0 0 0 0,0 0 0 0 0,1 0-1 0 0,0 0 1 0 0,1-1 0 0 0,6 14 0 0 0,-6-14 24 0 0,0 1 1 0 0,0 0-1 0 0,-1-1 0 0 0,-1 1 1 0 0,0 0-1 0 0,0 0 1 0 0,0 1-1 0 0,-1 19 0 0 0,0-12-53 0 0,6 31 68 0 0,17 59 1 0 0,-12-58-86 0 0,-5-16-210 0 0,2 0 0 0 0,2 0 0 0 0,14 32 0 0 0,-25-65 214 0 0,1 0 1 0 0,-1 0 0 0 0,0 0-1 0 0,1-1 1 0 0,-1 1-1 0 0,1 0 1 0 0,-1 0 0 0 0,1 0-1 0 0,-1-1 1 0 0,1 1-1 0 0,0 0 1 0 0,-1 0 0 0 0,1-1-1 0 0,0 1 1 0 0,0-1-1 0 0,-1 1 1 0 0,1-1 0 0 0,0 1-1 0 0,0-1 1 0 0,0 1 0 0 0,0-1-1 0 0,0 0 1 0 0,0 1-1 0 0,1-1 1 0 0,-1 0 5 0 0,0 0 1 0 0,0-1-1 0 0,0 1 0 0 0,0-1 0 0 0,0 1 1 0 0,0-1-1 0 0,0 1 0 0 0,0-1 0 0 0,0 0 1 0 0,0 1-1 0 0,0-1 0 0 0,-1 0 0 0 0,1 0 1 0 0,0 1-1 0 0,-1-1 0 0 0,1 0 0 0 0,1-2 1 0 0,2-5 25 0 0,0 0 0 0 0,0 0 0 0 0,-1 0 0 0 0,3-10 0 0 0,23-118 200 0 0,4-10 437 0 0,-26 126-590 0 0,0 0 0 0 0,0 1 0 0 0,2 0 1 0 0,1 0-1 0 0,14-21 0 0 0,-22 37-489 0 0,1-1 0 0 0,-2 0 0 0 0,1 0 0 0 0,0 1 0 0 0,-1-1 1 0 0,1 0-1 0 0,-1 0 0 0 0,1-8 0 0 0,-4-9-5277 0 0,2 20 4887 0 0,-1-1 0 0 0,1 1 0 0 0,-1 0 0 0 0,0 0 0 0 0,1 0 0 0 0,-1-1 0 0 0,0 1 0 0 0,0 0 0 0 0,1 0 0 0 0,-1 0 0 0 0,0 0 0 0 0,0 1 0 0 0,-2-3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18332 0 0,'-7'15'3633'0'0,"4"-1"-1897"0"0,2 2-576 0 0,8-4-448 0 0,5-5-359 0 0,4 0-161 0 0,6-2-80 0 0,4-1-40 0 0,2-1-48 0 0,5 1-48 0 0,1-1-136 0 0,0-1-505 0 0,-4 4-1095 0 0,-6-1-1737 0 0,-4 1-2408 0 0,-3 1-3129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 9002 0 0,'2'-10'8341'0'0,"-10"12"-4171"0"0,-11 18-2251 0 0,4 18-1889 0 0,2 0 0 0 0,1 1 0 0 0,2 1 1 0 0,2 0-1 0 0,-5 65 0 0 0,13-100-18 0 0,0-1 0 0 0,1 0 0 0 0,-1 1 0 0 0,1-1 1 0 0,0 0-1 0 0,0 1 0 0 0,0-1 0 0 0,1 0 0 0 0,0 0 0 0 0,0 0 0 0 0,0 0 0 0 0,0 0 0 0 0,0-1 1 0 0,1 1-1 0 0,0 0 0 0 0,5 4 0 0 0,6 7 30 0 0,1-1 1 0 0,23 16-1 0 0,-16-12-62 0 0,66 63-8 0 0,-85-78 22 0 0,1-1 0 0 0,-1 1 0 0 0,1-1-1 0 0,0 1 1 0 0,0-1 0 0 0,0 0 0 0 0,0-1-1 0 0,0 1 1 0 0,9 2 0 0 0,19 8-249 0 0,-22-5 83 0 0,-9-6 98 0 0,0 0 0 0 0,1 0 0 0 0,-1 0 0 0 0,1 0 1 0 0,-1 0-1 0 0,1 0 0 0 0,-1-1 0 0 0,1 1 0 0 0,-1 0 0 0 0,1-1 0 0 0,0 0 0 0 0,-1 1 0 0 0,1-1 0 0 0,0 0 0 0 0,0 0 0 0 0,-1 1 0 0 0,1-1 0 0 0,0-1 0 0 0,2 1 0 0 0,16 1-2080 0 0,-19 0 1875 0 0,0-1-1 0 0,-1 0 1 0 0,1 1-1 0 0,0-1 1 0 0,0 0-1 0 0,-1 0 1 0 0,1 0-1 0 0,0 1 1 0 0,0-1 0 0 0,-1 0-1 0 0,1 0 1 0 0,0 0-1 0 0,0 0 1 0 0,0-1-1 0 0,-1 1 1 0 0,1 0-1 0 0,0 0 1 0 0,0 0-1 0 0,-1-1 1 0 0,1 1 0 0 0,0 0-1 0 0,0-1 1 0 0,-1 1-1 0 0,1 0 1 0 0,0-1-1 0 0,-1 1 1 0 0,1-1-1 0 0,-1 1 1 0 0,1-1 0 0 0,0-1-1 0 0,5-12-6840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13739 0 0,'-6'17'978'0'0,"0"0"0"0"0,1 0 0 0 0,1 1 0 0 0,1 0 0 0 0,0 0 0 0 0,1 0 0 0 0,1 33-1 0 0,19 131 389 0 0,-13-142-1452 0 0,7 21-1083 0 0,2-23-4495 0 0,-14-37 4990 0 0,0-1 530 0 0,0 0 1 0 0,0 1 0 0 0,0-1 0 0 0,0 0-1 0 0,0 0 1 0 0,0 0 0 0 0,0 0 0 0 0,0 1 0 0 0,0-1-1 0 0,0 0 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55 3033 0 0,'-7'-5'1831'0'0,"2"3"-995"0"0,1 0 0 0 0,0-1-1 0 0,0 0 1 0 0,0 0 0 0 0,0 0 0 0 0,0 0 0 0 0,0-1 0 0 0,1 1-1 0 0,-1-1 1 0 0,1 0 0 0 0,-3-5 0 0 0,6 9-785 0 0,0 0 0 0 0,0-1 0 0 0,0 1 0 0 0,0 0 0 0 0,1-1 0 0 0,-1 1 0 0 0,0 0 0 0 0,0 0 0 0 0,0-1 0 0 0,0 1 0 0 0,1 0 0 0 0,-1 0 0 0 0,0-1 0 0 0,0 1 0 0 0,0 0 0 0 0,1 0 0 0 0,-1-1 0 0 0,0 1 0 0 0,0 0 0 0 0,1 0-1 0 0,-1 0 1 0 0,0 0 0 0 0,1 0 0 0 0,-1-1 0 0 0,0 1 0 0 0,1 0 0 0 0,-1 0 0 0 0,0 0 0 0 0,0 0 0 0 0,1 0 0 0 0,-1 0 0 0 0,0 0 0 0 0,1 0 0 0 0,-1 0 0 0 0,0 0 0 0 0,1 0 0 0 0,-1 0 0 0 0,0 0 0 0 0,1 0 0 0 0,-1 0 0 0 0,0 1 0 0 0,1-1 0 0 0,-1 0 0 0 0,0 0 0 0 0,0 0 0 0 0,1 0 0 0 0,-1 1 0 0 0,1-1 0 0 0,17 6 43 0 0,46 20 190 0 0,-59-23-240 0 0,0-1 1 0 0,0 1-1 0 0,0 0 0 0 0,-1 1 0 0 0,1-1 0 0 0,-1 1 0 0 0,0-1 0 0 0,0 1 1 0 0,0 1-1 0 0,4 5 0 0 0,-8-9-32 0 0,1 1 1 0 0,-1 0-1 0 0,0-1 1 0 0,0 1-1 0 0,1 0 1 0 0,-1 0-1 0 0,0-1 1 0 0,-1 1-1 0 0,1 0 0 0 0,0-1 1 0 0,0 1-1 0 0,-1 0 1 0 0,1 0-1 0 0,-1-1 1 0 0,1 1-1 0 0,-1-1 1 0 0,0 1-1 0 0,0-1 1 0 0,0 1-1 0 0,0-1 1 0 0,0 1-1 0 0,0-1 0 0 0,0 0 1 0 0,-2 2-1 0 0,-34 34-112 0 0,32-32 138 0 0,-8 5-44 0 0,2 1 0 0 0,-1 1 0 0 0,2 0-1 0 0,-1 0 1 0 0,-14 25 0 0 0,22-31-10 0 0,0-1 0 0 0,0 1 0 0 0,1 0 0 0 0,0 0 0 0 0,0 0 0 0 0,1 0 0 0 0,0 0 0 0 0,0 0 0 0 0,0 0 0 0 0,1 1 0 0 0,0-1 0 0 0,0 0 0 0 0,0 0 0 0 0,1 1 0 0 0,0-1 0 0 0,0 0 0 0 0,0 0 0 0 0,3 6 0 0 0,0-2-26 0 0,0 0 0 0 0,1-1-1 0 0,0 0 1 0 0,0 0 0 0 0,1 0 0 0 0,0-1 0 0 0,8 9 0 0 0,-12-15 35 0 0,-1-1 0 0 0,1 1 1 0 0,0 0-1 0 0,0-1 1 0 0,0 1-1 0 0,0-1 1 0 0,0 0-1 0 0,1 0 0 0 0,-1 1 1 0 0,0-1-1 0 0,1-1 1 0 0,-1 1-1 0 0,0 0 1 0 0,5 0-1 0 0,-5-1 23 0 0,0 0 0 0 0,0-1 0 0 0,0 1 0 0 0,0 0 0 0 0,0-1 0 0 0,-1 0 0 0 0,1 1-1 0 0,0-1 1 0 0,0 0 0 0 0,-1 0 0 0 0,1 0 0 0 0,0 0 0 0 0,-1 0 0 0 0,1 0 0 0 0,-1-1 0 0 0,0 1 0 0 0,1 0 0 0 0,-1-1 0 0 0,0 1 0 0 0,0-1 0 0 0,0 0 0 0 0,1-1 0 0 0,0 0 70 0 0,-2 1 1 0 0,1-1 0 0 0,0 1 0 0 0,0-1 0 0 0,-1 1 0 0 0,1-1 0 0 0,-1 1 0 0 0,0-1 0 0 0,0 0-1 0 0,0 1 1 0 0,0-1 0 0 0,-1 0 0 0 0,1 1 0 0 0,0-1 0 0 0,-1 1 0 0 0,-2-6 0 0 0,-16-40 659 0 0,17 44-701 0 0,-19-38 114 0 0,-3 1 0 0 0,-1 1 0 0 0,-1 2 0 0 0,-3 0 0 0 0,-50-53 0 0 0,72 84-1181 0 0,10 8-1225 0 0,16 11-3941 0 0,-6-4 1804 0 0,-1-2-659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3857 0 0,'0'0'175'0'0,"0"0"0"0"0,0 0 0 0 0,-1-1 0 0 0,1 1 0 0 0,0 0 0 0 0,0 0 0 0 0,0-1 1 0 0,0 1-1 0 0,-1 0 0 0 0,1 0 0 0 0,0-1 0 0 0,0 1 0 0 0,0 0 0 0 0,0 0 0 0 0,0-1 0 0 0,0 1 0 0 0,0 0 1 0 0,0-1-1 0 0,0 1 0 0 0,0 0 0 0 0,0 0 0 0 0,0-1 0 0 0,0 1 0 0 0,0 0 0 0 0,0-1 0 0 0,0 1 0 0 0,0 0 0 0 0,0 0 1 0 0,0-1-1 0 0,0 1 0 0 0,0 0 0 0 0,1-1 0 0 0,-1 1 0 0 0,0 0 0 0 0,0 0 0 0 0,0 0 0 0 0,0-1 0 0 0,1 1 1 0 0,-1 0-1 0 0,0 0 0 0 0,0 0 0 0 0,1-1 0 0 0,17-7 3707 0 0,-14 6-3701 0 0,0 1 1 0 0,0 1-1 0 0,0-1 1 0 0,0 0-1 0 0,0 1 1 0 0,0 0-1 0 0,1 0 1 0 0,4 0-1 0 0,-3 3-814 0 0,2 0-2154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 10954 0 0,'0'-1'137'0'0,"0"1"-1"0"0,0 0 1 0 0,0-1 0 0 0,0 1-1 0 0,0 0 1 0 0,1 0-1 0 0,-1-1 1 0 0,0 1-1 0 0,0 0 1 0 0,0-1-1 0 0,0 1 1 0 0,0 0 0 0 0,0-1-1 0 0,1 1 1 0 0,-1 0-1 0 0,0 0 1 0 0,0-1-1 0 0,0 1 1 0 0,1 0 0 0 0,-1 0-1 0 0,0-1 1 0 0,0 1-1 0 0,1 0 1 0 0,-1 0-1 0 0,0 0 1 0 0,0 0-1 0 0,1-1 1 0 0,-1 1 0 0 0,0 0-1 0 0,1 0 1 0 0,-1 0-1 0 0,0 0 1 0 0,1 0-1 0 0,-1 0 1 0 0,0 0-1 0 0,1 0 1 0 0,17 3 1169 0 0,16 12-1109 0 0,-30-13-146 0 0,0 0-1 0 0,0 0 0 0 0,0 1 0 0 0,-1-1 0 0 0,1 1 0 0 0,0 0 0 0 0,4 6 0 0 0,-7-8-37 0 0,-1 0 0 0 0,1-1 0 0 0,-1 1-1 0 0,1 0 1 0 0,-1 0 0 0 0,0 0 0 0 0,0 0 0 0 0,1 1 0 0 0,-1-1-1 0 0,0 0 1 0 0,0 0 0 0 0,0 0 0 0 0,0 0 0 0 0,0 0-1 0 0,0 0 1 0 0,0 0 0 0 0,0 0 0 0 0,-1 0 0 0 0,1 0-1 0 0,0 0 1 0 0,-1 0 0 0 0,1 0 0 0 0,-1 0 0 0 0,1 0-1 0 0,-1 0 1 0 0,1 0 0 0 0,-1 0 0 0 0,1-1 0 0 0,-1 1-1 0 0,0 0 1 0 0,0 0 0 0 0,1 0 0 0 0,-1-1 0 0 0,0 1-1 0 0,0-1 1 0 0,0 1 0 0 0,0 0 0 0 0,-1 0 0 0 0,-11 8-2 0 0,1 1 0 0 0,0 0 0 0 0,1 1 0 0 0,-15 19 0 0 0,22-25-19 0 0,1 0 0 0 0,0 0 1 0 0,1 1-1 0 0,-1-1 0 0 0,1 1 0 0 0,0-1 0 0 0,0 1 0 0 0,1 0 0 0 0,0 0 0 0 0,0 0 0 0 0,0 0 0 0 0,0 0 1 0 0,1 0-1 0 0,0 0 0 0 0,1 6 0 0 0,0-1 1 0 0,1-1 0 0 0,0 0 1 0 0,0 1-1 0 0,1-1 0 0 0,0 0 1 0 0,1 0-1 0 0,0-1 0 0 0,8 15 0 0 0,-10-21 11 0 0,-1-1-1 0 0,1 1 0 0 0,0-1 0 0 0,0 1 1 0 0,0-1-1 0 0,0 0 0 0 0,1 1 1 0 0,-1-1-1 0 0,1-1 0 0 0,-1 1 1 0 0,1 0-1 0 0,-1 0 0 0 0,1-1 0 0 0,0 0 1 0 0,0 1-1 0 0,0-1 0 0 0,0 0 1 0 0,0-1-1 0 0,0 1 0 0 0,0 0 0 0 0,0-1 1 0 0,0 0-1 0 0,0 1 0 0 0,0-1 1 0 0,1-1-1 0 0,-1 1 0 0 0,0 0 0 0 0,0-1 1 0 0,0 1-1 0 0,0-1 0 0 0,0 0 1 0 0,5-2-1 0 0,-7 2 11 0 0,1 1 1 0 0,-1-1-1 0 0,1 0 0 0 0,-1 0 1 0 0,1 0-1 0 0,-1 0 0 0 0,1 0 1 0 0,-1 0-1 0 0,0 0 0 0 0,1 0 1 0 0,-1-1-1 0 0,0 1 0 0 0,0 0 1 0 0,0-1-1 0 0,0 1 0 0 0,0-1 1 0 0,0 1-1 0 0,-1-1 0 0 0,1 1 1 0 0,0-1-1 0 0,0-3 0 0 0,-1 1 61 0 0,1 1-1 0 0,-1-1 0 0 0,0 0 0 0 0,0 0 1 0 0,0 0-1 0 0,-1 0 0 0 0,0 0 0 0 0,1 0 1 0 0,-3-5-1 0 0,-2-4 161 0 0,0 0-1 0 0,-1 1 1 0 0,-1-1-1 0 0,-12-17 1 0 0,-71-79 106 0 0,20 27-455 0 0,62 71-1303 0 0,18 20-2061 0 0,16 20-5846 0 0,-16-17 4745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28 181 3985 0 0,'-1'0'422'0'0,"0"0"1"0"0,0 0-1 0 0,0 0 1 0 0,0 0-1 0 0,0 0 0 0 0,0 0 1 0 0,0 0-1 0 0,0 0 1 0 0,0 1-1 0 0,0-1 1 0 0,0 0-1 0 0,0 1 0 0 0,0-1 1 0 0,0 1-1 0 0,0-1 1 0 0,0 1-1 0 0,1-1 1 0 0,-1 1-1 0 0,0-1 1 0 0,0 1-1 0 0,0 0 0 0 0,1-1 1 0 0,-1 1-1 0 0,0 0 1 0 0,1 0-1 0 0,-1 0 1 0 0,0 0-1 0 0,1-1 0 0 0,-1 1 1 0 0,1 0-1 0 0,0 0 1 0 0,-1 2-1 0 0,8-56 978 0 0,1-3-1074 0 0,-7 50-243 0 0,1-1 0 0 0,0 1-1 0 0,0-1 1 0 0,0 1 0 0 0,1 0 0 0 0,0 0 0 0 0,0 0 0 0 0,1 0 0 0 0,0 1 0 0 0,0-1-1 0 0,0 1 1 0 0,0 0 0 0 0,7-5 0 0 0,-11 9-77 0 0,1 1 1 0 0,-1 0-1 0 0,1 0 1 0 0,-1-1-1 0 0,1 1 0 0 0,0 0 1 0 0,-1 0-1 0 0,1 0 0 0 0,-1 0 1 0 0,1 0-1 0 0,-1 0 0 0 0,1 0 1 0 0,0 0-1 0 0,-1 0 0 0 0,1 0 1 0 0,-1 0-1 0 0,1 0 0 0 0,0 0 1 0 0,-1 1-1 0 0,1-1 0 0 0,-1 0 1 0 0,1 0-1 0 0,-1 1 1 0 0,1-1-1 0 0,-1 0 0 0 0,1 1 1 0 0,-1-1-1 0 0,1 0 0 0 0,-1 1 1 0 0,0-1-1 0 0,1 1 0 0 0,-1-1 1 0 0,1 1-1 0 0,-1-1 0 0 0,0 1 1 0 0,1-1-1 0 0,-1 1 0 0 0,0-1 1 0 0,0 1-1 0 0,0-1 1 0 0,1 1-1 0 0,-1-1 0 0 0,0 2 1 0 0,9 31-146 0 0,-8-26 51 0 0,7 42-792 0 0,-6-36 408 0 0,0 0 0 0 0,0 0 0 0 0,1-1 0 0 0,8 21 0 0 0,-11-33 466 0 0,0 0 0 0 0,0 0 0 0 0,0 1 0 0 0,0-1 0 0 0,0 0 0 0 0,0 0 0 0 0,0 0 0 0 0,0 1 0 0 0,0-1 0 0 0,0 0 0 0 0,0 0 0 0 0,0 0 0 0 0,0 0 0 0 0,1 1 0 0 0,-1-1 0 0 0,0 0 0 0 0,0 0 0 0 0,0 0 0 0 0,0 0 0 0 0,0 1 0 0 0,1-1 0 0 0,-1 0 0 0 0,0 0 0 0 0,0 0 0 0 0,0 0 0 0 0,1 0 0 0 0,-1 0 0 0 0,0 0 0 0 0,0 0 0 0 0,0 0 0 0 0,0 0 0 0 0,1 0 0 0 0,-1 0 0 0 0,0 0 0 0 0,0 0 0 0 0,1 0 0 0 0,-1 0 0 0 0,0 0 0 0 0,0 0 0 0 0,0 0 0 0 0,1 0 0 0 0,-1 0 0 0 0,0 0 0 0 0,0 0 0 0 0,0 0 0 0 0,0 0 0 0 0,1 0 0 0 0,-1 0 0 0 0,0 0 0 0 0,0 0 0 0 0,0-1 0 0 0,0 1 0 0 0,1 0 0 0 0,-1 0 0 0 0,0 0 0 0 0,0 0 0 0 0,0-1 0 0 0,0 1 0 0 0,0 0 0 0 0,0 0 0 0 0,1 0 0 0 0,-1 0 0 0 0,0-1 0 0 0,0 1 0 0 0,9-21 93 0 0,2-1 1493 0 0,-10 22-1543 0 0,-1 0 0 0 0,1 0 0 0 0,-1 0 1 0 0,1 1-1 0 0,-1-1 0 0 0,1 0 0 0 0,-1 0 0 0 0,0 0 0 0 0,1 1 0 0 0,-1-1 0 0 0,1 0 0 0 0,-1 0 0 0 0,0 1 0 0 0,1-1 0 0 0,-1 0 0 0 0,0 1 0 0 0,1-1 0 0 0,-1 0 0 0 0,0 1 0 0 0,1-1 0 0 0,-1 0 0 0 0,0 1 0 0 0,0-1 0 0 0,1 1 0 0 0,-1-1 0 0 0,0 1 0 0 0,0-1 0 0 0,0 0 0 0 0,0 1 0 0 0,0-1 0 0 0,0 1 0 0 0,0-1 0 0 0,0 1 1 0 0,0-1-1 0 0,0 1 0 0 0,5 18 96 0 0,-5-12-476 0 0,3 21-3123 0 0,0-21-1446 0 0,6-20-3503 0 0,-6 9 8377 0 0,0-1 0 0 0,0 1 0 0 0,1 0-1 0 0,6-6 1 0 0,8-10-448 0 0,-16 19-1157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2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16 385 3417 0 0,'0'0'115'0'0,"-1"0"1"0"0,1 0 0 0 0,0-1-1 0 0,-1 1 1 0 0,1 0-1 0 0,0 0 1 0 0,-1 0 0 0 0,1 0-1 0 0,-1 0 1 0 0,1 0-1 0 0,0-1 1 0 0,-1 1 0 0 0,1 0-1 0 0,0 0 1 0 0,-1 0 0 0 0,1 0-1 0 0,-1 0 1 0 0,1 1-1 0 0,0-1 1 0 0,-1 0 0 0 0,1 0-1 0 0,0 0 1 0 0,-1 0-1 0 0,1 0 1 0 0,0 0 0 0 0,-1 1-1 0 0,1-1 1 0 0,0 0 0 0 0,-1 0-1 0 0,1 0 1 0 0,0 1-1 0 0,-1-1 1 0 0,1 0 0 0 0,0 1-1 0 0,-1-1 1 0 0,-2 16 2588 0 0,3-15-2506 0 0,0 0 0 0 0,0 1-1 0 0,0-1 1 0 0,0 0 0 0 0,0 0 0 0 0,0 0 0 0 0,1 1 0 0 0,-1-1-1 0 0,0 0 1 0 0,1 0 0 0 0,-1 0 0 0 0,1 0 0 0 0,-1 0-1 0 0,1 0 1 0 0,-1 0 0 0 0,1 0 0 0 0,0 0 0 0 0,-1 0 0 0 0,1 0-1 0 0,0 0 1 0 0,0 0 0 0 0,0 0 0 0 0,0-1 0 0 0,1 2 0 0 0,2-12 4358 0 0,-3-15-3961 0 0,0 22-253 0 0,-1-11-21 0 0,1-24 78 0 0,2 1-1 0 0,2 0 0 0 0,16-69 1 0 0,-15 93-305 0 0,0 1 0 0 0,0 0 0 0 0,1 0 0 0 0,1 0 0 0 0,14-16 1 0 0,15-25 112 0 0,-23 37-23 0 0,-13 15-173 0 0,-1 1-1 0 0,1 0 1 0 0,-1 0-1 0 0,1 0 1 0 0,-1-1-1 0 0,1 1 1 0 0,-1 0-1 0 0,1 0 1 0 0,-1 0 0 0 0,1 0-1 0 0,-1 0 1 0 0,0 0-1 0 0,1 0 1 0 0,-1 0-1 0 0,1 0 1 0 0,-1 0-1 0 0,1 0 1 0 0,-1 0-1 0 0,1 1 1 0 0,-1-1 0 0 0,1 0-1 0 0,-1 0 1 0 0,1 1-1 0 0,2 1 16 0 0,-1 1 0 0 0,0-1 0 0 0,0 1 0 0 0,0-1 0 0 0,0 1 0 0 0,0 0 0 0 0,0 0 0 0 0,-1 0 0 0 0,2 3 0 0 0,9 27 3 0 0,-1 0 1 0 0,-2 1-1 0 0,-1 0 0 0 0,6 63 0 0 0,0-11-301 0 0,-3-39-75 0 0,1 1-1509 0 0,-9-16-6378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1:3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57 8074 0 0,'-3'-3'1670'0'0,"1"-1"0"0"0,-1 0 0 0 0,1 0 0 0 0,0 0 0 0 0,0 0 1 0 0,-2-7-1 0 0,4 10-1571 0 0,0 0 1 0 0,0 0-1 0 0,0 0 0 0 0,0 0 1 0 0,0 1-1 0 0,0-1 0 0 0,1 0 1 0 0,-1 0-1 0 0,0 0 0 0 0,0 1 1 0 0,1-1-1 0 0,-1 0 1 0 0,0 0-1 0 0,1 1 0 0 0,-1-1 1 0 0,1 0-1 0 0,-1 0 0 0 0,1 1 1 0 0,-1-1-1 0 0,1 1 1 0 0,-1-1-1 0 0,1 0 0 0 0,-1 1 1 0 0,1-1-1 0 0,0 1 0 0 0,0-1 1 0 0,-1 1-1 0 0,1 0 1 0 0,0-1-1 0 0,0 1 0 0 0,-1 0 1 0 0,1 0-1 0 0,0-1 0 0 0,0 1 1 0 0,0 0-1 0 0,-1 0 1 0 0,1 0-1 0 0,0 0 0 0 0,0 0 1 0 0,0 0-1 0 0,0 0 0 0 0,-1 0 1 0 0,2 0-1 0 0,25 0-15 0 0,1 0 0 0 0,-1 2 0 0 0,1 1 0 0 0,31 7-1 0 0,9 7-8402 0 0,-59-14 2664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1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76 3737 0 0,'-2'-8'199'0'0,"0"-1"1705"0"0,-1-1 0 0 0,0 1 1 0 0,-7-12-1 0 0,10 20-1636 0 0,-1 0 1 0 0,1 0-1 0 0,0 0 1 0 0,-1 0-1 0 0,1 0 0 0 0,-1 0 1 0 0,1 0-1 0 0,-1 0 1 0 0,0 0-1 0 0,1 0 1 0 0,-1 1-1 0 0,0-1 0 0 0,0 0 1 0 0,1 0-1 0 0,-1 1 1 0 0,0-1-1 0 0,0 1 0 0 0,0-1 1 0 0,0 1-1 0 0,0-1 1 0 0,0 1-1 0 0,0-1 1 0 0,0 1-1 0 0,0 0 0 0 0,0 0 1 0 0,0 0-1 0 0,0-1 1 0 0,0 1-1 0 0,0 0 1 0 0,0 0-1 0 0,0 0 0 0 0,-1 0 1 0 0,1 1-1 0 0,0-1 1 0 0,0 0-1 0 0,0 0 0 0 0,0 1 1 0 0,0-1-1 0 0,0 0 1 0 0,-1 2-1 0 0,0-1-150 0 0,1 1 1 0 0,-1-1-1 0 0,1 1 0 0 0,0 0 1 0 0,0-1-1 0 0,0 1 0 0 0,0 0 0 0 0,0 0 1 0 0,0 0-1 0 0,0 0 0 0 0,0 0 0 0 0,1 0 1 0 0,-1 0-1 0 0,1 0 0 0 0,-1 0 1 0 0,1 0-1 0 0,0 3 0 0 0,0 39-9 0 0,0-39-52 0 0,1 11-52 0 0,0 1 0 0 0,2-1 0 0 0,0 0 0 0 0,0 0 0 0 0,2 0 0 0 0,10 26-1 0 0,-13-37-12 0 0,1 0-1 0 0,-1 0 0 0 0,1 0 0 0 0,0-1 0 0 0,0 1 0 0 0,0-1 0 0 0,1 0 0 0 0,-1 1 1 0 0,1-2-1 0 0,0 1 0 0 0,0 0 0 0 0,1-1 0 0 0,-1 0 0 0 0,1 0 0 0 0,-1 0 1 0 0,1 0-1 0 0,0-1 0 0 0,0 0 0 0 0,0 0 0 0 0,1 0 0 0 0,-1 0 0 0 0,0-1 0 0 0,9 1 1 0 0,37-3-16 0 0,-40-1 35 0 0,1 2-1 0 0,-1 0 1 0 0,1 0-1 0 0,19 4 1 0 0,-11-6 27 0 0,-9 1 57 0 0,-3 19 68 0 0,-7-10-94 0 0,0 0 1 0 0,-1 0-1 0 0,1 0 0 0 0,-2 0 1 0 0,1 0-1 0 0,-1 0 1 0 0,0 0-1 0 0,-1 0 0 0 0,0-1 1 0 0,0 1-1 0 0,-1-1 0 0 0,0 1 1 0 0,-6 12-1 0 0,2-9-136 0 0,1 0 1 0 0,-1 0-1 0 0,-1 0 0 0 0,0-1 1 0 0,0 0-1 0 0,-1-1 0 0 0,-17 15 0 0 0,25-23-129 0 0,0 0-1 0 0,0 0 0 0 0,0 0 0 0 0,-1 0 1 0 0,1-1-1 0 0,0 1 0 0 0,-1 0 0 0 0,1-1 0 0 0,0 1 1 0 0,-1-1-1 0 0,1 1 0 0 0,-1-1 0 0 0,1 0 1 0 0,-1 1-1 0 0,1-1 0 0 0,-1 0 0 0 0,1 0 1 0 0,-1 0-1 0 0,1 0 0 0 0,-1-1 0 0 0,1 1 0 0 0,-1 0 1 0 0,1-1-1 0 0,-1 1 0 0 0,1 0 0 0 0,0-1 1 0 0,-1 0-1 0 0,1 1 0 0 0,-1-1 0 0 0,1 0 0 0 0,0 0 1 0 0,0 0-1 0 0,0 0 0 0 0,-1 0 0 0 0,1 0 1 0 0,0 0-1 0 0,0 0 0 0 0,0 0 0 0 0,1 0 1 0 0,-1-1-1 0 0,0 1 0 0 0,0 0 0 0 0,1-1 0 0 0,-1 1 1 0 0,0-2-1 0 0,-4-9-1256 0 0,0 1 0 0 0,1-1 1 0 0,0 1-1 0 0,-2-16 0 0 0,4 19 1182 0 0,-8-30-2605 0 0,0-1-1075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1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 6705 0 0,'-1'-1'441'0'0,"0"1"-1"0"0,1-1 1 0 0,-1 1 0 0 0,0-1-1 0 0,0 0 1 0 0,1 1-1 0 0,-1-1 1 0 0,1 0-1 0 0,-1 1 1 0 0,0-1-1 0 0,1 0 1 0 0,-1 0-1 0 0,1 0 1 0 0,-1 1-1 0 0,1-1 1 0 0,0 0-1 0 0,-1 0 1 0 0,1 0-1 0 0,0 0 1 0 0,0 0-1 0 0,0 0 1 0 0,-1 0-1 0 0,1 0 1 0 0,0 1-1 0 0,0-1 1 0 0,0 0-1 0 0,1 0 1 0 0,-1 0 0 0 0,0-2-1 0 0,11-4 2740 0 0,9 0-3485 0 0,-11 4 310 0 0,1 1 0 0 0,-1 1 0 0 0,1-1 0 0 0,0 1 0 0 0,0 1 1 0 0,0 0-1 0 0,0 1 0 0 0,-1 0 0 0 0,1 0 0 0 0,15 4 1 0 0,33 16-3230 0 0,-2 9-5013 0 0,-31-13 1270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 8426 0 0,'-5'-10'8378'0'0,"8"17"-3941"0"0,10 22-2736 0 0,36 220 35 0 0,-30-143-1521 0 0,22 179 45 0 0,9 46-3110 0 0,-42-308-875 0 0,0-35-4922 0 0,-6-13 2453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1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16876 0 0,'-11'3'641'0'0,"1"2"0"0"0,0-1 0 0 0,0 1 0 0 0,0 1 0 0 0,0 0 1 0 0,1 0-1 0 0,0 1 0 0 0,0 0 0 0 0,1 0 0 0 0,-9 11 0 0 0,12-12-602 0 0,1 0-1 0 0,-1 1 0 0 0,2 0 0 0 0,-1 0 1 0 0,1 0-1 0 0,0 1 0 0 0,0-1 0 0 0,1 1 0 0 0,0 0 1 0 0,0-1-1 0 0,1 1 0 0 0,0 0 0 0 0,1 0 0 0 0,-1 0 1 0 0,2 9-1 0 0,0-7-61 0 0,0-1 1 0 0,1 1-1 0 0,0-1 0 0 0,1 0 1 0 0,-1 0-1 0 0,2 0 0 0 0,-1 0 1 0 0,2 0-1 0 0,-1-1 0 0 0,1 1 1 0 0,0-1-1 0 0,1-1 0 0 0,6 9 1 0 0,-7-11-26 0 0,-1 0 0 0 0,1 0 0 0 0,0-1-1 0 0,0 0 1 0 0,0 1 0 0 0,0-2 0 0 0,1 1 0 0 0,0-1 0 0 0,0 0 0 0 0,0 0 0 0 0,0 0 0 0 0,0-1 0 0 0,1 0 0 0 0,-1 0 0 0 0,1-1 0 0 0,-1 0 0 0 0,1 0 0 0 0,-1 0 0 0 0,12-1 0 0 0,-12-1 29 0 0,-1-1 0 0 0,1 1 0 0 0,-1-1 0 0 0,0 0 0 0 0,0-1 0 0 0,1 1 0 0 0,-2-1 0 0 0,1 0-1 0 0,0 0 1 0 0,-1-1 0 0 0,1 1 0 0 0,-1-1 0 0 0,0 0 0 0 0,0 0 0 0 0,0 0 0 0 0,3-5 0 0 0,0-1 52 0 0,0 0 0 0 0,-1 0 0 0 0,0-1 1 0 0,0 0-1 0 0,-1 0 0 0 0,6-17 0 0 0,-9 17 113 0 0,1 1 0 0 0,-1 0 0 0 0,0-1 0 0 0,-1 1 0 0 0,-1-1 0 0 0,0 1 1 0 0,0-1-1 0 0,-1 0 0 0 0,0 1 0 0 0,0-1 0 0 0,-2 1 0 0 0,1 0 0 0 0,-7-16 0 0 0,6 21-83 0 0,-1 0 0 0 0,0 0 0 0 0,-1 0 0 0 0,1 0 0 0 0,-1 1 0 0 0,0-1 0 0 0,0 1 0 0 0,0 1 0 0 0,-1-1 0 0 0,1 1 1 0 0,-1 0-1 0 0,0 0 0 0 0,0 0 0 0 0,0 1 0 0 0,0 0 0 0 0,0 0 0 0 0,-1 1 0 0 0,1-1 0 0 0,-10 1 0 0 0,-11-2-783 0 0,0 1 1 0 0,0 2-1 0 0,-31 3 0 0 0,9 3-3837 0 0,17 1-2877 0 0,12-1-59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1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47 4289 0 0,'-1'0'367'0'0,"1"-1"-1"0"0,-1 1 1 0 0,1-1-1 0 0,-1 1 1 0 0,1 0 0 0 0,0-1-1 0 0,-1 1 1 0 0,1-1-1 0 0,0 1 1 0 0,-1-1 0 0 0,1 0-1 0 0,0 1 1 0 0,0-1-1 0 0,0 1 1 0 0,-1-1 0 0 0,1 1-1 0 0,0-1 1 0 0,0 0-1 0 0,0 1 1 0 0,0-1-1 0 0,0 1 1 0 0,0-1 0 0 0,0 0-1 0 0,0 1 1 0 0,0-1-1 0 0,1 1 1 0 0,-1-1 0 0 0,0 1-1 0 0,0-1 1 0 0,0 0-1 0 0,1 1 1 0 0,-1-1 0 0 0,0 1-1 0 0,1-1 1 0 0,15-12 4528 0 0,-11 11-4720 0 0,0-1-1 0 0,0 1 1 0 0,0 1-1 0 0,1-1 1 0 0,-1 1-1 0 0,1-1 0 0 0,-1 2 1 0 0,1-1-1 0 0,0 1 1 0 0,-1-1-1 0 0,11 2 0 0 0,1 2-48 0 0,0 0 0 0 0,25 9 0 0 0,8 2 32 0 0,-44-13-117 0 0,0 1 1 0 0,1 0-1 0 0,-1 0 0 0 0,0 1 0 0 0,0-1 1 0 0,0 1-1 0 0,0 1 0 0 0,-1-1 1 0 0,8 7-1 0 0,-11-9-17 0 0,-1 0 0 0 0,0 0 1 0 0,0 1-1 0 0,0-1 0 0 0,1 1 1 0 0,-1-1-1 0 0,0 1 0 0 0,-1-1 1 0 0,1 1-1 0 0,0 0 0 0 0,0-1 0 0 0,-1 1 1 0 0,1 0-1 0 0,-1-1 0 0 0,1 1 1 0 0,-1 0-1 0 0,0 0 0 0 0,0 0 0 0 0,0-1 1 0 0,0 1-1 0 0,0 0 0 0 0,0 0 1 0 0,0 0-1 0 0,-1-1 0 0 0,1 1 0 0 0,0 0 1 0 0,-1 0-1 0 0,0-1 0 0 0,1 1 1 0 0,-1 0-1 0 0,0-1 0 0 0,0 1 0 0 0,0-1 1 0 0,0 1-1 0 0,0-1 0 0 0,0 1 1 0 0,-1-1-1 0 0,-1 2 0 0 0,-7 7-76 0 0,-1 0-1 0 0,0 0 1 0 0,-1-2-1 0 0,0 1 1 0 0,0-1-1 0 0,-1-1 1 0 0,0 0 0 0 0,0-1-1 0 0,-1-1 1 0 0,1 0-1 0 0,-1 0 1 0 0,0-2-1 0 0,-1 0 1 0 0,1 0-1 0 0,0-1 1 0 0,-1-1-1 0 0,-14 0 1 0 0,61 26-612 0 0,-21-19 719 0 0,1-2-1 0 0,0 1 1 0 0,17 5 0 0 0,7 4 857 0 0,-35-15-856 0 0,0-1 1 0 0,0 1-1 0 0,0 0 1 0 0,0 0-1 0 0,0 0 1 0 0,0 0-1 0 0,0 0 1 0 0,0 0-1 0 0,0 0 1 0 0,0 0-1 0 0,-1 0 1 0 0,1 0-1 0 0,0 0 1 0 0,-1 0-1 0 0,1 1 0 0 0,-1-1 1 0 0,1 0-1 0 0,-1 0 1 0 0,1 1-1 0 0,-1-1 1 0 0,0 2-1 0 0,1 1-13 0 0,-1-1 0 0 0,0 1-1 0 0,-1 0 1 0 0,1 0 0 0 0,-1-1 0 0 0,1 1-1 0 0,-3 6 1 0 0,1-3-28 0 0,-1 0-1 0 0,0 0 1 0 0,0 0 0 0 0,-1-1-1 0 0,1 1 1 0 0,-1-1 0 0 0,-8 9-1 0 0,5-9 8 0 0,1 0 0 0 0,-1-1 0 0 0,-1 0-1 0 0,1 0 1 0 0,-1-1 0 0 0,0 0-1 0 0,0 0 1 0 0,0-1 0 0 0,-11 3-1 0 0,14-4-246 0 0,1-1-1 0 0,-1 0 0 0 0,1 0 0 0 0,0 0 1 0 0,-1-1-1 0 0,1 0 0 0 0,-1 0 1 0 0,0 0-1 0 0,1 0 0 0 0,-1-1 1 0 0,1 1-1 0 0,-1-1 0 0 0,1 0 1 0 0,0-1-1 0 0,-1 1 0 0 0,1-1 1 0 0,0 0-1 0 0,0 0 0 0 0,-7-4 1 0 0,11 5-235 0 0,-1 0-1 0 0,0-1 1 0 0,1 1 0 0 0,0 0 0 0 0,-1 0 0 0 0,1 0 0 0 0,0 0 0 0 0,-1 0 0 0 0,1 0 0 0 0,0 0 0 0 0,0-1 0 0 0,0 1 0 0 0,0 0 0 0 0,0 0 0 0 0,0 0 0 0 0,0 0 0 0 0,0-1-1 0 0,1 1 1 0 0,-1 0 0 0 0,0 0 0 0 0,1 0 0 0 0,-1 0 0 0 0,1 0 0 0 0,-1 0 0 0 0,1 0 0 0 0,-1 0 0 0 0,1 0 0 0 0,0 0 0 0 0,0 0 0 0 0,-1 0 0 0 0,1 0 0 0 0,0 1 0 0 0,0-1 0 0 0,1-1-1 0 0,10-6-4280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 14387 0 0,'-3'-1'405'0'0,"1"1"0"0"0,0-1-1 0 0,-1 1 1 0 0,1 0 0 0 0,0-1 0 0 0,-1 1-1 0 0,1 0 1 0 0,-1 1 0 0 0,1-1-1 0 0,0 0 1 0 0,-1 1 0 0 0,1-1 0 0 0,0 1-1 0 0,0 0 1 0 0,-1 0 0 0 0,1 0 0 0 0,-4 2-1 0 0,2 0-135 0 0,0 0-1 0 0,0 0 1 0 0,1 0-1 0 0,-1 0 1 0 0,1 1-1 0 0,0 0 1 0 0,0 0-1 0 0,-4 5 0 0 0,1 3-156 0 0,0 0-1 0 0,0 0 1 0 0,1 1-1 0 0,0 0 1 0 0,-4 20-1 0 0,7-20-123 0 0,1-1 1 0 0,0 1-1 0 0,1-1 0 0 0,0 1 0 0 0,1-1 1 0 0,0 1-1 0 0,1-1 0 0 0,1 1 0 0 0,0-1 0 0 0,0 0 1 0 0,9 20-1 0 0,-9-27-1 0 0,0 0 1 0 0,0 1 0 0 0,0-1 0 0 0,0-1-1 0 0,1 1 1 0 0,0 0 0 0 0,0-1 0 0 0,0 1-1 0 0,0-1 1 0 0,1-1 0 0 0,8 7 0 0 0,-9-8 8 0 0,0 0 0 0 0,0 0-1 0 0,0-1 1 0 0,1 1 0 0 0,-1-1 0 0 0,0 0 0 0 0,1 0 0 0 0,-1-1 0 0 0,1 1 0 0 0,-1-1 0 0 0,1 0 0 0 0,-1 0 0 0 0,1-1 0 0 0,-1 1 0 0 0,1-1 0 0 0,-1 0 0 0 0,6-2 0 0 0,-1 0 48 0 0,-1-1 0 0 0,1 0 0 0 0,-1-1-1 0 0,0 1 1 0 0,0-2 0 0 0,-1 1 0 0 0,0-1 0 0 0,0 0 0 0 0,0 0 0 0 0,0-1-1 0 0,-1 0 1 0 0,0 0 0 0 0,-1-1 0 0 0,0 1 0 0 0,0-1 0 0 0,0-1 0 0 0,-1 1 0 0 0,0 0-1 0 0,-1-1 1 0 0,0 0 0 0 0,0 0 0 0 0,-1 0 0 0 0,0 0 0 0 0,-1 0 0 0 0,0 0 0 0 0,0-1-1 0 0,-1 1 1 0 0,-1-16 0 0 0,0 21 14 0 0,-1 0 0 0 0,0 0 0 0 0,1 0 1 0 0,-1 1-1 0 0,-1-1 0 0 0,1 1 0 0 0,0-1 0 0 0,-1 1 0 0 0,0 0 0 0 0,-3-3 0 0 0,4 3-39 0 0,0 1-1 0 0,0 0 0 0 0,0 0 1 0 0,0 0-1 0 0,0 1 1 0 0,-1-1-1 0 0,1 0 0 0 0,0 1 1 0 0,-1-1-1 0 0,0 1 1 0 0,1 0-1 0 0,-1 0 0 0 0,0 0 1 0 0,1 0-1 0 0,-7 0 1 0 0,-10 6 32 0 0,17-5-53 0 0,0 1 0 0 0,0 0 1 0 0,-1-1-1 0 0,1 1 0 0 0,0-1 0 0 0,0 0 1 0 0,-1 0-1 0 0,1 0 0 0 0,0 0 0 0 0,-1 0 1 0 0,1 0-1 0 0,0 0 0 0 0,0-1 1 0 0,-1 1-1 0 0,1-1 0 0 0,0 0 0 0 0,-4-1 1 0 0,-1-1-27 0 0,3 1-14 0 0,0 0 0 0 0,1 0-1 0 0,-1 0 1 0 0,0 1 0 0 0,0 0-1 0 0,-1 0 1 0 0,1 0 0 0 0,0 0-1 0 0,0 0 1 0 0,0 1 0 0 0,-1 0-1 0 0,1 0 1 0 0,-8 1 0 0 0,-25 22-653 0 0,2-16-365 0 0,8 0-79 0 0,16-3-902 0 0,-1-1-1 0 0,0-1 1 0 0,-20 2-1 0 0,5-3-4760 0 0,5 4 582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89 1592 0 0,'-15'-30'3570'0'0,"13"26"-2414"0"0,-1 0 0 0 0,0 0 0 0 0,0 0-1 0 0,0 1 1 0 0,-1-1 0 0 0,1 1 0 0 0,-1 0 0 0 0,0 0 0 0 0,0 0 0 0 0,0 0 0 0 0,0 1 0 0 0,-1-1 0 0 0,-4-1 0 0 0,10 1-132 0 0,10 0-862 0 0,13-1-294 0 0,-7 3 120 0 0,0 0 0 0 0,1 2 0 0 0,-1 0 0 0 0,0 0 0 0 0,32 9 0 0 0,-44-9 27 0 0,0 1-1 0 0,-1 0 0 0 0,1-1 0 0 0,-1 2 1 0 0,1-1-1 0 0,-1 1 0 0 0,0-1 0 0 0,0 1 0 0 0,0 0 1 0 0,-1 1-1 0 0,5 3 0 0 0,-6-5 13 0 0,0 1-1 0 0,0 0 1 0 0,-1 0-1 0 0,1 0 1 0 0,-1 0 0 0 0,1 1-1 0 0,-1-1 1 0 0,0 0-1 0 0,0 0 1 0 0,0 1 0 0 0,-1-1-1 0 0,1 1 1 0 0,-1-1 0 0 0,0 1-1 0 0,0-1 1 0 0,0 0-1 0 0,-1 6 1 0 0,-1 2 11 0 0,0 0 0 0 0,-1 0-1 0 0,0-1 1 0 0,-1 1 0 0 0,0-1 0 0 0,-1 0-1 0 0,0 0 1 0 0,-9 15 0 0 0,-7 3 56 0 0,-32 36-1 0 0,36-46-5 0 0,0 0-1 0 0,2 2 0 0 0,1 0 1 0 0,-17 30-1 0 0,30-49-87 0 0,1 0 1 0 0,-1 1-1 0 0,0-1 0 0 0,1 0 1 0 0,-1 1-1 0 0,1-1 0 0 0,-1 0 1 0 0,1 1-1 0 0,0-1 0 0 0,0 1 0 0 0,0-1 1 0 0,0 1-1 0 0,0-1 0 0 0,0 1 1 0 0,0-1-1 0 0,0 1 0 0 0,0-1 1 0 0,1 0-1 0 0,0 3 0 0 0,0-3-2 0 0,-1 0 0 0 0,1 0 0 0 0,0 0 0 0 0,0 0 0 0 0,0 0 0 0 0,0 0 0 0 0,0 0 0 0 0,0-1-1 0 0,0 1 1 0 0,0 0 0 0 0,0-1 0 0 0,1 1 0 0 0,-1-1 0 0 0,0 1 0 0 0,0-1 0 0 0,0 0 0 0 0,1 1 0 0 0,1-1 0 0 0,7 1-12 0 0,1-1 0 0 0,-1 0-1 0 0,1-1 1 0 0,15-2 0 0 0,-11 1 27 0 0,66-6-360 0 0,-24 3-2913 0 0,-1-1-7493 0 0,-40 5 4448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7250 0 0,'1'1'7033'0'0,"2"23"-5049"0"0,-1-21-519 0 0,2-2-97 0 0,-2-2-400 0 0,2 1-392 0 0,1 0-328 0 0,0 0-200 0 0,3 0-32 0 0,-1-1-32 0 0,2 1-392 0 0,1-1-752 0 0,0-3-1104 0 0,0 0-1137 0 0,-1-2-912 0 0,1-3-1464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71 8538 0 0,'-7'-6'2093'0'0,"-11"-6"7725"0"0,17 12-9696 0 0,1 1 0 0 0,-1-1 0 0 0,1 0 0 0 0,-1 1 0 0 0,0-1 0 0 0,1 1 0 0 0,-1-1 0 0 0,1 1 0 0 0,-1-1 0 0 0,1 1-1 0 0,-1-1 1 0 0,1 1 0 0 0,0 0 0 0 0,-1-1 0 0 0,1 1 0 0 0,0 0 0 0 0,-1-1 0 0 0,1 1 0 0 0,0 0 0 0 0,0-1 0 0 0,0 1 0 0 0,0 0 0 0 0,-1-1 0 0 0,1 1 0 0 0,0 0 0 0 0,0 0-1 0 0,0-1 1 0 0,1 1 0 0 0,-1 0 0 0 0,0 1 0 0 0,-1 7-87 0 0,-1 7 23 0 0,0-1 1 0 0,1 0 0 0 0,1 1-1 0 0,1-1 1 0 0,0 0 0 0 0,0 1 0 0 0,7 24-1 0 0,-5-38-63 0 0,-1 1-1 0 0,1 0 0 0 0,0-1 1 0 0,0 1-1 0 0,0-1 0 0 0,0 0 0 0 0,0 0 1 0 0,1 0-1 0 0,-1 0 0 0 0,1-1 1 0 0,5 2-1 0 0,52 17-60 0 0,-30-16 63 0 0,-25-4 14 0 0,1 1 0 0 0,-1 0-1 0 0,1 0 1 0 0,-1 0-1 0 0,0 1 1 0 0,8 2 0 0 0,-14-3 6 0 0,1 0-1 0 0,0-1 1 0 0,-1 1 0 0 0,1 0 0 0 0,0 0 0 0 0,-1-1 0 0 0,1 1 0 0 0,-1 0 0 0 0,1 0 0 0 0,-1 0 0 0 0,0 0 0 0 0,1 0 0 0 0,-1 0 0 0 0,0-1 0 0 0,0 1 0 0 0,0 0 0 0 0,1 0 0 0 0,-1 0-1 0 0,0 0 1 0 0,0 0 0 0 0,0 0 0 0 0,0 0 0 0 0,-1 0 0 0 0,1 0 0 0 0,0 0 0 0 0,0 0 0 0 0,-1 0 0 0 0,1 0 0 0 0,0 0 0 0 0,-1-1 0 0 0,0 3 0 0 0,-16 31 583 0 0,15-31-586 0 0,-3 5-168 0 0,0 0 0 0 0,0-1 0 0 0,-1 0 0 0 0,-8 9 1 0 0,12-14-240 0 0,0-1 1 0 0,0 1 0 0 0,0-1-1 0 0,0 1 1 0 0,0-1 0 0 0,0 0-1 0 0,0 0 1 0 0,0 0 0 0 0,-5 2-1 0 0,6-3-132 0 0,0 0 0 0 0,-1 0 0 0 0,1 0-1 0 0,0 0 1 0 0,0 0 0 0 0,-1 0 0 0 0,1 0 0 0 0,0 0-1 0 0,0 0 1 0 0,-1-1 0 0 0,1 1 0 0 0,0 0-1 0 0,0-1 1 0 0,0 1 0 0 0,0-1 0 0 0,0 0 0 0 0,-1 1-1 0 0,1-1 1 0 0,0 0 0 0 0,-1-1 0 0 0,-12-11-3461 0 0,2-3-493 0 0</inkml:trace>
  <inkml:trace contextRef="#ctx0" brushRef="#br0" timeOffset="1">0 36 12035 0 0,'3'-10'3272'0'0,"-1"4"-759"0"0,6-3-393 0 0,2 3-463 0 0,2 5-561 0 0,3 0-376 0 0,3 0-312 0 0,1 0-184 0 0,1 1-128 0 0,1 0-72 0 0,2 1-120 0 0,1 1-392 0 0,-1 2-664 0 0,0 1-1081 0 0,-2 1-1031 0 0,-1-1-1145 0 0,-3-3-80 0 0,-2 2-1209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35 6857 0 0,'-1'-2'542'0'0,"1"1"-1"0"0,-1 0 1 0 0,1-1 0 0 0,0 1-1 0 0,-1 0 1 0 0,1-1-1 0 0,0 1 1 0 0,0-1-1 0 0,0 1 1 0 0,0 0-1 0 0,0-1 1 0 0,0 1-1 0 0,0-1 1 0 0,1-1-1 0 0,-1 3-301 0 0,0-1 0 0 0,1 1-1 0 0,-1-1 1 0 0,0 0 0 0 0,1 1 0 0 0,-1-1 0 0 0,1 1-1 0 0,-1-1 1 0 0,1 0 0 0 0,-1 1 0 0 0,1 0-1 0 0,0-1 1 0 0,-1 1 0 0 0,1-1 0 0 0,-1 1-1 0 0,1 0 1 0 0,0-1 0 0 0,-1 1 0 0 0,2-1 0 0 0,3 1-1 0 0,-1-1 1 0 0,0 1-1 0 0,0 0 1 0 0,0 0-1 0 0,0 0 1 0 0,1 1-1 0 0,-1-1 1 0 0,5 2-1 0 0,-2 0-186 0 0,0 0-1 0 0,0 1 0 0 0,0 0 1 0 0,-1 0-1 0 0,1 0 0 0 0,-1 1 0 0 0,0 0 1 0 0,7 6-1 0 0,-9-7-27 0 0,0 0 0 0 0,0 0 0 0 0,-1 1 1 0 0,1-1-1 0 0,-1 1 0 0 0,0 0 0 0 0,0 0 0 0 0,0 0 0 0 0,-1 0 1 0 0,0 1-1 0 0,1-1 0 0 0,-1 1 0 0 0,1 5 0 0 0,-3-7-18 0 0,0 0-1 0 0,0 0 1 0 0,0 0-1 0 0,-1 0 1 0 0,1-1-1 0 0,-1 1 1 0 0,0 0-1 0 0,1 0 1 0 0,-1 0-1 0 0,-1 0 1 0 0,1-1 0 0 0,0 1-1 0 0,-1-1 1 0 0,1 1-1 0 0,-1-1 1 0 0,0 1-1 0 0,0-1 1 0 0,0 0-1 0 0,0 0 1 0 0,0 0-1 0 0,0 0 1 0 0,-4 2-1 0 0,4-2-16 0 0,-1-1 0 0 0,1 1-1 0 0,0 0 1 0 0,0 1 0 0 0,0-1-1 0 0,0 0 1 0 0,0 0 0 0 0,0 1 0 0 0,1-1-1 0 0,-1 1 1 0 0,1 0 0 0 0,-1-1-1 0 0,1 1 1 0 0,0 0 0 0 0,0 0-1 0 0,1 0 1 0 0,-1 0 0 0 0,0-1-1 0 0,1 5 1 0 0,1-5 16 0 0,1 1-1 0 0,-1-1 0 0 0,1 1 1 0 0,0-1-1 0 0,0 0 0 0 0,0 0 1 0 0,0 0-1 0 0,0 0 1 0 0,1 0-1 0 0,-1 0 0 0 0,1 0 1 0 0,-1-1-1 0 0,1 1 0 0 0,-1-1 1 0 0,4 1-1 0 0,23 17 436 0 0,-26-15-361 0 0,0 0 1 0 0,0 1-1 0 0,-1-1 0 0 0,1 0 1 0 0,-1 1-1 0 0,0-1 1 0 0,0 1-1 0 0,-1 0 0 0 0,1-1 1 0 0,-1 1-1 0 0,0 0 0 0 0,0 0 1 0 0,-1 0-1 0 0,1 0 0 0 0,-1 0 1 0 0,0 0-1 0 0,-1 0 1 0 0,1 0-1 0 0,-3 9 0 0 0,2-8 6 0 0,-1 0 0 0 0,0-1 0 0 0,0 1 0 0 0,0-1 0 0 0,-1 0 0 0 0,1 0 0 0 0,-1 0 0 0 0,-1 0 0 0 0,1 0 0 0 0,-1-1 0 0 0,0 1 0 0 0,0-1 0 0 0,0 0 0 0 0,0 0 0 0 0,-1 0 0 0 0,-9 5 0 0 0,-4-5-2428 0 0,12-7-955 0 0,23 10-9314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9010 0 0,'5'-5'5138'0'0,"-5"5"-4795"0"0,0 0-1 0 0,1 0 1 0 0,-1 0 0 0 0,1 0-1 0 0,-1-1 1 0 0,0 1-1 0 0,1 0 1 0 0,-1 0-1 0 0,1 0 1 0 0,-1 0 0 0 0,1 0-1 0 0,15 5 3685 0 0,8 14-1482 0 0,-16-7-2252 0 0,-1-1 0 0 0,0 1 0 0 0,-1 1 0 0 0,-1-1 0 0 0,9 27 0 0 0,11 71-73 0 0,-14-55-123 0 0,-7-37-92 0 0,2 12 31 0 0,1-1 1 0 0,2 0-1 0 0,21 51 0 0 0,-29-79-36 0 0,-1 0 0 0 0,0 0-1 0 0,1 0 1 0 0,-1 0-1 0 0,1-1 1 0 0,-1 1 0 0 0,1 0-1 0 0,-1 0 1 0 0,1-1-1 0 0,0 1 1 0 0,-1 0 0 0 0,1-1-1 0 0,0 1 1 0 0,0 0-1 0 0,-1-1 1 0 0,1 1 0 0 0,0-1-1 0 0,0 1 1 0 0,0-1-1 0 0,0 0 1 0 0,-1 1 0 0 0,1-1-1 0 0,0 0 1 0 0,0 0-1 0 0,0 1 1 0 0,1-1 0 0 0,0-1 0 0 0,-1 1 0 0 0,1-1 1 0 0,-1 1-1 0 0,1-1 1 0 0,-1 0-1 0 0,0 1 0 0 0,1-1 1 0 0,-1 0-1 0 0,0 0 1 0 0,0 0-1 0 0,0 0 0 0 0,0 0 1 0 0,0 0-1 0 0,2-3 1 0 0,5-7 9 0 0,-1 0 0 0 0,0-1 0 0 0,5-14 0 0 0,-7 16 1 0 0,17-36 205 0 0,-1-1 0 0 0,-3-1-1 0 0,15-60 1 0 0,-27 81-3063 0 0,5-57 1 0 0,-11 76 490 0 0,-1 0 0 0 0,0 1 0 0 0,0-1 0 0 0,0 0 0 0 0,-1 0 1 0 0,-3-7-1 0 0,4 11 1863 0 0,-4-12-3276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44 2032 0 0,'0'-4'666'0'0,"0"0"0"0"0,-1 0 0 0 0,1 0 0 0 0,-1 1 0 0 0,0-1 0 0 0,0 0 0 0 0,-2-3 0 0 0,3 6-465 0 0,0 1-1 0 0,0 0 1 0 0,0-1-1 0 0,0 1 0 0 0,0 0 1 0 0,0-1-1 0 0,0 1 1 0 0,0 0-1 0 0,0-1 1 0 0,0 1-1 0 0,0 0 1 0 0,0-1-1 0 0,0 1 0 0 0,-1 0 1 0 0,1-1-1 0 0,0 1 1 0 0,0 0-1 0 0,0 0 1 0 0,0-1-1 0 0,-1 1 1 0 0,1 0-1 0 0,0 0 0 0 0,0-1 1 0 0,-1 1-1 0 0,1 0 1 0 0,0 0-1 0 0,-1 0 1 0 0,1 0-1 0 0,0-1 0 0 0,0 1 1 0 0,-1 0-1 0 0,1 0 1 0 0,0 0-1 0 0,-1 0 1 0 0,1 0-1 0 0,0 0 1 0 0,-1 0-1 0 0,1 0 0 0 0,0 0 1 0 0,-1 0-1 0 0,1 0 1 0 0,0 0-1 0 0,-1 0 1 0 0,1 0-1 0 0,0 0 1 0 0,-1 0-1 0 0,1 0 0 0 0,0 0 1 0 0,-1 1-1 0 0,1-1 1 0 0,0 0-1 0 0,0 0 1 0 0,-1 0-1 0 0,1 0 0 0 0,0 1 1 0 0,-1-1-1 0 0,-8 16 272 0 0,0 1 0 0 0,1 0 0 0 0,-8 28 0 0 0,-12 24-339 0 0,-60 83 231 0 0,86-150-366 0 0,1 0 1 0 0,0 0-1 0 0,0 0 1 0 0,0 1-1 0 0,0-1 1 0 0,0 0-1 0 0,1 1 1 0 0,-1-1-1 0 0,1 1 1 0 0,0-1-1 0 0,0 1 1 0 0,0-1-1 0 0,0 1 1 0 0,0-1-1 0 0,0 1 1 0 0,0-1-1 0 0,1 1 1 0 0,-1-1-1 0 0,1 0 1 0 0,2 5-1 0 0,-2-5 17 0 0,1 1 0 0 0,0-1 0 0 0,0 0 0 0 0,0 0 0 0 0,0 0 0 0 0,0 0-1 0 0,1 0 1 0 0,-1-1 0 0 0,1 1 0 0 0,-1-1 0 0 0,1 1 0 0 0,0-1 0 0 0,-1 0 0 0 0,1 0 0 0 0,3 0-1 0 0,10 3 79 0 0,1-1 0 0 0,-1-1 0 0 0,1 0 0 0 0,31-2 0 0 0,56-10 450 0 0,-17 2-2311 0 0,-28 8-6581 0 0,-54 0 4058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9234 0 0,'0'0'141'0'0,"0"0"0"0"0,-1 0 0 0 0,1 0 1 0 0,0 0-1 0 0,-1 0 0 0 0,1 0 0 0 0,-1 0 0 0 0,1 1 1 0 0,0-1-1 0 0,0 0 0 0 0,-1 0 0 0 0,1 1 0 0 0,0-1 0 0 0,-1 0 1 0 0,1 0-1 0 0,0 1 0 0 0,0-1 0 0 0,-1 0 0 0 0,1 0 0 0 0,0 1 1 0 0,0-1-1 0 0,0 0 0 0 0,0 1 0 0 0,-1-1 0 0 0,1 0 0 0 0,0 1 1 0 0,0-1-1 0 0,0 1 0 0 0,0-1 0 0 0,0 0 0 0 0,0 1 0 0 0,0-1 1 0 0,0 0-1 0 0,0 1 0 0 0,0-1 0 0 0,0 1 0 0 0,0-1 1 0 0,0 0-1 0 0,0 1 0 0 0,1-1 0 0 0,-1 0 0 0 0,0 1 0 0 0,2 27 755 0 0,-1-19-122 0 0,5 149 2771 0 0,10 133-2855 0 0,-13-275-439 0 0,2-8-4303 0 0,-4-8 3668 0 0,0 0 0 0 0,-1 0 0 0 0,1 0-1 0 0,0 0 1 0 0,0 0 0 0 0,-1-1 0 0 0,1 1 0 0 0,0 0 0 0 0,0 0 0 0 0,-1 0-1 0 0,1-1 1 0 0,0 1 0 0 0,0 0 0 0 0,-1-1 0 0 0,1 1 0 0 0,-1-1 0 0 0,1 1 0 0 0,0-1-1 0 0,-1 1 1 0 0,1-1 0 0 0,-1 1 0 0 0,1-1 0 0 0,-1 1 0 0 0,1-1 0 0 0,-1 0-1 0 0,1 1 1 0 0,-1-1 0 0 0,0 0 0 0 0,1 0 0 0 0,7-11-3732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33 9602 0 0,'-1'-2'530'0'0,"-12"-20"8048"0"0,14 21-8439 0 0,-1 0-1 0 0,1 1 1 0 0,-1-1-1 0 0,1 1 1 0 0,-1-1-1 0 0,1 1 0 0 0,0-1 1 0 0,-1 1-1 0 0,1-1 1 0 0,0 1-1 0 0,-1-1 1 0 0,1 1-1 0 0,0 0 1 0 0,-1 0-1 0 0,1-1 0 0 0,0 1 1 0 0,0 0-1 0 0,0 0 1 0 0,-1 0-1 0 0,1 0 1 0 0,0 0-1 0 0,0-1 1 0 0,-1 2-1 0 0,1-1 1 0 0,0 0-1 0 0,0 0 0 0 0,0 0 1 0 0,-1 0-1 0 0,1 0 1 0 0,1 1-1 0 0,43 2 627 0 0,-1 1 0 0 0,72 17 0 0 0,-101-17-717 0 0,0 1 1 0 0,0 0 0 0 0,0 0 0 0 0,0 2 0 0 0,-1 0-1 0 0,0 0 1 0 0,0 1 0 0 0,-1 1 0 0 0,0 0 0 0 0,21 21 0 0 0,-29-26-34 0 0,-1 1 1 0 0,0 0-1 0 0,-1 0 1 0 0,1 0 0 0 0,-1 0-1 0 0,0 1 1 0 0,0-1-1 0 0,0 1 1 0 0,-1 0 0 0 0,0 0-1 0 0,0 0 1 0 0,-1 0 0 0 0,0 0-1 0 0,0 0 1 0 0,0 0-1 0 0,0 0 1 0 0,-1 0 0 0 0,0 1-1 0 0,-2 8 1 0 0,0-7-23 0 0,0 1 1 0 0,0-2-1 0 0,-1 1 1 0 0,-1 0-1 0 0,1 0 1 0 0,-1-1-1 0 0,0 0 1 0 0,-1 0-1 0 0,0 0 1 0 0,0 0-1 0 0,0-1 1 0 0,-1 0-1 0 0,-12 11 1 0 0,4-6-19 0 0,0-1 0 0 0,0-1 0 0 0,-1 0 0 0 0,0-1 0 0 0,0 0 0 0 0,-1-1-1 0 0,0-1 1 0 0,0 0 0 0 0,-1-2 0 0 0,0 0 0 0 0,1 0 0 0 0,-1-2 0 0 0,0 0 0 0 0,-1-1 0 0 0,1-1 0 0 0,0 0 0 0 0,0-1 0 0 0,-32-7 0 0 0,33 3 22 0 0,30 7 223 0 0,30 7 167 0 0,-8 3-256 0 0,0 1-1 0 0,-1 1 1 0 0,-1 3 0 0 0,0 0 0 0 0,-1 2 0 0 0,51 40-1 0 0,-63-42-98 0 0,-2 0 0 0 0,0 2 0 0 0,-1 1-1 0 0,-1 0 1 0 0,-1 1 0 0 0,0 0-1 0 0,-2 2 1 0 0,-1 0 0 0 0,0 0-1 0 0,13 38 1 0 0,16 91-348 0 0,-26-85-1646 0 0,3-1-4140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 9482 0 0,'0'0'90'0'0,"0"-1"0"0"0,1 0 0 0 0,-1 0 0 0 0,0 0 1 0 0,1 0-1 0 0,-1 0 0 0 0,0 1 0 0 0,1-1 0 0 0,-1 0 0 0 0,1 0 0 0 0,0 0 0 0 0,-1 1 1 0 0,1-1-1 0 0,0 1 0 0 0,-1-1 0 0 0,1 0 0 0 0,0 1 0 0 0,0-1 0 0 0,-1 1 0 0 0,1-1 1 0 0,0 1-1 0 0,0 0 0 0 0,0-1 0 0 0,0 1 0 0 0,-1 0 0 0 0,1 0 0 0 0,0-1 0 0 0,0 1 0 0 0,0 0 1 0 0,0 0-1 0 0,0 0 0 0 0,0 0 0 0 0,0 0 0 0 0,0 0 0 0 0,0 0 0 0 0,0 1 0 0 0,1-1 1 0 0,44 8 148 0 0,-36-6 147 0 0,61 14 917 0 0,-70-15-1267 0 0,0 0-1 0 0,1 0 1 0 0,-1 0 0 0 0,0 0-1 0 0,0 1 1 0 0,0-1-1 0 0,0 0 1 0 0,0 0 0 0 0,0 1-1 0 0,0-1 1 0 0,-1 1-1 0 0,1-1 1 0 0,0 1 0 0 0,-1-1-1 0 0,1 1 1 0 0,-1-1 0 0 0,1 1-1 0 0,-1-1 1 0 0,0 1-1 0 0,0 0 1 0 0,0-1 0 0 0,0 1-1 0 0,0 0 1 0 0,0 1-1 0 0,0 1 122 0 0,0 0-17 0 0,1-1 0 0 0,-1 0 0 0 0,-1 1 1 0 0,1-1-1 0 0,0 1 0 0 0,-1-1 0 0 0,0 0 0 0 0,0 1 0 0 0,0-1 0 0 0,0 0 0 0 0,0 0 1 0 0,-1 0-1 0 0,1 0 0 0 0,-1 0 0 0 0,0 0 0 0 0,0 0 0 0 0,-3 3 0 0 0,-4 5-133 0 0,-1 0 1 0 0,-18 14-1 0 0,19-17 136 0 0,-8 7-143 0 0,0 1 0 0 0,1 1-1 0 0,-18 25 1 0 0,30-38-17 0 0,1 0-1 0 0,0 0 1 0 0,1 0 0 0 0,-1 1 0 0 0,1 0-1 0 0,0-1 1 0 0,0 1 0 0 0,0 0 0 0 0,0 0 0 0 0,1 0-1 0 0,0 0 1 0 0,0 0 0 0 0,1 0 0 0 0,-1 1 0 0 0,1-1-1 0 0,0 0 1 0 0,1 0 0 0 0,-1 0 0 0 0,1 0 0 0 0,0 1-1 0 0,2 5 1 0 0,-2-9 11 0 0,-1-1 1 0 0,1 1-1 0 0,0-1 0 0 0,0 1 1 0 0,0-1-1 0 0,0 0 0 0 0,0 0 0 0 0,0 1 1 0 0,1-1-1 0 0,-1 0 0 0 0,0 0 0 0 0,1 0 1 0 0,-1 0-1 0 0,0 0 0 0 0,3 0 0 0 0,13 12-12 0 0,-15-11 36 0 0,0 0 0 0 0,0 0 1 0 0,0 0-1 0 0,0 0 1 0 0,0-1-1 0 0,0 1 0 0 0,1-1 1 0 0,-1 1-1 0 0,0-1 1 0 0,1 0-1 0 0,-1 0 0 0 0,1 0 1 0 0,0 0-1 0 0,-1 0 1 0 0,1-1-1 0 0,0 1 0 0 0,-1-1 1 0 0,1 0-1 0 0,0 1 1 0 0,0-1-1 0 0,-1-1 0 0 0,6 0 1 0 0,-6 1 23 0 0,0-1 0 0 0,0 0 0 0 0,0 0 0 0 0,0-1 0 0 0,0 1 0 0 0,-1 0 0 0 0,1-1 0 0 0,0 1 0 0 0,-1-1 0 0 0,1 1 0 0 0,-1-1 1 0 0,0 0-1 0 0,1 0 0 0 0,-1 1 0 0 0,0-1 0 0 0,0 0 0 0 0,0 0 0 0 0,0 0 0 0 0,-1 0 0 0 0,1 0 0 0 0,0-1 0 0 0,-1 1 0 0 0,0 0 0 0 0,1 0 0 0 0,-1 0 0 0 0,0 0 0 0 0,0-1 0 0 0,-1-3 1 0 0,1-19 117 0 0,-2-1 1 0 0,-1 1 0 0 0,-1 0 0 0 0,-11-39-1 0 0,11 50-274 0 0,-1 1 0 0 0,0 0-1 0 0,0 0 1 0 0,-2 0-1 0 0,1 1 1 0 0,-2 0 0 0 0,1 0-1 0 0,-1 1 1 0 0,-20-20-1 0 0,28 30-68 0 0,-1 0-1 0 0,0 0 0 0 0,0 0 0 0 0,0 0 0 0 0,0 0 0 0 0,0 1 0 0 0,0-1 0 0 0,0 0 0 0 0,0 1 0 0 0,0-1 0 0 0,-1 1 0 0 0,1-1 1 0 0,0 1-1 0 0,0-1 0 0 0,0 1 0 0 0,-1 0 0 0 0,1-1 0 0 0,0 1 0 0 0,-2 0 0 0 0,3 1-115 0 0,-1 0 1 0 0,1-1-1 0 0,-1 1 0 0 0,1 0 0 0 0,0 0 0 0 0,-1 0 0 0 0,1-1 1 0 0,0 1-1 0 0,0 0 0 0 0,0 0 0 0 0,0 0 0 0 0,-1 0 1 0 0,1-1-1 0 0,0 1 0 0 0,0 0 0 0 0,1 0 0 0 0,-1 0 0 0 0,0 0 1 0 0,0-1-1 0 0,0 1 0 0 0,1 0 0 0 0,-1 0 0 0 0,0 0 1 0 0,1-1-1 0 0,-1 1 0 0 0,0 0 0 0 0,1 0 0 0 0,0 1 0 0 0,8 17-4442 0 0</inkml:trace>
  <inkml:trace contextRef="#ctx0" brushRef="#br0" timeOffset="1">361 591 10362 0 0,'2'-2'3313'0'0,"1"-1"-1697"0"0,-3-2 121 0 0,0-4 79 0 0,0-2-480 0 0,0-3-648 0 0,1 0-367 0 0,1-1-193 0 0,1 0-88 0 0,1 3-312 0 0,2 2-697 0 0,3 2-1071 0 0,-1 1-1201 0 0,1-1-1216 0 0,0 3-2448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10282 0 0,'0'-31'7111'0'0,"1"33"-7043"0"0,-1-2-33 0 0,0 1 1 0 0,0 0-1 0 0,1-1 0 0 0,-1 1 0 0 0,0-1 0 0 0,0 1 0 0 0,0-1 0 0 0,1 1 1 0 0,-1-1-1 0 0,0 1 0 0 0,1-1 0 0 0,-1 1 0 0 0,0-1 0 0 0,1 1 0 0 0,-1-1 1 0 0,1 1-1 0 0,-1-1 0 0 0,0 0 0 0 0,1 1 0 0 0,-1-1 0 0 0,1 0 0 0 0,-1 0 1 0 0,1 1-1 0 0,0-1 0 0 0,-1 0 0 0 0,1 0 0 0 0,-1 1 0 0 0,1-1 0 0 0,-1 0 1 0 0,1 0-1 0 0,0 0 0 0 0,-1 0 0 0 0,1 0 0 0 0,-1 0 0 0 0,1 0 0 0 0,-1 0 1 0 0,1 0-1 0 0,0 0 0 0 0,-1-1 0 0 0,1 1 0 0 0,-1 0 0 0 0,1 0 0 0 0,0-1 0 0 0,15-1 333 0 0,35 4 64 0 0,-48-2-405 0 0,-1 0 0 0 0,1 0-1 0 0,-1 1 1 0 0,1-1 0 0 0,0 1-1 0 0,-1 0 1 0 0,0 0 0 0 0,1 0-1 0 0,-1 0 1 0 0,1 0-1 0 0,-1 0 1 0 0,0 1 0 0 0,0-1-1 0 0,0 1 1 0 0,0-1 0 0 0,0 1-1 0 0,2 2 1 0 0,-3-2 6 0 0,-1-1 1 0 0,0 1-1 0 0,1 0 0 0 0,-1-1 1 0 0,0 1-1 0 0,0 0 0 0 0,0-1 1 0 0,-1 1-1 0 0,1 0 0 0 0,0-1 0 0 0,0 1 1 0 0,-1-1-1 0 0,1 1 0 0 0,-1 0 1 0 0,0-1-1 0 0,1 1 0 0 0,-1-1 1 0 0,0 0-1 0 0,0 1 0 0 0,0-1 1 0 0,0 0-1 0 0,-1 2 0 0 0,-27 28-19 0 0,23-27-39 0 0,-2 2-102 0 0,0 0 0 0 0,1 1 0 0 0,0 0 0 0 0,0 0 0 0 0,-10 13 0 0 0,15-17 63 0 0,1-1-1 0 0,0 0 0 0 0,0 0 1 0 0,0 1-1 0 0,0-1 0 0 0,0 1 1 0 0,1-1-1 0 0,-1 1 0 0 0,1-1 1 0 0,-1 1-1 0 0,1-1 0 0 0,0 1 1 0 0,0-1-1 0 0,0 1 0 0 0,1-1 0 0 0,-1 1 1 0 0,0-1-1 0 0,1 1 0 0 0,0-1 1 0 0,-1 1-1 0 0,1-1 0 0 0,0 0 1 0 0,0 1-1 0 0,1-1 0 0 0,-1 0 1 0 0,0 0-1 0 0,3 3 0 0 0,0 1 41 0 0,1-1-1 0 0,0-1 1 0 0,-1 1-1 0 0,2-1 1 0 0,-1 1-1 0 0,0-2 1 0 0,1 1-1 0 0,0-1 0 0 0,0 1 1 0 0,10 3-1 0 0,26 15 1609 0 0,-41-21-1460 0 0,1 1-1 0 0,-1 0 1 0 0,1-1 0 0 0,-1 1-1 0 0,0 0 1 0 0,0 0 0 0 0,0 0-1 0 0,0 0 1 0 0,0 0 0 0 0,0 0-1 0 0,0 0 1 0 0,-1 0 0 0 0,1 1-1 0 0,-1-1 1 0 0,1 0 0 0 0,-1 0-1 0 0,0 0 1 0 0,0 1 0 0 0,0-1-1 0 0,0 0 1 0 0,0 0 0 0 0,-1 1 0 0 0,1-1-1 0 0,-1 2 1 0 0,-1 6 25 0 0,-1-1 0 0 0,1 0 1 0 0,-1 0-1 0 0,-6 11 0 0 0,7-16-87 0 0,0 0 0 0 0,0 0 0 0 0,-1-1 0 0 0,1 1 0 0 0,-1-1 0 0 0,1 0 0 0 0,-1 0 0 0 0,0 0 0 0 0,0 0 0 0 0,-1 0 0 0 0,1-1 0 0 0,-1 1 0 0 0,1-1 0 0 0,-6 3 0 0 0,-1-2-492 0 0,1 0 0 0 0,-1 0 0 0 0,1-1 1 0 0,-17 1-1 0 0,-6 2-4983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35 282 5353 0 0,'-6'3'2144'0'0,"-4"-1"100"0"0,4-17-1184 0 0,1-13-645 0 0,1 0 0 0 0,0-50 0 0 0,4 65 28 0 0,1 0-1 0 0,0 0 1 0 0,1 1-1 0 0,0-1 1 0 0,1 0-1 0 0,1 1 1 0 0,0 0-1 0 0,9-20 1 0 0,-13 32-414 0 0,0 0 0 0 0,0 0 1 0 0,0-1-1 0 0,0 1 0 0 0,0 0 0 0 0,0 0 1 0 0,0-1-1 0 0,1 1 0 0 0,-1 0 1 0 0,0 0-1 0 0,0 0 0 0 0,0-1 0 0 0,0 1 1 0 0,0 0-1 0 0,1 0 0 0 0,-1 0 0 0 0,0 0 1 0 0,0-1-1 0 0,0 1 0 0 0,0 0 1 0 0,1 0-1 0 0,-1 0 0 0 0,0 0 0 0 0,0 0 1 0 0,0 0-1 0 0,1 0 0 0 0,-1 0 0 0 0,0 0 1 0 0,0-1-1 0 0,1 1 0 0 0,-1 0 1 0 0,0 0-1 0 0,0 0 0 0 0,1 0 0 0 0,-1 0 1 0 0,0 0-1 0 0,0 0 0 0 0,0 1 1 0 0,1-1-1 0 0,-1 0 0 0 0,0 0 0 0 0,0 0 1 0 0,1 0-1 0 0,-1 0 0 0 0,0 0 0 0 0,0 0 1 0 0,8 13 493 0 0,0 20-174 0 0,-6-12-152 0 0,-2 0 0 0 0,0 0-1 0 0,-4 25 1 0 0,4-40-165 0 0,0-6-32 0 0,0 0-1 0 0,0 0 1 0 0,0 0 0 0 0,0 0 0 0 0,0 0-1 0 0,0 0 1 0 0,0 0 0 0 0,0 0-1 0 0,0 0 1 0 0,0 0 0 0 0,1 0 0 0 0,-1 0-1 0 0,0 0 1 0 0,0 0 0 0 0,0 0-1 0 0,0 0 1 0 0,0 0 0 0 0,0 0-1 0 0,0 0 1 0 0,0 0 0 0 0,0 0 0 0 0,0 0-1 0 0,0 0 1 0 0,0 0 0 0 0,1 0-1 0 0,-1 0 1 0 0,0 0 0 0 0,0 0 0 0 0,0 0-1 0 0,0 0 1 0 0,0 0 0 0 0,0 1-1 0 0,0-1 1 0 0,0 0 0 0 0,0 0-1 0 0,0 0 1 0 0,0 0 0 0 0,0 0 0 0 0,0 0-1 0 0,0 0 1 0 0,0 0 0 0 0,0 0-1 0 0,0 0 1 0 0,0 0 0 0 0,0 0 0 0 0,0 0-1 0 0,0 1 1 0 0,0-1 0 0 0,0 0-1 0 0,0 0 1 0 0,0 0 0 0 0,8-11-10 0 0,6-18 8 0 0,-12 23 10 0 0,2-5 12 0 0,0 1 1 0 0,1-1-1 0 0,0 1 1 0 0,1 0-1 0 0,0 0 0 0 0,1 1 1 0 0,-1 0-1 0 0,2 0 1 0 0,15-15-1 0 0,-23 24-9 0 0,1-1 0 0 0,-1 1 0 0 0,1 0 0 0 0,-1-1-1 0 0,1 1 1 0 0,0 0 0 0 0,-1 0 0 0 0,1-1 0 0 0,-1 1-1 0 0,1 0 1 0 0,0 0 0 0 0,-1 0 0 0 0,1 0-1 0 0,0 0 1 0 0,-1 0 0 0 0,1 0 0 0 0,-1 0 0 0 0,1 0-1 0 0,0 0 1 0 0,-1 0 0 0 0,1 0 0 0 0,0 0 0 0 0,-1 0-1 0 0,1 1 1 0 0,0-1 0 0 0,-1 0 0 0 0,1 0-1 0 0,-1 1 1 0 0,1-1 0 0 0,-1 0 0 0 0,1 1 0 0 0,13 21 164 0 0,-2 30-35 0 0,-8 1-88 0 0,1 14-1906 0 0,7-26-9930 0 0,-8-33 7308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4:2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60 456 6481 0 0,'-16'-47'8110'0'0,"7"-3"-3278"0"0,6 26-3882 0 0,1-1 0 0 0,2-30 0 0 0,2 28-1014 0 0,1 1-1 0 0,1 0 1 0 0,1 1 0 0 0,2-1 0 0 0,16-43-1 0 0,-20 62 101 0 0,-2 2-10 0 0,0 1 0 0 0,1 0 0 0 0,0-1 0 0 0,0 1 0 0 0,1 0 0 0 0,-1 0 0 0 0,1 0 0 0 0,0 0 0 0 0,0 1 0 0 0,4-5 0 0 0,-7 8-21 0 0,1 0 0 0 0,0 0 0 0 0,-1 0 0 0 0,1 0 0 0 0,0 0 0 0 0,0 0 1 0 0,-1 0-1 0 0,1 0 0 0 0,0 1 0 0 0,-1-1 0 0 0,1 0 0 0 0,0 0 0 0 0,-1 1 0 0 0,1-1 1 0 0,-1 0-1 0 0,1 1 0 0 0,0-1 0 0 0,-1 1 0 0 0,1-1 0 0 0,-1 1 0 0 0,1-1 0 0 0,-1 1 0 0 0,1-1 1 0 0,-1 1-1 0 0,0-1 0 0 0,1 1 0 0 0,-1-1 0 0 0,0 1 0 0 0,1 0 0 0 0,-1-1 0 0 0,0 1 1 0 0,0 0-1 0 0,1-1 0 0 0,-1 1 0 0 0,0 0 0 0 0,0-1 0 0 0,0 1 0 0 0,0 1 0 0 0,6 28 609 0 0,34 171 674 0 0,-21-122-2968 0 0,-15-63 352 0 0,3 11-2553 0 0,-9-11-3726 0 0</inkml:trace>
  <inkml:trace contextRef="#ctx0" brushRef="#br0" timeOffset="1">1 322 10970 0 0,'5'-6'2689'0'0,"3"-6"-473"0"0,6 8-15 0 0,5 0-409 0 0,2 3-399 0 0,2 0-305 0 0,3-2-288 0 0,-1 1-112 0 0,1-1-288 0 0,-1 2-208 0 0,-4 1-80 0 0,-1 1-128 0 0,-1 3-208 0 0,-3 1-528 0 0,-1 3-1064 0 0,-2 0-1841 0 0,-4 7-2440 0 0,-4-3-1993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5:5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39 132 2320 0 0,'-2'-4'145'0'0,"-4"-21"1301"0"0,6 24-1397 0 0,0 0 0 0 0,0 1 0 0 0,1-1 0 0 0,-1 1 0 0 0,0-1 0 0 0,1 1 0 0 0,-1-1 0 0 0,0 1 0 0 0,1-1 0 0 0,-1 1 0 0 0,1-1 0 0 0,-1 1 0 0 0,1-1 0 0 0,-1 1 0 0 0,1-1 0 0 0,-1 1 0 0 0,1 0-1 0 0,-1 0 1 0 0,1-1 0 0 0,0 1 0 0 0,-1 0 0 0 0,1 0 0 0 0,0-1 0 0 0,-1 1 0 0 0,1 0 0 0 0,1 0 0 0 0,-2 0 101 0 0,1-1 1 0 0,-1 0-1 0 0,1 1 0 0 0,-1-1 0 0 0,0 0 0 0 0,1 1 1 0 0,-1-1-1 0 0,0 0 0 0 0,1 1 0 0 0,-1-1 0 0 0,0 0 1 0 0,0 0-1 0 0,0 1 0 0 0,1-1 0 0 0,-1 0 0 0 0,0 0 1 0 0,0 1-1 0 0,0-1 0 0 0,0 0 0 0 0,-1 0 0 0 0,1-1 1 0 0,-2-24 4136 0 0,1 18-2057 0 0,-3-33 2298 0 0,1 44-1675 0 0,-3 12-1825 0 0,-2 15-687 0 0,-2 31-256 0 0,2 0 0 0 0,4 0 0 0 0,2 0 0 0 0,11 114 1 0 0,-9-171-170 0 0,1 11-602 0 0,1-1 1 0 0,1 0-1 0 0,8 27 1 0 0,-11-41 561 0 0,0 0 0 0 0,1 1 0 0 0,-1-1 0 0 0,0 0 0 0 0,0 0 0 0 0,0 0 0 0 0,1 0 0 0 0,-1 0 1 0 0,0 0-1 0 0,0 0 0 0 0,1 0 0 0 0,-1 0 0 0 0,0 0 0 0 0,0-1 0 0 0,0 1 0 0 0,1 0 0 0 0,-1 0 1 0 0,0 0-1 0 0,0 0 0 0 0,0 0 0 0 0,1 0 0 0 0,-1 0 0 0 0,0 0 0 0 0,0-1 0 0 0,0 1 0 0 0,0 0 0 0 0,1 0 1 0 0,-1 0-1 0 0,0 0 0 0 0,0-1 0 0 0,0 1 0 0 0,0 0 0 0 0,0 0 0 0 0,0 0 0 0 0,0-1 0 0 0,1 1 1 0 0,-1 0-1 0 0,0 0 0 0 0,0 0 0 0 0,0-1 0 0 0,0 1 0 0 0,0 0 0 0 0,0 0 0 0 0,0 0 0 0 0,0-1 1 0 0,0 1-1 0 0,0 0 0 0 0,0 0 0 0 0,0-1 0 0 0,0 1 0 0 0,-1 0 0 0 0,6-15-3640 0 0,-1-36-3916 0 0,0 36 4954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5:5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7394 0 0,'10'6'9153'0'0,"0"-3"-6681"0"0,-10 3-2468 0 0,2 7 49 0 0,1-11-94 0 0,3-9-102 0 0,8 43-2240 0 0,-10-37 472 0 0,-1 8 1120 0 0,-1 0-280 0 0,2-9-1739 0 0,-3 1 2642 0 0,-1 1 120 0 0,0 0 1 0 0,0 0 0 0 0,0 0-1 0 0,0 0 1 0 0,0 0 0 0 0,0 0-1 0 0,0 0 1 0 0,0-1 0 0 0,0 1-1 0 0,0 0 1 0 0,0 0 0 0 0,0 0-1 0 0,0 0 1 0 0,0 0-1 0 0,0 0 1 0 0,0 0 0 0 0,0 0-1 0 0,0 0 1 0 0,0-1 0 0 0,0 1-1 0 0,0 0 1 0 0,0 0 0 0 0,0 0-1 0 0,0 0 1 0 0,0 0 0 0 0,0 0-1 0 0,1 0 1 0 0,-1 0 0 0 0,0 0-1 0 0,0 0 1 0 0,0 0 0 0 0,0 0-1 0 0,0 0 1 0 0,0 0 0 0 0,0 0-1 0 0,0 0 1 0 0,0 0-1 0 0,0 0 1 0 0,1 0 0 0 0,-1 0-1 0 0,0 0 1 0 0,0 0 0 0 0,0 0-1 0 0,0 0 1 0 0,0 0 0 0 0,0 0-1 0 0,0 0 1 0 0,0 0 0 0 0,0 0-1 0 0,1 0 1 0 0,-1 0 0 0 0,0 0-1 0 0,0 0 1 0 0,0 0 0 0 0,0 0-1 0 0,0 0 1 0 0,0 0 0 0 0,0 0-1 0 0,0 0 1 0 0,0 0-1 0 0,0 0 1 0 0,1 0 0 0 0,3 19-4440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5:5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41 5297 0 0,'-5'-8'1507'0'0,"-14"-18"5705"0"0,19 25-7088 0 0,-1 1 1 0 0,1-1 0 0 0,0 1-1 0 0,0 0 1 0 0,-1-1-1 0 0,1 1 1 0 0,0 0-1 0 0,-1-1 1 0 0,1 1 0 0 0,0 0-1 0 0,-1-1 1 0 0,1 1-1 0 0,-1 0 1 0 0,1 0-1 0 0,0-1 1 0 0,-1 1-1 0 0,1 0 1 0 0,-1 0 0 0 0,1 0-1 0 0,-1 0 1 0 0,1 0-1 0 0,-1 0 1 0 0,1 0-1 0 0,0 0 1 0 0,-1 0 0 0 0,1 0-1 0 0,-1 0 1 0 0,1 0-1 0 0,-1 0 1 0 0,1 0-1 0 0,-1 0 1 0 0,1 0-1 0 0,-1 0 1 0 0,1 0 0 0 0,0 1-1 0 0,-1-1 1 0 0,1 0-1 0 0,-1 0 1 0 0,1 1-1 0 0,0-1 1 0 0,-1 0 0 0 0,1 0-1 0 0,-1 1 1 0 0,1-1-1 0 0,0 1 1 0 0,0-1-1 0 0,-1 0 1 0 0,1 1-1 0 0,0-1 1 0 0,0 1 0 0 0,-1-1-1 0 0,1 1 1 0 0,-16 32 1773 0 0,-1-2-755 0 0,-18 54-1 0 0,24-54-1075 0 0,3 1 0 0 0,0-1-1 0 0,2 1 1 0 0,2 1 0 0 0,1-1 0 0 0,1 53-1 0 0,3-74-116 0 0,0 1-1 0 0,1 0 0 0 0,0-1 1 0 0,1 1-1 0 0,0-1 1 0 0,0 0-1 0 0,2 0 0 0 0,-1 0 1 0 0,1 0-1 0 0,1-1 0 0 0,0 0 1 0 0,0 0-1 0 0,1-1 1 0 0,1 1-1 0 0,-1-1 0 0 0,1-1 1 0 0,1 0-1 0 0,-1 0 0 0 0,2 0 1 0 0,-1-1-1 0 0,15 8 1 0 0,-20-12-64 0 0,0-1 0 0 0,-1 0 0 0 0,1 0 0 0 0,0 0 1 0 0,1 0-1 0 0,-1-1 0 0 0,0 0 0 0 0,0 1 1 0 0,1-1-1 0 0,-1-1 0 0 0,1 1 0 0 0,-1-1 1 0 0,0 0-1 0 0,1 0 0 0 0,-1 0 0 0 0,1 0 1 0 0,-1-1-1 0 0,1 0 0 0 0,6-2 0 0 0,8-2-388 0 0,-18 5 484 0 0,0 0 1 0 0,0 0 0 0 0,0 0-1 0 0,0 0 1 0 0,0-1-1 0 0,0 1 1 0 0,0 0 0 0 0,0-1-1 0 0,0 1 1 0 0,0 0-1 0 0,0-1 1 0 0,0 1 0 0 0,-1-1-1 0 0,1 0 1 0 0,0 1 0 0 0,0-1-1 0 0,-1 0 1 0 0,1 1-1 0 0,0-1 1 0 0,-1 0 0 0 0,1 0-1 0 0,0 0 1 0 0,-1 1 0 0 0,1-1-1 0 0,-1 0 1 0 0,0 0-1 0 0,1 0 1 0 0,-1 0 0 0 0,0 0-1 0 0,1 0 1 0 0,-1 0 0 0 0,0 0-1 0 0,0 0 1 0 0,0-2-1 0 0,1 0-4 0 0,0 0-1 0 0,0-1 0 0 0,0 1 1 0 0,-1 0-1 0 0,0 0 0 0 0,1-1 0 0 0,-1 1 1 0 0,0 0-1 0 0,-1-1 0 0 0,1 1 1 0 0,-1 0-1 0 0,1-1 0 0 0,-1 1 0 0 0,0 0 1 0 0,0 0-1 0 0,0 0 0 0 0,-1 0 1 0 0,1 0-1 0 0,-3-4 0 0 0,1 4 53 0 0,0 0 1 0 0,0 0-1 0 0,0 0 1 0 0,0 0-1 0 0,-1 1 0 0 0,1 0 1 0 0,0 0-1 0 0,-1 0 0 0 0,0 0 1 0 0,0 0-1 0 0,1 1 0 0 0,-1-1 1 0 0,-7-1-1 0 0,0 1 65 0 0,1 1 1 0 0,0 0-1 0 0,0 0 0 0 0,-1 1 0 0 0,1 0 1 0 0,0 1-1 0 0,0 0 0 0 0,0 1 0 0 0,0 0 1 0 0,0 1-1 0 0,-18 6 0 0 0,27-9-151 0 0,0 1 0 0 0,0-1 0 0 0,0 1 0 0 0,0-1 0 0 0,0 1 0 0 0,0 0 0 0 0,0-1 0 0 0,0 1 0 0 0,0 0 1 0 0,0 0-1 0 0,0 0 0 0 0,1 0 0 0 0,-1-1 0 0 0,0 1 0 0 0,1 0 0 0 0,-1 0 0 0 0,0 1 0 0 0,1-1 0 0 0,-1 0 0 0 0,1 0 0 0 0,-1 1 0 0 0,20-8-11476 0 0,-13 1 8490 0 0,0-1-1099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0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 3209 0 0,'-3'-3'1176'0'0,"3"2"-622"0"0,-1 1 0 0 0,0-1 1 0 0,0 0-1 0 0,0 0 0 0 0,0 0 0 0 0,0 0 1 0 0,0 1-1 0 0,0-1 0 0 0,0 0 0 0 0,0 1 1 0 0,0-1-1 0 0,0 1 0 0 0,0-1 0 0 0,0 1 1 0 0,0 0-1 0 0,0-1 0 0 0,-1 1 0 0 0,1 0 1 0 0,-2 0 1534 0 0,4 3-1878 0 0,0 0 0 0 0,0 0 1 0 0,0 0-1 0 0,0 0 0 0 0,-1 0 0 0 0,1 0 0 0 0,-1 0 0 0 0,0 0 1 0 0,0 1-1 0 0,0 3 0 0 0,0 3 132 0 0,0 26 437 0 0,-5 55 1 0 0,1-56-296 0 0,2 56 1 0 0,2-90-487 0 0,0-1-1 0 0,1 1 1 0 0,-1 0-1 0 0,0-1 1 0 0,0 1-1 0 0,0 0 1 0 0,0-1-1 0 0,1 1 1 0 0,-1 0-1 0 0,0-1 1 0 0,1 1-1 0 0,-1-1 1 0 0,0 1-1 0 0,1 0 1 0 0,-1-1-1 0 0,1 1 0 0 0,-1-1 1 0 0,1 0-1 0 0,-1 1 1 0 0,1-1-1 0 0,-1 1 1 0 0,1-1-1 0 0,0 0 1 0 0,-1 1-1 0 0,1-1 1 0 0,-1 0-1 0 0,1 0 1 0 0,0 1-1 0 0,-1-1 1 0 0,1 0-1 0 0,0 0 1 0 0,-1 0-1 0 0,1 0 1 0 0,0 0-1 0 0,-1 0 1 0 0,1 0-1 0 0,0 0 0 0 0,-1 0 1 0 0,1 0-1 0 0,0 0 1 0 0,0-1-1 0 0,37-10-322 0 0,-23 5 267 0 0,-2 3 50 0 0,0 0 1 0 0,-1 0-1 0 0,1 1 0 0 0,0 1 1 0 0,0 0-1 0 0,14 1 0 0 0,-24 1 22 0 0,-1-1-1 0 0,1 0 0 0 0,-1 1 1 0 0,1-1-1 0 0,-1 1 0 0 0,0 0 0 0 0,1 0 1 0 0,-1 0-1 0 0,0 0 0 0 0,1 0 1 0 0,-1 0-1 0 0,0 0 0 0 0,0 1 0 0 0,0-1 1 0 0,0 1-1 0 0,0 0 0 0 0,-1 0 1 0 0,1-1-1 0 0,0 1 0 0 0,-1 0 1 0 0,1 1-1 0 0,-1-1 0 0 0,0 0 0 0 0,0 0 1 0 0,0 0-1 0 0,0 1 0 0 0,0-1 1 0 0,0 1-1 0 0,-1-1 0 0 0,1 0 0 0 0,-1 1 1 0 0,1-1-1 0 0,-1 1 0 0 0,0-1 1 0 0,0 1-1 0 0,0-1 0 0 0,0 1 0 0 0,-1 3 1 0 0,0 2-27 0 0,0 0 1 0 0,-1 0-1 0 0,1-1 0 0 0,-1 1 1 0 0,-1 0-1 0 0,1-1 0 0 0,-1 0 1 0 0,-1 1-1 0 0,1-1 1 0 0,-1-1-1 0 0,0 1 0 0 0,-1 0 1 0 0,0-1-1 0 0,0 0 0 0 0,0 0 1 0 0,-1-1-1 0 0,0 1 1 0 0,0-1-1 0 0,0 0 0 0 0,-12 6 1 0 0,18-11-190 0 0,-1 1 1 0 0,1-1-1 0 0,-1 0 1 0 0,1 0-1 0 0,-1 0 1 0 0,1 0 0 0 0,-1 0-1 0 0,1 0 1 0 0,-1 0-1 0 0,1 0 1 0 0,-1 0-1 0 0,1 0 1 0 0,-1 0-1 0 0,1 0 1 0 0,-1 0-1 0 0,0 0 1 0 0,1 0-1 0 0,-1-1 1 0 0,1 1 0 0 0,-1 0-1 0 0,1 0 1 0 0,0-1-1 0 0,-1 1 1 0 0,1 0-1 0 0,-1 0 1 0 0,1-1-1 0 0,-1 1 1 0 0,1-1-1 0 0,0 1 1 0 0,-1 0 0 0 0,1-1-1 0 0,0 1 1 0 0,-1-1-1 0 0,1 1 1 0 0,0-1-1 0 0,0 1 1 0 0,-1-1-1 0 0,1 1 1 0 0,0-1-1 0 0,0 1 1 0 0,0-1 0 0 0,0 1-1 0 0,0-1 1 0 0,-5-27-6632 0 0,4 25 6498 0 0,1-19-4089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0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61 8834 0 0,'0'0'184'0'0,"-1"0"1"0"0,1 0-1 0 0,-1 0 1 0 0,1 0 0 0 0,-1-1-1 0 0,1 1 1 0 0,-1 0-1 0 0,1 0 1 0 0,-1 0-1 0 0,1 0 1 0 0,-1 0-1 0 0,1-1 1 0 0,-1 1-1 0 0,1 0 1 0 0,0-1-1 0 0,-1 1 1 0 0,1 0-1 0 0,-1 0 1 0 0,1-1-1 0 0,0 1 1 0 0,-1-1 0 0 0,1 1-1 0 0,0 0 1 0 0,-1-1-1 0 0,1 1 1 0 0,0-1-1 0 0,0 1 1 0 0,0-1-1 0 0,-1 1 1 0 0,1-1-1 0 0,0 1 1 0 0,0-1-1 0 0,0 1 1 0 0,0-1-1 0 0,0 1 1 0 0,0-1-1 0 0,0 1 1 0 0,0-1 0 0 0,0 1-1 0 0,0-1 1 0 0,0 1-1 0 0,0-1 1 0 0,2-1 77 0 0,-1 1-1 0 0,0 0 1 0 0,1 0 0 0 0,-1 0 0 0 0,1 0 0 0 0,0 0 0 0 0,-1 0 0 0 0,1 0 0 0 0,0 0 0 0 0,0 1 0 0 0,-1-1 0 0 0,3 0 0 0 0,36-9 412 0 0,52-6-1 0 0,-3 10-5774 0 0,-84 6 3563 0 0,0 0 1 0 0,0 0-1 0 0,0 1 1 0 0,-1 0-1 0 0,1 0 1 0 0,6 2-1 0 0,0 2-2639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0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9098 0 0,'-1'-5'7402'0'0,"1"5"-7237"0"0,1 0-22 0 0,0 0 0 0 0,0 0 1 0 0,0 0-1 0 0,0 0 0 0 0,0 1 0 0 0,0-1 1 0 0,0 0-1 0 0,0 0 0 0 0,0 1 1 0 0,0-1-1 0 0,0 1 0 0 0,0-1 0 0 0,0 0 1 0 0,0 1-1 0 0,1 1 0 0 0,3 3 138 0 0,1 1 0 0 0,-2 0 0 0 0,1 0-1 0 0,-1 1 1 0 0,0-1 0 0 0,0 1 0 0 0,0 0-1 0 0,-1 0 1 0 0,0 0 0 0 0,3 13-1 0 0,1 10 626 0 0,4 44-1 0 0,2 2-534 0 0,2-12-345 0 0,47 122 1 0 0,-62-185-22 0 0,1 0 0 0 0,-1 1 0 0 0,1-1 0 0 0,-1 0 0 0 0,1 0 0 0 0,-1 0 0 0 0,1 0 0 0 0,-1 0 0 0 0,1 0 0 0 0,0 0 0 0 0,0 0 0 0 0,0-1 0 0 0,-1 1 0 0 0,1 0 0 0 0,0 0 0 0 0,0-1 0 0 0,0 1 0 0 0,1 0 0 0 0,-1-1 0 0 0,0 0-1 0 0,-1 0 1 0 0,1 0 0 0 0,-1 0 0 0 0,1 0-1 0 0,-1-1 1 0 0,1 1 0 0 0,-1 0 0 0 0,1 0 0 0 0,-1-1-1 0 0,1 1 1 0 0,-1 0 0 0 0,1-1 0 0 0,-1 1 0 0 0,1 0-1 0 0,-1-1 1 0 0,1 1 0 0 0,-1-1 0 0 0,0 1-1 0 0,1 0 1 0 0,-1-1 0 0 0,0 1 0 0 0,1-1 0 0 0,-1 1-1 0 0,0-2 1 0 0,4-7 31 0 0,0 0-1 0 0,-1 0 0 0 0,3-14 0 0 0,-3 10-76 0 0,22-71-578 0 0,39-118 1622 0 0,-24 104-2410 0 0,9 4-3506 0 0,-44 82-4145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 13427 0 0,'0'-5'1333'0'0,"0"1"0"0"0,0-1 0 0 0,0 0 0 0 0,0 0 1 0 0,0 0-1 0 0,3-7 0 0 0,-1 4-670 0 0,0 0 0 0 0,1 0 0 0 0,0 0 0 0 0,0 0 1 0 0,7-10-1 0 0,-10 18-653 0 0,0 0 0 0 0,0 0 0 0 0,0 0 0 0 0,0 0 0 0 0,0 0 0 0 0,0 0 0 0 0,0-1 0 0 0,0 1 0 0 0,0 0 0 0 0,0 0 0 0 0,0 0 0 0 0,1 0 0 0 0,-1 0 0 0 0,0 0 0 0 0,0-1 0 0 0,0 1 0 0 0,0 0 0 0 0,0 0 0 0 0,0 0 0 0 0,0 0 0 0 0,0 0 0 0 0,0 0 0 0 0,1 0 0 0 0,-1 0 0 0 0,0 0 0 0 0,0 0 0 0 0,0 0 0 0 0,0 0 0 0 0,0 0 0 0 0,0 0 0 0 0,1-1 0 0 0,-1 1 0 0 0,0 0 0 0 0,0 0 0 0 0,0 0 0 0 0,0 0 0 0 0,0 0 0 0 0,1 0 0 0 0,-1 1 0 0 0,0-1 0 0 0,0 0 0 0 0,0 0 0 0 0,0 0 0 0 0,0 0 0 0 0,0 0 0 0 0,1 0 0 0 0,-1 0 0 0 0,0 0 0 0 0,0 0 0 0 0,0 0 0 0 0,0 0 0 0 0,0 0 0 0 0,0 0 0 0 0,0 0 0 0 0,0 1 0 0 0,0-1 0 0 0,1 0 0 0 0,-1 0 0 0 0,3 12 219 0 0,-1 16-100 0 0,-6 22-133 0 0,-11 57 0 0 0,7-64-392 0 0,2-1 1 0 0,0 57-1 0 0,6-95 367 0 0,0-1 0 0 0,0 0 0 0 0,1 1 0 0 0,-1-1 0 0 0,1 0 0 0 0,-1 0 0 0 0,1 1 0 0 0,0-1 0 0 0,0 0 0 0 0,1 0-1 0 0,-1 0 1 0 0,1 0 0 0 0,-1 0 0 0 0,1 0 0 0 0,0-1 0 0 0,0 1 0 0 0,0 0 0 0 0,0-1 0 0 0,1 0 0 0 0,-1 1 0 0 0,4 1 0 0 0,-1-1 51 0 0,0-1 0 0 0,0 1 1 0 0,1-1-1 0 0,-1-1 0 0 0,0 1 0 0 0,1-1 1 0 0,0 0-1 0 0,-1 0 0 0 0,1-1 0 0 0,-1 1 1 0 0,11-2-1 0 0,-5 0-99 0 0,0 0 0 0 0,0-1 0 0 0,0 0-1 0 0,0-1 1 0 0,0 0 0 0 0,11-5 0 0 0,6-6-2878 0 0,-5-3-3702 0 0,-7 0-2589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10482 0 0,'-12'26'1803'0'0,"-12"34"-1"0"0,14-33-86 0 0,-15 30-1 0 0,-54 80 1827 0 0,39-70-2475 0 0,-33 75 0 0 0,72-141-1041 0 0,0 0 0 0 0,0 1 0 0 0,0-1 0 0 0,1 1-1 0 0,-1 0 1 0 0,1-1 0 0 0,-1 1 0 0 0,1 0 0 0 0,-1-1 0 0 0,1 1 0 0 0,0 0-1 0 0,0-1 1 0 0,0 1 0 0 0,0 0 0 0 0,0-1 0 0 0,0 1 0 0 0,0 0-1 0 0,1-1 1 0 0,-1 1 0 0 0,1 0 0 0 0,-1-1 0 0 0,1 1 0 0 0,0-1-1 0 0,0 3 1 0 0,1-3-24 0 0,0 0-1 0 0,0 1 0 0 0,0-1 0 0 0,0 0 0 0 0,1 0 1 0 0,-1 0-1 0 0,0-1 0 0 0,0 1 0 0 0,1 0 1 0 0,-1-1-1 0 0,0 1 0 0 0,1-1 0 0 0,-1 0 0 0 0,0 0 1 0 0,1 0-1 0 0,3-1 0 0 0,142-11 41 0 0,4 0-51 0 0,-139 12-343 0 0,39-3-1226 0 0,-29-5-2082 0 0,-22 7 3220 0 0,0 0 0 0 0,0 1 0 0 0,-1-1 0 0 0,1 0 0 0 0,0 1 0 0 0,0-1 0 0 0,0 0 1 0 0,-1 0-1 0 0,1 0 0 0 0,0 0 0 0 0,-1 0 0 0 0,1 0 0 0 0,-1 0 0 0 0,1 0 0 0 0,-1 0 0 0 0,1-1 0 0 0,-3-12-3340 0 0,-13-2 2274 0 0,10 11 500 0 0,-7-12-2311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9162 0 0,'-1'0'343'0'0,"-1"1"0"0"0,1 1 0 0 0,-1-1-1 0 0,0 0 1 0 0,1 0 0 0 0,0 1 0 0 0,-1-1 0 0 0,1 0 0 0 0,0 1-1 0 0,0-1 1 0 0,0 1 0 0 0,0 0 0 0 0,0-1 0 0 0,0 1 0 0 0,0 0 0 0 0,0 0-1 0 0,1-1 1 0 0,-1 1 0 0 0,1 0 0 0 0,-1 4 0 0 0,-5 44 1580 0 0,6-40-1477 0 0,-3 33 591 0 0,-2 7-578 0 0,2-1 1 0 0,3 1 0 0 0,7 66 0 0 0,-6-111-629 0 0,5 25-260 0 0,-5-29 167 0 0,-1 1 1 0 0,0-1 0 0 0,1 0-1 0 0,0 1 1 0 0,-1-1-1 0 0,1 0 1 0 0,0 1 0 0 0,-1-1-1 0 0,1 0 1 0 0,0 0-1 0 0,0 0 1 0 0,0 0 0 0 0,0 0-1 0 0,0 0 1 0 0,0 0-1 0 0,3 2 1 0 0,-4-3-69 0 0,1 0 0 0 0,0-1 0 0 0,0 1 0 0 0,0 0 1 0 0,-1 0-1 0 0,1 0 0 0 0,0-1 0 0 0,-1 1 0 0 0,1 0 0 0 0,0-1 0 0 0,0 1 1 0 0,-1 0-1 0 0,1-1 0 0 0,-1 1 0 0 0,1-1 0 0 0,0 1 0 0 0,-1-1 0 0 0,1 1 1 0 0,-1-1-1 0 0,1 0 0 0 0,-1 1 0 0 0,1-1 0 0 0,-1 0 0 0 0,0 1 0 0 0,1-1 1 0 0,-1 0-1 0 0,0 1 0 0 0,0-1 0 0 0,1-1 0 0 0,0 0-204 0 0,5-10-3809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56 6577 0 0,'0'-21'7935'0'0,"1"32"-6266"0"0,0 56-252 0 0,-2-38-1304 0 0,2 1 0 0 0,1-1 0 0 0,1 1 1 0 0,10 36-1 0 0,-13-64-218 0 0,0-1 0 0 0,0 0 0 0 0,0 0 0 0 0,1 0 0 0 0,-1 0 0 0 0,0 0 0 0 0,1 0 0 0 0,-1 0 0 0 0,0 0 0 0 0,1 0 0 0 0,0 0 0 0 0,-1 0 0 0 0,1 0 0 0 0,-1-1 0 0 0,1 1 0 0 0,0 0 0 0 0,1 1 0 0 0,1-17-4769 0 0,-3-18-286 0 0,-1 19 4767 0 0,1 0-44 0 0,-2 1 1 0 0,1-1-1 0 0,-2 0 1 0 0,0 1-1 0 0,-1 0 1 0 0,-9-23-1 0 0,-6 2 3299 0 0,-8 2 4629 0 0,26 31-7384 0 0,1 1 1 0 0,-1-1-1 0 0,1 0 0 0 0,-1-1 0 0 0,1 1 1 0 0,0 0-1 0 0,-1 0 0 0 0,1 0 1 0 0,0 0-1 0 0,0 0 0 0 0,0 0 0 0 0,0 0 1 0 0,0 0-1 0 0,0 0 0 0 0,0-1 0 0 0,0 1 1 0 0,0 0-1 0 0,0 0 0 0 0,1 0 0 0 0,-1 0 1 0 0,0 0-1 0 0,1 0 0 0 0,-1 0 0 0 0,1 0 1 0 0,-1 0-1 0 0,1 0 0 0 0,0 0 1 0 0,-1 0-1 0 0,1 0 0 0 0,0 0 0 0 0,0 1 1 0 0,-1-1-1 0 0,1 0 0 0 0,1 0 0 0 0,2-3 91 0 0,0 0 0 0 0,1 0 0 0 0,-1 0 0 0 0,1 1-1 0 0,7-4 1 0 0,-6 4-104 0 0,1 2 0 0 0,-1-1-1 0 0,1 1 1 0 0,-1 0 0 0 0,1 0 0 0 0,-1 0-1 0 0,1 1 1 0 0,-1 0 0 0 0,1 1 0 0 0,-1-1-1 0 0,1 1 1 0 0,-1 1 0 0 0,1-1 0 0 0,-1 1 0 0 0,0 0-1 0 0,8 4 1 0 0,-5-3 92 0 0,-1 1 1 0 0,1 0-1 0 0,-1 1 1 0 0,0 0-1 0 0,-1 0 1 0 0,1 0-1 0 0,-1 1 1 0 0,0 0-1 0 0,-1 1 1 0 0,1 0-1 0 0,6 9 1 0 0,-9-8 4 0 0,0 0 0 0 0,0 0 1 0 0,-1 0-1 0 0,0 1 0 0 0,-1-1 1 0 0,0 1-1 0 0,0 0 0 0 0,0-1 1 0 0,-2 1-1 0 0,1 11 0 0 0,-1 14 335 0 0,-6 44 0 0 0,3-56-412 0 0,3-16-103 0 0,-14 197-46 0 0,23-205-7801 0 0,1-16-70 0 0,-8-1 3263 0 0,6 4 753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59 11771 0 0,'-4'4'440'0'0,"1"0"-1241"0"0,1-2-167 0 0,2-3 104 0 0,1-2 336 0 0,1 0 272 0 0,3-1 104 0 0,2-1-8 0 0,3 1-88 0 0,2-3-432 0 0,1-3-649 0 0,0-7-127 0 0,4 3-1937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31 126 4537 0 0,'-2'-2'-45'0'0,"1"0"0"0"0,0 0 0 0 0,-1 0 0 0 0,1 0-1 0 0,0 0 1 0 0,0-1 0 0 0,0 1 0 0 0,0 0 0 0 0,1-1 0 0 0,-1 1 0 0 0,1-1 0 0 0,-1 1 0 0 0,1-1 0 0 0,0 1-1 0 0,0 0 1 0 0,0-1 0 0 0,0 1 0 0 0,0-1 0 0 0,1 1 0 0 0,-1-1 0 0 0,1 1 0 0 0,-1-1 0 0 0,3-2 0 0 0,-2 0 392 0 0,0 0 0 0 0,-1 1 0 0 0,1-1 0 0 0,-1 0 1 0 0,0 0-1 0 0,0-5 0 0 0,-1 8 121 0 0,1 1-1 0 0,0 0 1 0 0,-1-1 0 0 0,1 1 0 0 0,-1-1-1 0 0,0 1 1 0 0,1 0 0 0 0,-1 0 0 0 0,0-1-1 0 0,0 1 1 0 0,0 0 0 0 0,0 0 0 0 0,0 0-1 0 0,0 0 1 0 0,0 0 0 0 0,0 0-1 0 0,0 0 1 0 0,-1 0 0 0 0,1 1 0 0 0,0-1-1 0 0,0 0 1 0 0,-1 1 0 0 0,1-1 0 0 0,-3 0-1 0 0,42 22-303 0 0,-32-17-126 0 0,-1 0-1 0 0,1 0 1 0 0,0-1 0 0 0,0 0 0 0 0,1 0-1 0 0,-1 0 1 0 0,13 3 0 0 0,24-2 243 0 0,-33-4-113 0 0,1 1 1 0 0,-1 0-1 0 0,0 1 0 0 0,11 3 0 0 0,-17-4-110 0 0,0 1 0 0 0,-1-1 1 0 0,1 1-1 0 0,-1 0 0 0 0,0 0 0 0 0,0 0 0 0 0,1 1 1 0 0,-2-1-1 0 0,1 1 0 0 0,0-1 0 0 0,0 1 1 0 0,-1 0-1 0 0,1 0 0 0 0,-1 0 0 0 0,2 4 1 0 0,-1-2 70 0 0,0 0-1 0 0,0 0 1 0 0,-1 0 0 0 0,0 1 0 0 0,0-1 0 0 0,-1 1 0 0 0,1-1 0 0 0,-1 1 0 0 0,0-1 0 0 0,0 1 0 0 0,-1 0 0 0 0,0-1 0 0 0,0 1 0 0 0,0 0 0 0 0,-1 0-1 0 0,0-1 1 0 0,-2 11 0 0 0,-1-7 26 0 0,0 0 0 0 0,0-1 0 0 0,-1 1 0 0 0,0-1 0 0 0,0 0 0 0 0,-1 0 0 0 0,0-1 0 0 0,0 0 0 0 0,-14 13 0 0 0,1-2-142 0 0,1 1 1 0 0,1 1 0 0 0,-24 37-1 0 0,42-58-17 0 0,0 0-1 0 0,0 0 1 0 0,1 0-1 0 0,-1 1 1 0 0,0-1-1 0 0,1 0 1 0 0,-1 1-1 0 0,0-1 1 0 0,1 1-1 0 0,-1-1 0 0 0,1 1 1 0 0,-1 0-1 0 0,1-1 1 0 0,-1 1-1 0 0,1 0 1 0 0,-1 0-1 0 0,1 0 1 0 0,-1 0-1 0 0,1 0 1 0 0,-1 1-1 0 0,1-1 0 0 0,1 1 1 0 0,46 12-125 0 0,-26-7 97 0 0,-6-3 48 0 0,-15-3-4 0 0,1 1 1 0 0,0-1 0 0 0,0 1 0 0 0,0-1 0 0 0,0 1-1 0 0,-1 0 1 0 0,1 0 0 0 0,0 0 0 0 0,2 2 0 0 0,-3-1-6 0 0,-1-1 0 0 0,0 0 0 0 0,0 0 0 0 0,-1 1 0 0 0,1-1 0 0 0,0 0 0 0 0,0 1 1 0 0,-1-1-1 0 0,1 1 0 0 0,-1-1 0 0 0,1 1 0 0 0,-1-1 0 0 0,0 1 0 0 0,1 0 0 0 0,-1-1 0 0 0,0 1 1 0 0,0-1-1 0 0,0 1 0 0 0,0 0 0 0 0,0-1 0 0 0,-1 3 0 0 0,0 4 113 0 0,0 0-1 0 0,0 0 1 0 0,-1 0-1 0 0,0 0 1 0 0,-1 0-1 0 0,0-1 1 0 0,0 1-1 0 0,-5 8 1 0 0,6-12-88 0 0,0-1 1 0 0,-1 1 0 0 0,1-1-1 0 0,-1 0 1 0 0,0 0-1 0 0,0 0 1 0 0,0 0-1 0 0,-1 0 1 0 0,1-1-1 0 0,0 1 1 0 0,-1-1 0 0 0,0 0-1 0 0,0 0 1 0 0,1 0-1 0 0,-1-1 1 0 0,0 1-1 0 0,-5 0 1 0 0,-3 0-168 0 0,8-1-120 0 0,1-1-1 0 0,0 1 0 0 0,0-1 1 0 0,-1 1-1 0 0,1 0 1 0 0,0 0-1 0 0,0 1 0 0 0,-4 1 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36 351 6777 0 0,'-1'0'285'0'0,"1"1"0"0"0,-1 0 0 0 0,0-1 0 0 0,1 1 0 0 0,-1-1 0 0 0,0 0 0 0 0,0 1-1 0 0,1-1 1 0 0,-1 0 0 0 0,0 1 0 0 0,0-1 0 0 0,0 0 0 0 0,1 0 0 0 0,-1 1 0 0 0,0-1-1 0 0,0 0 1 0 0,0 0 0 0 0,0 0 0 0 0,0 0 0 0 0,1 0 0 0 0,-1-1 0 0 0,0 1 0 0 0,0 0 0 0 0,0 0-1 0 0,0 0 1 0 0,1-1 0 0 0,-1 1 0 0 0,0 0 0 0 0,0-1 0 0 0,1 1 0 0 0,-1-1 0 0 0,0 1-1 0 0,0-1 1 0 0,0-1-52 0 0,-1 0-1 0 0,1-1 1 0 0,1 1-1 0 0,-1 0 0 0 0,0 0 1 0 0,0 0-1 0 0,1 0 1 0 0,-1-1-1 0 0,1 1 1 0 0,0 0-1 0 0,0-1 1 0 0,0-2-1 0 0,0-11-160 0 0,2 0-1 0 0,4-26 1 0 0,0 15-135 0 0,2-1 0 0 0,15-39 0 0 0,-17 54 37 0 0,0-1 0 0 0,1 1 0 0 0,1 0 0 0 0,0 1 0 0 0,0 0 0 0 0,16-17 0 0 0,-23 27 17 0 0,1 1-1 0 0,-1-1 1 0 0,0 1-1 0 0,0 0 0 0 0,0 0 1 0 0,1 0-1 0 0,-1 0 0 0 0,1 0 1 0 0,-1 0-1 0 0,1 0 0 0 0,-1 0 1 0 0,1 1-1 0 0,-1-1 0 0 0,1 1 1 0 0,0-1-1 0 0,-1 1 1 0 0,1-1-1 0 0,0 1 0 0 0,-1 0 1 0 0,1 0-1 0 0,0 0 0 0 0,1 0 1 0 0,-1 1 16 0 0,-1-1 0 0 0,1 1 1 0 0,-1 0-1 0 0,1 0 1 0 0,-1 0-1 0 0,0 0 0 0 0,0 0 1 0 0,1 0-1 0 0,-1 0 0 0 0,0 1 1 0 0,0-1-1 0 0,0 0 0 0 0,0 1 1 0 0,0-1-1 0 0,-1 0 0 0 0,1 1 1 0 0,0-1-1 0 0,0 3 0 0 0,3 7 65 0 0,-1 1-1 0 0,0-1 0 0 0,-1 1 0 0 0,1 20 0 0 0,-2-17-104 0 0,-1-1-1 0 0,0 0 1 0 0,-1 0-1 0 0,-1 0 1 0 0,-4 16 0 0 0,11-45-1049 0 0,0 1-1 0 0,10-20 1 0 0,-8 20 1349 0 0,1 1 0 0 0,13-20 0 0 0,-20 32-188 0 0,-1 1 1 0 0,1-1-1 0 0,0 0 0 0 0,-1 0 1 0 0,1 0-1 0 0,0 1 0 0 0,-1-1 1 0 0,1 0-1 0 0,0 0 0 0 0,0 1 1 0 0,-1-1-1 0 0,1 1 0 0 0,0-1 1 0 0,0 1-1 0 0,0-1 0 0 0,0 1 1 0 0,0-1-1 0 0,0 1 0 0 0,0 0 1 0 0,0 0-1 0 0,0 0 0 0 0,0-1 1 0 0,0 1-1 0 0,0 0 0 0 0,0 0 1 0 0,0 0-1 0 0,0 0 0 0 0,0 1 1 0 0,2-1-1 0 0,-1 1-20 0 0,0 1 1 0 0,-1-1-1 0 0,1 0 0 0 0,0 1 1 0 0,-1-1-1 0 0,1 1 0 0 0,-1-1 0 0 0,0 1 1 0 0,1 0-1 0 0,-1 0 0 0 0,0 0 1 0 0,0-1-1 0 0,1 4 0 0 0,2 5 57 0 0,0 0 0 0 0,-1 0 0 0 0,0 0 0 0 0,2 21 0 0 0,-5-20 9 0 0,0-1 0 0 0,-1 1 0 0 0,0 0 0 0 0,-1 0 0 0 0,-4 12 0 0 0,-1 10-3430 0 0,4 0-8007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42 672 8874 0 0,'-1'0'232'0'0,"0"0"1"0"0,-1 0-1 0 0,1-1 0 0 0,0 1 1 0 0,0 0-1 0 0,0-1 0 0 0,0 1 1 0 0,0 0-1 0 0,0-1 0 0 0,0 1 1 0 0,-1-1-1 0 0,1 0 0 0 0,1 1 1 0 0,-1-1-1 0 0,0 0 0 0 0,0 0 1 0 0,0 1-1 0 0,0-1 0 0 0,0 0 1 0 0,1 0-1 0 0,-2-1 0 0 0,-10-29 1752 0 0,9 16-1484 0 0,1 1 0 0 0,0-22 0 0 0,3 11-313 0 0,0 0-1 0 0,2-1 1 0 0,1 1-1 0 0,1 0 1 0 0,10-29 0 0 0,51-118 447 0 0,-50 138-185 0 0,22-38 0 0 0,-30 60-246 0 0,0 1 0 0 0,0-1 0 0 0,1 1 1 0 0,0 1-1 0 0,1 0 0 0 0,16-13 0 0 0,-25 21-165 0 0,1 1 0 0 0,0-1 0 0 0,-1 1 0 0 0,1 0 0 0 0,0 0 0 0 0,0 0 0 0 0,0 0 0 0 0,0 0 0 0 0,0 0 0 0 0,0 0 0 0 0,0 0 0 0 0,0 1 0 0 0,0-1 0 0 0,0 1 0 0 0,0 0 0 0 0,1-1-1 0 0,-1 1 1 0 0,0 0 0 0 0,0 0 0 0 0,0 0 0 0 0,0 1 0 0 0,1-1 0 0 0,-1 1 0 0 0,0-1 0 0 0,0 1 0 0 0,0-1 0 0 0,0 1 0 0 0,0 0 0 0 0,0 0 0 0 0,0 0 0 0 0,2 2 0 0 0,-1 0 47 0 0,0 1 0 0 0,0 0 0 0 0,0 0 0 0 0,0 0 0 0 0,-1 0 0 0 0,1 0 0 0 0,-1 1 1 0 0,0-1-1 0 0,0 1 0 0 0,-1-1 0 0 0,1 1 0 0 0,-1 0 0 0 0,0 4 0 0 0,6 41-95 0 0,-2 0 0 0 0,-3 0 0 0 0,-7 89 0 0 0,-17 4-3388 0 0,4-36-7040 0 0,11-78 3439 0 0,4-22 4293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6:2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12835 0 0,'2'-2'118'0'0,"0"-1"-1"0"0,0 1 1 0 0,0 0 0 0 0,0 0 0 0 0,0 1 0 0 0,1-1 0 0 0,-1 0 0 0 0,0 1-1 0 0,1-1 1 0 0,-1 1 0 0 0,1 0 0 0 0,0 0 0 0 0,-1 0 0 0 0,6-1 0 0 0,2-2 506 0 0,21-8 519 0 0,1 1 0 0 0,0 2 0 0 0,1 1-1 0 0,-1 2 1 0 0,37-3 0 0 0,89 5-5622 0 0,-157 4 4117 0 0,1 0 0 0 0,-1 0 1 0 0,0 0-1 0 0,1 0 0 0 0,-1 0 0 0 0,0 0 0 0 0,1 0 1 0 0,-1-1-1 0 0,0 1 0 0 0,0-1 0 0 0,1 1 0 0 0,-1-1 1 0 0,0 1-1 0 0,0-1 0 0 0,0 0 0 0 0,1 1 0 0 0,-1-1 0 0 0,0 0 1 0 0,0 0-1 0 0,0 0 0 0 0,0 0 0 0 0,1-2 0 0 0,2-1-1203 0 0,10-5-4177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9642 0 0,'-2'1'799'0'0,"0"1"0"0"0,0-1 0 0 0,0 1 0 0 0,0-1 0 0 0,0 1 0 0 0,1 0 0 0 0,-1 0 0 0 0,1 0 0 0 0,-2 3 0 0 0,-9 24 2152 0 0,1 37-2942 0 0,8-40 1396 0 0,1-16-983 0 0,-1 1 0 0 0,0-1 0 0 0,0 0 0 0 0,-1 0 0 0 0,-1 0 0 0 0,0 0 0 0 0,-9 12 0 0 0,-51 65 371 0 0,23-33-256 0 0,35-45-477 0 0,-39 59 169 0 0,42-60-222 0 0,0-1 0 0 0,0 1-1 0 0,1 0 1 0 0,0 0 0 0 0,0 0-1 0 0,1 1 1 0 0,-2 10 0 0 0,4-17-11 0 0,0 1 0 0 0,0-1 1 0 0,0 1-1 0 0,0-1 0 0 0,1 0 1 0 0,-1 0-1 0 0,1 1 0 0 0,-1-1 1 0 0,1 0-1 0 0,0 0 0 0 0,0 0 0 0 0,0 1 1 0 0,0-1-1 0 0,1 0 0 0 0,-1 0 1 0 0,0-1-1 0 0,1 1 0 0 0,-1 0 1 0 0,1 0-1 0 0,0-1 0 0 0,0 1 1 0 0,-1-1-1 0 0,1 1 0 0 0,0-1 0 0 0,0 0 1 0 0,0 0-1 0 0,0 0 0 0 0,1 0 1 0 0,-1 0-1 0 0,0 0 0 0 0,0-1 1 0 0,1 1-1 0 0,-1-1 0 0 0,3 1 0 0 0,6 1-2 0 0,0-1-1 0 0,0 0 0 0 0,0 0 0 0 0,0-1 0 0 0,21-3 0 0 0,40-8-35 0 0,129-12-373 0 0,-160 22-332 0 0,35-1-2261 0 0,-29-8-3401 0 0,-46 10 6164 0 0,0 0-1 0 0,0 0 1 0 0,0 0-1 0 0,-1 0 1 0 0,1-1-1 0 0,0 1 1 0 0,0 0-1 0 0,-1 0 1 0 0,1-1-1 0 0,0 1 1 0 0,0-1-1 0 0,-1 1 1 0 0,1 0-1 0 0,0-1 0 0 0,-1 1 1 0 0,1-1-1 0 0,-1 0 1 0 0,1 1-1 0 0,-1-1 1 0 0,1 1-1 0 0,-1-1 1 0 0,1 0-1 0 0,-1 0 1 0 0,0 1-1 0 0,1-1 1 0 0,-1 0-1 0 0,0 0 1 0 0,1 1-1 0 0,-1-1 1 0 0,0 0-1 0 0,0 0 1 0 0,0 1-1 0 0,0-1 1 0 0,0 0-1 0 0,0 0 1 0 0,0 0-1 0 0,0 0 1 0 0,0 1-1 0 0,0-1 1 0 0,0 0-1 0 0,-1 0 1 0 0,1-1-1 0 0,-8-10-3747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79 4097 0 0,'-18'-21'7948'0'0,"-26"-36"-1"0"0,49 69-3895 0 0,2 17-3734 0 0,-3-15 37 0 0,7 43-53 0 0,-1 1 0 0 0,2 113-1 0 0,3 24-1140 0 0,-10-175 640 0 0,1-8-3672 0 0,-6-12 3745 0 0,0 0 1 0 0,0 0 0 0 0,0 0 0 0 0,1 0 0 0 0,-1 1 0 0 0,0-1-1 0 0,0 0 1 0 0,0 0 0 0 0,0 0 0 0 0,1 0 0 0 0,-1 0 0 0 0,0 0 0 0 0,0 0-1 0 0,0 0 1 0 0,1 0 0 0 0,-1 0 0 0 0,0 0 0 0 0,0 0 0 0 0,1 0-1 0 0,-1 0 1 0 0,0 0 0 0 0,0 0 0 0 0,0 0 0 0 0,1 0 0 0 0,-1 0 0 0 0,0 0-1 0 0,0 0 1 0 0,0 0 0 0 0,0-1 0 0 0,1 1 0 0 0,-1 0 0 0 0,0 0-1 0 0,0 0 1 0 0,0 0 0 0 0,0 0 0 0 0,1-1 0 0 0,-1 1 0 0 0,0 0-1 0 0,0 0 1 0 0,0 0 0 0 0,0-1 0 0 0,9-18-4227 0 0,-3-6 494 0 0,4-5-1052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29 13131 0 0,'-1'0'471'0'0,"0"-1"1"0"0,0 1-1 0 0,0 0 1 0 0,0-1-1 0 0,-1 1 1 0 0,1-1-1 0 0,0 1 1 0 0,0-1-1 0 0,0 1 1 0 0,0-1-1 0 0,0 0 1 0 0,0 1-1 0 0,1-1 1 0 0,-1 0-1 0 0,0 0 1 0 0,-1-1-1 0 0,2 1-351 0 0,0 1 0 0 0,0-1 0 0 0,0 1 1 0 0,0-1-1 0 0,0 1 0 0 0,0 0 0 0 0,1-1 0 0 0,-1 1 0 0 0,0-1 0 0 0,0 1 0 0 0,0 0 0 0 0,1-1 0 0 0,-1 1 1 0 0,0 0-1 0 0,1-1 0 0 0,-1 1 0 0 0,0 0 0 0 0,1 0 0 0 0,-1-1 0 0 0,0 1 0 0 0,1 0 0 0 0,-1 0 1 0 0,0-1-1 0 0,1 1 0 0 0,-1 0 0 0 0,1 0 0 0 0,-1 0 0 0 0,1 0 0 0 0,4-2 108 0 0,1 0-1 0 0,-1 1 0 0 0,1-1 1 0 0,-1 2-1 0 0,10-2 1 0 0,96 8 579 0 0,-99-5-1249 0 0,-1 1-1 0 0,0 0 0 0 0,0 1 0 0 0,0 0 0 0 0,0 1 0 0 0,0 0 0 0 0,16 10 0 0 0,-10 1-4255 0 0,-12-1-1595 0 0,-3-3-1117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13555 0 0,'-12'9'1480'0'0,"0"1"0"0"0,1 0 0 0 0,0 1 0 0 0,1 0 1 0 0,0 1-1 0 0,-15 23 0 0 0,14-16-978 0 0,1-1 0 0 0,1 2 1 0 0,0-1-1 0 0,-8 32 0 0 0,10-25-522 0 0,2 0 1 0 0,0 0-1 0 0,2 1 0 0 0,1-1 0 0 0,1 1 1 0 0,1 0-1 0 0,1 0 0 0 0,7 32 1 0 0,-7-52 18 0 0,1-1 0 0 0,-1 0 1 0 0,1 0-1 0 0,1 0 1 0 0,-1 0-1 0 0,1 0 0 0 0,0 0 1 0 0,0-1-1 0 0,1 1 1 0 0,0-1-1 0 0,0 0 0 0 0,0 0 1 0 0,0-1-1 0 0,1 1 1 0 0,0-1-1 0 0,0 0 0 0 0,0 0 1 0 0,8 5-1 0 0,-9-7-14 0 0,0 0-1 0 0,1-1 1 0 0,-1 1-1 0 0,1-1 1 0 0,-1 0-1 0 0,1 0 0 0 0,-1 0 1 0 0,1-1-1 0 0,-1 1 1 0 0,1-1-1 0 0,0 0 1 0 0,-1 0-1 0 0,1-1 1 0 0,-1 0-1 0 0,1 1 1 0 0,0-2-1 0 0,-1 1 1 0 0,0 0-1 0 0,1-1 1 0 0,-1 0-1 0 0,0 0 1 0 0,0 0-1 0 0,0 0 0 0 0,0-1 1 0 0,0 0-1 0 0,4-4 1 0 0,-2 2 5 0 0,-1 0 1 0 0,0-1 0 0 0,0 0-1 0 0,0 0 1 0 0,-1 0-1 0 0,1-1 1 0 0,-2 0-1 0 0,1 1 1 0 0,-1-1-1 0 0,0-1 1 0 0,0 1 0 0 0,-1 0-1 0 0,0-1 1 0 0,1-10-1 0 0,-2 15 27 0 0,-1 0-1 0 0,1 0 1 0 0,-1 0-1 0 0,0 0 1 0 0,-1 0-1 0 0,1-1 1 0 0,0 1 0 0 0,-1 0-1 0 0,0 0 1 0 0,1 0-1 0 0,-1 1 1 0 0,0-1-1 0 0,-1 0 1 0 0,1 0-1 0 0,0 0 1 0 0,-1 1-1 0 0,0-1 1 0 0,1 1-1 0 0,-1-1 1 0 0,0 1 0 0 0,0 0-1 0 0,-1-1 1 0 0,1 1-1 0 0,0 0 1 0 0,-1 1-1 0 0,1-1 1 0 0,-1 0-1 0 0,0 1 1 0 0,1-1-1 0 0,-1 1 1 0 0,0 0-1 0 0,0 0 1 0 0,0 0-1 0 0,0 0 1 0 0,0 1 0 0 0,0-1-1 0 0,-6 0 1 0 0,1 0-50 0 0,-1 1 1 0 0,0-1 0 0 0,1 1-1 0 0,-1 1 1 0 0,1-1 0 0 0,-1 2-1 0 0,0-1 1 0 0,1 1 0 0 0,0 0 0 0 0,0 1-1 0 0,-1 0 1 0 0,1 0 0 0 0,-14 9-1 0 0,17-9-105 0 0,0 1-1 0 0,0 0 0 0 0,1 0 0 0 0,-1 0 1 0 0,1 0-1 0 0,0 1 0 0 0,1-1 0 0 0,-1 1 1 0 0,1 0-1 0 0,0 0 0 0 0,0 0 0 0 0,0 1 1 0 0,1-1-1 0 0,0 1 0 0 0,0-1 0 0 0,0 1 1 0 0,1 0-1 0 0,0 0 0 0 0,0 0 0 0 0,0 11 1 0 0,4 13-3782 0 0,10-3-4502 0 0,-1-14 1401 0 0</inkml:trace>
  <inkml:trace contextRef="#ctx0" brushRef="#br0" timeOffset="1">457 616 22413 0 0,'-8'9'864'0'0,"1"-2"-552"0"0,-1-1-80 0 0,5-6-8 0 0,2-4-64 0 0,0-1-72 0 0,2-1-144 0 0,1-3-72 0 0,3-3-392 0 0,3-2-760 0 0,4-4-1113 0 0,2-1-1480 0 0,1-1-872 0 0,-3-3 809 0 0,2 2-1330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 13427 0 0,'-13'4'5413'0'0,"22"-5"-3423"0"0,15-3-1666 0 0,-13 3-268 0 0,0 1 0 0 0,-1 0 1 0 0,1 1-1 0 0,0 0 0 0 0,-1 0 1 0 0,1 1-1 0 0,-1 1 0 0 0,16 5 1 0 0,-22-6-23 0 0,-1 0 0 0 0,0-1 1 0 0,0 1-1 0 0,0 1 0 0 0,0-1 1 0 0,0 0-1 0 0,0 1 1 0 0,-1-1-1 0 0,1 1 0 0 0,-1 0 1 0 0,1 0-1 0 0,-1 0 0 0 0,0 0 1 0 0,-1 1-1 0 0,1-1 0 0 0,0 0 1 0 0,-1 1-1 0 0,0-1 0 0 0,0 1 1 0 0,0-1-1 0 0,0 1 0 0 0,0 0 1 0 0,-1-1-1 0 0,0 1 0 0 0,1 0 1 0 0,-1-1-1 0 0,-1 1 1 0 0,1 4-1 0 0,-2 10 63 0 0,-1 0 1 0 0,0-1 0 0 0,-2 1-1 0 0,1-1 1 0 0,-2 1-1 0 0,-1-1 1 0 0,0-1 0 0 0,-14 24-1 0 0,8-18-22 0 0,-1-1 0 0 0,-1-1-1 0 0,-2 0 1 0 0,1-1 0 0 0,-30 25 0 0 0,46-44-71 0 0,0 0 0 0 0,0 0 0 0 0,0 0 0 0 0,0 0 0 0 0,0 0 0 0 0,-1 0 0 0 0,1 0 1 0 0,0 1-1 0 0,0-1 0 0 0,0 0 0 0 0,0 0 0 0 0,0 0 0 0 0,0 0 0 0 0,0 1 0 0 0,0-1 0 0 0,0 0 0 0 0,-1 0 1 0 0,1 0-1 0 0,0 0 0 0 0,0 1 0 0 0,0-1 0 0 0,0 0 0 0 0,0 0 0 0 0,0 0 0 0 0,0 0 0 0 0,0 1 0 0 0,0-1 1 0 0,0 0-1 0 0,0 0 0 0 0,0 0 0 0 0,0 0 0 0 0,1 1 0 0 0,-1-1 0 0 0,0 0 0 0 0,0 0 0 0 0,0 0 0 0 0,0 0 1 0 0,0 0-1 0 0,0 1 0 0 0,0-1 0 0 0,0 0 0 0 0,1 0 0 0 0,8 5 155 0 0,18 1 106 0 0,-24-5-220 0 0,146 20 1027 0 0,-72-19-3591 0 0,-4-10-9121 0 0,-63 6 7362 0 0,-3-1-826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4209 0 0,'-1'10'840'0'0,"-9"-17"-1528"0"0,11 16-2305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56 389 13451 0 0,'-2'0'233'0'0,"0"0"0"0"0,1 0 1 0 0,-1 1-1 0 0,0-1 0 0 0,1-1 0 0 0,-1 1 1 0 0,0 0-1 0 0,1 0 0 0 0,-1-1 1 0 0,1 1-1 0 0,-1-1 0 0 0,1 1 0 0 0,-1-1 1 0 0,1 0-1 0 0,-1 1 0 0 0,1-1 0 0 0,-1 0 1 0 0,1 0-1 0 0,0 0 0 0 0,0 0 1 0 0,-1 0-1 0 0,-1-3 0 0 0,1 1 27 0 0,0 0 0 0 0,0-1 0 0 0,0 1 0 0 0,1-1 0 0 0,-1 1-1 0 0,1-1 1 0 0,0 0 0 0 0,0 1 0 0 0,-1-7 0 0 0,1-10 74 0 0,0 0-1 0 0,1 0 1 0 0,2-22 0 0 0,-1 29-112 0 0,1-6-128 0 0,0-1 1 0 0,1 1-1 0 0,1 0 1 0 0,10-29 0 0 0,-12 42-96 0 0,0 0 0 0 0,1 0 1 0 0,-1 1-1 0 0,1-1 0 0 0,0 1 1 0 0,1 0-1 0 0,-1-1 0 0 0,1 2 1 0 0,0-1-1 0 0,0 0 0 0 0,1 1 0 0 0,-1 0 1 0 0,1 0-1 0 0,0 0 0 0 0,0 0 1 0 0,0 1-1 0 0,1 0 0 0 0,7-4 1 0 0,-12 7-8 0 0,1 0 1 0 0,-1-1-1 0 0,0 1 1 0 0,0 0-1 0 0,1-1 1 0 0,-1 1-1 0 0,0 0 0 0 0,1 0 1 0 0,-1 0-1 0 0,0 0 1 0 0,0 0-1 0 0,1 1 1 0 0,-1-1-1 0 0,0 0 1 0 0,0 1-1 0 0,1-1 1 0 0,-1 0-1 0 0,0 1 1 0 0,0 0-1 0 0,0-1 1 0 0,0 1-1 0 0,0 0 1 0 0,2 1-1 0 0,-1 0 15 0 0,0 0 1 0 0,0 0-1 0 0,0 1 0 0 0,-1-1 1 0 0,1 1-1 0 0,-1-1 0 0 0,0 1 1 0 0,1 0-1 0 0,-1-1 0 0 0,0 4 1 0 0,2 6 81 0 0,0 1 0 0 0,-1-1 0 0 0,0 23 0 0 0,-4 21 98 0 0,0-39-108 0 0,2 1 0 0 0,0-1 1 0 0,4 30-1 0 0,-3-54-109 0 0,0-1-1 0 0,1 0 1 0 0,0 1 0 0 0,1-1-1 0 0,-1 1 1 0 0,1 0 0 0 0,1 0 0 0 0,7-12-1 0 0,-9 14 28 0 0,5-7 22 0 0,1 0 0 0 0,0 0 0 0 0,11-14 0 0 0,-15 22-4 0 0,-1 0 0 0 0,1 1 0 0 0,0-1 0 0 0,-1 1 0 0 0,2 0 0 0 0,-1 0 0 0 0,0 0 0 0 0,0 1 0 0 0,1-1 0 0 0,0 1 0 0 0,-1 0 0 0 0,9-2-1 0 0,-12 4-2 0 0,0 0-1 0 0,0 0 0 0 0,0 0 0 0 0,0 0 0 0 0,0 0 0 0 0,0 0 0 0 0,0 0 0 0 0,0 1 0 0 0,0-1 0 0 0,0 0 0 0 0,0 1 0 0 0,0-1 0 0 0,0 0 0 0 0,0 1 1 0 0,0 0-1 0 0,-1-1 0 0 0,1 1 0 0 0,0-1 0 0 0,0 1 0 0 0,0 0 0 0 0,-1 0 0 0 0,1-1 0 0 0,0 1 0 0 0,-1 0 0 0 0,1 0 0 0 0,-1 0 0 0 0,1 0 0 0 0,-1 0 0 0 0,1 0 1 0 0,-1 0-1 0 0,0 0 0 0 0,1 0 0 0 0,-1 0 0 0 0,0 0 0 0 0,0 0 0 0 0,0 0 0 0 0,0 0 0 0 0,0 0 0 0 0,0 0 0 0 0,0 2 0 0 0,-2 47 143 0 0,2-47-148 0 0,-10 55-281 0 0,1 1-2442 0 0,7-21-3808 0 0,3-27 1296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12 632 14315 0 0,'-11'9'3559'0'0,"19"-23"357"0"0,2-3-3452 0 0,4-19-14 0 0,-1-1 0 0 0,-3-1 1 0 0,0 0-1 0 0,6-63 0 0 0,0 6-82 0 0,-9 57-294 0 0,-1 2-64 0 0,1 1-1 0 0,2 0 0 0 0,26-64 0 0 0,-35 98-6 0 0,0 0 1 0 0,1-1-1 0 0,-1 1 0 0 0,1 0 1 0 0,-1 0-1 0 0,1 0 0 0 0,0 0 1 0 0,-1 0-1 0 0,1 0 0 0 0,0 0 1 0 0,0 0-1 0 0,0 0 0 0 0,0 0 1 0 0,0 0-1 0 0,0 0 1 0 0,0 0-1 0 0,0 1 0 0 0,0-1 1 0 0,0 0-1 0 0,0 1 0 0 0,2-1 1 0 0,-2 1 7 0 0,0 0 0 0 0,0 1 0 0 0,0-1 1 0 0,-1 0-1 0 0,1 1 0 0 0,0-1 1 0 0,0 1-1 0 0,-1 0 0 0 0,1-1 0 0 0,0 1 1 0 0,-1-1-1 0 0,1 1 0 0 0,0 0 1 0 0,-1 0-1 0 0,1-1 0 0 0,-1 1 0 0 0,1 0 1 0 0,-1 0-1 0 0,0-1 0 0 0,1 1 1 0 0,-1 0-1 0 0,0 1 0 0 0,4 9 89 0 0,-1 0 0 0 0,0 0 0 0 0,1 15 1 0 0,4 210 299 0 0,-7-115-374 0 0,1 9-419 0 0,-4-75-3607 0 0,0-43-544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16091 0 0,'-7'4'1618'0'0,"4"-2"-1181"0"0,0 0-1 0 0,0 0 1 0 0,1 0 0 0 0,-1 0 0 0 0,0 1-1 0 0,1-1 1 0 0,0 1 0 0 0,0-1-1 0 0,-3 4 1 0 0,5-5-394 0 0,0 0 1 0 0,0 1-1 0 0,0-1 0 0 0,0 0 0 0 0,0 0 0 0 0,0 0 0 0 0,0 1 1 0 0,0-1-1 0 0,0 0 0 0 0,1 0 0 0 0,-1 0 0 0 0,0 0 0 0 0,1 0 1 0 0,-1 0-1 0 0,1 0 0 0 0,0 0 0 0 0,-1 0 0 0 0,1 0 0 0 0,0 0 1 0 0,-1 0-1 0 0,1 0 0 0 0,0 0 0 0 0,0 0 0 0 0,0 0 0 0 0,0-1 1 0 0,0 1-1 0 0,0 0 0 0 0,0-1 0 0 0,0 1 0 0 0,1 0 0 0 0,6 4 83 0 0,0 0 1 0 0,0-1-1 0 0,0 1 0 0 0,0-2 0 0 0,0 1 0 0 0,1-1 0 0 0,0-1 0 0 0,-1 1 0 0 0,1-1 0 0 0,14 1 1 0 0,7-2 73 0 0,56-4 0 0 0,-62 1-500 0 0,-1 0-1 0 0,0 2 0 0 0,1 1 0 0 0,26 4 0 0 0,-10 8-2441 0 0,-3-2-3792 0 0,-29-11 1073 0 0,0 10-827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3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14771 0 0,'-2'7'940'0'0,"-1"0"0"0"0,1 1 0 0 0,0-1 0 0 0,0 11 0 0 0,0 57-1056 0 0,2-31 501 0 0,-2 6-119 0 0,0 120 304 0 0,3-142-541 0 0,2 0-1 0 0,1-1 0 0 0,0 1 0 0 0,10 26 1 0 0,-13-49-61 0 0,1-1 0 0 0,0 0 0 0 0,0 0 0 0 0,0 0 0 0 0,0 0 0 0 0,0 0 0 0 0,1-1-1 0 0,5 7 1 0 0,11 2-2984 0 0,-17-12 2301 0 0,-1 1 0 0 0,1-1 0 0 0,0 0 0 0 0,-1 1 0 0 0,1-1 0 0 0,0 0 0 0 0,-1 0 0 0 0,1 0 0 0 0,0-1 0 0 0,-1 1 0 0 0,4-1 0 0 0,5-2-5269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4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19 108 18980 0 0,'-6'0'728'0'0,"0"-2"-680"0"0,1-1-64 0 0,4 1-8 0 0,1-2-8 0 0,2 1-32 0 0,2-1-64 0 0,1-2 0 0 0,3 0-280 0 0,2-3-240 0 0,0-1-616 0 0,3-2-945 0 0,-2-2-743 0 0,0-2-729 0 0,0 0-1904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4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 11570 0 0,'-1'0'160'0'0,"1"0"0"0"0,0 0 0 0 0,-1 0-1 0 0,1 0 1 0 0,0 0 0 0 0,-1 0 0 0 0,1 0-1 0 0,0 0 1 0 0,-1-1 0 0 0,1 1 0 0 0,0 0-1 0 0,0 0 1 0 0,-1 0 0 0 0,1 0 0 0 0,0-1-1 0 0,0 1 1 0 0,-1 0 0 0 0,1 0 0 0 0,0-1-1 0 0,0 1 1 0 0,-1 0 0 0 0,1-1 0 0 0,0 1-1 0 0,0 0 1 0 0,0-1 0 0 0,0 1 0 0 0,0 0-1 0 0,0 0 1 0 0,-1-1 0 0 0,1 1 0 0 0,0 0-1 0 0,0-1 1 0 0,0 1 0 0 0,0 0 0 0 0,0-1-1 0 0,0 1 1 0 0,0-1 0 0 0,0 1 0 0 0,1 0-1 0 0,-1-1 1 0 0,0 1 0 0 0,0 0 0 0 0,0 0-1 0 0,0-1 1 0 0,1 0 0 0 0,19-6 2569 0 0,43 0-2414 0 0,-53 6 248 0 0,-1 0-451 0 0,-1 1 1 0 0,1 0-1 0 0,0 0 0 0 0,0 0 0 0 0,-1 1 1 0 0,1 1-1 0 0,14 4 0 0 0,-20-5-83 0 0,-1 0 0 0 0,1 0 0 0 0,-1 0 1 0 0,0 0-1 0 0,1 1 0 0 0,-1-1 0 0 0,0 1 0 0 0,0-1 0 0 0,0 1 0 0 0,0 0 0 0 0,-1 0 0 0 0,1 0 0 0 0,0 0 0 0 0,-1 0 0 0 0,1 0 0 0 0,-1 1 0 0 0,0-1 0 0 0,0 0 0 0 0,0 1 0 0 0,0-1 0 0 0,0 1 0 0 0,0-1 0 0 0,-1 1 1 0 0,1 0-1 0 0,-1-1 0 0 0,0 1 0 0 0,0-1 0 0 0,0 1 0 0 0,0 4 0 0 0,-1 5-23 0 0,-1-1 0 0 0,0 0 0 0 0,-1 0 0 0 0,0 0 0 0 0,-1-1 0 0 0,0 1 0 0 0,0-1 0 0 0,-1 0 0 0 0,0 0 0 0 0,-1 0 0 0 0,-9 11 1 0 0,-7 7 2 0 0,-2-1 1 0 0,-31 28-1 0 0,54-54-7 0 0,-1 0 0 0 0,1 0 0 0 0,0 0 0 0 0,0 0 0 0 0,0 0 0 0 0,0 0 0 0 0,0 0 0 0 0,0 1 0 0 0,0-1 0 0 0,0 0 0 0 0,1 1 0 0 0,-1-1 0 0 0,0 1 0 0 0,1-1 0 0 0,-1 1 0 0 0,1-1 0 0 0,0 1 0 0 0,0-1 0 0 0,-1 1 0 0 0,1-1 0 0 0,0 1 0 0 0,0-1 0 0 0,0 1 0 0 0,0 0 0 0 0,1 1 0 0 0,0 0 2 0 0,1 0 0 0 0,-1-1-1 0 0,1 0 1 0 0,0 1 0 0 0,0-1 0 0 0,0 0 0 0 0,0 0 0 0 0,0 0-1 0 0,0 0 1 0 0,0 0 0 0 0,1 0 0 0 0,-1-1 0 0 0,3 2 0 0 0,10 5-23 0 0,0-1 0 0 0,0-1 0 0 0,0 0 0 0 0,1-1 1 0 0,0 0-1 0 0,0-1 0 0 0,0-1 0 0 0,0-1 0 0 0,1 0 1 0 0,-1-2-1 0 0,1 1 0 0 0,20-4 0 0 0,-23 2-1038 0 0,0-1 0 0 0,0-1 0 0 0,0 0 0 0 0,24-10 0 0 0,-33 11-75 0 0,-1 0-1 0 0,0 0 1 0 0,0-1-1 0 0,0 1 1 0 0,0-1-1 0 0,-1 1 0 0 0,6-6 1 0 0,5-9-5460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4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 19444 0 0,'0'-2'105'0'0,"-1"1"0"0"0,1-1 0 0 0,-1 0-1 0 0,1 1 1 0 0,0-1 0 0 0,0 1 0 0 0,0-1 0 0 0,0 0 0 0 0,0 1-1 0 0,0-1 1 0 0,0 1 0 0 0,0-1 0 0 0,0 0 0 0 0,1 1 0 0 0,-1-1-1 0 0,1 1 1 0 0,-1-1 0 0 0,1 1 0 0 0,0-1 0 0 0,0 1 0 0 0,-1 0-1 0 0,1-1 1 0 0,0 1 0 0 0,0 0 0 0 0,0-1 0 0 0,1 1 0 0 0,-1 0-1 0 0,0 0 1 0 0,0 0 0 0 0,0 0 0 0 0,1 0 0 0 0,-1 0 0 0 0,1 1-1 0 0,-1-1 1 0 0,1 0 0 0 0,-1 1 0 0 0,1-1 0 0 0,-1 1-1 0 0,1-1 1 0 0,-1 1 0 0 0,1 0 0 0 0,0 0 0 0 0,-1 0 0 0 0,4 0-1 0 0,1 0-20 0 0,0 0 0 0 0,0 1 0 0 0,0-1 0 0 0,0 1 0 0 0,0 1 0 0 0,0-1 0 0 0,0 1-1 0 0,0 1 1 0 0,0-1 0 0 0,7 5 0 0 0,-7-4-62 0 0,-1 1-1 0 0,1 0 1 0 0,-1 0-1 0 0,0 0 0 0 0,0 1 1 0 0,0-1-1 0 0,-1 1 1 0 0,0 0-1 0 0,0 1 1 0 0,0-1-1 0 0,0 1 1 0 0,-1 0-1 0 0,0-1 1 0 0,0 2-1 0 0,-1-1 1 0 0,0 0-1 0 0,0 0 1 0 0,0 1-1 0 0,-1-1 1 0 0,0 1-1 0 0,1 7 1 0 0,-3-3-25 0 0,1 0 0 0 0,-1 1 0 0 0,-1-1 0 0 0,0 0 0 0 0,-1 0 0 0 0,0 0 0 0 0,0 0 0 0 0,-1-1 0 0 0,-1 1 0 0 0,0-1 0 0 0,-9 15 0 0 0,-36 41-127 0 0,35-49 178 0 0,-21 33 0 0 0,36-50-40 0 0,-1 1 0 0 0,0 0 0 0 0,1-1 0 0 0,-1 1 0 0 0,1 0 0 0 0,-1 0 0 0 0,1 0 0 0 0,-1 0 1 0 0,1 0-1 0 0,0 0 0 0 0,-1-1 0 0 0,1 1 0 0 0,0 0 0 0 0,0 0 0 0 0,0 0 0 0 0,0 0 0 0 0,0 0 0 0 0,0 0 0 0 0,0 0 0 0 0,0 0 0 0 0,0 0 1 0 0,0 0-1 0 0,0 0 0 0 0,1 0 0 0 0,-1 0 0 0 0,0 0 0 0 0,1 0 0 0 0,-1 0 0 0 0,1-1 0 0 0,-1 1 0 0 0,1 0 0 0 0,-1 0 0 0 0,1 0 1 0 0,-1-1-1 0 0,1 1 0 0 0,0 0 0 0 0,-1-1 0 0 0,1 1 0 0 0,0 0 0 0 0,0-1 0 0 0,0 1 0 0 0,0-1 0 0 0,-1 1 0 0 0,1-1 0 0 0,0 0 1 0 0,0 1-1 0 0,0-1 0 0 0,0 0 0 0 0,0 0 0 0 0,0 1 0 0 0,0-1 0 0 0,0 0 0 0 0,2 0 0 0 0,7 1 41 0 0,0 0 0 0 0,1-1-1 0 0,19-2 1 0 0,-24 2-48 0 0,33-2-164 0 0,37-4-337 0 0,-28-3-5519 0 0,-33 2-250 0 0,-1-1-2194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7:1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17924 0 0,'11'5'2864'0'0,"3"2"-975"0"0,10 1-385 0 0,7-1-544 0 0,0-1-456 0 0,7-4-207 0 0,3 1-169 0 0,-2-3-96 0 0,-3 0-360 0 0,-7 1-1057 0 0,-3 2-1911 0 0,-7-2-3202 0 0,-6-1-2744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17:4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 17188 0 0,'-1'-1'188'0'0,"1"1"-1"0"0,-1-1 1 0 0,0 1 0 0 0,0-1 0 0 0,0 1 0 0 0,0 0 0 0 0,0-1-1 0 0,0 1 1 0 0,0 0 0 0 0,0 0 0 0 0,0 0 0 0 0,0 0 0 0 0,0 0-1 0 0,1 0 1 0 0,-1 0 0 0 0,0 0 0 0 0,0 0 0 0 0,0 0 0 0 0,0 1-1 0 0,0-1 1 0 0,0 0 0 0 0,-2 1 0 0 0,3 1-50 0 0,-1 0 1 0 0,1 0 0 0 0,-1 0-1 0 0,1 0 1 0 0,0 0-1 0 0,0 0 1 0 0,-1 0-1 0 0,1 0 1 0 0,1 0-1 0 0,-1 0 1 0 0,0 2-1 0 0,36 409 3140 0 0,-34-399-3184 0 0,0 0 0 0 0,1 0-1 0 0,0 0 1 0 0,1 0 0 0 0,1 0-1 0 0,8 16 1 0 0,-12-28-73 0 0,0 1-1 0 0,1 0 1 0 0,0 0 0 0 0,0-1 0 0 0,0 1-1 0 0,0-1 1 0 0,0 1 0 0 0,0-1-1 0 0,1 0 1 0 0,-1 0 0 0 0,1 0 0 0 0,-1 0-1 0 0,1 0 1 0 0,0-1 0 0 0,0 1 0 0 0,0-1-1 0 0,0 0 1 0 0,0 0 0 0 0,0 0-1 0 0,0 0 1 0 0,0-1 0 0 0,0 1 0 0 0,0-1-1 0 0,1 1 1 0 0,-1-1 0 0 0,0 0 0 0 0,0-1-1 0 0,0 1 1 0 0,1 0 0 0 0,-1-1-1 0 0,0 0 1 0 0,0 1 0 0 0,5-3 0 0 0,-1-1 32 0 0,0 1 1 0 0,0-1 0 0 0,0 0 0 0 0,-1 0 0 0 0,1-1 0 0 0,-1 0-1 0 0,0 0 1 0 0,-1 0 0 0 0,1-1 0 0 0,-1 0 0 0 0,0 0 0 0 0,7-11 0 0 0,5-11 141 0 0,23-50 0 0 0,-33 64-177 0 0,78-175-374 0 0,-37 61-6467 0 0,-39 91-472 0 0,-5 7-2059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9794 0 0,'0'-1'309'0'0,"0"0"0"0"0,-1 0 0 0 0,1 0 0 0 0,1 0 0 0 0,-1-1 0 0 0,0 1 0 0 0,0 0 0 0 0,0 0 0 0 0,0 0 0 0 0,1 0 0 0 0,-1 0 0 0 0,0 0 0 0 0,1 0 0 0 0,-1 0 0 0 0,1 0 0 0 0,0 1 0 0 0,-1-1 0 0 0,1 0-1 0 0,-1 0 1 0 0,1 0 0 0 0,0 0 0 0 0,0 1 0 0 0,0-1 0 0 0,-1 0 0 0 0,1 1 0 0 0,1-2 0 0 0,0 2-129 0 0,0 0 1 0 0,0-1-1 0 0,0 1 0 0 0,0 0 0 0 0,-1 0 0 0 0,1 0 1 0 0,0 0-1 0 0,0 0 0 0 0,0 0 0 0 0,0 0 0 0 0,-1 1 0 0 0,1-1 1 0 0,0 1-1 0 0,1 0 0 0 0,2 1-89 0 0,0 0 1 0 0,0 0-1 0 0,0 1 0 0 0,0-1 1 0 0,-1 1-1 0 0,0 0 0 0 0,1 0 0 0 0,-1 1 1 0 0,0-1-1 0 0,4 6 0 0 0,2 10-301 0 0,-1 1 0 0 0,-1 0-1 0 0,0 1 1 0 0,-2 0 0 0 0,5 23-1 0 0,-9-36 106 0 0,-2-7 96 0 0,1 1-1 0 0,0-1 1 0 0,-1 1-1 0 0,0-1 1 0 0,1 1-1 0 0,-1-1 1 0 0,0 1-1 0 0,0-1 1 0 0,0 1-1 0 0,0 0 1 0 0,0-1-1 0 0,0 1 1 0 0,0-1-1 0 0,-1 1 0 0 0,1-1 1 0 0,0 1-1 0 0,-1-1 1 0 0,1 1-1 0 0,-1-1 1 0 0,0 0-1 0 0,1 1 1 0 0,-1-1-1 0 0,0 0 1 0 0,0 1-1 0 0,-1 0 1 0 0,-1 0 42 0 0,1-1 0 0 0,-1 0 0 0 0,0 1 0 0 0,0-1 0 0 0,0 0 0 0 0,0-1 0 0 0,0 1 0 0 0,0 0 0 0 0,-5-1 0 0 0,-22 7 98 0 0,29-7-129 0 0,-1 0 1 0 0,1 0-1 0 0,0 1 0 0 0,0-1 1 0 0,0 1-1 0 0,0-1 1 0 0,0 1-1 0 0,0-1 0 0 0,0 1 1 0 0,0 0-1 0 0,0-1 0 0 0,0 1 1 0 0,0 0-1 0 0,0 0 1 0 0,1 0-1 0 0,-1 0 0 0 0,0 0 1 0 0,0 0-1 0 0,1 0 1 0 0,-1 0-1 0 0,1 0 0 0 0,-1 0 1 0 0,1 0-1 0 0,-1 0 1 0 0,1 0-1 0 0,0 0 0 0 0,-1 2 1 0 0,2 0 3 0 0,-1-1 0 0 0,0 0 0 0 0,1 1 0 0 0,0-1 0 0 0,-1 0 0 0 0,1 0 0 0 0,0 0 0 0 0,0 0 0 0 0,1 0 0 0 0,-1 0 1 0 0,0 0-1 0 0,1 0 0 0 0,1 2 0 0 0,4 4 11 0 0,1-1 0 0 0,0 1 1 0 0,0-2-1 0 0,1 1 0 0 0,11 6 1 0 0,-11-8 106 0 0,1-1 0 0 0,0-1 1 0 0,0 0-1 0 0,20 4 0 0 0,26 9 571 0 0,-55-16-614 0 0,0 1 0 0 0,0-1-1 0 0,1 1 1 0 0,-1 0 0 0 0,0-1-1 0 0,0 1 1 0 0,0 0 0 0 0,0 0 0 0 0,1 0-1 0 0,-2 0 1 0 0,1 0 0 0 0,0 0-1 0 0,0 0 1 0 0,0 0 0 0 0,0 0 0 0 0,0 0-1 0 0,-1 0 1 0 0,1 0 0 0 0,-1 1-1 0 0,1-1 1 0 0,-1 0 0 0 0,1 1 0 0 0,0 1-1 0 0,-1 0-12 0 0,-1-1 0 0 0,1 1 0 0 0,0-1-1 0 0,-1 0 1 0 0,1 1 0 0 0,-1-1 0 0 0,0 0-1 0 0,1 0 1 0 0,-1 1 0 0 0,0-1 0 0 0,0 0-1 0 0,-3 3 1 0 0,0 1-14 0 0,-1 0 0 0 0,1 0 0 0 0,-1-1 0 0 0,-1 0 0 0 0,1 0 1 0 0,-1 0-1 0 0,1-1 0 0 0,-9 5 0 0 0,-14 2-137 0 0,21-8 83 0 0,0-1 1 0 0,0 1-1 0 0,1 0 1 0 0,-13 8-1 0 0,18-10-213 0 0,0 0-1 0 0,-1 0 0 0 0,1 0 0 0 0,0 0 0 0 0,0 1 1 0 0,0-1-1 0 0,0 0 0 0 0,0 1 0 0 0,0-1 0 0 0,0 0 0 0 0,0 1 1 0 0,1-1-1 0 0,-1 1 0 0 0,1-1 0 0 0,-1 1 0 0 0,1 0 1 0 0,-1-1-1 0 0,1 1 0 0 0,0 0 0 0 0,0-1 0 0 0,0 1 1 0 0,0 0-1 0 0,0-1 0 0 0,0 1 0 0 0,0-1 0 0 0,1 3 1 0 0,6 26-10132 0 0,1-15 3849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 4841 0 0,'-2'-5'7243'0'0,"-1"15"-4348"0"0,-13 34 434 0 0,9-24-1826 0 0,-18 38 1 0 0,9-26-1283 0 0,0 0 0 0 0,3 2 0 0 0,0 0 0 0 0,2 0 0 0 0,2 1 0 0 0,-6 39 0 0 0,15-72-216 0 0,0 0-1 0 0,0-1 0 0 0,0 1 0 0 0,0 0 1 0 0,0-1-1 0 0,0 1 0 0 0,0 0 1 0 0,1-1-1 0 0,-1 1 0 0 0,1 0 0 0 0,-1-1 1 0 0,1 1-1 0 0,-1-1 0 0 0,1 1 1 0 0,0-1-1 0 0,0 1 0 0 0,0-1 1 0 0,0 0-1 0 0,0 1 0 0 0,2 1 0 0 0,0-1 20 0 0,0 1 0 0 0,0-1-1 0 0,0-1 1 0 0,1 1 0 0 0,-1 0-1 0 0,0-1 1 0 0,1 1 0 0 0,-1-1-1 0 0,5 1 1 0 0,9 1 53 0 0,-1-1 1 0 0,1-1-1 0 0,22 0 1 0 0,-32-1-97 0 0,20 0-263 0 0,69-2 174 0 0,-85 0-1473 0 0,1 1 0 0 0,-1-2-1 0 0,15-4 1 0 0,-12 3-2947 0 0,2 6-2564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1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11458 0 0,'-9'24'5814'0'0,"7"6"-3297"0"0,8 32-2069 0 0,-2-36 145 0 0,1 23-515 0 0,13 113 547 0 0,-13-133-1210 0 0,2 0 1 0 0,0-1-1 0 0,16 39 1 0 0,-22-63 78 0 0,11 19-2414 0 0,0-14-3607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1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92 11578 0 0,'-1'-5'1494'0'0,"1"2"-635"0"0,0 0-1 0 0,0 0 1 0 0,-1 0-1 0 0,1 0 1 0 0,-1 0 0 0 0,0 0-1 0 0,0 0 1 0 0,0 0-1 0 0,-2-4 1 0 0,2 7-754 0 0,1 0 1 0 0,-1 0-1 0 0,1 0 0 0 0,-1 0 1 0 0,1 1-1 0 0,-1-1 0 0 0,1 0 0 0 0,0 0 1 0 0,-1 1-1 0 0,1-1 0 0 0,-1 0 1 0 0,1 1-1 0 0,0-1 0 0 0,-1 0 1 0 0,1 1-1 0 0,0-1 0 0 0,0 1 1 0 0,-1-1-1 0 0,1 0 0 0 0,0 1 0 0 0,0-1 1 0 0,-1 1-1 0 0,1-1 0 0 0,0 1 1 0 0,0-1-1 0 0,0 1 0 0 0,0-1 1 0 0,0 1-1 0 0,0 0 0 0 0,-6 17 298 0 0,2 0-312 0 0,0 1 0 0 0,2 0 0 0 0,0-1 0 0 0,1 24 0 0 0,2-33-98 0 0,-1 1-1 0 0,1-1 0 0 0,0 0 1 0 0,1 0-1 0 0,0 0 0 0 0,1 0 1 0 0,0 0-1 0 0,0 0 0 0 0,1-1 0 0 0,6 13 1 0 0,-8-19 0 0 0,-1 1 1 0 0,1-1 0 0 0,0 0 0 0 0,0 0-1 0 0,-1 0 1 0 0,1 0 0 0 0,1 0-1 0 0,-1 0 1 0 0,0-1 0 0 0,0 1-1 0 0,1-1 1 0 0,-1 1 0 0 0,0-1-1 0 0,1 0 1 0 0,0 0 0 0 0,-1 0-1 0 0,1 0 1 0 0,0-1 0 0 0,-1 1-1 0 0,1-1 1 0 0,0 1 0 0 0,2-1-1 0 0,3-1-14 0 0,0 0 0 0 0,-1 0-1 0 0,1-1 1 0 0,-1 0-1 0 0,1-1 1 0 0,7-3-1 0 0,19-6-90 0 0,-33 11 112 0 0,0 1 1 0 0,0 0-1 0 0,-1 0 1 0 0,1 0-1 0 0,0-1 1 0 0,0 1-1 0 0,-1 0 1 0 0,1 0-1 0 0,0 0 1 0 0,0 0-1 0 0,0 0 1 0 0,-1 0-1 0 0,1 1 1 0 0,0-1-1 0 0,0 0 1 0 0,-1 0-1 0 0,1 0 1 0 0,0 1-1 0 0,0-1 1 0 0,-1 0-1 0 0,1 1 1 0 0,0-1-1 0 0,-1 1 1 0 0,1-1-1 0 0,-1 1 1 0 0,1-1-1 0 0,1 2 1 0 0,-2-1 3 0 0,1 1 0 0 0,0-1 1 0 0,-1 1-1 0 0,1-1 0 0 0,-1 1 0 0 0,1 0 0 0 0,-1-1 1 0 0,0 1-1 0 0,0 0 0 0 0,1-1 0 0 0,-1 1 1 0 0,-1 2-1 0 0,0 5 17 0 0,0 0 1 0 0,-1 0 0 0 0,-4 14 0 0 0,2-13-705 0 0,0 0 0 0 0,0 0 1 0 0,-1-1-1 0 0,0 1 0 0 0,-12 15 1 0 0,15-21 373 0 0,-1-1 0 0 0,0 0 0 0 0,1 0 0 0 0,-1-1 0 0 0,0 1 0 0 0,-1 0 0 0 0,1-1 1 0 0,0 0-1 0 0,-1 0 0 0 0,1 0 0 0 0,-1 0 0 0 0,1 0 0 0 0,-1-1 0 0 0,0 0 0 0 0,0 0 1 0 0,0 0-1 0 0,0 0 0 0 0,-7 0 0 0 0,-2-3-4077 0 0,0-6-2321 0 0</inkml:trace>
  <inkml:trace contextRef="#ctx0" brushRef="#br0" timeOffset="1">0 83 6545 0 0,'2'-7'1495'0'0,"0"0"0"0"0,1 1 0 0 0,0 0 0 0 0,0-1 0 0 0,0 1 0 0 0,1 0 0 0 0,0 0 0 0 0,8-9 0 0 0,-10 13-1309 0 0,0 1 0 0 0,0-1 1 0 0,1 0-1 0 0,-1 1 1 0 0,0 0-1 0 0,1-1 0 0 0,0 1 1 0 0,-1 0-1 0 0,1 0 0 0 0,0 0 1 0 0,-1 1-1 0 0,1-1 0 0 0,0 1 1 0 0,0 0-1 0 0,-1-1 0 0 0,1 1 1 0 0,0 0-1 0 0,0 0 0 0 0,0 1 1 0 0,-1-1-1 0 0,1 1 1 0 0,0-1-1 0 0,0 1 0 0 0,3 2 1 0 0,54 23-45 0 0,-38-15-3258 0 0,2-1-5409 0 0</inkml:trace>
  <inkml:trace contextRef="#ctx0" brushRef="#br0" timeOffset="2">321 34 12731 0 0,'0'-1'217'0'0,"1"-1"0"0"0,-1 1 1 0 0,1 0-1 0 0,0-1 1 0 0,-1 1-1 0 0,1 0 0 0 0,0 0 1 0 0,0 0-1 0 0,0 0 0 0 0,0 0 1 0 0,0 0-1 0 0,0 0 0 0 0,0 0 1 0 0,0 0-1 0 0,0 1 1 0 0,0-1-1 0 0,1 0 0 0 0,-1 0 1 0 0,0 1-1 0 0,0-1 0 0 0,1 1 1 0 0,-1 0-1 0 0,0-1 1 0 0,1 1-1 0 0,-1 0 0 0 0,0 0 1 0 0,1-1-1 0 0,1 1 0 0 0,40-2 523 0 0,-31 3-683 0 0,0 1 0 0 0,-1 0 0 0 0,1 1 0 0 0,-1 0 0 0 0,1 1 0 0 0,12 7 0 0 0,-17-9-23 0 0,-1 1 1 0 0,0 1-1 0 0,0-1 0 0 0,0 1 1 0 0,0 0-1 0 0,-1 1 1 0 0,0-1-1 0 0,1 1 1 0 0,-2 0-1 0 0,1 1 1 0 0,0-1-1 0 0,3 7 0 0 0,-7-10 6 0 0,0 1-1 0 0,0 0 0 0 0,-1 0 1 0 0,1 0-1 0 0,-1 0 0 0 0,1 0 1 0 0,-1 0-1 0 0,0 0 0 0 0,0 1 0 0 0,-1-1 1 0 0,1 0-1 0 0,0 0 0 0 0,-1 0 1 0 0,0 0-1 0 0,0-1 0 0 0,0 1 1 0 0,0 0-1 0 0,0 0 0 0 0,0 0 0 0 0,-1-1 1 0 0,-2 4-1 0 0,-5 9 79 0 0,-1-1 1 0 0,-19 20-1 0 0,17-20-77 0 0,4-5-8 0 0,-10 12-16 0 0,1 0 0 0 0,-26 43 0 0 0,39-58-20 0 0,1 0-1 0 0,0 0 1 0 0,1 0 0 0 0,-1 0-1 0 0,1 1 1 0 0,0-1 0 0 0,1 1-1 0 0,-1-1 1 0 0,2 1 0 0 0,-1 0-1 0 0,0-1 1 0 0,1 1-1 0 0,0 0 1 0 0,1-1 0 0 0,0 1-1 0 0,0 0 1 0 0,2 7 0 0 0,-2-12 3 0 0,-1 0 0 0 0,1 0 0 0 0,-1 0 0 0 0,1 0 0 0 0,0 0 0 0 0,0 0 1 0 0,0 0-1 0 0,0 0 0 0 0,0-1 0 0 0,0 1 0 0 0,1-1 0 0 0,-1 1 0 0 0,0 0 1 0 0,1-1-1 0 0,-1 0 0 0 0,1 1 0 0 0,0-1 0 0 0,-1 0 0 0 0,1 0 0 0 0,0 0 1 0 0,0 0-1 0 0,0 0 0 0 0,0-1 0 0 0,0 1 0 0 0,0 0 0 0 0,0-1 0 0 0,0 1 0 0 0,0-1 1 0 0,0 0-1 0 0,3 0 0 0 0,-3 0 64 0 0,1-1 0 0 0,-1 0 1 0 0,1 0-1 0 0,-1 0 0 0 0,1 0 1 0 0,-1 0-1 0 0,0-1 0 0 0,1 1 0 0 0,-1-1 1 0 0,0 1-1 0 0,0-1 0 0 0,0 0 1 0 0,0 0-1 0 0,0 0 0 0 0,-1 0 1 0 0,1 0-1 0 0,0 0 0 0 0,-1 0 0 0 0,0-1 1 0 0,1 1-1 0 0,-1-1 0 0 0,1-4 1 0 0,1-2 75 0 0,-1-1-1 0 0,0 1 1 0 0,0-1 0 0 0,-1 0 0 0 0,-1 1 0 0 0,1-1 0 0 0,-2 0 0 0 0,1 0 0 0 0,-1 1 0 0 0,-1-1 0 0 0,0 0-1 0 0,0 1 1 0 0,-1 0 0 0 0,0-1 0 0 0,-1 1 0 0 0,-7-14 0 0 0,3 8-154 0 0,0 0 0 0 0,-2 1 0 0 0,1 0-1 0 0,-2 0 1 0 0,1 1 0 0 0,-2 1 0 0 0,0 0 0 0 0,-25-19 0 0 0,37 30-26 0 0,0 1 0 0 0,-1-1 0 0 0,1 1 1 0 0,-1-1-1 0 0,0 1 0 0 0,1-1 0 0 0,-1 1 0 0 0,1-1 0 0 0,-1 1 1 0 0,0 0-1 0 0,1-1 0 0 0,-1 1 0 0 0,0 0 0 0 0,1-1 1 0 0,-1 1-1 0 0,0 0 0 0 0,0 0 0 0 0,1 0 0 0 0,-1 0 0 0 0,0 0 1 0 0,0 0-1 0 0,1 0 0 0 0,-1 0 0 0 0,0 0 0 0 0,0 0 1 0 0,1 0-1 0 0,-2 1 0 0 0,1 0-122 0 0,1 0-1 0 0,0 0 1 0 0,0 0-1 0 0,0 0 1 0 0,-1 0 0 0 0,1 0-1 0 0,0 0 1 0 0,0 0-1 0 0,0 0 1 0 0,1 0 0 0 0,-1 0-1 0 0,0 0 1 0 0,0 0 0 0 0,0-1-1 0 0,1 1 1 0 0,0 2-1 0 0,18 40-7150 0 0,-10-25 2466 0 0,4 4-1459 0 0</inkml:trace>
  <inkml:trace contextRef="#ctx0" brushRef="#br0" timeOffset="3">705 534 12731 0 0,'-1'-4'4505'0'0,"0"-2"-1897"0"0,-1-1-511 0 0,2-1-713 0 0,0-1-568 0 0,0-1-376 0 0,0 1-232 0 0,0 2-96 0 0,0 0-112 0 0,2 3-304 0 0,0 1-528 0 0,2-1-864 0 0,3 3-1257 0 0,0-2-1688 0 0</inkml:trace>
  <inkml:trace contextRef="#ctx0" brushRef="#br0" timeOffset="4">953 132 11250 0 0,'-12'1'1803'0'0,"1"2"0"0"0,0-1-1 0 0,-1 2 1 0 0,-10 4-1 0 0,15-5-1447 0 0,0 0-1 0 0,0 0 0 0 0,0 1 0 0 0,1 0 0 0 0,-1 0 0 0 0,1 1 0 0 0,0 0 0 0 0,0 0 0 0 0,0 1 0 0 0,1-1 0 0 0,-8 11 0 0 0,12-14-340 0 0,1 0-1 0 0,-1-1 1 0 0,1 1-1 0 0,-1 0 1 0 0,1-1 0 0 0,0 1-1 0 0,0 0 1 0 0,0-1-1 0 0,-1 1 1 0 0,2 0 0 0 0,-1 0-1 0 0,0-1 1 0 0,0 1-1 0 0,1 0 1 0 0,-1-1 0 0 0,0 1-1 0 0,1 0 1 0 0,0-1-1 0 0,-1 1 1 0 0,1-1 0 0 0,0 1-1 0 0,0-1 1 0 0,0 1 0 0 0,0-1-1 0 0,0 1 1 0 0,0-1-1 0 0,0 0 1 0 0,1 0 0 0 0,-1 0-1 0 0,0 1 1 0 0,1-1-1 0 0,-1-1 1 0 0,1 1 0 0 0,-1 0-1 0 0,3 1 1 0 0,-3-1-24 0 0,1 0 0 0 0,0 0 1 0 0,0 0-1 0 0,0 0 0 0 0,0 0 1 0 0,0 0-1 0 0,0-1 0 0 0,0 1 1 0 0,0-1-1 0 0,0 1 0 0 0,0-1 1 0 0,0 0-1 0 0,0 0 0 0 0,0 0 1 0 0,0 0-1 0 0,0 0 0 0 0,0 0 1 0 0,0 0-1 0 0,0-1 0 0 0,0 1 0 0 0,0-1 1 0 0,0 0-1 0 0,0 0 0 0 0,0 1 1 0 0,0-1-1 0 0,0 0 0 0 0,0 0 1 0 0,0-1-1 0 0,-1 1 0 0 0,1 0 1 0 0,1-3-1 0 0,1-2-116 0 0,0 0 1 0 0,-1 0-1 0 0,0 0 0 0 0,0-1 1 0 0,-1 1-1 0 0,1-1 0 0 0,-1 0 1 0 0,-1 0-1 0 0,0 0 0 0 0,0 0 1 0 0,1-8-1 0 0,-1 5-61 0 0,0-1 0 0 0,1 1 1 0 0,6-20-1 0 0,-1 60 1730 0 0,0 28-1365 0 0,13 97 761 0 0,1-54-9102 0 0,-19-88-248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1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51 237 4953 0 0,'-20'-2'5227'0'0,"10"-1"2247"0"0,6-8-6385 0 0,-1-11-744 0 0,1-1 0 0 0,-3-32 0 0 0,7 47-270 0 0,0 0 1 0 0,0 0 0 0 0,0 1-1 0 0,1-1 1 0 0,0 0 0 0 0,0 0-1 0 0,1 0 1 0 0,0 1-1 0 0,1-1 1 0 0,4-10 0 0 0,-6 16-66 0 0,0 1 0 0 0,0-1 1 0 0,-1 1-1 0 0,1-1 0 0 0,0 1 1 0 0,0 0-1 0 0,0-1 0 0 0,1 1 0 0 0,-1 0 1 0 0,0 0-1 0 0,0 0 0 0 0,1 0 1 0 0,-1 0-1 0 0,0 0 0 0 0,1 0 1 0 0,-1 0-1 0 0,1 0 0 0 0,0 1 0 0 0,-1-1 1 0 0,1 1-1 0 0,-1-1 0 0 0,3 1 1 0 0,-2 0 1 0 0,-1 0 1 0 0,1 1 0 0 0,0-1-1 0 0,0 0 1 0 0,-1 1 0 0 0,1 0 0 0 0,0-1-1 0 0,-1 1 1 0 0,1 0 0 0 0,-1 0-1 0 0,1 0 1 0 0,-1 0 0 0 0,1 0-1 0 0,-1 0 1 0 0,0 1 0 0 0,3 2 0 0 0,1 2 11 0 0,0 1 1 0 0,0 0 0 0 0,0 1 0 0 0,-1-1-1 0 0,0 1 1 0 0,-1 0 0 0 0,4 9 0 0 0,-5-8-36 0 0,1 1 0 0 0,-1-1 0 0 0,0 0 0 0 0,-1 0 0 0 0,0 1 0 0 0,-1-1 0 0 0,0 15 0 0 0,2-36-136 0 0,15-61-114 0 0,-14 66 282 0 0,-1 0 1 0 0,1 0-1 0 0,0 1 0 0 0,0-1 0 0 0,0 1 1 0 0,1 0-1 0 0,0 0 0 0 0,7-8 0 0 0,-10 14 10 0 0,-1-1-1 0 0,0 1 0 0 0,1-1 0 0 0,-1 1 1 0 0,0 0-1 0 0,1-1 0 0 0,-1 1 0 0 0,1 0 1 0 0,-1 0-1 0 0,0-1 0 0 0,1 1 0 0 0,-1 0 1 0 0,1 0-1 0 0,-1 0 0 0 0,1-1 0 0 0,-1 1 1 0 0,1 0-1 0 0,-1 0 0 0 0,1 0 0 0 0,-1 0 1 0 0,1 0-1 0 0,-1 0 0 0 0,1 0 0 0 0,-1 0 1 0 0,1 0-1 0 0,-1 0 0 0 0,1 0 0 0 0,-1 1 1 0 0,2-1-1 0 0,9 14 878 0 0,2 27 342 0 0,-12-36-1172 0 0,14 68 542 0 0,-4-16-6052 0 0,-11-57 5413 0 0,2 6-3831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1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8298 0 0,'4'2'1947'0'0,"-1"1"-1"0"0,0 0 1 0 0,0 0 0 0 0,0 0-1 0 0,0 0 1 0 0,4 7 0 0 0,12 26 2637 0 0,-10-12-5406 0 0,7 34-1 0 0,-9-26 2029 0 0,3 7-1157 0 0,-6-20-73 0 0,1 0 1 0 0,1 0-1 0 0,1 0 1 0 0,0 0-1 0 0,11 18 1 0 0,-15-41 111 0 0,0-1 1 0 0,0 1 0 0 0,-1-1 0 0 0,0 0-1 0 0,0 0 1 0 0,0 0 0 0 0,1-8 0 0 0,-2 9-79 0 0,6-22 285 0 0,-2 0 0 0 0,3-34 0 0 0,-5 39-686 0 0,-1 0 0 0 0,2-1-1 0 0,1 1 1 0 0,11-29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7674 0 0,'22'6'8725'0'0,"9"2"-4980"0"0,22 11-3225 0 0,-48-17-465 0 0,1 0 0 0 0,-1 1 0 0 0,0 0 1 0 0,0 0-1 0 0,-1 0 0 0 0,1 0 0 0 0,0 1 0 0 0,-1 0 0 0 0,0 0 0 0 0,0 0 1 0 0,0 1-1 0 0,-1-1 0 0 0,1 1 0 0 0,2 5 0 0 0,-5-8-1 0 0,0 0 0 0 0,-1 0 1 0 0,1 0-1 0 0,-1 1 0 0 0,1-1 0 0 0,-1 0 0 0 0,0 0 0 0 0,0 0 0 0 0,0 1 0 0 0,0-1 1 0 0,0 0-1 0 0,-1 0 0 0 0,1 0 0 0 0,-1 0 0 0 0,1 0 0 0 0,-1 0 0 0 0,0 1 0 0 0,0-1 0 0 0,0 0 1 0 0,0-1-1 0 0,0 1 0 0 0,0 0 0 0 0,0 0 0 0 0,-1 0 0 0 0,1-1 0 0 0,-1 1 0 0 0,1-1 1 0 0,-1 1-1 0 0,0-1 0 0 0,-3 3 0 0 0,-6 3-44 0 0,0 1 0 0 0,-1-2-1 0 0,-22 10 1 0 0,24-11-9 0 0,-17 5-79 0 0,21-9 50 0 0,0 1 1 0 0,1 0 0 0 0,-1 0-1 0 0,1 0 1 0 0,-1 1-1 0 0,1 0 1 0 0,0 0 0 0 0,0 0-1 0 0,-7 7 1 0 0,11-9 18 0 0,1-1 1 0 0,0 1-1 0 0,-1-1 0 0 0,1 1 0 0 0,0 0 1 0 0,0 0-1 0 0,-1-1 0 0 0,1 1 1 0 0,0 0-1 0 0,0-1 0 0 0,0 1 1 0 0,0 0-1 0 0,0 0 0 0 0,0-1 1 0 0,0 1-1 0 0,0 0 0 0 0,0 0 1 0 0,0-1-1 0 0,0 1 0 0 0,0 0 1 0 0,1 0-1 0 0,-1-1 0 0 0,0 1 0 0 0,0 0 1 0 0,1-1-1 0 0,-1 1 0 0 0,1 0 1 0 0,-1-1-1 0 0,0 1 0 0 0,1-1 1 0 0,-1 1-1 0 0,1-1 0 0 0,0 1 1 0 0,-1-1-1 0 0,1 1 0 0 0,-1-1 1 0 0,1 1-1 0 0,0-1 0 0 0,-1 0 1 0 0,1 1-1 0 0,0-1 0 0 0,1 1 1 0 0,35 15 76 0 0,-31-14-35 0 0,8 3 86 0 0,0 1 1 0 0,0 1-1 0 0,-1 0 0 0 0,0 0 1 0 0,12 11-1 0 0,-21-15-65 0 0,0-1 1 0 0,-1 2-1 0 0,1-1 1 0 0,-1 0-1 0 0,0 1 1 0 0,0-1-1 0 0,0 1 1 0 0,-1 0-1 0 0,1 0 1 0 0,-1 0-1 0 0,0 0 1 0 0,0 1-1 0 0,0-1 1 0 0,0 1-1 0 0,-1-1 1 0 0,0 1-1 0 0,0-1 1 0 0,0 1-1 0 0,-1 0 1 0 0,1 5-1 0 0,-2-7-28 0 0,1-1 0 0 0,-1 1 0 0 0,0-1 0 0 0,0 1-1 0 0,0-1 1 0 0,0 1 0 0 0,0-1 0 0 0,0 0 0 0 0,-1 0-1 0 0,1 1 1 0 0,-1-1 0 0 0,0 0 0 0 0,1 0 0 0 0,-1-1 0 0 0,0 1-1 0 0,0 0 1 0 0,0 0 0 0 0,-1-1 0 0 0,1 0 0 0 0,0 1 0 0 0,0-1-1 0 0,-1 0 1 0 0,1 0 0 0 0,-1 0 0 0 0,-2 0 0 0 0,-11 5-76 0 0,0-2 1 0 0,-31 5-1 0 0,26-6-41 0 0,16-2 18 0 0,0 0-1 0 0,0 0 1 0 0,1 1-1 0 0,-1-1 1 0 0,1 1-1 0 0,0 0 1 0 0,-6 4-1 0 0,10-6-17 0 0,-1 0-1 0 0,1 0 1 0 0,-1 1-1 0 0,1-1 1 0 0,0 0-1 0 0,-1 1 1 0 0,1-1-1 0 0,0 1 1 0 0,-1-1-1 0 0,1 1 1 0 0,0-1-1 0 0,-1 0 1 0 0,1 1-1 0 0,0-1 1 0 0,0 1 0 0 0,0-1-1 0 0,-1 1 1 0 0,1-1-1 0 0,0 1 1 0 0,0-1-1 0 0,0 1 1 0 0,0-1-1 0 0,0 1 1 0 0,0 0-1 0 0,0-1 1 0 0,0 1-1 0 0,0 0 1 0 0,1 0-304 0 0,0 0 1 0 0,0 1-1 0 0,0-1 0 0 0,-1 0 0 0 0,1 0 1 0 0,1 0-1 0 0,-1 0 0 0 0,0 0 1 0 0,0 0-1 0 0,0 0 0 0 0,0 0 0 0 0,1-1 1 0 0,-1 1-1 0 0,0 0 0 0 0,2 0 1 0 0,16 3-6777 0 0,-7-4 1842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7218 0 0,'6'-22'12522'0'0,"11"-8"-8981"0"0,-15 26-3778 0 0,1 1 0 0 0,-1-1 1 0 0,0 1-1 0 0,1 0 1 0 0,0 0-1 0 0,0 0 1 0 0,0 1-1 0 0,0-1 1 0 0,0 1-1 0 0,0-1 0 0 0,1 1 1 0 0,-1 0-1 0 0,1 0 1 0 0,4-1-1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10578 0 0,'-3'0'2905'0'0,"2"3"-809"0"0,-2 1-79 0 0,0 3-425 0 0,2 1-496 0 0,1 3-311 0 0,1 1-329 0 0,-1 3-200 0 0,3 2-168 0 0,0 1-56 0 0,0 1-272 0 0,2 0-529 0 0,-1 0-791 0 0,0-2-864 0 0,0-3-849 0 0,-1-4-880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6 107 8490 0 0,'-1'-2'582'0'0,"1"1"-1"0"0,-1 0 1 0 0,0-1 0 0 0,1 1 0 0 0,-1 0-1 0 0,1-1 1 0 0,0 1 0 0 0,-1-1 0 0 0,1 1-1 0 0,0-1 1 0 0,0 1 0 0 0,0-1 0 0 0,0 1-1 0 0,0-1 1 0 0,0 1 0 0 0,0-1 0 0 0,0 1 0 0 0,1-1-1 0 0,-1 1 1 0 0,1 0 0 0 0,-1-1 0 0 0,2-2-1 0 0,1 1 0 0 0,0-1 0 0 0,0 1 0 0 0,0 0 0 0 0,0 0 0 0 0,1 0 0 0 0,5-3 0 0 0,0-1-622 0 0,-3 2 178 0 0,0 0 1 0 0,1 0-1 0 0,0 1 0 0 0,0 0 1 0 0,0 1-1 0 0,0-1 0 0 0,13-3 0 0 0,-17 7-108 0 0,0-1 0 0 0,0 1-1 0 0,0 0 1 0 0,-1-1 0 0 0,1 1-1 0 0,0 1 1 0 0,0-1 0 0 0,0 0-1 0 0,0 1 1 0 0,-1-1 0 0 0,1 1-1 0 0,0 0 1 0 0,-1 0-1 0 0,1 0 1 0 0,0 0 0 0 0,-1 1-1 0 0,1-1 1 0 0,-1 1 0 0 0,0-1-1 0 0,1 1 1 0 0,-1 0 0 0 0,0 0-1 0 0,0 0 1 0 0,0 0 0 0 0,2 4-1 0 0,0 0 16 0 0,0 0 0 0 0,0 0 0 0 0,-1 1 0 0 0,1-1 0 0 0,-2 1 0 0 0,1 0 0 0 0,-1 0 0 0 0,0 0 0 0 0,1 12 0 0 0,1 10 12 0 0,-1 33 0 0 0,-1-8-62 0 0,0-27-483 0 0,16 128-2534 0 0,-8-104-1533 0 0,3-2-3705 0 0,-10-39 1010 0 0</inkml:trace>
  <inkml:trace contextRef="#ctx0" brushRef="#br0" timeOffset="1">509 101 8218 0 0,'-2'-1'583'0'0,"0"0"1"0"0,0 1 0 0 0,0-1-1 0 0,1 0 1 0 0,-1 1-1 0 0,0-1 1 0 0,0 1 0 0 0,0 0-1 0 0,0 0 1 0 0,0-1-1 0 0,0 1 1 0 0,-1 1 0 0 0,1-1-1 0 0,0 0 1 0 0,0 0-1 0 0,0 1 1 0 0,1-1 0 0 0,-1 1-1 0 0,0 0 1 0 0,0-1 0 0 0,-2 2-1 0 0,0 1-226 0 0,0-1 0 0 0,0 1 0 0 0,1 0 0 0 0,0 0 0 0 0,-1 1 0 0 0,1-1 0 0 0,0 1 0 0 0,1-1 0 0 0,-4 5 0 0 0,-3 9-329 0 0,1-1-1 0 0,0 1 1 0 0,-8 27-1 0 0,12-34-22 0 0,1 1-1 0 0,0-1 0 0 0,1 1 1 0 0,0-1-1 0 0,1 1 0 0 0,-1 16 1 0 0,2-24-6 0 0,0 0 0 0 0,1-1 1 0 0,-1 1-1 0 0,1 0 1 0 0,0 0-1 0 0,0 0 0 0 0,0 0 1 0 0,0-1-1 0 0,0 1 1 0 0,0 0-1 0 0,1-1 1 0 0,-1 1-1 0 0,1-1 0 0 0,0 0 1 0 0,0 1-1 0 0,0-1 1 0 0,0 0-1 0 0,0 0 0 0 0,0 0 1 0 0,0-1-1 0 0,1 1 1 0 0,-1 0-1 0 0,1-1 1 0 0,-1 1-1 0 0,1-1 0 0 0,0 0 1 0 0,0 0-1 0 0,4 1 1 0 0,9 2 61 0 0,0-1 0 0 0,0 0 0 0 0,0-1 0 0 0,24-1 0 0 0,-30 0-500 0 0,1-2 1 0 0,-1 0-1 0 0,0 0 0 0 0,0 0 0 0 0,0-2 0 0 0,0 1 0 0 0,0-1 0 0 0,12-6 0 0 0,-8-2-4005 0 0,-8 0-1924 0 0,-4 3-157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12395 0 0,'0'2'4674'0'0,"3"9"-2704"0"0,24 145 2803 0 0,-21-112-5313 0 0,1 0-1 0 0,2 0 1 0 0,18 50 0 0 0,-9-60-2262 0 0,-17-33 2593 0 0,-1-1 1 0 0,0 1 0 0 0,1 0 0 0 0,-1-1 0 0 0,1 1 0 0 0,-1-1 0 0 0,1 1 0 0 0,-1-1 0 0 0,1 1 0 0 0,0-1 0 0 0,-1 0 0 0 0,1 1 0 0 0,0-1 0 0 0,-1 0-1 0 0,1 1 1 0 0,0-1 0 0 0,-1 0 0 0 0,2 1 0 0 0,-1-2-60 0 0,0 1 0 0 0,-1 0 0 0 0,1-1 0 0 0,0 1-1 0 0,-1 0 1 0 0,1-1 0 0 0,-1 1 0 0 0,1-1 0 0 0,0 1 0 0 0,-1-1-1 0 0,0 1 1 0 0,1-1 0 0 0,-1 1 0 0 0,1-1 0 0 0,-1 1 0 0 0,1-1-1 0 0,-1 0 1 0 0,0 1 0 0 0,0-1 0 0 0,1 0 0 0 0,-1 1 0 0 0,0-1-1 0 0,0 0 1 0 0,0-1 0 0 0,4-12-5034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11995 0 0,'3'9'9357'0'0,"0"18"-8635"0"0,-2-21 20 0 0,10 107 141 0 0,10 68-1539 0 0,-15-152-1700 0 0,1 0 1 0 0,10 29 0 0 0,-9-39-3283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39 14819 0 0,'-1'-1'283'0'0,"1"0"-1"0"0,-1 0 1 0 0,1 0 0 0 0,-1 0-1 0 0,1 0 1 0 0,0 0 0 0 0,0 0-1 0 0,-1 0 1 0 0,1 0 0 0 0,0 0-1 0 0,0 0 1 0 0,0 0-1 0 0,0 0 1 0 0,0 0 0 0 0,0 0-1 0 0,0 0 1 0 0,1-1 0 0 0,-1 1-1 0 0,0 0 1 0 0,0 0 0 0 0,1 0-1 0 0,-1 1 1 0 0,1-1 0 0 0,-1 0-1 0 0,1 0 1 0 0,-1 0-1 0 0,1 0 1 0 0,1-1 0 0 0,0 1-109 0 0,0-1 1 0 0,0 1-1 0 0,0 0 0 0 0,0 1 1 0 0,0-1-1 0 0,0 0 1 0 0,1 1-1 0 0,-1-1 0 0 0,0 1 1 0 0,0-1-1 0 0,1 1 1 0 0,3 0-1 0 0,8 1-126 0 0,1 0 0 0 0,-1 1 0 0 0,18 4 0 0 0,-26-4-18 0 0,0 0 0 0 0,1 0 0 0 0,-1 0 0 0 0,0 1 0 0 0,0 0 0 0 0,-1 0 0 0 0,1 1 0 0 0,8 6 1 0 0,-12-9-20 0 0,-1 0 0 0 0,0 0 0 0 0,1 1 0 0 0,-1-1 0 0 0,0 0 1 0 0,0 1-1 0 0,0-1 0 0 0,0 1 0 0 0,0-1 0 0 0,0 1 0 0 0,0-1 1 0 0,-1 1-1 0 0,1 0 0 0 0,-1-1 0 0 0,1 1 0 0 0,-1 0 0 0 0,1-1 1 0 0,-1 1-1 0 0,0 0 0 0 0,0 0 0 0 0,0-1 0 0 0,0 1 1 0 0,0 0-1 0 0,0 0 0 0 0,-1-1 0 0 0,1 1 0 0 0,0 0 0 0 0,-1 0 1 0 0,1-1-1 0 0,-1 1 0 0 0,0-1 0 0 0,0 1 0 0 0,0 0 0 0 0,1-1 1 0 0,-1 1-1 0 0,-3 1 0 0 0,-11 15 7 0 0,0-1 0 0 0,-27 22 0 0 0,22-22-18 0 0,-24 28 1 0 0,38-38-3 0 0,1 0 0 0 0,-1 1-1 0 0,1 0 1 0 0,1 0 0 0 0,0 0 0 0 0,0 0 0 0 0,-5 17-1 0 0,6-14-26 0 0,1 1 0 0 0,0-1 0 0 0,0 1-1 0 0,1-1 1 0 0,1 1 0 0 0,2 20 0 0 0,-2-27 17 0 0,1 0 1 0 0,-1 0 0 0 0,1 0 0 0 0,1 0-1 0 0,-1 0 1 0 0,1 0 0 0 0,0-1-1 0 0,0 1 1 0 0,0 0 0 0 0,0-1 0 0 0,1 0-1 0 0,0 1 1 0 0,0-1 0 0 0,0 0 0 0 0,1-1-1 0 0,-1 1 1 0 0,1-1 0 0 0,4 4 0 0 0,-7-6 14 0 0,0 0 1 0 0,0-1-1 0 0,0 1 1 0 0,0 0 0 0 0,0-1-1 0 0,1 1 1 0 0,-1-1-1 0 0,0 1 1 0 0,1-1 0 0 0,-1 0-1 0 0,0 1 1 0 0,0-1-1 0 0,1 0 1 0 0,-1 0 0 0 0,1 0-1 0 0,-1 0 1 0 0,0 0-1 0 0,1 0 1 0 0,-1 0 0 0 0,0-1-1 0 0,1 1 1 0 0,-1 0-1 0 0,0-1 1 0 0,0 1 0 0 0,1-1-1 0 0,0 0 1 0 0,0-1 2 0 0,1 0 0 0 0,-1 0 1 0 0,0 0-1 0 0,0 0 0 0 0,0-1 1 0 0,-1 1-1 0 0,1 0 0 0 0,-1-1 0 0 0,1 0 1 0 0,-1 1-1 0 0,2-5 0 0 0,1-4 16 0 0,-1 1 0 0 0,0-1 1 0 0,-1 0-1 0 0,0 0 0 0 0,1-16 0 0 0,-3 14 10 0 0,-1 0 0 0 0,-1 0 0 0 0,0 0 0 0 0,0 0 0 0 0,-1 0 0 0 0,-1 0 0 0 0,0 0 0 0 0,-1 1 0 0 0,0 0-1 0 0,-1 0 1 0 0,-1 0 0 0 0,1 1 0 0 0,-10-11 0 0 0,4 7-71 0 0,0 0 0 0 0,-1 1 0 0 0,-1 0 0 0 0,0 1 0 0 0,-1 1 0 0 0,-1 0 0 0 0,0 1 0 0 0,-22-12 0 0 0,25 20-1883 0 0,16 13-1865 0 0,19 18-5701 0 0,-21-26 8540 0 0,12 12-5613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84 238 8218 0 0,'0'1'348'0'0,"-1"0"1"0"0,1 0-1 0 0,0-1 1 0 0,0 1-1 0 0,0 0 0 0 0,0-1 1 0 0,-1 1-1 0 0,1 0 1 0 0,0-1-1 0 0,-1 1 1 0 0,1 0-1 0 0,-1-1 1 0 0,1 1-1 0 0,-1-1 0 0 0,1 1 1 0 0,-1-1-1 0 0,1 1 1 0 0,-1-1-1 0 0,1 1 1 0 0,-1-1-1 0 0,1 1 1 0 0,-1-1-1 0 0,0 0 1 0 0,1 1-1 0 0,-1-1 0 0 0,0 0 1 0 0,0 0-1 0 0,0 1 1 0 0,0-1-140 0 0,0-1 0 0 0,0 1 1 0 0,0-1-1 0 0,0 1 0 0 0,0-1 0 0 0,0 1 0 0 0,0-1 1 0 0,0 1-1 0 0,0-1 0 0 0,0 0 0 0 0,1 1 1 0 0,-1-1-1 0 0,0 0 0 0 0,0 0 0 0 0,1 0 1 0 0,-2-1-1 0 0,-20-39 452 0 0,15 21-513 0 0,0 0 0 0 0,-7-34 0 0 0,13 46-49 0 0,0 1 1 0 0,0-1 0 0 0,1 0-1 0 0,0 0 1 0 0,0 0-1 0 0,0 0 1 0 0,1 0-1 0 0,0 1 1 0 0,1-1-1 0 0,3-10 1 0 0,-5 17-96 0 0,0 1 0 0 0,0-1 0 0 0,1 1 0 0 0,-1 0 0 0 0,0-1 1 0 0,0 1-1 0 0,0-1 0 0 0,0 1 0 0 0,1-1 0 0 0,-1 1 0 0 0,0 0 0 0 0,0-1 0 0 0,1 1 0 0 0,-1 0 1 0 0,0-1-1 0 0,1 1 0 0 0,-1 0 0 0 0,0-1 0 0 0,1 1 0 0 0,-1 0 0 0 0,0-1 0 0 0,1 1 0 0 0,-1 0 1 0 0,1 0-1 0 0,-1 0 0 0 0,0 0 0 0 0,1-1 0 0 0,-1 1 0 0 0,1 0 0 0 0,-1 0 0 0 0,1 0 1 0 0,-1 0-1 0 0,1 0 0 0 0,-1 0 0 0 0,1 0 0 0 0,-1 0 0 0 0,0 0 0 0 0,1 0 0 0 0,15 16 30 0 0,7 31-306 0 0,-22-44 223 0 0,17 60-807 0 0,-16-52 671 0 0,1 1 0 0 0,0 0 0 0 0,1-1 0 0 0,0 0 0 0 0,7 14 0 0 0,-5-68-75 0 0,-6 40 281 0 0,9-57 206 0 0,-9 57-180 0 0,1 0 0 0 0,0 0-1 0 0,0 0 1 0 0,0 0 0 0 0,1 0-1 0 0,-1 0 1 0 0,1 0 0 0 0,0 0-1 0 0,-1 0 1 0 0,1 1 0 0 0,1-1-1 0 0,-1 1 1 0 0,0-1 0 0 0,0 1 0 0 0,1 0-1 0 0,3-2 1 0 0,-5 4-23 0 0,0-1 1 0 0,0 1 0 0 0,0 0-1 0 0,1 0 1 0 0,-1 0-1 0 0,0 0 1 0 0,0 0 0 0 0,1 0-1 0 0,-1 0 1 0 0,0 0-1 0 0,0 1 1 0 0,1-1 0 0 0,-1 0-1 0 0,0 1 1 0 0,0-1-1 0 0,0 1 1 0 0,0-1 0 0 0,0 1-1 0 0,0 0 1 0 0,0-1-1 0 0,0 1 1 0 0,0 0 0 0 0,0 0-1 0 0,0 0 1 0 0,0 0-1 0 0,0 0 1 0 0,0-1 0 0 0,-1 2-1 0 0,1-1 1 0 0,0 0-1 0 0,-1 0 1 0 0,1 0 0 0 0,-1 0-1 0 0,1 2 1 0 0,20 43 29 0 0,-21-44-66 0 0,18 63-3532 0 0,-10-20-8265 0 0,-6-36 6259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22 589 8298 0 0,'-1'2'13172'0'0,"-2"-23"-10063"0"0,-4-35-4103 0 0,7 53 1638 0 0,-10-139 717 0 0,10 122-1244 0 0,1-1 1 0 0,1 0-1 0 0,1 0 1 0 0,10-36 0 0 0,-1 15-17 0 0,36-106 331 0 0,-46 145-416 0 0,-1-1 0 0 0,1 1-1 0 0,-1 0 1 0 0,1-1 0 0 0,0 1 0 0 0,0 0 0 0 0,0 0-1 0 0,1 0 1 0 0,3-4 0 0 0,-5 7-7 0 0,-1 0 0 0 0,0-1 0 0 0,1 1 0 0 0,-1 0 0 0 0,1 0 0 0 0,-1-1 0 0 0,1 1 0 0 0,-1 0 0 0 0,1 0 0 0 0,0 0 0 0 0,-1 0 0 0 0,1 0 0 0 0,-1 0 0 0 0,1-1 0 0 0,-1 1 0 0 0,1 1 0 0 0,-1-1 0 0 0,1 0-1 0 0,-1 0 1 0 0,1 0 0 0 0,-1 0 0 0 0,1 0 0 0 0,-1 0 0 0 0,2 1 0 0 0,-1 0 23 0 0,0 0 0 0 0,1 0 0 0 0,-1 0 0 0 0,0 0 0 0 0,0 0 0 0 0,0 1 0 0 0,0-1 0 0 0,0 0 0 0 0,0 1 0 0 0,0-1 0 0 0,-1 0 0 0 0,2 3 0 0 0,13 35 288 0 0,-2 1 0 0 0,10 44 0 0 0,14 46-342 0 0,-10-61-451 0 0,15 40-1632 0 0,-25-35-5016 0 0,-17-74 6892 0 0,0 6-3059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8:2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9418 0 0,'12'-4'4873'0'0,"4"-1"-2440"0"0,9 1-433 0 0,3 1-176 0 0,2 4-535 0 0,0 3-593 0 0,0 0-352 0 0,-4 2-280 0 0,-2-1-368 0 0,-5 1-736 0 0,-3 0-1257 0 0,-5 0-2016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 3913 0 0,'-1'0'83'0'0,"0"-1"-1"0"0,0 1 1 0 0,1 0 0 0 0,-1 0-1 0 0,0-1 1 0 0,0 1 0 0 0,1 0-1 0 0,-1 0 1 0 0,0 0 0 0 0,0 0-1 0 0,0 0 1 0 0,1 0 0 0 0,-1 0 0 0 0,0 0-1 0 0,0 0 1 0 0,1 1 0 0 0,-1-1-1 0 0,0 0 1 0 0,0 0 0 0 0,1 1-1 0 0,-1-1 1 0 0,0 0 0 0 0,1 1-1 0 0,-1-1 1 0 0,0 1 0 0 0,1-1 0 0 0,-1 1-1 0 0,1-1 1 0 0,-1 1 0 0 0,0-1-1 0 0,1 1 1 0 0,0-1 0 0 0,-1 1-1 0 0,1 0 1 0 0,-1-1 0 0 0,1 1-1 0 0,0 0 1 0 0,-1 0 0 0 0,1-1 0 0 0,0 1-1 0 0,0 0 1 0 0,-1 1 0 0 0,-12 41 2427 0 0,10-33-1755 0 0,-12 36 2707 0 0,-41 82 0 0 0,35-84-2917 0 0,-29 85 0 0 0,49-129-530 0 0,1 0 0 0 0,0 0 0 0 0,0 1-1 0 0,0-1 1 0 0,-1 0 0 0 0,1 1 0 0 0,0-1 0 0 0,0 0 0 0 0,0 1 0 0 0,-1-1-1 0 0,1 0 1 0 0,0 1 0 0 0,0-1 0 0 0,0 1 0 0 0,0-1 0 0 0,0 0 0 0 0,0 1 0 0 0,0-1-1 0 0,0 1 1 0 0,0-1 0 0 0,0 0 0 0 0,0 1 0 0 0,0-1 0 0 0,0 0 0 0 0,0 1-1 0 0,1-1 1 0 0,-1 1 0 0 0,0-1 0 0 0,0 0 0 0 0,0 1 0 0 0,0-1 0 0 0,1 0-1 0 0,-1 1 1 0 0,0-1 0 0 0,0 0 0 0 0,1 0 0 0 0,-1 1 0 0 0,0-1 0 0 0,1 0-1 0 0,-1 0 1 0 0,0 1 0 0 0,1-1 0 0 0,-1 0 0 0 0,0 0 0 0 0,1 0 0 0 0,-1 0-1 0 0,0 1 1 0 0,1-1 0 0 0,-1 0 0 0 0,1 0 0 0 0,-1 0 0 0 0,0 0 0 0 0,1 0-1 0 0,-1 0 1 0 0,0 0 0 0 0,1 0 0 0 0,-1 0 0 0 0,1 0 0 0 0,-1 0 0 0 0,0 0 0 0 0,1-1-1 0 0,-1 1 1 0 0,1 0 0 0 0,-1 0 0 0 0,0 0 0 0 0,1 0 0 0 0,-1-1 0 0 0,0 1-1 0 0,1 0 1 0 0,10-2-8 0 0,119 3-49 0 0,-46 2-3878 0 0,-84-3 3870 0 0,17-2-3078 0 0,-16 2 2890 0 0,-1 0 0 0 0,1 0-1 0 0,-1 0 1 0 0,1 0 0 0 0,-1-1 0 0 0,1 1 0 0 0,-1 0-1 0 0,1 0 1 0 0,-1-1 0 0 0,1 1 0 0 0,-1 0 0 0 0,0-1-1 0 0,1 1 1 0 0,-1 0 0 0 0,1-1 0 0 0,-1 1 0 0 0,0-1-1 0 0,0 1 1 0 0,1 0 0 0 0,-1-1 0 0 0,0 1 0 0 0,1-1-1 0 0,-1 1 1 0 0,0-1 0 0 0,0 1 0 0 0,0-1-1 0 0,0 0 1 0 0,1-7-3795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7450 0 0,'-8'10'5910'0'0,"5"5"-3547"0"0,4 18-2095 0 0,0-24 202 0 0,4 65-219 0 0,0 5-643 0 0,3 0 0 0 0,19 78-1 0 0,-27-154 14 0 0,5 14-2241 0 0,1-7-4708 0 0</inkml:trace>
  <inkml:trace contextRef="#ctx0" brushRef="#br0" timeOffset="1">275 544 5249 0 0,'-4'-1'2177'0'0,"1"2"-369"0"0,-1-1 1081 0 0,6 0-1889 0 0,1 0-240 0 0,0 0-288 0 0,1-4-136 0 0,0 1-112 0 0,0-1-136 0 0,2-1-40 0 0,-2 1-64 0 0,1 0-248 0 0,-2 0-496 0 0,1 1-888 0 0,0 0-961 0 0,-1-1-320 0 0</inkml:trace>
  <inkml:trace contextRef="#ctx0" brushRef="#br0" timeOffset="2">353 114 4449 0 0,'2'-2'452'0'0,"-1"0"-1"0"0,1 1 1 0 0,-1-1 0 0 0,1 0 0 0 0,0 1-1 0 0,-1 0 1 0 0,1-1 0 0 0,0 1-1 0 0,0 0 1 0 0,0 0 0 0 0,0 0 0 0 0,0 0-1 0 0,0 0 1 0 0,0 1 0 0 0,0-1 0 0 0,1 1-1 0 0,-1-1 1 0 0,3 1 0 0 0,-2 0-183 0 0,0 0 0 0 0,0 0 0 0 0,0 1 1 0 0,0-1-1 0 0,0 1 0 0 0,0 0 0 0 0,0 0 1 0 0,0 0-1 0 0,0 0 0 0 0,-1 1 0 0 0,1-1 1 0 0,3 3-1 0 0,-2-1-138 0 0,-1-1-1 0 0,0 1 1 0 0,0 0 0 0 0,0-1-1 0 0,0 1 1 0 0,0 1 0 0 0,0-1-1 0 0,-1 0 1 0 0,0 1 0 0 0,0-1-1 0 0,0 1 1 0 0,0 0 0 0 0,0 0-1 0 0,-1 0 1 0 0,1 0 0 0 0,-1 0-1 0 0,0 0 1 0 0,0 0 0 0 0,-1 0-1 0 0,1 4 1 0 0,-2 3-44 0 0,-1-1 0 0 0,0 0-1 0 0,0 0 1 0 0,-1 0 0 0 0,0 0-1 0 0,-1 0 1 0 0,-6 13 0 0 0,-4 2 56 0 0,-25 34 0 0 0,39-59-124 0 0,0 0-1 0 0,0 0 1 0 0,0 0-1 0 0,0 0 1 0 0,0 0-1 0 0,0 1 1 0 0,-1-1-1 0 0,1 0 1 0 0,0 0-1 0 0,0 0 1 0 0,0 0 0 0 0,0 1-1 0 0,0-1 1 0 0,0 0-1 0 0,0 0 1 0 0,0 0-1 0 0,0 0 1 0 0,0 0-1 0 0,0 1 1 0 0,0-1-1 0 0,0 0 1 0 0,0 0-1 0 0,1 0 1 0 0,-1 0-1 0 0,0 1 1 0 0,0-1-1 0 0,0 0 1 0 0,0 0-1 0 0,0 0 1 0 0,0 0-1 0 0,0 0 1 0 0,0 0-1 0 0,0 1 1 0 0,1-1-1 0 0,-1 0 1 0 0,0 0-1 0 0,0 0 1 0 0,0 0-1 0 0,0 0 1 0 0,0 0-1 0 0,0 0 1 0 0,1 0-1 0 0,-1 0 1 0 0,12 4 396 0 0,19-1-170 0 0,-24-3-169 0 0,14 3 18 0 0,35 9 0 0 0,-41-8-1030 0 0,0 0-1 0 0,0-1 1 0 0,0-1 0 0 0,25 1 0 0 0,-39-3 602 0 0,0 0 0 0 0,0 0 0 0 0,0 0 0 0 0,0 0-1 0 0,0 0 1 0 0,0 0 0 0 0,0-1 0 0 0,0 1 0 0 0,0 0 0 0 0,0 0-1 0 0,0-1 1 0 0,-1 1 0 0 0,1 0 0 0 0,0-1 0 0 0,0 1 0 0 0,0-1-1 0 0,0 0 1 0 0,0 1 0 0 0,-1-1 0 0 0,1 0 0 0 0,0 1-1 0 0,-1-1 1 0 0,1 0 0 0 0,0 0 0 0 0,-1 1 0 0 0,1-1 0 0 0,-1 0-1 0 0,1 0 1 0 0,-1 0 0 0 0,1-1 0 0 0,2-9-4485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 5793 0 0,'-5'-12'9604'0'0,"1"32"-5022"0"0,1-6-4266 0 0,-1 4 195 0 0,1 1-1 0 0,1 0 1 0 0,0 28-1 0 0,2-42-515 0 0,0-1 0 0 0,0 0 0 0 0,1 0 1 0 0,-1 1-1 0 0,1-1 0 0 0,0 0 0 0 0,0 0 0 0 0,0 0 0 0 0,0 1 0 0 0,1-1 1 0 0,0-1-1 0 0,0 1 0 0 0,0 0 0 0 0,0 0 0 0 0,1-1 0 0 0,-1 1 0 0 0,1-1 1 0 0,0 0-1 0 0,0 0 0 0 0,0 0 0 0 0,7 5 0 0 0,-7-7-6 0 0,1 0 0 0 0,-1 0 0 0 0,1 0 0 0 0,-1 0 1 0 0,1-1-1 0 0,-1 1 0 0 0,1-1 0 0 0,0 0 0 0 0,-1 0 0 0 0,1-1 0 0 0,0 1 0 0 0,-1-1 0 0 0,1 0 0 0 0,-1 1 0 0 0,1-2 1 0 0,4 0-1 0 0,-5 0 17 0 0,1 1 0 0 0,0 0 1 0 0,0 0-1 0 0,0 0 1 0 0,-1 0-1 0 0,1 1 0 0 0,0-1 1 0 0,0 1-1 0 0,0 0 1 0 0,0 1-1 0 0,0-1 0 0 0,0 1 1 0 0,6 1-1 0 0,-8-1 41 0 0,0 1 0 0 0,-1-1-1 0 0,1 1 1 0 0,0-1 0 0 0,-1 1-1 0 0,0 0 1 0 0,1 0 0 0 0,-1-1 0 0 0,0 1-1 0 0,0 0 1 0 0,0 0 0 0 0,0 0-1 0 0,0 0 1 0 0,-1 1 0 0 0,1-1 0 0 0,0 0-1 0 0,-1 0 1 0 0,0 0 0 0 0,0 1-1 0 0,1-1 1 0 0,-1 2 0 0 0,-1 50 358 0 0,1-52-404 0 0,0 2-128 0 0,0 1 0 0 0,-1 0 0 0 0,0-1 0 0 0,0 1 0 0 0,0 0-1 0 0,0-1 1 0 0,-1 1 0 0 0,0-1 0 0 0,-3 7 0 0 0,4-10-114 0 0,0 0-1 0 0,1 0 0 0 0,-1 0 0 0 0,0 0 1 0 0,0 0-1 0 0,0 0 0 0 0,0 0 0 0 0,0-1 1 0 0,-1 1-1 0 0,1 0 0 0 0,0-1 0 0 0,0 1 1 0 0,0-1-1 0 0,-1 1 0 0 0,0 0 0 0 0,0-1-368 0 0,0 0-1 0 0,-1 0 1 0 0,1 0-1 0 0,0 0 0 0 0,0 0 1 0 0,0 0-1 0 0,0 0 1 0 0,0-1-1 0 0,0 1 0 0 0,0-1 1 0 0,0 1-1 0 0,-3-2 1 0 0,-10-6-3274 0 0,2 0-820 0 0</inkml:trace>
  <inkml:trace contextRef="#ctx0" brushRef="#br0" timeOffset="1">30 31 8418 0 0,'-1'-1'752'0'0,"1"0"-501"0"0,0 1-1 0 0,0 0 1 0 0,0 0 0 0 0,0-1 0 0 0,-1 1-1 0 0,1 0 1 0 0,0-1 0 0 0,0 1-1 0 0,0 0 1 0 0,0-1 0 0 0,0 1 0 0 0,0-1-1 0 0,0 1 1 0 0,0 0 0 0 0,0-1-1 0 0,0 1 1 0 0,0 0 0 0 0,0-1 0 0 0,0 1-1 0 0,0 0 1 0 0,0-1 0 0 0,0 1 0 0 0,1 0-1 0 0,-1-1 1 0 0,0 1 0 0 0,0 0-1 0 0,1-1 753 0 0,-1 0-752 0 0,14 0 2610 0 0,24 13-3658 0 0,-31-10 1407 0 0,6 3-945 0 0,40 10-442 0 0,-26-13-3122 0 0,-5-10-5096 0 0,-15 5 4742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8722 0 0,'3'16'12042'0'0,"8"12"-9317"0"0,-3-9-1926 0 0,14 60-56 0 0,-15-50-1343 0 0,1-1 0 0 0,21 49 1 0 0,-27-94-10136 0 0,-9-22 6541 0 0,0 15 2633 0 0,0 0 0 0 0,-19-38 1 0 0,-12-7 6150 0 0,41 71-3848 0 0,0 0 1 0 0,1 0-1 0 0,0-1 0 0 0,-1 0 1 0 0,1 0-1 0 0,0 0 0 0 0,0 0 1 0 0,0 0-1 0 0,-1-1 0 0 0,1 0 1 0 0,0 0-1 0 0,0 0 0 0 0,0 0 1 0 0,0 0-1 0 0,7-2 0 0 0,-5-1-534 0 0,0 1 0 0 0,-1 1 0 0 0,1-1-1 0 0,0 1 1 0 0,1 1 0 0 0,-1-1 0 0 0,0 1-1 0 0,8 0 1 0 0,50 7 331 0 0,-60-6-426 0 0,0 1-1 0 0,0-1 1 0 0,0 1 0 0 0,-1 0 0 0 0,1 0-1 0 0,-1 0 1 0 0,1 1 0 0 0,-1-1-1 0 0,0 1 1 0 0,0 0 0 0 0,0 0 0 0 0,0 0-1 0 0,0 0 1 0 0,-1 0 0 0 0,1 1 0 0 0,-1-1-1 0 0,0 1 1 0 0,0-1 0 0 0,-1 1 0 0 0,1 0-1 0 0,-1 0 1 0 0,1 0 0 0 0,0 7 0 0 0,3 9 203 0 0,-1 0 1 0 0,-2 0 0 0 0,2 29 0 0 0,-4-37-415 0 0,2 24 358 0 0,-4 40 0 0 0,1-65-1027 0 0,0 0-1 0 0,-1 0 0 0 0,-1 0 1 0 0,-5 16-1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36 230 5641 0 0,'-12'-11'8438'0'0,"4"-7"-5459"0"0,1-28-3966 0 0,5 27 1837 0 0,-4-48-528 0 0,5 62-277 0 0,1 0-1 0 0,1 0 1 0 0,-1 0 0 0 0,1 0 0 0 0,0 0-1 0 0,0 0 1 0 0,0 0 0 0 0,1 0 0 0 0,-1 0-1 0 0,1 1 1 0 0,3-6 0 0 0,-5 10-28 0 0,0 0 1 0 0,1-1-1 0 0,-1 1 1 0 0,0 0-1 0 0,0-1 1 0 0,1 1 0 0 0,-1 0-1 0 0,0-1 1 0 0,1 1-1 0 0,-1 0 1 0 0,0 0-1 0 0,1-1 1 0 0,-1 1-1 0 0,1 0 1 0 0,-1 0-1 0 0,0 0 1 0 0,1-1-1 0 0,-1 1 1 0 0,1 0-1 0 0,-1 0 1 0 0,1 0 0 0 0,-1 0-1 0 0,0 0 1 0 0,1 0-1 0 0,-1 0 1 0 0,1 0-1 0 0,-1 0 1 0 0,1 0-1 0 0,-1 0 1 0 0,0 0-1 0 0,1 1 1 0 0,-1-1-1 0 0,1 0 1 0 0,14 14 314 0 0,5 20-71 0 0,-19-34-255 0 0,15 49-18 0 0,-16-49-13 0 0,1 0 0 0 0,-1 0 0 0 0,0 0 0 0 0,1 0 1 0 0,-1 0-1 0 0,0 0 0 0 0,0 0 0 0 0,1 0 0 0 0,-1 1 0 0 0,0-1 1 0 0,1-1-1 0 0,-1 1 0 0 0,0 0 0 0 0,1 0 0 0 0,-1 0 0 0 0,0 0 1 0 0,1 0-1 0 0,-1 0 0 0 0,0 0 0 0 0,1 0 0 0 0,-1 0 1 0 0,0-1-1 0 0,1 1 0 0 0,-1 0 0 0 0,0 0 0 0 0,0 0 0 0 0,1-1 1 0 0,-1 1-1 0 0,0 0 0 0 0,0 0 0 0 0,0-1 0 0 0,1 1 0 0 0,-1 0 1 0 0,0 0-1 0 0,0-1 0 0 0,0 1 0 0 0,0 0 0 0 0,1-1 0 0 0,-1 1 1 0 0,0 0-1 0 0,0-1 0 0 0,11-15-363 0 0,-11 15 321 0 0,4-6 72 0 0,0 1 0 0 0,1 0 0 0 0,0 0 0 0 0,0 1 0 0 0,0-1 0 0 0,0 1 0 0 0,7-5 0 0 0,-11 10 39 0 0,0-1 1 0 0,0 0 0 0 0,0 1-1 0 0,0-1 1 0 0,0 1 0 0 0,0-1-1 0 0,0 1 1 0 0,0 0 0 0 0,0-1 0 0 0,1 1-1 0 0,-1 0 1 0 0,0 0 0 0 0,0 0-1 0 0,0-1 1 0 0,0 1 0 0 0,0 1 0 0 0,0-1-1 0 0,1 0 1 0 0,-1 0 0 0 0,0 0-1 0 0,1 1 1 0 0,0 0 18 0 0,-1 0-1 0 0,0 0 1 0 0,1 0-1 0 0,-1 1 1 0 0,0-1 0 0 0,0 0-1 0 0,0 1 1 0 0,0-1-1 0 0,0 1 1 0 0,0-1 0 0 0,0 1-1 0 0,0 0 1 0 0,-1-1 0 0 0,1 1-1 0 0,0 0 1 0 0,-1 0-1 0 0,0-1 1 0 0,1 4 0 0 0,6 35 490 0 0,-2-5-1036 0 0,1-13-2719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3:5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0 392 4737 0 0,'1'-49'11102'0'0,"0"0"-6602"0"0,0-49-2260 0 0,0 86-2155 0 0,0 0 0 0 0,0-1-1 0 0,1 1 1 0 0,1 0-1 0 0,0 0 1 0 0,0 0 0 0 0,2 1-1 0 0,-1-1 1 0 0,1 1-1 0 0,1 0 1 0 0,0 0 0 0 0,1 1-1 0 0,10-14 1 0 0,-16 22-68 0 0,0 1 0 0 0,0-1 0 0 0,0 1-1 0 0,0 0 1 0 0,1-1 0 0 0,-1 1 0 0 0,0 0 0 0 0,0 0 0 0 0,1 0 0 0 0,-1 0 0 0 0,1 0 0 0 0,-1 0 0 0 0,1 0 0 0 0,0 0 0 0 0,-1 1-1 0 0,1-1 1 0 0,0 1 0 0 0,-1-1 0 0 0,1 1 0 0 0,0 0 0 0 0,-1-1 0 0 0,1 1 0 0 0,0 0 0 0 0,0 0 0 0 0,-1 0 0 0 0,1 1 0 0 0,0-1 0 0 0,0 0-1 0 0,-1 1 1 0 0,1-1 0 0 0,0 1 0 0 0,-1-1 0 0 0,1 1 0 0 0,0 0 0 0 0,-1-1 0 0 0,1 1 0 0 0,-1 0 0 0 0,1 0 0 0 0,-1 0 0 0 0,0 1 0 0 0,1-1-1 0 0,1 2 1 0 0,2 4 101 0 0,1 0 1 0 0,-1 0-1 0 0,0 0 0 0 0,-1 0 0 0 0,0 1 0 0 0,0 0 0 0 0,3 9 0 0 0,8 24 125 0 0,-2 0-1 0 0,12 73 1 0 0,-18-28-3485 0 0,-45-134-12300 0 0,33 41 14549 0 0,-39-46-2387 0 0,24 35 1317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32 4281 0 0,'5'-19'2805'0'0,"-2"6"5296"0"0,-12 28-2672 0 0,2 0-4707 0 0,-1-1 0 0 0,-1 0 0 0 0,-1 0 0 0 0,-11 13 0 0 0,11-16-683 0 0,0-2-1 0 0,-1 1 0 0 0,0-1 0 0 0,0-1 1 0 0,-1 0-1 0 0,0-1 0 0 0,0 0 0 0 0,-20 8 1 0 0,32-15-43 0 0,-1 0 0 0 0,1 0-1 0 0,0 0 1 0 0,0 0 0 0 0,0 0 0 0 0,-1 0 0 0 0,1 0 0 0 0,0 0 0 0 0,0 0 0 0 0,0 1 0 0 0,-1-1 0 0 0,1 0 0 0 0,0 0 0 0 0,0 0 0 0 0,0 0 0 0 0,0 0 0 0 0,-1 1 0 0 0,1-1 0 0 0,0 0 0 0 0,0 0 0 0 0,0 0 0 0 0,0 1 0 0 0,0-1 0 0 0,0 0 0 0 0,0 0 0 0 0,-1 0 0 0 0,1 1 0 0 0,0-1 0 0 0,0 0 0 0 0,0 0-1 0 0,0 1 1 0 0,0-1 0 0 0,0 0 0 0 0,0 0 0 0 0,0 1 0 0 0,0-1 0 0 0,0 0 0 0 0,0 0 0 0 0,0 0 0 0 0,1 1 0 0 0,-1-1 0 0 0,0 0 0 0 0,0 0 0 0 0,0 0 0 0 0,0 1 0 0 0,0-1 0 0 0,0 0 0 0 0,1 1 0 0 0,13 10-112 0 0,23 7 18 0 0,-35-17 92 0 0,87 40-1527 0 0,-44-19-3589 0 0,2-1-6619 0 0,-32-13 7640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3209 0 0,'0'-1'270'0'0,"0"0"1"0"0,0 1-1 0 0,0-1 1 0 0,0 0-1 0 0,0 0 1 0 0,1 1-1 0 0,-1-1 0 0 0,0 0 1 0 0,0 1-1 0 0,0-1 1 0 0,1 0-1 0 0,-1 1 1 0 0,0-1-1 0 0,1 0 1 0 0,-1 1-1 0 0,1-1 1 0 0,-1 0-1 0 0,1 1 1 0 0,-1-1-1 0 0,1 1 1 0 0,-1-1-1 0 0,1 1 1 0 0,-1-1-1 0 0,1 1 0 0 0,0 0 1 0 0,-1-1-1 0 0,1 1 1 0 0,0 0-1 0 0,-1-1 1 0 0,1 1-1 0 0,0 0 1 0 0,-1 0-1 0 0,1 0 1 0 0,0-1-1 0 0,0 1 1 0 0,-1 0-1 0 0,1 0 1 0 0,0 0-1 0 0,0 0 0 0 0,-1 0 1 0 0,2 1-1 0 0,39-2 4158 0 0,-37 1-3786 0 0,25 1 432 0 0,-5-1-50 0 0,0 1 0 0 0,30 5 0 0 0,-46-4-1336 0 0,0 0 0 0 0,-1 0-1 0 0,1 1 1 0 0,8 4-1 0 0,-12-4-403 0 0,1-1-1 0 0,0 1 1 0 0,-1 0-1 0 0,0 0 1 0 0,0 1-1 0 0,0-1 1 0 0,4 6-1 0 0,-2 0-4933 0 0,-3 0-1589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37 10314 0 0,'-34'-32'5831'0'0,"34"31"-5794"0"0,0 1 0 0 0,1 0 1 0 0,-1-1-1 0 0,0 1 0 0 0,0 0 1 0 0,0 0-1 0 0,0-1 0 0 0,1 1 0 0 0,-1 0 1 0 0,0 0-1 0 0,0 0 0 0 0,1-1 1 0 0,-1 1-1 0 0,0 0 0 0 0,1 0 1 0 0,-1 0-1 0 0,0 0 0 0 0,0-1 1 0 0,1 1-1 0 0,-1 0 0 0 0,0 0 0 0 0,1 0 1 0 0,-1 0-1 0 0,0 0 0 0 0,1 0 1 0 0,-1 0-1 0 0,0 0 0 0 0,1 0 1 0 0,-1 0-1 0 0,0 0 0 0 0,1 0 0 0 0,-1 0 1 0 0,0 0-1 0 0,1 0 0 0 0,-1 1 1 0 0,0-1-1 0 0,0 0 0 0 0,1 0 1 0 0,-1 0-1 0 0,19 2-105 0 0,-2 2 39 0 0,0 0 0 0 0,0 1 1 0 0,32 14-1 0 0,-30-11 62 0 0,0 0 1 0 0,30 6-1 0 0,-52-13 126 0 0,0 0 0 0 0,0 0 0 0 0,0 1-1 0 0,0-1 1 0 0,0 1 0 0 0,0 0 0 0 0,0-1-1 0 0,1 1 1 0 0,-1 1 0 0 0,-3 2 0 0 0,-31 31 351 0 0,30-28-490 0 0,1 1 1 0 0,1-1-1 0 0,0 1 0 0 0,0 0 1 0 0,1 1-1 0 0,0-1 0 0 0,0 1 1 0 0,1 0-1 0 0,0 0 0 0 0,1 0 1 0 0,0 0-1 0 0,0 13 0 0 0,2-15-35 0 0,0 1-1 0 0,0 0 1 0 0,0-1 0 0 0,2 1-1 0 0,-1 0 1 0 0,1-1-1 0 0,0 0 1 0 0,0 1-1 0 0,1-1 1 0 0,0 0-1 0 0,1 0 1 0 0,0 0 0 0 0,0-1-1 0 0,1 1 1 0 0,5 6-1 0 0,-9-13 11 0 0,-1 0 0 0 0,1 0-1 0 0,0 0 1 0 0,-1 0-1 0 0,1 0 1 0 0,0-1 0 0 0,0 1-1 0 0,0 0 1 0 0,0-1 0 0 0,0 1-1 0 0,-1 0 1 0 0,1-1 0 0 0,0 1-1 0 0,1-1 1 0 0,-1 0 0 0 0,0 1-1 0 0,1-1 1 0 0,-1 0 1 0 0,-1 0 0 0 0,1 0 0 0 0,-1 0 0 0 0,0 0-1 0 0,1 0 1 0 0,-1-1 0 0 0,1 1 0 0 0,-1 0 0 0 0,0 0 0 0 0,1-1 0 0 0,-1 1 0 0 0,0 0 0 0 0,1-1 0 0 0,-1 1 0 0 0,0 0-1 0 0,1-1 1 0 0,-1 1 0 0 0,0 0 0 0 0,0-1 0 0 0,1 1 0 0 0,-1-1 0 0 0,0 1 0 0 0,0-1 0 0 0,0 1 0 0 0,1 0 0 0 0,-1-1-1 0 0,0 0 1 0 0,0-2 0 0 0,1-1 0 0 0,-1 1 0 0 0,1 0 0 0 0,-1-1 0 0 0,0 1 0 0 0,-1 0 0 0 0,1-1 0 0 0,-1 1 1 0 0,-1-7-1 0 0,-5-5 31 0 0,0 0 1 0 0,-2 0 0 0 0,1 0 0 0 0,-2 1-1 0 0,0 0 1 0 0,-21-21 0 0 0,16 18 19 0 0,1 0-1 0 0,-22-36 1 0 0,35 52-72 0 0,1 1-1 0 0,0-1 1 0 0,0 1-1 0 0,0 0 0 0 0,-1-1 1 0 0,1 1-1 0 0,0 0 1 0 0,0-1-1 0 0,0 1 1 0 0,0-1-1 0 0,0 1 0 0 0,0 0 1 0 0,0-1-1 0 0,0 1 1 0 0,0-1-1 0 0,0 1 1 0 0,0 0-1 0 0,0-1 0 0 0,0 1 1 0 0,0 0-1 0 0,0-1 1 0 0,0 1-1 0 0,0-1 1 0 0,1 1-1 0 0,-1 0 0 0 0,0-1 1 0 0,0 1-1 0 0,0 0 1 0 0,1-1-1 0 0,-1 1 1 0 0,0 0-1 0 0,0-1 1 0 0,1 1-1 0 0,-1 0 0 0 0,0 0 1 0 0,1-1-1 0 0,-1 1 1 0 0,0 0-1 0 0,1 0 1 0 0,-1 0-1 0 0,0-1 0 0 0,1 1 1 0 0,-1 0-1 0 0,1 0 1 0 0,-1 0-1 0 0,0 0 1 0 0,1 0-1 0 0,-1 0 0 0 0,1 0 1 0 0,-1 0-1 0 0,0 0 1 0 0,1 0-1 0 0,-1 0 1 0 0,1 0-1 0 0,-1 0 0 0 0,1 0 1 0 0,31 3-6023 0 0,-23-2 1991 0 0,4-1-1452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5825 0 0,'-8'5'7403'0'0,"5"7"-4355"0"0,3 16-2498 0 0,0-22 117 0 0,0 11-423 0 0,2 55 81 0 0,-2-68-322 0 0,1 0 0 0 0,0 0 0 0 0,0 1 1 0 0,0-1-1 0 0,0 0 0 0 0,0 0 0 0 0,1 0 0 0 0,0 0 1 0 0,0 0-1 0 0,0-1 0 0 0,0 1 0 0 0,1-1 0 0 0,3 6 1 0 0,-4-8 10 0 0,0 0 1 0 0,-1 0-1 0 0,1 0 1 0 0,0 0-1 0 0,0-1 1 0 0,0 1-1 0 0,0 0 1 0 0,-1-1-1 0 0,1 0 1 0 0,0 1-1 0 0,0-1 1 0 0,0 0-1 0 0,0 0 1 0 0,0 0-1 0 0,0 0 1 0 0,3 0 0 0 0,37-8 254 0 0,-15 3-136 0 0,-25 4-70 0 0,0 1 0 0 0,1 0 0 0 0,-1 0 0 0 0,0 0 0 0 0,0 0 0 0 0,0 0 0 0 0,1 0 0 0 0,-1 1 0 0 0,0-1 0 0 0,0 1 0 0 0,0-1 0 0 0,0 1 0 0 0,0 0 0 0 0,0 0 0 0 0,0 0 0 0 0,0 0 0 0 0,0 0 0 0 0,0 1 0 0 0,0-1 0 0 0,-1 0 0 0 0,1 1 0 0 0,-1-1 0 0 0,3 3 0 0 0,-2 0 38 0 0,0-1 1 0 0,-1 1 0 0 0,1-1 0 0 0,-1 1-1 0 0,0-1 1 0 0,0 1 0 0 0,0 0 0 0 0,-1-1-1 0 0,1 1 1 0 0,-1 0 0 0 0,0 0 0 0 0,0 6-1 0 0,-1 2-86 0 0,-1 0-1 0 0,0 0 1 0 0,-1 0-1 0 0,0 0 1 0 0,-1-1-1 0 0,0 1 1 0 0,-10 18-1 0 0,14-29-146 0 0,-1 0 0 0 0,1 0-1 0 0,0 0 1 0 0,-1-1 0 0 0,1 1 0 0 0,-1 0 0 0 0,0 0-1 0 0,1-1 1 0 0,-1 1 0 0 0,1 0 0 0 0,-1-1 0 0 0,0 1-1 0 0,0 0 1 0 0,1-1 0 0 0,-1 1 0 0 0,0-1 0 0 0,0 1-1 0 0,0-1 1 0 0,0 0 0 0 0,1 1 0 0 0,-1-1 0 0 0,0 0 0 0 0,0 0-1 0 0,0 0 1 0 0,0 1 0 0 0,0-1 0 0 0,-1 0 0 0 0,0-1-226 0 0,1 1 0 0 0,-1-1 1 0 0,1 0-1 0 0,0 0 1 0 0,-1 1-1 0 0,1-1 1 0 0,0 0-1 0 0,0 0 0 0 0,-1 0 1 0 0,1 0-1 0 0,0-1 1 0 0,0 1-1 0 0,0 0 1 0 0,-1-2-1 0 0,-3-6-1574 0 0,0-1 0 0 0,0 1 0 0 0,-5-16 0 0 0,1-2-1629 0 0</inkml:trace>
  <inkml:trace contextRef="#ctx0" brushRef="#br0" timeOffset="1">10 81 5761 0 0,'28'-11'7656'0'0,"3"5"-4098"0"0,-9 3-2943 0 0,0 1 0 0 0,29 1 0 0 0,-41 2-742 0 0,0 1 0 0 0,0 0 0 0 0,-1 0 0 0 0,1 1 0 0 0,0 0 0 0 0,14 7 1 0 0,29 9-8424 0 0,-45-18 5193 0 0,-3-1-916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9218 0 0,'-2'-10'13829'0'0,"6"42"-12203"0"0,0 101-940 0 0,-4-78-1441 0 0,2-1-1 0 0,18 101 1 0 0,-12-135-459 0 0,-3-11-1066 0 0,-4-28-11243 0 0,0 9 9151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11843 0 0,'4'-13'6554'0'0,"10"-4"-5053"0"0,18-10-3841 0 0,-28 27-406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6481 0 0,'3'-4'11596'0'0,"-3"4"-11349"0"0,9 5 3744 0 0,5 11-2928 0 0,-9 2-804 0 0,-1 0 0 0 0,0 0 0 0 0,-1 0 0 0 0,-1 1 1 0 0,0-1-1 0 0,-3 33 0 0 0,2 1-87 0 0,0-24-395 0 0,2 34 24 0 0,6-24-5400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3 228 6793 0 0,'0'-4'8750'0'0,"0"-16"-7096"0"0,-1 3-919 0 0,-1-74 1295 0 0,3 83-1936 0 0,-1 0-1 0 0,1 0 1 0 0,1 0 0 0 0,0 0 0 0 0,0 0-1 0 0,0 0 1 0 0,1 1 0 0 0,8-15 0 0 0,-11 21-87 0 0,0 1 0 0 0,0-1-1 0 0,0 1 1 0 0,0-1 0 0 0,1 1 0 0 0,-1-1 0 0 0,0 1 0 0 0,1-1 0 0 0,-1 1 0 0 0,0-1 0 0 0,1 1 0 0 0,-1 0-1 0 0,0-1 1 0 0,1 1 0 0 0,-1 0 0 0 0,1-1 0 0 0,-1 1 0 0 0,1 0 0 0 0,-1-1 0 0 0,1 1 0 0 0,-1 0 0 0 0,1 0-1 0 0,-1-1 1 0 0,1 1 0 0 0,-1 0 0 0 0,1 0 0 0 0,-1 0 0 0 0,1 0 0 0 0,-1 0 0 0 0,1 0 0 0 0,-1 0 0 0 0,1 0-1 0 0,0 0 1 0 0,-1 0 0 0 0,1 0 0 0 0,-1 0 0 0 0,2 1 0 0 0,-1 0 3 0 0,0 0 0 0 0,0 1-1 0 0,1-1 1 0 0,-1 0 0 0 0,0 1 0 0 0,0-1 0 0 0,0 1-1 0 0,0 0 1 0 0,-1-1 0 0 0,1 1 0 0 0,0 2 0 0 0,12 48 30 0 0,4 45-211 0 0,-17-97 158 0 0,0 0 0 0 0,0 0 0 0 0,0 0 0 0 0,0 0 0 0 0,0 0 1 0 0,0 0-1 0 0,0 0 0 0 0,0 0 0 0 0,0 0 0 0 0,0 0 0 0 0,0 0 0 0 0,0-1 0 0 0,0 1 0 0 0,0 0 0 0 0,1 0 0 0 0,-1 0 0 0 0,0 0 0 0 0,0 0 0 0 0,0 0 0 0 0,0 0 0 0 0,0 0 0 0 0,0 0 1 0 0,0 0-1 0 0,0 0 0 0 0,0 0 0 0 0,0 0 0 0 0,0 0 0 0 0,0-1 0 0 0,0 1 0 0 0,0 0 0 0 0,0 0 0 0 0,1 0 0 0 0,-1 0 0 0 0,0 0 0 0 0,0 0 0 0 0,0 0 0 0 0,0 0 0 0 0,0 0 0 0 0,0 0 1 0 0,0 0-1 0 0,0 0 0 0 0,0 0 0 0 0,0 0 0 0 0,1 0 0 0 0,-1 0 0 0 0,0 0 0 0 0,0 0 0 0 0,0 0 0 0 0,0 0 0 0 0,0 0 0 0 0,0 0 0 0 0,0 0 0 0 0,0 1 0 0 0,0-1 0 0 0,0 0 0 0 0,0 0 1 0 0,0 0-1 0 0,0 0 0 0 0,1 0 0 0 0,4-15-346 0 0,7-23 212 0 0,-11 33 110 0 0,2-4 182 0 0,-1 0 0 0 0,1 0 0 0 0,1 0-1 0 0,-1 1 1 0 0,2-1 0 0 0,-1 1 0 0 0,1 0-1 0 0,8-10 1 0 0,-12 17-92 0 0,-1 1 0 0 0,0-1-1 0 0,1 1 1 0 0,-1-1 0 0 0,1 1 0 0 0,-1-1-1 0 0,1 1 1 0 0,-1-1 0 0 0,1 1 0 0 0,0 0 0 0 0,-1-1-1 0 0,1 1 1 0 0,-1 0 0 0 0,1 0 0 0 0,0-1-1 0 0,-1 1 1 0 0,1 0 0 0 0,0 0 0 0 0,-1 0-1 0 0,1 0 1 0 0,0 0 0 0 0,-1 0 0 0 0,1 0-1 0 0,0 0 1 0 0,-1 0 0 0 0,1 0 0 0 0,0 0-1 0 0,-1 0 1 0 0,1 1 0 0 0,0-1 0 0 0,-1 0-1 0 0,2 1 1 0 0,-1 0 30 0 0,1 0 0 0 0,-1 1 0 0 0,0-1 1 0 0,1 1-1 0 0,-1-1 0 0 0,0 1 0 0 0,0-1 0 0 0,0 1 0 0 0,0 0 0 0 0,-1 0 0 0 0,2 2 0 0 0,11 49 483 0 0,-8-12-612 0 0,4 24-1265 0 0,3-26-4839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44:0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6417 0 0,'0'-2'992'0'0,"-1"0"-1"0"0,1 0 0 0 0,0 1 1 0 0,0-1-1 0 0,0 0 1 0 0,0 0-1 0 0,0 0 0 0 0,1 0 1 0 0,-1 0-1 0 0,1 0 0 0 0,-1 0 1 0 0,1 1-1 0 0,0-1 1 0 0,1-3-1 0 0,-2 5-851 0 0,0 0 0 0 0,0 0 0 0 0,0-1-1 0 0,0 1 1 0 0,1 0 0 0 0,-1 0 0 0 0,0 0 0 0 0,0-1 0 0 0,0 1 0 0 0,1 0 0 0 0,-1 0 0 0 0,0 0 0 0 0,0 0-1 0 0,1 0 1 0 0,-1-1 0 0 0,0 1 0 0 0,0 0 0 0 0,1 0 0 0 0,-1 0 0 0 0,0 0 0 0 0,1 0 0 0 0,-1 0-1 0 0,0 0 1 0 0,0 0 0 0 0,1 0 0 0 0,-1 0 0 0 0,0 0 0 0 0,1 0 0 0 0,-1 0 0 0 0,0 0 0 0 0,0 0 0 0 0,1 0-1 0 0,10 15 507 0 0,1 17-377 0 0,16 66 0 0 0,-23-73-363 0 0,2 0-1 0 0,0 0 0 0 0,2-1 1 0 0,23 45-1 0 0,-32-68 78 0 0,1 0 0 0 0,0 0 0 0 0,-1 1-1 0 0,1-1 1 0 0,0 0 0 0 0,0 0 0 0 0,0 0 0 0 0,0 0-1 0 0,0 0 1 0 0,0 0 0 0 0,0-1 0 0 0,0 1 0 0 0,0 0 0 0 0,0 0-1 0 0,0-1 1 0 0,1 1 0 0 0,-1-1 0 0 0,0 1 0 0 0,0-1 0 0 0,1 0-1 0 0,-1 1 1 0 0,0-1 0 0 0,1 0 0 0 0,-1 0 0 0 0,3 0-1 0 0,-1 0 8 0 0,-1-1-1 0 0,1 0 0 0 0,-1 0 0 0 0,1 0 0 0 0,-1 0 1 0 0,0 0-1 0 0,1-1 0 0 0,-1 1 0 0 0,0-1 0 0 0,0 1 0 0 0,0-1 1 0 0,3-3-1 0 0,2-3 35 0 0,0 0 0 0 0,-1 0 1 0 0,1-1-1 0 0,-2 0 0 0 0,10-18 1 0 0,-12 15 9 0 0,1-1 1 0 0,-1 1-1 0 0,-1-1 1 0 0,0 0 0 0 0,-1 0-1 0 0,0 0 1 0 0,-1 0-1 0 0,-1 0 1 0 0,0 1 0 0 0,-3-17-1 0 0,-2-45-177 0 0,8 71-1960 0 0,4 9-1423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3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10 8786 0 0,'-3'-2'72'0'0,"1"1"0"0"0,-1 0 1 0 0,0 0-1 0 0,1 0 0 0 0,-1 0 0 0 0,0 0 1 0 0,0 1-1 0 0,0-1 0 0 0,0 1 1 0 0,0 0-1 0 0,0 0 0 0 0,0 0 0 0 0,0 0 1 0 0,0 0-1 0 0,1 1 0 0 0,-1-1 0 0 0,0 1 1 0 0,0 0-1 0 0,0 0 0 0 0,0 0 0 0 0,1 0 1 0 0,-5 2-1 0 0,0 2 358 0 0,1 0 1 0 0,0 0-1 0 0,0 1 1 0 0,0 0 0 0 0,0 0-1 0 0,-8 13 1 0 0,-2 5 992 0 0,-15 17 2261 0 0,32-44-2241 0 0,10 5-1279 0 0,-3 4-140 0 0,1 1 0 0 0,-1 0 0 0 0,0 0 0 0 0,0 1 0 0 0,-1 0 0 0 0,8 10-1 0 0,20 22-36 0 0,27 15 7 0 0,-28-26 62 0 0,34 37 0 0 0,-58-54 86 0 0,0 0-1 0 0,0 0 0 0 0,-1 2 0 0 0,-1-1 0 0 0,-1 1 0 0 0,12 29 1 0 0,-2 13 323 0 0,-3 1 1 0 0,11 91-1 0 0,-4-16-265 0 0,-14-99-193 0 0,3 15 118 0 0,7 89-1 0 0,-17-121-69 0 0,0 0 0 0 0,-1 1 1 0 0,0-1-1 0 0,-2 0 0 0 0,0 0 0 0 0,0 0 0 0 0,-2 0 0 0 0,0 0 0 0 0,-10 20 0 0 0,-2-4-583 0 0,-34 49 0 0 0,18-35-2446 0 0,7-9-2321 0 0,9-17-3137 0 0,10-13 3865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3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17300 0 0,'20'-14'3775'0'0,"20"1"-2675"0"0,26 6-1617 0 0,-36 6 445 0 0,0 2 0 0 0,1 1 0 0 0,-1 2 1 0 0,40 9-1 0 0,119 42-263 0 0,-64-16 127 0 0,-30-15 126 0 0,-43-12 471 0 0,-2 2 0 0 0,0 2 0 0 0,88 41 0 0 0,-125-49-294 0 0,0 1 1 0 0,0 1-1 0 0,-1 0 0 0 0,0 1 1 0 0,-1 0-1 0 0,0 1 0 0 0,-1 0 1 0 0,0 1-1 0 0,-1 0 0 0 0,0 0 1 0 0,-1 1-1 0 0,6 15 0 0 0,6 16-109 0 0,-3 1-1 0 0,20 75 0 0 0,-27-74-32 0 0,-1 0 0 0 0,-3 1 0 0 0,-1 0 0 0 0,-3 0-1 0 0,-2 0 1 0 0,-8 62 0 0 0,-63 282-580 0 0,39-243-1287 0 0,29-130 1029 0 0,-7 27-3034 0 0,9-42 3036 0 0,-1-1 0 0 0,1 1 0 0 0,0-1 0 0 0,-1 0 1 0 0,0 1-1 0 0,0-1 0 0 0,0 0 0 0 0,0 0 0 0 0,-4 4 0 0 0,-6 1-4150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45:0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3 325 6777 0 0,'-1'1'279'0'0,"1"0"-1"0"0,0-1 1 0 0,0 1-1 0 0,-1 0 1 0 0,1 0-1 0 0,0-1 1 0 0,0 1-1 0 0,0 0 1 0 0,0 0-1 0 0,0 0 1 0 0,0 0-1 0 0,0-1 1 0 0,0 1-1 0 0,0 0 1 0 0,0 0-1 0 0,0 0 1 0 0,0-1-1 0 0,1 1 1 0 0,-1 0-1 0 0,0 0 1 0 0,1-1-1 0 0,-1 1 1 0 0,0 0-1 0 0,1-1 1 0 0,-1 1-1 0 0,2 0 1 0 0,-1 1-49 0 0,1-1 1 0 0,-1 0 0 0 0,1 0 0 0 0,0 0 0 0 0,-1 0 0 0 0,1 0 0 0 0,0 0 0 0 0,0-1 0 0 0,0 1 0 0 0,3 0 0 0 0,8 1-286 0 0,1 0 0 0 0,23-1-1 0 0,-25-1 765 0 0,10 1-643 0 0,-1-1 0 0 0,0-2 0 0 0,1 0-1 0 0,-1-1 1 0 0,0-1 0 0 0,-1-1 0 0 0,1-1 0 0 0,32-14 0 0 0,-37 15-27 0 0,-12 3 47 0 0,0 1 0 0 0,1 0 0 0 0,-1-1 0 0 0,0 0 0 0 0,0 0-1 0 0,5-4 1 0 0,-8 6-62 0 0,-1-1-1 0 0,0 1 0 0 0,1 0 0 0 0,-1-1 1 0 0,0 1-1 0 0,0 0 0 0 0,0-1 0 0 0,1 1 1 0 0,-1 0-1 0 0,0-1 0 0 0,0 1 0 0 0,0 0 1 0 0,0-1-1 0 0,1 1 0 0 0,-1 0 0 0 0,0-1 1 0 0,0 1-1 0 0,0-1 0 0 0,0 1 0 0 0,0 0 1 0 0,0-1-1 0 0,0 1 0 0 0,0 0 0 0 0,0-1 1 0 0,0 1-1 0 0,0-1 0 0 0,-1 1 0 0 0,1 0 1 0 0,0-1-1 0 0,-18-14 1028 0 0,-49-14 261 0 0,48 22-1245 0 0,-1-1 1 0 0,2-1-1 0 0,-1 0 1 0 0,1-2-1 0 0,-19-14 1 0 0,33 22-61 0 0,1 0 0 0 0,-1 0 1 0 0,1-1-1 0 0,-1 0 1 0 0,1 0-1 0 0,0 0 0 0 0,1 0 1 0 0,-1 0-1 0 0,1 0 0 0 0,0-1 1 0 0,0 1-1 0 0,0-1 1 0 0,0 1-1 0 0,1-1 0 0 0,0 0 1 0 0,0 0-1 0 0,0 1 1 0 0,1-1-1 0 0,-1 0 0 0 0,1 0 1 0 0,0 0-1 0 0,1 0 1 0 0,-1 0-1 0 0,1 0 0 0 0,0 0 1 0 0,3-8-1 0 0,-3 10 7 0 0,0 1 0 0 0,0-1 0 0 0,0 0 1 0 0,1 0-1 0 0,-1 1 0 0 0,1-1 0 0 0,0 1 0 0 0,-1-1 0 0 0,1 1 0 0 0,0 0 1 0 0,1 0-1 0 0,-1 0 0 0 0,0 0 0 0 0,0 0 0 0 0,1 0 0 0 0,-1 1 0 0 0,1-1 1 0 0,0 1-1 0 0,0 0 0 0 0,-1 0 0 0 0,1 0 0 0 0,0 0 0 0 0,0 0 0 0 0,0 0 1 0 0,0 1-1 0 0,0-1 0 0 0,0 1 0 0 0,0 0 0 0 0,0 0 0 0 0,5 1 0 0 0,9 0-17 0 0,1 2-1 0 0,0 0 0 0 0,-1 1 1 0 0,18 6-1 0 0,-16-5-4 0 0,26 6-112 0 0,-19-5-93 0 0,42 14 1 0 0,-63-18 226 0 0,1 0 1 0 0,-1 1-1 0 0,1-1 0 0 0,-1 1 1 0 0,0 0-1 0 0,0 1 0 0 0,0-1 1 0 0,0 1-1 0 0,-1 0 0 0 0,0 1 1 0 0,1-1-1 0 0,5 9 0 0 0,-8-9 55 0 0,0 0-1 0 0,0 1 0 0 0,0-1 0 0 0,-1 1 1 0 0,1-1-1 0 0,-1 1 0 0 0,0-1 0 0 0,-1 1 0 0 0,1 0 1 0 0,-1 0-1 0 0,0-1 0 0 0,0 9 0 0 0,-3 4 42 0 0,0 0 1 0 0,-6 20-1 0 0,-4 23-62 0 0,13-59-41 0 0,0 0-1 0 0,0-1 1 0 0,0 1-1 0 0,1 0 1 0 0,-1 0-1 0 0,0-1 1 0 0,0 1-1 0 0,1 0 1 0 0,-1 0-1 0 0,0-1 1 0 0,1 1-1 0 0,-1 0 1 0 0,1-1-1 0 0,-1 1 1 0 0,1 0 0 0 0,-1-1-1 0 0,1 1 1 0 0,-1-1-1 0 0,1 1 1 0 0,0-1-1 0 0,-1 1 1 0 0,1-1-1 0 0,0 0 1 0 0,0 1-1 0 0,-1-1 1 0 0,1 0-1 0 0,0 1 1 0 0,-1-1-1 0 0,1 0 1 0 0,0 0-1 0 0,0 0 1 0 0,0 0 0 0 0,-1 1-1 0 0,1-1 1 0 0,0 0-1 0 0,0 0 1 0 0,1-1-1 0 0,38-1 380 0 0,-30 1-376 0 0,15-1-654 0 0,41-1 1418 0 0,-43 5-4216 0 0,-1 3-4053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6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75 24525 0 0,'-2'2'20'0'0,"0"1"1"0"0,0 0-1 0 0,0-1 0 0 0,0 1 0 0 0,0 0 0 0 0,1 0 1 0 0,-1 0-1 0 0,1 0 0 0 0,0 0 0 0 0,0 0 0 0 0,0 0 0 0 0,0 0 1 0 0,1 0-1 0 0,-1 1 0 0 0,1-1 0 0 0,-1 0 0 0 0,1 1 1 0 0,0-1-1 0 0,1 0 0 0 0,0 4 0 0 0,1 1-161 0 0,1-2 0 0 0,0 1 0 0 0,0 0-1 0 0,1-1 1 0 0,0 1 0 0 0,0-1 0 0 0,1 0 0 0 0,5 6-1 0 0,91 103-2233 0 0,-63-75 1734 0 0,-2 1 1 0 0,-2 2-1 0 0,47 77 0 0 0,-54-64 1193 0 0,-3 2 0 0 0,31 107 1 0 0,-30-81 1084 0 0,-23-78-1427 0 0,0 0 1 0 0,0-1-1 0 0,0 1 1 0 0,0-1-1 0 0,1 0 1 0 0,0 0-1 0 0,5 7 0 0 0,-7-11-173 0 0,0 0-1 0 0,0 0 0 0 0,0 0 0 0 0,1 0 1 0 0,-1-1-1 0 0,0 1 0 0 0,0 0 0 0 0,1-1 0 0 0,-1 1 1 0 0,1-1-1 0 0,-1 1 0 0 0,0-1 0 0 0,1 0 1 0 0,-1 1-1 0 0,1-1 0 0 0,-1 0 0 0 0,1 0 0 0 0,-1 0 1 0 0,0 0-1 0 0,1 0 0 0 0,-1 0 0 0 0,1-1 0 0 0,-1 1 1 0 0,1 0-1 0 0,-1-1 0 0 0,0 1 0 0 0,1-1 1 0 0,-1 1-1 0 0,0-1 0 0 0,1 0 0 0 0,-1 0 0 0 0,0 0 1 0 0,0 1-1 0 0,0-1 0 0 0,2-2 0 0 0,9-6 69 0 0,0-2-1 0 0,0 0 1 0 0,-1 0-1 0 0,0-1 1 0 0,14-20 0 0 0,44-77 35 0 0,-48 75-119 0 0,56-97-8 0 0,87-137 18 0 0,-129 218-27 0 0,2 2 0 0 0,2 1 0 0 0,49-45 0 0 0,-72 76-892 0 0,2 2 0 0 0,0 0 1 0 0,0 1-1 0 0,25-13 1 0 0,-34 21 187 0 0,1 1 1 0 0,-1 0-1 0 0,1 0 1 0 0,-1 1 0 0 0,1 0-1 0 0,0 1 1 0 0,0 0-1 0 0,0 1 1 0 0,0 0 0 0 0,0 0-1 0 0,18 2 1 0 0,2 6-7875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0:5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0 9754 0 0,'-7'2'695'0'0,"-1"0"0"0"0,1 1 0 0 0,0 0 0 0 0,0 0 0 0 0,0 0 0 0 0,0 1 0 0 0,0 0 0 0 0,1 1 0 0 0,0-1 0 0 0,0 1 0 0 0,-8 8 0 0 0,-8 10 1383 0 0,-27 37 0 0 0,37-45-1459 0 0,-13 16-254 0 0,1 1-1 0 0,2 1 1 0 0,-31 63 0 0 0,45-79-355 0 0,2 0 0 0 0,0 1 0 0 0,1-1-1 0 0,0 1 1 0 0,2 1 0 0 0,0-1 0 0 0,1 0 0 0 0,1 1 0 0 0,0 0 0 0 0,4 24 0 0 0,0-20-21 0 0,1 0 0 0 0,1 0 0 0 0,1-1 0 0 0,1 0 0 0 0,17 36 0 0 0,-17-43-10 0 0,1-1 0 0 0,0 0 0 0 0,1-1 0 0 0,0 1 1 0 0,1-2-1 0 0,1 1 0 0 0,0-2 0 0 0,0 1 0 0 0,14 9 1 0 0,-20-18-5 0 0,-1 0 1 0 0,1 0-1 0 0,0 0 1 0 0,0-1 0 0 0,0 1-1 0 0,0-1 1 0 0,1 0 0 0 0,-1-1-1 0 0,0 1 1 0 0,1-1 0 0 0,-1 0-1 0 0,1-1 1 0 0,0 1 0 0 0,-1-1-1 0 0,1 0 1 0 0,8-2 0 0 0,-10 2 21 0 0,1-2 0 0 0,-1 1 0 0 0,0 0 0 0 0,1-1 0 0 0,-1 0 0 0 0,0 0 0 0 0,0 0 0 0 0,0-1 1 0 0,-1 1-1 0 0,1-1 0 0 0,-1 0 0 0 0,1 0 0 0 0,-1 0 0 0 0,0-1 0 0 0,0 1 0 0 0,0-1 0 0 0,0 1 0 0 0,-1-1 1 0 0,0 0-1 0 0,4-7 0 0 0,-2 1 43 0 0,0 0 1 0 0,0 0-1 0 0,-1 0 1 0 0,-1-1-1 0 0,1 1 1 0 0,-2-1 0 0 0,1 0-1 0 0,-2 1 1 0 0,1-1-1 0 0,-1 0 1 0 0,-1 0-1 0 0,0 0 1 0 0,-1 1-1 0 0,0-1 1 0 0,0 1-1 0 0,-1-1 1 0 0,-6-14-1 0 0,5 18 5 0 0,0-1 0 0 0,0 0-1 0 0,-1 1 1 0 0,0 0-1 0 0,0 0 1 0 0,0 0-1 0 0,-1 1 1 0 0,0 0-1 0 0,-1 0 1 0 0,1 0-1 0 0,-1 1 1 0 0,0 0-1 0 0,-1 0 1 0 0,1 1-1 0 0,-1 0 1 0 0,0 0-1 0 0,0 1 1 0 0,0 0-1 0 0,0 0 1 0 0,0 1-1 0 0,-1 0 1 0 0,-9-1-1 0 0,9 2-21 0 0,-1 1-1 0 0,1 0 0 0 0,-1 0 1 0 0,1 1-1 0 0,0 0 0 0 0,-1 1 1 0 0,1 0-1 0 0,0 0 0 0 0,0 1 0 0 0,0 0 1 0 0,0 1-1 0 0,1 0 0 0 0,-15 9 1 0 0,18-10-151 0 0,0 0-1 0 0,1 1 1 0 0,-1-1 0 0 0,1 1 0 0 0,0 0 0 0 0,0 0 0 0 0,0 1 0 0 0,1-1-1 0 0,0 1 1 0 0,0-1 0 0 0,0 1 0 0 0,0 0 0 0 0,1 0 0 0 0,-1 1 0 0 0,1-1-1 0 0,1 0 1 0 0,-1 1 0 0 0,1-1 0 0 0,0 1 0 0 0,0-1 0 0 0,1 1 0 0 0,-1 0-1 0 0,1-1 1 0 0,1 8 0 0 0,11 22-4860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0:5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93 19396 0 0,'-2'-4'1496'0'0,"2"-1"-303"0"0,0-1 15 0 0,2 0-256 0 0,-1 4-440 0 0,2-1-352 0 0,0 0-136 0 0,3-2-8 0 0,0 2-48 0 0,1-1-48 0 0,3-1-256 0 0,3 0-416 0 0,4-1-736 0 0,-1-2-849 0 0,1 1-1055 0 0,-2-2-1425 0 0,0-3-2801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0:5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12291 0 0,'3'-4'596'0'0,"0"0"1"0"0,0 1-1 0 0,0-1 1 0 0,1 1 0 0 0,-1 0-1 0 0,1 0 1 0 0,0 0-1 0 0,0 1 1 0 0,0-1-1 0 0,0 1 1 0 0,6-3 0 0 0,-3 2-291 0 0,1 1 0 0 0,0-1 1 0 0,0 2-1 0 0,0-1 0 0 0,0 1 1 0 0,11-1-1 0 0,-10 2-247 0 0,0 0 0 0 0,0 1 0 0 0,0-1 0 0 0,0 2 1 0 0,0-1-1 0 0,-1 1 0 0 0,1 1 0 0 0,0 0 0 0 0,-1 0 0 0 0,0 0 0 0 0,1 1 0 0 0,11 8 0 0 0,-17-10-13 0 0,-1 0 0 0 0,0 0 0 0 0,0 0-1 0 0,0 0 1 0 0,0 1 0 0 0,0-1 0 0 0,-1 1 0 0 0,1-1 0 0 0,0 1-1 0 0,-1 0 1 0 0,0-1 0 0 0,0 1 0 0 0,0 0 0 0 0,0 0 0 0 0,0 0-1 0 0,-1 0 1 0 0,1 0 0 0 0,-1 0 0 0 0,0 0 0 0 0,0 0-1 0 0,0 0 1 0 0,0 0 0 0 0,0 0 0 0 0,-1 0 0 0 0,1 0 0 0 0,-1 0-1 0 0,0 0 1 0 0,0-1 0 0 0,0 1 0 0 0,-2 4 0 0 0,-4 8 38 0 0,0-1 1 0 0,-2 1-1 0 0,1-1 1 0 0,-14 15-1 0 0,16-20-78 0 0,-69 78 360 0 0,-4 7 394 0 0,69-82-661 0 0,1 2 1 0 0,1-1-1 0 0,0 1 1 0 0,1 0-1 0 0,-7 22 1 0 0,12-33-99 0 0,1 0 0 0 0,0 1 0 0 0,1-1 0 0 0,-1 1 0 0 0,1-1 0 0 0,-1 1 0 0 0,1-1 0 0 0,0 0 0 0 0,0 1 0 0 0,1-1 0 0 0,-1 1 0 0 0,1-1 0 0 0,-1 1 0 0 0,1-1 0 0 0,0 0 0 0 0,0 1 0 0 0,1-1 0 0 0,-1 0 0 0 0,3 4 0 0 0,-2-5-5 0 0,0 0 1 0 0,0 0 0 0 0,0 0-1 0 0,0 0 1 0 0,0 0 0 0 0,0-1 0 0 0,1 1-1 0 0,-1-1 1 0 0,0 0 0 0 0,1 0-1 0 0,-1 0 1 0 0,1 0 0 0 0,-1 0 0 0 0,1 0-1 0 0,0-1 1 0 0,-1 1 0 0 0,1-1-1 0 0,0 1 1 0 0,-1-1 0 0 0,1 0 0 0 0,0 0-1 0 0,-1-1 1 0 0,1 1 0 0 0,0-1-1 0 0,3 0 1 0 0,104-30-196 0 0,0-1-5462 0 0,-68 18-4232 0 0,-25 8 3035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0:5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14955 0 0,'1'0'146'0'0,"-1"0"1"0"0,1 0-1 0 0,-1 0 0 0 0,1 0 0 0 0,-1 0 1 0 0,1 0-1 0 0,0 0 0 0 0,-1 0 0 0 0,1 0 1 0 0,-1 0-1 0 0,1 0 0 0 0,-1 1 0 0 0,1-1 1 0 0,-1 0-1 0 0,1 0 0 0 0,-1 1 0 0 0,1-1 1 0 0,-1 0-1 0 0,1 0 0 0 0,-1 1 1 0 0,1-1-1 0 0,-1 1 0 0 0,0-1 0 0 0,1 0 1 0 0,-1 1-1 0 0,0-1 0 0 0,1 1 0 0 0,-1-1 1 0 0,0 1-1 0 0,0-1 0 0 0,1 1 0 0 0,-1-1 1 0 0,0 1-1 0 0,0-1 0 0 0,0 1 0 0 0,0-1 1 0 0,0 1-1 0 0,1 0 0 0 0,-1-1 0 0 0,0 1 1 0 0,0-1-1 0 0,0 1 0 0 0,-1-1 0 0 0,1 2 1 0 0,2 32 1 0 0,-1-30 201 0 0,-2 56 188 0 0,-1-42-490 0 0,2 0 1 0 0,0 0 0 0 0,1 0 0 0 0,1 0 0 0 0,0 0-1 0 0,1-1 1 0 0,8 26 0 0 0,-8-39-53 0 0,-1 0 0 0 0,1 0 0 0 0,0-1 0 0 0,0 1 1 0 0,0 0-1 0 0,0-1 0 0 0,0 0 0 0 0,1 0 0 0 0,0 0 0 0 0,0 0 1 0 0,-1 0-1 0 0,2-1 0 0 0,-1 0 0 0 0,0 0 0 0 0,0 0 0 0 0,1 0 0 0 0,-1 0 1 0 0,1-1-1 0 0,-1 0 0 0 0,1 0 0 0 0,0 0 0 0 0,7-1 0 0 0,11 2 4 0 0,0-2 0 0 0,0 0 0 0 0,28-5-1 0 0,-48 5 3 0 0,42-7 115 0 0,-29 4 137 0 0,1 1 0 0 0,-1 0 1 0 0,1 1-1 0 0,0 0 0 0 0,18 3 0 0 0,-34-2-198 0 0,0 0 0 0 0,0 1 0 0 0,0-1 0 0 0,0 0 0 0 0,0 1 1 0 0,0-1-1 0 0,0 1 0 0 0,0-1 0 0 0,0 1 0 0 0,0-1 0 0 0,0 1 0 0 0,0 0 0 0 0,0-1 1 0 0,0 1-1 0 0,0 0 0 0 0,0 0 0 0 0,-1 0 0 0 0,1-1 0 0 0,0 1 0 0 0,-1 0 0 0 0,1 0 0 0 0,0 0 1 0 0,0 2-1 0 0,-1-1 16 0 0,1 1 1 0 0,-1-1-1 0 0,1 1 0 0 0,-1-1 1 0 0,0 0-1 0 0,0 1 0 0 0,0-1 1 0 0,0 1-1 0 0,-1-1 1 0 0,0 4-1 0 0,-2 6 87 0 0,-1-1 0 0 0,0-1-1 0 0,-8 17 1 0 0,0-4-251 0 0,-1-1 0 0 0,-1 0-1 0 0,-1-1 1 0 0,-33 35 0 0 0,35-43-963 0 0,1-1 1 0 0,-2-1-1 0 0,0 0 1 0 0,-25 14-1 0 0,36-23 221 0 0,-1 0-1 0 0,0 0 0 0 0,0 0 1 0 0,-1-1-1 0 0,1 0 1 0 0,0 0-1 0 0,0 0 0 0 0,-1 0 1 0 0,1 0-1 0 0,0-1 0 0 0,-9 0 1 0 0,-18-7-6748 0 0</inkml:trace>
  <inkml:trace contextRef="#ctx0" brushRef="#br0" timeOffset="1">3 154 14355 0 0,'12'-22'5033'0'0,"4"0"-3232"0"0,6-7-169 0 0,7 6-112 0 0,1 3-400 0 0,9 6-407 0 0,7 5-385 0 0,7 2-216 0 0,7 2-64 0 0,2 4-32 0 0,1-1-192 0 0,-1 4-424 0 0,-4 1-625 0 0,-3 1-959 0 0,-10 0-1241 0 0,-7 2-1792 0 0,-7-3-3593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 7466 0 0,'-19'-14'7858'0'0,"33"19"-4430"0"0,32 19-2710 0 0,-34-17-613 0 0,-1 0 0 0 0,0 0 0 0 0,-1 1 1 0 0,0 0-1 0 0,14 16 0 0 0,-21-22-87 0 0,-1 1 0 0 0,0 0 1 0 0,0 0-1 0 0,-1 0 0 0 0,1 0 0 0 0,-1 0 0 0 0,1 0 1 0 0,-1 0-1 0 0,0 0 0 0 0,0 0 0 0 0,0 1 0 0 0,-1-1 1 0 0,1 0-1 0 0,-1 1 0 0 0,0-1 0 0 0,0 1 0 0 0,0-1 1 0 0,0 0-1 0 0,-1 1 0 0 0,1-1 0 0 0,-1 0 0 0 0,0 1 1 0 0,0-1-1 0 0,0 0 0 0 0,0 0 0 0 0,-3 5 0 0 0,-3 3-57 0 0,-1 0-1 0 0,0 0 0 0 0,0-1 0 0 0,-1-1 0 0 0,0 0 1 0 0,-19 15-1 0 0,13-11 131 0 0,1 0-1 0 0,-16 19 1 0 0,27-28-30 0 0,-1 0 1 0 0,1 1-1 0 0,0-1 0 0 0,1 1 0 0 0,-1 0 0 0 0,1 0 1 0 0,0 0-1 0 0,0 0 0 0 0,0 1 0 0 0,1-1 0 0 0,0 0 1 0 0,-1 8-1 0 0,2-12-34 0 0,0 1-1 0 0,0-1 1 0 0,1 0-1 0 0,-1 1 1 0 0,0-1 0 0 0,0 0-1 0 0,1 1 1 0 0,-1-1-1 0 0,1 0 1 0 0,-1 0 0 0 0,1 1-1 0 0,0-1 1 0 0,-1 0 0 0 0,1 0-1 0 0,0 0 1 0 0,0 0-1 0 0,0 0 1 0 0,0 0 0 0 0,0 0-1 0 0,0 0 1 0 0,0 0-1 0 0,0 0 1 0 0,0-1 0 0 0,0 1-1 0 0,0 0 1 0 0,1-1 0 0 0,-1 1-1 0 0,0-1 1 0 0,1 1-1 0 0,-1-1 1 0 0,0 0 0 0 0,1 1-1 0 0,1-1 1 0 0,7 2 92 0 0,1-1 1 0 0,-1 0-1 0 0,17-1 1 0 0,-5 0-246 0 0,-11 1-98 0 0,38 2-3736 0 0,-18-8-5630 0 0,-22 2 3758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25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13811 0 0,'0'1'4033'0'0,"0"3"-2025"0"0,1 1-439 0 0,2-2-273 0 0,2 1-504 0 0,-1 1-480 0 0,3 0-128 0 0,1 0-88 0 0,1-2-240 0 0,1 1-328 0 0,0-1-656 0 0,2-1-945 0 0,-2-2-831 0 0,0-5-817 0 0,-1-2-512 0 0,0-2-2000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2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 9898 0 0,'-3'1'541'0'0,"0"0"1"0"0,0 0-1 0 0,0 0 0 0 0,0 0 0 0 0,0 1 0 0 0,0-1 1 0 0,0 1-1 0 0,1 0 0 0 0,-1 0 0 0 0,1 0 0 0 0,-1 0 1 0 0,1 0-1 0 0,0 1 0 0 0,-1-1 0 0 0,-2 6 0 0 0,2-3-255 0 0,1 0 0 0 0,-1 0 0 0 0,1 0-1 0 0,0 0 1 0 0,1 1 0 0 0,0-1 0 0 0,-1 1-1 0 0,0 10 1 0 0,2-6-275 0 0,0 0-1 0 0,0 1 0 0 0,1-1 1 0 0,0 0-1 0 0,1 1 1 0 0,0-1-1 0 0,1 0 1 0 0,0 0-1 0 0,8 18 1 0 0,-10-27-16 0 0,0 1 0 0 0,0 0-1 0 0,-1 0 1 0 0,1 0 0 0 0,1 0 0 0 0,-1-1 0 0 0,0 1 0 0 0,0 0 0 0 0,0-1-1 0 0,1 1 1 0 0,-1-1 0 0 0,1 0 0 0 0,-1 1 0 0 0,1-1 0 0 0,0 0 0 0 0,-1 0 0 0 0,1 0-1 0 0,0 0 1 0 0,0 0 0 0 0,0 0 0 0 0,0-1 0 0 0,0 1 0 0 0,0-1 0 0 0,0 1-1 0 0,0-1 1 0 0,0 0 0 0 0,0 1 0 0 0,0-1 0 0 0,0 0 0 0 0,0-1 0 0 0,0 1-1 0 0,0 0 1 0 0,0 0 0 0 0,0-1 0 0 0,0 1 0 0 0,0-1 0 0 0,0 0 0 0 0,0 0-1 0 0,2-1 1 0 0,1-1 0 0 0,1-1-1 0 0,-1 0 0 0 0,0 0 1 0 0,-1 0-1 0 0,1 0 0 0 0,-1-1 1 0 0,0 0-1 0 0,0 0 0 0 0,0 0 1 0 0,-1 0-1 0 0,5-10 0 0 0,-5 8 58 0 0,0 0-1 0 0,0 0 0 0 0,-1 0 1 0 0,0 0-1 0 0,0-1 0 0 0,-1 1 1 0 0,0-1-1 0 0,0 0 0 0 0,-1 1 0 0 0,0-1 1 0 0,0 1-1 0 0,-1-1 0 0 0,-2-14 1 0 0,2 18 4 0 0,-1 0 0 0 0,1 1 0 0 0,0 0 1 0 0,-1-1-1 0 0,0 1 0 0 0,0 0 0 0 0,0 0 1 0 0,0 0-1 0 0,0 0 0 0 0,-1 0 0 0 0,1 0 1 0 0,-1 0-1 0 0,1 1 0 0 0,-1 0 0 0 0,0-1 1 0 0,0 1-1 0 0,-1 0 0 0 0,1 0 0 0 0,0 1 1 0 0,-1-1-1 0 0,1 1 0 0 0,-1 0 0 0 0,1-1 1 0 0,-1 1-1 0 0,1 1 0 0 0,-1-1 0 0 0,0 1 1 0 0,1-1-1 0 0,-1 1 0 0 0,-4 0 0 0 0,2 0-70 0 0,1 1 0 0 0,-1-1-1 0 0,0 1 1 0 0,1 0-1 0 0,-1 0 1 0 0,0 0-1 0 0,1 1 1 0 0,-6 2 0 0 0,10-3-140 0 0,0-1 1 0 0,-1 1 0 0 0,1 0 0 0 0,0-1-1 0 0,0 1 1 0 0,0 0 0 0 0,0 0 0 0 0,0 0-1 0 0,0 0 1 0 0,0 0 0 0 0,0 0 0 0 0,0 0-1 0 0,0 1 1 0 0,0-1 0 0 0,1 0 0 0 0,-1 0-1 0 0,1 0 1 0 0,-1 1 0 0 0,1-1 0 0 0,-1 0-1 0 0,1 1 1 0 0,0-1 0 0 0,-1 1 0 0 0,1-1-1 0 0,0 0 1 0 0,0 1 0 0 0,0-1 0 0 0,0 1-1 0 0,0-1 1 0 0,1 0 0 0 0,-1 1 0 0 0,0-1-1 0 0,0 0 1 0 0,1 1 0 0 0,-1-1 0 0 0,1 0-1 0 0,1 3 1 0 0,14 25-7225 0 0,-2-13 1048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2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16 6289 0 0,'-1'-1'543'0'0,"0"0"1"0"0,0 0-1 0 0,1 0 0 0 0,-1 0 0 0 0,0 0 0 0 0,0 0 0 0 0,0 0 0 0 0,0 0 0 0 0,0 0 0 0 0,0 1 0 0 0,0-1 0 0 0,-1 0 1 0 0,1 1-1 0 0,0-1 0 0 0,0 1 0 0 0,-1-1 0 0 0,1 1 0 0 0,0 0 0 0 0,0-1 0 0 0,-1 1 0 0 0,1 0 0 0 0,0 0 1 0 0,-1 0-1 0 0,-1 0 0 0 0,1 0-157 0 0,-1 1 0 0 0,0 0 0 0 0,0 0 0 0 0,0 0 0 0 0,0 0 0 0 0,0 0 0 0 0,1 1 0 0 0,-1-1 0 0 0,1 1 0 0 0,-4 2 0 0 0,-2 3-226 0 0,0 0 0 0 0,1 0 0 0 0,0 1 0 0 0,0-1 0 0 0,-9 17 0 0 0,12-16-122 0 0,-1 1 0 0 0,2 0 0 0 0,-1 0 0 0 0,1 0 0 0 0,1 0 0 0 0,0 0 0 0 0,0 1 0 0 0,1-1 0 0 0,0 1 0 0 0,0-1 0 0 0,1 1 0 0 0,1 0 0 0 0,-1-1 0 0 0,2 1 0 0 0,-1-1 0 0 0,1 1 0 0 0,1-1 1 0 0,0 0-1 0 0,4 9 0 0 0,-2-5-201 0 0,1 0 1 0 0,0-1 0 0 0,1 0 0 0 0,0-1 0 0 0,1 1 0 0 0,0-1 0 0 0,1-1 0 0 0,0 0 0 0 0,1 0 0 0 0,0-1 0 0 0,1 0-1 0 0,20 14 1 0 0,-27-21 18 0 0,0 0-1 0 0,-1 0 0 0 0,1 0 0 0 0,0-1 0 0 0,0 1 0 0 0,0-1 0 0 0,0 0 0 0 0,0 0 1 0 0,0-1-1 0 0,0 1 0 0 0,0-1 0 0 0,0 0 0 0 0,0 0 0 0 0,5 0 0 0 0,-7-1 132 0 0,0 1-1 0 0,0-1 1 0 0,0 0-1 0 0,0 0 1 0 0,0 0-1 0 0,0 0 0 0 0,0 0 1 0 0,0 0-1 0 0,0 0 1 0 0,-1-1-1 0 0,1 1 1 0 0,0-1-1 0 0,-1 1 1 0 0,1-1-1 0 0,-1 1 0 0 0,0-1 1 0 0,1 0-1 0 0,-1 0 1 0 0,0 0-1 0 0,0 0 1 0 0,0 0-1 0 0,0 0 1 0 0,-1 0-1 0 0,1 0 1 0 0,0 0-1 0 0,-1 0 0 0 0,1-4 1 0 0,0-1 133 0 0,0-1 0 0 0,0-1 1 0 0,-1 1-1 0 0,0 0 0 0 0,0 0 0 0 0,-1 0 0 0 0,0 0 1 0 0,-1 0-1 0 0,1 0 0 0 0,-1 1 0 0 0,-1-1 0 0 0,0 0 1 0 0,-3-6-1 0 0,4 9-47 0 0,-1 1 0 0 0,1 1 1 0 0,-1-1-1 0 0,1 0 0 0 0,-1 0 1 0 0,0 1-1 0 0,-1 0 0 0 0,1 0 1 0 0,0 0-1 0 0,-1 0 0 0 0,0 0 0 0 0,0 1 1 0 0,0-1-1 0 0,0 1 0 0 0,0 0 1 0 0,0 0-1 0 0,0 1 0 0 0,-1-1 1 0 0,1 1-1 0 0,-1 0 0 0 0,1 0 0 0 0,-1 0 1 0 0,1 1-1 0 0,-6 0 0 0 0,5-1-41 0 0,-1 1 0 0 0,1 1 0 0 0,0-1 0 0 0,-1 1 0 0 0,1 0 0 0 0,-1 0 0 0 0,1 1 0 0 0,0 0 0 0 0,0-1 0 0 0,0 2 0 0 0,0-1 0 0 0,0 1 0 0 0,-7 5-1 0 0,10-7-190 0 0,0 1 0 0 0,0 0 0 0 0,0 0-1 0 0,0 1 1 0 0,0-1 0 0 0,1 0-1 0 0,-1 1 1 0 0,1-1 0 0 0,0 0 0 0 0,0 1-1 0 0,-2 4 1 0 0,2-3-449 0 0,1 0-1 0 0,-1 0 1 0 0,1 0 0 0 0,-1 0 0 0 0,1 0-1 0 0,1 0 1 0 0,-1 0 0 0 0,0 0 0 0 0,3 7-1 0 0,6 16-7667 0 0,-1-16 2435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2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46 173 2473 0 0,'-2'4'842'0'0,"0"0"0"0"0,0 1 1 0 0,0-1-1 0 0,1 0 0 0 0,0 1 1 0 0,0-1-1 0 0,0 1 1 0 0,1-1-1 0 0,-1 1 0 0 0,2 9 1 0 0,-1-10-386 0 0,0 1-1 0 0,0-1 1 0 0,0 1 0 0 0,-1-1 0 0 0,0 1 0 0 0,0-1-1 0 0,0 0 1 0 0,0 1 0 0 0,-1-1 0 0 0,-3 8 0 0 0,5-12-415 0 0,0 0 1 0 0,0 0 0 0 0,0 0 0 0 0,0 1 0 0 0,0-1 0 0 0,0 0-1 0 0,0 0 1 0 0,-1 0 0 0 0,1 0 0 0 0,0 0 0 0 0,0 0 0 0 0,0 0-1 0 0,0 0 1 0 0,0 1 0 0 0,0-1 0 0 0,0 0 0 0 0,-1 0-1 0 0,1 0 1 0 0,0 0 0 0 0,0 0 0 0 0,0 0 0 0 0,0 0 0 0 0,0 0-1 0 0,0 0 1 0 0,-1 0 0 0 0,1 0 0 0 0,0 0 0 0 0,0 0 0 0 0,0 0-1 0 0,0 0 1 0 0,0 0 0 0 0,-1 0 0 0 0,1 0 0 0 0,0 0 0 0 0,0 0-1 0 0,0 0 1 0 0,0 0 0 0 0,0 0 0 0 0,0 0 0 0 0,-1-1 0 0 0,1 1-1 0 0,0 0 1 0 0,0 0 0 0 0,0 0 0 0 0,0 0 0 0 0,0 0 0 0 0,0 0-1 0 0,0 0 1 0 0,0 0 0 0 0,0-1 0 0 0,-1 1 0 0 0,1 0 0 0 0,0 0-1 0 0,-5-12 817 0 0,-1-15-268 0 0,3 6-167 0 0,2-1 0 0 0,0 0 0 0 0,6-43 0 0 0,-5 59-388 0 0,1 0-1 0 0,0-1 1 0 0,1 1 0 0 0,-1 0-1 0 0,1 0 1 0 0,0 0 0 0 0,1 0-1 0 0,0 0 1 0 0,0 1 0 0 0,0-1-1 0 0,0 1 1 0 0,1 0 0 0 0,0 0-1 0 0,0 0 1 0 0,0 0 0 0 0,1 1-1 0 0,-1-1 1 0 0,8-4 0 0 0,-11 8-28 0 0,0 0 1 0 0,0 1 0 0 0,1-1 0 0 0,-1 0 0 0 0,0 0 0 0 0,0 1 0 0 0,1-1 0 0 0,-1 0 0 0 0,0 1 0 0 0,1-1 0 0 0,-1 1 0 0 0,1 0 0 0 0,-1 0-1 0 0,0-1 1 0 0,1 1 0 0 0,-1 0 0 0 0,1 0 0 0 0,-1 0 0 0 0,1 0 0 0 0,-1 1 0 0 0,1-1 0 0 0,-1 0 0 0 0,1 1 0 0 0,-1-1 0 0 0,0 0-1 0 0,1 1 1 0 0,-1 0 0 0 0,0-1 0 0 0,1 1 0 0 0,-1 0 0 0 0,0 0 0 0 0,0 0 0 0 0,0 0 0 0 0,0 0 0 0 0,0 0 0 0 0,0 0 0 0 0,0 0 0 0 0,0 0-1 0 0,0 0 1 0 0,0 0 0 0 0,-1 1 0 0 0,1-1 0 0 0,0 0 0 0 0,-1 1 0 0 0,1-1 0 0 0,-1 0 0 0 0,1 1 0 0 0,-1-1 0 0 0,0 1 0 0 0,1 1 0 0 0,1 8-15 0 0,-1-1 1 0 0,0 1-1 0 0,0-1 1 0 0,-1 1 0 0 0,-2 15-1 0 0,-4 14-431 0 0,-1 22-1870 0 0,9-77 2147 0 0,1-1 1 0 0,0 1 0 0 0,1-1-1 0 0,1 1 1 0 0,10-21 0 0 0,-13 30 354 0 0,1 1 1 0 0,0-1-1 0 0,0 1 1 0 0,0 0-1 0 0,1 0 1 0 0,8-8-1 0 0,-12 12-142 0 0,1 0 0 0 0,-1 1 0 0 0,1-1-1 0 0,0 1 1 0 0,-1-1 0 0 0,1 1-1 0 0,0-1 1 0 0,0 1 0 0 0,-1-1-1 0 0,1 1 1 0 0,0 0 0 0 0,0 0-1 0 0,-1-1 1 0 0,1 1 0 0 0,0 0 0 0 0,0 0-1 0 0,0 0 1 0 0,0 0 0 0 0,0 0-1 0 0,-1 0 1 0 0,1 0 0 0 0,1 0-1 0 0,-1 1-12 0 0,0-1 0 0 0,0 1-1 0 0,0 0 1 0 0,0 0-1 0 0,0 0 1 0 0,0 0 0 0 0,0 0-1 0 0,-1 0 1 0 0,1 0 0 0 0,0 0-1 0 0,-1 0 1 0 0,1 0-1 0 0,-1 1 1 0 0,1-1 0 0 0,-1 0-1 0 0,1 0 1 0 0,-1 0-1 0 0,0 1 1 0 0,0-1 0 0 0,1 2-1 0 0,0 8 105 0 0,0 1-1 0 0,0-1 0 0 0,-1 1 0 0 0,-1 0 0 0 0,0-1 1 0 0,-1 1-1 0 0,-3 13 0 0 0,-1 10-2655 0 0,3 1-5262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07:5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387 169 11370 0 0,'-29'10'2837'0'0,"26"-8"-5422"0"0,67-50 149 0 0,96-50 3247 0 0,-152 94-763 0 0,-1-1 25 0 0,0 1-1 0 0,0 1 1 0 0,1-1 0 0 0,0 1-1 0 0,-1 0 1 0 0,1 1 0 0 0,0 0-1 0 0,0 0 1 0 0,13-1 0 0 0,-21 3-35 0 0,0 0 1 0 0,0 0-1 0 0,1 0 1 0 0,-1 0-1 0 0,0 0 1 0 0,0 0-1 0 0,0 0 1 0 0,0 0-1 0 0,1 0 1 0 0,-1 0-1 0 0,0 0 1 0 0,0 0-1 0 0,0 0 1 0 0,0 1-1 0 0,1-1 1 0 0,-1 0-1 0 0,0 0 1 0 0,0 0-1 0 0,0 0 0 0 0,0 0 1 0 0,0 0-1 0 0,1 0 1 0 0,-1 0-1 0 0,0 0 1 0 0,0 0-1 0 0,0 1 1 0 0,0-1-1 0 0,0 0 1 0 0,0 0-1 0 0,0 0 1 0 0,0 0-1 0 0,1 0 1 0 0,-1 1-1 0 0,0-1 1 0 0,0 0-1 0 0,0 0 1 0 0,0 0-1 0 0,0 0 1 0 0,0 1-1 0 0,0-1 1 0 0,0 0-1 0 0,0 0 1 0 0,0 0-1 0 0,0 0 1 0 0,0 0-1 0 0,0 1 1 0 0,0-1-1 0 0,0 0 1 0 0,-8 9 1389 0 0,-12 6 445 0 0,-132 46 2726 0 0,5-2-3944 0 0,134-53-662 0 0,5-3-59 0 0,0 1-1 0 0,1 0 0 0 0,-1 0 1 0 0,0 1-1 0 0,1 0 1 0 0,0 0-1 0 0,1 1 1 0 0,-11 9-1 0 0,17-14 24 0 0,0-1 1 0 0,-1 1-1 0 0,1-1 0 0 0,-1 1 0 0 0,1-1 1 0 0,0 1-1 0 0,-1-1 0 0 0,1 1 0 0 0,0 0 1 0 0,-1-1-1 0 0,1 1 0 0 0,0-1 0 0 0,0 1 1 0 0,0 0-1 0 0,0-1 0 0 0,0 1 0 0 0,0 0 1 0 0,0-1-1 0 0,0 1 0 0 0,0 0 0 0 0,0-1 1 0 0,0 1-1 0 0,0 0 0 0 0,0-1 0 0 0,0 1 1 0 0,0 0-1 0 0,1-1 0 0 0,-1 1 0 0 0,0-1 1 0 0,1 1-1 0 0,-1-1 0 0 0,0 1 0 0 0,1 0 1 0 0,0 0-1 0 0,0 0-97 0 0,1 1 0 0 0,0-1 0 0 0,0 0 0 0 0,0 0 0 0 0,1 0 0 0 0,-1 0 0 0 0,0 0 0 0 0,0 0 0 0 0,0 0 0 0 0,3 0 0 0 0,5 1-576 0 0,1-1 0 0 0,-1 1 0 0 0,18-1 0 0 0,-12-3 1 0 0,0 0 0 0 0,0-1 0 0 0,0 0 0 0 0,0-2 0 0 0,-1 0 0 0 0,18-8 0 0 0,86-49-219 0 0,-35 16 6694 0 0,-111 56-1718 0 0,-20-1-2745 0 0,2 1-846 0 0,-28 8-545 0 0,0 5 0 0 0,-132 59 0 0 0,204-82 55 0 0,1 1 0 0 0,0-1 0 0 0,0 0 1 0 0,-1 1-1 0 0,1-1 0 0 0,0 0 0 0 0,-1 0 0 0 0,1 0 0 0 0,0 1 0 0 0,-1-1 0 0 0,1 0 0 0 0,-1 0 0 0 0,1 0 0 0 0,0 0 0 0 0,-1 1 0 0 0,1-1 0 0 0,0 0 1 0 0,-1 0-1 0 0,1 0 0 0 0,-1 0 0 0 0,1 0 0 0 0,0 0 0 0 0,-1 0 0 0 0,1 0 0 0 0,-1 0 0 0 0,1 0 0 0 0,0 0 0 0 0,-1-1 0 0 0,1 1 0 0 0,-1 0 0 0 0,1 0 0 0 0,6-12-610 0 0,20-15 408 0 0,-14 19 330 0 0,0 1-1 0 0,1 0 1 0 0,1 0 0 0 0,-1 1 0 0 0,1 1-1 0 0,0 0 1 0 0,0 1 0 0 0,0 1 0 0 0,0 0-1 0 0,1 1 1 0 0,0 0 0 0 0,-1 1 0 0 0,23 2-1 0 0,-19-1-22 0 0,0 2 0 0 0,0 0 0 0 0,-1 2-1 0 0,1 0 1 0 0,-1 0 0 0 0,0 2 0 0 0,0 0-1 0 0,0 1 1 0 0,-1 1 0 0 0,25 15 0 0 0,-38-21-18 0 0,0 0 1 0 0,0 0 0 0 0,-1 0 0 0 0,1 0 0 0 0,-1 1-1 0 0,1-1 1 0 0,-1 1 0 0 0,0-1 0 0 0,0 1 0 0 0,0 0-1 0 0,-1 0 1 0 0,1 0 0 0 0,1 3 0 0 0,-3-5-6 0 0,0 0 0 0 0,1 0 0 0 0,-1 0 0 0 0,0-1 0 0 0,0 1 0 0 0,0 0 0 0 0,0 0 0 0 0,0 0 0 0 0,-1-1 0 0 0,1 1 0 0 0,0 0 0 0 0,0 0 0 0 0,0 0 0 0 0,-1-1 0 0 0,1 1 0 0 0,0 0 0 0 0,-1 0 0 0 0,1-1 0 0 0,-1 1 0 0 0,1 0 0 0 0,-1 0 0 0 0,-1 1 50 0 0,0-1 0 0 0,1 0 0 0 0,-1 1 0 0 0,0-1 0 0 0,0 0 0 0 0,0 0 0 0 0,0 0 0 0 0,0 0 0 0 0,0-1 0 0 0,0 1 0 0 0,-3 0 0 0 0,-39 8 918 0 0,-1-3-1 0 0,-86 1 1 0 0,61-4-679 0 0,-294 20 156 0 0,356-23-1035 0 0,8-4 55 0 0,17-6-332 0 0,29-9-179 0 0,42-13-13 0 0,123-49-1524 0 0,-78 14-7037 0 0,-91 40 2850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10498 0 0,'0'-1'366'0'0,"0"0"0"0"0,0 1 0 0 0,0-1 0 0 0,0 1 0 0 0,0-1-1 0 0,0 1 1 0 0,0-1 0 0 0,0 1 0 0 0,0-1 0 0 0,0 1 0 0 0,0-1 0 0 0,1 1 0 0 0,-1-1-1 0 0,3-3 3660 0 0,-2 3-3659 0 0,-1 1 0 0 0,1 0 0 0 0,-1-1 0 0 0,1 1-1 0 0,-1 0 1 0 0,1-1 0 0 0,6 18 2843 0 0,1 40-4698 0 0,-7-51 2319 0 0,4 38-778 0 0,-2-7-67 0 0,1 0 1 0 0,2 0-1 0 0,2-1 0 0 0,25 71 1 0 0,-33-106-10 0 0,0 0 1 0 0,1 1 0 0 0,-1-1 0 0 0,1 0-1 0 0,-1 0 1 0 0,1 0 0 0 0,0 1 0 0 0,0-1-1 0 0,-1 0 1 0 0,1 0 0 0 0,0 0 0 0 0,0 0-1 0 0,0 0 1 0 0,0-1 0 0 0,0 1 0 0 0,0 0-1 0 0,0 0 1 0 0,3 1 0 0 0,-4-3 5 0 0,1 1 1 0 0,0 0-1 0 0,-1 0 0 0 0,1 0 1 0 0,0 0-1 0 0,-1-1 0 0 0,1 1 1 0 0,-1 0-1 0 0,1-1 0 0 0,0 1 1 0 0,-1 0-1 0 0,1-1 0 0 0,-1 1 1 0 0,1-1-1 0 0,-1 1 0 0 0,1-1 1 0 0,-1 1-1 0 0,0-1 0 0 0,1 1 1 0 0,-1-1-1 0 0,0 1 0 0 0,1-1 1 0 0,-1 0-1 0 0,0 1 0 0 0,1-2 1 0 0,2-6-44 0 0,-1 0 1 0 0,1 0-1 0 0,-1 0 1 0 0,1-12 0 0 0,6-87-20 0 0,3-26 542 0 0,-12 131-413 0 0,1-1-1 0 0,-1 1 1 0 0,1 0-1 0 0,-1-1 1 0 0,1 1-1 0 0,0 0 1 0 0,0 0-1 0 0,0-1 1 0 0,2-2-1 0 0,4 4 260 0 0,3 14-136 0 0,-3 4-128 0 0,0 0 0 0 0,-2 0 0 0 0,0 0 0 0 0,-1 1 0 0 0,4 32 0 0 0,5 26-36 0 0,-4-39-14 0 0,-6-19-80 0 0,1 0 0 0 0,1 0 0 0 0,1-1 0 0 0,0 1 1 0 0,1-1-1 0 0,12 20 0 0 0,-19-36 81 0 0,0-1-1 0 0,1 1 1 0 0,-1-1 0 0 0,0 1-1 0 0,1 0 1 0 0,-1-1 0 0 0,1 1-1 0 0,-1-1 1 0 0,0 1-1 0 0,1-1 1 0 0,-1 1 0 0 0,1-1-1 0 0,0 0 1 0 0,-1 1 0 0 0,1-1-1 0 0,-1 0 1 0 0,1 1 0 0 0,0-1-1 0 0,-1 0 1 0 0,1 0 0 0 0,-1 1-1 0 0,1-1 1 0 0,0 0 0 0 0,-1 0-1 0 0,1 0 1 0 0,0 0 0 0 0,0 0-1 0 0,-1 0 1 0 0,2 0 0 0 0,-1-1 8 0 0,0 1 1 0 0,0-1 0 0 0,0 0 0 0 0,0 0-1 0 0,0 0 1 0 0,0 0 0 0 0,0 0 0 0 0,0 0-1 0 0,-1 0 1 0 0,1 0 0 0 0,0 0 0 0 0,-1 0-1 0 0,1 0 1 0 0,0-2 0 0 0,14-47 329 0 0,-15 47-309 0 0,16-98 761 0 0,-14 75-553 0 0,1 0 0 0 0,2 0 1 0 0,1 1-1 0 0,0 0 0 0 0,18-42 0 0 0,46-64-1778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50 4601 0 0,'-13'-15'3262'0'0,"9"12"-1937"0"0,1-1-1 0 0,0 1 1 0 0,0-1-1 0 0,0 0 0 0 0,0 0 1 0 0,-3-8-1 0 0,-6 19-645 0 0,5-1-516 0 0,-19 17-80 0 0,17-14 207 0 0,9-6 517 0 0,2-3-751 0 0,0 0 0 0 0,0-1 0 0 0,0 1 0 0 0,0 1-1 0 0,0-1 1 0 0,0 0 0 0 0,0 0 0 0 0,-1 1 0 0 0,1-1 0 0 0,0 1 0 0 0,0-1 0 0 0,0 1-1 0 0,-1 0 1 0 0,1 0 0 0 0,0 0 0 0 0,-1 0 0 0 0,1 0 0 0 0,-1 0 0 0 0,1 0 0 0 0,1 2-1 0 0,-1 0 8 0 0,1 0 0 0 0,-1 0 0 0 0,0 0 0 0 0,0 1 0 0 0,0-1 0 0 0,-1 1 0 0 0,1-1 0 0 0,-1 1 0 0 0,2 5 0 0 0,-1 0-93 0 0,0 1 0 0 0,-1-1 0 0 0,0 1 0 0 0,-1-1 0 0 0,0 1 0 0 0,0-1 0 0 0,-2 13 0 0 0,1-18-202 0 0,0 0 0 0 0,-1 0 0 0 0,1-1 0 0 0,-1 1 0 0 0,1-1 0 0 0,-1 1 0 0 0,0-1 0 0 0,0 1 0 0 0,-1-1 0 0 0,1 0 0 0 0,-1 0 0 0 0,1 0 0 0 0,-1-1-1 0 0,0 1 1 0 0,-4 2 0 0 0,-10 10-561 0 0,20-12 924 0 0,-1-1 0 0 0,0 1 0 0 0,1-1 0 0 0,0 0 0 0 0,0 0 0 0 0,-1 0 0 0 0,6 2 0 0 0,-6-3-42 0 0,17 11 482 0 0,48 33 582 0 0,-61-41-1057 0 0,-1 0 0 0 0,0 1 0 0 0,0 0 0 0 0,0 0 0 0 0,-1 0 1 0 0,1 1-1 0 0,-1-1 0 0 0,6 13 0 0 0,-9-16-56 0 0,0 0 1 0 0,0 1 0 0 0,-1-1-1 0 0,1 0 1 0 0,-1 0-1 0 0,1 0 1 0 0,-1 0-1 0 0,0 1 1 0 0,0-1 0 0 0,0 0-1 0 0,0 0 1 0 0,0 1-1 0 0,-1-1 1 0 0,1 0-1 0 0,-1 0 1 0 0,1 0 0 0 0,-1 0-1 0 0,0 0 1 0 0,0 0-1 0 0,0 0 1 0 0,0 0-1 0 0,0 0 1 0 0,0 0-1 0 0,0 0 1 0 0,-1 0 0 0 0,1-1-1 0 0,-1 1 1 0 0,1 0-1 0 0,-1-1 1 0 0,0 0-1 0 0,0 1 1 0 0,1-1 0 0 0,-1 0-1 0 0,-4 2 1 0 0,-7 4-60 0 0,-1-1 1 0 0,0 0-1 0 0,-1-1 0 0 0,-16 4 1 0 0,4-1-113 0 0,25-7 64 0 0,0-1 0 0 0,1 1 1 0 0,-1 0-1 0 0,0 0 0 0 0,0 0 0 0 0,0 0 0 0 0,1 0 0 0 0,-1 0 0 0 0,1 0 1 0 0,-1 1-1 0 0,1-1 0 0 0,-1 1 0 0 0,1-1 0 0 0,0 1 0 0 0,-1-1 0 0 0,0 3 1 0 0,2-4-39 0 0,0 1 1 0 0,0-1 0 0 0,0 0 0 0 0,0 0 0 0 0,0 1 0 0 0,0-1 0 0 0,0 0 0 0 0,0 1 0 0 0,0-1-1 0 0,0 0 1 0 0,0 1 0 0 0,0-1 0 0 0,0 0 0 0 0,0 1 0 0 0,0-1 0 0 0,0 0 0 0 0,0 1-1 0 0,0-1 1 0 0,0 0 0 0 0,1 0 0 0 0,-1 1 0 0 0,0-1 0 0 0,0 0 0 0 0,0 0 0 0 0,1 1-1 0 0,-1-1 1 0 0,0 0 0 0 0,0 0 0 0 0,0 0 0 0 0,1 1 0 0 0,-1-1 0 0 0,1 0 0 0 0,20 3-5657 0 0,-8-4 2437 0 0,0-1-1505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8258 0 0,'-1'0'251'0'0,"0"0"0"0"0,1 1-1 0 0,-1-1 1 0 0,0 1 0 0 0,1-1 0 0 0,-1 0 0 0 0,0 1 0 0 0,1-1 0 0 0,-1 1 0 0 0,0 0 0 0 0,1-1 0 0 0,-1 1 0 0 0,1-1-1 0 0,-1 1 1 0 0,1 0 0 0 0,0-1 0 0 0,-1 1 0 0 0,1 0 0 0 0,0 0 0 0 0,-1-1 0 0 0,1 1 0 0 0,0 0 0 0 0,0 0-1 0 0,0 0 1 0 0,-1-1 0 0 0,1 1 0 0 0,0 0 0 0 0,0 1 0 0 0,1-2-206 0 0,0 1 0 0 0,-1-1 0 0 0,1 1 0 0 0,0-1-1 0 0,-1 0 1 0 0,1 1 0 0 0,0-1 0 0 0,0 0 0 0 0,0 0 0 0 0,-1 0 0 0 0,1 1 0 0 0,0-1-1 0 0,0 0 1 0 0,0 0 0 0 0,-1 0 0 0 0,1 0 0 0 0,0 0 0 0 0,0 0 0 0 0,0-1 0 0 0,-1 1 0 0 0,1 0-1 0 0,0 0 1 0 0,0 0 0 0 0,-1-1 0 0 0,1 1 0 0 0,0 0 0 0 0,0-1 0 0 0,0 0 0 0 0,0 1-151 0 0,1 0 0 0 0,-1 0 1 0 0,0-1-1 0 0,0 1 1 0 0,1 0-1 0 0,-1 1 0 0 0,0-1 1 0 0,1 0-1 0 0,-1 0 1 0 0,0 0-1 0 0,0 1 0 0 0,1-1 1 0 0,1 2-1 0 0,17 1-9364 0 0,-14-3 5463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42 7146 0 0,'-1'0'460'0'0,"1"0"1"0"0,-1-1 0 0 0,0 1-1 0 0,0 0 1 0 0,0-1 0 0 0,1 1-1 0 0,-1 0 1 0 0,0 0 0 0 0,0 0-1 0 0,0 0 1 0 0,1 0 0 0 0,-1 0-1 0 0,0 0 1 0 0,0 0 0 0 0,0 0-1 0 0,1 0 1 0 0,-1 0 0 0 0,0 0-1 0 0,0 1 1 0 0,0-1 0 0 0,0 1-1 0 0,-7 9 2391 0 0,3-3-3254 0 0,-7 9 1141 0 0,-2-1-1 0 0,1 0 1 0 0,-18 14-1 0 0,-1 1-94 0 0,30-28-631 0 0,0-1 1 0 0,0 1-1 0 0,1 0 1 0 0,-1 0-1 0 0,0 0 0 0 0,1 0 1 0 0,0 0-1 0 0,-1 0 1 0 0,1 0-1 0 0,0 0 0 0 0,0 0 1 0 0,0 1-1 0 0,0-1 0 0 0,1 1 1 0 0,-1-1-1 0 0,0 0 1 0 0,1 1-1 0 0,0-1 0 0 0,0 1 1 0 0,0-1-1 0 0,0 1 1 0 0,0-1-1 0 0,0 1 0 0 0,0-1 1 0 0,1 1-1 0 0,0-1 1 0 0,0 3-1 0 0,1-2-17 0 0,0 0 0 0 0,0 0 1 0 0,0 0-1 0 0,1 0 0 0 0,-1 0 0 0 0,1-1 1 0 0,-1 1-1 0 0,1-1 0 0 0,0 0 0 0 0,0 0 1 0 0,0 0-1 0 0,0 0 0 0 0,0 0 0 0 0,1 0 1 0 0,-1-1-1 0 0,1 0 0 0 0,5 2 0 0 0,17 2-31 0 0,-1-1 0 0 0,1 0 0 0 0,51-2 0 0 0,-3 1-2088 0 0,-69-3 1538 0 0,27 1-3019 0 0,-13-7-3761 0 0</inkml:trace>
  <inkml:trace contextRef="#ctx0" brushRef="#br0" timeOffset="1">189 1 10162 0 0,'-4'6'8247'0'0,"-2"29"-5668"0"0,1 16-1713 0 0,3 1 0 0 0,3 55 0 0 0,1-80-1599 0 0,2 0 1 0 0,0-1 0 0 0,11 32-1 0 0,-15-57 648 0 0,10 25-2853 0 0,-10-25 2529 0 0,1 0 1 0 0,-1 0 0 0 0,1 0 0 0 0,-1 0-1 0 0,1 0 1 0 0,0 0 0 0 0,-1 0 0 0 0,1-1-1 0 0,0 1 1 0 0,0 0 0 0 0,-1 0 0 0 0,1 0-1 0 0,0-1 1 0 0,0 1 0 0 0,0-1 0 0 0,0 1 0 0 0,0-1-1 0 0,0 1 1 0 0,0-1 0 0 0,0 1 0 0 0,0-1-1 0 0,1 0 1 0 0,6-1-5042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48 7906 0 0,'-4'-19'8993'0'0,"3"33"-4492"0"0,5 33-3245 0 0,-2-22-1473 0 0,8 55 381 0 0,4-29-5487 0 0,-12-71-6601 0 0,-4 9 8240 0 0</inkml:trace>
  <inkml:trace contextRef="#ctx0" brushRef="#br0" timeOffset="1">9 77 2841 0 0,'-8'-37'6052'0'0,"9"26"1286"0"0,7 7-3259 0 0,10 0-3068 0 0,-4 1-615 0 0,-4-1-83 0 0,-1 1 0 0 0,1 0 0 0 0,0 0 1 0 0,0 1-1 0 0,0 1 0 0 0,0 0 0 0 0,19 0 0 0 0,-25 2-212 0 0,1-1 1 0 0,-1 1-1 0 0,0 0 0 0 0,0 1 0 0 0,0-1 0 0 0,0 1 0 0 0,-1-1 0 0 0,1 1 0 0 0,0 0 0 0 0,-1 0 0 0 0,1 1 0 0 0,-1-1 0 0 0,0 1 0 0 0,0 0 0 0 0,0 0 0 0 0,0 0 0 0 0,0 0 0 0 0,0 0 1 0 0,-1 1-1 0 0,0-1 0 0 0,4 8 0 0 0,2 7 8 0 0,-1 1 0 0 0,0 1 0 0 0,-1-1 1 0 0,-2 1-1 0 0,0 0 0 0 0,-1 0 0 0 0,0 1 1 0 0,-2-1-1 0 0,-1 0 0 0 0,0 1 0 0 0,-4 21 1 0 0,-4 4-1082 0 0,4-30-1558 0 0,2 0-1 0 0,0 0 1 0 0,0 0-1 0 0,2 18 0 0 0,0-4-5398 0 0,0-23 3766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53 199 5297 0 0,'-4'3'901'0'0,"0"-1"0"0"0,1 1 0 0 0,-1-1 0 0 0,1 1 0 0 0,0 0 0 0 0,0 0 0 0 0,0 1 0 0 0,1-1 0 0 0,-5 7 0 0 0,4-4-204 0 0,0-1 0 0 0,1 1 0 0 0,-1 0 0 0 0,1 1 0 0 0,-2 10 0 0 0,14-69 69 0 0,14-62-472 0 0,-20 102-299 0 0,0-1 1 0 0,1 1 0 0 0,0 0 0 0 0,1 1-1 0 0,1-1 1 0 0,14-20 0 0 0,-20 31 6 0 0,-1 0 0 0 0,1 1 0 0 0,-1-1 0 0 0,1 0 0 0 0,-1 0 0 0 0,1 1 0 0 0,0-1 0 0 0,-1 0 0 0 0,1 1 0 0 0,0-1 0 0 0,-1 1 0 0 0,1-1 0 0 0,0 1 0 0 0,0-1 0 0 0,-1 1 0 0 0,1 0 0 0 0,0-1 0 0 0,0 1 0 0 0,0 0 0 0 0,0 0 0 0 0,0-1 0 0 0,-1 1 0 0 0,1 0 0 0 0,0 0 0 0 0,0 0 0 0 0,0 0 0 0 0,0 0 0 0 0,0 0 0 0 0,1 1 0 0 0,-1 0 6 0 0,1 0-1 0 0,-1 0 0 0 0,0 0 1 0 0,0 0-1 0 0,0 0 1 0 0,1 0-1 0 0,-1 1 1 0 0,-1-1-1 0 0,1 0 1 0 0,0 1-1 0 0,0-1 1 0 0,0 1-1 0 0,-1-1 0 0 0,2 3 1 0 0,1 7 31 0 0,0 0 0 0 0,0 1 0 0 0,0 14 0 0 0,-1-13-31 0 0,-2 1 0 0 0,0-1 0 0 0,0 1 0 0 0,-1-1 0 0 0,-1 1 0 0 0,-3 14 0 0 0,12-33-700 0 0,10-16 530 0 0,2-1 94 0 0,-11 12 51 0 0,29-26-28 0 0,-36 34 54 0 0,1 1 1 0 0,-1-1 0 0 0,1 1-1 0 0,0 0 1 0 0,0 0-1 0 0,0 0 1 0 0,0 0 0 0 0,-1 0-1 0 0,1 0 1 0 0,0 0 0 0 0,1 0-1 0 0,-1 1 1 0 0,0-1-1 0 0,0 1 1 0 0,0 0 0 0 0,0-1-1 0 0,0 1 1 0 0,4 0-1 0 0,-5 1 27 0 0,0 0-1 0 0,0 0 0 0 0,1 0 0 0 0,-1-1 0 0 0,0 1 0 0 0,0 1 1 0 0,0-1-1 0 0,0 0 0 0 0,0 0 0 0 0,0 0 0 0 0,0 0 0 0 0,0 1 0 0 0,-1-1 1 0 0,1 0-1 0 0,0 1 0 0 0,-1-1 0 0 0,1 1 0 0 0,-1-1 0 0 0,0 0 1 0 0,1 1-1 0 0,-1-1 0 0 0,0 1 0 0 0,0 2 0 0 0,1 38 529 0 0,-1-39-533 0 0,-6 92-160 0 0,1-54-6122 0 0,4-37 3374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6:01:3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5745 0 0,'3'-40'7540'0'0,"0"10"-543"0"0,-1 49-6489 0 0,0-1 0 0 0,1 1 1 0 0,1-1-1 0 0,8 24 0 0 0,2 9-349 0 0,-7-22-117 0 0,16 63 62 0 0,-19-81-108 0 0,0 0 0 0 0,0-1 0 0 0,1 0 1 0 0,0 0-1 0 0,1 0 0 0 0,7 10 0 0 0,-13-20-1 0 0,0 1-1 0 0,1 0 1 0 0,-1-1 0 0 0,1 1-1 0 0,-1 0 1 0 0,1-1 0 0 0,-1 1 0 0 0,1-1-1 0 0,-1 1 1 0 0,1-1 0 0 0,0 1-1 0 0,-1-1 1 0 0,1 1 0 0 0,0-1-1 0 0,-1 1 1 0 0,1-1 0 0 0,0 0 0 0 0,-1 0-1 0 0,1 1 1 0 0,0-1 0 0 0,0 0-1 0 0,-1 0 1 0 0,1 0 0 0 0,0 0-1 0 0,0 0 1 0 0,0 0 0 0 0,-1 0 0 0 0,1 0-1 0 0,0 0 1 0 0,0 0 0 0 0,-1 0-1 0 0,2-1 1 0 0,0 0-13 0 0,-1 0 0 0 0,1-1 0 0 0,-1 1 0 0 0,0-1 0 0 0,1 1 0 0 0,-1-1 0 0 0,0 1 0 0 0,0-1 0 0 0,0 0 0 0 0,0 0 0 0 0,0 1 0 0 0,0-5 0 0 0,4-8-109 0 0,-1-1 0 0 0,2-22 1 0 0,-5 34 112 0 0,15-190-94 0 0,11 237 819 0 0,-19-21-623 0 0,-1 0 1 0 0,-1 1 0 0 0,-1-1-1 0 0,3 41 1 0 0,-5-39-78 0 0,0 0 0 0 0,2 0 1 0 0,15 47-1 0 0,-20-71-15 0 0,0 0-1 0 0,1 0 1 0 0,-1 0 0 0 0,0 0 0 0 0,1 0-1 0 0,-1 0 1 0 0,1-1 0 0 0,-1 1-1 0 0,1 0 1 0 0,-1 0 0 0 0,1 0 0 0 0,0-1-1 0 0,-1 1 1 0 0,1 0 0 0 0,0-1-1 0 0,0 1 1 0 0,-1 0 0 0 0,1-1 0 0 0,0 1-1 0 0,1 0 1 0 0,-1-1 2 0 0,-1-1 0 0 0,1 1 0 0 0,0 0 0 0 0,-1 0 0 0 0,1 0 0 0 0,0 0 0 0 0,-1-1 0 0 0,1 1 0 0 0,-1 0 0 0 0,1 0 0 0 0,-1-1 0 0 0,1 1 1 0 0,-1 0-1 0 0,1-1 0 0 0,-1 1 0 0 0,1-1 0 0 0,-1 1 0 0 0,1-1 0 0 0,-1 1 0 0 0,0-1 0 0 0,1 1 0 0 0,0-2 0 0 0,1-3 18 0 0,1 0 0 0 0,-1 0 0 0 0,1-1 0 0 0,-1 1 0 0 0,1-9 0 0 0,16-123 593 0 0,-17 105-353 0 0,2 1-1 0 0,1-1 0 0 0,1 1 1 0 0,18-53-1 0 0,-10 64-655 0 0,-3 16-2601 0 0,-1 10-5673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29 365 18644 0 0,'-4'-6'543'0'0,"0"-1"-1"0"0,1 1 1 0 0,-1-1-1 0 0,1 0 1 0 0,1 0-1 0 0,-4-12 1 0 0,5 17-495 0 0,1 1 1 0 0,-1-1-1 0 0,1 1 1 0 0,0-1-1 0 0,0 1 1 0 0,0-1-1 0 0,-1 1 1 0 0,2-1-1 0 0,-1 0 0 0 0,0 1 1 0 0,0-1-1 0 0,0 1 1 0 0,1-1-1 0 0,-1 1 1 0 0,1-1-1 0 0,-1 1 1 0 0,1-1-1 0 0,-1 1 1 0 0,1 0-1 0 0,0-1 1 0 0,0 1-1 0 0,0 0 0 0 0,0-1 1 0 0,0 1-1 0 0,0 0 1 0 0,0 0-1 0 0,0 0 1 0 0,0 0-1 0 0,1 0 1 0 0,-1 0-1 0 0,0 0 1 0 0,1 1-1 0 0,-1-1 1 0 0,1 0-1 0 0,-1 1 1 0 0,0-1-1 0 0,1 1 0 0 0,1-1 1 0 0,19-2 42 0 0,-1 0 0 0 0,1 2 1 0 0,37 1-1 0 0,3 1-57 0 0,-27-2-19 0 0,0-1-1 0 0,0-2 1 0 0,0-1 0 0 0,-1-2 0 0 0,0-2 0 0 0,0-1 0 0 0,-1-1 0 0 0,0-2 0 0 0,36-19 0 0 0,-68 31 12 0 0,1 0 1 0 0,-1 1-1 0 0,0-1 1 0 0,0 1-1 0 0,0-1 1 0 0,0 0-1 0 0,0 0 0 0 0,0 0 1 0 0,0 1-1 0 0,0-1 1 0 0,-1 0-1 0 0,1 0 1 0 0,0 0-1 0 0,0 0 0 0 0,-1-1 1 0 0,1 1-1 0 0,0-1 1 0 0,-1 1 8 0 0,0 1 1 0 0,0-1 0 0 0,0 1-1 0 0,-1-1 1 0 0,1 0 0 0 0,0 1-1 0 0,0-1 1 0 0,0 1 0 0 0,-1-1-1 0 0,1 1 1 0 0,0-1 0 0 0,0 1-1 0 0,-1-1 1 0 0,1 1 0 0 0,-1 0-1 0 0,1-1 1 0 0,0 1 0 0 0,-1-1-1 0 0,1 1 1 0 0,-1 0-1 0 0,1-1 1 0 0,-1 1 0 0 0,1 0-1 0 0,-1 0 1 0 0,0-1 0 0 0,-6-2 234 0 0,-1 0 0 0 0,1 1 1 0 0,-1 0-1 0 0,-9-1 0 0 0,10 2-340 0 0,-53-11 169 0 0,6 3 7 0 0,-1-3 1 0 0,1-2 0 0 0,-95-38 0 0 0,134 41-141 0 0,15 11 32 0 0,0 0-1 0 0,0 0 0 0 0,0 0 0 0 0,0-1 1 0 0,0 1-1 0 0,0 0 0 0 0,0 0 0 0 0,0 0 1 0 0,0 0-1 0 0,0-1 0 0 0,0 1 0 0 0,1 0 1 0 0,-1 0-1 0 0,0 0 0 0 0,0-1 0 0 0,0 1 1 0 0,0 0-1 0 0,0 0 0 0 0,0 0 0 0 0,1 0 1 0 0,-1 0-1 0 0,0-1 0 0 0,0 1 0 0 0,0 0 1 0 0,0 0-1 0 0,1 0 0 0 0,-1 0 0 0 0,0 0 1 0 0,0 0-1 0 0,0 0 0 0 0,1 0 0 0 0,-1 0 1 0 0,0 0-1 0 0,0 0 0 0 0,0 0 0 0 0,1 0 1 0 0,-1 0-1 0 0,0 0 0 0 0,0 0 1 0 0,0 0-1 0 0,1 0 0 0 0,34 2-126 0 0,18 14 2 0 0,0 3-1 0 0,80 39 0 0 0,-36-14-317 0 0,-47-24 231 0 0,-31-14 202 0 0,-1 1 0 0 0,0 1 0 0 0,0 1 0 0 0,0 0 0 0 0,-1 1 0 0 0,21 17-1 0 0,-37-26 33 0 0,0-1 0 0 0,0 1 0 0 0,0 0-1 0 0,0 0 1 0 0,0 0 0 0 0,0 0 0 0 0,0 0-1 0 0,0 0 1 0 0,0 0 0 0 0,-1 0 0 0 0,1 0 0 0 0,0 1-1 0 0,-1-1 1 0 0,1 0 0 0 0,-1 0 0 0 0,0 0-1 0 0,1 1 1 0 0,-1-1 0 0 0,0 0 0 0 0,0 1-1 0 0,0-1 1 0 0,0 0 0 0 0,0 1 0 0 0,0-1-1 0 0,0 2 1 0 0,-1-1 3 0 0,0 0-1 0 0,0 0 0 0 0,0-1 1 0 0,0 1-1 0 0,-1-1 1 0 0,1 1-1 0 0,0-1 1 0 0,-1 0-1 0 0,1 1 0 0 0,-1-1 1 0 0,1 0-1 0 0,-1 0 1 0 0,0 0-1 0 0,1 0 1 0 0,-3 1-1 0 0,-7 2 23 0 0,0 0 0 0 0,0 0 0 0 0,0-1 0 0 0,-19 2 0 0 0,1-1-47 0 0,1-2 1 0 0,-1-1 0 0 0,1-1 0 0 0,-1-1 0 0 0,0-2-1 0 0,1-1 1 0 0,0-1 0 0 0,0-1 0 0 0,0-2-1 0 0,1 0 1 0 0,-30-15 0 0 0,55 22-6 0 0,0 0-1 0 0,0 1 1 0 0,0-2-1 0 0,0 1 1 0 0,1 0-1 0 0,-1 0 1 0 0,0-1 0 0 0,1 1-1 0 0,-1 0 1 0 0,1-1-1 0 0,-1 0 1 0 0,1 1 0 0 0,0-1-1 0 0,0 0 1 0 0,0 0-1 0 0,0 1 1 0 0,-2-5-1 0 0,3 4 6 0 0,0 1-1 0 0,0 0 0 0 0,0-1 0 0 0,0 1 0 0 0,1-1 0 0 0,-1 1 0 0 0,0 0 0 0 0,1-1 0 0 0,-1 1 0 0 0,1 0 0 0 0,-1-1 0 0 0,1 1 0 0 0,0 0 1 0 0,-1-1-1 0 0,1 1 0 0 0,0 0 0 0 0,0 0 0 0 0,0 0 0 0 0,0 0 0 0 0,0 0 0 0 0,0 0 0 0 0,0 0 0 0 0,0 0 0 0 0,0 0 0 0 0,1 1 0 0 0,-1-1 1 0 0,2 0-1 0 0,19-10 11 0 0,0 2 0 0 0,1 1 1 0 0,0 1-1 0 0,0 0 0 0 0,1 2 1 0 0,27-3-1 0 0,-28 4-18 0 0,9-1-10 0 0,2-3 19 0 0,1 3 0 0 0,0 1 1 0 0,1 1-1 0 0,35 3 0 0 0,-68 0 18 0 0,0 0-1 0 0,-1 0 0 0 0,1 1 0 0 0,-1-1 1 0 0,1 1-1 0 0,-1 0 0 0 0,0 0 0 0 0,1 0 1 0 0,-1 0-1 0 0,0 0 0 0 0,1 0 0 0 0,-1 0 1 0 0,0 1-1 0 0,0-1 0 0 0,0 1 0 0 0,0 0 1 0 0,3 3-1 0 0,-5-4-17 0 0,1 0 1 0 0,-1 1-1 0 0,1-1 1 0 0,-1 0-1 0 0,0 1 1 0 0,0-1-1 0 0,1 1 1 0 0,-1-1-1 0 0,0 0 1 0 0,0 1-1 0 0,0-1 1 0 0,-1 0-1 0 0,1 1 1 0 0,0-1 0 0 0,0 1-1 0 0,-1-1 1 0 0,1 0-1 0 0,-1 0 1 0 0,1 1-1 0 0,-1-1 1 0 0,1 0-1 0 0,-1 0 1 0 0,0 1-1 0 0,0-1 1 0 0,0 0-1 0 0,0 0 1 0 0,1 0-1 0 0,-1 0 1 0 0,-1 0-1 0 0,1 0 1 0 0,0-1-1 0 0,0 1 1 0 0,-2 1-1 0 0,-7 4-603 0 0,-13 11-830 0 0,23-17 1093 0 0,-1 1 0 0 0,0-1 0 0 0,1 1 0 0 0,-1-1 1 0 0,1 1-1 0 0,-1-1 0 0 0,1 1 0 0 0,-1-1 0 0 0,1 1 0 0 0,-1 0 0 0 0,1-1 0 0 0,0 1 0 0 0,-1-1 0 0 0,1 1 0 0 0,0 0 0 0 0,0-1 0 0 0,-1 1 0 0 0,1 0 0 0 0,0 0 1 0 0,0-1-1 0 0,0 1 0 0 0,0 0 0 0 0,0-1 0 0 0,0 1 0 0 0,0 0 0 0 0,0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157 229 13811 0 0,'-7'0'442'0'0,"1"-1"0"0"0,0 0-1 0 0,0 0 1 0 0,0-1 0 0 0,0 1 0 0 0,0-1-1 0 0,0 0 1 0 0,1-1 0 0 0,-1 0 0 0 0,1 0 0 0 0,-1 0-1 0 0,1 0 1 0 0,0-1 0 0 0,0 0 0 0 0,0 0-1 0 0,-6-8 1 0 0,7 7-204 0 0,0 0-1 0 0,0-1 1 0 0,1 0 0 0 0,0 1-1 0 0,0-1 1 0 0,0 0-1 0 0,1-1 1 0 0,0 1 0 0 0,0 0-1 0 0,0-1 1 0 0,1 1-1 0 0,0-1 1 0 0,0 0 0 0 0,1 1-1 0 0,0-11 1 0 0,0 14-219 0 0,1 0 0 0 0,-1 1 1 0 0,0-1-1 0 0,1 0 1 0 0,0 1-1 0 0,-1-1 0 0 0,1 1 1 0 0,0-1-1 0 0,0 1 0 0 0,1-1 1 0 0,-1 1-1 0 0,0 0 0 0 0,1 0 1 0 0,0-1-1 0 0,-1 1 1 0 0,1 0-1 0 0,0 0 0 0 0,2-1 1 0 0,0 0 25 0 0,1 0 0 0 0,-1 1 0 0 0,0-1 0 0 0,1 1 0 0 0,-1 1 0 0 0,1-1 0 0 0,0 0 0 0 0,-1 1 0 0 0,8-1 1 0 0,8 0 100 0 0,1 0 0 0 0,-1 2 0 0 0,37 4 0 0 0,-51-4-144 0 0,108 14-41 0 0,123 31 0 0 0,-235-44 58 0 0,0-1 1 0 0,0 0 0 0 0,0 1 0 0 0,1 0-1 0 0,-1 0 1 0 0,0-1 0 0 0,0 1 0 0 0,0 0-1 0 0,0 1 1 0 0,-1-1 0 0 0,1 0-1 0 0,0 0 1 0 0,1 2 0 0 0,-3-2-11 0 0,1-1 0 0 0,-1 0 0 0 0,0 0 0 0 0,0 0 0 0 0,0 1 0 0 0,0-1 0 0 0,0 0 0 0 0,0 0-1 0 0,0 0 1 0 0,0 1 0 0 0,0-1 0 0 0,0 0 0 0 0,0 0 0 0 0,0 0 0 0 0,0 0 0 0 0,0 1 0 0 0,0-1 0 0 0,-1 0 0 0 0,1 0 0 0 0,0 0 0 0 0,0 1 0 0 0,0-1 0 0 0,0 0 0 0 0,0 0 0 0 0,0 0 0 0 0,0 0 0 0 0,0 0 0 0 0,-1 1 0 0 0,1-1-1 0 0,0 0 1 0 0,0 0 0 0 0,0 0 0 0 0,0 0 0 0 0,-1 0 0 0 0,1 0 0 0 0,0 0 0 0 0,0 0 0 0 0,0 1 0 0 0,0-1 0 0 0,-1 0 0 0 0,1 0 0 0 0,0 0 0 0 0,-21 2 265 0 0,-138-6 131 0 0,-83 2-249 0 0,72 14-172 0 0,170-12 12 0 0,0 0 0 0 0,0 0 0 0 0,0 0 0 0 0,0 0 0 0 0,0 0 0 0 0,0 1 0 0 0,0-1 0 0 0,0 0 0 0 0,0 0 0 0 0,0 0 0 0 0,0 0 0 0 0,0 0 0 0 0,0 0 0 0 0,0 0 0 0 0,0 1 0 0 0,0-1 0 0 0,0 0 0 0 0,0 0 0 0 0,0 0 0 0 0,0 0 0 0 0,0 0 0 0 0,0 0 0 0 0,0 0 0 0 0,0 1 1 0 0,0-1-1 0 0,0 0 0 0 0,-1 0 0 0 0,1 0 0 0 0,0 0 0 0 0,0 0 0 0 0,0 0 0 0 0,0 0 0 0 0,0 0 0 0 0,0 0 0 0 0,0 0 0 0 0,0 0 0 0 0,0 1 0 0 0,0-1 0 0 0,-1 0 0 0 0,1 0 0 0 0,0 0 0 0 0,0 0 0 0 0,0 0 0 0 0,0 0 0 0 0,0 0 0 0 0,0 0 0 0 0,0 0 0 0 0,-1 0 0 0 0,1 0 0 0 0,0 0 0 0 0,0 0 0 0 0,0 0 0 0 0,0 0 0 0 0,0 0 0 0 0,16 6-117 0 0,27 5 10 0 0,5-4 83 0 0,1-3 0 0 0,0-2 0 0 0,-1-2 0 0 0,1-2-1 0 0,-1-2 1 0 0,1-2 0 0 0,-1-3 0 0 0,59-17 0 0 0,-54 14 149 0 0,-106 43 351 0 0,34-20-465 0 0,-9 5-122 0 0,-36 16-1 0 0,56-29 40 0 0,-1 0 0 0 0,1 0 1 0 0,0-1-1 0 0,-1 0 0 0 0,1 0 0 0 0,-1-1 0 0 0,1 0 0 0 0,-1-1 0 0 0,-14 0 0 0 0,21 0 63 0 0,1-1-1 0 0,-1 1 0 0 0,1-1 0 0 0,-1 1 1 0 0,1-1-1 0 0,-1 1 0 0 0,1-1 1 0 0,-1 0-1 0 0,1 0 0 0 0,-1 0 0 0 0,1 0 1 0 0,0 0-1 0 0,-1 0 0 0 0,1 0 0 0 0,0 0 1 0 0,0 0-1 0 0,0 0 0 0 0,0-1 1 0 0,0 1-1 0 0,0 0 0 0 0,0-1 0 0 0,1 1 1 0 0,-2-3-1 0 0,2 4 11 0 0,0-1 0 0 0,0 0 0 0 0,0 1 1 0 0,0-1-1 0 0,-1 1 0 0 0,1-1 0 0 0,0 0 0 0 0,0 1 0 0 0,0-1 0 0 0,1 1 1 0 0,-1-1-1 0 0,0 1 0 0 0,0-1 0 0 0,0 0 0 0 0,0 1 0 0 0,0-1 0 0 0,1 1 1 0 0,-1-1-1 0 0,0 1 0 0 0,1-1 0 0 0,-1 1 0 0 0,0-1 0 0 0,1 1 0 0 0,-1-1 1 0 0,2 0 4 0 0,-1 1 0 0 0,0-1 0 0 0,0 0 1 0 0,0 1-1 0 0,0-1 0 0 0,0 1 0 0 0,0 0 1 0 0,1-1-1 0 0,-1 1 0 0 0,0 0 0 0 0,0 0 0 0 0,0 0 1 0 0,1 0-1 0 0,-1 0 0 0 0,0 0 0 0 0,2 0 1 0 0,16 3-25 0 0,0 1 0 0 0,35 11 0 0 0,-38-9-785 0 0,0-2-1 0 0,1 1 0 0 0,29 2 0 0 0,-40-7 231 0 0,1 0 0 0 0,-1 0 0 0 0,0 0 0 0 0,0-1 0 0 0,0 0-1 0 0,0-1 1 0 0,0 1 0 0 0,0-1 0 0 0,0 0 0 0 0,0-1 0 0 0,-1 1 0 0 0,1-1 0 0 0,-1 0 0 0 0,8-6-1 0 0,-10 7-23 0 0,0-1 0 0 0,0 0 0 0 0,1 0 0 0 0,-2 0-1 0 0,1 0 1 0 0,0 0 0 0 0,-1-1 0 0 0,1 1-1 0 0,-1-1 1 0 0,3-7 0 0 0,3-15-4465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55:4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5143 3041 0 0,'0'1'83'0'0,"0"-1"0"0"0,0 0 0 0 0,0 0-1 0 0,0 1 1 0 0,0-1 0 0 0,0 0 0 0 0,-1 0 0 0 0,1 1 0 0 0,0-1 0 0 0,0 0 0 0 0,0 0 0 0 0,0 0 0 0 0,0 0 0 0 0,-1 1 0 0 0,1-1 0 0 0,0 0 0 0 0,0 0 0 0 0,0 0 0 0 0,-1 0 0 0 0,1 1 0 0 0,0-1 0 0 0,0 0 0 0 0,-1 0 0 0 0,1 0 0 0 0,0 0 0 0 0,0 0 0 0 0,0 0 0 0 0,-1 0-1 0 0,1 0 1 0 0,0 0 0 0 0,0 0 0 0 0,-1 0 0 0 0,1 0 0 0 0,0 0 0 0 0,0 0 0 0 0,-1 0 0 0 0,1 0 0 0 0,0 0 0 0 0,0 0 0 0 0,-1 0 0 0 0,1 0 0 0 0,0 0 0 0 0,0-1 0 0 0,0 1 0 0 0,-1 0 0 0 0,1 0 113 0 0,0-1 0 0 0,0 1 0 0 0,0 0 0 0 0,0-1 0 0 0,-1 1 0 0 0,1-1 0 0 0,0 1 0 0 0,0 0 0 0 0,0-1 0 0 0,0 1 0 0 0,1 0 0 0 0,-1-1 0 0 0,0 1 0 0 0,0 0 0 0 0,0-1 0 0 0,0 1 0 0 0,0-1 0 0 0,0 1 0 0 0,1 0 0 0 0,-1 0 0 0 0,0-1 0 0 0,0 1 0 0 0,0 0 0 0 0,1-1 0 0 0,-1 1 0 0 0,0 0 0 0 0,0 0 0 0 0,1-1 0 0 0,-1 1 0 0 0,0 0 0 0 0,1-1 0 0 0,10-8 395 0 0,0-1 0 0 0,-1 0-1 0 0,0-1 1 0 0,-1 0-1 0 0,0 0 1 0 0,-1-1-1 0 0,8-16 1 0 0,1-4 229 0 0,22-59 1 0 0,43-202 828 0 0,-31 98-1271 0 0,158-417-161 0 0,33 10-203 0 0,198-381-9 0 0,11 69 6 0 0,-156 324 42 0 0,-289 579-48 0 0,114-223 14 0 0,-86 174 8 0 0,75-98 1 0 0,-92 135 53 0 0,-1 0 1 0 0,-1-2 0 0 0,-2 0 0 0 0,21-51 0 0 0,-8-2-3672 0 0,-38 70-5749 0 0,-3 7 6925 0 0,13 2 1904 0 0,0 0 1 0 0,0 0-1 0 0,0 0 1 0 0,0 0 0 0 0,0 0-1 0 0,1 0 1 0 0,-1 1-1 0 0,0-1 1 0 0,-2 3-1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09:4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68 174 9250 0 0,'-66'-112'12336'0'0,"66"111"-12313"0"0,0 0 0 0 0,-1 0-1 0 0,1 0 1 0 0,0 1 0 0 0,0-1 0 0 0,-1 0 0 0 0,1 0 0 0 0,0 0-1 0 0,0 0 1 0 0,0 0 0 0 0,0 0 0 0 0,0 0 0 0 0,0 0-1 0 0,1 0 1 0 0,-1 0 0 0 0,0 0 0 0 0,0 1 0 0 0,1-1 0 0 0,-1 0-1 0 0,0 0 1 0 0,1 0 0 0 0,-1 0 0 0 0,1 1 0 0 0,-1-1 0 0 0,1 0-1 0 0,0 0 1 0 0,-1 1 0 0 0,1-1 0 0 0,0 1 0 0 0,-1-1-1 0 0,1 0 1 0 0,0 1 0 0 0,0-1 0 0 0,-1 1 0 0 0,1-1 0 0 0,0 1-1 0 0,0 0 1 0 0,1-1 0 0 0,36-15-189 0 0,-26 12 167 0 0,1 1 0 0 0,0 0 0 0 0,0 1 0 0 0,0 0-1 0 0,0 1 1 0 0,1 0 0 0 0,-1 1 0 0 0,0 1 0 0 0,0 0 0 0 0,0 1 0 0 0,0 0-1 0 0,0 1 1 0 0,19 7 0 0 0,-41-13 146 0 0,-2 1 0 0 0,1 1 1 0 0,0 0-1 0 0,0 0 0 0 0,-1 1 0 0 0,-16 1 0 0 0,-75 13-269 0 0,43-5 146 0 0,114-5-210 0 0,57-12 83 0 0,83 0-61 0 0,-161 15 189 0 0,-33-7-23 0 0,-1 0-1 0 0,1 0 1 0 0,-1 0 0 0 0,0 0 0 0 0,1 1 0 0 0,-1-1-1 0 0,0 0 1 0 0,1 0 0 0 0,-1 0 0 0 0,0 1 0 0 0,1-1-1 0 0,-1 0 1 0 0,0 1 0 0 0,1-1 0 0 0,-1 0 0 0 0,0 1-1 0 0,0-1 1 0 0,1 0 0 0 0,-1 1 0 0 0,0-1 0 0 0,0 0-1 0 0,0 1 1 0 0,1-1 0 0 0,-1 1 0 0 0,0-1 0 0 0,0 1-1 0 0,0 0 5 0 0,-1-1 0 0 0,1 1 0 0 0,-1 0 0 0 0,1 0-1 0 0,-1-1 1 0 0,1 1 0 0 0,-1 0 0 0 0,0 0 0 0 0,1-1 0 0 0,-1 1-1 0 0,0-1 1 0 0,1 1 0 0 0,-1-1 0 0 0,0 1 0 0 0,0-1-1 0 0,0 1 1 0 0,1-1 0 0 0,-2 1 0 0 0,-24 10 145 0 0,1-2-1 0 0,-30 8 1 0 0,-35 14-23 0 0,83-29-107 0 0,-19 11-10 0 0,25-11-83 0 0,17-6-73 0 0,28-10-217 0 0,-31 9 308 0 0,0 1 1 0 0,0 0-1 0 0,1 1 1 0 0,-1 0 0 0 0,1 1-1 0 0,0 0 1 0 0,0 1-1 0 0,17 1 1 0 0,-38 6 144 0 0,-1-1 1 0 0,0 0-1 0 0,-17 7 0 0 0,-158 58 225 0 0,178-65-295 0 0,15-4 50 0 0,17-2 84 0 0,22 1-121 0 0,0 2 0 0 0,0 2 0 0 0,56 11 0 0 0,-86-12 3 0 0,-13-2 249 0 0,-9-3 173 0 0,-20-7-537 0 0,-5-1-3331 0 0,8 1-5635 0 0,9 1 1409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4:55:4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3913 0 0,'5'15'10633'0'0,"34"76"-7377"0"0,193 321-774 0 0,-103-171-1656 0 0,241 499-189 0 0,-280-512-466 0 0,71 285 0 0 0,19 249 248 0 0,-150-626-338 0 0,238 823 1143 0 0,-148-620-250 0 0,281 559-1 0 0,-348-783-746 0 0,-64-123 60 0 0,-10-4-5784 0 0,0 0-4635 0 0,11 6 2904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0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11747 0 0,'-13'12'1997'0'0,"7"-7"-1338"0"0,1-1 0 0 0,0 1 0 0 0,1 0 0 0 0,-1 0 0 0 0,1 0 0 0 0,0 1 0 0 0,-5 8 0 0 0,9-13-580 0 0,0-1 0 0 0,1 1 1 0 0,-1-1-1 0 0,0 1 0 0 0,1-1 0 0 0,-1 1 0 0 0,1-1 0 0 0,-1 1 1 0 0,1-1-1 0 0,-1 1 0 0 0,1-1 0 0 0,-1 0 0 0 0,1 1 0 0 0,-1-1 1 0 0,1 0-1 0 0,-1 1 0 0 0,1-1 0 0 0,0 0 0 0 0,-1 0 0 0 0,1 0 1 0 0,-1 1-1 0 0,1-1 0 0 0,0 0 0 0 0,-1 0 0 0 0,1 0 1 0 0,0 0-1 0 0,-1 0 0 0 0,1 0 0 0 0,1 0 0 0 0,28 2 516 0 0,-26-2-376 0 0,97 4 813 0 0,-41-3-810 0 0,1 2 1 0 0,-1 3 0 0 0,107 25 0 0 0,-138-23-156 0 0,-13-5 14 0 0,-1 1 0 0 0,0 1 0 0 0,0 0 0 0 0,0 1 0 0 0,-1 1 1 0 0,0 0-1 0 0,14 10 0 0 0,-60-20 1051 0 0,-12-5-869 0 0,-198-31 246 0 0,194 34-484 0 0,-1 2 0 0 0,-95 6 0 0 0,140-3-24 0 0,0 1 0 0 0,0-1-1 0 0,0 1 1 0 0,0 0 0 0 0,0 0 0 0 0,0 1 0 0 0,0-1-1 0 0,0 1 1 0 0,1 0 0 0 0,-1 0 0 0 0,-4 2-1 0 0,8-3-2 0 0,-1-1 0 0 0,1 1 0 0 0,0-1 0 0 0,-1 1 0 0 0,1-1 0 0 0,-1 1 0 0 0,1-1 0 0 0,0 1-1 0 0,-1-1 1 0 0,1 1 0 0 0,0-1 0 0 0,0 1 0 0 0,0 0 0 0 0,-1-1 0 0 0,1 1 0 0 0,0-1 0 0 0,0 1-1 0 0,0 0 1 0 0,0-1 0 0 0,0 1 0 0 0,0 0 0 0 0,0-1 0 0 0,0 1 0 0 0,0-1 0 0 0,0 1 0 0 0,1 0-1 0 0,-1 0 1 0 0,1 1-4 0 0,0 0-1 0 0,1 0 1 0 0,-1-1 0 0 0,1 1-1 0 0,-1 0 1 0 0,1-1-1 0 0,-1 1 1 0 0,1-1-1 0 0,0 0 1 0 0,0 1 0 0 0,-1-1-1 0 0,4 1 1 0 0,11 6-17 0 0,1 0 0 0 0,0-1 1 0 0,1-1-1 0 0,-1-1 0 0 0,1 0 0 0 0,0-2 1 0 0,0 0-1 0 0,29 1 0 0 0,7-2-97 0 0,86-10 1 0 0,-88 3 59 0 0,-22 1 51 0 0,-1 1 0 0 0,1 1 1 0 0,48 5-1 0 0,-77-3 21 0 0,0-1 1 0 0,-1 1-1 0 0,1 0 1 0 0,0 0-1 0 0,-1 0 0 0 0,1 0 1 0 0,0 0-1 0 0,-1 1 0 0 0,1-1 1 0 0,0 0-1 0 0,0 0 1 0 0,-1 0-1 0 0,1 1 0 0 0,0-1 1 0 0,-1 0-1 0 0,1 1 1 0 0,-1-1-1 0 0,1 0 0 0 0,0 1 1 0 0,-1-1-1 0 0,1 1 1 0 0,-1-1-1 0 0,1 1 0 0 0,-1-1 1 0 0,1 2-1 0 0,-14 7 336 0 0,-29 3-38 0 0,-10-2-413 0 0,-1-3 0 0 0,-1-3-1 0 0,1-1 1 0 0,-82-8 0 0 0,353 32-45 0 0,-182-23 145 0 0,5 0-4 0 0,73 16 0 0 0,-111-20 25 0 0,0 1 1 0 0,-1 0-1 0 0,1 1 0 0 0,-1-1 1 0 0,1 0-1 0 0,-1 1 1 0 0,1 0-1 0 0,-1-1 1 0 0,0 1-1 0 0,0 0 1 0 0,0 0-1 0 0,0 0 0 0 0,0 0 1 0 0,0 1-1 0 0,-1-1 1 0 0,1 0-1 0 0,-1 1 1 0 0,0-1-1 0 0,1 1 1 0 0,-1 0-1 0 0,0-1 0 0 0,0 1 1 0 0,-1 0-1 0 0,1 0 1 0 0,-1-1-1 0 0,1 1 1 0 0,-1 0-1 0 0,0 0 0 0 0,0 0 1 0 0,0 0-1 0 0,-1 5 1 0 0,0-5-7 0 0,1 1 0 0 0,-1 0 0 0 0,1-1 0 0 0,-1 1 0 0 0,0-1 1 0 0,-1 0-1 0 0,1 1 0 0 0,0-1 0 0 0,-1 0 0 0 0,0 0 0 0 0,0 0 0 0 0,0 0 1 0 0,0 0-1 0 0,0 0 0 0 0,-1 0 0 0 0,1-1 0 0 0,-1 1 0 0 0,0-1 0 0 0,1 0 0 0 0,-1 0 1 0 0,0 0-1 0 0,0 0 0 0 0,-1 0 0 0 0,-5 2 0 0 0,7-4-97 0 0,0 0-1 0 0,-1 1 0 0 0,1-1 0 0 0,0 0 1 0 0,0 0-1 0 0,-1-1 0 0 0,1 1 1 0 0,0 0-1 0 0,0-1 0 0 0,-1 1 1 0 0,1-1-1 0 0,0 0 0 0 0,0 0 1 0 0,0 0-1 0 0,0 0 0 0 0,0 0 1 0 0,0 0-1 0 0,0 0 0 0 0,0-1 1 0 0,-2-1-1 0 0,-15-17-3578 0 0,5 0-3646 0 0,3 1-1331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1963 61 9522 0 0,'-2'1'472'0'0,"0"0"0"0"0,0-1-1 0 0,0 1 1 0 0,-1-1 0 0 0,1 1 0 0 0,0-1 0 0 0,0 0-1 0 0,0 0 1 0 0,-1 0 0 0 0,1 0 0 0 0,0 0 0 0 0,0 0-1 0 0,-3-1 1 0 0,3 0-277 0 0,0 0-1 0 0,0 0 1 0 0,0 0-1 0 0,1 0 1 0 0,-1 0-1 0 0,0 0 1 0 0,1 0 0 0 0,-1 0-1 0 0,1-1 1 0 0,-1 1-1 0 0,1 0 1 0 0,-1-1-1 0 0,1 0 1 0 0,0 1-1 0 0,0-1 1 0 0,0 0 0 0 0,0 1-1 0 0,0-1 1 0 0,0 0-1 0 0,0 0 1 0 0,1 0-1 0 0,-1 0 1 0 0,0-3-1 0 0,-1-6 11 0 0,-1-3 2552 0 0,2 14-2688 0 0,1 0-1 0 0,-1 0 1 0 0,1 1 0 0 0,-1-1-1 0 0,1 0 1 0 0,-1 1 0 0 0,1-1-1 0 0,-1 0 1 0 0,1 1 0 0 0,0-1-1 0 0,-1 1 1 0 0,1-1-1 0 0,-1 1 1 0 0,1-1 0 0 0,0 1-1 0 0,0-1 1 0 0,-1 1 0 0 0,1-1-1 0 0,0 1 1 0 0,0-1 0 0 0,0 1-1 0 0,-1-1 1 0 0,1 1 0 0 0,0-1-1 0 0,0 1 1 0 0,0 0-1 0 0,0 0 1 0 0,-102 312 1545 0 0,33-94-1530 0 0,-360 900 160 0 0,98-354 156 0 0,40 15 17 0 0,125-340-185 0 0,0-4 87 0 0,112-292-217 0 0,-82 152 0 0 0,113-240-50 0 0,2 0-1 0 0,3 2 0 0 0,-18 96 1 0 0,13-54 66 0 0,22-97-120 0 0,1-1 0 0 0,-1 0 0 0 0,1 0 0 0 0,-1 0 0 0 0,0 0 0 0 0,0 0 0 0 0,0 0 0 0 0,0-1 0 0 0,-3 4 0 0 0,-2-5-239 0 0,4-15-250 0 0,3 8-482 0 0,1-1 0 0 0,-1 0-1 0 0,2 1 1 0 0,-1-1 0 0 0,1 1-1 0 0,0 0 1 0 0,5-9 0 0 0,6-15-5407 0 0,-5 4-2155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1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15155 0 0,'-1'2'158'0'0,"1"0"0"0"0,0 0 0 0 0,0 0 0 0 0,0 0 0 0 0,0 0 0 0 0,0 0 0 0 0,0 0 0 0 0,1 0 0 0 0,-1 0 0 0 0,1 0 0 0 0,-1 0 0 0 0,1 0 0 0 0,0 0 0 0 0,-1-1 0 0 0,1 1-1 0 0,0 0 1 0 0,0 0 0 0 0,1-1 0 0 0,-1 1 0 0 0,0 0 0 0 0,0-1 0 0 0,1 1 0 0 0,-1-1 0 0 0,1 0 0 0 0,2 2 0 0 0,6 5 1065 0 0,0 0-1 0 0,21 11 1 0 0,-23-15-1011 0 0,25 15 248 0 0,-1 1-1 0 0,-1 2 0 0 0,0 1 0 0 0,-2 1 1 0 0,-1 1-1 0 0,-1 2 0 0 0,24 30 0 0 0,107 161-337 0 0,24 32-49 0 0,179 178-107 0 0,-12-17 1 0 0,-273-309 120 0 0,115 200 0 0 0,29 129 121 0 0,-181-353-203 0 0,415 784 649 0 0,-441-838-601 0 0,-1 0-1 0 0,-2 1 1 0 0,15 49 0 0 0,7 81 362 0 0,-29-139-391 0 0,0 3 4 0 0,1-1 0 0 0,0 1-1 0 0,12 27 1 0 0,-12-38-19 0 0,0 0-1 0 0,1 0 1 0 0,-1-1 0 0 0,2 0-1 0 0,-1 1 1 0 0,1-2 0 0 0,0 1-1 0 0,0-1 1 0 0,13 10 0 0 0,-13-10-2 0 0,0 0-1 0 0,0 0 1 0 0,0 0 0 0 0,0 1 0 0 0,-1 0-1 0 0,0 0 1 0 0,-1 0 0 0 0,1 1 0 0 0,5 14-1 0 0,1 8 50 0 0,10 42 0 0 0,-4-9-24 0 0,-6-29-69 0 0,-5-13 65 0 0,1-1-1 0 0,0-1 1 0 0,2 1-1 0 0,14 24 1 0 0,-9-19-17 0 0,-1 2-1 0 0,-1 0 1 0 0,-2 0 0 0 0,14 56 0 0 0,-13-45 36 0 0,28 70 1 0 0,-12-49-93 0 0,52 99-631 0 0,-81-171-7197 0 0,-10-15-3350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1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4712 9762 0 0,'-11'-1'437'0'0,"5"1"545"0"0,-1 0 0 0 0,1-1 0 0 0,0 0 0 0 0,-1-1 0 0 0,1 1 0 0 0,-11-6-1 0 0,15 6-701 0 0,0 0 0 0 0,0 0-1 0 0,0-1 1 0 0,1 1-1 0 0,-1-1 1 0 0,1 1 0 0 0,-1-1-1 0 0,1 0 1 0 0,0 0-1 0 0,-1 1 1 0 0,1-1 0 0 0,0 0-1 0 0,0 0 1 0 0,0 0-1 0 0,1 0 1 0 0,-1 0 0 0 0,0-1-1 0 0,1 1 1 0 0,-1 0-1 0 0,1 0 1 0 0,0 0 0 0 0,0 0-1 0 0,0-1 1 0 0,0-2-1 0 0,2-7-89 0 0,0 0-1 0 0,1 0 0 0 0,0 1 1 0 0,1-1-1 0 0,0 1 0 0 0,1 0 1 0 0,0 0-1 0 0,11-16 0 0 0,-2 1-59 0 0,138-224 356 0 0,-20 38-102 0 0,307-617 415 0 0,120-300-579 0 0,-34 21 56 0 0,-412 907-249 0 0,10-19 33 0 0,-99 171 36 0 0,-3-1 1 0 0,26-88 0 0 0,-39 103-131 0 0,4-47-1 0 0,-9 60-296 0 0,1 4-77 0 0,1 1 1 0 0,1 0-1 0 0,1 0 1 0 0,0 0-1 0 0,1 1 1 0 0,1 0-1 0 0,0 1 1 0 0,1 0-1 0 0,14-16 0 0 0,-41 53-10200 0 0,1-10 2495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6:1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4689 0 0,'-9'13'1251'0'0,"2"-4"-304"0"0,0 1 1 0 0,1 0-1 0 0,0 0 0 0 0,-4 12 0 0 0,8-19-637 0 0,1 0-1 0 0,1 0 1 0 0,-1 0-1 0 0,0 0 1 0 0,1 0-1 0 0,-1 0 1 0 0,1 1 0 0 0,0-1-1 0 0,0 0 1 0 0,0 0-1 0 0,1 0 1 0 0,-1 0 0 0 0,1 1-1 0 0,-1-1 1 0 0,1 0-1 0 0,0 0 1 0 0,0 0-1 0 0,1 0 1 0 0,2 4 0 0 0,20 28 1926 0 0,2 0 0 0 0,47 46 0 0 0,-8-9-1223 0 0,74 98-36 0 0,205 330 0 0 0,184 492 1317 0 0,-485-907-2146 0 0,178 375 346 0 0,-75-152-332 0 0,158 347 417 0 0,-254-542-523 0 0,138 276 2 0 0,-149-318-58 0 0,-3 1-1 0 0,-3 2 0 0 0,33 110 1 0 0,-55-153-26 0 0,0 0 0 0 0,2-1-1 0 0,1 0 1 0 0,31 47 0 0 0,-35-58 39 0 0,-1 1-1 0 0,-1 0 1 0 0,-1 1 0 0 0,9 41-1 0 0,-14-54-16 0 0,-28-48-4190 0 0,6-18-4847 0 0,10 15-870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7978 0 0,'-5'1'592'0'0,"0"-1"1"0"0,0 1 0 0 0,0 0-1 0 0,0 0 1 0 0,0 0 0 0 0,0 1-1 0 0,1 0 1 0 0,-1 0 0 0 0,1 0-1 0 0,-1 0 1 0 0,1 1 0 0 0,0-1 0 0 0,0 1-1 0 0,0 0 1 0 0,0 1 0 0 0,1-1-1 0 0,-7 8 1 0 0,5-3-303 0 0,0 0 0 0 0,1 1 0 0 0,0-1 0 0 0,0 1 0 0 0,1 0-1 0 0,0 1 1 0 0,1-1 0 0 0,-2 14 0 0 0,-5 19-67 0 0,-8 50 7 0 0,16-82-295 0 0,0 0-1 0 0,1 1 1 0 0,0-1 0 0 0,1 0 0 0 0,0 1-1 0 0,3 15 1 0 0,-3-24 47 0 0,0 0 0 0 0,0 0-1 0 0,0 0 1 0 0,0 0 0 0 0,1 0 0 0 0,-1 0-1 0 0,1 0 1 0 0,-1 0 0 0 0,1-1 0 0 0,-1 1-1 0 0,1 0 1 0 0,0-1 0 0 0,0 0 0 0 0,-1 1-1 0 0,1-1 1 0 0,0 0 0 0 0,1 0-1 0 0,-1 0 1 0 0,0 0 0 0 0,0-1 0 0 0,0 1-1 0 0,0 0 1 0 0,1-1 0 0 0,-1 1 0 0 0,0-1-1 0 0,0 0 1 0 0,1 0 0 0 0,-1 0 0 0 0,4-1-1 0 0,10 1-136 0 0,-1-2-1 0 0,1 0 0 0 0,20-6 1 0 0,-16 4 100 0 0,98-23-1034 0 0,83-13-2831 0 0,-200 40 3743 0 0,0 0-200 0 0,0 0 0 0 0,0 0 0 0 0,0 0 0 0 0,0 0 0 0 0,0 0 0 0 0,0 0 0 0 0,0-1 0 0 0,0 1 0 0 0,0 0 0 0 0,0-1 0 0 0,0 1 0 0 0,0-1 0 0 0,0 1 0 0 0,0-1 0 0 0,-1 1 0 0 0,1-1 1 0 0,0 0-1 0 0,0 0 0 0 0,6-3-4932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7842 0 0,'-2'1'536'0'0,"0"0"0"0"0,0 1 0 0 0,0-1 1 0 0,0 0-1 0 0,0 1 0 0 0,0 0 0 0 0,0-1 0 0 0,1 1 1 0 0,-1 0-1 0 0,0 0 0 0 0,1 0 0 0 0,0 0 0 0 0,-1 0 1 0 0,0 3-1 0 0,1-1-148 0 0,-1 1 0 0 0,1-1 0 0 0,0 0 1 0 0,0 1-1 0 0,0-1 0 0 0,1 1 0 0 0,-1 4 0 0 0,2 8-215 0 0,0-1 0 0 0,1 0 1 0 0,6 21-1 0 0,-6-28 143 0 0,7 41-792 0 0,3-1 1 0 0,2-1-1 0 0,3 0 1 0 0,43 90-1 0 0,-59-137 298 0 0,17 27-2229 0 0,-17-27 2037 0 0,-1 0 0 0 0,1 0 0 0 0,0 0-1 0 0,0 0 1 0 0,-1-1 0 0 0,1 1 0 0 0,0 0 0 0 0,0 0-1 0 0,0 0 1 0 0,0-1 0 0 0,0 1 0 0 0,0 0-1 0 0,0-1 1 0 0,0 1 0 0 0,0-1 0 0 0,1 0 0 0 0,-1 1-1 0 0,0-1 1 0 0,0 0 0 0 0,0 1 0 0 0,0-1 0 0 0,3 0-1 0 0,4-3-4126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41 120 6713 0 0,'-2'1'550'0'0,"0"0"0"0"0,1 0 0 0 0,-1 0-1 0 0,1 0 1 0 0,-1 0 0 0 0,1 1 0 0 0,0-1-1 0 0,0 1 1 0 0,0-1 0 0 0,-1 1 0 0 0,1-1-1 0 0,1 1 1 0 0,-1 0 0 0 0,0-1-1 0 0,-1 3 1 0 0,-10 30 2088 0 0,11-28-1950 0 0,-1 0-529 0 0,1 0 0 0 0,0 1 1 0 0,0-1-1 0 0,0 1 0 0 0,1-1 1 0 0,0 1-1 0 0,0-1 1 0 0,0 1-1 0 0,1-1 0 0 0,0 1 1 0 0,1-1-1 0 0,-1 0 0 0 0,1 1 1 0 0,1-1-1 0 0,-1 0 0 0 0,1 0 1 0 0,0-1-1 0 0,0 1 1 0 0,7 9-1 0 0,-5-8-187 0 0,0-2 1 0 0,1 1-1 0 0,-1 0 0 0 0,1-1 1 0 0,0 0-1 0 0,0 0 1 0 0,0-1-1 0 0,1 0 0 0 0,0 0 1 0 0,0-1-1 0 0,0 1 1 0 0,0-1-1 0 0,0-1 0 0 0,1 1 1 0 0,-1-1-1 0 0,12 1 1 0 0,-16-3 16 0 0,0 1 0 0 0,-1-1 0 0 0,1 0 0 0 0,0 0 0 0 0,0 0 1 0 0,0 0-1 0 0,-1 0 0 0 0,1-1 0 0 0,0 1 0 0 0,-1-1 0 0 0,1 0 1 0 0,0 0-1 0 0,-1 0 0 0 0,1 0 0 0 0,-1 0 0 0 0,1-1 0 0 0,-1 1 1 0 0,0-1-1 0 0,1 0 0 0 0,2-3 0 0 0,-2 2 4 0 0,-1 0 0 0 0,0-1 0 0 0,0 1 0 0 0,0-1 0 0 0,0 0 0 0 0,-1 1 0 0 0,1-1 0 0 0,-1 0 0 0 0,0 0 0 0 0,0 0 0 0 0,0 0 0 0 0,0-7 0 0 0,-1-5 7 0 0,0 1-1 0 0,-1-1 0 0 0,-1 0 1 0 0,-1 1-1 0 0,0-1 0 0 0,-6-17 1 0 0,2 12-10 0 0,0 1 1 0 0,-2 0-1 0 0,-18-32 0 0 0,24 47 34 0 0,0-1-1 0 0,-1 1 0 0 0,0 0 0 0 0,0 0 0 0 0,0 0 1 0 0,-1 0-1 0 0,1 1 0 0 0,-1 0 0 0 0,0-1 0 0 0,0 2 1 0 0,-1-1-1 0 0,1 1 0 0 0,-1 0 0 0 0,0 0 1 0 0,0 0-1 0 0,-10-2 0 0 0,15 4-47 0 0,-1 1 0 0 0,1-1-1 0 0,0 1 1 0 0,0 0 0 0 0,-1 0 0 0 0,1 0 0 0 0,0 0 0 0 0,-1 0-1 0 0,1 0 1 0 0,0 0 0 0 0,0 0 0 0 0,-1 0 0 0 0,1 1 0 0 0,0-1-1 0 0,0 0 1 0 0,-1 1 0 0 0,1-1 0 0 0,0 1 0 0 0,0 0-1 0 0,0-1 1 0 0,0 1 0 0 0,0 0 0 0 0,0-1 0 0 0,0 1 0 0 0,0 0-1 0 0,0 0 1 0 0,0 0 0 0 0,0 0 0 0 0,1 0 0 0 0,-1 0 0 0 0,0 0-1 0 0,1 0 1 0 0,-1 1 0 0 0,0-1 0 0 0,1 0 0 0 0,0 0 0 0 0,-1 0-1 0 0,1 1 1 0 0,0-1 0 0 0,-1 0 0 0 0,1 0 0 0 0,0 1-1 0 0,0-1 1 0 0,0 0 0 0 0,0 1 0 0 0,0-1 0 0 0,1 0 0 0 0,-1 0-1 0 0,0 2 1 0 0,1 4-759 0 0,1 0 1 0 0,-1 0-1 0 0,1 0 0 0 0,0 0 0 0 0,1 0 1 0 0,-1 0-1 0 0,6 8 0 0 0,-3-5-899 0 0,0 0-682 0 0,2 0-2616 0 0,10 5 819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26 9738 0 0,'0'16'3771'0'0,"0"1"0"0"0,-5 32 0 0 0,2-36-3293 0 0,2 0-1 0 0,-1 1 0 0 0,2-1 1 0 0,0 0-1 0 0,0 0 0 0 0,4 19 1 0 0,-3-28-494 0 0,0-1 1 0 0,1 1-1 0 0,-1-1 1 0 0,1 1-1 0 0,0-1 1 0 0,0 0-1 0 0,0 0 1 0 0,0 0-1 0 0,0 0 1 0 0,1 0-1 0 0,-1-1 1 0 0,1 1-1 0 0,0-1 1 0 0,0 1-1 0 0,0-1 1 0 0,0 0-1 0 0,0 0 1 0 0,0 0-1 0 0,1-1 1 0 0,-1 1-1 0 0,0-1 1 0 0,1 0-1 0 0,0 0 1 0 0,-1 0-1 0 0,1 0 0 0 0,0-1 1 0 0,6 1-1 0 0,-8 0-35 0 0,1-1 0 0 0,0 1 0 0 0,-1-1 0 0 0,1 0 0 0 0,0 0 0 0 0,0 0 0 0 0,-1 0 0 0 0,1 0 0 0 0,0-1 0 0 0,-1 1 0 0 0,1-1 0 0 0,0 0-1 0 0,-1 1 1 0 0,1-1 0 0 0,-1-1 0 0 0,0 1 0 0 0,1 0 0 0 0,-1 0 0 0 0,0-1 0 0 0,1 0 0 0 0,-1 1 0 0 0,0-1 0 0 0,0 0 0 0 0,0 0 0 0 0,-1 0-1 0 0,1 0 1 0 0,0 0 0 0 0,-1 0 0 0 0,1-1 0 0 0,1-3 0 0 0,-2 1 36 0 0,0 0-1 0 0,1 1 1 0 0,-2-1-1 0 0,1 0 1 0 0,-1 0-1 0 0,1 0 1 0 0,-1 0-1 0 0,-1 0 1 0 0,1 0-1 0 0,-1 0 1 0 0,0 0-1 0 0,0 0 1 0 0,0 0-1 0 0,-1 0 1 0 0,-3-8-1 0 0,-4-5 62 0 0,0 0 0 0 0,-1 1-1 0 0,-16-21 1 0 0,22 31-2 0 0,-1 1-1 0 0,0 0 1 0 0,-1 0 0 0 0,0 1-1 0 0,0-1 1 0 0,0 1 0 0 0,0 1-1 0 0,-1-1 1 0 0,0 1 0 0 0,0 0 0 0 0,-8-3-1 0 0,13 6-35 0 0,0 0 0 0 0,0 1 0 0 0,0-1 0 0 0,0 1 0 0 0,0 0 0 0 0,0 0 0 0 0,0-1 0 0 0,0 1-1 0 0,0 0 1 0 0,0 1 0 0 0,0-1 0 0 0,0 0 0 0 0,0 1 0 0 0,0-1 0 0 0,0 1 0 0 0,0-1 0 0 0,0 1 0 0 0,0 0 0 0 0,0 0 0 0 0,1 0-1 0 0,-3 1 1 0 0,1 0-20 0 0,1 1 0 0 0,-1-1 0 0 0,1 1 0 0 0,0-1 0 0 0,0 1 0 0 0,0 0-1 0 0,0 0 1 0 0,1 0 0 0 0,-1 0 0 0 0,1 0 0 0 0,-2 6 0 0 0,1-2-560 0 0,0 0 0 0 0,0 1 0 0 0,1-1 0 0 0,0 0 0 0 0,1 9 1 0 0,0-11-813 0 0,0 0 1 0 0,0 1 0 0 0,1-1 0 0 0,0 0-1 0 0,0 0 1 0 0,3 8 0 0 0,3 3-5101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35:5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21 7690 0 0,'-4'-3'1108'0'0,"0"1"1"0"0,0-1-1 0 0,0 1 0 0 0,0 0 1 0 0,0 0-1 0 0,0 0 1 0 0,-9-2-1 0 0,11 4-843 0 0,1 0-1 0 0,-1 0 1 0 0,0 0-1 0 0,0 0 0 0 0,0 1 1 0 0,0-1-1 0 0,1 1 1 0 0,-1-1-1 0 0,0 1 1 0 0,0 0-1 0 0,1 0 1 0 0,-1 0-1 0 0,0 0 1 0 0,1 0-1 0 0,-1 0 1 0 0,1 0-1 0 0,0 0 1 0 0,-1 1-1 0 0,1-1 1 0 0,0 0-1 0 0,-2 4 0 0 0,-13 14 139 0 0,0 1 0 0 0,2 1 0 0 0,1 0-1 0 0,0 1 1 0 0,2 0 0 0 0,0 1-1 0 0,1 1 1 0 0,2-1 0 0 0,1 1-1 0 0,-5 26 1 0 0,5-7-298 0 0,1 0 0 0 0,3 0 0 0 0,1 1 0 0 0,9 86 0 0 0,-2-77-58 0 0,-1-1-28 0 0,1-1-1 0 0,3-1 1 0 0,2 1 0 0 0,22 63 0 0 0,-27-105-66 0 0,0 1 1 0 0,0 0-1 0 0,1-1 0 0 0,0 0 1 0 0,1 0-1 0 0,0-1 0 0 0,0 0 0 0 0,1 0 1 0 0,12 10-1 0 0,-15-14-432 0 0,1 0-1 0 0,-1 0 1 0 0,1-1 0 0 0,0 0 0 0 0,1 0-1 0 0,-1 0 1 0 0,8 2 0 0 0,-10-5-358 0 0,-1 1-1 0 0,1 0 1 0 0,0-1 0 0 0,0 1-1 0 0,-1-1 1 0 0,1 0 0 0 0,0 0 0 0 0,0-1-1 0 0,-1 1 1 0 0,1-1 0 0 0,0 0-1 0 0,0 0 1 0 0,4-2 0 0 0,11-6-6562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10602 0 0,'-1'0'273'0'0,"0"0"0"0"0,0-1 0 0 0,0 1 0 0 0,1 0 0 0 0,-1 0 0 0 0,0 0 0 0 0,0 0 0 0 0,1 0 0 0 0,-1 0 0 0 0,0 0 0 0 0,0 1-1 0 0,0-1 1 0 0,1 0 0 0 0,-1 0 0 0 0,0 1 0 0 0,1-1 0 0 0,-1 0 0 0 0,0 1 0 0 0,0-1 0 0 0,1 0 0 0 0,-1 1 0 0 0,1-1 0 0 0,-1 1 0 0 0,0-1 0 0 0,1 1-1 0 0,-1 1 1 0 0,0-1-41 0 0,0 1 0 0 0,0 0 0 0 0,1 0 0 0 0,-1-1 0 0 0,1 1 0 0 0,0 0 0 0 0,-1 0 0 0 0,1 0 0 0 0,0-1 0 0 0,0 1 0 0 0,0 3 0 0 0,2 8-175 0 0,0-1 0 0 0,7 24 0 0 0,-5-24 564 0 0,25 86-16 0 0,-17-63-703 0 0,-2 0 1 0 0,-1 0-1 0 0,6 59 1 0 0,-15-94 34 0 0,1 1-1 0 0,-1-1 1 0 0,0 0 0 0 0,0 1 0 0 0,0-1-1 0 0,0 0 1 0 0,0 1 0 0 0,0-1 0 0 0,0 0-1 0 0,0 1 1 0 0,0-1 0 0 0,0 0 0 0 0,0 1-1 0 0,0-1 1 0 0,0 1 0 0 0,0-1-1 0 0,0 0 1 0 0,0 1 0 0 0,-1-1 0 0 0,1 0-1 0 0,0 1 1 0 0,0-1 0 0 0,0 0 0 0 0,0 1-1 0 0,-1-1 1 0 0,1 0 0 0 0,0 0 0 0 0,0 1-1 0 0,-1-1 1 0 0,1 0 0 0 0,0 0-1 0 0,-1 1 1 0 0,1-1 0 0 0,0 0 0 0 0,-1 0-1 0 0,-11-8-1745 0 0,-14-24-286 0 0,25 30 1978 0 0,-16-22-443 0 0,1-1 1 0 0,-20-43-1 0 0,31 57 812 0 0,0 0 0 0 0,1-1 1 0 0,0 1-1 0 0,1-1 1 0 0,1 0-1 0 0,0 0 0 0 0,0 0 1 0 0,1 0-1 0 0,1-15 0 0 0,0 23-180 0 0,1 0-1 0 0,1 0 0 0 0,-1 1 0 0 0,1-1 1 0 0,-1 0-1 0 0,1 1 0 0 0,0-1 0 0 0,0 1 0 0 0,1-1 1 0 0,-1 1-1 0 0,1 0 0 0 0,-1 0 0 0 0,1 0 1 0 0,0 0-1 0 0,0 1 0 0 0,0-1 0 0 0,1 1 0 0 0,-1 0 1 0 0,1 0-1 0 0,-1 0 0 0 0,1 0 0 0 0,5-1 1 0 0,7-4-6 0 0,1 1 0 0 0,0 0 0 0 0,29-4 1 0 0,-37 8 71 0 0,-1 1 1 0 0,0 0-1 0 0,1 1 1 0 0,-1 0-1 0 0,0 0 1 0 0,1 0 0 0 0,-1 1-1 0 0,0 1 1 0 0,1-1-1 0 0,-1 1 1 0 0,0 1-1 0 0,0-1 1 0 0,0 1 0 0 0,-1 1-1 0 0,1-1 1 0 0,-1 2-1 0 0,0-1 1 0 0,0 1 0 0 0,0 0-1 0 0,-1 0 1 0 0,1 0-1 0 0,-1 1 1 0 0,0 0-1 0 0,-1 1 1 0 0,0-1 0 0 0,0 1-1 0 0,0 0 1 0 0,-1 0-1 0 0,0 0 1 0 0,0 1-1 0 0,-1 0 1 0 0,0-1 0 0 0,4 18-1 0 0,0 7 70 0 0,-2 1 0 0 0,1 45 0 0 0,5 31-2923 0 0,-2-79-1396 0 0,-8-29 3598 0 0,-1 0 0 0 0,1 0 0 0 0,0 0 0 0 0,-1 0 1 0 0,1 0-1 0 0,0 0 0 0 0,0-1 0 0 0,0 1 0 0 0,-1 0 0 0 0,1 0 0 0 0,0-1 0 0 0,0 1 0 0 0,0-1 1 0 0,0 1-1 0 0,2 0 0 0 0,7 1-5224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41 9970 0 0,'-9'11'2243'0'0,"0"0"0"0"0,1 0 1 0 0,0 1-1 0 0,-7 16 0 0 0,10-19-1768 0 0,1 1-1 0 0,0 0 1 0 0,1 0 0 0 0,0 0-1 0 0,1 0 1 0 0,-2 11 0 0 0,4-14-480 0 0,-1 0 0 0 0,1 0 0 0 0,0 0 0 0 0,1-1 0 0 0,-1 1 0 0 0,1 0 0 0 0,1 0 0 0 0,-1-1 0 0 0,1 1 0 0 0,1-1 0 0 0,-1 1 0 0 0,1-1 0 0 0,0 0 0 0 0,0 0 0 0 0,1 0 0 0 0,0 0 0 0 0,0-1 0 0 0,0 1 0 0 0,1-1 0 0 0,-1 0 0 0 0,1 0 1 0 0,10 6-1 0 0,-9-6-38 0 0,1 0 0 0 0,0-1 1 0 0,0 0-1 0 0,0 0 1 0 0,0-1-1 0 0,1 0 1 0 0,-1 0-1 0 0,1-1 1 0 0,0 1-1 0 0,0-2 1 0 0,8 2-1 0 0,-13-3 15 0 0,0 0 0 0 0,0 0 1 0 0,0 0-1 0 0,0 0 0 0 0,0-1 0 0 0,0 0 1 0 0,0 1-1 0 0,0-1 0 0 0,0 0 0 0 0,0 0 1 0 0,-1 0-1 0 0,1-1 0 0 0,0 1 0 0 0,-1-1 1 0 0,1 1-1 0 0,-1-1 0 0 0,1 0 0 0 0,-1 0 1 0 0,0 0-1 0 0,0 0 0 0 0,1-1 0 0 0,-2 1 0 0 0,1 0 1 0 0,0-1-1 0 0,0 1 0 0 0,-1-1 0 0 0,0 0 1 0 0,1 0-1 0 0,-1 1 0 0 0,0-1 0 0 0,1-6 1 0 0,0-2 41 0 0,0-1 0 0 0,0 1 1 0 0,-2 0-1 0 0,1-1 0 0 0,-1 1 0 0 0,-1 0 1 0 0,0-1-1 0 0,0 1 0 0 0,-2 0 1 0 0,1 0-1 0 0,-1 0 0 0 0,-8-19 1 0 0,6 18 72 0 0,0 0 0 0 0,-2 0 0 0 0,1 0 0 0 0,-1 1 0 0 0,-1 0 0 0 0,0 0 0 0 0,0 1 0 0 0,-1 0 0 0 0,-1 0 0 0 0,-17-13 0 0 0,-15 2 153 0 0,41 20-268 0 0,-1 1 0 0 0,1-1 0 0 0,0 1 0 0 0,-1-1-1 0 0,1 1 1 0 0,-1-1 0 0 0,1 1 0 0 0,-1 0 0 0 0,1 0 0 0 0,0-1-1 0 0,-1 1 1 0 0,1 0 0 0 0,-1 0 0 0 0,1 1 0 0 0,-1-1 0 0 0,1 0-1 0 0,-1 0 1 0 0,1 1 0 0 0,-1-1 0 0 0,1 1 0 0 0,0-1 0 0 0,-1 1-1 0 0,1 0 1 0 0,0 0 0 0 0,-1-1 0 0 0,1 1 0 0 0,0 0 0 0 0,-2 2-1 0 0,3-2-164 0 0,-1 1-1 0 0,1-1 0 0 0,0 1 1 0 0,-1-1-1 0 0,1 1 1 0 0,0-1-1 0 0,0 1 0 0 0,0-1 1 0 0,0 1-1 0 0,1-1 0 0 0,-1 1 1 0 0,0-1-1 0 0,1 1 0 0 0,-1-1 1 0 0,1 1-1 0 0,-1-1 0 0 0,1 1 1 0 0,1 1-1 0 0,15 25-7117 0 0,-5-14-500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0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44 5953 0 0,'-2'1'144'0'0,"0"0"0"0"0,0 0 1 0 0,0 0-1 0 0,0 0 0 0 0,1 1 0 0 0,-1-1 0 0 0,0 0 0 0 0,1 1 0 0 0,-1 0 0 0 0,0-1 0 0 0,1 1 0 0 0,0 0 0 0 0,0 0 0 0 0,-1 0 0 0 0,1 0 0 0 0,0 0 1 0 0,0 0-1 0 0,1 0 0 0 0,-1 0 0 0 0,0 0 0 0 0,0 4 0 0 0,1-1 323 0 0,0-1-1 0 0,0 0 1 0 0,0 0 0 0 0,1 0-1 0 0,0 1 1 0 0,0-1 0 0 0,0 0-1 0 0,0 0 1 0 0,1 0 0 0 0,-1 0-1 0 0,3 3 1 0 0,2 4 635 0 0,1 0 0 0 0,1 0 0 0 0,-1-1 0 0 0,1 0 0 0 0,1 0 0 0 0,18 16 0 0 0,-22-23-1119 0 0,0 1 0 0 0,0-1 0 0 0,0 0 1 0 0,0 0-1 0 0,0-1 0 0 0,0 0 0 0 0,1 1 0 0 0,-1-2 1 0 0,1 1-1 0 0,0-1 0 0 0,5 1 0 0 0,-9-2 11 0 0,0 0 1 0 0,0 0-1 0 0,0 0 0 0 0,0 0 1 0 0,0 0-1 0 0,0 0 0 0 0,-1-1 1 0 0,1 1-1 0 0,0-1 0 0 0,0 0 1 0 0,0 1-1 0 0,-1-1 0 0 0,1 0 1 0 0,0 0-1 0 0,-1 0 0 0 0,1 0 1 0 0,-1 0-1 0 0,1-1 0 0 0,-1 1 1 0 0,1 0-1 0 0,-1-1 0 0 0,0 1 1 0 0,0-1-1 0 0,0 1 0 0 0,0-1 1 0 0,0 0-1 0 0,0 1 0 0 0,0-1 0 0 0,0 0 1 0 0,-1 0-1 0 0,1 0 0 0 0,-1 1 1 0 0,1-1-1 0 0,-1 0 0 0 0,0 0 1 0 0,0 0-1 0 0,0-2 0 0 0,1-5 24 0 0,-2-1-1 0 0,1 0 0 0 0,-2 1 0 0 0,1 0 0 0 0,-1-1 0 0 0,0 1 0 0 0,-1 0 0 0 0,0 0 1 0 0,-1 0-1 0 0,0 0 0 0 0,0 1 0 0 0,0-1 0 0 0,-1 1 0 0 0,-1 0 0 0 0,1 1 1 0 0,-9-9-1 0 0,9 11 30 0 0,1 0 0 0 0,-1 0 0 0 0,0 1 0 0 0,-1 0 1 0 0,1 0-1 0 0,-1 0 0 0 0,0 0 0 0 0,0 1 0 0 0,0 0 1 0 0,-10-3-1 0 0,12 5-4 0 0,-1 0 0 0 0,1 0-1 0 0,0 0 1 0 0,0 1 0 0 0,0 0 0 0 0,-1 0 0 0 0,1 0 0 0 0,0 0 0 0 0,0 1 0 0 0,-1 0 0 0 0,1 0 0 0 0,0 0 0 0 0,0 0 0 0 0,0 0 0 0 0,0 1 0 0 0,0 0-1 0 0,-6 4 1 0 0,6-4-99 0 0,1 1-1 0 0,-1-1 0 0 0,1 1 0 0 0,0 0 0 0 0,0 0 0 0 0,0 0 0 0 0,0 1 0 0 0,1-1 1 0 0,-1 1-1 0 0,1-1 0 0 0,0 1 0 0 0,-2 5 0 0 0,-2 10-2800 0 0,3 1-3413 0 0,3-9-2065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1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17 7626 0 0,'-4'-2'962'0'0,"0"0"0"0"0,0-1-1 0 0,0 2 1 0 0,0-1 0 0 0,0 0 0 0 0,0 1 0 0 0,0 0 0 0 0,-10-2 0 0 0,13 3-810 0 0,1 0-1 0 0,-1 0 0 0 0,0 1 1 0 0,0-1-1 0 0,0 0 0 0 0,0 0 1 0 0,1 1-1 0 0,-1-1 0 0 0,0 0 1 0 0,0 1-1 0 0,0-1 0 0 0,1 1 1 0 0,-1-1-1 0 0,0 1 0 0 0,1-1 1 0 0,-1 1-1 0 0,0-1 0 0 0,1 1 1 0 0,-1 1-1 0 0,-1 0 30 0 0,1 0 0 0 0,0 0-1 0 0,0 0 1 0 0,0 1 0 0 0,0-1 0 0 0,1 1-1 0 0,-1-1 1 0 0,0 1 0 0 0,1 3 0 0 0,-2 17 104 0 0,1 1-1 0 0,1 0 1 0 0,1 0 0 0 0,1 0 0 0 0,9 38 0 0 0,4-3-414 0 0,22 58 0 0 0,-34-108-59 0 0,30 70-904 0 0,-29-72 123 0 0,0 0 0 0 0,0 0 0 0 0,1 0 1 0 0,10 10-1 0 0,-15-17 835 0 0,0 0-1 0 0,0-1 1 0 0,0 1 0 0 0,0 0 0 0 0,0 0 0 0 0,0-1-1 0 0,0 1 1 0 0,0 0 0 0 0,0 0 0 0 0,0-1 0 0 0,0 1-1 0 0,0 0 1 0 0,0 0 0 0 0,0-1 0 0 0,0 1 0 0 0,0 0-1 0 0,1 0 1 0 0,-1 0 0 0 0,0-1 0 0 0,0 1 0 0 0,0 0-1 0 0,0 0 1 0 0,1 0 0 0 0,-1-1 0 0 0,0 1 0 0 0,0 0-1 0 0,0 0 1 0 0,1 0 0 0 0,-1 0 0 0 0,0 0 0 0 0,0-1-1 0 0,1 1 1 0 0,-1 0 0 0 0,0 0 0 0 0,0 0 0 0 0,1 0-1 0 0,-1 0 1 0 0,0 0 0 0 0,0 0 0 0 0,1 0 0 0 0,-1 0-1 0 0,0 0 1 0 0,0 0 0 0 0,1 0 0 0 0,-1 0 0 0 0,0 0-1 0 0,0 0 1 0 0,1 0 0 0 0,-1 0 0 0 0,0 1 0 0 0,0-1-1 0 0,1 0 1 0 0,-1 0 0 0 0,0 0 0 0 0,0 0 0 0 0,0 0-1 0 0,1 1 1 0 0,-1-1 0 0 0,0 0 0 0 0,0 0 0 0 0,0 0-1 0 0,0 1 1 0 0,1-1 0 0 0,-1 0 0 0 0,0 0 0 0 0,0 0-1 0 0,0 1 1 0 0,0-1 0 0 0,0 0 0 0 0,3-9-4653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1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58 7114 0 0,'-2'2'523'0'0,"0"0"0"0"0,0 0 0 0 0,0 1 1 0 0,0-1-1 0 0,1 1 0 0 0,-1-1 1 0 0,1 1-1 0 0,-1-1 0 0 0,1 1 1 0 0,0 0-1 0 0,0 0 0 0 0,0 0 1 0 0,0-1-1 0 0,1 1 0 0 0,-1 6 0 0 0,-2 48 1245 0 0,3-52-1452 0 0,0 1-254 0 0,0 0-1 0 0,1 1 0 0 0,0-1 1 0 0,1 0-1 0 0,-1 1 1 0 0,1-1-1 0 0,0 0 0 0 0,1 0 1 0 0,-1 0-1 0 0,1-1 0 0 0,0 1 1 0 0,1-1-1 0 0,-1 1 0 0 0,1-1 1 0 0,7 7-1 0 0,-9-10-73 0 0,0 0 0 0 0,1 0 0 0 0,0 0 1 0 0,-1 0-1 0 0,1 0 0 0 0,0 0 0 0 0,0-1 0 0 0,0 1 0 0 0,0-1 0 0 0,0 0 0 0 0,0 0 0 0 0,0 0 1 0 0,1 0-1 0 0,-1 0 0 0 0,0-1 0 0 0,1 0 0 0 0,-1 0 0 0 0,0 0 0 0 0,1 0 0 0 0,-1 0 1 0 0,0 0-1 0 0,0-1 0 0 0,1 0 0 0 0,-1 1 0 0 0,0-1 0 0 0,0-1 0 0 0,0 1 0 0 0,0 0 1 0 0,0-1-1 0 0,0 1 0 0 0,4-4 0 0 0,-4 3 10 0 0,0 0 1 0 0,0 0-1 0 0,-1-1 0 0 0,1 1 0 0 0,-1-1 1 0 0,0 1-1 0 0,1-1 0 0 0,-1 0 1 0 0,0 0-1 0 0,0 0 0 0 0,-1 0 1 0 0,1 0-1 0 0,-1 0 0 0 0,0 0 1 0 0,1-1-1 0 0,-1 1 0 0 0,0-5 1 0 0,0 1 11 0 0,0 1 1 0 0,-1-1 0 0 0,0 1 0 0 0,-1-1 0 0 0,1 0 0 0 0,-1 1 0 0 0,0-1 0 0 0,-4-11 0 0 0,1 7 42 0 0,-1-1 0 0 0,0 1 0 0 0,0 0-1 0 0,-1 0 1 0 0,0 1 0 0 0,-1 0 0 0 0,0 0 0 0 0,-1 1-1 0 0,-15-16 1 0 0,18 22 18 0 0,1-1 0 0 0,-1 1 0 0 0,0 0 1 0 0,0 1-1 0 0,0-1 0 0 0,0 1 0 0 0,0 0 0 0 0,-1 0 0 0 0,1 0 0 0 0,-1 1 0 0 0,1 0 1 0 0,-1 0-1 0 0,-9 0 0 0 0,13 1-66 0 0,0 0 0 0 0,0 1-1 0 0,0-1 1 0 0,0 0 0 0 0,0 1 0 0 0,-1-1 0 0 0,1 1 0 0 0,1 0-1 0 0,-1 0 1 0 0,0 0 0 0 0,0 0 0 0 0,0 0 0 0 0,0 0 0 0 0,0 0-1 0 0,1 0 1 0 0,-1 1 0 0 0,1-1 0 0 0,-1 1 0 0 0,1-1 0 0 0,-1 1 0 0 0,1 0-1 0 0,0 0 1 0 0,0-1 0 0 0,0 1 0 0 0,0 0 0 0 0,0 0 0 0 0,0 0-1 0 0,1 0 1 0 0,-1 0 0 0 0,0 0 0 0 0,1 0 0 0 0,0 0 0 0 0,-1 0 0 0 0,1 0-1 0 0,0 1 1 0 0,0-1 0 0 0,0 0 0 0 0,1 0 0 0 0,-1 2 0 0 0,1 0-251 0 0,-1 0 0 0 0,1-1 0 0 0,-1 1 0 0 0,1-1 1 0 0,0 1-1 0 0,1-1 0 0 0,-1 0 0 0 0,0 1 1 0 0,4 4-1 0 0,8 6-3104 0 0,3-10-3837 0 0,0-1 2032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 12931 0 0,'-20'33'2511'0'0,"-5"7"-432"0"0,-27 58 0 0 0,50-95-2093 0 0,1 1 0 0 0,-1-1 0 0 0,1 1 0 0 0,0-1 0 0 0,0 1 0 0 0,0-1 0 0 0,1 1 0 0 0,-1 0 0 0 0,1-1 0 0 0,0 1 0 0 0,0 0 0 0 0,0 0 0 0 0,1-1-1 0 0,-1 1 1 0 0,1-1 0 0 0,0 1 0 0 0,0 0 0 0 0,0-1 0 0 0,0 1 0 0 0,3 3 0 0 0,-2-3-26 0 0,1-2-1 0 0,-1 1 0 0 0,1 0 1 0 0,0 0-1 0 0,-1-1 1 0 0,1 1-1 0 0,0-1 0 0 0,1 0 1 0 0,-1 0-1 0 0,0 0 1 0 0,1-1-1 0 0,-1 1 0 0 0,1-1 1 0 0,-1 1-1 0 0,1-1 1 0 0,0-1-1 0 0,-1 1 0 0 0,1 0 1 0 0,6 0-1 0 0,-6-1 37 0 0,-1 1 0 0 0,1-1 0 0 0,0 0 1 0 0,0 0-1 0 0,0 0 0 0 0,0 0 0 0 0,-1-1 0 0 0,1 1 0 0 0,0-1 0 0 0,-1 0 0 0 0,1 0 0 0 0,0-1 0 0 0,-1 1 0 0 0,1-1 0 0 0,-1 0 0 0 0,0 1 0 0 0,1-1 0 0 0,-1-1 1 0 0,0 1-1 0 0,0 0 0 0 0,0-1 0 0 0,-1 0 0 0 0,1 0 0 0 0,-1 1 0 0 0,1-1 0 0 0,-1-1 0 0 0,0 1 0 0 0,0 0 0 0 0,0-1 0 0 0,-1 1 0 0 0,1 0 0 0 0,-1-1 0 0 0,0 0 1 0 0,0 1-1 0 0,0-1 0 0 0,0 0 0 0 0,-1 0 0 0 0,1-6 0 0 0,-1 0 51 0 0,0-1-1 0 0,0 1 1 0 0,-1-1 0 0 0,0 0 0 0 0,-1 1 0 0 0,0 0-1 0 0,-1-1 1 0 0,0 1 0 0 0,0 0 0 0 0,-1 0-1 0 0,-1 1 1 0 0,0-1 0 0 0,-6-8 0 0 0,6 11 31 0 0,0 1 0 0 0,-1-1 0 0 0,0 1 0 0 0,0 1 0 0 0,-14-11 0 0 0,18 15-59 0 0,-1-1 1 0 0,1 1-1 0 0,0-1 1 0 0,-1 1-1 0 0,1 0 0 0 0,0 0 1 0 0,-1 0-1 0 0,0 0 1 0 0,1 0-1 0 0,-1 0 1 0 0,1 1-1 0 0,-1-1 0 0 0,0 1 1 0 0,0 0-1 0 0,1 0 1 0 0,-1 0-1 0 0,0 0 0 0 0,1 0 1 0 0,-1 1-1 0 0,0-1 1 0 0,1 1-1 0 0,-4 1 1 0 0,5-1-87 0 0,0-1 0 0 0,0 1 0 0 0,0 0 1 0 0,0 0-1 0 0,1 0 0 0 0,-1 0 0 0 0,0 0 1 0 0,1 0-1 0 0,-1 0 0 0 0,1 0 0 0 0,-1 0 1 0 0,1 1-1 0 0,0-1 0 0 0,-1 0 0 0 0,1 0 1 0 0,0 0-1 0 0,0 1 0 0 0,0-1 0 0 0,0 0 1 0 0,0 0-1 0 0,0 0 0 0 0,0 1 0 0 0,0-1 1 0 0,0 0-1 0 0,1 0 0 0 0,-1 0 0 0 0,0 0 0 0 0,1 1 1 0 0,-1-1-1 0 0,1 0 0 0 0,-1 0 0 0 0,1 0 1 0 0,0 0-1 0 0,0 1 0 0 0,26 36-5681 0 0,-11-22 1658 0 0,4-1-1204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0:1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52 8330 0 0,'-1'9'1213'0'0,"0"-1"1"0"0,1 0-1 0 0,0 1 1 0 0,1-1-1 0 0,0 0 1 0 0,2 10 0 0 0,-1-10-893 0 0,0-1 1 0 0,0 0 0 0 0,1 0 0 0 0,0 0-1 0 0,0 0 1 0 0,8 12 0 0 0,-8-15-348 0 0,0 0 1 0 0,0-1-1 0 0,0 1 0 0 0,0-1 0 0 0,1 1 1 0 0,-1-1-1 0 0,1 0 0 0 0,0 0 1 0 0,0-1-1 0 0,0 1 0 0 0,0-1 0 0 0,1 0 1 0 0,-1 0-1 0 0,1 0 0 0 0,-1-1 1 0 0,1 1-1 0 0,0-1 0 0 0,-1 0 0 0 0,1-1 1 0 0,0 1-1 0 0,0-1 0 0 0,-1 0 0 0 0,1 0 1 0 0,0 0-1 0 0,0-1 0 0 0,4 0 1 0 0,-6 0 25 0 0,-1 1 0 0 0,0-1 0 0 0,1 1 0 0 0,-1-1 0 0 0,0 0 0 0 0,0 0 0 0 0,1 0 1 0 0,-1 0-1 0 0,0 0 0 0 0,0 0 0 0 0,0-1 0 0 0,0 1 0 0 0,0-1 0 0 0,-1 1 0 0 0,1-1 0 0 0,0 0 1 0 0,-1 0-1 0 0,1 0 0 0 0,-1 0 0 0 0,0 0 0 0 0,2-3 0 0 0,-2 1 24 0 0,0 0 1 0 0,0 1-1 0 0,0-1 0 0 0,-1 0 1 0 0,1 0-1 0 0,-1 0 0 0 0,0 0 0 0 0,0 0 1 0 0,-1 0-1 0 0,1 1 0 0 0,-1-1 0 0 0,-1-4 1 0 0,-1-4 92 0 0,-1 0 0 0 0,-1 0-1 0 0,0 0 1 0 0,-1 1 0 0 0,0 0 0 0 0,-1 0 0 0 0,-9-12 0 0 0,14 20-39 0 0,-1 0-1 0 0,0 0 0 0 0,1 0 1 0 0,-1 0-1 0 0,-1 0 0 0 0,1 1 1 0 0,0-1-1 0 0,-1 1 1 0 0,1 0-1 0 0,-1 0 0 0 0,0 0 1 0 0,0 0-1 0 0,1 1 1 0 0,-1 0-1 0 0,0 0 0 0 0,0 0 1 0 0,0 0-1 0 0,-1 0 0 0 0,-4 1 1 0 0,3 0-89 0 0,0 1-1 0 0,-1 0 1 0 0,1 0 0 0 0,0 1-1 0 0,0 0 1 0 0,0 0 0 0 0,1 0-1 0 0,-1 1 1 0 0,0 0-1 0 0,1 0 1 0 0,0 0 0 0 0,-7 5-1 0 0,0 1-637 0 0,-17 12-2724 0 0,-1-2-4423 0 0,16-10 1547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64 7722 0 0,'-4'-7'1707'0'0,"1"1"-775"0"0,0 1 0 0 0,-1 0 0 0 0,1 0 0 0 0,-1 0 0 0 0,0 0 0 0 0,0 0 0 0 0,0 1-1 0 0,-1 0 1 0 0,0 0 0 0 0,-6-5 0 0 0,10 9-830 0 0,1 1 0 0 0,0-1 0 0 0,-1 0-1 0 0,1 0 1 0 0,-1 0 0 0 0,1 1 0 0 0,0-1 0 0 0,-1 0-1 0 0,1 0 1 0 0,-1 1 0 0 0,1-1 0 0 0,0 0 0 0 0,-1 1-1 0 0,1-1 1 0 0,0 1 0 0 0,0-1 0 0 0,-1 0 0 0 0,1 1-1 0 0,0-1 1 0 0,0 1 0 0 0,0-1 0 0 0,-1 1 0 0 0,1-1-1 0 0,0 0 1 0 0,0 1 0 0 0,0-1 0 0 0,0 1-1 0 0,0-1 1 0 0,0 1 0 0 0,0-1 0 0 0,0 1 0 0 0,0 0-1 0 0,-2 19 301 0 0,2-20-322 0 0,-1 19 268 0 0,0 11 506 0 0,0 0-1 0 0,7 55 1 0 0,29 100-93 0 0,-33-178-1233 0 0,6 36-895 0 0,1-23-2913 0 0,5-6-5652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10778 0 0,'0'-9'5345'0'0,"2"4"-2072"0"0,0-2 696 0 0,0 6-2849 0 0,-1 1-400 0 0,0 1-224 0 0,1-1-199 0 0,-2-1-113 0 0,1-1-48 0 0,0 0-112 0 0,1-2-152 0 0,2 0-344 0 0,0-2-593 0 0,3-1-935 0 0,0 1-1345 0 0,-1-4-2096 0 0,1-2-3369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1T05:53:0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7490 0 0,'-3'3'8476'0'0,"-2"3"-4467"0"0,-6 18-3254 0 0,10-21 28 0 0,-81 191 948 0 0,81-191-1714 0 0,-1 0 1 0 0,1 1-1 0 0,0-1 1 0 0,0 1-1 0 0,0-1 0 0 0,1 1 1 0 0,-1 0-1 0 0,1-1 1 0 0,0 1-1 0 0,0 0 1 0 0,0-1-1 0 0,0 1 1 0 0,1 0-1 0 0,0-1 1 0 0,-1 1-1 0 0,1 0 1 0 0,0-1-1 0 0,1 0 1 0 0,-1 1-1 0 0,1-1 1 0 0,-1 0-1 0 0,1 1 1 0 0,0-1-1 0 0,0 0 0 0 0,1 0 1 0 0,-1-1-1 0 0,0 1 1 0 0,1 0-1 0 0,0-1 1 0 0,0 1-1 0 0,0-1 1 0 0,0 0-1 0 0,0 0 1 0 0,0 0-1 0 0,0-1 1 0 0,0 1-1 0 0,1-1 1 0 0,-1 1-1 0 0,1-1 1 0 0,-1 0-1 0 0,1-1 1 0 0,0 1-1 0 0,-1-1 0 0 0,1 1 1 0 0,0-1-1 0 0,-1 0 1 0 0,1 0-1 0 0,5-1 1 0 0,-1 0-375 0 0,1 0 0 0 0,-1-1 0 0 0,0 0 1 0 0,0 0-1 0 0,14-6 0 0 0,-4-3-3287 0 0,-1-2-3290 0 0,-9 4-262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086C-57BA-42B8-925F-DF7EC14AD05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4288-1E5A-4BF9-8311-C5710D3A8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5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4288-1E5A-4BF9-8311-C5710D3A8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1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20" y="122936"/>
            <a:ext cx="116687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704" y="1105357"/>
            <a:ext cx="11340591" cy="43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5233" y="6656752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163.png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85" Type="http://schemas.openxmlformats.org/officeDocument/2006/relationships/customXml" Target="../ink/ink41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6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1.xml"/><Relationship Id="rId130" Type="http://schemas.openxmlformats.org/officeDocument/2006/relationships/image" Target="../media/image66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281" Type="http://schemas.openxmlformats.org/officeDocument/2006/relationships/customXml" Target="../ink/ink139.xml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2.png"/><Relationship Id="rId183" Type="http://schemas.openxmlformats.org/officeDocument/2006/relationships/customXml" Target="../ink/ink90.xml"/><Relationship Id="rId218" Type="http://schemas.openxmlformats.org/officeDocument/2006/relationships/image" Target="../media/image110.png"/><Relationship Id="rId239" Type="http://schemas.openxmlformats.org/officeDocument/2006/relationships/customXml" Target="../ink/ink118.xml"/><Relationship Id="rId250" Type="http://schemas.openxmlformats.org/officeDocument/2006/relationships/image" Target="../media/image126.png"/><Relationship Id="rId271" Type="http://schemas.openxmlformats.org/officeDocument/2006/relationships/customXml" Target="../ink/ink134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24" Type="http://schemas.openxmlformats.org/officeDocument/2006/relationships/image" Target="../media/image13.png"/><Relationship Id="rId45" Type="http://schemas.openxmlformats.org/officeDocument/2006/relationships/customXml" Target="../ink/ink21.xml"/><Relationship Id="rId66" Type="http://schemas.openxmlformats.org/officeDocument/2006/relationships/image" Target="../media/image34.png"/><Relationship Id="rId87" Type="http://schemas.openxmlformats.org/officeDocument/2006/relationships/customXml" Target="../ink/ink42.xml"/><Relationship Id="rId110" Type="http://schemas.openxmlformats.org/officeDocument/2006/relationships/image" Target="../media/image56.png"/><Relationship Id="rId131" Type="http://schemas.openxmlformats.org/officeDocument/2006/relationships/customXml" Target="../ink/ink64.xml"/><Relationship Id="rId152" Type="http://schemas.openxmlformats.org/officeDocument/2006/relationships/image" Target="../media/image77.png"/><Relationship Id="rId173" Type="http://schemas.openxmlformats.org/officeDocument/2006/relationships/customXml" Target="../ink/ink85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3.xml"/><Relationship Id="rId240" Type="http://schemas.openxmlformats.org/officeDocument/2006/relationships/image" Target="../media/image121.png"/><Relationship Id="rId261" Type="http://schemas.openxmlformats.org/officeDocument/2006/relationships/customXml" Target="../ink/ink129.xml"/><Relationship Id="rId14" Type="http://schemas.openxmlformats.org/officeDocument/2006/relationships/image" Target="../media/image8.png"/><Relationship Id="rId35" Type="http://schemas.openxmlformats.org/officeDocument/2006/relationships/customXml" Target="../ink/ink16.xml"/><Relationship Id="rId56" Type="http://schemas.openxmlformats.org/officeDocument/2006/relationships/image" Target="../media/image29.png"/><Relationship Id="rId77" Type="http://schemas.openxmlformats.org/officeDocument/2006/relationships/customXml" Target="../ink/ink37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17" Type="http://schemas.openxmlformats.org/officeDocument/2006/relationships/customXml" Target="../ink/ink157.xml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customXml" Target="../ink/ink80.xml"/><Relationship Id="rId184" Type="http://schemas.openxmlformats.org/officeDocument/2006/relationships/image" Target="../media/image93.png"/><Relationship Id="rId219" Type="http://schemas.openxmlformats.org/officeDocument/2006/relationships/customXml" Target="../ink/ink108.xml"/><Relationship Id="rId230" Type="http://schemas.openxmlformats.org/officeDocument/2006/relationships/image" Target="../media/image116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24.png"/><Relationship Id="rId67" Type="http://schemas.openxmlformats.org/officeDocument/2006/relationships/customXml" Target="../ink/ink32.xml"/><Relationship Id="rId272" Type="http://schemas.openxmlformats.org/officeDocument/2006/relationships/image" Target="../media/image137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image" Target="../media/image88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1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9.png"/><Relationship Id="rId57" Type="http://schemas.openxmlformats.org/officeDocument/2006/relationships/customXml" Target="../ink/ink27.xml"/><Relationship Id="rId262" Type="http://schemas.openxmlformats.org/officeDocument/2006/relationships/image" Target="../media/image132.png"/><Relationship Id="rId283" Type="http://schemas.openxmlformats.org/officeDocument/2006/relationships/customXml" Target="../ink/ink140.xml"/><Relationship Id="rId318" Type="http://schemas.openxmlformats.org/officeDocument/2006/relationships/image" Target="../media/image160.png"/><Relationship Id="rId78" Type="http://schemas.openxmlformats.org/officeDocument/2006/relationships/image" Target="../media/image4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64" Type="http://schemas.openxmlformats.org/officeDocument/2006/relationships/image" Target="../media/image83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231" Type="http://schemas.openxmlformats.org/officeDocument/2006/relationships/customXml" Target="../ink/ink114.xml"/><Relationship Id="rId252" Type="http://schemas.openxmlformats.org/officeDocument/2006/relationships/image" Target="../media/image127.png"/><Relationship Id="rId273" Type="http://schemas.openxmlformats.org/officeDocument/2006/relationships/customXml" Target="../ink/ink135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customXml" Target="../ink/ink22.xml"/><Relationship Id="rId68" Type="http://schemas.openxmlformats.org/officeDocument/2006/relationships/image" Target="../media/image35.png"/><Relationship Id="rId89" Type="http://schemas.openxmlformats.org/officeDocument/2006/relationships/customXml" Target="../ink/ink43.xml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customXml" Target="../ink/ink86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09.xml"/><Relationship Id="rId242" Type="http://schemas.openxmlformats.org/officeDocument/2006/relationships/image" Target="../media/image122.png"/><Relationship Id="rId263" Type="http://schemas.openxmlformats.org/officeDocument/2006/relationships/customXml" Target="../ink/ink130.xml"/><Relationship Id="rId284" Type="http://schemas.openxmlformats.org/officeDocument/2006/relationships/image" Target="../media/image143.png"/><Relationship Id="rId319" Type="http://schemas.openxmlformats.org/officeDocument/2006/relationships/customXml" Target="../ink/ink158.xml"/><Relationship Id="rId37" Type="http://schemas.openxmlformats.org/officeDocument/2006/relationships/customXml" Target="../ink/ink17.xml"/><Relationship Id="rId58" Type="http://schemas.openxmlformats.org/officeDocument/2006/relationships/image" Target="../media/image30.png"/><Relationship Id="rId79" Type="http://schemas.openxmlformats.org/officeDocument/2006/relationships/customXml" Target="../ink/ink38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1.xml"/><Relationship Id="rId186" Type="http://schemas.openxmlformats.org/officeDocument/2006/relationships/image" Target="../media/image94.png"/><Relationship Id="rId211" Type="http://schemas.openxmlformats.org/officeDocument/2006/relationships/customXml" Target="../ink/ink104.xml"/><Relationship Id="rId232" Type="http://schemas.openxmlformats.org/officeDocument/2006/relationships/image" Target="../media/image117.png"/><Relationship Id="rId253" Type="http://schemas.openxmlformats.org/officeDocument/2006/relationships/customXml" Target="../ink/ink125.xml"/><Relationship Id="rId274" Type="http://schemas.openxmlformats.org/officeDocument/2006/relationships/image" Target="../media/image13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2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76.xml"/><Relationship Id="rId176" Type="http://schemas.openxmlformats.org/officeDocument/2006/relationships/image" Target="../media/image89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2.png"/><Relationship Id="rId243" Type="http://schemas.openxmlformats.org/officeDocument/2006/relationships/customXml" Target="../ink/ink120.xml"/><Relationship Id="rId264" Type="http://schemas.openxmlformats.org/officeDocument/2006/relationships/image" Target="../media/image13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2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7.png"/><Relationship Id="rId233" Type="http://schemas.openxmlformats.org/officeDocument/2006/relationships/customXml" Target="../ink/ink115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3.xml"/><Relationship Id="rId114" Type="http://schemas.openxmlformats.org/officeDocument/2006/relationships/image" Target="../media/image58.png"/><Relationship Id="rId275" Type="http://schemas.openxmlformats.org/officeDocument/2006/relationships/customXml" Target="../ink/ink136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9.png"/><Relationship Id="rId177" Type="http://schemas.openxmlformats.org/officeDocument/2006/relationships/customXml" Target="../ink/ink87.xml"/><Relationship Id="rId198" Type="http://schemas.openxmlformats.org/officeDocument/2006/relationships/image" Target="../media/image100.png"/><Relationship Id="rId321" Type="http://schemas.openxmlformats.org/officeDocument/2006/relationships/customXml" Target="../ink/ink159.xml"/><Relationship Id="rId202" Type="http://schemas.openxmlformats.org/officeDocument/2006/relationships/image" Target="../media/image102.png"/><Relationship Id="rId223" Type="http://schemas.openxmlformats.org/officeDocument/2006/relationships/customXml" Target="../ink/ink11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1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188" Type="http://schemas.openxmlformats.org/officeDocument/2006/relationships/image" Target="../media/image95.png"/><Relationship Id="rId311" Type="http://schemas.openxmlformats.org/officeDocument/2006/relationships/customXml" Target="../ink/ink154.xml"/><Relationship Id="rId71" Type="http://schemas.openxmlformats.org/officeDocument/2006/relationships/customXml" Target="../ink/ink34.xml"/><Relationship Id="rId92" Type="http://schemas.openxmlformats.org/officeDocument/2006/relationships/image" Target="../media/image47.png"/><Relationship Id="rId213" Type="http://schemas.openxmlformats.org/officeDocument/2006/relationships/customXml" Target="../ink/ink105.xml"/><Relationship Id="rId234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39.png"/><Relationship Id="rId297" Type="http://schemas.openxmlformats.org/officeDocument/2006/relationships/customXml" Target="../ink/ink147.xml"/><Relationship Id="rId40" Type="http://schemas.openxmlformats.org/officeDocument/2006/relationships/image" Target="../media/image21.png"/><Relationship Id="rId115" Type="http://schemas.openxmlformats.org/officeDocument/2006/relationships/customXml" Target="../ink/ink56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178" Type="http://schemas.openxmlformats.org/officeDocument/2006/relationships/image" Target="../media/image90.png"/><Relationship Id="rId301" Type="http://schemas.openxmlformats.org/officeDocument/2006/relationships/customXml" Target="../ink/ink149.xml"/><Relationship Id="rId322" Type="http://schemas.openxmlformats.org/officeDocument/2006/relationships/image" Target="../media/image162.png"/><Relationship Id="rId61" Type="http://schemas.openxmlformats.org/officeDocument/2006/relationships/customXml" Target="../ink/ink29.xml"/><Relationship Id="rId82" Type="http://schemas.openxmlformats.org/officeDocument/2006/relationships/image" Target="../media/image4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3.png"/><Relationship Id="rId245" Type="http://schemas.openxmlformats.org/officeDocument/2006/relationships/customXml" Target="../ink/ink121.xml"/><Relationship Id="rId266" Type="http://schemas.openxmlformats.org/officeDocument/2006/relationships/image" Target="../media/image134.png"/><Relationship Id="rId287" Type="http://schemas.openxmlformats.org/officeDocument/2006/relationships/customXml" Target="../ink/ink142.xml"/><Relationship Id="rId30" Type="http://schemas.openxmlformats.org/officeDocument/2006/relationships/image" Target="../media/image16.png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png"/><Relationship Id="rId214" Type="http://schemas.openxmlformats.org/officeDocument/2006/relationships/image" Target="../media/image108.png"/><Relationship Id="rId235" Type="http://schemas.openxmlformats.org/officeDocument/2006/relationships/customXml" Target="../ink/ink116.xml"/><Relationship Id="rId256" Type="http://schemas.openxmlformats.org/officeDocument/2006/relationships/image" Target="../media/image129.png"/><Relationship Id="rId277" Type="http://schemas.openxmlformats.org/officeDocument/2006/relationships/customXml" Target="../ink/ink137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60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62" Type="http://schemas.openxmlformats.org/officeDocument/2006/relationships/image" Target="../media/image3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1.xml"/><Relationship Id="rId246" Type="http://schemas.openxmlformats.org/officeDocument/2006/relationships/image" Target="../media/image124.png"/><Relationship Id="rId267" Type="http://schemas.openxmlformats.org/officeDocument/2006/relationships/customXml" Target="../ink/ink132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52" Type="http://schemas.openxmlformats.org/officeDocument/2006/relationships/image" Target="../media/image27.png"/><Relationship Id="rId73" Type="http://schemas.openxmlformats.org/officeDocument/2006/relationships/customXml" Target="../ink/ink35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3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6.xml"/><Relationship Id="rId236" Type="http://schemas.openxmlformats.org/officeDocument/2006/relationships/image" Target="../media/image119.png"/><Relationship Id="rId257" Type="http://schemas.openxmlformats.org/officeDocument/2006/relationships/customXml" Target="../ink/ink127.xml"/><Relationship Id="rId278" Type="http://schemas.openxmlformats.org/officeDocument/2006/relationships/image" Target="../media/image140.png"/><Relationship Id="rId303" Type="http://schemas.openxmlformats.org/officeDocument/2006/relationships/customXml" Target="../ink/ink150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8.png"/><Relationship Id="rId95" Type="http://schemas.openxmlformats.org/officeDocument/2006/relationships/customXml" Target="../ink/ink46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1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41.png"/><Relationship Id="rId75" Type="http://schemas.openxmlformats.org/officeDocument/2006/relationships/customXml" Target="../ink/ink36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9.xml"/><Relationship Id="rId21" Type="http://schemas.openxmlformats.org/officeDocument/2006/relationships/customXml" Target="../ink/ink171.xml"/><Relationship Id="rId42" Type="http://schemas.openxmlformats.org/officeDocument/2006/relationships/image" Target="../media/image184.png"/><Relationship Id="rId63" Type="http://schemas.openxmlformats.org/officeDocument/2006/relationships/customXml" Target="../ink/ink192.xml"/><Relationship Id="rId84" Type="http://schemas.openxmlformats.org/officeDocument/2006/relationships/image" Target="../media/image205.png"/><Relationship Id="rId138" Type="http://schemas.openxmlformats.org/officeDocument/2006/relationships/image" Target="../media/image232.png"/><Relationship Id="rId159" Type="http://schemas.openxmlformats.org/officeDocument/2006/relationships/customXml" Target="../ink/ink240.xml"/><Relationship Id="rId170" Type="http://schemas.openxmlformats.org/officeDocument/2006/relationships/image" Target="../media/image248.png"/><Relationship Id="rId191" Type="http://schemas.openxmlformats.org/officeDocument/2006/relationships/customXml" Target="../ink/ink256.xml"/><Relationship Id="rId205" Type="http://schemas.openxmlformats.org/officeDocument/2006/relationships/customXml" Target="../ink/ink263.xml"/><Relationship Id="rId226" Type="http://schemas.openxmlformats.org/officeDocument/2006/relationships/image" Target="../media/image276.png"/><Relationship Id="rId247" Type="http://schemas.openxmlformats.org/officeDocument/2006/relationships/customXml" Target="../ink/ink284.xml"/><Relationship Id="rId107" Type="http://schemas.openxmlformats.org/officeDocument/2006/relationships/customXml" Target="../ink/ink214.xml"/><Relationship Id="rId11" Type="http://schemas.openxmlformats.org/officeDocument/2006/relationships/customXml" Target="../ink/ink166.xml"/><Relationship Id="rId32" Type="http://schemas.openxmlformats.org/officeDocument/2006/relationships/image" Target="../media/image179.png"/><Relationship Id="rId53" Type="http://schemas.openxmlformats.org/officeDocument/2006/relationships/customXml" Target="../ink/ink187.xml"/><Relationship Id="rId74" Type="http://schemas.openxmlformats.org/officeDocument/2006/relationships/image" Target="../media/image200.png"/><Relationship Id="rId128" Type="http://schemas.openxmlformats.org/officeDocument/2006/relationships/image" Target="../media/image227.png"/><Relationship Id="rId149" Type="http://schemas.openxmlformats.org/officeDocument/2006/relationships/customXml" Target="../ink/ink235.xml"/><Relationship Id="rId5" Type="http://schemas.openxmlformats.org/officeDocument/2006/relationships/customXml" Target="../ink/ink163.xml"/><Relationship Id="rId95" Type="http://schemas.openxmlformats.org/officeDocument/2006/relationships/customXml" Target="../ink/ink208.xml"/><Relationship Id="rId160" Type="http://schemas.openxmlformats.org/officeDocument/2006/relationships/image" Target="../media/image243.png"/><Relationship Id="rId181" Type="http://schemas.openxmlformats.org/officeDocument/2006/relationships/customXml" Target="../ink/ink251.xml"/><Relationship Id="rId216" Type="http://schemas.openxmlformats.org/officeDocument/2006/relationships/image" Target="../media/image271.png"/><Relationship Id="rId237" Type="http://schemas.openxmlformats.org/officeDocument/2006/relationships/customXml" Target="../ink/ink279.xml"/><Relationship Id="rId258" Type="http://schemas.openxmlformats.org/officeDocument/2006/relationships/image" Target="../media/image292.png"/><Relationship Id="rId22" Type="http://schemas.openxmlformats.org/officeDocument/2006/relationships/image" Target="../media/image174.png"/><Relationship Id="rId43" Type="http://schemas.openxmlformats.org/officeDocument/2006/relationships/customXml" Target="../ink/ink182.xml"/><Relationship Id="rId64" Type="http://schemas.openxmlformats.org/officeDocument/2006/relationships/image" Target="../media/image195.png"/><Relationship Id="rId118" Type="http://schemas.openxmlformats.org/officeDocument/2006/relationships/image" Target="../media/image222.png"/><Relationship Id="rId139" Type="http://schemas.openxmlformats.org/officeDocument/2006/relationships/customXml" Target="../ink/ink230.xml"/><Relationship Id="rId85" Type="http://schemas.openxmlformats.org/officeDocument/2006/relationships/customXml" Target="../ink/ink203.xml"/><Relationship Id="rId150" Type="http://schemas.openxmlformats.org/officeDocument/2006/relationships/image" Target="../media/image238.png"/><Relationship Id="rId171" Type="http://schemas.openxmlformats.org/officeDocument/2006/relationships/customXml" Target="../ink/ink246.xml"/><Relationship Id="rId192" Type="http://schemas.openxmlformats.org/officeDocument/2006/relationships/image" Target="../media/image259.png"/><Relationship Id="rId206" Type="http://schemas.openxmlformats.org/officeDocument/2006/relationships/image" Target="../media/image266.png"/><Relationship Id="rId227" Type="http://schemas.openxmlformats.org/officeDocument/2006/relationships/customXml" Target="../ink/ink274.xml"/><Relationship Id="rId248" Type="http://schemas.openxmlformats.org/officeDocument/2006/relationships/image" Target="../media/image287.png"/><Relationship Id="rId12" Type="http://schemas.openxmlformats.org/officeDocument/2006/relationships/image" Target="../media/image169.png"/><Relationship Id="rId33" Type="http://schemas.openxmlformats.org/officeDocument/2006/relationships/customXml" Target="../ink/ink177.xml"/><Relationship Id="rId108" Type="http://schemas.openxmlformats.org/officeDocument/2006/relationships/image" Target="../media/image217.png"/><Relationship Id="rId129" Type="http://schemas.openxmlformats.org/officeDocument/2006/relationships/customXml" Target="../ink/ink225.xml"/><Relationship Id="rId54" Type="http://schemas.openxmlformats.org/officeDocument/2006/relationships/image" Target="../media/image190.png"/><Relationship Id="rId75" Type="http://schemas.openxmlformats.org/officeDocument/2006/relationships/customXml" Target="../ink/ink198.xml"/><Relationship Id="rId96" Type="http://schemas.openxmlformats.org/officeDocument/2006/relationships/image" Target="../media/image211.png"/><Relationship Id="rId140" Type="http://schemas.openxmlformats.org/officeDocument/2006/relationships/image" Target="../media/image233.png"/><Relationship Id="rId161" Type="http://schemas.openxmlformats.org/officeDocument/2006/relationships/customXml" Target="../ink/ink241.xml"/><Relationship Id="rId182" Type="http://schemas.openxmlformats.org/officeDocument/2006/relationships/image" Target="../media/image254.png"/><Relationship Id="rId217" Type="http://schemas.openxmlformats.org/officeDocument/2006/relationships/customXml" Target="../ink/ink269.xml"/><Relationship Id="rId6" Type="http://schemas.openxmlformats.org/officeDocument/2006/relationships/image" Target="../media/image166.png"/><Relationship Id="rId238" Type="http://schemas.openxmlformats.org/officeDocument/2006/relationships/image" Target="../media/image282.png"/><Relationship Id="rId259" Type="http://schemas.openxmlformats.org/officeDocument/2006/relationships/customXml" Target="../ink/ink290.xml"/><Relationship Id="rId23" Type="http://schemas.openxmlformats.org/officeDocument/2006/relationships/customXml" Target="../ink/ink172.xml"/><Relationship Id="rId119" Type="http://schemas.openxmlformats.org/officeDocument/2006/relationships/customXml" Target="../ink/ink220.xml"/><Relationship Id="rId44" Type="http://schemas.openxmlformats.org/officeDocument/2006/relationships/image" Target="../media/image185.png"/><Relationship Id="rId65" Type="http://schemas.openxmlformats.org/officeDocument/2006/relationships/customXml" Target="../ink/ink193.xml"/><Relationship Id="rId86" Type="http://schemas.openxmlformats.org/officeDocument/2006/relationships/image" Target="../media/image206.png"/><Relationship Id="rId130" Type="http://schemas.openxmlformats.org/officeDocument/2006/relationships/image" Target="../media/image228.png"/><Relationship Id="rId151" Type="http://schemas.openxmlformats.org/officeDocument/2006/relationships/customXml" Target="../ink/ink236.xml"/><Relationship Id="rId172" Type="http://schemas.openxmlformats.org/officeDocument/2006/relationships/image" Target="../media/image249.png"/><Relationship Id="rId193" Type="http://schemas.openxmlformats.org/officeDocument/2006/relationships/customXml" Target="../ink/ink257.xml"/><Relationship Id="rId207" Type="http://schemas.openxmlformats.org/officeDocument/2006/relationships/customXml" Target="../ink/ink264.xml"/><Relationship Id="rId228" Type="http://schemas.openxmlformats.org/officeDocument/2006/relationships/image" Target="../media/image277.png"/><Relationship Id="rId249" Type="http://schemas.openxmlformats.org/officeDocument/2006/relationships/customXml" Target="../ink/ink285.xml"/><Relationship Id="rId13" Type="http://schemas.openxmlformats.org/officeDocument/2006/relationships/customXml" Target="../ink/ink167.xml"/><Relationship Id="rId109" Type="http://schemas.openxmlformats.org/officeDocument/2006/relationships/customXml" Target="../ink/ink215.xml"/><Relationship Id="rId260" Type="http://schemas.openxmlformats.org/officeDocument/2006/relationships/image" Target="../media/image293.png"/><Relationship Id="rId34" Type="http://schemas.openxmlformats.org/officeDocument/2006/relationships/image" Target="../media/image180.png"/><Relationship Id="rId55" Type="http://schemas.openxmlformats.org/officeDocument/2006/relationships/customXml" Target="../ink/ink188.xml"/><Relationship Id="rId76" Type="http://schemas.openxmlformats.org/officeDocument/2006/relationships/image" Target="../media/image201.png"/><Relationship Id="rId97" Type="http://schemas.openxmlformats.org/officeDocument/2006/relationships/customXml" Target="../ink/ink209.xml"/><Relationship Id="rId120" Type="http://schemas.openxmlformats.org/officeDocument/2006/relationships/image" Target="../media/image223.png"/><Relationship Id="rId141" Type="http://schemas.openxmlformats.org/officeDocument/2006/relationships/customXml" Target="../ink/ink231.xml"/><Relationship Id="rId7" Type="http://schemas.openxmlformats.org/officeDocument/2006/relationships/customXml" Target="../ink/ink164.xml"/><Relationship Id="rId162" Type="http://schemas.openxmlformats.org/officeDocument/2006/relationships/image" Target="../media/image244.png"/><Relationship Id="rId183" Type="http://schemas.openxmlformats.org/officeDocument/2006/relationships/customXml" Target="../ink/ink252.xml"/><Relationship Id="rId218" Type="http://schemas.openxmlformats.org/officeDocument/2006/relationships/image" Target="../media/image272.png"/><Relationship Id="rId239" Type="http://schemas.openxmlformats.org/officeDocument/2006/relationships/customXml" Target="../ink/ink280.xml"/><Relationship Id="rId250" Type="http://schemas.openxmlformats.org/officeDocument/2006/relationships/image" Target="../media/image288.png"/><Relationship Id="rId24" Type="http://schemas.openxmlformats.org/officeDocument/2006/relationships/image" Target="../media/image175.png"/><Relationship Id="rId45" Type="http://schemas.openxmlformats.org/officeDocument/2006/relationships/customXml" Target="../ink/ink183.xml"/><Relationship Id="rId66" Type="http://schemas.openxmlformats.org/officeDocument/2006/relationships/image" Target="../media/image196.png"/><Relationship Id="rId87" Type="http://schemas.openxmlformats.org/officeDocument/2006/relationships/customXml" Target="../ink/ink204.xml"/><Relationship Id="rId110" Type="http://schemas.openxmlformats.org/officeDocument/2006/relationships/image" Target="../media/image218.png"/><Relationship Id="rId131" Type="http://schemas.openxmlformats.org/officeDocument/2006/relationships/customXml" Target="../ink/ink226.xml"/><Relationship Id="rId152" Type="http://schemas.openxmlformats.org/officeDocument/2006/relationships/image" Target="../media/image239.png"/><Relationship Id="rId173" Type="http://schemas.openxmlformats.org/officeDocument/2006/relationships/customXml" Target="../ink/ink247.xml"/><Relationship Id="rId194" Type="http://schemas.openxmlformats.org/officeDocument/2006/relationships/image" Target="../media/image260.png"/><Relationship Id="rId208" Type="http://schemas.openxmlformats.org/officeDocument/2006/relationships/image" Target="../media/image267.png"/><Relationship Id="rId229" Type="http://schemas.openxmlformats.org/officeDocument/2006/relationships/customXml" Target="../ink/ink275.xml"/><Relationship Id="rId240" Type="http://schemas.openxmlformats.org/officeDocument/2006/relationships/image" Target="../media/image283.png"/><Relationship Id="rId14" Type="http://schemas.openxmlformats.org/officeDocument/2006/relationships/image" Target="../media/image170.png"/><Relationship Id="rId35" Type="http://schemas.openxmlformats.org/officeDocument/2006/relationships/customXml" Target="../ink/ink178.xml"/><Relationship Id="rId56" Type="http://schemas.openxmlformats.org/officeDocument/2006/relationships/image" Target="../media/image191.png"/><Relationship Id="rId77" Type="http://schemas.openxmlformats.org/officeDocument/2006/relationships/customXml" Target="../ink/ink199.xml"/><Relationship Id="rId100" Type="http://schemas.openxmlformats.org/officeDocument/2006/relationships/image" Target="../media/image213.png"/><Relationship Id="rId8" Type="http://schemas.openxmlformats.org/officeDocument/2006/relationships/image" Target="../media/image167.png"/><Relationship Id="rId98" Type="http://schemas.openxmlformats.org/officeDocument/2006/relationships/image" Target="../media/image212.png"/><Relationship Id="rId121" Type="http://schemas.openxmlformats.org/officeDocument/2006/relationships/customXml" Target="../ink/ink221.xml"/><Relationship Id="rId142" Type="http://schemas.openxmlformats.org/officeDocument/2006/relationships/image" Target="../media/image234.png"/><Relationship Id="rId163" Type="http://schemas.openxmlformats.org/officeDocument/2006/relationships/customXml" Target="../ink/ink242.xml"/><Relationship Id="rId184" Type="http://schemas.openxmlformats.org/officeDocument/2006/relationships/image" Target="../media/image255.png"/><Relationship Id="rId219" Type="http://schemas.openxmlformats.org/officeDocument/2006/relationships/customXml" Target="../ink/ink270.xml"/><Relationship Id="rId230" Type="http://schemas.openxmlformats.org/officeDocument/2006/relationships/image" Target="../media/image278.png"/><Relationship Id="rId251" Type="http://schemas.openxmlformats.org/officeDocument/2006/relationships/customXml" Target="../ink/ink286.xml"/><Relationship Id="rId25" Type="http://schemas.openxmlformats.org/officeDocument/2006/relationships/customXml" Target="../ink/ink173.xml"/><Relationship Id="rId46" Type="http://schemas.openxmlformats.org/officeDocument/2006/relationships/image" Target="../media/image186.png"/><Relationship Id="rId67" Type="http://schemas.openxmlformats.org/officeDocument/2006/relationships/customXml" Target="../ink/ink194.xml"/><Relationship Id="rId88" Type="http://schemas.openxmlformats.org/officeDocument/2006/relationships/image" Target="../media/image207.png"/><Relationship Id="rId111" Type="http://schemas.openxmlformats.org/officeDocument/2006/relationships/customXml" Target="../ink/ink216.xml"/><Relationship Id="rId132" Type="http://schemas.openxmlformats.org/officeDocument/2006/relationships/image" Target="../media/image229.png"/><Relationship Id="rId153" Type="http://schemas.openxmlformats.org/officeDocument/2006/relationships/customXml" Target="../ink/ink237.xml"/><Relationship Id="rId174" Type="http://schemas.openxmlformats.org/officeDocument/2006/relationships/image" Target="../media/image250.png"/><Relationship Id="rId195" Type="http://schemas.openxmlformats.org/officeDocument/2006/relationships/customXml" Target="../ink/ink258.xml"/><Relationship Id="rId209" Type="http://schemas.openxmlformats.org/officeDocument/2006/relationships/customXml" Target="../ink/ink265.xml"/><Relationship Id="rId220" Type="http://schemas.openxmlformats.org/officeDocument/2006/relationships/image" Target="../media/image273.png"/><Relationship Id="rId241" Type="http://schemas.openxmlformats.org/officeDocument/2006/relationships/customXml" Target="../ink/ink281.xml"/><Relationship Id="rId15" Type="http://schemas.openxmlformats.org/officeDocument/2006/relationships/customXml" Target="../ink/ink168.xml"/><Relationship Id="rId36" Type="http://schemas.openxmlformats.org/officeDocument/2006/relationships/image" Target="../media/image181.png"/><Relationship Id="rId57" Type="http://schemas.openxmlformats.org/officeDocument/2006/relationships/customXml" Target="../ink/ink189.xml"/><Relationship Id="rId78" Type="http://schemas.openxmlformats.org/officeDocument/2006/relationships/image" Target="../media/image202.png"/><Relationship Id="rId99" Type="http://schemas.openxmlformats.org/officeDocument/2006/relationships/customXml" Target="../ink/ink210.xml"/><Relationship Id="rId101" Type="http://schemas.openxmlformats.org/officeDocument/2006/relationships/customXml" Target="../ink/ink211.xml"/><Relationship Id="rId122" Type="http://schemas.openxmlformats.org/officeDocument/2006/relationships/image" Target="../media/image224.png"/><Relationship Id="rId143" Type="http://schemas.openxmlformats.org/officeDocument/2006/relationships/customXml" Target="../ink/ink232.xml"/><Relationship Id="rId164" Type="http://schemas.openxmlformats.org/officeDocument/2006/relationships/image" Target="../media/image245.png"/><Relationship Id="rId185" Type="http://schemas.openxmlformats.org/officeDocument/2006/relationships/customXml" Target="../ink/ink253.xml"/><Relationship Id="rId9" Type="http://schemas.openxmlformats.org/officeDocument/2006/relationships/customXml" Target="../ink/ink165.xml"/><Relationship Id="rId210" Type="http://schemas.openxmlformats.org/officeDocument/2006/relationships/image" Target="../media/image268.png"/><Relationship Id="rId26" Type="http://schemas.openxmlformats.org/officeDocument/2006/relationships/image" Target="../media/image176.png"/><Relationship Id="rId231" Type="http://schemas.openxmlformats.org/officeDocument/2006/relationships/customXml" Target="../ink/ink276.xml"/><Relationship Id="rId252" Type="http://schemas.openxmlformats.org/officeDocument/2006/relationships/image" Target="../media/image289.png"/><Relationship Id="rId47" Type="http://schemas.openxmlformats.org/officeDocument/2006/relationships/customXml" Target="../ink/ink184.xml"/><Relationship Id="rId68" Type="http://schemas.openxmlformats.org/officeDocument/2006/relationships/image" Target="../media/image197.png"/><Relationship Id="rId89" Type="http://schemas.openxmlformats.org/officeDocument/2006/relationships/customXml" Target="../ink/ink205.xml"/><Relationship Id="rId112" Type="http://schemas.openxmlformats.org/officeDocument/2006/relationships/image" Target="../media/image219.png"/><Relationship Id="rId133" Type="http://schemas.openxmlformats.org/officeDocument/2006/relationships/customXml" Target="../ink/ink227.xml"/><Relationship Id="rId154" Type="http://schemas.openxmlformats.org/officeDocument/2006/relationships/image" Target="../media/image240.png"/><Relationship Id="rId175" Type="http://schemas.openxmlformats.org/officeDocument/2006/relationships/customXml" Target="../ink/ink248.xml"/><Relationship Id="rId196" Type="http://schemas.openxmlformats.org/officeDocument/2006/relationships/image" Target="../media/image261.png"/><Relationship Id="rId200" Type="http://schemas.openxmlformats.org/officeDocument/2006/relationships/image" Target="../media/image263.png"/><Relationship Id="rId16" Type="http://schemas.openxmlformats.org/officeDocument/2006/relationships/image" Target="../media/image171.png"/><Relationship Id="rId221" Type="http://schemas.openxmlformats.org/officeDocument/2006/relationships/customXml" Target="../ink/ink271.xml"/><Relationship Id="rId242" Type="http://schemas.openxmlformats.org/officeDocument/2006/relationships/image" Target="../media/image284.png"/><Relationship Id="rId37" Type="http://schemas.openxmlformats.org/officeDocument/2006/relationships/customXml" Target="../ink/ink179.xml"/><Relationship Id="rId58" Type="http://schemas.openxmlformats.org/officeDocument/2006/relationships/image" Target="../media/image192.png"/><Relationship Id="rId79" Type="http://schemas.openxmlformats.org/officeDocument/2006/relationships/customXml" Target="../ink/ink200.xml"/><Relationship Id="rId102" Type="http://schemas.openxmlformats.org/officeDocument/2006/relationships/image" Target="../media/image214.png"/><Relationship Id="rId123" Type="http://schemas.openxmlformats.org/officeDocument/2006/relationships/customXml" Target="../ink/ink222.xml"/><Relationship Id="rId144" Type="http://schemas.openxmlformats.org/officeDocument/2006/relationships/image" Target="../media/image235.png"/><Relationship Id="rId90" Type="http://schemas.openxmlformats.org/officeDocument/2006/relationships/image" Target="../media/image208.png"/><Relationship Id="rId165" Type="http://schemas.openxmlformats.org/officeDocument/2006/relationships/customXml" Target="../ink/ink243.xml"/><Relationship Id="rId186" Type="http://schemas.openxmlformats.org/officeDocument/2006/relationships/image" Target="../media/image256.png"/><Relationship Id="rId211" Type="http://schemas.openxmlformats.org/officeDocument/2006/relationships/customXml" Target="../ink/ink266.xml"/><Relationship Id="rId232" Type="http://schemas.openxmlformats.org/officeDocument/2006/relationships/image" Target="../media/image279.png"/><Relationship Id="rId253" Type="http://schemas.openxmlformats.org/officeDocument/2006/relationships/customXml" Target="../ink/ink287.xml"/><Relationship Id="rId27" Type="http://schemas.openxmlformats.org/officeDocument/2006/relationships/customXml" Target="../ink/ink174.xml"/><Relationship Id="rId48" Type="http://schemas.openxmlformats.org/officeDocument/2006/relationships/image" Target="../media/image187.png"/><Relationship Id="rId69" Type="http://schemas.openxmlformats.org/officeDocument/2006/relationships/customXml" Target="../ink/ink195.xml"/><Relationship Id="rId113" Type="http://schemas.openxmlformats.org/officeDocument/2006/relationships/customXml" Target="../ink/ink217.xml"/><Relationship Id="rId134" Type="http://schemas.openxmlformats.org/officeDocument/2006/relationships/image" Target="../media/image230.png"/><Relationship Id="rId80" Type="http://schemas.openxmlformats.org/officeDocument/2006/relationships/image" Target="../media/image203.png"/><Relationship Id="rId155" Type="http://schemas.openxmlformats.org/officeDocument/2006/relationships/customXml" Target="../ink/ink238.xml"/><Relationship Id="rId176" Type="http://schemas.openxmlformats.org/officeDocument/2006/relationships/image" Target="../media/image251.png"/><Relationship Id="rId197" Type="http://schemas.openxmlformats.org/officeDocument/2006/relationships/customXml" Target="../ink/ink259.xml"/><Relationship Id="rId201" Type="http://schemas.openxmlformats.org/officeDocument/2006/relationships/customXml" Target="../ink/ink261.xml"/><Relationship Id="rId222" Type="http://schemas.openxmlformats.org/officeDocument/2006/relationships/image" Target="../media/image274.png"/><Relationship Id="rId243" Type="http://schemas.openxmlformats.org/officeDocument/2006/relationships/customXml" Target="../ink/ink282.xml"/><Relationship Id="rId17" Type="http://schemas.openxmlformats.org/officeDocument/2006/relationships/customXml" Target="../ink/ink169.xml"/><Relationship Id="rId38" Type="http://schemas.openxmlformats.org/officeDocument/2006/relationships/image" Target="../media/image182.png"/><Relationship Id="rId59" Type="http://schemas.openxmlformats.org/officeDocument/2006/relationships/customXml" Target="../ink/ink190.xml"/><Relationship Id="rId103" Type="http://schemas.openxmlformats.org/officeDocument/2006/relationships/customXml" Target="../ink/ink212.xml"/><Relationship Id="rId124" Type="http://schemas.openxmlformats.org/officeDocument/2006/relationships/image" Target="../media/image225.png"/><Relationship Id="rId70" Type="http://schemas.openxmlformats.org/officeDocument/2006/relationships/image" Target="../media/image198.png"/><Relationship Id="rId91" Type="http://schemas.openxmlformats.org/officeDocument/2006/relationships/customXml" Target="../ink/ink206.xml"/><Relationship Id="rId145" Type="http://schemas.openxmlformats.org/officeDocument/2006/relationships/customXml" Target="../ink/ink233.xml"/><Relationship Id="rId166" Type="http://schemas.openxmlformats.org/officeDocument/2006/relationships/image" Target="../media/image246.png"/><Relationship Id="rId187" Type="http://schemas.openxmlformats.org/officeDocument/2006/relationships/customXml" Target="../ink/ink25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69.png"/><Relationship Id="rId233" Type="http://schemas.openxmlformats.org/officeDocument/2006/relationships/customXml" Target="../ink/ink277.xml"/><Relationship Id="rId254" Type="http://schemas.openxmlformats.org/officeDocument/2006/relationships/image" Target="../media/image290.png"/><Relationship Id="rId28" Type="http://schemas.openxmlformats.org/officeDocument/2006/relationships/image" Target="../media/image177.png"/><Relationship Id="rId49" Type="http://schemas.openxmlformats.org/officeDocument/2006/relationships/customXml" Target="../ink/ink185.xml"/><Relationship Id="rId114" Type="http://schemas.openxmlformats.org/officeDocument/2006/relationships/image" Target="../media/image220.png"/><Relationship Id="rId60" Type="http://schemas.openxmlformats.org/officeDocument/2006/relationships/image" Target="../media/image193.png"/><Relationship Id="rId81" Type="http://schemas.openxmlformats.org/officeDocument/2006/relationships/customXml" Target="../ink/ink201.xml"/><Relationship Id="rId135" Type="http://schemas.openxmlformats.org/officeDocument/2006/relationships/customXml" Target="../ink/ink228.xml"/><Relationship Id="rId156" Type="http://schemas.openxmlformats.org/officeDocument/2006/relationships/image" Target="../media/image241.png"/><Relationship Id="rId177" Type="http://schemas.openxmlformats.org/officeDocument/2006/relationships/customXml" Target="../ink/ink249.xml"/><Relationship Id="rId198" Type="http://schemas.openxmlformats.org/officeDocument/2006/relationships/image" Target="../media/image262.png"/><Relationship Id="rId202" Type="http://schemas.openxmlformats.org/officeDocument/2006/relationships/image" Target="../media/image264.png"/><Relationship Id="rId223" Type="http://schemas.openxmlformats.org/officeDocument/2006/relationships/customXml" Target="../ink/ink272.xml"/><Relationship Id="rId244" Type="http://schemas.openxmlformats.org/officeDocument/2006/relationships/image" Target="../media/image285.png"/><Relationship Id="rId18" Type="http://schemas.openxmlformats.org/officeDocument/2006/relationships/image" Target="../media/image172.png"/><Relationship Id="rId39" Type="http://schemas.openxmlformats.org/officeDocument/2006/relationships/customXml" Target="../ink/ink180.xml"/><Relationship Id="rId50" Type="http://schemas.openxmlformats.org/officeDocument/2006/relationships/image" Target="../media/image188.png"/><Relationship Id="rId104" Type="http://schemas.openxmlformats.org/officeDocument/2006/relationships/image" Target="../media/image215.png"/><Relationship Id="rId125" Type="http://schemas.openxmlformats.org/officeDocument/2006/relationships/customXml" Target="../ink/ink223.xml"/><Relationship Id="rId146" Type="http://schemas.openxmlformats.org/officeDocument/2006/relationships/image" Target="../media/image236.png"/><Relationship Id="rId167" Type="http://schemas.openxmlformats.org/officeDocument/2006/relationships/customXml" Target="../ink/ink244.xml"/><Relationship Id="rId188" Type="http://schemas.openxmlformats.org/officeDocument/2006/relationships/image" Target="../media/image257.png"/><Relationship Id="rId71" Type="http://schemas.openxmlformats.org/officeDocument/2006/relationships/customXml" Target="../ink/ink196.xml"/><Relationship Id="rId92" Type="http://schemas.openxmlformats.org/officeDocument/2006/relationships/image" Target="../media/image209.png"/><Relationship Id="rId213" Type="http://schemas.openxmlformats.org/officeDocument/2006/relationships/customXml" Target="../ink/ink267.xml"/><Relationship Id="rId234" Type="http://schemas.openxmlformats.org/officeDocument/2006/relationships/image" Target="../media/image280.png"/><Relationship Id="rId2" Type="http://schemas.openxmlformats.org/officeDocument/2006/relationships/image" Target="../media/image3.png"/><Relationship Id="rId29" Type="http://schemas.openxmlformats.org/officeDocument/2006/relationships/customXml" Target="../ink/ink175.xml"/><Relationship Id="rId255" Type="http://schemas.openxmlformats.org/officeDocument/2006/relationships/customXml" Target="../ink/ink288.xml"/><Relationship Id="rId40" Type="http://schemas.openxmlformats.org/officeDocument/2006/relationships/image" Target="../media/image183.png"/><Relationship Id="rId115" Type="http://schemas.openxmlformats.org/officeDocument/2006/relationships/customXml" Target="../ink/ink218.xml"/><Relationship Id="rId136" Type="http://schemas.openxmlformats.org/officeDocument/2006/relationships/image" Target="../media/image231.png"/><Relationship Id="rId157" Type="http://schemas.openxmlformats.org/officeDocument/2006/relationships/customXml" Target="../ink/ink239.xml"/><Relationship Id="rId178" Type="http://schemas.openxmlformats.org/officeDocument/2006/relationships/image" Target="../media/image252.png"/><Relationship Id="rId61" Type="http://schemas.openxmlformats.org/officeDocument/2006/relationships/customXml" Target="../ink/ink191.xml"/><Relationship Id="rId82" Type="http://schemas.openxmlformats.org/officeDocument/2006/relationships/image" Target="../media/image204.png"/><Relationship Id="rId199" Type="http://schemas.openxmlformats.org/officeDocument/2006/relationships/customXml" Target="../ink/ink260.xml"/><Relationship Id="rId203" Type="http://schemas.openxmlformats.org/officeDocument/2006/relationships/customXml" Target="../ink/ink262.xml"/><Relationship Id="rId19" Type="http://schemas.openxmlformats.org/officeDocument/2006/relationships/customXml" Target="../ink/ink170.xml"/><Relationship Id="rId224" Type="http://schemas.openxmlformats.org/officeDocument/2006/relationships/image" Target="../media/image275.png"/><Relationship Id="rId245" Type="http://schemas.openxmlformats.org/officeDocument/2006/relationships/customXml" Target="../ink/ink283.xml"/><Relationship Id="rId30" Type="http://schemas.openxmlformats.org/officeDocument/2006/relationships/image" Target="../media/image178.png"/><Relationship Id="rId105" Type="http://schemas.openxmlformats.org/officeDocument/2006/relationships/customXml" Target="../ink/ink213.xml"/><Relationship Id="rId126" Type="http://schemas.openxmlformats.org/officeDocument/2006/relationships/image" Target="../media/image226.png"/><Relationship Id="rId147" Type="http://schemas.openxmlformats.org/officeDocument/2006/relationships/customXml" Target="../ink/ink234.xml"/><Relationship Id="rId168" Type="http://schemas.openxmlformats.org/officeDocument/2006/relationships/image" Target="../media/image247.png"/><Relationship Id="rId51" Type="http://schemas.openxmlformats.org/officeDocument/2006/relationships/customXml" Target="../ink/ink186.xml"/><Relationship Id="rId72" Type="http://schemas.openxmlformats.org/officeDocument/2006/relationships/image" Target="../media/image199.png"/><Relationship Id="rId93" Type="http://schemas.openxmlformats.org/officeDocument/2006/relationships/customXml" Target="../ink/ink207.xml"/><Relationship Id="rId189" Type="http://schemas.openxmlformats.org/officeDocument/2006/relationships/customXml" Target="../ink/ink255.xml"/><Relationship Id="rId3" Type="http://schemas.openxmlformats.org/officeDocument/2006/relationships/customXml" Target="../ink/ink162.xml"/><Relationship Id="rId214" Type="http://schemas.openxmlformats.org/officeDocument/2006/relationships/image" Target="../media/image270.png"/><Relationship Id="rId235" Type="http://schemas.openxmlformats.org/officeDocument/2006/relationships/customXml" Target="../ink/ink278.xml"/><Relationship Id="rId256" Type="http://schemas.openxmlformats.org/officeDocument/2006/relationships/image" Target="../media/image291.png"/><Relationship Id="rId116" Type="http://schemas.openxmlformats.org/officeDocument/2006/relationships/image" Target="../media/image221.png"/><Relationship Id="rId137" Type="http://schemas.openxmlformats.org/officeDocument/2006/relationships/customXml" Target="../ink/ink229.xml"/><Relationship Id="rId158" Type="http://schemas.openxmlformats.org/officeDocument/2006/relationships/image" Target="../media/image242.png"/><Relationship Id="rId20" Type="http://schemas.openxmlformats.org/officeDocument/2006/relationships/image" Target="../media/image173.png"/><Relationship Id="rId41" Type="http://schemas.openxmlformats.org/officeDocument/2006/relationships/customXml" Target="../ink/ink181.xml"/><Relationship Id="rId62" Type="http://schemas.openxmlformats.org/officeDocument/2006/relationships/image" Target="../media/image194.png"/><Relationship Id="rId83" Type="http://schemas.openxmlformats.org/officeDocument/2006/relationships/customXml" Target="../ink/ink202.xml"/><Relationship Id="rId179" Type="http://schemas.openxmlformats.org/officeDocument/2006/relationships/customXml" Target="../ink/ink250.xml"/><Relationship Id="rId190" Type="http://schemas.openxmlformats.org/officeDocument/2006/relationships/image" Target="../media/image258.png"/><Relationship Id="rId204" Type="http://schemas.openxmlformats.org/officeDocument/2006/relationships/image" Target="../media/image265.png"/><Relationship Id="rId225" Type="http://schemas.openxmlformats.org/officeDocument/2006/relationships/customXml" Target="../ink/ink273.xml"/><Relationship Id="rId246" Type="http://schemas.openxmlformats.org/officeDocument/2006/relationships/image" Target="../media/image286.png"/><Relationship Id="rId106" Type="http://schemas.openxmlformats.org/officeDocument/2006/relationships/image" Target="../media/image216.png"/><Relationship Id="rId127" Type="http://schemas.openxmlformats.org/officeDocument/2006/relationships/customXml" Target="../ink/ink224.xml"/><Relationship Id="rId10" Type="http://schemas.openxmlformats.org/officeDocument/2006/relationships/image" Target="../media/image168.png"/><Relationship Id="rId31" Type="http://schemas.openxmlformats.org/officeDocument/2006/relationships/customXml" Target="../ink/ink176.xml"/><Relationship Id="rId52" Type="http://schemas.openxmlformats.org/officeDocument/2006/relationships/image" Target="../media/image189.png"/><Relationship Id="rId73" Type="http://schemas.openxmlformats.org/officeDocument/2006/relationships/customXml" Target="../ink/ink197.xml"/><Relationship Id="rId94" Type="http://schemas.openxmlformats.org/officeDocument/2006/relationships/image" Target="../media/image210.png"/><Relationship Id="rId148" Type="http://schemas.openxmlformats.org/officeDocument/2006/relationships/image" Target="../media/image237.png"/><Relationship Id="rId169" Type="http://schemas.openxmlformats.org/officeDocument/2006/relationships/customXml" Target="../ink/ink245.xml"/><Relationship Id="rId4" Type="http://schemas.openxmlformats.org/officeDocument/2006/relationships/image" Target="../media/image165.png"/><Relationship Id="rId180" Type="http://schemas.openxmlformats.org/officeDocument/2006/relationships/image" Target="../media/image253.png"/><Relationship Id="rId215" Type="http://schemas.openxmlformats.org/officeDocument/2006/relationships/customXml" Target="../ink/ink268.xml"/><Relationship Id="rId236" Type="http://schemas.openxmlformats.org/officeDocument/2006/relationships/image" Target="../media/image281.png"/><Relationship Id="rId257" Type="http://schemas.openxmlformats.org/officeDocument/2006/relationships/customXml" Target="../ink/ink2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Moon-Kyu </a:t>
            </a:r>
            <a:r>
              <a:rPr sz="1000" spc="-5" dirty="0">
                <a:latin typeface="Arial"/>
                <a:cs typeface="Arial"/>
              </a:rPr>
              <a:t>Cho,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Moon-Kyu </a:t>
            </a:r>
            <a:r>
              <a:rPr sz="1000" spc="-5" dirty="0">
                <a:latin typeface="Arial"/>
                <a:cs typeface="Arial"/>
              </a:rPr>
              <a:t>Cho,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Week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10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Moon-Kyu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sz="2000" b="1" dirty="0">
                <a:latin typeface="Arial"/>
                <a:cs typeface="Arial"/>
              </a:rPr>
              <a:t>School of Computer Engineering &amp; Information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Technology  </a:t>
            </a:r>
            <a:r>
              <a:rPr sz="2000" b="1" dirty="0">
                <a:latin typeface="Arial"/>
                <a:cs typeface="Arial"/>
              </a:rPr>
              <a:t>Korea National </a:t>
            </a:r>
            <a:r>
              <a:rPr sz="2000" b="1" spc="-5" dirty="0">
                <a:latin typeface="Arial"/>
                <a:cs typeface="Arial"/>
              </a:rPr>
              <a:t>University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4126229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Object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Circuit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−	</a:t>
            </a:r>
            <a:r>
              <a:rPr sz="2400" spc="-5" dirty="0">
                <a:latin typeface="Arial"/>
                <a:cs typeface="Arial"/>
              </a:rPr>
              <a:t>Maximum power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Preliminary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762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1105357"/>
            <a:ext cx="11762740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indent="-539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romanUcPeriod"/>
              <a:tabLst>
                <a:tab pos="589915" algn="l"/>
                <a:tab pos="590550" algn="l"/>
              </a:tabLst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맑은 고딕"/>
                <a:cs typeface="맑은 고딕"/>
              </a:rPr>
              <a:t>기본 </a:t>
            </a:r>
            <a:r>
              <a:rPr sz="2400" b="1" spc="-5" dirty="0">
                <a:latin typeface="맑은 고딕"/>
                <a:cs typeface="맑은 고딕"/>
              </a:rPr>
              <a:t>회로 실험</a:t>
            </a:r>
            <a:r>
              <a:rPr sz="2400" b="1" spc="-5" dirty="0">
                <a:latin typeface="Arial"/>
                <a:cs typeface="Arial"/>
              </a:rPr>
              <a:t>) </a:t>
            </a:r>
            <a:r>
              <a:rPr sz="2400" b="1" spc="-5" dirty="0">
                <a:latin typeface="맑은 고딕"/>
                <a:cs typeface="맑은 고딕"/>
              </a:rPr>
              <a:t>아래와 같이 회로를 구성한 </a:t>
            </a:r>
            <a:r>
              <a:rPr sz="2400" b="1" dirty="0">
                <a:latin typeface="맑은 고딕"/>
                <a:cs typeface="맑은 고딕"/>
              </a:rPr>
              <a:t>후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7" baseline="-20833" dirty="0">
                <a:latin typeface="Arial"/>
                <a:cs typeface="Arial"/>
              </a:rPr>
              <a:t>L</a:t>
            </a:r>
            <a:r>
              <a:rPr sz="2400" b="1" spc="-5" dirty="0">
                <a:latin typeface="맑은 고딕"/>
                <a:cs typeface="맑은 고딕"/>
              </a:rPr>
              <a:t>값을 변경하며 </a:t>
            </a:r>
            <a:r>
              <a:rPr sz="2400" b="1" dirty="0">
                <a:latin typeface="맑은 고딕"/>
                <a:cs typeface="맑은 고딕"/>
              </a:rPr>
              <a:t>전압 및</a:t>
            </a:r>
            <a:r>
              <a:rPr sz="2400" b="1" spc="53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전류를</a:t>
            </a:r>
            <a:endParaRPr sz="2400">
              <a:latin typeface="맑은 고딕"/>
              <a:cs typeface="맑은 고딕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맑은 고딕"/>
                <a:cs typeface="맑은 고딕"/>
              </a:rPr>
              <a:t>측정하여 표에</a:t>
            </a:r>
            <a:r>
              <a:rPr sz="2400" b="1" spc="-38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기록하라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2"/>
              <a:tabLst>
                <a:tab pos="589915" algn="l"/>
                <a:tab pos="590550" algn="l"/>
              </a:tabLst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L</a:t>
            </a:r>
            <a:r>
              <a:rPr sz="2400" b="1" spc="-5" dirty="0">
                <a:latin typeface="맑은 고딕"/>
                <a:cs typeface="맑은 고딕"/>
              </a:rPr>
              <a:t>을 </a:t>
            </a:r>
            <a:r>
              <a:rPr sz="2400" b="1" dirty="0">
                <a:latin typeface="맑은 고딕"/>
                <a:cs typeface="맑은 고딕"/>
              </a:rPr>
              <a:t>계산하여 표에</a:t>
            </a:r>
            <a:r>
              <a:rPr sz="2400" b="1" spc="-54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기록하라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 startAt="2"/>
              <a:tabLst>
                <a:tab pos="589915" algn="l"/>
                <a:tab pos="590550" algn="l"/>
              </a:tabLst>
            </a:pPr>
            <a:r>
              <a:rPr sz="2400" b="1" dirty="0">
                <a:latin typeface="맑은 고딕"/>
                <a:cs typeface="맑은 고딕"/>
              </a:rPr>
              <a:t>결과보고서에는 그래프를 그려서</a:t>
            </a:r>
            <a:r>
              <a:rPr sz="2400" b="1" spc="-57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첨부하라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8042" y="1796326"/>
            <a:ext cx="4047085" cy="2423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773" y="4505321"/>
            <a:ext cx="7959394" cy="1818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2F5EAF2-C76B-E45C-7532-D0E1B3BC41C8}"/>
              </a:ext>
            </a:extLst>
          </p:cNvPr>
          <p:cNvGrpSpPr/>
          <p:nvPr/>
        </p:nvGrpSpPr>
        <p:grpSpPr>
          <a:xfrm>
            <a:off x="9305345" y="2410789"/>
            <a:ext cx="782280" cy="227160"/>
            <a:chOff x="9305345" y="2410789"/>
            <a:chExt cx="78228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2AD669D-D2C8-7295-F404-AA13C7F6612C}"/>
                    </a:ext>
                  </a:extLst>
                </p14:cNvPr>
                <p14:cNvContentPartPr/>
                <p14:nvPr/>
              </p14:nvContentPartPr>
              <p14:xfrm>
                <a:off x="9305345" y="2438869"/>
                <a:ext cx="59040" cy="158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2AD669D-D2C8-7295-F404-AA13C7F661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6345" y="2430229"/>
                  <a:ext cx="76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DBB3459-3B70-9E7E-ACE6-D7145DCD580B}"/>
                    </a:ext>
                  </a:extLst>
                </p14:cNvPr>
                <p14:cNvContentPartPr/>
                <p14:nvPr/>
              </p14:nvContentPartPr>
              <p14:xfrm>
                <a:off x="9433505" y="2601589"/>
                <a:ext cx="36000" cy="172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DBB3459-3B70-9E7E-ACE6-D7145DCD58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24505" y="2592589"/>
                  <a:ext cx="5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77BB58B-BBB4-023F-72B1-0C8BD4740BD1}"/>
                    </a:ext>
                  </a:extLst>
                </p14:cNvPr>
                <p14:cNvContentPartPr/>
                <p14:nvPr/>
              </p14:nvContentPartPr>
              <p14:xfrm>
                <a:off x="9526025" y="2414749"/>
                <a:ext cx="100440" cy="223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77BB58B-BBB4-023F-72B1-0C8BD4740B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7025" y="2406109"/>
                  <a:ext cx="118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AFE4EAB-EF4B-E876-82BC-E51B43B6F6CB}"/>
                    </a:ext>
                  </a:extLst>
                </p14:cNvPr>
                <p14:cNvContentPartPr/>
                <p14:nvPr/>
              </p14:nvContentPartPr>
              <p14:xfrm>
                <a:off x="9682625" y="2410789"/>
                <a:ext cx="28080" cy="169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AFE4EAB-EF4B-E876-82BC-E51B43B6F6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3985" y="2401789"/>
                  <a:ext cx="45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1CC61A5-F8B3-1951-67C4-1E50A580BC5F}"/>
                    </a:ext>
                  </a:extLst>
                </p14:cNvPr>
                <p14:cNvContentPartPr/>
                <p14:nvPr/>
              </p14:nvContentPartPr>
              <p14:xfrm>
                <a:off x="9703145" y="2459389"/>
                <a:ext cx="90720" cy="1130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1CC61A5-F8B3-1951-67C4-1E50A580BC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94145" y="2450389"/>
                  <a:ext cx="108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6B16F85-EA06-8936-1DE7-45615177EF2C}"/>
                    </a:ext>
                  </a:extLst>
                </p14:cNvPr>
                <p14:cNvContentPartPr/>
                <p14:nvPr/>
              </p14:nvContentPartPr>
              <p14:xfrm>
                <a:off x="9825185" y="2471629"/>
                <a:ext cx="262440" cy="131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6B16F85-EA06-8936-1DE7-45615177EF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16545" y="2462629"/>
                  <a:ext cx="2800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92D011B-6E8C-7D73-64B6-391BAC6F3F65}"/>
                  </a:ext>
                </a:extLst>
              </p14:cNvPr>
              <p14:cNvContentPartPr/>
              <p14:nvPr/>
            </p14:nvContentPartPr>
            <p14:xfrm>
              <a:off x="2400545" y="4679869"/>
              <a:ext cx="249840" cy="1245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92D011B-6E8C-7D73-64B6-391BAC6F3F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91545" y="4670869"/>
                <a:ext cx="267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975ACDA4-3134-F06B-755D-FE91E86D3E04}"/>
                  </a:ext>
                </a:extLst>
              </p14:cNvPr>
              <p14:cNvContentPartPr/>
              <p14:nvPr/>
            </p14:nvContentPartPr>
            <p14:xfrm>
              <a:off x="3257705" y="4710469"/>
              <a:ext cx="160200" cy="7956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975ACDA4-3134-F06B-755D-FE91E86D3E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48705" y="4701469"/>
                <a:ext cx="17784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FAC597D-CCFD-203F-D34C-FCCEB63A3254}"/>
              </a:ext>
            </a:extLst>
          </p:cNvPr>
          <p:cNvGrpSpPr/>
          <p:nvPr/>
        </p:nvGrpSpPr>
        <p:grpSpPr>
          <a:xfrm>
            <a:off x="2125145" y="3156709"/>
            <a:ext cx="946800" cy="393840"/>
            <a:chOff x="2125145" y="3156709"/>
            <a:chExt cx="9468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9E3C493-A26E-900D-C47E-FE3E3F7F9101}"/>
                    </a:ext>
                  </a:extLst>
                </p14:cNvPr>
                <p14:cNvContentPartPr/>
                <p14:nvPr/>
              </p14:nvContentPartPr>
              <p14:xfrm>
                <a:off x="2125145" y="3156709"/>
                <a:ext cx="100440" cy="3938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9E3C493-A26E-900D-C47E-FE3E3F7F91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6145" y="3148069"/>
                  <a:ext cx="118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E1ECEBF4-AB0C-E5A1-F4C7-DB0B76E07438}"/>
                    </a:ext>
                  </a:extLst>
                </p14:cNvPr>
                <p14:cNvContentPartPr/>
                <p14:nvPr/>
              </p14:nvContentPartPr>
              <p14:xfrm>
                <a:off x="2317745" y="3180469"/>
                <a:ext cx="78120" cy="3448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E1ECEBF4-AB0C-E5A1-F4C7-DB0B76E074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08745" y="3171469"/>
                  <a:ext cx="95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520EBDB-AE16-3F1F-3F77-933DF15AC9F8}"/>
                    </a:ext>
                  </a:extLst>
                </p14:cNvPr>
                <p14:cNvContentPartPr/>
                <p14:nvPr/>
              </p14:nvContentPartPr>
              <p14:xfrm>
                <a:off x="2457425" y="3185149"/>
                <a:ext cx="82080" cy="31392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520EBDB-AE16-3F1F-3F77-933DF15AC9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8785" y="3176509"/>
                  <a:ext cx="99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501C7FF9-3120-697A-C97A-84F113EAC232}"/>
                    </a:ext>
                  </a:extLst>
                </p14:cNvPr>
                <p14:cNvContentPartPr/>
                <p14:nvPr/>
              </p14:nvContentPartPr>
              <p14:xfrm>
                <a:off x="2478665" y="3317989"/>
                <a:ext cx="208080" cy="1166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501C7FF9-3120-697A-C97A-84F113EAC2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0025" y="3309349"/>
                  <a:ext cx="225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57F7AF38-FEE7-B370-2E73-766A8448B737}"/>
                    </a:ext>
                  </a:extLst>
                </p14:cNvPr>
                <p14:cNvContentPartPr/>
                <p14:nvPr/>
              </p14:nvContentPartPr>
              <p14:xfrm>
                <a:off x="2708705" y="3245629"/>
                <a:ext cx="363240" cy="2502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57F7AF38-FEE7-B370-2E73-766A8448B7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99705" y="3236629"/>
                  <a:ext cx="3808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701977E4-8C58-A203-E946-69C595532C24}"/>
              </a:ext>
            </a:extLst>
          </p:cNvPr>
          <p:cNvGrpSpPr/>
          <p:nvPr/>
        </p:nvGrpSpPr>
        <p:grpSpPr>
          <a:xfrm>
            <a:off x="2358425" y="4174429"/>
            <a:ext cx="317160" cy="220320"/>
            <a:chOff x="2358425" y="4174429"/>
            <a:chExt cx="3171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6437F791-F838-F4AC-458B-102BE726FC36}"/>
                    </a:ext>
                  </a:extLst>
                </p14:cNvPr>
                <p14:cNvContentPartPr/>
                <p14:nvPr/>
              </p14:nvContentPartPr>
              <p14:xfrm>
                <a:off x="2358425" y="4192069"/>
                <a:ext cx="36000" cy="20268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6437F791-F838-F4AC-458B-102BE726FC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9425" y="4183429"/>
                  <a:ext cx="53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CE2374A1-79C1-3E7C-C118-339E2E0BA6A1}"/>
                    </a:ext>
                  </a:extLst>
                </p14:cNvPr>
                <p14:cNvContentPartPr/>
                <p14:nvPr/>
              </p14:nvContentPartPr>
              <p14:xfrm>
                <a:off x="2404145" y="4174429"/>
                <a:ext cx="104400" cy="1954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CE2374A1-79C1-3E7C-C118-339E2E0BA6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95505" y="4165789"/>
                  <a:ext cx="122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9B04FC65-255E-AF8C-E574-BCA2CC0A1E9C}"/>
                    </a:ext>
                  </a:extLst>
                </p14:cNvPr>
                <p14:cNvContentPartPr/>
                <p14:nvPr/>
              </p14:nvContentPartPr>
              <p14:xfrm>
                <a:off x="2554265" y="4187029"/>
                <a:ext cx="121320" cy="1623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9B04FC65-255E-AF8C-E574-BCA2CC0A1E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5625" y="4178389"/>
                  <a:ext cx="1389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EB62F5F-8DA4-E15C-3535-617A0493B813}"/>
              </a:ext>
            </a:extLst>
          </p:cNvPr>
          <p:cNvGrpSpPr/>
          <p:nvPr/>
        </p:nvGrpSpPr>
        <p:grpSpPr>
          <a:xfrm>
            <a:off x="3102545" y="4220509"/>
            <a:ext cx="515880" cy="226440"/>
            <a:chOff x="3102545" y="4220509"/>
            <a:chExt cx="5158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AA054515-C50A-F1C2-B298-10B508817D62}"/>
                    </a:ext>
                  </a:extLst>
                </p14:cNvPr>
                <p14:cNvContentPartPr/>
                <p14:nvPr/>
              </p14:nvContentPartPr>
              <p14:xfrm>
                <a:off x="3102545" y="4262989"/>
                <a:ext cx="225360" cy="1839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AA054515-C50A-F1C2-B298-10B508817D6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93905" y="4253989"/>
                  <a:ext cx="243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CAFCB8D4-8122-DE59-FD63-A84E67979DCE}"/>
                    </a:ext>
                  </a:extLst>
                </p14:cNvPr>
                <p14:cNvContentPartPr/>
                <p14:nvPr/>
              </p14:nvContentPartPr>
              <p14:xfrm>
                <a:off x="3330065" y="4259749"/>
                <a:ext cx="140040" cy="1756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CAFCB8D4-8122-DE59-FD63-A84E67979D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21425" y="4251109"/>
                  <a:ext cx="15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FF624016-6C21-AC61-ADB8-D830C2166E39}"/>
                    </a:ext>
                  </a:extLst>
                </p14:cNvPr>
                <p14:cNvContentPartPr/>
                <p14:nvPr/>
              </p14:nvContentPartPr>
              <p14:xfrm>
                <a:off x="3492785" y="4220509"/>
                <a:ext cx="125640" cy="1918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FF624016-6C21-AC61-ADB8-D830C2166E3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84145" y="4211509"/>
                  <a:ext cx="1432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6C67B4D-E642-CFDD-DBD7-C46C5B13582D}"/>
              </a:ext>
            </a:extLst>
          </p:cNvPr>
          <p:cNvGrpSpPr/>
          <p:nvPr/>
        </p:nvGrpSpPr>
        <p:grpSpPr>
          <a:xfrm>
            <a:off x="1325585" y="3216469"/>
            <a:ext cx="693000" cy="481320"/>
            <a:chOff x="1325585" y="3216469"/>
            <a:chExt cx="69300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787AEF5-BFAE-572A-4987-5DF0396368D4}"/>
                    </a:ext>
                  </a:extLst>
                </p14:cNvPr>
                <p14:cNvContentPartPr/>
                <p14:nvPr/>
              </p14:nvContentPartPr>
              <p14:xfrm>
                <a:off x="1378145" y="3216469"/>
                <a:ext cx="50040" cy="38952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787AEF5-BFAE-572A-4987-5DF0396368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9505" y="3207829"/>
                  <a:ext cx="67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510E645-9389-CA2C-6C1C-BEFAD2EBB6E7}"/>
                    </a:ext>
                  </a:extLst>
                </p14:cNvPr>
                <p14:cNvContentPartPr/>
                <p14:nvPr/>
              </p14:nvContentPartPr>
              <p14:xfrm>
                <a:off x="1325585" y="3224029"/>
                <a:ext cx="304560" cy="47376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510E645-9389-CA2C-6C1C-BEFAD2EBB6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16585" y="3215389"/>
                  <a:ext cx="322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ACD11F28-9778-D352-D9EF-815AC0D46541}"/>
                    </a:ext>
                  </a:extLst>
                </p14:cNvPr>
                <p14:cNvContentPartPr/>
                <p14:nvPr/>
              </p14:nvContentPartPr>
              <p14:xfrm>
                <a:off x="1680545" y="3422389"/>
                <a:ext cx="134280" cy="24516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ACD11F28-9778-D352-D9EF-815AC0D465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71905" y="3413389"/>
                  <a:ext cx="151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286F58CD-DD05-5905-D42A-FDD469D17EE6}"/>
                    </a:ext>
                  </a:extLst>
                </p14:cNvPr>
                <p14:cNvContentPartPr/>
                <p14:nvPr/>
              </p14:nvContentPartPr>
              <p14:xfrm>
                <a:off x="1876385" y="3330229"/>
                <a:ext cx="128520" cy="3672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286F58CD-DD05-5905-D42A-FDD469D17E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67745" y="3321589"/>
                  <a:ext cx="14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9D7D17BF-E649-29D1-1547-39B286439BEE}"/>
                    </a:ext>
                  </a:extLst>
                </p14:cNvPr>
                <p14:cNvContentPartPr/>
                <p14:nvPr/>
              </p14:nvContentPartPr>
              <p14:xfrm>
                <a:off x="1909145" y="3408349"/>
                <a:ext cx="109440" cy="417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9D7D17BF-E649-29D1-1547-39B286439B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00505" y="3399349"/>
                  <a:ext cx="1270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BA7676E-FF5B-49B8-2721-2397F2DA3E04}"/>
              </a:ext>
            </a:extLst>
          </p:cNvPr>
          <p:cNvGrpSpPr/>
          <p:nvPr/>
        </p:nvGrpSpPr>
        <p:grpSpPr>
          <a:xfrm>
            <a:off x="1424585" y="3999469"/>
            <a:ext cx="627840" cy="423360"/>
            <a:chOff x="1424585" y="3999469"/>
            <a:chExt cx="6278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CF075F2-91E8-5FDE-15B1-3CB88300ADEC}"/>
                    </a:ext>
                  </a:extLst>
                </p14:cNvPr>
                <p14:cNvContentPartPr/>
                <p14:nvPr/>
              </p14:nvContentPartPr>
              <p14:xfrm>
                <a:off x="1438265" y="3999469"/>
                <a:ext cx="69840" cy="37152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CF075F2-91E8-5FDE-15B1-3CB88300AD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625" y="3990829"/>
                  <a:ext cx="87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2F275E21-FB89-90CE-25DF-DACAB44C8CEA}"/>
                    </a:ext>
                  </a:extLst>
                </p14:cNvPr>
                <p14:cNvContentPartPr/>
                <p14:nvPr/>
              </p14:nvContentPartPr>
              <p14:xfrm>
                <a:off x="1424585" y="4009189"/>
                <a:ext cx="232200" cy="41364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2F275E21-FB89-90CE-25DF-DACAB44C8C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5585" y="4000189"/>
                  <a:ext cx="2498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55DEFF74-016E-29D3-4348-985779DA1735}"/>
                    </a:ext>
                  </a:extLst>
                </p14:cNvPr>
                <p14:cNvContentPartPr/>
                <p14:nvPr/>
              </p14:nvContentPartPr>
              <p14:xfrm>
                <a:off x="1778465" y="4228429"/>
                <a:ext cx="94680" cy="16812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55DEFF74-016E-29D3-4348-985779DA17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69465" y="4219429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05BC53F2-7CFC-4958-D0F0-54AC11B2997D}"/>
                    </a:ext>
                  </a:extLst>
                </p14:cNvPr>
                <p14:cNvContentPartPr/>
                <p14:nvPr/>
              </p14:nvContentPartPr>
              <p14:xfrm>
                <a:off x="1904465" y="4178029"/>
                <a:ext cx="104760" cy="288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05BC53F2-7CFC-4958-D0F0-54AC11B299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95825" y="4169029"/>
                  <a:ext cx="122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EFF26DAD-418B-6745-993F-0277BA79016D}"/>
                    </a:ext>
                  </a:extLst>
                </p14:cNvPr>
                <p14:cNvContentPartPr/>
                <p14:nvPr/>
              </p14:nvContentPartPr>
              <p14:xfrm>
                <a:off x="1925345" y="4256869"/>
                <a:ext cx="127080" cy="158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EFF26DAD-418B-6745-993F-0277BA7901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16705" y="4247869"/>
                  <a:ext cx="1447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9CC1972-CBEA-02E5-397F-13DEE2CAD780}"/>
              </a:ext>
            </a:extLst>
          </p:cNvPr>
          <p:cNvGrpSpPr/>
          <p:nvPr/>
        </p:nvGrpSpPr>
        <p:grpSpPr>
          <a:xfrm>
            <a:off x="2222705" y="5521549"/>
            <a:ext cx="612720" cy="229320"/>
            <a:chOff x="2222705" y="5521549"/>
            <a:chExt cx="6127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1BE55D69-5C84-F913-7BF7-ECBC0DC486EF}"/>
                    </a:ext>
                  </a:extLst>
                </p14:cNvPr>
                <p14:cNvContentPartPr/>
                <p14:nvPr/>
              </p14:nvContentPartPr>
              <p14:xfrm>
                <a:off x="2222705" y="5521549"/>
                <a:ext cx="129600" cy="16848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1BE55D69-5C84-F913-7BF7-ECBC0DC486E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14065" y="5512549"/>
                  <a:ext cx="147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C9D032A-DCCD-1EA1-E295-DBFB0A6412C1}"/>
                    </a:ext>
                  </a:extLst>
                </p14:cNvPr>
                <p14:cNvContentPartPr/>
                <p14:nvPr/>
              </p14:nvContentPartPr>
              <p14:xfrm>
                <a:off x="2282105" y="5554309"/>
                <a:ext cx="36360" cy="19548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C9D032A-DCCD-1EA1-E295-DBFB0A6412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73465" y="5545309"/>
                  <a:ext cx="54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96338882-5E7B-F7E4-2177-247584C1E467}"/>
                    </a:ext>
                  </a:extLst>
                </p14:cNvPr>
                <p14:cNvContentPartPr/>
                <p14:nvPr/>
              </p14:nvContentPartPr>
              <p14:xfrm>
                <a:off x="2358785" y="5558269"/>
                <a:ext cx="354960" cy="1926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96338882-5E7B-F7E4-2177-247584C1E46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49785" y="5549269"/>
                  <a:ext cx="372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3A17765C-E29B-EBC9-10BC-0E1E299E1BB9}"/>
                    </a:ext>
                  </a:extLst>
                </p14:cNvPr>
                <p14:cNvContentPartPr/>
                <p14:nvPr/>
              </p14:nvContentPartPr>
              <p14:xfrm>
                <a:off x="2745065" y="5643949"/>
                <a:ext cx="90360" cy="8568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3A17765C-E29B-EBC9-10BC-0E1E299E1BB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36425" y="5635309"/>
                  <a:ext cx="1080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746D0696-5A73-84BD-1B60-65D7C0C711A2}"/>
                  </a:ext>
                </a:extLst>
              </p14:cNvPr>
              <p14:cNvContentPartPr/>
              <p14:nvPr/>
            </p14:nvContentPartPr>
            <p14:xfrm>
              <a:off x="2852345" y="5613709"/>
              <a:ext cx="74160" cy="126000"/>
            </p14:xfrm>
          </p:contentPart>
        </mc:Choice>
        <mc:Fallback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746D0696-5A73-84BD-1B60-65D7C0C711A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43345" y="5605069"/>
                <a:ext cx="918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0177DAE8-0DA4-7EDE-C9F4-969521FFAB92}"/>
              </a:ext>
            </a:extLst>
          </p:cNvPr>
          <p:cNvGrpSpPr/>
          <p:nvPr/>
        </p:nvGrpSpPr>
        <p:grpSpPr>
          <a:xfrm>
            <a:off x="2269865" y="5079109"/>
            <a:ext cx="1365840" cy="279000"/>
            <a:chOff x="2269865" y="5079109"/>
            <a:chExt cx="13658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0830BFB6-D7FF-35D1-6D25-86CD95D28E7A}"/>
                    </a:ext>
                  </a:extLst>
                </p14:cNvPr>
                <p14:cNvContentPartPr/>
                <p14:nvPr/>
              </p14:nvContentPartPr>
              <p14:xfrm>
                <a:off x="2269865" y="5079109"/>
                <a:ext cx="70920" cy="19548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0830BFB6-D7FF-35D1-6D25-86CD95D28E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61225" y="5070469"/>
                  <a:ext cx="88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BA3CACB-F35C-CB9A-4216-9190084C4403}"/>
                    </a:ext>
                  </a:extLst>
                </p14:cNvPr>
                <p14:cNvContentPartPr/>
                <p14:nvPr/>
              </p14:nvContentPartPr>
              <p14:xfrm>
                <a:off x="2376785" y="5250829"/>
                <a:ext cx="26640" cy="342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4BA3CACB-F35C-CB9A-4216-9190084C440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68145" y="5242189"/>
                  <a:ext cx="4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AB00F44-B304-99F4-6903-F319322F1281}"/>
                    </a:ext>
                  </a:extLst>
                </p14:cNvPr>
                <p14:cNvContentPartPr/>
                <p14:nvPr/>
              </p14:nvContentPartPr>
              <p14:xfrm>
                <a:off x="2437625" y="5139589"/>
                <a:ext cx="11160" cy="6984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AB00F44-B304-99F4-6903-F319322F128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28625" y="5130589"/>
                  <a:ext cx="28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1BBA4B2F-4C82-49C8-9122-BE07F35AE694}"/>
                    </a:ext>
                  </a:extLst>
                </p14:cNvPr>
                <p14:cNvContentPartPr/>
                <p14:nvPr/>
              </p14:nvContentPartPr>
              <p14:xfrm>
                <a:off x="2432945" y="5112949"/>
                <a:ext cx="234720" cy="19620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1BBA4B2F-4C82-49C8-9122-BE07F35AE6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24305" y="5103949"/>
                  <a:ext cx="252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B2616C97-210E-D92E-336E-483FEF057A38}"/>
                    </a:ext>
                  </a:extLst>
                </p14:cNvPr>
                <p14:cNvContentPartPr/>
                <p14:nvPr/>
              </p14:nvContentPartPr>
              <p14:xfrm>
                <a:off x="2611865" y="5162989"/>
                <a:ext cx="45000" cy="1576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B2616C97-210E-D92E-336E-483FEF057A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03225" y="5153989"/>
                  <a:ext cx="62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C225F7D3-1BDE-594C-98E7-B923A0F5E26E}"/>
                    </a:ext>
                  </a:extLst>
                </p14:cNvPr>
                <p14:cNvContentPartPr/>
                <p14:nvPr/>
              </p14:nvContentPartPr>
              <p14:xfrm>
                <a:off x="2623745" y="5138869"/>
                <a:ext cx="109440" cy="18432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C225F7D3-1BDE-594C-98E7-B923A0F5E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15105" y="5129869"/>
                  <a:ext cx="127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469FD1C-F3F0-DEEE-1C3A-8FA3514441CF}"/>
                    </a:ext>
                  </a:extLst>
                </p14:cNvPr>
                <p14:cNvContentPartPr/>
                <p14:nvPr/>
              </p14:nvContentPartPr>
              <p14:xfrm>
                <a:off x="2743985" y="5222029"/>
                <a:ext cx="86040" cy="914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F469FD1C-F3F0-DEEE-1C3A-8FA3514441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35345" y="5213389"/>
                  <a:ext cx="103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11A40853-C458-F81B-22B4-98FA0DFA4D4E}"/>
                    </a:ext>
                  </a:extLst>
                </p14:cNvPr>
                <p14:cNvContentPartPr/>
                <p14:nvPr/>
              </p14:nvContentPartPr>
              <p14:xfrm>
                <a:off x="2849825" y="5115829"/>
                <a:ext cx="110160" cy="2127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11A40853-C458-F81B-22B4-98FA0DFA4D4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41185" y="5106829"/>
                  <a:ext cx="127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3B593F07-C9E1-B5A8-F357-1FC0213837E3}"/>
                    </a:ext>
                  </a:extLst>
                </p14:cNvPr>
                <p14:cNvContentPartPr/>
                <p14:nvPr/>
              </p14:nvContentPartPr>
              <p14:xfrm>
                <a:off x="2865305" y="5231749"/>
                <a:ext cx="96840" cy="1404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3B593F07-C9E1-B5A8-F357-1FC0213837E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56665" y="5223109"/>
                  <a:ext cx="114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A3937722-35B5-8803-3D8B-DAAA98B54A64}"/>
                    </a:ext>
                  </a:extLst>
                </p14:cNvPr>
                <p14:cNvContentPartPr/>
                <p14:nvPr/>
              </p14:nvContentPartPr>
              <p14:xfrm>
                <a:off x="2988425" y="5100349"/>
                <a:ext cx="96840" cy="1555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A3937722-35B5-8803-3D8B-DAAA98B54A6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79785" y="5091709"/>
                  <a:ext cx="11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62D808B6-9AE4-4A73-77DC-D41C8FF5C93A}"/>
                    </a:ext>
                  </a:extLst>
                </p14:cNvPr>
                <p14:cNvContentPartPr/>
                <p14:nvPr/>
              </p14:nvContentPartPr>
              <p14:xfrm>
                <a:off x="3024425" y="5162269"/>
                <a:ext cx="235440" cy="19584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62D808B6-9AE4-4A73-77DC-D41C8FF5C9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15785" y="5153629"/>
                  <a:ext cx="253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2524D824-07B8-FFF5-B057-AE9DBF8EE403}"/>
                    </a:ext>
                  </a:extLst>
                </p14:cNvPr>
                <p14:cNvContentPartPr/>
                <p14:nvPr/>
              </p14:nvContentPartPr>
              <p14:xfrm>
                <a:off x="3245465" y="5202949"/>
                <a:ext cx="76320" cy="1393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2524D824-07B8-FFF5-B057-AE9DBF8EE4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36465" y="5193949"/>
                  <a:ext cx="93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4661578D-7479-EA3C-2A17-2028F6305B25}"/>
                    </a:ext>
                  </a:extLst>
                </p14:cNvPr>
                <p14:cNvContentPartPr/>
                <p14:nvPr/>
              </p14:nvContentPartPr>
              <p14:xfrm>
                <a:off x="3312065" y="5156149"/>
                <a:ext cx="101880" cy="15444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4661578D-7479-EA3C-2A17-2028F6305B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03065" y="5147149"/>
                  <a:ext cx="119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2A8DE038-B773-E749-CBD2-3ABF74ED5E5E}"/>
                    </a:ext>
                  </a:extLst>
                </p14:cNvPr>
                <p14:cNvContentPartPr/>
                <p14:nvPr/>
              </p14:nvContentPartPr>
              <p14:xfrm>
                <a:off x="3418265" y="5229949"/>
                <a:ext cx="74880" cy="8316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2A8DE038-B773-E749-CBD2-3ABF74ED5E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09265" y="5220949"/>
                  <a:ext cx="92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52E8EDEB-44E1-E33F-6018-8618CED993B8}"/>
                    </a:ext>
                  </a:extLst>
                </p14:cNvPr>
                <p14:cNvContentPartPr/>
                <p14:nvPr/>
              </p14:nvContentPartPr>
              <p14:xfrm>
                <a:off x="3519785" y="5170549"/>
                <a:ext cx="84600" cy="1414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52E8EDEB-44E1-E33F-6018-8618CED993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10785" y="5161549"/>
                  <a:ext cx="102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709CCEAE-9F6F-04A3-D42F-BB9930CE92A3}"/>
                    </a:ext>
                  </a:extLst>
                </p14:cNvPr>
                <p14:cNvContentPartPr/>
                <p14:nvPr/>
              </p14:nvContentPartPr>
              <p14:xfrm>
                <a:off x="3530585" y="5227789"/>
                <a:ext cx="105120" cy="2628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709CCEAE-9F6F-04A3-D42F-BB9930CE92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21585" y="5219149"/>
                  <a:ext cx="122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33F29A3-8165-3A31-2FC4-3161DDD5505E}"/>
              </a:ext>
            </a:extLst>
          </p:cNvPr>
          <p:cNvGrpSpPr/>
          <p:nvPr/>
        </p:nvGrpSpPr>
        <p:grpSpPr>
          <a:xfrm>
            <a:off x="3013625" y="5525149"/>
            <a:ext cx="649080" cy="166320"/>
            <a:chOff x="3013625" y="5525149"/>
            <a:chExt cx="64908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617C2D16-E3F3-B24B-A4E4-62A9196031EC}"/>
                    </a:ext>
                  </a:extLst>
                </p14:cNvPr>
                <p14:cNvContentPartPr/>
                <p14:nvPr/>
              </p14:nvContentPartPr>
              <p14:xfrm>
                <a:off x="3013625" y="5529829"/>
                <a:ext cx="78480" cy="14688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617C2D16-E3F3-B24B-A4E4-62A9196031E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04625" y="5520829"/>
                  <a:ext cx="96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C4439A3F-C040-19F7-B135-1D6EDAF18046}"/>
                    </a:ext>
                  </a:extLst>
                </p14:cNvPr>
                <p14:cNvContentPartPr/>
                <p14:nvPr/>
              </p14:nvContentPartPr>
              <p14:xfrm>
                <a:off x="3132785" y="5549269"/>
                <a:ext cx="113040" cy="1422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C4439A3F-C040-19F7-B135-1D6EDAF180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24145" y="5540269"/>
                  <a:ext cx="130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3F721B6D-3D03-1597-9021-04FBE894BBFD}"/>
                    </a:ext>
                  </a:extLst>
                </p14:cNvPr>
                <p14:cNvContentPartPr/>
                <p14:nvPr/>
              </p14:nvContentPartPr>
              <p14:xfrm>
                <a:off x="3250505" y="5525149"/>
                <a:ext cx="16560" cy="1652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3F721B6D-3D03-1597-9021-04FBE894BBF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41865" y="5516149"/>
                  <a:ext cx="3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63DA9DF3-572C-F307-04EA-2A2353AEC35B}"/>
                    </a:ext>
                  </a:extLst>
                </p14:cNvPr>
                <p14:cNvContentPartPr/>
                <p14:nvPr/>
              </p14:nvContentPartPr>
              <p14:xfrm>
                <a:off x="3354545" y="5664829"/>
                <a:ext cx="19800" cy="212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63DA9DF3-572C-F307-04EA-2A2353AEC3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45545" y="5656189"/>
                  <a:ext cx="3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8B17ABA0-CBC5-1612-57CE-60D62306C151}"/>
                    </a:ext>
                  </a:extLst>
                </p14:cNvPr>
                <p14:cNvContentPartPr/>
                <p14:nvPr/>
              </p14:nvContentPartPr>
              <p14:xfrm>
                <a:off x="3409625" y="5530549"/>
                <a:ext cx="21960" cy="1303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8B17ABA0-CBC5-1612-57CE-60D62306C1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00985" y="5521909"/>
                  <a:ext cx="39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52E23533-C294-6A30-F6E1-1819FD25DFEF}"/>
                    </a:ext>
                  </a:extLst>
                </p14:cNvPr>
                <p14:cNvContentPartPr/>
                <p14:nvPr/>
              </p14:nvContentPartPr>
              <p14:xfrm>
                <a:off x="3476225" y="5594629"/>
                <a:ext cx="79560" cy="8604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52E23533-C294-6A30-F6E1-1819FD25DFE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67225" y="5585989"/>
                  <a:ext cx="97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5D6F066A-CB7A-4128-C260-FDB08C904F5C}"/>
                    </a:ext>
                  </a:extLst>
                </p14:cNvPr>
                <p14:cNvContentPartPr/>
                <p14:nvPr/>
              </p14:nvContentPartPr>
              <p14:xfrm>
                <a:off x="3572345" y="5563669"/>
                <a:ext cx="90360" cy="11952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5D6F066A-CB7A-4128-C260-FDB08C904F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3345" y="5555029"/>
                  <a:ext cx="10800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A45074F4-4AF9-887E-5713-F4CBCEE9D807}"/>
                  </a:ext>
                </a:extLst>
              </p14:cNvPr>
              <p14:cNvContentPartPr/>
              <p14:nvPr/>
            </p14:nvContentPartPr>
            <p14:xfrm>
              <a:off x="3099456" y="3029688"/>
              <a:ext cx="165600" cy="544680"/>
            </p14:xfrm>
          </p:contentPart>
        </mc:Choice>
        <mc:Fallback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A45074F4-4AF9-887E-5713-F4CBCEE9D80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090816" y="3021048"/>
                <a:ext cx="183240" cy="56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B50EE93B-CAD4-2077-63B3-C36D61E73F0B}"/>
              </a:ext>
            </a:extLst>
          </p:cNvPr>
          <p:cNvGrpSpPr/>
          <p:nvPr/>
        </p:nvGrpSpPr>
        <p:grpSpPr>
          <a:xfrm>
            <a:off x="3513096" y="3202488"/>
            <a:ext cx="707760" cy="610560"/>
            <a:chOff x="3513096" y="3202488"/>
            <a:chExt cx="70776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A793A984-2045-7FF2-D40A-7E4A747D72E6}"/>
                    </a:ext>
                  </a:extLst>
                </p14:cNvPr>
                <p14:cNvContentPartPr/>
                <p14:nvPr/>
              </p14:nvContentPartPr>
              <p14:xfrm>
                <a:off x="3513096" y="3202488"/>
                <a:ext cx="456480" cy="59832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A793A984-2045-7FF2-D40A-7E4A747D72E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04096" y="3193488"/>
                  <a:ext cx="4741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76B4AD9D-2932-238D-4C8C-986AF71A5857}"/>
                    </a:ext>
                  </a:extLst>
                </p14:cNvPr>
                <p14:cNvContentPartPr/>
                <p14:nvPr/>
              </p14:nvContentPartPr>
              <p14:xfrm>
                <a:off x="3707496" y="3456648"/>
                <a:ext cx="513360" cy="35640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76B4AD9D-2932-238D-4C8C-986AF71A58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98496" y="3447648"/>
                  <a:ext cx="53100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B936FF78-78A1-3406-07C9-633FB65327D0}"/>
              </a:ext>
            </a:extLst>
          </p:cNvPr>
          <p:cNvGrpSpPr/>
          <p:nvPr/>
        </p:nvGrpSpPr>
        <p:grpSpPr>
          <a:xfrm>
            <a:off x="554976" y="5680152"/>
            <a:ext cx="686160" cy="354960"/>
            <a:chOff x="554976" y="5680152"/>
            <a:chExt cx="68616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10472959-0264-B9FB-45DB-3D6A0C909CEF}"/>
                    </a:ext>
                  </a:extLst>
                </p14:cNvPr>
                <p14:cNvContentPartPr/>
                <p14:nvPr/>
              </p14:nvContentPartPr>
              <p14:xfrm>
                <a:off x="554976" y="5680152"/>
                <a:ext cx="139680" cy="32472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10472959-0264-B9FB-45DB-3D6A0C909CE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976" y="5671152"/>
                  <a:ext cx="157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527FBD8C-207B-6373-AC70-F1C858CA46EB}"/>
                    </a:ext>
                  </a:extLst>
                </p14:cNvPr>
                <p14:cNvContentPartPr/>
                <p14:nvPr/>
              </p14:nvContentPartPr>
              <p14:xfrm>
                <a:off x="745416" y="5958072"/>
                <a:ext cx="47520" cy="3384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527FBD8C-207B-6373-AC70-F1C858CA46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6416" y="5949072"/>
                  <a:ext cx="6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97BC04C9-E1A0-150E-4820-262062FD5D5E}"/>
                    </a:ext>
                  </a:extLst>
                </p14:cNvPr>
                <p14:cNvContentPartPr/>
                <p14:nvPr/>
              </p14:nvContentPartPr>
              <p14:xfrm>
                <a:off x="853776" y="5749992"/>
                <a:ext cx="129240" cy="21528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97BC04C9-E1A0-150E-4820-262062FD5D5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4776" y="5740992"/>
                  <a:ext cx="146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3A97F4A6-4A45-3209-BD93-2185BDC14EB5}"/>
                    </a:ext>
                  </a:extLst>
                </p14:cNvPr>
                <p14:cNvContentPartPr/>
                <p14:nvPr/>
              </p14:nvContentPartPr>
              <p14:xfrm>
                <a:off x="980136" y="5794272"/>
                <a:ext cx="261000" cy="24084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3A97F4A6-4A45-3209-BD93-2185BDC14EB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1136" y="5785272"/>
                  <a:ext cx="2786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B6E4D68A-43B3-5A2B-F10C-91D9A2AFF44C}"/>
              </a:ext>
            </a:extLst>
          </p:cNvPr>
          <p:cNvGrpSpPr/>
          <p:nvPr/>
        </p:nvGrpSpPr>
        <p:grpSpPr>
          <a:xfrm>
            <a:off x="2259576" y="5978952"/>
            <a:ext cx="601560" cy="216000"/>
            <a:chOff x="2259576" y="5978952"/>
            <a:chExt cx="6015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B84A54FB-CFB7-615C-2A33-E85859ACF6A4}"/>
                    </a:ext>
                  </a:extLst>
                </p14:cNvPr>
                <p14:cNvContentPartPr/>
                <p14:nvPr/>
              </p14:nvContentPartPr>
              <p14:xfrm>
                <a:off x="2259576" y="5978952"/>
                <a:ext cx="75960" cy="15624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B84A54FB-CFB7-615C-2A33-E85859ACF6A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50576" y="5969952"/>
                  <a:ext cx="93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4A7BF1A8-2C79-25E3-5DC1-FB72C48CBD99}"/>
                    </a:ext>
                  </a:extLst>
                </p14:cNvPr>
                <p14:cNvContentPartPr/>
                <p14:nvPr/>
              </p14:nvContentPartPr>
              <p14:xfrm>
                <a:off x="2345976" y="6125112"/>
                <a:ext cx="38880" cy="1620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4A7BF1A8-2C79-25E3-5DC1-FB72C48CBD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337336" y="6116472"/>
                  <a:ext cx="56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2AA6E187-8767-ABDB-A6DE-36541D5D0194}"/>
                    </a:ext>
                  </a:extLst>
                </p14:cNvPr>
                <p14:cNvContentPartPr/>
                <p14:nvPr/>
              </p14:nvContentPartPr>
              <p14:xfrm>
                <a:off x="2391336" y="6025392"/>
                <a:ext cx="61560" cy="910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2AA6E187-8767-ABDB-A6DE-36541D5D01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82336" y="6016392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374A7740-C330-065C-4249-245AFEB077DD}"/>
                    </a:ext>
                  </a:extLst>
                </p14:cNvPr>
                <p14:cNvContentPartPr/>
                <p14:nvPr/>
              </p14:nvContentPartPr>
              <p14:xfrm>
                <a:off x="2493936" y="6005232"/>
                <a:ext cx="91440" cy="15876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374A7740-C330-065C-4249-245AFEB077D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84936" y="5996592"/>
                  <a:ext cx="109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E97F4B11-67BA-CC65-911B-720507A2CAA5}"/>
                    </a:ext>
                  </a:extLst>
                </p14:cNvPr>
                <p14:cNvContentPartPr/>
                <p14:nvPr/>
              </p14:nvContentPartPr>
              <p14:xfrm>
                <a:off x="2586816" y="6090552"/>
                <a:ext cx="75600" cy="10440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E97F4B11-67BA-CC65-911B-720507A2CAA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77816" y="6081552"/>
                  <a:ext cx="93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0B9DE502-4DB7-605B-F305-B877AE99BFA8}"/>
                    </a:ext>
                  </a:extLst>
                </p14:cNvPr>
                <p14:cNvContentPartPr/>
                <p14:nvPr/>
              </p14:nvContentPartPr>
              <p14:xfrm>
                <a:off x="2695896" y="6014592"/>
                <a:ext cx="165240" cy="17928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0B9DE502-4DB7-605B-F305-B877AE99BFA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87256" y="6005952"/>
                  <a:ext cx="1828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B47F1735-8493-598C-5CAE-594ECC868D2A}"/>
              </a:ext>
            </a:extLst>
          </p:cNvPr>
          <p:cNvGrpSpPr/>
          <p:nvPr/>
        </p:nvGrpSpPr>
        <p:grpSpPr>
          <a:xfrm>
            <a:off x="2965698" y="5915244"/>
            <a:ext cx="777600" cy="312840"/>
            <a:chOff x="2965698" y="5915244"/>
            <a:chExt cx="7776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49342043-80FA-BE90-56A0-612B83B62B19}"/>
                    </a:ext>
                  </a:extLst>
                </p14:cNvPr>
                <p14:cNvContentPartPr/>
                <p14:nvPr/>
              </p14:nvContentPartPr>
              <p14:xfrm>
                <a:off x="2965698" y="5915244"/>
                <a:ext cx="64080" cy="19368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49342043-80FA-BE90-56A0-612B83B62B1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56698" y="5906604"/>
                  <a:ext cx="8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EC4D1308-1844-2613-E444-55C1317C345F}"/>
                    </a:ext>
                  </a:extLst>
                </p14:cNvPr>
                <p14:cNvContentPartPr/>
                <p14:nvPr/>
              </p14:nvContentPartPr>
              <p14:xfrm>
                <a:off x="3142458" y="6161844"/>
                <a:ext cx="25200" cy="936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EC4D1308-1844-2613-E444-55C1317C345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33458" y="6153204"/>
                  <a:ext cx="42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B2E24B24-93FA-357E-3D1D-CF3C08FEB789}"/>
                    </a:ext>
                  </a:extLst>
                </p14:cNvPr>
                <p14:cNvContentPartPr/>
                <p14:nvPr/>
              </p14:nvContentPartPr>
              <p14:xfrm>
                <a:off x="3188178" y="6017124"/>
                <a:ext cx="123840" cy="15624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B2E24B24-93FA-357E-3D1D-CF3C08FEB7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79538" y="6008484"/>
                  <a:ext cx="141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DC266083-6BF6-DEC5-21ED-42E276FB845C}"/>
                    </a:ext>
                  </a:extLst>
                </p14:cNvPr>
                <p14:cNvContentPartPr/>
                <p14:nvPr/>
              </p14:nvContentPartPr>
              <p14:xfrm>
                <a:off x="3309858" y="6048804"/>
                <a:ext cx="94320" cy="17928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DC266083-6BF6-DEC5-21ED-42E276FB84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00858" y="6039804"/>
                  <a:ext cx="111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23972723-6DC3-9CB4-B9E4-F09F55C20424}"/>
                    </a:ext>
                  </a:extLst>
                </p14:cNvPr>
                <p14:cNvContentPartPr/>
                <p14:nvPr/>
              </p14:nvContentPartPr>
              <p14:xfrm>
                <a:off x="3476898" y="6075444"/>
                <a:ext cx="100800" cy="10764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23972723-6DC3-9CB4-B9E4-F09F55C204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67898" y="6066444"/>
                  <a:ext cx="118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D7DA7E75-41C3-DB30-AB01-FAD416E698AD}"/>
                    </a:ext>
                  </a:extLst>
                </p14:cNvPr>
                <p14:cNvContentPartPr/>
                <p14:nvPr/>
              </p14:nvContentPartPr>
              <p14:xfrm>
                <a:off x="3594618" y="5993364"/>
                <a:ext cx="148680" cy="164880"/>
              </p14:xfrm>
            </p:contentPart>
          </mc:Choice>
          <mc:Fallback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D7DA7E75-41C3-DB30-AB01-FAD416E698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85618" y="5984364"/>
                  <a:ext cx="1663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90B7AEC4-AF4B-CC59-BA83-C9E94CE28AA1}"/>
              </a:ext>
            </a:extLst>
          </p:cNvPr>
          <p:cNvGrpSpPr/>
          <p:nvPr/>
        </p:nvGrpSpPr>
        <p:grpSpPr>
          <a:xfrm>
            <a:off x="3819152" y="4206829"/>
            <a:ext cx="4660353" cy="2208600"/>
            <a:chOff x="3819152" y="4206829"/>
            <a:chExt cx="4660353" cy="22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4060F858-EA68-9361-23F9-F2D141B20D8A}"/>
                    </a:ext>
                  </a:extLst>
                </p14:cNvPr>
                <p14:cNvContentPartPr/>
                <p14:nvPr/>
              </p14:nvContentPartPr>
              <p14:xfrm>
                <a:off x="3951425" y="4687429"/>
                <a:ext cx="279000" cy="1314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060F858-EA68-9361-23F9-F2D141B20D8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42425" y="4678789"/>
                  <a:ext cx="296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E6E01915-5B26-D9B3-0E0D-BDA60E8F47FF}"/>
                    </a:ext>
                  </a:extLst>
                </p14:cNvPr>
                <p14:cNvContentPartPr/>
                <p14:nvPr/>
              </p14:nvContentPartPr>
              <p14:xfrm>
                <a:off x="4800665" y="4718749"/>
                <a:ext cx="239040" cy="8280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E6E01915-5B26-D9B3-0E0D-BDA60E8F47F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92025" y="4709749"/>
                  <a:ext cx="256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B89B21E-B20F-EBB4-3488-92D143595EA9}"/>
                    </a:ext>
                  </a:extLst>
                </p14:cNvPr>
                <p14:cNvContentPartPr/>
                <p14:nvPr/>
              </p14:nvContentPartPr>
              <p14:xfrm>
                <a:off x="7649705" y="4442989"/>
                <a:ext cx="829800" cy="18536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B89B21E-B20F-EBB4-3488-92D143595EA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40705" y="4433989"/>
                  <a:ext cx="847440" cy="18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479E4CA-9840-3515-22A2-5B75280B1055}"/>
                    </a:ext>
                  </a:extLst>
                </p14:cNvPr>
                <p14:cNvContentPartPr/>
                <p14:nvPr/>
              </p14:nvContentPartPr>
              <p14:xfrm>
                <a:off x="7607945" y="4453429"/>
                <a:ext cx="748800" cy="1962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479E4CA-9840-3515-22A2-5B75280B10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99305" y="4444429"/>
                  <a:ext cx="766440" cy="19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74E4898D-87FA-02AF-7F7D-6D379794F27D}"/>
                    </a:ext>
                  </a:extLst>
                </p14:cNvPr>
                <p14:cNvContentPartPr/>
                <p14:nvPr/>
              </p14:nvContentPartPr>
              <p14:xfrm>
                <a:off x="5521025" y="4675189"/>
                <a:ext cx="266760" cy="1666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74E4898D-87FA-02AF-7F7D-6D379794F27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12385" y="4666549"/>
                  <a:ext cx="284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40BEBF1-35E5-140F-E67B-C5DAE3D704C3}"/>
                    </a:ext>
                  </a:extLst>
                </p14:cNvPr>
                <p14:cNvContentPartPr/>
                <p14:nvPr/>
              </p14:nvContentPartPr>
              <p14:xfrm>
                <a:off x="6176945" y="4516069"/>
                <a:ext cx="707040" cy="179064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40BEBF1-35E5-140F-E67B-C5DAE3D704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67945" y="4507429"/>
                  <a:ext cx="724680" cy="18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35A00046-03B6-3927-07B6-0DCDCD83D3C8}"/>
                    </a:ext>
                  </a:extLst>
                </p14:cNvPr>
                <p14:cNvContentPartPr/>
                <p14:nvPr/>
              </p14:nvContentPartPr>
              <p14:xfrm>
                <a:off x="6051665" y="4548109"/>
                <a:ext cx="1065600" cy="17445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35A00046-03B6-3927-07B6-0DCDCD83D3C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43025" y="4539469"/>
                  <a:ext cx="1083240" cy="17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9AF34A1-47C4-E4CB-8BCD-EDD2EAEC48D1}"/>
                    </a:ext>
                  </a:extLst>
                </p14:cNvPr>
                <p14:cNvContentPartPr/>
                <p14:nvPr/>
              </p14:nvContentPartPr>
              <p14:xfrm>
                <a:off x="6903785" y="4615429"/>
                <a:ext cx="830160" cy="169668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9AF34A1-47C4-E4CB-8BCD-EDD2EAEC48D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95145" y="4606789"/>
                  <a:ext cx="84780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8D0259B9-4239-CD20-94EE-FDF62908C9E2}"/>
                    </a:ext>
                  </a:extLst>
                </p14:cNvPr>
                <p14:cNvContentPartPr/>
                <p14:nvPr/>
              </p14:nvContentPartPr>
              <p14:xfrm>
                <a:off x="6845825" y="4527589"/>
                <a:ext cx="893880" cy="17229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8D0259B9-4239-CD20-94EE-FDF62908C9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37185" y="4518949"/>
                  <a:ext cx="91152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986FAE2F-BEBB-7E02-7C41-FAACA461627D}"/>
                    </a:ext>
                  </a:extLst>
                </p14:cNvPr>
                <p14:cNvContentPartPr/>
                <p14:nvPr/>
              </p14:nvContentPartPr>
              <p14:xfrm>
                <a:off x="3851345" y="4206829"/>
                <a:ext cx="184680" cy="14220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986FAE2F-BEBB-7E02-7C41-FAACA461627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42705" y="4197829"/>
                  <a:ext cx="202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A4CB1C25-A4C2-19A2-1020-8C178090F03A}"/>
                    </a:ext>
                  </a:extLst>
                </p14:cNvPr>
                <p14:cNvContentPartPr/>
                <p14:nvPr/>
              </p14:nvContentPartPr>
              <p14:xfrm>
                <a:off x="3928385" y="4219429"/>
                <a:ext cx="64440" cy="19440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A4CB1C25-A4C2-19A2-1020-8C178090F0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19385" y="4210789"/>
                  <a:ext cx="82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05D31F13-E76B-57F5-3A7E-20948792FED0}"/>
                    </a:ext>
                  </a:extLst>
                </p14:cNvPr>
                <p14:cNvContentPartPr/>
                <p14:nvPr/>
              </p14:nvContentPartPr>
              <p14:xfrm>
                <a:off x="4014425" y="4224109"/>
                <a:ext cx="83520" cy="14076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05D31F13-E76B-57F5-3A7E-20948792FE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05785" y="4215469"/>
                  <a:ext cx="101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D31D380A-E966-5F98-93A5-4698D2FB070D}"/>
                    </a:ext>
                  </a:extLst>
                </p14:cNvPr>
                <p14:cNvContentPartPr/>
                <p14:nvPr/>
              </p14:nvContentPartPr>
              <p14:xfrm>
                <a:off x="4124225" y="4243189"/>
                <a:ext cx="81000" cy="10260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D31D380A-E966-5F98-93A5-4698D2FB070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15585" y="4234189"/>
                  <a:ext cx="98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5FFA803C-9AEA-8F1C-4425-FA39213FB6F9}"/>
                    </a:ext>
                  </a:extLst>
                </p14:cNvPr>
                <p14:cNvContentPartPr/>
                <p14:nvPr/>
              </p14:nvContentPartPr>
              <p14:xfrm>
                <a:off x="4597265" y="4234549"/>
                <a:ext cx="162720" cy="16848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5FFA803C-9AEA-8F1C-4425-FA39213FB6F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88625" y="4225549"/>
                  <a:ext cx="180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5468C576-0A06-7ABF-35F5-AF8113CBF125}"/>
                    </a:ext>
                  </a:extLst>
                </p14:cNvPr>
                <p14:cNvContentPartPr/>
                <p14:nvPr/>
              </p14:nvContentPartPr>
              <p14:xfrm>
                <a:off x="4795265" y="4277749"/>
                <a:ext cx="88200" cy="13788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5468C576-0A06-7ABF-35F5-AF8113CBF12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86265" y="4268749"/>
                  <a:ext cx="105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893BF158-647C-8822-4F05-6A357AD8F4FC}"/>
                    </a:ext>
                  </a:extLst>
                </p14:cNvPr>
                <p14:cNvContentPartPr/>
                <p14:nvPr/>
              </p14:nvContentPartPr>
              <p14:xfrm>
                <a:off x="4921265" y="4264069"/>
                <a:ext cx="93600" cy="9216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893BF158-647C-8822-4F05-6A357AD8F4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12625" y="4255429"/>
                  <a:ext cx="111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E0074AC1-DB06-70C9-CC1C-1715BE51F694}"/>
                    </a:ext>
                  </a:extLst>
                </p14:cNvPr>
                <p14:cNvContentPartPr/>
                <p14:nvPr/>
              </p14:nvContentPartPr>
              <p14:xfrm>
                <a:off x="5424545" y="4222309"/>
                <a:ext cx="53640" cy="18972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E0074AC1-DB06-70C9-CC1C-1715BE51F69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15905" y="4213309"/>
                  <a:ext cx="71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21558E25-6FC3-D7A4-7CB1-AE05A4AD5923}"/>
                    </a:ext>
                  </a:extLst>
                </p14:cNvPr>
                <p14:cNvContentPartPr/>
                <p14:nvPr/>
              </p14:nvContentPartPr>
              <p14:xfrm>
                <a:off x="5514545" y="4253629"/>
                <a:ext cx="77760" cy="10512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21558E25-6FC3-D7A4-7CB1-AE05A4AD592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05545" y="4244629"/>
                  <a:ext cx="95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4F778C5B-2253-9E9B-C31F-73DC24B4B9A6}"/>
                    </a:ext>
                  </a:extLst>
                </p14:cNvPr>
                <p14:cNvContentPartPr/>
                <p14:nvPr/>
              </p14:nvContentPartPr>
              <p14:xfrm>
                <a:off x="5624345" y="4262269"/>
                <a:ext cx="66960" cy="10836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4F778C5B-2253-9E9B-C31F-73DC24B4B9A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15345" y="4253629"/>
                  <a:ext cx="84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18426AC5-772A-AAAA-AA4C-33872919BC4B}"/>
                    </a:ext>
                  </a:extLst>
                </p14:cNvPr>
                <p14:cNvContentPartPr/>
                <p14:nvPr/>
              </p14:nvContentPartPr>
              <p14:xfrm>
                <a:off x="5720465" y="4282069"/>
                <a:ext cx="107640" cy="8388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18426AC5-772A-AAAA-AA4C-33872919BC4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11825" y="4273429"/>
                  <a:ext cx="125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314DA8A1-ED0D-2CAA-8026-587C0A15A9A5}"/>
                    </a:ext>
                  </a:extLst>
                </p14:cNvPr>
                <p14:cNvContentPartPr/>
                <p14:nvPr/>
              </p14:nvContentPartPr>
              <p14:xfrm>
                <a:off x="3867545" y="5459989"/>
                <a:ext cx="27000" cy="16812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314DA8A1-ED0D-2CAA-8026-587C0A15A9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58545" y="5450989"/>
                  <a:ext cx="44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F8F58772-2957-F7C3-F147-B30E50067ABA}"/>
                    </a:ext>
                  </a:extLst>
                </p14:cNvPr>
                <p14:cNvContentPartPr/>
                <p14:nvPr/>
              </p14:nvContentPartPr>
              <p14:xfrm>
                <a:off x="3957545" y="5621989"/>
                <a:ext cx="18000" cy="2736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F8F58772-2957-F7C3-F147-B30E50067AB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48545" y="5613349"/>
                  <a:ext cx="35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9D7A6BC4-93F1-8B1D-2051-94C8101F8F28}"/>
                    </a:ext>
                  </a:extLst>
                </p14:cNvPr>
                <p14:cNvContentPartPr/>
                <p14:nvPr/>
              </p14:nvContentPartPr>
              <p14:xfrm>
                <a:off x="4011545" y="5459269"/>
                <a:ext cx="74160" cy="12636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9D7A6BC4-93F1-8B1D-2051-94C8101F8F2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2905" y="5450269"/>
                  <a:ext cx="91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1C0E1A6F-5171-6623-1ACC-6186A58B518B}"/>
                    </a:ext>
                  </a:extLst>
                </p14:cNvPr>
                <p14:cNvContentPartPr/>
                <p14:nvPr/>
              </p14:nvContentPartPr>
              <p14:xfrm>
                <a:off x="4058345" y="5486629"/>
                <a:ext cx="19800" cy="12852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1C0E1A6F-5171-6623-1ACC-6186A58B518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49345" y="5477989"/>
                  <a:ext cx="37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1CC78C21-86C8-6A12-BDA4-F6FA2B5C1A6D}"/>
                    </a:ext>
                  </a:extLst>
                </p14:cNvPr>
                <p14:cNvContentPartPr/>
                <p14:nvPr/>
              </p14:nvContentPartPr>
              <p14:xfrm>
                <a:off x="4099025" y="5486629"/>
                <a:ext cx="84960" cy="16272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1CC78C21-86C8-6A12-BDA4-F6FA2B5C1A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90025" y="5477989"/>
                  <a:ext cx="102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9054C73B-2CD0-3829-9A07-E3340CD6FA59}"/>
                    </a:ext>
                  </a:extLst>
                </p14:cNvPr>
                <p14:cNvContentPartPr/>
                <p14:nvPr/>
              </p14:nvContentPartPr>
              <p14:xfrm>
                <a:off x="4165265" y="5475469"/>
                <a:ext cx="93960" cy="13716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9054C73B-2CD0-3829-9A07-E3340CD6FA5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56625" y="5466469"/>
                  <a:ext cx="111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D710A91A-0AE1-A7FB-D8DC-24D61F5CD5B1}"/>
                    </a:ext>
                  </a:extLst>
                </p14:cNvPr>
                <p14:cNvContentPartPr/>
                <p14:nvPr/>
              </p14:nvContentPartPr>
              <p14:xfrm>
                <a:off x="4326545" y="5469349"/>
                <a:ext cx="117720" cy="14724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D710A91A-0AE1-A7FB-D8DC-24D61F5CD5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17545" y="5460349"/>
                  <a:ext cx="135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ED6F45E9-50C1-1270-D387-FC36C1160BAE}"/>
                    </a:ext>
                  </a:extLst>
                </p14:cNvPr>
                <p14:cNvContentPartPr/>
                <p14:nvPr/>
              </p14:nvContentPartPr>
              <p14:xfrm>
                <a:off x="3849905" y="5072989"/>
                <a:ext cx="127440" cy="13896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ED6F45E9-50C1-1270-D387-FC36C1160BA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40905" y="5064349"/>
                  <a:ext cx="145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C76C9146-6053-5BB7-D19F-6CEEB456C166}"/>
                    </a:ext>
                  </a:extLst>
                </p14:cNvPr>
                <p14:cNvContentPartPr/>
                <p14:nvPr/>
              </p14:nvContentPartPr>
              <p14:xfrm>
                <a:off x="3920465" y="5084509"/>
                <a:ext cx="14400" cy="18036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C76C9146-6053-5BB7-D19F-6CEEB456C16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11825" y="5075869"/>
                  <a:ext cx="32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2E5B43E2-7656-2654-6E05-EE3B222DBB58}"/>
                    </a:ext>
                  </a:extLst>
                </p14:cNvPr>
                <p14:cNvContentPartPr/>
                <p14:nvPr/>
              </p14:nvContentPartPr>
              <p14:xfrm>
                <a:off x="4006505" y="5227069"/>
                <a:ext cx="50400" cy="3276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2E5B43E2-7656-2654-6E05-EE3B222DBB5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997505" y="5218069"/>
                  <a:ext cx="6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A7FD2262-94DD-635D-B916-842C58D63FD4}"/>
                    </a:ext>
                  </a:extLst>
                </p14:cNvPr>
                <p14:cNvContentPartPr/>
                <p14:nvPr/>
              </p14:nvContentPartPr>
              <p14:xfrm>
                <a:off x="4079945" y="5068309"/>
                <a:ext cx="119880" cy="15624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A7FD2262-94DD-635D-B916-842C58D63F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71305" y="5059309"/>
                  <a:ext cx="137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F802781F-45B8-92C0-85E6-2502B16674EA}"/>
                    </a:ext>
                  </a:extLst>
                </p14:cNvPr>
                <p14:cNvContentPartPr/>
                <p14:nvPr/>
              </p14:nvContentPartPr>
              <p14:xfrm>
                <a:off x="4203785" y="5061469"/>
                <a:ext cx="83160" cy="15084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F802781F-45B8-92C0-85E6-2502B16674E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94785" y="5052829"/>
                  <a:ext cx="100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6C66ED9-BC1E-2C11-AF2C-1C14F4076E60}"/>
                    </a:ext>
                  </a:extLst>
                </p14:cNvPr>
                <p14:cNvContentPartPr/>
                <p14:nvPr/>
              </p14:nvContentPartPr>
              <p14:xfrm>
                <a:off x="4286945" y="5057149"/>
                <a:ext cx="98640" cy="8784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6C66ED9-BC1E-2C11-AF2C-1C14F4076E6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78305" y="5048149"/>
                  <a:ext cx="116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B98A26D0-4707-D509-DF5F-4160D4BBB0A0}"/>
                    </a:ext>
                  </a:extLst>
                </p14:cNvPr>
                <p14:cNvContentPartPr/>
                <p14:nvPr/>
              </p14:nvContentPartPr>
              <p14:xfrm>
                <a:off x="4329065" y="5065429"/>
                <a:ext cx="12960" cy="12456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B98A26D0-4707-D509-DF5F-4160D4BBB0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20425" y="5056789"/>
                  <a:ext cx="30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7C03B3D4-2457-80C0-69A6-3103B402DC7C}"/>
                    </a:ext>
                  </a:extLst>
                </p14:cNvPr>
                <p14:cNvContentPartPr/>
                <p14:nvPr/>
              </p14:nvContentPartPr>
              <p14:xfrm>
                <a:off x="4381265" y="5121589"/>
                <a:ext cx="79920" cy="9612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7C03B3D4-2457-80C0-69A6-3103B402DC7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72265" y="5112949"/>
                  <a:ext cx="9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C211D7D0-EC1F-C2CC-FA9A-865107A62560}"/>
                    </a:ext>
                  </a:extLst>
                </p14:cNvPr>
                <p14:cNvContentPartPr/>
                <p14:nvPr/>
              </p14:nvContentPartPr>
              <p14:xfrm>
                <a:off x="4488905" y="5029789"/>
                <a:ext cx="75240" cy="19476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C211D7D0-EC1F-C2CC-FA9A-865107A6256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0265" y="5021149"/>
                  <a:ext cx="92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16DA5409-8399-3282-675C-3349CF368D3D}"/>
                    </a:ext>
                  </a:extLst>
                </p14:cNvPr>
                <p14:cNvContentPartPr/>
                <p14:nvPr/>
              </p14:nvContentPartPr>
              <p14:xfrm>
                <a:off x="4503665" y="5130949"/>
                <a:ext cx="90360" cy="1116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16DA5409-8399-3282-675C-3349CF368D3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95025" y="5122309"/>
                  <a:ext cx="10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D16D0486-C77A-4B51-9712-08584634894B}"/>
                    </a:ext>
                  </a:extLst>
                </p14:cNvPr>
                <p14:cNvContentPartPr/>
                <p14:nvPr/>
              </p14:nvContentPartPr>
              <p14:xfrm>
                <a:off x="4669056" y="5110632"/>
                <a:ext cx="139680" cy="13788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D16D0486-C77A-4B51-9712-08584634894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660416" y="5101992"/>
                  <a:ext cx="157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057A0F1F-1059-0A9B-234B-1B897D05547B}"/>
                    </a:ext>
                  </a:extLst>
                </p14:cNvPr>
                <p14:cNvContentPartPr/>
                <p14:nvPr/>
              </p14:nvContentPartPr>
              <p14:xfrm>
                <a:off x="4719456" y="5151312"/>
                <a:ext cx="24840" cy="14364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057A0F1F-1059-0A9B-234B-1B897D05547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10456" y="5142672"/>
                  <a:ext cx="42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0ACE2FF8-393F-A426-EC01-7A9B3B25D322}"/>
                    </a:ext>
                  </a:extLst>
                </p14:cNvPr>
                <p14:cNvContentPartPr/>
                <p14:nvPr/>
              </p14:nvContentPartPr>
              <p14:xfrm>
                <a:off x="4779576" y="5293512"/>
                <a:ext cx="42480" cy="1476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0ACE2FF8-393F-A426-EC01-7A9B3B25D32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70936" y="5284872"/>
                  <a:ext cx="60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10C61A1-360C-0A29-D6C5-980BCDE6B9E9}"/>
                    </a:ext>
                  </a:extLst>
                </p14:cNvPr>
                <p14:cNvContentPartPr/>
                <p14:nvPr/>
              </p14:nvContentPartPr>
              <p14:xfrm>
                <a:off x="4880736" y="5065632"/>
                <a:ext cx="67320" cy="16488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410C61A1-360C-0A29-D6C5-980BCDE6B9E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71736" y="5056992"/>
                  <a:ext cx="84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DF71F497-25D0-468A-60B1-19D438C96792}"/>
                    </a:ext>
                  </a:extLst>
                </p14:cNvPr>
                <p14:cNvContentPartPr/>
                <p14:nvPr/>
              </p14:nvContentPartPr>
              <p14:xfrm>
                <a:off x="4955256" y="5095152"/>
                <a:ext cx="74520" cy="15264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DF71F497-25D0-468A-60B1-19D438C9679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46616" y="5086512"/>
                  <a:ext cx="92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2A8A38-20DC-65F0-0512-B67BA09C8689}"/>
                    </a:ext>
                  </a:extLst>
                </p14:cNvPr>
                <p14:cNvContentPartPr/>
                <p14:nvPr/>
              </p14:nvContentPartPr>
              <p14:xfrm>
                <a:off x="5054976" y="5084712"/>
                <a:ext cx="52200" cy="14364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2A8A38-20DC-65F0-0512-B67BA09C868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046336" y="5075712"/>
                  <a:ext cx="6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BA1069E-D819-3C24-5AC4-F2BAE554A31F}"/>
                    </a:ext>
                  </a:extLst>
                </p14:cNvPr>
                <p14:cNvContentPartPr/>
                <p14:nvPr/>
              </p14:nvContentPartPr>
              <p14:xfrm>
                <a:off x="5102856" y="5127192"/>
                <a:ext cx="93960" cy="10656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BA1069E-D819-3C24-5AC4-F2BAE554A31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93856" y="5118192"/>
                  <a:ext cx="11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863A240A-A113-35BC-3305-8FD265B33502}"/>
                    </a:ext>
                  </a:extLst>
                </p14:cNvPr>
                <p14:cNvContentPartPr/>
                <p14:nvPr/>
              </p14:nvContentPartPr>
              <p14:xfrm>
                <a:off x="5217696" y="5044752"/>
                <a:ext cx="81360" cy="19836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863A240A-A113-35BC-3305-8FD265B3350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08696" y="5036112"/>
                  <a:ext cx="99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A233D243-C665-EEC9-747E-5578B6074792}"/>
                    </a:ext>
                  </a:extLst>
                </p14:cNvPr>
                <p14:cNvContentPartPr/>
                <p14:nvPr/>
              </p14:nvContentPartPr>
              <p14:xfrm>
                <a:off x="5233896" y="5137632"/>
                <a:ext cx="105120" cy="1080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A233D243-C665-EEC9-747E-5578B607479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24896" y="5128632"/>
                  <a:ext cx="122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76A58EB6-7F08-53B2-AC11-63DAEC664E1E}"/>
                    </a:ext>
                  </a:extLst>
                </p14:cNvPr>
                <p14:cNvContentPartPr/>
                <p14:nvPr/>
              </p14:nvContentPartPr>
              <p14:xfrm>
                <a:off x="4592736" y="5529672"/>
                <a:ext cx="102960" cy="17640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76A58EB6-7F08-53B2-AC11-63DAEC664E1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84096" y="5521032"/>
                  <a:ext cx="12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1ABB0329-CED5-9DB5-9164-D98548A93009}"/>
                    </a:ext>
                  </a:extLst>
                </p14:cNvPr>
                <p14:cNvContentPartPr/>
                <p14:nvPr/>
              </p14:nvContentPartPr>
              <p14:xfrm>
                <a:off x="4728456" y="5673672"/>
                <a:ext cx="24120" cy="3960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1ABB0329-CED5-9DB5-9164-D98548A9300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19456" y="5664672"/>
                  <a:ext cx="41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47AA6F49-91F3-E539-AC3E-BE999A9F8E0E}"/>
                    </a:ext>
                  </a:extLst>
                </p14:cNvPr>
                <p14:cNvContentPartPr/>
                <p14:nvPr/>
              </p14:nvContentPartPr>
              <p14:xfrm>
                <a:off x="4787496" y="5573232"/>
                <a:ext cx="68040" cy="7992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47AA6F49-91F3-E539-AC3E-BE999A9F8E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778496" y="5564592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1E57CFF6-8A7E-54D6-67D2-14E958684412}"/>
                    </a:ext>
                  </a:extLst>
                </p14:cNvPr>
                <p14:cNvContentPartPr/>
                <p14:nvPr/>
              </p14:nvContentPartPr>
              <p14:xfrm>
                <a:off x="4856616" y="5518872"/>
                <a:ext cx="15840" cy="10044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1E57CFF6-8A7E-54D6-67D2-14E95868441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47976" y="5509872"/>
                  <a:ext cx="33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52CEA82D-8205-6351-B7CB-33303E0F2965}"/>
                    </a:ext>
                  </a:extLst>
                </p14:cNvPr>
                <p14:cNvContentPartPr/>
                <p14:nvPr/>
              </p14:nvContentPartPr>
              <p14:xfrm>
                <a:off x="4867416" y="5506272"/>
                <a:ext cx="66600" cy="16272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52CEA82D-8205-6351-B7CB-33303E0F29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58416" y="5497632"/>
                  <a:ext cx="84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20DDD19E-42EB-CE89-FB3B-50FB898EA4C4}"/>
                    </a:ext>
                  </a:extLst>
                </p14:cNvPr>
                <p14:cNvContentPartPr/>
                <p14:nvPr/>
              </p14:nvContentPartPr>
              <p14:xfrm>
                <a:off x="4958496" y="5486472"/>
                <a:ext cx="62640" cy="16056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20DDD19E-42EB-CE89-FB3B-50FB898EA4C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49496" y="5477832"/>
                  <a:ext cx="80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AA4340C6-B695-4C17-1DAE-E6F5476BF84F}"/>
                    </a:ext>
                  </a:extLst>
                </p14:cNvPr>
                <p14:cNvContentPartPr/>
                <p14:nvPr/>
              </p14:nvContentPartPr>
              <p14:xfrm>
                <a:off x="5084496" y="5477472"/>
                <a:ext cx="123480" cy="13248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AA4340C6-B695-4C17-1DAE-E6F5476BF84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75496" y="5468832"/>
                  <a:ext cx="141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192A96B7-A939-6DE1-8D6A-07A1982B828F}"/>
                    </a:ext>
                  </a:extLst>
                </p14:cNvPr>
                <p14:cNvContentPartPr/>
                <p14:nvPr/>
              </p14:nvContentPartPr>
              <p14:xfrm>
                <a:off x="5431536" y="5017392"/>
                <a:ext cx="101520" cy="14328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192A96B7-A939-6DE1-8D6A-07A1982B828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22536" y="5008392"/>
                  <a:ext cx="11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99E15ADF-C1AD-F375-5B3C-A0C34A1BEA18}"/>
                    </a:ext>
                  </a:extLst>
                </p14:cNvPr>
                <p14:cNvContentPartPr/>
                <p14:nvPr/>
              </p14:nvContentPartPr>
              <p14:xfrm>
                <a:off x="5489136" y="5057352"/>
                <a:ext cx="106560" cy="14580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99E15ADF-C1AD-F375-5B3C-A0C34A1BEA1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80496" y="5048352"/>
                  <a:ext cx="124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52C793A6-DA0D-9B69-2E1F-9E1A68008EE7}"/>
                    </a:ext>
                  </a:extLst>
                </p14:cNvPr>
                <p14:cNvContentPartPr/>
                <p14:nvPr/>
              </p14:nvContentPartPr>
              <p14:xfrm>
                <a:off x="5606496" y="5067792"/>
                <a:ext cx="81000" cy="13968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52C793A6-DA0D-9B69-2E1F-9E1A68008EE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97496" y="5058792"/>
                  <a:ext cx="9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E2C7777F-4C9A-836E-ED25-07C68C1CF63B}"/>
                    </a:ext>
                  </a:extLst>
                </p14:cNvPr>
                <p14:cNvContentPartPr/>
                <p14:nvPr/>
              </p14:nvContentPartPr>
              <p14:xfrm>
                <a:off x="5709096" y="5087232"/>
                <a:ext cx="69120" cy="12816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E2C7777F-4C9A-836E-ED25-07C68C1CF63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00096" y="5078592"/>
                  <a:ext cx="86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1C4F0208-01D6-1785-B1D8-856EEF6CC4F2}"/>
                    </a:ext>
                  </a:extLst>
                </p14:cNvPr>
                <p14:cNvContentPartPr/>
                <p14:nvPr/>
              </p14:nvContentPartPr>
              <p14:xfrm>
                <a:off x="5701176" y="5061312"/>
                <a:ext cx="91080" cy="12060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1C4F0208-01D6-1785-B1D8-856EEF6CC4F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692536" y="5052672"/>
                  <a:ext cx="108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3150AFEE-F8C4-9FC8-6B80-DEAD0134DDE5}"/>
                    </a:ext>
                  </a:extLst>
                </p14:cNvPr>
                <p14:cNvContentPartPr/>
                <p14:nvPr/>
              </p14:nvContentPartPr>
              <p14:xfrm>
                <a:off x="5780736" y="5065632"/>
                <a:ext cx="73080" cy="15228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3150AFEE-F8C4-9FC8-6B80-DEAD0134DDE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71736" y="5056632"/>
                  <a:ext cx="90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4B418854-5099-258D-9C3D-272A6FCC37D6}"/>
                    </a:ext>
                  </a:extLst>
                </p14:cNvPr>
                <p14:cNvContentPartPr/>
                <p14:nvPr/>
              </p14:nvContentPartPr>
              <p14:xfrm>
                <a:off x="5926536" y="5126112"/>
                <a:ext cx="94680" cy="10224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4B418854-5099-258D-9C3D-272A6FCC37D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17896" y="5117112"/>
                  <a:ext cx="11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86A2E491-7302-94A9-550B-B6AC8016AC38}"/>
                    </a:ext>
                  </a:extLst>
                </p14:cNvPr>
                <p14:cNvContentPartPr/>
                <p14:nvPr/>
              </p14:nvContentPartPr>
              <p14:xfrm>
                <a:off x="6039576" y="5065992"/>
                <a:ext cx="137880" cy="17028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86A2E491-7302-94A9-550B-B6AC8016AC3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30576" y="5056992"/>
                  <a:ext cx="155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70163047-F99F-82CA-9EB4-9F72AADD2453}"/>
                    </a:ext>
                  </a:extLst>
                </p14:cNvPr>
                <p14:cNvContentPartPr/>
                <p14:nvPr/>
              </p14:nvContentPartPr>
              <p14:xfrm>
                <a:off x="5312736" y="5502672"/>
                <a:ext cx="157320" cy="17712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70163047-F99F-82CA-9EB4-9F72AADD245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03736" y="5494032"/>
                  <a:ext cx="174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AC9B724-D96C-2E08-FF1B-70AF74F9A1E6}"/>
                    </a:ext>
                  </a:extLst>
                </p14:cNvPr>
                <p14:cNvContentPartPr/>
                <p14:nvPr/>
              </p14:nvContentPartPr>
              <p14:xfrm>
                <a:off x="5519736" y="5525352"/>
                <a:ext cx="155160" cy="19116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AC9B724-D96C-2E08-FF1B-70AF74F9A1E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511096" y="5516712"/>
                  <a:ext cx="172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299137D1-1B7E-2CC0-F06B-5935E25619FE}"/>
                    </a:ext>
                  </a:extLst>
                </p14:cNvPr>
                <p14:cNvContentPartPr/>
                <p14:nvPr/>
              </p14:nvContentPartPr>
              <p14:xfrm>
                <a:off x="5574816" y="5532552"/>
                <a:ext cx="187920" cy="16740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299137D1-1B7E-2CC0-F06B-5935E25619F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65816" y="5523552"/>
                  <a:ext cx="205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1209B558-2450-D771-7808-82A555E8FA3F}"/>
                    </a:ext>
                  </a:extLst>
                </p14:cNvPr>
                <p14:cNvContentPartPr/>
                <p14:nvPr/>
              </p14:nvContentPartPr>
              <p14:xfrm>
                <a:off x="5761656" y="5559912"/>
                <a:ext cx="241200" cy="15192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1209B558-2450-D771-7808-82A555E8FA3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53016" y="5551272"/>
                  <a:ext cx="258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7A72695-7AFA-5F9C-BAB7-E09B0898B13C}"/>
                    </a:ext>
                  </a:extLst>
                </p14:cNvPr>
                <p14:cNvContentPartPr/>
                <p14:nvPr/>
              </p14:nvContentPartPr>
              <p14:xfrm>
                <a:off x="3819152" y="5989283"/>
                <a:ext cx="96120" cy="18108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7A72695-7AFA-5F9C-BAB7-E09B0898B13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10152" y="5980643"/>
                  <a:ext cx="113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22F77310-8968-9A10-CCD4-C5AC6A989FF5}"/>
                    </a:ext>
                  </a:extLst>
                </p14:cNvPr>
                <p14:cNvContentPartPr/>
                <p14:nvPr/>
              </p14:nvContentPartPr>
              <p14:xfrm>
                <a:off x="3829952" y="5988203"/>
                <a:ext cx="110160" cy="27720"/>
              </p14:xfrm>
            </p:contentPart>
          </mc:Choice>
          <mc:Fallback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22F77310-8968-9A10-CCD4-C5AC6A989F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821312" y="5979203"/>
                  <a:ext cx="12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A85AD736-297D-2295-0B5A-C6085AFC1E4D}"/>
                    </a:ext>
                  </a:extLst>
                </p14:cNvPr>
                <p14:cNvContentPartPr/>
                <p14:nvPr/>
              </p14:nvContentPartPr>
              <p14:xfrm>
                <a:off x="3941192" y="6169643"/>
                <a:ext cx="20880" cy="32040"/>
              </p14:xfrm>
            </p:contentPart>
          </mc:Choice>
          <mc:Fallback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A85AD736-297D-2295-0B5A-C6085AFC1E4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932552" y="6160643"/>
                  <a:ext cx="38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16374E37-1DC6-D02C-C9DC-C670C322CBAB}"/>
                    </a:ext>
                  </a:extLst>
                </p14:cNvPr>
                <p14:cNvContentPartPr/>
                <p14:nvPr/>
              </p14:nvContentPartPr>
              <p14:xfrm>
                <a:off x="4007432" y="6016283"/>
                <a:ext cx="21240" cy="162000"/>
              </p14:xfrm>
            </p:contentPart>
          </mc:Choice>
          <mc:Fallback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16374E37-1DC6-D02C-C9DC-C670C322CBA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98792" y="6007283"/>
                  <a:ext cx="38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3A08BC7C-6F12-05A1-1340-503DCBF72BEF}"/>
                    </a:ext>
                  </a:extLst>
                </p14:cNvPr>
                <p14:cNvContentPartPr/>
                <p14:nvPr/>
              </p14:nvContentPartPr>
              <p14:xfrm>
                <a:off x="4108952" y="6095483"/>
                <a:ext cx="101160" cy="9648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3A08BC7C-6F12-05A1-1340-503DCBF72BE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099952" y="6086483"/>
                  <a:ext cx="118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C96D113E-64AE-3D74-7D42-5CF9FFB9E42B}"/>
                    </a:ext>
                  </a:extLst>
                </p14:cNvPr>
                <p14:cNvContentPartPr/>
                <p14:nvPr/>
              </p14:nvContentPartPr>
              <p14:xfrm>
                <a:off x="4195712" y="6001163"/>
                <a:ext cx="215280" cy="20268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C96D113E-64AE-3D74-7D42-5CF9FFB9E42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86712" y="5992523"/>
                  <a:ext cx="232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259D4814-D5F4-6B37-B219-31288EDCA427}"/>
                    </a:ext>
                  </a:extLst>
                </p14:cNvPr>
                <p14:cNvContentPartPr/>
                <p14:nvPr/>
              </p14:nvContentPartPr>
              <p14:xfrm>
                <a:off x="4632392" y="5951843"/>
                <a:ext cx="95040" cy="20052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259D4814-D5F4-6B37-B219-31288EDCA42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23752" y="5942843"/>
                  <a:ext cx="112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24E4D700-091D-4583-654C-CD14F676A168}"/>
                    </a:ext>
                  </a:extLst>
                </p14:cNvPr>
                <p14:cNvContentPartPr/>
                <p14:nvPr/>
              </p14:nvContentPartPr>
              <p14:xfrm>
                <a:off x="4732112" y="6136163"/>
                <a:ext cx="26640" cy="27720"/>
              </p14:xfrm>
            </p:contentPart>
          </mc:Choice>
          <mc:Fallback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24E4D700-091D-4583-654C-CD14F676A1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723472" y="6127163"/>
                  <a:ext cx="44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9C2A34FC-0F00-7AA0-6D91-6883D7523956}"/>
                    </a:ext>
                  </a:extLst>
                </p14:cNvPr>
                <p14:cNvContentPartPr/>
                <p14:nvPr/>
              </p14:nvContentPartPr>
              <p14:xfrm>
                <a:off x="4769912" y="6027803"/>
                <a:ext cx="87120" cy="111600"/>
              </p14:xfrm>
            </p:contentPart>
          </mc:Choice>
          <mc:Fallback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9C2A34FC-0F00-7AA0-6D91-6883D752395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760912" y="6018803"/>
                  <a:ext cx="104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C1D1AA60-AD0C-4362-18B1-57A83C4913F8}"/>
                    </a:ext>
                  </a:extLst>
                </p14:cNvPr>
                <p14:cNvContentPartPr/>
                <p14:nvPr/>
              </p14:nvContentPartPr>
              <p14:xfrm>
                <a:off x="4879352" y="5990003"/>
                <a:ext cx="81000" cy="141480"/>
              </p14:xfrm>
            </p:contentPart>
          </mc:Choice>
          <mc:Fallback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C1D1AA60-AD0C-4362-18B1-57A83C4913F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870712" y="5981363"/>
                  <a:ext cx="98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9096F2DA-CF6C-06C8-138F-560BE2E5F240}"/>
                    </a:ext>
                  </a:extLst>
                </p14:cNvPr>
                <p14:cNvContentPartPr/>
                <p14:nvPr/>
              </p14:nvContentPartPr>
              <p14:xfrm>
                <a:off x="4905632" y="5975243"/>
                <a:ext cx="82800" cy="27720"/>
              </p14:xfrm>
            </p:contentPart>
          </mc:Choice>
          <mc:Fallback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9096F2DA-CF6C-06C8-138F-560BE2E5F24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96632" y="5966603"/>
                  <a:ext cx="100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ACEC4A1D-463E-C9D1-7C30-669744B5E32C}"/>
                    </a:ext>
                  </a:extLst>
                </p14:cNvPr>
                <p14:cNvContentPartPr/>
                <p14:nvPr/>
              </p14:nvContentPartPr>
              <p14:xfrm>
                <a:off x="4995272" y="6001163"/>
                <a:ext cx="96120" cy="104400"/>
              </p14:xfrm>
            </p:contentPart>
          </mc:Choice>
          <mc:Fallback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ACEC4A1D-463E-C9D1-7C30-669744B5E32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6272" y="5992163"/>
                  <a:ext cx="113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6E59F1AD-C2FF-69C5-666A-BF80A04572AA}"/>
                    </a:ext>
                  </a:extLst>
                </p14:cNvPr>
                <p14:cNvContentPartPr/>
                <p14:nvPr/>
              </p14:nvContentPartPr>
              <p14:xfrm>
                <a:off x="5093192" y="5909723"/>
                <a:ext cx="149040" cy="139680"/>
              </p14:xfrm>
            </p:contentPart>
          </mc:Choice>
          <mc:Fallback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6E59F1AD-C2FF-69C5-666A-BF80A04572A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84192" y="5900723"/>
                  <a:ext cx="166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1473BADB-F7F8-B53F-E9D8-E4373A0C9417}"/>
                    </a:ext>
                  </a:extLst>
                </p14:cNvPr>
                <p14:cNvContentPartPr/>
                <p14:nvPr/>
              </p14:nvContentPartPr>
              <p14:xfrm>
                <a:off x="5398112" y="5951123"/>
                <a:ext cx="90360" cy="213840"/>
              </p14:xfrm>
            </p:contentPart>
          </mc:Choice>
          <mc:Fallback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1473BADB-F7F8-B53F-E9D8-E4373A0C94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389112" y="5942123"/>
                  <a:ext cx="108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96197C0D-1D51-997D-E755-621A5E84753E}"/>
                    </a:ext>
                  </a:extLst>
                </p14:cNvPr>
                <p14:cNvContentPartPr/>
                <p14:nvPr/>
              </p14:nvContentPartPr>
              <p14:xfrm>
                <a:off x="5479832" y="6144083"/>
                <a:ext cx="44640" cy="22320"/>
              </p14:xfrm>
            </p:contentPart>
          </mc:Choice>
          <mc:Fallback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96197C0D-1D51-997D-E755-621A5E84753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471192" y="6135443"/>
                  <a:ext cx="6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B15A5D82-D45D-3623-D1F1-C588184DC21A}"/>
                    </a:ext>
                  </a:extLst>
                </p14:cNvPr>
                <p14:cNvContentPartPr/>
                <p14:nvPr/>
              </p14:nvContentPartPr>
              <p14:xfrm>
                <a:off x="5569472" y="6026003"/>
                <a:ext cx="75240" cy="100440"/>
              </p14:xfrm>
            </p:contentPart>
          </mc:Choice>
          <mc:Fallback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B15A5D82-D45D-3623-D1F1-C588184DC21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560832" y="6017003"/>
                  <a:ext cx="92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DD709389-A30F-5604-1A84-73D1F9D876E4}"/>
                    </a:ext>
                  </a:extLst>
                </p14:cNvPr>
                <p14:cNvContentPartPr/>
                <p14:nvPr/>
              </p14:nvContentPartPr>
              <p14:xfrm>
                <a:off x="5636432" y="6024203"/>
                <a:ext cx="52200" cy="122760"/>
              </p14:xfrm>
            </p:contentPart>
          </mc:Choice>
          <mc:Fallback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DD709389-A30F-5604-1A84-73D1F9D876E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27792" y="6015203"/>
                  <a:ext cx="69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368BB12F-69A4-E2D1-809C-704829FDA4D6}"/>
                    </a:ext>
                  </a:extLst>
                </p14:cNvPr>
                <p14:cNvContentPartPr/>
                <p14:nvPr/>
              </p14:nvContentPartPr>
              <p14:xfrm>
                <a:off x="5670272" y="5988923"/>
                <a:ext cx="79200" cy="2196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368BB12F-69A4-E2D1-809C-704829FDA4D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661632" y="5979923"/>
                  <a:ext cx="96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3B930484-63DB-F1C6-9E4C-7B478173F6FC}"/>
                    </a:ext>
                  </a:extLst>
                </p14:cNvPr>
                <p14:cNvContentPartPr/>
                <p14:nvPr/>
              </p14:nvContentPartPr>
              <p14:xfrm>
                <a:off x="5741912" y="6050483"/>
                <a:ext cx="102960" cy="113760"/>
              </p14:xfrm>
            </p:contentPart>
          </mc:Choice>
          <mc:Fallback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3B930484-63DB-F1C6-9E4C-7B478173F6F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33272" y="6041843"/>
                  <a:ext cx="12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0BB18BB6-8DFE-C66D-B38F-787C9AE1F55B}"/>
                    </a:ext>
                  </a:extLst>
                </p14:cNvPr>
                <p14:cNvContentPartPr/>
                <p14:nvPr/>
              </p14:nvContentPartPr>
              <p14:xfrm>
                <a:off x="5895272" y="5873003"/>
                <a:ext cx="191880" cy="201960"/>
              </p14:xfrm>
            </p:contentPart>
          </mc:Choice>
          <mc:Fallback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0BB18BB6-8DFE-C66D-B38F-787C9AE1F5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86632" y="5864003"/>
                  <a:ext cx="209520" cy="219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6E804D91-892E-1EED-220A-6871AA541843}"/>
              </a:ext>
            </a:extLst>
          </p:cNvPr>
          <p:cNvSpPr/>
          <p:nvPr/>
        </p:nvSpPr>
        <p:spPr>
          <a:xfrm>
            <a:off x="1138213" y="1913376"/>
            <a:ext cx="7959394" cy="181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C548AC-0131-9108-EC29-7818C63F4797}"/>
              </a:ext>
            </a:extLst>
          </p:cNvPr>
          <p:cNvGrpSpPr/>
          <p:nvPr/>
        </p:nvGrpSpPr>
        <p:grpSpPr>
          <a:xfrm>
            <a:off x="1835136" y="102168"/>
            <a:ext cx="4267800" cy="1078560"/>
            <a:chOff x="1835136" y="102168"/>
            <a:chExt cx="4267800" cy="10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1A8A2-CBC3-2FFB-98AD-C7AAC7A8D7D4}"/>
                    </a:ext>
                  </a:extLst>
                </p14:cNvPr>
                <p14:cNvContentPartPr/>
                <p14:nvPr/>
              </p14:nvContentPartPr>
              <p14:xfrm>
                <a:off x="1836216" y="151848"/>
                <a:ext cx="90000" cy="5360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1A8A2-CBC3-2FFB-98AD-C7AAC7A8D7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27216" y="142848"/>
                  <a:ext cx="1076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3284EAC-B11B-E359-1C7A-2A768EFEA9A2}"/>
                    </a:ext>
                  </a:extLst>
                </p14:cNvPr>
                <p14:cNvContentPartPr/>
                <p14:nvPr/>
              </p14:nvContentPartPr>
              <p14:xfrm>
                <a:off x="1835136" y="102168"/>
                <a:ext cx="336240" cy="576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3284EAC-B11B-E359-1C7A-2A768EFEA9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26496" y="93168"/>
                  <a:ext cx="3538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AC5A280-834B-D9C1-0EE5-3817BA6BF762}"/>
                    </a:ext>
                  </a:extLst>
                </p14:cNvPr>
                <p14:cNvContentPartPr/>
                <p14:nvPr/>
              </p14:nvContentPartPr>
              <p14:xfrm>
                <a:off x="2244456" y="204408"/>
                <a:ext cx="300240" cy="434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AC5A280-834B-D9C1-0EE5-3817BA6BF7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35456" y="195768"/>
                  <a:ext cx="3178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503E66E-A813-1474-EF92-FC052EA0912E}"/>
                    </a:ext>
                  </a:extLst>
                </p14:cNvPr>
                <p14:cNvContentPartPr/>
                <p14:nvPr/>
              </p14:nvContentPartPr>
              <p14:xfrm>
                <a:off x="2769336" y="255528"/>
                <a:ext cx="512280" cy="133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503E66E-A813-1474-EF92-FC052EA091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0336" y="246528"/>
                  <a:ext cx="529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EEFD2E6-C5D4-A1AA-C844-E65523EB6FE2}"/>
                    </a:ext>
                  </a:extLst>
                </p14:cNvPr>
                <p14:cNvContentPartPr/>
                <p14:nvPr/>
              </p14:nvContentPartPr>
              <p14:xfrm>
                <a:off x="2939616" y="434088"/>
                <a:ext cx="353160" cy="45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EEFD2E6-C5D4-A1AA-C844-E65523EB6F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0976" y="425448"/>
                  <a:ext cx="370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52C4CCE-5638-A605-CC53-E2041326C7BC}"/>
                    </a:ext>
                  </a:extLst>
                </p14:cNvPr>
                <p14:cNvContentPartPr/>
                <p14:nvPr/>
              </p14:nvContentPartPr>
              <p14:xfrm>
                <a:off x="3586176" y="213048"/>
                <a:ext cx="58680" cy="503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52C4CCE-5638-A605-CC53-E2041326C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7176" y="204408"/>
                  <a:ext cx="763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296AE03-9437-E130-FFE5-795D42727E87}"/>
                    </a:ext>
                  </a:extLst>
                </p14:cNvPr>
                <p14:cNvContentPartPr/>
                <p14:nvPr/>
              </p14:nvContentPartPr>
              <p14:xfrm>
                <a:off x="3691656" y="248688"/>
                <a:ext cx="183960" cy="366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296AE03-9437-E130-FFE5-795D42727E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3016" y="240048"/>
                  <a:ext cx="201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CB6C9B6-E1AC-8491-C99F-82DBDEA3CC26}"/>
                    </a:ext>
                  </a:extLst>
                </p14:cNvPr>
                <p14:cNvContentPartPr/>
                <p14:nvPr/>
              </p14:nvContentPartPr>
              <p14:xfrm>
                <a:off x="3950136" y="189288"/>
                <a:ext cx="149400" cy="3931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CB6C9B6-E1AC-8491-C99F-82DBDEA3CC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41136" y="180648"/>
                  <a:ext cx="167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006AE94-0068-D6C6-9C2C-B9368903B190}"/>
                    </a:ext>
                  </a:extLst>
                </p14:cNvPr>
                <p14:cNvContentPartPr/>
                <p14:nvPr/>
              </p14:nvContentPartPr>
              <p14:xfrm>
                <a:off x="4338576" y="173088"/>
                <a:ext cx="611640" cy="437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006AE94-0068-D6C6-9C2C-B9368903B1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29936" y="164448"/>
                  <a:ext cx="6292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64EB7D2-8E6C-36CD-D533-A110E30983B2}"/>
                    </a:ext>
                  </a:extLst>
                </p14:cNvPr>
                <p14:cNvContentPartPr/>
                <p14:nvPr/>
              </p14:nvContentPartPr>
              <p14:xfrm>
                <a:off x="5036976" y="139608"/>
                <a:ext cx="565560" cy="1006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64EB7D2-8E6C-36CD-D533-A110E30983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28336" y="130968"/>
                  <a:ext cx="58320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F648399-0109-C523-4F41-C06E5E7A5A50}"/>
                    </a:ext>
                  </a:extLst>
                </p14:cNvPr>
                <p14:cNvContentPartPr/>
                <p14:nvPr/>
              </p14:nvContentPartPr>
              <p14:xfrm>
                <a:off x="5362056" y="714168"/>
                <a:ext cx="740880" cy="466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F648399-0109-C523-4F41-C06E5E7A5A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3056" y="705528"/>
                  <a:ext cx="758520" cy="48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7A51123-50DD-6DBB-26E1-D4A7AE9484E5}"/>
                  </a:ext>
                </a:extLst>
              </p14:cNvPr>
              <p14:cNvContentPartPr/>
              <p14:nvPr/>
            </p14:nvContentPartPr>
            <p14:xfrm>
              <a:off x="3850832" y="2108843"/>
              <a:ext cx="291240" cy="1472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7A51123-50DD-6DBB-26E1-D4A7AE9484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41832" y="2099843"/>
                <a:ext cx="3088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D76266C-BD2D-C9E0-F353-3248CF608323}"/>
                  </a:ext>
                </a:extLst>
              </p14:cNvPr>
              <p14:cNvContentPartPr/>
              <p14:nvPr/>
            </p14:nvContentPartPr>
            <p14:xfrm>
              <a:off x="3041912" y="2098043"/>
              <a:ext cx="209520" cy="1681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D76266C-BD2D-C9E0-F353-3248CF6083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33272" y="2089403"/>
                <a:ext cx="22716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9DD71D-8579-6C3B-694A-9D2998FA10E8}"/>
              </a:ext>
            </a:extLst>
          </p:cNvPr>
          <p:cNvGrpSpPr/>
          <p:nvPr/>
        </p:nvGrpSpPr>
        <p:grpSpPr>
          <a:xfrm>
            <a:off x="2862632" y="1559483"/>
            <a:ext cx="490320" cy="233280"/>
            <a:chOff x="2862632" y="1559483"/>
            <a:chExt cx="4903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0B61A65-B92D-A04F-B318-56E734F43252}"/>
                    </a:ext>
                  </a:extLst>
                </p14:cNvPr>
                <p14:cNvContentPartPr/>
                <p14:nvPr/>
              </p14:nvContentPartPr>
              <p14:xfrm>
                <a:off x="2862632" y="1559483"/>
                <a:ext cx="36360" cy="2332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0B61A65-B92D-A04F-B318-56E734F432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3632" y="1550483"/>
                  <a:ext cx="54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2CBCD5C-2DB2-15F1-58E0-C33ABCE35AF6}"/>
                    </a:ext>
                  </a:extLst>
                </p14:cNvPr>
                <p14:cNvContentPartPr/>
                <p14:nvPr/>
              </p14:nvContentPartPr>
              <p14:xfrm>
                <a:off x="2945432" y="1616723"/>
                <a:ext cx="153000" cy="101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2CBCD5C-2DB2-15F1-58E0-C33ABCE35A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36792" y="1608083"/>
                  <a:ext cx="170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FDF27F5-20DC-0373-6A3E-4F573E722B7D}"/>
                    </a:ext>
                  </a:extLst>
                </p14:cNvPr>
                <p14:cNvContentPartPr/>
                <p14:nvPr/>
              </p14:nvContentPartPr>
              <p14:xfrm>
                <a:off x="3121832" y="1598363"/>
                <a:ext cx="231120" cy="117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FDF27F5-20DC-0373-6A3E-4F573E722B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3192" y="1589363"/>
                  <a:ext cx="2487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4948D0C-13B6-4222-5142-780ED4D7A502}"/>
              </a:ext>
            </a:extLst>
          </p:cNvPr>
          <p:cNvGrpSpPr/>
          <p:nvPr/>
        </p:nvGrpSpPr>
        <p:grpSpPr>
          <a:xfrm>
            <a:off x="3615032" y="1637963"/>
            <a:ext cx="487080" cy="157680"/>
            <a:chOff x="3615032" y="1637963"/>
            <a:chExt cx="4870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17F930E-D933-F302-5003-A6849D5BE0B6}"/>
                    </a:ext>
                  </a:extLst>
                </p14:cNvPr>
                <p14:cNvContentPartPr/>
                <p14:nvPr/>
              </p14:nvContentPartPr>
              <p14:xfrm>
                <a:off x="3615032" y="1637963"/>
                <a:ext cx="137520" cy="157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17F930E-D933-F302-5003-A6849D5BE0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6032" y="1629323"/>
                  <a:ext cx="155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4F578D8-652F-18DA-C88D-AF051E697BC2}"/>
                    </a:ext>
                  </a:extLst>
                </p14:cNvPr>
                <p14:cNvContentPartPr/>
                <p14:nvPr/>
              </p14:nvContentPartPr>
              <p14:xfrm>
                <a:off x="3790712" y="1695203"/>
                <a:ext cx="128160" cy="97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4F578D8-652F-18DA-C88D-AF051E697B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82072" y="1686203"/>
                  <a:ext cx="14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13482AF-1873-F07F-ED92-8DF33C9AB423}"/>
                    </a:ext>
                  </a:extLst>
                </p14:cNvPr>
                <p14:cNvContentPartPr/>
                <p14:nvPr/>
              </p14:nvContentPartPr>
              <p14:xfrm>
                <a:off x="3976112" y="1685123"/>
                <a:ext cx="126000" cy="907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13482AF-1873-F07F-ED92-8DF33C9AB4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67112" y="1676483"/>
                  <a:ext cx="1436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5D162A5-DBB9-D158-419F-823A9119DD9E}"/>
              </a:ext>
            </a:extLst>
          </p:cNvPr>
          <p:cNvGrpSpPr/>
          <p:nvPr/>
        </p:nvGrpSpPr>
        <p:grpSpPr>
          <a:xfrm>
            <a:off x="1187912" y="3031883"/>
            <a:ext cx="648360" cy="367200"/>
            <a:chOff x="1187912" y="3031883"/>
            <a:chExt cx="64836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11F4AE5-29B8-A9D0-9041-B83BAEA76F6C}"/>
                    </a:ext>
                  </a:extLst>
                </p14:cNvPr>
                <p14:cNvContentPartPr/>
                <p14:nvPr/>
              </p14:nvContentPartPr>
              <p14:xfrm>
                <a:off x="1187912" y="3031883"/>
                <a:ext cx="151200" cy="362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11F4AE5-29B8-A9D0-9041-B83BAEA76F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79272" y="3023243"/>
                  <a:ext cx="168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740A2FE-B706-57DA-D325-73C1CD7B0498}"/>
                    </a:ext>
                  </a:extLst>
                </p14:cNvPr>
                <p14:cNvContentPartPr/>
                <p14:nvPr/>
              </p14:nvContentPartPr>
              <p14:xfrm>
                <a:off x="1350272" y="3125483"/>
                <a:ext cx="161640" cy="2329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740A2FE-B706-57DA-D325-73C1CD7B04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41272" y="3116483"/>
                  <a:ext cx="179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B0D14B9-E984-C48D-3C8E-F730D8F8E511}"/>
                    </a:ext>
                  </a:extLst>
                </p14:cNvPr>
                <p14:cNvContentPartPr/>
                <p14:nvPr/>
              </p14:nvContentPartPr>
              <p14:xfrm>
                <a:off x="1552952" y="3351923"/>
                <a:ext cx="36000" cy="471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B0D14B9-E984-C48D-3C8E-F730D8F8E5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44312" y="3343283"/>
                  <a:ext cx="53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3A2B94D-BB13-857E-A73E-74161C2ACEF8}"/>
                    </a:ext>
                  </a:extLst>
                </p14:cNvPr>
                <p14:cNvContentPartPr/>
                <p14:nvPr/>
              </p14:nvContentPartPr>
              <p14:xfrm>
                <a:off x="1584632" y="3111803"/>
                <a:ext cx="251640" cy="2368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3A2B94D-BB13-857E-A73E-74161C2ACE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75632" y="310280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CCDBF31-2EE1-6A45-465A-9F7DD19C82EB}"/>
                  </a:ext>
                </a:extLst>
              </p14:cNvPr>
              <p14:cNvContentPartPr/>
              <p14:nvPr/>
            </p14:nvContentPartPr>
            <p14:xfrm>
              <a:off x="4630592" y="2114603"/>
              <a:ext cx="223560" cy="1112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CCDBF31-2EE1-6A45-465A-9F7DD19C82E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21952" y="2105603"/>
                <a:ext cx="2412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DF565AC7-3FF2-311E-FC83-AC59CD10F30A}"/>
                  </a:ext>
                </a:extLst>
              </p14:cNvPr>
              <p14:cNvContentPartPr/>
              <p14:nvPr/>
            </p14:nvContentPartPr>
            <p14:xfrm>
              <a:off x="4518992" y="1608803"/>
              <a:ext cx="127800" cy="20412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DF565AC7-3FF2-311E-FC83-AC59CD10F30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10352" y="1599803"/>
                <a:ext cx="145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DAB15F89-14DB-82F6-AA61-2F37ECAAE316}"/>
                  </a:ext>
                </a:extLst>
              </p14:cNvPr>
              <p14:cNvContentPartPr/>
              <p14:nvPr/>
            </p14:nvContentPartPr>
            <p14:xfrm>
              <a:off x="4688192" y="1658843"/>
              <a:ext cx="92880" cy="824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DAB15F89-14DB-82F6-AA61-2F37ECAAE3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79192" y="1649843"/>
                <a:ext cx="110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9834FC67-5B08-63D0-3C59-00B149BE0E69}"/>
                  </a:ext>
                </a:extLst>
              </p14:cNvPr>
              <p14:cNvContentPartPr/>
              <p14:nvPr/>
            </p14:nvContentPartPr>
            <p14:xfrm>
              <a:off x="4826792" y="1666043"/>
              <a:ext cx="149040" cy="856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9834FC67-5B08-63D0-3C59-00B149BE0E6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18152" y="1657403"/>
                <a:ext cx="1666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3087D6C-634B-8C70-BBD0-EA4A7D44E2BA}"/>
                  </a:ext>
                </a:extLst>
              </p14:cNvPr>
              <p14:cNvContentPartPr/>
              <p14:nvPr/>
            </p14:nvContentPartPr>
            <p14:xfrm>
              <a:off x="6211712" y="2138363"/>
              <a:ext cx="212040" cy="1033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3087D6C-634B-8C70-BBD0-EA4A7D44E2B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02712" y="2129363"/>
                <a:ext cx="229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1DE1AAD-57D8-9781-18C5-978C4E8ECA85}"/>
                  </a:ext>
                </a:extLst>
              </p14:cNvPr>
              <p14:cNvContentPartPr/>
              <p14:nvPr/>
            </p14:nvContentPartPr>
            <p14:xfrm>
              <a:off x="5458232" y="2077523"/>
              <a:ext cx="273960" cy="1515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1DE1AAD-57D8-9781-18C5-978C4E8ECA8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49232" y="2068883"/>
                <a:ext cx="291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5BE055C-07BE-F3E3-5FD1-318FC1F902C0}"/>
                  </a:ext>
                </a:extLst>
              </p14:cNvPr>
              <p14:cNvContentPartPr/>
              <p14:nvPr/>
            </p14:nvContentPartPr>
            <p14:xfrm>
              <a:off x="5302352" y="1653083"/>
              <a:ext cx="128520" cy="1105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5BE055C-07BE-F3E3-5FD1-318FC1F902C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3712" y="1644443"/>
                <a:ext cx="146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C9FB67C-E92A-799C-7C69-C0906123CFFE}"/>
                  </a:ext>
                </a:extLst>
              </p14:cNvPr>
              <p14:cNvContentPartPr/>
              <p14:nvPr/>
            </p14:nvContentPartPr>
            <p14:xfrm>
              <a:off x="5375072" y="1680803"/>
              <a:ext cx="26280" cy="17136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C9FB67C-E92A-799C-7C69-C0906123CFF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66432" y="1671803"/>
                <a:ext cx="43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51E95E3-1633-2CF4-9C30-8DEC6B8EA480}"/>
                  </a:ext>
                </a:extLst>
              </p14:cNvPr>
              <p14:cNvContentPartPr/>
              <p14:nvPr/>
            </p14:nvContentPartPr>
            <p14:xfrm>
              <a:off x="5492072" y="1683683"/>
              <a:ext cx="91440" cy="979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51E95E3-1633-2CF4-9C30-8DEC6B8EA4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83072" y="1675043"/>
                <a:ext cx="109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9D5561-D567-468F-3CA9-020286ECCB7F}"/>
                  </a:ext>
                </a:extLst>
              </p14:cNvPr>
              <p14:cNvContentPartPr/>
              <p14:nvPr/>
            </p14:nvContentPartPr>
            <p14:xfrm>
              <a:off x="5675672" y="1690523"/>
              <a:ext cx="114120" cy="918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9D5561-D567-468F-3CA9-020286ECCB7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67032" y="1681883"/>
                <a:ext cx="131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50F1B949-0F9A-DF3C-E958-F64409763981}"/>
                  </a:ext>
                </a:extLst>
              </p14:cNvPr>
              <p14:cNvContentPartPr/>
              <p14:nvPr/>
            </p14:nvContentPartPr>
            <p14:xfrm>
              <a:off x="5286872" y="2881043"/>
              <a:ext cx="171720" cy="16092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50F1B949-0F9A-DF3C-E958-F644097639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77872" y="2872403"/>
                <a:ext cx="189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DBEAE8F9-0C4E-4670-C0AB-FBA573DEE866}"/>
                  </a:ext>
                </a:extLst>
              </p14:cNvPr>
              <p14:cNvContentPartPr/>
              <p14:nvPr/>
            </p14:nvContentPartPr>
            <p14:xfrm>
              <a:off x="5353472" y="2921363"/>
              <a:ext cx="284040" cy="26928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DBEAE8F9-0C4E-4670-C0AB-FBA573DEE86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44472" y="2912723"/>
                <a:ext cx="3016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CF1D8DF-C08C-50D8-F8DC-6578ED8A135B}"/>
              </a:ext>
            </a:extLst>
          </p:cNvPr>
          <p:cNvGrpSpPr/>
          <p:nvPr/>
        </p:nvGrpSpPr>
        <p:grpSpPr>
          <a:xfrm>
            <a:off x="5224952" y="2494403"/>
            <a:ext cx="533160" cy="237960"/>
            <a:chOff x="5224952" y="2494403"/>
            <a:chExt cx="53316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68435FA-FC3E-F64A-2C18-5BCFCB780D63}"/>
                    </a:ext>
                  </a:extLst>
                </p14:cNvPr>
                <p14:cNvContentPartPr/>
                <p14:nvPr/>
              </p14:nvContentPartPr>
              <p14:xfrm>
                <a:off x="5224952" y="2494403"/>
                <a:ext cx="133920" cy="1587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68435FA-FC3E-F64A-2C18-5BCFCB780D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15952" y="2485403"/>
                  <a:ext cx="151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3A68D08-45FE-FC6A-B7FE-384B4C7378CE}"/>
                    </a:ext>
                  </a:extLst>
                </p14:cNvPr>
                <p14:cNvContentPartPr/>
                <p14:nvPr/>
              </p14:nvContentPartPr>
              <p14:xfrm>
                <a:off x="5310632" y="2570003"/>
                <a:ext cx="25200" cy="158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3A68D08-45FE-FC6A-B7FE-384B4C7378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1632" y="2561003"/>
                  <a:ext cx="42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59CE786-F542-EE45-F272-B77ED4DDA55A}"/>
                    </a:ext>
                  </a:extLst>
                </p14:cNvPr>
                <p14:cNvContentPartPr/>
                <p14:nvPr/>
              </p14:nvContentPartPr>
              <p14:xfrm>
                <a:off x="5363912" y="2537243"/>
                <a:ext cx="86400" cy="1951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59CE786-F542-EE45-F272-B77ED4DDA55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55272" y="2528603"/>
                  <a:ext cx="104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0C157A5-2AF1-9F12-EE4B-5D5044055E05}"/>
                    </a:ext>
                  </a:extLst>
                </p14:cNvPr>
                <p14:cNvContentPartPr/>
                <p14:nvPr/>
              </p14:nvContentPartPr>
              <p14:xfrm>
                <a:off x="5532752" y="2597363"/>
                <a:ext cx="110160" cy="997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0C157A5-2AF1-9F12-EE4B-5D5044055E0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24112" y="2588723"/>
                  <a:ext cx="127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B50D4B2-70A1-47FB-A1FB-EE8E6F5399C8}"/>
                    </a:ext>
                  </a:extLst>
                </p14:cNvPr>
                <p14:cNvContentPartPr/>
                <p14:nvPr/>
              </p14:nvContentPartPr>
              <p14:xfrm>
                <a:off x="5668832" y="2496203"/>
                <a:ext cx="89280" cy="2037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B50D4B2-70A1-47FB-A1FB-EE8E6F5399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59832" y="2487203"/>
                  <a:ext cx="106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8A887E92-6172-D9B5-3CCC-A4CB2DB59511}"/>
                    </a:ext>
                  </a:extLst>
                </p14:cNvPr>
                <p14:cNvContentPartPr/>
                <p14:nvPr/>
              </p14:nvContentPartPr>
              <p14:xfrm>
                <a:off x="5681016" y="2603232"/>
                <a:ext cx="74160" cy="252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8A887E92-6172-D9B5-3CCC-A4CB2DB5951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72376" y="2594232"/>
                  <a:ext cx="918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3B03CD-B00E-B9C8-E135-866A7B7CD8A2}"/>
              </a:ext>
            </a:extLst>
          </p:cNvPr>
          <p:cNvGrpSpPr/>
          <p:nvPr/>
        </p:nvGrpSpPr>
        <p:grpSpPr>
          <a:xfrm>
            <a:off x="4486176" y="2949552"/>
            <a:ext cx="587880" cy="219240"/>
            <a:chOff x="4486176" y="2949552"/>
            <a:chExt cx="5878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1FC27F4-39F6-9487-7514-3751E763309B}"/>
                    </a:ext>
                  </a:extLst>
                </p14:cNvPr>
                <p14:cNvContentPartPr/>
                <p14:nvPr/>
              </p14:nvContentPartPr>
              <p14:xfrm>
                <a:off x="4486176" y="2976912"/>
                <a:ext cx="103680" cy="1832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1FC27F4-39F6-9487-7514-3751E76330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77176" y="2968272"/>
                  <a:ext cx="121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90102DC-AF83-AE62-6D66-C9980B477043}"/>
                    </a:ext>
                  </a:extLst>
                </p14:cNvPr>
                <p14:cNvContentPartPr/>
                <p14:nvPr/>
              </p14:nvContentPartPr>
              <p14:xfrm>
                <a:off x="4615056" y="3160512"/>
                <a:ext cx="17280" cy="828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90102DC-AF83-AE62-6D66-C9980B4770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06416" y="3151512"/>
                  <a:ext cx="34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F4CB8E7-6D5F-F7AC-D17F-F934D7BDC480}"/>
                    </a:ext>
                  </a:extLst>
                </p14:cNvPr>
                <p14:cNvContentPartPr/>
                <p14:nvPr/>
              </p14:nvContentPartPr>
              <p14:xfrm>
                <a:off x="4634856" y="2995272"/>
                <a:ext cx="93240" cy="1699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F4CB8E7-6D5F-F7AC-D17F-F934D7BDC4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25856" y="2986272"/>
                  <a:ext cx="11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30F8C42-4571-5222-7923-A59F954F1166}"/>
                    </a:ext>
                  </a:extLst>
                </p14:cNvPr>
                <p14:cNvContentPartPr/>
                <p14:nvPr/>
              </p14:nvContentPartPr>
              <p14:xfrm>
                <a:off x="4773816" y="2998152"/>
                <a:ext cx="75600" cy="1569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30F8C42-4571-5222-7923-A59F954F116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65176" y="2989512"/>
                  <a:ext cx="93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A4AA5C9-039F-9753-B9C1-CF9A7A7F9B7C}"/>
                    </a:ext>
                  </a:extLst>
                </p14:cNvPr>
                <p14:cNvContentPartPr/>
                <p14:nvPr/>
              </p14:nvContentPartPr>
              <p14:xfrm>
                <a:off x="4762656" y="3000672"/>
                <a:ext cx="89280" cy="158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A4AA5C9-039F-9753-B9C1-CF9A7A7F9B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54016" y="2992032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01A3FB5-E5E7-AAEA-E73D-A98F57F420C2}"/>
                    </a:ext>
                  </a:extLst>
                </p14:cNvPr>
                <p14:cNvContentPartPr/>
                <p14:nvPr/>
              </p14:nvContentPartPr>
              <p14:xfrm>
                <a:off x="4906656" y="2949552"/>
                <a:ext cx="167400" cy="1980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01A3FB5-E5E7-AAEA-E73D-A98F57F420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98016" y="2940912"/>
                  <a:ext cx="1850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2F33415-959C-22FF-AB63-F26FC415C0A0}"/>
              </a:ext>
            </a:extLst>
          </p:cNvPr>
          <p:cNvGrpSpPr/>
          <p:nvPr/>
        </p:nvGrpSpPr>
        <p:grpSpPr>
          <a:xfrm>
            <a:off x="4460256" y="2490552"/>
            <a:ext cx="636480" cy="261000"/>
            <a:chOff x="4460256" y="2490552"/>
            <a:chExt cx="63648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3F5AE57-146A-824D-DD9A-061168AB7512}"/>
                    </a:ext>
                  </a:extLst>
                </p14:cNvPr>
                <p14:cNvContentPartPr/>
                <p14:nvPr/>
              </p14:nvContentPartPr>
              <p14:xfrm>
                <a:off x="4460256" y="2490552"/>
                <a:ext cx="155880" cy="1648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3F5AE57-146A-824D-DD9A-061168AB751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51616" y="2481552"/>
                  <a:ext cx="173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E0B6014-963E-A213-9C92-FD1A1657B2D5}"/>
                    </a:ext>
                  </a:extLst>
                </p14:cNvPr>
                <p14:cNvContentPartPr/>
                <p14:nvPr/>
              </p14:nvContentPartPr>
              <p14:xfrm>
                <a:off x="4564296" y="2562552"/>
                <a:ext cx="19800" cy="1720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E0B6014-963E-A213-9C92-FD1A1657B2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55296" y="2553552"/>
                  <a:ext cx="37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511756AB-807F-C095-72D7-CB0BA6D76743}"/>
                    </a:ext>
                  </a:extLst>
                </p14:cNvPr>
                <p14:cNvContentPartPr/>
                <p14:nvPr/>
              </p14:nvContentPartPr>
              <p14:xfrm>
                <a:off x="4638096" y="2718432"/>
                <a:ext cx="38880" cy="331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511756AB-807F-C095-72D7-CB0BA6D767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29096" y="2709432"/>
                  <a:ext cx="56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8A9EB7-F8AC-FAC3-2A6B-C11FCEEDA64E}"/>
                    </a:ext>
                  </a:extLst>
                </p14:cNvPr>
                <p14:cNvContentPartPr/>
                <p14:nvPr/>
              </p14:nvContentPartPr>
              <p14:xfrm>
                <a:off x="4699656" y="2582712"/>
                <a:ext cx="242640" cy="1544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8A9EB7-F8AC-FAC3-2A6B-C11FCEEDA6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90656" y="2573712"/>
                  <a:ext cx="260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92DC888-A155-6C4F-67B9-B05E17A579E3}"/>
                    </a:ext>
                  </a:extLst>
                </p14:cNvPr>
                <p14:cNvContentPartPr/>
                <p14:nvPr/>
              </p14:nvContentPartPr>
              <p14:xfrm>
                <a:off x="4972176" y="2533032"/>
                <a:ext cx="107280" cy="2167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92DC888-A155-6C4F-67B9-B05E17A579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63176" y="2524032"/>
                  <a:ext cx="124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98F68C16-F71D-8950-85ED-0BABDF0597AA}"/>
                    </a:ext>
                  </a:extLst>
                </p14:cNvPr>
                <p14:cNvContentPartPr/>
                <p14:nvPr/>
              </p14:nvContentPartPr>
              <p14:xfrm>
                <a:off x="4971096" y="2633112"/>
                <a:ext cx="125640" cy="57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8F68C16-F71D-8950-85ED-0BABDF0597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62096" y="2624472"/>
                  <a:ext cx="1432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AC18AC-EF92-FEC0-DF20-B6F2498DADC1}"/>
              </a:ext>
            </a:extLst>
          </p:cNvPr>
          <p:cNvGrpSpPr/>
          <p:nvPr/>
        </p:nvGrpSpPr>
        <p:grpSpPr>
          <a:xfrm>
            <a:off x="6050432" y="1599803"/>
            <a:ext cx="3259146" cy="2063779"/>
            <a:chOff x="6050432" y="1599803"/>
            <a:chExt cx="3259146" cy="20637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7A41A6D-58D5-AE6C-B01F-82F16D52A740}"/>
                    </a:ext>
                  </a:extLst>
                </p14:cNvPr>
                <p14:cNvContentPartPr/>
                <p14:nvPr/>
              </p14:nvContentPartPr>
              <p14:xfrm>
                <a:off x="6072752" y="1599803"/>
                <a:ext cx="151920" cy="232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7A41A6D-58D5-AE6C-B01F-82F16D52A74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64112" y="1591163"/>
                  <a:ext cx="169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2819C8F-0150-D044-222C-E8CB733696AC}"/>
                    </a:ext>
                  </a:extLst>
                </p14:cNvPr>
                <p14:cNvContentPartPr/>
                <p14:nvPr/>
              </p14:nvContentPartPr>
              <p14:xfrm>
                <a:off x="6090752" y="1678643"/>
                <a:ext cx="155880" cy="51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2819C8F-0150-D044-222C-E8CB733696A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82112" y="1669643"/>
                  <a:ext cx="17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F6021CF-67A3-81C0-3B40-94CD59AD93E7}"/>
                    </a:ext>
                  </a:extLst>
                </p14:cNvPr>
                <p14:cNvContentPartPr/>
                <p14:nvPr/>
              </p14:nvContentPartPr>
              <p14:xfrm>
                <a:off x="6239432" y="1689803"/>
                <a:ext cx="127080" cy="1015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F6021CF-67A3-81C0-3B40-94CD59AD93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30432" y="1681163"/>
                  <a:ext cx="144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D0FC91D-74B9-6BA9-A5F4-1F40DEBD7BA3}"/>
                    </a:ext>
                  </a:extLst>
                </p14:cNvPr>
                <p14:cNvContentPartPr/>
                <p14:nvPr/>
              </p14:nvContentPartPr>
              <p14:xfrm>
                <a:off x="6416912" y="1683323"/>
                <a:ext cx="112680" cy="79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D0FC91D-74B9-6BA9-A5F4-1F40DEBD7B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08272" y="1674323"/>
                  <a:ext cx="130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BBCCD42-5775-6758-797D-4F0F0976E146}"/>
                    </a:ext>
                  </a:extLst>
                </p14:cNvPr>
                <p14:cNvContentPartPr/>
                <p14:nvPr/>
              </p14:nvContentPartPr>
              <p14:xfrm>
                <a:off x="6054392" y="2450123"/>
                <a:ext cx="123480" cy="1414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BBCCD42-5775-6758-797D-4F0F0976E14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45392" y="2441123"/>
                  <a:ext cx="141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51712D4-1910-7E8C-486D-E8A71BB51D5A}"/>
                    </a:ext>
                  </a:extLst>
                </p14:cNvPr>
                <p14:cNvContentPartPr/>
                <p14:nvPr/>
              </p14:nvContentPartPr>
              <p14:xfrm>
                <a:off x="6111992" y="2466683"/>
                <a:ext cx="29520" cy="2181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51712D4-1910-7E8C-486D-E8A71BB51D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03352" y="2458043"/>
                  <a:ext cx="47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AF914B1-A27C-F2AB-2A57-C8260426C3C8}"/>
                    </a:ext>
                  </a:extLst>
                </p14:cNvPr>
                <p14:cNvContentPartPr/>
                <p14:nvPr/>
              </p14:nvContentPartPr>
              <p14:xfrm>
                <a:off x="6182552" y="2463083"/>
                <a:ext cx="83160" cy="192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AF914B1-A27C-F2AB-2A57-C8260426C3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73552" y="2454083"/>
                  <a:ext cx="10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8658558-FEAE-5598-B04F-154D76C7FA84}"/>
                    </a:ext>
                  </a:extLst>
                </p14:cNvPr>
                <p14:cNvContentPartPr/>
                <p14:nvPr/>
              </p14:nvContentPartPr>
              <p14:xfrm>
                <a:off x="6325832" y="2664323"/>
                <a:ext cx="24120" cy="147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8658558-FEAE-5598-B04F-154D76C7FA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16832" y="2655323"/>
                  <a:ext cx="41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FB75F01-C52B-4917-DDA7-CF59D6124604}"/>
                    </a:ext>
                  </a:extLst>
                </p14:cNvPr>
                <p14:cNvContentPartPr/>
                <p14:nvPr/>
              </p14:nvContentPartPr>
              <p14:xfrm>
                <a:off x="6500072" y="2573603"/>
                <a:ext cx="87120" cy="84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FB75F01-C52B-4917-DDA7-CF59D61246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91072" y="2564603"/>
                  <a:ext cx="104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5F6CB71-AEB2-BD07-DFA7-1D091863D75C}"/>
                    </a:ext>
                  </a:extLst>
                </p14:cNvPr>
                <p14:cNvContentPartPr/>
                <p14:nvPr/>
              </p14:nvContentPartPr>
              <p14:xfrm>
                <a:off x="6623912" y="2450123"/>
                <a:ext cx="111960" cy="238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5F6CB71-AEB2-BD07-DFA7-1D091863D75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15272" y="2441123"/>
                  <a:ext cx="129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0557A93-B4D4-884F-5E8F-6704192C1073}"/>
                    </a:ext>
                  </a:extLst>
                </p14:cNvPr>
                <p14:cNvContentPartPr/>
                <p14:nvPr/>
              </p14:nvContentPartPr>
              <p14:xfrm>
                <a:off x="6664952" y="2563883"/>
                <a:ext cx="127080" cy="363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0557A93-B4D4-884F-5E8F-6704192C107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56312" y="2554883"/>
                  <a:ext cx="144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862088E-A197-2152-8DF7-88C6219C45C5}"/>
                    </a:ext>
                  </a:extLst>
                </p14:cNvPr>
                <p14:cNvContentPartPr/>
                <p14:nvPr/>
              </p14:nvContentPartPr>
              <p14:xfrm>
                <a:off x="6320072" y="2437163"/>
                <a:ext cx="53280" cy="176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862088E-A197-2152-8DF7-88C6219C45C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11432" y="2428523"/>
                  <a:ext cx="70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A5B0EF2-2218-0326-9550-D645959176AC}"/>
                    </a:ext>
                  </a:extLst>
                </p14:cNvPr>
                <p14:cNvContentPartPr/>
                <p14:nvPr/>
              </p14:nvContentPartPr>
              <p14:xfrm>
                <a:off x="6375872" y="2436443"/>
                <a:ext cx="48960" cy="154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A5B0EF2-2218-0326-9550-D645959176A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67232" y="2427803"/>
                  <a:ext cx="66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19564A5-72DC-1EA7-4B17-ADFC56DB39D0}"/>
                    </a:ext>
                  </a:extLst>
                </p14:cNvPr>
                <p14:cNvContentPartPr/>
                <p14:nvPr/>
              </p14:nvContentPartPr>
              <p14:xfrm>
                <a:off x="6050432" y="2925683"/>
                <a:ext cx="110520" cy="1512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19564A5-72DC-1EA7-4B17-ADFC56DB39D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41432" y="2917043"/>
                  <a:ext cx="12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84D5A00-6721-AF49-4D56-7AF26881FE69}"/>
                    </a:ext>
                  </a:extLst>
                </p14:cNvPr>
                <p14:cNvContentPartPr/>
                <p14:nvPr/>
              </p14:nvContentPartPr>
              <p14:xfrm>
                <a:off x="6113432" y="2950523"/>
                <a:ext cx="116640" cy="1677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84D5A00-6721-AF49-4D56-7AF26881FE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04432" y="2941523"/>
                  <a:ext cx="13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27AEFB9-13D1-011B-F5E9-81CD5C692CB9}"/>
                    </a:ext>
                  </a:extLst>
                </p14:cNvPr>
                <p14:cNvContentPartPr/>
                <p14:nvPr/>
              </p14:nvContentPartPr>
              <p14:xfrm>
                <a:off x="6266432" y="2917763"/>
                <a:ext cx="127800" cy="1760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27AEFB9-13D1-011B-F5E9-81CD5C692C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57792" y="2908763"/>
                  <a:ext cx="145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3A4A8E6-715E-9840-AE56-3E226CAD5E9E}"/>
                    </a:ext>
                  </a:extLst>
                </p14:cNvPr>
                <p14:cNvContentPartPr/>
                <p14:nvPr/>
              </p14:nvContentPartPr>
              <p14:xfrm>
                <a:off x="6390992" y="2947283"/>
                <a:ext cx="79560" cy="1533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3A4A8E6-715E-9840-AE56-3E226CAD5E9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81992" y="2938643"/>
                  <a:ext cx="97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EEF0ACE-97E3-A9AD-656C-4E35DD935ADB}"/>
                    </a:ext>
                  </a:extLst>
                </p14:cNvPr>
                <p14:cNvContentPartPr/>
                <p14:nvPr/>
              </p14:nvContentPartPr>
              <p14:xfrm>
                <a:off x="6533552" y="2928923"/>
                <a:ext cx="140400" cy="1638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EEF0ACE-97E3-A9AD-656C-4E35DD935A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24552" y="2919923"/>
                  <a:ext cx="158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B769DB7-A3EF-9A89-99F9-F2FFEB68F622}"/>
                    </a:ext>
                  </a:extLst>
                </p14:cNvPr>
                <p14:cNvContentPartPr/>
                <p14:nvPr/>
              </p14:nvContentPartPr>
              <p14:xfrm>
                <a:off x="6730898" y="1958622"/>
                <a:ext cx="2229840" cy="17049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B769DB7-A3EF-9A89-99F9-F2FFEB68F62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22258" y="1949622"/>
                  <a:ext cx="2247480" cy="17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ED8A854-A6D7-3B31-4925-36646E701B6B}"/>
                    </a:ext>
                  </a:extLst>
                </p14:cNvPr>
                <p14:cNvContentPartPr/>
                <p14:nvPr/>
              </p14:nvContentPartPr>
              <p14:xfrm>
                <a:off x="6739538" y="1816782"/>
                <a:ext cx="2570040" cy="16444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ED8A854-A6D7-3B31-4925-36646E701B6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30898" y="1808142"/>
                  <a:ext cx="2587680" cy="166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3A7C5C-7F1F-D9C7-1514-624B8ECC6148}"/>
              </a:ext>
            </a:extLst>
          </p:cNvPr>
          <p:cNvGrpSpPr/>
          <p:nvPr/>
        </p:nvGrpSpPr>
        <p:grpSpPr>
          <a:xfrm>
            <a:off x="3672698" y="2904911"/>
            <a:ext cx="530640" cy="232560"/>
            <a:chOff x="3672698" y="2904911"/>
            <a:chExt cx="53064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586364D-1F00-3A58-B00C-1ACDEBA0BE17}"/>
                    </a:ext>
                  </a:extLst>
                </p14:cNvPr>
                <p14:cNvContentPartPr/>
                <p14:nvPr/>
              </p14:nvContentPartPr>
              <p14:xfrm>
                <a:off x="3672698" y="2929902"/>
                <a:ext cx="80640" cy="1893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5586364D-1F00-3A58-B00C-1ACDEBA0BE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63698" y="2920902"/>
                  <a:ext cx="98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8DED8D8-0231-3F2D-C0E0-F743EE6237DE}"/>
                    </a:ext>
                  </a:extLst>
                </p14:cNvPr>
                <p14:cNvContentPartPr/>
                <p14:nvPr/>
              </p14:nvContentPartPr>
              <p14:xfrm>
                <a:off x="3806978" y="3082495"/>
                <a:ext cx="32400" cy="302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8DED8D8-0231-3F2D-C0E0-F743EE6237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97978" y="3073495"/>
                  <a:ext cx="50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40DB64C-4E9A-CA5B-1EF3-F32337E8A27B}"/>
                    </a:ext>
                  </a:extLst>
                </p14:cNvPr>
                <p14:cNvContentPartPr/>
                <p14:nvPr/>
              </p14:nvContentPartPr>
              <p14:xfrm>
                <a:off x="3855578" y="2921111"/>
                <a:ext cx="63000" cy="1738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40DB64C-4E9A-CA5B-1EF3-F32337E8A2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46938" y="2912111"/>
                  <a:ext cx="8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7545CA8-FE6A-75D9-EBF6-05D71499E3A8}"/>
                    </a:ext>
                  </a:extLst>
                </p14:cNvPr>
                <p14:cNvContentPartPr/>
                <p14:nvPr/>
              </p14:nvContentPartPr>
              <p14:xfrm>
                <a:off x="3941618" y="2941631"/>
                <a:ext cx="90360" cy="1591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7545CA8-FE6A-75D9-EBF6-05D71499E3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32978" y="2932991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52BDE346-3882-DCDC-5F87-4308707F1FA9}"/>
                    </a:ext>
                  </a:extLst>
                </p14:cNvPr>
                <p14:cNvContentPartPr/>
                <p14:nvPr/>
              </p14:nvContentPartPr>
              <p14:xfrm>
                <a:off x="4077338" y="2904911"/>
                <a:ext cx="126000" cy="2325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52BDE346-3882-DCDC-5F87-4308707F1FA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68338" y="2896271"/>
                  <a:ext cx="14364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04F2EE3-40C3-9413-DCF4-DF6E80CABA1A}"/>
              </a:ext>
            </a:extLst>
          </p:cNvPr>
          <p:cNvGrpSpPr/>
          <p:nvPr/>
        </p:nvGrpSpPr>
        <p:grpSpPr>
          <a:xfrm>
            <a:off x="3696818" y="2509735"/>
            <a:ext cx="603360" cy="274262"/>
            <a:chOff x="3696818" y="2509735"/>
            <a:chExt cx="603360" cy="2742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EB173D2-457B-6C1D-6C57-344B8CFB42B3}"/>
                    </a:ext>
                  </a:extLst>
                </p14:cNvPr>
                <p14:cNvContentPartPr/>
                <p14:nvPr/>
              </p14:nvContentPartPr>
              <p14:xfrm>
                <a:off x="3696818" y="2509735"/>
                <a:ext cx="137160" cy="2203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EB173D2-457B-6C1D-6C57-344B8CFB42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88178" y="2501095"/>
                  <a:ext cx="154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E3481927-0D04-C755-7B7E-D5D345EBB11F}"/>
                    </a:ext>
                  </a:extLst>
                </p14:cNvPr>
                <p14:cNvContentPartPr/>
                <p14:nvPr/>
              </p14:nvContentPartPr>
              <p14:xfrm>
                <a:off x="3751178" y="2604357"/>
                <a:ext cx="18000" cy="1796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E3481927-0D04-C755-7B7E-D5D345EBB1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42178" y="2595717"/>
                  <a:ext cx="35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1096E52-5F1F-19FA-880C-3FA29CC2CA01}"/>
                    </a:ext>
                  </a:extLst>
                </p14:cNvPr>
                <p14:cNvContentPartPr/>
                <p14:nvPr/>
              </p14:nvContentPartPr>
              <p14:xfrm>
                <a:off x="3812378" y="2562295"/>
                <a:ext cx="92880" cy="1717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1096E52-5F1F-19FA-880C-3FA29CC2CA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03378" y="2553655"/>
                  <a:ext cx="110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4BC4291-8A14-9027-9226-28E57010FF48}"/>
                    </a:ext>
                  </a:extLst>
                </p14:cNvPr>
                <p14:cNvContentPartPr/>
                <p14:nvPr/>
              </p14:nvContentPartPr>
              <p14:xfrm>
                <a:off x="3946658" y="2706655"/>
                <a:ext cx="28080" cy="90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4BC4291-8A14-9027-9226-28E57010FF4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38018" y="2698015"/>
                  <a:ext cx="45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9A320CAB-1C94-000F-37F9-EBBA5E29011C}"/>
                    </a:ext>
                  </a:extLst>
                </p14:cNvPr>
                <p14:cNvContentPartPr/>
                <p14:nvPr/>
              </p14:nvContentPartPr>
              <p14:xfrm>
                <a:off x="3970058" y="2548975"/>
                <a:ext cx="77760" cy="1407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9A320CAB-1C94-000F-37F9-EBBA5E29011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61058" y="2540335"/>
                  <a:ext cx="95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328FA1E-BB90-5054-CC7E-D36F32E4BFA3}"/>
                    </a:ext>
                  </a:extLst>
                </p14:cNvPr>
                <p14:cNvContentPartPr/>
                <p14:nvPr/>
              </p14:nvContentPartPr>
              <p14:xfrm>
                <a:off x="4093538" y="2608375"/>
                <a:ext cx="81000" cy="781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328FA1E-BB90-5054-CC7E-D36F32E4BF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84898" y="2599735"/>
                  <a:ext cx="98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DF2D3FB-675E-E69D-7CFD-9182C2A9581F}"/>
                    </a:ext>
                  </a:extLst>
                </p14:cNvPr>
                <p14:cNvContentPartPr/>
                <p14:nvPr/>
              </p14:nvContentPartPr>
              <p14:xfrm>
                <a:off x="4187498" y="2538175"/>
                <a:ext cx="101880" cy="1717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DF2D3FB-675E-E69D-7CFD-9182C2A958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78498" y="2529175"/>
                  <a:ext cx="119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B4E9851-6BC5-1DC4-8239-64243BA39751}"/>
                    </a:ext>
                  </a:extLst>
                </p14:cNvPr>
                <p14:cNvContentPartPr/>
                <p14:nvPr/>
              </p14:nvContentPartPr>
              <p14:xfrm>
                <a:off x="4202618" y="2638975"/>
                <a:ext cx="97560" cy="208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B4E9851-6BC5-1DC4-8239-64243BA397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93618" y="2630335"/>
                  <a:ext cx="1152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5F10146-9FF4-C94C-549C-38D76A7890BB}"/>
              </a:ext>
            </a:extLst>
          </p:cNvPr>
          <p:cNvGrpSpPr/>
          <p:nvPr/>
        </p:nvGrpSpPr>
        <p:grpSpPr>
          <a:xfrm>
            <a:off x="2301098" y="3916975"/>
            <a:ext cx="249840" cy="199440"/>
            <a:chOff x="2301098" y="3916975"/>
            <a:chExt cx="24984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EBE0D319-AAC6-8297-D7DC-86FE18925231}"/>
                    </a:ext>
                  </a:extLst>
                </p14:cNvPr>
                <p14:cNvContentPartPr/>
                <p14:nvPr/>
              </p14:nvContentPartPr>
              <p14:xfrm>
                <a:off x="2301098" y="3916975"/>
                <a:ext cx="110880" cy="1994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EBE0D319-AAC6-8297-D7DC-86FE1892523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92458" y="3907975"/>
                  <a:ext cx="128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5EBC7C0C-5604-A6BA-C6F3-8BA6BF6238E4}"/>
                    </a:ext>
                  </a:extLst>
                </p14:cNvPr>
                <p14:cNvContentPartPr/>
                <p14:nvPr/>
              </p14:nvContentPartPr>
              <p14:xfrm>
                <a:off x="2314058" y="3925975"/>
                <a:ext cx="105840" cy="277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5EBC7C0C-5604-A6BA-C6F3-8BA6BF6238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05058" y="3916975"/>
                  <a:ext cx="123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6FD0EE44-4735-8DE8-AEB5-546B3F1F03A7}"/>
                    </a:ext>
                  </a:extLst>
                </p14:cNvPr>
                <p14:cNvContentPartPr/>
                <p14:nvPr/>
              </p14:nvContentPartPr>
              <p14:xfrm>
                <a:off x="2416298" y="3952975"/>
                <a:ext cx="134640" cy="1404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6FD0EE44-4735-8DE8-AEB5-546B3F1F03A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07298" y="3944335"/>
                  <a:ext cx="15228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5932DEA-77AD-239A-5368-478F54FA2D03}"/>
              </a:ext>
            </a:extLst>
          </p:cNvPr>
          <p:cNvGrpSpPr/>
          <p:nvPr/>
        </p:nvGrpSpPr>
        <p:grpSpPr>
          <a:xfrm>
            <a:off x="1380938" y="3986815"/>
            <a:ext cx="263880" cy="204840"/>
            <a:chOff x="1380938" y="3986815"/>
            <a:chExt cx="26388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A1B4BBA8-AEDB-6C4A-D153-22B99DA36E77}"/>
                    </a:ext>
                  </a:extLst>
                </p14:cNvPr>
                <p14:cNvContentPartPr/>
                <p14:nvPr/>
              </p14:nvContentPartPr>
              <p14:xfrm>
                <a:off x="1380938" y="3986815"/>
                <a:ext cx="122400" cy="1749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A1B4BBA8-AEDB-6C4A-D153-22B99DA36E7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72298" y="3977815"/>
                  <a:ext cx="140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7396AAF-B57B-AF99-7064-82F143DA800F}"/>
                    </a:ext>
                  </a:extLst>
                </p14:cNvPr>
                <p14:cNvContentPartPr/>
                <p14:nvPr/>
              </p14:nvContentPartPr>
              <p14:xfrm>
                <a:off x="1492178" y="4053775"/>
                <a:ext cx="152640" cy="1378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7396AAF-B57B-AF99-7064-82F143DA80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483538" y="4044775"/>
                  <a:ext cx="1702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A0531DA-C22D-B82C-7415-31F56E728967}"/>
              </a:ext>
            </a:extLst>
          </p:cNvPr>
          <p:cNvGrpSpPr/>
          <p:nvPr/>
        </p:nvGrpSpPr>
        <p:grpSpPr>
          <a:xfrm>
            <a:off x="2897258" y="2900591"/>
            <a:ext cx="570600" cy="225000"/>
            <a:chOff x="2897258" y="2900591"/>
            <a:chExt cx="5706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BB284117-AA62-F5ED-0C31-A616D3DD7662}"/>
                    </a:ext>
                  </a:extLst>
                </p14:cNvPr>
                <p14:cNvContentPartPr/>
                <p14:nvPr/>
              </p14:nvContentPartPr>
              <p14:xfrm>
                <a:off x="2897258" y="2950375"/>
                <a:ext cx="124200" cy="1731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BB284117-AA62-F5ED-0C31-A616D3DD76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88258" y="2941375"/>
                  <a:ext cx="14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5AC064FA-5030-9FAE-83D5-B801677EA089}"/>
                    </a:ext>
                  </a:extLst>
                </p14:cNvPr>
                <p14:cNvContentPartPr/>
                <p14:nvPr/>
              </p14:nvContentPartPr>
              <p14:xfrm>
                <a:off x="3056018" y="3114791"/>
                <a:ext cx="36000" cy="10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5AC064FA-5030-9FAE-83D5-B801677EA0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47378" y="3105791"/>
                  <a:ext cx="53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BC48E040-CF8C-C3EA-7635-98B7BC7278C7}"/>
                    </a:ext>
                  </a:extLst>
                </p14:cNvPr>
                <p14:cNvContentPartPr/>
                <p14:nvPr/>
              </p14:nvContentPartPr>
              <p14:xfrm>
                <a:off x="3081578" y="2951711"/>
                <a:ext cx="106200" cy="1512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BC48E040-CF8C-C3EA-7635-98B7BC7278C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72578" y="2943071"/>
                  <a:ext cx="12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144E5B06-7C22-B4F2-CAC1-8D0C262438FD}"/>
                    </a:ext>
                  </a:extLst>
                </p14:cNvPr>
                <p14:cNvContentPartPr/>
                <p14:nvPr/>
              </p14:nvContentPartPr>
              <p14:xfrm>
                <a:off x="3175538" y="2906711"/>
                <a:ext cx="70920" cy="16632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144E5B06-7C22-B4F2-CAC1-8D0C262438F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66898" y="2898071"/>
                  <a:ext cx="88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C0CE008E-A686-8FFA-3D9E-2EA1B61A4E94}"/>
                    </a:ext>
                  </a:extLst>
                </p14:cNvPr>
                <p14:cNvContentPartPr/>
                <p14:nvPr/>
              </p14:nvContentPartPr>
              <p14:xfrm>
                <a:off x="3330698" y="2900591"/>
                <a:ext cx="137160" cy="1900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C0CE008E-A686-8FFA-3D9E-2EA1B61A4E9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22058" y="2891591"/>
                  <a:ext cx="154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BE09A24-BD1F-3FAA-238D-28E25A64CEA1}"/>
              </a:ext>
            </a:extLst>
          </p:cNvPr>
          <p:cNvGrpSpPr/>
          <p:nvPr/>
        </p:nvGrpSpPr>
        <p:grpSpPr>
          <a:xfrm>
            <a:off x="2891858" y="2526342"/>
            <a:ext cx="631800" cy="254415"/>
            <a:chOff x="2891858" y="2526342"/>
            <a:chExt cx="631800" cy="2544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C2FDFF90-7E0D-B6B2-F352-99746084F606}"/>
                    </a:ext>
                  </a:extLst>
                </p14:cNvPr>
                <p14:cNvContentPartPr/>
                <p14:nvPr/>
              </p14:nvContentPartPr>
              <p14:xfrm>
                <a:off x="2891858" y="2526342"/>
                <a:ext cx="149400" cy="1479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2FDFF90-7E0D-B6B2-F352-99746084F60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83218" y="2517702"/>
                  <a:ext cx="16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532C57F4-6BA0-3B2B-2D45-9A832EDC4C6D}"/>
                    </a:ext>
                  </a:extLst>
                </p14:cNvPr>
                <p14:cNvContentPartPr/>
                <p14:nvPr/>
              </p14:nvContentPartPr>
              <p14:xfrm>
                <a:off x="2967458" y="2543877"/>
                <a:ext cx="22320" cy="1882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532C57F4-6BA0-3B2B-2D45-9A832EDC4C6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58818" y="2535237"/>
                  <a:ext cx="3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9DEE3898-F44C-2E3B-309B-A2A386FC3464}"/>
                    </a:ext>
                  </a:extLst>
                </p14:cNvPr>
                <p14:cNvContentPartPr/>
                <p14:nvPr/>
              </p14:nvContentPartPr>
              <p14:xfrm>
                <a:off x="3014618" y="2567637"/>
                <a:ext cx="150480" cy="2131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9DEE3898-F44C-2E3B-309B-A2A386FC346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05618" y="2558637"/>
                  <a:ext cx="16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B3641460-7E5B-1EFD-F4E1-E88FD4F78F40}"/>
                    </a:ext>
                  </a:extLst>
                </p14:cNvPr>
                <p14:cNvContentPartPr/>
                <p14:nvPr/>
              </p14:nvContentPartPr>
              <p14:xfrm>
                <a:off x="3192458" y="2589597"/>
                <a:ext cx="59760" cy="17208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B3641460-7E5B-1EFD-F4E1-E88FD4F78F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183458" y="2580957"/>
                  <a:ext cx="77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1117F35A-A35E-D24F-26A6-76E9760CA964}"/>
                    </a:ext>
                  </a:extLst>
                </p14:cNvPr>
                <p14:cNvContentPartPr/>
                <p14:nvPr/>
              </p14:nvContentPartPr>
              <p14:xfrm>
                <a:off x="3317018" y="2609757"/>
                <a:ext cx="80280" cy="10368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1117F35A-A35E-D24F-26A6-76E9760CA9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08018" y="2600757"/>
                  <a:ext cx="97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210CE715-DBF2-9D42-B08C-B8E1CB6DBCEF}"/>
                    </a:ext>
                  </a:extLst>
                </p14:cNvPr>
                <p14:cNvContentPartPr/>
                <p14:nvPr/>
              </p14:nvContentPartPr>
              <p14:xfrm>
                <a:off x="3411698" y="2568717"/>
                <a:ext cx="111960" cy="1645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210CE715-DBF2-9D42-B08C-B8E1CB6DBC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03058" y="2559717"/>
                  <a:ext cx="1296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DAE8F7A-1261-94F6-768C-E6C9C6CE74B6}"/>
              </a:ext>
            </a:extLst>
          </p:cNvPr>
          <p:cNvGrpSpPr/>
          <p:nvPr/>
        </p:nvGrpSpPr>
        <p:grpSpPr>
          <a:xfrm>
            <a:off x="2316130" y="5016716"/>
            <a:ext cx="251054" cy="254654"/>
            <a:chOff x="2316130" y="5016716"/>
            <a:chExt cx="251054" cy="2546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18101197-9C3A-30B8-5879-1AC525C5B64E}"/>
                    </a:ext>
                  </a:extLst>
                </p14:cNvPr>
                <p14:cNvContentPartPr/>
                <p14:nvPr/>
              </p14:nvContentPartPr>
              <p14:xfrm>
                <a:off x="2316130" y="5016716"/>
                <a:ext cx="18000" cy="2005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18101197-9C3A-30B8-5879-1AC525C5B6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07490" y="5007716"/>
                  <a:ext cx="3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56BD7E3B-7BDD-4E1D-86D5-633E7555E20C}"/>
                    </a:ext>
                  </a:extLst>
                </p14:cNvPr>
                <p14:cNvContentPartPr/>
                <p14:nvPr/>
              </p14:nvContentPartPr>
              <p14:xfrm>
                <a:off x="2390424" y="5240050"/>
                <a:ext cx="24480" cy="3132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56BD7E3B-7BDD-4E1D-86D5-633E7555E2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81424" y="5231410"/>
                  <a:ext cx="42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570A0DA5-AEC7-3F84-D2E9-8673B9A168A6}"/>
                    </a:ext>
                  </a:extLst>
                </p14:cNvPr>
                <p14:cNvContentPartPr/>
                <p14:nvPr/>
              </p14:nvContentPartPr>
              <p14:xfrm>
                <a:off x="2467824" y="5022610"/>
                <a:ext cx="99360" cy="2440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570A0DA5-AEC7-3F84-D2E9-8673B9A168A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58824" y="5013970"/>
                  <a:ext cx="1170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40AF25B-181A-DFFA-9599-E63844732BDB}"/>
              </a:ext>
            </a:extLst>
          </p:cNvPr>
          <p:cNvGrpSpPr/>
          <p:nvPr/>
        </p:nvGrpSpPr>
        <p:grpSpPr>
          <a:xfrm>
            <a:off x="2608654" y="5055500"/>
            <a:ext cx="284760" cy="202680"/>
            <a:chOff x="2608654" y="5055500"/>
            <a:chExt cx="28476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829F6B2F-0C04-CB9D-C077-6558D3210048}"/>
                    </a:ext>
                  </a:extLst>
                </p14:cNvPr>
                <p14:cNvContentPartPr/>
                <p14:nvPr/>
              </p14:nvContentPartPr>
              <p14:xfrm>
                <a:off x="2617654" y="5060180"/>
                <a:ext cx="84600" cy="1814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829F6B2F-0C04-CB9D-C077-6558D321004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608654" y="5051540"/>
                  <a:ext cx="102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CEA676A-783F-E314-07F7-2571E6409C76}"/>
                    </a:ext>
                  </a:extLst>
                </p14:cNvPr>
                <p14:cNvContentPartPr/>
                <p14:nvPr/>
              </p14:nvContentPartPr>
              <p14:xfrm>
                <a:off x="2608654" y="5097980"/>
                <a:ext cx="106560" cy="2196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CEA676A-783F-E314-07F7-2571E6409C7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00014" y="5089340"/>
                  <a:ext cx="124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31BED72-CFF5-B05C-8D00-27F048F11D5E}"/>
                    </a:ext>
                  </a:extLst>
                </p14:cNvPr>
                <p14:cNvContentPartPr/>
                <p14:nvPr/>
              </p14:nvContentPartPr>
              <p14:xfrm>
                <a:off x="2748334" y="5055500"/>
                <a:ext cx="145080" cy="20268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31BED72-CFF5-B05C-8D00-27F048F11D5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39334" y="5046500"/>
                  <a:ext cx="1627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3905DF8-7FEE-A922-5ADD-F9CE36DAE439}"/>
              </a:ext>
            </a:extLst>
          </p:cNvPr>
          <p:cNvGrpSpPr/>
          <p:nvPr/>
        </p:nvGrpSpPr>
        <p:grpSpPr>
          <a:xfrm>
            <a:off x="2227414" y="4387340"/>
            <a:ext cx="363240" cy="296640"/>
            <a:chOff x="2227414" y="4387340"/>
            <a:chExt cx="3632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FF4A16AC-AA0D-093E-52AE-3754A7BD7183}"/>
                    </a:ext>
                  </a:extLst>
                </p14:cNvPr>
                <p14:cNvContentPartPr/>
                <p14:nvPr/>
              </p14:nvContentPartPr>
              <p14:xfrm>
                <a:off x="2227414" y="4387340"/>
                <a:ext cx="161280" cy="20520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FF4A16AC-AA0D-093E-52AE-3754A7BD71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18774" y="4378340"/>
                  <a:ext cx="178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2735740-0974-8371-569D-81878E107EEB}"/>
                    </a:ext>
                  </a:extLst>
                </p14:cNvPr>
                <p14:cNvContentPartPr/>
                <p14:nvPr/>
              </p14:nvContentPartPr>
              <p14:xfrm>
                <a:off x="2295454" y="4474460"/>
                <a:ext cx="19800" cy="16596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2735740-0974-8371-569D-81878E107EE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86814" y="4465820"/>
                  <a:ext cx="37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D681A955-77CC-C48C-284C-103B229D5FAF}"/>
                    </a:ext>
                  </a:extLst>
                </p14:cNvPr>
                <p14:cNvContentPartPr/>
                <p14:nvPr/>
              </p14:nvContentPartPr>
              <p14:xfrm>
                <a:off x="2345134" y="4484180"/>
                <a:ext cx="105480" cy="1929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D681A955-77CC-C48C-284C-103B229D5FA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6494" y="4475180"/>
                  <a:ext cx="123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5486723C-46BD-9F18-3141-DB769D7C05A0}"/>
                    </a:ext>
                  </a:extLst>
                </p14:cNvPr>
                <p14:cNvContentPartPr/>
                <p14:nvPr/>
              </p14:nvContentPartPr>
              <p14:xfrm>
                <a:off x="2561494" y="4659140"/>
                <a:ext cx="29160" cy="2484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5486723C-46BD-9F18-3141-DB769D7C05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52854" y="4650500"/>
                  <a:ext cx="46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8AD7EB4-2412-2FE5-AB58-2D7D44C60D5C}"/>
              </a:ext>
            </a:extLst>
          </p:cNvPr>
          <p:cNvGrpSpPr/>
          <p:nvPr/>
        </p:nvGrpSpPr>
        <p:grpSpPr>
          <a:xfrm>
            <a:off x="2608294" y="4457180"/>
            <a:ext cx="455040" cy="258120"/>
            <a:chOff x="2608294" y="4457180"/>
            <a:chExt cx="45504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3C90287D-CDAE-56DB-D4E2-C7DD5727DDB9}"/>
                    </a:ext>
                  </a:extLst>
                </p14:cNvPr>
                <p14:cNvContentPartPr/>
                <p14:nvPr/>
              </p14:nvContentPartPr>
              <p14:xfrm>
                <a:off x="2608294" y="4457180"/>
                <a:ext cx="99360" cy="22284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3C90287D-CDAE-56DB-D4E2-C7DD5727DDB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99294" y="4448540"/>
                  <a:ext cx="117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5282FDF2-0290-CA8B-F26F-CCD9CC0F9F79}"/>
                    </a:ext>
                  </a:extLst>
                </p14:cNvPr>
                <p14:cNvContentPartPr/>
                <p14:nvPr/>
              </p14:nvContentPartPr>
              <p14:xfrm>
                <a:off x="2737534" y="4555100"/>
                <a:ext cx="110520" cy="1285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5282FDF2-0290-CA8B-F26F-CCD9CC0F9F7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728894" y="4546460"/>
                  <a:ext cx="128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02753625-8D2B-85BF-7582-EEB8A352BA81}"/>
                    </a:ext>
                  </a:extLst>
                </p14:cNvPr>
                <p14:cNvContentPartPr/>
                <p14:nvPr/>
              </p14:nvContentPartPr>
              <p14:xfrm>
                <a:off x="2901334" y="4473020"/>
                <a:ext cx="122040" cy="2422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02753625-8D2B-85BF-7582-EEB8A352BA8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92334" y="4464020"/>
                  <a:ext cx="139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5CA3211A-80CF-FBA6-70FA-C9BB8E42837B}"/>
                    </a:ext>
                  </a:extLst>
                </p14:cNvPr>
                <p14:cNvContentPartPr/>
                <p14:nvPr/>
              </p14:nvContentPartPr>
              <p14:xfrm>
                <a:off x="2888734" y="4549700"/>
                <a:ext cx="174600" cy="410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5CA3211A-80CF-FBA6-70FA-C9BB8E42837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79734" y="4540700"/>
                  <a:ext cx="1922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FEF30F3-9632-566B-F94A-AE1404DBE39F}"/>
              </a:ext>
            </a:extLst>
          </p:cNvPr>
          <p:cNvGrpSpPr/>
          <p:nvPr/>
        </p:nvGrpSpPr>
        <p:grpSpPr>
          <a:xfrm>
            <a:off x="1324174" y="4412900"/>
            <a:ext cx="698400" cy="292680"/>
            <a:chOff x="1324174" y="4412900"/>
            <a:chExt cx="69840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2DCAE0D6-3A7E-E767-94EB-87C44E633E96}"/>
                    </a:ext>
                  </a:extLst>
                </p14:cNvPr>
                <p14:cNvContentPartPr/>
                <p14:nvPr/>
              </p14:nvContentPartPr>
              <p14:xfrm>
                <a:off x="1324174" y="4412900"/>
                <a:ext cx="213480" cy="2127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2DCAE0D6-3A7E-E767-94EB-87C44E633E9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15534" y="4404260"/>
                  <a:ext cx="231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6073727A-214C-D5CD-5A33-E7324A3003C0}"/>
                    </a:ext>
                  </a:extLst>
                </p14:cNvPr>
                <p14:cNvContentPartPr/>
                <p14:nvPr/>
              </p14:nvContentPartPr>
              <p14:xfrm>
                <a:off x="1418494" y="4473740"/>
                <a:ext cx="38880" cy="20520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6073727A-214C-D5CD-5A33-E7324A3003C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09494" y="4465100"/>
                  <a:ext cx="56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97E42FFD-9DB3-7971-1951-DD7F3046F02D}"/>
                    </a:ext>
                  </a:extLst>
                </p14:cNvPr>
                <p14:cNvContentPartPr/>
                <p14:nvPr/>
              </p14:nvContentPartPr>
              <p14:xfrm>
                <a:off x="1511374" y="4456100"/>
                <a:ext cx="184320" cy="2300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97E42FFD-9DB3-7971-1951-DD7F3046F02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02734" y="4447100"/>
                  <a:ext cx="201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B420C56-2AE0-E411-84F7-E3247F2A7E27}"/>
                    </a:ext>
                  </a:extLst>
                </p14:cNvPr>
                <p14:cNvContentPartPr/>
                <p14:nvPr/>
              </p14:nvContentPartPr>
              <p14:xfrm>
                <a:off x="1652494" y="4480940"/>
                <a:ext cx="133560" cy="17100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B420C56-2AE0-E411-84F7-E3247F2A7E2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643494" y="4472300"/>
                  <a:ext cx="151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A3447740-29AC-960C-7CB1-BCF91EF9FC0D}"/>
                    </a:ext>
                  </a:extLst>
                </p14:cNvPr>
                <p14:cNvContentPartPr/>
                <p14:nvPr/>
              </p14:nvContentPartPr>
              <p14:xfrm>
                <a:off x="1778494" y="4667420"/>
                <a:ext cx="4680" cy="468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A3447740-29AC-960C-7CB1-BCF91EF9FC0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69854" y="4658780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D8D308CD-96BC-6696-3D12-D34A7D2A3190}"/>
                    </a:ext>
                  </a:extLst>
                </p14:cNvPr>
                <p14:cNvContentPartPr/>
                <p14:nvPr/>
              </p14:nvContentPartPr>
              <p14:xfrm>
                <a:off x="1754374" y="4563740"/>
                <a:ext cx="119160" cy="1404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D8D308CD-96BC-6696-3D12-D34A7D2A319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5734" y="4554740"/>
                  <a:ext cx="136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9D7BCE7-40AE-89F3-AE00-2B63949C61C8}"/>
                    </a:ext>
                  </a:extLst>
                </p14:cNvPr>
                <p14:cNvContentPartPr/>
                <p14:nvPr/>
              </p14:nvContentPartPr>
              <p14:xfrm>
                <a:off x="1896934" y="4474820"/>
                <a:ext cx="79200" cy="23076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9D7BCE7-40AE-89F3-AE00-2B63949C61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888294" y="4466180"/>
                  <a:ext cx="96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EE07285-420C-1FAB-95B6-C122A7ED7A87}"/>
                    </a:ext>
                  </a:extLst>
                </p14:cNvPr>
                <p14:cNvContentPartPr/>
                <p14:nvPr/>
              </p14:nvContentPartPr>
              <p14:xfrm>
                <a:off x="1850494" y="4570220"/>
                <a:ext cx="172080" cy="486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EE07285-420C-1FAB-95B6-C122A7ED7A8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841854" y="4561580"/>
                  <a:ext cx="1897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C6844538-16D9-67E8-401E-285830B4D0D8}"/>
              </a:ext>
            </a:extLst>
          </p:cNvPr>
          <p:cNvGrpSpPr/>
          <p:nvPr/>
        </p:nvGrpSpPr>
        <p:grpSpPr>
          <a:xfrm>
            <a:off x="1308694" y="4978460"/>
            <a:ext cx="681120" cy="258480"/>
            <a:chOff x="1308694" y="4978460"/>
            <a:chExt cx="68112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23432FCB-8092-6E9F-756C-1E24DA6C712E}"/>
                    </a:ext>
                  </a:extLst>
                </p14:cNvPr>
                <p14:cNvContentPartPr/>
                <p14:nvPr/>
              </p14:nvContentPartPr>
              <p14:xfrm>
                <a:off x="1308694" y="5018060"/>
                <a:ext cx="37080" cy="2188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23432FCB-8092-6E9F-756C-1E24DA6C71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99694" y="5009420"/>
                  <a:ext cx="54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0751F84F-CFB8-040F-4BF9-05437D62DBB2}"/>
                    </a:ext>
                  </a:extLst>
                </p14:cNvPr>
                <p14:cNvContentPartPr/>
                <p14:nvPr/>
              </p14:nvContentPartPr>
              <p14:xfrm>
                <a:off x="1455574" y="5168540"/>
                <a:ext cx="30960" cy="3888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0751F84F-CFB8-040F-4BF9-05437D62DBB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46934" y="5159900"/>
                  <a:ext cx="48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FC4200B-DED2-DE7F-809E-7D481A6B819C}"/>
                    </a:ext>
                  </a:extLst>
                </p14:cNvPr>
                <p14:cNvContentPartPr/>
                <p14:nvPr/>
              </p14:nvContentPartPr>
              <p14:xfrm>
                <a:off x="1508134" y="5013380"/>
                <a:ext cx="163080" cy="1584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FC4200B-DED2-DE7F-809E-7D481A6B81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499134" y="5004740"/>
                  <a:ext cx="180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5C725106-C02C-057B-EB60-E7241625FFE1}"/>
                    </a:ext>
                  </a:extLst>
                </p14:cNvPr>
                <p14:cNvContentPartPr/>
                <p14:nvPr/>
              </p14:nvContentPartPr>
              <p14:xfrm>
                <a:off x="1617574" y="5001500"/>
                <a:ext cx="117000" cy="1666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5C725106-C02C-057B-EB60-E7241625FFE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08934" y="4992860"/>
                  <a:ext cx="134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4CD10EC-B931-05FF-8AA4-0547D616FC9D}"/>
                    </a:ext>
                  </a:extLst>
                </p14:cNvPr>
                <p14:cNvContentPartPr/>
                <p14:nvPr/>
              </p14:nvContentPartPr>
              <p14:xfrm>
                <a:off x="1823854" y="4978460"/>
                <a:ext cx="165960" cy="2156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4CD10EC-B931-05FF-8AA4-0547D616FC9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14854" y="4969820"/>
                  <a:ext cx="18360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02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0388600" cy="20993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sz="2400" b="1" spc="-5" dirty="0">
                <a:latin typeface="Arial"/>
                <a:cs typeface="Arial"/>
              </a:rPr>
              <a:t>Capacitor</a:t>
            </a:r>
            <a:r>
              <a:rPr sz="2400" b="1" spc="-5" dirty="0">
                <a:latin typeface="맑은 고딕"/>
                <a:cs typeface="맑은 고딕"/>
              </a:rPr>
              <a:t>에 대해서</a:t>
            </a:r>
            <a:r>
              <a:rPr sz="2400" b="1" spc="-36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조사하시오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Arial"/>
                <a:cs typeface="Arial"/>
              </a:rPr>
              <a:t>Series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parallel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연결시에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Arial"/>
                <a:cs typeface="Arial"/>
              </a:rPr>
              <a:t>capacitance</a:t>
            </a:r>
            <a:r>
              <a:rPr sz="2400" b="1" spc="-5" dirty="0">
                <a:latin typeface="맑은 고딕"/>
                <a:cs typeface="맑은 고딕"/>
              </a:rPr>
              <a:t>의</a:t>
            </a:r>
            <a:r>
              <a:rPr sz="2400" b="1" spc="-16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계산에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대해서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조사하시오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시정수 </a:t>
            </a:r>
            <a:r>
              <a:rPr sz="2400" b="1" dirty="0">
                <a:latin typeface="Arial"/>
                <a:cs typeface="Arial"/>
              </a:rPr>
              <a:t>(time </a:t>
            </a:r>
            <a:r>
              <a:rPr sz="2400" b="1" spc="-5" dirty="0">
                <a:latin typeface="Arial"/>
                <a:cs typeface="Arial"/>
              </a:rPr>
              <a:t>constant)</a:t>
            </a:r>
            <a:r>
              <a:rPr sz="2400" b="1" spc="-5" dirty="0">
                <a:latin typeface="맑은 고딕"/>
                <a:cs typeface="맑은 고딕"/>
              </a:rPr>
              <a:t>에 대해서</a:t>
            </a:r>
            <a:r>
              <a:rPr sz="2400" b="1" spc="-57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조사하시오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아래의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회로에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대해서</a:t>
            </a:r>
            <a:r>
              <a:rPr sz="2400" b="1" spc="-18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시뮬레이션을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하여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결과에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대해서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발표하시오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8467" y="3818346"/>
            <a:ext cx="5248640" cy="234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969832"/>
            <a:ext cx="5322570" cy="48983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17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시뮬레이션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방법</a:t>
            </a:r>
            <a:endParaRPr sz="2400">
              <a:latin typeface="맑은 고딕"/>
              <a:cs typeface="맑은 고딕"/>
            </a:endParaRPr>
          </a:p>
          <a:p>
            <a:pPr marL="360045" lvl="1" indent="-287020">
              <a:lnSpc>
                <a:spcPct val="100000"/>
              </a:lnSpc>
              <a:spcBef>
                <a:spcPts val="1070"/>
              </a:spcBef>
              <a:buChar char="–"/>
              <a:tabLst>
                <a:tab pos="360680" algn="l"/>
              </a:tabLst>
            </a:pPr>
            <a:r>
              <a:rPr sz="2400" spc="-5" dirty="0">
                <a:latin typeface="굴림"/>
                <a:cs typeface="굴림"/>
              </a:rPr>
              <a:t>교류회로에 </a:t>
            </a:r>
            <a:r>
              <a:rPr sz="2400" dirty="0">
                <a:latin typeface="굴림"/>
                <a:cs typeface="굴림"/>
              </a:rPr>
              <a:t>대한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시뮬레이션</a:t>
            </a:r>
            <a:endParaRPr sz="2400">
              <a:latin typeface="굴림"/>
              <a:cs typeface="굴림"/>
            </a:endParaRPr>
          </a:p>
          <a:p>
            <a:pPr marR="12700" algn="r">
              <a:lnSpc>
                <a:spcPct val="100000"/>
              </a:lnSpc>
              <a:spcBef>
                <a:spcPts val="2039"/>
              </a:spcBef>
            </a:pPr>
            <a:r>
              <a:rPr sz="1800" dirty="0">
                <a:latin typeface="굴림"/>
                <a:cs typeface="굴림"/>
              </a:rPr>
              <a:t>→ ‘VSIN’ 이라는 전원소스를 교류전원으로</a:t>
            </a:r>
            <a:r>
              <a:rPr sz="1800" spc="-10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사용</a:t>
            </a:r>
            <a:endParaRPr sz="1800">
              <a:latin typeface="굴림"/>
              <a:cs typeface="굴림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1355"/>
              </a:spcBef>
              <a:buChar char="–"/>
              <a:tabLst>
                <a:tab pos="286385" algn="l"/>
                <a:tab pos="360680" algn="l"/>
              </a:tabLst>
            </a:pPr>
            <a:r>
              <a:rPr sz="1800" spc="-5" dirty="0">
                <a:latin typeface="굴림"/>
                <a:cs typeface="굴림"/>
              </a:rPr>
              <a:t>Place </a:t>
            </a:r>
            <a:r>
              <a:rPr sz="1800" dirty="0">
                <a:latin typeface="굴림"/>
                <a:cs typeface="굴림"/>
              </a:rPr>
              <a:t>Part → ‘Search for Part’ 입력창에</a:t>
            </a:r>
            <a:r>
              <a:rPr sz="1800" spc="-9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‘VSIN’</a:t>
            </a:r>
            <a:endParaRPr sz="1800">
              <a:latin typeface="굴림"/>
              <a:cs typeface="굴림"/>
            </a:endParaRPr>
          </a:p>
          <a:p>
            <a:pPr marL="360045" lvl="1" indent="-287020">
              <a:lnSpc>
                <a:spcPct val="100000"/>
              </a:lnSpc>
              <a:spcBef>
                <a:spcPts val="1080"/>
              </a:spcBef>
              <a:buChar char="–"/>
              <a:tabLst>
                <a:tab pos="360045" algn="l"/>
                <a:tab pos="360680" algn="l"/>
              </a:tabLst>
            </a:pPr>
            <a:r>
              <a:rPr sz="1800" spc="-5" dirty="0">
                <a:latin typeface="굴림"/>
                <a:cs typeface="굴림"/>
              </a:rPr>
              <a:t>‘VSIN’은 기호와 함께 표시된</a:t>
            </a:r>
            <a:r>
              <a:rPr sz="1800" spc="-1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파라미터를</a:t>
            </a:r>
            <a:endParaRPr sz="1800">
              <a:latin typeface="굴림"/>
              <a:cs typeface="굴림"/>
            </a:endParaRPr>
          </a:p>
          <a:p>
            <a:pPr marL="30226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굴림"/>
                <a:cs typeface="굴림"/>
              </a:rPr>
              <a:t>이용하여 값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굴림"/>
              <a:cs typeface="굴림"/>
            </a:endParaRPr>
          </a:p>
          <a:p>
            <a:pPr marL="759460" lvl="2" indent="-229235">
              <a:lnSpc>
                <a:spcPct val="100000"/>
              </a:lnSpc>
              <a:buChar char="•"/>
              <a:tabLst>
                <a:tab pos="759460" algn="l"/>
                <a:tab pos="760095" algn="l"/>
              </a:tabLst>
            </a:pPr>
            <a:r>
              <a:rPr sz="2000" dirty="0">
                <a:latin typeface="굴림"/>
                <a:cs typeface="굴림"/>
              </a:rPr>
              <a:t>VOFF</a:t>
            </a:r>
            <a:endParaRPr sz="2000">
              <a:latin typeface="굴림"/>
              <a:cs typeface="굴림"/>
            </a:endParaRPr>
          </a:p>
          <a:p>
            <a:pPr marL="759460" lvl="2" indent="-229235">
              <a:lnSpc>
                <a:spcPct val="100000"/>
              </a:lnSpc>
              <a:spcBef>
                <a:spcPts val="1680"/>
              </a:spcBef>
              <a:buChar char="•"/>
              <a:tabLst>
                <a:tab pos="759460" algn="l"/>
                <a:tab pos="760095" algn="l"/>
              </a:tabLst>
            </a:pPr>
            <a:r>
              <a:rPr sz="2000" dirty="0">
                <a:latin typeface="굴림"/>
                <a:cs typeface="굴림"/>
              </a:rPr>
              <a:t>VAMPL</a:t>
            </a:r>
            <a:endParaRPr sz="2000">
              <a:latin typeface="굴림"/>
              <a:cs typeface="굴림"/>
            </a:endParaRPr>
          </a:p>
          <a:p>
            <a:pPr marL="759460" lvl="2" indent="-229235">
              <a:lnSpc>
                <a:spcPct val="100000"/>
              </a:lnSpc>
              <a:spcBef>
                <a:spcPts val="1680"/>
              </a:spcBef>
              <a:buChar char="•"/>
              <a:tabLst>
                <a:tab pos="759460" algn="l"/>
                <a:tab pos="760095" algn="l"/>
              </a:tabLst>
            </a:pPr>
            <a:r>
              <a:rPr sz="2000" spc="-5" dirty="0">
                <a:latin typeface="굴림"/>
                <a:cs typeface="굴림"/>
              </a:rPr>
              <a:t>FREQ</a:t>
            </a:r>
            <a:endParaRPr sz="2000">
              <a:latin typeface="굴림"/>
              <a:cs typeface="굴림"/>
            </a:endParaRPr>
          </a:p>
          <a:p>
            <a:pPr marL="759460" lvl="2" indent="-229235">
              <a:lnSpc>
                <a:spcPct val="100000"/>
              </a:lnSpc>
              <a:spcBef>
                <a:spcPts val="1680"/>
              </a:spcBef>
              <a:buChar char="•"/>
              <a:tabLst>
                <a:tab pos="759460" algn="l"/>
                <a:tab pos="760095" algn="l"/>
              </a:tabLst>
            </a:pPr>
            <a:r>
              <a:rPr sz="2000" dirty="0">
                <a:latin typeface="굴림"/>
                <a:cs typeface="굴림"/>
              </a:rPr>
              <a:t>AC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650489"/>
            <a:ext cx="3642359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9877" y="5184902"/>
            <a:ext cx="711835" cy="283845"/>
          </a:xfrm>
          <a:custGeom>
            <a:avLst/>
            <a:gdLst/>
            <a:ahLst/>
            <a:cxnLst/>
            <a:rect l="l" t="t" r="r" b="b"/>
            <a:pathLst>
              <a:path w="711835" h="283845">
                <a:moveTo>
                  <a:pt x="620522" y="0"/>
                </a:moveTo>
                <a:lnTo>
                  <a:pt x="616585" y="0"/>
                </a:lnTo>
                <a:lnTo>
                  <a:pt x="616585" y="11303"/>
                </a:lnTo>
                <a:lnTo>
                  <a:pt x="618871" y="11303"/>
                </a:lnTo>
                <a:lnTo>
                  <a:pt x="629060" y="12013"/>
                </a:lnTo>
                <a:lnTo>
                  <a:pt x="661797" y="37417"/>
                </a:lnTo>
                <a:lnTo>
                  <a:pt x="664845" y="59690"/>
                </a:lnTo>
                <a:lnTo>
                  <a:pt x="664656" y="65218"/>
                </a:lnTo>
                <a:lnTo>
                  <a:pt x="664098" y="71342"/>
                </a:lnTo>
                <a:lnTo>
                  <a:pt x="663184" y="78085"/>
                </a:lnTo>
                <a:lnTo>
                  <a:pt x="661924" y="85471"/>
                </a:lnTo>
                <a:lnTo>
                  <a:pt x="659892" y="95631"/>
                </a:lnTo>
                <a:lnTo>
                  <a:pt x="658876" y="102870"/>
                </a:lnTo>
                <a:lnTo>
                  <a:pt x="658876" y="115697"/>
                </a:lnTo>
                <a:lnTo>
                  <a:pt x="661415" y="122682"/>
                </a:lnTo>
                <a:lnTo>
                  <a:pt x="666369" y="128016"/>
                </a:lnTo>
                <a:lnTo>
                  <a:pt x="671322" y="133477"/>
                </a:lnTo>
                <a:lnTo>
                  <a:pt x="677163" y="137414"/>
                </a:lnTo>
                <a:lnTo>
                  <a:pt x="684022" y="140081"/>
                </a:lnTo>
                <a:lnTo>
                  <a:pt x="684022" y="142748"/>
                </a:lnTo>
                <a:lnTo>
                  <a:pt x="658876" y="167005"/>
                </a:lnTo>
                <a:lnTo>
                  <a:pt x="658876" y="179832"/>
                </a:lnTo>
                <a:lnTo>
                  <a:pt x="659892" y="187071"/>
                </a:lnTo>
                <a:lnTo>
                  <a:pt x="661924" y="197358"/>
                </a:lnTo>
                <a:lnTo>
                  <a:pt x="663184" y="204690"/>
                </a:lnTo>
                <a:lnTo>
                  <a:pt x="664098" y="211439"/>
                </a:lnTo>
                <a:lnTo>
                  <a:pt x="664656" y="217592"/>
                </a:lnTo>
                <a:lnTo>
                  <a:pt x="664845" y="223139"/>
                </a:lnTo>
                <a:lnTo>
                  <a:pt x="664083" y="235592"/>
                </a:lnTo>
                <a:lnTo>
                  <a:pt x="638095" y="269700"/>
                </a:lnTo>
                <a:lnTo>
                  <a:pt x="618871" y="272542"/>
                </a:lnTo>
                <a:lnTo>
                  <a:pt x="616585" y="272542"/>
                </a:lnTo>
                <a:lnTo>
                  <a:pt x="616585" y="283845"/>
                </a:lnTo>
                <a:lnTo>
                  <a:pt x="620522" y="283845"/>
                </a:lnTo>
                <a:lnTo>
                  <a:pt x="636877" y="282630"/>
                </a:lnTo>
                <a:lnTo>
                  <a:pt x="672846" y="267843"/>
                </a:lnTo>
                <a:lnTo>
                  <a:pt x="690118" y="220345"/>
                </a:lnTo>
                <a:lnTo>
                  <a:pt x="689903" y="214012"/>
                </a:lnTo>
                <a:lnTo>
                  <a:pt x="689260" y="207216"/>
                </a:lnTo>
                <a:lnTo>
                  <a:pt x="688189" y="199967"/>
                </a:lnTo>
                <a:lnTo>
                  <a:pt x="686688" y="192278"/>
                </a:lnTo>
                <a:lnTo>
                  <a:pt x="684276" y="181737"/>
                </a:lnTo>
                <a:lnTo>
                  <a:pt x="683133" y="174752"/>
                </a:lnTo>
                <a:lnTo>
                  <a:pt x="683133" y="164338"/>
                </a:lnTo>
                <a:lnTo>
                  <a:pt x="685546" y="158750"/>
                </a:lnTo>
                <a:lnTo>
                  <a:pt x="694944" y="150114"/>
                </a:lnTo>
                <a:lnTo>
                  <a:pt x="702056" y="147828"/>
                </a:lnTo>
                <a:lnTo>
                  <a:pt x="711581" y="147447"/>
                </a:lnTo>
                <a:lnTo>
                  <a:pt x="711581" y="135255"/>
                </a:lnTo>
                <a:lnTo>
                  <a:pt x="702056" y="135001"/>
                </a:lnTo>
                <a:lnTo>
                  <a:pt x="694944" y="132715"/>
                </a:lnTo>
                <a:lnTo>
                  <a:pt x="685546" y="124079"/>
                </a:lnTo>
                <a:lnTo>
                  <a:pt x="683133" y="118491"/>
                </a:lnTo>
                <a:lnTo>
                  <a:pt x="683133" y="108077"/>
                </a:lnTo>
                <a:lnTo>
                  <a:pt x="684276" y="100965"/>
                </a:lnTo>
                <a:lnTo>
                  <a:pt x="686688" y="90424"/>
                </a:lnTo>
                <a:lnTo>
                  <a:pt x="688189" y="82805"/>
                </a:lnTo>
                <a:lnTo>
                  <a:pt x="689260" y="75580"/>
                </a:lnTo>
                <a:lnTo>
                  <a:pt x="689903" y="68760"/>
                </a:lnTo>
                <a:lnTo>
                  <a:pt x="690118" y="62357"/>
                </a:lnTo>
                <a:lnTo>
                  <a:pt x="689044" y="47827"/>
                </a:lnTo>
                <a:lnTo>
                  <a:pt x="663063" y="9215"/>
                </a:lnTo>
                <a:lnTo>
                  <a:pt x="636877" y="1214"/>
                </a:lnTo>
                <a:lnTo>
                  <a:pt x="620522" y="0"/>
                </a:lnTo>
                <a:close/>
              </a:path>
              <a:path w="711835" h="283845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2"/>
                </a:lnTo>
                <a:lnTo>
                  <a:pt x="21664" y="59563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9" y="90297"/>
                </a:lnTo>
                <a:lnTo>
                  <a:pt x="27305" y="100838"/>
                </a:lnTo>
                <a:lnTo>
                  <a:pt x="28448" y="107950"/>
                </a:lnTo>
                <a:lnTo>
                  <a:pt x="28448" y="118364"/>
                </a:lnTo>
                <a:lnTo>
                  <a:pt x="26162" y="123952"/>
                </a:lnTo>
                <a:lnTo>
                  <a:pt x="21336" y="128270"/>
                </a:lnTo>
                <a:lnTo>
                  <a:pt x="16637" y="132588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574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9" y="192151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9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736" y="59563"/>
                </a:lnTo>
                <a:lnTo>
                  <a:pt x="47497" y="47589"/>
                </a:lnTo>
                <a:lnTo>
                  <a:pt x="73485" y="14128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5704" y="1105357"/>
            <a:ext cx="5988685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 indent="-539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AutoNum type="romanUcPeriod"/>
              <a:tabLst>
                <a:tab pos="564515" algn="l"/>
                <a:tab pos="565150" algn="l"/>
              </a:tabLst>
            </a:pPr>
            <a:r>
              <a:rPr sz="2400" b="1" dirty="0">
                <a:latin typeface="맑은 고딕"/>
                <a:cs typeface="맑은 고딕"/>
              </a:rPr>
              <a:t>시뮬레이션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방법</a:t>
            </a:r>
            <a:endParaRPr sz="2400">
              <a:latin typeface="맑은 고딕"/>
              <a:cs typeface="맑은 고딕"/>
            </a:endParaRPr>
          </a:p>
          <a:p>
            <a:pPr marL="408940" marR="17780" lvl="1" indent="-287020">
              <a:lnSpc>
                <a:spcPct val="150100"/>
              </a:lnSpc>
              <a:spcBef>
                <a:spcPts val="1175"/>
              </a:spcBef>
              <a:buChar char="–"/>
              <a:tabLst>
                <a:tab pos="409575" algn="l"/>
              </a:tabLst>
            </a:pPr>
            <a:r>
              <a:rPr sz="2400" dirty="0">
                <a:latin typeface="굴림"/>
                <a:cs typeface="굴림"/>
              </a:rPr>
              <a:t>커패시터 </a:t>
            </a:r>
            <a:r>
              <a:rPr sz="2400" spc="-5" dirty="0">
                <a:latin typeface="Cambria Math"/>
                <a:cs typeface="Cambria Math"/>
              </a:rPr>
              <a:t>𝐶1</a:t>
            </a:r>
            <a:r>
              <a:rPr sz="2400" spc="-5" dirty="0">
                <a:latin typeface="굴림"/>
                <a:cs typeface="굴림"/>
              </a:rPr>
              <a:t>의 </a:t>
            </a:r>
            <a:r>
              <a:rPr sz="2400" dirty="0">
                <a:latin typeface="굴림"/>
                <a:cs typeface="굴림"/>
              </a:rPr>
              <a:t>용량에 따른 </a:t>
            </a:r>
            <a:r>
              <a:rPr sz="2400" spc="-45" dirty="0">
                <a:latin typeface="Cambria Math"/>
                <a:cs typeface="Cambria Math"/>
              </a:rPr>
              <a:t>𝑉</a:t>
            </a:r>
            <a:r>
              <a:rPr sz="2625" spc="-67" baseline="-15873" dirty="0">
                <a:latin typeface="Cambria Math"/>
                <a:cs typeface="Cambria Math"/>
              </a:rPr>
              <a:t>𝐶1</a:t>
            </a:r>
            <a:r>
              <a:rPr sz="2400" spc="-45" dirty="0">
                <a:latin typeface="굴림"/>
                <a:cs typeface="굴림"/>
              </a:rPr>
              <a:t>의 </a:t>
            </a:r>
            <a:r>
              <a:rPr sz="2400" dirty="0">
                <a:latin typeface="굴림"/>
                <a:cs typeface="굴림"/>
              </a:rPr>
              <a:t>변화를  살펴보기 위하여 </a:t>
            </a:r>
            <a:r>
              <a:rPr sz="2400" spc="-5" dirty="0">
                <a:latin typeface="굴림"/>
                <a:cs typeface="굴림"/>
              </a:rPr>
              <a:t>Parametric</a:t>
            </a:r>
            <a:r>
              <a:rPr sz="2400" spc="-5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Sweep</a:t>
            </a:r>
            <a:endParaRPr sz="2400">
              <a:latin typeface="굴림"/>
              <a:cs typeface="굴림"/>
            </a:endParaRPr>
          </a:p>
          <a:p>
            <a:pPr marL="4089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굴림"/>
                <a:cs typeface="굴림"/>
              </a:rPr>
              <a:t>시뮬레이션 방법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  <a:p>
            <a:pPr marL="408940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409575" algn="l"/>
              </a:tabLst>
            </a:pPr>
            <a:r>
              <a:rPr sz="2400" dirty="0">
                <a:latin typeface="굴림"/>
                <a:cs typeface="굴림"/>
              </a:rPr>
              <a:t>Parametric </a:t>
            </a:r>
            <a:r>
              <a:rPr sz="2400" spc="-5" dirty="0">
                <a:latin typeface="굴림"/>
                <a:cs typeface="굴림"/>
              </a:rPr>
              <a:t>Sweep 시뮬레이션은</a:t>
            </a:r>
            <a:r>
              <a:rPr sz="2400" spc="-4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변수</a:t>
            </a:r>
            <a:endParaRPr sz="2400">
              <a:latin typeface="굴림"/>
              <a:cs typeface="굴림"/>
            </a:endParaRPr>
          </a:p>
          <a:p>
            <a:pPr marL="40894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굴림"/>
                <a:cs typeface="굴림"/>
              </a:rPr>
              <a:t>설정용 소자 </a:t>
            </a:r>
            <a:r>
              <a:rPr sz="2400" spc="-5" dirty="0">
                <a:latin typeface="굴림"/>
                <a:cs typeface="굴림"/>
              </a:rPr>
              <a:t>‘PARAM’ </a:t>
            </a:r>
            <a:r>
              <a:rPr sz="2400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  <a:p>
            <a:pPr marL="96520" algn="ctr">
              <a:lnSpc>
                <a:spcPct val="100000"/>
              </a:lnSpc>
              <a:spcBef>
                <a:spcPts val="1440"/>
              </a:spcBef>
              <a:tabLst>
                <a:tab pos="382905" algn="l"/>
              </a:tabLst>
            </a:pPr>
            <a:r>
              <a:rPr sz="2400" dirty="0">
                <a:latin typeface="Cambria Math"/>
                <a:cs typeface="Cambria Math"/>
              </a:rPr>
              <a:t>–	𝐶1</a:t>
            </a:r>
            <a:r>
              <a:rPr sz="2400" dirty="0">
                <a:latin typeface="굴림"/>
                <a:cs typeface="굴림"/>
              </a:rPr>
              <a:t>의 </a:t>
            </a:r>
            <a:r>
              <a:rPr sz="2400" spc="-5" dirty="0">
                <a:latin typeface="굴림"/>
                <a:cs typeface="굴림"/>
              </a:rPr>
              <a:t>용량에 따른 </a:t>
            </a:r>
            <a:r>
              <a:rPr sz="2400" spc="-40" dirty="0">
                <a:latin typeface="Cambria Math"/>
                <a:cs typeface="Cambria Math"/>
              </a:rPr>
              <a:t>𝑉</a:t>
            </a:r>
            <a:r>
              <a:rPr sz="2625" spc="-60" baseline="-15873" dirty="0">
                <a:latin typeface="Cambria Math"/>
                <a:cs typeface="Cambria Math"/>
              </a:rPr>
              <a:t>𝐶1</a:t>
            </a:r>
            <a:r>
              <a:rPr sz="2400" spc="-40" dirty="0">
                <a:latin typeface="굴림"/>
                <a:cs typeface="굴림"/>
              </a:rPr>
              <a:t>의 </a:t>
            </a:r>
            <a:r>
              <a:rPr sz="2400" spc="-5" dirty="0">
                <a:latin typeface="굴림"/>
                <a:cs typeface="굴림"/>
              </a:rPr>
              <a:t>변화를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확인하기</a:t>
            </a:r>
            <a:endParaRPr sz="2400">
              <a:latin typeface="굴림"/>
              <a:cs typeface="굴림"/>
            </a:endParaRPr>
          </a:p>
          <a:p>
            <a:pPr marL="84455" algn="ctr">
              <a:lnSpc>
                <a:spcPct val="100000"/>
              </a:lnSpc>
              <a:spcBef>
                <a:spcPts val="1440"/>
              </a:spcBef>
              <a:tabLst>
                <a:tab pos="3703320" algn="l"/>
              </a:tabLst>
            </a:pPr>
            <a:r>
              <a:rPr sz="2400" dirty="0">
                <a:latin typeface="굴림"/>
                <a:cs typeface="굴림"/>
              </a:rPr>
              <a:t>위해 </a:t>
            </a:r>
            <a:r>
              <a:rPr sz="2400" spc="-5" dirty="0">
                <a:latin typeface="Cambria Math"/>
                <a:cs typeface="Cambria Math"/>
              </a:rPr>
              <a:t>𝐶1</a:t>
            </a:r>
            <a:r>
              <a:rPr sz="2400" spc="-5" dirty="0">
                <a:latin typeface="굴림"/>
                <a:cs typeface="굴림"/>
              </a:rPr>
              <a:t>의</a:t>
            </a:r>
            <a:r>
              <a:rPr sz="2400" spc="-1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부품값을</a:t>
            </a:r>
            <a:r>
              <a:rPr sz="2400" spc="1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변수	</a:t>
            </a:r>
            <a:r>
              <a:rPr sz="1800" dirty="0">
                <a:latin typeface="Cambria Math"/>
                <a:cs typeface="Cambria Math"/>
              </a:rPr>
              <a:t>𝐶𝑣𝑎𝑟 </a:t>
            </a:r>
            <a:r>
              <a:rPr sz="2400" dirty="0">
                <a:latin typeface="굴림"/>
                <a:cs typeface="굴림"/>
              </a:rPr>
              <a:t>로</a:t>
            </a:r>
            <a:r>
              <a:rPr sz="2400" spc="10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설정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845" y="1482852"/>
            <a:ext cx="5076075" cy="5146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4000" b="1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b="1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b="1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105357"/>
            <a:ext cx="2782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I.	</a:t>
            </a:r>
            <a:r>
              <a:rPr sz="2400" b="1" dirty="0">
                <a:latin typeface="맑은 고딕"/>
                <a:cs typeface="맑은 고딕"/>
              </a:rPr>
              <a:t>시뮬레이션</a:t>
            </a:r>
            <a:r>
              <a:rPr sz="2400" b="1" spc="-27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방법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426" y="1554885"/>
            <a:ext cx="6070391" cy="4498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246</Words>
  <Application>Microsoft Office PowerPoint</Application>
  <PresentationFormat>와이드스크린</PresentationFormat>
  <Paragraphs>62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Cambria Math</vt:lpstr>
      <vt:lpstr>Office Theme</vt:lpstr>
      <vt:lpstr>기초전자회로실험및실습</vt:lpstr>
      <vt:lpstr>Contents</vt:lpstr>
      <vt:lpstr>10주차 실험</vt:lpstr>
      <vt:lpstr>PowerPoint 프레젠테이션</vt:lpstr>
      <vt:lpstr>12주차 실험준비</vt:lpstr>
      <vt:lpstr>12주차 실험준비</vt:lpstr>
      <vt:lpstr>12주차 실험준비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Moon-Kyu Cho</dc:creator>
  <cp:lastModifiedBy>최신호</cp:lastModifiedBy>
  <cp:revision>3</cp:revision>
  <dcterms:created xsi:type="dcterms:W3CDTF">2022-11-11T04:29:08Z</dcterms:created>
  <dcterms:modified xsi:type="dcterms:W3CDTF">2022-11-11T06:20:09Z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</Properties>
</file>