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12192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70" autoAdjust="0"/>
  </p:normalViewPr>
  <p:slideViewPr>
    <p:cSldViewPr>
      <p:cViewPr>
        <p:scale>
          <a:sx n="101" d="100"/>
          <a:sy n="101" d="100"/>
        </p:scale>
        <p:origin x="5" y="-14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4:25:36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1530 5161 0 0,'-11'4'45'0'0,"10"-3"362"0"0,0-1 1 0 0,0 1 0 0 0,0-1-1 0 0,0 1 1 0 0,0-1 0 0 0,0 0-1 0 0,0 0 1 0 0,-1 1 0 0 0,1-1-1 0 0,0 0 1 0 0,0 0 0 0 0,0 0-1 0 0,0 0 1 0 0,-1 0 0 0 0,0-1-1 0 0,1 0-123 0 0,0 0 0 0 0,0 0 0 0 0,0 0 0 0 0,1-1 0 0 0,-1 1 0 0 0,0 0-1 0 0,1-1 1 0 0,-1 1 0 0 0,1 0 0 0 0,-1-1 0 0 0,1 1 0 0 0,0-1-1 0 0,0 1 1 0 0,-1-3 0 0 0,-12-91 0 0 0,4-1 0 0 0,3-134 0 0 0,32-191-353 0 0,-5 137 308 0 0,-20 271-90 0 0,1-35-100 0 0,-2 45 88 0 0,-1 0 0 0 0,1 0 0 0 0,0 1 0 0 0,-1-1 0 0 0,1 0 0 0 0,-1 1 0 0 0,0-1-1 0 0,0 0 1 0 0,0 1 0 0 0,0-1 0 0 0,0 1 0 0 0,0-1 0 0 0,-4-3 0 0 0,5 6-130 0 0,0 0 0 0 0,0 0 0 0 0,0 0 0 0 0,0 0 0 0 0,0 0 0 0 0,0 0 0 0 0,0-1 0 0 0,0 1 0 0 0,0 0 0 0 0,0 0 0 0 0,0 0 0 0 0,-1 0 0 0 0,1 0 0 0 0,0 0 0 0 0,0-1 0 0 0,0 1 0 0 0,0 0 0 0 0,0 0 0 0 0,0 0 0 0 0,0 0 0 0 0,0 0 0 0 0,0 0 0 0 0,0-1 0 0 0,0 1 0 0 0,0 0 0 0 0,0 0 0 0 0,0 0 1 0 0,1 0-1 0 0,-1 0 0 0 0,0-1 0 0 0,0 1 0 0 0,0 0 0 0 0,0 0 0 0 0,0 0 0 0 0,0 0 0 0 0,0 0 0 0 0,0 0 0 0 0,0 0 0 0 0,0 0 0 0 0,1-1 0 0 0,-1 1 0 0 0,0 0 0 0 0,0 0 0 0 0,0 0 0 0 0,0 0 0 0 0,0 0 0 0 0,0 0 0 0 0,0 0 0 0 0,1 0 0 0 0,-1 0 0 0 0,0 0 0 0 0,0 0 0 0 0,0 0 0 0 0,0 0 0 0 0,0 0 0 0 0,1 0 0 0 0,-1 0 0 0 0,0 0 0 0 0,0 0 0 0 0,0 0 0 0 0,0 0 0 0 0,1 0 44 0 0,0 0-1 0 0,-1 0 1 0 0,1-1-1 0 0,-1 1 1 0 0,1 0-1 0 0,0 0 0 0 0,-1-1 1 0 0,1 1-1 0 0,-1 0 1 0 0,1-1-1 0 0,-1 1 1 0 0,1-1-1 0 0,-1 1 0 0 0,0 0 1 0 0,1-1-1 0 0,-1 1 1 0 0,1-1-1 0 0,-1 1 1 0 0,0-1-1 0 0,1 0 0 0 0,-1 1 1 0 0,0-1-1 0 0,0 1 1 0 0,0-1-1 0 0,1 1 0 0 0,-1-1 1 0 0,0 0-1 0 0,0 1 1 0 0,0-2-1 0 0,4-1-67 0 0,0 0 0 0 0,0 0 0 0 0,1 0 0 0 0,-1 0 0 0 0,8-3 0 0 0,-10 5 10 0 0,7-4-2 0 0,1 1 0 0 0,-1 1 0 0 0,1 0 1 0 0,0 0-1 0 0,0 0 0 0 0,0 2 0 0 0,0-1 0 0 0,0 1 1 0 0,1 0-1 0 0,11 2 0 0 0,13 2-30 0 0,58 12 0 0 0,-71-9 21 0 0,-1-2 0 0 0,1-1 0 0 0,0 0 0 0 0,1-2-1 0 0,-1 0 1 0 0,35-4 0 0 0,-27-5-2 0 0,1-1 0 0 0,47-20 0 0 0,-49 17 161 0 0,0 1 1 0 0,54-12-1 0 0,-53 22 246 0 0,-29 1-359 0 0,0 0-1 0 0,-1 0 1 0 0,1 0-1 0 0,0 1 1 0 0,0-1-1 0 0,0 0 1 0 0,-1 0-1 0 0,1 0 1 0 0,0 1-1 0 0,0-1 1 0 0,-1 0-1 0 0,1 1 1 0 0,0-1-1 0 0,0 1 1 0 0,-1-1-1 0 0,1 1 1 0 0,0-1 0 0 0,-1 1-1 0 0,1-1 1 0 0,-1 1-1 0 0,1 0 1 0 0,-1-1-1 0 0,1 1 1 0 0,-1 0-1 0 0,0-1 1 0 0,1 1-1 0 0,-1 0 1 0 0,0 0-1 0 0,1-1 1 0 0,-1 1-1 0 0,0 0 1 0 0,1 1-1 0 0,8 7 152 0 0,-8-9-168 0 0,0 1-1 0 0,0 0 1 0 0,1 0-1 0 0,-1 0 0 0 0,0 0 1 0 0,0 0-1 0 0,0 0 1 0 0,0 0-1 0 0,0 0 1 0 0,0 0-1 0 0,-1 0 1 0 0,3 3-1 0 0,-1 8 67 0 0,-1-7-57 0 0,0 1-1 0 0,0-1 1 0 0,1 1-1 0 0,0-1 1 0 0,0 1-1 0 0,4 7 1 0 0,3-50-28 0 0,-7 33 7 0 0,-1-1 1 0 0,1 0 0 0 0,0 1 0 0 0,0 0 0 0 0,0-1 0 0 0,1 1 0 0 0,-1 0 0 0 0,1 0 0 0 0,0 0 0 0 0,0 1-1 0 0,0-1 1 0 0,1 1 0 0 0,5-5 0 0 0,8-5-22 0 0,33-19 0 0 0,-30 19 42 0 0,-16 11-23 0 0,0 0 0 0 0,0 0 0 0 0,0 0-1 0 0,0 0 1 0 0,0 0 0 0 0,0 1 0 0 0,0 0 0 0 0,1-1 0 0 0,-1 2-1 0 0,1-1 1 0 0,-1 0 0 0 0,0 1 0 0 0,1 0 0 0 0,-1 0-1 0 0,1 0 1 0 0,-1 1 0 0 0,5 1 0 0 0,-2 0 3 0 0,-1 0-1 0 0,0 1 1 0 0,0 0 0 0 0,0 0 0 0 0,0 0-1 0 0,0 1 1 0 0,-1 0 0 0 0,1 0 0 0 0,-1 0-1 0 0,8 10 1 0 0,2 3-1 0 0,22 34-1 0 0,-29-38-3 0 0,0-1-1 0 0,1 0 1 0 0,1-1-1 0 0,0 0 1 0 0,0 0-1 0 0,21 16 1 0 0,-29-26-1 0 0,0 0 1 0 0,0 1 0 0 0,0-1-1 0 0,0 0 1 0 0,0 0 0 0 0,0 0-1 0 0,0-1 1 0 0,0 1 0 0 0,1 0-1 0 0,-1-1 1 0 0,0 1 0 0 0,1-1-1 0 0,-1 0 1 0 0,0 0-1 0 0,0 0 1 0 0,1 0 0 0 0,-1 0-1 0 0,0-1 1 0 0,1 1 0 0 0,1-1-1 0 0,0-1-3 0 0,-1 1-1 0 0,0-1 0 0 0,0 0 0 0 0,0 0 0 0 0,0 0 1 0 0,-1 0-1 0 0,1 0 0 0 0,-1-1 0 0 0,1 1 1 0 0,-1-1-1 0 0,4-5 0 0 0,2-5-7 0 0,-1 0-1 0 0,0 0 1 0 0,-1-1-1 0 0,8-28 0 0 0,-5 9 16 0 0,16-45-28 0 0,-22 72 29 0 0,0 0 0 0 0,0 0-1 0 0,0 0 1 0 0,1 0-1 0 0,0 1 1 0 0,0-1-1 0 0,0 1 1 0 0,1 0-1 0 0,8-7 1 0 0,-11 11 2 0 0,-1 0 1 0 0,0 0 0 0 0,1 0 0 0 0,-1 0-1 0 0,1 1 1 0 0,0-1 0 0 0,-1 0-1 0 0,1 1 1 0 0,0 0 0 0 0,-1-1-1 0 0,1 1 1 0 0,0 0 0 0 0,-1 0 0 0 0,1 0-1 0 0,0 0 1 0 0,0 0 0 0 0,-1 0-1 0 0,1 0 1 0 0,0 1 0 0 0,-1-1-1 0 0,1 1 1 0 0,0-1 0 0 0,-1 1 0 0 0,1-1-1 0 0,-1 1 1 0 0,1 0 0 0 0,-1 0-1 0 0,1 0 1 0 0,-1 0 0 0 0,2 1-1 0 0,5 5 17 0 0,0 0 0 0 0,-1 1 0 0 0,14 16 0 0 0,-3-3-4 0 0,12 16-8 0 0,11 11 8 0 0,-38-45-14 0 0,0 0 1 0 0,0-1-1 0 0,0 1 1 0 0,0-1 0 0 0,1 0-1 0 0,-1 1 1 0 0,1-2 0 0 0,-1 1-1 0 0,1 0 1 0 0,0-1 0 0 0,6 3-1 0 0,-7-4-1 0 0,0 0 0 0 0,-1 0 0 0 0,1-1 1 0 0,-1 1-1 0 0,1 0 0 0 0,-1-1 0 0 0,1 1 0 0 0,-1-1 0 0 0,1 0 0 0 0,-1 0 0 0 0,1 0 1 0 0,-1 0-1 0 0,0 0 0 0 0,0-1 0 0 0,1 1 0 0 0,-1-1 0 0 0,0 1 0 0 0,0-1 0 0 0,-1 0 0 0 0,1 0 1 0 0,2-2-1 0 0,5-8-10 0 0,0 0-1 0 0,12-22 1 0 0,-2 5 0 0 0,-18 27 14 0 0,0 0-1 0 0,0 1 0 0 0,0-1 1 0 0,1 0-1 0 0,-1 1 0 0 0,1-1 1 0 0,-1 1-1 0 0,0 0 0 0 0,1-1 1 0 0,0 1-1 0 0,-1 0 0 0 0,1 0 1 0 0,0 0-1 0 0,0 0 1 0 0,0 0-1 0 0,-1 1 0 0 0,1-1 1 0 0,0 0-1 0 0,0 1 0 0 0,0 0 1 0 0,0-1-1 0 0,0 1 0 0 0,0 0 1 0 0,0 0-1 0 0,4 0 0 0 0,-3 2 17 0 0,0-1 0 0 0,0 0 0 0 0,-1 1 0 0 0,1 0 0 0 0,0 0 0 0 0,-1-1 0 0 0,1 2 0 0 0,-1-1 0 0 0,1 0 0 0 0,-1 0 0 0 0,0 1 0 0 0,0-1-1 0 0,0 1 1 0 0,-1 0 0 0 0,3 4 0 0 0,3 4 87 0 0,-2-1-58 0 0,0 1-1 0 0,1-1 0 0 0,1-1 1 0 0,0 1-1 0 0,0-1 0 0 0,0-1 0 0 0,1 1 1 0 0,1-1-1 0 0,-1-1 0 0 0,1 1 0 0 0,20 11 1 0 0,-12-9-22 0 0,-12-6-24 0 0,0-1-1 0 0,1 0 0 0 0,0 0 0 0 0,-1 0 0 0 0,1-1 0 0 0,10 3 0 0 0,-14-5 2 0 0,-1 0 0 0 0,1 0 0 0 0,-1 0 0 0 0,0 0-1 0 0,1 0 1 0 0,-1 0 0 0 0,1-1 0 0 0,-1 1-1 0 0,1 0 1 0 0,-1-1 0 0 0,0 1 0 0 0,1-1 0 0 0,-1 0-1 0 0,0 1 1 0 0,0-1 0 0 0,1 0 0 0 0,-1 0-1 0 0,0 0 1 0 0,0 0 0 0 0,0 0 0 0 0,0 0 0 0 0,0 0-1 0 0,0 0 1 0 0,0 0 0 0 0,0 0 0 0 0,-1 0-1 0 0,1-1 1 0 0,0 1 0 0 0,-1 0 0 0 0,1-1 0 0 0,-1 1-1 0 0,1-1 1 0 0,-1 1 0 0 0,1-2 0 0 0,1-5-27 0 0,0 0 77 0 0,1 0 0 0 0,0 0 1 0 0,0 0-1 0 0,6-8 0 0 0,-9 15-28 0 0,0 1 0 0 0,1-1 0 0 0,-1 0 0 0 0,1 0 0 0 0,-1 0-1 0 0,1 1 1 0 0,-1-1 0 0 0,1 0 0 0 0,0 1 0 0 0,-1-1 0 0 0,1 1 0 0 0,0-1 0 0 0,0 0-1 0 0,-1 1 1 0 0,1-1 0 0 0,0 1 0 0 0,0 0 0 0 0,0-1 0 0 0,-1 1 0 0 0,1 0 0 0 0,0 0-1 0 0,0-1 1 0 0,0 1 0 0 0,0 0 0 0 0,0 0 0 0 0,0 0 0 0 0,0 0 0 0 0,-1 0-1 0 0,1 0 1 0 0,0 0 0 0 0,0 0 0 0 0,0 0 0 0 0,0 1 0 0 0,0-1 0 0 0,0 0 0 0 0,0 1-1 0 0,-1-1 1 0 0,1 0 0 0 0,0 1 0 0 0,0-1 0 0 0,-1 1 0 0 0,1-1 0 0 0,0 1 0 0 0,0 0-1 0 0,-1-1 1 0 0,1 1 0 0 0,0 1 0 0 0,12 22 1300 0 0,-11-21-1326 0 0,-1 0 0 0 0,1 1 1 0 0,-1-1-1 0 0,1 0 1 0 0,0 0-1 0 0,4 6 0 0 0,-4-8 3 0 0,10 9 10 0 0,-12-10-12 0 0,0 1 0 0 0,0-1 0 0 0,1 0 1 0 0,-1 0-1 0 0,0 0 0 0 0,0 0 0 0 0,0 0 0 0 0,1 1 0 0 0,-1-1 1 0 0,0 0-1 0 0,0 0 0 0 0,1 0 0 0 0,-1 0 0 0 0,0 0 0 0 0,0 0 0 0 0,1 0 1 0 0,-1 0-1 0 0,0 0 0 0 0,0 0 0 0 0,1 0 0 0 0,-1 0 0 0 0,0 0 1 0 0,0 0-1 0 0,1 0 0 0 0,-1 0 0 0 0,0-1 0 0 0,0 1 0 0 0,1 0 1 0 0,-1 0-1 0 0,0 0 0 0 0,0 0 0 0 0,0 0 0 0 0,1 0 0 0 0,-1-1 1 0 0,0 1-1 0 0,0 0 0 0 0,0 0 0 0 0,1 0 0 0 0,-1-1 0 0 0,0 1 0 0 0,0 0 1 0 0,0 0-1 0 0,0-1 0 0 0,0 1 0 0 0,0 0 0 0 0,0 0 0 0 0,1-1 1 0 0,1 0-4 0 0,1 0 0 0 0,0 1 0 0 0,-1-1-1 0 0,1 0 1 0 0,0 1 0 0 0,0 0 0 0 0,-1 0 0 0 0,1-1 0 0 0,0 2 0 0 0,0-1 0 0 0,4 1 0 0 0,-1-1-3 0 0,32-2 1 0 0,15 0 2 0 0,-43 2-4 0 0,1 0 0 0 0,-1 0-1 0 0,19-4 1 0 0,24-1-25 0 0,-23 7 64 0 0,41 8 1 0 0,-70-9-24 0 0,0-1 0 0 0,1 0 0 0 0,-1 1-1 0 0,0 0 1 0 0,0-1 0 0 0,0 1 0 0 0,0 0 0 0 0,0-1 0 0 0,0 1-1 0 0,0 0 1 0 0,0 0 0 0 0,0 0 0 0 0,0 0 0 0 0,0 0 0 0 0,-1 0 0 0 0,1 0-1 0 0,0 0 1 0 0,-1 1 0 0 0,1-1 0 0 0,0 1 0 0 0,9 31 423 0 0,-3-9-242 0 0,-7-23-198 0 0,0-1 1 0 0,0 0 8 0 0,0 0-1 0 0,0 0 1 0 0,0 0-1 0 0,0 0 1 0 0,-1 0-1 0 0,1 0 1 0 0,0 0-1 0 0,0 0 1 0 0,0-1-1 0 0,0 1 1 0 0,0 0-1 0 0,0 0 1 0 0,0 0-1 0 0,0 0 1 0 0,0 0-1 0 0,0 0 1 0 0,-1-1-1 0 0,1 1 1 0 0,0 0-1 0 0,0 0 1 0 0,0 0-1 0 0,0 0 1 0 0,0 0-1 0 0,0-1 1 0 0,0 1-1 0 0,0 0 1 0 0,0 0-1 0 0,0 0 1 0 0,0 0-1 0 0,0 0 1 0 0,0-1-1 0 0,0 1 1 0 0,0 0-1 0 0,0 0 1 0 0,1 0-1 0 0,-1 0 1 0 0,0 0-1 0 0,0 0 1 0 0,0-1-1 0 0,0 1 0 0 0,0 0 1 0 0,0 0-1 0 0,0 0 1 0 0,0 0-1 0 0,0 0 1 0 0,1 0-1 0 0,-1 0 1 0 0,0-1-1 0 0,0 1 1 0 0,0 0-1 0 0,0 0 1 0 0,0 0-1 0 0,0 0 1 0 0,1 0-1 0 0,-1 0 1 0 0,0 0-1 0 0,0 0 1 0 0,0 0-1 0 0,0 0 1 0 0,0 0-1 0 0,1 0 1 0 0,-1 0-1 0 0,0 0 1 0 0,0 0-1 0 0,12-9 47 0 0,-10 7-40 0 0,-2 2-7 0 0,1-1 1 0 0,-1 1-1 0 0,1-1 0 0 0,-1 1 1 0 0,1 0-1 0 0,-1 0 0 0 0,1-1 1 0 0,-1 1-1 0 0,1 0 1 0 0,-1 0-1 0 0,1 0 0 0 0,-1-1 1 0 0,1 1-1 0 0,0 0 1 0 0,-1 0-1 0 0,1 0 0 0 0,-1 0 1 0 0,1 0-1 0 0,0 0 0 0 0,-1 0 1 0 0,1 0-1 0 0,-1 0 1 0 0,1 0-1 0 0,-1 1 0 0 0,1-1 1 0 0,-1 0-1 0 0,1 0 0 0 0,-1 1 1 0 0,2-1-1 0 0,22 11 22 0 0,-11-5-10 0 0,-10-2 33 0 0,0 0 1 0 0,-1 0-1 0 0,1 0 0 0 0,-1 0 0 0 0,0 0 1 0 0,0 1-1 0 0,0-1 0 0 0,2 9 1 0 0,-2-7-46 0 0,9 28 38 0 0,-2 1 0 0 0,6 40 0 0 0,3 17 14 0 0,-2-21-56 0 0,-10-41-3 0 0,1 1 0 0 0,1-1 0 0 0,25 56 0 0 0,-27-69-3 0 0,0 0 0 0 0,-1 0 1 0 0,-1 0-1 0 0,0 1 1 0 0,1 27-1 0 0,5 18-4 0 0,1 11-101 0 0,-3 1 0 0 0,-1 87 1 0 0,-2-23-67 0 0,2-77-2224 0 0,-1-36-6531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4:30:15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15043 0 0,'16'37'7821'0'0,"-2"2"-3561"0"0,14 81-3267 0 0,-11-39-516 0 0,39 114-239 0 0,-26-113-2502 0 0,-4-25-2852 0 0,3-3-4229 0 0,-22-43 1655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5:38:17.5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51 12347 0 0,'-2'-10'5721'0'0,"4"3"-3417"0"0,0-2-815 0 0,0 0-489 0 0,2 7-432 0 0,1-1-312 0 0,0 2-160 0 0,1-1-336 0 0,3 0-664 0 0,2 1-1201 0 0,-1-1-1999 0 0,0-1-1378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5:38:17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50 10570 0 0,'6'-26'10301'0'0,"6"8"-6618"0"0,-11 17-3668 0 0,1 1 1 0 0,-1-1-1 0 0,0 0 0 0 0,1 1 1 0 0,-1-1-1 0 0,0 1 1 0 0,1 0-1 0 0,-1-1 1 0 0,1 1-1 0 0,-1 0 0 0 0,1 0 1 0 0,-1 0-1 0 0,1 0 1 0 0,-1 0-1 0 0,1 0 1 0 0,-1 0-1 0 0,1 1 0 0 0,-1-1 1 0 0,0 0-1 0 0,1 1 1 0 0,-1-1-1 0 0,1 1 1 0 0,-1 0-1 0 0,0-1 0 0 0,0 1 1 0 0,1 0-1 0 0,-1 0 1 0 0,0 0-1 0 0,0 0 1 0 0,2 1-1 0 0,15 12-284 0 0,-1 1 0 0 0,0 1 0 0 0,-1 1 0 0 0,0 0 0 0 0,-2 1 0 0 0,0 0 0 0 0,18 33 0 0 0,-31-50 269 0 0,0 1 1 0 0,0-1-1 0 0,-1 1 1 0 0,1-1-1 0 0,-1 1 1 0 0,1-1 0 0 0,-1 1-1 0 0,1-1 1 0 0,-1 1-1 0 0,0-1 1 0 0,0 1-1 0 0,0 0 1 0 0,0-1-1 0 0,0 1 1 0 0,0-1 0 0 0,0 1-1 0 0,0-1 1 0 0,-1 1-1 0 0,1-1 1 0 0,-1 1-1 0 0,1-1 1 0 0,-1 1 0 0 0,1-1-1 0 0,-1 1 1 0 0,0-1-1 0 0,0 0 1 0 0,0 1-1 0 0,0-1 1 0 0,0 0-1 0 0,0 0 1 0 0,0 0 0 0 0,0 1-1 0 0,0-1 1 0 0,-1 0-1 0 0,1-1 1 0 0,0 1-1 0 0,-1 0 1 0 0,1 0 0 0 0,-1-1-1 0 0,1 1 1 0 0,-2 0-1 0 0,-10 4 88 0 0,0-1-1 0 0,0 0 1 0 0,0-1 0 0 0,-16 2-1 0 0,-1 1 48 0 0,17-3-135 0 0,1 1-1 0 0,0 1 1 0 0,0 0 0 0 0,1 1 0 0 0,-1 0 0 0 0,1 0 0 0 0,0 1 0 0 0,-18 16 0 0 0,24-19-26 0 0,1 1 1 0 0,-1 0 0 0 0,1-1-1 0 0,0 1 1 0 0,0 1 0 0 0,1-1 0 0 0,0 0-1 0 0,0 1 1 0 0,0 0 0 0 0,0 0-1 0 0,1 0 1 0 0,0 0 0 0 0,0 0 0 0 0,1 0-1 0 0,0 0 1 0 0,0 1 0 0 0,0-1-1 0 0,1 1 1 0 0,0 11 0 0 0,0-17 48 0 0,0 0 0 0 0,0 0 0 0 0,0 1 1 0 0,0-1-1 0 0,0 0 0 0 0,0 0 0 0 0,1 0 0 0 0,-1 0 0 0 0,0 0 0 0 0,0 0 1 0 0,1 1-1 0 0,-1-1 0 0 0,1 0 0 0 0,-1 0 0 0 0,1 0 0 0 0,-1 0 0 0 0,1 0 1 0 0,0 0-1 0 0,0-1 0 0 0,-1 1 0 0 0,1 0 0 0 0,0 0 0 0 0,0 0 1 0 0,0-1-1 0 0,0 1 0 0 0,0 0 0 0 0,0-1 0 0 0,0 1 0 0 0,0-1 0 0 0,0 1 1 0 0,0-1-1 0 0,0 0 0 0 0,0 1 0 0 0,0-1 0 0 0,1 0 0 0 0,-1 0 0 0 0,0 0 1 0 0,0 1-1 0 0,0-1 0 0 0,0-1 0 0 0,2 1 0 0 0,0-1 79 0 0,0 0 0 0 0,0 0-1 0 0,1 0 1 0 0,-1-1 0 0 0,-1 1 0 0 0,1-1-1 0 0,0 0 1 0 0,0 1 0 0 0,-1-1 0 0 0,1-1-1 0 0,-1 1 1 0 0,1 0 0 0 0,2-5-1 0 0,1-2-26 0 0,0-1 0 0 0,-1 1-1 0 0,0-1 1 0 0,-1 0-1 0 0,0 0 1 0 0,0-1-1 0 0,-1 1 1 0 0,-1-1 0 0 0,0 0-1 0 0,0 1 1 0 0,-1-1-1 0 0,0 0 1 0 0,-1 0-1 0 0,-1 0 1 0 0,1 0 0 0 0,-2 0-1 0 0,-2-11 1 0 0,-1-2-292 0 0,-1 1 0 0 0,-1 0-1 0 0,-1 1 1 0 0,-1-1 0 0 0,0 2 0 0 0,-24-38 0 0 0,8 29-806 0 0,9 23-2704 0 0,16 7 3316 0 0,-1 0-1 0 0,0 1 0 0 0,1-1 0 0 0,-1 0 1 0 0,0 0-1 0 0,1 1 0 0 0,-1-1 0 0 0,1 1 1 0 0,-1-1-1 0 0,1 0 0 0 0,-1 1 0 0 0,0-1 1 0 0,1 1-1 0 0,0-1 0 0 0,-1 1 0 0 0,1-1 1 0 0,-1 1-1 0 0,1-1 0 0 0,0 1 1 0 0,-1 0-1 0 0,1-1 0 0 0,0 1 0 0 0,-1 0 1 0 0,1 0-1 0 0,-2 8-6444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5:38:18.2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20 17300 0 0,'0'0'238'0'0,"0"-1"0"0"0,1 0 0 0 0,-1 1 0 0 0,0-1 0 0 0,0 1 0 0 0,0-1-1 0 0,0 0 1 0 0,0 1 0 0 0,0-1 0 0 0,0 0 0 0 0,0 1 0 0 0,0-1 0 0 0,-1 0 0 0 0,1 1 0 0 0,0-1 0 0 0,0 0 0 0 0,0 1 0 0 0,-1-1 0 0 0,1 1 0 0 0,0-1 0 0 0,-1 1 0 0 0,1-1 0 0 0,-1 0 0 0 0,1 1 0 0 0,0 0 0 0 0,-1-1 0 0 0,1 1 0 0 0,-1-1 0 0 0,1 1 0 0 0,-1-1 0 0 0,-1 0 0 0 0,1 1-89 0 0,-1 0 1 0 0,0 0-1 0 0,1 0 1 0 0,-1 0-1 0 0,0 0 1 0 0,1 0-1 0 0,-1 0 1 0 0,0 1-1 0 0,1-1 0 0 0,-1 0 1 0 0,0 1-1 0 0,-1 0 1 0 0,-49 27-890 0 0,49-26 1073 0 0,-9 6-438 0 0,0 0 0 0 0,1 0 0 0 0,0 1 1 0 0,0 1-1 0 0,1 0 0 0 0,1 0 0 0 0,-1 1 0 0 0,-9 15 0 0 0,16-22 93 0 0,1 1 1 0 0,-1-1-1 0 0,1 1 0 0 0,0-1 1 0 0,1 1-1 0 0,-1 0 0 0 0,1 0 0 0 0,0-1 1 0 0,0 1-1 0 0,0 0 0 0 0,0 0 1 0 0,1 0-1 0 0,0 0 0 0 0,0 1 0 0 0,1-1 1 0 0,-1 0-1 0 0,1 0 0 0 0,0-1 0 0 0,0 1 1 0 0,1 0-1 0 0,-1 0 0 0 0,1 0 1 0 0,0-1-1 0 0,1 1 0 0 0,-1-1 0 0 0,5 6 1 0 0,-1-2 9 0 0,1 0 1 0 0,0 0-1 0 0,0-1 1 0 0,1 0-1 0 0,0-1 1 0 0,0 0-1 0 0,0 0 1 0 0,1 0-1 0 0,12 5 1 0 0,-14-8-641 0 0,0 0 0 0 0,-1-1 0 0 0,1 0 1 0 0,0 0-1 0 0,0 0 0 0 0,0-1 1 0 0,0 0-1 0 0,12 0 0 0 0,-18-1 211 0 0,0 0-1 0 0,1 0 1 0 0,-1 0-1 0 0,0 0 1 0 0,0-1 0 0 0,1 1-1 0 0,-1 0 1 0 0,0-1-1 0 0,0 1 1 0 0,0-1-1 0 0,1 1 1 0 0,-1-1 0 0 0,0 1-1 0 0,0-1 1 0 0,0 0-1 0 0,0 0 1 0 0,0 0-1 0 0,0 1 1 0 0,0-1 0 0 0,0 0-1 0 0,0-1 1 0 0,5-14-6173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5:38:18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0 19004 0 0,'-4'17'3233'0'0,"-1"4"-1425"0"0,-3 10-632 0 0,0 4-383 0 0,-1 1-345 0 0,1 3-176 0 0,2 1-128 0 0,2-1-128 0 0,3-3-296 0 0,2-3-448 0 0,3-5-769 0 0,2-4-1231 0 0,1-6-1657 0 0,2-6-1337 0 0,0-6-2055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5:38:22.6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82 2705 0 0,'-4'-5'2265'0'0,"0"0"1"0"0,1 0-1 0 0,0 0 1 0 0,0-1-1 0 0,-3-7 1 0 0,5 11-1677 0 0,1 0 1 0 0,-1-1 0 0 0,0 1-1 0 0,1 0 1 0 0,0 0 0 0 0,-1-1 0 0 0,1 1-1 0 0,0 0 1 0 0,0-1 0 0 0,0 1 0 0 0,0-1-1 0 0,1 1 1 0 0,-1 0 0 0 0,1 0-1 0 0,-1-1 1 0 0,3-3 0 0 0,23 24 83 0 0,41 28-747 0 0,-48-35-136 0 0,-1 1-1 0 0,-1 0 1 0 0,26 25-1 0 0,-41-36 189 0 0,-1 1 0 0 0,1-1 0 0 0,-1 1 0 0 0,0 0 0 0 0,0-1 0 0 0,0 1 0 0 0,0 0 0 0 0,0 0 0 0 0,0 0 0 0 0,0 0 0 0 0,0 0-1 0 0,-1 0 1 0 0,1 0 0 0 0,-1 0 0 0 0,0 0 0 0 0,1 0 0 0 0,-1 0 0 0 0,0 0 0 0 0,0 0 0 0 0,-1 4 0 0 0,0-3-30 0 0,0 1 0 0 0,0-1 1 0 0,0 0-1 0 0,-1 1 0 0 0,0-1 0 0 0,1 0 0 0 0,-1 0 1 0 0,0 0-1 0 0,-1 0 0 0 0,1-1 0 0 0,-3 4 1 0 0,-7 4-59 0 0,0 0 0 0 0,-1 0 0 0 0,1-2 0 0 0,-21 11 1 0 0,-64 26-101 0 0,97-45 196 0 0,-1 0 0 0 0,1 0-1 0 0,0 0 1 0 0,-1 1 0 0 0,1-1 0 0 0,0 0-1 0 0,-1 0 1 0 0,1 0 0 0 0,0 0 0 0 0,0 1 0 0 0,-1-1-1 0 0,1 0 1 0 0,0 0 0 0 0,0 1 0 0 0,-1-1-1 0 0,1 0 1 0 0,0 0 0 0 0,0 1 0 0 0,0-1-1 0 0,0 0 1 0 0,-1 1 0 0 0,1-1 0 0 0,0 0-1 0 0,0 1 1 0 0,0-1 0 0 0,0 0 0 0 0,0 1-1 0 0,0-1 1 0 0,0 0 0 0 0,0 1 0 0 0,0-1-1 0 0,0 0 1 0 0,0 1 0 0 0,0-1 0 0 0,0 0-1 0 0,0 1 1 0 0,0-1 0 0 0,0 0 0 0 0,0 1 0 0 0,1 0-1 0 0,14 9-20 0 0,22 3 559 0 0,114-3 1 0 0,-87-10-6268 0 0,-50-2-277 0 0,-3-1-2203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5:38:23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6 14611 0 0,'8'-6'9770'0'0,"-8"6"-9721"0"0,0 0-1 0 0,0 0 0 0 0,0 0 0 0 0,1 0 0 0 0,-1 0 1 0 0,0 0-1 0 0,0 0 0 0 0,0 1 0 0 0,0-1 0 0 0,1 0 1 0 0,-1 0-1 0 0,0 0 0 0 0,0 0 0 0 0,0 0 0 0 0,0 0 1 0 0,0 1-1 0 0,0-1 0 0 0,1 0 0 0 0,-1 0 0 0 0,0 0 1 0 0,0 0-1 0 0,0 0 0 0 0,0 1 0 0 0,0-1 0 0 0,0 0 1 0 0,0 0-1 0 0,0 0 0 0 0,0 0 0 0 0,0 1 0 0 0,0-1 1 0 0,0 0-1 0 0,0 0 0 0 0,0 0 0 0 0,0 1 0 0 0,0-1 1 0 0,0 0-1 0 0,0 0 0 0 0,0 0 0 0 0,0 0 0 0 0,0 1 1 0 0,0-1-1 0 0,0 0 0 0 0,0 0 0 0 0,0 0 0 0 0,0 0 1 0 0,-1 1-1 0 0,1-1 0 0 0,0 0 0 0 0,0 0 0 0 0,0 0 1 0 0,0 0-1 0 0,0 0 0 0 0,0 0 0 0 0,-1 1 0 0 0,-5 15 15 0 0,0 1 0 0 0,1 1 0 0 0,0-1 0 0 0,2 0 0 0 0,-2 22 0 0 0,0 90-494 0 0,5-108 225 0 0,1 1 1 0 0,5 32-1 0 0,-5-49 189 0 0,0 1 0 0 0,1-1 1 0 0,-1 0-1 0 0,1 0 0 0 0,0 0 0 0 0,0 0 0 0 0,0 0 1 0 0,1 0-1 0 0,-1 0 0 0 0,1-1 0 0 0,1 0 1 0 0,-1 1-1 0 0,0-1 0 0 0,1 0 0 0 0,7 5 1 0 0,-9-7 46 0 0,1-1 1 0 0,-1 0-1 0 0,1-1 1 0 0,-1 1-1 0 0,1 0 1 0 0,0-1-1 0 0,-1 1 1 0 0,1-1-1 0 0,0 0 1 0 0,-1 0-1 0 0,1 0 1 0 0,0 0-1 0 0,-1-1 1 0 0,1 1-1 0 0,0-1 1 0 0,-1 1-1 0 0,1-1 0 0 0,-1 0 1 0 0,1 0-1 0 0,-1 0 1 0 0,1 0-1 0 0,-1-1 1 0 0,0 1-1 0 0,1-1 1 0 0,2-2-1 0 0,8-6 284 0 0,0 0-1 0 0,22-25 1 0 0,-25 25-195 0 0,87-99 614 0 0,-10 9-597 0 0,-84 97-268 0 0,-1 0-11 0 0,0 1 0 0 0,0 0 1 0 0,0 0-1 0 0,0-1 0 0 0,0 2 1 0 0,1-1-1 0 0,-1 0 1 0 0,0 0-1 0 0,1 1 0 0 0,0-1 1 0 0,-1 1-1 0 0,1-1 0 0 0,0 1 1 0 0,4-1-1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5:38:36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1 8042 0 0,'-38'80'3286'0'0,"-15"43"-2881"0"0,-5 11-306 0 0,54-126 197 0 0,2-5 232 0 0,1 0 0 0 0,-1 0 0 0 0,1 1 0 0 0,0-1 1 0 0,0 0-1 0 0,0 0 0 0 0,0 5 0 0 0,7-5 3530 0 0,18 10-2451 0 0,-8-4-1399 0 0,0 0 1 0 0,1-1-1 0 0,0-1 1 0 0,0-1-1 0 0,1 0 1 0 0,34 6-1 0 0,-40-11-666 0 0,0 0 0 0 0,0 0 1 0 0,1-1-1 0 0,-1 0 0 0 0,0-1 0 0 0,23-6 0 0 0,-34 7 201 0 0,0 0-1 0 0,0 0 1 0 0,0 0 0 0 0,0 0-1 0 0,0 0 1 0 0,-1-1-1 0 0,1 1 1 0 0,0 0-1 0 0,0-1 1 0 0,0 1 0 0 0,-1-1-1 0 0,1 1 1 0 0,0-1-1 0 0,0 1 1 0 0,-1-1-1 0 0,1 1 1 0 0,-1-1 0 0 0,1 0-1 0 0,0 1 1 0 0,-1-1-1 0 0,1 0 1 0 0,-1 0-1 0 0,1 1 1 0 0,-1-1 0 0 0,0 0-1 0 0,1 0 1 0 0,-1 0-1 0 0,0 1 1 0 0,1-3-1 0 0,-8-18-4981 0 0,5 16 4808 0 0,-2-9-4288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5:38:37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0 8178 0 0,'-1'0'766'0'0,"0"1"1"0"0,-1-1-1 0 0,1 0 0 0 0,0 1 1 0 0,0 0-1 0 0,0-1 0 0 0,0 1 1 0 0,0-1-1 0 0,0 1 1 0 0,0 0-1 0 0,0 0 0 0 0,0 0 1 0 0,0-1-1 0 0,-1 3 1 0 0,-8 18 3525 0 0,0 31-5245 0 0,7-30 1840 0 0,-12 43-940 0 0,-9 48-2113 0 0,17-39-4586 0 0,7-70 6071 0 0,0-3 70 0 0,0 1 1 0 0,0 0 0 0 0,0 0 0 0 0,0 0-1 0 0,1-1 1 0 0,-1 1 0 0 0,0 0 0 0 0,1 0-1 0 0,-1-1 1 0 0,2 4 0 0 0</inkml:trace>
  <inkml:trace contextRef="#ctx0" brushRef="#br0" timeOffset="1">267 354 12147 0 0,'-2'-8'5777'0'0,"0"2"-2576"0"0,-1-3-1233 0 0,3 2-768 0 0,1 5-552 0 0,-1-1-312 0 0,3 2-168 0 0,0-1-224 0 0,2 1-336 0 0,2-1-496 0 0,3 1-904 0 0,1 1-1177 0 0,0-2-1640 0 0,-15-8-648 0 0,15 8-1280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5:38:37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17188 0 0,'5'-8'7044'0'0,"-1"15"-4362"0"0,-1 18-2165 0 0,-4-3-910 0 0,-1 30-57 0 0,5 53 0 0 0,4-53-4659 0 0,7-2-5508 0 0,-8-33 3734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5:38:37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77 7138 0 0,'-1'0'377'0'0,"1"0"0"0"0,-1 0 0 0 0,1 0 0 0 0,-1 0 0 0 0,1-1 1 0 0,-5-2 3770 0 0,5 2-3770 0 0,-1 1-1 0 0,1-1 0 0 0,0 1 0 0 0,-1-1 0 0 0,1 1 1 0 0,0-1-1 0 0,0 1 0 0 0,0-1 0 0 0,-1 1 0 0 0,1-1 0 0 0,0 1 1 0 0,0-1-1 0 0,0 1 0 0 0,0-1 0 0 0,0 0 0 0 0,10-19 3646 0 0,-5 14-3750 0 0,0 1 0 0 0,0 0 1 0 0,0 1-1 0 0,10-7 0 0 0,-12 9-222 0 0,-1 0-1 0 0,1 1 0 0 0,0-1 0 0 0,0 1 1 0 0,1 0-1 0 0,-1 0 0 0 0,0 0 0 0 0,0 1 1 0 0,1-1-1 0 0,-1 1 0 0 0,0 0 1 0 0,0 0-1 0 0,1 0 0 0 0,-1 0 0 0 0,0 0 1 0 0,1 1-1 0 0,-1-1 0 0 0,0 1 0 0 0,0 0 1 0 0,0 0-1 0 0,0 0 0 0 0,0 1 1 0 0,0-1-1 0 0,0 1 0 0 0,0 0 0 0 0,0-1 1 0 0,0 1-1 0 0,-1 0 0 0 0,1 1 0 0 0,-1-1 1 0 0,0 0-1 0 0,4 6 0 0 0,-3-4-50 0 0,0 0-1 0 0,0 0 1 0 0,0 0-1 0 0,-1 0 1 0 0,0 1-1 0 0,0-1 1 0 0,0 1-1 0 0,-1 0 1 0 0,1 0-1 0 0,-1-1 1 0 0,0 1-1 0 0,-1 0 1 0 0,1 0 0 0 0,-1 0-1 0 0,0 0 1 0 0,0 0-1 0 0,0 0 1 0 0,-1 0-1 0 0,0 0 1 0 0,0 0-1 0 0,-2 7 1 0 0,-1-6-147 0 0,1 1 1 0 0,-1 0 0 0 0,0-1 0 0 0,-1 0 0 0 0,1 0-1 0 0,-1 0 1 0 0,-1-1 0 0 0,1 1 0 0 0,-1-1-1 0 0,0-1 1 0 0,0 1 0 0 0,0-1 0 0 0,-14 7-1 0 0,-6 2-343 0 0,-1-2-1 0 0,-36 10 0 0 0,34-11 358 0 0,98 4 1655 0 0,-46-11-1280 0 0,34 7 192 0 0,-53-9-371 0 0,0 0 0 0 0,0 0 0 0 0,-1 1-1 0 0,1-1 1 0 0,0 1 0 0 0,-1 0 0 0 0,1 0-1 0 0,-1 0 1 0 0,1 1 0 0 0,-1-1-1 0 0,3 4 1 0 0,-5-4-40 0 0,0-1-1 0 0,0 0 1 0 0,0 1-1 0 0,-1-1 1 0 0,1 0-1 0 0,-1 1 0 0 0,1-1 1 0 0,-1 1-1 0 0,0-1 1 0 0,1 1-1 0 0,-1-1 1 0 0,0 1-1 0 0,0-1 1 0 0,0 1-1 0 0,0 0 1 0 0,0-1-1 0 0,0 1 1 0 0,-1-1-1 0 0,1 1 1 0 0,0-1-1 0 0,-1 1 1 0 0,1-1-1 0 0,-1 0 0 0 0,0 1 1 0 0,1-1-1 0 0,-1 0 1 0 0,-2 3-1 0 0,-29 38 153 0 0,21-30-132 0 0,9-10-70 0 0,-67 81-409 0 0,18-33-3761 0 0,39-45-189 0 0,11-12-485 0 0,1 5 4289 0 0,1-1 0 0 0,0 1 0 0 0,-1 0-1 0 0,1 0 1 0 0,0 0 0 0 0,0 0 0 0 0,0 0 0 0 0,1 0-1 0 0,1-3 1 0 0,20-10-3885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4:30:15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77 10186 0 0,'-3'-12'2947'0'0,"1"8"-1919"0"0,1-1 1 0 0,0 1 0 0 0,0-1-1 0 0,1 1 1 0 0,-1-1 0 0 0,1-6-1 0 0,0 10-914 0 0,1 0 0 0 0,-1 0 0 0 0,0 0 0 0 0,1 0-1 0 0,-1 0 1 0 0,1 0 0 0 0,-1 0 0 0 0,1 0 0 0 0,-1 0-1 0 0,1 0 1 0 0,0 0 0 0 0,-1 0 0 0 0,1 0 0 0 0,0 0-1 0 0,0 0 1 0 0,0 0 0 0 0,0 1 0 0 0,0-1 0 0 0,0 0-1 0 0,0 1 1 0 0,0-1 0 0 0,0 1 0 0 0,0-1-1 0 0,0 1 1 0 0,0-1 0 0 0,0 1 0 0 0,0 0 0 0 0,0 0-1 0 0,0-1 1 0 0,2 1 0 0 0,11-2-2 0 0,0 1-1 0 0,1 1 1 0 0,-1 0 0 0 0,0 1-1 0 0,0 0 1 0 0,17 4 0 0 0,87 26-136 0 0,-75-18 82 0 0,-16-6-39 0 0,1 0 255 0 0,0 1 0 0 0,0 1 0 0 0,-2 2 1 0 0,34 17-1 0 0,-57-27-190 0 0,0 1 1 0 0,0 0-1 0 0,0 0 1 0 0,0 0-1 0 0,0 0 1 0 0,-1 0-1 0 0,1 1 1 0 0,-1-1-1 0 0,1 1 1 0 0,-1 0-1 0 0,0 0 1 0 0,0 0-1 0 0,0 0 0 0 0,0 0 1 0 0,-1 0-1 0 0,1 0 1 0 0,-1 0-1 0 0,0 1 1 0 0,0-1-1 0 0,0 1 1 0 0,-1-1-1 0 0,1 1 1 0 0,-1-1-1 0 0,1 1 1 0 0,-1-1-1 0 0,0 1 1 0 0,-1-1-1 0 0,1 1 0 0 0,-1-1 1 0 0,1 1-1 0 0,-1-1 1 0 0,0 0-1 0 0,-2 4 1 0 0,1 0-62 0 0,-1-2 0 0 0,-1 1 0 0 0,1 0 1 0 0,-1-1-1 0 0,0 0 0 0 0,0 1 0 0 0,-1-2 0 0 0,0 1 0 0 0,1 0 1 0 0,-2-1-1 0 0,1 0 0 0 0,0 0 0 0 0,-1-1 0 0 0,0 1 1 0 0,1-1-1 0 0,-13 4 0 0 0,6-3-99 0 0,0-1 0 0 0,0-1 0 0 0,0 1 0 0 0,0-2 1 0 0,0 0-1 0 0,-18-1 0 0 0,-71-11-378 0 0,22 1 324 0 0,135 40 439 0 0,88 32-170 0 0,54 28 63 0 0,-177-79-127 0 0,-1 1 1 0 0,0 1 0 0 0,-1 1 0 0 0,0 1 0 0 0,-1 1-1 0 0,-1 0 1 0 0,0 1 0 0 0,-2 1 0 0 0,0 1 0 0 0,24 39 0 0 0,-27-36-826 0 0,-1-1 0 0 0,-2 2 0 0 0,11 35 0 0 0,-20-57 297 0 0,6 11-4755 0 0</inkml:trace>
  <inkml:trace contextRef="#ctx0" brushRef="#br0" timeOffset="1">1460 619 25205 0 0,'12'4'1817'0'0,"0"0"-713"0"0,7 0-448 0 0,-1 4-312 0 0,0-1-224 0 0,-2 1-88 0 0,-4 0-112 0 0,-4-1-296 0 0,-3-2-704 0 0,0-1-1737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5:38:38.1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0 14595 0 0,'-1'21'7702'0'0,"-2"2"-3603"0"0,-2 21-3181 0 0,5-40-1286 0 0,0 0 0 0 0,0 0-1 0 0,0 0 1 0 0,0 0 0 0 0,1 0 0 0 0,0 0 0 0 0,0 0-1 0 0,0 0 1 0 0,0 0 0 0 0,0 0 0 0 0,1 0 0 0 0,4 6 0 0 0,-6-10 222 0 0,0 1 1 0 0,0-1-1 0 0,0 0 1 0 0,0 0-1 0 0,0 1 1 0 0,0-1-1 0 0,0 0 1 0 0,0 0-1 0 0,0 1 1 0 0,0-1-1 0 0,0 0 1 0 0,0 0 0 0 0,0 0-1 0 0,0 1 1 0 0,1-1-1 0 0,-1 0 1 0 0,0 0-1 0 0,0 0 1 0 0,0 1-1 0 0,0-1 1 0 0,1 0-1 0 0,-1 0 1 0 0,0 0 0 0 0,0 0-1 0 0,0 0 1 0 0,1 1-1 0 0,-1-1 1 0 0,0 0-1 0 0,0 0 1 0 0,0 0-1 0 0,1 0 1 0 0,-1 0-1 0 0,0 0 1 0 0,0 0-1 0 0,1 0 1 0 0,-1 0 0 0 0,0 0-1 0 0,0 0 1 0 0,1 0-1 0 0,-1 0 1 0 0,0 0-1 0 0,0 0 1 0 0,1 0-1 0 0,-1 0 1 0 0,0 0-1 0 0,0 0 1 0 0,0 0 0 0 0,1-1-1 0 0,-1 1 1 0 0,0 0-1 0 0,0 0 1 0 0,0 0-1 0 0,1 0 1 0 0,-1 0-1 0 0,0-1 1 0 0,0 1-1 0 0,0 0 1 0 0,1 0-1 0 0,-1 0 1 0 0,0-1 0 0 0,2-13-7326 0 0,-3 6 3383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5:38:38.5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0 123 8754 0 0,'10'-18'8692'0'0,"7"6"-3361"0"0,-11 10-4798 0 0,-1 0 0 0 0,0 0 0 0 0,0 0 0 0 0,1 1 0 0 0,-1 0-1 0 0,11-1 1 0 0,-7 2-340 0 0,0 0 0 0 0,-1 0 0 0 0,1 0 0 0 0,0 1 0 0 0,0 1 0 0 0,-1 0 0 0 0,1 0-1 0 0,14 6 1 0 0,-21-7-133 0 0,1 0-1 0 0,-1 1 1 0 0,0-1-1 0 0,1 1 1 0 0,-1 0-1 0 0,0-1 0 0 0,0 1 1 0 0,-1 0-1 0 0,1 0 1 0 0,0 0-1 0 0,-1 1 1 0 0,1-1-1 0 0,-1 0 0 0 0,1 1 1 0 0,-1-1-1 0 0,0 0 1 0 0,1 6-1 0 0,-1-3-1 0 0,0 0 1 0 0,0 1-1 0 0,0-1 0 0 0,-1 0 1 0 0,0 1-1 0 0,-1-1 0 0 0,1 1 1 0 0,-2 7-1 0 0,-3 6-176 0 0,-1 0-1 0 0,0 0 1 0 0,-17 30 0 0 0,-9 13-5963 0 0,16-32-5123 0 0,10-17 3333 0 0</inkml:trace>
  <inkml:trace contextRef="#ctx0" brushRef="#br0" timeOffset="1">426 5 13771 0 0,'-6'-4'11765'0'0,"5"4"-11509"0"0,-2 11 2446 0 0,4 18-3017 0 0,32 313-73 0 0,-32-334 370 0 0,0 0-1 0 0,0-1 0 0 0,1 1 0 0 0,0-1 1 0 0,0 0-1 0 0,1 0 0 0 0,7 14 0 0 0,-10-20 28 0 0,1 0 0 0 0,0 0 0 0 0,0 1-1 0 0,0-1 1 0 0,0 0 0 0 0,0 0-1 0 0,1 0 1 0 0,-1 0 0 0 0,0 0 0 0 0,0-1-1 0 0,1 1 1 0 0,-1 0 0 0 0,0-1-1 0 0,1 1 1 0 0,-1 0 0 0 0,1-1 0 0 0,-1 0-1 0 0,2 1 1 0 0,0-1 17 0 0,0 0 0 0 0,-1 0 0 0 0,0-1 1 0 0,1 1-1 0 0,-1-1 0 0 0,1 1 0 0 0,-1-1 0 0 0,1 0 0 0 0,-1 0 1 0 0,0 0-1 0 0,0 0 0 0 0,0-1 0 0 0,1 1 0 0 0,2-3 0 0 0,7-7 27 0 0,0 1-1 0 0,-1-2 0 0 0,-1 1 1 0 0,0-1-1 0 0,0-1 0 0 0,-1 0 0 0 0,-1 0 1 0 0,0-1-1 0 0,-1 0 0 0 0,-1-1 1 0 0,9-24-1 0 0,1-18 36 0 0,17-100-1 0 0,-27 127-23 0 0,-5 9-1652 0 0,-14 37-6874 0 0,2 1-2320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5:38:41.7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43 130 6593 0 0,'-7'-9'3097'0'0,"1"-1"0"0"0,-1 1-1 0 0,-7-19 1 0 0,13 25-2820 0 0,-1 1 1 0 0,1-1-1 0 0,0 0 1 0 0,0 1-1 0 0,0-1 1 0 0,1 0-1 0 0,-1 0 1 0 0,1 0-1 0 0,0 1 1 0 0,-1-1 0 0 0,1 0-1 0 0,0 0 1 0 0,1 0-1 0 0,-1 0 1 0 0,0 0-1 0 0,1 1 1 0 0,0-1-1 0 0,0 0 1 0 0,0 0-1 0 0,1-3 1 0 0,-1 5-257 0 0,0 0-1 0 0,1 0 1 0 0,-1 0 0 0 0,0 0-1 0 0,0 0 1 0 0,1 0 0 0 0,-1 1-1 0 0,0-1 1 0 0,1 0 0 0 0,-1 1-1 0 0,0-1 1 0 0,1 1 0 0 0,-1-1-1 0 0,1 1 1 0 0,-1 0 0 0 0,1 0-1 0 0,-1 0 1 0 0,1 0 0 0 0,-1 0-1 0 0,1 0 1 0 0,-1 0 0 0 0,1 0-1 0 0,2 1 1 0 0,40 11-83 0 0,-32-8 91 0 0,9 2-40 0 0,2-1-53 0 0,-1 2 0 0 0,1 1-1 0 0,-2 0 1 0 0,1 2 0 0 0,27 16 0 0 0,-48-25 58 0 0,0-1 1 0 0,0 1-1 0 0,1 0 1 0 0,-1 0-1 0 0,0 0 1 0 0,0 0-1 0 0,0 0 1 0 0,0 0-1 0 0,0 0 1 0 0,-1 0-1 0 0,1 1 1 0 0,0-1-1 0 0,0 0 1 0 0,-1 0-1 0 0,1 1 1 0 0,-1-1-1 0 0,1 1 1 0 0,-1-1-1 0 0,0 0 1 0 0,1 1-1 0 0,-1-1 1 0 0,0 3 0 0 0,0-1-13 0 0,-1-1 1 0 0,0 0-1 0 0,1 1 1 0 0,-1-1 0 0 0,0 0-1 0 0,0 1 1 0 0,0-1 0 0 0,0 0-1 0 0,-1 0 1 0 0,1 0 0 0 0,-1 0-1 0 0,-1 2 1 0 0,-6 6-40 0 0,-1-1 1 0 0,0-1-1 0 0,-21 14 1 0 0,30-21 62 0 0,-47 27 63 0 0,33-21-149 0 0,0 1 0 0 0,0 1 0 0 0,2 0 0 0 0,-1 1 0 0 0,-22 21 0 0 0,34-28 42 0 0,0 0 1 0 0,-1-1 0 0 0,1 1-1 0 0,1 0 1 0 0,-1 1-1 0 0,0-1 1 0 0,1 0 0 0 0,-1 0-1 0 0,1 1 1 0 0,0-1-1 0 0,0 0 1 0 0,1 1 0 0 0,-1-1-1 0 0,1 1 1 0 0,-1 0 0 0 0,1-1-1 0 0,0 1 1 0 0,1-1-1 0 0,-1 1 1 0 0,0-1 0 0 0,1 1-1 0 0,0-1 1 0 0,0 1 0 0 0,0-1-1 0 0,0 0 1 0 0,1 1-1 0 0,-1-1 1 0 0,1 0 0 0 0,0 0-1 0 0,0 0 1 0 0,0 0 0 0 0,5 5-1 0 0,-6-6 34 0 0,1 1-1 0 0,-1-1 0 0 0,1 1 1 0 0,0-1-1 0 0,0 0 1 0 0,0 0-1 0 0,0 0 0 0 0,1 0 1 0 0,-1 0-1 0 0,0-1 0 0 0,1 1 1 0 0,0 0-1 0 0,-1-1 1 0 0,1 0-1 0 0,0 0 0 0 0,-1 0 1 0 0,1 0-1 0 0,0 0 1 0 0,0-1-1 0 0,0 1 0 0 0,0-1 1 0 0,0 1-1 0 0,0-1 1 0 0,0 0-1 0 0,0 0 0 0 0,0-1 1 0 0,-1 1-1 0 0,1-1 1 0 0,0 1-1 0 0,0-1 0 0 0,0 0 1 0 0,0 0-1 0 0,-1 0 0 0 0,1 0 1 0 0,0-1-1 0 0,-1 1 1 0 0,1-1-1 0 0,-1 0 0 0 0,3-2 1 0 0,0 0 81 0 0,-1 0 0 0 0,1 0 0 0 0,-1-1 0 0 0,0 1 1 0 0,0-1-1 0 0,-1 0 0 0 0,0-1 0 0 0,0 1 0 0 0,0 0 0 0 0,0-1 1 0 0,-1 0-1 0 0,0 1 0 0 0,0-1 0 0 0,0 0 0 0 0,-1 0 0 0 0,0 0 0 0 0,0 0 1 0 0,0-9-1 0 0,-2 7-2 0 0,-1 0 0 0 0,1 0 0 0 0,-1-1 0 0 0,0 1 0 0 0,-1 0 0 0 0,0 1 1 0 0,0-1-1 0 0,-1 0 0 0 0,0 1 0 0 0,0 0 0 0 0,-1 0 0 0 0,0 0 0 0 0,0 0 0 0 0,-8-7 0 0 0,3 4-55 0 0,0 1 0 0 0,-1 0 0 0 0,0 0 0 0 0,0 1 0 0 0,-1 1 0 0 0,0 0 0 0 0,-24-10-1 0 0,33 16-148 0 0,1 0-1 0 0,0 1 1 0 0,-1-1 0 0 0,1 1-1 0 0,-1-1 1 0 0,1 1-1 0 0,-1 0 1 0 0,1 0-1 0 0,0 0 1 0 0,-3 1-1 0 0,4-1 24 0 0,1 0-1 0 0,0 0 0 0 0,-1 0 1 0 0,1 0-1 0 0,0 0 0 0 0,0 0 1 0 0,-1 0-1 0 0,1 0 1 0 0,0 0-1 0 0,0 0 0 0 0,0 1 1 0 0,-1-1-1 0 0,1 0 0 0 0,0 0 1 0 0,0 0-1 0 0,-1 0 0 0 0,1 1 1 0 0,0-1-1 0 0,0 0 1 0 0,0 0-1 0 0,0 0 0 0 0,0 1 1 0 0,-1-1-1 0 0,1 0 0 0 0,0 0 1 0 0,0 1-1 0 0,0-1 0 0 0,0 0 1 0 0,0 0-1 0 0,0 1 1 0 0,0-1-1 0 0,0 1 0 0 0,9 12-5403 0 0,5-3 701 0 0,3 2-1577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5:38:42.1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18 7338 0 0,'-5'-16'6970'0'0,"-2"14"-2746"0"0,-11 24-1562 0 0,12-13-2816 0 0,-32 42 1049 0 0,17-25-637 0 0,1 1-1 0 0,-28 52 1 0 0,43-71-273 0 0,2 0 0 0 0,-1 0 0 0 0,1 1-1 0 0,0-1 1 0 0,1 1 0 0 0,0 0 0 0 0,1 0-1 0 0,-1 0 1 0 0,2 0 0 0 0,-1 0 0 0 0,1 0 0 0 0,1 0-1 0 0,-1 0 1 0 0,2 0 0 0 0,1 9 0 0 0,-2-15 4 0 0,0 0 0 0 0,0 0 1 0 0,0 0-1 0 0,0-1 0 0 0,1 1 1 0 0,-1 0-1 0 0,1 0 0 0 0,0-1 1 0 0,0 1-1 0 0,0-1 0 0 0,0 0 1 0 0,0 0-1 0 0,0 1 0 0 0,0-1 1 0 0,1 0-1 0 0,-1-1 0 0 0,1 1 1 0 0,0 0-1 0 0,-1-1 0 0 0,1 0 0 0 0,0 1 1 0 0,0-1-1 0 0,0 0 0 0 0,0 0 1 0 0,0-1-1 0 0,0 1 0 0 0,0-1 1 0 0,0 1-1 0 0,0-1 0 0 0,0 0 1 0 0,0 0-1 0 0,1-1 0 0 0,4 0 1 0 0,-4 0 58 0 0,0 1-1 0 0,-1-1 1 0 0,1-1 0 0 0,0 1 0 0 0,-1 0 0 0 0,1-1 0 0 0,0 0 0 0 0,-1 0 0 0 0,0 0 0 0 0,1 0 0 0 0,-1-1 0 0 0,0 1 0 0 0,0-1 0 0 0,-1 0 0 0 0,1 1-1 0 0,0-1 1 0 0,-1-1 0 0 0,0 1 0 0 0,0 0 0 0 0,0-1 0 0 0,0 1 0 0 0,0-1 0 0 0,-1 1 0 0 0,1-1 0 0 0,-1 0 0 0 0,1-6 0 0 0,-1 5-27 0 0,-1-1 0 0 0,0 1 0 0 0,0-1 0 0 0,-1 1 0 0 0,0-1 1 0 0,0 1-1 0 0,0-1 0 0 0,0 1 0 0 0,-1 0 0 0 0,0-1 0 0 0,0 1 0 0 0,0 0 1 0 0,-1 0-1 0 0,0 0 0 0 0,0 1 0 0 0,0-1 0 0 0,0 1 0 0 0,-1 0 0 0 0,0-1 1 0 0,0 2-1 0 0,0-1 0 0 0,-6-4 0 0 0,7 5-157 0 0,0 1 0 0 0,0 0 0 0 0,0 0 0 0 0,-1 0 1 0 0,1 1-1 0 0,-1-1 0 0 0,1 1 0 0 0,-1 0 0 0 0,1 0 0 0 0,-1 0 0 0 0,0 0 0 0 0,1 1 0 0 0,-1-1 0 0 0,0 1 1 0 0,0 0-1 0 0,0 0 0 0 0,1 0 0 0 0,-1 1 0 0 0,0 0 0 0 0,1-1 0 0 0,-1 1 0 0 0,0 0 0 0 0,1 1 0 0 0,-1-1 1 0 0,1 1-1 0 0,-1-1 0 0 0,1 1 0 0 0,0 0 0 0 0,0 0 0 0 0,0 0 0 0 0,0 1 0 0 0,0-1 0 0 0,-3 5 0 0 0,-6 11-2840 0 0,12-17 2741 0 0,-1-1 1 0 0,1 1 0 0 0,0-1-1 0 0,0 1 1 0 0,-1-1 0 0 0,1 1-1 0 0,0-1 1 0 0,0 1 0 0 0,0-1-1 0 0,0 1 1 0 0,0 0 0 0 0,0-1-1 0 0,0 1 1 0 0,0-1 0 0 0,0 1-1 0 0,0-1 1 0 0,0 1 0 0 0,0 0-1 0 0,0-1 1 0 0,0 1 0 0 0,0-1-1 0 0,1 1 1 0 0,-1-1-1 0 0,0 1 1 0 0,0-1 0 0 0,1 1-1 0 0,-1-1 1 0 0,0 1 0 0 0,1-1-1 0 0,-1 1 1 0 0,1-1 0 0 0,-1 0-1 0 0,0 1 1 0 0,1-1 0 0 0,0 1-1 0 0,7 1-4772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5:38:42.5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58 9266 0 0,'-1'-1'448'0'0,"0"0"0"0"0,0 0 0 0 0,1-1 0 0 0,-1 1 0 0 0,0 0 0 0 0,0 0 0 0 0,0 0 0 0 0,0 0 0 0 0,0 0 0 0 0,-1 1 0 0 0,1-1-1 0 0,0 0 1 0 0,0 0 0 0 0,0 1 0 0 0,-1-1 0 0 0,1 1 0 0 0,0-1 0 0 0,-1 1 0 0 0,1 0 0 0 0,-1-1 0 0 0,1 1 0 0 0,0 0 0 0 0,-1 0 0 0 0,-1 0 0 0 0,0 0-211 0 0,0 1 1 0 0,0 0 0 0 0,1 0-1 0 0,-1 0 1 0 0,1 0-1 0 0,-1 0 1 0 0,1 1-1 0 0,-1-1 1 0 0,1 1-1 0 0,0 0 1 0 0,-4 3-1 0 0,-2 3-306 0 0,0 0 0 0 0,1 0-1 0 0,0 1 1 0 0,1 0 0 0 0,-8 15 0 0 0,9-13 46 0 0,1-1 1 0 0,0 1 0 0 0,1 0-1 0 0,0 0 1 0 0,1 0 0 0 0,0 0-1 0 0,0 18 1 0 0,1-25 12 0 0,1 0-1 0 0,0 1 1 0 0,0-1 0 0 0,0 1-1 0 0,1-1 1 0 0,-1 0-1 0 0,1 1 1 0 0,0-1 0 0 0,0 0-1 0 0,1 1 1 0 0,-1-1-1 0 0,1 0 1 0 0,0 0 0 0 0,0 0-1 0 0,0-1 1 0 0,1 1-1 0 0,-1 0 1 0 0,1-1 0 0 0,0 0-1 0 0,0 1 1 0 0,0-1 0 0 0,4 2-1 0 0,-5-3 11 0 0,1-1 0 0 0,-1 0 0 0 0,0 0 1 0 0,1 0-1 0 0,-1 0 0 0 0,1 0 0 0 0,-1-1 0 0 0,1 1 0 0 0,-1-1 0 0 0,1 1 0 0 0,-1-1 0 0 0,1 0 0 0 0,0 0 1 0 0,-1 0-1 0 0,1-1 0 0 0,-1 1 0 0 0,1 0 0 0 0,3-2 0 0 0,-1 0 12 0 0,-1 0-1 0 0,1 0 0 0 0,-1-1 1 0 0,0 1-1 0 0,0-1 1 0 0,0 0-1 0 0,-1 0 1 0 0,1 0-1 0 0,4-6 0 0 0,0-1 76 0 0,0 0 0 0 0,-1 0-1 0 0,0-1 1 0 0,0 0 0 0 0,-2-1-1 0 0,9-20 1 0 0,-10 20 30 0 0,-1 0 1 0 0,-1 0-1 0 0,1-1 1 0 0,-2 1 0 0 0,0 0-1 0 0,0-1 1 0 0,-2-12-1 0 0,1 20-118 0 0,0 1-1 0 0,-1 0 1 0 0,1 0-1 0 0,-1 0 1 0 0,0 0-1 0 0,0 0 1 0 0,0 0 0 0 0,-1 1-1 0 0,0-1 1 0 0,1 0-1 0 0,-1 1 1 0 0,0-1-1 0 0,-1 1 1 0 0,1-1 0 0 0,-1 1-1 0 0,1 0 1 0 0,-1 0-1 0 0,0 0 1 0 0,0 1-1 0 0,0-1 1 0 0,0 0 0 0 0,-1 1-1 0 0,1 0 1 0 0,-1 0-1 0 0,-4-2 1 0 0,6 4-130 0 0,0-1 1 0 0,1 1 0 0 0,-1-1-1 0 0,0 1 1 0 0,0 0 0 0 0,1 0-1 0 0,-1 0 1 0 0,0 0-1 0 0,0 0 1 0 0,1 0 0 0 0,-1 1-1 0 0,0-1 1 0 0,0 0 0 0 0,1 1-1 0 0,-1-1 1 0 0,0 1 0 0 0,-1 1-1 0 0,2-1-698 0 0,-1 0 1 0 0,1 0-1 0 0,-1 0 0 0 0,1 0 0 0 0,0 0 1 0 0,0 0-1 0 0,0 0 0 0 0,0 0 0 0 0,0 1 0 0 0,0-1 1 0 0,-2 3-1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5:38:43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23 15875 0 0,'-7'-2'5882'0'0,"4"1"-3226"0"0,3 0-2488 0 0,0 0-112 0 0,2 0-168 0 0,2-1-192 0 0,0 0-336 0 0,3 1-608 0 0,0-1-841 0 0,1 1-911 0 0,1-1-1129 0 0,-1-1-176 0 0,1 0-1704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5:38:44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83 8730 0 0,'2'-15'3645'0'0,"5"-25"4983"0"0,-7 38-8341 0 0,1 1-1 0 0,-1-1 1 0 0,1 0-1 0 0,-1 1 1 0 0,1-1 0 0 0,0 1-1 0 0,-1-1 1 0 0,1 1-1 0 0,0-1 1 0 0,0 1 0 0 0,0-1-1 0 0,0 1 1 0 0,1 0-1 0 0,-1 0 1 0 0,0-1-1 0 0,0 1 1 0 0,2-1 0 0 0,-1 2-267 0 0,-1 0 0 0 0,0 0 1 0 0,0 0-1 0 0,1 0 0 0 0,-1 0 1 0 0,0 0-1 0 0,0 0 0 0 0,0 0 1 0 0,1 0-1 0 0,-1 1 0 0 0,0-1 1 0 0,0 0-1 0 0,0 1 0 0 0,0-1 1 0 0,0 1-1 0 0,0 0 0 0 0,0-1 1 0 0,0 1-1 0 0,2 1 0 0 0,21 19-52 0 0,-17-14 50 0 0,1 0-31 0 0,0 0 0 0 0,0 0 1 0 0,-1 1-1 0 0,0 0 0 0 0,0 1 0 0 0,8 14 1 0 0,-13-19 9 0 0,0 0 0 0 0,-1 0 1 0 0,0 0-1 0 0,1 0 0 0 0,-2 0 1 0 0,1 1-1 0 0,0-1 0 0 0,-1 0 1 0 0,0 1-1 0 0,0-1 0 0 0,0 0 0 0 0,0 1 1 0 0,-1-1-1 0 0,1 0 0 0 0,-1 0 1 0 0,0 1-1 0 0,-1-1 0 0 0,1 0 1 0 0,-3 4-1 0 0,-2 4-39 0 0,0 0-1 0 0,0 0 1 0 0,-2-1 0 0 0,1 0-1 0 0,-1 0 1 0 0,-1-1 0 0 0,0 0-1 0 0,0 0 1 0 0,-1-1 0 0 0,-1-1-1 0 0,-19 14 1 0 0,98-18 1211 0 0,-59-3-1107 0 0,63 12 134 0 0,-42-6-2526 0 0,-3-1-3901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5:38:45.8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21 179 13051 0 0,'-15'-48'8185'0'0,"13"39"-7566"0"0,0-1-1 0 0,1 0 0 0 0,0-19 1 0 0,1 25-638 0 0,1 0 1 0 0,-1 0-1 0 0,1 0 0 0 0,-1 0 1 0 0,1 0-1 0 0,1 0 0 0 0,-1 0 1 0 0,0 1-1 0 0,1-1 0 0 0,4-7 1 0 0,-5 9 25 0 0,1 1 0 0 0,-1-1 1 0 0,1 0-1 0 0,0 0 1 0 0,0 1-1 0 0,0-1 1 0 0,0 1-1 0 0,0 0 0 0 0,0-1 1 0 0,0 1-1 0 0,0 0 1 0 0,0 0-1 0 0,1 0 0 0 0,-1 1 1 0 0,0-1-1 0 0,1 0 1 0 0,-1 1-1 0 0,1 0 1 0 0,3-1-1 0 0,-5 1-13 0 0,1 0-1 0 0,-1 0 1 0 0,1 0-1 0 0,-1 0 1 0 0,0 0 0 0 0,1 1-1 0 0,-1-1 1 0 0,0 0-1 0 0,0 1 1 0 0,1-1 0 0 0,-1 1-1 0 0,0-1 1 0 0,0 1-1 0 0,1 0 1 0 0,-1-1 0 0 0,0 1-1 0 0,0 0 1 0 0,0 0-1 0 0,0 0 1 0 0,0 0 0 0 0,0 0-1 0 0,0 0 1 0 0,1 2-1 0 0,-1 0-49 0 0,1 0 0 0 0,-1 0-1 0 0,0 0 1 0 0,1 0 0 0 0,-2 1 0 0 0,1-1-1 0 0,0 0 1 0 0,-1 1 0 0 0,1 3-1 0 0,-1 7-407 0 0,0-1-1 0 0,-1 0 0 0 0,-4 24 1 0 0,5-37 461 0 0,-2 11-219 0 0,0 0 1 0 0,-1 0-1 0 0,0-1 1 0 0,0 1-1 0 0,-1-1 1 0 0,-1 1-1 0 0,-9 16 1 0 0,24-63-39 0 0,0 19 858 0 0,1 0 0 0 0,14-18 0 0 0,-21 30-259 0 0,1 0-1 0 0,0 0 0 0 0,0 0 0 0 0,0 0 1 0 0,0 1-1 0 0,1 0 0 0 0,0 0 0 0 0,-1 1 1 0 0,14-7-1 0 0,-19 10-286 0 0,1 0 0 0 0,0-1 1 0 0,1 1-1 0 0,-1 0 0 0 0,0-1 0 0 0,0 1 0 0 0,0 0 1 0 0,0 0-1 0 0,0 0 0 0 0,0 0 0 0 0,0 0 0 0 0,0 0 1 0 0,0 0-1 0 0,0 1 0 0 0,0-1 0 0 0,0 0 1 0 0,0 0-1 0 0,0 1 0 0 0,0-1 0 0 0,0 1 0 0 0,0-1 1 0 0,0 1-1 0 0,0-1 0 0 0,0 1 0 0 0,0 0 1 0 0,1 1-8 0 0,-1 0 1 0 0,1 0-1 0 0,-1 0 1 0 0,0 0 0 0 0,0 0-1 0 0,0 0 1 0 0,0 0-1 0 0,-1 0 1 0 0,1 0 0 0 0,0 0-1 0 0,0 4 1 0 0,0 7-234 0 0,0 1 0 0 0,-1-1 0 0 0,-1 18 0 0 0,0-22-173 0 0,-3 21-2915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5:38:46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68 10394 0 0,'0'-7'1512'0'0,"1"1"0"0"0,0-1 0 0 0,1 1 0 0 0,-1 0 0 0 0,1-1-1 0 0,0 1 1 0 0,1 0 0 0 0,5-9 0 0 0,-8 14-1440 0 0,0 1 1 0 0,1 0-1 0 0,-1 0 0 0 0,0 0 1 0 0,1 0-1 0 0,-1-1 0 0 0,0 1 1 0 0,1 0-1 0 0,-1 0 0 0 0,0 0 1 0 0,1 0-1 0 0,-1 0 0 0 0,1 0 1 0 0,-1 0-1 0 0,0 0 0 0 0,1 0 1 0 0,-1 0-1 0 0,0 0 0 0 0,1 0 1 0 0,-1 0-1 0 0,0 1 0 0 0,1-1 1 0 0,-1 0-1 0 0,1 0 0 0 0,-1 0 1 0 0,0 0-1 0 0,0 1 0 0 0,1-1 1 0 0,-1 0-1 0 0,0 0 0 0 0,1 1 1 0 0,-1-1-1 0 0,0 0 0 0 0,0 0 1 0 0,1 1-1 0 0,-1-1 0 0 0,0 0 1 0 0,0 1-1 0 0,0-1 0 0 0,0 0 1 0 0,1 1-1 0 0,-1-1 0 0 0,0 0 1 0 0,0 2-1 0 0,9 15 222 0 0,-3 5-291 0 0,-1 1 0 0 0,-1-1 1 0 0,0 1-1 0 0,-2 0 0 0 0,-2 44 0 0 0,5 40-769 0 0,-5-105 754 0 0,1 0-1 0 0,-1 0 0 0 0,0 0 1 0 0,1 0-1 0 0,-1 0 1 0 0,1 0-1 0 0,-1 0 1 0 0,1 0-1 0 0,0 0 1 0 0,0 0-1 0 0,0-1 1 0 0,0 1-1 0 0,0 0 0 0 0,0-1 1 0 0,0 1-1 0 0,1-1 1 0 0,-1 1-1 0 0,1-1 1 0 0,-1 1-1 0 0,4 1 1 0 0,-3-2 1 0 0,0-1 0 0 0,0 1 0 0 0,0-1 0 0 0,0 1 0 0 0,0-1 1 0 0,0 0-1 0 0,0 0 0 0 0,0 0 0 0 0,0 0 0 0 0,0 0 0 0 0,0 0 0 0 0,0-1 0 0 0,0 1 1 0 0,0-1-1 0 0,0 1 0 0 0,3-3 0 0 0,3 0 21 0 0,0-1 0 0 0,-1-1-1 0 0,1 1 1 0 0,-1-1 0 0 0,-1-1 0 0 0,1 1-1 0 0,-1-1 1 0 0,9-11 0 0 0,7-14 360 0 0,-2-2 0 0 0,-1 0 0 0 0,20-50 0 0 0,-35 75-172 0 0,-1 0 0 0 0,0 0 0 0 0,3-16 0 0 0,-6-2-1536 0 0,0 25 829 0 0,-1 0-1 0 0,1-1 1 0 0,-1 1 0 0 0,1 0-1 0 0,-1-1 1 0 0,0 1 0 0 0,1 0 0 0 0,-1 0-1 0 0,0-1 1 0 0,0 1 0 0 0,0 0-1 0 0,0 0 1 0 0,0 0 0 0 0,-2-2 0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5:38:50.4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63 7426 0 0,'-15'-21'10315'0'0,"3"4"-5396"0"0,12 16-4910 0 0,0 0 1 0 0,0 0-1 0 0,1 0 1 0 0,-1 1-1 0 0,0-1 1 0 0,1 0-1 0 0,-1 0 1 0 0,0 0-1 0 0,1 0 1 0 0,-1 1-1 0 0,1-1 1 0 0,-1 0-1 0 0,1 1 1 0 0,0-1 0 0 0,-1 0-1 0 0,1 1 1 0 0,0-1-1 0 0,-1 1 1 0 0,1-1-1 0 0,0 1 1 0 0,0-1-1 0 0,-1 1 1 0 0,1-1-1 0 0,0 1 1 0 0,0 0-1 0 0,1-1 1 0 0,2 0-7 0 0,-1-1 1 0 0,0 1-1 0 0,1 1 1 0 0,-1-1-1 0 0,1 0 1 0 0,-1 1-1 0 0,1 0 1 0 0,0-1-1 0 0,-1 1 1 0 0,1 1-1 0 0,-1-1 1 0 0,1 1-1 0 0,-1-1 1 0 0,1 1-1 0 0,4 1 1 0 0,56 26-2740 0 0,-20-8-4091 0 0,-29-15 2970 0 0,-1-2-2039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4:33:42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 6889 0 0,'-2'1'1159'0'0,"-1"0"-412"0"0,1 0 0 0 0,-1 0 0 0 0,1 0 0 0 0,0 0 0 0 0,-1 1 0 0 0,1-1 0 0 0,0 1 0 0 0,0-1 0 0 0,0 1 0 0 0,0 0 0 0 0,0 0 0 0 0,1-1 0 0 0,-1 2 0 0 0,0-1 0 0 0,1 0 0 0 0,-2 4 0 0 0,3-5-722 0 0,1-1 0 0 0,-1 1 0 0 0,1 0 0 0 0,0-1 0 0 0,-1 1 1 0 0,1-1-1 0 0,0 1 0 0 0,0-1 0 0 0,0 1 0 0 0,0-1 0 0 0,-1 1 0 0 0,1-1 0 0 0,0 0 0 0 0,0 1 0 0 0,0-1 0 0 0,0 0 0 0 0,0 0 1 0 0,0 0-1 0 0,0 0 0 0 0,0 0 0 0 0,0 0 0 0 0,1 0 0 0 0,27 1-171 0 0,-27-1 167 0 0,119-4-151 0 0,-76 0-184 0 0,1 3 0 0 0,-1 1 0 0 0,62 10 1 0 0,-91-7-641 0 0,-11-2 174 0 0,-1 1 1 0 0,1-1 0 0 0,0-1-1 0 0,-1 1 1 0 0,1-1 0 0 0,0 1-1 0 0,0-1 1 0 0,-1-1 0 0 0,9 0-1 0 0,-13 1 643 0 0,0 0 1 0 0,1 0-1 0 0,-1 0 0 0 0,0 0 0 0 0,0-1 0 0 0,1 1 0 0 0,-1 0 0 0 0,0 0 0 0 0,0 0 1 0 0,1 0-1 0 0,-1-1 0 0 0,0 1 0 0 0,0 0 0 0 0,1 0 0 0 0,-1 0 0 0 0,0-1 0 0 0,0 1 0 0 0,0 0 1 0 0,1 0-1 0 0,-1-1 0 0 0,0 1 0 0 0,0 0 0 0 0,0 0 0 0 0,0-1 0 0 0,0 1 0 0 0,0 0 1 0 0,0-1-1 0 0,0 1 0 0 0,0 0 0 0 0,0 0 0 0 0,0-1 0 0 0,0 1 0 0 0,0 0 0 0 0,0-1 0 0 0,0 1 1 0 0,0 0-1 0 0,0-1 0 0 0,0 1 0 0 0,-3-7-3639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5:38:51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22 5553 0 0,'1'-2'365'0'0,"0"0"0"0"0,1 1 0 0 0,-1 0 0 0 0,1-1 0 0 0,-1 1 0 0 0,1 0 0 0 0,-1-1 0 0 0,1 1 0 0 0,0 0 0 0 0,0 0 0 0 0,-1 0 0 0 0,1 1 1 0 0,0-1-1 0 0,3-1 0 0 0,-1 1-102 0 0,1 1 0 0 0,-1-1 0 0 0,0 1 0 0 0,1-1 0 0 0,-1 1 0 0 0,7 1 0 0 0,-5 0-212 0 0,0 0-1 0 0,0 0 0 0 0,-1 0 1 0 0,1 1-1 0 0,-1 0 0 0 0,1 0 1 0 0,-1 0-1 0 0,0 1 0 0 0,1 0 1 0 0,4 3-1 0 0,-7-4-22 0 0,-1 1-1 0 0,1-1 1 0 0,-1 1 0 0 0,0-1-1 0 0,1 1 1 0 0,-1 0 0 0 0,-1 0-1 0 0,1 0 1 0 0,0 0 0 0 0,-1 0-1 0 0,1 0 1 0 0,-1 0 0 0 0,0 1-1 0 0,0-1 1 0 0,0 1 0 0 0,-1-1-1 0 0,1 0 1 0 0,-1 1-1 0 0,0-1 1 0 0,0 1 0 0 0,0-1-1 0 0,0 1 1 0 0,0-1 0 0 0,-3 7-1 0 0,2-4-22 0 0,-1-1 0 0 0,0 0-1 0 0,-1 0 1 0 0,1 0-1 0 0,-1 0 1 0 0,0 0 0 0 0,0 0-1 0 0,-1-1 1 0 0,1 1-1 0 0,-1-1 1 0 0,0 0 0 0 0,0 0-1 0 0,0 0 1 0 0,-7 4-1 0 0,4-3-112 0 0,-1 0 0 0 0,2 0-1 0 0,-1 1 1 0 0,1 0 0 0 0,0 0-1 0 0,0 1 1 0 0,0 0 0 0 0,1 0-1 0 0,0 0 1 0 0,-6 15 0 0 0,9-19 106 0 0,1 0 1 0 0,0 1-1 0 0,0-1 1 0 0,0 1 0 0 0,0 0-1 0 0,0-1 1 0 0,1 1-1 0 0,0 0 1 0 0,0-1 0 0 0,0 1-1 0 0,0 0 1 0 0,0 0-1 0 0,1-1 1 0 0,-1 1 0 0 0,1 0-1 0 0,0-1 1 0 0,1 1-1 0 0,-1-1 1 0 0,0 0 0 0 0,1 1-1 0 0,0-1 1 0 0,0 0-1 0 0,0 0 1 0 0,0 0 0 0 0,0 0-1 0 0,1 0 1 0 0,-1 0-1 0 0,4 2 1 0 0,-4-3 138 0 0,-1-1 1 0 0,0 0-1 0 0,1 0 1 0 0,-1 0-1 0 0,1 0 0 0 0,-1 0 1 0 0,1 0-1 0 0,0 0 1 0 0,-1-1-1 0 0,1 1 0 0 0,0-1 1 0 0,0 1-1 0 0,-1-1 0 0 0,1 0 1 0 0,0 1-1 0 0,0-1 1 0 0,0 0-1 0 0,0 0 0 0 0,-1 0 1 0 0,1 0-1 0 0,0-1 1 0 0,0 1-1 0 0,0 0 0 0 0,-1-1 1 0 0,1 1-1 0 0,0-1 0 0 0,0 0 1 0 0,-1 0-1 0 0,1 1 1 0 0,-1-1-1 0 0,1 0 0 0 0,-1 0 1 0 0,1-1-1 0 0,-1 1 1 0 0,3-2-1 0 0,-2 1 37 0 0,0 0 0 0 0,0-1 0 0 0,0 1 0 0 0,0-1 0 0 0,-1 1 0 0 0,1-1 0 0 0,-1 1 0 0 0,1-1 0 0 0,-1 0 0 0 0,0 0 0 0 0,0 0 0 0 0,0 0 0 0 0,0 1 0 0 0,-1-1 0 0 0,1 0 0 0 0,-1-1 0 0 0,0 1 0 0 0,0 0 0 0 0,0 0 0 0 0,0 0 0 0 0,-1-3 0 0 0,-3-8-33 0 0,-1 0 0 0 0,-1 0 0 0 0,-1 0 0 0 0,0 1 0 0 0,0 0 0 0 0,-15-20 0 0 0,1 7-378 0 0,-44-45 0 0 0,63 70 78 0 0,1-1 0 0 0,-1 0 0 0 0,0 1-1 0 0,0-1 1 0 0,0 1 0 0 0,0-1-1 0 0,0 1 1 0 0,0 0 0 0 0,0 0 0 0 0,0 0-1 0 0,0 0 1 0 0,0 0 0 0 0,-1 0-1 0 0,-4 0 1 0 0,7 1-4 0 0,-1 0 1 0 0,1 0-1 0 0,-1 0 1 0 0,1 0-1 0 0,0 1 0 0 0,-1-1 1 0 0,1 0-1 0 0,-1 0 1 0 0,1 0-1 0 0,0 1 0 0 0,-1-1 1 0 0,1 0-1 0 0,-1 1 0 0 0,1-1 1 0 0,0 0-1 0 0,-1 0 1 0 0,1 1-1 0 0,0-1 0 0 0,0 1 1 0 0,-1-1-1 0 0,1 0 0 0 0,0 1 1 0 0,0-1-1 0 0,-1 1 1 0 0,1-1-1 0 0,0 1 0 0 0,0 22-5742 0 0,2-12 2668 0 0,6 2-1064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5:38:51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58 3857 0 0,'1'-4'1289'0'0,"-1"0"-1"0"0,1 0 1 0 0,-1 0 0 0 0,0-1 0 0 0,-1 1-1 0 0,1 0 1 0 0,-1 0 0 0 0,0 0 0 0 0,0-1-1 0 0,-4-4 2308 0 0,14 6-2245 0 0,-7 2-1281 0 0,1 0 0 0 0,0 0-1 0 0,0 1 1 0 0,0-1 0 0 0,0 1 0 0 0,0 0-1 0 0,0 0 1 0 0,0 0 0 0 0,0 1-1 0 0,-1-1 1 0 0,1 0 0 0 0,0 1 0 0 0,0 0-1 0 0,0 0 1 0 0,0 0 0 0 0,-1 0-1 0 0,1 0 1 0 0,0 0 0 0 0,-1 1 0 0 0,1-1-1 0 0,-1 1 1 0 0,0 0 0 0 0,1 0-1 0 0,-1 0 1 0 0,0 0 0 0 0,0 0 0 0 0,0 0-1 0 0,1 3 1 0 0,0-1-113 0 0,0-1-1 0 0,0 1 1 0 0,-1 0 0 0 0,0-1 0 0 0,0 1-1 0 0,0 0 1 0 0,0 0 0 0 0,-1 1-1 0 0,1-1 1 0 0,-1 0 0 0 0,0 0-1 0 0,0 1 1 0 0,-1-1 0 0 0,1 1-1 0 0,-1-1 1 0 0,0 0 0 0 0,0 1 0 0 0,-1 6-1 0 0,0-9-44 0 0,0 0-1 0 0,0 0 1 0 0,0 0 0 0 0,0-1-1 0 0,0 1 1 0 0,0 0-1 0 0,-1 0 1 0 0,1-1-1 0 0,0 1 1 0 0,-1 0 0 0 0,0-1-1 0 0,1 0 1 0 0,-1 1-1 0 0,0-1 1 0 0,0 0-1 0 0,0 0 1 0 0,1 0 0 0 0,-1 0-1 0 0,0 0 1 0 0,-1 0-1 0 0,1-1 1 0 0,0 1-1 0 0,0-1 1 0 0,0 1 0 0 0,-4-1-1 0 0,-7 1 35 0 0,0 0 1 0 0,-1-1-1 0 0,-15-2 0 0 0,4 1 36 0 0,1 3 80 0 0,20 3 130 0 0,16 2 31 0 0,24 5-71 0 0,-28-10-40 0 0,1 1 1 0 0,-1 0-1 0 0,0 0 0 0 0,0 0 0 0 0,0 1 0 0 0,10 6 0 0 0,-17-8-68 0 0,1-1 1 0 0,-1 0-1 0 0,0 1 1 0 0,1-1-1 0 0,-1 1 0 0 0,0 0 1 0 0,0-1-1 0 0,0 1 0 0 0,0 0 1 0 0,0 0-1 0 0,0-1 0 0 0,-1 1 1 0 0,1 0-1 0 0,-1 0 0 0 0,1 0 1 0 0,-1 0-1 0 0,0 0 0 0 0,1 0 1 0 0,-1 0-1 0 0,0 0 0 0 0,0 0 1 0 0,0 0-1 0 0,-1 0 0 0 0,1 0 1 0 0,0 0-1 0 0,-1 0 0 0 0,0-1 1 0 0,1 1-1 0 0,-1 0 0 0 0,0 0 1 0 0,0 0-1 0 0,0-1 0 0 0,-1 3 1 0 0,-3 4 24 0 0,1-1 1 0 0,-1 1 0 0 0,0-1 0 0 0,-1-1-1 0 0,0 1 1 0 0,0-1 0 0 0,-1 0-1 0 0,-9 8 1 0 0,-23 11-1152 0 0,0-3-3496 0 0,51-29-3540 0 0,10-6 2351 0 0,-5 5 2365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5:38:52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78 9274 0 0,'0'-1'407'0'0,"-1"0"0"0"0,1 0 0 0 0,-1 0 0 0 0,0 0 0 0 0,1 1 0 0 0,-1-1 0 0 0,0 0 0 0 0,1 0 0 0 0,-1 1 0 0 0,0-1 0 0 0,0 0 0 0 0,0 1 0 0 0,0-1 0 0 0,0 1 0 0 0,0-1 0 0 0,0 1 0 0 0,0 0 0 0 0,0-1 0 0 0,0 1 0 0 0,0 0 0 0 0,0 0 0 0 0,0-1 0 0 0,0 1 0 0 0,0 0 0 0 0,0 0 0 0 0,0 0-1 0 0,-2 1 1 0 0,2 0-226 0 0,0-1-1 0 0,0 1 1 0 0,-1 0-1 0 0,1 1 0 0 0,0-1 1 0 0,0 0-1 0 0,0 0 1 0 0,0 0-1 0 0,0 1 0 0 0,0-1 1 0 0,1 0-1 0 0,-1 1 0 0 0,0-1 1 0 0,1 0-1 0 0,-1 1 1 0 0,0 1-1 0 0,-1 6-232 0 0,0 0 1 0 0,0 0-1 0 0,0 0 1 0 0,1 1-1 0 0,1 10 0 0 0,1-3-70 0 0,0 0 0 0 0,2 0 0 0 0,4 16-1 0 0,-6-28 55 0 0,1 0 1 0 0,-1 0-1 0 0,1-1 0 0 0,-1 1 0 0 0,1-1 0 0 0,1 0 0 0 0,-1 1 0 0 0,1-1 0 0 0,-1 0 1 0 0,1 0-1 0 0,1-1 0 0 0,-1 1 0 0 0,0 0 0 0 0,1-1 0 0 0,4 4 0 0 0,-6-6 81 0 0,0-1 0 0 0,-1 1 0 0 0,1 0 0 0 0,-1 0 0 0 0,1-1 0 0 0,0 1 0 0 0,0-1-1 0 0,-1 0 1 0 0,1 0 0 0 0,0 1 0 0 0,0-1 0 0 0,-1 0 0 0 0,1 0 0 0 0,0-1 0 0 0,0 1-1 0 0,-1 0 1 0 0,1 0 0 0 0,0-1 0 0 0,0 1 0 0 0,2-2 0 0 0,-1 0 39 0 0,1 0 0 0 0,-1 0-1 0 0,0-1 1 0 0,0 1 0 0 0,0-1 0 0 0,0 1 0 0 0,0-1 0 0 0,0 0-1 0 0,2-4 1 0 0,2-3 79 0 0,-1-1 0 0 0,1 0 0 0 0,-2-1 0 0 0,9-22-1 0 0,-11 24-237 0 0,0 0 1 0 0,-1 0-1 0 0,0-1 0 0 0,-1 1 0 0 0,0 0 0 0 0,-1-1 0 0 0,0 1 1 0 0,0-1-1 0 0,-1 1 0 0 0,-1-1 0 0 0,0 1 0 0 0,0 0 0 0 0,-1 0 1 0 0,0 0-1 0 0,-1 0 0 0 0,0 0 0 0 0,-7-11 0 0 0,11 20-23 0 0,0 1-1 0 0,0-1 0 0 0,-1 1 0 0 0,1 0 1 0 0,0-1-1 0 0,-1 1 0 0 0,1-1 1 0 0,0 1-1 0 0,-1 0 0 0 0,1 0 0 0 0,0-1 1 0 0,-1 1-1 0 0,1 0 0 0 0,0-1 1 0 0,-1 1-1 0 0,1 0 0 0 0,-1 0 0 0 0,1 0 1 0 0,-1 0-1 0 0,1-1 0 0 0,0 1 1 0 0,-1 0-1 0 0,1 0 0 0 0,-1 0 0 0 0,1 0 1 0 0,-1 0-1 0 0,1 0 0 0 0,-1 0 1 0 0,1 0-1 0 0,-1 0 0 0 0,1 0 0 0 0,-1 1 1 0 0,1-1-1 0 0,0 0 0 0 0,-1 0 1 0 0,1 0-1 0 0,-1 0 0 0 0,1 1 0 0 0,-1-1 1 0 0,1 0-1 0 0,0 0 0 0 0,-1 1 1 0 0,-7 11-8704 0 0,4 2 3981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5:38:52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 16940 0 0,'3'-7'3528'0'0,"1"1"-1263"0"0,1-2-753 0 0,3 2-608 0 0,-4 3-464 0 0,0 1-296 0 0,1 2-135 0 0,-2 0-194 0 0,2 2-335 0 0,0-1-512 0 0,-1 2-992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5:38:54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 10714 0 0,'0'-1'240'0'0,"0"-1"0"0"0,0 1 0 0 0,0-1 0 0 0,0 1-1 0 0,0 0 1 0 0,1-1 0 0 0,-1 1 0 0 0,1-1 0 0 0,-1 1 0 0 0,1 0 0 0 0,-1-1-1 0 0,1 1 1 0 0,0 0 0 0 0,-1-1 0 0 0,1 1 0 0 0,0 0 0 0 0,0 0-1 0 0,0 0 1 0 0,0 0 0 0 0,0 0 0 0 0,0 0 0 0 0,1 0 0 0 0,-1 0-1 0 0,0 0 1 0 0,3-1 0 0 0,-2 2-95 0 0,0 0 0 0 0,0 0 0 0 0,1 0 0 0 0,-1 0 0 0 0,0 0 0 0 0,0 0-1 0 0,1 0 1 0 0,-1 1 0 0 0,0-1 0 0 0,0 1 0 0 0,0 0 0 0 0,0-1 0 0 0,0 1 0 0 0,0 0 0 0 0,3 2-1 0 0,4 2-27 0 0,0 1 0 0 0,-1 0-1 0 0,0 1 1 0 0,0 0-1 0 0,0 1 1 0 0,9 10-1 0 0,-13-13-3 0 0,0 0 0 0 0,-1 0 0 0 0,1 1 0 0 0,-1-1 0 0 0,-1 1 0 0 0,1-1 0 0 0,-1 1 0 0 0,0 0 0 0 0,0 0 0 0 0,2 11 0 0 0,-4-13-42 0 0,0 0 0 0 0,0 0 0 0 0,0 0 0 0 0,-1 0 0 0 0,0 0-1 0 0,1-1 1 0 0,-1 1 0 0 0,-1 0 0 0 0,1 0 0 0 0,0-1-1 0 0,-1 1 1 0 0,0-1 0 0 0,0 1 0 0 0,0-1 0 0 0,0 0-1 0 0,0 0 1 0 0,-1 0 0 0 0,-3 4 0 0 0,-42 33 16 0 0,38-33-146 0 0,2-1 0 0 0,-1 1 0 0 0,1 1 0 0 0,0-1-1 0 0,0 2 1 0 0,-12 17 0 0 0,19-26 60 0 0,1 1-1 0 0,-1 0 1 0 0,1-1 0 0 0,-1 1-1 0 0,1 0 1 0 0,0 0-1 0 0,-1 0 1 0 0,1 0 0 0 0,0-1-1 0 0,-1 1 1 0 0,1 0-1 0 0,0 0 1 0 0,0 0 0 0 0,0 0-1 0 0,0 0 1 0 0,0 0-1 0 0,0 0 1 0 0,0-1 0 0 0,0 1-1 0 0,0 0 1 0 0,0 0 0 0 0,0 0-1 0 0,1 0 1 0 0,-1 0-1 0 0,0 0 1 0 0,1-1 0 0 0,-1 1-1 0 0,1 0 1 0 0,-1 0-1 0 0,1-1 1 0 0,-1 1 0 0 0,1 0-1 0 0,-1 0 1 0 0,1-1-1 0 0,0 1 1 0 0,-1-1 0 0 0,1 1-1 0 0,0 0 1 0 0,-1-1 0 0 0,1 0-1 0 0,0 1 1 0 0,0-1-1 0 0,0 1 1 0 0,0-1 0 0 0,-1 0-1 0 0,3 1 1 0 0,5 1 74 0 0,1 0 0 0 0,0-1 0 0 0,0 1 0 0 0,10-1 0 0 0,5 1-100 0 0,-10 1-424 0 0,0 0 1 0 0,23 10 0 0 0,-16-2-3478 0 0,-3 1-4447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5:38:55.5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15 254 12531 0 0,'-1'-1'397'0'0,"0"0"0"0"0,0 0 0 0 0,-1 0 0 0 0,1 0 0 0 0,0 0 0 0 0,1 0 0 0 0,-1 0 0 0 0,0 0 0 0 0,0-1 0 0 0,0 1 0 0 0,1 0 0 0 0,-1-1 1 0 0,1 1-1 0 0,-1 0 0 0 0,1-1 0 0 0,-1-1 0 0 0,1-29 2199 0 0,3 18-2238 0 0,1 0 0 0 0,7-20-1 0 0,-9 28 115 0 0,5-13-322 0 0,1 0-1 0 0,11-18 1 0 0,-17 32-165 0 0,1 1 0 0 0,0-1 1 0 0,0 1-1 0 0,1-1 0 0 0,-1 1 1 0 0,1 0-1 0 0,0 0 0 0 0,0 0 1 0 0,0 1-1 0 0,0-1 0 0 0,1 1 0 0 0,7-4 1 0 0,-10 7-27 0 0,-1-1-1 0 0,1 1 1 0 0,-1 0 0 0 0,1 0 0 0 0,-1 0 0 0 0,1 1-1 0 0,-1-1 1 0 0,1 0 0 0 0,-1 1 0 0 0,1-1 0 0 0,-1 1-1 0 0,0-1 1 0 0,1 1 0 0 0,-1-1 0 0 0,0 1 0 0 0,1 0 0 0 0,-1 0-1 0 0,0 0 1 0 0,0 0 0 0 0,0 0 0 0 0,0 0 0 0 0,0 0-1 0 0,0 0 1 0 0,0 0 0 0 0,0 0 0 0 0,0 1 0 0 0,0-1 0 0 0,-1 0-1 0 0,1 0 1 0 0,0 4 0 0 0,18 42-1041 0 0,-16-36 888 0 0,-2 1 1 0 0,1 0 0 0 0,-2 0 0 0 0,0 21 0 0 0,-1-9 384 0 0,25-50-254 0 0,-14 13 72 0 0,30-31 76 0 0,-39 43 16 0 0,0-1 0 0 0,1 1 0 0 0,-1 0 0 0 0,1 0 0 0 0,-1 0 0 0 0,1 0 0 0 0,-1 0 1 0 0,1 0-1 0 0,0 0 0 0 0,0 0 0 0 0,-1 1 0 0 0,1-1 0 0 0,0 1 0 0 0,0-1 0 0 0,0 1 0 0 0,0 0 0 0 0,-1-1 0 0 0,1 1 0 0 0,0 0 0 0 0,0 0 1 0 0,0 1-1 0 0,0-1 0 0 0,0 0 0 0 0,-1 0 0 0 0,3 2 0 0 0,-2-2-35 0 0,-1 1-1 0 0,0 0 1 0 0,0 0-1 0 0,1 0 1 0 0,-1 0-1 0 0,0 0 1 0 0,0 0-1 0 0,0 0 1 0 0,0 1-1 0 0,0-1 1 0 0,-1 0-1 0 0,1 1 1 0 0,0-1 0 0 0,0 0-1 0 0,-1 1 1 0 0,1-1-1 0 0,-1 1 1 0 0,1-1-1 0 0,-1 2 1 0 0,3 34 505 0 0,-3-32-888 0 0,0 0-1 0 0,0 0 1 0 0,0 0-1 0 0,1 0 1 0 0,2 10-1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5:38:56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 10362 0 0,'13'13'9799'0'0,"-5"7"-5940"0"0,0 27-3585 0 0,-6-32 672 0 0,3 53-426 0 0,-6-56-487 0 0,1-1 1 0 0,0 1 0 0 0,1-1-1 0 0,1 1 1 0 0,0-1 0 0 0,0 1-1 0 0,1-1 1 0 0,1 0 0 0 0,6 16-1 0 0,-9-26-26 0 0,-1 0-1 0 0,1 0 1 0 0,-1 0 0 0 0,1 0-1 0 0,0 0 1 0 0,-1 0-1 0 0,1 0 1 0 0,0 0-1 0 0,0-1 1 0 0,0 1 0 0 0,0 0-1 0 0,0 0 1 0 0,0-1-1 0 0,0 1 1 0 0,0-1 0 0 0,0 1-1 0 0,0-1 1 0 0,0 1-1 0 0,0-1 1 0 0,0 1-1 0 0,0-1 1 0 0,0 0 0 0 0,1 0-1 0 0,-1 0 1 0 0,0 0-1 0 0,0 0 1 0 0,2 0 0 0 0,0 0 4 0 0,-1-1 0 0 0,1 0 1 0 0,-1 0-1 0 0,0-1 0 0 0,1 1 1 0 0,-1 0-1 0 0,0-1 0 0 0,0 1 1 0 0,0-1-1 0 0,0 0 0 0 0,0 0 1 0 0,1-1-1 0 0,7-9 46 0 0,-1 1 0 0 0,-1-1-1 0 0,10-20 1 0 0,3-9 449 0 0,23-62 1 0 0,-35 78-69 0 0,9-52 1 0 0,-19 68-533 0 0,-19 4-15772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5:39:11.5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7762 0 0,'1'1'371'0'0,"0"1"0"0"0,0-1 1 0 0,0 0-1 0 0,0 0 0 0 0,0 0 1 0 0,1 0-1 0 0,-1 0 0 0 0,0 0 1 0 0,1 0-1 0 0,-1 0 1 0 0,1 0-1 0 0,-1-1 0 0 0,1 1 1 0 0,-1 0-1 0 0,1-1 0 0 0,0 1 1 0 0,-1-1-1 0 0,1 0 0 0 0,2 0 1 0 0,39-1 2183 0 0,-10 0-1332 0 0,-23 2-1125 0 0,0 0 1 0 0,-1 1 0 0 0,0 1 0 0 0,1-1-1 0 0,-1 2 1 0 0,0-1 0 0 0,-1 1 0 0 0,1 0-1 0 0,-1 1 1 0 0,1 0 0 0 0,-2 1-1 0 0,11 7 1 0 0,-15-10-82 0 0,0 0 0 0 0,1 1 0 0 0,-1-1 0 0 0,0 1 1 0 0,-1 0-1 0 0,1 0 0 0 0,-1 0 0 0 0,0 0 0 0 0,0 0 0 0 0,0 0 0 0 0,0 0 0 0 0,-1 1 0 0 0,1-1 0 0 0,-1 1 0 0 0,0-1 0 0 0,-1 1 1 0 0,1 0-1 0 0,-1-1 0 0 0,0 1 0 0 0,0-1 0 0 0,0 1 0 0 0,-1 0 0 0 0,0-1 0 0 0,1 1 0 0 0,-2-1 0 0 0,1 1 0 0 0,-3 5 0 0 0,0-1-67 0 0,0-1 0 0 0,-1 0 0 0 0,0 0 0 0 0,0 0 0 0 0,0-1 0 0 0,-1 0-1 0 0,-1 0 1 0 0,1 0 0 0 0,-11 7 0 0 0,15-11 15 0 0,-1-1 1 0 0,0 0-1 0 0,0 0 0 0 0,-1 0 1 0 0,1 0-1 0 0,0 0 0 0 0,-1 0 1 0 0,1-1-1 0 0,-1 0 0 0 0,1 1 1 0 0,-1-1-1 0 0,0-1 0 0 0,1 1 1 0 0,-1-1-1 0 0,0 1 0 0 0,0-1 1 0 0,0 0-1 0 0,1 0 0 0 0,-1-1 1 0 0,0 1-1 0 0,0-1 0 0 0,1 0 0 0 0,-1 0 1 0 0,1 0-1 0 0,-7-3 0 0 0,10 4 33 0 0,0 0 0 0 0,0 0 0 0 0,0 0-1 0 0,0 0 1 0 0,0 0 0 0 0,0 0 0 0 0,0 0-1 0 0,0 0 1 0 0,0 0 0 0 0,0 0 0 0 0,-1 0-1 0 0,1 0 1 0 0,0 0 0 0 0,0 0 0 0 0,0-1-1 0 0,0 1 1 0 0,0 0 0 0 0,0 0 0 0 0,0 0-1 0 0,0 0 1 0 0,0 0 0 0 0,0 0-1 0 0,0 0 1 0 0,0 0 0 0 0,0 0 0 0 0,0 0-1 0 0,0 0 1 0 0,0-1 0 0 0,0 1 0 0 0,0 0-1 0 0,0 0 1 0 0,0 0 0 0 0,0 0 0 0 0,0 0-1 0 0,0 0 1 0 0,0 0 0 0 0,0 0 0 0 0,1 0-1 0 0,-1 0 1 0 0,0 0 0 0 0,0-1 0 0 0,0 1-1 0 0,0 0 1 0 0,0 0 0 0 0,0 0 0 0 0,0 0-1 0 0,0 0 1 0 0,0 0 0 0 0,0 0-1 0 0,0 0 1 0 0,0 0 0 0 0,0 0 0 0 0,1 0-1 0 0,-1 0 1 0 0,0 0 0 0 0,0 0 0 0 0,0 0-1 0 0,0 0 1 0 0,0 0 0 0 0,0 0 0 0 0,0 0-1 0 0,0 0 1 0 0,0 0 0 0 0,0 0 0 0 0,1 0-1 0 0,-1 0 1 0 0,0 0 0 0 0,0 0 0 0 0,0 0-1 0 0,13-3 147 0 0,15 1 251 0 0,-20 2-266 0 0,0 0 0 0 0,0 0 0 0 0,0 1 0 0 0,0 1 1 0 0,0-1-1 0 0,14 6 0 0 0,-20-7-75 0 0,0 1 0 0 0,-1 0 0 0 0,1 0-1 0 0,-1 0 1 0 0,1-1 0 0 0,-1 1 0 0 0,0 0 0 0 0,1 1 0 0 0,-1-1 0 0 0,0 0 0 0 0,0 0-1 0 0,0 1 1 0 0,0-1 0 0 0,0 0 0 0 0,0 1 0 0 0,0-1 0 0 0,0 1 0 0 0,0-1 0 0 0,-1 1-1 0 0,1 0 1 0 0,-1-1 0 0 0,1 1 0 0 0,-1 0 0 0 0,0-1 0 0 0,0 1 0 0 0,1 0 0 0 0,-1-1-1 0 0,0 1 1 0 0,0 0 0 0 0,-1-1 0 0 0,1 1 0 0 0,0 0 0 0 0,-1-1 0 0 0,1 1 0 0 0,0 0-1 0 0,-1-1 1 0 0,0 1 0 0 0,1-1 0 0 0,-3 3 0 0 0,-3 7-136 0 0,0 0 0 0 0,-1-1 0 0 0,0 0 0 0 0,-1-1 0 0 0,0 1-1 0 0,-1-1 1 0 0,0-1 0 0 0,0 0 0 0 0,-19 13 0 0 0,-8 7-5763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5:39:11.9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 17140 0 0,'3'-5'2840'0'0,"1"0"-647"0"0,0-2-665 0 0,1 1-680 0 0,-1 0-400 0 0,-1 1-248 0 0,1 0-144 0 0,1 1-184 0 0,1 1-416 0 0,1-1-864 0 0,3 0-1305 0 0,-1 1-1888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5:39:12.2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97 15699 0 0,'-1'-3'663'0'0,"1"-1"-1"0"0,-1 1 1 0 0,0-1-1 0 0,1 1 1 0 0,0-1-1 0 0,0 0 0 0 0,0 1 1 0 0,0-1-1 0 0,1 0 1 0 0,-1 1-1 0 0,1-1 1 0 0,1-3-1 0 0,-1 4-464 0 0,0 0 0 0 0,1 0 0 0 0,-1 0 0 0 0,1 1 1 0 0,-1-1-1 0 0,1 0 0 0 0,0 1 0 0 0,0-1 0 0 0,0 1 0 0 0,1 0 0 0 0,-1 0 0 0 0,4-3 0 0 0,-4 4-192 0 0,1-1 0 0 0,-1 1-1 0 0,1 0 1 0 0,-1 0 0 0 0,1 0-1 0 0,-1 0 1 0 0,1 0 0 0 0,0 0-1 0 0,0 1 1 0 0,-1 0 0 0 0,1-1-1 0 0,0 1 1 0 0,0 0 0 0 0,0 0 0 0 0,-1 1-1 0 0,1-1 1 0 0,0 0 0 0 0,0 1-1 0 0,-1 0 1 0 0,1 0 0 0 0,0-1-1 0 0,-1 2 1 0 0,1-1 0 0 0,-1 0-1 0 0,1 0 1 0 0,-1 1 0 0 0,0-1-1 0 0,1 1 1 0 0,-1 0 0 0 0,0 0-1 0 0,0 0 1 0 0,2 2 0 0 0,1 2-41 0 0,0-1 1 0 0,0 1 0 0 0,-1 1-1 0 0,0-1 1 0 0,0 0 0 0 0,0 1-1 0 0,-1 0 1 0 0,0 0 0 0 0,0 0-1 0 0,0 0 1 0 0,-1 0 0 0 0,-1 1-1 0 0,3 13 1 0 0,-4-10-218 0 0,0 0 1 0 0,0 0-1 0 0,-1 0 1 0 0,0 0-1 0 0,-1 0 1 0 0,-1 0-1 0 0,0 0 1 0 0,-6 17-1 0 0,-2-5-218 0 0,0-1 0 0 0,-1-1 0 0 0,-1 1 0 0 0,-2-2 0 0 0,1 0 0 0 0,-2-1-1 0 0,-31 30 1 0 0,46-49 524 0 0,1 0-1 0 0,0 0 1 0 0,-1 1-1 0 0,1-1 1 0 0,0 0-1 0 0,-1 0 1 0 0,1 1-1 0 0,0-1 1 0 0,-1 0-1 0 0,1 0 1 0 0,0 1-1 0 0,0-1 1 0 0,-1 0-1 0 0,1 1 1 0 0,0-1-1 0 0,0 0 1 0 0,0 1-1 0 0,0-1 1 0 0,-1 0-1 0 0,1 1 1 0 0,0-1-1 0 0,0 0 1 0 0,0 1-1 0 0,0-1 1 0 0,0 1-1 0 0,0-1 1 0 0,0 0-1 0 0,0 1 1 0 0,0-1-1 0 0,0 0 1 0 0,0 1-1 0 0,0-1 1 0 0,0 1-1 0 0,0-1 1 0 0,0 0-1 0 0,1 1 1 0 0,-1-1 0 0 0,17 5 727 0 0,38-9-960 0 0,-39 3 183 0 0,19 0-1258 0 0,10 0-4902 0 0,-21-2-2761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4:33:43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4 6025 0 0,'-1'0'198'0'0,"1"-1"-1"0"0,0 1 0 0 0,-1 0 0 0 0,1-1 1 0 0,-1 1-1 0 0,1 0 0 0 0,-1 0 1 0 0,1-1-1 0 0,-1 1 0 0 0,0 0 0 0 0,1 0 1 0 0,-1 0-1 0 0,1 0 0 0 0,-1 0 1 0 0,1 0-1 0 0,-1 0 0 0 0,0 0 0 0 0,1 0 1 0 0,-1 0-1 0 0,1 0 0 0 0,-1 0 1 0 0,1 0-1 0 0,-1 0 0 0 0,1 0 0 0 0,-1 0 1 0 0,0 1-1 0 0,1-1 0 0 0,-1 0 1 0 0,1 0-1 0 0,-1 1 0 0 0,1-1 0 0 0,0 0 1 0 0,-1 1-1 0 0,1-1 0 0 0,-1 1 1 0 0,1-1-1 0 0,-1 0 0 0 0,1 1 0 0 0,0-1 1 0 0,-1 1-1 0 0,1-1 0 0 0,0 1 1 0 0,0-1-1 0 0,-1 1 0 0 0,1-1 0 0 0,0 1 1 0 0,0 0-1 0 0,0-1 0 0 0,0 1 0 0 0,0-1 1 0 0,0 1-1 0 0,0-1 0 0 0,0 1 1 0 0,0 0-1 0 0,0-1 0 0 0,0 2 0 0 0,5 41 2737 0 0,-3-32-2402 0 0,51 305 1713 0 0,-15-106-7800 0 0,-37-207 5387 0 0,3 27-4546 0 0,-8-2-2781 0 0</inkml:trace>
  <inkml:trace contextRef="#ctx0" brushRef="#br0" timeOffset="1">20 684 9242 0 0,'-19'-3'10024'0'0,"64"7"-6851"0"0,65-9-2930 0 0,13 0-864 0 0,-40 13-3252 0 0,-24 4-4201 0 0,-32-6 1641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5:39:12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57 315 6793 0 0,'-1'-1'371'0'0,"1"0"0"0"0,-1 1 0 0 0,1-1 0 0 0,-1 0 0 0 0,1 0 0 0 0,-1 0 0 0 0,1 1 0 0 0,-1-1-1 0 0,0 0 1 0 0,0 1 0 0 0,1-1 0 0 0,-1 1 0 0 0,0-1 0 0 0,0 1 0 0 0,0-1 0 0 0,1 1 0 0 0,-1-1-1 0 0,0 1 1 0 0,0 0 0 0 0,0 0 0 0 0,0-1 0 0 0,0 1 0 0 0,0 0 0 0 0,0 0 0 0 0,0 0 0 0 0,0 0 0 0 0,0 0-1 0 0,0 0 1 0 0,1 0 0 0 0,-3 1 0 0 0,-16-4 4580 0 0,18 2-4888 0 0,0 0 0 0 0,0 0 0 0 0,0 0 1 0 0,0 0-1 0 0,0 0 0 0 0,0 0 0 0 0,1-1 0 0 0,-1 1 0 0 0,0 0 0 0 0,1-1 0 0 0,-1 1 0 0 0,1 0 0 0 0,-1-1 0 0 0,1 1 0 0 0,0-1 0 0 0,-1 1 0 0 0,1 0 0 0 0,0-1 0 0 0,0 1 0 0 0,0-1 0 0 0,0 1 0 0 0,1-1 1 0 0,-1-2-1 0 0,9-41-16 0 0,-7 37 42 0 0,0-1-80 0 0,6-24 27 0 0,15-43 1 0 0,-21 69-18 0 0,1-1 1 0 0,1 0-1 0 0,-1 1 1 0 0,1 0-1 0 0,1 0 0 0 0,-1 0 1 0 0,1 0-1 0 0,0 1 1 0 0,1 0-1 0 0,-1 0 0 0 0,10-7 1 0 0,-14 12-20 0 0,-1 1 0 0 0,1-1 1 0 0,0 1-1 0 0,-1-1 0 0 0,1 1 1 0 0,0-1-1 0 0,0 1 1 0 0,0 0-1 0 0,-1-1 0 0 0,1 1 1 0 0,0 0-1 0 0,0 0 0 0 0,0 0 1 0 0,0 0-1 0 0,0-1 0 0 0,0 1 1 0 0,-1 0-1 0 0,1 0 0 0 0,0 1 1 0 0,0-1-1 0 0,0 0 0 0 0,0 0 1 0 0,0 0-1 0 0,0 1 0 0 0,-1-1 1 0 0,1 0-1 0 0,1 1 1 0 0,0 1-32 0 0,-1-1 1 0 0,1 1-1 0 0,-1-1 1 0 0,0 1-1 0 0,0-1 1 0 0,1 1-1 0 0,-1 0 1 0 0,0 0-1 0 0,-1-1 1 0 0,1 1-1 0 0,1 4 1 0 0,1 5-289 0 0,0 0 1 0 0,-1 0 0 0 0,1 14-1 0 0,-3-23 263 0 0,-1 135-4607 0 0,0-107 4712 0 0,6-46 172 0 0,1 0 1 0 0,1 1 0 0 0,13-24-1 0 0,-16 33-107 0 0,0 0-1 0 0,0 0 0 0 0,0 1 0 0 0,1-1 0 0 0,-1 1 0 0 0,1 0 0 0 0,1 1 1 0 0,-1-1-1 0 0,1 1 0 0 0,-1 0 0 0 0,11-5 0 0 0,-15 8-64 0 0,0 1-1 0 0,0-1 1 0 0,0 1-1 0 0,1-1 1 0 0,-1 1-1 0 0,0 0 1 0 0,0-1 0 0 0,1 1-1 0 0,-1 0 1 0 0,0 0-1 0 0,1 0 1 0 0,-1 0-1 0 0,0 0 1 0 0,0 0-1 0 0,1 0 1 0 0,-1 1-1 0 0,0-1 1 0 0,0 0 0 0 0,1 1-1 0 0,-1-1 1 0 0,0 1-1 0 0,0-1 1 0 0,2 2-1 0 0,-2-1 4 0 0,1 1-1 0 0,-1-1 0 0 0,1 1 0 0 0,-1-1 1 0 0,0 1-1 0 0,0 0 0 0 0,0 0 0 0 0,0-1 1 0 0,0 1-1 0 0,0 0 0 0 0,-1 0 0 0 0,1 0 1 0 0,0 3-1 0 0,1 8-446 0 0,0 0-1 0 0,-1 0 1 0 0,-1 23 0 0 0,0-25-727 0 0,0-11 1098 0 0,-2 23-4860 0 0,2-22 4515 0 0,0 0-1 0 0,-1-1 1 0 0,1 1 0 0 0,0 0-1 0 0,-1-1 1 0 0,1 1-1 0 0,-1 0 1 0 0,1-1 0 0 0,-1 1-1 0 0,1-1 1 0 0,-1 1-1 0 0,1 0 1 0 0,-1-1-1 0 0,0 0 1 0 0,1 1 0 0 0,-1-1-1 0 0,0 1 1 0 0,1-1-1 0 0,-1 0 1 0 0,-1 1 0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5:39:13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3 504 14403 0 0,'-1'-14'2804'0'0,"0"0"0"0"0,0-1 0 0 0,3-25-1 0 0,1 19-1178 0 0,12-40-1 0 0,46-97-2033 0 0,-52 138 1056 0 0,-2 2-616 0 0,1 1-1 0 0,1-1 1 0 0,1 1 0 0 0,0 1-1 0 0,1 0 1 0 0,1 1 0 0 0,19-20-1 0 0,-31 34-26 0 0,1 0 0 0 0,0 1 0 0 0,0-1 0 0 0,-1 0 0 0 0,1 1 0 0 0,0-1 0 0 0,0 1-1 0 0,0-1 1 0 0,0 1 0 0 0,0-1 0 0 0,0 1 0 0 0,0 0 0 0 0,0 0 0 0 0,0-1 0 0 0,0 1 0 0 0,-1 0-1 0 0,1 0 1 0 0,0 0 0 0 0,0 0 0 0 0,0 0 0 0 0,0 0 0 0 0,0 0 0 0 0,0 0 0 0 0,0 1 0 0 0,2-1 0 0 0,-1 1-16 0 0,-1 0 1 0 0,1 0-1 0 0,0 1 0 0 0,-1-1 1 0 0,1 0-1 0 0,-1 1 1 0 0,1-1-1 0 0,-1 1 1 0 0,0-1-1 0 0,1 1 1 0 0,1 3-1 0 0,1 2-95 0 0,0 1 0 0 0,-1 0 0 0 0,0 0 0 0 0,0 0 0 0 0,2 10 0 0 0,1 17-216 0 0,-2 1-1 0 0,-1 0 0 0 0,-1-1 0 0 0,-5 47 0 0 0,-13 54-1957 0 0,1-49-2146 0 0,9-76 120 0 0,-4-15-3888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5:39:13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13467 0 0,'12'7'1466'0'0,"1"-1"0"0"0,1 0 0 0 0,-1-1 0 0 0,20 4-1 0 0,-15-5-516 0 0,1-1 0 0 0,32 1 0 0 0,-1-5-666 0 0,80-13 0 0 0,-86 8 291 0 0,-23 7-1774 0 0,-21-1 940 0 0,1 1 1 0 0,-1-1-1 0 0,1 0 0 0 0,-1 0 0 0 0,0 1 0 0 0,1-1 1 0 0,-1 0-1 0 0,1 1 0 0 0,-1-1 0 0 0,0 0 0 0 0,1 1 1 0 0,-1-1-1 0 0,0 1 0 0 0,1-1 0 0 0,-1 0 0 0 0,0 1 1 0 0,0-1-1 0 0,0 1 0 0 0,1-1 0 0 0,-1 1 1 0 0,0-1-1 0 0,0 1 0 0 0,0-1 0 0 0,0 1 0 0 0,0-1 1 0 0,0 1-1 0 0,0-1 0 0 0,0 1 0 0 0,0-1 0 0 0,0 1 1 0 0,0-1-1 0 0,0 1 0 0 0,0-1 0 0 0,0 1 1 0 0,0-1-1 0 0,-1 1 0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5:39:14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26 9482 0 0,'-6'-3'2132'0'0,"-19"-15"6122"0"0,22 14-5679 0 0,18 8-2281 0 0,189 70 299 0 0,-200-73-560 0 0,-1 0-1 0 0,1 1 1 0 0,-1 0 0 0 0,1 0-1 0 0,-1 0 1 0 0,0 0-1 0 0,0 0 1 0 0,0 1-1 0 0,0-1 1 0 0,0 1-1 0 0,-1 0 1 0 0,1 0 0 0 0,-1 0-1 0 0,0 0 1 0 0,3 4-1 0 0,-4-4-50 0 0,-1-1 0 0 0,1 0 0 0 0,-1 0 0 0 0,0 1 0 0 0,0-1 0 0 0,0 0 0 0 0,0 1 0 0 0,0-1 0 0 0,0 0 0 0 0,0 1 0 0 0,-1-1 0 0 0,1 0 0 0 0,-1 0 0 0 0,0 1 0 0 0,0-1 0 0 0,0 0 0 0 0,0 0 0 0 0,0 0 0 0 0,0 0 0 0 0,0 0-1 0 0,-1 0 1 0 0,1 0 0 0 0,-1 0 0 0 0,1-1 0 0 0,-4 4 0 0 0,-5 3-267 0 0,-1 0 0 0 0,1 0 0 0 0,-2-1 0 0 0,1 0 0 0 0,-1-1 0 0 0,0 0 0 0 0,0-1 0 0 0,-1 0 0 0 0,-19 4 0 0 0,28-8 239 0 0,3-1 28 0 0,1 0-1 0 0,-1 0 1 0 0,1 1 0 0 0,-1-1 0 0 0,1 0 0 0 0,-1 0 0 0 0,0 0-1 0 0,1 1 1 0 0,-1-1 0 0 0,1 0 0 0 0,-1 1 0 0 0,1-1 0 0 0,-1 0-1 0 0,1 1 1 0 0,0-1 0 0 0,-1 1 0 0 0,1-1 0 0 0,0 1 0 0 0,-1-1-1 0 0,1 1 1 0 0,0-1 0 0 0,-1 1 0 0 0,1-1 0 0 0,0 1 0 0 0,0-1-1 0 0,0 1 1 0 0,-1 0 0 0 0,1-1 0 0 0,0 1 0 0 0,0 1 0 0 0,10 18-12 0 0,28 17 361 0 0,-34-33-361 0 0,14 10 129 0 0,22 20 349 0 0,-38-33-341 0 0,-1 0 0 0 0,1 1 1 0 0,-1-1-1 0 0,0 1 0 0 0,0 0 1 0 0,1-1-1 0 0,-1 1 0 0 0,0 0 1 0 0,-1 0-1 0 0,1 0 0 0 0,0-1 1 0 0,0 1-1 0 0,-1 0 0 0 0,1 0 1 0 0,-1 0-1 0 0,0 0 0 0 0,1 0 1 0 0,-1 0-1 0 0,0 4 1 0 0,-2-3-23 0 0,1 0 1 0 0,-1-1 0 0 0,1 1-1 0 0,-1-1 1 0 0,0 1-1 0 0,0-1 1 0 0,0 0 0 0 0,0 0-1 0 0,0 0 1 0 0,0 0 0 0 0,-1 0-1 0 0,1 0 1 0 0,-1-1 0 0 0,1 1-1 0 0,-1-1 1 0 0,-3 2 0 0 0,-46 19 44 0 0,51-22-123 0 0,-15 4-128 0 0,13-3-196 0 0,-1-1 0 0 0,1 1 0 0 0,0 0 1 0 0,0 0-1 0 0,0 0 0 0 0,-1 1 0 0 0,1-1 0 0 0,0 1 1 0 0,0 0-1 0 0,-4 3 0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5:39:15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19 15115 0 0,'-5'-3'2881'0'0,"0"2"-993"0"0,0-1-575 0 0,3 0-361 0 0,3 2-888 0 0,3-1-376 0 0,0 0-585 0 0,4 0-871 0 0,1 0-1353 0 0,0-3-1728 0 0,1 2-2464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5:39:15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35 12123 0 0,'0'-2'320'0'0,"0"1"1"0"0,0-1-1 0 0,-1 1 1 0 0,1 0-1 0 0,1-1 1 0 0,-1 1-1 0 0,0-1 1 0 0,0 1-1 0 0,0 0 1 0 0,1-1-1 0 0,-1 1 1 0 0,1 0-1 0 0,-1-1 1 0 0,1 1-1 0 0,0 0 1 0 0,-1 0 0 0 0,1 0-1 0 0,0-1 1 0 0,0 1-1 0 0,0 0 1 0 0,0 0-1 0 0,0 0 1 0 0,0 0-1 0 0,2-1 1 0 0,-2 2-176 0 0,1-1 0 0 0,-1 1 0 0 0,1 0 1 0 0,0 0-1 0 0,0-1 0 0 0,-1 1 0 0 0,1 0 0 0 0,0 1 1 0 0,-1-1-1 0 0,1 0 0 0 0,0 0 0 0 0,-1 1 0 0 0,1-1 1 0 0,0 1-1 0 0,-1-1 0 0 0,4 3 0 0 0,2 0-104 0 0,0 2 0 0 0,0-1 0 0 0,0 1 0 0 0,-1 0 0 0 0,0 0 0 0 0,0 0 0 0 0,8 10 0 0 0,-11-11-46 0 0,0 0 0 0 0,0 1 0 0 0,0-1 0 0 0,0 0 0 0 0,-1 1 1 0 0,0 0-1 0 0,0 0 0 0 0,0-1 0 0 0,-1 1 0 0 0,0 0 0 0 0,0 0 1 0 0,0 0-1 0 0,0 1 0 0 0,-1-1 0 0 0,0 0 0 0 0,0 0 1 0 0,0 0-1 0 0,-1 0 0 0 0,1 0 0 0 0,-1 1 0 0 0,0-1 0 0 0,-1-1 1 0 0,1 1-1 0 0,-1 0 0 0 0,-5 9 0 0 0,1-5-25 0 0,0 0 1 0 0,0 0-1 0 0,-1-1 0 0 0,-1 1 0 0 0,1-2 0 0 0,-1 1 1 0 0,0-1-1 0 0,-1 0 0 0 0,0-1 0 0 0,0 0 1 0 0,-14 7-1 0 0,21-12 68 0 0,-1 0 1 0 0,0 1-1 0 0,1-1 1 0 0,-1 1 0 0 0,1 0-1 0 0,0-1 1 0 0,-1 1-1 0 0,1 0 1 0 0,0 0-1 0 0,-3 5 1 0 0,5-7-31 0 0,-1 1-1 0 0,1-1 1 0 0,0 0 0 0 0,0 1 0 0 0,0-1-1 0 0,0 1 1 0 0,0-1 0 0 0,0 0 0 0 0,0 1 0 0 0,0-1-1 0 0,0 0 1 0 0,0 1 0 0 0,0-1 0 0 0,0 1-1 0 0,0-1 1 0 0,0 0 0 0 0,0 1 0 0 0,1-1-1 0 0,-1 0 1 0 0,0 1 0 0 0,0-1 0 0 0,0 0 0 0 0,0 1-1 0 0,1-1 1 0 0,-1 0 0 0 0,0 1 0 0 0,0-1-1 0 0,1 0 1 0 0,-1 1 0 0 0,21 8-45 0 0,1-4-953 0 0,-1-1 1 0 0,22 1-1 0 0,-32-4-1130 0 0,0-1-1 0 0,0 0 1 0 0,14-3-1 0 0,4-3-5208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5:39:15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196 1 16940 0 0,'-8'2'413'0'0,"-1"1"0"0"0,1 0 1 0 0,0 0-1 0 0,0 1 1 0 0,1 0-1 0 0,-1 1 0 0 0,1-1 1 0 0,0 1-1 0 0,0 1 0 0 0,-8 7 1 0 0,8-5-351 0 0,0 0 0 0 0,0 1-1 0 0,1-1 1 0 0,0 1 0 0 0,0 0 0 0 0,1 0 0 0 0,1 1 0 0 0,-5 11-1 0 0,6-13-103 0 0,0 1-1 0 0,1-1 0 0 0,0 1 0 0 0,0 0 1 0 0,1 0-1 0 0,0 0 0 0 0,0 0 0 0 0,1 0 1 0 0,0 0-1 0 0,1 0 0 0 0,0 0 0 0 0,1 0 1 0 0,0 0-1 0 0,0-1 0 0 0,0 1 0 0 0,1 0 1 0 0,1-1-1 0 0,-1 0 0 0 0,1 0 0 0 0,1 0 1 0 0,8 12-1 0 0,-10-17 36 0 0,0-1 0 0 0,0 1 0 0 0,0 0 0 0 0,0-1 1 0 0,0 0-1 0 0,0 0 0 0 0,1 0 0 0 0,-1 0 0 0 0,1-1 0 0 0,0 1 0 0 0,-1-1 0 0 0,6 2 1 0 0,-7-3 16 0 0,0 1 1 0 0,1-1 0 0 0,-1 1-1 0 0,0-1 1 0 0,0 0 0 0 0,1 0 0 0 0,-1 0-1 0 0,0 0 1 0 0,0 0 0 0 0,1-1 0 0 0,-1 1-1 0 0,0-1 1 0 0,0 1 0 0 0,0-1-1 0 0,1 0 1 0 0,-1 0 0 0 0,0 0 0 0 0,0 0-1 0 0,0 0 1 0 0,0 0 0 0 0,-1-1-1 0 0,3-1 1 0 0,-3 1 15 0 0,0 1 0 0 0,0-1 0 0 0,0 0-1 0 0,0 0 1 0 0,0 1 0 0 0,-1-1 0 0 0,1 0 0 0 0,-1 0-1 0 0,0 0 1 0 0,1 0 0 0 0,-1 0 0 0 0,0 0 0 0 0,0 0-1 0 0,0 0 1 0 0,0 0 0 0 0,0 0 0 0 0,-1 0 0 0 0,1 0-1 0 0,-1 0 1 0 0,1 0 0 0 0,-1 0 0 0 0,0 0 0 0 0,0 1-1 0 0,-1-5 1 0 0,-1 1 52 0 0,0 0 0 0 0,0 1 1 0 0,0-1-1 0 0,0 0 0 0 0,-1 1 0 0 0,1 0 0 0 0,-8-7 0 0 0,8 9-80 0 0,0 0 0 0 0,0-1 0 0 0,-1 1 0 0 0,1 0 0 0 0,-1 1 0 0 0,1-1 0 0 0,-1 1 0 0 0,1-1 0 0 0,-1 1 0 0 0,0 0 0 0 0,0 1 0 0 0,0-1 0 0 0,1 0 0 0 0,-1 1 0 0 0,0 0 0 0 0,0 0 0 0 0,0 0 0 0 0,0 1 0 0 0,0-1 0 0 0,0 1 0 0 0,1 0 0 0 0,-1 0 0 0 0,0 0 0 0 0,1 1 0 0 0,-5 1 0 0 0,5-1-282 0 0,0 0 0 0 0,0 0-1 0 0,0 1 1 0 0,0-1 0 0 0,1 1 0 0 0,-1-1-1 0 0,1 1 1 0 0,-1 0 0 0 0,1 0-1 0 0,0 0 1 0 0,0 1 0 0 0,1-1 0 0 0,-1 0-1 0 0,0 1 1 0 0,1-1 0 0 0,0 1-1 0 0,-1 5 1 0 0,1-8-195 0 0,1 1 1 0 0,0-1-1 0 0,0 0 0 0 0,-1 0 0 0 0,1 1 0 0 0,0-1 1 0 0,0 0-1 0 0,0 0 0 0 0,0 1 0 0 0,1-1 1 0 0,-1 0-1 0 0,0 0 0 0 0,0 0 0 0 0,1 1 1 0 0,0 0-1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5:39:16.1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11 12611 0 0,'-5'-6'5382'0'0,"4"6"-4998"0"0,1-1 1 0 0,0 1-1 0 0,-1 0 1 0 0,1 0-1 0 0,-1 0 0 0 0,1-1 1 0 0,-1 1-1 0 0,0 0 1 0 0,1 0-1 0 0,-1 0 1 0 0,1 0-1 0 0,-1 0 0 0 0,1 0 1 0 0,-2 0-1 0 0,-15 9 2620 0 0,-14 23-3642 0 0,30-29 1196 0 0,-7 6-541 0 0,1 1-1 0 0,1 0 1 0 0,-1 0-1 0 0,2 1 1 0 0,0-1-1 0 0,0 1 1 0 0,-4 14 0 0 0,8-22-36 0 0,0 0 0 0 0,0 0 1 0 0,1 0-1 0 0,-1 0 0 0 0,1 0 1 0 0,-1 0-1 0 0,1 0 0 0 0,0 0 1 0 0,0 0-1 0 0,0 0 0 0 0,1 0 1 0 0,-1 0-1 0 0,1 0 1 0 0,0 0-1 0 0,-1 0 0 0 0,1 0 1 0 0,1 0-1 0 0,-1-1 0 0 0,0 1 1 0 0,1 0-1 0 0,-1-1 0 0 0,1 1 1 0 0,0-1-1 0 0,0 1 0 0 0,0-1 1 0 0,0 0-1 0 0,0 0 0 0 0,0 0 1 0 0,1 0-1 0 0,-1 0 1 0 0,1-1-1 0 0,-1 1 0 0 0,6 2 1 0 0,-8-4 17 0 0,9 3-21 0 0,1 2 0 0 0,-1-1 0 0 0,0 1 0 0 0,0 1 0 0 0,0-1 0 0 0,9 10 0 0 0,-17-14 20 0 0,1 1 1 0 0,-1 0-1 0 0,1-1 0 0 0,-1 1 0 0 0,0 0 1 0 0,0 0-1 0 0,0 0 0 0 0,0 0 0 0 0,0 0 1 0 0,0 1-1 0 0,0-1 0 0 0,-1 0 0 0 0,1 0 1 0 0,-1 0-1 0 0,0 1 0 0 0,1-1 0 0 0,-1 0 1 0 0,0 1-1 0 0,0-1 0 0 0,-1 0 0 0 0,1 0 1 0 0,0 1-1 0 0,-1-1 0 0 0,1 0 0 0 0,-1 0 1 0 0,0 0-1 0 0,0 1 0 0 0,0-1 0 0 0,0 0 1 0 0,0 0-1 0 0,0 0 0 0 0,-1-1 0 0 0,1 1 1 0 0,0 0-1 0 0,-3 1 0 0 0,2 0-266 0 0,0 0-1 0 0,0 0 1 0 0,-1-1-1 0 0,1 1 1 0 0,-1-1 0 0 0,0 1-1 0 0,1-1 1 0 0,-1 0-1 0 0,0 0 1 0 0,-1 0-1 0 0,1-1 1 0 0,0 1 0 0 0,0-1-1 0 0,-1 0 1 0 0,1 0-1 0 0,-1 0 1 0 0,1 0-1 0 0,-7 0 1 0 0,8-1-187 0 0,-1 0 0 0 0,0 0 1 0 0,0-1-1 0 0,1 1 0 0 0,-1-1 0 0 0,1 0 0 0 0,-1 0 1 0 0,1 0-1 0 0,-1 0 0 0 0,1 0 0 0 0,-1-1 0 0 0,1 1 1 0 0,0-1-1 0 0,0 1 0 0 0,0-1 0 0 0,0 0 0 0 0,0 0 1 0 0,0 0-1 0 0,0 0 0 0 0,1 0 0 0 0,-1 0 0 0 0,1-1 1 0 0,-1 1-1 0 0,1-1 0 0 0,-2-2 0 0 0,-6-22-2576 0 0,0-2-1041 0 0</inkml:trace>
  <inkml:trace contextRef="#ctx0" brushRef="#br0" timeOffset="1">19 67 8498 0 0,'11'-10'3305'0'0,"0"3"-321"0"0,5-2-351 0 0,-2 4-297 0 0,1 1-431 0 0,2-1-529 0 0,0 0-464 0 0,2-2-376 0 0,0 1-264 0 0,1 0-160 0 0,-1 3-136 0 0,-1 3-240 0 0,0 3-504 0 0,3 3-872 0 0,2 2-1457 0 0,-3 3-2240 0 0,-1 7-3401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5:39:16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22 396 16363 0 0,'-3'-5'984'0'0,"1"1"0"0"0,-1 0 0 0 0,1-1-1 0 0,0 0 1 0 0,0 0 0 0 0,0 1-1 0 0,1-1 1 0 0,-2-8 0 0 0,2 4-513 0 0,0 0 1 0 0,1 0-1 0 0,0-1 1 0 0,2-10 0 0 0,2-8-1021 0 0,2 0 1 0 0,11-31 0 0 0,-9 32 1374 0 0,2-18-851 0 0,-9 35-20 0 0,0 1 0 0 0,1-1 0 0 0,1 1-1 0 0,-1 0 1 0 0,1 0 0 0 0,1 0 0 0 0,0 0-1 0 0,6-10 1 0 0,-10 19 29 0 0,0-1 1 0 0,1 1-1 0 0,-1-1 0 0 0,0 1 0 0 0,1-1 0 0 0,-1 1 0 0 0,1-1 1 0 0,-1 1-1 0 0,1-1 0 0 0,-1 1 0 0 0,1 0 0 0 0,-1-1 0 0 0,1 1 1 0 0,-1 0-1 0 0,1-1 0 0 0,-1 1 0 0 0,1 0 0 0 0,0 0 0 0 0,-1-1 1 0 0,1 1-1 0 0,-1 0 0 0 0,1 0 0 0 0,0 0 0 0 0,-1 0 0 0 0,1 0 1 0 0,0 0-1 0 0,-1 0 0 0 0,1 0 0 0 0,1 0 0 0 0,-1 1-27 0 0,0 0 1 0 0,0 0-1 0 0,0-1 0 0 0,0 1 0 0 0,0 0 0 0 0,0 0 1 0 0,0 0-1 0 0,-1 0 0 0 0,1 0 0 0 0,0 0 0 0 0,0 0 1 0 0,-1 1-1 0 0,2 1 0 0 0,11 40-918 0 0,-13-43 960 0 0,5 18-215 0 0,-2 0 1 0 0,0 1-1 0 0,-1-1 1 0 0,0 1-1 0 0,-2 0 1 0 0,0 0-1 0 0,-5 32 0 0 0,10-105 1691 0 0,-1 43-1400 0 0,0-1-1 0 0,1 1 0 0 0,0 0 0 0 0,0 0 0 0 0,12-15 1 0 0,-15 23-7 0 0,1-1 0 0 0,-1 1 1 0 0,1 0-1 0 0,0 0 0 0 0,0 0 1 0 0,0 0-1 0 0,0 1 0 0 0,1-1 1 0 0,-1 1-1 0 0,1 0 1 0 0,-1 0-1 0 0,1 0 0 0 0,0 0 1 0 0,0 1-1 0 0,0-1 0 0 0,0 1 1 0 0,0 0-1 0 0,0 1 1 0 0,8-2-1 0 0,-11 2-37 0 0,1 0 1 0 0,0 0-1 0 0,-1 0 0 0 0,1 1 1 0 0,-1-1-1 0 0,1 0 0 0 0,0 1 1 0 0,-1-1-1 0 0,1 1 0 0 0,-1 0 1 0 0,1-1-1 0 0,-1 1 0 0 0,1 0 1 0 0,-1 0-1 0 0,0 0 0 0 0,1 0 1 0 0,-1 0-1 0 0,0 0 0 0 0,0 0 1 0 0,0 0-1 0 0,0 1 0 0 0,1 1 1 0 0,0 0-8 0 0,0 0 1 0 0,-1 1 0 0 0,1-1-1 0 0,-1 1 1 0 0,0-1 0 0 0,0 1-1 0 0,-1 0 1 0 0,1-1 0 0 0,0 7-1 0 0,-1 3-176 0 0,-1 1 0 0 0,0 0-1 0 0,-1-1 1 0 0,-4 18-1 0 0,3-21-384 0 0,-10 35-2210 0 0,-3-20-6651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5:39:16.9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1 567 15891 0 0,'22'-23'7815'0'0,"-5"-6"-4343"0"0,9-39-3141 0 0,-10 22 431 0 0,-5 21-616 0 0,123-259 1009 0 0,-99 231-725 0 0,-32 49-381 0 0,0 0 0 0 0,0 1 0 0 0,1-1 0 0 0,0 1-1 0 0,-1 0 1 0 0,1 0 0 0 0,0 0 0 0 0,1 0 0 0 0,-1 1 0 0 0,9-4 0 0 0,-12 5-55 0 0,0 1 1 0 0,0 0-1 0 0,1 0 0 0 0,-1 0 1 0 0,0 0-1 0 0,1 0 0 0 0,-1 0 1 0 0,0 1-1 0 0,0-1 1 0 0,1 0-1 0 0,-1 0 0 0 0,0 1 1 0 0,0-1-1 0 0,0 1 0 0 0,1-1 1 0 0,-1 1-1 0 0,0 0 1 0 0,0-1-1 0 0,0 1 0 0 0,0 0 1 0 0,0 0-1 0 0,0 0 0 0 0,0 0 1 0 0,0 0-1 0 0,-1 0 0 0 0,1 0 1 0 0,0 0-1 0 0,-1 0 1 0 0,1 0-1 0 0,1 3 0 0 0,13 36-142 0 0,-4 4 21 0 0,-2 1 0 0 0,-2 1 0 0 0,2 47 0 0 0,-9 60-911 0 0,0-141 569 0 0,-1 0 0 0 0,0 0 0 0 0,-1 0 0 0 0,-1-1-1 0 0,0 1 1 0 0,0-1 0 0 0,-1 0 0 0 0,0 0-1 0 0,-12 20 1 0 0,-10 6-4528 0 0,-9-1-3751 0 0,16-19 1995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4:33:43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7 10106 0 0,'-11'-7'8017'0'0,"16"11"-4397"0"0,22 11-2904 0 0,-14-11-833 0 0,0 0-1 0 0,0-1 0 0 0,0-1 0 0 0,1 0 0 0 0,-1-1 0 0 0,0 0 0 0 0,15-1 0 0 0,54-8-7094 0 0,-73 7 5865 0 0,2 3-5799 0 0,-14 4 3303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5:39:17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 20068 0 0,'0'-6'3889'0'0,"2"0"-2217"0"0,3-2-471 0 0,4 2-281 0 0,3 3-400 0 0,5-1-264 0 0,3 2-136 0 0,7 0-88 0 0,3 4-8 0 0,3 0-24 0 0,2 5-88 0 0,1 2-208 0 0,-2 3-344 0 0,-2 5-520 0 0,-6 3-641 0 0,-2 3-1215 0 0,-5 4-1809 0 0,-6-4-5362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5:27:18.9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4 4273 0 0,'0'0'187'0'0,"-1"-1"0"0"0,1 1-1 0 0,0 0 1 0 0,0 0 0 0 0,-1-1 0 0 0,1 1 0 0 0,0 0 0 0 0,-1 0-1 0 0,1-1 1 0 0,0 1 0 0 0,-1 0 0 0 0,1 0 0 0 0,0 0 0 0 0,-1 0 0 0 0,1 0-1 0 0,0-1 1 0 0,-1 1 0 0 0,1 0 0 0 0,0 0 0 0 0,-1 0 0 0 0,1 0-1 0 0,-1 0 1 0 0,1 0 0 0 0,0 0 0 0 0,-1 0 0 0 0,1 0 0 0 0,0 0 0 0 0,-1 1-1 0 0,1-1 1 0 0,-1 0 0 0 0,1 0 0 0 0,0 0 0 0 0,-1 0 0 0 0,1 0-1 0 0,0 1 1 0 0,-1-1 0 0 0,1 0 0 0 0,0 0 0 0 0,0 1 0 0 0,-1-1-1 0 0,1 1 1 0 0,-10 20 3179 0 0,1 25-1222 0 0,8 31-802 0 0,4-1 0 0 0,17 112-1 0 0,-19-185-1368 0 0,13 75 228 0 0,-13-69-423 0 0,2-2 0 0 0,-1 1 0 0 0,1 0 0 0 0,0 0 0 0 0,1-1-1 0 0,-1 0 1 0 0,8 10 0 0 0,-10-16-100 0 0,-1 0-1 0 0,1-1 0 0 0,0 1 0 0 0,-1-1 1 0 0,1 1-1 0 0,0-1 0 0 0,-1 0 1 0 0,1 1-1 0 0,0-1 0 0 0,0 0 1 0 0,0 1-1 0 0,-1-1 0 0 0,1 0 0 0 0,0 0 1 0 0,0 0-1 0 0,0 0 0 0 0,-1 0 1 0 0,1 0-1 0 0,0 0 0 0 0,0 0 1 0 0,0 0-1 0 0,0 0 0 0 0,-1 0 1 0 0,1 0-1 0 0,0 0 0 0 0,0-1 0 0 0,-1 1 1 0 0,1 0-1 0 0,0-1 0 0 0,0 1 1 0 0,-1-1-1 0 0,1 1 0 0 0,0 0 1 0 0,-1-1-1 0 0,2 0 0 0 0,9-5-2643 0 0,1 2-759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5:27:19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31 4833 0 0,'-3'1'436'0'0,"1"1"0"0"0,-1-1-1 0 0,1 1 1 0 0,0-1 0 0 0,0 1 0 0 0,-1 0 0 0 0,1 0 0 0 0,0 0-1 0 0,1 0 1 0 0,-1 0 0 0 0,0 0 0 0 0,1 1 0 0 0,-1-1-1 0 0,1 1 1 0 0,-1-1 0 0 0,1 1 0 0 0,0-1 0 0 0,0 1-1 0 0,0 0 1 0 0,1 0 0 0 0,-1-1 0 0 0,0 6 0 0 0,-1 8 446 0 0,1 0 1 0 0,0 29-1 0 0,2-30-483 0 0,-2 0-245 0 0,2-1 1 0 0,0 1 0 0 0,0 0 0 0 0,1-1 0 0 0,1 1 0 0 0,7 20 0 0 0,-7-29-142 0 0,0 1 1 0 0,0-1-1 0 0,1 1 1 0 0,0-1-1 0 0,0 0 0 0 0,0-1 1 0 0,1 1-1 0 0,0-1 1 0 0,0 0-1 0 0,0 0 0 0 0,1 0 1 0 0,0-1-1 0 0,0 0 1 0 0,0 0-1 0 0,8 4 0 0 0,-9-5-25 0 0,1 0 0 0 0,-1-1-1 0 0,1 0 1 0 0,0 0 0 0 0,0 0-1 0 0,0-1 1 0 0,0 0-1 0 0,0 0 1 0 0,0 0 0 0 0,0-1-1 0 0,0 0 1 0 0,8-1-1 0 0,-10 1 2 0 0,0-1 0 0 0,-1 0 0 0 0,1 0 1 0 0,-1 0-1 0 0,0-1 0 0 0,1 1 0 0 0,-1-1 0 0 0,0 0 0 0 0,0 0 0 0 0,0 0 0 0 0,0 0 0 0 0,0-1 0 0 0,-1 1 0 0 0,1-1 0 0 0,-1 0 0 0 0,1 1 0 0 0,-1-1 0 0 0,0 0 0 0 0,0-1 0 0 0,0 1 0 0 0,2-7 0 0 0,2-5 12 0 0,-2-1-1 0 0,1 0 1 0 0,-2-1 0 0 0,0 1 0 0 0,-2-1 0 0 0,1 1 0 0 0,-2-1 0 0 0,0 0-1 0 0,-1 1 1 0 0,-1-1 0 0 0,0 1 0 0 0,-1-1 0 0 0,-1 1 0 0 0,-1 0 0 0 0,0 0-1 0 0,-8-15 1 0 0,11 27 24 0 0,0 0 0 0 0,0 0 0 0 0,-1 0 0 0 0,1 0 0 0 0,-1 1 0 0 0,0-1 0 0 0,0 1 0 0 0,0 0 0 0 0,-1 0 0 0 0,1 0 0 0 0,-1 0 0 0 0,0 1 0 0 0,1-1-1 0 0,-1 1 1 0 0,0 0 0 0 0,-1 0 0 0 0,1 0 0 0 0,0 1 0 0 0,0-1 0 0 0,-1 1 0 0 0,1 0 0 0 0,-1 1 0 0 0,-7-1 0 0 0,5 0-48 0 0,-1 2 0 0 0,1-1 1 0 0,-1 1-1 0 0,0 0 1 0 0,1 0-1 0 0,0 1 0 0 0,-1 0 1 0 0,1 1-1 0 0,0-1 0 0 0,0 1 1 0 0,0 1-1 0 0,1-1 0 0 0,-11 8 1 0 0,15-10-193 0 0,1 1 0 0 0,-1-1 0 0 0,1 1 0 0 0,0 0 0 0 0,-1-1 1 0 0,1 1-1 0 0,0 0 0 0 0,0 0 0 0 0,0-1 0 0 0,0 1 0 0 0,1 0 0 0 0,-1 0 0 0 0,0 0 1 0 0,1 0-1 0 0,0 0 0 0 0,-1 0 0 0 0,1 1 0 0 0,0-1 0 0 0,0 0 0 0 0,0 0 0 0 0,0 0 1 0 0,0 0-1 0 0,1 2 0 0 0,7 26-9547 0 0,3-22 6770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5:27:19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1 6801 0 0,'-21'6'9990'0'0,"1"11"-5972"0"0,-12 24-2880 0 0,27-33-355 0 0,-11 16-527 0 0,0 0 0 0 0,2 1-1 0 0,-17 42 1 0 0,28-59-259 0 0,0 0-1 0 0,0 0 1 0 0,1 0-1 0 0,0 0 1 0 0,0 1-1 0 0,1-1 1 0 0,0 0 0 0 0,0 1-1 0 0,1-1 1 0 0,0 1-1 0 0,1-1 1 0 0,0 1-1 0 0,0-1 1 0 0,1 0-1 0 0,0 1 1 0 0,5 12-1 0 0,-5-17 10 0 0,1 0 0 0 0,0-1 0 0 0,0 1 0 0 0,0-1-1 0 0,0 0 1 0 0,0 0 0 0 0,1 0 0 0 0,-1 0 0 0 0,1-1-1 0 0,-1 0 1 0 0,1 1 0 0 0,0-1 0 0 0,0-1 0 0 0,0 1 0 0 0,1 0-1 0 0,-1-1 1 0 0,0 0 0 0 0,0 0 0 0 0,1 0 0 0 0,-1-1-1 0 0,6 1 1 0 0,13 0-1 0 0,0-1-1 0 0,42-5 1 0 0,-49 4-13 0 0,105-3-2000 0 0,-89 4-2062 0 0,-5-3-5352 0 0,-17-1 3615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5:27:20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11 8890 0 0,'-12'-11'9919'0'0,"10"26"-4653"0"0,2-7-5587 0 0,6 185 2830 0 0,-2-155-2655 0 0,1-1 0 0 0,2 1 0 0 0,12 38 0 0 0,-15-62-512 0 0,2 1 0 0 0,0-2 1 0 0,11 21-1 0 0,-14-29-443 0 0,1 0 0 0 0,-1 1 0 0 0,1-1 0 0 0,1-1 0 0 0,-1 1 0 0 0,7 5 0 0 0,-10-9 834 0 0,0-1 0 0 0,-1 1 0 0 0,1-1 0 0 0,0 1 0 0 0,-1-1 1 0 0,1 0-1 0 0,0 1 0 0 0,0-1 0 0 0,-1 0 0 0 0,1 1 1 0 0,0-1-1 0 0,0 0 0 0 0,0 0 0 0 0,-1 0 0 0 0,1 0 0 0 0,0 0 1 0 0,0 1-1 0 0,0-2 0 0 0,0 1 0 0 0,-1 0 0 0 0,1 0 0 0 0,0 0 1 0 0,0 0-1 0 0,0 0 0 0 0,0-1 0 0 0,-1 1 0 0 0,1 0 1 0 0,0-1-1 0 0,0 1 0 0 0,-1-1 0 0 0,1 1 0 0 0,0-1 0 0 0,-1 1 1 0 0,1-1-1 0 0,0 1 0 0 0,-1-1 0 0 0,1 1 0 0 0,-1-1 0 0 0,1-1 1 0 0,10-12-3074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5:27:20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 11098 0 0,'0'-1'271'0'0,"0"0"-1"0"0,0 0 1 0 0,0 1 0 0 0,0-1-1 0 0,1 0 1 0 0,-1 0-1 0 0,0 1 1 0 0,0-1-1 0 0,1 0 1 0 0,-1 1-1 0 0,0-1 1 0 0,1 0-1 0 0,-1 0 1 0 0,0 1-1 0 0,1-1 1 0 0,-1 1-1 0 0,1-1 1 0 0,-1 0 0 0 0,1 1-1 0 0,0-1 1 0 0,-1 1-1 0 0,1 0 1 0 0,0-1-1 0 0,0 0 1 0 0,23-4 2466 0 0,27 9-1695 0 0,-48-4-796 0 0,9 2-110 0 0,36 7 55 0 0,-45-9-172 0 0,-1 1 0 0 0,0-1 0 0 0,0 1 0 0 0,0 0 0 0 0,1 0 1 0 0,-1 0-1 0 0,0 0 0 0 0,0 0 0 0 0,0 0 0 0 0,0 0 0 0 0,-1 1 1 0 0,1-1-1 0 0,0 1 0 0 0,-1-1 0 0 0,1 1 0 0 0,2 3 0 0 0,-4-3-15 0 0,1 0-1 0 0,-1 0 0 0 0,0 0 0 0 0,0 0 0 0 0,0 0 0 0 0,0 0 0 0 0,0 0 0 0 0,0 0 0 0 0,0 0 0 0 0,-1 0 1 0 0,1 0-1 0 0,-1-1 0 0 0,1 1 0 0 0,-1 0 0 0 0,0 0 0 0 0,1 0 0 0 0,-1 0 0 0 0,0-1 0 0 0,-1 1 0 0 0,0 2 0 0 0,-28 32-224 0 0,29-34 211 0 0,-30 26-169 0 0,24-23 95 0 0,0 0-1 0 0,1 1 1 0 0,0 0-1 0 0,0 0 0 0 0,0 0 1 0 0,1 1-1 0 0,0 0 1 0 0,0 0-1 0 0,-5 11 1 0 0,10-16 45 0 0,0-1 1 0 0,0 0-1 0 0,0 1 1 0 0,0-1-1 0 0,0 1 1 0 0,1-1-1 0 0,-1 1 1 0 0,0-1 0 0 0,1 0-1 0 0,-1 1 1 0 0,1-1-1 0 0,-1 1 1 0 0,1-1-1 0 0,0 0 1 0 0,0 0 0 0 0,-1 1-1 0 0,1-1 1 0 0,0 0-1 0 0,0 0 1 0 0,0 0-1 0 0,0 0 1 0 0,1 0-1 0 0,-1 0 1 0 0,0 0 0 0 0,0-1-1 0 0,0 1 1 0 0,1 0-1 0 0,-1-1 1 0 0,2 2-1 0 0,48 18-134 0 0,-44-17 159 0 0,26 6 16 0 0,-26-8 120 0 0,0 1 0 0 0,0 0 0 0 0,0 0 0 0 0,0 0 0 0 0,0 1 0 0 0,-1 0 0 0 0,1 0 0 0 0,-1 0 0 0 0,0 1 0 0 0,0 0 0 0 0,7 6 0 0 0,-11-7-35 0 0,-1 0-1 0 0,1 0 1 0 0,-1 0-1 0 0,0 1 1 0 0,0-1-1 0 0,0 0 1 0 0,0 0 0 0 0,-1 1-1 0 0,0-1 1 0 0,1 0-1 0 0,-1 1 1 0 0,0-1-1 0 0,-1 1 1 0 0,1-1 0 0 0,0 0-1 0 0,-1 0 1 0 0,0 1-1 0 0,0-1 1 0 0,0 0 0 0 0,-2 4-1 0 0,-1 4-30 0 0,0 0-1 0 0,-2-1 1 0 0,1 1 0 0 0,-10 12-1 0 0,7-13-155 0 0,-9 17-1266 0 0,16-13-2777 0 0,10-2-4289 0 0,1-5 2080 0 0</inkml:trace>
  <inkml:trace contextRef="#ctx0" brushRef="#br0" timeOffset="1">451 462 10754 0 0,'8'-3'5249'0'0,"-1"1"-2368"0"0,4-2-953 0 0,-2 0-447 0 0,0 0-625 0 0,1-2-464 0 0,-1 2-216 0 0,-1-1-80 0 0,0 1-96 0 0,1 3-288 0 0,-1 1-760 0 0,3 2-1737 0 0,-2 0-3248 0 0,2 2-2769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5:27:20.7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4 120 13555 0 0,'-1'-5'573'0'0,"0"0"-1"0"0,0 0 1 0 0,1-1-1 0 0,-1 1 1 0 0,1 0 0 0 0,0 0-1 0 0,1 0 1 0 0,-1-1 0 0 0,1 1-1 0 0,0 0 1 0 0,1 0-1 0 0,-1 0 1 0 0,1 0 0 0 0,0 0-1 0 0,3-5 1 0 0,-3 7-488 0 0,0 1 1 0 0,0-1-1 0 0,0 1 1 0 0,1-1-1 0 0,-1 1 1 0 0,1 0-1 0 0,0 0 1 0 0,-1 0-1 0 0,1 0 1 0 0,0 1-1 0 0,0-1 0 0 0,0 1 1 0 0,0 0-1 0 0,1 0 1 0 0,-1 0-1 0 0,0 0 1 0 0,0 0-1 0 0,1 1 1 0 0,-1 0-1 0 0,0-1 0 0 0,1 1 1 0 0,-1 0-1 0 0,1 1 1 0 0,5 0-1 0 0,1 1-7 0 0,0 1 1 0 0,1-1-1 0 0,-1 2 0 0 0,-1 0 0 0 0,1 0 0 0 0,0 0 0 0 0,-1 1 0 0 0,0 1 1 0 0,0 0-1 0 0,-1 0 0 0 0,11 10 0 0 0,-13-12-77 0 0,-1 1 0 0 0,0 0 0 0 0,0 0 0 0 0,0 1 0 0 0,-1-1 0 0 0,0 1 0 0 0,0 0 0 0 0,0 0 0 0 0,-1 0 0 0 0,0 1 0 0 0,0-1 0 0 0,0 1 0 0 0,-1 0 0 0 0,0-1 0 0 0,0 1 0 0 0,-1 0 0 0 0,1 12 1 0 0,-2-15-57 0 0,-1 0 1 0 0,0 0 0 0 0,1-1 0 0 0,-1 1 0 0 0,-1 0 0 0 0,1-1 0 0 0,-1 1 0 0 0,1-1-1 0 0,-1 1 1 0 0,0-1 0 0 0,0 0 0 0 0,-1 0 0 0 0,1 0 0 0 0,0 0 0 0 0,-1 0 0 0 0,-5 4 0 0 0,-18 26-205 0 0,26-33 269 0 0,0 0-1 0 0,-1 1 1 0 0,1-1 0 0 0,0 1 0 0 0,0-1 0 0 0,0 0 0 0 0,0 1 0 0 0,-1-1 0 0 0,1 1 0 0 0,0-1 0 0 0,0 1-1 0 0,0-1 1 0 0,0 1 0 0 0,0-1 0 0 0,0 1 0 0 0,0-1 0 0 0,0 1 0 0 0,0-1 0 0 0,0 0 0 0 0,1 1 0 0 0,-1-1 0 0 0,0 1-1 0 0,0-1 1 0 0,0 1 0 0 0,0-1 0 0 0,1 0 0 0 0,-1 1 0 0 0,0-1 0 0 0,0 1 0 0 0,1-1 0 0 0,-1 0 0 0 0,0 1 0 0 0,1-1-1 0 0,19 8 329 0 0,28-5 75 0 0,-45-3-405 0 0,22-2 331 0 0,-1 0 1 0 0,38-9 0 0 0,-7 1-2817 0 0,0 5-9807 0 0,-45 6 4293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5:27:24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17 2729 0 0,'-11'-6'146'0'0,"9"10"3"0"0,-3 7 481 0 0,5-11-461 0 0,-1 0 0 0 0,1-1-1 0 0,0 1 1 0 0,0 0 0 0 0,-1 0 0 0 0,1 0-1 0 0,0-1 1 0 0,0 1 0 0 0,-1 0 0 0 0,1 0-1 0 0,0 0 1 0 0,0-1 0 0 0,-1 1 0 0 0,1 0-1 0 0,0-1 1 0 0,0 1 0 0 0,0 0 0 0 0,0 0-1 0 0,0-1 1 0 0,-1 1 0 0 0,1 0 0 0 0,0-1-1 0 0,0 1 1 0 0,0 0 0 0 0,0-1 0 0 0,0 1-1 0 0,0 0 1 0 0,0-1 0 0 0,0 1 0 0 0,0-1-1 0 0,0-1 1888 0 0,2 12-1200 0 0,1 12 1292 0 0,13 42 0 0 0,-12-63-1949 0 0,-4-1-195 0 0,0 0 1 0 0,1 0 0 0 0,-1 0 0 0 0,0 0-1 0 0,0 0 1 0 0,1 0 0 0 0,-1 0 0 0 0,0 0-1 0 0,0 0 1 0 0,1 0 0 0 0,-1 0 0 0 0,0 0-1 0 0,0 0 1 0 0,1 0 0 0 0,-1 0 0 0 0,0 0-1 0 0,0 0 1 0 0,1 0 0 0 0,-1 0 0 0 0,0 0-1 0 0,0 0 1 0 0,0 0 0 0 0,1 1 0 0 0,-1-1-1 0 0,0 0 1 0 0,0 0 0 0 0,0 0 0 0 0,1 0-1 0 0,-1 0 1 0 0,0 1 0 0 0,0-1 0 0 0,0 0-1 0 0,0 0 1 0 0,0 1 0 0 0,1-1 0 0 0,-1 0-1 0 0,0 0 1 0 0,0 0 0 0 0,0 1 0 0 0,0-1-1 0 0,0 0 1 0 0,0 0 0 0 0,0 1 0 0 0,0-1-1 0 0,0 0 1 0 0,0 0 0 0 0,0 1 0 0 0,2 3 12 0 0,-1 0 0 0 0,1 0 0 0 0,0 0 0 0 0,0 0 0 0 0,0 0 0 0 0,1 0 0 0 0,-1 0 0 0 0,1-1 0 0 0,3 4 0 0 0,-5-6-9 0 0,0 0 0 0 0,-1 0 0 0 0,1 0 0 0 0,0 0 0 0 0,0 0 0 0 0,0-1-1 0 0,0 1 1 0 0,0 0 0 0 0,0 0 0 0 0,0-1 0 0 0,0 1 0 0 0,0 0 0 0 0,0-1 0 0 0,0 1 0 0 0,0-1 0 0 0,0 0-1 0 0,1 1 1 0 0,-1-1 0 0 0,0 0 0 0 0,0 0 0 0 0,0 1 0 0 0,1-1 0 0 0,-1 0 0 0 0,0 0 0 0 0,0 0 0 0 0,0-1-1 0 0,1 1 1 0 0,-1 0 0 0 0,0 0 0 0 0,0-1 0 0 0,0 1 0 0 0,1-1 0 0 0,-1 1 0 0 0,0-1 0 0 0,0 1-1 0 0,0-1 1 0 0,1 0 0 0 0,16-15 87 0 0,-15 14-88 0 0,-1 1 0 0 0,1-1 0 0 0,-1 0 0 0 0,0 1-1 0 0,0-1 1 0 0,0 0 0 0 0,0-1 0 0 0,0 1 0 0 0,0 0 0 0 0,-1 0 0 0 0,1-1-1 0 0,-1 1 1 0 0,1-1 0 0 0,-1 0 0 0 0,0 1 0 0 0,0-1 0 0 0,0 0-1 0 0,-1 1 1 0 0,1-1 0 0 0,0 0 0 0 0,-1-3 0 0 0,1-14 171 0 0,6-37 0 0 0,-5 48-159 0 0,2-2 389 0 0,4 23 142 0 0,11 50-76 0 0,-13-41-429 0 0,15 37 1 0 0,-18-52-705 0 0,0 0 1 0 0,0-1-1 0 0,1 1 1 0 0,0-1 0 0 0,8 10-1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5:27:27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32 425 3009 0 0,'-2'-1'316'0'0,"1"0"0"0"0,-1 0 0 0 0,1-1 1 0 0,-1 1-1 0 0,1 0 0 0 0,0 0 0 0 0,-1-1 1 0 0,1 1-1 0 0,0-1 0 0 0,0 1 0 0 0,0-1 1 0 0,0 1-1 0 0,1-1 0 0 0,-1 0 0 0 0,0 1 0 0 0,1-1 1 0 0,-1 0-1 0 0,1 0 0 0 0,-1 0 0 0 0,1 1 1 0 0,0-3-1 0 0,-4-46 3568 0 0,4 40-3530 0 0,-2-25 921 0 0,-1 1-739 0 0,2 1 0 0 0,1 0 0 0 0,2 0 1 0 0,1-1-1 0 0,1 2 0 0 0,10-35 0 0 0,-14 65-507 0 0,0 1-1 0 0,0-1 1 0 0,1 1 0 0 0,-1-1-1 0 0,1 1 1 0 0,-1 0-1 0 0,1-1 1 0 0,0 1 0 0 0,0 0-1 0 0,-1-1 1 0 0,1 1 0 0 0,0 0-1 0 0,0 0 1 0 0,0 0-1 0 0,0 0 1 0 0,0 0 0 0 0,0 0-1 0 0,1 0 1 0 0,-1 0-1 0 0,0 0 1 0 0,0 0 0 0 0,1 1-1 0 0,1-2 1 0 0,-1 2 34 0 0,0 0 0 0 0,-1 1 0 0 0,1-1-1 0 0,-1 0 1 0 0,1 0 0 0 0,-1 1 0 0 0,1-1 0 0 0,-1 1 0 0 0,1 0 0 0 0,-1-1 0 0 0,1 1 0 0 0,-1 0-1 0 0,0 0 1 0 0,1 0 0 0 0,-1 0 0 0 0,0 0 0 0 0,0 0 0 0 0,1 2 0 0 0,7 6 268 0 0,-1 2 1 0 0,0-1 0 0 0,13 24 0 0 0,3 11-109 0 0,-1 2-1 0 0,17 50 1 0 0,-30-66-1405 0 0,-1 0 0 0 0,6 42 0 0 0,-13-42-2928 0 0,-2-30 3888 0 0,0-1-1 0 0,0 1 0 0 0,0-1 1 0 0,0 1-1 0 0,0-1 0 0 0,0 1 0 0 0,-1 0 1 0 0,1-1-1 0 0,0 1 0 0 0,0-1 0 0 0,0 1 1 0 0,0-1-1 0 0,-1 1 0 0 0,1-1 0 0 0,0 1 1 0 0,0-1-1 0 0,-1 1 0 0 0,1-1 1 0 0,0 0-1 0 0,-1 1 0 0 0,1-1 0 0 0,-1 1 1 0 0,1-1-1 0 0,0 0 0 0 0,-1 1 0 0 0,1-1 1 0 0,-1 0-1 0 0,1 0 0 0 0,-1 1 1 0 0,1-1-1 0 0,-1 0 0 0 0,1 0 0 0 0,-1 0 1 0 0,1 0-1 0 0,-1 1 0 0 0,1-1 0 0 0,-1 0 1 0 0,0 0-1 0 0,1 0 0 0 0,-1 0 0 0 0,1 0 1 0 0,-1 0-1 0 0,1 0 0 0 0,-1-1 1 0 0,1 1-1 0 0,-1 0 0 0 0,1 0 0 0 0,-2-1 1 0 0,-6-2-3110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5:27:27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42 9402 0 0,'-2'-2'590'0'0,"1"1"0"0"0,-1-1 0 0 0,1 0 0 0 0,0 0-1 0 0,0 0 1 0 0,-1-1 0 0 0,1 1 0 0 0,0 0 0 0 0,1 0 0 0 0,-1 0 0 0 0,0-1 0 0 0,1 1-1 0 0,-1 0 1 0 0,1-3 0 0 0,0 4-499 0 0,0 1 1 0 0,0-1-1 0 0,0 1 0 0 0,1 0 0 0 0,-1-1 1 0 0,0 1-1 0 0,0-1 0 0 0,1 1 0 0 0,-1 0 1 0 0,0-1-1 0 0,1 1 0 0 0,-1 0 0 0 0,0 0 0 0 0,1-1 1 0 0,-1 1-1 0 0,0 0 0 0 0,1 0 0 0 0,-1-1 1 0 0,1 1-1 0 0,-1 0 0 0 0,0 0 0 0 0,1 0 1 0 0,-1 0-1 0 0,1 0 0 0 0,-1 0 0 0 0,1 0 0 0 0,23 1 249 0 0,1 4-317 0 0,0-1 1 0 0,1-1 0 0 0,26-1 0 0 0,-25-4-3230 0 0,1-2-3316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4:33:44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10010 0 0,'-1'0'473'0'0,"0"0"1"0"0,0 0-1 0 0,0 0 0 0 0,0 0 0 0 0,0 0 0 0 0,0 0 0 0 0,0 1 1 0 0,0-1-1 0 0,0 0 0 0 0,0 1 0 0 0,0-1 0 0 0,0 1 1 0 0,0-1-1 0 0,1 1 0 0 0,-1-1 0 0 0,0 1 0 0 0,0-1 0 0 0,-1 3 1 0 0,2-3-339 0 0,0 1 1 0 0,0-1 0 0 0,0 1 0 0 0,1-1 0 0 0,-1 1 0 0 0,0-1 0 0 0,0 1-1 0 0,0-1 1 0 0,1 1 0 0 0,-1-1 0 0 0,0 0 0 0 0,1 1 0 0 0,-1-1 0 0 0,0 1-1 0 0,1-1 1 0 0,-1 0 0 0 0,0 1 0 0 0,1-1 0 0 0,-1 0 0 0 0,1 1 0 0 0,-1-1-1 0 0,1 0 1 0 0,-1 0 0 0 0,2 1 0 0 0,40 17 169 0 0,-39-17-87 0 0,19 6-224 0 0,-1-1 1 0 0,1-1 0 0 0,0-1 0 0 0,0-1 0 0 0,36 0 0 0 0,-1-4-2341 0 0,1-3-3485 0 0,-36 3 1495 0 0,-3 2-2039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5:39:30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33 6465 0 0,'8'-24'7553'0'0,"-1"15"-3682"0"0,-7 9-3779 0 0,0 0 0 0 0,0 0 0 0 0,0 0 0 0 0,1 0 0 0 0,-1 0 0 0 0,0 0-1 0 0,0 0 1 0 0,1 0 0 0 0,-1 0 0 0 0,0 0 0 0 0,0 0 0 0 0,0 0 0 0 0,1 0-1 0 0,-1 0 1 0 0,0 1 0 0 0,0-1 0 0 0,1 0 0 0 0,-1 0 0 0 0,0 0-1 0 0,0 0 1 0 0,0 0 0 0 0,0 0 0 0 0,1 1 0 0 0,-1-1 0 0 0,0 0 0 0 0,0 0-1 0 0,0 0 1 0 0,0 1 0 0 0,0-1 0 0 0,1 0 0 0 0,-1 0 0 0 0,0 0-1 0 0,0 1 1 0 0,0-1 0 0 0,0 0 0 0 0,0 0 0 0 0,0 0 0 0 0,0 1 0 0 0,0-1-1 0 0,0 0 1 0 0,1 5 93 0 0,-1 1-1 0 0,0-1 1 0 0,0 0-1 0 0,0 0 1 0 0,0 0 0 0 0,-1 0-1 0 0,0 0 1 0 0,0 0-1 0 0,-3 7 1 0 0,1 3-70 0 0,-2 4-92 0 0,0 0 0 0 0,-1 0 0 0 0,-1-1 1 0 0,-1 0-1 0 0,-1 0 0 0 0,0-1 0 0 0,-1 0 0 0 0,-1 0 1 0 0,-22 25-1 0 0,25-32-61 0 0,3-6 10 0 0,0 1 0 0 0,1 0 0 0 0,0 0 0 0 0,0 0 0 0 0,0 1-1 0 0,1-1 1 0 0,0 1 0 0 0,0 0 0 0 0,0 0 0 0 0,-3 11 0 0 0,6-16 21 0 0,1-1 0 0 0,-1 1 0 0 0,0 0 0 0 0,0-1 0 0 0,1 1 0 0 0,-1 0 0 0 0,1-1 0 0 0,-1 1 0 0 0,0 0 0 0 0,1-1 0 0 0,-1 1 0 0 0,1-1 0 0 0,0 1 0 0 0,-1-1-1 0 0,1 1 1 0 0,-1-1 0 0 0,1 1 0 0 0,0-1 0 0 0,-1 0 0 0 0,1 1 0 0 0,0-1 0 0 0,-1 0 0 0 0,1 1 0 0 0,0-1 0 0 0,0 0 0 0 0,-1 0 0 0 0,1 0 0 0 0,0 0 0 0 0,0 0 0 0 0,-1 0 0 0 0,1 0 0 0 0,1 0 0 0 0,34-1 156 0 0,-22 0-66 0 0,6 3-41 0 0,-1 0 0 0 0,1 2 0 0 0,20 5 1 0 0,28 6-4454 0 0,-67-15 3996 0 0,0 1 1 0 0,0-1 0 0 0,0 0-1 0 0,0 0 1 0 0,1 0 0 0 0,-1 0-1 0 0,0 0 1 0 0,0 0-1 0 0,0 0 1 0 0,0-1 0 0 0,0 1-1 0 0,0 0 1 0 0,1-1 0 0 0,-1 1-1 0 0,0-1 1 0 0,0 1 0 0 0,0-1-1 0 0,0 1 1 0 0,0-1-1 0 0,0 0 1 0 0,-1 1 0 0 0,1-1-1 0 0,2-1 1 0 0,3-7-5459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5:39:30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0 9810 0 0,'-1'1'424'0'0,"0"0"0"0"0,0 1 0 0 0,0-1 0 0 0,0 0-1 0 0,0 0 1 0 0,0 1 0 0 0,0-1 0 0 0,1 0 0 0 0,-1 1 0 0 0,0-1 0 0 0,1 1 0 0 0,-1-1-1 0 0,1 1 1 0 0,0-1 0 0 0,0 1 0 0 0,-1 0 0 0 0,1-1 0 0 0,0 1 0 0 0,0 1 0 0 0,5 36 2354 0 0,-2-15-2103 0 0,-3 50-206 0 0,1 23-391 0 0,0-86-1214 0 0,0 0 0 0 0,1 0 0 0 0,0 0 0 0 0,1-1-1 0 0,0 1 1 0 0,6 13 0 0 0,0-10-2921 0 0,5 3-2052 0 0</inkml:trace>
  <inkml:trace contextRef="#ctx0" brushRef="#br0" timeOffset="1">287 299 10410 0 0,'-3'-5'14547'0'0,"0"4"-13899"0"0,0 0-295 0 0,0-2-225 0 0,1 2-144 0 0,1-1-280 0 0,2-1-385 0 0,2 0-655 0 0,2-1-1160 0 0,1-1-1913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5:39:31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39 15571 0 0,'-1'-3'629'0'0,"1"0"-1"0"0,0 0 0 0 0,1-1 1 0 0,-1 1-1 0 0,0 0 0 0 0,1 0 1 0 0,0 0-1 0 0,2-6 0 0 0,-3 9-577 0 0,0-1 0 0 0,0 1 0 0 0,1 0 0 0 0,-1-1 0 0 0,0 1-1 0 0,0 0 1 0 0,1 0 0 0 0,-1-1 0 0 0,0 1 0 0 0,1 0 0 0 0,-1 0-1 0 0,0-1 1 0 0,1 1 0 0 0,-1 0 0 0 0,0 0 0 0 0,1 0 0 0 0,-1 0-1 0 0,1 0 1 0 0,-1-1 0 0 0,0 1 0 0 0,1 0 0 0 0,-1 0 0 0 0,1 0-1 0 0,-1 0 1 0 0,0 0 0 0 0,2 1 0 0 0,16 9 120 0 0,-11-4-193 0 0,1 1 0 0 0,-1 1-1 0 0,-1-1 1 0 0,0 1 0 0 0,0 0 0 0 0,0 0-1 0 0,-1 1 1 0 0,0 0 0 0 0,0 0 0 0 0,-1 0-1 0 0,-1 0 1 0 0,1 1 0 0 0,-1-1-1 0 0,-1 1 1 0 0,0 0 0 0 0,0 0 0 0 0,-1 0-1 0 0,-1 0 1 0 0,0 14 0 0 0,0-16-70 0 0,-1 0 0 0 0,-1 0 0 0 0,1 1 0 0 0,-1-1-1 0 0,-1 0 1 0 0,1 0 0 0 0,-1-1 0 0 0,-1 1 0 0 0,1-1 0 0 0,-2 1 0 0 0,1-1 0 0 0,-1 0 0 0 0,0-1 0 0 0,0 1 0 0 0,0-1 0 0 0,-1 0 0 0 0,0 0-1 0 0,0-1 1 0 0,-1 1 0 0 0,0-2 0 0 0,0 1 0 0 0,0-1 0 0 0,-12 6 0 0 0,1-3 256 0 0,-15 8 1536 0 0,81-15-250 0 0,-19 2-2203 0 0,0 0-1 0 0,45 12 1 0 0,-6-2-8931 0 0,-44-8 2344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5:39:31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96 13555 0 0,'-4'3'968'0'0,"0"0"0"0"0,0-1 0 0 0,1 1 0 0 0,-1 1 0 0 0,1-1 0 0 0,0 0 0 0 0,-5 8 0 0 0,4-5-620 0 0,0 0 0 0 0,1 0 0 0 0,0 0-1 0 0,0 1 1 0 0,-2 8 0 0 0,3-11-354 0 0,1-1-1 0 0,0 1 1 0 0,0-1 0 0 0,0 1 0 0 0,1 0-1 0 0,-1 0 1 0 0,1-1 0 0 0,0 1-1 0 0,0 0 1 0 0,0 0 0 0 0,1 0 0 0 0,-1-1-1 0 0,1 1 1 0 0,0 0 0 0 0,0-1 0 0 0,0 1-1 0 0,1-1 1 0 0,-1 1 0 0 0,1-1 0 0 0,0 1-1 0 0,0-1 1 0 0,0 0 0 0 0,4 4 0 0 0,-5-6 11 0 0,0 0 1 0 0,0 1 0 0 0,0-1 0 0 0,1-1-1 0 0,-1 1 1 0 0,0 0 0 0 0,1 0-1 0 0,-1 0 1 0 0,1-1 0 0 0,-1 1-1 0 0,1-1 1 0 0,-1 1 0 0 0,1-1 0 0 0,-1 1-1 0 0,1-1 1 0 0,-1 0 0 0 0,1 0-1 0 0,0 0 1 0 0,-1 0 0 0 0,1 0 0 0 0,-1 0-1 0 0,4-1 1 0 0,-3 0 23 0 0,1 0-1 0 0,0-1 1 0 0,0 1-1 0 0,-1 0 1 0 0,1-1 0 0 0,-1 0-1 0 0,0 0 1 0 0,1 0-1 0 0,-1 0 1 0 0,0 0-1 0 0,3-3 1 0 0,0-3 54 0 0,1 1-1 0 0,-1-1 1 0 0,-1 0-1 0 0,1-1 1 0 0,-1 1-1 0 0,5-17 1 0 0,-7 15-53 0 0,0 0 1 0 0,0 0 0 0 0,-1-1-1 0 0,0 1 1 0 0,-1 0-1 0 0,0 0 1 0 0,-2-11 0 0 0,2 15-396 0 0,-1 1 1 0 0,-1-1-1 0 0,1 1 1 0 0,-1 0 0 0 0,1 0-1 0 0,-2 0 1 0 0,1 0-1 0 0,0 0 1 0 0,-1 0 0 0 0,0 1-1 0 0,0-1 1 0 0,-1 1 0 0 0,1-1-1 0 0,-8-5 1 0 0,10 9-189 0 0,0 0 1 0 0,0 1 0 0 0,0-1-1 0 0,0 0 1 0 0,0 1 0 0 0,0-1-1 0 0,0 1 1 0 0,0 0 0 0 0,0-1-1 0 0,0 1 1 0 0,0 0 0 0 0,0 0-1 0 0,0-1 1 0 0,0 1 0 0 0,-1 0-1 0 0,1 0 1 0 0,-1 1 0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5:39:31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33 10242 0 0,'0'0'239'0'0,"0"0"1"0"0,0-1-1 0 0,0 1 0 0 0,1 0 0 0 0,1-4 2632 0 0,-2 4-2632 0 0,1 0 1 0 0,-1 0-1 0 0,0 0 0 0 0,0-1 0 0 0,1 1 1 0 0,-1 0-1 0 0,0 0 0 0 0,1 0 0 0 0,-1 0 1 0 0,0 0-1 0 0,1 0 0 0 0,16-2 2229 0 0,12 4-1501 0 0,-28-2-851 0 0,12 2 20 0 0,-1 1 0 0 0,1 0 0 0 0,0 0 0 0 0,-1 1 1 0 0,0 1-1 0 0,14 7 0 0 0,-23-11-118 0 0,1 1 0 0 0,-1 0 0 0 0,0-1 0 0 0,-1 1 0 0 0,1 0 0 0 0,0 0 0 0 0,0 1 0 0 0,-1-1 0 0 0,1 1 0 0 0,-1-1 0 0 0,0 1 0 0 0,0 0 0 0 0,0 0 0 0 0,0 0 0 0 0,0 0 0 0 0,-1 0 0 0 0,1 0 0 0 0,-1 0 0 0 0,0 1 0 0 0,0-1 0 0 0,0 0 0 0 0,0 1 0 0 0,-1-1 0 0 0,0 1 0 0 0,1-1 0 0 0,-1 1 0 0 0,0-1 0 0 0,-1 4 0 0 0,0-3-18 0 0,0-1-1 0 0,0 0 1 0 0,-1 0-1 0 0,1 0 0 0 0,-1 0 1 0 0,0 0-1 0 0,0 0 1 0 0,0-1-1 0 0,0 1 1 0 0,0 0-1 0 0,-1-1 1 0 0,1 0-1 0 0,-5 4 1 0 0,-41 26-90 0 0,37-25 90 0 0,-1 0-57 0 0,1 1 0 0 0,-1 0 0 0 0,2 1 0 0 0,-1 0 0 0 0,-17 21 0 0 0,26-28 48 0 0,0 1-1 0 0,0-1 0 0 0,0 1 0 0 0,0-1 0 0 0,1 1 0 0 0,-1-1 1 0 0,1 1-1 0 0,0 0 0 0 0,0 0 0 0 0,0 0 0 0 0,0 0 1 0 0,0 0-1 0 0,0 0 0 0 0,1 0 0 0 0,-1 0 0 0 0,1 0 1 0 0,0 0-1 0 0,0 0 0 0 0,0 0 0 0 0,1 0 0 0 0,-1 0 1 0 0,1 0-1 0 0,-1 0 0 0 0,1 0 0 0 0,0 0 0 0 0,0 0 1 0 0,1 0-1 0 0,-1-1 0 0 0,0 1 0 0 0,1 0 0 0 0,0-1 1 0 0,0 1-1 0 0,3 3 0 0 0,-4-5 28 0 0,0 0 0 0 0,0 0-1 0 0,0 1 1 0 0,1-1 0 0 0,-1 0 0 0 0,0 0 0 0 0,1 0-1 0 0,-1 0 1 0 0,1-1 0 0 0,-1 1 0 0 0,1 0 0 0 0,-1-1 0 0 0,1 1-1 0 0,0-1 1 0 0,-1 1 0 0 0,1-1 0 0 0,0 0 0 0 0,-1 0-1 0 0,1 0 1 0 0,0 0 0 0 0,-1 0 0 0 0,1 0 0 0 0,0 0 0 0 0,-1 0-1 0 0,1-1 1 0 0,0 1 0 0 0,-1 0 0 0 0,1-1 0 0 0,0 0-1 0 0,-1 1 1 0 0,1-1 0 0 0,-1 0 0 0 0,1 0 0 0 0,-1 0 0 0 0,0 0-1 0 0,1 0 1 0 0,-1 0 0 0 0,0 0 0 0 0,0-1 0 0 0,0 1-1 0 0,0 0 1 0 0,1-2 0 0 0,3-3 92 0 0,-1 1-1 0 0,0-1 1 0 0,0 0-1 0 0,0-1 1 0 0,-1 1 0 0 0,0 0-1 0 0,0-1 1 0 0,2-12-1 0 0,-2 5 66 0 0,-2 0-1 0 0,0-1 0 0 0,0 0 1 0 0,-1 1-1 0 0,-1-1 1 0 0,-1 1-1 0 0,0-1 0 0 0,0 1 1 0 0,-2 0-1 0 0,-5-15 1 0 0,5 17-122 0 0,0 0 0 0 0,-1 1 0 0 0,-1 0 0 0 0,0 0 0 0 0,0 0 0 0 0,-1 1 0 0 0,0-1 0 0 0,-1 2 0 0 0,0-1 0 0 0,-1 1 0 0 0,0 1 0 0 0,-11-9 0 0 0,19 16-135 0 0,-1 0 0 0 0,0 0 0 0 0,1 0 0 0 0,-1 1 0 0 0,0-1 0 0 0,0 0 0 0 0,0 1 0 0 0,0-1 1 0 0,1 1-1 0 0,-1 0 0 0 0,0-1 0 0 0,-2 1 0 0 0,-4 5-3679 0 0,11 9-4350 0 0,2-4 375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5:39:32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41 223 12739 0 0,'-8'-34'10782'0'0,"-4"1"-6466"0"0,8 26-4289 0 0,1-1 1 0 0,0 0-1 0 0,1 0 0 0 0,0 0 1 0 0,0 0-1 0 0,0 0 0 0 0,1 0 1 0 0,0-1-1 0 0,1 1 1 0 0,0-12-1 0 0,1 17-87 0 0,0-1 0 0 0,0 1 0 0 0,0-1-1 0 0,0 1 1 0 0,1 0 0 0 0,-1 0 0 0 0,1 0 0 0 0,0-1 0 0 0,0 2 0 0 0,0-1-1 0 0,0 0 1 0 0,5-4 0 0 0,-6 6-3 0 0,0 0 1 0 0,0 0-1 0 0,0 0 0 0 0,0 0 0 0 0,0 0 1 0 0,0 1-1 0 0,0-1 0 0 0,1 0 0 0 0,-1 1 1 0 0,0-1-1 0 0,1 1 0 0 0,-1-1 0 0 0,0 1 1 0 0,1 0-1 0 0,-1 0 0 0 0,1-1 1 0 0,-1 1-1 0 0,0 0 0 0 0,1 0 0 0 0,-1 0 1 0 0,1 1-1 0 0,-1-1 0 0 0,0 0 0 0 0,1 0 1 0 0,-1 1-1 0 0,0-1 0 0 0,1 1 0 0 0,-1-1 1 0 0,0 1-1 0 0,0 0 0 0 0,1-1 0 0 0,-1 1 1 0 0,0 0-1 0 0,0 0 0 0 0,2 1 0 0 0,-2 0 22 0 0,1 0 0 0 0,0 1 0 0 0,-1-1 0 0 0,1 0 0 0 0,-1 1 0 0 0,0 0 0 0 0,0-1 0 0 0,0 1-1 0 0,0-1 1 0 0,0 1 0 0 0,0 0 0 0 0,-1 0 0 0 0,1 4 0 0 0,1 42-6 0 0,-3-38-1 0 0,-1 77-865 0 0,1-101 1183 0 0,1-18-104 0 0,3 18-96 0 0,1 1 0 0 0,0-1 0 0 0,1 1 0 0 0,0 0 0 0 0,8-13 0 0 0,-11 21-6 0 0,1-1 0 0 0,0 1 0 0 0,0-1 0 0 0,0 1 0 0 0,0 0 0 0 0,1 0 0 0 0,0 0 0 0 0,-1 1 0 0 0,1-1 0 0 0,1 1 0 0 0,-1 0 0 0 0,0 0 0 0 0,1 1 0 0 0,0-1-1 0 0,6-2 1 0 0,-8 5-43 0 0,0 0 0 0 0,0 0-1 0 0,0 0 1 0 0,0 0-1 0 0,0 0 1 0 0,0 1-1 0 0,0 0 1 0 0,0-1 0 0 0,0 1-1 0 0,-1 0 1 0 0,1 0-1 0 0,0 1 1 0 0,-1-1-1 0 0,1 0 1 0 0,-1 1 0 0 0,1 0-1 0 0,-1 0 1 0 0,0-1-1 0 0,1 1 1 0 0,-1 1 0 0 0,0-1-1 0 0,0 0 1 0 0,-1 0-1 0 0,3 5 1 0 0,2 0-54 0 0,0 2 0 0 0,-1-1 0 0 0,-1 1-1 0 0,1-1 1 0 0,-1 1 0 0 0,3 11 0 0 0,-4-6-414 0 0,0 0 0 0 0,-1 0 0 0 0,0 0 0 0 0,-1 0 0 0 0,-1 17-1 0 0,-4 3-3612 0 0,-5-3-4227 0 0,6-21 1490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5:39:32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0 424 17276 0 0,'0'-34'8902'0'0,"11"-21"-6930"0"0,-3 22-1461 0 0,-1-6-353 0 0,0-6-66 0 0,16-48 1 0 0,-20 81-99 0 0,1 1-1 0 0,1-1 1 0 0,0 1-1 0 0,0 0 1 0 0,2 0 0 0 0,-1 0-1 0 0,1 1 1 0 0,16-19-1 0 0,-22 29 1 0 0,-1-1-1 0 0,1 1 0 0 0,-1-1 1 0 0,1 1-1 0 0,-1-1 0 0 0,1 1 1 0 0,-1-1-1 0 0,1 1 0 0 0,0 0 1 0 0,-1-1-1 0 0,1 1 1 0 0,0 0-1 0 0,-1 0 0 0 0,1-1 1 0 0,0 1-1 0 0,-1 0 0 0 0,1 0 1 0 0,0 0-1 0 0,-1 0 0 0 0,1 0 1 0 0,0 0-1 0 0,0 0 1 0 0,-1 0-1 0 0,1 0 0 0 0,0 0 1 0 0,-1 0-1 0 0,1 1 0 0 0,1-1 1 0 0,0 1-14 0 0,-1 0 0 0 0,1 1 0 0 0,-1-1 0 0 0,1 0 0 0 0,-1 1 0 0 0,1-1 0 0 0,-1 0 0 0 0,0 1 0 0 0,0 0 0 0 0,2 2 0 0 0,20 50-359 0 0,-21-48 338 0 0,5 13-3 0 0,0 0-1 0 0,-2 1 1 0 0,0-1-1 0 0,-1 1 1 0 0,-1 0-1 0 0,-1 1 1 0 0,-1-1-1 0 0,-1 0 1 0 0,0 0-1 0 0,-2 1 1 0 0,-6 31 0 0 0,7-47-337 0 0,-1 0 1 0 0,0-1-1 0 0,0 1 1 0 0,0-1-1 0 0,-1 0 1 0 0,0 0-1 0 0,-3 5 1 0 0,5-8-12 0 0,0 0 0 0 0,0 0 0 0 0,0 0 0 0 0,0 0 0 0 0,0 0 0 0 0,-1 0 0 0 0,1 0 0 0 0,0 0 0 0 0,0-1 0 0 0,-1 1 0 0 0,1-1 1 0 0,-2 2-1 0 0,2-2 37 0 0,0 0 0 0 0,0 0 1 0 0,0 0-1 0 0,1 0 0 0 0,-1 0 1 0 0,0 0-1 0 0,0-1 1 0 0,0 1-1 0 0,0 0 0 0 0,1 0 1 0 0,-1 0-1 0 0,0-1 0 0 0,0 1 1 0 0,1 0-1 0 0,-1-1 0 0 0,0 1 1 0 0,1-1-1 0 0,-1 1 1 0 0,0-1-1 0 0,1 1 0 0 0,-1-1 1 0 0,0 0-1 0 0,0 0 0 0 0,-26-39 704 0 0,21 28 610 0 0,1 1-1 0 0,1-1 0 0 0,0 0 0 0 0,-3-14 0 0 0,4 11 368 0 0,1 1 0 0 0,0 0-1 0 0,1-1 1 0 0,1 1-1 0 0,0-1 1 0 0,5-24-1 0 0,-5 39-1188 0 0,1-1 1 0 0,-1 1-1 0 0,0 0 0 0 0,1 0 0 0 0,-1-1 0 0 0,1 1 0 0 0,-1 0 0 0 0,1 0 0 0 0,-1 0 0 0 0,1 0 0 0 0,-1 0 0 0 0,1 0 0 0 0,-1 0 1 0 0,1 0-1 0 0,-1 0 0 0 0,1 0 0 0 0,0 0 0 0 0,-1 0 0 0 0,1 0 0 0 0,-1 0 0 0 0,1 0 0 0 0,-1 1 0 0 0,1-1 0 0 0,-1 0 0 0 0,0 0 0 0 0,1 0 1 0 0,-1 1-1 0 0,1 0 0 0 0,28 11 133 0 0,-3-2-221 0 0,34 1-1128 0 0,-40-11-3304 0 0,-1-3-5820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5:39:34.9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41 12451 0 0,'-1'-1'37'0'0,"-12"-29"4969"0"0,13 30-4912 0 0,0-1 0 0 0,0 1 0 0 0,0 0 0 0 0,0-1 0 0 0,0 1 0 0 0,0 0 0 0 0,0-1 0 0 0,0 1 0 0 0,0 0 0 0 0,0-1 0 0 0,1 1 0 0 0,-1-1 0 0 0,0 1 0 0 0,0 0 0 0 0,0-1 0 0 0,0 1 0 0 0,1 0 0 0 0,-1 0 0 0 0,0-1 0 0 0,0 1 0 0 0,0 0 0 0 0,1-1 0 0 0,-1 1 0 0 0,0 0 0 0 0,1 0 0 0 0,-1 0 0 0 0,0-1 0 0 0,1 1 0 0 0,18 0 1096 0 0,-7 3-1259 0 0,1 0 0 0 0,-1 0 1 0 0,0 1-1 0 0,-1 0 0 0 0,1 1 0 0 0,-1 1 1 0 0,0 0-1 0 0,0 0 0 0 0,-1 1 0 0 0,19 16 1 0 0,-29-22 70 0 0,1-1 0 0 0,-1 1 0 0 0,0-1-1 0 0,1 1 1 0 0,-1 0 0 0 0,0-1 0 0 0,0 1 0 0 0,0-1 0 0 0,0 1 0 0 0,0 0 0 0 0,1-1 0 0 0,-1 1 0 0 0,0-1 0 0 0,0 1 0 0 0,0 0-1 0 0,-1-1 1 0 0,1 1 0 0 0,0 0 0 0 0,0-1 0 0 0,0 1 0 0 0,0-1 0 0 0,-1 1 0 0 0,1 0 0 0 0,0-1 0 0 0,0 1 0 0 0,-1-1 0 0 0,1 1-1 0 0,0-1 1 0 0,-1 1 0 0 0,1-1 0 0 0,-1 1 0 0 0,1-1 0 0 0,-1 0 0 0 0,1 1 0 0 0,-1-1 0 0 0,1 1 0 0 0,-1-1 0 0 0,1 0 0 0 0,-1 0-1 0 0,1 1 1 0 0,-1-1 0 0 0,0 0 0 0 0,1 0 0 0 0,-2 1 0 0 0,-34 13-275 0 0,29-12 172 0 0,-11 6-64 0 0,0 0-1 0 0,1 0 1 0 0,0 2 0 0 0,0 0 0 0 0,1 1 0 0 0,-29 26 0 0 0,40-32 112 0 0,-1 1 1 0 0,1 0 0 0 0,0 1-1 0 0,0-1 1 0 0,1 1 0 0 0,-1 0-1 0 0,2 0 1 0 0,-6 13-1 0 0,7-15 24 0 0,1-1 0 0 0,0 1 0 0 0,0 0 0 0 0,0 0 0 0 0,1 0 0 0 0,0 0 0 0 0,0 0 0 0 0,0 0 0 0 0,0 0 0 0 0,1 0 0 0 0,0 0 0 0 0,0 0-1 0 0,0 0 1 0 0,1 0 0 0 0,2 4 0 0 0,-4-7 60 0 0,0-1-1 0 0,0 0 0 0 0,1 0 1 0 0,-1 1-1 0 0,1-1 0 0 0,-1 0 1 0 0,1 0-1 0 0,0 0 0 0 0,-1 0 1 0 0,1 0-1 0 0,0 0 0 0 0,0 0 1 0 0,-1 0-1 0 0,1 0 0 0 0,0 0 1 0 0,0 0-1 0 0,0 0 0 0 0,0 0 1 0 0,1-1-1 0 0,-1 1 0 0 0,0 0 1 0 0,0-1-1 0 0,0 1 0 0 0,0-1 1 0 0,1 0-1 0 0,-1 1 0 0 0,0-1 1 0 0,0 0-1 0 0,1 0 0 0 0,-1 1 1 0 0,0-1-1 0 0,1 0 0 0 0,-1 0 1 0 0,0-1-1 0 0,2 1 1 0 0,-1-1 89 0 0,0 0 0 0 0,0-1 0 0 0,0 1 0 0 0,0 0 1 0 0,-1-1-1 0 0,1 1 0 0 0,-1-1 0 0 0,1 1 0 0 0,-1-1 1 0 0,1 0-1 0 0,-1 0 0 0 0,0 0 0 0 0,0 0 1 0 0,0 0-1 0 0,0 0 0 0 0,0 0 0 0 0,0 0 0 0 0,-1 0 1 0 0,1 0-1 0 0,0-3 0 0 0,0-8 149 0 0,1 0-1 0 0,-2 0 1 0 0,0 1 0 0 0,0-1 0 0 0,-1 0-1 0 0,-1 0 1 0 0,-5-22 0 0 0,-32-87 32 0 0,34 110-289 0 0,-2-4 200 0 0,1-1-1959 0 0,10 17-245 0 0,8 8-862 0 0,11 9-4765 0 0,-9-9 1139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5:39:35.3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1 15667 0 0,'-6'6'2721'0'0,"2"2"-1145"0"0,-2 4-431 0 0,-1 3-409 0 0,0 3-368 0 0,-2 3-232 0 0,1 0-88 0 0,0 1-240 0 0,3-1-464 0 0,2-3-553 0 0,-1-1-535 0 0,3-5-545 0 0,1-2-687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5:39:35.7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59 5153 0 0,'8'-28'9796'0'0,"7"12"-4452"0"0,-10 14-5055 0 0,1 0 0 0 0,-1 0 0 0 0,1 1 0 0 0,0 0 0 0 0,-1-1 0 0 0,1 2 0 0 0,6-1 0 0 0,-12 1-291 0 0,10-2 119 0 0,0 2-1 0 0,1-1 0 0 0,-1 1 0 0 0,0 0 1 0 0,0 1-1 0 0,16 3 0 0 0,-24-3-61 0 0,1 0 0 0 0,-1-1 0 0 0,0 1 0 0 0,0 0 0 0 0,0 0 0 0 0,0 0 0 0 0,0 1 0 0 0,0-1 1 0 0,0 0-1 0 0,0 1 0 0 0,0-1 0 0 0,0 1 0 0 0,-1 0 0 0 0,1 0 0 0 0,-1-1 0 0 0,1 1 0 0 0,-1 0 0 0 0,0 0 0 0 0,0 0 0 0 0,0 0 0 0 0,0 1 0 0 0,0-1 0 0 0,0 0 0 0 0,-1 0 0 0 0,1 1 1 0 0,-1-1-1 0 0,1 0 0 0 0,-1 1 0 0 0,0-1 0 0 0,0 0 0 0 0,0 1 0 0 0,0-1 0 0 0,0 0 0 0 0,-1 4 0 0 0,-4 20 69 0 0,-1 0-1 0 0,-1 0 1 0 0,-11 25-1 0 0,-4 17-3713 0 0,18-51-515 0 0,0 0 1 0 0,-2 20-1 0 0,6-26-2252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4:33:44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108 850 7362 0 0,'1'2'444'0'0,"-1"-1"1"0"0,0 0 0 0 0,1 1-1 0 0,-1-1 1 0 0,1 0 0 0 0,-1 1-1 0 0,1-1 1 0 0,0 0 0 0 0,-1 0-1 0 0,1 0 1 0 0,0 0 0 0 0,0 1-1 0 0,0-1 1 0 0,0 0 0 0 0,0 0-1 0 0,2 1 1 0 0,-2-3-195 0 0,-1 1 0 0 0,1-1 0 0 0,-1 1 0 0 0,1-1 0 0 0,-1 1 0 0 0,1-1 0 0 0,-1 0 0 0 0,0 1 0 0 0,1-1 0 0 0,-1 0 0 0 0,0 1 0 0 0,0-1 0 0 0,1 0 0 0 0,-1 0 0 0 0,0 1 0 0 0,0-1 0 0 0,0 0 0 0 0,0 1 0 0 0,0-1 0 0 0,0 0 0 0 0,0-1 0 0 0,-1-59 3379 0 0,1 57-3975 0 0,-4-320 1470 0 0,7 266-1114 0 0,2 0 0 0 0,3 0 0 0 0,24-87 0 0 0,-4 65 21 0 0,-26 74-33 0 0,1 1-1 0 0,-1-1 0 0 0,2 0 0 0 0,-1 1 0 0 0,0-1 0 0 0,1 1 0 0 0,0 0 1 0 0,1 0-1 0 0,-1 1 0 0 0,9-8 0 0 0,-12 12 4 0 0,-1 0 0 0 0,1-1 0 0 0,-1 1 0 0 0,1 0 0 0 0,0 0 1 0 0,-1-1-1 0 0,1 1 0 0 0,-1 0 0 0 0,1 0 0 0 0,0 0 0 0 0,-1 0 0 0 0,1 0 0 0 0,0 0 0 0 0,-1 0 1 0 0,1 0-1 0 0,-1 0 0 0 0,1 0 0 0 0,0 0 0 0 0,-1 0 0 0 0,1 0 0 0 0,0 1 0 0 0,-1-1 0 0 0,1 0 0 0 0,-1 0 1 0 0,1 1-1 0 0,-1-1 0 0 0,1 1 0 0 0,14 17 103 0 0,3 25 179 0 0,-18-42-276 0 0,154 599-41 0 0,-138-526-306 0 0,-10-51-115 0 0,4 24-800 0 0,-9-18-4670 0 0,-11-33-2240 0 0,1-6 1703 0 0</inkml:trace>
  <inkml:trace contextRef="#ctx0" brushRef="#br0" timeOffset="1">76 502 9010 0 0,'-9'-6'1297'0'0,"0"2"57"0"0,1-1-1 0 0,-1 0 1 0 0,1-1-1 0 0,0 0 1 0 0,1-1-1 0 0,-10-9 1 0 0,48 15 1742 0 0,37 7-2688 0 0,-1 3 0 0 0,72 20-1 0 0,38 28-6044 0 0,-138-38-2694 0 0,-24-7 1791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5:39:36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24 11146 0 0,'1'-19'6363'0'0,"-5"14"-2281"0"0,-18 28-2380 0 0,16-15-1729 0 0,0 1 0 0 0,0 0 1 0 0,1 1-1 0 0,0-1 0 0 0,0 1 0 0 0,1 0 0 0 0,1 0 0 0 0,0 0 1 0 0,0 0-1 0 0,-2 17 0 0 0,5-23 19 0 0,-1 0 0 0 0,1 1-1 0 0,0-1 1 0 0,0 0 0 0 0,1 0 0 0 0,-1 0 0 0 0,1 0-1 0 0,0 0 1 0 0,0-1 0 0 0,0 1 0 0 0,1 0-1 0 0,-1 0 1 0 0,1 0 0 0 0,0-1 0 0 0,0 1 0 0 0,0-1-1 0 0,1 0 1 0 0,-1 0 0 0 0,1 1 0 0 0,0-2 0 0 0,0 1-1 0 0,0 0 1 0 0,0 0 0 0 0,0-1 0 0 0,0 0 0 0 0,1 0-1 0 0,-1 0 1 0 0,1 0 0 0 0,0 0 0 0 0,5 1 0 0 0,2 1-48 0 0,0-1 0 0 0,0 0 0 0 0,20 2 0 0 0,-26-5-1228 0 0,0 1 1 0 0,1-1-1 0 0,-1-1 1 0 0,1 1 0 0 0,9-3-1 0 0,-8 0-3521 0 0</inkml:trace>
  <inkml:trace contextRef="#ctx0" brushRef="#br0" timeOffset="1">119 48 11410 0 0,'-2'1'707'0'0,"1"-1"-1"0"0,0 1 1 0 0,-1 0-1 0 0,1 0 0 0 0,-1 0 1 0 0,1 0-1 0 0,0 0 1 0 0,0 0-1 0 0,0 1 0 0 0,-1-1 1 0 0,0 2-1 0 0,-9 20 2811 0 0,1 30-3195 0 0,7-35 216 0 0,-3 17-387 0 0,-2 53 0 0 0,10-25-3372 0 0,0-51 459 0 0,0-1 0 0 0,1 1 0 0 0,4 12 0 0 0,-1-10-3982 0 0</inkml:trace>
  <inkml:trace contextRef="#ctx0" brushRef="#br0" timeOffset="2">391 394 14219 0 0,'0'-7'7138'0'0,"2"-3"-5282"0"0,0-2-904 0 0,2-3-368 0 0,0 6-336 0 0,0 0-304 0 0,2 2-344 0 0,3 2-616 0 0,-1 0-1152 0 0,2 3-1537 0 0,-3-2-1832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5:39:36.5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 12451 0 0,'0'-2'419'0'0,"0"0"-1"0"0,0 0 1 0 0,1 0 0 0 0,-1 0 0 0 0,1 0 0 0 0,-1 0 0 0 0,1 0 0 0 0,0 1-1 0 0,0-1 1 0 0,0 0 0 0 0,0 0 0 0 0,0 1 0 0 0,0-1 0 0 0,0 0 0 0 0,1 1 0 0 0,-1 0-1 0 0,1-1 1 0 0,-1 1 0 0 0,4-3 0 0 0,-3 3-269 0 0,0 1 0 0 0,0-1-1 0 0,0 0 1 0 0,1 1 0 0 0,-1-1-1 0 0,0 1 1 0 0,0 0 0 0 0,1-1 0 0 0,-1 1-1 0 0,0 0 1 0 0,1 1 0 0 0,-1-1 0 0 0,0 0-1 0 0,5 2 1 0 0,-1-1-148 0 0,0 2 1 0 0,-1-1-1 0 0,1 0 0 0 0,0 1 0 0 0,-1 0 0 0 0,0 0 0 0 0,1 1 0 0 0,-1 0 1 0 0,-1 0-1 0 0,1 0 0 0 0,-1 0 0 0 0,5 6 0 0 0,-5-5-12 0 0,0 1-1 0 0,-1-1 0 0 0,0 1 1 0 0,-1 0-1 0 0,1 0 0 0 0,-1 0 0 0 0,0 0 1 0 0,0 0-1 0 0,-1 1 0 0 0,0-1 1 0 0,0 0-1 0 0,0 1 0 0 0,-1-1 1 0 0,0 1-1 0 0,0-1 0 0 0,-1 0 1 0 0,0 1-1 0 0,0-1 0 0 0,0 0 1 0 0,-3 7-1 0 0,1-5-7 0 0,1-1 1 0 0,-2 1-1 0 0,1-1 0 0 0,-1 0 0 0 0,0-1 1 0 0,-1 1-1 0 0,1-1 0 0 0,-1 0 1 0 0,-1 0-1 0 0,1 0 0 0 0,-1-1 0 0 0,0 0 1 0 0,0 0-1 0 0,-1 0 0 0 0,1-1 1 0 0,-8 4-1 0 0,13-8 17 0 0,0 1-1 0 0,0-1 1 0 0,0 0 0 0 0,0 0-1 0 0,0 1 1 0 0,1-1 0 0 0,-1 0-1 0 0,0 1 1 0 0,0-1 0 0 0,0 1 0 0 0,1-1-1 0 0,-1 1 1 0 0,0 0 0 0 0,1-1-1 0 0,-1 1 1 0 0,0 0 0 0 0,1-1-1 0 0,-1 1 1 0 0,1 0 0 0 0,-1 0-1 0 0,1-1 1 0 0,-1 1 0 0 0,1 0 0 0 0,0 0-1 0 0,-1 0 1 0 0,1 0 0 0 0,0 0-1 0 0,-1 1 1 0 0,2-1-39 0 0,0 0 0 0 0,0 0 0 0 0,0 0 0 0 0,0-1 0 0 0,0 1 0 0 0,0 0-1 0 0,0 0 1 0 0,1-1 0 0 0,-1 1 0 0 0,0-1 0 0 0,0 1 0 0 0,0-1 0 0 0,1 1 0 0 0,-1-1 0 0 0,0 0 0 0 0,2 1-1 0 0,34 4-3034 0 0,-10-3-4146 0 0,-9-2 21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5:39:36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0 8098 0 0,'-3'4'1291'0'0,"0"0"0"0"0,1 0 0 0 0,0 0 0 0 0,0 1 0 0 0,0-1 0 0 0,-2 7 0 0 0,0 28 3069 0 0,4-35-4273 0 0,1 1 0 0 0,-1-1 0 0 0,1 1 0 0 0,0 0-1 0 0,0-1 1 0 0,0 0 0 0 0,1 1 0 0 0,-1-1 0 0 0,1 0 0 0 0,0 0 0 0 0,1 0 0 0 0,-1 0 0 0 0,1 0 0 0 0,-1 0 0 0 0,1 0 0 0 0,0-1 0 0 0,0 0 0 0 0,1 0-1 0 0,-1 1 1 0 0,1-2 0 0 0,0 1 0 0 0,0 0 0 0 0,4 1 0 0 0,-2-1-159 0 0,-1-1 0 0 0,1 0 1 0 0,0-1-1 0 0,0 0 0 0 0,0 0 0 0 0,0 0 1 0 0,1 0-1 0 0,-1-1 0 0 0,0 0 0 0 0,0-1 0 0 0,0 1 1 0 0,0-1-1 0 0,7-2 0 0 0,-10 3 34 0 0,0-1 0 0 0,0 0-1 0 0,0 0 1 0 0,0-1 0 0 0,0 1-1 0 0,-1-1 1 0 0,1 1 0 0 0,0-1-1 0 0,-1 0 1 0 0,1 0 0 0 0,-1 0-1 0 0,0 0 1 0 0,1 0 0 0 0,-1 0-1 0 0,0-1 1 0 0,-1 1 0 0 0,1-1-1 0 0,0 0 1 0 0,-1 1 0 0 0,1-1 0 0 0,-1 0-1 0 0,0 0 1 0 0,0 0 0 0 0,0 0-1 0 0,0 0 1 0 0,-1 0 0 0 0,1-5-1 0 0,-1-6 506 0 0,-3 14 565 0 0,3 1-902 0 0,-1 1-1 0 0,1 0 1 0 0,-1 0 0 0 0,1-1-1 0 0,-1 1 1 0 0,1 0-1 0 0,0 0 1 0 0,0 0-1 0 0,0 0 1 0 0,0-1 0 0 0,1 3-1 0 0,0 6-45 0 0,1-1-1 0 0,0 0 1 0 0,6 15 0 0 0,-8-21-164 0 0,1-1 1 0 0,0 0 0 0 0,0 1-1 0 0,0-1 1 0 0,1 0-1 0 0,-1 0 1 0 0,0 0 0 0 0,1 0-1 0 0,0 0 1 0 0,-1 0 0 0 0,1 0-1 0 0,0 0 1 0 0,0 0 0 0 0,0-1-1 0 0,0 1 1 0 0,0-1-1 0 0,0 0 1 0 0,5 2 0 0 0,1-4-4160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5:39:37.3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1 399 10698 0 0,'0'3'551'0'0,"0"0"0"0"0,-1 1 0 0 0,2-1 0 0 0,-1 0 0 0 0,0 0 0 0 0,1 0 1 0 0,-1 0-1 0 0,1 0 0 0 0,0 0 0 0 0,2 5 0 0 0,-3-8-443 0 0,0 0 1 0 0,0 1-1 0 0,0-1 1 0 0,0 0 0 0 0,1 1-1 0 0,-1-1 1 0 0,0 0-1 0 0,0 0 1 0 0,0 1-1 0 0,1-1 1 0 0,-1 0 0 0 0,0 0-1 0 0,0 1 1 0 0,1-1-1 0 0,-1 0 1 0 0,0 0-1 0 0,1 0 1 0 0,-1 0 0 0 0,0 1-1 0 0,0-1 1 0 0,1 0-1 0 0,-1 0 1 0 0,0 0-1 0 0,1 0 1 0 0,-1 0 0 0 0,0 0-1 0 0,1 0 1 0 0,-1 0-1 0 0,0 0 1 0 0,1 0 0 0 0,-1 0-1 0 0,0 0 1 0 0,1 0-1 0 0,0-1 115 0 0,0 0-1 0 0,0 1 1 0 0,0-1 0 0 0,0 0-1 0 0,0 0 1 0 0,0 0 0 0 0,-1 0-1 0 0,1-1 1 0 0,0 1-1 0 0,-1 0 1 0 0,1 0 0 0 0,0 0-1 0 0,-1-1 1 0 0,1-1-1 0 0,7-23 564 0 0,-1-1-1 0 0,-1 0 0 0 0,-1 0 0 0 0,1-40 1 0 0,-3 36-604 0 0,0 0 0 0 0,2 0 1 0 0,10-34-1 0 0,-12 59-171 0 0,-1-1 0 0 0,1 1 1 0 0,0-1-1 0 0,0 1 0 0 0,0 0 0 0 0,1 0 0 0 0,0 0 1 0 0,1 1-1 0 0,-1 0 0 0 0,1-1 0 0 0,0 1 0 0 0,0 1 1 0 0,0-1-1 0 0,12-6 0 0 0,-16 10-17 0 0,1 1-1 0 0,0 0 0 0 0,-1-1 1 0 0,1 1-1 0 0,-1 0 1 0 0,1 0-1 0 0,-1 0 1 0 0,1 0-1 0 0,-1 1 1 0 0,1-1-1 0 0,-1 0 1 0 0,1 1-1 0 0,-1-1 0 0 0,1 1 1 0 0,-1-1-1 0 0,1 1 1 0 0,-1-1-1 0 0,0 1 1 0 0,1 0-1 0 0,-1 0 1 0 0,0 0-1 0 0,0 0 0 0 0,0 0 1 0 0,0 0-1 0 0,1 0 1 0 0,-1 0-1 0 0,-1 0 1 0 0,1 1-1 0 0,0-1 1 0 0,1 2-1 0 0,26 46-282 0 0,-25-42 264 0 0,3 7-91 0 0,-1 1 1 0 0,0-1 0 0 0,-1 1 0 0 0,-1 0-1 0 0,-1 0 1 0 0,0 0 0 0 0,0 1 0 0 0,-2-1-1 0 0,0 0 1 0 0,0 0 0 0 0,-6 28 0 0 0,-4 1-4475 0 0,-6-4-4180 0 0,14-32 4463 0 0,2 2-1539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5:39:37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 19420 0 0,'1'-2'435'0'0,"1"0"0"0"0,-1 0 0 0 0,1 0 0 0 0,-1 1-1 0 0,1-1 1 0 0,0 1 0 0 0,0-1 0 0 0,0 1 0 0 0,0 0 0 0 0,0-1 0 0 0,0 1 0 0 0,0 0-1 0 0,0 0 1 0 0,3 0 0 0 0,0 0-148 0 0,0 0-1 0 0,0 0 0 0 0,1 0 0 0 0,-1 1 1 0 0,0 0-1 0 0,6 0 0 0 0,7 3-326 0 0,0 0-1 0 0,30 9 1 0 0,-41-10 269 0 0,7 2-197 0 0,0 1 0 0 0,1 0 0 0 0,13 8 1 0 0,3 10-2095 0 0,-28-21 1007 0 0,0 1 0 0 0,0 1 1 0 0,-1-1-1 0 0,1 0 0 0 0,-1 1 0 0 0,4 6 1 0 0,-4-3-4630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5:39:38.8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20 6409 0 0,'-4'2'237'0'0,"-26"7"7497"0"0,20-13-2015 0 0,10 3-5411 0 0,-1 0 0 0 0,1 0-1 0 0,0 0 1 0 0,0 0 0 0 0,0 1 0 0 0,0-1 0 0 0,0 0 0 0 0,0 0-1 0 0,0 0 1 0 0,0 0 0 0 0,1 0 0 0 0,-1 0 0 0 0,0 1 0 0 0,0-1-1 0 0,1 0 1 0 0,0-1 0 0 0,0 1-243 0 0,0 0-1 0 0,-1 0 1 0 0,1 0 0 0 0,0 0-1 0 0,0 1 1 0 0,0-1-1 0 0,0 0 1 0 0,0 1 0 0 0,0-1-1 0 0,0 1 1 0 0,0-1 0 0 0,0 1-1 0 0,0 0 1 0 0,0-1-1 0 0,0 1 1 0 0,0 0 0 0 0,0 0-1 0 0,0-1 1 0 0,0 1-1 0 0,1 0 1 0 0,-1 0 0 0 0,0 0-1 0 0,0 1 1 0 0,0-1 0 0 0,0 0-1 0 0,0 0 1 0 0,0 0-1 0 0,0 1 1 0 0,2 0 0 0 0,39 14-216 0 0,-35-11 278 0 0,35 13-304 0 0,63 23-4308 0 0,-89-36 635 0 0,0 0 1 0 0,25 2 0 0 0,-13-4-3275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5:39:18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22 15187 0 0,'-14'-20'5876'0'0,"14"20"-5788"0"0,0 0-1 0 0,-1-1 0 0 0,1 1 0 0 0,0 0 1 0 0,-1 0-1 0 0,1 0 0 0 0,-1 0 1 0 0,1 0-1 0 0,0 0 0 0 0,-1 0 0 0 0,1 0 1 0 0,0-1-1 0 0,-1 1 0 0 0,1 0 0 0 0,0 1 1 0 0,-1-1-1 0 0,1 0 0 0 0,-1 0 0 0 0,1 0 1 0 0,0 0-1 0 0,-1 0 0 0 0,1 0 0 0 0,0 0 1 0 0,-1 0-1 0 0,1 1 0 0 0,0-1 0 0 0,-1 0 1 0 0,1 0-1 0 0,0 0 0 0 0,0 1 0 0 0,-1-1 1 0 0,1 1-1 0 0,-3 2 23 0 0,1 0 0 0 0,0 1 1 0 0,1-1-1 0 0,-1 1 0 0 0,0-1 0 0 0,1 1 0 0 0,0 0 0 0 0,-2 8 1 0 0,-10 49-99 0 0,2 2 1 0 0,-3 92 0 0 0,14-94-3411 0 0,5-1-3298 0 0,-3-36-1039 0 0,0-14 3168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5:39:19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16315 0 0,'-4'0'3441'0'0,"4"2"-2473"0"0,2 0-495 0 0,3 0-393 0 0,1 2-104 0 0,4 0-249 0 0,0-1-463 0 0,5 2-712 0 0,1-1-872 0 0,-1-2-1281 0 0,-15-18-1112 0 0,16 15-992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5:39:19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283 81 12955 0 0,'-14'-11'2743'0'0,"1"0"0"0"0,-25-14 1 0 0,28 19-2223 0 0,0 1 0 0 0,0 1 1 0 0,0 0-1 0 0,-1 0 0 0 0,-13-3 1 0 0,19 6-505 0 0,1 0 1 0 0,-1 0 0 0 0,0 1 0 0 0,1 0 0 0 0,-1 0 0 0 0,0 0 0 0 0,1 0 0 0 0,-1 0 0 0 0,0 1 0 0 0,1 0 0 0 0,-1 0 0 0 0,0 0 0 0 0,1 1 0 0 0,0 0 0 0 0,-1 0 0 0 0,1 0 0 0 0,0 0 0 0 0,0 0 0 0 0,0 1 0 0 0,0 0 0 0 0,0 0 0 0 0,1 0 0 0 0,0 0 0 0 0,-1 0 0 0 0,1 1 0 0 0,0 0 0 0 0,0-1 0 0 0,1 1 0 0 0,-1 0 0 0 0,1 0 0 0 0,-3 7 0 0 0,3-5-24 0 0,-1-1-1 0 0,1 1 1 0 0,1 0-1 0 0,-1 0 1 0 0,1 0-1 0 0,0 0 1 0 0,0 0-1 0 0,0 0 1 0 0,1 0-1 0 0,0 0 1 0 0,1 1 0 0 0,-1-1-1 0 0,1 0 1 0 0,2 9-1 0 0,-2-12-2 0 0,0 0 0 0 0,0-1 0 0 0,0 1-1 0 0,1-1 1 0 0,-1 1 0 0 0,0-1 0 0 0,1 0 0 0 0,0 1-1 0 0,-1-1 1 0 0,1 0 0 0 0,0 0 0 0 0,0 0 0 0 0,0 0-1 0 0,1-1 1 0 0,-1 1 0 0 0,0 0 0 0 0,1-1 0 0 0,-1 0-1 0 0,1 1 1 0 0,-1-1 0 0 0,1 0 0 0 0,0 0 0 0 0,-1-1-1 0 0,1 1 1 0 0,0 0 0 0 0,0-1 0 0 0,-1 0 0 0 0,1 0 0 0 0,0 0-1 0 0,0 0 1 0 0,0 0 0 0 0,-1 0 0 0 0,5-2 0 0 0,4 0-51 0 0,0-1 0 0 0,0 0 1 0 0,0-1-1 0 0,-1 0 0 0 0,0-1 1 0 0,0 0-1 0 0,0-1 0 0 0,14-10 1 0 0,72-65-164 0 0,-60 48 448 0 0,-36 33-204 0 0,0 0 1 0 0,0 0 0 0 0,0-1-1 0 0,1 1 1 0 0,-1 0 0 0 0,0-1 0 0 0,0 1-1 0 0,0 0 1 0 0,1 0 0 0 0,-1 0-1 0 0,0-1 1 0 0,0 1 0 0 0,0 0-1 0 0,1 0 1 0 0,-1 0 0 0 0,0 0-1 0 0,1-1 1 0 0,-1 1 0 0 0,0 0-1 0 0,0 0 1 0 0,1 0 0 0 0,-1 0-1 0 0,0 0 1 0 0,1 0 0 0 0,-1 0-1 0 0,0 0 1 0 0,0 0 0 0 0,1 0-1 0 0,-1 0 1 0 0,0 0 0 0 0,1 0 0 0 0,-1 0-1 0 0,0 0 1 0 0,1 0 0 0 0,-1 0-1 0 0,0 0 1 0 0,1 1 0 0 0,-3 12 508 0 0,-13 23-54 0 0,14-33-446 0 0,-22 47 104 0 0,-35 85 149 0 0,52-118-1020 0 0,1 1-1 0 0,1 0 1 0 0,-2 22 0 0 0,6-15-3899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5:39:19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86 112 18140 0 0,'-4'1'576'0'0,"0"0"1"0"0,0 1-1 0 0,0-1 1 0 0,0 1-1 0 0,0 0 1 0 0,0 0-1 0 0,1 0 1 0 0,-1 0-1 0 0,-4 4 0 0 0,4-2-378 0 0,0-1-1 0 0,0 1 1 0 0,0 0-1 0 0,1 0 1 0 0,-1 0-1 0 0,1 1 1 0 0,-4 7-1 0 0,6-10-246 0 0,0 0 0 0 0,-1 1 0 0 0,1-1 0 0 0,0 0 0 0 0,1 1 0 0 0,-1 0 0 0 0,0-1 0 0 0,1 1 0 0 0,-1-1 0 0 0,1 1 0 0 0,0 0 0 0 0,0-1 0 0 0,0 1 0 0 0,0 0 0 0 0,0-1 0 0 0,1 1 0 0 0,-1 0 0 0 0,1-1 0 0 0,-1 1 0 0 0,1-1 0 0 0,0 1 0 0 0,0-1 0 0 0,0 1 0 0 0,1-1 0 0 0,-1 0 0 0 0,1 0 0 0 0,-1 1 0 0 0,1-1 0 0 0,0 0 0 0 0,-1 0 0 0 0,1-1 0 0 0,0 1 0 0 0,0 0 0 0 0,5 2 0 0 0,-5-3 27 0 0,0 1 1 0 0,0-1-1 0 0,0 0 1 0 0,0 0-1 0 0,0-1 0 0 0,0 1 1 0 0,0 0-1 0 0,1-1 1 0 0,-1 1-1 0 0,0-1 0 0 0,0 1 1 0 0,1-1-1 0 0,-1 0 1 0 0,0 0-1 0 0,1 0 0 0 0,-1-1 1 0 0,0 1-1 0 0,0 0 0 0 0,4-2 1 0 0,-2 0 34 0 0,0 1 0 0 0,-1-1 0 0 0,0 0 0 0 0,1-1 0 0 0,-1 1 1 0 0,0 0-1 0 0,0-1 0 0 0,0 0 0 0 0,0 0 0 0 0,4-5 0 0 0,-2 0 96 0 0,1 0 0 0 0,-1 0 0 0 0,-1-1 0 0 0,0 1 0 0 0,0-1 0 0 0,0 0-1 0 0,-1 0 1 0 0,3-17 0 0 0,-5 19 10 0 0,-1 0 0 0 0,1 0 0 0 0,-1 0 0 0 0,-1 0 0 0 0,1 0 0 0 0,-1 1 0 0 0,0-1 0 0 0,-1 0 1 0 0,0 0-1 0 0,0 1 0 0 0,0-1 0 0 0,-5-7 0 0 0,5 11-340 0 0,0-1 0 0 0,0 1 0 0 0,0 0 0 0 0,-1 0 0 0 0,1 0 0 0 0,-1 1 0 0 0,0-1 0 0 0,1 1 1 0 0,-1-1-1 0 0,-4-1 0 0 0,-15-5-4684 0 0,-5 8-3559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4:33:46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12 172 5465 0 0,'-1'-25'3957'0'0,"1"20"-2833"0"0,0 0 0 0 0,0 0 0 0 0,0 0 0 0 0,-1 0-1 0 0,0 0 1 0 0,0 0 0 0 0,0 1 0 0 0,-1-1 0 0 0,-3-8-1 0 0,7 33 1906 0 0,0 19-2864 0 0,15 57 11 0 0,42 139 0 0 0,-47-198-185 0 0,2 1 0 0 0,1-2 0 0 0,2 0 0 0 0,2-1 0 0 0,1-1 0 0 0,38 48-1 0 0,-53-75 10 0 0,1-1 0 0 0,-1 0-1 0 0,1-1 1 0 0,1 1 0 0 0,11 7-1 0 0,-17-12 10 0 0,0-1 0 0 0,0 1 0 0 0,1 0 0 0 0,-1 0 0 0 0,0-1 0 0 0,1 1 0 0 0,-1-1 0 0 0,0 1 0 0 0,1-1-1 0 0,-1 1 1 0 0,0-1 0 0 0,1 0 0 0 0,-1 0 0 0 0,1 0 0 0 0,-1 0 0 0 0,1 0 0 0 0,-1 0 0 0 0,0 0 0 0 0,1 0 0 0 0,-1 0 0 0 0,1-1 0 0 0,-1 1 0 0 0,0 0 0 0 0,1-1 0 0 0,-1 0-1 0 0,0 1 1 0 0,1-1 0 0 0,-1 0 0 0 0,0 1 0 0 0,0-1 0 0 0,0 0 0 0 0,0 0 0 0 0,0 0 0 0 0,0 0 0 0 0,0 0 0 0 0,0 0 0 0 0,0 0 0 0 0,0-1 0 0 0,0 1 0 0 0,1-3 0 0 0,2-10 114 0 0,1 0 1 0 0,-2 0 0 0 0,0-1 0 0 0,0 1 0 0 0,-1-1 0 0 0,-1 0-1 0 0,-2-27 1 0 0,2 6-5 0 0,0 22-105 0 0,17-284 350 0 0,-11 240-520 0 0,3 0 1 0 0,2 1-1 0 0,22-63 1 0 0,-34 118-35 0 0,0 1 1 0 0,0 0-1 0 0,1 0 0 0 0,-1 0 1 0 0,0 0-1 0 0,1 0 0 0 0,-1 0 0 0 0,1 0 1 0 0,0 0-1 0 0,-1 0 0 0 0,1 0 1 0 0,0 0-1 0 0,-1 0 0 0 0,1 1 1 0 0,0-1-1 0 0,0 0 0 0 0,0 0 0 0 0,-1 1 1 0 0,1-1-1 0 0,0 0 0 0 0,0 1 1 0 0,0-1-1 0 0,0 1 0 0 0,0-1 0 0 0,0 1 1 0 0,1 0-1 0 0,-1 0 0 0 0,0-1 1 0 0,0 1-1 0 0,0 0 0 0 0,2 0 1 0 0,0 1-1330 0 0,1 0 1 0 0,0 0 0 0 0,-1 0-1 0 0,1 1 1 0 0,-1-1 0 0 0,1 1-1 0 0,5 4 1 0 0,1-1-3260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5:39:20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219 1 20108 0 0,'-13'2'993'0'0,"0"0"-1"0"0,0 1 1 0 0,1 1-1 0 0,-15 5 1 0 0,10-2-815 0 0,1 1 1 0 0,-1 0 0 0 0,2 1-1 0 0,-27 20 1 0 0,39-27-184 0 0,0 1 0 0 0,1 0 0 0 0,-1 0 0 0 0,1 0 1 0 0,-1 0-1 0 0,1 0 0 0 0,0 0 0 0 0,0 0 0 0 0,0 1 0 0 0,0-1 0 0 0,1 1 0 0 0,-1 0 0 0 0,1-1 0 0 0,0 1 0 0 0,0 0 0 0 0,1 0 0 0 0,-1 0 0 0 0,1 0 0 0 0,0-1 0 0 0,0 1 0 0 0,0 0 1 0 0,1 4-1 0 0,-1-5 6 0 0,1 0 1 0 0,0 1 0 0 0,0-1 0 0 0,0 0 0 0 0,0 0 0 0 0,0-1 0 0 0,1 1 0 0 0,0 0 0 0 0,-1 0-1 0 0,1-1 1 0 0,0 1 0 0 0,0-1 0 0 0,0 1 0 0 0,1-1 0 0 0,-1 0 0 0 0,1 0 0 0 0,-1 0 0 0 0,1 0-1 0 0,-1-1 1 0 0,1 1 0 0 0,0-1 0 0 0,0 1 0 0 0,0-1 0 0 0,0 0 0 0 0,0 0 0 0 0,6 1 0 0 0,-6-2-121 0 0,55 8-521 0 0,-29-12-2946 0 0,-26 3 2657 0 0,-1 1 0 0 0,0-1 0 0 0,0 0 1 0 0,0 0-1 0 0,0 0 0 0 0,1-1 0 0 0,-1 1 0 0 0,-1 0 0 0 0,4-4 0 0 0,4-6-6810 0 0</inkml:trace>
  <inkml:trace contextRef="#ctx0" brushRef="#br0" timeOffset="1">175 9 15347 0 0,'-11'4'4593'0'0,"-1"2"-2176"0"0,-2 3-785 0 0,0 4-592 0 0,2 2-464 0 0,0 5-319 0 0,0 1-177 0 0,0 6-48 0 0,2 1-64 0 0,4 3-193 0 0,1 1-383 0 0,5 1-736 0 0,4-3-1224 0 0,2-4-1729 0 0,-24-28-1505 0 0,26 21-1751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5:39:42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50 14227 0 0,'-47'-47'7376'0'0,"48"44"-7010"0"0,5 4-244 0 0,14 3-183 0 0,-7-2 202 0 0,35 1 1159 0 0,-32-3-787 0 0,0 1 0 0 0,0 1 1 0 0,0 0-1 0 0,28 8 0 0 0,-39-9-473 0 0,-1 1-1 0 0,0 0 0 0 0,0 0 1 0 0,0 0-1 0 0,0 1 0 0 0,0-1 0 0 0,0 1 1 0 0,-1 0-1 0 0,1 0 0 0 0,-1 0 1 0 0,0 0-1 0 0,0 1 0 0 0,0-1 0 0 0,0 1 1 0 0,-1 0-1 0 0,1 0 0 0 0,-1 0 1 0 0,0 0-1 0 0,0 0 0 0 0,-1 1 0 0 0,3 6 1 0 0,-2 1-98 0 0,0-1 1 0 0,0 1 0 0 0,-1 0-1 0 0,-1 0 1 0 0,0 0 0 0 0,-1 0 0 0 0,0-1-1 0 0,0 1 1 0 0,-1 0 0 0 0,-1-1-1 0 0,0 1 1 0 0,-1-1 0 0 0,0 0-1 0 0,-1 0 1 0 0,0 0 0 0 0,0-1-1 0 0,-8 11 1 0 0,3-6-168 0 0,0-1 0 0 0,-2 0 0 0 0,1 0-1 0 0,-2-1 1 0 0,0-1 0 0 0,0 0 0 0 0,-1 0 0 0 0,-1-2-1 0 0,0 0 1 0 0,-26 14 0 0 0,37-23 317 0 0,0 1 0 0 0,1 0 1 0 0,0-1-1 0 0,-1 1 0 0 0,1 1 0 0 0,0-1 0 0 0,0 0 0 0 0,0 1 1 0 0,-3 3-1 0 0,5-5-79 0 0,1 1 1 0 0,-1-1-1 0 0,1 0 0 0 0,-1 1 1 0 0,1-1-1 0 0,0 1 1 0 0,0-1-1 0 0,-1 0 1 0 0,1 1-1 0 0,0-1 0 0 0,0 1 1 0 0,0-1-1 0 0,0 1 1 0 0,1-1-1 0 0,-1 0 0 0 0,0 1 1 0 0,1-1-1 0 0,-1 1 1 0 0,1-1-1 0 0,-1 0 1 0 0,1 1-1 0 0,-1-1 0 0 0,1 0 1 0 0,0 0-1 0 0,0 1 1 0 0,0-1-1 0 0,1 1 1 0 0,0 1-4 0 0,0 0 0 0 0,0 0 1 0 0,0-1-1 0 0,0 1 1 0 0,0-1-1 0 0,1 1 0 0 0,-1-1 1 0 0,1 0-1 0 0,0 0 0 0 0,0 0 1 0 0,-1 0-1 0 0,1-1 1 0 0,0 1-1 0 0,0-1 0 0 0,1 0 1 0 0,-1 1-1 0 0,0-1 1 0 0,0-1-1 0 0,1 1 0 0 0,-1 0 1 0 0,0-1-1 0 0,1 0 0 0 0,-1 0 1 0 0,0 0-1 0 0,1 0 1 0 0,-1 0-1 0 0,1-1 0 0 0,-1 0 1 0 0,0 1-1 0 0,0-1 1 0 0,1 0-1 0 0,-1-1 0 0 0,0 1 1 0 0,0-1-1 0 0,0 1 1 0 0,0-1-1 0 0,-1 0 0 0 0,1 0 1 0 0,0 0-1 0 0,-1 0 0 0 0,1 0 1 0 0,-1-1-1 0 0,0 1 1 0 0,0-1-1 0 0,0 0 0 0 0,0 0 1 0 0,0 1-1 0 0,0-1 1 0 0,-1 0-1 0 0,1 0 0 0 0,0-5 1 0 0,1-1 53 0 0,0 1 0 0 0,-1 0 1 0 0,0-1-1 0 0,-1 0 0 0 0,0 1 1 0 0,0-1-1 0 0,-1 0 1 0 0,0 0-1 0 0,-1 1 0 0 0,1-1 1 0 0,-2 0-1 0 0,1 1 0 0 0,-1-1 1 0 0,-1 1-1 0 0,1-1 0 0 0,-2 1 1 0 0,1 0-1 0 0,-1 0 0 0 0,0 1 1 0 0,0-1-1 0 0,-1 1 0 0 0,0 0 1 0 0,-1 0-1 0 0,1 0 0 0 0,-1 1 1 0 0,-1 0-1 0 0,-11-10 0 0 0,8 9-203 0 0,8 6 46 0 0,0 0-1 0 0,0 0 0 0 0,0 0 1 0 0,1 0-1 0 0,-1 0 0 0 0,0 0 1 0 0,1-1-1 0 0,-1 1 0 0 0,1 0 1 0 0,0-1-1 0 0,-1 0 0 0 0,1 1 1 0 0,0-1-1 0 0,0 0 1 0 0,0 0-1 0 0,0 1 0 0 0,0-1 1 0 0,1 0-1 0 0,-1 0 0 0 0,0 0 1 0 0,1 0-1 0 0,0 0 0 0 0,-1 0 1 0 0,1 0-1 0 0,0 0 0 0 0,0 0 1 0 0,0 0-1 0 0,0 0 0 0 0,1-3 1 0 0,-1-6-440 0 0,3-18-1982 0 0,2 9-6852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5:39:42.4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0 7194 0 0,'-6'4'9927'0'0,"-2"4"-4175"0"0,-12 21-2854 0 0,-7 20-5376 0 0,20-32 3789 0 0,4-10-1306 0 0,1 1-1 0 0,0 0 1 0 0,0-1 0 0 0,0 1-1 0 0,1 0 1 0 0,0 0 0 0 0,1 10-1 0 0,0-15-2 0 0,0 0 0 0 0,1-1-1 0 0,-1 1 1 0 0,1 0-1 0 0,0 0 1 0 0,0-1-1 0 0,0 1 1 0 0,0-1-1 0 0,0 1 1 0 0,0-1-1 0 0,1 1 1 0 0,-1-1-1 0 0,1 0 1 0 0,0 0 0 0 0,0 0-1 0 0,0 0 1 0 0,0 0-1 0 0,0 0 1 0 0,0 0-1 0 0,0 0 1 0 0,0-1-1 0 0,1 1 1 0 0,-1-1-1 0 0,3 1 1 0 0,18 8 16 0 0,-14-7-8 0 0,0 1 1 0 0,0 0 0 0 0,0 0 0 0 0,0 1-1 0 0,-1 0 1 0 0,0 1 0 0 0,0 0 0 0 0,0 0-1 0 0,-1 0 1 0 0,0 1 0 0 0,10 12 0 0 0,-16-18-6 0 0,-1 0 0 0 0,1 0 0 0 0,0 0 0 0 0,-1 1 0 0 0,1-1 0 0 0,-1 0 0 0 0,1 1 0 0 0,-1-1 0 0 0,0 0 0 0 0,1 1 0 0 0,-1-1 0 0 0,0 0 1 0 0,0 1-1 0 0,0-1 0 0 0,0 0 0 0 0,0 1 0 0 0,0-1 0 0 0,0 0 0 0 0,-1 1 0 0 0,1-1 0 0 0,0 0 0 0 0,-1 1 0 0 0,0 1 0 0 0,-1-1-51 0 0,0 0 0 0 0,1 1 0 0 0,-1-1 1 0 0,0 0-1 0 0,0-1 0 0 0,0 1 0 0 0,0 0 0 0 0,-1 0 0 0 0,1-1 0 0 0,0 0 0 0 0,-3 2 0 0 0,-6 2-366 0 0,0-1 0 0 0,0 0 0 0 0,0-1 0 0 0,-17 3 0 0 0,21-5-131 0 0,1 0 0 0 0,-1 0 0 0 0,0-1 0 0 0,1 0 0 0 0,-1 0 0 0 0,0 0 0 0 0,1-1 0 0 0,-13-3 0 0 0,16 3 65 0 0,0 0-1 0 0,0-1 1 0 0,1 1-1 0 0,-1-1 1 0 0,0 1-1 0 0,0-1 1 0 0,1 0-1 0 0,-1 0 1 0 0,1 0-1 0 0,0 0 1 0 0,0 0-1 0 0,-1-1 1 0 0,1 1-1 0 0,1-1 1 0 0,-1 0-1 0 0,0 1 1 0 0,1-1-1 0 0,-1 0 1 0 0,1 0-1 0 0,-2-4 1 0 0,-3-17-4371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5:39:45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0 136 9466 0 0,'6'-3'3121'0'0,"3"0"-545"0"0,4-1-527 0 0,2 0-465 0 0,0 0-464 0 0,3 1-360 0 0,1 1-287 0 0,-1 1-233 0 0,0 2-200 0 0,-2 1-312 0 0,-1-1-617 0 0,0 1-895 0 0,-3 2-1129 0 0,-1-2-1448 0 0,-1 2-2856 0 0</inkml:trace>
  <inkml:trace contextRef="#ctx0" brushRef="#br0" timeOffset="1">442 100 10514 0 0,'-2'-4'1549'0'0,"0"1"0"0"0,0-1 0 0 0,-1 0 0 0 0,1 1 0 0 0,-1-1 0 0 0,-4-3 0 0 0,5 5-1126 0 0,0 1-1 0 0,0-1 0 0 0,0 1 0 0 0,0 0 1 0 0,0 0-1 0 0,0-1 0 0 0,0 1 0 0 0,0 0 1 0 0,-1 1-1 0 0,-2-2 0 0 0,2 2-336 0 0,0 0 0 0 0,-1 0 0 0 0,1 0 0 0 0,0 0 0 0 0,-1 0 0 0 0,1 1 0 0 0,0-1 0 0 0,0 1 0 0 0,0 0 0 0 0,-1 0 0 0 0,1 0 0 0 0,0 1 0 0 0,0-1-1 0 0,0 1 1 0 0,1-1 0 0 0,-1 1 0 0 0,0 0 0 0 0,-2 3 0 0 0,-5 3-127 0 0,0 1 0 0 0,1 1 0 0 0,0 0 0 0 0,1 0 0 0 0,0 1 0 0 0,1 0 0 0 0,0 0 0 0 0,1 1 0 0 0,0-1 0 0 0,0 2 0 0 0,-4 14 0 0 0,5-10-153 0 0,0 1 1 0 0,1-1-1 0 0,1 1 0 0 0,0 0 1 0 0,2 0-1 0 0,0 0 0 0 0,2 30 0 0 0,0-45 174 0 0,-1 0 0 0 0,0 0-1 0 0,1-1 1 0 0,-1 1-1 0 0,1 0 1 0 0,0-1-1 0 0,0 1 1 0 0,0 0-1 0 0,0-1 1 0 0,0 1 0 0 0,0-1-1 0 0,1 0 1 0 0,-1 1-1 0 0,1-1 1 0 0,0 0-1 0 0,0 0 1 0 0,0 0-1 0 0,0 0 1 0 0,0 0 0 0 0,0-1-1 0 0,5 4 1 0 0,-5-4 24 0 0,1-1 0 0 0,-1 1 1 0 0,1-1-1 0 0,-1 1 1 0 0,1-1-1 0 0,-1 0 0 0 0,1 0 1 0 0,0 0-1 0 0,-1 0 1 0 0,1 0-1 0 0,-1-1 0 0 0,1 1 1 0 0,-1-1-1 0 0,1 0 1 0 0,-1 1-1 0 0,1-1 1 0 0,-1 0-1 0 0,0-1 0 0 0,1 1 1 0 0,-1 0-1 0 0,0-1 1 0 0,0 1-1 0 0,3-3 0 0 0,0 0 38 0 0,0-1 0 0 0,0 1-1 0 0,-1-1 1 0 0,1 1-1 0 0,-1-1 1 0 0,0-1-1 0 0,-1 1 1 0 0,1 0-1 0 0,-1-1 1 0 0,5-11 0 0 0,-8 15-24 0 0,1 0 1 0 0,-1 0 0 0 0,1 0-1 0 0,-1 0 1 0 0,0 0 0 0 0,0 0-1 0 0,0 0 1 0 0,0 0 0 0 0,0 0-1 0 0,0 0 1 0 0,-1 0 0 0 0,1 0-1 0 0,0 0 1 0 0,-1 1 0 0 0,0-1-1 0 0,1 0 1 0 0,-1 0 0 0 0,0 0-1 0 0,0 0 1 0 0,0 1 0 0 0,0-1-1 0 0,0 1 1 0 0,-1-1 0 0 0,1 1-1 0 0,0-1 1 0 0,-1 1 0 0 0,1-1 0 0 0,-1 1-1 0 0,0 0 1 0 0,1 0 0 0 0,-1 0-1 0 0,0 0 1 0 0,1 0 0 0 0,-1 0-1 0 0,0 1 1 0 0,0-1 0 0 0,0 0-1 0 0,0 1 1 0 0,-2-1 0 0 0,-4-1-109 0 0,0 0 1 0 0,0 1-1 0 0,-1-1 0 0 0,1 2 1 0 0,0-1-1 0 0,-1 1 1 0 0,1 0-1 0 0,-11 2 1 0 0,-9 6-2761 0 0,4 5-3510 0 0,22-8 1815 0 0,8 7-2555 0 0</inkml:trace>
  <inkml:trace contextRef="#ctx0" brushRef="#br0" timeOffset="2">476 415 11146 0 0,'-6'7'14239'0'0,"30"-11"-13124"0"0,-4-6-1359 0 0,-10 5-2273 0 0,0 0-5457 0 0</inkml:trace>
  <inkml:trace contextRef="#ctx0" brushRef="#br0" timeOffset="3">751 36 8234 0 0,'4'-22'10304'0'0,"7"11"-4273"0"0,-9 10-5830 0 0,0 0 0 0 0,0 1 1 0 0,0 0-1 0 0,0 0 0 0 0,0-1 1 0 0,0 1-1 0 0,1 0 0 0 0,-1 1 0 0 0,0-1 1 0 0,0 0-1 0 0,0 1 0 0 0,0-1 1 0 0,0 1-1 0 0,0 0 0 0 0,2 0 0 0 0,6 4-374 0 0,1 0-1 0 0,-1 1 0 0 0,-1 0 0 0 0,1 0 0 0 0,9 9 0 0 0,-15-12 151 0 0,-1 1 0 0 0,1-1 0 0 0,-1 0 1 0 0,0 1-1 0 0,0 0 0 0 0,0 0 0 0 0,-1 0 0 0 0,1 0 1 0 0,-1 1-1 0 0,0-1 0 0 0,0 0 0 0 0,-1 1 0 0 0,1-1 1 0 0,-1 1-1 0 0,0 0 0 0 0,0 0 0 0 0,0 6 1 0 0,-1-8-54 0 0,-1 0 1 0 0,1 0 0 0 0,-1 0 0 0 0,1-1 0 0 0,-1 1 0 0 0,0 0 0 0 0,0-1 0 0 0,0 1 0 0 0,-1-1 0 0 0,1 1 0 0 0,0-1 0 0 0,-1 1 0 0 0,0-1-1 0 0,1 0 1 0 0,-1 0 0 0 0,0 0 0 0 0,0 0 0 0 0,0 0 0 0 0,0 0 0 0 0,-1-1 0 0 0,1 1 0 0 0,0-1 0 0 0,-1 1 0 0 0,1-1 0 0 0,-1 0 0 0 0,0 0 0 0 0,1 0-1 0 0,-1 0 1 0 0,0-1 0 0 0,1 1 0 0 0,-4 0 0 0 0,-36 4-247 0 0,32-4 405 0 0,0 0-1 0 0,0 0 1 0 0,0 1 0 0 0,-15 5 0 0 0,29-4 29 0 0,0 1 0 0 0,0-1 0 0 0,0 0-1 0 0,0 0 1 0 0,7 3 0 0 0,-7-5-72 0 0,-1 1 0 0 0,0 0 1 0 0,0 0-1 0 0,0 0 0 0 0,0 0 0 0 0,0 0 1 0 0,-1 0-1 0 0,1 1 0 0 0,0 0 0 0 0,-1-1 1 0 0,0 1-1 0 0,0 0 0 0 0,0 0 0 0 0,0 0 1 0 0,2 4-1 0 0,-3-4 58 0 0,-1 1 1 0 0,1-1-1 0 0,-1 0 1 0 0,0 1-1 0 0,0-1 1 0 0,0 0-1 0 0,0 1 1 0 0,-1-1-1 0 0,1 0 0 0 0,-1 0 1 0 0,0 1-1 0 0,0-1 1 0 0,0 0-1 0 0,0 0 1 0 0,0 0-1 0 0,-4 6 1 0 0,1-2 36 0 0,-1 1-1 0 0,0-1 1 0 0,0 0 0 0 0,0 0 0 0 0,-1-1 0 0 0,1 0 0 0 0,-11 8-1 0 0,-19 7-1082 0 0,31-20 149 0 0,0 1 1 0 0,-1-1-1 0 0,1 0 1 0 0,-1 0-1 0 0,1 0 0 0 0,-9-1 1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5:39:46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21 13227 0 0,'-12'-21'11410'0'0,"12"25"-9569"0"0,0 9-1493 0 0,0-2-295 0 0,0 11 51 0 0,0 0 0 0 0,7 40 0 0 0,-6-57-120 0 0,0-1 0 0 0,0 1 0 0 0,0-1 0 0 0,0 0 0 0 0,1 1 0 0 0,0-1-1 0 0,0 0 1 0 0,0 0 0 0 0,0 0 0 0 0,1 0 0 0 0,-1 0 0 0 0,1-1 0 0 0,0 1 0 0 0,0-1 0 0 0,0 0 0 0 0,1 1 0 0 0,-1-1 0 0 0,1-1 0 0 0,0 1 0 0 0,5 2 0 0 0,-6-4-15 0 0,-1-1 0 0 0,1 1 0 0 0,0-1 0 0 0,-1 0 0 0 0,1 0 0 0 0,0 0 0 0 0,-1-1 0 0 0,1 1 0 0 0,0 0 0 0 0,-1-1 0 0 0,1 0 0 0 0,0 0 0 0 0,-1 0 1 0 0,1 0-1 0 0,-1 0 0 0 0,0 0 0 0 0,1-1 0 0 0,-1 1 0 0 0,0-1 0 0 0,0 1 0 0 0,0-1 0 0 0,0 0 0 0 0,0 0 0 0 0,3-3 0 0 0,3-4-50 0 0,0-1-1 0 0,0 1 0 0 0,-1-1 1 0 0,6-12-1 0 0,-8 15 96 0 0,-1 0 0 0 0,-1 0 0 0 0,1 0-1 0 0,-1-1 1 0 0,0 0 0 0 0,-1 1 0 0 0,0-1-1 0 0,2-11 1 0 0,-9 44 512 0 0,4-18-499 0 0,-1 0-1 0 0,1 0 0 0 0,0 0 0 0 0,0 12 1 0 0,2-8-31 0 0,0-1 0 0 0,0 1 0 0 0,1-1 0 0 0,1 0 0 0 0,0 0 1 0 0,0 0-1 0 0,1 0 0 0 0,6 12 0 0 0,-10-22-100 0 0,1 1 0 0 0,-1-1 1 0 0,0 1-1 0 0,1-1 0 0 0,-1 1 0 0 0,1-1 0 0 0,-1 1 0 0 0,1-1 1 0 0,0 1-1 0 0,-1-1 0 0 0,1 0 0 0 0,-1 1 0 0 0,1-1 1 0 0,0 0-1 0 0,-1 0 0 0 0,1 1 0 0 0,0-1 0 0 0,-1 0 0 0 0,1 0 1 0 0,0 0-1 0 0,-1 0 0 0 0,1 0 0 0 0,0 0 0 0 0,0 0 1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5:39:48.1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53 388 2849 0 0,'-1'0'412'0'0,"0"0"0"0"0,0 0 1 0 0,0 1-1 0 0,0-1 0 0 0,0 0 1 0 0,0 1-1 0 0,0-1 1 0 0,0 0-1 0 0,0 1 0 0 0,0 0 1 0 0,0-1-1 0 0,0 1 0 0 0,0-1 1 0 0,1 1-1 0 0,-1 0 1 0 0,0 0-1 0 0,0-1 0 0 0,1 1 1 0 0,-1 0-1 0 0,0 0 0 0 0,1 0 1 0 0,-1 1-1 0 0,-12 27 4802 0 0,12-25-4577 0 0,0-1-1 0 0,-1 1 1 0 0,1-1 0 0 0,0 0 0 0 0,-1 0 0 0 0,0 0 0 0 0,0 0 0 0 0,0 0 0 0 0,-3 3 0 0 0,15-56 738 0 0,19-47-792 0 0,61-141-1 0 0,-84 224-455 0 0,-5 8-74 0 0,2 0-1 0 0,-1 0 1 0 0,1 0 0 0 0,0 1-1 0 0,0-1 1 0 0,0 1-1 0 0,1-1 1 0 0,0 1 0 0 0,0 0-1 0 0,6-6 1 0 0,-9 11-54 0 0,-1 0 0 0 0,1 0 1 0 0,-1 0-1 0 0,1 0 1 0 0,0 0-1 0 0,-1 0 0 0 0,1 0 1 0 0,-1 0-1 0 0,1 0 0 0 0,-1 1 1 0 0,1-1-1 0 0,-1 0 0 0 0,1 0 1 0 0,-1 0-1 0 0,1 1 0 0 0,-1-1 1 0 0,1 0-1 0 0,-1 0 0 0 0,1 1 1 0 0,-1-1-1 0 0,0 1 0 0 0,1-1 1 0 0,-1 0-1 0 0,0 1 1 0 0,1-1-1 0 0,-1 1 0 0 0,0-1 1 0 0,1 1-1 0 0,-1-1 0 0 0,0 1 1 0 0,0-1-1 0 0,1 1 0 0 0,-1-1 1 0 0,0 1-1 0 0,0-1 0 0 0,0 1 1 0 0,0-1-1 0 0,0 1 0 0 0,0-1 1 0 0,0 2-1 0 0,8 28-48 0 0,-8-26 41 0 0,15 60-78 0 0,-5-25 96 0 0,-1 2 0 0 0,5 78 0 0 0,-15-54-1498 0 0,0-32-630 0 0,5 44 1 0 0,-13-97-9445 0 0,1 9 6122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5:39:48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12859 0 0,'0'4'3112'0'0,"-1"2"-1031"0"0,1 2-449 0 0,3 2-416 0 0,0 1-559 0 0,6-1-353 0 0,4 0-120 0 0,5 0-56 0 0,4 0-24 0 0,5-2-8 0 0,3-2-16 0 0,0 0 0 0 0,3-2-200 0 0,-2 1-472 0 0,0-2-1225 0 0,-2 2-2520 0 0,-6-1-5041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5:40:11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0 207 4801 0 0,'2'-4'10613'0'0,"1"-13"-6341"0"0,0-1-2215 0 0,2-9-532 0 0,-3 14-1367 0 0,0 0-1 0 0,1 1 1 0 0,0-1 0 0 0,1 1 0 0 0,0 0-1 0 0,1 0 1 0 0,0 0 0 0 0,1 1 0 0 0,10-16-1 0 0,-16 27-159 0 0,0 0 0 0 0,0-1 0 0 0,0 1 0 0 0,1 0 0 0 0,-1 0 0 0 0,0 0 0 0 0,0-1 0 0 0,0 1 0 0 0,1 0 1 0 0,-1 0-1 0 0,0 0 0 0 0,0 0 0 0 0,0-1 0 0 0,1 1 0 0 0,-1 0 0 0 0,0 0 0 0 0,0 0 0 0 0,1 0 0 0 0,-1 0 0 0 0,0 0 0 0 0,0 0 0 0 0,1 0 0 0 0,-1 0 0 0 0,0 0 0 0 0,0 0 0 0 0,1 0 0 0 0,-1 0 0 0 0,0 0 0 0 0,1 0 0 0 0,-1 0 0 0 0,0 0 0 0 0,0 0 0 0 0,1 0 0 0 0,-1 0 0 0 0,0 0 0 0 0,0 0 0 0 0,1 1 0 0 0,-1-1 0 0 0,0 0 0 0 0,0 0 0 0 0,0 0 0 0 0,1 0 0 0 0,-1 1 0 0 0,0-1 0 0 0,7 16-267 0 0,-1 18-401 0 0,-5-11 278 0 0,-2-18 334 0 0,1 0-1 0 0,0 0 0 0 0,1 1 0 0 0,-1-1 1 0 0,1 0-1 0 0,0 1 0 0 0,0-1 1 0 0,2 5-1 0 0,-3-10 58 0 0,1 0 0 0 0,-1 1 0 0 0,0-1 0 0 0,0 0 0 0 0,0 0 1 0 0,0 0-1 0 0,0 1 0 0 0,0-1 0 0 0,1 0 0 0 0,-1 0 0 0 0,0 0 0 0 0,0 1 0 0 0,0-1 0 0 0,1 0 0 0 0,-1 0 1 0 0,0 0-1 0 0,0 0 0 0 0,0 0 0 0 0,1 0 0 0 0,-1 0 0 0 0,0 1 0 0 0,0-1 0 0 0,1 0 0 0 0,-1 0 1 0 0,0 0-1 0 0,0 0 0 0 0,1 0 0 0 0,-1 0 0 0 0,0 0 0 0 0,0 0 0 0 0,1 0 0 0 0,-1 0 0 0 0,0 0 0 0 0,0-1 1 0 0,0 1-1 0 0,1 0 0 0 0,-1 0 0 0 0,0 0 0 0 0,11-9 5 0 0,4-13-1 0 0,-7 10 19 0 0,-5 6-3 0 0,0 0 0 0 0,0 0 0 0 0,1 0 1 0 0,0 1-1 0 0,0-1 0 0 0,1 1 1 0 0,5-5-1 0 0,-8 9-16 0 0,-1 0-1 0 0,1 0 1 0 0,-1 1 0 0 0,1-1 0 0 0,0 0 0 0 0,-1 1 0 0 0,1-1-1 0 0,0 1 1 0 0,-1 0 0 0 0,1 0 0 0 0,0-1 0 0 0,0 1 0 0 0,-1 0-1 0 0,1 0 1 0 0,0 1 0 0 0,0-1 0 0 0,-1 0 0 0 0,1 1 0 0 0,0-1-1 0 0,-1 1 1 0 0,1-1 0 0 0,0 1 0 0 0,-1 0 0 0 0,1-1-1 0 0,-1 1 1 0 0,1 0 0 0 0,-1 0 0 0 0,1 0 0 0 0,-1 0 0 0 0,0 1-1 0 0,1-1 1 0 0,-1 0 0 0 0,1 3 0 0 0,1-2 7 0 0,-1 0 1 0 0,0 0-1 0 0,0 0 0 0 0,0 1 1 0 0,-1-1-1 0 0,1 1 0 0 0,-1-1 1 0 0,1 1-1 0 0,-1 0 1 0 0,0-1-1 0 0,0 1 0 0 0,0 0 1 0 0,0 0-1 0 0,0 0 0 0 0,-1 0 1 0 0,1 3-1 0 0,-1 2 56 0 0,0 0-1 0 0,-1 0 1 0 0,0 0 0 0 0,-3 11-1 0 0,0 4-5267 0 0,2 0-5719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5:40:11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0 453 7522 0 0,'3'-36'10883'0'0,"-1"0"-4925"0"0,1-10-3307 0 0,-2 33-2675 0 0,0 0 1 0 0,2 0-1 0 0,-1 0 1 0 0,1 0 0 0 0,1 1-1 0 0,9-20 1 0 0,5-5 132 0 0,2 0-1 0 0,2 1 1 0 0,1 1 0 0 0,35-39 0 0 0,-58 73-111 0 0,0 1 0 0 0,0 0 0 0 0,1-1 0 0 0,-1 1 0 0 0,0-1 0 0 0,1 1 0 0 0,-1 0 0 0 0,1-1 0 0 0,-1 1 0 0 0,0 0 0 0 0,1-1 0 0 0,-1 1 0 0 0,1 0 0 0 0,-1 0 0 0 0,1-1 0 0 0,-1 1 0 0 0,1 0 0 0 0,-1 0 0 0 0,1 0 0 0 0,-1 0 0 0 0,1-1 0 0 0,-1 1 0 0 0,1 0 1 0 0,-1 0-1 0 0,1 0 0 0 0,-1 0 0 0 0,1 1 0 0 0,-1-1 0 0 0,1 0 0 0 0,0 0 0 0 0,-1 0 0 0 0,1 0 0 0 0,-1 0 0 0 0,1 1 0 0 0,0-1 0 0 0,0 2-3 0 0,1-1 0 0 0,-1 1 0 0 0,0-1 0 0 0,0 1 0 0 0,0-1 0 0 0,0 1 0 0 0,0 0 0 0 0,0-1 0 0 0,0 1 0 0 0,0 3 0 0 0,12 52-92 0 0,-12-53 80 0 0,51 347-3696 0 0,-51-343 874 0 0,-4-15-908 0 0,-5-14-1208 0 0,-15-10-1101 0 0,7 14 2116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5:40:12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6 4489 0 0,'-11'-6'10172'0'0,"25"10"-4883"0"0,0-2-4673 0 0,2-2 313 0 0,7 1 353 0 0,0 0-1 0 0,0 2 1 0 0,31 6-1 0 0,-48-7-1489 0 0,1 1 0 0 0,0-1 0 0 0,-1 1 0 0 0,1 0 0 0 0,-1 0-1 0 0,9 7 1 0 0,-12-7-399 0 0,1 0-1 0 0,-1 0 0 0 0,1 0 1 0 0,-1 1-1 0 0,0-1 0 0 0,0 1 1 0 0,0 0-1 0 0,-1 0 0 0 0,0 0 1 0 0,4 8-1 0 0,-4-1-5477 0 0,-2 1-1893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4:33:47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48 9034 0 0,'-3'-3'1195'0'0,"0"1"0"0"0,0-1 1 0 0,1 0-1 0 0,-1 0 0 0 0,1-1 0 0 0,0 1 1 0 0,0 0-1 0 0,-2-6 0 0 0,4 8-1112 0 0,0 1-1 0 0,-1-1 1 0 0,1 1-1 0 0,0 0 0 0 0,0-1 1 0 0,0 1-1 0 0,0-1 1 0 0,0 1-1 0 0,0 0 1 0 0,0-1-1 0 0,0 1 0 0 0,0-1 1 0 0,1 1-1 0 0,-1 0 1 0 0,0-1-1 0 0,0 1 1 0 0,0 0-1 0 0,0-1 0 0 0,0 1 1 0 0,1 0-1 0 0,-1-1 1 0 0,0 1-1 0 0,0 0 1 0 0,1-1-1 0 0,-1 1 0 0 0,0 0 1 0 0,0-1-1 0 0,1 1 1 0 0,-1 0-1 0 0,1-1 1 0 0,0 1-60 0 0,1-1 1 0 0,0 1-1 0 0,-1-1 1 0 0,1 1 0 0 0,0 0-1 0 0,-1 0 1 0 0,1 0 0 0 0,0 0-1 0 0,0 0 1 0 0,-1 0 0 0 0,4 1-1 0 0,110 15-1622 0 0,-41 0-7447 0 0,-61-10 5401 0 0,2 7-1526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4:33:47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49 10722 0 0,'-6'-11'3025'0'0,"5"5"-769"0"0,1-2-439 0 0,4 2-521 0 0,8 2-592 0 0,6 2-304 0 0,6-2-136 0 0,4 1-72 0 0,4 0-80 0 0,4 2-88 0 0,2 1-312 0 0,5 1-840 0 0,2 2-1128 0 0,-2 0-1793 0 0,-1-2-4033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4:25:39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1708 2561 0 0,'-18'-6'1880'0'0,"-1"-1"0"0"0,-27-15 0 0 0,11 4 3185 0 0,12 14-565 0 0,22 4-4400 0 0,0 1 0 0 0,0-1 0 0 0,0 0 0 0 0,0 0 0 0 0,0 0 0 0 0,0 0 0 0 0,0 0 0 0 0,0-1 0 0 0,0 1 0 0 0,0 0 0 0 0,0 0 0 0 0,0-1 0 0 0,0 1 0 0 0,1 0 0 0 0,-1-1-1 0 0,0 1 1 0 0,0-1 0 0 0,0 1 0 0 0,0-1 0 0 0,1 0 0 0 0,-1 1 0 0 0,0-1 0 0 0,0 0 0 0 0,1 0 0 0 0,-1 1 0 0 0,1-1 0 0 0,-1 0 0 0 0,1 0 0 0 0,-1 0 0 0 0,1 0 0 0 0,-1 1 0 0 0,1-1 0 0 0,-1-2 0 0 0,-31-113 268 0 0,-25-167 1 0 0,49 238-234 0 0,-40-331 700 0 0,29 203-361 0 0,18 160-449 0 0,0-1 0 0 0,0 1 0 0 0,1 0 0 0 0,1-1 0 0 0,0 1 0 0 0,1 0 0 0 0,0 0 0 0 0,9-25 0 0 0,-9 32-38 0 0,0 0 1 0 0,1 1-1 0 0,0 0 1 0 0,0-1-1 0 0,0 1 0 0 0,1 0 1 0 0,0 0-1 0 0,0 1 0 0 0,0-1 1 0 0,1 1-1 0 0,-1 0 0 0 0,1 0 1 0 0,0 1-1 0 0,0-1 0 0 0,0 1 1 0 0,1 0-1 0 0,-1 0 1 0 0,1 1-1 0 0,-1 0 0 0 0,1 0 1 0 0,9-2-1 0 0,39-4-36 0 0,-1 2 0 0 0,1 3 0 0 0,0 2-1 0 0,70 7 1 0 0,86-1-129 0 0,-46-27-359 0 0,-8 0 515 0 0,-153 22 30 0 0,0-1 0 0 0,0 1 1 0 0,0-1-1 0 0,0 1 0 0 0,0-1 0 0 0,1 0 0 0 0,-1 0 1 0 0,5-3-1 0 0,-8 4 9 0 0,1-1 0 0 0,0 1 1 0 0,0-1-1 0 0,-1 0 1 0 0,1 1-1 0 0,0-1 0 0 0,-1 0 1 0 0,1 0-1 0 0,0 1 0 0 0,-1-1 1 0 0,1 0-1 0 0,-1 0 1 0 0,1 0-1 0 0,-1 0 0 0 0,0 0 1 0 0,1 1-1 0 0,-1-1 0 0 0,0 0 1 0 0,0 0-1 0 0,0 0 0 0 0,0 0 1 0 0,0 0-1 0 0,0 0 1 0 0,0 0-1 0 0,0 0 0 0 0,0 0 1 0 0,0 0-1 0 0,0 0 0 0 0,0 0 1 0 0,-1 0-1 0 0,1 0 1 0 0,-1-1-1 0 0,-1-5 64 0 0,0 0 1 0 0,1 0-1 0 0,0 0 0 0 0,0 0 1 0 0,0 0-1 0 0,1-11 1 0 0,0 16-82 0 0,0 1 0 0 0,0-1 0 0 0,0 1 0 0 0,0-1 0 0 0,1 1 0 0 0,-1-1 0 0 0,0 1 0 0 0,1-1 0 0 0,-1 1 0 0 0,1-1 0 0 0,-1 1 0 0 0,1-1 0 0 0,0 1 1 0 0,-1 0-1 0 0,1-1 0 0 0,0 1 0 0 0,0 0 0 0 0,0 0 0 0 0,0-1 0 0 0,0 1 0 0 0,0 0 0 0 0,1 0 0 0 0,-1 0 0 0 0,0 0 0 0 0,1 1 0 0 0,-1-1 0 0 0,0 0 0 0 0,1 0 1 0 0,-1 1-1 0 0,1-1 0 0 0,-1 1 0 0 0,1-1 0 0 0,-1 1 0 0 0,1 0 0 0 0,2-1 0 0 0,-3 2 2 0 0,0-2-1 0 0,0 1 1 0 0,1 0-1 0 0,-1 0 1 0 0,0 0 0 0 0,0 0-1 0 0,0-1 1 0 0,0 1 0 0 0,0 0-1 0 0,0-1 1 0 0,0 1-1 0 0,0-1 1 0 0,0 0 0 0 0,0 1-1 0 0,0-1 1 0 0,0 0-1 0 0,0 1 1 0 0,0-1 0 0 0,0 0-1 0 0,0 0 1 0 0,-1 0-1 0 0,1 0 1 0 0,0 0 0 0 0,-1 0-1 0 0,1 0 1 0 0,-1 0 0 0 0,1-1-1 0 0,7-37 48 0 0,-8 35-49 0 0,0 1 0 0 0,0-1 0 0 0,1 1 0 0 0,0-1 0 0 0,-1 1 0 0 0,1-1 0 0 0,0 1 0 0 0,1-1 0 0 0,-1 1 0 0 0,0 0-1 0 0,5-6 1 0 0,-6 9 6 0 0,1-1-1 0 0,-1 1 0 0 0,1 0 0 0 0,-1 0 0 0 0,1-1 0 0 0,-1 1 1 0 0,1 0-1 0 0,-1 0 0 0 0,1 0 0 0 0,0 0 0 0 0,-1-1 1 0 0,1 1-1 0 0,0 0 0 0 0,-1 0 0 0 0,1 0 0 0 0,-1 1 0 0 0,1-1 1 0 0,0 0-1 0 0,-1 0 0 0 0,1 0 0 0 0,-1 0 0 0 0,1 0 1 0 0,-1 1-1 0 0,1-1 0 0 0,0 0 0 0 0,-1 1 0 0 0,1-1 1 0 0,-1 0-1 0 0,1 1 0 0 0,-1-1 0 0 0,0 0 0 0 0,1 1 0 0 0,-1-1 1 0 0,1 1-1 0 0,-1-1 0 0 0,0 1 0 0 0,1-1 0 0 0,-1 1 1 0 0,1 0-1 0 0,15 25 95 0 0,-14-22-97 0 0,9 19 50 0 0,13 35 0 0 0,-20-45-56 0 0,1 1 0 0 0,0-1 0 0 0,1 0-1 0 0,0-1 1 0 0,1 1 0 0 0,1-1-1 0 0,0-1 1 0 0,0 1 0 0 0,15 14-1 0 0,-21-24 1 0 0,0-1-1 0 0,-1 1 0 0 0,1-1 0 0 0,0 0 0 0 0,0 0 0 0 0,0 0 0 0 0,0 0 1 0 0,0 0-1 0 0,0 0 0 0 0,0 0 0 0 0,0-1 0 0 0,0 1 0 0 0,0-1 0 0 0,0 0 1 0 0,0 1-1 0 0,0-1 0 0 0,1 0 0 0 0,-1 0 0 0 0,0 0 0 0 0,0-1 0 0 0,4 0 1 0 0,-2 0 1 0 0,-1-1 1 0 0,0 0-1 0 0,0 1 0 0 0,0-1 1 0 0,0 0-1 0 0,0 0 1 0 0,0-1-1 0 0,-1 1 1 0 0,1-1-1 0 0,-1 1 1 0 0,1-1-1 0 0,1-4 0 0 0,3-4 6 0 0,0 0 0 0 0,-1-1 0 0 0,0 0 0 0 0,-1 0 0 0 0,0 0 0 0 0,3-17 0 0 0,-3 4 8 0 0,1-39-1 0 0,-5 50 16 0 0,-1-1 1 0 0,2 1-1 0 0,0 0 1 0 0,1 0-1 0 0,0-1 0 0 0,1 2 1 0 0,0-1-1 0 0,12-22 0 0 0,-16 35-14 0 0,1 0 0 0 0,-1 0 0 0 0,1 0-1 0 0,-1 0 1 0 0,1 1 0 0 0,0-1 0 0 0,0 0-1 0 0,-1 0 1 0 0,1 0 0 0 0,0 1 0 0 0,0-1-1 0 0,0 1 1 0 0,0-1 0 0 0,0 0 0 0 0,0 1-1 0 0,0 0 1 0 0,0-1 0 0 0,0 1 0 0 0,0 0-1 0 0,0-1 1 0 0,0 1 0 0 0,0 0 0 0 0,0 0-1 0 0,2 0 1 0 0,-1 0 7 0 0,0 1 0 0 0,1-1 0 0 0,-1 1 0 0 0,0-1 0 0 0,0 1 0 0 0,0 0 0 0 0,0 0 1 0 0,0 0-1 0 0,0 1 0 0 0,0-1 0 0 0,2 2 0 0 0,7 7 22 0 0,-1 0 0 0 0,-1 0 1 0 0,11 15-1 0 0,-11-13-86 0 0,18 23 63 0 0,-12-15 1 0 0,23 26 1 0 0,-33-41-31 0 0,-1-1 1 0 0,0 0-1 0 0,1 0 1 0 0,0-1 0 0 0,0 1-1 0 0,0-1 1 0 0,1 0-1 0 0,-1 0 1 0 0,0-1-1 0 0,1 0 1 0 0,6 2-1 0 0,-10-4-2 0 0,0 1-1 0 0,0-1 1 0 0,1 0 0 0 0,-1 0-1 0 0,0 0 1 0 0,0-1-1 0 0,0 1 1 0 0,1-1 0 0 0,-1 1-1 0 0,0-1 1 0 0,0 1-1 0 0,0-1 1 0 0,0 0 0 0 0,0 0-1 0 0,0 0 1 0 0,0 0-1 0 0,0-1 1 0 0,-1 1-1 0 0,1 0 1 0 0,0-1 0 0 0,-1 1-1 0 0,3-3 1 0 0,3-5-60 0 0,1 0 0 0 0,-2-1 1 0 0,8-12-1 0 0,2-3-63 0 0,-2 6 85 0 0,25-32-122 0 0,-36 47 161 0 0,1 0 0 0 0,0 0 1 0 0,0 1-1 0 0,0-1 0 0 0,1 1 0 0 0,-1 0 0 0 0,1 0 0 0 0,9-4 0 0 0,-12 7 16 0 0,0 0-1 0 0,0-1 0 0 0,0 1 1 0 0,1 0-1 0 0,-1 0 0 0 0,0 0 1 0 0,0 1-1 0 0,0-1 0 0 0,0 0 0 0 0,0 1 1 0 0,0-1-1 0 0,0 1 0 0 0,0 0 1 0 0,0 0-1 0 0,0 0 0 0 0,0 0 1 0 0,0 0-1 0 0,-1 0 0 0 0,1 0 0 0 0,0 1 1 0 0,-1-1-1 0 0,1 0 0 0 0,2 4 1 0 0,32 41 152 0 0,-33-41-143 0 0,27 44 158 0 0,-23-35-169 0 0,1-1 1 0 0,0 0 0 0 0,1 0-1 0 0,0-1 1 0 0,1 0 0 0 0,12 11 0 0 0,-21-22-9 0 0,0 0 1 0 0,0 0-1 0 0,0 0 1 0 0,0 0 0 0 0,0 0-1 0 0,1-1 1 0 0,-1 1-1 0 0,0 0 1 0 0,1-1 0 0 0,-1 1-1 0 0,0 0 1 0 0,1-1 0 0 0,-1 0-1 0 0,0 1 1 0 0,1-1-1 0 0,-1 0 1 0 0,1 0 0 0 0,-1 0-1 0 0,1 0 1 0 0,-1 0 0 0 0,1 0-1 0 0,-1 0 1 0 0,0 0-1 0 0,1-1 1 0 0,-1 1 0 0 0,1 0-1 0 0,-1-1 1 0 0,0 1-1 0 0,1-1 1 0 0,-1 0 0 0 0,0 1-1 0 0,0-1 1 0 0,1 0 0 0 0,-1 0-1 0 0,0 0 1 0 0,0 0-1 0 0,0 0 1 0 0,0 0 0 0 0,0 0-1 0 0,1-2 1 0 0,4-6 4 0 0,0 0 1 0 0,-1 0-1 0 0,-1 0 0 0 0,7-19 0 0 0,3-3 2 0 0,-13 29 0 0 0,-1 1 0 0 0,1 0 0 0 0,0 0 0 0 0,0-1 0 0 0,0 1 0 0 0,0 0 0 0 0,0 0 0 0 0,0 0 0 0 0,1 0 0 0 0,-1 0 0 0 0,0 0 0 0 0,0 0 0 0 0,1 0 0 0 0,-1 1 0 0 0,0-1 0 0 0,1 1 0 0 0,-1-1 0 0 0,1 1 0 0 0,-1-1 0 0 0,1 1 0 0 0,2-1 0 0 0,-1 1 2 0 0,-1 1 1 0 0,1-1-1 0 0,-1 0 0 0 0,1 1 1 0 0,-1 0-1 0 0,0 0 1 0 0,1-1-1 0 0,-1 1 1 0 0,0 1-1 0 0,1-1 0 0 0,-1 0 1 0 0,2 2-1 0 0,6 5 12 0 0,-1-1 1 0 0,-1 2-1 0 0,1-1 0 0 0,12 17 0 0 0,-14-14 11 0 0,0 1 0 0 0,-1-1 0 0 0,-1 1 0 0 0,6 15 0 0 0,-8-19-20 0 0,0 1 1 0 0,0-1-1 0 0,1 0 1 0 0,0 0-1 0 0,1 0 0 0 0,-1 0 1 0 0,1-1-1 0 0,1 0 1 0 0,0 0-1 0 0,0 0 0 0 0,7 6 1 0 0,-11-12-12 0 0,-1 0 1 0 0,1 0 0 0 0,0 0-1 0 0,0 0 1 0 0,-1 0-1 0 0,1 0 1 0 0,0 0 0 0 0,0 0-1 0 0,0-1 1 0 0,0 1-1 0 0,2-1 1 0 0,-3 0 1 0 0,-1 0 0 0 0,1 0 0 0 0,0 0 1 0 0,0 0-1 0 0,-1 0 0 0 0,1 0 0 0 0,0-1 0 0 0,-1 1 0 0 0,1 0 0 0 0,0 0 1 0 0,-1-1-1 0 0,1 1 0 0 0,0 0 0 0 0,-1-1 0 0 0,1 1 0 0 0,-1-1 1 0 0,1 1-1 0 0,-1-1 0 0 0,1 1 0 0 0,-1-1 0 0 0,1 0 0 0 0,1-3-2 0 0,0 0 0 0 0,0 0-1 0 0,0-1 1 0 0,-1 1 0 0 0,0 0 0 0 0,0-1-1 0 0,1-7 1 0 0,-2 8 16 0 0,1 0-1 0 0,0 0 1 0 0,0 0 0 0 0,0 0-1 0 0,0 0 1 0 0,0 1 0 0 0,4-7-1 0 0,-5 9-10 0 0,1 1 0 0 0,-1-1 0 0 0,0 1 0 0 0,1-1 0 0 0,-1 1 0 0 0,1-1 0 0 0,-1 1-1 0 0,1-1 1 0 0,-1 1 0 0 0,1 0 0 0 0,-1-1 0 0 0,1 1 0 0 0,-1 0 0 0 0,1 0 0 0 0,-1-1 0 0 0,1 1-1 0 0,0 0 1 0 0,-1 0 0 0 0,1 0 0 0 0,0 0 0 0 0,-1 0 0 0 0,1-1 0 0 0,-1 1 0 0 0,1 0 0 0 0,0 1 0 0 0,-1-1-1 0 0,1 0 1 0 0,0 0 0 0 0,-1 0 0 0 0,1 0 0 0 0,0 1 0 0 0,16 12 51 0 0,-2-2-15 0 0,-12-15 15 0 0,-3 4-51 0 0,0 0 0 0 0,0 0 1 0 0,0 0-1 0 0,0-1 0 0 0,0 1 0 0 0,0 0 1 0 0,0 0-1 0 0,0 0 0 0 0,1-1 0 0 0,-1 1 1 0 0,0 0-1 0 0,0 0 0 0 0,0 0 1 0 0,0-1-1 0 0,0 1 0 0 0,0 0 0 0 0,0 0 1 0 0,1 0-1 0 0,-1 0 0 0 0,0 0 0 0 0,0-1 1 0 0,0 1-1 0 0,0 0 0 0 0,1 0 1 0 0,-1 0-1 0 0,0 0 0 0 0,0 0 0 0 0,0 0 1 0 0,1 0-1 0 0,-1 0 0 0 0,0 0 0 0 0,0 0 1 0 0,0 0-1 0 0,1 0 0 0 0,-1 0 0 0 0,0 0 1 0 0,0 0-1 0 0,0 0 0 0 0,1 0 1 0 0,-1 0-1 0 0,0 0 0 0 0,0 0 0 0 0,0 0 1 0 0,1 0-1 0 0,-1 0 0 0 0,0 0 0 0 0,0 0 1 0 0,0 0-1 0 0,1 0 0 0 0,-1 0 0 0 0,0 1 1 0 0,0-1-1 0 0,0 0 0 0 0,0 0 1 0 0,0 0-1 0 0,1 0 0 0 0,-1 1 0 0 0,0-1 1 0 0,0 0-1 0 0,0 0 0 0 0,0 0 0 0 0,0 1 1 0 0,5 0-4 0 0,0 1 0 0 0,0-1 0 0 0,0 1 0 0 0,0-1 0 0 0,0-1 1 0 0,0 1-1 0 0,0-1 0 0 0,1 0 0 0 0,-1 0 0 0 0,0-1 0 0 0,0 1 1 0 0,0-1-1 0 0,0 0 0 0 0,0 0 0 0 0,0-1 0 0 0,5-2 0 0 0,32-5 28 0 0,0 4-121 0 0,1 2 0 0 0,53 3 0 0 0,-87 2 96 0 0,0 0-1 0 0,0 0 1 0 0,0 1-1 0 0,0 0 1 0 0,-1 0 0 0 0,1 1-1 0 0,11 7 1 0 0,30 13 31 0 0,-40-23 114 0 0,-10 0 272 0 0,-6 15 72 0 0,2 7-303 0 0,0 1 0 0 0,2 0 0 0 0,1 0 1 0 0,2 31-1 0 0,15 100-52 0 0,-8-92-55 0 0,54 285-31 0 0,5-121-20 0 0,-53-185-452 0 0,-3 1 0 0 0,-2 0-1 0 0,5 49 1 0 0,-14-85-672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4:33:48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0 173 15843 0 0,'1'4'4257'0'0,"7"28"2095"0"0,17 80-6390 0 0,-15-52 115 0 0,28 146 42 0 0,-29-169-128 0 0,2-1 0 0 0,1 0 0 0 0,24 49 0 0 0,-6-36-30 0 0,-28-45 33 0 0,1-1 0 0 0,0 1 0 0 0,-1-1 0 0 0,2 0 0 0 0,-1 0 0 0 0,0 0 0 0 0,1-1 0 0 0,-1 1-1 0 0,1-1 1 0 0,6 4 0 0 0,-8-6 7 0 0,-1 0-1 0 0,0 1 0 0 0,0-1 0 0 0,1 0 0 0 0,-1 0 0 0 0,0 0 1 0 0,0 0-1 0 0,1 0 0 0 0,-1 0 0 0 0,0 0 0 0 0,0 0 0 0 0,1-1 1 0 0,-1 1-1 0 0,0 0 0 0 0,0-1 0 0 0,0 1 0 0 0,0-1 1 0 0,0 0-1 0 0,1 1 0 0 0,-1-1 0 0 0,0 0 0 0 0,0 1 0 0 0,0-1 1 0 0,-1 0-1 0 0,1 0 0 0 0,0 0 0 0 0,0 0 0 0 0,0 0 1 0 0,-1 0-1 0 0,1 0 0 0 0,0-1 0 0 0,18-39 43 0 0,-18 39-41 0 0,19-67 96 0 0,17-96 0 0 0,-26 103-92 0 0,4-1 0 0 0,28-78 1 0 0,-31 110-31 0 0,-6 13-138 0 0,1 1-1 0 0,12-21 1 0 0,-19 38 75 0 0,0-1 0 0 0,0 1 1 0 0,0 0-1 0 0,0 0 0 0 0,1 0 0 0 0,-1-1 1 0 0,0 1-1 0 0,0 0 0 0 0,0 0 0 0 0,1 0 0 0 0,-1 0 1 0 0,0 0-1 0 0,0 0 0 0 0,0-1 0 0 0,1 1 1 0 0,-1 0-1 0 0,0 0 0 0 0,0 0 0 0 0,1 0 0 0 0,-1 0 1 0 0,0 0-1 0 0,0 0 0 0 0,1 0 0 0 0,-1 0 1 0 0,0 0-1 0 0,0 0 0 0 0,1 0 0 0 0,-1 0 0 0 0,0 0 1 0 0,0 0-1 0 0,1 0 0 0 0,-1 0 0 0 0,0 1 1 0 0,0-1-1 0 0,0 0 0 0 0,1 0 0 0 0,-1 0 0 0 0,0 0 1 0 0,0 0-1 0 0,0 0 0 0 0,1 1 0 0 0,-1-1 1 0 0,0 0-1 0 0,0 0 0 0 0,0 0 0 0 0,0 1 1 0 0,0-1-1 0 0,1 0 0 0 0,-1 0 0 0 0,0 0 0 0 0,0 1 1 0 0,0-1-1 0 0,0 0 0 0 0,0 0 0 0 0,0 1 1 0 0,0-1-1 0 0,0 0 0 0 0,0 0 0 0 0,0 1 0 0 0,0-1 1 0 0,7 19-7725 0 0,-2-6-1467 0 0</inkml:trace>
  <inkml:trace contextRef="#ctx0" brushRef="#br0" timeOffset="1">1318 1 9138 0 0,'-1'0'198'0'0,"1"0"0"0"0,-1-1 0 0 0,1 1 0 0 0,-1 0 0 0 0,1 0 0 0 0,-1 0 0 0 0,1 0 0 0 0,-1 0 0 0 0,1 0-1 0 0,-1 0 1 0 0,1 0 0 0 0,-1 0 0 0 0,1 0 0 0 0,-1 1 0 0 0,0-1 0 0 0,1 0 0 0 0,-1 0 0 0 0,1 0 0 0 0,0 1 0 0 0,-1-1 0 0 0,1 0 0 0 0,-1 1 0 0 0,1-1 0 0 0,-1 0 0 0 0,1 1 0 0 0,0-1 0 0 0,-1 0 0 0 0,1 1 0 0 0,0-1-1 0 0,-1 1 1 0 0,1-1 0 0 0,0 1 0 0 0,-1-1 0 0 0,1 1 0 0 0,0-1 0 0 0,0 1 0 0 0,0-1 0 0 0,0 1 0 0 0,-1-1 0 0 0,1 1 0 0 0,0-1 0 0 0,0 1 0 0 0,0-1 0 0 0,0 1 0 0 0,0-1 0 0 0,0 1 0 0 0,0 0 0 0 0,6 32 1921 0 0,-3-23-1411 0 0,7 59 808 0 0,1 80 0 0 0,-10-102-1525 0 0,3 1 0 0 0,1-1 0 0 0,2 0-1 0 0,25 82 1 0 0,4-40-2442 0 0,-30-78 572 0 0,0 0 1 0 0,0-1-1 0 0,10 11 0 0 0,-16-21 1779 0 0,0 0-1 0 0,0 0 1 0 0,0 0-1 0 0,0 0 1 0 0,0 0-1 0 0,0 0 1 0 0,0 1-1 0 0,0-1 1 0 0,0 0-1 0 0,0 0 1 0 0,4 1-2915 0 0,-4-1 2915 0 0,0 0-1 0 0,0 0 1 0 0,0 0-1 0 0,0 0 1 0 0,0 0 0 0 0,2-14-3581 0 0,-5-14 2258 0 0,-14-53-1211 0 0,3 26 1007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4:33:49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169 472 5073 0 0,'-14'-37'491'0'0,"-70"-165"3412"0"0,66 166-2690 0 0,-20-46 1985 0 0,35 74-2527 0 0,0 0 1 0 0,1-1-1 0 0,-1 1 0 0 0,2-1 0 0 0,0 0 1 0 0,0 1-1 0 0,0-16 0 0 0,1 23-575 0 0,0-1 0 0 0,0 1 0 0 0,0 0 1 0 0,0 0-1 0 0,1-1 0 0 0,-1 1 0 0 0,0 0 0 0 0,1 0 0 0 0,-1-1 0 0 0,1 1 0 0 0,-1 0 0 0 0,1 0 1 0 0,0 0-1 0 0,-1 0 0 0 0,1 0 0 0 0,0-1 0 0 0,0 2 0 0 0,0-1 0 0 0,0 0 0 0 0,0 0 0 0 0,0 0 1 0 0,0 0-1 0 0,0 0 0 0 0,0 1 0 0 0,0-1 0 0 0,2 0 0 0 0,0 0-21 0 0,0 0 0 0 0,0 1 0 0 0,0 0 0 0 0,0 0 0 0 0,0 0 0 0 0,0 0 0 0 0,0 0 1 0 0,0 0-1 0 0,0 1 0 0 0,0-1 0 0 0,3 2 0 0 0,9 3 10 0 0,0 1 0 0 0,-1 1 0 0 0,19 10 0 0 0,-33-17-82 0 0,34 19 72 0 0,-2 1 0 0 0,31 25 0 0 0,-55-39 4 0 0,-1-1 0 0 0,0 1 0 0 0,-1 1 1 0 0,0-1-1 0 0,0 1 0 0 0,0 0 1 0 0,-1 1-1 0 0,0-1 0 0 0,0 1 1 0 0,-1 0-1 0 0,0 0 0 0 0,0 1 1 0 0,-1-1-1 0 0,4 17 0 0 0,-6-18-50 0 0,-1 0 0 0 0,0 0 1 0 0,0 1-1 0 0,-1-1 0 0 0,0 0 0 0 0,0 0 0 0 0,-1 0 0 0 0,1 0 0 0 0,-2 0 0 0 0,1 0 0 0 0,-1 0 0 0 0,0-1 0 0 0,0 1 0 0 0,-1-1 1 0 0,0 0-1 0 0,0 0 0 0 0,0 0 0 0 0,-1-1 0 0 0,0 1 0 0 0,0-1 0 0 0,0 0 0 0 0,-1-1 0 0 0,1 1 0 0 0,-1-1 0 0 0,-1 0 1 0 0,1 0-1 0 0,0-1 0 0 0,-1 0 0 0 0,1 0 0 0 0,-1-1 0 0 0,-14 4 0 0 0,21-6-29 0 0,-1 0 0 0 0,1 0-1 0 0,-1 0 1 0 0,1 0 0 0 0,-1 0-1 0 0,1 0 1 0 0,0 0 0 0 0,-1 1-1 0 0,1-1 1 0 0,-1 0 0 0 0,1 0 0 0 0,0 0-1 0 0,-1 0 1 0 0,1 1 0 0 0,-1-1-1 0 0,1 0 1 0 0,0 1 0 0 0,-1-1-1 0 0,1 0 1 0 0,0 0 0 0 0,0 1 0 0 0,-1-1-1 0 0,1 1 1 0 0,0-1 0 0 0,0 0-1 0 0,-1 1 1 0 0,1-1 0 0 0,0 0-1 0 0,0 1 1 0 0,0-1 0 0 0,0 1 0 0 0,0-1-1 0 0,0 1 1 0 0,-1-1 0 0 0,1 0-1 0 0,0 1 1 0 0,11 16-21 0 0,34 19-20 0 0,-33-28 37 0 0,-7-4 0 0 0,148 128-2969 0 0,-138-117 2323 0 0,-1 0 1 0 0,-1 2 0 0 0,-1-1 0 0 0,0 1 0 0 0,-1 1 0 0 0,-1 0 0 0 0,14 32 0 0 0,-22-39-5051 0 0</inkml:trace>
  <inkml:trace contextRef="#ctx0" brushRef="#br0" timeOffset="1">723 336 12075 0 0,'-1'-1'448'0'0,"-1"0"1"0"0,1 0 0 0 0,0 0-1 0 0,0 0 1 0 0,0 0 0 0 0,0 0-1 0 0,0 0 1 0 0,0 0 0 0 0,1-1-1 0 0,-1 1 1 0 0,0 0 0 0 0,1 0-1 0 0,-1-1 1 0 0,0 1 0 0 0,1 0-1 0 0,0-1 1 0 0,-1 1 0 0 0,1-1-1 0 0,0 1 1 0 0,0-1 0 0 0,0 1-1 0 0,0-3 1 0 0,0 3-317 0 0,1 0 0 0 0,0 0-1 0 0,0 0 1 0 0,-1 0 0 0 0,1 0 0 0 0,0 1 0 0 0,0-1-1 0 0,0 0 1 0 0,0 0 0 0 0,0 1 0 0 0,0-1-1 0 0,1 1 1 0 0,-1-1 0 0 0,0 1 0 0 0,0-1 0 0 0,0 1-1 0 0,0 0 1 0 0,1-1 0 0 0,-1 1 0 0 0,2 0-1 0 0,11-2-272 0 0,1 2-1 0 0,-1 0 1 0 0,19 2-1 0 0,-30-2 387 0 0,16 2-388 0 0,0 1 0 0 0,0 0-1 0 0,0 2 1 0 0,0 0 0 0 0,19 8 0 0 0,-25-7-1152 0 0,1 1 0 0 0,19 13 1 0 0,-23-14-1012 0 0,-2 1 0 0 0,1 0 0 0 0,15 17 0 0 0,-15-11-1671 0 0,-3 0-799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4:33:49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 11202 0 0,'-3'-1'8194'0'0,"8"-1"-6818"0"0,5 2-455 0 0,3 0-425 0 0,4 0-216 0 0,5 0-136 0 0,4 0-64 0 0,4 0-40 0 0,4 2-96 0 0,3 0-432 0 0,0 2-953 0 0,0 2-1383 0 0,-3-2-2321 0 0,0 0-3049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4:33:50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22 691 11234 0 0,'0'0'263'0'0,"-20"-7"7725"0"0,18 4-5297 0 0,13 1-1590 0 0,44-1-420 0 0,220-24-124 0 0,-227 24-124 0 0,-51 2-316 0 0,-1 1 1 0 0,1-1-1 0 0,0-1 0 0 0,0 1 1 0 0,-1 0-1 0 0,1-1 0 0 0,0 1 1 0 0,0-1-1 0 0,0 0 0 0 0,-4-4 1 0 0,-33-27 318 0 0,31 24-311 0 0,-20-16 12 0 0,2-1 0 0 0,-42-51 0 0 0,59 64-140 0 0,2 1 0 0 0,-1-2 0 0 0,2 1-1 0 0,0-1 1 0 0,0 0 0 0 0,1-1 0 0 0,1 0 0 0 0,0 0-1 0 0,-3-22 1 0 0,5 20-5 0 0,1-1 1 0 0,1 1-1 0 0,1 0 0 0 0,0 0 0 0 0,1-1 1 0 0,1 1-1 0 0,0 0 0 0 0,6-18 0 0 0,-6 29 0 0 0,0-1 0 0 0,0 1 0 0 0,1 0 0 0 0,0 0 0 0 0,0 0 0 0 0,1 0 0 0 0,0 0 0 0 0,0 0 0 0 0,0 1 0 0 0,0 0 0 0 0,1 0 0 0 0,0 0 0 0 0,0 1 0 0 0,0 0 0 0 0,1-1 0 0 0,0 2 0 0 0,-1-1 0 0 0,1 1 0 0 0,0 0 0 0 0,1 0 0 0 0,-1 1-1 0 0,1-1 1 0 0,6 0 0 0 0,5-1-26 0 0,0 1-1 0 0,1 2 0 0 0,-1 0 0 0 0,0 0 1 0 0,0 2-1 0 0,1 0 0 0 0,-1 1 0 0 0,0 1 0 0 0,0 1 1 0 0,0 0-1 0 0,-1 1 0 0 0,0 1 0 0 0,0 1 0 0 0,0 1 1 0 0,0 0-1 0 0,-1 1 0 0 0,-1 0 0 0 0,0 2 1 0 0,0-1-1 0 0,-1 2 0 0 0,0 0 0 0 0,-1 1 0 0 0,0 0 1 0 0,12 18-1 0 0,-18-19 63 0 0,-1 0 0 0 0,0 0 0 0 0,0 1 0 0 0,-1 0-1 0 0,-1 0 1 0 0,-1 0 0 0 0,1 0 0 0 0,-2 0 0 0 0,0 1 0 0 0,-1-1 0 0 0,0 1 0 0 0,-1-1 0 0 0,0 1 0 0 0,-5 26-1 0 0,0-11 2 0 0,-1-1-1 0 0,-1 0 0 0 0,-2 0 1 0 0,-1 0-1 0 0,-25 49 0 0 0,19-52-28 0 0,13-21 1 0 0,0 0 1 0 0,0 0-1 0 0,0 1 1 0 0,0 0-1 0 0,1-1 1 0 0,0 1-1 0 0,0 0 1 0 0,0 0-1 0 0,0 0 1 0 0,-1 9-1 0 0,4-13 3 0 0,-1 1 0 0 0,1-1 0 0 0,-1 0 0 0 0,1 1-1 0 0,-1-1 1 0 0,1 0 0 0 0,0 0 0 0 0,0 0 0 0 0,-1 1 0 0 0,1-1 0 0 0,0 0-1 0 0,0 0 1 0 0,0 0 0 0 0,0 0 0 0 0,0 0 0 0 0,1-1 0 0 0,-1 1 0 0 0,0 0 0 0 0,0 0-1 0 0,0-1 1 0 0,1 1 0 0 0,-1-1 0 0 0,0 1 0 0 0,1-1 0 0 0,-1 1 0 0 0,1-1-1 0 0,-1 0 1 0 0,0 0 0 0 0,3 0 0 0 0,46 4 169 0 0,-47-4-158 0 0,122-8 272 0 0,-85 4-236 0 0,0 1 1 0 0,66 5 0 0 0,-102-1-41 0 0,-1-1 0 0 0,1 1 1 0 0,-1 0-1 0 0,1 0 1 0 0,-1 0-1 0 0,0 1 1 0 0,1-1-1 0 0,-1 1 1 0 0,4 2-1 0 0,-6-3-128 0 0,-1-1 1 0 0,1 1-1 0 0,-1-1 0 0 0,1 0 1 0 0,-1 1-1 0 0,1-1 0 0 0,-1 1 0 0 0,1-1 1 0 0,-1 1-1 0 0,0-1 0 0 0,1 1 1 0 0,-1 0-1 0 0,0-1 0 0 0,0 1 0 0 0,0-1 1 0 0,1 1-1 0 0,-1 0 0 0 0,0-1 1 0 0,0 1-1 0 0,0 0 0 0 0,0-1 0 0 0,0 2 1 0 0,0-1-356 0 0,-1 0 1 0 0,1 0-1 0 0,-1 0 0 0 0,1 0 1 0 0,-1 0-1 0 0,1 0 1 0 0,-1 0-1 0 0,0 0 0 0 0,0 0 1 0 0,1 0-1 0 0,-1-1 1 0 0,0 1-1 0 0,0 0 1 0 0,0 0-1 0 0,0-1 0 0 0,0 1 1 0 0,-1 0-1 0 0,-11 6-9017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4:33:53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311 110 3665 0 0,'0'2'193'0'0,"0"-1"0"0"0,-1 1-1 0 0,1-1 1 0 0,-1 0 0 0 0,1 1 0 0 0,-1-1 0 0 0,1 1 0 0 0,-1-1 0 0 0,0 0 0 0 0,0 0 0 0 0,0 1 0 0 0,0-1 0 0 0,0 0-1 0 0,0 0 1 0 0,0 0 0 0 0,0 0 0 0 0,0 0 0 0 0,0 0 0 0 0,-1 0 0 0 0,1-1 0 0 0,0 1 0 0 0,-2 1 0 0 0,-1-1 4 0 0,1 0 1 0 0,-1 0-1 0 0,0 0 1 0 0,0-1-1 0 0,0 1 1 0 0,1-1-1 0 0,-1 0 1 0 0,-6 0-1 0 0,-7-3 209 0 0,0 1 0 0 0,1-2 0 0 0,-18-6-1 0 0,31 9-151 0 0,-5-2-81 0 0,0 0 1 0 0,0-1-1 0 0,0 0 1 0 0,1 0-1 0 0,-8-7 1 0 0,-26-12 409 0 0,19 17-4 0 0,20 6-333 0 0,0 0-1 0 0,0-1 1 0 0,-1 1-1 0 0,1 0 1 0 0,0-1-1 0 0,0 1 0 0 0,0-1 1 0 0,0 1-1 0 0,0-1 1 0 0,0 0-1 0 0,0 0 1 0 0,0 0-1 0 0,1 0 0 0 0,-1 0 1 0 0,0-1-1 0 0,1 1 1 0 0,-1 0-1 0 0,0-1 0 0 0,1 0 1 0 0,0 1-1 0 0,-1-1 1 0 0,1 0-1 0 0,0 1 1 0 0,-2-4-1 0 0,6 3-1 0 0,-1 0 1 0 0,0 0-1 0 0,1 1 0 0 0,0 0 1 0 0,-1-1-1 0 0,1 1 0 0 0,0 0 1 0 0,0 0-1 0 0,-1 0 0 0 0,1 1 1 0 0,0-1-1 0 0,4 0 0 0 0,0-1-15 0 0,4-2-120 0 0,1 1 0 0 0,0-1 1 0 0,1 2-1 0 0,-1 0 0 0 0,0 0 1 0 0,1 1-1 0 0,-1 1 1 0 0,1 0-1 0 0,-1 1 0 0 0,0 0 1 0 0,1 0-1 0 0,23 8 0 0 0,-6-2-46 0 0,-20-5-29 0 0,0 0-1 0 0,0 0 1 0 0,0 1-1 0 0,0 1 1 0 0,-1-1-1 0 0,0 2 1 0 0,12 6-1 0 0,-19-10-18 0 0,-1 0 0 0 0,0 0 0 0 0,1 0 0 0 0,-1 1 0 0 0,0-1 0 0 0,0 0 0 0 0,0 1 0 0 0,0-1 0 0 0,0 1 0 0 0,0-1 0 0 0,0 1 0 0 0,0 0 0 0 0,-1-1 0 0 0,1 1 0 0 0,0 0 0 0 0,-1-1 1 0 0,0 1-1 0 0,1 0 0 0 0,-1 0 0 0 0,0-1 0 0 0,0 1 0 0 0,0 0 0 0 0,0 0 0 0 0,0 0 0 0 0,0-1 0 0 0,-1 1 0 0 0,1 0 0 0 0,-1 0 0 0 0,1-1 0 0 0,-1 1 0 0 0,0 0 0 0 0,1-1 0 0 0,-1 1 0 0 0,-1 1 0 0 0,-5 7-7 0 0,0-1 0 0 0,0 1 0 0 0,0-1 0 0 0,-13 11-1 0 0,-1 2-303 0 0,14-14 44 0 0,1 0-1 0 0,0 0 1 0 0,1 0-1 0 0,0 1 0 0 0,0 0 1 0 0,1 0-1 0 0,0 0 0 0 0,-5 16 1 0 0,11-29 263 0 0,-1-1 0 0 0,1 1 0 0 0,0 0 1 0 0,0 1-1 0 0,0-1 0 0 0,0 0 0 0 0,1 1 0 0 0,0-1 1 0 0,-1 1-1 0 0,1 0 0 0 0,1 0 0 0 0,-1 0 1 0 0,0 0-1 0 0,1 0 0 0 0,6-3 0 0 0,2-2 81 0 0,1 1-1 0 0,0 0 1 0 0,25-9-1 0 0,-18 11-77 0 0,-1 1 1 0 0,0 0-1 0 0,39-1 0 0 0,-5 1-1258 0 0,-27-4-2579 0 0,-6-10-5029 0 0,-15 7 2450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4:33:53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15 212 9322 0 0,'-7'-4'4377'0'0,"5"0"-2049"0"0,-2-2-551 0 0,2 1-353 0 0,8 2-584 0 0,0-1-440 0 0,5-1-192 0 0,1 0-120 0 0,4-2-152 0 0,0 3-568 0 0,0 1-816 0 0,0 2-1081 0 0,-2 2-1503 0 0,-2-1-3490 0 0</inkml:trace>
  <inkml:trace contextRef="#ctx0" brushRef="#br0" timeOffset="1">123 1 9498 0 0,'-2'10'4169'0'0,"0"5"-1545"0"0,0 6-575 0 0,2 6-593 0 0,-3 1-664 0 0,3 3-416 0 0,-1 4-167 0 0,2-1-129 0 0,-1 4-56 0 0,3-2-168 0 0,-2-3-497 0 0,2-1-663 0 0,-2-5-744 0 0,0-4-657 0 0,1-3-600 0 0,-2-4-7 0 0,-2-2-1913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4:33:54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5705 0 0,'-1'22'3126'0'0,"1"-11"-753"0"0,0-1 1 0 0,0 1 0 0 0,4 21 0 0 0,-4-30-2132 0 0,1 1 0 0 0,0 0 0 0 0,0-1 1 0 0,0 1-1 0 0,0 0 0 0 0,0-1 0 0 0,1 1 0 0 0,-1-1 1 0 0,1 0-1 0 0,-1 1 0 0 0,1-1 0 0 0,0 0 1 0 0,0 0-1 0 0,0 0 0 0 0,0 0 0 0 0,1 0 1 0 0,-1-1-1 0 0,0 1 0 0 0,5 1 0 0 0,0 0-202 0 0,0 0 0 0 0,1-1 0 0 0,0 0 1 0 0,-1 0-1 0 0,1-1 0 0 0,0 0 0 0 0,0 0 0 0 0,-1-1 0 0 0,1 0 0 0 0,0 0 0 0 0,0-1 0 0 0,0 0 0 0 0,12-3 0 0 0,-13 2-504 0 0,0-1 0 0 0,1 1 0 0 0,-1-1 1 0 0,0-1-1 0 0,-1 1 0 0 0,8-6 0 0 0,-9 6-693 0 0,-1-1 1 0 0,1 0-1 0 0,-1 0 1 0 0,0 0-1 0 0,0 0 1 0 0,0-1-1 0 0,-1 1 1 0 0,5-9-1 0 0,4-12-5501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4:33:54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57 15323 0 0,'-1'-2'243'0'0,"0"1"1"0"0,0-1-1 0 0,0 1 0 0 0,1-1 0 0 0,-1 1 0 0 0,0-1 1 0 0,1 0-1 0 0,-1 1 0 0 0,1-1 0 0 0,0 0 0 0 0,0 1 1 0 0,0-1-1 0 0,0 0 0 0 0,0 0 0 0 0,0 1 1 0 0,0-1-1 0 0,0 0 0 0 0,0 1 0 0 0,1-1 0 0 0,-1 0 1 0 0,1 1-1 0 0,-1-1 0 0 0,2-2 0 0 0,0 2-133 0 0,0 1 1 0 0,0 0-1 0 0,0-1 0 0 0,1 1 1 0 0,-1 0-1 0 0,0 0 0 0 0,0 0 1 0 0,1 0-1 0 0,-1 1 0 0 0,0-1 1 0 0,1 1-1 0 0,-1-1 0 0 0,0 1 1 0 0,1 0-1 0 0,-1 0 0 0 0,4 0 1 0 0,12-1 122 0 0,8 0 50 0 0,39 3-1 0 0,-59-1-302 0 0,0 0 1 0 0,0 0-1 0 0,0 0 0 0 0,-1 0 0 0 0,1 1 0 0 0,0 0 0 0 0,-1 0 0 0 0,1 1 0 0 0,-1-1 0 0 0,0 1 0 0 0,1 0 1 0 0,5 6-1 0 0,-10-8-20 0 0,1 0 1 0 0,-1 1 0 0 0,0-1 0 0 0,0 1-1 0 0,0-1 1 0 0,0 1 0 0 0,0-1-1 0 0,0 1 1 0 0,-1 0 0 0 0,1-1-1 0 0,0 1 1 0 0,-1 0 0 0 0,1 0 0 0 0,-1-1-1 0 0,0 1 1 0 0,0 0 0 0 0,1 0-1 0 0,-1 0 1 0 0,0 0 0 0 0,-1-1-1 0 0,1 1 1 0 0,0 0 0 0 0,0 0 0 0 0,-1 0-1 0 0,1-1 1 0 0,-1 1 0 0 0,0 0-1 0 0,1 0 1 0 0,-1-1 0 0 0,0 1 0 0 0,-2 2-1 0 0,-3 5-51 0 0,-1 0-1 0 0,0 0 0 0 0,-1 0 1 0 0,-9 8-1 0 0,3-2 205 0 0,8-8 36 0 0,1 0 0 0 0,0 1 0 0 0,0 0 0 0 0,0 0 0 0 0,1 0 0 0 0,1 0 0 0 0,0 1 0 0 0,0-1 0 0 0,0 1 0 0 0,1 0 1 0 0,0 0-1 0 0,1 0 0 0 0,-1 11 0 0 0,2-16-124 0 0,0 0 1 0 0,0 0 0 0 0,0 0 0 0 0,0 0 0 0 0,1 0-1 0 0,-1 0 1 0 0,1 0 0 0 0,0 0 0 0 0,0 0-1 0 0,1-1 1 0 0,-1 1 0 0 0,1 0 0 0 0,0 0-1 0 0,0-1 1 0 0,0 1 0 0 0,0-1 0 0 0,1 0-1 0 0,-1 0 1 0 0,1 0 0 0 0,0 0 0 0 0,0 0-1 0 0,0 0 1 0 0,0-1 0 0 0,0 0 0 0 0,1 1-1 0 0,-1-1 1 0 0,1 0 0 0 0,-1-1 0 0 0,1 1-1 0 0,0-1 1 0 0,6 2 0 0 0,-6-2-29 0 0,-1 0 0 0 0,0-1 0 0 0,1 0 0 0 0,-1 1 0 0 0,1-1-1 0 0,-1-1 1 0 0,1 1 0 0 0,-1 0 0 0 0,0-1 0 0 0,1 0 0 0 0,-1 1 0 0 0,0-2 0 0 0,1 1 0 0 0,-1 0 0 0 0,0 0 0 0 0,0-1 0 0 0,0 0-1 0 0,0 0 1 0 0,0 0 0 0 0,0 0 0 0 0,-1 0 0 0 0,1 0 0 0 0,-1-1 0 0 0,1 1 0 0 0,2-5 0 0 0,4-6-1085 0 0,0 0 1 0 0,-1-1-1 0 0,-1 0 1 0 0,8-20-1 0 0,-1 3-5667 0 0</inkml:trace>
  <inkml:trace contextRef="#ctx0" brushRef="#br0" timeOffset="1">211 452 14499 0 0,'0'1'724'0'0,"1"1"0"0"0,-1-1 0 0 0,1 0 0 0 0,0 1 0 0 0,0-1 0 0 0,0 0 0 0 0,0 1-1 0 0,0-1 1 0 0,0 0 0 0 0,0 0 0 0 0,0 0 0 0 0,3 2 0 0 0,35 19 1477 0 0,-16-10-1782 0 0,-15-7-502 0 0,1 0 0 0 0,0-1 0 0 0,-1 0 0 0 0,1 0 0 0 0,0-1 0 0 0,1-1 0 0 0,-1 1 0 0 0,1-1 0 0 0,-1-1 0 0 0,13 1 0 0 0,-18-2-70 0 0,-1 0-1 0 0,0 0 1 0 0,1 0-1 0 0,-1 0 1 0 0,0-1 0 0 0,0 1-1 0 0,1-1 1 0 0,-1 0 0 0 0,0 0-1 0 0,0 0 1 0 0,0 0-1 0 0,0-1 1 0 0,0 0 0 0 0,0 1-1 0 0,0-1 1 0 0,0 0-1 0 0,-1 0 1 0 0,1 0 0 0 0,-1-1-1 0 0,0 1 1 0 0,1 0-1 0 0,-1-1 1 0 0,0 0 0 0 0,0 1-1 0 0,-1-1 1 0 0,1 0-1 0 0,-1 0 1 0 0,1 0 0 0 0,-1 0-1 0 0,0 0 1 0 0,0-1-1 0 0,0 1 1 0 0,0-5 0 0 0,0 7 143 0 0,-1-1 0 0 0,0 1 1 0 0,0 0-1 0 0,0 0 1 0 0,0-1-1 0 0,0 1 0 0 0,0 0 1 0 0,0-1-1 0 0,0 1 0 0 0,0 0 1 0 0,-1 0-1 0 0,1-1 0 0 0,0 1 1 0 0,-2-2-1 0 0,2 2 49 0 0,0 1 1 0 0,-1-1-1 0 0,1 1 0 0 0,-1 0 0 0 0,1-1 1 0 0,0 1-1 0 0,-1 0 0 0 0,1-1 0 0 0,-1 1 0 0 0,1 0 1 0 0,-1-1-1 0 0,1 1 0 0 0,-1 0 0 0 0,1 0 1 0 0,-1 0-1 0 0,0-1 0 0 0,1 1 0 0 0,-1 0 1 0 0,1 0-1 0 0,-1 0 0 0 0,1 0 0 0 0,-1 0 0 0 0,0 0 1 0 0,-1 1 76 0 0,0-1 0 0 0,0 1 1 0 0,0-1-1 0 0,1 1 0 0 0,-1 0 1 0 0,0-1-1 0 0,1 1 0 0 0,-1 0 1 0 0,1 0-1 0 0,-1 0 0 0 0,1 1 1 0 0,-1-1-1 0 0,1 0 0 0 0,0 0 1 0 0,-1 1-1 0 0,1-1 0 0 0,0 1 1 0 0,-2 2-1 0 0,-3 8 9 0 0,1 1-1 0 0,0-1 1 0 0,1 1 0 0 0,0 0-1 0 0,1 0 1 0 0,1 1 0 0 0,0-1 0 0 0,0 1-1 0 0,2-1 1 0 0,-1 1 0 0 0,2-1-1 0 0,0 1 1 0 0,4 20 0 0 0,-5-32-365 0 0,1 0 0 0 0,0 1 0 0 0,0-1 0 0 0,0 0 0 0 0,0 0 0 0 0,1 0 0 0 0,-1 1 1 0 0,1-1-1 0 0,-1 0 0 0 0,1-1 0 0 0,-1 1 0 0 0,4 2 0 0 0,-4-3-99 0 0,-1-1-1 0 0,1 1 1 0 0,0-1 0 0 0,0 0-1 0 0,0 1 1 0 0,0-1 0 0 0,0 0-1 0 0,0 0 1 0 0,0 0-1 0 0,0 0 1 0 0,0 0 0 0 0,0 0-1 0 0,0 0 1 0 0,-1 0 0 0 0,1 0-1 0 0,0 0 1 0 0,0 0-1 0 0,0 0 1 0 0,0-1 0 0 0,0 1-1 0 0,0 0 1 0 0,0-1 0 0 0,0 1-1 0 0,-1-1 1 0 0,1 1-1 0 0,0-1 1 0 0,0 1 0 0 0,0-1-1 0 0,-1 1 1 0 0,1-1 0 0 0,0 0-1 0 0,-1 0 1 0 0,1 1 0 0 0,0-2-1 0 0,11-13-6289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4:33:55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10738 0 0,'4'5'4889'0'0,"0"6"-744"0"0,0 7-1144 0 0,0 8-1041 0 0,-1 4-791 0 0,0 9-513 0 0,1 1-320 0 0,0 2-192 0 0,1-1-176 0 0,1-2-432 0 0,2-6-745 0 0,0-5-1487 0 0,-2-8-2361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4:34:08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52 10954 0 0,'-1'-1'174'0'0,"1"0"-1"0"0,-1 0 1 0 0,1 0-1 0 0,-1 0 1 0 0,1-1-1 0 0,-1 1 0 0 0,1 0 1 0 0,0 0-1 0 0,0 0 1 0 0,-1 0-1 0 0,1 0 1 0 0,0 0-1 0 0,0-1 1 0 0,0 1-1 0 0,0 0 1 0 0,1 0-1 0 0,-1 0 0 0 0,0 0 1 0 0,0 0-1 0 0,1 0 1 0 0,-1-1-1 0 0,0 1 1 0 0,1 0-1 0 0,0-1 1 0 0,0 1-34 0 0,1-1 1 0 0,-1 1-1 0 0,1 0 1 0 0,-1-1 0 0 0,1 1-1 0 0,0 0 1 0 0,-1 0 0 0 0,1 0-1 0 0,0 0 1 0 0,0 1-1 0 0,0-1 1 0 0,3-1 0 0 0,8 0 29 0 0,0 0 0 0 0,0 0 0 0 0,20 1 0 0 0,-25 1 35 0 0,19 0-39 0 0,39 4 0 0 0,-56-3-102 0 0,-1 0 0 0 0,1 1-1 0 0,-1 1 1 0 0,1-1-1 0 0,-1 2 1 0 0,0-1 0 0 0,13 8-1 0 0,-20-10-4 0 0,0 1-1 0 0,0-1 0 0 0,0 1 0 0 0,0 0 0 0 0,0-1 0 0 0,0 1 1 0 0,0 0-1 0 0,-1 0 0 0 0,1 1 0 0 0,-1-1 0 0 0,1 0 0 0 0,-1 0 1 0 0,0 1-1 0 0,0-1 0 0 0,0 0 0 0 0,0 1 0 0 0,-1-1 0 0 0,2 5 1 0 0,-2-2 12 0 0,1 1 0 0 0,-1-1 0 0 0,-1 1 0 0 0,1-1 0 0 0,-1 1 1 0 0,1-1-1 0 0,-2 0 0 0 0,-1 9 0 0 0,-1-3-103 0 0,-1 1 0 0 0,0-1 1 0 0,-1 0-1 0 0,0 0 0 0 0,0-1 0 0 0,-1 0 0 0 0,-10 12 0 0 0,5-10-628 0 0,-1 0-1 0 0,0-1 0 0 0,-1-1 0 0 0,0 0 0 0 0,-30 15 0 0 0,49-26 531 0 0,1 0 0 0 0,-1 0 0 0 0,1 1 0 0 0,-1 0 0 0 0,0 0 0 0 0,1 0 0 0 0,-1 0 0 0 0,1 1 0 0 0,6 1 0 0 0,11 1 112 0 0,21-3 57 0 0,45-5 0 0 0,16-1-1082 0 0,-102 6 394 0 0,1 0-1 0 0,0 0 0 0 0,-1 1 0 0 0,1 0 1 0 0,-1-1-1 0 0,1 1 0 0 0,-1 1 0 0 0,7 2 0 0 0,-2 0-4493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4:25:44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338 2 2561 0 0,'-1'0'129'0'0,"1"0"1"0"0,-1-1 0 0 0,1 1 0 0 0,-1 0-1 0 0,1 0 1 0 0,-1 0 0 0 0,1 0 0 0 0,-1 0-1 0 0,1 0 1 0 0,-1 0 0 0 0,1 0 0 0 0,-1 0-1 0 0,1 0 1 0 0,-1 0 0 0 0,1 0 0 0 0,-1 0-1 0 0,1 0 1 0 0,-1 0 0 0 0,1 1 0 0 0,-1-1-1 0 0,1 0 1 0 0,-1 0 0 0 0,1 1 0 0 0,0-1 0 0 0,-1 0-1 0 0,1 1 1 0 0,-1-1 0 0 0,1 0 0 0 0,0 1-1 0 0,-1-1 1 0 0,1 0 0 0 0,0 1 0 0 0,0-1-1 0 0,-1 1 1 0 0,1-1 0 0 0,0 1 0 0 0,0-1-1 0 0,-1 0 1 0 0,1 1 0 0 0,0-1 0 0 0,0 1-1 0 0,0-1 1 0 0,0 1 0 0 0,0-1 0 0 0,0 1-1 0 0,0-1 1 0 0,0 1 0 0 0,0-1 0 0 0,0 1 0 0 0,0-1-1 0 0,0 1 1 0 0,0-1 0 0 0,0 1 0 0 0,1-1-1 0 0,-1 1 1 0 0,0-1 0 0 0,0 1 0 0 0,0-1-1 0 0,1 1 1 0 0,2 18 5725 0 0,-5 3-3500 0 0,-6 38-1 0 0,-1 10-2204 0 0,10 15-14 0 0,15 119-1 0 0,-14-186-117 0 0,0-4-22 0 0,1-1 1 0 0,0 0-1 0 0,1 0 0 0 0,7 14 1 0 0,7 27 97 0 0,-51-27 2389 0 0,27-22-2096 0 0,-3 1-191 0 0,0 0 1 0 0,-1 0-1 0 0,0-1 1 0 0,0 0 0 0 0,0 0-1 0 0,0-1 1 0 0,-1-1-1 0 0,1 0 1 0 0,-22 3 0 0 0,-1-3-172 0 0,1-1 1 0 0,-34-3 0 0 0,10 0 68 0 0,56 1-96 0 0,0 0-1 0 0,0 0 1 0 0,0 0-1 0 0,0 0 1 0 0,0 0-1 0 0,0 0 1 0 0,0 0-1 0 0,0 0 0 0 0,0 0 1 0 0,-1 0-1 0 0,1 0 1 0 0,0 0-1 0 0,0 0 1 0 0,0 0-1 0 0,0 0 1 0 0,0 0-1 0 0,0 0 1 0 0,0 0-1 0 0,0 0 1 0 0,0 1-1 0 0,0-1 1 0 0,-1 0-1 0 0,1 0 0 0 0,0 0 1 0 0,0 0-1 0 0,0 0 1 0 0,0 0-1 0 0,0 0 1 0 0,0 0-1 0 0,0 0 1 0 0,0 0-1 0 0,0 1 1 0 0,0-1-1 0 0,0 0 1 0 0,0 0-1 0 0,0 0 0 0 0,0 0 1 0 0,0 0-1 0 0,0 0 1 0 0,0 0-1 0 0,0 0 1 0 0,0 1-1 0 0,0-1 1 0 0,0 0-1 0 0,0 0 1 0 0,0 0-1 0 0,0 0 1 0 0,0 0-1 0 0,0 0 0 0 0,0 0 1 0 0,0 0-1 0 0,0 0 1 0 0,0 0-1 0 0,1 1 1 0 0,-1-1-1 0 0,0 0 1 0 0,0 0-1 0 0,0 0 1 0 0,0 0-1 0 0,0 0 1 0 0,0 0-1 0 0,0 0 0 0 0,0 0 1 0 0,0 0-1 0 0,0 0 1 0 0,0 0-1 0 0,1 0 1 0 0,-1 0-1 0 0,0 0 1 0 0,11 10-131 0 0,16 8-13 0 0,0-8 100 0 0,1 0 0 0 0,1-2 0 0 0,-1-2 0 0 0,1 0 0 0 0,0-2 0 0 0,37 1 0 0 0,34 5-60 0 0,-96-9 116 0 0,1-1-1 0 0,0 2 1 0 0,-1-1 0 0 0,1 0-1 0 0,-1 1 1 0 0,0 0-1 0 0,6 3 1 0 0,-9-5-1 0 0,-1 1 1 0 0,1-1-1 0 0,-1 0 1 0 0,1 1-1 0 0,-1-1 1 0 0,1 1-1 0 0,-1-1 0 0 0,1 1 1 0 0,-1-1-1 0 0,1 1 1 0 0,-1-1-1 0 0,0 1 1 0 0,1 0-1 0 0,-1-1 0 0 0,0 1 1 0 0,1 0-1 0 0,-1-1 1 0 0,0 1-1 0 0,0 0 1 0 0,0-1-1 0 0,0 2 0 0 0,0 0 7 0 0,0-1 0 0 0,-1 0 0 0 0,1 0 0 0 0,-1 0 0 0 0,1 0 0 0 0,-1 0-1 0 0,1 0 1 0 0,-1 0 0 0 0,0 0 0 0 0,1 0 0 0 0,-1-1 0 0 0,0 1-1 0 0,0 0 1 0 0,0 0 0 0 0,0 0 0 0 0,0-1 0 0 0,0 1 0 0 0,-1 0 0 0 0,-6 3 49 0 0,0 0 0 0 0,0 0 1 0 0,0-1-1 0 0,0 0 1 0 0,-1-1-1 0 0,1 0 1 0 0,-1 0-1 0 0,-16 1 0 0 0,-71-2 103 0 0,44-5-123 0 0,37 1-11 0 0,-1 2 0 0 0,0 0 0 0 0,-31 3 0 0 0,46-2-33 0 0,0 0 0 0 0,1 0-1 0 0,-1 0 1 0 0,0 0 0 0 0,1 0 0 0 0,-1 0-1 0 0,0 0 1 0 0,1 1 0 0 0,-1-1 0 0 0,0 0-1 0 0,1 1 1 0 0,-1-1 0 0 0,1 0 0 0 0,-1 1-1 0 0,1-1 1 0 0,-1 0 0 0 0,0 1 0 0 0,1-1-1 0 0,0 1 1 0 0,-1-1 0 0 0,1 1 0 0 0,-1-1-1 0 0,1 1 1 0 0,0 0 0 0 0,-1-1 0 0 0,1 1-1 0 0,0-1 1 0 0,-1 1 0 0 0,1 1-1 0 0,0-1-5 0 0,0 1-1 0 0,0-1 0 0 0,0 1 0 0 0,1-1 0 0 0,-1 1 0 0 0,0-1 0 0 0,1 1 0 0 0,-1-1 0 0 0,1 0 1 0 0,0 1-1 0 0,-1-1 0 0 0,3 3 0 0 0,1 2-29 0 0,0-1 0 0 0,0 1 0 0 0,1-1 0 0 0,9 8 0 0 0,-7-7 11 0 0,0-1 1 0 0,0-1-1 0 0,0 1 0 0 0,1-1 1 0 0,0-1-1 0 0,0 1 1 0 0,0-1-1 0 0,0-1 0 0 0,10 3 1 0 0,3-2-10 0 0,1 0 1 0 0,26-1-1 0 0,13 0 13 0 0,-60-2 25 0 0,1 0 0 0 0,0 0 0 0 0,0 1 0 0 0,0-1-1 0 0,-1 0 1 0 0,1 1 0 0 0,0-1 0 0 0,0 1 0 0 0,-1-1 0 0 0,1 1-1 0 0,-1 0 1 0 0,1 0 0 0 0,0 0 0 0 0,-1 0 0 0 0,1 0 0 0 0,-1 0-1 0 0,0 0 1 0 0,1 0 0 0 0,-1 1 0 0 0,0-1 0 0 0,0 1-1 0 0,0-1 1 0 0,0 1 0 0 0,0-1 0 0 0,0 1 0 0 0,0-1 0 0 0,-1 1-1 0 0,1 0 1 0 0,0-1 0 0 0,-1 1 0 0 0,1 0 0 0 0,-1 0 0 0 0,0-1-1 0 0,0 1 1 0 0,1 0 0 0 0,-1 0 0 0 0,0 0 0 0 0,-1-1 0 0 0,1 1-1 0 0,0 0 1 0 0,0 0 0 0 0,-1-1 0 0 0,1 1 0 0 0,-2 3-1 0 0,0 2 37 0 0,-1-1-1 0 0,1 0 0 0 0,-1 1 0 0 0,0-1 0 0 0,0 0 0 0 0,-1 0 1 0 0,0-1-1 0 0,0 1 0 0 0,0-1 0 0 0,-10 9 0 0 0,8-9-19 0 0,0-1 0 0 0,0 0 0 0 0,0-1 0 0 0,-1 1 0 0 0,0-1 0 0 0,1 0 0 0 0,-1-1 0 0 0,0 0 0 0 0,0 0 0 0 0,-8 1 0 0 0,-7-1-14 0 0,1-1 0 0 0,-23-1 0 0 0,16 0-33 0 0,28 0 20 0 0,0 0 1 0 0,0 0 0 0 0,0 0 0 0 0,0 0 0 0 0,0 0-1 0 0,-1 0 1 0 0,1 0 0 0 0,0 0 0 0 0,0 0 0 0 0,0 0-1 0 0,0 0 1 0 0,0 0 0 0 0,0 0 0 0 0,-1 0 0 0 0,1 0-1 0 0,0 0 1 0 0,0 0 0 0 0,0 1 0 0 0,0-1 0 0 0,0 0 0 0 0,0 0-1 0 0,0 0 1 0 0,0 0 0 0 0,0 0 0 0 0,0 0 0 0 0,-1 0-1 0 0,1 0 1 0 0,0 0 0 0 0,0 1 0 0 0,0-1 0 0 0,0 0-1 0 0,0 0 1 0 0,0 0 0 0 0,0 0 0 0 0,0 0 0 0 0,0 0-1 0 0,0 0 1 0 0,0 1 0 0 0,0-1 0 0 0,0 0 0 0 0,0 0-1 0 0,0 0 1 0 0,0 0 0 0 0,0 0 0 0 0,0 0 0 0 0,0 0 0 0 0,0 1-1 0 0,0-1 1 0 0,0 0 0 0 0,0 0 0 0 0,0 0 0 0 0,0 0-1 0 0,0 0 1 0 0,1 0 0 0 0,-1 0 0 0 0,0 0 0 0 0,0 1-1 0 0,0-1 1 0 0,0 0 0 0 0,0 0 0 0 0,0 0 0 0 0,0 0-1 0 0,0 0 1 0 0,1 0 0 0 0,10 12-146 0 0,15 9 55 0 0,-9-11 57 0 0,1-1-1 0 0,0 0 1 0 0,1-1-1 0 0,0-1 1 0 0,28 7-1 0 0,27 10 21 0 0,-73-24 29 0 0,0 0 0 0 0,0 1 1 0 0,0-1-1 0 0,0 0 0 0 0,-1 1 0 0 0,1-1 0 0 0,0 0 0 0 0,0 1 0 0 0,0-1 0 0 0,-1 1 0 0 0,1-1 0 0 0,0 1 0 0 0,0 0 0 0 0,-1-1 0 0 0,1 1 0 0 0,0 0 1 0 0,-1-1-1 0 0,1 1 0 0 0,-1 0 0 0 0,1 0 0 0 0,-1 0 0 0 0,0-1 0 0 0,1 1 0 0 0,-1 0 0 0 0,1 1 0 0 0,-1-1 11 0 0,-1 0-1 0 0,1 0 1 0 0,0 0 0 0 0,-1 0-1 0 0,1 0 1 0 0,-1 0 0 0 0,1 0-1 0 0,-1 0 1 0 0,1 0 0 0 0,-1 0-1 0 0,0 0 1 0 0,0-1-1 0 0,1 1 1 0 0,-1 0 0 0 0,0 0-1 0 0,0-1 1 0 0,-1 2 0 0 0,-6 3 68 0 0,1-1 1 0 0,-1 0 0 0 0,0 0-1 0 0,-8 2 1 0 0,-8 0-79 0 0,1-1 0 0 0,-2-1 0 0 0,1-1 0 0 0,0-1 0 0 0,-1-1 0 0 0,-44-4 0 0 0,-25 1-49 0 0,88 3 13 0 0,0-1 1 0 0,0 1 0 0 0,1 1-1 0 0,-1-1 1 0 0,-7 4 0 0 0,12-5 13 0 0,0 0 0 0 0,1 0 0 0 0,-1 1 1 0 0,1-1-1 0 0,-1 0 0 0 0,1 0 0 0 0,-1 1 0 0 0,1-1 1 0 0,-1 0-1 0 0,1 1 0 0 0,-1-1 0 0 0,1 1 0 0 0,0-1 1 0 0,-1 1-1 0 0,1-1 0 0 0,-1 0 0 0 0,1 1 0 0 0,0-1 1 0 0,0 1-1 0 0,-1 0 0 0 0,1-1 0 0 0,0 1 0 0 0,-1 0 1 0 0,2 0-5 0 0,-1 0 1 0 0,1 0 0 0 0,-1 0 0 0 0,1 0 0 0 0,-1-1 0 0 0,1 1-1 0 0,0 0 1 0 0,-1-1 0 0 0,1 1 0 0 0,0 0 0 0 0,0-1-1 0 0,0 1 1 0 0,-1-1 0 0 0,1 1 0 0 0,0-1 0 0 0,0 1-1 0 0,0-1 1 0 0,0 0 0 0 0,0 1 0 0 0,1-1 0 0 0,14 5-27 0 0,-1-1-1 0 0,1-1 1 0 0,-1-1 0 0 0,1 0 0 0 0,0-1 0 0 0,22-2 0 0 0,12 3-17 0 0,-6 0 23 0 0,114 10-99 0 0,-130-8 132 0 0,-1 1 1 0 0,1 1 0 0 0,40 15 0 0 0,-62-20 16 0 0,-1 1 0 0 0,1 1 1 0 0,-1-1-1 0 0,0 1 0 0 0,0 0 1 0 0,0 0-1 0 0,0 1 0 0 0,0-1 1 0 0,0 1-1 0 0,-1 0 0 0 0,6 7 1 0 0,-10-11-14 0 0,0 0 1 0 0,0 0 0 0 0,0 0 0 0 0,0 1 0 0 0,0-1 0 0 0,0 0-1 0 0,0 0 1 0 0,1 0 0 0 0,-1 1 0 0 0,0-1 0 0 0,0 0-1 0 0,0 0 1 0 0,0 0 0 0 0,0 1 0 0 0,0-1 0 0 0,0 0-1 0 0,0 0 1 0 0,0 0 0 0 0,0 1 0 0 0,0-1 0 0 0,0 0-1 0 0,-1 0 1 0 0,1 0 0 0 0,0 1 0 0 0,0-1 0 0 0,0 0 0 0 0,0 0-1 0 0,0 0 1 0 0,0 1 0 0 0,0-1 0 0 0,-1 0 0 0 0,1 0-1 0 0,0 0 1 0 0,0 0 0 0 0,0 0 0 0 0,0 1 0 0 0,0-1-1 0 0,-1 0 1 0 0,1 0 0 0 0,0 0 0 0 0,0 0 0 0 0,-1 0-1 0 0,-12 2-232 0 0,-16-6-1100 0 0,28 3 1181 0 0,-21 0-4387 0 0,-2 0-6802 0 0,14-1 4956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4:34:09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0 112 9322 0 0,'6'2'3473'0'0,"2"0"-1945"0"0,2 2-264 0 0,2 2-239 0 0,0-5-449 0 0,0 2-344 0 0,0-3-120 0 0,3-2-48 0 0,0 2-184 0 0,2-2-552 0 0,0-1-809 0 0,1 0-1071 0 0,-4-2-1081 0 0,-14-18 88 0 0,12 18-608 0 0</inkml:trace>
  <inkml:trace contextRef="#ctx0" brushRef="#br0" timeOffset="1">186 42 2649 0 0,'-42'-41'13707'0'0,"42"41"-13602"0"0,0 0 1 0 0,0 0-1 0 0,0 0 1 0 0,0 0-1 0 0,0 1 0 0 0,0-1 1 0 0,0 0-1 0 0,-3 12 2099 0 0,2 15-1013 0 0,1-26-949 0 0,1 49 257 0 0,-3 101-267 0 0,-5-53-9183 0 0,4-84 4682 0 0,0-6-1309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4:34:09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5721 0 0,'-3'11'3369'0'0,"3"1"-736"0"0,2 1-369 0 0,2 1-384 0 0,0-5-503 0 0,2-2-497 0 0,2 0-400 0 0,2-2-240 0 0,3-1-152 0 0,2-1-40 0 0,5-1-96 0 0,2 1-328 0 0,2-3-656 0 0,3-3-969 0 0,0-1-1423 0 0,-2-4-457 0 0,3 0-1808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4:34:09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41 12995 0 0,'-5'4'260'0'0,"-1"1"0"0"0,1 0 1 0 0,1 0-1 0 0,-1 0 0 0 0,1 1 1 0 0,0 0-1 0 0,0 0 1 0 0,1 0-1 0 0,0 0 0 0 0,0 1 1 0 0,0-1-1 0 0,1 1 0 0 0,0-1 1 0 0,0 1-1 0 0,0 0 0 0 0,1 0 1 0 0,0 0-1 0 0,1 0 0 0 0,-1 0 1 0 0,2 8-1 0 0,0-4 57 0 0,1 0 0 0 0,0 0-1 0 0,1-1 1 0 0,0 1 0 0 0,1-1 0 0 0,0 1 0 0 0,0-1 0 0 0,1 0-1 0 0,0-1 1 0 0,1 1 0 0 0,0-1 0 0 0,9 10 0 0 0,-9-13-327 0 0,-1 0 1 0 0,1 0-1 0 0,-1 0 0 0 0,1-1 1 0 0,1 0-1 0 0,-1 0 0 0 0,1-1 1 0 0,0 0-1 0 0,0 0 0 0 0,13 5 1 0 0,-17-9 5 0 0,0 1 0 0 0,0 0 0 0 0,0 0 0 0 0,0-1-1 0 0,0 0 1 0 0,1 0 0 0 0,-1 0 0 0 0,0 0 0 0 0,0 0 0 0 0,0 0 0 0 0,0-1 0 0 0,0 0 0 0 0,0 1 0 0 0,0-1 0 0 0,0 0 0 0 0,0 0 0 0 0,-1-1 0 0 0,1 1 0 0 0,0-1-1 0 0,-1 1 1 0 0,1-1 0 0 0,-1 0 0 0 0,1 0 0 0 0,-1 0 0 0 0,0 0 0 0 0,0 0 0 0 0,0-1 0 0 0,0 1 0 0 0,0-1 0 0 0,2-3 0 0 0,-1 0-12 0 0,0 0 0 0 0,0 0 1 0 0,0-1-1 0 0,-1 1 0 0 0,0 0 1 0 0,0-1-1 0 0,-1 0 0 0 0,1 1 0 0 0,-2-1 1 0 0,1 0-1 0 0,-1 1 0 0 0,0-1 1 0 0,0 0-1 0 0,-1 0 0 0 0,0 1 1 0 0,0-1-1 0 0,0 0 0 0 0,-1 1 0 0 0,0-1 1 0 0,0 1-1 0 0,-1 0 0 0 0,0 0 1 0 0,0 0-1 0 0,-6-8 0 0 0,0-1-96 0 0,-1 1 0 0 0,0 1 0 0 0,-2 0 0 0 0,1 0 0 0 0,-2 1 0 0 0,1 0 0 0 0,-2 1 0 0 0,-22-14 0 0 0,24 20-3602 0 0,31 15-10935 0 0</inkml:trace>
  <inkml:trace contextRef="#ctx0" brushRef="#br0" timeOffset="1">245 1 7114 0 0,'9'5'8344'0'0,"-5"9"-4680"0"0,-2 17-2330 0 0,-2-25-659 0 0,0 16-147 0 0,0-2-349 0 0,1 0 0 0 0,4 21 0 0 0,-4-36-184 0 0,-1-1-1 0 0,1 0 0 0 0,1 1 0 0 0,-1-1 1 0 0,0 0-1 0 0,1 0 0 0 0,0 0 1 0 0,0 0-1 0 0,0-1 0 0 0,1 1 0 0 0,-1 0 1 0 0,1-1-1 0 0,0 0 0 0 0,0 1 0 0 0,5 3 1 0 0,-3-5-36 0 0,1 0 0 0 0,-1 0 0 0 0,1 0 1 0 0,0-1-1 0 0,0 0 0 0 0,0 0 0 0 0,0 0 1 0 0,0-1-1 0 0,0 0 0 0 0,0 0 0 0 0,0 0 1 0 0,6-2-1 0 0,23 1-2834 0 0,-19-1-3014 0 0,-16 1 5719 0 0,1 1-1 0 0,-1 0 1 0 0,0-1 0 0 0,0 1-1 0 0,0 0 1 0 0,0 0-1 0 0,0-1 1 0 0,0 1-1 0 0,0 0 1 0 0,0-1 0 0 0,0 1-1 0 0,0 0 1 0 0,0-1-1 0 0,0 1 1 0 0,0 0 0 0 0,0-1-1 0 0,0 1 1 0 0,0 0-1 0 0,0-1 1 0 0,0 1 0 0 0,0 0-1 0 0,0 0 1 0 0,0-1-1 0 0,-1 1 1 0 0,1 0-1 0 0,0-1 1 0 0,0 1 0 0 0,0 0-1 0 0,-1-1 1 0 0,-22-21-5282 0 0,18 18 5563 0 0,-9-8-2005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4:34:10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1 5345 0 0,'-19'20'1750'0'0,"0"1"0"0"0,1 1 1 0 0,0 0-1 0 0,2 1 0 0 0,-18 36 0 0 0,27-45-1338 0 0,1 0-1 0 0,0 0 1 0 0,1 1-1 0 0,1-1 1 0 0,0 1-1 0 0,1 0 1 0 0,1 0-1 0 0,0 0 1 0 0,1 1-1 0 0,1-1 1 0 0,2 26-1 0 0,-1-36-392 0 0,-1-1 0 0 0,1 1 0 0 0,0-1 1 0 0,0 0-1 0 0,1 1 0 0 0,-1-1 0 0 0,1 0 0 0 0,0 0 0 0 0,0 0 0 0 0,0 0 0 0 0,1 0 0 0 0,-1-1 0 0 0,1 1 0 0 0,0-1 0 0 0,0 1 0 0 0,0-1 0 0 0,0 0 0 0 0,1 0 0 0 0,-1-1 0 0 0,1 1 0 0 0,0-1 0 0 0,0 1 0 0 0,0-1 0 0 0,0 0 0 0 0,0-1 0 0 0,0 1 0 0 0,0-1 0 0 0,1 0 0 0 0,-1 0 0 0 0,7 1 0 0 0,-2-1-1 0 0,0-1 0 0 0,0 0 0 0 0,0-1 0 0 0,0 1 1 0 0,0-2-1 0 0,0 1 0 0 0,0-1 0 0 0,0-1 0 0 0,0 0 0 0 0,-1 0 0 0 0,1-1 1 0 0,-1 1-1 0 0,0-2 0 0 0,8-5 0 0 0,-6 3-206 0 0,1-1 1 0 0,-1-1-1 0 0,-1 0 0 0 0,0 0 1 0 0,0-1-1 0 0,-1 0 0 0 0,0-1 0 0 0,7-12 1 0 0,-11 17-261 0 0,-2 0 1 0 0,1 0-1 0 0,-1 0 0 0 0,0 0 1 0 0,0 0-1 0 0,0 0 1 0 0,-1 0-1 0 0,1-8 0 0 0,-2 9-117 0 0,0 1 0 0 0,-1 0 0 0 0,1 0 0 0 0,-1-1 0 0 0,1 1 0 0 0,-1 0-1 0 0,0 0 1 0 0,-1 0 0 0 0,1 0 0 0 0,-1 0 0 0 0,0 0 0 0 0,0 0 0 0 0,-3-4-1 0 0,-14-14-4745 0 0</inkml:trace>
  <inkml:trace contextRef="#ctx0" brushRef="#br0" timeOffset="1">0 274 10698 0 0,'10'7'3393'0'0,"2"0"-880"0"0,3 0-401 0 0,3-3-296 0 0,1 0-543 0 0,1-2-385 0 0,4 1-328 0 0,3-3-232 0 0,2-1-192 0 0,3-2-88 0 0,1 0-224 0 0,1 1-680 0 0,-2 0-1369 0 0,0 2-2536 0 0,-4 2-4913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4:34:11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10122 0 0,'0'-1'158'0'0,"0"0"-1"0"0,0 1 1 0 0,0-1-1 0 0,0 0 0 0 0,0 1 1 0 0,1-1-1 0 0,-1 0 1 0 0,0 1-1 0 0,0-1 1 0 0,1 1-1 0 0,-1-1 1 0 0,0 1-1 0 0,1-1 1 0 0,-1 0-1 0 0,0 1 0 0 0,1-1 1 0 0,-1 1-1 0 0,1-1 1 0 0,-1 1-1 0 0,1 0 1 0 0,-1-1-1 0 0,1 1 1 0 0,-1-1-1 0 0,1 1 1 0 0,-1 0-1 0 0,1 0 0 0 0,0-1 1 0 0,-1 1-1 0 0,1 0 1 0 0,0 0-1 0 0,-1 0 1 0 0,1 0-1 0 0,-1-1 1 0 0,1 1-1 0 0,0 0 1 0 0,0 0-1 0 0,35-5 909 0 0,-26 4-604 0 0,17-3-201 0 0,0 1 0 0 0,0 1 0 0 0,0 1-1 0 0,49 5 1 0 0,-69-3-203 0 0,0 1-1 0 0,0-1 0 0 0,-1 1 1 0 0,1 0-1 0 0,-1 1 0 0 0,1 0 1 0 0,-1 0-1 0 0,0 0 0 0 0,0 1 1 0 0,8 6-1 0 0,-10-6 9 0 0,-1-1 1 0 0,0 1-1 0 0,0-1 0 0 0,0 1 1 0 0,0 0-1 0 0,-1 1 0 0 0,1-1 1 0 0,-1 0-1 0 0,0 1 1 0 0,0-1-1 0 0,-1 1 0 0 0,1-1 1 0 0,-1 1-1 0 0,0 0 0 0 0,-1 0 1 0 0,1 8-1 0 0,-1-2-57 0 0,0 0-1 0 0,-1 0 1 0 0,-1 0 0 0 0,0 0-1 0 0,0 0 1 0 0,-1-1 0 0 0,0 1-1 0 0,-1-1 1 0 0,-1 0 0 0 0,1 0-1 0 0,-1 0 1 0 0,-1-1 0 0 0,0 0-1 0 0,-12 15 1 0 0,12-16-188 0 0,-1-1 0 0 0,0 0 0 0 0,0 0 0 0 0,0-1 0 0 0,-1 0 0 0 0,0 0 0 0 0,0-1 0 0 0,0 0 0 0 0,-1 0 0 0 0,1-1 0 0 0,-1 0 0 0 0,0 0 0 0 0,-1-1 0 0 0,1-1 0 0 0,-1 1 0 0 0,-15 1 0 0 0,118-6 608 0 0,45 0-1216 0 0,-48-4-6663 0 0,-69 3 1289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4:34:11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0 157 6657 0 0,'65'-13'4479'0'0,"-42"9"-5341"0"0,0 0-1 0 0,36-14 1 0 0,-53 17 460 0 0,-1-1 1 0 0,0-1 0 0 0,0 1 0 0 0,-1-1 0 0 0,1 0-1 0 0,0 0 1 0 0,-1 0 0 0 0,0-1 0 0 0,0 1 0 0 0,0-1 0 0 0,0 0-1 0 0,-1 0 1 0 0,1-1 0 0 0,-1 1 0 0 0,0-1 0 0 0,3-6-1 0 0,-5 9 791 0 0,0-1 0 0 0,-1 1 0 0 0,1-1 0 0 0,-1 1-1 0 0,1-1 1 0 0,-1 0 0 0 0,0 1 0 0 0,0-6-1 0 0,0 7 45 0 0,0-1 0 0 0,0 1 0 0 0,-1 0 0 0 0,1-1 0 0 0,0 1 0 0 0,-1 0 0 0 0,1-1 0 0 0,-1 1 0 0 0,1 0 0 0 0,-1-1 0 0 0,1 1 0 0 0,-1 0 0 0 0,0 0 0 0 0,0 0 0 0 0,0 0 0 0 0,0 0 0 0 0,-2-2 0 0 0,3 3-300 0 0,0 0-1 0 0,0-1 0 0 0,0 1 0 0 0,-1 0 0 0 0,1 0 1 0 0,0 0-1 0 0,0 0 0 0 0,0 0 0 0 0,-1 0 1 0 0,1 0-1 0 0,0 0 0 0 0,0 0 0 0 0,-1 0 0 0 0,1 0 1 0 0,0 0-1 0 0,0 0 0 0 0,0 0 0 0 0,-1 0 0 0 0,1 0 1 0 0,0 0-1 0 0,0 0 0 0 0,-1 0 0 0 0,1 0 0 0 0,0 1 1 0 0,0-1-1 0 0,0 0 0 0 0,-1 0 0 0 0,1 0 1 0 0,0 0-1 0 0,0 0 0 0 0,0 0 0 0 0,0 1 0 0 0,0-1 1 0 0,-1 0-1 0 0,1 0 0 0 0,0 0 0 0 0,0 1 0 0 0,0-1 1 0 0,0 0-1 0 0,0 0 0 0 0,-6 15 1957 0 0,3 13-742 0 0,3 146 767 0 0,2-136-2743 0 0,3 0-1 0 0,14 58 0 0 0,-5-55-2410 0 0,1-16-3448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4:34:12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 11723 0 0,'11'-10'544'0'0,"2"1"-168"0"0,4-3 88 0 0,2 0 32 0 0,0 3-184 0 0,2 1-136 0 0,-1 4-56 0 0,1 2-48 0 0,-1 5-176 0 0,-1 4-304 0 0,-1 2-432 0 0,-6 4-545 0 0,-4 2-559 0 0,-4 1-544 0 0,-4 1-2257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4:34:12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 6873 0 0,'2'2'319'0'0,"0"0"0"0"0,0 0 0 0 0,1-1 0 0 0,-1 1 0 0 0,0-1 0 0 0,1 1 0 0 0,-1-1 0 0 0,1 0 0 0 0,-1 0 0 0 0,1 0 0 0 0,-1 0 0 0 0,1-1 0 0 0,0 1 0 0 0,4 0 0 0 0,39-4 1315 0 0,-42 1-1586 0 0,0 1 0 0 0,1 0 0 0 0,-1 1 0 0 0,0-1 0 0 0,1 1 0 0 0,-1 0 0 0 0,1 0 0 0 0,-1 0 0 0 0,0 1 0 0 0,1 0 0 0 0,-1 0-1 0 0,0 0 1 0 0,1 0 0 0 0,-1 0 0 0 0,0 1 0 0 0,0 0 0 0 0,0 0 0 0 0,5 3 0 0 0,-7-3 22 0 0,-1 0-1 0 0,0-1 1 0 0,1 1 0 0 0,-1 0-1 0 0,0-1 1 0 0,0 1 0 0 0,0 0-1 0 0,0 0 1 0 0,-1 0 0 0 0,1 0-1 0 0,-1 0 1 0 0,1 0 0 0 0,-1 0 0 0 0,1 0-1 0 0,-1 0 1 0 0,0 0 0 0 0,0 1-1 0 0,0-1 1 0 0,0 0 0 0 0,-1 0-1 0 0,1 0 1 0 0,-1 2 0 0 0,-17 53 1902 0 0,8-27-819 0 0,9-24-1042 0 0,0 0 1 0 0,0 0-1 0 0,1 0 1 0 0,0 0-1 0 0,0 0 1 0 0,0 0-1 0 0,1-1 1 0 0,0 1-1 0 0,2 7 1 0 0,-3-12-113 0 0,0 1 0 0 0,0-1-1 0 0,1 0 1 0 0,-1 0 0 0 0,1 0 0 0 0,-1 0 0 0 0,1 1 0 0 0,-1-1 0 0 0,1 0 0 0 0,0 0 0 0 0,0 0 0 0 0,-1 0 0 0 0,1 0 0 0 0,0 0 0 0 0,0-1 0 0 0,0 1-1 0 0,0 0 1 0 0,0 0 0 0 0,0 0 0 0 0,0-1 0 0 0,0 1 0 0 0,0-1 0 0 0,1 1 0 0 0,-1-1 0 0 0,0 1 0 0 0,0-1 0 0 0,0 0 0 0 0,1 0 0 0 0,-1 1 0 0 0,0-1 0 0 0,1 0-1 0 0,-1 0 1 0 0,0 0 0 0 0,0 0 0 0 0,1 0 0 0 0,-1-1 0 0 0,0 1 0 0 0,0 0 0 0 0,0-1 0 0 0,1 1 0 0 0,-1-1 0 0 0,0 1 0 0 0,0-1 0 0 0,0 1 0 0 0,0-1 0 0 0,0 0-1 0 0,0 1 1 0 0,0-1 0 0 0,1-1 0 0 0,4-2 4 0 0,-1-1-1 0 0,0 0 1 0 0,-1 1-1 0 0,1-1 1 0 0,-1-1-1 0 0,0 1 1 0 0,0-1-1 0 0,-1 0 1 0 0,1 1-1 0 0,-1-2 0 0 0,-1 1 1 0 0,1 0-1 0 0,-1 0 1 0 0,0-1-1 0 0,-1 1 1 0 0,1-1-1 0 0,0-11 1 0 0,-1 8-28 0 0,0 0 0 0 0,-1 0 1 0 0,0 0-1 0 0,0 0 0 0 0,-1 0 1 0 0,0 0-1 0 0,-1 0 0 0 0,0 1 0 0 0,-1-1 1 0 0,0 1-1 0 0,-6-13 0 0 0,-11-7-1351 0 0,-1 0-3748 0 0,49 21-2877 0 0,-23 8 7508 0 0,23-11 1624 0 0,-24 9-336 0 0,0 0-1 0 0,-1 0 0 0 0,1 1 1 0 0,0 0-1 0 0,0-1 1 0 0,0 1-1 0 0,0 1 1 0 0,0-1-1 0 0,7 0 1 0 0,-10 2-617 0 0,0-1-1 0 0,0 1 1 0 0,0-1 0 0 0,0 1 0 0 0,-1-1 0 0 0,1 1 0 0 0,0 0 0 0 0,0-1 0 0 0,-1 1 0 0 0,1 0 0 0 0,0-1-1 0 0,-1 1 1 0 0,1 0 0 0 0,-1 0 0 0 0,1 0 0 0 0,-1 0 0 0 0,0 0 0 0 0,1 0 0 0 0,-1 0 0 0 0,0-1 0 0 0,1 1 0 0 0,-1 0-1 0 0,0 0 1 0 0,0 0 0 0 0,0 0 0 0 0,0 0 0 0 0,0 0 0 0 0,0 0 0 0 0,0 0 0 0 0,-1 2 0 0 0,-2 36 950 0 0,2-33-838 0 0,-1 5-208 0 0,1 0 1 0 0,0 0-1 0 0,1 0 0 0 0,0 0 0 0 0,4 22 0 0 0,-4-31-91 0 0,1 0-1 0 0,-1 0 0 0 0,1 0 0 0 0,-1 0 0 0 0,1 0 0 0 0,0-1 1 0 0,0 1-1 0 0,0 0 0 0 0,0 0 0 0 0,0 0 0 0 0,0-1 1 0 0,1 1-1 0 0,-1-1 0 0 0,0 1 0 0 0,1-1 0 0 0,-1 1 1 0 0,1-1-1 0 0,0 0 0 0 0,-1 0 0 0 0,1 0 0 0 0,0 0 1 0 0,0 0-1 0 0,0 0 0 0 0,0 0 0 0 0,0 0 0 0 0,0-1 0 0 0,0 1 1 0 0,0-1-1 0 0,0 0 0 0 0,0 1 0 0 0,0-1 0 0 0,0 0 1 0 0,0 0-1 0 0,0 0 0 0 0,0-1 0 0 0,0 1 0 0 0,0 0 1 0 0,3-2-1 0 0,47-14-54 0 0,4-1-4579 0 0,-56 17 4547 0 0,0 0-1 0 0,0 0 0 0 0,0 0 0 0 0,0 0 1 0 0,-1 0-1 0 0,1 0 0 0 0,0 0 0 0 0,0 0 1 0 0,0 0-1 0 0,0 0 0 0 0,0 1 0 0 0,0-1 1 0 0,-1 0-1 0 0,1 0 0 0 0,0 0 0 0 0,-1 3-2806 0 0,1-3 2807 0 0,0 0-1 0 0,0 0 0 0 0,0 1 0 0 0,0-1 1 0 0,0 0-1 0 0,2 1-1645 0 0,-5 4-564 0 0,0 10-2045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4:34:12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0 6961 0 0,'-7'16'1250'0'0,"1"0"0"0"0,1 0 0 0 0,0 1 0 0 0,1 0 0 0 0,1 0 0 0 0,1 0 0 0 0,-1 19 0 0 0,3-28-1033 0 0,1 1 0 0 0,-1 0 0 0 0,2 0 0 0 0,-1-1 0 0 0,1 1 0 0 0,1-1 0 0 0,-1 1 0 0 0,2-1 0 0 0,-1 0 0 0 0,1 0 0 0 0,0-1 0 0 0,0 1 1 0 0,1-1-1 0 0,0 1 0 0 0,11 9 0 0 0,-14-14-195 0 0,0 0-1 0 0,1 0 1 0 0,-1-1 0 0 0,1 0 0 0 0,0 1 0 0 0,0-1 0 0 0,0 0 0 0 0,0 0 0 0 0,0-1 0 0 0,0 1 0 0 0,0-1-1 0 0,1 1 1 0 0,-1-1 0 0 0,0 0 0 0 0,1 0 0 0 0,-1-1 0 0 0,1 1 0 0 0,0-1 0 0 0,-1 1 0 0 0,1-1-1 0 0,-1 0 1 0 0,1-1 0 0 0,-1 1 0 0 0,6-2 0 0 0,-5 1 7 0 0,0-1 0 0 0,0 0 0 0 0,-1 0 0 0 0,1 0 0 0 0,-1-1 0 0 0,0 1 0 0 0,0-1 0 0 0,0 1 0 0 0,0-1 0 0 0,0 0 0 0 0,0-1 0 0 0,-1 1 0 0 0,1 0 0 0 0,-1-1 0 0 0,0 1 0 0 0,0-1 0 0 0,-1 1 0 0 0,1-1 0 0 0,-1 0 0 0 0,1 0 0 0 0,0-4 0 0 0,0-1 97 0 0,0 1 0 0 0,0-1-1 0 0,-1 1 1 0 0,0-1 0 0 0,-1 0 0 0 0,1 0-1 0 0,-2 1 1 0 0,1-1 0 0 0,-1 0-1 0 0,-1 0 1 0 0,1 1 0 0 0,-2-1-1 0 0,1 1 1 0 0,-6-12 0 0 0,5 13-7 0 0,-1 1 1 0 0,0-1-1 0 0,0 1 1 0 0,-1 0-1 0 0,0 1 1 0 0,0-1-1 0 0,0 1 0 0 0,-1 0 1 0 0,0 0-1 0 0,0 1 1 0 0,0 0-1 0 0,0 0 1 0 0,-1 0-1 0 0,1 1 0 0 0,-1 0 1 0 0,0 0-1 0 0,-9-2 1 0 0,11 3-44 0 0,-1 0-1 0 0,1 1 1 0 0,-1 0 0 0 0,0 0 0 0 0,1 1-1 0 0,-1-1 1 0 0,0 1 0 0 0,1 1 0 0 0,-1-1 0 0 0,-11 3-1 0 0,15-3-127 0 0,0 1 0 0 0,1 0 0 0 0,-1 0 0 0 0,0 0-1 0 0,0 0 1 0 0,0 0 0 0 0,1 0 0 0 0,-1 0 0 0 0,0 0-1 0 0,1 1 1 0 0,-1-1 0 0 0,1 1 0 0 0,-3 2 0 0 0,3-2-245 0 0,0 1-1 0 0,0-1 1 0 0,0 0 0 0 0,0 1 0 0 0,0-1 0 0 0,1 1 0 0 0,-1-1 0 0 0,1 1 0 0 0,-1-1-1 0 0,1 1 1 0 0,0-1 0 0 0,0 1 0 0 0,0 3 0 0 0,6 28-9657 0 0,0-16 2311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4:34:13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20508 0 0,'5'-2'1577'0'0,"1"1"-705"0"0,-2 1-384 0 0,-2 1-424 0 0,-3-1-544 0 0,0-1-680 0 0,-2 1-1025 0 0,-1-1-1288 0 0,-3-2-1592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4:25:45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9 2985 0 0,'0'1'11'0'0,"0"0"1"0"0,0-1-1 0 0,0 1 0 0 0,0-1 1 0 0,0 1-1 0 0,0-1 1 0 0,0 1-1 0 0,0-1 1 0 0,0 1-1 0 0,1-1 1 0 0,-1 1-1 0 0,0-1 1 0 0,0 1-1 0 0,1-1 0 0 0,-1 1 1 0 0,0-1-1 0 0,1 1 1 0 0,-1-1-1 0 0,0 1 1 0 0,1-1-1 0 0,-1 0 1 0 0,1 1-1 0 0,-1-1 1 0 0,1 0-1 0 0,-1 1 0 0 0,1-1 1 0 0,-1 0-1 0 0,1 0 1 0 0,-1 1-1 0 0,1-1 1 0 0,-1 0-1 0 0,1 0 1 0 0,-1 0-1 0 0,1 0 1 0 0,-1 0-1 0 0,1 0 0 0 0,-1 0 1 0 0,1 0-1 0 0,0 0 1 0 0,-1 0-1 0 0,2 0 1 0 0,-1 0-15 0 0,0 0 1 0 0,0-1 0 0 0,-1 1-1 0 0,1 0 1 0 0,0-1 0 0 0,0 1 0 0 0,0 0-1 0 0,0-1 1 0 0,-1 1 0 0 0,1-1-1 0 0,0 1 1 0 0,0-1 0 0 0,-1 0-1 0 0,1 1 1 0 0,0-1 0 0 0,-1 0-1 0 0,1 1 1 0 0,0-1 0 0 0,-1 0 0 0 0,1 0-1 0 0,-1 1 1 0 0,0-1 0 0 0,1 0-1 0 0,-1 0 1 0 0,0 0 0 0 0,1-1-1 0 0,-1 1 10 0 0,1 1 0 0 0,-1-1 0 0 0,0 1-1 0 0,1 0 1 0 0,-1-1 0 0 0,0 1 0 0 0,1 0 0 0 0,-1-1-1 0 0,1 1 1 0 0,-1 0 0 0 0,0 0 0 0 0,1 0-1 0 0,-1-1 1 0 0,1 1 0 0 0,-1 0 0 0 0,1 0-1 0 0,-1 0 1 0 0,1 0 0 0 0,-1 0 0 0 0,1 0 0 0 0,-1 0-1 0 0,1 0 1 0 0,-1 0 0 0 0,1 0 0 0 0,-1 0-1 0 0,1 0 1 0 0,-1 0 0 0 0,1 0 0 0 0,-1 0-1 0 0,0 0 1 0 0,1 0 0 0 0,0 1 0 0 0,27 6 19 0 0,-8-1-6 0 0,17-10-13 0 0,-35 3 12 0 0,0 0-1 0 0,1 1 1 0 0,0-1-1 0 0,-1 0 1 0 0,1 1-1 0 0,-1 0 1 0 0,1 0 0 0 0,0 0-1 0 0,-1 0 1 0 0,1 0-1 0 0,-1 0 1 0 0,1 1-1 0 0,-1-1 1 0 0,1 1-1 0 0,-1 0 1 0 0,1 0-1 0 0,-1 0 1 0 0,1 0-1 0 0,-1 0 1 0 0,0 0 0 0 0,1 1-1 0 0,-1-1 1 0 0,0 1-1 0 0,0 0 1 0 0,3 3-1 0 0,-3-4 169 0 0,0 3 137 0 0,1 0 0 0 0,0-1-1 0 0,0 1 1 0 0,1-1 0 0 0,-1 0-1 0 0,1 0 1 0 0,-1 0 0 0 0,1-1 0 0 0,0 1-1 0 0,0-1 1 0 0,9 0 2926 0 0,-13-2-3041 0 0,1-1 0 0 0,-1 1 0 0 0,0 0 0 0 0,0 0 0 0 0,0-1 0 0 0,0 1 0 0 0,0 0 0 0 0,0-1 1 0 0,0 1-1 0 0,1 0 0 0 0,-1 0 0 0 0,0-1 0 0 0,0 1 0 0 0,0 0 0 0 0,0-1 0 0 0,0 1 0 0 0,0 0 0 0 0,-1 0 0 0 0,1-1 0 0 0,0 1 0 0 0,0 0 0 0 0,0-1 0 0 0,0 1 0 0 0,0 0 0 0 0,0 0 0 0 0,0-1 0 0 0,-1 1 0 0 0,1 0 0 0 0,0-1 0 0 0,0 1-49 0 0,-1-1-1 0 0,1 0 0 0 0,0 1 0 0 0,-1-1 1 0 0,1 1-1 0 0,0-1 0 0 0,-1 1 1 0 0,1-1-1 0 0,-1 1 0 0 0,1-1 1 0 0,-1 1-1 0 0,1 0 0 0 0,-1-1 1 0 0,1 1-1 0 0,-1-1 0 0 0,0 1 1 0 0,1 0-1 0 0,-1 0 0 0 0,1-1 1 0 0,-1 1-1 0 0,0 0 0 0 0,1 0 0 0 0,-1 0 1 0 0,0 0-1 0 0,1 0 0 0 0,-1 0 1 0 0,0 0-1 0 0,0 0 0 0 0,-73 23 2929 0 0,64-21-2871 0 0,0 0 0 0 0,-1 1 0 0 0,1 0 0 0 0,0 0 0 0 0,1 1 0 0 0,-17 8 1 0 0,2 3-85 0 0,-27 22 1 0 0,46-34-124 0 0,3-1-14 0 0,1 0-1 0 0,-1 0 0 0 0,1 0 0 0 0,0 0 1 0 0,0 0-1 0 0,0 0 0 0 0,0 0 1 0 0,0 0-1 0 0,0 0 0 0 0,0 0 0 0 0,1 0 1 0 0,-1 1-1 0 0,1-1 0 0 0,0 0 0 0 0,0 0 1 0 0,0 1-1 0 0,0-1 0 0 0,0 4 0 0 0,0-2 10 0 0,0-1-1 0 0,0 1 0 0 0,0 0 1 0 0,0-1-1 0 0,-1 1 0 0 0,0-1 1 0 0,0 1-1 0 0,0-1 0 0 0,0 1 0 0 0,-3 5 1 0 0,1-4 23 0 0,0 0 1 0 0,1 0-1 0 0,0 0 1 0 0,0 0-1 0 0,0 0 0 0 0,0 0 1 0 0,1 1-1 0 0,0-1 1 0 0,0 1-1 0 0,1-1 1 0 0,-1 10-1 0 0,5 31-918 0 0,1-15-2968 0 0,1 6-7553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4:34:23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57 142 11186 0 0,'-1'0'226'0'0,"-24"-16"4098"0"0,24 16-3978 0 0,0-1 0 0 0,-1 0-1 0 0,1 1 1 0 0,0-1 0 0 0,-1 1 0 0 0,1-1-1 0 0,0 1 1 0 0,-1-1 0 0 0,1 1-1 0 0,-1 0 1 0 0,1 0 0 0 0,-1 0 0 0 0,1 0-1 0 0,-1 0 1 0 0,1 0 0 0 0,-1 0 0 0 0,-1 1-1 0 0,3-1-252 0 0,-1 1 0 0 0,1-1 0 0 0,0 1 0 0 0,-1 0 0 0 0,1-1 0 0 0,0 1-1 0 0,-1-1 1 0 0,1 1 0 0 0,0 0 0 0 0,0-1 0 0 0,0 1 0 0 0,0 0 0 0 0,0-1 0 0 0,-1 1-1 0 0,1 0 1 0 0,0-1 0 0 0,0 1 0 0 0,1 0 0 0 0,-1-1 0 0 0,0 1 0 0 0,0 0 0 0 0,0-1-1 0 0,0 1 1 0 0,1-1 0 0 0,-1 1 0 0 0,0 0 0 0 0,0-1 0 0 0,1 1 0 0 0,0 0 0 0 0,12 23 238 0 0,-12-21-169 0 0,55 81 187 0 0,108 123 0 0 0,-73-96-232 0 0,-80-96-117 0 0,26 30-2 0 0,-35-43 1 0 0,0 0 0 0 0,0 0 1 0 0,0 0-1 0 0,0 0 1 0 0,1 0-1 0 0,-1-1 0 0 0,1 1 1 0 0,-1-1-1 0 0,1 1 0 0 0,-1-1 1 0 0,1 0-1 0 0,0 0 0 0 0,0 0 1 0 0,-1-1-1 0 0,5 1 1 0 0,-6-1-2 0 0,0 0 0 0 0,0 0 0 0 0,0 0 0 0 0,0-1 0 0 0,0 1 0 0 0,0-1 0 0 0,0 1 0 0 0,0-1 0 0 0,0 1 0 0 0,0-1 0 0 0,0 1 0 0 0,0-1 0 0 0,0 0 0 0 0,0 0 0 0 0,0 1 0 0 0,0-1 0 0 0,-1 0 0 0 0,1 0 0 0 0,0 0 0 0 0,-1 0 0 0 0,1 0 0 0 0,0 0 0 0 0,-1 0 0 0 0,1 0 0 0 0,-1 0 0 0 0,0 0 0 0 0,1-2 0 0 0,6-32 7 0 0,-7 34-2 0 0,8-174 273 0 0,-7 114-88 0 0,11-89 0 0 0,-9 128-193 0 0,1 0 0 0 0,1 0 0 0 0,1 0 0 0 0,0 1 0 0 0,2 0 0 0 0,18-36 0 0 0,-26 56-53 0 0,1-1 0 0 0,0 1 0 0 0,0-1 0 0 0,0 1-1 0 0,0 0 1 0 0,0-1 0 0 0,0 1 0 0 0,1 0 0 0 0,-1 0 0 0 0,0 0 0 0 0,1 0 0 0 0,-1 0 0 0 0,0 0-1 0 0,1 0 1 0 0,0 0 0 0 0,-1 1 0 0 0,1-1 0 0 0,-1 1 0 0 0,1-1 0 0 0,0 1 0 0 0,-1-1-1 0 0,4 1 1 0 0,12 6-3703 0 0,-1 12-4296 0 0,-7-2-534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4:34:27.3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97 701 6969 0 0,'-3'8'1932'0'0,"-10"19"6313"0"0,12-26-8139 0 0,1-1-1 0 0,0 0 1 0 0,0 0 0 0 0,0 1-1 0 0,-1-1 1 0 0,1 0-1 0 0,0 0 1 0 0,0 0 0 0 0,-1 0-1 0 0,1 1 1 0 0,0-1-1 0 0,0 0 1 0 0,-1 0 0 0 0,1 0-1 0 0,0 0 1 0 0,-1 0-1 0 0,1 0 1 0 0,0 0 0 0 0,0 0-1 0 0,-1 0 1 0 0,1 0-1 0 0,0 0 1 0 0,-1 0 0 0 0,1 0-1 0 0,0 0 1 0 0,-1 0-1 0 0,1 0 1 0 0,0 0 0 0 0,0 0-1 0 0,-1 0 1 0 0,-9-15 1131 0 0,-3-24-984 0 0,1-1 1 0 0,1-1 0 0 0,3 0 0 0 0,-4-46 0 0 0,7 17-251 0 0,6-114 0 0 0,9 80 14 0 0,-8 94-7 0 0,0 0-1 0 0,0 1 1 0 0,1-1-1 0 0,0 1 0 0 0,1 0 1 0 0,0 0-1 0 0,0 0 1 0 0,8-11-1 0 0,-10 18 2 0 0,-1 0-1 0 0,0 1 1 0 0,1-1-1 0 0,0 1 1 0 0,-1-1-1 0 0,1 1 1 0 0,0-1-1 0 0,0 1 1 0 0,-1 0-1 0 0,1 0 1 0 0,0 0-1 0 0,0 0 1 0 0,1 0-1 0 0,-1 0 1 0 0,0 1 0 0 0,0-1-1 0 0,0 1 1 0 0,0-1-1 0 0,1 1 1 0 0,-1 0-1 0 0,0 0 1 0 0,0 0-1 0 0,0 0 1 0 0,1 0-1 0 0,-1 0 1 0 0,0 1-1 0 0,0-1 1 0 0,0 1-1 0 0,1-1 1 0 0,-1 1-1 0 0,0 0 1 0 0,3 2-1 0 0,4 2 72 0 0,0 1 0 0 0,0 0 0 0 0,0 0-1 0 0,-1 1 1 0 0,11 11 0 0 0,9 12 141 0 0,-1 1-1 0 0,-2 1 1 0 0,-1 1 0 0 0,25 48 0 0 0,64 151 339 0 0,-79-149-494 0 0,-21-48-256 0 0,1 0 0 0 0,2-1-1 0 0,27 42 1 0 0,-37-66-1681 0 0,-23-32-9855 0 0,-3 1 4743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4:34:27.7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96 10506 0 0,'-1'-3'1937'0'0,"5"2"-121"0"0,7-3 160 0 0,6 0-63 0 0,10-2-505 0 0,5 1-456 0 0,5-3-367 0 0,5 0-249 0 0,2 1-176 0 0,2-2-88 0 0,3 1-40 0 0,-3 1-192 0 0,0 0-585 0 0,-6 2-1071 0 0,-4 0-1313 0 0,-6-1-1832 0 0,-2 4-2176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4:42:39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14 2336 0 0,'-19'-14'10661'0'0,"18"26"-4386"0"0,8 132-2622 0 0,26 72-4235 0 0,-31-206 131 0 0,9 32-751 0 0,1-19-4616 0 0,-3-22-1728 0 0,-8-2 7100 0 0,5-1-4402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4:42:39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81 5513 0 0,'-6'5'987'0'0,"1"0"-1"0"0,-1 0 0 0 0,1 0 1 0 0,0 1-1 0 0,1 0 1 0 0,0 0-1 0 0,0 0 0 0 0,0 1 1 0 0,-5 10-1 0 0,8-13-874 0 0,0 0 0 0 0,0 0 0 0 0,1 0 0 0 0,-1 0 0 0 0,1 0-1 0 0,0 0 1 0 0,0-1 0 0 0,0 1 0 0 0,0 0 0 0 0,1 0 0 0 0,-1 0 0 0 0,1 0-1 0 0,0 0 1 0 0,1 0 0 0 0,-1-1 0 0 0,0 1 0 0 0,1 0 0 0 0,0-1 0 0 0,4 7-1 0 0,-3-6-109 0 0,1 0-1 0 0,-1 1 1 0 0,1-2-1 0 0,-1 1 0 0 0,1 0 1 0 0,0-1-1 0 0,1 0 0 0 0,-1 0 1 0 0,1 0-1 0 0,-1 0 1 0 0,1-1-1 0 0,0 0 0 0 0,0 0 1 0 0,0 0-1 0 0,0 0 0 0 0,0-1 1 0 0,0 0-1 0 0,0 0 1 0 0,9 0-1 0 0,-10 0-5 0 0,-1-2 0 0 0,1 1 0 0 0,0 0 0 0 0,-1 0 0 0 0,1-1 0 0 0,-1 0 0 0 0,1 0 0 0 0,-1 0 0 0 0,1 0 1 0 0,-1-1-1 0 0,0 1 0 0 0,0-1 0 0 0,0 0 0 0 0,1 1 0 0 0,-2-2 0 0 0,1 1 0 0 0,0 0 0 0 0,0-1 0 0 0,-1 1 0 0 0,1-1 0 0 0,-1 0 0 0 0,0 1 0 0 0,0-1 0 0 0,0 0 0 0 0,0 0 0 0 0,0-1 1 0 0,-1 1-1 0 0,1 0 0 0 0,0-6 0 0 0,0 1 30 0 0,0 0-1 0 0,-1-1 1 0 0,0 1 0 0 0,-1-1 0 0 0,0 0 0 0 0,0 1 0 0 0,-1-1 0 0 0,0 1 0 0 0,0-1-1 0 0,-1 1 1 0 0,0 0 0 0 0,-1-1 0 0 0,0 1 0 0 0,0 0 0 0 0,0 1 0 0 0,-1-1-1 0 0,-1 0 1 0 0,1 1 0 0 0,-1 0 0 0 0,0 0 0 0 0,-1 1 0 0 0,1-1 0 0 0,-1 1-1 0 0,-1 0 1 0 0,1 1 0 0 0,-1-1 0 0 0,-9-5 0 0 0,14 10 14 0 0,0 0-1 0 0,0 1 1 0 0,0-1 0 0 0,1 0-1 0 0,-1 0 1 0 0,0 1 0 0 0,0-1-1 0 0,0 1 1 0 0,0 0 0 0 0,0 0-1 0 0,0 0 1 0 0,0-1 0 0 0,0 2 0 0 0,0-1-1 0 0,0 0 1 0 0,-2 1 0 0 0,3-1-12 0 0,-1 1-1 0 0,1-1 1 0 0,0 1 0 0 0,0 0 0 0 0,0-1 0 0 0,0 1 0 0 0,0 0 0 0 0,0 0 0 0 0,1 0-1 0 0,-1-1 1 0 0,0 1 0 0 0,0 0 0 0 0,1 0 0 0 0,-1 0 0 0 0,0 0 0 0 0,1 1 0 0 0,-1-1 0 0 0,1 0-1 0 0,-1 2 1 0 0,0 0-184 0 0,0 1 0 0 0,1 0 0 0 0,-1 0 0 0 0,1-1 0 0 0,0 1 0 0 0,0 0-1 0 0,0 0 1 0 0,1 0 0 0 0,-1-1 0 0 0,1 1 0 0 0,0 0 0 0 0,0-1 0 0 0,0 1 0 0 0,1-1-1 0 0,1 4 1 0 0,-2-5-470 0 0,0 0-1 0 0,0 0 1 0 0,1 0-1 0 0,-1 0 1 0 0,0 0-1 0 0,1 0 1 0 0,-1 0-1 0 0,1-1 1 0 0,0 1-1 0 0,-1-1 1 0 0,1 1-1 0 0,0-1 1 0 0,0 0-1 0 0,0 0 1 0 0,0 0-1 0 0,0 0 0 0 0,0 0 1 0 0,2 1-1 0 0,6-1-3027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4:42:39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87 7722 0 0,'-3'-1'470'0'0,"0"1"0"0"0,0 0 0 0 0,0 1-1 0 0,-1-1 1 0 0,1 0 0 0 0,0 1 0 0 0,0 0 0 0 0,1 0 0 0 0,-1 0 0 0 0,0 0 0 0 0,0 0 0 0 0,0 0 0 0 0,0 1 0 0 0,1-1 0 0 0,-1 1 0 0 0,1 0 0 0 0,-1 0 0 0 0,1 0 0 0 0,0 0 0 0 0,0 0 0 0 0,0 0 0 0 0,0 1 0 0 0,-3 4 0 0 0,4-4-344 0 0,-1 1 0 0 0,1-1 0 0 0,0 1 1 0 0,1-1-1 0 0,-1 1 0 0 0,1-1 1 0 0,-1 1-1 0 0,1 0 0 0 0,0-1 0 0 0,0 1 1 0 0,1 0-1 0 0,-1-1 0 0 0,1 1 1 0 0,0 0-1 0 0,0-1 0 0 0,0 1 0 0 0,0-1 1 0 0,0 1-1 0 0,1-1 0 0 0,2 4 1 0 0,1 1-133 0 0,1 1 0 0 0,0-1 0 0 0,0-1 1 0 0,0 1-1 0 0,1-1 0 0 0,1 0 0 0 0,-1 0 0 0 0,1-1 1 0 0,0 0-1 0 0,0 0 0 0 0,19 8 0 0 0,-25-12 0 0 0,1-1-1 0 0,0 0 0 0 0,0 1 0 0 0,0-1 0 0 0,0 0 0 0 0,0-1 1 0 0,0 1-1 0 0,0 0 0 0 0,0-1 0 0 0,0 0 0 0 0,1 1 0 0 0,-1-1 1 0 0,0 0-1 0 0,0-1 0 0 0,0 1 0 0 0,0-1 0 0 0,1 1 0 0 0,-1-1 1 0 0,0 0-1 0 0,0 0 0 0 0,0 0 0 0 0,-1-1 0 0 0,1 1 0 0 0,0-1 1 0 0,0 1-1 0 0,-1-1 0 0 0,1 0 0 0 0,-1 0 0 0 0,1 0 0 0 0,-1 0 1 0 0,0-1-1 0 0,0 1 0 0 0,0-1 0 0 0,0 1 0 0 0,0-1 0 0 0,-1 0 1 0 0,1 0-1 0 0,-1 1 0 0 0,0-1 0 0 0,2-5 0 0 0,0-1 27 0 0,-1 0 0 0 0,0 0-1 0 0,-1 0 1 0 0,0 0-1 0 0,0-1 1 0 0,-1 1 0 0 0,0 0-1 0 0,0-1 1 0 0,-1 1 0 0 0,-1 0-1 0 0,1 0 1 0 0,-2 0 0 0 0,1 0-1 0 0,-1 0 1 0 0,0 0 0 0 0,-6-9-1 0 0,7 12 11 0 0,-1 1-1 0 0,0 0 1 0 0,0 0-1 0 0,0 0 1 0 0,-1 0 0 0 0,1 0-1 0 0,-1 1 1 0 0,0-1-1 0 0,-1 1 1 0 0,1 0-1 0 0,-1 1 1 0 0,1-1 0 0 0,-1 1-1 0 0,-1 0 1 0 0,1 0-1 0 0,0 0 1 0 0,-1 1-1 0 0,1 0 1 0 0,-1 0 0 0 0,1 0-1 0 0,-1 1 1 0 0,0-1-1 0 0,0 1 1 0 0,0 1-1 0 0,0-1 1 0 0,-6 1-1 0 0,10 0-12 0 0,0 0 0 0 0,-1 1-1 0 0,1-1 1 0 0,0 0-1 0 0,0 1 1 0 0,0-1 0 0 0,0 1-1 0 0,0 0 1 0 0,0 0-1 0 0,0 0 1 0 0,0 0-1 0 0,0 0 1 0 0,0 0 0 0 0,1 0-1 0 0,-1 1 1 0 0,-1 0-1 0 0,2 0-147 0 0,0-1-1 0 0,0 0 1 0 0,1 1-1 0 0,-1-1 1 0 0,0 0-1 0 0,1 1 1 0 0,-1-1-1 0 0,1 0 1 0 0,-1 1-1 0 0,1-1 1 0 0,0 1-1 0 0,0-1 0 0 0,0 1 1 0 0,0-1-1 0 0,0 1 1 0 0,0-1-1 0 0,0 3 1 0 0,13 30-5374 0 0,7-4-3624 0 0,-10-19 5029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4:42:41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1 7218 0 0,'-48'13'7174'0'0,"48"-13"-7130"0"0,0 0-1 0 0,0 0 0 0 0,0 1 0 0 0,0-1 1 0 0,0 0-1 0 0,0 0 0 0 0,0 1 0 0 0,0-1 1 0 0,-1 0-1 0 0,1 0 0 0 0,0 1 0 0 0,0-1 1 0 0,0 0-1 0 0,0 0 0 0 0,0 1 0 0 0,0-1 1 0 0,0 0-1 0 0,0 0 0 0 0,1 1 0 0 0,-1-1 1 0 0,0 0-1 0 0,0 0 0 0 0,0 1 1 0 0,0-1-1 0 0,0 0 0 0 0,0 0 0 0 0,0 0 1 0 0,1 1-1 0 0,-1-1 0 0 0,0 0 0 0 0,0 0 1 0 0,0 0-1 0 0,0 1 0 0 0,1-1 0 0 0,-1 0 1 0 0,0 0-1 0 0,0 0 0 0 0,0 0 0 0 0,1 0 1 0 0,-1 1-1 0 0,0-1 0 0 0,0 0 0 0 0,1 0 1 0 0,-1 0-1 0 0,0 0 0 0 0,0 0 0 0 0,1 0 1 0 0,-1 0-1 0 0,0 0 0 0 0,0 0 0 0 0,1 0 1 0 0,-1 0-1 0 0,15 5 306 0 0,24-4-176 0 0,-27-1-101 0 0,-1 0 1 0 0,0 1-1 0 0,1 0 0 0 0,-1 0 1 0 0,0 1-1 0 0,13 5 1 0 0,-21-6-31 0 0,0 0 1 0 0,0 1-1 0 0,0 0 1 0 0,0-1 0 0 0,0 1-1 0 0,-1 0 1 0 0,1 0-1 0 0,-1 1 1 0 0,1-1 0 0 0,-1 1-1 0 0,0-1 1 0 0,0 1 0 0 0,0 0-1 0 0,0-1 1 0 0,-1 1-1 0 0,1 0 1 0 0,-1 0 0 0 0,0 0-1 0 0,0 0 1 0 0,0 1-1 0 0,0-1 1 0 0,0 0 0 0 0,-1 0-1 0 0,1 1 1 0 0,-1-1-1 0 0,0 4 1 0 0,0 2 84 0 0,0 0 0 0 0,0-1 0 0 0,-1 1-1 0 0,-1-1 1 0 0,1 0 0 0 0,-1 1 0 0 0,-1-1 0 0 0,1 0 0 0 0,-1 0-1 0 0,-1 0 1 0 0,1 0 0 0 0,-2-1 0 0 0,1 1 0 0 0,-1-1 0 0 0,0 0 0 0 0,0-1-1 0 0,-1 1 1 0 0,0-1 0 0 0,0 0 0 0 0,0 0 0 0 0,-1-1 0 0 0,0 0-1 0 0,0 0 1 0 0,0-1 0 0 0,0 0 0 0 0,-12 5 0 0 0,18-9-103 0 0,1 0 0 0 0,-1 0 1 0 0,1 0-1 0 0,-1 0 0 0 0,1 0 0 0 0,-1 1 1 0 0,0-1-1 0 0,1 0 0 0 0,-1 0 1 0 0,1 0-1 0 0,-1 1 0 0 0,1-1 0 0 0,-1 0 1 0 0,1 1-1 0 0,0-1 0 0 0,-1 0 1 0 0,1 1-1 0 0,-1-1 0 0 0,1 1 0 0 0,0-1 1 0 0,-1 1-1 0 0,1-1 0 0 0,0 1 1 0 0,-1-1-1 0 0,1 1 0 0 0,0-1 0 0 0,0 1 1 0 0,-1-1-1 0 0,1 1 0 0 0,0-1 1 0 0,0 1-1 0 0,0-1 0 0 0,0 1 0 0 0,0 0 1 0 0,0-1-1 0 0,0 1 0 0 0,0-1 1 0 0,0 1-1 0 0,0 0 0 0 0,2 1-11 0 0,-1 0 0 0 0,0-1-1 0 0,1 1 1 0 0,-1-1 0 0 0,1 0-1 0 0,0 0 1 0 0,-1 1 0 0 0,1-1 0 0 0,0 0-1 0 0,0 0 1 0 0,2 1 0 0 0,9 3-47 0 0,0 0 0 0 0,23 4 1 0 0,71 7-840 0 0,-64-10-2581 0 0,0 1-5005 0 0,-27-4 1726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4:42:41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 19092 0 0,'1'0'2665'0'0,"2"2"-1169"0"0,1-2-680 0 0,1-2-344 0 0,-2-2-280 0 0,1 2-136 0 0,0-1-144 0 0,2 0-256 0 0,4 3-528 0 0,0-1-1088 0 0,1 1-1841 0 0,0-1-2016 0 0,-1 1-2097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4:42:42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18 11947 0 0,'-21'0'5484'0'0,"31"-7"-3168"0"0,-5 5-2149 0 0,0 0-1 0 0,0 0 1 0 0,0 1 0 0 0,0 0 0 0 0,1 0 0 0 0,8-1 0 0 0,-12 3-121 0 0,0-1 1 0 0,-1 0-1 0 0,0 1 1 0 0,1-1-1 0 0,-1 0 0 0 0,1 1 1 0 0,-1 0-1 0 0,1-1 0 0 0,-1 1 1 0 0,0 0-1 0 0,1 0 0 0 0,-1 0 1 0 0,0 0-1 0 0,0 0 1 0 0,0 0-1 0 0,0 0 0 0 0,0 0 1 0 0,0 0-1 0 0,0 0 0 0 0,0 1 1 0 0,0-1-1 0 0,-1 0 1 0 0,1 1-1 0 0,0-1 0 0 0,-1 0 1 0 0,1 1-1 0 0,-1-1 0 0 0,1 1 1 0 0,-1-1-1 0 0,0 1 0 0 0,0-1 1 0 0,0 1-1 0 0,0-1 1 0 0,0 1-1 0 0,0-1 0 0 0,0 1 1 0 0,0-1-1 0 0,0 1 0 0 0,-1-1 1 0 0,1 1-1 0 0,-1-1 0 0 0,1 1 1 0 0,-2 1-1 0 0,0 3 12 0 0,-1 1 0 0 0,0-1 0 0 0,0 0 0 0 0,0 0-1 0 0,-1-1 1 0 0,0 1 0 0 0,0-1 0 0 0,-7 7 0 0 0,-5 2-25 0 0,11-11-37 0 0,1 0 0 0 0,0 0 0 0 0,0 1 0 0 0,1-1 0 0 0,-1 1 0 0 0,-3 6 0 0 0,7-10 2 0 0,0 1 1 0 0,-1-1-1 0 0,1 0 0 0 0,0 1 0 0 0,0-1 0 0 0,0 0 1 0 0,0 1-1 0 0,0-1 0 0 0,0 1 0 0 0,0-1 1 0 0,0 0-1 0 0,1 1 0 0 0,-1-1 0 0 0,0 0 1 0 0,0 1-1 0 0,0-1 0 0 0,0 0 0 0 0,0 1 1 0 0,1-1-1 0 0,-1 0 0 0 0,0 1 0 0 0,0-1 1 0 0,0 0-1 0 0,1 1 0 0 0,-1-1 0 0 0,0 0 1 0 0,1 0-1 0 0,-1 1 0 0 0,0-1 0 0 0,0 0 1 0 0,1 0-1 0 0,-1 0 0 0 0,0 1 0 0 0,1-1 1 0 0,16 8-7 0 0,-10-5 10 0 0,13 8 63 0 0,-1 0-1 0 0,0 1 0 0 0,17 15 0 0 0,-32-25 23 0 0,0 2-1 0 0,0-1 1 0 0,0 0-1 0 0,-1 1 1 0 0,1 0 0 0 0,-1 0-1 0 0,0 0 1 0 0,0 0-1 0 0,0 0 1 0 0,-1 0 0 0 0,0 1-1 0 0,0 0 1 0 0,0-1-1 0 0,0 1 1 0 0,-1 0-1 0 0,1 0 1 0 0,-1 0 0 0 0,0 0-1 0 0,0 9 1 0 0,-1-11-58 0 0,-1 0 1 0 0,1 0-1 0 0,-1-1 1 0 0,1 1-1 0 0,-1 0 1 0 0,0-1-1 0 0,0 1 0 0 0,0 0 1 0 0,0-1-1 0 0,-1 0 1 0 0,1 1-1 0 0,-1-1 1 0 0,1 0-1 0 0,-1 1 1 0 0,0-1-1 0 0,0 0 1 0 0,0 0-1 0 0,0 0 1 0 0,0-1-1 0 0,0 1 0 0 0,-5 2 1 0 0,-1 0-4 0 0,0-1 0 0 0,0-1 1 0 0,0 1-1 0 0,-1-1 0 0 0,-12 1 0 0 0,-25 8-673 0 0,46-11 554 0 0,0 0 0 0 0,0 0-1 0 0,0 0 1 0 0,0 0-1 0 0,0 0 1 0 0,0 1-1 0 0,0-1 1 0 0,0 0-1 0 0,-1 0 1 0 0,1 0 0 0 0,0 0-1 0 0,0 1 1 0 0,0-1-1 0 0,0 0 1 0 0,0 0-1 0 0,0 0 1 0 0,0 0 0 0 0,0 1-1 0 0,0-1 1 0 0,1 0-1 0 0,-1 0 1 0 0,0 0-1 0 0,0 0 1 0 0,0 1-1 0 0,0-1 1 0 0,0 0 0 0 0,0 0-1 0 0,0 0 1 0 0,0 0-1 0 0,0 0 1 0 0,0 0-1 0 0,0 1 1 0 0,1-1-1 0 0,-1 0 1 0 0,0 0 0 0 0,0 0-1 0 0,0 0 1 0 0,0 0-1 0 0,0 0 1 0 0,1 0-1 0 0,-1 0 1 0 0,0 1 0 0 0,0-1-1 0 0,0 0 1 0 0,0 0-1 0 0,1 0 1 0 0,-1 0-1 0 0,0 0 1 0 0,0 0-1 0 0,0 0 1 0 0,0 0 0 0 0,1 0-1 0 0,-1 0 1 0 0,0 0-1 0 0,0 0 1 0 0,0 0-1 0 0,0 0 1 0 0,0 0-1 0 0,1 0 1 0 0,-1-1 0 0 0,0 1-1 0 0,13 3-7618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4:42:42.9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68 242 4321 0 0,'-1'4'646'0'0,"-1"-1"0"0"0,0 1-1 0 0,-1-1 1 0 0,1 0 0 0 0,-1 0 0 0 0,1 0 0 0 0,-1 0-1 0 0,0 0 1 0 0,0-1 0 0 0,-3 3 0 0 0,5-4-499 0 0,0-1 1 0 0,1 0-1 0 0,-1 1 1 0 0,1-1 0 0 0,-1 0-1 0 0,0 0 1 0 0,1 1-1 0 0,-1-1 1 0 0,0 0 0 0 0,1 0-1 0 0,-1 0 1 0 0,0 0-1 0 0,0 0 1 0 0,1 0-1 0 0,-1 0 1 0 0,0 0 0 0 0,1 0-1 0 0,-1 0 1 0 0,0 0-1 0 0,1-1 1 0 0,-1 1-1 0 0,0 0 1 0 0,0-1 0 0 0,-1 0-14 0 0,1 0 0 0 0,0 0 0 0 0,0 0 1 0 0,0-1-1 0 0,0 1 0 0 0,0 0 0 0 0,1-1 0 0 0,-1 1 1 0 0,0 0-1 0 0,1-1 0 0 0,-1 1 0 0 0,1-1 1 0 0,-1 1-1 0 0,1-1 0 0 0,-1-2 0 0 0,-2-18 302 0 0,1 0 1 0 0,0-1-1 0 0,2 1 0 0 0,1-1 0 0 0,0 1 0 0 0,2 0 0 0 0,0-1 0 0 0,8-25 0 0 0,-11 47-429 0 0,1 0 1 0 0,-1-1-1 0 0,0 1 0 0 0,1-1 0 0 0,-1 1 1 0 0,1 0-1 0 0,-1-1 0 0 0,1 1 0 0 0,0 0 0 0 0,-1-1 1 0 0,1 1-1 0 0,0 0 0 0 0,0 0 0 0 0,0 0 1 0 0,0 0-1 0 0,0 0 0 0 0,0 0 0 0 0,0 0 0 0 0,1 0 1 0 0,-1 0-1 0 0,0 1 0 0 0,0-1 0 0 0,1 0 1 0 0,1 0-1 0 0,-2 1-7 0 0,1 0 0 0 0,0 0 0 0 0,0 0 0 0 0,-1 1 0 0 0,1-1 1 0 0,0 1-1 0 0,-1-1 0 0 0,1 1 0 0 0,0-1 0 0 0,-1 1 0 0 0,1 0 1 0 0,-1 0-1 0 0,1 0 0 0 0,-1 0 0 0 0,1 0 0 0 0,1 2 0 0 0,6 5-89 0 0,0 1 0 0 0,-1 1 0 0 0,0-1 0 0 0,9 16-1 0 0,-11-15-13 0 0,3 2 38 0 0,-1 0-1 0 0,-1 0 1 0 0,0 1-1 0 0,-1 0 1 0 0,0 1-1 0 0,6 22 1 0 0,-13-49-85 0 0,1-1 0 0 0,0 1 0 0 0,1-1 0 0 0,3-19 0 0 0,-3 23 260 0 0,1 0-1 0 0,0 1 1 0 0,1-1-1 0 0,0 1 1 0 0,1 0 0 0 0,-1-1-1 0 0,10-14 1 0 0,-13 24-76 0 0,0 0 1 0 0,1-1-1 0 0,-1 1 0 0 0,0-1 1 0 0,1 1-1 0 0,-1-1 1 0 0,0 1-1 0 0,1 0 1 0 0,-1-1-1 0 0,0 1 1 0 0,1 0-1 0 0,-1-1 0 0 0,1 1 1 0 0,-1 0-1 0 0,0 0 1 0 0,1-1-1 0 0,-1 1 1 0 0,1 0-1 0 0,-1 0 0 0 0,1 0 1 0 0,-1 0-1 0 0,1 0 1 0 0,-1-1-1 0 0,1 1 1 0 0,-1 0-1 0 0,1 0 1 0 0,-1 0-1 0 0,1 0 0 0 0,-1 0 1 0 0,2 1-1 0 0,9 12 628 0 0,2 28-159 0 0,-12-38-487 0 0,12 62 73 0 0,3 13-1203 0 0,2-30-4889 0 0,-12-70-8007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4:30:13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85 10890 0 0,'-10'-5'1196'0'0,"-5"0"3599"0"0,14 5-4628 0 0,1 1-1 0 0,0-1 1 0 0,0 1 0 0 0,0-1-1 0 0,-1 1 1 0 0,1-1 0 0 0,0 1-1 0 0,0-1 1 0 0,0 1 0 0 0,0-1-1 0 0,0 1 1 0 0,0-1 0 0 0,0 1-1 0 0,0 0 1 0 0,0-1 0 0 0,0 1-1 0 0,0-1 1 0 0,0 1 0 0 0,1-1-1 0 0,-1 1 1 0 0,0-1-1 0 0,0 1 1 0 0,0-1 0 0 0,1 1-1 0 0,-1-1 1 0 0,0 1 0 0 0,1-1-1 0 0,-1 0 1 0 0,1 1 0 0 0,79 177 2892 0 0,124 227-2962 0 0,-195-388-97 0 0,48 83 1 0 0,-51-91-2 0 0,0-1 1 0 0,0 0-1 0 0,1-1 0 0 0,0 0 0 0 0,0 0 1 0 0,1 0-1 0 0,0-1 0 0 0,0 0 0 0 0,9 6 1 0 0,-16-12 1 0 0,1 1 1 0 0,-1 0 0 0 0,1 0-1 0 0,-1-1 1 0 0,0 1-1 0 0,1-1 1 0 0,-1 1 0 0 0,1-1-1 0 0,0 0 1 0 0,-1 0 0 0 0,1 1-1 0 0,-1-1 1 0 0,1 0-1 0 0,-1 0 1 0 0,1-1 0 0 0,0 1-1 0 0,-1 0 1 0 0,1 0 0 0 0,-1-1-1 0 0,1 1 1 0 0,-1-1-1 0 0,1 1 1 0 0,1-2 0 0 0,-1 0 7 0 0,0 1 1 0 0,0-1 0 0 0,0 0 0 0 0,0 0-1 0 0,-1 0 1 0 0,1-1 0 0 0,-1 1-1 0 0,1 0 1 0 0,-1 0 0 0 0,0-1-1 0 0,0 1 1 0 0,2-5 0 0 0,1-8 63 0 0,-1 0 0 0 0,0 0 0 0 0,2-28 0 0 0,-5 36-50 0 0,46-347 377 0 0,-36 304-407 0 0,3 0 0 0 0,2 1 0 0 0,2 1 0 0 0,2 1-1 0 0,25-46 1 0 0,-21 60-678 0 0,-7 21-2361 0 0,-16 11 2791 0 0,0 1 0 0 0,1 0 0 0 0,-1 0 0 0 0,1 0 0 0 0,-1 0 0 0 0,0 0 0 0 0,1-1 0 0 0,-1 1 0 0 0,0 0 0 0 0,1 0 0 0 0,-1 0 0 0 0,1 0 0 0 0,-1 0 0 0 0,0 0 0 0 0,1 0 0 0 0,-1 0 0 0 0,1 0 0 0 0,-1 0 0 0 0,0 1 1 0 0,1-1-1 0 0,-1 0 0 0 0,0 0 0 0 0,1 0 0 0 0,-1 0 0 0 0,0 0 0 0 0,1 1 0 0 0,-1-1 0 0 0,0 0 0 0 0,1 0 0 0 0,0 2-765 0 0,-7-9-4082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4:42:43.3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0 202 10850 0 0,'3'5'9988'0'0,"2"7"-6611"0"0,16 32-3743 0 0,5 11 597 0 0,-14-27-185 0 0,1 0 0 0 0,22 32 1 0 0,-34-58-42 0 0,0-1 1 0 0,0 1-1 0 0,0-1 1 0 0,0 1-1 0 0,1-1 1 0 0,-1 1 0 0 0,0-1-1 0 0,1 1 1 0 0,-1-1-1 0 0,1 0 1 0 0,0 0-1 0 0,-1 0 1 0 0,1 0 0 0 0,0 0-1 0 0,0 0 1 0 0,-1-1-1 0 0,1 1 1 0 0,3 0-1 0 0,-4-1 9 0 0,0 0-1 0 0,1 0 1 0 0,-1 0-1 0 0,0-1 0 0 0,0 1 1 0 0,1-1-1 0 0,-1 1 0 0 0,0-1 1 0 0,0 1-1 0 0,0-1 0 0 0,1 0 1 0 0,-1 1-1 0 0,0-1 0 0 0,0 0 1 0 0,0 0-1 0 0,0 0 0 0 0,-1 0 1 0 0,1 0-1 0 0,0 0 0 0 0,1-2 1 0 0,4-7 83 0 0,-1 0 1 0 0,1-1-1 0 0,-2 0 1 0 0,6-21-1 0 0,-5 18-97 0 0,20-72 171 0 0,16-95-1 0 0,-27 110-74 0 0,-14 70-201 0 0,0 1-1 0 0,0-1 0 0 0,0 0 0 0 0,0 1 0 0 0,0-1 1 0 0,0 0-1 0 0,0 0 0 0 0,1 1 0 0 0,-1-1 0 0 0,0 0 0 0 0,0 1 1 0 0,1-1-1 0 0,-1 1 0 0 0,0-1 0 0 0,1 0 0 0 0,-1 1 1 0 0,1-1-1 0 0,-1 1 0 0 0,1-1 0 0 0,-1 1 0 0 0,1-1 0 0 0,-1 1 1 0 0,1-1-1 0 0,0 2-476 0 0,-1-1 0 0 0,1 1 0 0 0,-1 0 0 0 0,1 0 0 0 0,-1 0 1 0 0,0 0-1 0 0,1 0 0 0 0,-1 0 0 0 0,0 0 0 0 0,0 0 0 0 0,0 0 0 0 0,0 0 0 0 0,0 0 1 0 0,0 0-1 0 0,0 0 0 0 0,0 0 0 0 0,0 1 0 0 0,-1 18-7669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4:42:46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46 3593 0 0,'-20'-10'2109'0'0,"-17"-8"3128"0"0,21 2 1362 0 0,20 15-6345 0 0,-1 1-1 0 0,1 0 1 0 0,-1 0-1 0 0,1 0 0 0 0,-1 0 1 0 0,0 1-1 0 0,5 0 1 0 0,15 3-169 0 0,11 2-17 0 0,41 12 1 0 0,-67-16-103 0 0,1 1 0 0 0,-1 1 0 0 0,0-1 0 0 0,0 1 0 0 0,0 0 0 0 0,0 1 0 0 0,-1 0 1 0 0,0 0-1 0 0,0 1 0 0 0,7 6 0 0 0,-13-10 20 0 0,0-1 0 0 0,1 0 1 0 0,-1 1-1 0 0,0-1 0 0 0,0 1 1 0 0,0-1-1 0 0,0 1 0 0 0,0-1 1 0 0,-1 1-1 0 0,1 0 0 0 0,0 0 0 0 0,-1-1 1 0 0,0 1-1 0 0,1 0 0 0 0,-1 0 1 0 0,0-1-1 0 0,0 1 0 0 0,0 0 1 0 0,0 0-1 0 0,0 0 0 0 0,0 0 0 0 0,0-1 1 0 0,-1 5-1 0 0,-1-3-8 0 0,0 0 0 0 0,1 0 0 0 0,-1 0 0 0 0,0 0 0 0 0,0 0 0 0 0,-1-1 0 0 0,1 1 0 0 0,-1-1 0 0 0,1 1 0 0 0,-1-1 0 0 0,-5 3 0 0 0,-5 4-84 0 0,-1-2-1 0 0,0 0 1 0 0,-1 0 0 0 0,-20 6 0 0 0,20-10 11 0 0,-2 3 93 0 0,17-2 36 0 0,12 1 6 0 0,1-1 31 0 0,-1 2 0 0 0,1 0-1 0 0,-1 0 1 0 0,0 1 0 0 0,-1 1 0 0 0,16 12 0 0 0,-24-17 33 0 0,1 0 1 0 0,-1 1-1 0 0,0-1 0 0 0,1 1 1 0 0,-1 0-1 0 0,-1 0 1 0 0,1 0-1 0 0,-1 1 1 0 0,4 7-1 0 0,-5-10-32 0 0,-1 1 1 0 0,1-1-1 0 0,-1 0 1 0 0,0 1-1 0 0,1-1 1 0 0,-1 1-1 0 0,0-1 1 0 0,0 1-1 0 0,-1-1 1 0 0,1 1-1 0 0,0-1 1 0 0,-1 1-1 0 0,0-1 1 0 0,1 0-1 0 0,-1 1 1 0 0,0-1-1 0 0,0 0 0 0 0,0 0 1 0 0,-1 1-1 0 0,-1 1 1 0 0,1-1-133 0 0,-1 0 0 0 0,0 0 0 0 0,0 0 0 0 0,0 0 0 0 0,0-1 0 0 0,0 0 0 0 0,0 1 0 0 0,-1-1 0 0 0,0 0 0 0 0,1-1 0 0 0,-1 1 0 0 0,0 0 1 0 0,0-1-1 0 0,1 0 0 0 0,-1 0 0 0 0,0 0 0 0 0,-8 0 0 0 0,1 1-1218 0 0,32 12-15174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4:42:50.8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18 2112 0 0,'-32'-8'1085'0'0,"26"6"215"0"0,0 0 0 0 0,0 0-1 0 0,0 1 1 0 0,0 0 0 0 0,0 0 0 0 0,-12 1-1 0 0,16 0-1028 0 0,-1 0-1 0 0,1 1 0 0 0,-1 0 0 0 0,1 0 0 0 0,0 0 1 0 0,-1 0-1 0 0,1 0 0 0 0,0 0 0 0 0,0 0 0 0 0,0 1 1 0 0,0-1-1 0 0,0 1 0 0 0,0 0 0 0 0,0-1 0 0 0,0 1 1 0 0,0 0-1 0 0,1 0 0 0 0,-1 0 0 0 0,1 0 1 0 0,0 1-1 0 0,-2 2 0 0 0,-1 2-159 0 0,0 0-1 0 0,1 1 1 0 0,0 0 0 0 0,0 0 0 0 0,1 0 0 0 0,0 0-1 0 0,1 0 1 0 0,-1 0 0 0 0,1 1 0 0 0,1-1 0 0 0,0 0-1 0 0,0 1 1 0 0,1-1 0 0 0,1 9 0 0 0,-1-12-97 0 0,0 0 0 0 0,0 0 0 0 0,1-1 0 0 0,0 1 0 0 0,-1-1 0 0 0,2 1 0 0 0,-1-1 0 0 0,0 0-1 0 0,1 0 1 0 0,0 0 0 0 0,0 0 0 0 0,0-1 0 0 0,0 1 0 0 0,1-1 0 0 0,-1 1 0 0 0,1-1 0 0 0,0 0 0 0 0,0-1 0 0 0,0 1 0 0 0,1-1 0 0 0,-1 0 0 0 0,0 0 0 0 0,1 0 0 0 0,8 2 0 0 0,-6-2-16 0 0,-1-1 1 0 0,0 1-1 0 0,0-1 0 0 0,0-1 0 0 0,1 0 1 0 0,-1 1-1 0 0,0-2 0 0 0,1 1 0 0 0,-1-1 1 0 0,0 0-1 0 0,0 0 0 0 0,0-1 0 0 0,10-3 1 0 0,-12 3-1 0 0,-1 0 1 0 0,1-1-1 0 0,0 0 1 0 0,0 1-1 0 0,-1-1 1 0 0,0 0-1 0 0,0 0 1 0 0,0-1 0 0 0,0 1-1 0 0,0-1 1 0 0,0 1-1 0 0,-1-1 1 0 0,0 0-1 0 0,0 0 1 0 0,0 0-1 0 0,0 0 1 0 0,-1-1 0 0 0,1 1-1 0 0,0-8 1 0 0,5-35 33 0 0,-7 44-15 0 0,1 0-1 0 0,-1 0 1 0 0,-1 0 0 0 0,1 0-1 0 0,0-1 1 0 0,-1 1 0 0 0,1 0-1 0 0,-1 0 1 0 0,0 0-1 0 0,0 0 1 0 0,0 1 0 0 0,-1-1-1 0 0,-1-4 1 0 0,3 7-5 0 0,-1 0 1 0 0,1 0-1 0 0,0 0 1 0 0,0 0-1 0 0,0-1 1 0 0,0 1-1 0 0,0 0 0 0 0,0 0 1 0 0,0 0-1 0 0,0 0 1 0 0,-1 0-1 0 0,1 0 1 0 0,0-1-1 0 0,0 1 0 0 0,0 0 1 0 0,0 0-1 0 0,-1 0 1 0 0,1 0-1 0 0,0 0 1 0 0,0 0-1 0 0,0 0 0 0 0,0 0 1 0 0,-1 0-1 0 0,1 0 1 0 0,0 0-1 0 0,0 0 1 0 0,0 0-1 0 0,0 0 0 0 0,-1 0 1 0 0,1 0-1 0 0,0 0 1 0 0,0 0-1 0 0,0 0 1 0 0,0 0-1 0 0,-1 0 0 0 0,1 0 1 0 0,0 0-1 0 0,0 0 1 0 0,0 0-1 0 0,0 1 1 0 0,0-1-1 0 0,-1 0 0 0 0,1 0 1 0 0,0 0-1 0 0,0 0 1 0 0,0 0-1 0 0,0 0 1 0 0,0 1-1 0 0,-6 11 615 0 0,1 14 172 0 0,4-10-828 0 0,1 1-1 0 0,0-1 1 0 0,1 1 0 0 0,1-1-1 0 0,1 0 1 0 0,0 0 0 0 0,1 0-1 0 0,0 0 1 0 0,1-1 0 0 0,1 1-1 0 0,1-1 1 0 0,12 22 0 0 0,-18-36-177 0 0,0 0 0 0 0,0 0 0 0 0,-1 0 0 0 0,1 0 0 0 0,0 0 0 0 0,0 0 0 0 0,0 0 0 0 0,0 0 0 0 0,0 0 0 0 0,1 0 0 0 0,-1 0 0 0 0,0 0 0 0 0,0-1 0 0 0,2 2 0 0 0,13 0-10626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4:42:51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17 6369 0 0,'-1'-2'472'0'0,"0"1"-1"0"0,0 0 0 0 0,0-1 1 0 0,0 1-1 0 0,-1 0 0 0 0,1 0 1 0 0,0 0-1 0 0,-1 0 0 0 0,1 0 1 0 0,-1 1-1 0 0,1-1 0 0 0,-1 0 1 0 0,0 1-1 0 0,1-1 0 0 0,-1 1 1 0 0,0-1-1 0 0,1 1 0 0 0,-1 0 1 0 0,0 0-1 0 0,1-1 0 0 0,-1 1 1 0 0,0 0-1 0 0,0 1 0 0 0,1-1 1 0 0,-1 0-1 0 0,-3 1 0 0 0,1 2 110 0 0,-1 0 1 0 0,0 0-1 0 0,1 0 0 0 0,0 0 0 0 0,-1 1 0 0 0,2 0 0 0 0,-5 4 0 0 0,3-3-609 0 0,-2 3 146 0 0,0-1 0 0 0,1 1 1 0 0,0 1-1 0 0,1-1 0 0 0,0 1 1 0 0,0 0-1 0 0,1 0 0 0 0,0 0 1 0 0,-3 11-1 0 0,5-14-65 0 0,1 0 1 0 0,0-1-1 0 0,0 1 1 0 0,0 0-1 0 0,0 0 1 0 0,1-1-1 0 0,0 1 1 0 0,0 0-1 0 0,0 0 1 0 0,1 0-1 0 0,0 0 1 0 0,0-1-1 0 0,1 1 1 0 0,0 0-1 0 0,0-1 1 0 0,5 11-1 0 0,-7-15-58 0 0,1 0 0 0 0,0 0 0 0 0,0 0-1 0 0,-1 0 1 0 0,1 0 0 0 0,0 0 0 0 0,0 0 0 0 0,0 0-1 0 0,0-1 1 0 0,0 1 0 0 0,1 0 0 0 0,-1-1 0 0 0,0 1-1 0 0,0 0 1 0 0,0-1 0 0 0,1 1 0 0 0,-1-1 0 0 0,0 0-1 0 0,0 1 1 0 0,1-1 0 0 0,2 0 0 0 0,-1 0-6 0 0,0 0 1 0 0,0-1-1 0 0,0 1 1 0 0,0-1-1 0 0,0 0 1 0 0,0 0-1 0 0,-1 0 1 0 0,1 0-1 0 0,4-2 1 0 0,0-1-77 0 0,0 0 0 0 0,-1-1 0 0 0,1 0 1 0 0,-1 0-1 0 0,0 0 0 0 0,8-9 0 0 0,-10 7-67 0 0,1-1-1 0 0,-1 1 0 0 0,0-1 0 0 0,0 0 0 0 0,-1 0 1 0 0,0 0-1 0 0,0-1 0 0 0,-1 1 0 0 0,1-11 0 0 0,12-37-61 0 0,-1 96 1316 0 0,-2 42-130 0 0,11 49-502 0 0,-19-116-1500 0 0,0 0-1 0 0,2-1 0 0 0,10 22 1 0 0,-15-35 354 0 0,5 8-3454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4:42:52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7 8570 0 0,'-2'0'593'0'0,"1"0"-1"0"0,0 1 1 0 0,0-1 0 0 0,0 1-1 0 0,0-1 1 0 0,0 1 0 0 0,0-1 0 0 0,0 1-1 0 0,0 0 1 0 0,1-1 0 0 0,-1 1-1 0 0,0 0 1 0 0,0 0 0 0 0,0 0 0 0 0,1 0-1 0 0,-2 1 1 0 0,-5 21 3428 0 0,10 34-4442 0 0,-1-31 1175 0 0,-3-7-694 0 0,2 35 48 0 0,-1-52-94 0 0,0 1-1 0 0,1 0 0 0 0,-1-1 0 0 0,1 1 0 0 0,-1-1 1 0 0,1 1-1 0 0,0-1 0 0 0,0 0 0 0 0,0 1 1 0 0,0-1-1 0 0,0 0 0 0 0,1 0 0 0 0,-1 1 0 0 0,1-1 1 0 0,-1 0-1 0 0,4 2 0 0 0,-1-3-8 0 0,0 0 0 0 0,0-1 0 0 0,0 0 0 0 0,0 1 0 0 0,0-1 1 0 0,0-1-1 0 0,0 1 0 0 0,0-1 0 0 0,0 1 0 0 0,0-1 0 0 0,6-2 0 0 0,5 0 3 0 0,-3 0-33 0 0,0 2 0 0 0,1 0 1 0 0,-1 0-1 0 0,0 1 0 0 0,1 0 0 0 0,-1 2 0 0 0,0-1 0 0 0,1 1 0 0 0,19 6 0 0 0,-31-7 75 0 0,0 0 0 0 0,0 0 0 0 0,0 0 0 0 0,1 0-1 0 0,-1 0 1 0 0,0 0 0 0 0,0 0 0 0 0,0 0 0 0 0,-1 1 0 0 0,1-1 0 0 0,0 0 0 0 0,0 0 0 0 0,-1 1 0 0 0,1-1-1 0 0,-1 1 1 0 0,1-1 0 0 0,-1 1 0 0 0,1-1 0 0 0,-1 3 0 0 0,6 34 166 0 0,-5-29-150 0 0,-1-9-98 0 0,2 43 292 0 0,-6-20-1616 0 0,4-22 1007 0 0,0 0 1 0 0,-1 0 0 0 0,1 0 0 0 0,-1 0 0 0 0,1 0 0 0 0,-1 0 0 0 0,0 0 0 0 0,1 0-1 0 0,-1 0 1 0 0,0 0 0 0 0,0 0 0 0 0,0-1 0 0 0,0 1 0 0 0,-1 1 0 0 0,2-2-111 0 0,-1 0 0 0 0,0 0-1 0 0,1 0 1 0 0,-1 0 0 0 0,0 0 0 0 0,0 0 0 0 0,1 0 0 0 0,-1 0 0 0 0,0 0 0 0 0,1 0 0 0 0,-1-1 0 0 0,0 1 0 0 0,1 0 0 0 0,-1 0 0 0 0,0-1 0 0 0,1 1 0 0 0,-1 0 0 0 0,1-1 0 0 0,-1 1 0 0 0,0-1 0 0 0,-9-7-5507 0 0</inkml:trace>
  <inkml:trace contextRef="#ctx0" brushRef="#br0" timeOffset="1">4 20 11498 0 0,'-1'0'229'0'0,"1"-1"1"0"0,0 1-1 0 0,0 0 0 0 0,-1-1 0 0 0,1 1 0 0 0,0-1 0 0 0,0 1 0 0 0,-1 0 0 0 0,1-1 0 0 0,0 1 0 0 0,0-1 0 0 0,0 1 0 0 0,0-1 0 0 0,0 1 0 0 0,0-1 0 0 0,0 1 0 0 0,-1-1 0 0 0,1 1 0 0 0,0 0 0 0 0,1-1 0 0 0,-1 1 0 0 0,0-1 0 0 0,0 1 0 0 0,0-1 0 0 0,0 1 0 0 0,0-1 0 0 0,0 1 1 0 0,1-1-1 0 0,-1 1 0 0 0,0 0 0 0 0,0-1 0 0 0,1 1 0 0 0,-1-1 0 0 0,0 1 0 0 0,1-1 0 0 0,19-3 2441 0 0,33 11-2756 0 0,-47-6 726 0 0,4 1-887 0 0,73 16 1548 0 0,-44-2-2747 0 0,-6 8-4770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4:42:54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66 223 6337 0 0,'-5'7'766'0'0,"4"-4"-134"0"0,-1 0 0 0 0,0 0 0 0 0,0 0 0 0 0,0 0 0 0 0,-1 0 0 0 0,1-1 0 0 0,-1 1 0 0 0,-4 3 0 0 0,7-6-543 0 0,-1 0 0 0 0,1 0 1 0 0,0 0-1 0 0,-1 0 0 0 0,1 1 1 0 0,-1-1-1 0 0,1 0 0 0 0,0 0 0 0 0,-1 0 1 0 0,1 0-1 0 0,-1 0 0 0 0,1 0 1 0 0,-1 0-1 0 0,1-1 0 0 0,0 1 0 0 0,-1 0 1 0 0,1 0-1 0 0,-1 0 0 0 0,1 0 1 0 0,0 0-1 0 0,-1-1 0 0 0,1 1 0 0 0,0 0 1 0 0,-1 0-1 0 0,1-1 0 0 0,0 1 1 0 0,-1 0-1 0 0,1-1 0 0 0,-12-21 1288 0 0,8 9-885 0 0,1 0 1 0 0,1-1-1 0 0,0 1 0 0 0,0 0 1 0 0,1-1-1 0 0,2-22 0 0 0,-1 28-456 0 0,1 1 0 0 0,0 0 0 0 0,0-1 1 0 0,1 1-1 0 0,0 0 0 0 0,0 0 0 0 0,0 0 0 0 0,1 0 0 0 0,0 0 0 0 0,1 1 0 0 0,0-1 0 0 0,0 1 0 0 0,8-11 0 0 0,-11 16-30 0 0,0 0 0 0 0,0 0 0 0 0,0 0 0 0 0,0 1 0 0 0,0-1 0 0 0,1 0 0 0 0,-1 1 0 0 0,0-1 0 0 0,0 1 0 0 0,0-1 0 0 0,0 1 0 0 0,1-1 0 0 0,-1 1 0 0 0,0 0 0 0 0,0 0 0 0 0,1-1 0 0 0,-1 1 0 0 0,0 0 0 0 0,1 0 0 0 0,-1 0 0 0 0,0 1 0 0 0,0-1 0 0 0,1 0 0 0 0,-1 0 0 0 0,0 1 0 0 0,0-1 0 0 0,1 1 0 0 0,-1-1 0 0 0,0 1 0 0 0,0-1 0 0 0,0 1 0 0 0,0 0 0 0 0,0-1 0 0 0,0 1 0 0 0,0 0 0 0 0,0 0 0 0 0,0 0 0 0 0,0 0 0 0 0,0 0 0 0 0,-1 0 0 0 0,1 0 0 0 0,1 2 0 0 0,5 7 36 0 0,-1-1 1 0 0,0 2-1 0 0,8 17 1 0 0,-11-20-44 0 0,48 125 220 0 0,-51-133-222 0 0,0 0 1 0 0,1 0-1 0 0,-1 0 0 0 0,0 0 1 0 0,0 1-1 0 0,0-1 1 0 0,0 0-1 0 0,0 0 0 0 0,0 0 1 0 0,0 0-1 0 0,0 1 1 0 0,0-1-1 0 0,0 0 0 0 0,0 0 1 0 0,1 0-1 0 0,-1 0 1 0 0,0 0-1 0 0,0 0 0 0 0,0 0 1 0 0,0 1-1 0 0,0-1 1 0 0,0 0-1 0 0,1 0 0 0 0,-1 0 1 0 0,0 0-1 0 0,0 0 1 0 0,0 0-1 0 0,0 0 0 0 0,1 0 1 0 0,-1 0-1 0 0,0 0 1 0 0,0 0-1 0 0,0 0 0 0 0,0 0 1 0 0,1 0-1 0 0,-1 0 0 0 0,0 0 1 0 0,0 0-1 0 0,0 0 1 0 0,0 0-1 0 0,1 0 0 0 0,-1 0 1 0 0,0 0-1 0 0,0 0 1 0 0,0 0-1 0 0,0 0 0 0 0,1-1 1 0 0,7-9-72 0 0,7-21 18 0 0,-12 26 47 0 0,-2 1 12 0 0,24-42 8 0 0,-24 43 5 0 0,1-1 0 0 0,1 1 0 0 0,-1 0 0 0 0,0 0 0 0 0,1 0 0 0 0,0 0-1 0 0,0 0 1 0 0,-1 1 0 0 0,2-1 0 0 0,3-2 0 0 0,-6 5-5 0 0,-1 0 1 0 0,1 0-1 0 0,0 0 0 0 0,0 0 1 0 0,-1 0-1 0 0,1 0 0 0 0,0 1 0 0 0,0-1 1 0 0,-1 0-1 0 0,1 0 0 0 0,0 1 0 0 0,-1-1 1 0 0,1 0-1 0 0,0 1 0 0 0,-1-1 0 0 0,1 1 1 0 0,0-1-1 0 0,-1 1 0 0 0,1-1 1 0 0,-1 1-1 0 0,1-1 0 0 0,-1 1 0 0 0,1-1 1 0 0,-1 1-1 0 0,0 0 0 0 0,1-1 0 0 0,-1 1 1 0 0,0 0-1 0 0,1 0 0 0 0,-1-1 0 0 0,0 1 1 0 0,0 0-1 0 0,0-1 0 0 0,0 1 1 0 0,1 1-1 0 0,6 29 185 0 0,-3 9-347 0 0,4 21-801 0 0,4-23-8781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4:42:54.5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1 182 7570 0 0,'-1'-7'10961'0'0,"12"18"-8050"0"0,14 19-2454 0 0,-14-12-155 0 0,-1 1-1 0 0,14 36 0 0 0,-17-37-241 0 0,1 0 1 0 0,0-1-1 0 0,18 28 0 0 0,-25-45-58 0 0,-1 1 0 0 0,0 0 1 0 0,0 0-1 0 0,1-1 0 0 0,-1 1 1 0 0,1 0-1 0 0,-1-1 0 0 0,1 1 1 0 0,-1 0-1 0 0,1-1 0 0 0,-1 1 1 0 0,1-1-1 0 0,-1 1 0 0 0,1-1 1 0 0,0 1-1 0 0,-1-1 0 0 0,1 1 1 0 0,0-1-1 0 0,-1 0 0 0 0,1 1 1 0 0,0-1-1 0 0,0 0 0 0 0,-1 0 1 0 0,1 1-1 0 0,0-1 0 0 0,0 0 1 0 0,0 0-1 0 0,-1 0 0 0 0,1 0 1 0 0,0 0-1 0 0,0 0 0 0 0,0 0 1 0 0,-1 0-1 0 0,1 0 0 0 0,0-1 1 0 0,0 1-1 0 0,-1 0 0 0 0,1 0 1 0 0,0-1-1 0 0,0 1 1 0 0,-1-1-1 0 0,1 1 0 0 0,0 0 1 0 0,-1-1-1 0 0,1 1 0 0 0,0-1 1 0 0,-1 0-1 0 0,1 1 0 0 0,-1-1 1 0 0,1 1-1 0 0,-1-1 0 0 0,1 0 1 0 0,-1 1-1 0 0,0-1 0 0 0,1 0 1 0 0,-1 0-1 0 0,0 1 0 0 0,0-1 1 0 0,1 0-1 0 0,-1 0 0 0 0,0 0 1 0 0,4-10 139 0 0,0 0 1 0 0,-1 0 0 0 0,2-15 0 0 0,-3 19-38 0 0,6-45 876 0 0,2-78 1 0 0,-1 11-564 0 0,-2 92-493 0 0,0 18-3076 0 0,-6 9 2765 0 0,-1 0 0 0 0,1 1 1 0 0,-1-1-1 0 0,1 0 0 0 0,-1 0 0 0 0,1 0 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4:42:56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5 6745 0 0,'-1'-1'292'0'0,"1"1"-1"0"0,-1-1 0 0 0,0 1 1 0 0,0 0-1 0 0,1-1 0 0 0,-1 1 0 0 0,0 0 1 0 0,0-1-1 0 0,0 1 0 0 0,1 0 1 0 0,-1 0-1 0 0,0 0 0 0 0,0 0 0 0 0,0 0 1 0 0,0 0-1 0 0,0 0 0 0 0,1 0 0 0 0,-1 0 1 0 0,0 0-1 0 0,0 1 0 0 0,0-1 1 0 0,0 0-1 0 0,1 0 0 0 0,-1 1 0 0 0,0-1 1 0 0,0 1-1 0 0,1-1 0 0 0,-1 0 1 0 0,0 1-1 0 0,0 0 0 0 0,1-1 0 0 0,-1 1 1 0 0,1-1-1 0 0,-1 1 0 0 0,1 0 0 0 0,-1-1 1 0 0,1 1-1 0 0,-2 1 0 0 0,1 3 167 0 0,0-1 0 0 0,0 0-1 0 0,0 1 1 0 0,1-1-1 0 0,0 1 1 0 0,0 7 0 0 0,1 15-170 0 0,1-1 0 0 0,1 1 1 0 0,2 0-1 0 0,0-1 0 0 0,2 0 1 0 0,12 29-1 0 0,-9-29-871 0 0,2 0 0 0 0,1-1 0 0 0,18 27 0 0 0,-12-27-3356 0 0,-1-16-3510 0 0,-18-9 7379 0 0,0 0 1 0 0,0 0-1 0 0,0 0 0 0 0,1 0 0 0 0,-1 0 0 0 0,0 0 0 0 0,0 0 0 0 0,0 0 0 0 0,0 0 0 0 0,0 0 0 0 0,0 0 0 0 0,1 0 0 0 0,-1 0 0 0 0,0 0 0 0 0,0 0 0 0 0,0 0 0 0 0,0 0 0 0 0,0 0 0 0 0,0 0 1 0 0,1 0-1 0 0,-1 0 0 0 0,0 0 0 0 0,0 0 0 0 0,0 0 0 0 0,0-1 0 0 0,0 1 0 0 0,0 0 0 0 0,0 0 0 0 0,0 0 0 0 0,1 0 0 0 0,-1 0 0 0 0,0 0 0 0 0,0 0 0 0 0,0 0 0 0 0,0-1 0 0 0,0 1 0 0 0,0 0 1 0 0,0 0-1 0 0,0 0 0 0 0,0 0 0 0 0,0 0 0 0 0,0 0 0 0 0,0 0 0 0 0,0-1 0 0 0,0 1 0 0 0,0 0 0 0 0,0 0 0 0 0,0 0 0 0 0,0 0 0 0 0,0 0 0 0 0,0-1 0 0 0,0 1 0 0 0,0 0 0 0 0,0 0 0 0 0,0 0 1 0 0,0 0-1 0 0,0-4-1106 0 0,4-1-1949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4:42:57.2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8 9122 0 0,'-3'13'2153'0'0,"0"0"1"0"0,1 1-1 0 0,0 15 1 0 0,1-7-1271 0 0,2 0 0 0 0,6 42-1 0 0,-5-55-872 0 0,1 0-1 0 0,-1-1 1 0 0,2 1-1 0 0,-1-1 0 0 0,1 0 1 0 0,1 0-1 0 0,0 0 1 0 0,0-1-1 0 0,0 0 1 0 0,1 0-1 0 0,0 0 0 0 0,13 11 1 0 0,-17-16-14 0 0,0 1 1 0 0,1-1 0 0 0,-1-1-1 0 0,1 1 1 0 0,-1 0-1 0 0,1-1 1 0 0,0 1 0 0 0,0-1-1 0 0,0 0 1 0 0,0 0-1 0 0,0 0 1 0 0,0 0 0 0 0,0-1-1 0 0,0 1 1 0 0,0-1-1 0 0,0 0 1 0 0,1 1 0 0 0,-1-2-1 0 0,0 1 1 0 0,0 0 0 0 0,0-1-1 0 0,0 1 1 0 0,0-1-1 0 0,0 0 1 0 0,0 0 0 0 0,0 0-1 0 0,0 0 1 0 0,0-1-1 0 0,0 1 1 0 0,-1-1 0 0 0,1 1-1 0 0,0-1 1 0 0,-1 0-1 0 0,0 0 1 0 0,1-1 0 0 0,-1 1-1 0 0,0 0 1 0 0,0-1-1 0 0,3-4 1 0 0,-1 0 2 0 0,0 0-1 0 0,0 0 1 0 0,0-1 0 0 0,-1 1-1 0 0,0-1 1 0 0,-1 0 0 0 0,0 0-1 0 0,0 0 1 0 0,0 0-1 0 0,-1-1 1 0 0,0 1 0 0 0,-1 0-1 0 0,-1-13 1 0 0,1 9 39 0 0,-1 0-1 0 0,-1 0 1 0 0,0 0-1 0 0,-1 1 1 0 0,0-1-1 0 0,-1 1 1 0 0,0-1-1 0 0,-11-18 1 0 0,13 27-9 0 0,0 0-1 0 0,0 0 1 0 0,-1 0 0 0 0,1 0 0 0 0,-1 1 0 0 0,0-1 0 0 0,0 1-1 0 0,0 0 1 0 0,0 0 0 0 0,0 0 0 0 0,0 0 0 0 0,-4-1-1 0 0,5 2-74 0 0,1 0-1 0 0,-1 1 0 0 0,0-1 1 0 0,1 1-1 0 0,-1 0 0 0 0,1-1 1 0 0,-1 1-1 0 0,0 0 0 0 0,1 0 1 0 0,-1 0-1 0 0,0 0 0 0 0,1 0 1 0 0,-1 0-1 0 0,0 0 0 0 0,1 1 1 0 0,-1-1-1 0 0,0 1 0 0 0,1-1 1 0 0,-1 1-1 0 0,1-1 0 0 0,-1 1 1 0 0,1 0-1 0 0,-1 0 0 0 0,1 0 1 0 0,0 0-1 0 0,-1 0 0 0 0,1 0 1 0 0,-2 2-1 0 0,2-2-328 0 0,1 0-1 0 0,-1 0 1 0 0,1 0-1 0 0,-1 0 1 0 0,1 1 0 0 0,0-1-1 0 0,-1 0 1 0 0,1 0 0 0 0,0 0-1 0 0,0 0 1 0 0,0 0 0 0 0,0 0-1 0 0,0 1 1 0 0,0-1 0 0 0,0 0-1 0 0,0 0 1 0 0,0 0 0 0 0,0 0-1 0 0,1 0 1 0 0,-1 0 0 0 0,0 1-1 0 0,1-1 1 0 0,-1 0 0 0 0,1 0-1 0 0,-1 0 1 0 0,1 0 0 0 0,0 0-1 0 0,1 1 1 0 0,7 9-5058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4:42:58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55 8306 0 0,'-2'0'600'0'0,"0"1"0"0"0,0 0 0 0 0,0 0 0 0 0,0 1 1 0 0,0-1-1 0 0,0 0 0 0 0,0 1 0 0 0,0-1 0 0 0,1 1 0 0 0,-1-1 1 0 0,1 1-1 0 0,-1 0 0 0 0,1 0 0 0 0,-1 0 0 0 0,1-1 0 0 0,0 1 1 0 0,-1 3-1 0 0,0 0-179 0 0,0 0 0 0 0,1 0 0 0 0,-1 0 0 0 0,1 0 0 0 0,1 0 0 0 0,-1 0 0 0 0,1 9 0 0 0,0-6-356 0 0,0 0 0 0 0,1 1 0 0 0,0-1 0 0 0,1 0 0 0 0,0 0 0 0 0,0 0 0 0 0,0 0-1 0 0,1 0 1 0 0,7 13 0 0 0,-5-15-57 0 0,-1 0 0 0 0,1 0-1 0 0,0-1 1 0 0,0 1 0 0 0,0-1-1 0 0,1 0 1 0 0,0-1 0 0 0,12 8 0 0 0,-16-11-11 0 0,-1 0 1 0 0,1 0 0 0 0,0 0-1 0 0,0 0 1 0 0,0-1 0 0 0,0 1-1 0 0,0 0 1 0 0,0-1 0 0 0,0 0-1 0 0,0 1 1 0 0,0-1 0 0 0,0 0-1 0 0,0 0 1 0 0,0 0 0 0 0,0 0 0 0 0,0-1-1 0 0,0 1 1 0 0,0 0 0 0 0,0-1-1 0 0,0 0 1 0 0,0 1 0 0 0,-1-1-1 0 0,1 0 1 0 0,0 0 0 0 0,0 0-1 0 0,-1 0 1 0 0,1 0 0 0 0,0 0-1 0 0,-1-1 1 0 0,1 1 0 0 0,-1 0-1 0 0,1-1 1 0 0,-1 1 0 0 0,0-1 0 0 0,0 0-1 0 0,0 1 1 0 0,1-3 0 0 0,2-4 6 0 0,0-1 0 0 0,0 1 1 0 0,-1 0-1 0 0,-1-1 1 0 0,0 0-1 0 0,0 0 1 0 0,0 0-1 0 0,-1 1 1 0 0,-1-1-1 0 0,1 0 0 0 0,-1 0 1 0 0,-1 0-1 0 0,0 0 1 0 0,0 0-1 0 0,-4-14 1 0 0,4 17 15 0 0,-1 0 1 0 0,0 1-1 0 0,0-1 1 0 0,0 0-1 0 0,-1 1 1 0 0,1-1-1 0 0,-2 1 1 0 0,1 0-1 0 0,0 0 1 0 0,-1 0-1 0 0,0 0 1 0 0,0 1-1 0 0,0-1 0 0 0,-1 1 1 0 0,1 0-1 0 0,-1 1 1 0 0,0-1-1 0 0,0 1 1 0 0,-1 0-1 0 0,1 0 1 0 0,-1 0-1 0 0,1 1 1 0 0,-10-3-1 0 0,14 5-68 0 0,1 0 0 0 0,-1-1 0 0 0,1 1-1 0 0,-1 0 1 0 0,1 0 0 0 0,-1 0-1 0 0,1 0 1 0 0,-1 0 0 0 0,1 0-1 0 0,-1 0 1 0 0,1 0 0 0 0,-1 0 0 0 0,1 0-1 0 0,-1 0 1 0 0,1 0 0 0 0,-1 0-1 0 0,1 0 1 0 0,-1 0 0 0 0,1 0-1 0 0,-1 1 1 0 0,1-1 0 0 0,-1 0 0 0 0,1 0-1 0 0,-1 1 1 0 0,1-1 0 0 0,-1 0-1 0 0,1 1 1 0 0,0 0-438 0 0,0-1-1 0 0,0 1 1 0 0,0 0 0 0 0,0-1-1 0 0,0 1 1 0 0,0 0-1 0 0,0-1 1 0 0,0 1 0 0 0,1 0-1 0 0,-1-1 1 0 0,0 1-1 0 0,0-1 1 0 0,1 1 0 0 0,-1 0-1 0 0,4 3-2431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4:30:13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10314 0 0,'0'-1'414'0'0,"0"0"0"0"0,1 0 0 0 0,-1 0 0 0 0,0 1 0 0 0,0-1-1 0 0,1 0 1 0 0,-1 0 0 0 0,0 0 0 0 0,1 0 0 0 0,-1 1 0 0 0,1-1 0 0 0,-1 0-1 0 0,1 0 1 0 0,-1 1 0 0 0,1-1 0 0 0,-1 0 0 0 0,1 1 0 0 0,1-2 0 0 0,19-9 2649 0 0,28-2-2439 0 0,-42 12-139 0 0,7-1-448 0 0,0 0 0 0 0,0 1 0 0 0,0 0 0 0 0,0 2-1 0 0,0-1 1 0 0,0 2 0 0 0,0 0 0 0 0,14 4 0 0 0,30 12-3208 0 0,-57-18 2822 0 0,0 0 1 0 0,0 0 0 0 0,0 0-1 0 0,0 1 1 0 0,0-1 0 0 0,0 1-1 0 0,0-1 1 0 0,0 0-1 0 0,0 1 1 0 0,0 0 0 0 0,0-1-1 0 0,0 1 1 0 0,-1 0 0 0 0,1-1-1 0 0,0 1 1 0 0,0 0-1 0 0,-1 0 1 0 0,1 0 0 0 0,0-1-1 0 0,-1 1 1 0 0,1 0-1 0 0,-1 0 1 0 0,1 0 0 0 0,-1 0-1 0 0,0 0 1 0 0,1 0 0 0 0,-1 0-1 0 0,0 0 1 0 0,0 0-1 0 0,0 0 1 0 0,1 1 0 0 0,-1-1-1 0 0,0 0 1 0 0,-1 2 0 0 0,-3 7-4521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4:42:59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40 9970 0 0,'-1'-1'529'0'0,"-1"-1"1"0"0,0 1-1 0 0,1 0 0 0 0,-1-1 1 0 0,1 0-1 0 0,-1 1 0 0 0,1-1 0 0 0,0 0 1 0 0,-1 0-1 0 0,1 1 0 0 0,0-1 0 0 0,0 0 1 0 0,-1-4-1 0 0,2 6-460 0 0,0 0 0 0 0,0-1 0 0 0,0 1 0 0 0,0-1 0 0 0,1 1 0 0 0,-1 0 0 0 0,0-1 0 0 0,0 1 0 0 0,0-1 0 0 0,0 1 0 0 0,0 0 0 0 0,0-1 0 0 0,1 1 0 0 0,-1 0 0 0 0,0-1 0 0 0,0 1 0 0 0,1 0 0 0 0,-1-1 0 0 0,0 1 0 0 0,0 0 0 0 0,1-1 0 0 0,-1 1 0 0 0,0 0 0 0 0,1 0 0 0 0,-1 0 0 0 0,1-1 0 0 0,19-3 478 0 0,-13 5-489 0 0,1-1 1 0 0,-1 1 0 0 0,0 0 0 0 0,0 1-1 0 0,-1 0 1 0 0,1 0 0 0 0,0 0 0 0 0,0 1-1 0 0,-1 0 1 0 0,0 0 0 0 0,1 1 0 0 0,-1 0-1 0 0,-1 0 1 0 0,9 6 0 0 0,-11-7-3 0 0,0 0-1 0 0,0 0 1 0 0,-1 0 0 0 0,1 0 0 0 0,-1 0-1 0 0,1 1 1 0 0,-1-1 0 0 0,0 1 0 0 0,0-1 0 0 0,-1 1-1 0 0,1 0 1 0 0,-1 0 0 0 0,0-1 0 0 0,0 1-1 0 0,0 0 1 0 0,0 0 0 0 0,-1 0 0 0 0,1 1 0 0 0,-1-1-1 0 0,0 0 1 0 0,0 0 0 0 0,-1 0 0 0 0,1 0-1 0 0,-1 0 1 0 0,0 0 0 0 0,-2 4 0 0 0,-2 5 34 0 0,-2-1 0 0 0,1 0 1 0 0,-2 0-1 0 0,0 0 0 0 0,0-1 0 0 0,-18 18 1 0 0,14-15-48 0 0,0 0 0 0 0,1 0 1 0 0,-10 19-1 0 0,20-33-42 0 0,1 0 0 0 0,0 1-1 0 0,0-1 1 0 0,-1 1 0 0 0,1-1-1 0 0,0 1 1 0 0,0-1 0 0 0,-1 1-1 0 0,1-1 1 0 0,0 1 0 0 0,0 0-1 0 0,0-1 1 0 0,0 1 0 0 0,0-1-1 0 0,0 1 1 0 0,0-1-1 0 0,0 1 1 0 0,0-1 0 0 0,0 1-1 0 0,0 0 1 0 0,1-1 0 0 0,-1 1-1 0 0,0-1 1 0 0,0 1 0 0 0,0-1-1 0 0,1 1 1 0 0,-1-1 0 0 0,0 1-1 0 0,1-1 1 0 0,-1 0 0 0 0,0 1-1 0 0,1-1 1 0 0,-1 1 0 0 0,1-1-1 0 0,22 8 44 0 0,27-8 16 0 0,-17-4-1730 0 0,0 2 1 0 0,56 3-1 0 0,-78-2-1602 0 0,-10-4-288 0 0,0-1 807 0 0,6 3-3233 0 0</inkml:trace>
  <inkml:trace contextRef="#ctx0" brushRef="#br0" timeOffset="1">405 303 22005 0 0,'0'-1'1888'0'0,"2"-1"-504"0"0,1 1-375 0 0,1 2-537 0 0,-1-1-280 0 0,-1 0-120 0 0,4 2-160 0 0,0-2-376 0 0,4 1-689 0 0,-1 0-1391 0 0,2 1-2633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4:42:59.6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44 5353 0 0,'-1'-1'255'0'0,"1"0"0"0"0,-1 0 0 0 0,0-1-1 0 0,1 1 1 0 0,-1 0 0 0 0,1 0 0 0 0,-1-1 0 0 0,1 1-1 0 0,-1 0 1 0 0,1-1 0 0 0,0 1 0 0 0,0-1 0 0 0,0 1-1 0 0,0 0 1 0 0,0-1 0 0 0,0 1 0 0 0,0 0 0 0 0,0-1-1 0 0,1 1 1 0 0,-1 0 0 0 0,0-1 0 0 0,1 1 0 0 0,0-2-1 0 0,0 2-31 0 0,0 0 0 0 0,0 0-1 0 0,1 0 1 0 0,-1 0-1 0 0,0 0 1 0 0,0 1 0 0 0,1-1-1 0 0,-1 0 1 0 0,0 1 0 0 0,1-1-1 0 0,-1 1 1 0 0,1-1-1 0 0,-1 1 1 0 0,1 0 0 0 0,-1 0-1 0 0,1 0 1 0 0,1 0 0 0 0,6 0 140 0 0,0 0 1 0 0,0 1 0 0 0,-1 0 0 0 0,1 1 0 0 0,-1 0 0 0 0,9 3 0 0 0,-5 0-223 0 0,0 0 0 0 0,-1 1 0 0 0,12 7 0 0 0,-20-12-41 0 0,-1 1 1 0 0,1-1-1 0 0,-1 1 1 0 0,0 0-1 0 0,1 0 1 0 0,-1 0 0 0 0,0 0-1 0 0,0 0 1 0 0,0 0-1 0 0,0 1 1 0 0,-1-1-1 0 0,1 1 1 0 0,-1-1-1 0 0,1 1 1 0 0,-1-1 0 0 0,0 1-1 0 0,0 0 1 0 0,0 0-1 0 0,1 3 1 0 0,-4 0 71 0 0,0-1 1 0 0,0 1-1 0 0,-1-1 1 0 0,1 0-1 0 0,-1 0 1 0 0,0 0-1 0 0,0-1 0 0 0,-1 1 1 0 0,0-1-1 0 0,1 0 1 0 0,-9 7-1 0 0,0 2 210 0 0,0 1-127 0 0,0 0 0 0 0,1 1 1 0 0,1 0-1 0 0,1 1 0 0 0,-15 31 1 0 0,23-44-257 0 0,-1 1 1 0 0,1-1 0 0 0,0 1 0 0 0,0-1-1 0 0,0 1 1 0 0,1 0 0 0 0,0-1-1 0 0,-1 1 1 0 0,1 0 0 0 0,0 0 0 0 0,0-1-1 0 0,1 1 1 0 0,-1 0 0 0 0,1-1-1 0 0,0 1 1 0 0,0 0 0 0 0,0-1 0 0 0,1 1-1 0 0,-1-1 1 0 0,1 0 0 0 0,0 1-1 0 0,-1-1 1 0 0,2 0 0 0 0,-1 0 0 0 0,0 0-1 0 0,1 0 1 0 0,-1-1 0 0 0,1 1 0 0 0,0-1-1 0 0,-1 1 1 0 0,1-1 0 0 0,1 0-1 0 0,-1 0 1 0 0,0 0 0 0 0,7 2 0 0 0,-9-3-1 0 0,0-1 0 0 0,0 1 1 0 0,1 0-1 0 0,-1-1 0 0 0,0 1 1 0 0,1-1-1 0 0,-1 1 0 0 0,1-1 1 0 0,-1 0-1 0 0,0 1 0 0 0,1-1 1 0 0,-1 0-1 0 0,1 0 0 0 0,-1 0 1 0 0,1 0-1 0 0,-1 0 0 0 0,1-1 1 0 0,-1 1-1 0 0,0 0 0 0 0,1-1 1 0 0,-1 1-1 0 0,1-1 1 0 0,-1 1-1 0 0,0-1 0 0 0,3-1 1 0 0,-2 0 9 0 0,0 0 0 0 0,-1 0 1 0 0,1 0-1 0 0,-1-1 0 0 0,1 1 1 0 0,-1 0-1 0 0,0-1 1 0 0,0 1-1 0 0,0-1 0 0 0,0 1 1 0 0,0-1-1 0 0,1-5 1 0 0,0-5 72 0 0,-1 1 0 0 0,0-1 0 0 0,-1 0 0 0 0,-2-23 1 0 0,-1 19 8 0 0,0 0 1 0 0,-1 0-1 0 0,0 0 0 0 0,-2 1 1 0 0,0-1-1 0 0,0 1 1 0 0,-13-20-1 0 0,15 29-72 0 0,-1-1 0 0 0,0 0 1 0 0,-1 1-1 0 0,0 0 0 0 0,0 1 0 0 0,0-1 0 0 0,-1 1 0 0 0,0 0 0 0 0,0 1 0 0 0,-1 0 1 0 0,0 0-1 0 0,1 0 0 0 0,-2 1 0 0 0,1 0 0 0 0,-15-4 0 0 0,22 8-108 0 0,0-1 0 0 0,0 1 0 0 0,0 0 1 0 0,0-1-1 0 0,0 1 0 0 0,0 0 0 0 0,0 0 0 0 0,0 0 0 0 0,0 0 0 0 0,0 0 0 0 0,0 0 0 0 0,0 0 0 0 0,0 0 0 0 0,0 0 0 0 0,0 0 1 0 0,0 1-1 0 0,0-1 0 0 0,0 0 0 0 0,0 1 0 0 0,0-1 0 0 0,0 1 0 0 0,0-1 0 0 0,0 1 0 0 0,0-1 0 0 0,0 1 0 0 0,1 0 0 0 0,-2 0 1 0 0,-4 20-10736 0 0,6-10 2502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5:27:31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3 9762 0 0,'-1'-1'437'0'0,"0"1"0"0"0,-1-1-1 0 0,1 1 1 0 0,0 0 0 0 0,-1 0-1 0 0,1-1 1 0 0,0 1 0 0 0,-1 0 0 0 0,1 0-1 0 0,0 0 1 0 0,-1 0 0 0 0,1 1 0 0 0,0-1-1 0 0,-1 0 1 0 0,1 0 0 0 0,0 1-1 0 0,-3 0 1 0 0,2 1-80 0 0,0-1 0 0 0,-1 0 0 0 0,1 1 0 0 0,1 0 1 0 0,-1-1-1 0 0,0 1 0 0 0,0 0 0 0 0,0 0 0 0 0,-1 3 0 0 0,-3 5-131 0 0,0 2 1 0 0,0-1 0 0 0,-5 17-1 0 0,2-6 286 0 0,-6 9-509 0 0,2 0 0 0 0,1 1 0 0 0,1 0 0 0 0,2 1 0 0 0,1 0 0 0 0,-3 34 0 0 0,11-66-21 0 0,1 0-1 0 0,-1-1 1 0 0,0 1 0 0 0,1 0 0 0 0,-1-1-1 0 0,0 1 1 0 0,1-1 0 0 0,-1 1 0 0 0,1-1-1 0 0,-1 1 1 0 0,1-1 0 0 0,-1 1 0 0 0,1-1-1 0 0,-1 1 1 0 0,1-1 0 0 0,-1 0 0 0 0,1 1-1 0 0,-1-1 1 0 0,1 0 0 0 0,0 0 0 0 0,-1 1-1 0 0,1-1 1 0 0,0 0 0 0 0,-1 0 0 0 0,1 0-1 0 0,0 0 1 0 0,-1 0 0 0 0,1 0 0 0 0,0 0-1 0 0,-1 0 1 0 0,1 0 0 0 0,0 0 0 0 0,-1 0-1 0 0,1 0 1 0 0,0 0 0 0 0,0-1 0 0 0,41-5-7 0 0,-24 3 58 0 0,16 2-75 0 0,0 1 1 0 0,0 1-1 0 0,0 2 0 0 0,33 7 0 0 0,18 11-5123 0 0,-45-14-3751 0 0,-26-8 3504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5:27:31.4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 9378 0 0,'-2'1'671'0'0,"1"0"0"0"0,-1 0 0 0 0,1 0 1 0 0,-1 0-1 0 0,1 0 0 0 0,-1 1 0 0 0,1-1 0 0 0,0 0 0 0 0,0 1 0 0 0,-1-1 1 0 0,1 1-1 0 0,0 0 0 0 0,-1 2 0 0 0,-6 27 2950 0 0,7-15-3578 0 0,1 1 0 0 0,2 21 0 0 0,0-18 782 0 0,14 197 11 0 0,-11-183-1316 0 0,1 0 0 0 0,2 0 0 0 0,1 0 0 0 0,17 40 0 0 0,-11-49-1858 0 0,-10-17-2926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5:27:32.3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36 8890 0 0,'-35'1'9330'0'0,"23"5"-6147"0"0,12-6-3132 0 0,0 1-1 0 0,0-1 0 0 0,0 1 0 0 0,0-1 0 0 0,1 1 0 0 0,-1-1 0 0 0,0 1 0 0 0,0-1 0 0 0,0 1 0 0 0,1-1 0 0 0,-1 1 0 0 0,0-1 0 0 0,1 1 0 0 0,-1-1 1 0 0,0 0-1 0 0,1 1 0 0 0,-1-1 0 0 0,0 1 0 0 0,1-1 0 0 0,-1 0 0 0 0,1 0 0 0 0,-1 1 0 0 0,1-1 0 0 0,-1 0 0 0 0,1 0 0 0 0,-1 1 0 0 0,0-1 0 0 0,2 0 1 0 0,-1 1-53 0 0,1-1 0 0 0,-1 0 0 0 0,1 0 0 0 0,-1 1 0 0 0,1-1 0 0 0,-1 0 0 0 0,1 0 0 0 0,0-1 0 0 0,-1 1 0 0 0,1 0 0 0 0,-1 0 0 0 0,1-1 0 0 0,-1 1 0 0 0,1-1 0 0 0,2-1 0 0 0,28-13-1803 0 0,-19 9-870 0 0,22-16-10232 0 0,-24 15 9022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5:27:32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21 7034 0 0,'-10'-11'4129'0'0,"-1"2"3725"0"0,10 10-7635 0 0,1 0 1 0 0,-1 0-1 0 0,0 0 0 0 0,1 0 0 0 0,0 0 0 0 0,-1 0 0 0 0,1 1 0 0 0,0-1 0 0 0,-1 0 1 0 0,1 0-1 0 0,0 0 0 0 0,0 1 0 0 0,0-1 0 0 0,0 0 0 0 0,0 3 0 0 0,2 41 508 0 0,1 1-1 0 0,15 79 0 0 0,-11-88-627 0 0,24 109 101 0 0,-5-74-2781 0 0,-20-60 170 0 0,0 0-1 0 0,1 0 1 0 0,11 14 0 0 0,-11-19-2133 0 0,0-4-1118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5:27:33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0 7042 0 0,'-1'7'7895'0'0,"-4"22"-1230"0"0,-4 42-5582 0 0,8-57-1314 0 0,0 1-1 0 0,1-1 0 0 0,0 1 0 0 0,1-1 1 0 0,1 1-1 0 0,4 19 0 0 0,-5-32 208 0 0,0 1 0 0 0,1-1-1 0 0,0 0 1 0 0,-1 0 0 0 0,1 0-1 0 0,0 0 1 0 0,0 0 0 0 0,0 0-1 0 0,0 0 1 0 0,0 0 0 0 0,0-1-1 0 0,1 1 1 0 0,-1-1 0 0 0,1 0-1 0 0,-1 0 1 0 0,1 0 0 0 0,-1 0-1 0 0,1 0 1 0 0,4 1 0 0 0,59 8 281 0 0,-47-8-260 0 0,14 2-115 0 0,0-1-1 0 0,36-1 1 0 0,-12-10-2940 0 0,-55 8 2712 0 0,-1 0 0 0 0,0 0 0 0 0,0 0 0 0 0,0 0 0 0 0,0 0 0 0 0,0-1 0 0 0,1 1 0 0 0,-1 0 0 0 0,0-1 0 0 0,0 1 0 0 0,0-1 0 0 0,0 1 0 0 0,0-1 0 0 0,0 0 0 0 0,0 1 0 0 0,0-1 0 0 0,-1 0-1 0 0,1 0 1 0 0,0 1 0 0 0,0-1 0 0 0,-1 0 0 0 0,1 0 0 0 0,0 0 0 0 0,-1 0 0 0 0,1 0 0 0 0,-1 0 0 0 0,1 0 0 0 0,-1 0 0 0 0,1 0 0 0 0,-1-2 0 0 0,1-9-4425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5:27:33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0 15955 0 0,'-1'0'296'0'0,"1"0"-1"0"0,-1 0 0 0 0,0 0 0 0 0,0 0 0 0 0,0 1 0 0 0,1-1 1 0 0,-1 0-1 0 0,0 0 0 0 0,1 1 0 0 0,-1-1 0 0 0,0 0 1 0 0,0 1-1 0 0,1-1 0 0 0,-1 1 0 0 0,1-1 0 0 0,-1 1 0 0 0,0-1 1 0 0,1 1-1 0 0,-2 1 0 0 0,-6 16 1884 0 0,5 25-1595 0 0,3-39-201 0 0,0 40-38 0 0,2-1 0 0 0,14 81 0 0 0,-10-93-1053 0 0,2-1 0 0 0,17 43 0 0 0,2-20-4032 0 0,-10-34-7025 0 0,-8-12 6250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5:27:41.5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64 3329 0 0,'-34'-64'13973'0'0,"30"73"-10064"0"0,1 8-3291 0 0,2 5-390 0 0,2 0 0 0 0,1 1 1 0 0,0-1-1 0 0,7 26 0 0 0,-6-36-517 0 0,0 1 0 0 0,1-1 0 0 0,0 0 0 0 0,1 0 0 0 0,1-1 1 0 0,0 1-1 0 0,0-1 0 0 0,14 18 0 0 0,-6-20-2640 0 0,-14-9 2749 0 0,0 0-1 0 0,1 0 0 0 0,-1 0 0 0 0,0 0 0 0 0,1 0 0 0 0,-1 0 0 0 0,0 0 1 0 0,1 0-1 0 0,-1-1 0 0 0,0 1 0 0 0,0 0 0 0 0,1 0 0 0 0,-1 0 0 0 0,0-1 1 0 0,0 1-1 0 0,1 0 0 0 0,-1 0 0 0 0,0-1 0 0 0,0 1 0 0 0,0 0 0 0 0,1 0 1 0 0,-1-1-1 0 0,0 1 0 0 0,0 0 0 0 0,0-1 0 0 0,0 1 0 0 0,0 0 0 0 0,0-1 1 0 0,0 1-1 0 0,2-32-7672 0 0,-2 29 7994 0 0,-1-14-3165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5:27:41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15 4521 0 0,'-19'-9'11745'0'0,"31"6"-11037"0"0,5 2-518 0 0,-1 0 0 0 0,1 1 0 0 0,0 0 0 0 0,32 6 0 0 0,-44-5-80 0 0,0 1 0 0 0,1-1-1 0 0,-1 1 1 0 0,-1 0-1 0 0,1 1 1 0 0,0-1 0 0 0,0 1-1 0 0,-1 0 1 0 0,1 0-1 0 0,-1 0 1 0 0,0 0 0 0 0,0 1-1 0 0,0 0 1 0 0,-1 0-1 0 0,1 0 1 0 0,-1 0 0 0 0,0 0-1 0 0,0 1 1 0 0,3 6-1 0 0,0 3 254 0 0,0 1-1 0 0,-2-1 1 0 0,1 1-1 0 0,-2 0 1 0 0,4 24-1 0 0,-1 80 455 0 0,-1-12-4011 0 0,-1-93-212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4:30:13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11939 0 0,'4'10'3144'0'0,"2"-2"-655"0"0,0 2-465 0 0,8-2-487 0 0,-4-8-537 0 0,9 0-272 0 0,6-2-256 0 0,6 0-184 0 0,8-2-168 0 0,2 4-80 0 0,6 0-8 0 0,4 2-184 0 0,1 4-456 0 0,0-1-872 0 0,0 3-1185 0 0,-4-1-1552 0 0,-13-3-600 0 0,7 2-1848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5:27:47.7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21 124 2393 0 0,'-14'-7'6367'0'0,"14"8"-6242"0"0,0-1 0 0 0,-1 0 0 0 0,1 0 1 0 0,0 0-1 0 0,-1 0 0 0 0,1 0 0 0 0,0 0 1 0 0,0 0-1 0 0,-1 0 0 0 0,1 0 0 0 0,0 1 1 0 0,-1-1-1 0 0,1 0 0 0 0,0 0 1 0 0,0 0-1 0 0,-1 1 0 0 0,1-1 0 0 0,0 0 1 0 0,0 0-1 0 0,0 1 0 0 0,-1-1 0 0 0,1 0 1 0 0,0 0-1 0 0,0 1 0 0 0,0-1 0 0 0,0 0 1 0 0,0 1-1 0 0,0-1 0 0 0,0 0 1 0 0,-1 1-1 0 0,1-1 0 0 0,0 0 0 0 0,0 1 1 0 0,0-1-1 0 0,0 0 0 0 0,0 0 0 0 0,0 1 1 0 0,1-1-1 0 0,-1 0 0 0 0,0 1 0 0 0,0-1 1 0 0,0 0-1 0 0,0 1 0 0 0,0-1 1 0 0,1 1-1 0 0,0-69 1887 0 0,0 57-1934 0 0,-1 7-104 0 0,1-1 0 0 0,-1 0 0 0 0,1 0 1 0 0,0 0-1 0 0,1 0 0 0 0,-1 1 0 0 0,3-5 0 0 0,-4 8 20 0 0,1 1 0 0 0,-1-1 0 0 0,0 1 0 0 0,1-1 0 0 0,-1 1 0 0 0,0-1 0 0 0,1 1 0 0 0,-1 0-1 0 0,1-1 1 0 0,-1 1 0 0 0,1 0 0 0 0,-1-1 0 0 0,1 1 0 0 0,-1 0 0 0 0,1 0 0 0 0,-1 0 0 0 0,1-1-1 0 0,-1 1 1 0 0,1 0 0 0 0,-1 0 0 0 0,1 0 0 0 0,-1 0 0 0 0,1 0 0 0 0,0 0 0 0 0,-1 0 0 0 0,1 0-1 0 0,1 0 5 0 0,0 1 0 0 0,0 0 0 0 0,0 0 0 0 0,0 0 0 0 0,-1 0-1 0 0,1 0 1 0 0,0 0 0 0 0,-1 0 0 0 0,1 0 0 0 0,-1 1-1 0 0,3 2 1 0 0,3 4 6 0 0,-1 1 1 0 0,0 0-1 0 0,-1 0 0 0 0,0 0 1 0 0,0 1-1 0 0,5 15 0 0 0,5 11 256 0 0,-13-41-282 0 0,18-34-130 0 0,-19 37 197 0 0,0 0-1 0 0,0 0 0 0 0,0 0 1 0 0,0 0-1 0 0,1 1 1 0 0,-1-1-1 0 0,1 0 0 0 0,-1 1 1 0 0,1 0-1 0 0,0-1 0 0 0,0 1 1 0 0,-1 0-1 0 0,1 0 1 0 0,0 0-1 0 0,0 0 0 0 0,0 0 1 0 0,0 0-1 0 0,0 0 1 0 0,1 1-1 0 0,1-1 0 0 0,-1 1 40 0 0,0 1-1 0 0,-1 0 0 0 0,1 0 0 0 0,0 0 0 0 0,-1 0 0 0 0,1 0 1 0 0,-1 1-1 0 0,0-1 0 0 0,1 1 0 0 0,-1-1 0 0 0,0 1 0 0 0,0 0 1 0 0,0 0-1 0 0,0 0 0 0 0,0 0 0 0 0,0 0 0 0 0,-1 1 0 0 0,1-1 1 0 0,-1 0-1 0 0,0 1 0 0 0,1-1 0 0 0,0 4 0 0 0,12 29-754 0 0,-7-4-4966 0 0,-5-16-2626 0 0,-2-9 4963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5:27:49.4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24 454 5809 0 0,'-2'-2'911'0'0,"1"1"0"0"0,-1-1 0 0 0,0 0 0 0 0,1 0 0 0 0,0 0 0 0 0,-1 0 0 0 0,1 0 0 0 0,0 0 0 0 0,0 0 0 0 0,-1-4-1 0 0,-5-28 3362 0 0,9-42-3732 0 0,0 46 270 0 0,0 2-728 0 0,0 1 0 0 0,2-1 0 0 0,1 1 0 0 0,1 0 0 0 0,1 1 0 0 0,1 0 0 0 0,22-47 0 0 0,-29 72-74 0 0,-1-1 0 0 0,1 1 0 0 0,-1-1 0 0 0,1 1 0 0 0,0 0 0 0 0,0-1 0 0 0,-1 1 0 0 0,1 0 0 0 0,0 0 0 0 0,0-1 0 0 0,0 1 0 0 0,0 0 0 0 0,1 0 0 0 0,-1 0 0 0 0,0 0 0 0 0,0 0 0 0 0,1 1 0 0 0,-1-1 0 0 0,0 0 0 0 0,1 1 0 0 0,-1-1 0 0 0,1 0 0 0 0,-1 1 0 0 0,1 0 0 0 0,-1-1 0 0 0,3 1 0 0 0,-2 1 26 0 0,0 0 0 0 0,0 0 0 0 0,0 0-1 0 0,-1 0 1 0 0,1 0 0 0 0,0 1 0 0 0,-1-1 0 0 0,1 1-1 0 0,-1-1 1 0 0,1 1 0 0 0,-1-1 0 0 0,0 1-1 0 0,1 0 1 0 0,-1 0 0 0 0,0 0 0 0 0,0-1-1 0 0,0 1 1 0 0,1 5 0 0 0,89 236 1357 0 0,-79-215-1437 0 0,8 18-764 0 0,18 62 0 0 0,-36-98-1015 0 0,-25-35-17272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5:27:49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38 4601 0 0,'0'0'312'0'0,"-1"-1"0"0"0,1 0 0 0 0,0 0 0 0 0,0 1 0 0 0,0-1 0 0 0,0 0 0 0 0,0 0 1 0 0,0 1-1 0 0,0-1 0 0 0,0 0 0 0 0,0 0 0 0 0,0 1 0 0 0,0-1 0 0 0,1 0 0 0 0,-1 1 0 0 0,0-1 0 0 0,1 0 0 0 0,-1 0 0 0 0,0 1 0 0 0,1-1 0 0 0,-1 1 0 0 0,1-1 1 0 0,-1 0-1 0 0,1 1 0 0 0,-1-1 0 0 0,1 0 0 0 0,23-11 3625 0 0,-17 10-3573 0 0,-1 1-1 0 0,1 0 1 0 0,-1 0 0 0 0,1 0-1 0 0,-1 1 1 0 0,9 0-1 0 0,2 3-345 0 0,-1 0 0 0 0,0 1-1 0 0,18 7 1 0 0,-18-4-3529 0 0,-4 1-3363 0 0,-23-17 3132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5:28:09.0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12 4425 0 0,'-10'-6'711'0'0,"-3"1"7288"0"0,13 5-7791 0 0,-1 1 0 0 0,1-1 0 0 0,-1 1 0 0 0,1-1 1 0 0,0 1-1 0 0,-1 0 0 0 0,1-1 0 0 0,0 1 0 0 0,0-1 0 0 0,-1 1 0 0 0,1 0 0 0 0,0-1 0 0 0,0 1 0 0 0,0 0 0 0 0,0-1 0 0 0,0 1 1 0 0,0 0-1 0 0,0-1 0 0 0,0 1 0 0 0,0 0 0 0 0,0-1 0 0 0,0 1 0 0 0,0 0 0 0 0,1 0 0 0 0,2 53 1359 0 0,0-5-1214 0 0,1 0-1 0 0,17 76 1 0 0,-4-82-3141 0 0,-16-41 1841 0 0,0 0 1 0 0,1 0 0 0 0,-1 0-1 0 0,1 0 1 0 0,-1 0-1 0 0,1 0 1 0 0,0-1 0 0 0,0 1-1 0 0,4 2 1 0 0,-6-4 864 0 0,0 0-1 0 0,0 0 1 0 0,0 1 0 0 0,0-1 0 0 0,0 0 0 0 0,0 0 0 0 0,1 0-1 0 0,-1 0 1 0 0,0 0 0 0 0,0 0 0 0 0,0 0 0 0 0,0 0 0 0 0,1 0-1 0 0,-1 0 1 0 0,0 0 0 0 0,0 0 0 0 0,0 0 0 0 0,0 0-1 0 0,1 0 1 0 0,-1 0 0 0 0,0 0 0 0 0,0 0 0 0 0,0 0 0 0 0,0 0-1 0 0,1 0 1 0 0,-1 0 0 0 0,0 0 0 0 0,0 0 0 0 0,0 0-1 0 0,0 0 1 0 0,0 0 0 0 0,1 0 0 0 0,-1-1 0 0 0,0 1 0 0 0,0 0-1 0 0,0 0 1 0 0,0 0 0 0 0,0 0 0 0 0,0 0 0 0 0,1 0-1 0 0,-1-1 1 0 0,0 1 0 0 0,0 0 0 0 0,0 0 0 0 0,0 0 0 0 0,0-1-1 0 0,1-1-850 0 0,5-2-1869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5:28:09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9 3417 0 0,'-17'10'5647'0'0,"14"-9"-5172"0"0,0 1-1 0 0,0 0 0 0 0,0-1 0 0 0,0 1 1 0 0,1 0-1 0 0,-1 1 0 0 0,1-1 1 0 0,0 0-1 0 0,-1 1 0 0 0,1-1 0 0 0,0 1 1 0 0,-2 4-1 0 0,0 0-440 0 0,1 0 1 0 0,0 0-1 0 0,0 0 1 0 0,1 0-1 0 0,0 0 0 0 0,0 1 1 0 0,0-1-1 0 0,1 1 1 0 0,1-1-1 0 0,-1 1 1 0 0,1-1-1 0 0,0 1 0 0 0,1-1 1 0 0,0 1-1 0 0,0-1 1 0 0,0 1-1 0 0,1-1 1 0 0,0 0-1 0 0,1 0 0 0 0,0 0 1 0 0,0 0-1 0 0,0 0 1 0 0,1 0-1 0 0,0-1 0 0 0,0 0 1 0 0,0 0-1 0 0,1 0 1 0 0,0 0-1 0 0,1-1 1 0 0,-1 1-1 0 0,1-1 0 0 0,0-1 1 0 0,0 1-1 0 0,0-1 1 0 0,1 0-1 0 0,9 4 1 0 0,-14-7-62 0 0,0 0 0 0 0,0 0 0 0 0,1 0 0 0 0,-1 0 0 0 0,0 0 1 0 0,1-1-1 0 0,-1 1 0 0 0,0-1 0 0 0,1 0 0 0 0,-1 0 0 0 0,1 1 1 0 0,-1-1-1 0 0,1-1 0 0 0,-1 1 0 0 0,0 0 0 0 0,1-1 0 0 0,-1 1 1 0 0,1-1-1 0 0,-1 0 0 0 0,0 0 0 0 0,0 0 0 0 0,1 0 1 0 0,-1 0-1 0 0,0 0 0 0 0,0 0 0 0 0,0-1 0 0 0,0 1 0 0 0,0-1 1 0 0,-1 0-1 0 0,1 1 0 0 0,0-1 0 0 0,-1 0 0 0 0,1 0 0 0 0,-1 0 1 0 0,0 0-1 0 0,1 0 0 0 0,-1 0 0 0 0,0-1 0 0 0,0 1 1 0 0,-1 0-1 0 0,2-4 0 0 0,1-4-43 0 0,-1-1 0 0 0,0 1 0 0 0,0-1 0 0 0,-1 0 0 0 0,-1 1 0 0 0,0-1 0 0 0,0 0 0 0 0,-3-12 0 0 0,1 6-210 0 0,-2 0-1 0 0,0 0 1 0 0,-8-20-1 0 0,11 33 276 0 0,0 0-1 0 0,0 1 1 0 0,-1-1 0 0 0,0 1-1 0 0,0-1 1 0 0,0 1 0 0 0,0 0 0 0 0,0-1-1 0 0,-1 1 1 0 0,1 0 0 0 0,-1 0-1 0 0,0 1 1 0 0,0-1 0 0 0,0 1-1 0 0,0-1 1 0 0,0 1 0 0 0,-1 0-1 0 0,1 0 1 0 0,-1 1 0 0 0,-5-3 0 0 0,8 4-69 0 0,0-1 0 0 0,0 1 1 0 0,0 0-1 0 0,0 0 1 0 0,0 0-1 0 0,0 0 0 0 0,0 0 1 0 0,0 1-1 0 0,0-1 1 0 0,0 0-1 0 0,0 0 0 0 0,0 1 1 0 0,0-1-1 0 0,0 0 1 0 0,0 1-1 0 0,0-1 0 0 0,0 1 1 0 0,0-1-1 0 0,1 1 0 0 0,-1 0 1 0 0,0-1-1 0 0,0 1 1 0 0,1 0-1 0 0,-1 0 0 0 0,0-1 1 0 0,1 1-1 0 0,-1 0 1 0 0,1 0-1 0 0,-1 0 0 0 0,1 0 1 0 0,-1 0-1 0 0,0 1 1 0 0,1 0-292 0 0,-1 0 0 0 0,1 0 0 0 0,-1-1 0 0 0,1 1 0 0 0,0 0 0 0 0,0 0 0 0 0,0 0 0 0 0,0 0 0 0 0,0 0 0 0 0,0-1 0 0 0,0 1 0 0 0,1 0 0 0 0,-1 0 0 0 0,1 0 0 0 0,-1 0 1 0 0,1-1-1 0 0,1 3 0 0 0,4 6-2727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5:28:10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 0 4233 0 0,'-37'26'7712'0'0,"4"5"-3969"0"0,17-13-3317 0 0,1 0 0 0 0,1 0 0 0 0,-22 38 0 0 0,35-54-414 0 0,-1 0 1 0 0,1 0 0 0 0,0 0-1 0 0,0 0 1 0 0,0 1 0 0 0,0-1 0 0 0,1 0-1 0 0,-1 0 1 0 0,0 1 0 0 0,1-1-1 0 0,0 0 1 0 0,-1 1 0 0 0,1-1-1 0 0,0 0 1 0 0,1 1 0 0 0,-1-1-1 0 0,0 1 1 0 0,0-1 0 0 0,1 0-1 0 0,0 0 1 0 0,1 5 0 0 0,0-4-5 0 0,0-1 0 0 0,0 1 0 0 0,0-1-1 0 0,0 0 1 0 0,0 0 0 0 0,1 0 0 0 0,-1 0 0 0 0,1 0 0 0 0,-1 0 0 0 0,1-1 0 0 0,0 1 0 0 0,0-1 0 0 0,0 1-1 0 0,4 0 1 0 0,8 2-32 0 0,1 0-1 0 0,-1-1 0 0 0,1-1 1 0 0,0 0-1 0 0,20-1 0 0 0,-28-1 97 0 0,42-3-3166 0 0,-47 3 2376 0 0,1-1 0 0 0,-1 0 0 0 0,0 0 0 0 0,1 0 0 0 0,-1 0 0 0 0,0 0-1 0 0,0-1 1 0 0,0 1 0 0 0,0-1 0 0 0,0 0 0 0 0,0 0 0 0 0,3-3 0 0 0,3-5-3110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5:28:10.3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 6369 0 0,'-2'0'549'0'0,"1"0"-1"0"0,-1 0 1 0 0,1 1-1 0 0,-1-1 0 0 0,1 1 1 0 0,-1-1-1 0 0,1 1 1 0 0,-1 0-1 0 0,1 0 1 0 0,0-1-1 0 0,-1 1 0 0 0,1 0 1 0 0,0 0-1 0 0,0 0 1 0 0,-1 1-1 0 0,-1 1 1 0 0,2 0-94 0 0,-1 0 1 0 0,0-1 0 0 0,1 1-1 0 0,0 0 1 0 0,0 0 0 0 0,0 0-1 0 0,0 0 1 0 0,-1 4 0 0 0,0 7-98 0 0,1-1 1 0 0,1 1-1 0 0,1 17 0 0 0,-1-16 281 0 0,0-3-590 0 0,6 122 647 0 0,-4-113-1156 0 0,1 1 0 0 0,1-1 0 0 0,1 0 0 0 0,9 23 0 0 0,-5-25-893 0 0,-8-18 941 0 0,-1 0 1 0 0,1 0-1 0 0,-1-1 1 0 0,1 1-1 0 0,0 0 0 0 0,-1 0 1 0 0,1-1-1 0 0,0 1 1 0 0,0-1-1 0 0,0 1 1 0 0,-1 0-1 0 0,1-1 1 0 0,0 1-1 0 0,0-1 1 0 0,0 0-1 0 0,0 1 0 0 0,2-1 1 0 0,-2 0-49 0 0,0 0-1 0 0,0 0 1 0 0,1 0 0 0 0,-1 0-1 0 0,0 0 1 0 0,0-1 0 0 0,0 1-1 0 0,0 0 1 0 0,1-1 0 0 0,-1 1 0 0 0,0-1-1 0 0,0 1 1 0 0,0-1 0 0 0,0 0-1 0 0,1 0 1 0 0,12-13-816 0 0,0 0-689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5:28:10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28 6601 0 0,'-4'-17'5766'0'0,"1"6"2436"0"0,-1 25-4798 0 0,0 15-3161 0 0,1 1-1 0 0,2-1 1 0 0,0 1 0 0 0,6 35 0 0 0,-3-44-1154 0 0,2-1 1 0 0,0 0 0 0 0,13 36 0 0 0,1-19-4963 0 0,-10-24-5323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5:28:11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5001 0 0,'-3'3'11382'0'0,"1"8"-8634"0"0,2 11-2828 0 0,5 3 598 0 0,-2-9-4134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5:28:11.5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68 10530 0 0,'-1'-2'201'0'0,"1"0"-1"0"0,-1 1 0 0 0,0-1 1 0 0,1 0-1 0 0,-1 0 1 0 0,1 0-1 0 0,0 0 0 0 0,-1 1 1 0 0,1-1-1 0 0,0 0 1 0 0,0 0-1 0 0,0 0 0 0 0,1 0 1 0 0,-1 0-1 0 0,0 0 1 0 0,1 1-1 0 0,-1-1 0 0 0,1 0 1 0 0,0 0-1 0 0,-1 0 0 0 0,1 1 1 0 0,0-1-1 0 0,0 1 1 0 0,0-1-1 0 0,0 0 0 0 0,0 1 1 0 0,1 0-1 0 0,-1-1 1 0 0,0 1-1 0 0,1 0 0 0 0,-1-1 1 0 0,1 1-1 0 0,-1 0 1 0 0,1 0-1 0 0,0 0 0 0 0,-1 1 1 0 0,1-1-1 0 0,0 0 1 0 0,0 1-1 0 0,-1-1 0 0 0,1 1 1 0 0,3-1-1 0 0,4-1 120 0 0,-1 1-1 0 0,1 0 1 0 0,0 1-1 0 0,-1 0 1 0 0,1 0-1 0 0,0 1 1 0 0,15 3-1 0 0,-13-1-262 0 0,0 0 0 0 0,0 0 0 0 0,-1 1 0 0 0,1 1 0 0 0,-1 0-1 0 0,0 0 1 0 0,14 10 0 0 0,-22-14-93 0 0,1 1-1 0 0,-1 0 0 0 0,0 0 1 0 0,0 0-1 0 0,0 0 1 0 0,0 0-1 0 0,-1 0 0 0 0,1 0 1 0 0,0 0-1 0 0,-1 1 1 0 0,0-1-1 0 0,1 1 0 0 0,-1-1 1 0 0,0 1-1 0 0,0 0 1 0 0,0-1-1 0 0,-1 1 0 0 0,1 0 1 0 0,-1 0-1 0 0,1-1 1 0 0,-1 1-1 0 0,0 0 0 0 0,0 0 1 0 0,0 0-1 0 0,-1-1 0 0 0,1 1 1 0 0,-1 0-1 0 0,1 0 1 0 0,-1-1-1 0 0,0 1 0 0 0,0 0 1 0 0,0-1-1 0 0,0 1 1 0 0,-1-1-1 0 0,-2 5 0 0 0,1-3-87 0 0,-1 1 0 0 0,0-1 0 0 0,0 0 0 0 0,0 0 0 0 0,0 0-1 0 0,-1-1 1 0 0,1 0 0 0 0,-1 1 0 0 0,0-2 0 0 0,0 1 0 0 0,0 0-1 0 0,0-1 1 0 0,-1 0 0 0 0,1 0 0 0 0,-1-1 0 0 0,1 1 0 0 0,-8 0-1 0 0,3 0-30 0 0,0 1-1 0 0,0 0 0 0 0,-17 8 1 0 0,27-11 141 0 0,0 0 0 0 0,0 0 0 0 0,-1 1 1 0 0,1-1-1 0 0,0 0 0 0 0,0 0 1 0 0,0 0-1 0 0,-1 0 0 0 0,1 1 1 0 0,0-1-1 0 0,0 0 0 0 0,0 0 1 0 0,-1 1-1 0 0,1-1 0 0 0,0 0 1 0 0,0 0-1 0 0,0 1 0 0 0,0-1 1 0 0,0 0-1 0 0,0 0 0 0 0,0 1 1 0 0,-1-1-1 0 0,1 0 0 0 0,0 0 1 0 0,0 1-1 0 0,0-1 0 0 0,0 0 1 0 0,0 1-1 0 0,0-1 0 0 0,0 0 1 0 0,1 0-1 0 0,-1 1 0 0 0,0-1 0 0 0,0 0 1 0 0,0 0-1 0 0,0 1 0 0 0,0-1 1 0 0,0 0-1 0 0,0 0 0 0 0,0 1 1 0 0,1-1-1 0 0,-1 0 0 0 0,0 0 1 0 0,0 1-1 0 0,1-1 0 0 0,15 14-279 0 0,21 6 64 0 0,-36-20 226 0 0,3 2-171 0 0,11 4 544 0 0,-1 2 1 0 0,1-1-1 0 0,-1 2 1 0 0,0 0-1 0 0,17 15 1 0 0,-29-22-250 0 0,1 1 0 0 0,-1-1 1 0 0,0 1-1 0 0,0-1 0 0 0,0 1 0 0 0,0 0 1 0 0,0-1-1 0 0,0 1 0 0 0,-1 0 0 0 0,0 0 1 0 0,1 0-1 0 0,-1 0 0 0 0,0 1 0 0 0,-1-1 1 0 0,1 0-1 0 0,0 0 0 0 0,-1 1 1 0 0,0-1-1 0 0,0 0 0 0 0,0 0 0 0 0,0 1 1 0 0,0-1-1 0 0,-1 0 0 0 0,0 1 0 0 0,1-1 1 0 0,-1 0-1 0 0,0 0 0 0 0,0 0 0 0 0,-1 0 1 0 0,1 0-1 0 0,-1 0 0 0 0,1 0 0 0 0,-1 0 1 0 0,-3 3-1 0 0,1-1-159 0 0,0-1 1 0 0,-1 1-1 0 0,1-1 0 0 0,-1 0 1 0 0,0 0-1 0 0,0-1 1 0 0,0 1-1 0 0,-1-1 0 0 0,1 0 1 0 0,-1 0-1 0 0,1-1 0 0 0,-1 0 1 0 0,-10 3-1 0 0,-16 6-1435 0 0,14 2-2013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4:30:14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14979 0 0,'24'2'8105'0'0,"15"2"-5177"0"0,122 8-3621 0 0,-101-14 686 0 0,90-17 0 0 0,-48 5-395 0 0,-76 15-820 0 0,-21 4-864 0 0,-16 4-905 0 0,-1-4 969 0 0,0 0-1 0 0,-1-1 1 0 0,-20 4 0 0 0,24-6 2007 0 0,-1 0 0 0 0,1 1 0 0 0,0-1 0 0 0,0 2 0 0 0,0-1 0 0 0,1 1 0 0 0,-1 1 0 0 0,-12 8 0 0 0,19-11 339 0 0,0 1 0 0 0,1-1 0 0 0,-1 1 0 0 0,0-1 1 0 0,1 1-1 0 0,-1 0 0 0 0,1 0 0 0 0,0 0 0 0 0,0 0 1 0 0,0 0-1 0 0,0 0 0 0 0,1 0 0 0 0,-1 0 0 0 0,1 0 1 0 0,-1 0-1 0 0,1 0 0 0 0,0 0 0 0 0,1 0 0 0 0,-1 0 1 0 0,1 6-1 0 0,3 8 872 0 0,0 1-1 0 0,8 23 1 0 0,-7-27-754 0 0,0 3-115 0 0,54 183 2054 0 0,-45-143-3401 0 0,11 90 0 0 0,-25-145 686 0 0,0 1 0 0 0,1-1 0 0 0,-2 1 1 0 0,1-1-1 0 0,0 1 0 0 0,0-1 0 0 0,-1 0 1 0 0,1 1-1 0 0,-1-1 0 0 0,0 1 1 0 0,0-1-1 0 0,0 0 0 0 0,0 0 0 0 0,0 0 1 0 0,0 1-1 0 0,-1-1 0 0 0,1 0 0 0 0,-3 2 1 0 0,1-1-187 0 0,-1 0 0 0 0,1 0 0 0 0,-1 0 1 0 0,0-1-1 0 0,0 0 0 0 0,0 0 0 0 0,0 0 1 0 0,0 0-1 0 0,-7 2 0 0 0,2-2 203 0 0,-1 0 0 0 0,1 0 0 0 0,-20 1-1 0 0,-22-12 13999 0 0,51 10-13560 0 0,12-8 1842 0 0,17-2-1849 0 0,6 1 93 0 0,1 2-1 0 0,65-2 1 0 0,73 10-877 0 0,-133 0 192 0 0,16 0-1466 0 0,-8 1-1654 0 0,1-3-3561 0 0,-18-2-271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5:28:12.6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41 3257 0 0,'-21'-25'4692'0'0,"19"24"-3950"0"0,1-1 1 0 0,0 1-1 0 0,-1-1 0 0 0,1 1 0 0 0,-1 0 1 0 0,0 0-1 0 0,1 0 0 0 0,-1 0 0 0 0,0 0 1 0 0,0 0-1 0 0,1 1 0 0 0,-1-1 0 0 0,0 1 1 0 0,-3-1-1 0 0,5 1-634 0 0,-1 0 0 0 0,0 1 0 0 0,1-1 1 0 0,-1 0-1 0 0,1 1 0 0 0,-1-1 0 0 0,1 1 1 0 0,-1-1-1 0 0,1 1 0 0 0,-1-1 0 0 0,1 1 0 0 0,-1 0 1 0 0,1-1-1 0 0,0 1 0 0 0,-1 0 0 0 0,1-1 1 0 0,0 1-1 0 0,-1 0 0 0 0,1-1 0 0 0,0 1 0 0 0,0 0 1 0 0,0 0-1 0 0,0-1 0 0 0,0 1 0 0 0,0 0 1 0 0,0-1-1 0 0,0 1 0 0 0,0 0 0 0 0,0 1 0 0 0,1 22 86 0 0,0-16-182 0 0,0 0 0 0 0,1 0-1 0 0,0 0 1 0 0,0-1-1 0 0,1 1 1 0 0,0-1-1 0 0,0 1 1 0 0,1-1-1 0 0,0 0 1 0 0,0 0-1 0 0,1-1 1 0 0,-1 1-1 0 0,10 8 1 0 0,-12-12-23 0 0,1-1-1 0 0,0 0 1 0 0,1 1 0 0 0,-1-1 0 0 0,0 0-1 0 0,1 0 1 0 0,-1-1 0 0 0,1 1 0 0 0,-1-1-1 0 0,1 1 1 0 0,0-1 0 0 0,-1 0 0 0 0,1-1-1 0 0,0 1 1 0 0,0-1 0 0 0,0 0 0 0 0,0 0-1 0 0,0 0 1 0 0,0 0 0 0 0,-1 0 0 0 0,1-1-1 0 0,0 0 1 0 0,0 0 0 0 0,-1 0 0 0 0,1 0-1 0 0,0-1 1 0 0,-1 1 0 0 0,1-1 0 0 0,4-3-1 0 0,-1 0-53 0 0,0 0-1 0 0,0 0 0 0 0,-1 0 1 0 0,0-1-1 0 0,0 0 0 0 0,-1-1 1 0 0,1 1-1 0 0,-1-1 0 0 0,-1 0 1 0 0,6-10-1 0 0,-4 5 178 0 0,0 0-1 0 0,-1-1 1 0 0,7-24-1 0 0,-14 50-14 0 0,0-1 0 0 0,1 1 0 0 0,1 0-1 0 0,0-1 1 0 0,0 1 0 0 0,1 0 0 0 0,1-1-1 0 0,0 1 1 0 0,6 18 0 0 0,-5-23-901 0 0,0 0 1 0 0,1 0-1 0 0,0 0 1 0 0,8 14-1 0 0,-12-22 450 0 0,6 7-4382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5:28:13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7 215 4913 0 0,'-6'5'12557'0'0,"5"7"-7985"0"0,7 19-5218 0 0,-4-23 1651 0 0,6 42-658 0 0,-6-29-312 0 0,2-1-1 0 0,0 0 1 0 0,1 0-1 0 0,14 37 1 0 0,-14-49-106 0 0,-4-7 53 0 0,0 1-1 0 0,0-1 1 0 0,0 1-1 0 0,0-1 1 0 0,-1 1-1 0 0,1 0 1 0 0,0-1-1 0 0,-1 1 1 0 0,0 0-1 0 0,1-1 1 0 0,-1 1-1 0 0,0 0 1 0 0,0 1-1 0 0,2-85-8 0 0,18-127-132 0 0,10 73 136 0 0,-28 132 82 0 0,-1 0-1 0 0,0 0 1 0 0,1 1-1 0 0,0-1 1 0 0,0 1-1 0 0,0-1 1 0 0,0 1-1 0 0,1 0 1 0 0,-1 0 0 0 0,1 0-1 0 0,0 0 1 0 0,-1 0-1 0 0,1 0 1 0 0,1 1-1 0 0,-1 0 1 0 0,6-4-1 0 0,-6 5-17 0 0,0 0 0 0 0,-1 0 0 0 0,1 0-1 0 0,0 0 1 0 0,0 0 0 0 0,0 1-1 0 0,0-1 1 0 0,0 1 0 0 0,0 0 0 0 0,0 0-1 0 0,0 0 1 0 0,0 1 0 0 0,0-1-1 0 0,0 0 1 0 0,0 1 0 0 0,-1 0 0 0 0,1 0-1 0 0,0 0 1 0 0,0 0 0 0 0,0 0-1 0 0,-1 1 1 0 0,1-1 0 0 0,3 3 0 0 0,2 3 75 0 0,0 0 0 0 0,-1 0 0 0 0,0 1 1 0 0,0 0-1 0 0,0 0 0 0 0,-1 1 0 0 0,0 0 1 0 0,-1 0-1 0 0,6 13 0 0 0,6 16-42 0 0,11 40 1 0 0,-22-59-58 0 0,37 123 190 0 0,-14-44-2148 0 0,-8-34-3405 0 0,-21-63 4470 0 0,1 0 0 0 0,-1 1 0 0 0,1-1 0 0 0,-1 0 1 0 0,0 0-1 0 0,0 1 0 0 0,0-1 0 0 0,0 0 0 0 0,0 1 1 0 0,0-1-1 0 0,0 0 0 0 0,0 1 0 0 0,0 1 0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5:28:13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22 9002 0 0,'-2'-1'565'0'0,"1"0"0"0"0,0 1 1 0 0,0-1-1 0 0,-1 0 0 0 0,1 0 0 0 0,0 0 1 0 0,0 0-1 0 0,0 0 0 0 0,0 0 0 0 0,0 0 0 0 0,1 0 1 0 0,-1 0-1 0 0,-1-3 0 0 0,2 4-449 0 0,0 0 0 0 0,0-1 0 0 0,0 1 1 0 0,0 0-1 0 0,1 0 0 0 0,-1-1 0 0 0,0 1 0 0 0,0 0 0 0 0,0-1 0 0 0,1 1 0 0 0,-1 0 0 0 0,0 0 0 0 0,0-1 1 0 0,1 1-1 0 0,-1 0 0 0 0,0 0 0 0 0,0 0 0 0 0,1 0 0 0 0,-1-1 0 0 0,0 1 0 0 0,1 0 0 0 0,-1 0 0 0 0,0 0 1 0 0,1 0-1 0 0,-1 0 0 0 0,0 0 0 0 0,0 0 0 0 0,1 0 0 0 0,-1 0 0 0 0,0 0 0 0 0,1 0 0 0 0,-1 0 1 0 0,1 0-1 0 0,45 3 1226 0 0,-36-2-1396 0 0,170 23-24 0 0,-121-11-4082 0 0,-1 4-6133 0 0,-45-12 4993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5:37:29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11 297 3873 0 0,'-1'0'249'0'0,"1"0"0"0"0,0 0 0 0 0,0 0 1 0 0,-1 0-1 0 0,1 0 0 0 0,0 1 0 0 0,-1-1 0 0 0,1 0 0 0 0,0 0 1 0 0,-1 0-1 0 0,1 0 0 0 0,0 0 0 0 0,-1 0 0 0 0,1 0 0 0 0,-5-3 4486 0 0,4 2-4486 0 0,1-12 3977 0 0,13-21-2005 0 0,-11 29-1610 0 0,97-233 5544 0 0,-99 238-6156 0 0,0 0-1 0 0,0 0 1 0 0,0 0 0 0 0,0 0-1 0 0,0-1 1 0 0,0 1 0 0 0,0 0-1 0 0,0 0 1 0 0,0 0 0 0 0,0 0-1 0 0,0-1 1 0 0,1 1 0 0 0,-1 0-1 0 0,0 0 1 0 0,0 0 0 0 0,0 0-1 0 0,0 0 1 0 0,0 0 0 0 0,0 0-1 0 0,1-1 1 0 0,-1 1 0 0 0,0 0 0 0 0,0 0-1 0 0,0 0 1 0 0,0 0 0 0 0,1 0-1 0 0,-1 0 1 0 0,0 0 0 0 0,0 0-1 0 0,0 0 1 0 0,1 0 0 0 0,-1 0-1 0 0,0 0 1 0 0,0 0 0 0 0,0 0-1 0 0,0 0 1 0 0,1 0 0 0 0,-1 0-1 0 0,0 0 1 0 0,0 0 0 0 0,0 0-1 0 0,0 0 1 0 0,1 0 0 0 0,-1 0 0 0 0,0 1-1 0 0,0-1 1 0 0,0 0 0 0 0,0 0-1 0 0,9 11-158 0 0,4 17-194 0 0,-12-27 334 0 0,6 17-45 0 0,-1 0-1 0 0,-1 1 1 0 0,0-1 0 0 0,-1 1-1 0 0,-1 1 1 0 0,-1-1 0 0 0,-1 0-1 0 0,0 1 1 0 0,-2-1 0 0 0,-5 38-1 0 0,6-57 58 0 0,0 0 1 0 0,1-1-1 0 0,-1 1 0 0 0,0 0 0 0 0,0 0 1 0 0,0 0-1 0 0,0 0 0 0 0,0 0 0 0 0,0 0 1 0 0,0 0-1 0 0,0 0 0 0 0,0 0 0 0 0,0 0 0 0 0,0 0 1 0 0,0 0-1 0 0,0 0 0 0 0,0 0 0 0 0,1 0 1 0 0,-1 0-1 0 0,0 0 0 0 0,0 0 0 0 0,0 0 0 0 0,0 0 1 0 0,0 0-1 0 0,0 0 0 0 0,0 0 0 0 0,0 0 1 0 0,0 0-1 0 0,0 0 0 0 0,0 0 0 0 0,1 0 1 0 0,-1 0-1 0 0,0 0 0 0 0,0 0 0 0 0,0 0 0 0 0,0 0 1 0 0,0 0-1 0 0,0 0 0 0 0,0 0 0 0 0,0 0 1 0 0,0 0-1 0 0,0 0 0 0 0,0 0 0 0 0,0 0 1 0 0,0 0-1 0 0,0 0 0 0 0,1 0 0 0 0,-1 1 0 0 0,0-1 1 0 0,0 0-1 0 0,0 0 0 0 0,0 0 0 0 0,0 0 1 0 0,0 0-1 0 0,0 0 0 0 0,0 0 0 0 0,10-11-212 0 0,11-16 82 0 0,6-14 125 0 0,-15 21 282 0 0,0 1-1 0 0,2 0 1 0 0,0 1 0 0 0,32-30 0 0 0,-45 47-238 0 0,0 0 0 0 0,-1 0 0 0 0,2 0 0 0 0,-1 0 0 0 0,0 1 1 0 0,0-1-1 0 0,0 0 0 0 0,0 1 0 0 0,0-1 0 0 0,1 1 0 0 0,-1-1 0 0 0,0 1 0 0 0,0 0 1 0 0,1-1-1 0 0,-1 1 0 0 0,0 0 0 0 0,3 0 0 0 0,-3 0-19 0 0,0 0-1 0 0,-1 1 0 0 0,1-1 1 0 0,0 1-1 0 0,-1-1 0 0 0,1 0 0 0 0,0 1 1 0 0,-1-1-1 0 0,1 1 0 0 0,-1-1 1 0 0,1 1-1 0 0,-1 0 0 0 0,1-1 1 0 0,-1 1-1 0 0,1 0 0 0 0,-1-1 1 0 0,0 1-1 0 0,1 0 0 0 0,-1-1 1 0 0,0 1-1 0 0,1 1 0 0 0,1 7-16 0 0,-1-1-1 0 0,0 1 0 0 0,0-1 0 0 0,-1 14 0 0 0,0-5-58 0 0,1-1-137 0 0,-1-7-76 0 0,0-1-1 0 0,1 1 1 0 0,-1-1 0 0 0,2 0-1 0 0,-1 1 1 0 0,1-1 0 0 0,1 0-1 0 0,-1 0 1 0 0,1 0 0 0 0,1 0-1 0 0,-1-1 1 0 0,6 8 0 0 0,-35-6-14160 0 0,22-8 12765 0 0,-4 2-2364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5:37:29.6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1 189 4041 0 0,'6'-20'2836'0'0,"1"0"0"0"0,2 0 0 0 0,0 1 0 0 0,12-20 0 0 0,-13 27-1555 0 0,0 1-1 0 0,0 0 0 0 0,1 0 0 0 0,11-9 1 0 0,-20 19-1252 0 0,0 1 0 0 0,0-1 0 0 0,1 1 0 0 0,-1 0 0 0 0,0 0 0 0 0,1-1 0 0 0,-1 1 0 0 0,1 0 0 0 0,-1-1 0 0 0,0 1 1 0 0,1 0-1 0 0,-1 0 0 0 0,1 0 0 0 0,-1-1 0 0 0,1 1 0 0 0,-1 0 0 0 0,0 0 0 0 0,1 0 0 0 0,-1 0 0 0 0,1 0 0 0 0,-1 0 1 0 0,1 0-1 0 0,-1 0 0 0 0,1 0 0 0 0,-1 0 0 0 0,1 0 0 0 0,-1 0 0 0 0,1 0 0 0 0,-1 1 0 0 0,0-1 0 0 0,1 0 0 0 0,-1 0 1 0 0,1 0-1 0 0,-1 1 0 0 0,1-1 0 0 0,-1 0 0 0 0,0 0 0 0 0,1 1 0 0 0,-1-1 0 0 0,0 0 0 0 0,1 1 0 0 0,-1-1 0 0 0,0 0 1 0 0,0 1-1 0 0,1-1 0 0 0,-1 1 0 0 0,0-1 0 0 0,0 0 0 0 0,1 1 0 0 0,-1-1 0 0 0,0 1 0 0 0,0-1 0 0 0,0 1 0 0 0,0-1 0 0 0,0 1 1 0 0,0-1-1 0 0,0 1 0 0 0,0 0 0 0 0,5 36-60 0 0,-4-28 114 0 0,6 68-127 0 0,9 65-823 0 0,-12-118 652 0 0,1-1 0 0 0,1 1 0 0 0,17 40 0 0 0,-23-62 216 0 0,1 0 0 0 0,0 0 0 0 0,0 1 0 0 0,0-1 0 0 0,0 0 0 0 0,0 0 0 0 0,1 0 0 0 0,-1-1 0 0 0,1 1 0 0 0,-1 0 0 0 0,1 0 0 0 0,0-1 0 0 0,-1 1 0 0 0,1-1 0 0 0,0 1 0 0 0,0-1 1 0 0,0 0-1 0 0,3 1 0 0 0,-4-2 38 0 0,1 0 1 0 0,0 0-1 0 0,0 0 1 0 0,0 0-1 0 0,0-1 1 0 0,0 1-1 0 0,-1-1 1 0 0,1 1-1 0 0,0-1 1 0 0,0 0-1 0 0,-1 1 1 0 0,1-1-1 0 0,0 0 1 0 0,-1 0-1 0 0,1 0 1 0 0,-1 0-1 0 0,1-1 1 0 0,-1 1-1 0 0,0 0 1 0 0,1-1-1 0 0,-1 1 1 0 0,2-3-1 0 0,23-29 306 0 0,-1-1 1 0 0,-1 0-1 0 0,-2-2 0 0 0,-2-1 0 0 0,-1 0 1 0 0,-2-1-1 0 0,-1-1 0 0 0,13-55 0 0 0,-25 84-430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5:38:06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28 7266 0 0,'-10'-8'3002'0'0,"7"6"-2430"0"0,1 0-1 0 0,0 0 0 0 0,-1 0 0 0 0,1 1 1 0 0,-1-1-1 0 0,1 1 0 0 0,-1-1 0 0 0,0 1 1 0 0,0 0-1 0 0,0 0 0 0 0,1 0 0 0 0,-7-1 0 0 0,9 2-547 0 0,-1 1 0 0 0,1-1-1 0 0,0 1 1 0 0,0-1-1 0 0,0 1 1 0 0,0-1-1 0 0,0 1 1 0 0,0-1-1 0 0,0 1 1 0 0,0-1-1 0 0,0 1 1 0 0,0-1-1 0 0,0 0 1 0 0,0 1-1 0 0,1-1 1 0 0,-1 1-1 0 0,0-1 1 0 0,0 1-1 0 0,0-1 1 0 0,0 0 0 0 0,1 1-1 0 0,-1-1 1 0 0,0 1-1 0 0,1-1 1 0 0,-1 0-1 0 0,0 1 1 0 0,1-1-1 0 0,-1 0 1 0 0,0 1-1 0 0,1-1 1 0 0,-1 0-1 0 0,0 0 1 0 0,1 1-1 0 0,-1-1 1 0 0,1 0-1 0 0,0 0 1 0 0,15 12 404 0 0,4-1 391 0 0,0-1 0 0 0,1-2 0 0 0,0 0 0 0 0,36 9 0 0 0,-36-13-2854 0 0,1 0 0 0 0,31 1 1 0 0,-19-8-6295 0 0,-18-1 2499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5:38:06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41 5065 0 0,'2'-3'549'0'0,"-1"1"0"0"0,1-1 0 0 0,-1 1 0 0 0,1-1 0 0 0,0 1 0 0 0,0-1 0 0 0,0 1 0 0 0,0 0 0 0 0,0 0 1 0 0,1 0-1 0 0,-1 0 0 0 0,1 0 0 0 0,-1 1 0 0 0,1-1 0 0 0,0 1 0 0 0,-1 0 0 0 0,1 0 0 0 0,5-2 0 0 0,-4 2-281 0 0,0 1 1 0 0,0-1 0 0 0,0 1-1 0 0,0 0 1 0 0,0 0-1 0 0,0 1 1 0 0,0-1-1 0 0,0 1 1 0 0,0 0 0 0 0,0 0-1 0 0,-1 0 1 0 0,1 0-1 0 0,4 3 1 0 0,-4-2-218 0 0,1 0 1 0 0,-1 0 0 0 0,0 1-1 0 0,0-1 1 0 0,0 1 0 0 0,-1 0-1 0 0,1 0 1 0 0,-1 1-1 0 0,1-1 1 0 0,-1 1 0 0 0,0-1-1 0 0,-1 1 1 0 0,1 0-1 0 0,0 0 1 0 0,-1 0 0 0 0,0 1-1 0 0,0-1 1 0 0,0 1-1 0 0,-1-1 1 0 0,0 1 0 0 0,1-1-1 0 0,-2 1 1 0 0,1 0-1 0 0,0 7 1 0 0,-1-5-115 0 0,-1-1 0 0 0,0 1 0 0 0,0 0 0 0 0,-1-1 1 0 0,0 1-1 0 0,0-1 0 0 0,-1 0 0 0 0,1 0 0 0 0,-1 0 0 0 0,0 0 0 0 0,-1 0 0 0 0,-8 10 1 0 0,9-12-61 0 0,-1 0 1 0 0,0-1 0 0 0,0 1 0 0 0,0-1 0 0 0,-1 0 0 0 0,1 0 0 0 0,-1-1-1 0 0,0 1 1 0 0,0-1 0 0 0,0 0 0 0 0,0 0 0 0 0,0-1 0 0 0,0 1 0 0 0,0-1-1 0 0,0 0 1 0 0,-9 0 0 0 0,-5 2 269 0 0,19-3-145 0 0,0 0 1 0 0,0 1-1 0 0,-1-1 0 0 0,1 0 0 0 0,0 0 0 0 0,0 0 0 0 0,0 0 0 0 0,0 0 0 0 0,0 0 0 0 0,0 1 0 0 0,0-1 0 0 0,0 0 1 0 0,0 0-1 0 0,0 0 0 0 0,0 0 0 0 0,0 0 0 0 0,0 1 0 0 0,0-1 0 0 0,0 0 0 0 0,0 0 0 0 0,0 0 0 0 0,0 0 0 0 0,0 0 1 0 0,0 1-1 0 0,0-1 0 0 0,0 0 0 0 0,0 0 0 0 0,0 0 0 0 0,0 0 0 0 0,0 0 0 0 0,0 0 0 0 0,0 1 0 0 0,0-1 0 0 0,0 0 1 0 0,0 0-1 0 0,0 0 0 0 0,1 0 0 0 0,-1 0 0 0 0,0 0 0 0 0,0 1 0 0 0,0-1 0 0 0,0 0 0 0 0,0 0 0 0 0,0 0 0 0 0,0 0 1 0 0,1 0-1 0 0,-1 0 0 0 0,0 0 0 0 0,0 0 0 0 0,0 0 0 0 0,1 0 0 0 0,32 14 167 0 0,-19-8-82 0 0,-8-4-12 0 0,-1 1-1 0 0,0-1 1 0 0,1 1-1 0 0,-1 0 1 0 0,-1 1 0 0 0,1-1-1 0 0,0 1 1 0 0,-1 0-1 0 0,0 0 1 0 0,0 0-1 0 0,0 1 1 0 0,0-1 0 0 0,3 7-1 0 0,-6-8 2 0 0,1 0 1 0 0,-1 0-1 0 0,0-1 0 0 0,-1 1 0 0 0,1 0 0 0 0,0 0 1 0 0,-1 0-1 0 0,0 0 0 0 0,0 0 0 0 0,0 0 1 0 0,0 0-1 0 0,0 0 0 0 0,0 0 0 0 0,-1 0 0 0 0,0 0 1 0 0,1 0-1 0 0,-1 0 0 0 0,0 0 0 0 0,0 0 0 0 0,-1-1 1 0 0,1 1-1 0 0,-1 0 0 0 0,1-1 0 0 0,-1 1 1 0 0,0-1-1 0 0,0 0 0 0 0,-3 4 0 0 0,-4 4 7 0 0,-1 0 0 0 0,1-1 0 0 0,-2 0-1 0 0,-15 10 1 0 0,23-16-300 0 0,-1-1-1 0 0,1 0 1 0 0,0 0 0 0 0,-1-1-1 0 0,1 1 1 0 0,-1-1-1 0 0,1 0 1 0 0,-1 1 0 0 0,0-2-1 0 0,1 1 1 0 0,-1 0-1 0 0,0-1 1 0 0,0 1 0 0 0,1-1-1 0 0,-1 0 1 0 0,0-1-1 0 0,0 1 1 0 0,0-1-1 0 0,1 1 1 0 0,-6-3 0 0 0,8 3 88 0 0,1 0 0 0 0,0 0 0 0 0,0 0 1 0 0,0 0-1 0 0,-1 0 0 0 0,1 0 0 0 0,0 0 0 0 0,0 0 1 0 0,0 0-1 0 0,0-1 0 0 0,-1 1 0 0 0,1 0 0 0 0,0 0 1 0 0,-1-1-774 0 0,1 1 773 0 0,0 0 1 0 0,0 0-1 0 0,0-1 0 0 0,0 1 0 0 0,0 0 0 0 0,0 0 1 0 0,0 0-1 0 0,0-1 0 0 0,0 1 0 0 0,0 0 0 0 0,0 0 1 0 0,0 0-1 0 0,0 0 0 0 0,0-1 0 0 0,0 1 1 0 0,0 0-1 0 0,0 0 0 0 0,0 0 0 0 0,0-1 0 0 0,0 1 1 0 0,0 0-1 0 0,0 0 0 0 0,0 0 0 0 0,0-1 0 0 0,0 1 1 0 0,1 0-1 0 0,-1 0 0 0 0,0-1-386 0 0,10-5-4284 0 0,1 3 888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5:38:07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 12507 0 0,'7'-7'12586'0'0,"-6"5"-11777"0"0,0 0-353 0 0,2 1-168 0 0,-2 1-184 0 0,1 0-120 0 0,2-1-232 0 0,2 1-424 0 0,1 1-753 0 0,2 2-1375 0 0,0-1-2153 0 0,0-1-865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5:38:07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21 10386 0 0,'-3'-13'6412'0'0,"0"5"-212"0"0,0 22-4349 0 0,-1 40-1911 0 0,4 110 0 0 0,1-134-210 0 0,6 55-2909 0 0,6-31-5716 0 0,-7-43 4398 0 0,0-4-966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5:38:07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48 8538 0 0,'2'-12'2632'0'0,"1"-16"7218"0"0,-9 30-6840 0 0,-7 16-2615 0 0,1-2-369 0 0,-33 55-585 0 0,42-65 332 0 0,0 0 1 0 0,0 0-1 0 0,1 0 1 0 0,-1 1-1 0 0,2-1 1 0 0,-1 1 0 0 0,0 0-1 0 0,1-1 1 0 0,0 12-1 0 0,1-15 216 0 0,0-1 1 0 0,1 1-1 0 0,0 0 0 0 0,-1 0 0 0 0,1-1 0 0 0,0 1 1 0 0,0-1-1 0 0,0 1 0 0 0,1-1 0 0 0,-1 1 1 0 0,1-1-1 0 0,-1 0 0 0 0,1 0 0 0 0,0 1 0 0 0,0-1 1 0 0,0 0-1 0 0,0-1 0 0 0,0 1 0 0 0,0 0 0 0 0,0-1 1 0 0,1 1-1 0 0,-1-1 0 0 0,0 1 0 0 0,1-1 0 0 0,0 0 1 0 0,-1 0-1 0 0,1 0 0 0 0,-1-1 0 0 0,1 1 0 0 0,0-1 1 0 0,0 1-1 0 0,3-1 0 0 0,11 2-82 0 0,1-1 0 0 0,0-1-1 0 0,32-4 1 0 0,-36 3-1042 0 0,-13 1 867 0 0,-1 0-1 0 0,1 0 1 0 0,-1 0 0 0 0,1 0-1 0 0,-1 0 1 0 0,1 0 0 0 0,-1-1 0 0 0,0 1-1 0 0,1 0 1 0 0,-1 0 0 0 0,1 0-1 0 0,-1-1 1 0 0,0 1 0 0 0,1 0-1 0 0,-1 0 1 0 0,1-1 0 0 0,-1 1 0 0 0,0 0-1 0 0,1-1 1 0 0,-1 1 0 0 0,0-1-1 0 0,0 1 1 0 0,1 0 0 0 0,-1-1-1 0 0,0 1 1 0 0,0-1 0 0 0,0 1 0 0 0,1 0-1 0 0,-1-1 1 0 0,0 1 0 0 0,0-1-1 0 0,0 1 1 0 0,0-1 0 0 0,0 1-1 0 0,0-1 1 0 0,0 1 0 0 0,0-1 0 0 0,0 1-1 0 0,0-1 1 0 0,0 1 0 0 0,0 0-1 0 0,0-1 1 0 0,-1 1 0 0 0,1-1 0 0 0,0 1-1 0 0,0-1 1 0 0,0 1 0 0 0,-1 0-1 0 0,1-1 1 0 0,-3-11-4296 0 0</inkml:trace>
  <inkml:trace contextRef="#ctx0" brushRef="#br0" timeOffset="1">113 0 9178 0 0,'1'4'4041'0'0,"1"0"-1305"0"0,1 3-575 0 0,0 3-385 0 0,1 2-535 0 0,0 3-489 0 0,-2 5-320 0 0,1 3-192 0 0,-2 3-136 0 0,1 5-48 0 0,-1 1-32 0 0,-1 3-112 0 0,2 2-416 0 0,-1 1-897 0 0,1 0-1279 0 0,2-4-1785 0 0,-2-6-248 0 0,2-5-1536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4:30:14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29 19260 0 0,'-3'-7'2681'0'0,"2"-1"-1001"0"0,4 1-528 0 0,1 3-440 0 0,6 4-367 0 0,6 3-217 0 0,4 0-144 0 0,3-2-337 0 0,2 0-599 0 0,2-2-1144 0 0,0 0-1449 0 0,-1-3-1856 0 0,3 0-3241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5:38:08.1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18 14171 0 0,'2'-17'7787'0'0,"-2"16"-7671"0"0,-1 1 1 0 0,1 0-1 0 0,0 0 0 0 0,-1 0 1 0 0,1 0-1 0 0,0 0 0 0 0,-1 0 1 0 0,1 0-1 0 0,0 0 0 0 0,-1 0 0 0 0,1 0 1 0 0,0 0-1 0 0,-1 0 0 0 0,1 1 1 0 0,0-1-1 0 0,-1 0 0 0 0,1 0 1 0 0,0 0-1 0 0,-1 0 0 0 0,1 0 1 0 0,0 1-1 0 0,0-1 0 0 0,-1 0 1 0 0,1 0-1 0 0,0 0 0 0 0,0 1 1 0 0,-1-1-1 0 0,1 0 0 0 0,0 1 1 0 0,-3 2 16 0 0,0 0 0 0 0,0 0 0 0 0,1 0 0 0 0,0 1 0 0 0,-1-1 0 0 0,1 0 0 0 0,-2 6 0 0 0,0 5-76 0 0,1 0 0 0 0,1 0 0 0 0,0 0 0 0 0,1 1 0 0 0,0-1 0 0 0,1 0 0 0 0,2 15 0 0 0,17 101-618 0 0,-17-116-365 0 0,10 39-880 0 0,-4-37-2581 0 0,2-2-4080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5:38:08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1 189 12875 0 0,'0'9'7077'0'0,"9"11"-4430"0"0,-4-6-1700 0 0,7 53 184 0 0,-11-52-1111 0 0,2 0 0 0 0,0 0 1 0 0,0 0-1 0 0,1 0 0 0 0,8 17 1 0 0,-12-32-12 0 0,0 1-1 0 0,0-1 1 0 0,0 1 0 0 0,1-1 0 0 0,-1 1 0 0 0,0-1 0 0 0,0 0 0 0 0,1 1-1 0 0,-1-1 1 0 0,0 1 0 0 0,1-1 0 0 0,-1 0 0 0 0,0 1 0 0 0,1-1 0 0 0,-1 0 0 0 0,1 1-1 0 0,-1-1 1 0 0,1 0 0 0 0,-1 0 0 0 0,0 0 0 0 0,1 1 0 0 0,-1-1 0 0 0,1 0 0 0 0,-1 0-1 0 0,1 0 1 0 0,-1 0 0 0 0,1 0 0 0 0,-1 0 0 0 0,1 0 0 0 0,0 0 0 0 0,13-11 303 0 0,11-30 372 0 0,-20 32-455 0 0,14-27 178 0 0,3 2 0 0 0,1 0 0 0 0,1 2 0 0 0,37-38 0 0 0,-57 65-546 0 0,44-48 292 0 0,-46 50-529 0 0,1-1 0 0 0,-1 0-1 0 0,1 0 1 0 0,-1 0 0 0 0,0 0-1 0 0,-1 0 1 0 0,1 0 0 0 0,-1 0-1 0 0,1-1 1 0 0,-1 1 0 0 0,-1-1-1 0 0,1 1 1 0 0,0-6 0 0 0,-1 8-181 0 0,-1 1 1 0 0,1 0-1 0 0,0 0 0 0 0,0 0 1 0 0,0 0-1 0 0,-1 0 1 0 0,1 0-1 0 0,-1 0 1 0 0,1 0-1 0 0,-1 0 1 0 0,1 0-1 0 0,-1 0 1 0 0,1 0-1 0 0,-1 0 1 0 0,0 0-1 0 0,1 0 0 0 0,-1 1 1 0 0,-1-2-1 0 0,-11-4-7651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5:38:12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 10890 0 0,'0'0'103'0'0,"0"0"0"0"0,-1-1 0 0 0,1 1 0 0 0,0 0-1 0 0,0 0 1 0 0,0 0 0 0 0,0 0 0 0 0,0 0 0 0 0,-1 0 0 0 0,1 0-1 0 0,0 0 1 0 0,0 1 0 0 0,0-1 0 0 0,-2 1 1440 0 0,2-1-1441 0 0,0 0 1 0 0,0 0 0 0 0,0 0 0 0 0,0 0 0 0 0,0 1 0 0 0,0-1-1 0 0,0 0 1 0 0,0 0 0 0 0,0 0 0 0 0,-1 0 0 0 0,1 0 0 0 0,0 0-1 0 0,0 1 1 0 0,0-1 0 0 0,0 0 0 0 0,0 0 0 0 0,0 0 0 0 0,0 0-1 0 0,1 1 1 0 0,-1-1 0 0 0,1 1 1440 0 0,-1 0-1441 0 0,0-1 1 0 0,0 0 0 0 0,17 8 1133 0 0,22 6-1840 0 0,25 1 591 0 0,-45-12 77 0 0,-1 1 1 0 0,1 1 0 0 0,-1 1 0 0 0,22 10-1 0 0,-39-16-46 0 0,0 1 0 0 0,0 0-1 0 0,0-1 1 0 0,0 1 0 0 0,0-1-1 0 0,0 1 1 0 0,-1 0 0 0 0,1 0-1 0 0,0-1 1 0 0,0 1 0 0 0,-1 0-1 0 0,1 0 1 0 0,0 0-1 0 0,-1 0 1 0 0,1 0 0 0 0,-1 0-1 0 0,1 0 1 0 0,-1 0 0 0 0,0 0-1 0 0,1 0 1 0 0,-1 0 0 0 0,0 0-1 0 0,0 0 1 0 0,0 2 0 0 0,0-1-28 0 0,0 0 1 0 0,-1 1-1 0 0,1-1 1 0 0,-1 1-1 0 0,1-1 1 0 0,-1 0-1 0 0,0 1 1 0 0,0-1-1 0 0,0 0 1 0 0,-2 3-1 0 0,-4 4-333 0 0,1 0 0 0 0,-1-1 0 0 0,-15 14 0 0 0,16-16 29 0 0,0 1-189 0 0,-1 0 0 0 0,0-1 0 0 0,-1 1 0 0 0,0-2 0 0 0,0 1 0 0 0,0-1 0 0 0,0 0 0 0 0,-1-1 1 0 0,-14 6-1 0 0,27-10 580 0 0,0 0 0 0 0,-1 0 0 0 0,1 1 0 0 0,0 0 1 0 0,-1 0-1 0 0,1 0 0 0 0,-1 0 0 0 0,1 0 0 0 0,-1 1 1 0 0,0-1-1 0 0,1 1 0 0 0,-1 0 0 0 0,0 0 0 0 0,0 0 1 0 0,5 5-1 0 0,-1-1 200 0 0,0 1-1 0 0,0-1 1 0 0,0 1 0 0 0,-1 0-1 0 0,7 11 1 0 0,-12-16-141 0 0,1 0 1 0 0,-1 0-1 0 0,0 0 0 0 0,0 0 1 0 0,0 1-1 0 0,0-1 0 0 0,0 0 1 0 0,0 1-1 0 0,-1-1 1 0 0,1 1-1 0 0,-1-1 0 0 0,1 1 1 0 0,-1-1-1 0 0,0 1 0 0 0,0-1 1 0 0,0 1-1 0 0,-1-1 0 0 0,1 0 1 0 0,0 1-1 0 0,-1-1 1 0 0,-1 4-1 0 0,0-3-23 0 0,1 0 1 0 0,-1 0-1 0 0,0-1 1 0 0,-1 1-1 0 0,1-1 0 0 0,0 0 1 0 0,-1 0-1 0 0,1 1 1 0 0,-1-2-1 0 0,0 1 0 0 0,1 0 1 0 0,-1 0-1 0 0,0-1 1 0 0,-4 2-1 0 0,-4 1-564 0 0,-1 0 1 0 0,0-1-1 0 0,0 0 1 0 0,0-1-1 0 0,0-1 0 0 0,-1 0 1 0 0,-18 0-1 0 0,24-1-491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5:38:12.9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64 12891 0 0,'0'-6'5657'0'0,"2"0"-3056"0"0,0-1-857 0 0,2 0-800 0 0,1 1-520 0 0,1 1-288 0 0,0 0-160 0 0,4 0-304 0 0,-1 0-544 0 0,4 3-920 0 0,-1-1-1497 0 0,-2 2-1688 0 0,-1-2 320 0 0,-1 0-1392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5:38:13.3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86 7954 0 0,'1'-46'13042'0'0,"-1"44"-12690"0"0,0-1 1 0 0,1 1-1 0 0,-1-1 0 0 0,1 1 0 0 0,-1-1 0 0 0,1 1 0 0 0,0 0 1 0 0,0-1-1 0 0,0 1 0 0 0,0 0 0 0 0,0 0 0 0 0,1-1 0 0 0,-1 1 1 0 0,1 0-1 0 0,2-3 0 0 0,-1 34 92 0 0,-13 98-522 0 0,-1 16-1481 0 0,11-117-388 0 0,5 43 1 0 0,-4-68 1598 0 0,3 22-2384 0 0,1-12-857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5:38:13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19 12507 0 0,'-24'34'7409'0'0,"5"8"-5843"0"0,13-24-1772 0 0,2 1-1 0 0,-6 31 1 0 0,10-46 143 0 0,-1 0 0 0 0,1 0 0 0 0,0 0 1 0 0,0 0-1 0 0,0 0 0 0 0,1 0 0 0 0,-1 0 0 0 0,1 0 0 0 0,0 0 0 0 0,0 0 0 0 0,0 0 1 0 0,1 0-1 0 0,-1 0 0 0 0,4 4 0 0 0,-4-6 50 0 0,2 1 1 0 0,-1-1-1 0 0,0 0 1 0 0,0 0-1 0 0,1 0 1 0 0,-1 0-1 0 0,1 0 1 0 0,-1 0-1 0 0,1-1 0 0 0,0 1 1 0 0,0-1-1 0 0,0 0 1 0 0,0 0-1 0 0,0 0 1 0 0,0 0-1 0 0,0 0 1 0 0,0-1-1 0 0,6 1 1 0 0,26 0 289 0 0,-19-2 85 0 0,-1 2-1 0 0,28 3 0 0 0,-41-4-296 0 0,1 1 1 0 0,0-1-1 0 0,-1 1 0 0 0,1 0 0 0 0,0 0 0 0 0,-1 0 0 0 0,1 0 1 0 0,-1 0-1 0 0,0 0 0 0 0,1 1 0 0 0,-1-1 0 0 0,0 1 0 0 0,0 0 1 0 0,0 0-1 0 0,0-1 0 0 0,0 1 0 0 0,0 0 0 0 0,-1 1 0 0 0,1-1 0 0 0,0 0 1 0 0,1 4-1 0 0,-2-2-18 0 0,-1-1 0 0 0,1 1 0 0 0,-1 0 0 0 0,0-1 0 0 0,0 1 1 0 0,0-1-1 0 0,0 1 0 0 0,-1 0 0 0 0,1-1 0 0 0,-1 1 0 0 0,0-1 0 0 0,0 1 1 0 0,0-1-1 0 0,-1 0 0 0 0,1 1 0 0 0,-1-1 0 0 0,0 0 0 0 0,0 0 0 0 0,0 0 1 0 0,0 0-1 0 0,-4 4 0 0 0,-2 2-253 0 0,0 0 1 0 0,-1-1-1 0 0,0 0 1 0 0,0 0-1 0 0,-14 7 1 0 0,22-14-76 0 0,1-1 1 0 0,-1 1 0 0 0,0 0-1 0 0,0-1 1 0 0,0 1-1 0 0,0-1 1 0 0,-1 1-1 0 0,1-1 1 0 0,0 0 0 0 0,0 1-1 0 0,0-1 1 0 0,0 0-1 0 0,0 0 1 0 0,0 0-1 0 0,-1 0 1 0 0,1 0 0 0 0,0 0-1 0 0,0 0 1 0 0,0 0-1 0 0,0 0 1 0 0,0-1 0 0 0,0 1-1 0 0,0 0 1 0 0,-1-1-1 0 0,1 1 1 0 0,-1-1-1 0 0,0-1-480 0 0,0 0-1 0 0,1 0 0 0 0,-1 0 1 0 0,0 0-1 0 0,1 0 0 0 0,-1 0 0 0 0,1 0 1 0 0,-1 0-1 0 0,1-1 0 0 0,-1-2 1 0 0,-7-15-3834 0 0</inkml:trace>
  <inkml:trace contextRef="#ctx0" brushRef="#br0" timeOffset="1">56 50 9914 0 0,'0'-5'4809'0'0,"3"0"-1712"0"0,2 1-601 0 0,2 0-607 0 0,4-2-593 0 0,3 1-384 0 0,3-2-328 0 0,3 1-232 0 0,0 1-200 0 0,3 2-104 0 0,-1 3-224 0 0,2 3-336 0 0,2 3-1112 0 0,-2 0-1873 0 0,-5 1-2512 0 0,-4 1-2929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5:38:14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18428 0 0,'2'12'6715'0'0,"-3"37"-6699"0"0,-7 27-141 0 0,5-58 10 0 0,0 0 1 0 0,2 0-1 0 0,0 1 1 0 0,2 23-1 0 0,-1-39 100 0 0,1-1-1 0 0,-1 1 1 0 0,1-1 0 0 0,0 1-1 0 0,0-1 1 0 0,0 0 0 0 0,0 0-1 0 0,0 1 1 0 0,0-1-1 0 0,1 0 1 0 0,-1 0 0 0 0,1 0-1 0 0,-1 0 1 0 0,1 0-1 0 0,0-1 1 0 0,0 1 0 0 0,0 0-1 0 0,0-1 1 0 0,0 0-1 0 0,0 1 1 0 0,0-1 0 0 0,0 0-1 0 0,1 0 1 0 0,2 1 0 0 0,6 2 17 0 0,0-2 0 0 0,1 1 0 0 0,-1-1 1 0 0,14 0-1 0 0,27 7 179 0 0,-49-9-157 0 0,-1 1 0 0 0,0-1 1 0 0,0 1-1 0 0,0 0 0 0 0,0 0 0 0 0,0 0 0 0 0,0 0 0 0 0,0 0 0 0 0,0 1 0 0 0,0-1 0 0 0,0 1 0 0 0,-1-1 1 0 0,1 1-1 0 0,0-1 0 0 0,-1 1 0 0 0,0 0 0 0 0,1 0 0 0 0,-1 0 0 0 0,0 0 0 0 0,0 0 0 0 0,1 3 1 0 0,-1-3-4 0 0,-1 0 1 0 0,0 0 0 0 0,0 1 0 0 0,0-1 0 0 0,-1 0-1 0 0,1 0 1 0 0,-1 0 0 0 0,1 0 0 0 0,-1 0 0 0 0,0 0 0 0 0,1 0-1 0 0,-1 0 1 0 0,0 0 0 0 0,0 0 0 0 0,-1 0 0 0 0,1 0-1 0 0,0 0 1 0 0,0-1 0 0 0,-1 1 0 0 0,1-1 0 0 0,-1 1 0 0 0,-2 1-1 0 0,-6 6-163 0 0,1-2 0 0 0,-1 1-1 0 0,0-1 1 0 0,0-1 0 0 0,-17 8-1 0 0,22-12-452 0 0,0 0-1 0 0,0 0 1 0 0,0-1-1 0 0,0 0 0 0 0,0 0 1 0 0,-9 0-1 0 0,11-1-219 0 0,0 0-1 0 0,-1 0 1 0 0,1 0-1 0 0,0-1 1 0 0,0 0-1 0 0,0 1 1 0 0,0-1-1 0 0,0 0 1 0 0,0-1-1 0 0,0 1 1 0 0,0 0-1 0 0,-2-3 1 0 0,-13-9-5701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5:38:14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 13443 0 0,'10'-7'4921'0'0,"3"0"-1832"0"0,4-2-817 0 0,1 3-648 0 0,3 4-527 0 0,2 0-417 0 0,2 5-232 0 0,2 0-240 0 0,-2 5-88 0 0,1 1-120 0 0,-6 2-296 0 0,1 1-464 0 0,-4 3-961 0 0,-2-2-1959 0 0,-5 1-2506 0 0,-4-1-3520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5:38:14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14731 0 0,'0'0'456'0'0,"1"0"0"0"0,0 0-1 0 0,0 0 1 0 0,-1 0 0 0 0,1-1 0 0 0,0 1-1 0 0,0 0 1 0 0,0 0 0 0 0,-1 1-1 0 0,1-1 1 0 0,0 0 0 0 0,0 0 0 0 0,-1 0-1 0 0,1 0 1 0 0,0 1 0 0 0,0-1-1 0 0,-1 0 1 0 0,1 1 0 0 0,0-1 0 0 0,-1 0-1 0 0,1 1 1 0 0,1 0 0 0 0,11 18 2318 0 0,0 27-3899 0 0,-12-41 1769 0 0,8 44-756 0 0,-3 1 1 0 0,0 88-1 0 0,4 38-867 0 0,-9-169 954 0 0,0-1-1 0 0,0 0 0 0 0,1 0 0 0 0,0 0 1 0 0,0 0-1 0 0,0 0 0 0 0,1 0 1 0 0,0 0-1 0 0,0-1 0 0 0,4 7 0 0 0,-6-10 29 0 0,1-1 0 0 0,-1 0 0 0 0,0 0 0 0 0,0 0 0 0 0,1 0 0 0 0,-1 0 0 0 0,0 0 0 0 0,1 0 0 0 0,-1 0 0 0 0,1 0 0 0 0,-1-1 0 0 0,1 1 0 0 0,-1-1 0 0 0,1 1-1 0 0,0-1 1 0 0,-1 0 0 0 0,3 1 0 0 0,-2-1 15 0 0,1-1 0 0 0,-1 1 1 0 0,1 0-1 0 0,-1-1 0 0 0,0 0 0 0 0,1 1 0 0 0,-1-1 0 0 0,0 0 0 0 0,1 0 0 0 0,-1-1 0 0 0,0 1 0 0 0,0 0 0 0 0,0-1 1 0 0,3-2-1 0 0,11-10 165 0 0,-2 0 0 0 0,0-2 0 0 0,0 0 0 0 0,-1 0 0 0 0,-1-1 0 0 0,-1 0 0 0 0,12-25 0 0 0,1-11 600 0 0,25-74 1 0 0,-46 120 822 0 0,2-10-2117 0 0,-3 5-4538 0 0,-2 11 4599 0 0,0 0 0 0 0,0 1 0 0 0,0-1 0 0 0,0 0 0 0 0,-1 1 0 0 0,1-1 0 0 0,0 0 0 0 0,0 1 0 0 0,-1-1 0 0 0,1 1 0 0 0,0-1 0 0 0,-1 0 0 0 0,1 1-1 0 0,-1-1 1 0 0,1 1 0 0 0,-2-2-900 0 0,2 2 900 0 0,-1-1 0 0 0,1 1 0 0 0,-1 0 0 0 0,0-1 0 0 0,1 1 0 0 0,-1 0 0 0 0,0 0-1 0 0,1-1 1 0 0,-1 1 0 0 0,-1 0 0 0 0,-8 1-7638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5:38:17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42 8826 0 0,'2'-31'9859'0'0,"-2"21"-6411"0"0,1 22-2359 0 0,-10 130-1530 0 0,1-14-6619 0 0,0-76-1486 0 0,7-24 3403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D022BC-46BF-482C-90F9-BAE174D3133F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EC762-007F-4DD9-BA21-0138B450A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526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EC762-007F-4DD9-BA21-0138B450A28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94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Moon-Kyu </a:t>
            </a:r>
            <a:r>
              <a:rPr spc="-5" dirty="0"/>
              <a:t>Cho,</a:t>
            </a:r>
            <a:r>
              <a:rPr spc="-35" dirty="0"/>
              <a:t> </a:t>
            </a:r>
            <a:r>
              <a:rPr spc="-5" dirty="0"/>
              <a:t>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tx1"/>
                </a:solidFill>
                <a:latin typeface="굴림"/>
                <a:cs typeface="굴림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Moon-Kyu </a:t>
            </a:r>
            <a:r>
              <a:rPr spc="-5" dirty="0"/>
              <a:t>Cho,</a:t>
            </a:r>
            <a:r>
              <a:rPr spc="-35" dirty="0"/>
              <a:t> </a:t>
            </a:r>
            <a:r>
              <a:rPr spc="-5" dirty="0"/>
              <a:t>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tx1"/>
                </a:solidFill>
                <a:latin typeface="굴림"/>
                <a:cs typeface="굴림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Moon-Kyu </a:t>
            </a:r>
            <a:r>
              <a:rPr spc="-5" dirty="0"/>
              <a:t>Cho,</a:t>
            </a:r>
            <a:r>
              <a:rPr spc="-35" dirty="0"/>
              <a:t> </a:t>
            </a:r>
            <a:r>
              <a:rPr spc="-5" dirty="0"/>
              <a:t>2022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tx1"/>
                </a:solidFill>
                <a:latin typeface="굴림"/>
                <a:cs typeface="굴림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Moon-Kyu </a:t>
            </a:r>
            <a:r>
              <a:rPr spc="-5" dirty="0"/>
              <a:t>Cho,</a:t>
            </a:r>
            <a:r>
              <a:rPr spc="-35" dirty="0"/>
              <a:t> </a:t>
            </a:r>
            <a:r>
              <a:rPr spc="-5" dirty="0"/>
              <a:t>2022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Moon-Kyu </a:t>
            </a:r>
            <a:r>
              <a:rPr spc="-5" dirty="0"/>
              <a:t>Cho,</a:t>
            </a:r>
            <a:r>
              <a:rPr spc="-35" dirty="0"/>
              <a:t> </a:t>
            </a:r>
            <a:r>
              <a:rPr spc="-5" dirty="0"/>
              <a:t>2022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74141" y="1017269"/>
            <a:ext cx="11577955" cy="0"/>
          </a:xfrm>
          <a:custGeom>
            <a:avLst/>
            <a:gdLst/>
            <a:ahLst/>
            <a:cxnLst/>
            <a:rect l="l" t="t" r="r" b="b"/>
            <a:pathLst>
              <a:path w="11577955">
                <a:moveTo>
                  <a:pt x="0" y="0"/>
                </a:moveTo>
                <a:lnTo>
                  <a:pt x="11577828" y="0"/>
                </a:lnTo>
              </a:path>
            </a:pathLst>
          </a:custGeom>
          <a:ln w="50292">
            <a:solidFill>
              <a:srgbClr val="9709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41554" y="922782"/>
            <a:ext cx="11532235" cy="0"/>
          </a:xfrm>
          <a:custGeom>
            <a:avLst/>
            <a:gdLst/>
            <a:ahLst/>
            <a:cxnLst/>
            <a:rect l="l" t="t" r="r" b="b"/>
            <a:pathLst>
              <a:path w="11532235">
                <a:moveTo>
                  <a:pt x="0" y="0"/>
                </a:moveTo>
                <a:lnTo>
                  <a:pt x="11532108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171600" y="132362"/>
            <a:ext cx="3883597" cy="61215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35377" y="1572208"/>
            <a:ext cx="6921245" cy="7886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굴림"/>
                <a:cs typeface="굴림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8739" y="6656752"/>
            <a:ext cx="1219200" cy="16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Moon-Kyu </a:t>
            </a:r>
            <a:r>
              <a:rPr spc="-5" dirty="0"/>
              <a:t>Cho,</a:t>
            </a:r>
            <a:r>
              <a:rPr spc="-35" dirty="0"/>
              <a:t> </a:t>
            </a:r>
            <a:r>
              <a:rPr spc="-5" dirty="0"/>
              <a:t>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905233" y="6656752"/>
            <a:ext cx="147320" cy="16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7.xml"/><Relationship Id="rId299" Type="http://schemas.openxmlformats.org/officeDocument/2006/relationships/customXml" Target="../ink/ink148.xml"/><Relationship Id="rId21" Type="http://schemas.openxmlformats.org/officeDocument/2006/relationships/customXml" Target="../ink/ink9.xml"/><Relationship Id="rId63" Type="http://schemas.openxmlformats.org/officeDocument/2006/relationships/customXml" Target="../ink/ink30.xml"/><Relationship Id="rId159" Type="http://schemas.openxmlformats.org/officeDocument/2006/relationships/customXml" Target="../ink/ink78.xml"/><Relationship Id="rId324" Type="http://schemas.openxmlformats.org/officeDocument/2006/relationships/image" Target="../media/image163.png"/><Relationship Id="rId170" Type="http://schemas.openxmlformats.org/officeDocument/2006/relationships/image" Target="../media/image86.png"/><Relationship Id="rId226" Type="http://schemas.openxmlformats.org/officeDocument/2006/relationships/image" Target="../media/image114.png"/><Relationship Id="rId268" Type="http://schemas.openxmlformats.org/officeDocument/2006/relationships/image" Target="../media/image135.png"/><Relationship Id="rId32" Type="http://schemas.openxmlformats.org/officeDocument/2006/relationships/image" Target="../media/image17.png"/><Relationship Id="rId74" Type="http://schemas.openxmlformats.org/officeDocument/2006/relationships/image" Target="../media/image38.png"/><Relationship Id="rId128" Type="http://schemas.openxmlformats.org/officeDocument/2006/relationships/image" Target="../media/image65.png"/><Relationship Id="rId335" Type="http://schemas.openxmlformats.org/officeDocument/2006/relationships/customXml" Target="../ink/ink166.xml"/><Relationship Id="rId5" Type="http://schemas.openxmlformats.org/officeDocument/2006/relationships/customXml" Target="../ink/ink1.xml"/><Relationship Id="rId181" Type="http://schemas.openxmlformats.org/officeDocument/2006/relationships/customXml" Target="../ink/ink89.xml"/><Relationship Id="rId237" Type="http://schemas.openxmlformats.org/officeDocument/2006/relationships/customXml" Target="../ink/ink117.xml"/><Relationship Id="rId279" Type="http://schemas.openxmlformats.org/officeDocument/2006/relationships/customXml" Target="../ink/ink138.xml"/><Relationship Id="rId43" Type="http://schemas.openxmlformats.org/officeDocument/2006/relationships/customXml" Target="../ink/ink20.xml"/><Relationship Id="rId139" Type="http://schemas.openxmlformats.org/officeDocument/2006/relationships/customXml" Target="../ink/ink68.xml"/><Relationship Id="rId290" Type="http://schemas.openxmlformats.org/officeDocument/2006/relationships/image" Target="../media/image146.png"/><Relationship Id="rId304" Type="http://schemas.openxmlformats.org/officeDocument/2006/relationships/image" Target="../media/image153.png"/><Relationship Id="rId346" Type="http://schemas.openxmlformats.org/officeDocument/2006/relationships/image" Target="../media/image174.png"/><Relationship Id="rId85" Type="http://schemas.openxmlformats.org/officeDocument/2006/relationships/customXml" Target="../ink/ink41.xml"/><Relationship Id="rId150" Type="http://schemas.openxmlformats.org/officeDocument/2006/relationships/image" Target="../media/image76.png"/><Relationship Id="rId192" Type="http://schemas.openxmlformats.org/officeDocument/2006/relationships/image" Target="../media/image97.png"/><Relationship Id="rId206" Type="http://schemas.openxmlformats.org/officeDocument/2006/relationships/image" Target="../media/image104.png"/><Relationship Id="rId248" Type="http://schemas.openxmlformats.org/officeDocument/2006/relationships/image" Target="../media/image125.png"/><Relationship Id="rId12" Type="http://schemas.openxmlformats.org/officeDocument/2006/relationships/image" Target="../media/image7.png"/><Relationship Id="rId108" Type="http://schemas.openxmlformats.org/officeDocument/2006/relationships/image" Target="../media/image55.png"/><Relationship Id="rId315" Type="http://schemas.openxmlformats.org/officeDocument/2006/relationships/customXml" Target="../ink/ink156.xml"/><Relationship Id="rId357" Type="http://schemas.openxmlformats.org/officeDocument/2006/relationships/customXml" Target="../ink/ink177.xml"/><Relationship Id="rId54" Type="http://schemas.openxmlformats.org/officeDocument/2006/relationships/image" Target="../media/image28.png"/><Relationship Id="rId96" Type="http://schemas.openxmlformats.org/officeDocument/2006/relationships/image" Target="../media/image49.png"/><Relationship Id="rId161" Type="http://schemas.openxmlformats.org/officeDocument/2006/relationships/customXml" Target="../ink/ink79.xml"/><Relationship Id="rId217" Type="http://schemas.openxmlformats.org/officeDocument/2006/relationships/customXml" Target="../ink/ink107.xml"/><Relationship Id="rId259" Type="http://schemas.openxmlformats.org/officeDocument/2006/relationships/customXml" Target="../ink/ink128.xml"/><Relationship Id="rId23" Type="http://schemas.openxmlformats.org/officeDocument/2006/relationships/customXml" Target="../ink/ink10.xml"/><Relationship Id="rId119" Type="http://schemas.openxmlformats.org/officeDocument/2006/relationships/customXml" Target="../ink/ink58.xml"/><Relationship Id="rId270" Type="http://schemas.openxmlformats.org/officeDocument/2006/relationships/image" Target="../media/image136.png"/><Relationship Id="rId326" Type="http://schemas.openxmlformats.org/officeDocument/2006/relationships/image" Target="../media/image164.png"/><Relationship Id="rId65" Type="http://schemas.openxmlformats.org/officeDocument/2006/relationships/customXml" Target="../ink/ink31.xml"/><Relationship Id="rId130" Type="http://schemas.openxmlformats.org/officeDocument/2006/relationships/image" Target="../media/image66.png"/><Relationship Id="rId172" Type="http://schemas.openxmlformats.org/officeDocument/2006/relationships/image" Target="../media/image87.png"/><Relationship Id="rId228" Type="http://schemas.openxmlformats.org/officeDocument/2006/relationships/image" Target="../media/image115.png"/><Relationship Id="rId281" Type="http://schemas.openxmlformats.org/officeDocument/2006/relationships/customXml" Target="../ink/ink139.xml"/><Relationship Id="rId337" Type="http://schemas.openxmlformats.org/officeDocument/2006/relationships/customXml" Target="../ink/ink167.xml"/><Relationship Id="rId34" Type="http://schemas.openxmlformats.org/officeDocument/2006/relationships/image" Target="../media/image18.png"/><Relationship Id="rId76" Type="http://schemas.openxmlformats.org/officeDocument/2006/relationships/image" Target="../media/image39.png"/><Relationship Id="rId141" Type="http://schemas.openxmlformats.org/officeDocument/2006/relationships/customXml" Target="../ink/ink69.xml"/><Relationship Id="rId7" Type="http://schemas.openxmlformats.org/officeDocument/2006/relationships/customXml" Target="../ink/ink2.xml"/><Relationship Id="rId183" Type="http://schemas.openxmlformats.org/officeDocument/2006/relationships/customXml" Target="../ink/ink90.xml"/><Relationship Id="rId239" Type="http://schemas.openxmlformats.org/officeDocument/2006/relationships/customXml" Target="../ink/ink118.xml"/><Relationship Id="rId250" Type="http://schemas.openxmlformats.org/officeDocument/2006/relationships/image" Target="../media/image126.png"/><Relationship Id="rId292" Type="http://schemas.openxmlformats.org/officeDocument/2006/relationships/image" Target="../media/image147.png"/><Relationship Id="rId306" Type="http://schemas.openxmlformats.org/officeDocument/2006/relationships/image" Target="../media/image154.png"/><Relationship Id="rId45" Type="http://schemas.openxmlformats.org/officeDocument/2006/relationships/customXml" Target="../ink/ink21.xml"/><Relationship Id="rId87" Type="http://schemas.openxmlformats.org/officeDocument/2006/relationships/customXml" Target="../ink/ink42.xml"/><Relationship Id="rId110" Type="http://schemas.openxmlformats.org/officeDocument/2006/relationships/image" Target="../media/image56.png"/><Relationship Id="rId348" Type="http://schemas.openxmlformats.org/officeDocument/2006/relationships/image" Target="../media/image175.png"/><Relationship Id="rId152" Type="http://schemas.openxmlformats.org/officeDocument/2006/relationships/image" Target="../media/image77.png"/><Relationship Id="rId194" Type="http://schemas.openxmlformats.org/officeDocument/2006/relationships/image" Target="../media/image98.png"/><Relationship Id="rId208" Type="http://schemas.openxmlformats.org/officeDocument/2006/relationships/image" Target="../media/image105.png"/><Relationship Id="rId261" Type="http://schemas.openxmlformats.org/officeDocument/2006/relationships/customXml" Target="../ink/ink129.xml"/><Relationship Id="rId14" Type="http://schemas.openxmlformats.org/officeDocument/2006/relationships/image" Target="../media/image8.png"/><Relationship Id="rId56" Type="http://schemas.openxmlformats.org/officeDocument/2006/relationships/image" Target="../media/image29.png"/><Relationship Id="rId317" Type="http://schemas.openxmlformats.org/officeDocument/2006/relationships/customXml" Target="../ink/ink157.xml"/><Relationship Id="rId359" Type="http://schemas.openxmlformats.org/officeDocument/2006/relationships/customXml" Target="../ink/ink178.xml"/><Relationship Id="rId98" Type="http://schemas.openxmlformats.org/officeDocument/2006/relationships/image" Target="../media/image50.png"/><Relationship Id="rId121" Type="http://schemas.openxmlformats.org/officeDocument/2006/relationships/customXml" Target="../ink/ink59.xml"/><Relationship Id="rId163" Type="http://schemas.openxmlformats.org/officeDocument/2006/relationships/customXml" Target="../ink/ink80.xml"/><Relationship Id="rId219" Type="http://schemas.openxmlformats.org/officeDocument/2006/relationships/customXml" Target="../ink/ink108.xml"/><Relationship Id="rId230" Type="http://schemas.openxmlformats.org/officeDocument/2006/relationships/image" Target="../media/image116.png"/><Relationship Id="rId25" Type="http://schemas.openxmlformats.org/officeDocument/2006/relationships/customXml" Target="../ink/ink11.xml"/><Relationship Id="rId67" Type="http://schemas.openxmlformats.org/officeDocument/2006/relationships/customXml" Target="../ink/ink32.xml"/><Relationship Id="rId272" Type="http://schemas.openxmlformats.org/officeDocument/2006/relationships/image" Target="../media/image137.png"/><Relationship Id="rId328" Type="http://schemas.openxmlformats.org/officeDocument/2006/relationships/image" Target="../media/image165.png"/><Relationship Id="rId88" Type="http://schemas.openxmlformats.org/officeDocument/2006/relationships/image" Target="../media/image45.png"/><Relationship Id="rId111" Type="http://schemas.openxmlformats.org/officeDocument/2006/relationships/customXml" Target="../ink/ink54.xml"/><Relationship Id="rId132" Type="http://schemas.openxmlformats.org/officeDocument/2006/relationships/image" Target="../media/image67.png"/><Relationship Id="rId153" Type="http://schemas.openxmlformats.org/officeDocument/2006/relationships/customXml" Target="../ink/ink75.xml"/><Relationship Id="rId174" Type="http://schemas.openxmlformats.org/officeDocument/2006/relationships/image" Target="../media/image88.png"/><Relationship Id="rId195" Type="http://schemas.openxmlformats.org/officeDocument/2006/relationships/customXml" Target="../ink/ink96.xml"/><Relationship Id="rId209" Type="http://schemas.openxmlformats.org/officeDocument/2006/relationships/customXml" Target="../ink/ink103.xml"/><Relationship Id="rId360" Type="http://schemas.openxmlformats.org/officeDocument/2006/relationships/image" Target="../media/image181.png"/><Relationship Id="rId220" Type="http://schemas.openxmlformats.org/officeDocument/2006/relationships/image" Target="../media/image111.png"/><Relationship Id="rId241" Type="http://schemas.openxmlformats.org/officeDocument/2006/relationships/customXml" Target="../ink/ink119.xml"/><Relationship Id="rId15" Type="http://schemas.openxmlformats.org/officeDocument/2006/relationships/customXml" Target="../ink/ink6.xml"/><Relationship Id="rId36" Type="http://schemas.openxmlformats.org/officeDocument/2006/relationships/image" Target="../media/image19.png"/><Relationship Id="rId57" Type="http://schemas.openxmlformats.org/officeDocument/2006/relationships/customXml" Target="../ink/ink27.xml"/><Relationship Id="rId262" Type="http://schemas.openxmlformats.org/officeDocument/2006/relationships/image" Target="../media/image132.png"/><Relationship Id="rId283" Type="http://schemas.openxmlformats.org/officeDocument/2006/relationships/customXml" Target="../ink/ink140.xml"/><Relationship Id="rId318" Type="http://schemas.openxmlformats.org/officeDocument/2006/relationships/image" Target="../media/image160.png"/><Relationship Id="rId339" Type="http://schemas.openxmlformats.org/officeDocument/2006/relationships/customXml" Target="../ink/ink168.xml"/><Relationship Id="rId78" Type="http://schemas.openxmlformats.org/officeDocument/2006/relationships/image" Target="../media/image40.png"/><Relationship Id="rId99" Type="http://schemas.openxmlformats.org/officeDocument/2006/relationships/customXml" Target="../ink/ink48.xml"/><Relationship Id="rId101" Type="http://schemas.openxmlformats.org/officeDocument/2006/relationships/customXml" Target="../ink/ink49.xml"/><Relationship Id="rId122" Type="http://schemas.openxmlformats.org/officeDocument/2006/relationships/image" Target="../media/image62.png"/><Relationship Id="rId143" Type="http://schemas.openxmlformats.org/officeDocument/2006/relationships/customXml" Target="../ink/ink70.xml"/><Relationship Id="rId164" Type="http://schemas.openxmlformats.org/officeDocument/2006/relationships/image" Target="../media/image83.png"/><Relationship Id="rId185" Type="http://schemas.openxmlformats.org/officeDocument/2006/relationships/customXml" Target="../ink/ink91.xml"/><Relationship Id="rId350" Type="http://schemas.openxmlformats.org/officeDocument/2006/relationships/image" Target="../media/image176.png"/><Relationship Id="rId9" Type="http://schemas.openxmlformats.org/officeDocument/2006/relationships/customXml" Target="../ink/ink3.xml"/><Relationship Id="rId210" Type="http://schemas.openxmlformats.org/officeDocument/2006/relationships/image" Target="../media/image106.png"/><Relationship Id="rId26" Type="http://schemas.openxmlformats.org/officeDocument/2006/relationships/image" Target="../media/image14.png"/><Relationship Id="rId231" Type="http://schemas.openxmlformats.org/officeDocument/2006/relationships/customXml" Target="../ink/ink114.xml"/><Relationship Id="rId252" Type="http://schemas.openxmlformats.org/officeDocument/2006/relationships/image" Target="../media/image127.png"/><Relationship Id="rId273" Type="http://schemas.openxmlformats.org/officeDocument/2006/relationships/customXml" Target="../ink/ink135.xml"/><Relationship Id="rId294" Type="http://schemas.openxmlformats.org/officeDocument/2006/relationships/image" Target="../media/image148.png"/><Relationship Id="rId308" Type="http://schemas.openxmlformats.org/officeDocument/2006/relationships/image" Target="../media/image155.png"/><Relationship Id="rId329" Type="http://schemas.openxmlformats.org/officeDocument/2006/relationships/customXml" Target="../ink/ink163.xml"/><Relationship Id="rId47" Type="http://schemas.openxmlformats.org/officeDocument/2006/relationships/customXml" Target="../ink/ink22.xml"/><Relationship Id="rId68" Type="http://schemas.openxmlformats.org/officeDocument/2006/relationships/image" Target="../media/image35.png"/><Relationship Id="rId89" Type="http://schemas.openxmlformats.org/officeDocument/2006/relationships/customXml" Target="../ink/ink43.xml"/><Relationship Id="rId112" Type="http://schemas.openxmlformats.org/officeDocument/2006/relationships/image" Target="../media/image57.png"/><Relationship Id="rId133" Type="http://schemas.openxmlformats.org/officeDocument/2006/relationships/customXml" Target="../ink/ink65.xml"/><Relationship Id="rId154" Type="http://schemas.openxmlformats.org/officeDocument/2006/relationships/image" Target="../media/image78.png"/><Relationship Id="rId175" Type="http://schemas.openxmlformats.org/officeDocument/2006/relationships/customXml" Target="../ink/ink86.xml"/><Relationship Id="rId340" Type="http://schemas.openxmlformats.org/officeDocument/2006/relationships/image" Target="../media/image171.png"/><Relationship Id="rId361" Type="http://schemas.openxmlformats.org/officeDocument/2006/relationships/customXml" Target="../ink/ink179.xml"/><Relationship Id="rId196" Type="http://schemas.openxmlformats.org/officeDocument/2006/relationships/image" Target="../media/image99.png"/><Relationship Id="rId200" Type="http://schemas.openxmlformats.org/officeDocument/2006/relationships/image" Target="../media/image101.png"/><Relationship Id="rId16" Type="http://schemas.openxmlformats.org/officeDocument/2006/relationships/image" Target="../media/image9.png"/><Relationship Id="rId221" Type="http://schemas.openxmlformats.org/officeDocument/2006/relationships/customXml" Target="../ink/ink109.xml"/><Relationship Id="rId242" Type="http://schemas.openxmlformats.org/officeDocument/2006/relationships/image" Target="../media/image122.png"/><Relationship Id="rId263" Type="http://schemas.openxmlformats.org/officeDocument/2006/relationships/customXml" Target="../ink/ink130.xml"/><Relationship Id="rId284" Type="http://schemas.openxmlformats.org/officeDocument/2006/relationships/image" Target="../media/image143.png"/><Relationship Id="rId319" Type="http://schemas.openxmlformats.org/officeDocument/2006/relationships/customXml" Target="../ink/ink158.xml"/><Relationship Id="rId37" Type="http://schemas.openxmlformats.org/officeDocument/2006/relationships/customXml" Target="../ink/ink17.xml"/><Relationship Id="rId58" Type="http://schemas.openxmlformats.org/officeDocument/2006/relationships/image" Target="../media/image30.png"/><Relationship Id="rId79" Type="http://schemas.openxmlformats.org/officeDocument/2006/relationships/customXml" Target="../ink/ink38.xml"/><Relationship Id="rId102" Type="http://schemas.openxmlformats.org/officeDocument/2006/relationships/image" Target="../media/image52.png"/><Relationship Id="rId123" Type="http://schemas.openxmlformats.org/officeDocument/2006/relationships/customXml" Target="../ink/ink60.xml"/><Relationship Id="rId144" Type="http://schemas.openxmlformats.org/officeDocument/2006/relationships/image" Target="../media/image73.png"/><Relationship Id="rId330" Type="http://schemas.openxmlformats.org/officeDocument/2006/relationships/image" Target="../media/image166.png"/><Relationship Id="rId90" Type="http://schemas.openxmlformats.org/officeDocument/2006/relationships/image" Target="../media/image46.png"/><Relationship Id="rId165" Type="http://schemas.openxmlformats.org/officeDocument/2006/relationships/customXml" Target="../ink/ink81.xml"/><Relationship Id="rId186" Type="http://schemas.openxmlformats.org/officeDocument/2006/relationships/image" Target="../media/image94.png"/><Relationship Id="rId351" Type="http://schemas.openxmlformats.org/officeDocument/2006/relationships/customXml" Target="../ink/ink174.xml"/><Relationship Id="rId211" Type="http://schemas.openxmlformats.org/officeDocument/2006/relationships/customXml" Target="../ink/ink104.xml"/><Relationship Id="rId232" Type="http://schemas.openxmlformats.org/officeDocument/2006/relationships/image" Target="../media/image117.png"/><Relationship Id="rId253" Type="http://schemas.openxmlformats.org/officeDocument/2006/relationships/customXml" Target="../ink/ink125.xml"/><Relationship Id="rId274" Type="http://schemas.openxmlformats.org/officeDocument/2006/relationships/image" Target="../media/image138.png"/><Relationship Id="rId295" Type="http://schemas.openxmlformats.org/officeDocument/2006/relationships/customXml" Target="../ink/ink146.xml"/><Relationship Id="rId309" Type="http://schemas.openxmlformats.org/officeDocument/2006/relationships/customXml" Target="../ink/ink153.xml"/><Relationship Id="rId27" Type="http://schemas.openxmlformats.org/officeDocument/2006/relationships/customXml" Target="../ink/ink12.xml"/><Relationship Id="rId48" Type="http://schemas.openxmlformats.org/officeDocument/2006/relationships/image" Target="../media/image25.png"/><Relationship Id="rId69" Type="http://schemas.openxmlformats.org/officeDocument/2006/relationships/customXml" Target="../ink/ink33.xml"/><Relationship Id="rId113" Type="http://schemas.openxmlformats.org/officeDocument/2006/relationships/customXml" Target="../ink/ink55.xml"/><Relationship Id="rId134" Type="http://schemas.openxmlformats.org/officeDocument/2006/relationships/image" Target="../media/image68.png"/><Relationship Id="rId320" Type="http://schemas.openxmlformats.org/officeDocument/2006/relationships/image" Target="../media/image161.png"/><Relationship Id="rId80" Type="http://schemas.openxmlformats.org/officeDocument/2006/relationships/image" Target="../media/image41.png"/><Relationship Id="rId155" Type="http://schemas.openxmlformats.org/officeDocument/2006/relationships/customXml" Target="../ink/ink76.xml"/><Relationship Id="rId176" Type="http://schemas.openxmlformats.org/officeDocument/2006/relationships/image" Target="../media/image89.png"/><Relationship Id="rId197" Type="http://schemas.openxmlformats.org/officeDocument/2006/relationships/customXml" Target="../ink/ink97.xml"/><Relationship Id="rId341" Type="http://schemas.openxmlformats.org/officeDocument/2006/relationships/customXml" Target="../ink/ink169.xml"/><Relationship Id="rId362" Type="http://schemas.openxmlformats.org/officeDocument/2006/relationships/image" Target="../media/image182.png"/><Relationship Id="rId201" Type="http://schemas.openxmlformats.org/officeDocument/2006/relationships/customXml" Target="../ink/ink99.xml"/><Relationship Id="rId222" Type="http://schemas.openxmlformats.org/officeDocument/2006/relationships/image" Target="../media/image112.png"/><Relationship Id="rId243" Type="http://schemas.openxmlformats.org/officeDocument/2006/relationships/customXml" Target="../ink/ink120.xml"/><Relationship Id="rId264" Type="http://schemas.openxmlformats.org/officeDocument/2006/relationships/image" Target="../media/image133.png"/><Relationship Id="rId285" Type="http://schemas.openxmlformats.org/officeDocument/2006/relationships/customXml" Target="../ink/ink141.xml"/><Relationship Id="rId17" Type="http://schemas.openxmlformats.org/officeDocument/2006/relationships/customXml" Target="../ink/ink7.xml"/><Relationship Id="rId38" Type="http://schemas.openxmlformats.org/officeDocument/2006/relationships/image" Target="../media/image20.png"/><Relationship Id="rId59" Type="http://schemas.openxmlformats.org/officeDocument/2006/relationships/customXml" Target="../ink/ink28.xml"/><Relationship Id="rId103" Type="http://schemas.openxmlformats.org/officeDocument/2006/relationships/customXml" Target="../ink/ink50.xml"/><Relationship Id="rId124" Type="http://schemas.openxmlformats.org/officeDocument/2006/relationships/image" Target="../media/image63.png"/><Relationship Id="rId310" Type="http://schemas.openxmlformats.org/officeDocument/2006/relationships/image" Target="../media/image156.png"/><Relationship Id="rId70" Type="http://schemas.openxmlformats.org/officeDocument/2006/relationships/image" Target="../media/image36.png"/><Relationship Id="rId91" Type="http://schemas.openxmlformats.org/officeDocument/2006/relationships/customXml" Target="../ink/ink44.xml"/><Relationship Id="rId145" Type="http://schemas.openxmlformats.org/officeDocument/2006/relationships/customXml" Target="../ink/ink71.xml"/><Relationship Id="rId166" Type="http://schemas.openxmlformats.org/officeDocument/2006/relationships/image" Target="../media/image84.png"/><Relationship Id="rId187" Type="http://schemas.openxmlformats.org/officeDocument/2006/relationships/customXml" Target="../ink/ink92.xml"/><Relationship Id="rId331" Type="http://schemas.openxmlformats.org/officeDocument/2006/relationships/customXml" Target="../ink/ink164.xml"/><Relationship Id="rId352" Type="http://schemas.openxmlformats.org/officeDocument/2006/relationships/image" Target="../media/image177.png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07.png"/><Relationship Id="rId233" Type="http://schemas.openxmlformats.org/officeDocument/2006/relationships/customXml" Target="../ink/ink115.xml"/><Relationship Id="rId254" Type="http://schemas.openxmlformats.org/officeDocument/2006/relationships/image" Target="../media/image128.png"/><Relationship Id="rId28" Type="http://schemas.openxmlformats.org/officeDocument/2006/relationships/image" Target="../media/image15.png"/><Relationship Id="rId49" Type="http://schemas.openxmlformats.org/officeDocument/2006/relationships/customXml" Target="../ink/ink23.xml"/><Relationship Id="rId114" Type="http://schemas.openxmlformats.org/officeDocument/2006/relationships/image" Target="../media/image58.png"/><Relationship Id="rId275" Type="http://schemas.openxmlformats.org/officeDocument/2006/relationships/customXml" Target="../ink/ink136.xml"/><Relationship Id="rId296" Type="http://schemas.openxmlformats.org/officeDocument/2006/relationships/image" Target="../media/image149.png"/><Relationship Id="rId300" Type="http://schemas.openxmlformats.org/officeDocument/2006/relationships/image" Target="../media/image151.png"/><Relationship Id="rId60" Type="http://schemas.openxmlformats.org/officeDocument/2006/relationships/image" Target="../media/image31.png"/><Relationship Id="rId81" Type="http://schemas.openxmlformats.org/officeDocument/2006/relationships/customXml" Target="../ink/ink39.xml"/><Relationship Id="rId135" Type="http://schemas.openxmlformats.org/officeDocument/2006/relationships/customXml" Target="../ink/ink66.xml"/><Relationship Id="rId156" Type="http://schemas.openxmlformats.org/officeDocument/2006/relationships/image" Target="../media/image79.png"/><Relationship Id="rId177" Type="http://schemas.openxmlformats.org/officeDocument/2006/relationships/customXml" Target="../ink/ink87.xml"/><Relationship Id="rId198" Type="http://schemas.openxmlformats.org/officeDocument/2006/relationships/image" Target="../media/image100.png"/><Relationship Id="rId321" Type="http://schemas.openxmlformats.org/officeDocument/2006/relationships/customXml" Target="../ink/ink159.xml"/><Relationship Id="rId342" Type="http://schemas.openxmlformats.org/officeDocument/2006/relationships/image" Target="../media/image172.png"/><Relationship Id="rId202" Type="http://schemas.openxmlformats.org/officeDocument/2006/relationships/image" Target="../media/image102.png"/><Relationship Id="rId223" Type="http://schemas.openxmlformats.org/officeDocument/2006/relationships/customXml" Target="../ink/ink110.xml"/><Relationship Id="rId244" Type="http://schemas.openxmlformats.org/officeDocument/2006/relationships/image" Target="../media/image123.png"/><Relationship Id="rId18" Type="http://schemas.openxmlformats.org/officeDocument/2006/relationships/image" Target="../media/image10.png"/><Relationship Id="rId39" Type="http://schemas.openxmlformats.org/officeDocument/2006/relationships/customXml" Target="../ink/ink18.xml"/><Relationship Id="rId265" Type="http://schemas.openxmlformats.org/officeDocument/2006/relationships/customXml" Target="../ink/ink131.xml"/><Relationship Id="rId286" Type="http://schemas.openxmlformats.org/officeDocument/2006/relationships/image" Target="../media/image144.png"/><Relationship Id="rId50" Type="http://schemas.openxmlformats.org/officeDocument/2006/relationships/image" Target="../media/image26.png"/><Relationship Id="rId104" Type="http://schemas.openxmlformats.org/officeDocument/2006/relationships/image" Target="../media/image53.png"/><Relationship Id="rId125" Type="http://schemas.openxmlformats.org/officeDocument/2006/relationships/customXml" Target="../ink/ink61.xml"/><Relationship Id="rId146" Type="http://schemas.openxmlformats.org/officeDocument/2006/relationships/image" Target="../media/image74.png"/><Relationship Id="rId167" Type="http://schemas.openxmlformats.org/officeDocument/2006/relationships/customXml" Target="../ink/ink82.xml"/><Relationship Id="rId188" Type="http://schemas.openxmlformats.org/officeDocument/2006/relationships/image" Target="../media/image95.png"/><Relationship Id="rId311" Type="http://schemas.openxmlformats.org/officeDocument/2006/relationships/customXml" Target="../ink/ink154.xml"/><Relationship Id="rId332" Type="http://schemas.openxmlformats.org/officeDocument/2006/relationships/image" Target="../media/image167.png"/><Relationship Id="rId353" Type="http://schemas.openxmlformats.org/officeDocument/2006/relationships/customXml" Target="../ink/ink175.xml"/><Relationship Id="rId71" Type="http://schemas.openxmlformats.org/officeDocument/2006/relationships/customXml" Target="../ink/ink34.xml"/><Relationship Id="rId92" Type="http://schemas.openxmlformats.org/officeDocument/2006/relationships/image" Target="../media/image47.png"/><Relationship Id="rId213" Type="http://schemas.openxmlformats.org/officeDocument/2006/relationships/customXml" Target="../ink/ink105.xml"/><Relationship Id="rId234" Type="http://schemas.openxmlformats.org/officeDocument/2006/relationships/image" Target="../media/image118.png"/><Relationship Id="rId2" Type="http://schemas.openxmlformats.org/officeDocument/2006/relationships/notesSlide" Target="../notesSlides/notesSlide1.xml"/><Relationship Id="rId29" Type="http://schemas.openxmlformats.org/officeDocument/2006/relationships/customXml" Target="../ink/ink13.xml"/><Relationship Id="rId255" Type="http://schemas.openxmlformats.org/officeDocument/2006/relationships/customXml" Target="../ink/ink126.xml"/><Relationship Id="rId276" Type="http://schemas.openxmlformats.org/officeDocument/2006/relationships/image" Target="../media/image139.png"/><Relationship Id="rId297" Type="http://schemas.openxmlformats.org/officeDocument/2006/relationships/customXml" Target="../ink/ink147.xml"/><Relationship Id="rId40" Type="http://schemas.openxmlformats.org/officeDocument/2006/relationships/image" Target="../media/image21.png"/><Relationship Id="rId115" Type="http://schemas.openxmlformats.org/officeDocument/2006/relationships/customXml" Target="../ink/ink56.xml"/><Relationship Id="rId136" Type="http://schemas.openxmlformats.org/officeDocument/2006/relationships/image" Target="../media/image69.png"/><Relationship Id="rId157" Type="http://schemas.openxmlformats.org/officeDocument/2006/relationships/customXml" Target="../ink/ink77.xml"/><Relationship Id="rId178" Type="http://schemas.openxmlformats.org/officeDocument/2006/relationships/image" Target="../media/image90.png"/><Relationship Id="rId301" Type="http://schemas.openxmlformats.org/officeDocument/2006/relationships/customXml" Target="../ink/ink149.xml"/><Relationship Id="rId322" Type="http://schemas.openxmlformats.org/officeDocument/2006/relationships/image" Target="../media/image162.png"/><Relationship Id="rId343" Type="http://schemas.openxmlformats.org/officeDocument/2006/relationships/customXml" Target="../ink/ink170.xml"/><Relationship Id="rId61" Type="http://schemas.openxmlformats.org/officeDocument/2006/relationships/customXml" Target="../ink/ink29.xml"/><Relationship Id="rId82" Type="http://schemas.openxmlformats.org/officeDocument/2006/relationships/image" Target="../media/image42.png"/><Relationship Id="rId199" Type="http://schemas.openxmlformats.org/officeDocument/2006/relationships/customXml" Target="../ink/ink98.xml"/><Relationship Id="rId203" Type="http://schemas.openxmlformats.org/officeDocument/2006/relationships/customXml" Target="../ink/ink100.xml"/><Relationship Id="rId19" Type="http://schemas.openxmlformats.org/officeDocument/2006/relationships/customXml" Target="../ink/ink8.xml"/><Relationship Id="rId224" Type="http://schemas.openxmlformats.org/officeDocument/2006/relationships/image" Target="../media/image113.png"/><Relationship Id="rId245" Type="http://schemas.openxmlformats.org/officeDocument/2006/relationships/customXml" Target="../ink/ink121.xml"/><Relationship Id="rId266" Type="http://schemas.openxmlformats.org/officeDocument/2006/relationships/image" Target="../media/image134.png"/><Relationship Id="rId287" Type="http://schemas.openxmlformats.org/officeDocument/2006/relationships/customXml" Target="../ink/ink142.xml"/><Relationship Id="rId30" Type="http://schemas.openxmlformats.org/officeDocument/2006/relationships/image" Target="../media/image16.png"/><Relationship Id="rId105" Type="http://schemas.openxmlformats.org/officeDocument/2006/relationships/customXml" Target="../ink/ink51.xml"/><Relationship Id="rId126" Type="http://schemas.openxmlformats.org/officeDocument/2006/relationships/image" Target="../media/image64.png"/><Relationship Id="rId147" Type="http://schemas.openxmlformats.org/officeDocument/2006/relationships/customXml" Target="../ink/ink72.xml"/><Relationship Id="rId168" Type="http://schemas.openxmlformats.org/officeDocument/2006/relationships/image" Target="../media/image85.png"/><Relationship Id="rId312" Type="http://schemas.openxmlformats.org/officeDocument/2006/relationships/image" Target="../media/image157.png"/><Relationship Id="rId333" Type="http://schemas.openxmlformats.org/officeDocument/2006/relationships/customXml" Target="../ink/ink165.xml"/><Relationship Id="rId354" Type="http://schemas.openxmlformats.org/officeDocument/2006/relationships/image" Target="../media/image178.png"/><Relationship Id="rId51" Type="http://schemas.openxmlformats.org/officeDocument/2006/relationships/customXml" Target="../ink/ink24.xml"/><Relationship Id="rId72" Type="http://schemas.openxmlformats.org/officeDocument/2006/relationships/image" Target="../media/image37.png"/><Relationship Id="rId93" Type="http://schemas.openxmlformats.org/officeDocument/2006/relationships/customXml" Target="../ink/ink45.xml"/><Relationship Id="rId189" Type="http://schemas.openxmlformats.org/officeDocument/2006/relationships/customXml" Target="../ink/ink93.xml"/><Relationship Id="rId3" Type="http://schemas.openxmlformats.org/officeDocument/2006/relationships/image" Target="../media/image2.jpg"/><Relationship Id="rId214" Type="http://schemas.openxmlformats.org/officeDocument/2006/relationships/image" Target="../media/image108.png"/><Relationship Id="rId235" Type="http://schemas.openxmlformats.org/officeDocument/2006/relationships/customXml" Target="../ink/ink116.xml"/><Relationship Id="rId256" Type="http://schemas.openxmlformats.org/officeDocument/2006/relationships/image" Target="../media/image129.png"/><Relationship Id="rId277" Type="http://schemas.openxmlformats.org/officeDocument/2006/relationships/customXml" Target="../ink/ink137.xml"/><Relationship Id="rId298" Type="http://schemas.openxmlformats.org/officeDocument/2006/relationships/image" Target="../media/image150.png"/><Relationship Id="rId116" Type="http://schemas.openxmlformats.org/officeDocument/2006/relationships/image" Target="../media/image59.png"/><Relationship Id="rId137" Type="http://schemas.openxmlformats.org/officeDocument/2006/relationships/customXml" Target="../ink/ink67.xml"/><Relationship Id="rId158" Type="http://schemas.openxmlformats.org/officeDocument/2006/relationships/image" Target="../media/image80.png"/><Relationship Id="rId302" Type="http://schemas.openxmlformats.org/officeDocument/2006/relationships/image" Target="../media/image152.png"/><Relationship Id="rId323" Type="http://schemas.openxmlformats.org/officeDocument/2006/relationships/customXml" Target="../ink/ink160.xml"/><Relationship Id="rId344" Type="http://schemas.openxmlformats.org/officeDocument/2006/relationships/image" Target="../media/image173.png"/><Relationship Id="rId20" Type="http://schemas.openxmlformats.org/officeDocument/2006/relationships/image" Target="../media/image11.png"/><Relationship Id="rId41" Type="http://schemas.openxmlformats.org/officeDocument/2006/relationships/customXml" Target="../ink/ink19.xml"/><Relationship Id="rId62" Type="http://schemas.openxmlformats.org/officeDocument/2006/relationships/image" Target="../media/image32.png"/><Relationship Id="rId83" Type="http://schemas.openxmlformats.org/officeDocument/2006/relationships/customXml" Target="../ink/ink40.xml"/><Relationship Id="rId179" Type="http://schemas.openxmlformats.org/officeDocument/2006/relationships/customXml" Target="../ink/ink88.xml"/><Relationship Id="rId190" Type="http://schemas.openxmlformats.org/officeDocument/2006/relationships/image" Target="../media/image96.png"/><Relationship Id="rId204" Type="http://schemas.openxmlformats.org/officeDocument/2006/relationships/image" Target="../media/image103.png"/><Relationship Id="rId225" Type="http://schemas.openxmlformats.org/officeDocument/2006/relationships/customXml" Target="../ink/ink111.xml"/><Relationship Id="rId246" Type="http://schemas.openxmlformats.org/officeDocument/2006/relationships/image" Target="../media/image124.png"/><Relationship Id="rId267" Type="http://schemas.openxmlformats.org/officeDocument/2006/relationships/customXml" Target="../ink/ink132.xml"/><Relationship Id="rId288" Type="http://schemas.openxmlformats.org/officeDocument/2006/relationships/image" Target="../media/image145.png"/><Relationship Id="rId106" Type="http://schemas.openxmlformats.org/officeDocument/2006/relationships/image" Target="../media/image54.png"/><Relationship Id="rId127" Type="http://schemas.openxmlformats.org/officeDocument/2006/relationships/customXml" Target="../ink/ink62.xml"/><Relationship Id="rId313" Type="http://schemas.openxmlformats.org/officeDocument/2006/relationships/customXml" Target="../ink/ink155.xml"/><Relationship Id="rId10" Type="http://schemas.openxmlformats.org/officeDocument/2006/relationships/image" Target="../media/image6.png"/><Relationship Id="rId31" Type="http://schemas.openxmlformats.org/officeDocument/2006/relationships/customXml" Target="../ink/ink14.xml"/><Relationship Id="rId52" Type="http://schemas.openxmlformats.org/officeDocument/2006/relationships/image" Target="../media/image27.png"/><Relationship Id="rId73" Type="http://schemas.openxmlformats.org/officeDocument/2006/relationships/customXml" Target="../ink/ink35.xml"/><Relationship Id="rId94" Type="http://schemas.openxmlformats.org/officeDocument/2006/relationships/image" Target="../media/image48.png"/><Relationship Id="rId148" Type="http://schemas.openxmlformats.org/officeDocument/2006/relationships/image" Target="../media/image75.png"/><Relationship Id="rId169" Type="http://schemas.openxmlformats.org/officeDocument/2006/relationships/customXml" Target="../ink/ink83.xml"/><Relationship Id="rId334" Type="http://schemas.openxmlformats.org/officeDocument/2006/relationships/image" Target="../media/image168.png"/><Relationship Id="rId355" Type="http://schemas.openxmlformats.org/officeDocument/2006/relationships/customXml" Target="../ink/ink176.xml"/><Relationship Id="rId4" Type="http://schemas.openxmlformats.org/officeDocument/2006/relationships/image" Target="../media/image3.png"/><Relationship Id="rId180" Type="http://schemas.openxmlformats.org/officeDocument/2006/relationships/image" Target="../media/image91.png"/><Relationship Id="rId215" Type="http://schemas.openxmlformats.org/officeDocument/2006/relationships/customXml" Target="../ink/ink106.xml"/><Relationship Id="rId236" Type="http://schemas.openxmlformats.org/officeDocument/2006/relationships/image" Target="../media/image119.png"/><Relationship Id="rId257" Type="http://schemas.openxmlformats.org/officeDocument/2006/relationships/customXml" Target="../ink/ink127.xml"/><Relationship Id="rId278" Type="http://schemas.openxmlformats.org/officeDocument/2006/relationships/image" Target="../media/image140.png"/><Relationship Id="rId303" Type="http://schemas.openxmlformats.org/officeDocument/2006/relationships/customXml" Target="../ink/ink150.xml"/><Relationship Id="rId42" Type="http://schemas.openxmlformats.org/officeDocument/2006/relationships/image" Target="../media/image22.png"/><Relationship Id="rId84" Type="http://schemas.openxmlformats.org/officeDocument/2006/relationships/image" Target="../media/image43.png"/><Relationship Id="rId138" Type="http://schemas.openxmlformats.org/officeDocument/2006/relationships/image" Target="../media/image70.png"/><Relationship Id="rId345" Type="http://schemas.openxmlformats.org/officeDocument/2006/relationships/customXml" Target="../ink/ink171.xml"/><Relationship Id="rId191" Type="http://schemas.openxmlformats.org/officeDocument/2006/relationships/customXml" Target="../ink/ink94.xml"/><Relationship Id="rId205" Type="http://schemas.openxmlformats.org/officeDocument/2006/relationships/customXml" Target="../ink/ink101.xml"/><Relationship Id="rId247" Type="http://schemas.openxmlformats.org/officeDocument/2006/relationships/customXml" Target="../ink/ink122.xml"/><Relationship Id="rId107" Type="http://schemas.openxmlformats.org/officeDocument/2006/relationships/customXml" Target="../ink/ink52.xml"/><Relationship Id="rId289" Type="http://schemas.openxmlformats.org/officeDocument/2006/relationships/customXml" Target="../ink/ink143.xml"/><Relationship Id="rId11" Type="http://schemas.openxmlformats.org/officeDocument/2006/relationships/customXml" Target="../ink/ink4.xml"/><Relationship Id="rId53" Type="http://schemas.openxmlformats.org/officeDocument/2006/relationships/customXml" Target="../ink/ink25.xml"/><Relationship Id="rId149" Type="http://schemas.openxmlformats.org/officeDocument/2006/relationships/customXml" Target="../ink/ink73.xml"/><Relationship Id="rId314" Type="http://schemas.openxmlformats.org/officeDocument/2006/relationships/image" Target="../media/image158.png"/><Relationship Id="rId356" Type="http://schemas.openxmlformats.org/officeDocument/2006/relationships/image" Target="../media/image179.png"/><Relationship Id="rId95" Type="http://schemas.openxmlformats.org/officeDocument/2006/relationships/customXml" Target="../ink/ink46.xml"/><Relationship Id="rId160" Type="http://schemas.openxmlformats.org/officeDocument/2006/relationships/image" Target="../media/image81.png"/><Relationship Id="rId216" Type="http://schemas.openxmlformats.org/officeDocument/2006/relationships/image" Target="../media/image109.png"/><Relationship Id="rId258" Type="http://schemas.openxmlformats.org/officeDocument/2006/relationships/image" Target="../media/image130.png"/><Relationship Id="rId22" Type="http://schemas.openxmlformats.org/officeDocument/2006/relationships/image" Target="../media/image12.png"/><Relationship Id="rId64" Type="http://schemas.openxmlformats.org/officeDocument/2006/relationships/image" Target="../media/image33.png"/><Relationship Id="rId118" Type="http://schemas.openxmlformats.org/officeDocument/2006/relationships/image" Target="../media/image60.png"/><Relationship Id="rId325" Type="http://schemas.openxmlformats.org/officeDocument/2006/relationships/customXml" Target="../ink/ink161.xml"/><Relationship Id="rId171" Type="http://schemas.openxmlformats.org/officeDocument/2006/relationships/customXml" Target="../ink/ink84.xml"/><Relationship Id="rId227" Type="http://schemas.openxmlformats.org/officeDocument/2006/relationships/customXml" Target="../ink/ink112.xml"/><Relationship Id="rId269" Type="http://schemas.openxmlformats.org/officeDocument/2006/relationships/customXml" Target="../ink/ink133.xml"/><Relationship Id="rId33" Type="http://schemas.openxmlformats.org/officeDocument/2006/relationships/customXml" Target="../ink/ink15.xml"/><Relationship Id="rId129" Type="http://schemas.openxmlformats.org/officeDocument/2006/relationships/customXml" Target="../ink/ink63.xml"/><Relationship Id="rId280" Type="http://schemas.openxmlformats.org/officeDocument/2006/relationships/image" Target="../media/image141.png"/><Relationship Id="rId336" Type="http://schemas.openxmlformats.org/officeDocument/2006/relationships/image" Target="../media/image169.png"/><Relationship Id="rId75" Type="http://schemas.openxmlformats.org/officeDocument/2006/relationships/customXml" Target="../ink/ink36.xml"/><Relationship Id="rId140" Type="http://schemas.openxmlformats.org/officeDocument/2006/relationships/image" Target="../media/image71.png"/><Relationship Id="rId182" Type="http://schemas.openxmlformats.org/officeDocument/2006/relationships/image" Target="../media/image92.png"/><Relationship Id="rId6" Type="http://schemas.openxmlformats.org/officeDocument/2006/relationships/image" Target="../media/image4.png"/><Relationship Id="rId238" Type="http://schemas.openxmlformats.org/officeDocument/2006/relationships/image" Target="../media/image120.png"/><Relationship Id="rId291" Type="http://schemas.openxmlformats.org/officeDocument/2006/relationships/customXml" Target="../ink/ink144.xml"/><Relationship Id="rId305" Type="http://schemas.openxmlformats.org/officeDocument/2006/relationships/customXml" Target="../ink/ink151.xml"/><Relationship Id="rId347" Type="http://schemas.openxmlformats.org/officeDocument/2006/relationships/customXml" Target="../ink/ink172.xml"/><Relationship Id="rId44" Type="http://schemas.openxmlformats.org/officeDocument/2006/relationships/image" Target="../media/image23.png"/><Relationship Id="rId86" Type="http://schemas.openxmlformats.org/officeDocument/2006/relationships/image" Target="../media/image44.png"/><Relationship Id="rId151" Type="http://schemas.openxmlformats.org/officeDocument/2006/relationships/customXml" Target="../ink/ink74.xml"/><Relationship Id="rId193" Type="http://schemas.openxmlformats.org/officeDocument/2006/relationships/customXml" Target="../ink/ink95.xml"/><Relationship Id="rId207" Type="http://schemas.openxmlformats.org/officeDocument/2006/relationships/customXml" Target="../ink/ink102.xml"/><Relationship Id="rId249" Type="http://schemas.openxmlformats.org/officeDocument/2006/relationships/customXml" Target="../ink/ink123.xml"/><Relationship Id="rId13" Type="http://schemas.openxmlformats.org/officeDocument/2006/relationships/customXml" Target="../ink/ink5.xml"/><Relationship Id="rId109" Type="http://schemas.openxmlformats.org/officeDocument/2006/relationships/customXml" Target="../ink/ink53.xml"/><Relationship Id="rId260" Type="http://schemas.openxmlformats.org/officeDocument/2006/relationships/image" Target="../media/image131.png"/><Relationship Id="rId316" Type="http://schemas.openxmlformats.org/officeDocument/2006/relationships/image" Target="../media/image159.png"/><Relationship Id="rId55" Type="http://schemas.openxmlformats.org/officeDocument/2006/relationships/customXml" Target="../ink/ink26.xml"/><Relationship Id="rId97" Type="http://schemas.openxmlformats.org/officeDocument/2006/relationships/customXml" Target="../ink/ink47.xml"/><Relationship Id="rId120" Type="http://schemas.openxmlformats.org/officeDocument/2006/relationships/image" Target="../media/image61.png"/><Relationship Id="rId358" Type="http://schemas.openxmlformats.org/officeDocument/2006/relationships/image" Target="../media/image180.png"/><Relationship Id="rId162" Type="http://schemas.openxmlformats.org/officeDocument/2006/relationships/image" Target="../media/image82.png"/><Relationship Id="rId218" Type="http://schemas.openxmlformats.org/officeDocument/2006/relationships/image" Target="../media/image110.png"/><Relationship Id="rId271" Type="http://schemas.openxmlformats.org/officeDocument/2006/relationships/customXml" Target="../ink/ink134.xml"/><Relationship Id="rId24" Type="http://schemas.openxmlformats.org/officeDocument/2006/relationships/image" Target="../media/image13.png"/><Relationship Id="rId66" Type="http://schemas.openxmlformats.org/officeDocument/2006/relationships/image" Target="../media/image34.png"/><Relationship Id="rId131" Type="http://schemas.openxmlformats.org/officeDocument/2006/relationships/customXml" Target="../ink/ink64.xml"/><Relationship Id="rId327" Type="http://schemas.openxmlformats.org/officeDocument/2006/relationships/customXml" Target="../ink/ink162.xml"/><Relationship Id="rId173" Type="http://schemas.openxmlformats.org/officeDocument/2006/relationships/customXml" Target="../ink/ink85.xml"/><Relationship Id="rId229" Type="http://schemas.openxmlformats.org/officeDocument/2006/relationships/customXml" Target="../ink/ink113.xml"/><Relationship Id="rId240" Type="http://schemas.openxmlformats.org/officeDocument/2006/relationships/image" Target="../media/image121.png"/><Relationship Id="rId35" Type="http://schemas.openxmlformats.org/officeDocument/2006/relationships/customXml" Target="../ink/ink16.xml"/><Relationship Id="rId77" Type="http://schemas.openxmlformats.org/officeDocument/2006/relationships/customXml" Target="../ink/ink37.xml"/><Relationship Id="rId100" Type="http://schemas.openxmlformats.org/officeDocument/2006/relationships/image" Target="../media/image51.png"/><Relationship Id="rId282" Type="http://schemas.openxmlformats.org/officeDocument/2006/relationships/image" Target="../media/image142.png"/><Relationship Id="rId338" Type="http://schemas.openxmlformats.org/officeDocument/2006/relationships/image" Target="../media/image170.png"/><Relationship Id="rId8" Type="http://schemas.openxmlformats.org/officeDocument/2006/relationships/image" Target="../media/image5.png"/><Relationship Id="rId142" Type="http://schemas.openxmlformats.org/officeDocument/2006/relationships/image" Target="../media/image72.png"/><Relationship Id="rId184" Type="http://schemas.openxmlformats.org/officeDocument/2006/relationships/image" Target="../media/image93.png"/><Relationship Id="rId251" Type="http://schemas.openxmlformats.org/officeDocument/2006/relationships/customXml" Target="../ink/ink124.xml"/><Relationship Id="rId46" Type="http://schemas.openxmlformats.org/officeDocument/2006/relationships/image" Target="../media/image24.png"/><Relationship Id="rId293" Type="http://schemas.openxmlformats.org/officeDocument/2006/relationships/customXml" Target="../ink/ink145.xml"/><Relationship Id="rId307" Type="http://schemas.openxmlformats.org/officeDocument/2006/relationships/customXml" Target="../ink/ink152.xml"/><Relationship Id="rId349" Type="http://schemas.openxmlformats.org/officeDocument/2006/relationships/customXml" Target="../ink/ink17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jpg"/><Relationship Id="rId2" Type="http://schemas.openxmlformats.org/officeDocument/2006/relationships/image" Target="../media/image18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435" y="6580631"/>
            <a:ext cx="1464945" cy="266700"/>
          </a:xfrm>
          <a:custGeom>
            <a:avLst/>
            <a:gdLst/>
            <a:ahLst/>
            <a:cxnLst/>
            <a:rect l="l" t="t" r="r" b="b"/>
            <a:pathLst>
              <a:path w="1464945" h="266700">
                <a:moveTo>
                  <a:pt x="1464564" y="0"/>
                </a:moveTo>
                <a:lnTo>
                  <a:pt x="0" y="0"/>
                </a:lnTo>
                <a:lnTo>
                  <a:pt x="0" y="266699"/>
                </a:lnTo>
                <a:lnTo>
                  <a:pt x="1464564" y="266699"/>
                </a:lnTo>
                <a:lnTo>
                  <a:pt x="14645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105"/>
              </a:spcBef>
            </a:pPr>
            <a:r>
              <a:rPr spc="10" dirty="0"/>
              <a:t>기초전자회로실험및실습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1439" y="6669452"/>
            <a:ext cx="1193800" cy="14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5"/>
              </a:lnSpc>
            </a:pPr>
            <a:r>
              <a:rPr sz="1000" spc="-10" dirty="0">
                <a:latin typeface="Arial"/>
                <a:cs typeface="Arial"/>
              </a:rPr>
              <a:t>Moon-Kyu </a:t>
            </a:r>
            <a:r>
              <a:rPr sz="1000" spc="-5" dirty="0">
                <a:latin typeface="Arial"/>
                <a:cs typeface="Arial"/>
              </a:rPr>
              <a:t>Cho,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2022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6656752"/>
            <a:ext cx="1219200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Moon-Kyu </a:t>
            </a:r>
            <a:r>
              <a:rPr sz="1000" spc="-5" dirty="0">
                <a:latin typeface="Arial"/>
                <a:cs typeface="Arial"/>
              </a:rPr>
              <a:t>Cho,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2021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930633" y="6656752"/>
            <a:ext cx="96520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19650" y="2912491"/>
            <a:ext cx="2555875" cy="16649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4000" b="1" spc="-25" dirty="0">
                <a:latin typeface="Arial"/>
                <a:cs typeface="Arial"/>
              </a:rPr>
              <a:t>Week</a:t>
            </a:r>
            <a:r>
              <a:rPr sz="4000" b="1" spc="-30" dirty="0">
                <a:latin typeface="Arial"/>
                <a:cs typeface="Arial"/>
              </a:rPr>
              <a:t> </a:t>
            </a:r>
            <a:r>
              <a:rPr sz="4000" b="1" spc="-5" dirty="0">
                <a:latin typeface="Arial"/>
                <a:cs typeface="Arial"/>
              </a:rPr>
              <a:t>9</a:t>
            </a:r>
            <a:endParaRPr sz="4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800" b="1" spc="-5" dirty="0">
                <a:latin typeface="Arial"/>
                <a:cs typeface="Arial"/>
              </a:rPr>
              <a:t>Moon-Kyu</a:t>
            </a:r>
            <a:r>
              <a:rPr sz="2800" b="1" spc="-3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Cho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02789" y="5457240"/>
            <a:ext cx="7190105" cy="63881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967105" marR="5080" indent="-954405">
              <a:lnSpc>
                <a:spcPct val="101000"/>
              </a:lnSpc>
              <a:spcBef>
                <a:spcPts val="80"/>
              </a:spcBef>
            </a:pPr>
            <a:r>
              <a:rPr sz="2000" b="1" dirty="0">
                <a:latin typeface="Arial"/>
                <a:cs typeface="Arial"/>
              </a:rPr>
              <a:t>School of Computer Engineering &amp; Information</a:t>
            </a:r>
            <a:r>
              <a:rPr sz="2000" b="1" spc="-120" dirty="0">
                <a:latin typeface="Arial"/>
                <a:cs typeface="Arial"/>
              </a:rPr>
              <a:t> </a:t>
            </a:r>
            <a:r>
              <a:rPr sz="2000" b="1" spc="-15" dirty="0">
                <a:latin typeface="Arial"/>
                <a:cs typeface="Arial"/>
              </a:rPr>
              <a:t>Technology  </a:t>
            </a:r>
            <a:r>
              <a:rPr sz="2000" b="1" dirty="0">
                <a:latin typeface="Arial"/>
                <a:cs typeface="Arial"/>
              </a:rPr>
              <a:t>Korea National </a:t>
            </a:r>
            <a:r>
              <a:rPr sz="2000" b="1" spc="-5" dirty="0">
                <a:latin typeface="Arial"/>
                <a:cs typeface="Arial"/>
              </a:rPr>
              <a:t>University </a:t>
            </a:r>
            <a:r>
              <a:rPr sz="2000" b="1" dirty="0">
                <a:latin typeface="Arial"/>
                <a:cs typeface="Arial"/>
              </a:rPr>
              <a:t>of</a:t>
            </a:r>
            <a:r>
              <a:rPr sz="2000" b="1" spc="-7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Transportation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620" y="161036"/>
            <a:ext cx="1951355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5" dirty="0">
                <a:solidFill>
                  <a:srgbClr val="0000FF"/>
                </a:solidFill>
                <a:latin typeface="Arial"/>
                <a:cs typeface="Arial"/>
              </a:rPr>
              <a:t>Contents</a:t>
            </a:r>
            <a:endParaRPr sz="35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Moon-Kyu </a:t>
            </a:r>
            <a:r>
              <a:rPr spc="-5" dirty="0"/>
              <a:t>Cho,</a:t>
            </a:r>
            <a:r>
              <a:rPr spc="-35" dirty="0"/>
              <a:t> </a:t>
            </a:r>
            <a:r>
              <a:rPr spc="-5" dirty="0"/>
              <a:t>2022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930633" y="6656752"/>
            <a:ext cx="96520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8157" y="1307084"/>
            <a:ext cx="3838575" cy="3546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7185" indent="-325120">
              <a:lnSpc>
                <a:spcPct val="100000"/>
              </a:lnSpc>
              <a:spcBef>
                <a:spcPts val="95"/>
              </a:spcBef>
              <a:buChar char="•"/>
              <a:tabLst>
                <a:tab pos="337185" algn="l"/>
                <a:tab pos="337820" algn="l"/>
              </a:tabLst>
            </a:pPr>
            <a:r>
              <a:rPr sz="2800" spc="-5" dirty="0">
                <a:latin typeface="Arial"/>
                <a:cs typeface="Arial"/>
              </a:rPr>
              <a:t>Object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Experiment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3100">
              <a:latin typeface="Arial"/>
              <a:cs typeface="Arial"/>
            </a:endParaRPr>
          </a:p>
          <a:p>
            <a:pPr marL="337185" indent="-325120">
              <a:lnSpc>
                <a:spcPct val="100000"/>
              </a:lnSpc>
              <a:buChar char="•"/>
              <a:tabLst>
                <a:tab pos="337185" algn="l"/>
                <a:tab pos="337820" algn="l"/>
              </a:tabLst>
            </a:pPr>
            <a:r>
              <a:rPr sz="2800" spc="-5" dirty="0">
                <a:latin typeface="Arial"/>
                <a:cs typeface="Arial"/>
              </a:rPr>
              <a:t>Circuit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Theory</a:t>
            </a:r>
            <a:endParaRPr sz="28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620"/>
              </a:spcBef>
              <a:tabLst>
                <a:tab pos="756285" algn="l"/>
              </a:tabLst>
            </a:pPr>
            <a:r>
              <a:rPr sz="2400" dirty="0">
                <a:latin typeface="Arial"/>
                <a:cs typeface="Arial"/>
              </a:rPr>
              <a:t>−	</a:t>
            </a:r>
            <a:r>
              <a:rPr sz="2400" spc="-5" dirty="0">
                <a:latin typeface="Arial"/>
                <a:cs typeface="Arial"/>
              </a:rPr>
              <a:t>Superposition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property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Experiment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31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Preliminary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Report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620" y="122936"/>
            <a:ext cx="24809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0000FF"/>
                </a:solidFill>
                <a:latin typeface="Arial"/>
                <a:cs typeface="Arial"/>
              </a:rPr>
              <a:t>9</a:t>
            </a:r>
            <a:r>
              <a:rPr sz="4000" spc="-10" dirty="0">
                <a:solidFill>
                  <a:srgbClr val="0000FF"/>
                </a:solidFill>
                <a:latin typeface="맑은 고딕"/>
                <a:cs typeface="맑은 고딕"/>
              </a:rPr>
              <a:t>주차</a:t>
            </a:r>
            <a:r>
              <a:rPr sz="4000" spc="-360" dirty="0">
                <a:solidFill>
                  <a:srgbClr val="0000FF"/>
                </a:solidFill>
                <a:latin typeface="맑은 고딕"/>
                <a:cs typeface="맑은 고딕"/>
              </a:rPr>
              <a:t> </a:t>
            </a:r>
            <a:r>
              <a:rPr sz="4000" spc="-5" dirty="0">
                <a:solidFill>
                  <a:srgbClr val="0000FF"/>
                </a:solidFill>
                <a:latin typeface="맑은 고딕"/>
                <a:cs typeface="맑은 고딕"/>
              </a:rPr>
              <a:t>실험</a:t>
            </a:r>
            <a:endParaRPr sz="40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0304" y="1105357"/>
            <a:ext cx="11765915" cy="1794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9915" indent="-53975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AutoNum type="romanUcPeriod"/>
              <a:tabLst>
                <a:tab pos="589915" algn="l"/>
                <a:tab pos="590550" algn="l"/>
                <a:tab pos="3030220" algn="l"/>
              </a:tabLst>
            </a:pPr>
            <a:r>
              <a:rPr sz="2400" b="1" dirty="0">
                <a:latin typeface="Arial"/>
                <a:cs typeface="Arial"/>
              </a:rPr>
              <a:t>(</a:t>
            </a:r>
            <a:r>
              <a:rPr sz="2400" b="1" dirty="0">
                <a:latin typeface="맑은 고딕"/>
                <a:cs typeface="맑은 고딕"/>
              </a:rPr>
              <a:t>기본</a:t>
            </a:r>
            <a:r>
              <a:rPr sz="2400" b="1" spc="240" dirty="0">
                <a:latin typeface="맑은 고딕"/>
                <a:cs typeface="맑은 고딕"/>
              </a:rPr>
              <a:t> </a:t>
            </a:r>
            <a:r>
              <a:rPr sz="2400" b="1" spc="-5" dirty="0">
                <a:latin typeface="맑은 고딕"/>
                <a:cs typeface="맑은 고딕"/>
              </a:rPr>
              <a:t>회로</a:t>
            </a:r>
            <a:r>
              <a:rPr sz="2400" b="1" spc="229" dirty="0">
                <a:latin typeface="맑은 고딕"/>
                <a:cs typeface="맑은 고딕"/>
              </a:rPr>
              <a:t> </a:t>
            </a:r>
            <a:r>
              <a:rPr sz="2400" b="1" spc="-5" dirty="0">
                <a:latin typeface="맑은 고딕"/>
                <a:cs typeface="맑은 고딕"/>
              </a:rPr>
              <a:t>실험</a:t>
            </a:r>
            <a:r>
              <a:rPr sz="2400" b="1" spc="-5" dirty="0">
                <a:latin typeface="Arial"/>
                <a:cs typeface="Arial"/>
              </a:rPr>
              <a:t>)	</a:t>
            </a:r>
            <a:r>
              <a:rPr sz="2400" b="1" spc="-5" dirty="0">
                <a:latin typeface="맑은 고딕"/>
                <a:cs typeface="맑은 고딕"/>
              </a:rPr>
              <a:t>아래와</a:t>
            </a:r>
            <a:r>
              <a:rPr sz="2400" b="1" spc="225" dirty="0">
                <a:latin typeface="맑은 고딕"/>
                <a:cs typeface="맑은 고딕"/>
              </a:rPr>
              <a:t> </a:t>
            </a:r>
            <a:r>
              <a:rPr sz="2400" b="1" spc="-5" dirty="0">
                <a:latin typeface="맑은 고딕"/>
                <a:cs typeface="맑은 고딕"/>
              </a:rPr>
              <a:t>같이</a:t>
            </a:r>
            <a:r>
              <a:rPr sz="2400" b="1" spc="204" dirty="0">
                <a:latin typeface="맑은 고딕"/>
                <a:cs typeface="맑은 고딕"/>
              </a:rPr>
              <a:t> </a:t>
            </a:r>
            <a:r>
              <a:rPr sz="2400" b="1" spc="-5" dirty="0">
                <a:latin typeface="맑은 고딕"/>
                <a:cs typeface="맑은 고딕"/>
              </a:rPr>
              <a:t>회로를</a:t>
            </a:r>
            <a:r>
              <a:rPr sz="2400" b="1" spc="229" dirty="0">
                <a:latin typeface="맑은 고딕"/>
                <a:cs typeface="맑은 고딕"/>
              </a:rPr>
              <a:t> </a:t>
            </a:r>
            <a:r>
              <a:rPr sz="2400" b="1" spc="-5" dirty="0">
                <a:latin typeface="맑은 고딕"/>
                <a:cs typeface="맑은 고딕"/>
              </a:rPr>
              <a:t>구성한</a:t>
            </a:r>
            <a:r>
              <a:rPr sz="2400" b="1" spc="229" dirty="0">
                <a:latin typeface="맑은 고딕"/>
                <a:cs typeface="맑은 고딕"/>
              </a:rPr>
              <a:t> </a:t>
            </a:r>
            <a:r>
              <a:rPr sz="2400" b="1" dirty="0">
                <a:latin typeface="맑은 고딕"/>
                <a:cs typeface="맑은 고딕"/>
              </a:rPr>
              <a:t>후</a:t>
            </a:r>
            <a:r>
              <a:rPr sz="2400" b="1" spc="215" dirty="0">
                <a:latin typeface="맑은 고딕"/>
                <a:cs typeface="맑은 고딕"/>
              </a:rPr>
              <a:t> </a:t>
            </a:r>
            <a:r>
              <a:rPr sz="2400" b="1" dirty="0">
                <a:latin typeface="맑은 고딕"/>
                <a:cs typeface="맑은 고딕"/>
              </a:rPr>
              <a:t>각</a:t>
            </a:r>
            <a:r>
              <a:rPr sz="2400" b="1" spc="220" dirty="0">
                <a:latin typeface="맑은 고딕"/>
                <a:cs typeface="맑은 고딕"/>
              </a:rPr>
              <a:t> </a:t>
            </a:r>
            <a:r>
              <a:rPr sz="2400" b="1" spc="-5" dirty="0">
                <a:latin typeface="맑은 고딕"/>
                <a:cs typeface="맑은 고딕"/>
              </a:rPr>
              <a:t>저항에</a:t>
            </a:r>
            <a:r>
              <a:rPr sz="2400" b="1" spc="215" dirty="0">
                <a:latin typeface="맑은 고딕"/>
                <a:cs typeface="맑은 고딕"/>
              </a:rPr>
              <a:t> </a:t>
            </a:r>
            <a:r>
              <a:rPr sz="2400" b="1" spc="-10" dirty="0">
                <a:latin typeface="맑은 고딕"/>
                <a:cs typeface="맑은 고딕"/>
              </a:rPr>
              <a:t>걸린</a:t>
            </a:r>
            <a:r>
              <a:rPr sz="2400" b="1" spc="229" dirty="0">
                <a:latin typeface="맑은 고딕"/>
                <a:cs typeface="맑은 고딕"/>
              </a:rPr>
              <a:t> </a:t>
            </a:r>
            <a:r>
              <a:rPr sz="2400" b="1" dirty="0">
                <a:latin typeface="맑은 고딕"/>
                <a:cs typeface="맑은 고딕"/>
              </a:rPr>
              <a:t>전압</a:t>
            </a:r>
            <a:r>
              <a:rPr sz="2400" b="1" spc="215" dirty="0">
                <a:latin typeface="맑은 고딕"/>
                <a:cs typeface="맑은 고딕"/>
              </a:rPr>
              <a:t> </a:t>
            </a:r>
            <a:r>
              <a:rPr sz="2400" b="1" dirty="0">
                <a:latin typeface="맑은 고딕"/>
                <a:cs typeface="맑은 고딕"/>
              </a:rPr>
              <a:t>및</a:t>
            </a:r>
            <a:r>
              <a:rPr sz="2400" b="1" spc="220" dirty="0">
                <a:latin typeface="맑은 고딕"/>
                <a:cs typeface="맑은 고딕"/>
              </a:rPr>
              <a:t> </a:t>
            </a:r>
            <a:r>
              <a:rPr sz="2400" b="1" spc="-5" dirty="0">
                <a:latin typeface="맑은 고딕"/>
                <a:cs typeface="맑은 고딕"/>
              </a:rPr>
              <a:t>전류를</a:t>
            </a:r>
            <a:endParaRPr sz="2400">
              <a:latin typeface="맑은 고딕"/>
              <a:cs typeface="맑은 고딕"/>
            </a:endParaRPr>
          </a:p>
          <a:p>
            <a:pPr marL="589915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latin typeface="맑은 고딕"/>
                <a:cs typeface="맑은 고딕"/>
              </a:rPr>
              <a:t>측정하여</a:t>
            </a:r>
            <a:r>
              <a:rPr sz="2400" b="1" spc="-195" dirty="0">
                <a:latin typeface="맑은 고딕"/>
                <a:cs typeface="맑은 고딕"/>
              </a:rPr>
              <a:t> </a:t>
            </a:r>
            <a:r>
              <a:rPr sz="2400" b="1" dirty="0">
                <a:latin typeface="맑은 고딕"/>
                <a:cs typeface="맑은 고딕"/>
              </a:rPr>
              <a:t>표에</a:t>
            </a:r>
            <a:r>
              <a:rPr sz="2400" b="1" spc="-185" dirty="0">
                <a:latin typeface="맑은 고딕"/>
                <a:cs typeface="맑은 고딕"/>
              </a:rPr>
              <a:t> </a:t>
            </a:r>
            <a:r>
              <a:rPr sz="2400" b="1" dirty="0">
                <a:latin typeface="맑은 고딕"/>
                <a:cs typeface="맑은 고딕"/>
              </a:rPr>
              <a:t>기록하라</a:t>
            </a:r>
            <a:r>
              <a:rPr sz="2400" b="1" dirty="0">
                <a:latin typeface="Arial"/>
                <a:cs typeface="Arial"/>
              </a:rPr>
              <a:t>.</a:t>
            </a:r>
            <a:r>
              <a:rPr sz="2400" b="1" spc="-5" dirty="0">
                <a:latin typeface="Arial"/>
                <a:cs typeface="Arial"/>
              </a:rPr>
              <a:t> (R</a:t>
            </a:r>
            <a:r>
              <a:rPr sz="2400" b="1" spc="-7" baseline="-20833" dirty="0">
                <a:latin typeface="Arial"/>
                <a:cs typeface="Arial"/>
              </a:rPr>
              <a:t>1</a:t>
            </a:r>
            <a:r>
              <a:rPr sz="2400" b="1" spc="-5" dirty="0">
                <a:latin typeface="Arial"/>
                <a:cs typeface="Arial"/>
              </a:rPr>
              <a:t>,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R</a:t>
            </a:r>
            <a:r>
              <a:rPr sz="2400" b="1" spc="-7" baseline="-20833" dirty="0">
                <a:latin typeface="Arial"/>
                <a:cs typeface="Arial"/>
              </a:rPr>
              <a:t>2</a:t>
            </a:r>
            <a:r>
              <a:rPr sz="2400" b="1" spc="-5" dirty="0">
                <a:latin typeface="Arial"/>
                <a:cs typeface="Arial"/>
              </a:rPr>
              <a:t>, R</a:t>
            </a:r>
            <a:r>
              <a:rPr sz="2400" b="1" spc="-7" baseline="-20833" dirty="0">
                <a:latin typeface="Arial"/>
                <a:cs typeface="Arial"/>
              </a:rPr>
              <a:t>3</a:t>
            </a:r>
            <a:r>
              <a:rPr sz="2400" b="1" spc="-5" dirty="0">
                <a:latin typeface="맑은 고딕"/>
                <a:cs typeface="맑은 고딕"/>
              </a:rPr>
              <a:t>값을</a:t>
            </a:r>
            <a:r>
              <a:rPr sz="2400" b="1" spc="-175" dirty="0">
                <a:latin typeface="맑은 고딕"/>
                <a:cs typeface="맑은 고딕"/>
              </a:rPr>
              <a:t> </a:t>
            </a:r>
            <a:r>
              <a:rPr sz="2400" b="1" dirty="0">
                <a:latin typeface="맑은 고딕"/>
                <a:cs typeface="맑은 고딕"/>
              </a:rPr>
              <a:t>모두</a:t>
            </a:r>
            <a:r>
              <a:rPr sz="2400" b="1" spc="-190" dirty="0">
                <a:latin typeface="맑은 고딕"/>
                <a:cs typeface="맑은 고딕"/>
              </a:rPr>
              <a:t> </a:t>
            </a:r>
            <a:r>
              <a:rPr sz="2400" b="1" dirty="0">
                <a:latin typeface="맑은 고딕"/>
                <a:cs typeface="맑은 고딕"/>
              </a:rPr>
              <a:t>다르게</a:t>
            </a:r>
            <a:r>
              <a:rPr sz="2400" b="1" spc="-185" dirty="0">
                <a:latin typeface="맑은 고딕"/>
                <a:cs typeface="맑은 고딕"/>
              </a:rPr>
              <a:t> </a:t>
            </a:r>
            <a:r>
              <a:rPr sz="2400" b="1" dirty="0">
                <a:latin typeface="맑은 고딕"/>
                <a:cs typeface="맑은 고딕"/>
              </a:rPr>
              <a:t>구성</a:t>
            </a:r>
            <a:r>
              <a:rPr sz="2400" b="1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589915" indent="-539750">
              <a:lnSpc>
                <a:spcPct val="100000"/>
              </a:lnSpc>
              <a:spcBef>
                <a:spcPts val="1200"/>
              </a:spcBef>
              <a:buClr>
                <a:srgbClr val="FF0000"/>
              </a:buClr>
              <a:buAutoNum type="romanUcPeriod" startAt="2"/>
              <a:tabLst>
                <a:tab pos="589915" algn="l"/>
                <a:tab pos="590550" algn="l"/>
              </a:tabLst>
            </a:pPr>
            <a:r>
              <a:rPr sz="2400" b="1" spc="-5" dirty="0">
                <a:latin typeface="Arial"/>
                <a:cs typeface="Arial"/>
              </a:rPr>
              <a:t>V</a:t>
            </a:r>
            <a:r>
              <a:rPr sz="2400" b="1" spc="-7" baseline="-20833" dirty="0">
                <a:latin typeface="Arial"/>
                <a:cs typeface="Arial"/>
              </a:rPr>
              <a:t>1</a:t>
            </a:r>
            <a:r>
              <a:rPr sz="2400" b="1" spc="-5" dirty="0">
                <a:latin typeface="맑은 고딕"/>
                <a:cs typeface="맑은 고딕"/>
              </a:rPr>
              <a:t>를</a:t>
            </a:r>
            <a:r>
              <a:rPr sz="2400" b="1" spc="-195" dirty="0">
                <a:latin typeface="맑은 고딕"/>
                <a:cs typeface="맑은 고딕"/>
              </a:rPr>
              <a:t> </a:t>
            </a:r>
            <a:r>
              <a:rPr sz="2400" b="1" dirty="0">
                <a:latin typeface="맑은 고딕"/>
                <a:cs typeface="맑은 고딕"/>
              </a:rPr>
              <a:t>제거한</a:t>
            </a:r>
            <a:r>
              <a:rPr sz="2400" b="1" spc="-185" dirty="0">
                <a:latin typeface="맑은 고딕"/>
                <a:cs typeface="맑은 고딕"/>
              </a:rPr>
              <a:t> </a:t>
            </a:r>
            <a:r>
              <a:rPr sz="2400" b="1" dirty="0">
                <a:latin typeface="맑은 고딕"/>
                <a:cs typeface="맑은 고딕"/>
              </a:rPr>
              <a:t>후</a:t>
            </a:r>
            <a:r>
              <a:rPr sz="2400" b="1" spc="-195" dirty="0">
                <a:latin typeface="맑은 고딕"/>
                <a:cs typeface="맑은 고딕"/>
              </a:rPr>
              <a:t> </a:t>
            </a:r>
            <a:r>
              <a:rPr sz="2400" b="1" dirty="0">
                <a:latin typeface="맑은 고딕"/>
                <a:cs typeface="맑은 고딕"/>
              </a:rPr>
              <a:t>각</a:t>
            </a:r>
            <a:r>
              <a:rPr sz="2400" b="1" spc="-190" dirty="0">
                <a:latin typeface="맑은 고딕"/>
                <a:cs typeface="맑은 고딕"/>
              </a:rPr>
              <a:t> </a:t>
            </a:r>
            <a:r>
              <a:rPr sz="2400" b="1" dirty="0">
                <a:latin typeface="맑은 고딕"/>
                <a:cs typeface="맑은 고딕"/>
              </a:rPr>
              <a:t>저항에</a:t>
            </a:r>
            <a:r>
              <a:rPr sz="2400" b="1" spc="-195" dirty="0">
                <a:latin typeface="맑은 고딕"/>
                <a:cs typeface="맑은 고딕"/>
              </a:rPr>
              <a:t> </a:t>
            </a:r>
            <a:r>
              <a:rPr sz="2400" b="1" dirty="0">
                <a:latin typeface="맑은 고딕"/>
                <a:cs typeface="맑은 고딕"/>
              </a:rPr>
              <a:t>걸린</a:t>
            </a:r>
            <a:r>
              <a:rPr sz="2400" b="1" spc="-185" dirty="0">
                <a:latin typeface="맑은 고딕"/>
                <a:cs typeface="맑은 고딕"/>
              </a:rPr>
              <a:t> </a:t>
            </a:r>
            <a:r>
              <a:rPr sz="2400" b="1" dirty="0">
                <a:latin typeface="맑은 고딕"/>
                <a:cs typeface="맑은 고딕"/>
              </a:rPr>
              <a:t>전압</a:t>
            </a:r>
            <a:r>
              <a:rPr sz="2400" b="1" spc="-190" dirty="0">
                <a:latin typeface="맑은 고딕"/>
                <a:cs typeface="맑은 고딕"/>
              </a:rPr>
              <a:t> </a:t>
            </a:r>
            <a:r>
              <a:rPr sz="2400" b="1" dirty="0">
                <a:latin typeface="맑은 고딕"/>
                <a:cs typeface="맑은 고딕"/>
              </a:rPr>
              <a:t>및</a:t>
            </a:r>
            <a:r>
              <a:rPr sz="2400" b="1" spc="-195" dirty="0">
                <a:latin typeface="맑은 고딕"/>
                <a:cs typeface="맑은 고딕"/>
              </a:rPr>
              <a:t> </a:t>
            </a:r>
            <a:r>
              <a:rPr sz="2400" b="1" dirty="0">
                <a:latin typeface="맑은 고딕"/>
                <a:cs typeface="맑은 고딕"/>
              </a:rPr>
              <a:t>전류를</a:t>
            </a:r>
            <a:r>
              <a:rPr sz="2400" b="1" spc="-195" dirty="0">
                <a:latin typeface="맑은 고딕"/>
                <a:cs typeface="맑은 고딕"/>
              </a:rPr>
              <a:t> </a:t>
            </a:r>
            <a:r>
              <a:rPr sz="2400" b="1" dirty="0">
                <a:latin typeface="맑은 고딕"/>
                <a:cs typeface="맑은 고딕"/>
              </a:rPr>
              <a:t>측정하여</a:t>
            </a:r>
            <a:r>
              <a:rPr sz="2400" b="1" spc="-190" dirty="0">
                <a:latin typeface="맑은 고딕"/>
                <a:cs typeface="맑은 고딕"/>
              </a:rPr>
              <a:t> </a:t>
            </a:r>
            <a:r>
              <a:rPr sz="2400" b="1" dirty="0">
                <a:latin typeface="맑은 고딕"/>
                <a:cs typeface="맑은 고딕"/>
              </a:rPr>
              <a:t>표에</a:t>
            </a:r>
            <a:r>
              <a:rPr sz="2400" b="1" spc="-185" dirty="0">
                <a:latin typeface="맑은 고딕"/>
                <a:cs typeface="맑은 고딕"/>
              </a:rPr>
              <a:t> </a:t>
            </a:r>
            <a:r>
              <a:rPr sz="2400" b="1" dirty="0">
                <a:latin typeface="맑은 고딕"/>
                <a:cs typeface="맑은 고딕"/>
              </a:rPr>
              <a:t>기록하라</a:t>
            </a:r>
            <a:r>
              <a:rPr sz="2400" b="1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589915" indent="-539750">
              <a:lnSpc>
                <a:spcPct val="100000"/>
              </a:lnSpc>
              <a:spcBef>
                <a:spcPts val="1200"/>
              </a:spcBef>
              <a:buClr>
                <a:srgbClr val="FF0000"/>
              </a:buClr>
              <a:buAutoNum type="romanUcPeriod" startAt="2"/>
              <a:tabLst>
                <a:tab pos="589915" algn="l"/>
                <a:tab pos="590550" algn="l"/>
              </a:tabLst>
            </a:pPr>
            <a:r>
              <a:rPr sz="2400" b="1" spc="-5" dirty="0">
                <a:latin typeface="Arial"/>
                <a:cs typeface="Arial"/>
              </a:rPr>
              <a:t>V</a:t>
            </a:r>
            <a:r>
              <a:rPr sz="2400" b="1" spc="-7" baseline="-20833" dirty="0">
                <a:latin typeface="Arial"/>
                <a:cs typeface="Arial"/>
              </a:rPr>
              <a:t>2</a:t>
            </a:r>
            <a:r>
              <a:rPr sz="2400" b="1" spc="-5" dirty="0">
                <a:latin typeface="맑은 고딕"/>
                <a:cs typeface="맑은 고딕"/>
              </a:rPr>
              <a:t>를</a:t>
            </a:r>
            <a:r>
              <a:rPr sz="2400" b="1" spc="-195" dirty="0">
                <a:latin typeface="맑은 고딕"/>
                <a:cs typeface="맑은 고딕"/>
              </a:rPr>
              <a:t> </a:t>
            </a:r>
            <a:r>
              <a:rPr sz="2400" b="1" dirty="0">
                <a:latin typeface="맑은 고딕"/>
                <a:cs typeface="맑은 고딕"/>
              </a:rPr>
              <a:t>제거한</a:t>
            </a:r>
            <a:r>
              <a:rPr sz="2400" b="1" spc="-185" dirty="0">
                <a:latin typeface="맑은 고딕"/>
                <a:cs typeface="맑은 고딕"/>
              </a:rPr>
              <a:t> </a:t>
            </a:r>
            <a:r>
              <a:rPr sz="2400" b="1" dirty="0">
                <a:latin typeface="맑은 고딕"/>
                <a:cs typeface="맑은 고딕"/>
              </a:rPr>
              <a:t>후</a:t>
            </a:r>
            <a:r>
              <a:rPr sz="2400" b="1" spc="-195" dirty="0">
                <a:latin typeface="맑은 고딕"/>
                <a:cs typeface="맑은 고딕"/>
              </a:rPr>
              <a:t> </a:t>
            </a:r>
            <a:r>
              <a:rPr sz="2400" b="1" dirty="0">
                <a:latin typeface="맑은 고딕"/>
                <a:cs typeface="맑은 고딕"/>
              </a:rPr>
              <a:t>각</a:t>
            </a:r>
            <a:r>
              <a:rPr sz="2400" b="1" spc="-190" dirty="0">
                <a:latin typeface="맑은 고딕"/>
                <a:cs typeface="맑은 고딕"/>
              </a:rPr>
              <a:t> </a:t>
            </a:r>
            <a:r>
              <a:rPr sz="2400" b="1" dirty="0">
                <a:latin typeface="맑은 고딕"/>
                <a:cs typeface="맑은 고딕"/>
              </a:rPr>
              <a:t>저항에</a:t>
            </a:r>
            <a:r>
              <a:rPr sz="2400" b="1" spc="-195" dirty="0">
                <a:latin typeface="맑은 고딕"/>
                <a:cs typeface="맑은 고딕"/>
              </a:rPr>
              <a:t> </a:t>
            </a:r>
            <a:r>
              <a:rPr sz="2400" b="1" dirty="0">
                <a:latin typeface="맑은 고딕"/>
                <a:cs typeface="맑은 고딕"/>
              </a:rPr>
              <a:t>걸린</a:t>
            </a:r>
            <a:r>
              <a:rPr sz="2400" b="1" spc="-185" dirty="0">
                <a:latin typeface="맑은 고딕"/>
                <a:cs typeface="맑은 고딕"/>
              </a:rPr>
              <a:t> </a:t>
            </a:r>
            <a:r>
              <a:rPr sz="2400" b="1" dirty="0">
                <a:latin typeface="맑은 고딕"/>
                <a:cs typeface="맑은 고딕"/>
              </a:rPr>
              <a:t>전압</a:t>
            </a:r>
            <a:r>
              <a:rPr sz="2400" b="1" spc="-190" dirty="0">
                <a:latin typeface="맑은 고딕"/>
                <a:cs typeface="맑은 고딕"/>
              </a:rPr>
              <a:t> </a:t>
            </a:r>
            <a:r>
              <a:rPr sz="2400" b="1" dirty="0">
                <a:latin typeface="맑은 고딕"/>
                <a:cs typeface="맑은 고딕"/>
              </a:rPr>
              <a:t>및</a:t>
            </a:r>
            <a:r>
              <a:rPr sz="2400" b="1" spc="-195" dirty="0">
                <a:latin typeface="맑은 고딕"/>
                <a:cs typeface="맑은 고딕"/>
              </a:rPr>
              <a:t> </a:t>
            </a:r>
            <a:r>
              <a:rPr sz="2400" b="1" dirty="0">
                <a:latin typeface="맑은 고딕"/>
                <a:cs typeface="맑은 고딕"/>
              </a:rPr>
              <a:t>전류를</a:t>
            </a:r>
            <a:r>
              <a:rPr sz="2400" b="1" spc="-195" dirty="0">
                <a:latin typeface="맑은 고딕"/>
                <a:cs typeface="맑은 고딕"/>
              </a:rPr>
              <a:t> </a:t>
            </a:r>
            <a:r>
              <a:rPr sz="2400" b="1" dirty="0">
                <a:latin typeface="맑은 고딕"/>
                <a:cs typeface="맑은 고딕"/>
              </a:rPr>
              <a:t>측정하여</a:t>
            </a:r>
            <a:r>
              <a:rPr sz="2400" b="1" spc="-190" dirty="0">
                <a:latin typeface="맑은 고딕"/>
                <a:cs typeface="맑은 고딕"/>
              </a:rPr>
              <a:t> </a:t>
            </a:r>
            <a:r>
              <a:rPr sz="2400" b="1" dirty="0">
                <a:latin typeface="맑은 고딕"/>
                <a:cs typeface="맑은 고딕"/>
              </a:rPr>
              <a:t>표에</a:t>
            </a:r>
            <a:r>
              <a:rPr sz="2400" b="1" spc="-185" dirty="0">
                <a:latin typeface="맑은 고딕"/>
                <a:cs typeface="맑은 고딕"/>
              </a:rPr>
              <a:t> </a:t>
            </a:r>
            <a:r>
              <a:rPr sz="2400" b="1" dirty="0">
                <a:latin typeface="맑은 고딕"/>
                <a:cs typeface="맑은 고딕"/>
              </a:rPr>
              <a:t>기록하라</a:t>
            </a:r>
            <a:r>
              <a:rPr sz="2400" b="1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37604" y="3476944"/>
            <a:ext cx="5135452" cy="2346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41919" y="3895344"/>
            <a:ext cx="571500" cy="161925"/>
          </a:xfrm>
          <a:custGeom>
            <a:avLst/>
            <a:gdLst/>
            <a:ahLst/>
            <a:cxnLst/>
            <a:rect l="l" t="t" r="r" b="b"/>
            <a:pathLst>
              <a:path w="571500" h="161925">
                <a:moveTo>
                  <a:pt x="571500" y="0"/>
                </a:moveTo>
                <a:lnTo>
                  <a:pt x="0" y="0"/>
                </a:lnTo>
                <a:lnTo>
                  <a:pt x="0" y="161543"/>
                </a:lnTo>
                <a:lnTo>
                  <a:pt x="571500" y="161543"/>
                </a:lnTo>
                <a:lnTo>
                  <a:pt x="5715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317735" y="4788408"/>
            <a:ext cx="573405" cy="163195"/>
          </a:xfrm>
          <a:custGeom>
            <a:avLst/>
            <a:gdLst/>
            <a:ahLst/>
            <a:cxnLst/>
            <a:rect l="l" t="t" r="r" b="b"/>
            <a:pathLst>
              <a:path w="573404" h="163195">
                <a:moveTo>
                  <a:pt x="573024" y="0"/>
                </a:moveTo>
                <a:lnTo>
                  <a:pt x="0" y="0"/>
                </a:lnTo>
                <a:lnTo>
                  <a:pt x="0" y="163068"/>
                </a:lnTo>
                <a:lnTo>
                  <a:pt x="573024" y="163068"/>
                </a:lnTo>
                <a:lnTo>
                  <a:pt x="5730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023347" y="3895344"/>
            <a:ext cx="571500" cy="161925"/>
          </a:xfrm>
          <a:custGeom>
            <a:avLst/>
            <a:gdLst/>
            <a:ahLst/>
            <a:cxnLst/>
            <a:rect l="l" t="t" r="r" b="b"/>
            <a:pathLst>
              <a:path w="571500" h="161925">
                <a:moveTo>
                  <a:pt x="571500" y="0"/>
                </a:moveTo>
                <a:lnTo>
                  <a:pt x="0" y="0"/>
                </a:lnTo>
                <a:lnTo>
                  <a:pt x="0" y="161543"/>
                </a:lnTo>
                <a:lnTo>
                  <a:pt x="571500" y="161543"/>
                </a:lnTo>
                <a:lnTo>
                  <a:pt x="5715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753343" y="4625340"/>
            <a:ext cx="571500" cy="250190"/>
          </a:xfrm>
          <a:custGeom>
            <a:avLst/>
            <a:gdLst/>
            <a:ahLst/>
            <a:cxnLst/>
            <a:rect l="l" t="t" r="r" b="b"/>
            <a:pathLst>
              <a:path w="571500" h="250189">
                <a:moveTo>
                  <a:pt x="571500" y="0"/>
                </a:moveTo>
                <a:lnTo>
                  <a:pt x="0" y="0"/>
                </a:lnTo>
                <a:lnTo>
                  <a:pt x="0" y="249936"/>
                </a:lnTo>
                <a:lnTo>
                  <a:pt x="571500" y="249936"/>
                </a:lnTo>
                <a:lnTo>
                  <a:pt x="5715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89264" y="4376928"/>
            <a:ext cx="571500" cy="250190"/>
          </a:xfrm>
          <a:custGeom>
            <a:avLst/>
            <a:gdLst/>
            <a:ahLst/>
            <a:cxnLst/>
            <a:rect l="l" t="t" r="r" b="b"/>
            <a:pathLst>
              <a:path w="571500" h="250189">
                <a:moveTo>
                  <a:pt x="571500" y="0"/>
                </a:moveTo>
                <a:lnTo>
                  <a:pt x="0" y="0"/>
                </a:lnTo>
                <a:lnTo>
                  <a:pt x="0" y="249936"/>
                </a:lnTo>
                <a:lnTo>
                  <a:pt x="571500" y="249936"/>
                </a:lnTo>
                <a:lnTo>
                  <a:pt x="5715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771631" y="4625340"/>
            <a:ext cx="573405" cy="250190"/>
          </a:xfrm>
          <a:custGeom>
            <a:avLst/>
            <a:gdLst/>
            <a:ahLst/>
            <a:cxnLst/>
            <a:rect l="l" t="t" r="r" b="b"/>
            <a:pathLst>
              <a:path w="573404" h="250189">
                <a:moveTo>
                  <a:pt x="573024" y="0"/>
                </a:moveTo>
                <a:lnTo>
                  <a:pt x="0" y="0"/>
                </a:lnTo>
                <a:lnTo>
                  <a:pt x="0" y="249936"/>
                </a:lnTo>
                <a:lnTo>
                  <a:pt x="573024" y="249936"/>
                </a:lnTo>
                <a:lnTo>
                  <a:pt x="5730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22964" y="4908803"/>
            <a:ext cx="571500" cy="248920"/>
          </a:xfrm>
          <a:custGeom>
            <a:avLst/>
            <a:gdLst/>
            <a:ahLst/>
            <a:cxnLst/>
            <a:rect l="l" t="t" r="r" b="b"/>
            <a:pathLst>
              <a:path w="571500" h="248920">
                <a:moveTo>
                  <a:pt x="571500" y="0"/>
                </a:moveTo>
                <a:lnTo>
                  <a:pt x="0" y="0"/>
                </a:lnTo>
                <a:lnTo>
                  <a:pt x="0" y="248412"/>
                </a:lnTo>
                <a:lnTo>
                  <a:pt x="571500" y="248412"/>
                </a:lnTo>
                <a:lnTo>
                  <a:pt x="5715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377" y="3338964"/>
            <a:ext cx="6017384" cy="27109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Moon-Kyu </a:t>
            </a:r>
            <a:r>
              <a:rPr spc="-5" dirty="0"/>
              <a:t>Cho,</a:t>
            </a:r>
            <a:r>
              <a:rPr spc="-35" dirty="0"/>
              <a:t> </a:t>
            </a:r>
            <a:r>
              <a:rPr spc="-5" dirty="0"/>
              <a:t>2022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1DF6D0B-43C9-C892-5FBF-EF8BC0A4D08D}"/>
              </a:ext>
            </a:extLst>
          </p:cNvPr>
          <p:cNvGrpSpPr/>
          <p:nvPr/>
        </p:nvGrpSpPr>
        <p:grpSpPr>
          <a:xfrm>
            <a:off x="7382585" y="3177589"/>
            <a:ext cx="3438720" cy="1255320"/>
            <a:chOff x="7382585" y="3177589"/>
            <a:chExt cx="3438720" cy="125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52B00C3D-23A7-D87D-0893-8EBCF20B83E3}"/>
                    </a:ext>
                  </a:extLst>
                </p14:cNvPr>
                <p14:cNvContentPartPr/>
                <p14:nvPr/>
              </p14:nvContentPartPr>
              <p14:xfrm>
                <a:off x="7382585" y="3201349"/>
                <a:ext cx="1071000" cy="56376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52B00C3D-23A7-D87D-0893-8EBCF20B83E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373585" y="3192709"/>
                  <a:ext cx="108864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CEB2E791-A6EC-2578-18AC-AD8F8784BA77}"/>
                    </a:ext>
                  </a:extLst>
                </p14:cNvPr>
                <p14:cNvContentPartPr/>
                <p14:nvPr/>
              </p14:nvContentPartPr>
              <p14:xfrm>
                <a:off x="9681905" y="3177589"/>
                <a:ext cx="1139400" cy="61524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CEB2E791-A6EC-2578-18AC-AD8F8784BA7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672905" y="3168949"/>
                  <a:ext cx="1157040" cy="63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C6BC7D5E-E816-286E-2D55-40F9AE98ED5A}"/>
                    </a:ext>
                  </a:extLst>
                </p14:cNvPr>
                <p14:cNvContentPartPr/>
                <p14:nvPr/>
              </p14:nvContentPartPr>
              <p14:xfrm>
                <a:off x="9068825" y="3771229"/>
                <a:ext cx="222840" cy="54216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C6BC7D5E-E816-286E-2D55-40F9AE98ED5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059825" y="3762589"/>
                  <a:ext cx="240480" cy="55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77F3D796-FB80-2174-6BCB-59E124DB100A}"/>
                    </a:ext>
                  </a:extLst>
                </p14:cNvPr>
                <p14:cNvContentPartPr/>
                <p14:nvPr/>
              </p14:nvContentPartPr>
              <p14:xfrm>
                <a:off x="9179345" y="4278469"/>
                <a:ext cx="108360" cy="15444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77F3D796-FB80-2174-6BCB-59E124DB100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170345" y="4269829"/>
                  <a:ext cx="126000" cy="17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5C47BE8-7FA5-4B77-BD34-626CE3ACF3B1}"/>
              </a:ext>
            </a:extLst>
          </p:cNvPr>
          <p:cNvGrpSpPr/>
          <p:nvPr/>
        </p:nvGrpSpPr>
        <p:grpSpPr>
          <a:xfrm>
            <a:off x="4968425" y="175549"/>
            <a:ext cx="1920960" cy="389520"/>
            <a:chOff x="4968425" y="175549"/>
            <a:chExt cx="1920960" cy="38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49CD39C8-0CE5-93EB-AB89-4B8F7821EE0F}"/>
                    </a:ext>
                  </a:extLst>
                </p14:cNvPr>
                <p14:cNvContentPartPr/>
                <p14:nvPr/>
              </p14:nvContentPartPr>
              <p14:xfrm>
                <a:off x="4968425" y="250789"/>
                <a:ext cx="261000" cy="31428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49CD39C8-0CE5-93EB-AB89-4B8F7821EE0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959785" y="241789"/>
                  <a:ext cx="27864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D255A4EE-A10C-560B-D05A-9A45029DBA94}"/>
                    </a:ext>
                  </a:extLst>
                </p14:cNvPr>
                <p14:cNvContentPartPr/>
                <p14:nvPr/>
              </p14:nvContentPartPr>
              <p14:xfrm>
                <a:off x="5374145" y="347989"/>
                <a:ext cx="110160" cy="2448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D255A4EE-A10C-560B-D05A-9A45029DBA9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65145" y="338989"/>
                  <a:ext cx="1278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39C5CF84-2893-A647-D9F9-12A50EE51490}"/>
                    </a:ext>
                  </a:extLst>
                </p14:cNvPr>
                <p14:cNvContentPartPr/>
                <p14:nvPr/>
              </p14:nvContentPartPr>
              <p14:xfrm>
                <a:off x="5395745" y="444469"/>
                <a:ext cx="207000" cy="2448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39C5CF84-2893-A647-D9F9-12A50EE5149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386745" y="435829"/>
                  <a:ext cx="2246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DB060EDE-8085-8F1E-4E36-D7F3D059A6DF}"/>
                    </a:ext>
                  </a:extLst>
                </p14:cNvPr>
                <p14:cNvContentPartPr/>
                <p14:nvPr/>
              </p14:nvContentPartPr>
              <p14:xfrm>
                <a:off x="5703905" y="229909"/>
                <a:ext cx="343080" cy="26424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DB060EDE-8085-8F1E-4E36-D7F3D059A6D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694905" y="220909"/>
                  <a:ext cx="36072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16C2D81C-9370-A292-AF5F-AAD01BFC850C}"/>
                    </a:ext>
                  </a:extLst>
                </p14:cNvPr>
                <p14:cNvContentPartPr/>
                <p14:nvPr/>
              </p14:nvContentPartPr>
              <p14:xfrm>
                <a:off x="6041945" y="323869"/>
                <a:ext cx="75960" cy="1044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16C2D81C-9370-A292-AF5F-AAD01BFC850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033305" y="315229"/>
                  <a:ext cx="936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95DB81E6-9EFA-BBB8-EE9E-FF69E6228A46}"/>
                    </a:ext>
                  </a:extLst>
                </p14:cNvPr>
                <p14:cNvContentPartPr/>
                <p14:nvPr/>
              </p14:nvContentPartPr>
              <p14:xfrm>
                <a:off x="6305105" y="175909"/>
                <a:ext cx="80640" cy="24372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95DB81E6-9EFA-BBB8-EE9E-FF69E6228A4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296105" y="166909"/>
                  <a:ext cx="982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51E220CE-7B30-605D-5E2F-BB5D25EBE991}"/>
                    </a:ext>
                  </a:extLst>
                </p14:cNvPr>
                <p14:cNvContentPartPr/>
                <p14:nvPr/>
              </p14:nvContentPartPr>
              <p14:xfrm>
                <a:off x="6318425" y="175549"/>
                <a:ext cx="570960" cy="29916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51E220CE-7B30-605D-5E2F-BB5D25EBE99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309425" y="166909"/>
                  <a:ext cx="588600" cy="31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35EB0D8-1CEF-1546-28CA-7143EBAB12A5}"/>
              </a:ext>
            </a:extLst>
          </p:cNvPr>
          <p:cNvGrpSpPr/>
          <p:nvPr/>
        </p:nvGrpSpPr>
        <p:grpSpPr>
          <a:xfrm>
            <a:off x="7017905" y="6037069"/>
            <a:ext cx="711360" cy="313920"/>
            <a:chOff x="7017905" y="6037069"/>
            <a:chExt cx="711360" cy="31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CF1BC7E8-20EF-BACA-4B31-E5EB4BA3D35E}"/>
                    </a:ext>
                  </a:extLst>
                </p14:cNvPr>
                <p14:cNvContentPartPr/>
                <p14:nvPr/>
              </p14:nvContentPartPr>
              <p14:xfrm>
                <a:off x="7017905" y="6051109"/>
                <a:ext cx="177480" cy="1872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CF1BC7E8-20EF-BACA-4B31-E5EB4BA3D35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009265" y="6042469"/>
                  <a:ext cx="1951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7D246B45-BF6C-0F5D-BC10-D396FD6D331F}"/>
                    </a:ext>
                  </a:extLst>
                </p14:cNvPr>
                <p14:cNvContentPartPr/>
                <p14:nvPr/>
              </p14:nvContentPartPr>
              <p14:xfrm>
                <a:off x="7089905" y="6037429"/>
                <a:ext cx="161280" cy="25272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7D246B45-BF6C-0F5D-BC10-D396FD6D331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081265" y="6028789"/>
                  <a:ext cx="17892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4440B079-B3BC-C168-1D68-42D0A6353883}"/>
                    </a:ext>
                  </a:extLst>
                </p14:cNvPr>
                <p14:cNvContentPartPr/>
                <p14:nvPr/>
              </p14:nvContentPartPr>
              <p14:xfrm>
                <a:off x="7316345" y="6130669"/>
                <a:ext cx="92160" cy="1332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4440B079-B3BC-C168-1D68-42D0A635388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307705" y="6121669"/>
                  <a:ext cx="1098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E737B511-5FD8-608A-106A-0ED63BE8AE89}"/>
                    </a:ext>
                  </a:extLst>
                </p14:cNvPr>
                <p14:cNvContentPartPr/>
                <p14:nvPr/>
              </p14:nvContentPartPr>
              <p14:xfrm>
                <a:off x="7292585" y="6204469"/>
                <a:ext cx="136080" cy="2412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E737B511-5FD8-608A-106A-0ED63BE8AE8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283585" y="6195829"/>
                  <a:ext cx="15372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769D10F3-B185-B071-E6AE-8E1C68FEDE9D}"/>
                    </a:ext>
                  </a:extLst>
                </p14:cNvPr>
                <p14:cNvContentPartPr/>
                <p14:nvPr/>
              </p14:nvContentPartPr>
              <p14:xfrm>
                <a:off x="7535945" y="6037069"/>
                <a:ext cx="193320" cy="31392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769D10F3-B185-B071-E6AE-8E1C68FEDE9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527305" y="6028429"/>
                  <a:ext cx="210960" cy="33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C3F91320-1EFB-4B3C-3FE6-CA13B87C8C42}"/>
              </a:ext>
            </a:extLst>
          </p:cNvPr>
          <p:cNvGrpSpPr/>
          <p:nvPr/>
        </p:nvGrpSpPr>
        <p:grpSpPr>
          <a:xfrm>
            <a:off x="8199785" y="5915749"/>
            <a:ext cx="1938240" cy="346680"/>
            <a:chOff x="8199785" y="5915749"/>
            <a:chExt cx="1938240" cy="34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8B39D029-772A-8A0F-DCA5-69C9D6E53876}"/>
                    </a:ext>
                  </a:extLst>
                </p14:cNvPr>
                <p14:cNvContentPartPr/>
                <p14:nvPr/>
              </p14:nvContentPartPr>
              <p14:xfrm>
                <a:off x="8199785" y="5963989"/>
                <a:ext cx="182880" cy="29844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8B39D029-772A-8A0F-DCA5-69C9D6E5387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190785" y="5955349"/>
                  <a:ext cx="2005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A105A74D-6217-585C-B0C3-18FFB6272BB1}"/>
                    </a:ext>
                  </a:extLst>
                </p14:cNvPr>
                <p14:cNvContentPartPr/>
                <p14:nvPr/>
              </p14:nvContentPartPr>
              <p14:xfrm>
                <a:off x="8537465" y="6057229"/>
                <a:ext cx="88560" cy="1944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A105A74D-6217-585C-B0C3-18FFB6272BB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528465" y="6048589"/>
                  <a:ext cx="1062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4C9011EA-0A08-CBBC-BC87-B7BD91D3E577}"/>
                    </a:ext>
                  </a:extLst>
                </p14:cNvPr>
                <p14:cNvContentPartPr/>
                <p14:nvPr/>
              </p14:nvContentPartPr>
              <p14:xfrm>
                <a:off x="8516945" y="6115549"/>
                <a:ext cx="131400" cy="1764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4C9011EA-0A08-CBBC-BC87-B7BD91D3E57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507945" y="6106909"/>
                  <a:ext cx="1490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2A4D423D-4114-2677-AFCD-EAFB79F47F87}"/>
                    </a:ext>
                  </a:extLst>
                </p14:cNvPr>
                <p14:cNvContentPartPr/>
                <p14:nvPr/>
              </p14:nvContentPartPr>
              <p14:xfrm>
                <a:off x="8743745" y="5931949"/>
                <a:ext cx="524520" cy="31248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2A4D423D-4114-2677-AFCD-EAFB79F47F8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734745" y="5922949"/>
                  <a:ext cx="54216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93012344-54B8-B52F-406E-F590F7BB0951}"/>
                    </a:ext>
                  </a:extLst>
                </p14:cNvPr>
                <p14:cNvContentPartPr/>
                <p14:nvPr/>
              </p14:nvContentPartPr>
              <p14:xfrm>
                <a:off x="9180065" y="5915749"/>
                <a:ext cx="385200" cy="29304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93012344-54B8-B52F-406E-F590F7BB095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171065" y="5907109"/>
                  <a:ext cx="40284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D5E50733-C74D-2526-97E1-501354CFCA9C}"/>
                    </a:ext>
                  </a:extLst>
                </p14:cNvPr>
                <p14:cNvContentPartPr/>
                <p14:nvPr/>
              </p14:nvContentPartPr>
              <p14:xfrm>
                <a:off x="9488945" y="6089269"/>
                <a:ext cx="121320" cy="792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D5E50733-C74D-2526-97E1-501354CFCA9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480305" y="6080269"/>
                  <a:ext cx="1389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8A1CC617-C123-C8BD-536C-43A791D76930}"/>
                    </a:ext>
                  </a:extLst>
                </p14:cNvPr>
                <p14:cNvContentPartPr/>
                <p14:nvPr/>
              </p14:nvContentPartPr>
              <p14:xfrm>
                <a:off x="9770105" y="5920789"/>
                <a:ext cx="367920" cy="27432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8A1CC617-C123-C8BD-536C-43A791D7693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761105" y="5911789"/>
                  <a:ext cx="385560" cy="29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2CC45D0C-EDCB-8ABC-2A59-46BC322252B5}"/>
              </a:ext>
            </a:extLst>
          </p:cNvPr>
          <p:cNvGrpSpPr/>
          <p:nvPr/>
        </p:nvGrpSpPr>
        <p:grpSpPr>
          <a:xfrm>
            <a:off x="7004945" y="6472309"/>
            <a:ext cx="515520" cy="311040"/>
            <a:chOff x="7004945" y="6472309"/>
            <a:chExt cx="515520" cy="31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2DA4F711-D7C7-B4B3-50A4-517ADD293DFD}"/>
                    </a:ext>
                  </a:extLst>
                </p14:cNvPr>
                <p14:cNvContentPartPr/>
                <p14:nvPr/>
              </p14:nvContentPartPr>
              <p14:xfrm>
                <a:off x="7004945" y="6547189"/>
                <a:ext cx="210240" cy="10152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2DA4F711-D7C7-B4B3-50A4-517ADD293DF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995945" y="6538549"/>
                  <a:ext cx="2278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67F43F67-82DA-A284-A9E8-A4234FEBA90F}"/>
                    </a:ext>
                  </a:extLst>
                </p14:cNvPr>
                <p14:cNvContentPartPr/>
                <p14:nvPr/>
              </p14:nvContentPartPr>
              <p14:xfrm>
                <a:off x="7193225" y="6472669"/>
                <a:ext cx="45000" cy="15912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67F43F67-82DA-A284-A9E8-A4234FEBA90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184225" y="6464029"/>
                  <a:ext cx="626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5DC4113F-5EE2-DC8C-B049-D190DD263597}"/>
                    </a:ext>
                  </a:extLst>
                </p14:cNvPr>
                <p14:cNvContentPartPr/>
                <p14:nvPr/>
              </p14:nvContentPartPr>
              <p14:xfrm>
                <a:off x="7217705" y="6662749"/>
                <a:ext cx="97560" cy="5328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5DC4113F-5EE2-DC8C-B049-D190DD26359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209065" y="6653749"/>
                  <a:ext cx="11520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83162FAF-2F7A-E44D-412C-936B5151E784}"/>
                    </a:ext>
                  </a:extLst>
                </p14:cNvPr>
                <p14:cNvContentPartPr/>
                <p14:nvPr/>
              </p14:nvContentPartPr>
              <p14:xfrm>
                <a:off x="7282865" y="6472309"/>
                <a:ext cx="174240" cy="253800"/>
              </p14:xfrm>
            </p:contentPart>
          </mc:Choice>
          <mc:Fallback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83162FAF-2F7A-E44D-412C-936B5151E78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274225" y="6463309"/>
                  <a:ext cx="19188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D8CFC190-F8F1-3711-749D-3976E65FB1A6}"/>
                    </a:ext>
                  </a:extLst>
                </p14:cNvPr>
                <p14:cNvContentPartPr/>
                <p14:nvPr/>
              </p14:nvContentPartPr>
              <p14:xfrm>
                <a:off x="7497425" y="6649069"/>
                <a:ext cx="23040" cy="13428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D8CFC190-F8F1-3711-749D-3976E65FB1A6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488425" y="6640429"/>
                  <a:ext cx="40680" cy="15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FC687451-05A1-FD10-F3F5-E107D6234362}"/>
              </a:ext>
            </a:extLst>
          </p:cNvPr>
          <p:cNvGrpSpPr/>
          <p:nvPr/>
        </p:nvGrpSpPr>
        <p:grpSpPr>
          <a:xfrm>
            <a:off x="8315345" y="6403549"/>
            <a:ext cx="361440" cy="246240"/>
            <a:chOff x="8315345" y="6403549"/>
            <a:chExt cx="361440" cy="24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EF6F23E5-FA37-7F63-96B3-91A0C7DFA103}"/>
                    </a:ext>
                  </a:extLst>
                </p14:cNvPr>
                <p14:cNvContentPartPr/>
                <p14:nvPr/>
              </p14:nvContentPartPr>
              <p14:xfrm>
                <a:off x="8315345" y="6405349"/>
                <a:ext cx="185400" cy="11340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EF6F23E5-FA37-7F63-96B3-91A0C7DFA103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306345" y="6396709"/>
                  <a:ext cx="2030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FACB3862-A505-C937-2A1A-C2081DBD2745}"/>
                    </a:ext>
                  </a:extLst>
                </p14:cNvPr>
                <p14:cNvContentPartPr/>
                <p14:nvPr/>
              </p14:nvContentPartPr>
              <p14:xfrm>
                <a:off x="8443865" y="6410389"/>
                <a:ext cx="67320" cy="130680"/>
              </p14:xfrm>
            </p:contentPart>
          </mc:Choice>
          <mc:Fallback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FACB3862-A505-C937-2A1A-C2081DBD274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434865" y="6401749"/>
                  <a:ext cx="849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04C26385-CC5F-4A4B-461A-8322D2155ACA}"/>
                    </a:ext>
                  </a:extLst>
                </p14:cNvPr>
                <p14:cNvContentPartPr/>
                <p14:nvPr/>
              </p14:nvContentPartPr>
              <p14:xfrm>
                <a:off x="8453945" y="6564109"/>
                <a:ext cx="84960" cy="32400"/>
              </p14:xfrm>
            </p:contentPart>
          </mc:Choice>
          <mc:Fallback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04C26385-CC5F-4A4B-461A-8322D2155ACA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444945" y="6555109"/>
                  <a:ext cx="1026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1C565EA2-7D57-C985-015A-7930EA08D1BE}"/>
                    </a:ext>
                  </a:extLst>
                </p14:cNvPr>
                <p14:cNvContentPartPr/>
                <p14:nvPr/>
              </p14:nvContentPartPr>
              <p14:xfrm>
                <a:off x="8519465" y="6403549"/>
                <a:ext cx="157320" cy="138240"/>
              </p14:xfrm>
            </p:contentPart>
          </mc:Choice>
          <mc:Fallback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1C565EA2-7D57-C985-015A-7930EA08D1BE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510465" y="6394909"/>
                  <a:ext cx="1749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83370012-0472-349C-3015-41F3237F385C}"/>
                    </a:ext>
                  </a:extLst>
                </p14:cNvPr>
                <p14:cNvContentPartPr/>
                <p14:nvPr/>
              </p14:nvContentPartPr>
              <p14:xfrm>
                <a:off x="8520185" y="6481309"/>
                <a:ext cx="149400" cy="168480"/>
              </p14:xfrm>
            </p:contentPart>
          </mc:Choice>
          <mc:Fallback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83370012-0472-349C-3015-41F3237F385C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511185" y="6472669"/>
                  <a:ext cx="167040" cy="18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3FADE5EC-D776-DAB6-B3F2-F26490EDB598}"/>
              </a:ext>
            </a:extLst>
          </p:cNvPr>
          <p:cNvGrpSpPr/>
          <p:nvPr/>
        </p:nvGrpSpPr>
        <p:grpSpPr>
          <a:xfrm>
            <a:off x="9419105" y="6305629"/>
            <a:ext cx="578880" cy="282240"/>
            <a:chOff x="9419105" y="6305629"/>
            <a:chExt cx="578880" cy="28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9178AF92-63F0-233D-EA3A-EAC9147E7031}"/>
                    </a:ext>
                  </a:extLst>
                </p14:cNvPr>
                <p14:cNvContentPartPr/>
                <p14:nvPr/>
              </p14:nvContentPartPr>
              <p14:xfrm>
                <a:off x="9419105" y="6317509"/>
                <a:ext cx="175680" cy="135000"/>
              </p14:xfrm>
            </p:contentPart>
          </mc:Choice>
          <mc:Fallback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9178AF92-63F0-233D-EA3A-EAC9147E7031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410105" y="6308869"/>
                  <a:ext cx="1933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24C380D9-54DF-B3B2-DEE3-3FB615887CFE}"/>
                    </a:ext>
                  </a:extLst>
                </p14:cNvPr>
                <p14:cNvContentPartPr/>
                <p14:nvPr/>
              </p14:nvContentPartPr>
              <p14:xfrm>
                <a:off x="9536825" y="6319309"/>
                <a:ext cx="99360" cy="165240"/>
              </p14:xfrm>
            </p:contentPart>
          </mc:Choice>
          <mc:Fallback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24C380D9-54DF-B3B2-DEE3-3FB615887CF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527825" y="6310669"/>
                  <a:ext cx="1170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E25A7A39-8A92-23B1-5539-DDC781660A71}"/>
                    </a:ext>
                  </a:extLst>
                </p14:cNvPr>
                <p14:cNvContentPartPr/>
                <p14:nvPr/>
              </p14:nvContentPartPr>
              <p14:xfrm>
                <a:off x="9668225" y="6305629"/>
                <a:ext cx="80280" cy="29160"/>
              </p14:xfrm>
            </p:contentPart>
          </mc:Choice>
          <mc:Fallback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E25A7A39-8A92-23B1-5539-DDC781660A7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659585" y="6296629"/>
                  <a:ext cx="979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9158641C-0D77-55CF-21C0-56D6ACF18008}"/>
                    </a:ext>
                  </a:extLst>
                </p14:cNvPr>
                <p14:cNvContentPartPr/>
                <p14:nvPr/>
              </p14:nvContentPartPr>
              <p14:xfrm>
                <a:off x="9680465" y="6336589"/>
                <a:ext cx="178560" cy="123840"/>
              </p14:xfrm>
            </p:contentPart>
          </mc:Choice>
          <mc:Fallback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9158641C-0D77-55CF-21C0-56D6ACF1800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671465" y="6327589"/>
                  <a:ext cx="1962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5F1C3D32-842B-608D-0CC6-6F9C8C00ECD1}"/>
                    </a:ext>
                  </a:extLst>
                </p14:cNvPr>
                <p14:cNvContentPartPr/>
                <p14:nvPr/>
              </p14:nvContentPartPr>
              <p14:xfrm>
                <a:off x="9777305" y="6470509"/>
                <a:ext cx="84240" cy="117360"/>
              </p14:xfrm>
            </p:contentPart>
          </mc:Choice>
          <mc:Fallback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5F1C3D32-842B-608D-0CC6-6F9C8C00ECD1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768665" y="6461509"/>
                  <a:ext cx="1018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52A58BCC-7DD6-F5D1-E441-0885AD8CF56D}"/>
                    </a:ext>
                  </a:extLst>
                </p14:cNvPr>
                <p14:cNvContentPartPr/>
                <p14:nvPr/>
              </p14:nvContentPartPr>
              <p14:xfrm>
                <a:off x="9991505" y="6553669"/>
                <a:ext cx="6480" cy="2880"/>
              </p14:xfrm>
            </p:contentPart>
          </mc:Choice>
          <mc:Fallback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52A58BCC-7DD6-F5D1-E441-0885AD8CF56D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982505" y="6544669"/>
                  <a:ext cx="24120" cy="2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61" name="잉크 60">
                <a:extLst>
                  <a:ext uri="{FF2B5EF4-FFF2-40B4-BE49-F238E27FC236}">
                    <a16:creationId xmlns:a16="http://schemas.microsoft.com/office/drawing/2014/main" id="{2B3F6E4B-D3C1-B33F-B053-1A8D44711C18}"/>
                  </a:ext>
                </a:extLst>
              </p14:cNvPr>
              <p14:cNvContentPartPr/>
              <p14:nvPr/>
            </p14:nvContentPartPr>
            <p14:xfrm>
              <a:off x="4675025" y="2258149"/>
              <a:ext cx="217800" cy="235440"/>
            </p14:xfrm>
          </p:contentPart>
        </mc:Choice>
        <mc:Fallback>
          <p:pic>
            <p:nvPicPr>
              <p:cNvPr id="61" name="잉크 60">
                <a:extLst>
                  <a:ext uri="{FF2B5EF4-FFF2-40B4-BE49-F238E27FC236}">
                    <a16:creationId xmlns:a16="http://schemas.microsoft.com/office/drawing/2014/main" id="{2B3F6E4B-D3C1-B33F-B053-1A8D44711C18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4666025" y="2249509"/>
                <a:ext cx="235440" cy="25308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그룹 63">
            <a:extLst>
              <a:ext uri="{FF2B5EF4-FFF2-40B4-BE49-F238E27FC236}">
                <a16:creationId xmlns:a16="http://schemas.microsoft.com/office/drawing/2014/main" id="{F95FEAFD-C0CE-2D07-0504-4CF8E4981FF0}"/>
              </a:ext>
            </a:extLst>
          </p:cNvPr>
          <p:cNvGrpSpPr/>
          <p:nvPr/>
        </p:nvGrpSpPr>
        <p:grpSpPr>
          <a:xfrm>
            <a:off x="6468545" y="2240509"/>
            <a:ext cx="209880" cy="276480"/>
            <a:chOff x="6468545" y="2240509"/>
            <a:chExt cx="209880" cy="27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3435B743-A019-CE90-60A5-BCE92D60D76E}"/>
                    </a:ext>
                  </a:extLst>
                </p14:cNvPr>
                <p14:cNvContentPartPr/>
                <p14:nvPr/>
              </p14:nvContentPartPr>
              <p14:xfrm>
                <a:off x="6472505" y="2240509"/>
                <a:ext cx="205920" cy="276480"/>
              </p14:xfrm>
            </p:contentPart>
          </mc:Choice>
          <mc:Fallback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3435B743-A019-CE90-60A5-BCE92D60D76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463865" y="2231869"/>
                  <a:ext cx="22356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00BFCA02-B2C5-4851-694A-BE27CB86E891}"/>
                    </a:ext>
                  </a:extLst>
                </p14:cNvPr>
                <p14:cNvContentPartPr/>
                <p14:nvPr/>
              </p14:nvContentPartPr>
              <p14:xfrm>
                <a:off x="6468545" y="2385589"/>
                <a:ext cx="192960" cy="34560"/>
              </p14:xfrm>
            </p:contentPart>
          </mc:Choice>
          <mc:Fallback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00BFCA02-B2C5-4851-694A-BE27CB86E89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459545" y="2376949"/>
                  <a:ext cx="210600" cy="5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FFEF2F67-D7A1-0E3F-8CDA-E31322017A17}"/>
              </a:ext>
            </a:extLst>
          </p:cNvPr>
          <p:cNvGrpSpPr/>
          <p:nvPr/>
        </p:nvGrpSpPr>
        <p:grpSpPr>
          <a:xfrm>
            <a:off x="1813025" y="3726229"/>
            <a:ext cx="1042200" cy="196920"/>
            <a:chOff x="1813025" y="3726229"/>
            <a:chExt cx="1042200" cy="19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62A534FD-7180-A072-9BCB-D5CE5E6F4106}"/>
                    </a:ext>
                  </a:extLst>
                </p14:cNvPr>
                <p14:cNvContentPartPr/>
                <p14:nvPr/>
              </p14:nvContentPartPr>
              <p14:xfrm>
                <a:off x="1813025" y="3742069"/>
                <a:ext cx="29520" cy="161280"/>
              </p14:xfrm>
            </p:contentPart>
          </mc:Choice>
          <mc:Fallback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62A534FD-7180-A072-9BCB-D5CE5E6F4106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804385" y="3733069"/>
                  <a:ext cx="471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835361AB-74B6-7B32-6025-7310554FA11B}"/>
                    </a:ext>
                  </a:extLst>
                </p14:cNvPr>
                <p14:cNvContentPartPr/>
                <p14:nvPr/>
              </p14:nvContentPartPr>
              <p14:xfrm>
                <a:off x="1873145" y="3787429"/>
                <a:ext cx="74520" cy="102960"/>
              </p14:xfrm>
            </p:contentPart>
          </mc:Choice>
          <mc:Fallback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835361AB-74B6-7B32-6025-7310554FA11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864505" y="3778429"/>
                  <a:ext cx="921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01730D0C-C5EE-BA99-8E46-76A4CEFF03A4}"/>
                    </a:ext>
                  </a:extLst>
                </p14:cNvPr>
                <p14:cNvContentPartPr/>
                <p14:nvPr/>
              </p14:nvContentPartPr>
              <p14:xfrm>
                <a:off x="1978985" y="3758989"/>
                <a:ext cx="84240" cy="109080"/>
              </p14:xfrm>
            </p:contentPart>
          </mc:Choice>
          <mc:Fallback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01730D0C-C5EE-BA99-8E46-76A4CEFF03A4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969985" y="3749989"/>
                  <a:ext cx="1018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5FEE8220-1788-27F2-4801-391711F5B1F5}"/>
                    </a:ext>
                  </a:extLst>
                </p14:cNvPr>
                <p14:cNvContentPartPr/>
                <p14:nvPr/>
              </p14:nvContentPartPr>
              <p14:xfrm>
                <a:off x="2127665" y="3738109"/>
                <a:ext cx="128880" cy="140760"/>
              </p14:xfrm>
            </p:contentPart>
          </mc:Choice>
          <mc:Fallback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5FEE8220-1788-27F2-4801-391711F5B1F5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118665" y="3729109"/>
                  <a:ext cx="14652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462905E3-4C80-6396-765E-24FFD7359F1F}"/>
                    </a:ext>
                  </a:extLst>
                </p14:cNvPr>
                <p14:cNvContentPartPr/>
                <p14:nvPr/>
              </p14:nvContentPartPr>
              <p14:xfrm>
                <a:off x="2347985" y="3873109"/>
                <a:ext cx="30240" cy="6120"/>
              </p14:xfrm>
            </p:contentPart>
          </mc:Choice>
          <mc:Fallback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462905E3-4C80-6396-765E-24FFD7359F1F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339345" y="3864469"/>
                  <a:ext cx="47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CE92D37C-2827-7583-F5C6-4B60B964153A}"/>
                    </a:ext>
                  </a:extLst>
                </p14:cNvPr>
                <p14:cNvContentPartPr/>
                <p14:nvPr/>
              </p14:nvContentPartPr>
              <p14:xfrm>
                <a:off x="2423585" y="3766549"/>
                <a:ext cx="63000" cy="151920"/>
              </p14:xfrm>
            </p:contentPart>
          </mc:Choice>
          <mc:Fallback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CE92D37C-2827-7583-F5C6-4B60B964153A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414585" y="3757549"/>
                  <a:ext cx="806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CCAD8B8A-0FC5-2CAB-2C04-F1C41C1049FA}"/>
                    </a:ext>
                  </a:extLst>
                </p14:cNvPr>
                <p14:cNvContentPartPr/>
                <p14:nvPr/>
              </p14:nvContentPartPr>
              <p14:xfrm>
                <a:off x="2602865" y="3821629"/>
                <a:ext cx="111960" cy="101520"/>
              </p14:xfrm>
            </p:contentPart>
          </mc:Choice>
          <mc:Fallback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CCAD8B8A-0FC5-2CAB-2C04-F1C41C1049FA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594225" y="3812629"/>
                  <a:ext cx="1296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12A423FA-45DC-8B89-52D7-CF7FE1F91B7D}"/>
                    </a:ext>
                  </a:extLst>
                </p14:cNvPr>
                <p14:cNvContentPartPr/>
                <p14:nvPr/>
              </p14:nvContentPartPr>
              <p14:xfrm>
                <a:off x="2747945" y="3726229"/>
                <a:ext cx="107280" cy="164880"/>
              </p14:xfrm>
            </p:contentPart>
          </mc:Choice>
          <mc:Fallback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12A423FA-45DC-8B89-52D7-CF7FE1F91B7D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738945" y="3717589"/>
                  <a:ext cx="124920" cy="182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75" name="잉크 74">
                <a:extLst>
                  <a:ext uri="{FF2B5EF4-FFF2-40B4-BE49-F238E27FC236}">
                    <a16:creationId xmlns:a16="http://schemas.microsoft.com/office/drawing/2014/main" id="{1F294A22-6F1A-801A-2280-696C3B7A6FED}"/>
                  </a:ext>
                </a:extLst>
              </p14:cNvPr>
              <p14:cNvContentPartPr/>
              <p14:nvPr/>
            </p14:nvContentPartPr>
            <p14:xfrm>
              <a:off x="3550745" y="3766549"/>
              <a:ext cx="97200" cy="155520"/>
            </p14:xfrm>
          </p:contentPart>
        </mc:Choice>
        <mc:Fallback>
          <p:pic>
            <p:nvPicPr>
              <p:cNvPr id="75" name="잉크 74">
                <a:extLst>
                  <a:ext uri="{FF2B5EF4-FFF2-40B4-BE49-F238E27FC236}">
                    <a16:creationId xmlns:a16="http://schemas.microsoft.com/office/drawing/2014/main" id="{1F294A22-6F1A-801A-2280-696C3B7A6FED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3541745" y="3757909"/>
                <a:ext cx="114840" cy="17316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그룹 84">
            <a:extLst>
              <a:ext uri="{FF2B5EF4-FFF2-40B4-BE49-F238E27FC236}">
                <a16:creationId xmlns:a16="http://schemas.microsoft.com/office/drawing/2014/main" id="{8B9081CE-588A-133F-D184-C085B30B10C4}"/>
              </a:ext>
            </a:extLst>
          </p:cNvPr>
          <p:cNvGrpSpPr/>
          <p:nvPr/>
        </p:nvGrpSpPr>
        <p:grpSpPr>
          <a:xfrm>
            <a:off x="3734705" y="3752509"/>
            <a:ext cx="748800" cy="175320"/>
            <a:chOff x="3734705" y="3752509"/>
            <a:chExt cx="748800" cy="17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270AA510-82EB-2381-9247-6C5A99BED2AF}"/>
                    </a:ext>
                  </a:extLst>
                </p14:cNvPr>
                <p14:cNvContentPartPr/>
                <p14:nvPr/>
              </p14:nvContentPartPr>
              <p14:xfrm>
                <a:off x="3734705" y="3768709"/>
                <a:ext cx="109800" cy="131400"/>
              </p14:xfrm>
            </p:contentPart>
          </mc:Choice>
          <mc:Fallback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270AA510-82EB-2381-9247-6C5A99BED2AF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726065" y="3760069"/>
                  <a:ext cx="1274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D512A9EC-3915-B4F4-FE28-52AD39C9612F}"/>
                    </a:ext>
                  </a:extLst>
                </p14:cNvPr>
                <p14:cNvContentPartPr/>
                <p14:nvPr/>
              </p14:nvContentPartPr>
              <p14:xfrm>
                <a:off x="3904265" y="3778429"/>
                <a:ext cx="95400" cy="145440"/>
              </p14:xfrm>
            </p:contentPart>
          </mc:Choice>
          <mc:Fallback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D512A9EC-3915-B4F4-FE28-52AD39C9612F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895625" y="3769429"/>
                  <a:ext cx="1130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D247ED19-964C-2BCA-93B4-482EF84FD671}"/>
                    </a:ext>
                  </a:extLst>
                </p14:cNvPr>
                <p14:cNvContentPartPr/>
                <p14:nvPr/>
              </p14:nvContentPartPr>
              <p14:xfrm>
                <a:off x="4059785" y="3784909"/>
                <a:ext cx="102600" cy="142920"/>
              </p14:xfrm>
            </p:contentPart>
          </mc:Choice>
          <mc:Fallback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D247ED19-964C-2BCA-93B4-482EF84FD671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050785" y="3775909"/>
                  <a:ext cx="1202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CCE6E201-AD5A-3E6A-80B5-C14D5FB6C9D4}"/>
                    </a:ext>
                  </a:extLst>
                </p14:cNvPr>
                <p14:cNvContentPartPr/>
                <p14:nvPr/>
              </p14:nvContentPartPr>
              <p14:xfrm>
                <a:off x="4258865" y="3827749"/>
                <a:ext cx="114840" cy="99000"/>
              </p14:xfrm>
            </p:contentPart>
          </mc:Choice>
          <mc:Fallback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CCE6E201-AD5A-3E6A-80B5-C14D5FB6C9D4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249865" y="3818749"/>
                  <a:ext cx="1324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C7379BD1-4FDB-8DC9-6368-83A0B710D0AE}"/>
                    </a:ext>
                  </a:extLst>
                </p14:cNvPr>
                <p14:cNvContentPartPr/>
                <p14:nvPr/>
              </p14:nvContentPartPr>
              <p14:xfrm>
                <a:off x="4401065" y="3752509"/>
                <a:ext cx="82440" cy="151200"/>
              </p14:xfrm>
            </p:contentPart>
          </mc:Choice>
          <mc:Fallback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C7379BD1-4FDB-8DC9-6368-83A0B710D0AE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392065" y="3743509"/>
                  <a:ext cx="100080" cy="16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4C8FE985-6AA4-6279-9A98-64380F313DE7}"/>
              </a:ext>
            </a:extLst>
          </p:cNvPr>
          <p:cNvGrpSpPr/>
          <p:nvPr/>
        </p:nvGrpSpPr>
        <p:grpSpPr>
          <a:xfrm>
            <a:off x="5055905" y="3786349"/>
            <a:ext cx="632160" cy="209520"/>
            <a:chOff x="5055905" y="3786349"/>
            <a:chExt cx="632160" cy="20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BBA64592-8348-5E31-9E02-170B5F17587F}"/>
                    </a:ext>
                  </a:extLst>
                </p14:cNvPr>
                <p14:cNvContentPartPr/>
                <p14:nvPr/>
              </p14:nvContentPartPr>
              <p14:xfrm>
                <a:off x="5055905" y="3801469"/>
                <a:ext cx="55440" cy="154080"/>
              </p14:xfrm>
            </p:contentPart>
          </mc:Choice>
          <mc:Fallback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BBA64592-8348-5E31-9E02-170B5F17587F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047265" y="3792829"/>
                  <a:ext cx="7308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6A6B504A-B4A4-34C5-112A-DD0AABDF3F81}"/>
                    </a:ext>
                  </a:extLst>
                </p14:cNvPr>
                <p14:cNvContentPartPr/>
                <p14:nvPr/>
              </p14:nvContentPartPr>
              <p14:xfrm>
                <a:off x="5157785" y="3880669"/>
                <a:ext cx="80280" cy="115200"/>
              </p14:xfrm>
            </p:contentPart>
          </mc:Choice>
          <mc:Fallback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6A6B504A-B4A4-34C5-112A-DD0AABDF3F81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148785" y="3872029"/>
                  <a:ext cx="979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97780C5D-D100-D528-3BA3-5176627BAAC2}"/>
                    </a:ext>
                  </a:extLst>
                </p14:cNvPr>
                <p14:cNvContentPartPr/>
                <p14:nvPr/>
              </p14:nvContentPartPr>
              <p14:xfrm>
                <a:off x="5260385" y="3868069"/>
                <a:ext cx="63000" cy="104400"/>
              </p14:xfrm>
            </p:contentPart>
          </mc:Choice>
          <mc:Fallback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97780C5D-D100-D528-3BA3-5176627BAAC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251745" y="3859429"/>
                  <a:ext cx="806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CA246C35-2711-DC3A-8B6C-860B2F683F40}"/>
                    </a:ext>
                  </a:extLst>
                </p14:cNvPr>
                <p14:cNvContentPartPr/>
                <p14:nvPr/>
              </p14:nvContentPartPr>
              <p14:xfrm>
                <a:off x="5389985" y="3787789"/>
                <a:ext cx="165960" cy="125280"/>
              </p14:xfrm>
            </p:contentPart>
          </mc:Choice>
          <mc:Fallback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CA246C35-2711-DC3A-8B6C-860B2F683F40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380985" y="3778789"/>
                  <a:ext cx="1836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EEE684C8-D883-3CAE-84D5-8DEB2655DC04}"/>
                    </a:ext>
                  </a:extLst>
                </p14:cNvPr>
                <p14:cNvContentPartPr/>
                <p14:nvPr/>
              </p14:nvContentPartPr>
              <p14:xfrm>
                <a:off x="5603465" y="3786349"/>
                <a:ext cx="84600" cy="147600"/>
              </p14:xfrm>
            </p:contentPart>
          </mc:Choice>
          <mc:Fallback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EEE684C8-D883-3CAE-84D5-8DEB2655DC04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594825" y="3777709"/>
                  <a:ext cx="102240" cy="16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3797B872-B69B-5079-F8CE-DBB4C0D82DA5}"/>
              </a:ext>
            </a:extLst>
          </p:cNvPr>
          <p:cNvGrpSpPr/>
          <p:nvPr/>
        </p:nvGrpSpPr>
        <p:grpSpPr>
          <a:xfrm>
            <a:off x="3553625" y="5108269"/>
            <a:ext cx="688680" cy="249120"/>
            <a:chOff x="3553625" y="5108269"/>
            <a:chExt cx="688680" cy="24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C3F95E15-EBBA-3B7B-3637-1DA77A587DF2}"/>
                    </a:ext>
                  </a:extLst>
                </p14:cNvPr>
                <p14:cNvContentPartPr/>
                <p14:nvPr/>
              </p14:nvContentPartPr>
              <p14:xfrm>
                <a:off x="3553625" y="5150749"/>
                <a:ext cx="152640" cy="146880"/>
              </p14:xfrm>
            </p:contentPart>
          </mc:Choice>
          <mc:Fallback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C3F95E15-EBBA-3B7B-3637-1DA77A587DF2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544625" y="5141749"/>
                  <a:ext cx="1702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04" name="잉크 103">
                  <a:extLst>
                    <a:ext uri="{FF2B5EF4-FFF2-40B4-BE49-F238E27FC236}">
                      <a16:creationId xmlns:a16="http://schemas.microsoft.com/office/drawing/2014/main" id="{E0EBFF04-3932-4082-F01F-FE5A2B85E578}"/>
                    </a:ext>
                  </a:extLst>
                </p14:cNvPr>
                <p14:cNvContentPartPr/>
                <p14:nvPr/>
              </p14:nvContentPartPr>
              <p14:xfrm>
                <a:off x="3616265" y="5139949"/>
                <a:ext cx="34200" cy="217440"/>
              </p14:xfrm>
            </p:contentPart>
          </mc:Choice>
          <mc:Fallback>
            <p:pic>
              <p:nvPicPr>
                <p:cNvPr id="104" name="잉크 103">
                  <a:extLst>
                    <a:ext uri="{FF2B5EF4-FFF2-40B4-BE49-F238E27FC236}">
                      <a16:creationId xmlns:a16="http://schemas.microsoft.com/office/drawing/2014/main" id="{E0EBFF04-3932-4082-F01F-FE5A2B85E578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607265" y="5131309"/>
                  <a:ext cx="5184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5942390C-DF09-1C40-D5B2-9DBBC468F9F2}"/>
                    </a:ext>
                  </a:extLst>
                </p14:cNvPr>
                <p14:cNvContentPartPr/>
                <p14:nvPr/>
              </p14:nvContentPartPr>
              <p14:xfrm>
                <a:off x="3776105" y="5302309"/>
                <a:ext cx="46440" cy="20160"/>
              </p14:xfrm>
            </p:contentPart>
          </mc:Choice>
          <mc:Fallback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5942390C-DF09-1C40-D5B2-9DBBC468F9F2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767105" y="5293669"/>
                  <a:ext cx="640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07" name="잉크 106">
                  <a:extLst>
                    <a:ext uri="{FF2B5EF4-FFF2-40B4-BE49-F238E27FC236}">
                      <a16:creationId xmlns:a16="http://schemas.microsoft.com/office/drawing/2014/main" id="{0ABABA76-8B0D-E8CD-5B64-CFD95D451F0D}"/>
                    </a:ext>
                  </a:extLst>
                </p14:cNvPr>
                <p14:cNvContentPartPr/>
                <p14:nvPr/>
              </p14:nvContentPartPr>
              <p14:xfrm>
                <a:off x="3903905" y="5108269"/>
                <a:ext cx="50040" cy="203760"/>
              </p14:xfrm>
            </p:contentPart>
          </mc:Choice>
          <mc:Fallback>
            <p:pic>
              <p:nvPicPr>
                <p:cNvPr id="107" name="잉크 106">
                  <a:extLst>
                    <a:ext uri="{FF2B5EF4-FFF2-40B4-BE49-F238E27FC236}">
                      <a16:creationId xmlns:a16="http://schemas.microsoft.com/office/drawing/2014/main" id="{0ABABA76-8B0D-E8CD-5B64-CFD95D451F0D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894905" y="5099629"/>
                  <a:ext cx="676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08" name="잉크 107">
                  <a:extLst>
                    <a:ext uri="{FF2B5EF4-FFF2-40B4-BE49-F238E27FC236}">
                      <a16:creationId xmlns:a16="http://schemas.microsoft.com/office/drawing/2014/main" id="{87C92088-F147-3D4D-1324-C85194480AF9}"/>
                    </a:ext>
                  </a:extLst>
                </p14:cNvPr>
                <p14:cNvContentPartPr/>
                <p14:nvPr/>
              </p14:nvContentPartPr>
              <p14:xfrm>
                <a:off x="3998585" y="5143909"/>
                <a:ext cx="129960" cy="101880"/>
              </p14:xfrm>
            </p:contentPart>
          </mc:Choice>
          <mc:Fallback>
            <p:pic>
              <p:nvPicPr>
                <p:cNvPr id="108" name="잉크 107">
                  <a:extLst>
                    <a:ext uri="{FF2B5EF4-FFF2-40B4-BE49-F238E27FC236}">
                      <a16:creationId xmlns:a16="http://schemas.microsoft.com/office/drawing/2014/main" id="{87C92088-F147-3D4D-1324-C85194480AF9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3989945" y="5134909"/>
                  <a:ext cx="14760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09" name="잉크 108">
                  <a:extLst>
                    <a:ext uri="{FF2B5EF4-FFF2-40B4-BE49-F238E27FC236}">
                      <a16:creationId xmlns:a16="http://schemas.microsoft.com/office/drawing/2014/main" id="{048C081B-9521-E835-E9B8-BCFA87DCA1A4}"/>
                    </a:ext>
                  </a:extLst>
                </p14:cNvPr>
                <p14:cNvContentPartPr/>
                <p14:nvPr/>
              </p14:nvContentPartPr>
              <p14:xfrm>
                <a:off x="4051865" y="5132029"/>
                <a:ext cx="40320" cy="179280"/>
              </p14:xfrm>
            </p:contentPart>
          </mc:Choice>
          <mc:Fallback>
            <p:pic>
              <p:nvPicPr>
                <p:cNvPr id="109" name="잉크 108">
                  <a:extLst>
                    <a:ext uri="{FF2B5EF4-FFF2-40B4-BE49-F238E27FC236}">
                      <a16:creationId xmlns:a16="http://schemas.microsoft.com/office/drawing/2014/main" id="{048C081B-9521-E835-E9B8-BCFA87DCA1A4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043225" y="5123029"/>
                  <a:ext cx="579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13" name="잉크 112">
                  <a:extLst>
                    <a:ext uri="{FF2B5EF4-FFF2-40B4-BE49-F238E27FC236}">
                      <a16:creationId xmlns:a16="http://schemas.microsoft.com/office/drawing/2014/main" id="{8EB6F055-4016-1DE3-728A-6A71CD1B195F}"/>
                    </a:ext>
                  </a:extLst>
                </p14:cNvPr>
                <p14:cNvContentPartPr/>
                <p14:nvPr/>
              </p14:nvContentPartPr>
              <p14:xfrm>
                <a:off x="4141865" y="5125549"/>
                <a:ext cx="33480" cy="106920"/>
              </p14:xfrm>
            </p:contentPart>
          </mc:Choice>
          <mc:Fallback>
            <p:pic>
              <p:nvPicPr>
                <p:cNvPr id="113" name="잉크 112">
                  <a:extLst>
                    <a:ext uri="{FF2B5EF4-FFF2-40B4-BE49-F238E27FC236}">
                      <a16:creationId xmlns:a16="http://schemas.microsoft.com/office/drawing/2014/main" id="{8EB6F055-4016-1DE3-728A-6A71CD1B195F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132865" y="5116549"/>
                  <a:ext cx="511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14" name="잉크 113">
                  <a:extLst>
                    <a:ext uri="{FF2B5EF4-FFF2-40B4-BE49-F238E27FC236}">
                      <a16:creationId xmlns:a16="http://schemas.microsoft.com/office/drawing/2014/main" id="{C122656E-CEB1-5C6D-E3A4-20D72C09AF25}"/>
                    </a:ext>
                  </a:extLst>
                </p14:cNvPr>
                <p14:cNvContentPartPr/>
                <p14:nvPr/>
              </p14:nvContentPartPr>
              <p14:xfrm>
                <a:off x="4147625" y="5135989"/>
                <a:ext cx="94680" cy="153720"/>
              </p14:xfrm>
            </p:contentPart>
          </mc:Choice>
          <mc:Fallback>
            <p:pic>
              <p:nvPicPr>
                <p:cNvPr id="114" name="잉크 113">
                  <a:extLst>
                    <a:ext uri="{FF2B5EF4-FFF2-40B4-BE49-F238E27FC236}">
                      <a16:creationId xmlns:a16="http://schemas.microsoft.com/office/drawing/2014/main" id="{C122656E-CEB1-5C6D-E3A4-20D72C09AF25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4138985" y="5127349"/>
                  <a:ext cx="112320" cy="17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EB0CD206-79C4-BD25-152C-3A22C0635E51}"/>
              </a:ext>
            </a:extLst>
          </p:cNvPr>
          <p:cNvGrpSpPr/>
          <p:nvPr/>
        </p:nvGrpSpPr>
        <p:grpSpPr>
          <a:xfrm>
            <a:off x="4367225" y="5112229"/>
            <a:ext cx="268920" cy="170280"/>
            <a:chOff x="4367225" y="5112229"/>
            <a:chExt cx="268920" cy="17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16" name="잉크 115">
                  <a:extLst>
                    <a:ext uri="{FF2B5EF4-FFF2-40B4-BE49-F238E27FC236}">
                      <a16:creationId xmlns:a16="http://schemas.microsoft.com/office/drawing/2014/main" id="{0AFC8544-EC1C-C253-3738-79C9DD5A810B}"/>
                    </a:ext>
                  </a:extLst>
                </p14:cNvPr>
                <p14:cNvContentPartPr/>
                <p14:nvPr/>
              </p14:nvContentPartPr>
              <p14:xfrm>
                <a:off x="4367225" y="5214829"/>
                <a:ext cx="86400" cy="67680"/>
              </p14:xfrm>
            </p:contentPart>
          </mc:Choice>
          <mc:Fallback>
            <p:pic>
              <p:nvPicPr>
                <p:cNvPr id="116" name="잉크 115">
                  <a:extLst>
                    <a:ext uri="{FF2B5EF4-FFF2-40B4-BE49-F238E27FC236}">
                      <a16:creationId xmlns:a16="http://schemas.microsoft.com/office/drawing/2014/main" id="{0AFC8544-EC1C-C253-3738-79C9DD5A810B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4358225" y="5206189"/>
                  <a:ext cx="10404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17" name="잉크 116">
                  <a:extLst>
                    <a:ext uri="{FF2B5EF4-FFF2-40B4-BE49-F238E27FC236}">
                      <a16:creationId xmlns:a16="http://schemas.microsoft.com/office/drawing/2014/main" id="{10AC9AD4-7B22-072E-FCCA-B719C164DFC0}"/>
                    </a:ext>
                  </a:extLst>
                </p14:cNvPr>
                <p14:cNvContentPartPr/>
                <p14:nvPr/>
              </p14:nvContentPartPr>
              <p14:xfrm>
                <a:off x="4530665" y="5112229"/>
                <a:ext cx="105480" cy="168840"/>
              </p14:xfrm>
            </p:contentPart>
          </mc:Choice>
          <mc:Fallback>
            <p:pic>
              <p:nvPicPr>
                <p:cNvPr id="117" name="잉크 116">
                  <a:extLst>
                    <a:ext uri="{FF2B5EF4-FFF2-40B4-BE49-F238E27FC236}">
                      <a16:creationId xmlns:a16="http://schemas.microsoft.com/office/drawing/2014/main" id="{10AC9AD4-7B22-072E-FCCA-B719C164DFC0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4522025" y="5103589"/>
                  <a:ext cx="1231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18" name="잉크 117">
                  <a:extLst>
                    <a:ext uri="{FF2B5EF4-FFF2-40B4-BE49-F238E27FC236}">
                      <a16:creationId xmlns:a16="http://schemas.microsoft.com/office/drawing/2014/main" id="{223BCC23-CE6F-6978-583B-4BD080B82E5D}"/>
                    </a:ext>
                  </a:extLst>
                </p14:cNvPr>
                <p14:cNvContentPartPr/>
                <p14:nvPr/>
              </p14:nvContentPartPr>
              <p14:xfrm>
                <a:off x="4542185" y="5188189"/>
                <a:ext cx="70560" cy="14040"/>
              </p14:xfrm>
            </p:contentPart>
          </mc:Choice>
          <mc:Fallback>
            <p:pic>
              <p:nvPicPr>
                <p:cNvPr id="118" name="잉크 117">
                  <a:extLst>
                    <a:ext uri="{FF2B5EF4-FFF2-40B4-BE49-F238E27FC236}">
                      <a16:creationId xmlns:a16="http://schemas.microsoft.com/office/drawing/2014/main" id="{223BCC23-CE6F-6978-583B-4BD080B82E5D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533545" y="5179549"/>
                  <a:ext cx="88200" cy="3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FA528A51-5332-5384-403A-635F6100884C}"/>
              </a:ext>
            </a:extLst>
          </p:cNvPr>
          <p:cNvGrpSpPr/>
          <p:nvPr/>
        </p:nvGrpSpPr>
        <p:grpSpPr>
          <a:xfrm>
            <a:off x="5054825" y="5093149"/>
            <a:ext cx="702360" cy="216720"/>
            <a:chOff x="5054825" y="5093149"/>
            <a:chExt cx="702360" cy="21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20" name="잉크 119">
                  <a:extLst>
                    <a:ext uri="{FF2B5EF4-FFF2-40B4-BE49-F238E27FC236}">
                      <a16:creationId xmlns:a16="http://schemas.microsoft.com/office/drawing/2014/main" id="{0751F372-DB45-E32D-22A6-6EF8B36169FC}"/>
                    </a:ext>
                  </a:extLst>
                </p14:cNvPr>
                <p14:cNvContentPartPr/>
                <p14:nvPr/>
              </p14:nvContentPartPr>
              <p14:xfrm>
                <a:off x="5054825" y="5142109"/>
                <a:ext cx="29880" cy="129600"/>
              </p14:xfrm>
            </p:contentPart>
          </mc:Choice>
          <mc:Fallback>
            <p:pic>
              <p:nvPicPr>
                <p:cNvPr id="120" name="잉크 119">
                  <a:extLst>
                    <a:ext uri="{FF2B5EF4-FFF2-40B4-BE49-F238E27FC236}">
                      <a16:creationId xmlns:a16="http://schemas.microsoft.com/office/drawing/2014/main" id="{0751F372-DB45-E32D-22A6-6EF8B36169FC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5046185" y="5133469"/>
                  <a:ext cx="475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21" name="잉크 120">
                  <a:extLst>
                    <a:ext uri="{FF2B5EF4-FFF2-40B4-BE49-F238E27FC236}">
                      <a16:creationId xmlns:a16="http://schemas.microsoft.com/office/drawing/2014/main" id="{C9BC75CC-D484-8BFB-C433-45192BC8388D}"/>
                    </a:ext>
                  </a:extLst>
                </p14:cNvPr>
                <p14:cNvContentPartPr/>
                <p14:nvPr/>
              </p14:nvContentPartPr>
              <p14:xfrm>
                <a:off x="5151305" y="5161909"/>
                <a:ext cx="71280" cy="109440"/>
              </p14:xfrm>
            </p:contentPart>
          </mc:Choice>
          <mc:Fallback>
            <p:pic>
              <p:nvPicPr>
                <p:cNvPr id="121" name="잉크 120">
                  <a:extLst>
                    <a:ext uri="{FF2B5EF4-FFF2-40B4-BE49-F238E27FC236}">
                      <a16:creationId xmlns:a16="http://schemas.microsoft.com/office/drawing/2014/main" id="{C9BC75CC-D484-8BFB-C433-45192BC8388D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142665" y="5152909"/>
                  <a:ext cx="889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22" name="잉크 121">
                  <a:extLst>
                    <a:ext uri="{FF2B5EF4-FFF2-40B4-BE49-F238E27FC236}">
                      <a16:creationId xmlns:a16="http://schemas.microsoft.com/office/drawing/2014/main" id="{DF5DE716-1C56-574E-7AFD-00FA1B22B461}"/>
                    </a:ext>
                  </a:extLst>
                </p14:cNvPr>
                <p14:cNvContentPartPr/>
                <p14:nvPr/>
              </p14:nvContentPartPr>
              <p14:xfrm>
                <a:off x="5281985" y="5139589"/>
                <a:ext cx="97560" cy="96120"/>
              </p14:xfrm>
            </p:contentPart>
          </mc:Choice>
          <mc:Fallback>
            <p:pic>
              <p:nvPicPr>
                <p:cNvPr id="122" name="잉크 121">
                  <a:extLst>
                    <a:ext uri="{FF2B5EF4-FFF2-40B4-BE49-F238E27FC236}">
                      <a16:creationId xmlns:a16="http://schemas.microsoft.com/office/drawing/2014/main" id="{DF5DE716-1C56-574E-7AFD-00FA1B22B461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272985" y="5130589"/>
                  <a:ext cx="1152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23" name="잉크 122">
                  <a:extLst>
                    <a:ext uri="{FF2B5EF4-FFF2-40B4-BE49-F238E27FC236}">
                      <a16:creationId xmlns:a16="http://schemas.microsoft.com/office/drawing/2014/main" id="{9E85C7B0-70D8-075F-465C-97E2E853FFBC}"/>
                    </a:ext>
                  </a:extLst>
                </p14:cNvPr>
                <p14:cNvContentPartPr/>
                <p14:nvPr/>
              </p14:nvContentPartPr>
              <p14:xfrm>
                <a:off x="5323385" y="5152189"/>
                <a:ext cx="39240" cy="157680"/>
              </p14:xfrm>
            </p:contentPart>
          </mc:Choice>
          <mc:Fallback>
            <p:pic>
              <p:nvPicPr>
                <p:cNvPr id="123" name="잉크 122">
                  <a:extLst>
                    <a:ext uri="{FF2B5EF4-FFF2-40B4-BE49-F238E27FC236}">
                      <a16:creationId xmlns:a16="http://schemas.microsoft.com/office/drawing/2014/main" id="{9E85C7B0-70D8-075F-465C-97E2E853FFBC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314745" y="5143549"/>
                  <a:ext cx="568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24" name="잉크 123">
                  <a:extLst>
                    <a:ext uri="{FF2B5EF4-FFF2-40B4-BE49-F238E27FC236}">
                      <a16:creationId xmlns:a16="http://schemas.microsoft.com/office/drawing/2014/main" id="{17CD3B34-5618-A1C6-31A1-2007B48E9667}"/>
                    </a:ext>
                  </a:extLst>
                </p14:cNvPr>
                <p14:cNvContentPartPr/>
                <p14:nvPr/>
              </p14:nvContentPartPr>
              <p14:xfrm>
                <a:off x="5460185" y="5130589"/>
                <a:ext cx="20880" cy="131400"/>
              </p14:xfrm>
            </p:contentPart>
          </mc:Choice>
          <mc:Fallback>
            <p:pic>
              <p:nvPicPr>
                <p:cNvPr id="124" name="잉크 123">
                  <a:extLst>
                    <a:ext uri="{FF2B5EF4-FFF2-40B4-BE49-F238E27FC236}">
                      <a16:creationId xmlns:a16="http://schemas.microsoft.com/office/drawing/2014/main" id="{17CD3B34-5618-A1C6-31A1-2007B48E9667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5451185" y="5121589"/>
                  <a:ext cx="385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25" name="잉크 124">
                  <a:extLst>
                    <a:ext uri="{FF2B5EF4-FFF2-40B4-BE49-F238E27FC236}">
                      <a16:creationId xmlns:a16="http://schemas.microsoft.com/office/drawing/2014/main" id="{99A03993-E37E-83F6-742F-10AD4348133D}"/>
                    </a:ext>
                  </a:extLst>
                </p14:cNvPr>
                <p14:cNvContentPartPr/>
                <p14:nvPr/>
              </p14:nvContentPartPr>
              <p14:xfrm>
                <a:off x="5601305" y="5240029"/>
                <a:ext cx="3240" cy="28080"/>
              </p14:xfrm>
            </p:contentPart>
          </mc:Choice>
          <mc:Fallback>
            <p:pic>
              <p:nvPicPr>
                <p:cNvPr id="125" name="잉크 124">
                  <a:extLst>
                    <a:ext uri="{FF2B5EF4-FFF2-40B4-BE49-F238E27FC236}">
                      <a16:creationId xmlns:a16="http://schemas.microsoft.com/office/drawing/2014/main" id="{99A03993-E37E-83F6-742F-10AD4348133D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5592665" y="5231389"/>
                  <a:ext cx="2088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26" name="잉크 125">
                  <a:extLst>
                    <a:ext uri="{FF2B5EF4-FFF2-40B4-BE49-F238E27FC236}">
                      <a16:creationId xmlns:a16="http://schemas.microsoft.com/office/drawing/2014/main" id="{A59966A5-6C2F-E959-B26D-6827330A1BDA}"/>
                    </a:ext>
                  </a:extLst>
                </p14:cNvPr>
                <p14:cNvContentPartPr/>
                <p14:nvPr/>
              </p14:nvContentPartPr>
              <p14:xfrm>
                <a:off x="5657105" y="5093149"/>
                <a:ext cx="100080" cy="182880"/>
              </p14:xfrm>
            </p:contentPart>
          </mc:Choice>
          <mc:Fallback>
            <p:pic>
              <p:nvPicPr>
                <p:cNvPr id="126" name="잉크 125">
                  <a:extLst>
                    <a:ext uri="{FF2B5EF4-FFF2-40B4-BE49-F238E27FC236}">
                      <a16:creationId xmlns:a16="http://schemas.microsoft.com/office/drawing/2014/main" id="{A59966A5-6C2F-E959-B26D-6827330A1BDA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5648105" y="5084509"/>
                  <a:ext cx="117720" cy="20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433635B3-5092-B012-64B9-CC54B5A55119}"/>
              </a:ext>
            </a:extLst>
          </p:cNvPr>
          <p:cNvGrpSpPr/>
          <p:nvPr/>
        </p:nvGrpSpPr>
        <p:grpSpPr>
          <a:xfrm>
            <a:off x="5919185" y="5073349"/>
            <a:ext cx="337680" cy="204480"/>
            <a:chOff x="5919185" y="5073349"/>
            <a:chExt cx="337680" cy="20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28" name="잉크 127">
                  <a:extLst>
                    <a:ext uri="{FF2B5EF4-FFF2-40B4-BE49-F238E27FC236}">
                      <a16:creationId xmlns:a16="http://schemas.microsoft.com/office/drawing/2014/main" id="{D7D624FC-83FB-9A38-52E6-67E30F618974}"/>
                    </a:ext>
                  </a:extLst>
                </p14:cNvPr>
                <p14:cNvContentPartPr/>
                <p14:nvPr/>
              </p14:nvContentPartPr>
              <p14:xfrm>
                <a:off x="5919185" y="5143189"/>
                <a:ext cx="109800" cy="79920"/>
              </p14:xfrm>
            </p:contentPart>
          </mc:Choice>
          <mc:Fallback>
            <p:pic>
              <p:nvPicPr>
                <p:cNvPr id="128" name="잉크 127">
                  <a:extLst>
                    <a:ext uri="{FF2B5EF4-FFF2-40B4-BE49-F238E27FC236}">
                      <a16:creationId xmlns:a16="http://schemas.microsoft.com/office/drawing/2014/main" id="{D7D624FC-83FB-9A38-52E6-67E30F618974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5910545" y="5134549"/>
                  <a:ext cx="12744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29" name="잉크 128">
                  <a:extLst>
                    <a:ext uri="{FF2B5EF4-FFF2-40B4-BE49-F238E27FC236}">
                      <a16:creationId xmlns:a16="http://schemas.microsoft.com/office/drawing/2014/main" id="{20F7D674-C2EC-C7F7-C9DF-A2AA5E751181}"/>
                    </a:ext>
                  </a:extLst>
                </p14:cNvPr>
                <p14:cNvContentPartPr/>
                <p14:nvPr/>
              </p14:nvContentPartPr>
              <p14:xfrm>
                <a:off x="6075065" y="5073349"/>
                <a:ext cx="162720" cy="204480"/>
              </p14:xfrm>
            </p:contentPart>
          </mc:Choice>
          <mc:Fallback>
            <p:pic>
              <p:nvPicPr>
                <p:cNvPr id="129" name="잉크 128">
                  <a:extLst>
                    <a:ext uri="{FF2B5EF4-FFF2-40B4-BE49-F238E27FC236}">
                      <a16:creationId xmlns:a16="http://schemas.microsoft.com/office/drawing/2014/main" id="{20F7D674-C2EC-C7F7-C9DF-A2AA5E751181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066065" y="5064349"/>
                  <a:ext cx="1803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30" name="잉크 129">
                  <a:extLst>
                    <a:ext uri="{FF2B5EF4-FFF2-40B4-BE49-F238E27FC236}">
                      <a16:creationId xmlns:a16="http://schemas.microsoft.com/office/drawing/2014/main" id="{A4F2CB0E-A7A9-B22E-F413-38FB460F67BD}"/>
                    </a:ext>
                  </a:extLst>
                </p14:cNvPr>
                <p14:cNvContentPartPr/>
                <p14:nvPr/>
              </p14:nvContentPartPr>
              <p14:xfrm>
                <a:off x="6121505" y="5165869"/>
                <a:ext cx="135360" cy="23400"/>
              </p14:xfrm>
            </p:contentPart>
          </mc:Choice>
          <mc:Fallback>
            <p:pic>
              <p:nvPicPr>
                <p:cNvPr id="130" name="잉크 129">
                  <a:extLst>
                    <a:ext uri="{FF2B5EF4-FFF2-40B4-BE49-F238E27FC236}">
                      <a16:creationId xmlns:a16="http://schemas.microsoft.com/office/drawing/2014/main" id="{A4F2CB0E-A7A9-B22E-F413-38FB460F67BD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112865" y="5157229"/>
                  <a:ext cx="153000" cy="4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1E17255C-6D03-ABA2-1F02-515C7B5469D4}"/>
              </a:ext>
            </a:extLst>
          </p:cNvPr>
          <p:cNvGrpSpPr/>
          <p:nvPr/>
        </p:nvGrpSpPr>
        <p:grpSpPr>
          <a:xfrm>
            <a:off x="5764385" y="3755749"/>
            <a:ext cx="334080" cy="173160"/>
            <a:chOff x="5764385" y="3755749"/>
            <a:chExt cx="334080" cy="17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41" name="잉크 140">
                  <a:extLst>
                    <a:ext uri="{FF2B5EF4-FFF2-40B4-BE49-F238E27FC236}">
                      <a16:creationId xmlns:a16="http://schemas.microsoft.com/office/drawing/2014/main" id="{A45E8024-545E-946B-371E-3B82BCB96FC9}"/>
                    </a:ext>
                  </a:extLst>
                </p14:cNvPr>
                <p14:cNvContentPartPr/>
                <p14:nvPr/>
              </p14:nvContentPartPr>
              <p14:xfrm>
                <a:off x="5764385" y="3819829"/>
                <a:ext cx="144720" cy="109080"/>
              </p14:xfrm>
            </p:contentPart>
          </mc:Choice>
          <mc:Fallback>
            <p:pic>
              <p:nvPicPr>
                <p:cNvPr id="141" name="잉크 140">
                  <a:extLst>
                    <a:ext uri="{FF2B5EF4-FFF2-40B4-BE49-F238E27FC236}">
                      <a16:creationId xmlns:a16="http://schemas.microsoft.com/office/drawing/2014/main" id="{A45E8024-545E-946B-371E-3B82BCB96FC9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5755385" y="3811189"/>
                  <a:ext cx="1623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42" name="잉크 141">
                  <a:extLst>
                    <a:ext uri="{FF2B5EF4-FFF2-40B4-BE49-F238E27FC236}">
                      <a16:creationId xmlns:a16="http://schemas.microsoft.com/office/drawing/2014/main" id="{A3619716-95C4-0BF6-A6BA-9E9E9200814C}"/>
                    </a:ext>
                  </a:extLst>
                </p14:cNvPr>
                <p14:cNvContentPartPr/>
                <p14:nvPr/>
              </p14:nvContentPartPr>
              <p14:xfrm>
                <a:off x="5931785" y="3755749"/>
                <a:ext cx="166680" cy="160920"/>
              </p14:xfrm>
            </p:contentPart>
          </mc:Choice>
          <mc:Fallback>
            <p:pic>
              <p:nvPicPr>
                <p:cNvPr id="142" name="잉크 141">
                  <a:extLst>
                    <a:ext uri="{FF2B5EF4-FFF2-40B4-BE49-F238E27FC236}">
                      <a16:creationId xmlns:a16="http://schemas.microsoft.com/office/drawing/2014/main" id="{A3619716-95C4-0BF6-A6BA-9E9E9200814C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5923145" y="3747109"/>
                  <a:ext cx="184320" cy="17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C05FB984-E6C4-BC8F-E688-ABCA44B8FC22}"/>
              </a:ext>
            </a:extLst>
          </p:cNvPr>
          <p:cNvGrpSpPr/>
          <p:nvPr/>
        </p:nvGrpSpPr>
        <p:grpSpPr>
          <a:xfrm>
            <a:off x="2254025" y="4434709"/>
            <a:ext cx="793800" cy="219240"/>
            <a:chOff x="2254025" y="4434709"/>
            <a:chExt cx="793800" cy="21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44" name="잉크 143">
                  <a:extLst>
                    <a:ext uri="{FF2B5EF4-FFF2-40B4-BE49-F238E27FC236}">
                      <a16:creationId xmlns:a16="http://schemas.microsoft.com/office/drawing/2014/main" id="{CA0C6825-5372-8CD4-1F20-263AC39E1248}"/>
                    </a:ext>
                  </a:extLst>
                </p14:cNvPr>
                <p14:cNvContentPartPr/>
                <p14:nvPr/>
              </p14:nvContentPartPr>
              <p14:xfrm>
                <a:off x="2254025" y="4503109"/>
                <a:ext cx="111600" cy="33840"/>
              </p14:xfrm>
            </p:contentPart>
          </mc:Choice>
          <mc:Fallback>
            <p:pic>
              <p:nvPicPr>
                <p:cNvPr id="144" name="잉크 143">
                  <a:extLst>
                    <a:ext uri="{FF2B5EF4-FFF2-40B4-BE49-F238E27FC236}">
                      <a16:creationId xmlns:a16="http://schemas.microsoft.com/office/drawing/2014/main" id="{CA0C6825-5372-8CD4-1F20-263AC39E1248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2245385" y="4494109"/>
                  <a:ext cx="1292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45" name="잉크 144">
                  <a:extLst>
                    <a:ext uri="{FF2B5EF4-FFF2-40B4-BE49-F238E27FC236}">
                      <a16:creationId xmlns:a16="http://schemas.microsoft.com/office/drawing/2014/main" id="{47A1E246-448B-10F0-48F7-31F4038D98F8}"/>
                    </a:ext>
                  </a:extLst>
                </p14:cNvPr>
                <p14:cNvContentPartPr/>
                <p14:nvPr/>
              </p14:nvContentPartPr>
              <p14:xfrm>
                <a:off x="2383265" y="4457389"/>
                <a:ext cx="68760" cy="174600"/>
              </p14:xfrm>
            </p:contentPart>
          </mc:Choice>
          <mc:Fallback>
            <p:pic>
              <p:nvPicPr>
                <p:cNvPr id="145" name="잉크 144">
                  <a:extLst>
                    <a:ext uri="{FF2B5EF4-FFF2-40B4-BE49-F238E27FC236}">
                      <a16:creationId xmlns:a16="http://schemas.microsoft.com/office/drawing/2014/main" id="{47A1E246-448B-10F0-48F7-31F4038D98F8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2374625" y="4448389"/>
                  <a:ext cx="864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46" name="잉크 145">
                  <a:extLst>
                    <a:ext uri="{FF2B5EF4-FFF2-40B4-BE49-F238E27FC236}">
                      <a16:creationId xmlns:a16="http://schemas.microsoft.com/office/drawing/2014/main" id="{4CD30124-03C8-B1B3-5735-397E45F6C13D}"/>
                    </a:ext>
                  </a:extLst>
                </p14:cNvPr>
                <p14:cNvContentPartPr/>
                <p14:nvPr/>
              </p14:nvContentPartPr>
              <p14:xfrm>
                <a:off x="2506385" y="4622989"/>
                <a:ext cx="21600" cy="5040"/>
              </p14:xfrm>
            </p:contentPart>
          </mc:Choice>
          <mc:Fallback>
            <p:pic>
              <p:nvPicPr>
                <p:cNvPr id="146" name="잉크 145">
                  <a:extLst>
                    <a:ext uri="{FF2B5EF4-FFF2-40B4-BE49-F238E27FC236}">
                      <a16:creationId xmlns:a16="http://schemas.microsoft.com/office/drawing/2014/main" id="{4CD30124-03C8-B1B3-5735-397E45F6C13D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2497745" y="4614349"/>
                  <a:ext cx="392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47" name="잉크 146">
                  <a:extLst>
                    <a:ext uri="{FF2B5EF4-FFF2-40B4-BE49-F238E27FC236}">
                      <a16:creationId xmlns:a16="http://schemas.microsoft.com/office/drawing/2014/main" id="{0CF817CC-8E4C-3659-C063-B6ED6E3E30AD}"/>
                    </a:ext>
                  </a:extLst>
                </p14:cNvPr>
                <p14:cNvContentPartPr/>
                <p14:nvPr/>
              </p14:nvContentPartPr>
              <p14:xfrm>
                <a:off x="2605385" y="4495909"/>
                <a:ext cx="12600" cy="151200"/>
              </p14:xfrm>
            </p:contentPart>
          </mc:Choice>
          <mc:Fallback>
            <p:pic>
              <p:nvPicPr>
                <p:cNvPr id="147" name="잉크 146">
                  <a:extLst>
                    <a:ext uri="{FF2B5EF4-FFF2-40B4-BE49-F238E27FC236}">
                      <a16:creationId xmlns:a16="http://schemas.microsoft.com/office/drawing/2014/main" id="{0CF817CC-8E4C-3659-C063-B6ED6E3E30AD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2596745" y="4486909"/>
                  <a:ext cx="302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48" name="잉크 147">
                  <a:extLst>
                    <a:ext uri="{FF2B5EF4-FFF2-40B4-BE49-F238E27FC236}">
                      <a16:creationId xmlns:a16="http://schemas.microsoft.com/office/drawing/2014/main" id="{9F8BFAEB-D9AC-A2CA-C64A-4B65600A2D78}"/>
                    </a:ext>
                  </a:extLst>
                </p14:cNvPr>
                <p14:cNvContentPartPr/>
                <p14:nvPr/>
              </p14:nvContentPartPr>
              <p14:xfrm>
                <a:off x="2669825" y="4503829"/>
                <a:ext cx="69120" cy="150120"/>
              </p14:xfrm>
            </p:contentPart>
          </mc:Choice>
          <mc:Fallback>
            <p:pic>
              <p:nvPicPr>
                <p:cNvPr id="148" name="잉크 147">
                  <a:extLst>
                    <a:ext uri="{FF2B5EF4-FFF2-40B4-BE49-F238E27FC236}">
                      <a16:creationId xmlns:a16="http://schemas.microsoft.com/office/drawing/2014/main" id="{9F8BFAEB-D9AC-A2CA-C64A-4B65600A2D78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2661185" y="4494829"/>
                  <a:ext cx="867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49" name="잉크 148">
                  <a:extLst>
                    <a:ext uri="{FF2B5EF4-FFF2-40B4-BE49-F238E27FC236}">
                      <a16:creationId xmlns:a16="http://schemas.microsoft.com/office/drawing/2014/main" id="{7F623E52-4D54-7F89-B622-7F57FFE400D5}"/>
                    </a:ext>
                  </a:extLst>
                </p14:cNvPr>
                <p14:cNvContentPartPr/>
                <p14:nvPr/>
              </p14:nvContentPartPr>
              <p14:xfrm>
                <a:off x="2827145" y="4468189"/>
                <a:ext cx="19440" cy="140400"/>
              </p14:xfrm>
            </p:contentPart>
          </mc:Choice>
          <mc:Fallback>
            <p:pic>
              <p:nvPicPr>
                <p:cNvPr id="149" name="잉크 148">
                  <a:extLst>
                    <a:ext uri="{FF2B5EF4-FFF2-40B4-BE49-F238E27FC236}">
                      <a16:creationId xmlns:a16="http://schemas.microsoft.com/office/drawing/2014/main" id="{7F623E52-4D54-7F89-B622-7F57FFE400D5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818505" y="4459189"/>
                  <a:ext cx="370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50" name="잉크 149">
                  <a:extLst>
                    <a:ext uri="{FF2B5EF4-FFF2-40B4-BE49-F238E27FC236}">
                      <a16:creationId xmlns:a16="http://schemas.microsoft.com/office/drawing/2014/main" id="{7C8E8E1C-D3DB-6638-B144-D8A9ACB4B654}"/>
                    </a:ext>
                  </a:extLst>
                </p14:cNvPr>
                <p14:cNvContentPartPr/>
                <p14:nvPr/>
              </p14:nvContentPartPr>
              <p14:xfrm>
                <a:off x="2927945" y="4434709"/>
                <a:ext cx="119880" cy="149400"/>
              </p14:xfrm>
            </p:contentPart>
          </mc:Choice>
          <mc:Fallback>
            <p:pic>
              <p:nvPicPr>
                <p:cNvPr id="150" name="잉크 149">
                  <a:extLst>
                    <a:ext uri="{FF2B5EF4-FFF2-40B4-BE49-F238E27FC236}">
                      <a16:creationId xmlns:a16="http://schemas.microsoft.com/office/drawing/2014/main" id="{7C8E8E1C-D3DB-6638-B144-D8A9ACB4B654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2919305" y="4425709"/>
                  <a:ext cx="137520" cy="16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A9DA3B0F-FF1A-B47A-E18D-52A98DFBE981}"/>
              </a:ext>
            </a:extLst>
          </p:cNvPr>
          <p:cNvGrpSpPr/>
          <p:nvPr/>
        </p:nvGrpSpPr>
        <p:grpSpPr>
          <a:xfrm>
            <a:off x="3855665" y="4448029"/>
            <a:ext cx="695160" cy="222840"/>
            <a:chOff x="3855665" y="4448029"/>
            <a:chExt cx="695160" cy="22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52" name="잉크 151">
                  <a:extLst>
                    <a:ext uri="{FF2B5EF4-FFF2-40B4-BE49-F238E27FC236}">
                      <a16:creationId xmlns:a16="http://schemas.microsoft.com/office/drawing/2014/main" id="{D3A551D3-2CE9-28D8-E456-FDDEA4F60333}"/>
                    </a:ext>
                  </a:extLst>
                </p14:cNvPr>
                <p14:cNvContentPartPr/>
                <p14:nvPr/>
              </p14:nvContentPartPr>
              <p14:xfrm>
                <a:off x="3855665" y="4448029"/>
                <a:ext cx="90720" cy="154080"/>
              </p14:xfrm>
            </p:contentPart>
          </mc:Choice>
          <mc:Fallback>
            <p:pic>
              <p:nvPicPr>
                <p:cNvPr id="152" name="잉크 151">
                  <a:extLst>
                    <a:ext uri="{FF2B5EF4-FFF2-40B4-BE49-F238E27FC236}">
                      <a16:creationId xmlns:a16="http://schemas.microsoft.com/office/drawing/2014/main" id="{D3A551D3-2CE9-28D8-E456-FDDEA4F60333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3846665" y="4439029"/>
                  <a:ext cx="1083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53" name="잉크 152">
                  <a:extLst>
                    <a:ext uri="{FF2B5EF4-FFF2-40B4-BE49-F238E27FC236}">
                      <a16:creationId xmlns:a16="http://schemas.microsoft.com/office/drawing/2014/main" id="{37EE556A-DA8A-405F-0D79-4E4A49071222}"/>
                    </a:ext>
                  </a:extLst>
                </p14:cNvPr>
                <p14:cNvContentPartPr/>
                <p14:nvPr/>
              </p14:nvContentPartPr>
              <p14:xfrm>
                <a:off x="3981305" y="4596709"/>
                <a:ext cx="35280" cy="23400"/>
              </p14:xfrm>
            </p:contentPart>
          </mc:Choice>
          <mc:Fallback>
            <p:pic>
              <p:nvPicPr>
                <p:cNvPr id="153" name="잉크 152">
                  <a:extLst>
                    <a:ext uri="{FF2B5EF4-FFF2-40B4-BE49-F238E27FC236}">
                      <a16:creationId xmlns:a16="http://schemas.microsoft.com/office/drawing/2014/main" id="{37EE556A-DA8A-405F-0D79-4E4A49071222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3972665" y="4587709"/>
                  <a:ext cx="529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54" name="잉크 153">
                  <a:extLst>
                    <a:ext uri="{FF2B5EF4-FFF2-40B4-BE49-F238E27FC236}">
                      <a16:creationId xmlns:a16="http://schemas.microsoft.com/office/drawing/2014/main" id="{7FCFDE11-ACDE-37F4-A14B-8C05F938C0BB}"/>
                    </a:ext>
                  </a:extLst>
                </p14:cNvPr>
                <p14:cNvContentPartPr/>
                <p14:nvPr/>
              </p14:nvContentPartPr>
              <p14:xfrm>
                <a:off x="4072025" y="4476109"/>
                <a:ext cx="7920" cy="154440"/>
              </p14:xfrm>
            </p:contentPart>
          </mc:Choice>
          <mc:Fallback>
            <p:pic>
              <p:nvPicPr>
                <p:cNvPr id="154" name="잉크 153">
                  <a:extLst>
                    <a:ext uri="{FF2B5EF4-FFF2-40B4-BE49-F238E27FC236}">
                      <a16:creationId xmlns:a16="http://schemas.microsoft.com/office/drawing/2014/main" id="{7FCFDE11-ACDE-37F4-A14B-8C05F938C0BB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4063385" y="4467109"/>
                  <a:ext cx="255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55" name="잉크 154">
                  <a:extLst>
                    <a:ext uri="{FF2B5EF4-FFF2-40B4-BE49-F238E27FC236}">
                      <a16:creationId xmlns:a16="http://schemas.microsoft.com/office/drawing/2014/main" id="{F9F2ECC8-F96F-2786-5BF9-ADA8974B534F}"/>
                    </a:ext>
                  </a:extLst>
                </p14:cNvPr>
                <p14:cNvContentPartPr/>
                <p14:nvPr/>
              </p14:nvContentPartPr>
              <p14:xfrm>
                <a:off x="4124945" y="4505989"/>
                <a:ext cx="110160" cy="164880"/>
              </p14:xfrm>
            </p:contentPart>
          </mc:Choice>
          <mc:Fallback>
            <p:pic>
              <p:nvPicPr>
                <p:cNvPr id="155" name="잉크 154">
                  <a:extLst>
                    <a:ext uri="{FF2B5EF4-FFF2-40B4-BE49-F238E27FC236}">
                      <a16:creationId xmlns:a16="http://schemas.microsoft.com/office/drawing/2014/main" id="{F9F2ECC8-F96F-2786-5BF9-ADA8974B534F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4116305" y="4496989"/>
                  <a:ext cx="1278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56" name="잉크 155">
                  <a:extLst>
                    <a:ext uri="{FF2B5EF4-FFF2-40B4-BE49-F238E27FC236}">
                      <a16:creationId xmlns:a16="http://schemas.microsoft.com/office/drawing/2014/main" id="{E3119D77-213E-2311-3E8B-24B987FE7690}"/>
                    </a:ext>
                  </a:extLst>
                </p14:cNvPr>
                <p14:cNvContentPartPr/>
                <p14:nvPr/>
              </p14:nvContentPartPr>
              <p14:xfrm>
                <a:off x="4263545" y="4500589"/>
                <a:ext cx="73440" cy="166680"/>
              </p14:xfrm>
            </p:contentPart>
          </mc:Choice>
          <mc:Fallback>
            <p:pic>
              <p:nvPicPr>
                <p:cNvPr id="156" name="잉크 155">
                  <a:extLst>
                    <a:ext uri="{FF2B5EF4-FFF2-40B4-BE49-F238E27FC236}">
                      <a16:creationId xmlns:a16="http://schemas.microsoft.com/office/drawing/2014/main" id="{E3119D77-213E-2311-3E8B-24B987FE7690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4254905" y="4491949"/>
                  <a:ext cx="910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57" name="잉크 156">
                  <a:extLst>
                    <a:ext uri="{FF2B5EF4-FFF2-40B4-BE49-F238E27FC236}">
                      <a16:creationId xmlns:a16="http://schemas.microsoft.com/office/drawing/2014/main" id="{4A8CE82E-DA1E-0A74-470B-B8EF0FF01F1A}"/>
                    </a:ext>
                  </a:extLst>
                </p14:cNvPr>
                <p14:cNvContentPartPr/>
                <p14:nvPr/>
              </p14:nvContentPartPr>
              <p14:xfrm>
                <a:off x="4271465" y="4493389"/>
                <a:ext cx="106200" cy="36360"/>
              </p14:xfrm>
            </p:contentPart>
          </mc:Choice>
          <mc:Fallback>
            <p:pic>
              <p:nvPicPr>
                <p:cNvPr id="157" name="잉크 156">
                  <a:extLst>
                    <a:ext uri="{FF2B5EF4-FFF2-40B4-BE49-F238E27FC236}">
                      <a16:creationId xmlns:a16="http://schemas.microsoft.com/office/drawing/2014/main" id="{4A8CE82E-DA1E-0A74-470B-B8EF0FF01F1A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4262465" y="4484389"/>
                  <a:ext cx="1238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58" name="잉크 157">
                  <a:extLst>
                    <a:ext uri="{FF2B5EF4-FFF2-40B4-BE49-F238E27FC236}">
                      <a16:creationId xmlns:a16="http://schemas.microsoft.com/office/drawing/2014/main" id="{1AA9E046-9FBE-CF22-A648-F613343A337C}"/>
                    </a:ext>
                  </a:extLst>
                </p14:cNvPr>
                <p14:cNvContentPartPr/>
                <p14:nvPr/>
              </p14:nvContentPartPr>
              <p14:xfrm>
                <a:off x="4417625" y="4457749"/>
                <a:ext cx="133200" cy="207000"/>
              </p14:xfrm>
            </p:contentPart>
          </mc:Choice>
          <mc:Fallback>
            <p:pic>
              <p:nvPicPr>
                <p:cNvPr id="158" name="잉크 157">
                  <a:extLst>
                    <a:ext uri="{FF2B5EF4-FFF2-40B4-BE49-F238E27FC236}">
                      <a16:creationId xmlns:a16="http://schemas.microsoft.com/office/drawing/2014/main" id="{1AA9E046-9FBE-CF22-A648-F613343A337C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4408985" y="4448749"/>
                  <a:ext cx="150840" cy="22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D5CF9877-34D4-F452-04BC-D13F1AA557B3}"/>
              </a:ext>
            </a:extLst>
          </p:cNvPr>
          <p:cNvGrpSpPr/>
          <p:nvPr/>
        </p:nvGrpSpPr>
        <p:grpSpPr>
          <a:xfrm>
            <a:off x="5623985" y="4417789"/>
            <a:ext cx="712080" cy="247680"/>
            <a:chOff x="5623985" y="4417789"/>
            <a:chExt cx="712080" cy="24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60" name="잉크 159">
                  <a:extLst>
                    <a:ext uri="{FF2B5EF4-FFF2-40B4-BE49-F238E27FC236}">
                      <a16:creationId xmlns:a16="http://schemas.microsoft.com/office/drawing/2014/main" id="{DED76A66-2429-5770-5F41-F153783C2627}"/>
                    </a:ext>
                  </a:extLst>
                </p14:cNvPr>
                <p14:cNvContentPartPr/>
                <p14:nvPr/>
              </p14:nvContentPartPr>
              <p14:xfrm>
                <a:off x="5623985" y="4417789"/>
                <a:ext cx="9360" cy="130680"/>
              </p14:xfrm>
            </p:contentPart>
          </mc:Choice>
          <mc:Fallback>
            <p:pic>
              <p:nvPicPr>
                <p:cNvPr id="160" name="잉크 159">
                  <a:extLst>
                    <a:ext uri="{FF2B5EF4-FFF2-40B4-BE49-F238E27FC236}">
                      <a16:creationId xmlns:a16="http://schemas.microsoft.com/office/drawing/2014/main" id="{DED76A66-2429-5770-5F41-F153783C2627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5614985" y="4409149"/>
                  <a:ext cx="270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61" name="잉크 160">
                  <a:extLst>
                    <a:ext uri="{FF2B5EF4-FFF2-40B4-BE49-F238E27FC236}">
                      <a16:creationId xmlns:a16="http://schemas.microsoft.com/office/drawing/2014/main" id="{E08259B9-F2A9-F5CA-705F-42A61B0DDF16}"/>
                    </a:ext>
                  </a:extLst>
                </p14:cNvPr>
                <p14:cNvContentPartPr/>
                <p14:nvPr/>
              </p14:nvContentPartPr>
              <p14:xfrm>
                <a:off x="5698865" y="4553509"/>
                <a:ext cx="23760" cy="18720"/>
              </p14:xfrm>
            </p:contentPart>
          </mc:Choice>
          <mc:Fallback>
            <p:pic>
              <p:nvPicPr>
                <p:cNvPr id="161" name="잉크 160">
                  <a:extLst>
                    <a:ext uri="{FF2B5EF4-FFF2-40B4-BE49-F238E27FC236}">
                      <a16:creationId xmlns:a16="http://schemas.microsoft.com/office/drawing/2014/main" id="{E08259B9-F2A9-F5CA-705F-42A61B0DDF16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5689865" y="4544509"/>
                  <a:ext cx="414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62" name="잉크 161">
                  <a:extLst>
                    <a:ext uri="{FF2B5EF4-FFF2-40B4-BE49-F238E27FC236}">
                      <a16:creationId xmlns:a16="http://schemas.microsoft.com/office/drawing/2014/main" id="{9470A049-05D1-896B-7658-46502370E4F1}"/>
                    </a:ext>
                  </a:extLst>
                </p14:cNvPr>
                <p14:cNvContentPartPr/>
                <p14:nvPr/>
              </p14:nvContentPartPr>
              <p14:xfrm>
                <a:off x="5750345" y="4462429"/>
                <a:ext cx="119880" cy="173160"/>
              </p14:xfrm>
            </p:contentPart>
          </mc:Choice>
          <mc:Fallback>
            <p:pic>
              <p:nvPicPr>
                <p:cNvPr id="162" name="잉크 161">
                  <a:extLst>
                    <a:ext uri="{FF2B5EF4-FFF2-40B4-BE49-F238E27FC236}">
                      <a16:creationId xmlns:a16="http://schemas.microsoft.com/office/drawing/2014/main" id="{9470A049-05D1-896B-7658-46502370E4F1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5741345" y="4453789"/>
                  <a:ext cx="1375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63" name="잉크 162">
                  <a:extLst>
                    <a:ext uri="{FF2B5EF4-FFF2-40B4-BE49-F238E27FC236}">
                      <a16:creationId xmlns:a16="http://schemas.microsoft.com/office/drawing/2014/main" id="{D85FE2C0-DD1E-E00B-E3CF-1951EC5FF23D}"/>
                    </a:ext>
                  </a:extLst>
                </p14:cNvPr>
                <p14:cNvContentPartPr/>
                <p14:nvPr/>
              </p14:nvContentPartPr>
              <p14:xfrm>
                <a:off x="5865185" y="4502749"/>
                <a:ext cx="78480" cy="128880"/>
              </p14:xfrm>
            </p:contentPart>
          </mc:Choice>
          <mc:Fallback>
            <p:pic>
              <p:nvPicPr>
                <p:cNvPr id="163" name="잉크 162">
                  <a:extLst>
                    <a:ext uri="{FF2B5EF4-FFF2-40B4-BE49-F238E27FC236}">
                      <a16:creationId xmlns:a16="http://schemas.microsoft.com/office/drawing/2014/main" id="{D85FE2C0-DD1E-E00B-E3CF-1951EC5FF23D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5856185" y="4494109"/>
                  <a:ext cx="961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64" name="잉크 163">
                  <a:extLst>
                    <a:ext uri="{FF2B5EF4-FFF2-40B4-BE49-F238E27FC236}">
                      <a16:creationId xmlns:a16="http://schemas.microsoft.com/office/drawing/2014/main" id="{40A6E0EA-8ED6-7DD3-1BE9-01269F9708CA}"/>
                    </a:ext>
                  </a:extLst>
                </p14:cNvPr>
                <p14:cNvContentPartPr/>
                <p14:nvPr/>
              </p14:nvContentPartPr>
              <p14:xfrm>
                <a:off x="5904065" y="4515709"/>
                <a:ext cx="19440" cy="149760"/>
              </p14:xfrm>
            </p:contentPart>
          </mc:Choice>
          <mc:Fallback>
            <p:pic>
              <p:nvPicPr>
                <p:cNvPr id="164" name="잉크 163">
                  <a:extLst>
                    <a:ext uri="{FF2B5EF4-FFF2-40B4-BE49-F238E27FC236}">
                      <a16:creationId xmlns:a16="http://schemas.microsoft.com/office/drawing/2014/main" id="{40A6E0EA-8ED6-7DD3-1BE9-01269F9708CA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5895065" y="4506709"/>
                  <a:ext cx="370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67" name="잉크 166">
                  <a:extLst>
                    <a:ext uri="{FF2B5EF4-FFF2-40B4-BE49-F238E27FC236}">
                      <a16:creationId xmlns:a16="http://schemas.microsoft.com/office/drawing/2014/main" id="{ADDA12C7-BB9F-22A8-C883-CB792BD6AB86}"/>
                    </a:ext>
                  </a:extLst>
                </p14:cNvPr>
                <p14:cNvContentPartPr/>
                <p14:nvPr/>
              </p14:nvContentPartPr>
              <p14:xfrm>
                <a:off x="6011705" y="4495549"/>
                <a:ext cx="106560" cy="132120"/>
              </p14:xfrm>
            </p:contentPart>
          </mc:Choice>
          <mc:Fallback>
            <p:pic>
              <p:nvPicPr>
                <p:cNvPr id="167" name="잉크 166">
                  <a:extLst>
                    <a:ext uri="{FF2B5EF4-FFF2-40B4-BE49-F238E27FC236}">
                      <a16:creationId xmlns:a16="http://schemas.microsoft.com/office/drawing/2014/main" id="{ADDA12C7-BB9F-22A8-C883-CB792BD6AB86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6002705" y="4486549"/>
                  <a:ext cx="1242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68" name="잉크 167">
                  <a:extLst>
                    <a:ext uri="{FF2B5EF4-FFF2-40B4-BE49-F238E27FC236}">
                      <a16:creationId xmlns:a16="http://schemas.microsoft.com/office/drawing/2014/main" id="{35A3F9CA-9819-F054-B7DD-C154330A86EB}"/>
                    </a:ext>
                  </a:extLst>
                </p14:cNvPr>
                <p14:cNvContentPartPr/>
                <p14:nvPr/>
              </p14:nvContentPartPr>
              <p14:xfrm>
                <a:off x="6184505" y="4474309"/>
                <a:ext cx="151560" cy="160920"/>
              </p14:xfrm>
            </p:contentPart>
          </mc:Choice>
          <mc:Fallback>
            <p:pic>
              <p:nvPicPr>
                <p:cNvPr id="168" name="잉크 167">
                  <a:extLst>
                    <a:ext uri="{FF2B5EF4-FFF2-40B4-BE49-F238E27FC236}">
                      <a16:creationId xmlns:a16="http://schemas.microsoft.com/office/drawing/2014/main" id="{35A3F9CA-9819-F054-B7DD-C154330A86EB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6175865" y="4465309"/>
                  <a:ext cx="169200" cy="17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5F732011-FB67-6F2B-BF20-78EB239AAC36}"/>
              </a:ext>
            </a:extLst>
          </p:cNvPr>
          <p:cNvGrpSpPr/>
          <p:nvPr/>
        </p:nvGrpSpPr>
        <p:grpSpPr>
          <a:xfrm>
            <a:off x="2273465" y="4034749"/>
            <a:ext cx="707760" cy="229680"/>
            <a:chOff x="2273465" y="4034749"/>
            <a:chExt cx="707760" cy="22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70" name="잉크 169">
                  <a:extLst>
                    <a:ext uri="{FF2B5EF4-FFF2-40B4-BE49-F238E27FC236}">
                      <a16:creationId xmlns:a16="http://schemas.microsoft.com/office/drawing/2014/main" id="{743DF25C-432F-4514-C948-BB0DBF171C46}"/>
                    </a:ext>
                  </a:extLst>
                </p14:cNvPr>
                <p14:cNvContentPartPr/>
                <p14:nvPr/>
              </p14:nvContentPartPr>
              <p14:xfrm>
                <a:off x="2273465" y="4034749"/>
                <a:ext cx="112320" cy="162720"/>
              </p14:xfrm>
            </p:contentPart>
          </mc:Choice>
          <mc:Fallback>
            <p:pic>
              <p:nvPicPr>
                <p:cNvPr id="170" name="잉크 169">
                  <a:extLst>
                    <a:ext uri="{FF2B5EF4-FFF2-40B4-BE49-F238E27FC236}">
                      <a16:creationId xmlns:a16="http://schemas.microsoft.com/office/drawing/2014/main" id="{743DF25C-432F-4514-C948-BB0DBF171C46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2264825" y="4026109"/>
                  <a:ext cx="1299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71" name="잉크 170">
                  <a:extLst>
                    <a:ext uri="{FF2B5EF4-FFF2-40B4-BE49-F238E27FC236}">
                      <a16:creationId xmlns:a16="http://schemas.microsoft.com/office/drawing/2014/main" id="{613B40EF-8AA2-1F1A-06A5-A06EC22A5C9E}"/>
                    </a:ext>
                  </a:extLst>
                </p14:cNvPr>
                <p14:cNvContentPartPr/>
                <p14:nvPr/>
              </p14:nvContentPartPr>
              <p14:xfrm>
                <a:off x="2332865" y="4112509"/>
                <a:ext cx="114840" cy="138600"/>
              </p14:xfrm>
            </p:contentPart>
          </mc:Choice>
          <mc:Fallback>
            <p:pic>
              <p:nvPicPr>
                <p:cNvPr id="171" name="잉크 170">
                  <a:extLst>
                    <a:ext uri="{FF2B5EF4-FFF2-40B4-BE49-F238E27FC236}">
                      <a16:creationId xmlns:a16="http://schemas.microsoft.com/office/drawing/2014/main" id="{613B40EF-8AA2-1F1A-06A5-A06EC22A5C9E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2323865" y="4103509"/>
                  <a:ext cx="1324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72" name="잉크 171">
                  <a:extLst>
                    <a:ext uri="{FF2B5EF4-FFF2-40B4-BE49-F238E27FC236}">
                      <a16:creationId xmlns:a16="http://schemas.microsoft.com/office/drawing/2014/main" id="{4CAED1F3-6045-8F37-94E0-6FD99F34D1FA}"/>
                    </a:ext>
                  </a:extLst>
                </p14:cNvPr>
                <p14:cNvContentPartPr/>
                <p14:nvPr/>
              </p14:nvContentPartPr>
              <p14:xfrm>
                <a:off x="2498465" y="4102789"/>
                <a:ext cx="14400" cy="119160"/>
              </p14:xfrm>
            </p:contentPart>
          </mc:Choice>
          <mc:Fallback>
            <p:pic>
              <p:nvPicPr>
                <p:cNvPr id="172" name="잉크 171">
                  <a:extLst>
                    <a:ext uri="{FF2B5EF4-FFF2-40B4-BE49-F238E27FC236}">
                      <a16:creationId xmlns:a16="http://schemas.microsoft.com/office/drawing/2014/main" id="{4CAED1F3-6045-8F37-94E0-6FD99F34D1FA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2489825" y="4094149"/>
                  <a:ext cx="3204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73" name="잉크 172">
                  <a:extLst>
                    <a:ext uri="{FF2B5EF4-FFF2-40B4-BE49-F238E27FC236}">
                      <a16:creationId xmlns:a16="http://schemas.microsoft.com/office/drawing/2014/main" id="{7B1FCAAD-4D26-3505-7CFC-40DC8437E2F8}"/>
                    </a:ext>
                  </a:extLst>
                </p14:cNvPr>
                <p14:cNvContentPartPr/>
                <p14:nvPr/>
              </p14:nvContentPartPr>
              <p14:xfrm>
                <a:off x="2578025" y="4058509"/>
                <a:ext cx="84960" cy="205920"/>
              </p14:xfrm>
            </p:contentPart>
          </mc:Choice>
          <mc:Fallback>
            <p:pic>
              <p:nvPicPr>
                <p:cNvPr id="173" name="잉크 172">
                  <a:extLst>
                    <a:ext uri="{FF2B5EF4-FFF2-40B4-BE49-F238E27FC236}">
                      <a16:creationId xmlns:a16="http://schemas.microsoft.com/office/drawing/2014/main" id="{7B1FCAAD-4D26-3505-7CFC-40DC8437E2F8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2569385" y="4049869"/>
                  <a:ext cx="10260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74" name="잉크 173">
                  <a:extLst>
                    <a:ext uri="{FF2B5EF4-FFF2-40B4-BE49-F238E27FC236}">
                      <a16:creationId xmlns:a16="http://schemas.microsoft.com/office/drawing/2014/main" id="{A68EF130-1CAE-BCB4-1DF1-859469C882D0}"/>
                    </a:ext>
                  </a:extLst>
                </p14:cNvPr>
                <p14:cNvContentPartPr/>
                <p14:nvPr/>
              </p14:nvContentPartPr>
              <p14:xfrm>
                <a:off x="2725985" y="4110709"/>
                <a:ext cx="9720" cy="55080"/>
              </p14:xfrm>
            </p:contentPart>
          </mc:Choice>
          <mc:Fallback>
            <p:pic>
              <p:nvPicPr>
                <p:cNvPr id="174" name="잉크 173">
                  <a:extLst>
                    <a:ext uri="{FF2B5EF4-FFF2-40B4-BE49-F238E27FC236}">
                      <a16:creationId xmlns:a16="http://schemas.microsoft.com/office/drawing/2014/main" id="{A68EF130-1CAE-BCB4-1DF1-859469C882D0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2717345" y="4101709"/>
                  <a:ext cx="2736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75" name="잉크 174">
                  <a:extLst>
                    <a:ext uri="{FF2B5EF4-FFF2-40B4-BE49-F238E27FC236}">
                      <a16:creationId xmlns:a16="http://schemas.microsoft.com/office/drawing/2014/main" id="{97C4E082-BB5E-B621-6EE8-6385B21F4A42}"/>
                    </a:ext>
                  </a:extLst>
                </p14:cNvPr>
                <p14:cNvContentPartPr/>
                <p14:nvPr/>
              </p14:nvContentPartPr>
              <p14:xfrm>
                <a:off x="2725985" y="4047709"/>
                <a:ext cx="255240" cy="169920"/>
              </p14:xfrm>
            </p:contentPart>
          </mc:Choice>
          <mc:Fallback>
            <p:pic>
              <p:nvPicPr>
                <p:cNvPr id="175" name="잉크 174">
                  <a:extLst>
                    <a:ext uri="{FF2B5EF4-FFF2-40B4-BE49-F238E27FC236}">
                      <a16:creationId xmlns:a16="http://schemas.microsoft.com/office/drawing/2014/main" id="{97C4E082-BB5E-B621-6EE8-6385B21F4A42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2716985" y="4039069"/>
                  <a:ext cx="272880" cy="18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B949AB2F-344B-C277-26CE-A93DB9517651}"/>
              </a:ext>
            </a:extLst>
          </p:cNvPr>
          <p:cNvGrpSpPr/>
          <p:nvPr/>
        </p:nvGrpSpPr>
        <p:grpSpPr>
          <a:xfrm>
            <a:off x="3848465" y="4088389"/>
            <a:ext cx="840960" cy="195120"/>
            <a:chOff x="3848465" y="4088389"/>
            <a:chExt cx="840960" cy="19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77" name="잉크 176">
                  <a:extLst>
                    <a:ext uri="{FF2B5EF4-FFF2-40B4-BE49-F238E27FC236}">
                      <a16:creationId xmlns:a16="http://schemas.microsoft.com/office/drawing/2014/main" id="{780A1104-4729-32FB-71DB-4F66E21625C0}"/>
                    </a:ext>
                  </a:extLst>
                </p14:cNvPr>
                <p14:cNvContentPartPr/>
                <p14:nvPr/>
              </p14:nvContentPartPr>
              <p14:xfrm>
                <a:off x="3848465" y="4088389"/>
                <a:ext cx="107280" cy="161280"/>
              </p14:xfrm>
            </p:contentPart>
          </mc:Choice>
          <mc:Fallback>
            <p:pic>
              <p:nvPicPr>
                <p:cNvPr id="177" name="잉크 176">
                  <a:extLst>
                    <a:ext uri="{FF2B5EF4-FFF2-40B4-BE49-F238E27FC236}">
                      <a16:creationId xmlns:a16="http://schemas.microsoft.com/office/drawing/2014/main" id="{780A1104-4729-32FB-71DB-4F66E21625C0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3839465" y="4079749"/>
                  <a:ext cx="1249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78" name="잉크 177">
                  <a:extLst>
                    <a:ext uri="{FF2B5EF4-FFF2-40B4-BE49-F238E27FC236}">
                      <a16:creationId xmlns:a16="http://schemas.microsoft.com/office/drawing/2014/main" id="{619BAEE7-3071-6276-28DA-E9B067D78094}"/>
                    </a:ext>
                  </a:extLst>
                </p14:cNvPr>
                <p14:cNvContentPartPr/>
                <p14:nvPr/>
              </p14:nvContentPartPr>
              <p14:xfrm>
                <a:off x="3983825" y="4133029"/>
                <a:ext cx="75960" cy="150480"/>
              </p14:xfrm>
            </p:contentPart>
          </mc:Choice>
          <mc:Fallback>
            <p:pic>
              <p:nvPicPr>
                <p:cNvPr id="178" name="잉크 177">
                  <a:extLst>
                    <a:ext uri="{FF2B5EF4-FFF2-40B4-BE49-F238E27FC236}">
                      <a16:creationId xmlns:a16="http://schemas.microsoft.com/office/drawing/2014/main" id="{619BAEE7-3071-6276-28DA-E9B067D78094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3975185" y="4124029"/>
                  <a:ext cx="936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79" name="잉크 178">
                  <a:extLst>
                    <a:ext uri="{FF2B5EF4-FFF2-40B4-BE49-F238E27FC236}">
                      <a16:creationId xmlns:a16="http://schemas.microsoft.com/office/drawing/2014/main" id="{DA4EED40-A896-3EB6-39E0-BE82E06F75A4}"/>
                    </a:ext>
                  </a:extLst>
                </p14:cNvPr>
                <p14:cNvContentPartPr/>
                <p14:nvPr/>
              </p14:nvContentPartPr>
              <p14:xfrm>
                <a:off x="4089305" y="4155709"/>
                <a:ext cx="74520" cy="119880"/>
              </p14:xfrm>
            </p:contentPart>
          </mc:Choice>
          <mc:Fallback>
            <p:pic>
              <p:nvPicPr>
                <p:cNvPr id="179" name="잉크 178">
                  <a:extLst>
                    <a:ext uri="{FF2B5EF4-FFF2-40B4-BE49-F238E27FC236}">
                      <a16:creationId xmlns:a16="http://schemas.microsoft.com/office/drawing/2014/main" id="{DA4EED40-A896-3EB6-39E0-BE82E06F75A4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4080665" y="4147069"/>
                  <a:ext cx="921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81" name="잉크 180">
                  <a:extLst>
                    <a:ext uri="{FF2B5EF4-FFF2-40B4-BE49-F238E27FC236}">
                      <a16:creationId xmlns:a16="http://schemas.microsoft.com/office/drawing/2014/main" id="{5EC6E956-881A-9BA5-5DDF-B20341CA14CD}"/>
                    </a:ext>
                  </a:extLst>
                </p14:cNvPr>
                <p14:cNvContentPartPr/>
                <p14:nvPr/>
              </p14:nvContentPartPr>
              <p14:xfrm>
                <a:off x="4239425" y="4243909"/>
                <a:ext cx="21240" cy="8280"/>
              </p14:xfrm>
            </p:contentPart>
          </mc:Choice>
          <mc:Fallback>
            <p:pic>
              <p:nvPicPr>
                <p:cNvPr id="181" name="잉크 180">
                  <a:extLst>
                    <a:ext uri="{FF2B5EF4-FFF2-40B4-BE49-F238E27FC236}">
                      <a16:creationId xmlns:a16="http://schemas.microsoft.com/office/drawing/2014/main" id="{5EC6E956-881A-9BA5-5DDF-B20341CA14CD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4230785" y="4235269"/>
                  <a:ext cx="388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83" name="잉크 182">
                  <a:extLst>
                    <a:ext uri="{FF2B5EF4-FFF2-40B4-BE49-F238E27FC236}">
                      <a16:creationId xmlns:a16="http://schemas.microsoft.com/office/drawing/2014/main" id="{512E9824-0EBF-4006-95B5-8BC893C75AE9}"/>
                    </a:ext>
                  </a:extLst>
                </p14:cNvPr>
                <p14:cNvContentPartPr/>
                <p14:nvPr/>
              </p14:nvContentPartPr>
              <p14:xfrm>
                <a:off x="4318265" y="4105309"/>
                <a:ext cx="82800" cy="130680"/>
              </p14:xfrm>
            </p:contentPart>
          </mc:Choice>
          <mc:Fallback>
            <p:pic>
              <p:nvPicPr>
                <p:cNvPr id="183" name="잉크 182">
                  <a:extLst>
                    <a:ext uri="{FF2B5EF4-FFF2-40B4-BE49-F238E27FC236}">
                      <a16:creationId xmlns:a16="http://schemas.microsoft.com/office/drawing/2014/main" id="{512E9824-0EBF-4006-95B5-8BC893C75AE9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4309625" y="4096669"/>
                  <a:ext cx="1004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84" name="잉크 183">
                  <a:extLst>
                    <a:ext uri="{FF2B5EF4-FFF2-40B4-BE49-F238E27FC236}">
                      <a16:creationId xmlns:a16="http://schemas.microsoft.com/office/drawing/2014/main" id="{1CB183E1-C4D0-5CD1-2654-4829474A56C6}"/>
                    </a:ext>
                  </a:extLst>
                </p14:cNvPr>
                <p14:cNvContentPartPr/>
                <p14:nvPr/>
              </p14:nvContentPartPr>
              <p14:xfrm>
                <a:off x="4459385" y="4179829"/>
                <a:ext cx="79560" cy="83160"/>
              </p14:xfrm>
            </p:contentPart>
          </mc:Choice>
          <mc:Fallback>
            <p:pic>
              <p:nvPicPr>
                <p:cNvPr id="184" name="잉크 183">
                  <a:extLst>
                    <a:ext uri="{FF2B5EF4-FFF2-40B4-BE49-F238E27FC236}">
                      <a16:creationId xmlns:a16="http://schemas.microsoft.com/office/drawing/2014/main" id="{1CB183E1-C4D0-5CD1-2654-4829474A56C6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4450385" y="4170829"/>
                  <a:ext cx="972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85" name="잉크 184">
                  <a:extLst>
                    <a:ext uri="{FF2B5EF4-FFF2-40B4-BE49-F238E27FC236}">
                      <a16:creationId xmlns:a16="http://schemas.microsoft.com/office/drawing/2014/main" id="{34BB3D56-FA40-5C0E-B0FC-73293C1534E0}"/>
                    </a:ext>
                  </a:extLst>
                </p14:cNvPr>
                <p14:cNvContentPartPr/>
                <p14:nvPr/>
              </p14:nvContentPartPr>
              <p14:xfrm>
                <a:off x="4575665" y="4134829"/>
                <a:ext cx="113760" cy="127800"/>
              </p14:xfrm>
            </p:contentPart>
          </mc:Choice>
          <mc:Fallback>
            <p:pic>
              <p:nvPicPr>
                <p:cNvPr id="185" name="잉크 184">
                  <a:extLst>
                    <a:ext uri="{FF2B5EF4-FFF2-40B4-BE49-F238E27FC236}">
                      <a16:creationId xmlns:a16="http://schemas.microsoft.com/office/drawing/2014/main" id="{34BB3D56-FA40-5C0E-B0FC-73293C1534E0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4567025" y="4125829"/>
                  <a:ext cx="131400" cy="14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3A08CB12-FC23-767F-15C1-25349D49F115}"/>
              </a:ext>
            </a:extLst>
          </p:cNvPr>
          <p:cNvGrpSpPr/>
          <p:nvPr/>
        </p:nvGrpSpPr>
        <p:grpSpPr>
          <a:xfrm>
            <a:off x="5509865" y="4113949"/>
            <a:ext cx="908280" cy="169920"/>
            <a:chOff x="5509865" y="4113949"/>
            <a:chExt cx="908280" cy="16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87" name="잉크 186">
                  <a:extLst>
                    <a:ext uri="{FF2B5EF4-FFF2-40B4-BE49-F238E27FC236}">
                      <a16:creationId xmlns:a16="http://schemas.microsoft.com/office/drawing/2014/main" id="{471876CC-602B-5FA6-BB44-3D8CD4D8F258}"/>
                    </a:ext>
                  </a:extLst>
                </p14:cNvPr>
                <p14:cNvContentPartPr/>
                <p14:nvPr/>
              </p14:nvContentPartPr>
              <p14:xfrm>
                <a:off x="5509865" y="4165429"/>
                <a:ext cx="77400" cy="22680"/>
              </p14:xfrm>
            </p:contentPart>
          </mc:Choice>
          <mc:Fallback>
            <p:pic>
              <p:nvPicPr>
                <p:cNvPr id="187" name="잉크 186">
                  <a:extLst>
                    <a:ext uri="{FF2B5EF4-FFF2-40B4-BE49-F238E27FC236}">
                      <a16:creationId xmlns:a16="http://schemas.microsoft.com/office/drawing/2014/main" id="{471876CC-602B-5FA6-BB44-3D8CD4D8F258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5501225" y="4156429"/>
                  <a:ext cx="950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88" name="잉크 187">
                  <a:extLst>
                    <a:ext uri="{FF2B5EF4-FFF2-40B4-BE49-F238E27FC236}">
                      <a16:creationId xmlns:a16="http://schemas.microsoft.com/office/drawing/2014/main" id="{792E476A-90C6-171E-10C6-DF6BD17507F1}"/>
                    </a:ext>
                  </a:extLst>
                </p14:cNvPr>
                <p14:cNvContentPartPr/>
                <p14:nvPr/>
              </p14:nvContentPartPr>
              <p14:xfrm>
                <a:off x="5580065" y="4113949"/>
                <a:ext cx="77040" cy="137160"/>
              </p14:xfrm>
            </p:contentPart>
          </mc:Choice>
          <mc:Fallback>
            <p:pic>
              <p:nvPicPr>
                <p:cNvPr id="188" name="잉크 187">
                  <a:extLst>
                    <a:ext uri="{FF2B5EF4-FFF2-40B4-BE49-F238E27FC236}">
                      <a16:creationId xmlns:a16="http://schemas.microsoft.com/office/drawing/2014/main" id="{792E476A-90C6-171E-10C6-DF6BD17507F1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5571425" y="4104949"/>
                  <a:ext cx="946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89" name="잉크 188">
                  <a:extLst>
                    <a:ext uri="{FF2B5EF4-FFF2-40B4-BE49-F238E27FC236}">
                      <a16:creationId xmlns:a16="http://schemas.microsoft.com/office/drawing/2014/main" id="{601CEC5B-F865-FBBC-7F39-206CBC81D46B}"/>
                    </a:ext>
                  </a:extLst>
                </p14:cNvPr>
                <p14:cNvContentPartPr/>
                <p14:nvPr/>
              </p14:nvContentPartPr>
              <p14:xfrm>
                <a:off x="5711465" y="4137349"/>
                <a:ext cx="66960" cy="137160"/>
              </p14:xfrm>
            </p:contentPart>
          </mc:Choice>
          <mc:Fallback>
            <p:pic>
              <p:nvPicPr>
                <p:cNvPr id="189" name="잉크 188">
                  <a:extLst>
                    <a:ext uri="{FF2B5EF4-FFF2-40B4-BE49-F238E27FC236}">
                      <a16:creationId xmlns:a16="http://schemas.microsoft.com/office/drawing/2014/main" id="{601CEC5B-F865-FBBC-7F39-206CBC81D46B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5702825" y="4128349"/>
                  <a:ext cx="846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90" name="잉크 189">
                  <a:extLst>
                    <a:ext uri="{FF2B5EF4-FFF2-40B4-BE49-F238E27FC236}">
                      <a16:creationId xmlns:a16="http://schemas.microsoft.com/office/drawing/2014/main" id="{902E73C4-473D-F8E3-B394-0A587723647A}"/>
                    </a:ext>
                  </a:extLst>
                </p14:cNvPr>
                <p14:cNvContentPartPr/>
                <p14:nvPr/>
              </p14:nvContentPartPr>
              <p14:xfrm>
                <a:off x="5798585" y="4158229"/>
                <a:ext cx="65160" cy="113040"/>
              </p14:xfrm>
            </p:contentPart>
          </mc:Choice>
          <mc:Fallback>
            <p:pic>
              <p:nvPicPr>
                <p:cNvPr id="190" name="잉크 189">
                  <a:extLst>
                    <a:ext uri="{FF2B5EF4-FFF2-40B4-BE49-F238E27FC236}">
                      <a16:creationId xmlns:a16="http://schemas.microsoft.com/office/drawing/2014/main" id="{902E73C4-473D-F8E3-B394-0A587723647A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5789945" y="4149229"/>
                  <a:ext cx="828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91" name="잉크 190">
                  <a:extLst>
                    <a:ext uri="{FF2B5EF4-FFF2-40B4-BE49-F238E27FC236}">
                      <a16:creationId xmlns:a16="http://schemas.microsoft.com/office/drawing/2014/main" id="{63AC7319-AA1C-3380-D059-BAA4EE5CD67A}"/>
                    </a:ext>
                  </a:extLst>
                </p14:cNvPr>
                <p14:cNvContentPartPr/>
                <p14:nvPr/>
              </p14:nvContentPartPr>
              <p14:xfrm>
                <a:off x="5926745" y="4272349"/>
                <a:ext cx="18360" cy="11520"/>
              </p14:xfrm>
            </p:contentPart>
          </mc:Choice>
          <mc:Fallback>
            <p:pic>
              <p:nvPicPr>
                <p:cNvPr id="191" name="잉크 190">
                  <a:extLst>
                    <a:ext uri="{FF2B5EF4-FFF2-40B4-BE49-F238E27FC236}">
                      <a16:creationId xmlns:a16="http://schemas.microsoft.com/office/drawing/2014/main" id="{63AC7319-AA1C-3380-D059-BAA4EE5CD67A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5917745" y="4263349"/>
                  <a:ext cx="360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93" name="잉크 192">
                  <a:extLst>
                    <a:ext uri="{FF2B5EF4-FFF2-40B4-BE49-F238E27FC236}">
                      <a16:creationId xmlns:a16="http://schemas.microsoft.com/office/drawing/2014/main" id="{21E1FA0F-2B05-779E-0127-F0A5664F1976}"/>
                    </a:ext>
                  </a:extLst>
                </p14:cNvPr>
                <p14:cNvContentPartPr/>
                <p14:nvPr/>
              </p14:nvContentPartPr>
              <p14:xfrm>
                <a:off x="6023225" y="4121149"/>
                <a:ext cx="74160" cy="146520"/>
              </p14:xfrm>
            </p:contentPart>
          </mc:Choice>
          <mc:Fallback>
            <p:pic>
              <p:nvPicPr>
                <p:cNvPr id="193" name="잉크 192">
                  <a:extLst>
                    <a:ext uri="{FF2B5EF4-FFF2-40B4-BE49-F238E27FC236}">
                      <a16:creationId xmlns:a16="http://schemas.microsoft.com/office/drawing/2014/main" id="{21E1FA0F-2B05-779E-0127-F0A5664F1976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6014585" y="4112509"/>
                  <a:ext cx="918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95" name="잉크 194">
                  <a:extLst>
                    <a:ext uri="{FF2B5EF4-FFF2-40B4-BE49-F238E27FC236}">
                      <a16:creationId xmlns:a16="http://schemas.microsoft.com/office/drawing/2014/main" id="{ADDBF343-2ECE-BC58-E145-64A77F8AEEBB}"/>
                    </a:ext>
                  </a:extLst>
                </p14:cNvPr>
                <p14:cNvContentPartPr/>
                <p14:nvPr/>
              </p14:nvContentPartPr>
              <p14:xfrm>
                <a:off x="6194585" y="4190989"/>
                <a:ext cx="114120" cy="91800"/>
              </p14:xfrm>
            </p:contentPart>
          </mc:Choice>
          <mc:Fallback>
            <p:pic>
              <p:nvPicPr>
                <p:cNvPr id="195" name="잉크 194">
                  <a:extLst>
                    <a:ext uri="{FF2B5EF4-FFF2-40B4-BE49-F238E27FC236}">
                      <a16:creationId xmlns:a16="http://schemas.microsoft.com/office/drawing/2014/main" id="{ADDBF343-2ECE-BC58-E145-64A77F8AEEBB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6185945" y="4181989"/>
                  <a:ext cx="1317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96" name="잉크 195">
                  <a:extLst>
                    <a:ext uri="{FF2B5EF4-FFF2-40B4-BE49-F238E27FC236}">
                      <a16:creationId xmlns:a16="http://schemas.microsoft.com/office/drawing/2014/main" id="{3BE00A9B-3DFF-FBDC-D750-BBA1BAAE0125}"/>
                    </a:ext>
                  </a:extLst>
                </p14:cNvPr>
                <p14:cNvContentPartPr/>
                <p14:nvPr/>
              </p14:nvContentPartPr>
              <p14:xfrm>
                <a:off x="6326345" y="4123309"/>
                <a:ext cx="91800" cy="125280"/>
              </p14:xfrm>
            </p:contentPart>
          </mc:Choice>
          <mc:Fallback>
            <p:pic>
              <p:nvPicPr>
                <p:cNvPr id="196" name="잉크 195">
                  <a:extLst>
                    <a:ext uri="{FF2B5EF4-FFF2-40B4-BE49-F238E27FC236}">
                      <a16:creationId xmlns:a16="http://schemas.microsoft.com/office/drawing/2014/main" id="{3BE00A9B-3DFF-FBDC-D750-BBA1BAAE0125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6317345" y="4114669"/>
                  <a:ext cx="109440" cy="14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그룹 219">
            <a:extLst>
              <a:ext uri="{FF2B5EF4-FFF2-40B4-BE49-F238E27FC236}">
                <a16:creationId xmlns:a16="http://schemas.microsoft.com/office/drawing/2014/main" id="{AD30BC9B-2A49-3707-318A-C68B2C079650}"/>
              </a:ext>
            </a:extLst>
          </p:cNvPr>
          <p:cNvGrpSpPr/>
          <p:nvPr/>
        </p:nvGrpSpPr>
        <p:grpSpPr>
          <a:xfrm>
            <a:off x="2292545" y="5760589"/>
            <a:ext cx="690120" cy="225360"/>
            <a:chOff x="2292545" y="5760589"/>
            <a:chExt cx="690120" cy="22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205" name="잉크 204">
                  <a:extLst>
                    <a:ext uri="{FF2B5EF4-FFF2-40B4-BE49-F238E27FC236}">
                      <a16:creationId xmlns:a16="http://schemas.microsoft.com/office/drawing/2014/main" id="{BA8AD72A-F804-2704-3D07-6F1B3024A827}"/>
                    </a:ext>
                  </a:extLst>
                </p14:cNvPr>
                <p14:cNvContentPartPr/>
                <p14:nvPr/>
              </p14:nvContentPartPr>
              <p14:xfrm>
                <a:off x="2292545" y="5760589"/>
                <a:ext cx="97200" cy="174960"/>
              </p14:xfrm>
            </p:contentPart>
          </mc:Choice>
          <mc:Fallback>
            <p:pic>
              <p:nvPicPr>
                <p:cNvPr id="205" name="잉크 204">
                  <a:extLst>
                    <a:ext uri="{FF2B5EF4-FFF2-40B4-BE49-F238E27FC236}">
                      <a16:creationId xmlns:a16="http://schemas.microsoft.com/office/drawing/2014/main" id="{BA8AD72A-F804-2704-3D07-6F1B3024A827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2283905" y="5751949"/>
                  <a:ext cx="1148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206" name="잉크 205">
                  <a:extLst>
                    <a:ext uri="{FF2B5EF4-FFF2-40B4-BE49-F238E27FC236}">
                      <a16:creationId xmlns:a16="http://schemas.microsoft.com/office/drawing/2014/main" id="{F65CB7A7-F795-6C78-04DC-3116BC015460}"/>
                    </a:ext>
                  </a:extLst>
                </p14:cNvPr>
                <p14:cNvContentPartPr/>
                <p14:nvPr/>
              </p14:nvContentPartPr>
              <p14:xfrm>
                <a:off x="2436905" y="5907109"/>
                <a:ext cx="23400" cy="20880"/>
              </p14:xfrm>
            </p:contentPart>
          </mc:Choice>
          <mc:Fallback>
            <p:pic>
              <p:nvPicPr>
                <p:cNvPr id="206" name="잉크 205">
                  <a:extLst>
                    <a:ext uri="{FF2B5EF4-FFF2-40B4-BE49-F238E27FC236}">
                      <a16:creationId xmlns:a16="http://schemas.microsoft.com/office/drawing/2014/main" id="{F65CB7A7-F795-6C78-04DC-3116BC015460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2427905" y="5898469"/>
                  <a:ext cx="410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207" name="잉크 206">
                  <a:extLst>
                    <a:ext uri="{FF2B5EF4-FFF2-40B4-BE49-F238E27FC236}">
                      <a16:creationId xmlns:a16="http://schemas.microsoft.com/office/drawing/2014/main" id="{9B90A5AC-A781-F8F2-6EDB-5F4C452B4F86}"/>
                    </a:ext>
                  </a:extLst>
                </p14:cNvPr>
                <p14:cNvContentPartPr/>
                <p14:nvPr/>
              </p14:nvContentPartPr>
              <p14:xfrm>
                <a:off x="2524745" y="5778589"/>
                <a:ext cx="70920" cy="165960"/>
              </p14:xfrm>
            </p:contentPart>
          </mc:Choice>
          <mc:Fallback>
            <p:pic>
              <p:nvPicPr>
                <p:cNvPr id="207" name="잉크 206">
                  <a:extLst>
                    <a:ext uri="{FF2B5EF4-FFF2-40B4-BE49-F238E27FC236}">
                      <a16:creationId xmlns:a16="http://schemas.microsoft.com/office/drawing/2014/main" id="{9B90A5AC-A781-F8F2-6EDB-5F4C452B4F86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2516105" y="5769589"/>
                  <a:ext cx="885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208" name="잉크 207">
                  <a:extLst>
                    <a:ext uri="{FF2B5EF4-FFF2-40B4-BE49-F238E27FC236}">
                      <a16:creationId xmlns:a16="http://schemas.microsoft.com/office/drawing/2014/main" id="{2E361CE1-FE49-90E6-8D16-A27E56FE3CFC}"/>
                    </a:ext>
                  </a:extLst>
                </p14:cNvPr>
                <p14:cNvContentPartPr/>
                <p14:nvPr/>
              </p14:nvContentPartPr>
              <p14:xfrm>
                <a:off x="2672345" y="5838349"/>
                <a:ext cx="112320" cy="113760"/>
              </p14:xfrm>
            </p:contentPart>
          </mc:Choice>
          <mc:Fallback>
            <p:pic>
              <p:nvPicPr>
                <p:cNvPr id="208" name="잉크 207">
                  <a:extLst>
                    <a:ext uri="{FF2B5EF4-FFF2-40B4-BE49-F238E27FC236}">
                      <a16:creationId xmlns:a16="http://schemas.microsoft.com/office/drawing/2014/main" id="{2E361CE1-FE49-90E6-8D16-A27E56FE3CFC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2663345" y="5829349"/>
                  <a:ext cx="1299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209" name="잉크 208">
                  <a:extLst>
                    <a:ext uri="{FF2B5EF4-FFF2-40B4-BE49-F238E27FC236}">
                      <a16:creationId xmlns:a16="http://schemas.microsoft.com/office/drawing/2014/main" id="{EBAEFC38-0AF3-5766-6016-8F0A00E0F6AF}"/>
                    </a:ext>
                  </a:extLst>
                </p14:cNvPr>
                <p14:cNvContentPartPr/>
                <p14:nvPr/>
              </p14:nvContentPartPr>
              <p14:xfrm>
                <a:off x="2851985" y="5792629"/>
                <a:ext cx="97200" cy="193320"/>
              </p14:xfrm>
            </p:contentPart>
          </mc:Choice>
          <mc:Fallback>
            <p:pic>
              <p:nvPicPr>
                <p:cNvPr id="209" name="잉크 208">
                  <a:extLst>
                    <a:ext uri="{FF2B5EF4-FFF2-40B4-BE49-F238E27FC236}">
                      <a16:creationId xmlns:a16="http://schemas.microsoft.com/office/drawing/2014/main" id="{EBAEFC38-0AF3-5766-6016-8F0A00E0F6AF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2842985" y="5783989"/>
                  <a:ext cx="11484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210" name="잉크 209">
                  <a:extLst>
                    <a:ext uri="{FF2B5EF4-FFF2-40B4-BE49-F238E27FC236}">
                      <a16:creationId xmlns:a16="http://schemas.microsoft.com/office/drawing/2014/main" id="{2F42938A-631C-0027-146D-B227A7419F17}"/>
                    </a:ext>
                  </a:extLst>
                </p14:cNvPr>
                <p14:cNvContentPartPr/>
                <p14:nvPr/>
              </p14:nvContentPartPr>
              <p14:xfrm>
                <a:off x="2828945" y="5906389"/>
                <a:ext cx="153720" cy="16200"/>
              </p14:xfrm>
            </p:contentPart>
          </mc:Choice>
          <mc:Fallback>
            <p:pic>
              <p:nvPicPr>
                <p:cNvPr id="210" name="잉크 209">
                  <a:extLst>
                    <a:ext uri="{FF2B5EF4-FFF2-40B4-BE49-F238E27FC236}">
                      <a16:creationId xmlns:a16="http://schemas.microsoft.com/office/drawing/2014/main" id="{2F42938A-631C-0027-146D-B227A7419F17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2820305" y="5897389"/>
                  <a:ext cx="171360" cy="3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9" name="그룹 218">
            <a:extLst>
              <a:ext uri="{FF2B5EF4-FFF2-40B4-BE49-F238E27FC236}">
                <a16:creationId xmlns:a16="http://schemas.microsoft.com/office/drawing/2014/main" id="{A7B5B388-414B-1C64-003E-7234B2505F93}"/>
              </a:ext>
            </a:extLst>
          </p:cNvPr>
          <p:cNvGrpSpPr/>
          <p:nvPr/>
        </p:nvGrpSpPr>
        <p:grpSpPr>
          <a:xfrm>
            <a:off x="3914345" y="5814229"/>
            <a:ext cx="916200" cy="246600"/>
            <a:chOff x="3914345" y="5814229"/>
            <a:chExt cx="916200" cy="24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211" name="잉크 210">
                  <a:extLst>
                    <a:ext uri="{FF2B5EF4-FFF2-40B4-BE49-F238E27FC236}">
                      <a16:creationId xmlns:a16="http://schemas.microsoft.com/office/drawing/2014/main" id="{4538ADEA-A6EA-A1D3-D7B5-4187C02A13EC}"/>
                    </a:ext>
                  </a:extLst>
                </p14:cNvPr>
                <p14:cNvContentPartPr/>
                <p14:nvPr/>
              </p14:nvContentPartPr>
              <p14:xfrm>
                <a:off x="3914345" y="5814229"/>
                <a:ext cx="97920" cy="176760"/>
              </p14:xfrm>
            </p:contentPart>
          </mc:Choice>
          <mc:Fallback>
            <p:pic>
              <p:nvPicPr>
                <p:cNvPr id="211" name="잉크 210">
                  <a:extLst>
                    <a:ext uri="{FF2B5EF4-FFF2-40B4-BE49-F238E27FC236}">
                      <a16:creationId xmlns:a16="http://schemas.microsoft.com/office/drawing/2014/main" id="{4538ADEA-A6EA-A1D3-D7B5-4187C02A13EC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3905705" y="5805589"/>
                  <a:ext cx="1155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212" name="잉크 211">
                  <a:extLst>
                    <a:ext uri="{FF2B5EF4-FFF2-40B4-BE49-F238E27FC236}">
                      <a16:creationId xmlns:a16="http://schemas.microsoft.com/office/drawing/2014/main" id="{DAE2790B-801B-CEFF-E716-580E64105CB2}"/>
                    </a:ext>
                  </a:extLst>
                </p14:cNvPr>
                <p14:cNvContentPartPr/>
                <p14:nvPr/>
              </p14:nvContentPartPr>
              <p14:xfrm>
                <a:off x="4061585" y="6002149"/>
                <a:ext cx="16560" cy="6840"/>
              </p14:xfrm>
            </p:contentPart>
          </mc:Choice>
          <mc:Fallback>
            <p:pic>
              <p:nvPicPr>
                <p:cNvPr id="212" name="잉크 211">
                  <a:extLst>
                    <a:ext uri="{FF2B5EF4-FFF2-40B4-BE49-F238E27FC236}">
                      <a16:creationId xmlns:a16="http://schemas.microsoft.com/office/drawing/2014/main" id="{DAE2790B-801B-CEFF-E716-580E64105CB2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4052945" y="5993509"/>
                  <a:ext cx="342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213" name="잉크 212">
                  <a:extLst>
                    <a:ext uri="{FF2B5EF4-FFF2-40B4-BE49-F238E27FC236}">
                      <a16:creationId xmlns:a16="http://schemas.microsoft.com/office/drawing/2014/main" id="{67952F3F-84FD-C6A2-2DC1-72B56569AA73}"/>
                    </a:ext>
                  </a:extLst>
                </p14:cNvPr>
                <p14:cNvContentPartPr/>
                <p14:nvPr/>
              </p14:nvContentPartPr>
              <p14:xfrm>
                <a:off x="4142585" y="5882269"/>
                <a:ext cx="71280" cy="124200"/>
              </p14:xfrm>
            </p:contentPart>
          </mc:Choice>
          <mc:Fallback>
            <p:pic>
              <p:nvPicPr>
                <p:cNvPr id="213" name="잉크 212">
                  <a:extLst>
                    <a:ext uri="{FF2B5EF4-FFF2-40B4-BE49-F238E27FC236}">
                      <a16:creationId xmlns:a16="http://schemas.microsoft.com/office/drawing/2014/main" id="{67952F3F-84FD-C6A2-2DC1-72B56569AA73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4133945" y="5873269"/>
                  <a:ext cx="889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214" name="잉크 213">
                  <a:extLst>
                    <a:ext uri="{FF2B5EF4-FFF2-40B4-BE49-F238E27FC236}">
                      <a16:creationId xmlns:a16="http://schemas.microsoft.com/office/drawing/2014/main" id="{DAFECF6D-F622-EB26-855A-525F70E36BED}"/>
                    </a:ext>
                  </a:extLst>
                </p14:cNvPr>
                <p14:cNvContentPartPr/>
                <p14:nvPr/>
              </p14:nvContentPartPr>
              <p14:xfrm>
                <a:off x="4254905" y="5882269"/>
                <a:ext cx="70920" cy="135360"/>
              </p14:xfrm>
            </p:contentPart>
          </mc:Choice>
          <mc:Fallback>
            <p:pic>
              <p:nvPicPr>
                <p:cNvPr id="214" name="잉크 213">
                  <a:extLst>
                    <a:ext uri="{FF2B5EF4-FFF2-40B4-BE49-F238E27FC236}">
                      <a16:creationId xmlns:a16="http://schemas.microsoft.com/office/drawing/2014/main" id="{DAFECF6D-F622-EB26-855A-525F70E36BED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4245905" y="5873629"/>
                  <a:ext cx="885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215" name="잉크 214">
                  <a:extLst>
                    <a:ext uri="{FF2B5EF4-FFF2-40B4-BE49-F238E27FC236}">
                      <a16:creationId xmlns:a16="http://schemas.microsoft.com/office/drawing/2014/main" id="{8DDD62EC-EECC-D564-D877-3464F998E4AA}"/>
                    </a:ext>
                  </a:extLst>
                </p14:cNvPr>
                <p14:cNvContentPartPr/>
                <p14:nvPr/>
              </p14:nvContentPartPr>
              <p14:xfrm>
                <a:off x="4362185" y="5910349"/>
                <a:ext cx="113760" cy="140040"/>
              </p14:xfrm>
            </p:contentPart>
          </mc:Choice>
          <mc:Fallback>
            <p:pic>
              <p:nvPicPr>
                <p:cNvPr id="215" name="잉크 214">
                  <a:extLst>
                    <a:ext uri="{FF2B5EF4-FFF2-40B4-BE49-F238E27FC236}">
                      <a16:creationId xmlns:a16="http://schemas.microsoft.com/office/drawing/2014/main" id="{8DDD62EC-EECC-D564-D877-3464F998E4AA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4353545" y="5901349"/>
                  <a:ext cx="1314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216" name="잉크 215">
                  <a:extLst>
                    <a:ext uri="{FF2B5EF4-FFF2-40B4-BE49-F238E27FC236}">
                      <a16:creationId xmlns:a16="http://schemas.microsoft.com/office/drawing/2014/main" id="{EB69A318-5C2A-CB8B-E7B7-3A6530E2E8CA}"/>
                    </a:ext>
                  </a:extLst>
                </p14:cNvPr>
                <p14:cNvContentPartPr/>
                <p14:nvPr/>
              </p14:nvContentPartPr>
              <p14:xfrm>
                <a:off x="4539305" y="5918269"/>
                <a:ext cx="106560" cy="142560"/>
              </p14:xfrm>
            </p:contentPart>
          </mc:Choice>
          <mc:Fallback>
            <p:pic>
              <p:nvPicPr>
                <p:cNvPr id="216" name="잉크 215">
                  <a:extLst>
                    <a:ext uri="{FF2B5EF4-FFF2-40B4-BE49-F238E27FC236}">
                      <a16:creationId xmlns:a16="http://schemas.microsoft.com/office/drawing/2014/main" id="{EB69A318-5C2A-CB8B-E7B7-3A6530E2E8CA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4530305" y="5909629"/>
                  <a:ext cx="1242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217" name="잉크 216">
                  <a:extLst>
                    <a:ext uri="{FF2B5EF4-FFF2-40B4-BE49-F238E27FC236}">
                      <a16:creationId xmlns:a16="http://schemas.microsoft.com/office/drawing/2014/main" id="{CD2B4B1A-A873-32C6-089E-27D59C50E0E9}"/>
                    </a:ext>
                  </a:extLst>
                </p14:cNvPr>
                <p14:cNvContentPartPr/>
                <p14:nvPr/>
              </p14:nvContentPartPr>
              <p14:xfrm>
                <a:off x="4660265" y="5815669"/>
                <a:ext cx="142920" cy="240120"/>
              </p14:xfrm>
            </p:contentPart>
          </mc:Choice>
          <mc:Fallback>
            <p:pic>
              <p:nvPicPr>
                <p:cNvPr id="217" name="잉크 216">
                  <a:extLst>
                    <a:ext uri="{FF2B5EF4-FFF2-40B4-BE49-F238E27FC236}">
                      <a16:creationId xmlns:a16="http://schemas.microsoft.com/office/drawing/2014/main" id="{CD2B4B1A-A873-32C6-089E-27D59C50E0E9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4651625" y="5806669"/>
                  <a:ext cx="16056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218" name="잉크 217">
                  <a:extLst>
                    <a:ext uri="{FF2B5EF4-FFF2-40B4-BE49-F238E27FC236}">
                      <a16:creationId xmlns:a16="http://schemas.microsoft.com/office/drawing/2014/main" id="{229BD667-F8B4-E234-4F21-799B32CE203C}"/>
                    </a:ext>
                  </a:extLst>
                </p14:cNvPr>
                <p14:cNvContentPartPr/>
                <p14:nvPr/>
              </p14:nvContentPartPr>
              <p14:xfrm>
                <a:off x="4695545" y="5929429"/>
                <a:ext cx="135000" cy="51480"/>
              </p14:xfrm>
            </p:contentPart>
          </mc:Choice>
          <mc:Fallback>
            <p:pic>
              <p:nvPicPr>
                <p:cNvPr id="218" name="잉크 217">
                  <a:extLst>
                    <a:ext uri="{FF2B5EF4-FFF2-40B4-BE49-F238E27FC236}">
                      <a16:creationId xmlns:a16="http://schemas.microsoft.com/office/drawing/2014/main" id="{229BD667-F8B4-E234-4F21-799B32CE203C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4686905" y="5920429"/>
                  <a:ext cx="152640" cy="6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8" name="그룹 237">
            <a:extLst>
              <a:ext uri="{FF2B5EF4-FFF2-40B4-BE49-F238E27FC236}">
                <a16:creationId xmlns:a16="http://schemas.microsoft.com/office/drawing/2014/main" id="{BFB86A38-08D6-C1ED-A6E7-DEE3C8D87909}"/>
              </a:ext>
            </a:extLst>
          </p:cNvPr>
          <p:cNvGrpSpPr/>
          <p:nvPr/>
        </p:nvGrpSpPr>
        <p:grpSpPr>
          <a:xfrm>
            <a:off x="1936145" y="5115469"/>
            <a:ext cx="1137600" cy="494280"/>
            <a:chOff x="1936145" y="5115469"/>
            <a:chExt cx="1137600" cy="49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022C8C04-B1F6-A910-E9BE-08AE1EB76547}"/>
                    </a:ext>
                  </a:extLst>
                </p14:cNvPr>
                <p14:cNvContentPartPr/>
                <p14:nvPr/>
              </p14:nvContentPartPr>
              <p14:xfrm>
                <a:off x="1936145" y="5140669"/>
                <a:ext cx="43200" cy="205560"/>
              </p14:xfrm>
            </p:contentPart>
          </mc:Choice>
          <mc:Fallback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022C8C04-B1F6-A910-E9BE-08AE1EB76547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1927145" y="5131669"/>
                  <a:ext cx="608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9A1F9244-A78C-0135-9751-15782CF6505D}"/>
                    </a:ext>
                  </a:extLst>
                </p14:cNvPr>
                <p14:cNvContentPartPr/>
                <p14:nvPr/>
              </p14:nvContentPartPr>
              <p14:xfrm>
                <a:off x="2022185" y="5180989"/>
                <a:ext cx="99000" cy="147240"/>
              </p14:xfrm>
            </p:contentPart>
          </mc:Choice>
          <mc:Fallback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9A1F9244-A78C-0135-9751-15782CF6505D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2013185" y="5171989"/>
                  <a:ext cx="1166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8264D398-C751-70C7-6148-5A411DBAD589}"/>
                    </a:ext>
                  </a:extLst>
                </p14:cNvPr>
                <p14:cNvContentPartPr/>
                <p14:nvPr/>
              </p14:nvContentPartPr>
              <p14:xfrm>
                <a:off x="2202905" y="5115469"/>
                <a:ext cx="150480" cy="150480"/>
              </p14:xfrm>
            </p:contentPart>
          </mc:Choice>
          <mc:Fallback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8264D398-C751-70C7-6148-5A411DBAD589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2193905" y="5106829"/>
                  <a:ext cx="1681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A22242AF-1470-2F48-E5B7-68D27EFCAE51}"/>
                    </a:ext>
                  </a:extLst>
                </p14:cNvPr>
                <p14:cNvContentPartPr/>
                <p14:nvPr/>
              </p14:nvContentPartPr>
              <p14:xfrm>
                <a:off x="2281745" y="5149309"/>
                <a:ext cx="53640" cy="189720"/>
              </p14:xfrm>
            </p:contentPart>
          </mc:Choice>
          <mc:Fallback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A22242AF-1470-2F48-E5B7-68D27EFCAE51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2272745" y="5140309"/>
                  <a:ext cx="7128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96" name="잉크 95">
                  <a:extLst>
                    <a:ext uri="{FF2B5EF4-FFF2-40B4-BE49-F238E27FC236}">
                      <a16:creationId xmlns:a16="http://schemas.microsoft.com/office/drawing/2014/main" id="{FEF802BF-6114-36A4-CECC-3A552B7E0276}"/>
                    </a:ext>
                  </a:extLst>
                </p14:cNvPr>
                <p14:cNvContentPartPr/>
                <p14:nvPr/>
              </p14:nvContentPartPr>
              <p14:xfrm>
                <a:off x="2345825" y="5149309"/>
                <a:ext cx="208440" cy="192240"/>
              </p14:xfrm>
            </p:contentPart>
          </mc:Choice>
          <mc:Fallback>
            <p:pic>
              <p:nvPicPr>
                <p:cNvPr id="96" name="잉크 95">
                  <a:extLst>
                    <a:ext uri="{FF2B5EF4-FFF2-40B4-BE49-F238E27FC236}">
                      <a16:creationId xmlns:a16="http://schemas.microsoft.com/office/drawing/2014/main" id="{FEF802BF-6114-36A4-CECC-3A552B7E0276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2336825" y="5140669"/>
                  <a:ext cx="22608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97" name="잉크 96">
                  <a:extLst>
                    <a:ext uri="{FF2B5EF4-FFF2-40B4-BE49-F238E27FC236}">
                      <a16:creationId xmlns:a16="http://schemas.microsoft.com/office/drawing/2014/main" id="{81E5A386-8472-C294-CF19-1A12B345F499}"/>
                    </a:ext>
                  </a:extLst>
                </p14:cNvPr>
                <p14:cNvContentPartPr/>
                <p14:nvPr/>
              </p14:nvContentPartPr>
              <p14:xfrm>
                <a:off x="2568305" y="5151829"/>
                <a:ext cx="189720" cy="109440"/>
              </p14:xfrm>
            </p:contentPart>
          </mc:Choice>
          <mc:Fallback>
            <p:pic>
              <p:nvPicPr>
                <p:cNvPr id="97" name="잉크 96">
                  <a:extLst>
                    <a:ext uri="{FF2B5EF4-FFF2-40B4-BE49-F238E27FC236}">
                      <a16:creationId xmlns:a16="http://schemas.microsoft.com/office/drawing/2014/main" id="{81E5A386-8472-C294-CF19-1A12B345F499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2559305" y="5142829"/>
                  <a:ext cx="2073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89DC302D-D020-4C77-F08A-4ED52D27D694}"/>
                    </a:ext>
                  </a:extLst>
                </p14:cNvPr>
                <p14:cNvContentPartPr/>
                <p14:nvPr/>
              </p14:nvContentPartPr>
              <p14:xfrm>
                <a:off x="2797265" y="5200069"/>
                <a:ext cx="90360" cy="70920"/>
              </p14:xfrm>
            </p:contentPart>
          </mc:Choice>
          <mc:Fallback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89DC302D-D020-4C77-F08A-4ED52D27D694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2788625" y="5191429"/>
                  <a:ext cx="1080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742F80D6-2F67-E1CC-B295-952C47E00C0F}"/>
                    </a:ext>
                  </a:extLst>
                </p14:cNvPr>
                <p14:cNvContentPartPr/>
                <p14:nvPr/>
              </p14:nvContentPartPr>
              <p14:xfrm>
                <a:off x="2983745" y="5146429"/>
                <a:ext cx="87480" cy="161640"/>
              </p14:xfrm>
            </p:contentPart>
          </mc:Choice>
          <mc:Fallback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742F80D6-2F67-E1CC-B295-952C47E00C0F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2975105" y="5137429"/>
                  <a:ext cx="1051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01" name="잉크 100">
                  <a:extLst>
                    <a:ext uri="{FF2B5EF4-FFF2-40B4-BE49-F238E27FC236}">
                      <a16:creationId xmlns:a16="http://schemas.microsoft.com/office/drawing/2014/main" id="{0F5303D7-7CF6-07FB-C1CA-FF525FED0F7F}"/>
                    </a:ext>
                  </a:extLst>
                </p14:cNvPr>
                <p14:cNvContentPartPr/>
                <p14:nvPr/>
              </p14:nvContentPartPr>
              <p14:xfrm>
                <a:off x="2995625" y="5230309"/>
                <a:ext cx="78120" cy="15480"/>
              </p14:xfrm>
            </p:contentPart>
          </mc:Choice>
          <mc:Fallback>
            <p:pic>
              <p:nvPicPr>
                <p:cNvPr id="101" name="잉크 100">
                  <a:extLst>
                    <a:ext uri="{FF2B5EF4-FFF2-40B4-BE49-F238E27FC236}">
                      <a16:creationId xmlns:a16="http://schemas.microsoft.com/office/drawing/2014/main" id="{0F5303D7-7CF6-07FB-C1CA-FF525FED0F7F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2986985" y="5221669"/>
                  <a:ext cx="957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231" name="잉크 230">
                  <a:extLst>
                    <a:ext uri="{FF2B5EF4-FFF2-40B4-BE49-F238E27FC236}">
                      <a16:creationId xmlns:a16="http://schemas.microsoft.com/office/drawing/2014/main" id="{536A60BF-EBFA-4A23-4EFB-BAB5B06C095E}"/>
                    </a:ext>
                  </a:extLst>
                </p14:cNvPr>
                <p14:cNvContentPartPr/>
                <p14:nvPr/>
              </p14:nvContentPartPr>
              <p14:xfrm>
                <a:off x="2324225" y="5407069"/>
                <a:ext cx="97560" cy="146520"/>
              </p14:xfrm>
            </p:contentPart>
          </mc:Choice>
          <mc:Fallback>
            <p:pic>
              <p:nvPicPr>
                <p:cNvPr id="231" name="잉크 230">
                  <a:extLst>
                    <a:ext uri="{FF2B5EF4-FFF2-40B4-BE49-F238E27FC236}">
                      <a16:creationId xmlns:a16="http://schemas.microsoft.com/office/drawing/2014/main" id="{536A60BF-EBFA-4A23-4EFB-BAB5B06C095E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2315225" y="5398069"/>
                  <a:ext cx="1152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232" name="잉크 231">
                  <a:extLst>
                    <a:ext uri="{FF2B5EF4-FFF2-40B4-BE49-F238E27FC236}">
                      <a16:creationId xmlns:a16="http://schemas.microsoft.com/office/drawing/2014/main" id="{FFAA2502-E35F-7646-B0DD-BD2D9248D3C7}"/>
                    </a:ext>
                  </a:extLst>
                </p14:cNvPr>
                <p14:cNvContentPartPr/>
                <p14:nvPr/>
              </p14:nvContentPartPr>
              <p14:xfrm>
                <a:off x="2376065" y="5471149"/>
                <a:ext cx="103320" cy="138600"/>
              </p14:xfrm>
            </p:contentPart>
          </mc:Choice>
          <mc:Fallback>
            <p:pic>
              <p:nvPicPr>
                <p:cNvPr id="232" name="잉크 231">
                  <a:extLst>
                    <a:ext uri="{FF2B5EF4-FFF2-40B4-BE49-F238E27FC236}">
                      <a16:creationId xmlns:a16="http://schemas.microsoft.com/office/drawing/2014/main" id="{FFAA2502-E35F-7646-B0DD-BD2D9248D3C7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2367065" y="5462149"/>
                  <a:ext cx="12096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233" name="잉크 232">
                  <a:extLst>
                    <a:ext uri="{FF2B5EF4-FFF2-40B4-BE49-F238E27FC236}">
                      <a16:creationId xmlns:a16="http://schemas.microsoft.com/office/drawing/2014/main" id="{C89550AC-8D2B-464C-09CF-BDD8219A1D2F}"/>
                    </a:ext>
                  </a:extLst>
                </p14:cNvPr>
                <p14:cNvContentPartPr/>
                <p14:nvPr/>
              </p14:nvContentPartPr>
              <p14:xfrm>
                <a:off x="2543825" y="5411749"/>
                <a:ext cx="98280" cy="152640"/>
              </p14:xfrm>
            </p:contentPart>
          </mc:Choice>
          <mc:Fallback>
            <p:pic>
              <p:nvPicPr>
                <p:cNvPr id="233" name="잉크 232">
                  <a:extLst>
                    <a:ext uri="{FF2B5EF4-FFF2-40B4-BE49-F238E27FC236}">
                      <a16:creationId xmlns:a16="http://schemas.microsoft.com/office/drawing/2014/main" id="{C89550AC-8D2B-464C-09CF-BDD8219A1D2F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2534825" y="5402749"/>
                  <a:ext cx="1159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234" name="잉크 233">
                  <a:extLst>
                    <a:ext uri="{FF2B5EF4-FFF2-40B4-BE49-F238E27FC236}">
                      <a16:creationId xmlns:a16="http://schemas.microsoft.com/office/drawing/2014/main" id="{76111013-B920-C996-6298-6B1FB1A8A06D}"/>
                    </a:ext>
                  </a:extLst>
                </p14:cNvPr>
                <p14:cNvContentPartPr/>
                <p14:nvPr/>
              </p14:nvContentPartPr>
              <p14:xfrm>
                <a:off x="2645345" y="5439109"/>
                <a:ext cx="49320" cy="99720"/>
              </p14:xfrm>
            </p:contentPart>
          </mc:Choice>
          <mc:Fallback>
            <p:pic>
              <p:nvPicPr>
                <p:cNvPr id="234" name="잉크 233">
                  <a:extLst>
                    <a:ext uri="{FF2B5EF4-FFF2-40B4-BE49-F238E27FC236}">
                      <a16:creationId xmlns:a16="http://schemas.microsoft.com/office/drawing/2014/main" id="{76111013-B920-C996-6298-6B1FB1A8A06D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2636345" y="5430109"/>
                  <a:ext cx="669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235" name="잉크 234">
                  <a:extLst>
                    <a:ext uri="{FF2B5EF4-FFF2-40B4-BE49-F238E27FC236}">
                      <a16:creationId xmlns:a16="http://schemas.microsoft.com/office/drawing/2014/main" id="{557EBA87-9833-CF17-5608-D471DA0477AF}"/>
                    </a:ext>
                  </a:extLst>
                </p14:cNvPr>
                <p14:cNvContentPartPr/>
                <p14:nvPr/>
              </p14:nvContentPartPr>
              <p14:xfrm>
                <a:off x="2713745" y="5395549"/>
                <a:ext cx="80640" cy="147600"/>
              </p14:xfrm>
            </p:contentPart>
          </mc:Choice>
          <mc:Fallback>
            <p:pic>
              <p:nvPicPr>
                <p:cNvPr id="235" name="잉크 234">
                  <a:extLst>
                    <a:ext uri="{FF2B5EF4-FFF2-40B4-BE49-F238E27FC236}">
                      <a16:creationId xmlns:a16="http://schemas.microsoft.com/office/drawing/2014/main" id="{557EBA87-9833-CF17-5608-D471DA0477AF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2705105" y="5386549"/>
                  <a:ext cx="982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236" name="잉크 235">
                  <a:extLst>
                    <a:ext uri="{FF2B5EF4-FFF2-40B4-BE49-F238E27FC236}">
                      <a16:creationId xmlns:a16="http://schemas.microsoft.com/office/drawing/2014/main" id="{944690C0-E36A-E87D-04CE-375525A821CC}"/>
                    </a:ext>
                  </a:extLst>
                </p14:cNvPr>
                <p14:cNvContentPartPr/>
                <p14:nvPr/>
              </p14:nvContentPartPr>
              <p14:xfrm>
                <a:off x="2834345" y="5439829"/>
                <a:ext cx="108360" cy="103320"/>
              </p14:xfrm>
            </p:contentPart>
          </mc:Choice>
          <mc:Fallback>
            <p:pic>
              <p:nvPicPr>
                <p:cNvPr id="236" name="잉크 235">
                  <a:extLst>
                    <a:ext uri="{FF2B5EF4-FFF2-40B4-BE49-F238E27FC236}">
                      <a16:creationId xmlns:a16="http://schemas.microsoft.com/office/drawing/2014/main" id="{944690C0-E36A-E87D-04CE-375525A821CC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2825705" y="5430829"/>
                  <a:ext cx="1260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237" name="잉크 236">
                  <a:extLst>
                    <a:ext uri="{FF2B5EF4-FFF2-40B4-BE49-F238E27FC236}">
                      <a16:creationId xmlns:a16="http://schemas.microsoft.com/office/drawing/2014/main" id="{C972FCE5-2212-9CB5-BE62-0BBF07353031}"/>
                    </a:ext>
                  </a:extLst>
                </p14:cNvPr>
                <p14:cNvContentPartPr/>
                <p14:nvPr/>
              </p14:nvContentPartPr>
              <p14:xfrm>
                <a:off x="2967545" y="5434429"/>
                <a:ext cx="94680" cy="152640"/>
              </p14:xfrm>
            </p:contentPart>
          </mc:Choice>
          <mc:Fallback>
            <p:pic>
              <p:nvPicPr>
                <p:cNvPr id="237" name="잉크 236">
                  <a:extLst>
                    <a:ext uri="{FF2B5EF4-FFF2-40B4-BE49-F238E27FC236}">
                      <a16:creationId xmlns:a16="http://schemas.microsoft.com/office/drawing/2014/main" id="{C972FCE5-2212-9CB5-BE62-0BBF07353031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2958545" y="5425789"/>
                  <a:ext cx="112320" cy="17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7" name="그룹 246">
            <a:extLst>
              <a:ext uri="{FF2B5EF4-FFF2-40B4-BE49-F238E27FC236}">
                <a16:creationId xmlns:a16="http://schemas.microsoft.com/office/drawing/2014/main" id="{99269544-A6AC-FA87-D19F-E46DEF498426}"/>
              </a:ext>
            </a:extLst>
          </p:cNvPr>
          <p:cNvGrpSpPr/>
          <p:nvPr/>
        </p:nvGrpSpPr>
        <p:grpSpPr>
          <a:xfrm>
            <a:off x="3899225" y="5422909"/>
            <a:ext cx="734760" cy="205560"/>
            <a:chOff x="3899225" y="5422909"/>
            <a:chExt cx="734760" cy="20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239" name="잉크 238">
                  <a:extLst>
                    <a:ext uri="{FF2B5EF4-FFF2-40B4-BE49-F238E27FC236}">
                      <a16:creationId xmlns:a16="http://schemas.microsoft.com/office/drawing/2014/main" id="{C558802E-3A30-1648-DC54-51100115CD64}"/>
                    </a:ext>
                  </a:extLst>
                </p14:cNvPr>
                <p14:cNvContentPartPr/>
                <p14:nvPr/>
              </p14:nvContentPartPr>
              <p14:xfrm>
                <a:off x="3899225" y="5422909"/>
                <a:ext cx="92880" cy="137520"/>
              </p14:xfrm>
            </p:contentPart>
          </mc:Choice>
          <mc:Fallback>
            <p:pic>
              <p:nvPicPr>
                <p:cNvPr id="239" name="잉크 238">
                  <a:extLst>
                    <a:ext uri="{FF2B5EF4-FFF2-40B4-BE49-F238E27FC236}">
                      <a16:creationId xmlns:a16="http://schemas.microsoft.com/office/drawing/2014/main" id="{C558802E-3A30-1648-DC54-51100115CD64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3890585" y="5414269"/>
                  <a:ext cx="1105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240" name="잉크 239">
                  <a:extLst>
                    <a:ext uri="{FF2B5EF4-FFF2-40B4-BE49-F238E27FC236}">
                      <a16:creationId xmlns:a16="http://schemas.microsoft.com/office/drawing/2014/main" id="{668BCBEF-1A55-3DCA-C27E-8FF7BECBC3CE}"/>
                    </a:ext>
                  </a:extLst>
                </p14:cNvPr>
                <p14:cNvContentPartPr/>
                <p14:nvPr/>
              </p14:nvContentPartPr>
              <p14:xfrm>
                <a:off x="4039265" y="5449549"/>
                <a:ext cx="24840" cy="72720"/>
              </p14:xfrm>
            </p:contentPart>
          </mc:Choice>
          <mc:Fallback>
            <p:pic>
              <p:nvPicPr>
                <p:cNvPr id="240" name="잉크 239">
                  <a:extLst>
                    <a:ext uri="{FF2B5EF4-FFF2-40B4-BE49-F238E27FC236}">
                      <a16:creationId xmlns:a16="http://schemas.microsoft.com/office/drawing/2014/main" id="{668BCBEF-1A55-3DCA-C27E-8FF7BECBC3CE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4030625" y="5440909"/>
                  <a:ext cx="4248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241" name="잉크 240">
                  <a:extLst>
                    <a:ext uri="{FF2B5EF4-FFF2-40B4-BE49-F238E27FC236}">
                      <a16:creationId xmlns:a16="http://schemas.microsoft.com/office/drawing/2014/main" id="{82A39D69-95B0-001B-1D38-23BA975FA83F}"/>
                    </a:ext>
                  </a:extLst>
                </p14:cNvPr>
                <p14:cNvContentPartPr/>
                <p14:nvPr/>
              </p14:nvContentPartPr>
              <p14:xfrm>
                <a:off x="4039985" y="5441989"/>
                <a:ext cx="73440" cy="126360"/>
              </p14:xfrm>
            </p:contentPart>
          </mc:Choice>
          <mc:Fallback>
            <p:pic>
              <p:nvPicPr>
                <p:cNvPr id="241" name="잉크 240">
                  <a:extLst>
                    <a:ext uri="{FF2B5EF4-FFF2-40B4-BE49-F238E27FC236}">
                      <a16:creationId xmlns:a16="http://schemas.microsoft.com/office/drawing/2014/main" id="{82A39D69-95B0-001B-1D38-23BA975FA83F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4030985" y="5433349"/>
                  <a:ext cx="910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242" name="잉크 241">
                  <a:extLst>
                    <a:ext uri="{FF2B5EF4-FFF2-40B4-BE49-F238E27FC236}">
                      <a16:creationId xmlns:a16="http://schemas.microsoft.com/office/drawing/2014/main" id="{AFF4A423-A5A6-4528-AB77-B7FE42535D4D}"/>
                    </a:ext>
                  </a:extLst>
                </p14:cNvPr>
                <p14:cNvContentPartPr/>
                <p14:nvPr/>
              </p14:nvContentPartPr>
              <p14:xfrm>
                <a:off x="4123145" y="5470069"/>
                <a:ext cx="161280" cy="149400"/>
              </p14:xfrm>
            </p:contentPart>
          </mc:Choice>
          <mc:Fallback>
            <p:pic>
              <p:nvPicPr>
                <p:cNvPr id="242" name="잉크 241">
                  <a:extLst>
                    <a:ext uri="{FF2B5EF4-FFF2-40B4-BE49-F238E27FC236}">
                      <a16:creationId xmlns:a16="http://schemas.microsoft.com/office/drawing/2014/main" id="{AFF4A423-A5A6-4528-AB77-B7FE42535D4D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4114145" y="5461069"/>
                  <a:ext cx="1789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243" name="잉크 242">
                  <a:extLst>
                    <a:ext uri="{FF2B5EF4-FFF2-40B4-BE49-F238E27FC236}">
                      <a16:creationId xmlns:a16="http://schemas.microsoft.com/office/drawing/2014/main" id="{62CAFE1F-BB94-B73E-86FD-67AF5F62B20A}"/>
                    </a:ext>
                  </a:extLst>
                </p14:cNvPr>
                <p14:cNvContentPartPr/>
                <p14:nvPr/>
              </p14:nvContentPartPr>
              <p14:xfrm>
                <a:off x="4293425" y="5458189"/>
                <a:ext cx="57960" cy="118080"/>
              </p14:xfrm>
            </p:contentPart>
          </mc:Choice>
          <mc:Fallback>
            <p:pic>
              <p:nvPicPr>
                <p:cNvPr id="243" name="잉크 242">
                  <a:extLst>
                    <a:ext uri="{FF2B5EF4-FFF2-40B4-BE49-F238E27FC236}">
                      <a16:creationId xmlns:a16="http://schemas.microsoft.com/office/drawing/2014/main" id="{62CAFE1F-BB94-B73E-86FD-67AF5F62B20A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4284785" y="5449189"/>
                  <a:ext cx="756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244" name="잉크 243">
                  <a:extLst>
                    <a:ext uri="{FF2B5EF4-FFF2-40B4-BE49-F238E27FC236}">
                      <a16:creationId xmlns:a16="http://schemas.microsoft.com/office/drawing/2014/main" id="{218D396F-B208-006B-65BA-4185710DD4C6}"/>
                    </a:ext>
                  </a:extLst>
                </p14:cNvPr>
                <p14:cNvContentPartPr/>
                <p14:nvPr/>
              </p14:nvContentPartPr>
              <p14:xfrm>
                <a:off x="4389545" y="5517229"/>
                <a:ext cx="92160" cy="75600"/>
              </p14:xfrm>
            </p:contentPart>
          </mc:Choice>
          <mc:Fallback>
            <p:pic>
              <p:nvPicPr>
                <p:cNvPr id="244" name="잉크 243">
                  <a:extLst>
                    <a:ext uri="{FF2B5EF4-FFF2-40B4-BE49-F238E27FC236}">
                      <a16:creationId xmlns:a16="http://schemas.microsoft.com/office/drawing/2014/main" id="{218D396F-B208-006B-65BA-4185710DD4C6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4380545" y="5508229"/>
                  <a:ext cx="1098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245" name="잉크 244">
                  <a:extLst>
                    <a:ext uri="{FF2B5EF4-FFF2-40B4-BE49-F238E27FC236}">
                      <a16:creationId xmlns:a16="http://schemas.microsoft.com/office/drawing/2014/main" id="{6AE3F721-C47F-730F-7F3A-C4DE739B10A8}"/>
                    </a:ext>
                  </a:extLst>
                </p14:cNvPr>
                <p14:cNvContentPartPr/>
                <p14:nvPr/>
              </p14:nvContentPartPr>
              <p14:xfrm>
                <a:off x="4495025" y="5468629"/>
                <a:ext cx="93600" cy="159840"/>
              </p14:xfrm>
            </p:contentPart>
          </mc:Choice>
          <mc:Fallback>
            <p:pic>
              <p:nvPicPr>
                <p:cNvPr id="245" name="잉크 244">
                  <a:extLst>
                    <a:ext uri="{FF2B5EF4-FFF2-40B4-BE49-F238E27FC236}">
                      <a16:creationId xmlns:a16="http://schemas.microsoft.com/office/drawing/2014/main" id="{6AE3F721-C47F-730F-7F3A-C4DE739B10A8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4486025" y="5459629"/>
                  <a:ext cx="1112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246" name="잉크 245">
                  <a:extLst>
                    <a:ext uri="{FF2B5EF4-FFF2-40B4-BE49-F238E27FC236}">
                      <a16:creationId xmlns:a16="http://schemas.microsoft.com/office/drawing/2014/main" id="{BFE60CDB-A01C-CC25-9FF1-CAC4E90E7AAA}"/>
                    </a:ext>
                  </a:extLst>
                </p14:cNvPr>
                <p14:cNvContentPartPr/>
                <p14:nvPr/>
              </p14:nvContentPartPr>
              <p14:xfrm>
                <a:off x="4529585" y="5528749"/>
                <a:ext cx="104400" cy="38880"/>
              </p14:xfrm>
            </p:contentPart>
          </mc:Choice>
          <mc:Fallback>
            <p:pic>
              <p:nvPicPr>
                <p:cNvPr id="246" name="잉크 245">
                  <a:extLst>
                    <a:ext uri="{FF2B5EF4-FFF2-40B4-BE49-F238E27FC236}">
                      <a16:creationId xmlns:a16="http://schemas.microsoft.com/office/drawing/2014/main" id="{BFE60CDB-A01C-CC25-9FF1-CAC4E90E7AAA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4520945" y="5520109"/>
                  <a:ext cx="122040" cy="56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33">
            <p14:nvContentPartPr>
              <p14:cNvPr id="248" name="잉크 247">
                <a:extLst>
                  <a:ext uri="{FF2B5EF4-FFF2-40B4-BE49-F238E27FC236}">
                    <a16:creationId xmlns:a16="http://schemas.microsoft.com/office/drawing/2014/main" id="{BA48156A-6007-1B3D-F1EA-A91E76E131F3}"/>
                  </a:ext>
                </a:extLst>
              </p14:cNvPr>
              <p14:cNvContentPartPr/>
              <p14:nvPr/>
            </p14:nvContentPartPr>
            <p14:xfrm>
              <a:off x="5494385" y="5536309"/>
              <a:ext cx="119880" cy="34560"/>
            </p14:xfrm>
          </p:contentPart>
        </mc:Choice>
        <mc:Fallback>
          <p:pic>
            <p:nvPicPr>
              <p:cNvPr id="248" name="잉크 247">
                <a:extLst>
                  <a:ext uri="{FF2B5EF4-FFF2-40B4-BE49-F238E27FC236}">
                    <a16:creationId xmlns:a16="http://schemas.microsoft.com/office/drawing/2014/main" id="{BA48156A-6007-1B3D-F1EA-A91E76E131F3}"/>
                  </a:ext>
                </a:extLst>
              </p:cNvPr>
              <p:cNvPicPr/>
              <p:nvPr/>
            </p:nvPicPr>
            <p:blipFill>
              <a:blip r:embed="rId334"/>
              <a:stretch>
                <a:fillRect/>
              </a:stretch>
            </p:blipFill>
            <p:spPr>
              <a:xfrm>
                <a:off x="5485385" y="5527309"/>
                <a:ext cx="137520" cy="52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1" name="그룹 250">
            <a:extLst>
              <a:ext uri="{FF2B5EF4-FFF2-40B4-BE49-F238E27FC236}">
                <a16:creationId xmlns:a16="http://schemas.microsoft.com/office/drawing/2014/main" id="{3E923779-5775-475C-2235-B3426DC25704}"/>
              </a:ext>
            </a:extLst>
          </p:cNvPr>
          <p:cNvGrpSpPr/>
          <p:nvPr/>
        </p:nvGrpSpPr>
        <p:grpSpPr>
          <a:xfrm>
            <a:off x="5513465" y="5844469"/>
            <a:ext cx="514080" cy="202320"/>
            <a:chOff x="5513465" y="5844469"/>
            <a:chExt cx="514080" cy="20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221" name="잉크 220">
                  <a:extLst>
                    <a:ext uri="{FF2B5EF4-FFF2-40B4-BE49-F238E27FC236}">
                      <a16:creationId xmlns:a16="http://schemas.microsoft.com/office/drawing/2014/main" id="{4C49B72B-948C-29DB-5E76-64A706AE6B9E}"/>
                    </a:ext>
                  </a:extLst>
                </p14:cNvPr>
                <p14:cNvContentPartPr/>
                <p14:nvPr/>
              </p14:nvContentPartPr>
              <p14:xfrm>
                <a:off x="5513465" y="5844469"/>
                <a:ext cx="29160" cy="172440"/>
              </p14:xfrm>
            </p:contentPart>
          </mc:Choice>
          <mc:Fallback>
            <p:pic>
              <p:nvPicPr>
                <p:cNvPr id="221" name="잉크 220">
                  <a:extLst>
                    <a:ext uri="{FF2B5EF4-FFF2-40B4-BE49-F238E27FC236}">
                      <a16:creationId xmlns:a16="http://schemas.microsoft.com/office/drawing/2014/main" id="{4C49B72B-948C-29DB-5E76-64A706AE6B9E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5504825" y="5835469"/>
                  <a:ext cx="468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222" name="잉크 221">
                  <a:extLst>
                    <a:ext uri="{FF2B5EF4-FFF2-40B4-BE49-F238E27FC236}">
                      <a16:creationId xmlns:a16="http://schemas.microsoft.com/office/drawing/2014/main" id="{FC9BDCD9-9D96-AA25-E96B-8E9FA5B29ACA}"/>
                    </a:ext>
                  </a:extLst>
                </p14:cNvPr>
                <p14:cNvContentPartPr/>
                <p14:nvPr/>
              </p14:nvContentPartPr>
              <p14:xfrm>
                <a:off x="5606345" y="6020509"/>
                <a:ext cx="34920" cy="10440"/>
              </p14:xfrm>
            </p:contentPart>
          </mc:Choice>
          <mc:Fallback>
            <p:pic>
              <p:nvPicPr>
                <p:cNvPr id="222" name="잉크 221">
                  <a:extLst>
                    <a:ext uri="{FF2B5EF4-FFF2-40B4-BE49-F238E27FC236}">
                      <a16:creationId xmlns:a16="http://schemas.microsoft.com/office/drawing/2014/main" id="{FC9BDCD9-9D96-AA25-E96B-8E9FA5B29ACA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5597705" y="6011509"/>
                  <a:ext cx="525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23" name="잉크 222">
                  <a:extLst>
                    <a:ext uri="{FF2B5EF4-FFF2-40B4-BE49-F238E27FC236}">
                      <a16:creationId xmlns:a16="http://schemas.microsoft.com/office/drawing/2014/main" id="{57593874-A0F5-4E9F-DAC7-1A987F6D3B0D}"/>
                    </a:ext>
                  </a:extLst>
                </p14:cNvPr>
                <p14:cNvContentPartPr/>
                <p14:nvPr/>
              </p14:nvContentPartPr>
              <p14:xfrm>
                <a:off x="5699585" y="5901349"/>
                <a:ext cx="120240" cy="145440"/>
              </p14:xfrm>
            </p:contentPart>
          </mc:Choice>
          <mc:Fallback>
            <p:pic>
              <p:nvPicPr>
                <p:cNvPr id="223" name="잉크 222">
                  <a:extLst>
                    <a:ext uri="{FF2B5EF4-FFF2-40B4-BE49-F238E27FC236}">
                      <a16:creationId xmlns:a16="http://schemas.microsoft.com/office/drawing/2014/main" id="{57593874-A0F5-4E9F-DAC7-1A987F6D3B0D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5690585" y="5892709"/>
                  <a:ext cx="1378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224" name="잉크 223">
                  <a:extLst>
                    <a:ext uri="{FF2B5EF4-FFF2-40B4-BE49-F238E27FC236}">
                      <a16:creationId xmlns:a16="http://schemas.microsoft.com/office/drawing/2014/main" id="{A3D9388F-4FA2-9E58-CB44-0182F9F3456E}"/>
                    </a:ext>
                  </a:extLst>
                </p14:cNvPr>
                <p14:cNvContentPartPr/>
                <p14:nvPr/>
              </p14:nvContentPartPr>
              <p14:xfrm>
                <a:off x="5864465" y="5949229"/>
                <a:ext cx="57960" cy="96480"/>
              </p14:xfrm>
            </p:contentPart>
          </mc:Choice>
          <mc:Fallback>
            <p:pic>
              <p:nvPicPr>
                <p:cNvPr id="224" name="잉크 223">
                  <a:extLst>
                    <a:ext uri="{FF2B5EF4-FFF2-40B4-BE49-F238E27FC236}">
                      <a16:creationId xmlns:a16="http://schemas.microsoft.com/office/drawing/2014/main" id="{A3D9388F-4FA2-9E58-CB44-0182F9F3456E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5855825" y="5940589"/>
                  <a:ext cx="756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225" name="잉크 224">
                  <a:extLst>
                    <a:ext uri="{FF2B5EF4-FFF2-40B4-BE49-F238E27FC236}">
                      <a16:creationId xmlns:a16="http://schemas.microsoft.com/office/drawing/2014/main" id="{31E272AD-D46F-34E3-CFAB-8665B8058BCC}"/>
                    </a:ext>
                  </a:extLst>
                </p14:cNvPr>
                <p14:cNvContentPartPr/>
                <p14:nvPr/>
              </p14:nvContentPartPr>
              <p14:xfrm>
                <a:off x="5948705" y="5921509"/>
                <a:ext cx="78840" cy="115920"/>
              </p14:xfrm>
            </p:contentPart>
          </mc:Choice>
          <mc:Fallback>
            <p:pic>
              <p:nvPicPr>
                <p:cNvPr id="225" name="잉크 224">
                  <a:extLst>
                    <a:ext uri="{FF2B5EF4-FFF2-40B4-BE49-F238E27FC236}">
                      <a16:creationId xmlns:a16="http://schemas.microsoft.com/office/drawing/2014/main" id="{31E272AD-D46F-34E3-CFAB-8665B8058BCC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5940065" y="5912869"/>
                  <a:ext cx="96480" cy="13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9" name="그룹 258">
            <a:extLst>
              <a:ext uri="{FF2B5EF4-FFF2-40B4-BE49-F238E27FC236}">
                <a16:creationId xmlns:a16="http://schemas.microsoft.com/office/drawing/2014/main" id="{818C10BA-2877-583B-3974-3C67F993D2AB}"/>
              </a:ext>
            </a:extLst>
          </p:cNvPr>
          <p:cNvGrpSpPr/>
          <p:nvPr/>
        </p:nvGrpSpPr>
        <p:grpSpPr>
          <a:xfrm>
            <a:off x="5627523" y="5418268"/>
            <a:ext cx="759960" cy="223920"/>
            <a:chOff x="5627523" y="5418268"/>
            <a:chExt cx="759960" cy="22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252" name="잉크 251">
                  <a:extLst>
                    <a:ext uri="{FF2B5EF4-FFF2-40B4-BE49-F238E27FC236}">
                      <a16:creationId xmlns:a16="http://schemas.microsoft.com/office/drawing/2014/main" id="{1FE6E42A-6B75-B37D-21C0-668E60957B84}"/>
                    </a:ext>
                  </a:extLst>
                </p14:cNvPr>
                <p14:cNvContentPartPr/>
                <p14:nvPr/>
              </p14:nvContentPartPr>
              <p14:xfrm>
                <a:off x="5627523" y="5418268"/>
                <a:ext cx="99000" cy="205200"/>
              </p14:xfrm>
            </p:contentPart>
          </mc:Choice>
          <mc:Fallback>
            <p:pic>
              <p:nvPicPr>
                <p:cNvPr id="252" name="잉크 251">
                  <a:extLst>
                    <a:ext uri="{FF2B5EF4-FFF2-40B4-BE49-F238E27FC236}">
                      <a16:creationId xmlns:a16="http://schemas.microsoft.com/office/drawing/2014/main" id="{1FE6E42A-6B75-B37D-21C0-668E60957B84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5618523" y="5409268"/>
                  <a:ext cx="11664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253" name="잉크 252">
                  <a:extLst>
                    <a:ext uri="{FF2B5EF4-FFF2-40B4-BE49-F238E27FC236}">
                      <a16:creationId xmlns:a16="http://schemas.microsoft.com/office/drawing/2014/main" id="{E3DB50AB-8D65-F0D9-3420-6F04B3A3CF54}"/>
                    </a:ext>
                  </a:extLst>
                </p14:cNvPr>
                <p14:cNvContentPartPr/>
                <p14:nvPr/>
              </p14:nvContentPartPr>
              <p14:xfrm>
                <a:off x="5751723" y="5476588"/>
                <a:ext cx="82440" cy="144720"/>
              </p14:xfrm>
            </p:contentPart>
          </mc:Choice>
          <mc:Fallback>
            <p:pic>
              <p:nvPicPr>
                <p:cNvPr id="253" name="잉크 252">
                  <a:extLst>
                    <a:ext uri="{FF2B5EF4-FFF2-40B4-BE49-F238E27FC236}">
                      <a16:creationId xmlns:a16="http://schemas.microsoft.com/office/drawing/2014/main" id="{E3DB50AB-8D65-F0D9-3420-6F04B3A3CF54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5743083" y="5467588"/>
                  <a:ext cx="1000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254" name="잉크 253">
                  <a:extLst>
                    <a:ext uri="{FF2B5EF4-FFF2-40B4-BE49-F238E27FC236}">
                      <a16:creationId xmlns:a16="http://schemas.microsoft.com/office/drawing/2014/main" id="{3F332248-0A06-8205-E19D-34FA7C1DE7D2}"/>
                    </a:ext>
                  </a:extLst>
                </p14:cNvPr>
                <p14:cNvContentPartPr/>
                <p14:nvPr/>
              </p14:nvContentPartPr>
              <p14:xfrm>
                <a:off x="5773323" y="5469388"/>
                <a:ext cx="328320" cy="162360"/>
              </p14:xfrm>
            </p:contentPart>
          </mc:Choice>
          <mc:Fallback>
            <p:pic>
              <p:nvPicPr>
                <p:cNvPr id="254" name="잉크 253">
                  <a:extLst>
                    <a:ext uri="{FF2B5EF4-FFF2-40B4-BE49-F238E27FC236}">
                      <a16:creationId xmlns:a16="http://schemas.microsoft.com/office/drawing/2014/main" id="{3F332248-0A06-8205-E19D-34FA7C1DE7D2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5764323" y="5460388"/>
                  <a:ext cx="3459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255" name="잉크 254">
                  <a:extLst>
                    <a:ext uri="{FF2B5EF4-FFF2-40B4-BE49-F238E27FC236}">
                      <a16:creationId xmlns:a16="http://schemas.microsoft.com/office/drawing/2014/main" id="{D7CCE1A6-3ECC-604F-096E-0FFFF6AF14CF}"/>
                    </a:ext>
                  </a:extLst>
                </p14:cNvPr>
                <p14:cNvContentPartPr/>
                <p14:nvPr/>
              </p14:nvContentPartPr>
              <p14:xfrm>
                <a:off x="6130803" y="5555428"/>
                <a:ext cx="84600" cy="85680"/>
              </p14:xfrm>
            </p:contentPart>
          </mc:Choice>
          <mc:Fallback>
            <p:pic>
              <p:nvPicPr>
                <p:cNvPr id="255" name="잉크 254">
                  <a:extLst>
                    <a:ext uri="{FF2B5EF4-FFF2-40B4-BE49-F238E27FC236}">
                      <a16:creationId xmlns:a16="http://schemas.microsoft.com/office/drawing/2014/main" id="{D7CCE1A6-3ECC-604F-096E-0FFFF6AF14CF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6122163" y="5546428"/>
                  <a:ext cx="1022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257" name="잉크 256">
                  <a:extLst>
                    <a:ext uri="{FF2B5EF4-FFF2-40B4-BE49-F238E27FC236}">
                      <a16:creationId xmlns:a16="http://schemas.microsoft.com/office/drawing/2014/main" id="{BFA9F69C-32C6-5428-9CF6-2D05531E58D9}"/>
                    </a:ext>
                  </a:extLst>
                </p14:cNvPr>
                <p14:cNvContentPartPr/>
                <p14:nvPr/>
              </p14:nvContentPartPr>
              <p14:xfrm>
                <a:off x="6244923" y="5466868"/>
                <a:ext cx="89640" cy="175320"/>
              </p14:xfrm>
            </p:contentPart>
          </mc:Choice>
          <mc:Fallback>
            <p:pic>
              <p:nvPicPr>
                <p:cNvPr id="257" name="잉크 256">
                  <a:extLst>
                    <a:ext uri="{FF2B5EF4-FFF2-40B4-BE49-F238E27FC236}">
                      <a16:creationId xmlns:a16="http://schemas.microsoft.com/office/drawing/2014/main" id="{BFA9F69C-32C6-5428-9CF6-2D05531E58D9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6236283" y="5457868"/>
                  <a:ext cx="1072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58" name="잉크 257">
                  <a:extLst>
                    <a:ext uri="{FF2B5EF4-FFF2-40B4-BE49-F238E27FC236}">
                      <a16:creationId xmlns:a16="http://schemas.microsoft.com/office/drawing/2014/main" id="{0A5E15FC-B15B-56A7-FA22-46E03D98EAC2}"/>
                    </a:ext>
                  </a:extLst>
                </p14:cNvPr>
                <p14:cNvContentPartPr/>
                <p14:nvPr/>
              </p14:nvContentPartPr>
              <p14:xfrm>
                <a:off x="6278763" y="5544628"/>
                <a:ext cx="108720" cy="43560"/>
              </p14:xfrm>
            </p:contentPart>
          </mc:Choice>
          <mc:Fallback>
            <p:pic>
              <p:nvPicPr>
                <p:cNvPr id="258" name="잉크 257">
                  <a:extLst>
                    <a:ext uri="{FF2B5EF4-FFF2-40B4-BE49-F238E27FC236}">
                      <a16:creationId xmlns:a16="http://schemas.microsoft.com/office/drawing/2014/main" id="{0A5E15FC-B15B-56A7-FA22-46E03D98EAC2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6269763" y="5535628"/>
                  <a:ext cx="126360" cy="6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3" name="그룹 262">
            <a:extLst>
              <a:ext uri="{FF2B5EF4-FFF2-40B4-BE49-F238E27FC236}">
                <a16:creationId xmlns:a16="http://schemas.microsoft.com/office/drawing/2014/main" id="{D818A3E4-157F-2B98-DBBF-1A9F4DD39762}"/>
              </a:ext>
            </a:extLst>
          </p:cNvPr>
          <p:cNvGrpSpPr/>
          <p:nvPr/>
        </p:nvGrpSpPr>
        <p:grpSpPr>
          <a:xfrm>
            <a:off x="6111003" y="5861788"/>
            <a:ext cx="253440" cy="163440"/>
            <a:chOff x="6111003" y="5861788"/>
            <a:chExt cx="253440" cy="16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260" name="잉크 259">
                  <a:extLst>
                    <a:ext uri="{FF2B5EF4-FFF2-40B4-BE49-F238E27FC236}">
                      <a16:creationId xmlns:a16="http://schemas.microsoft.com/office/drawing/2014/main" id="{491C0AE0-BBE1-F1B1-BEE6-161BBCE0B0EC}"/>
                    </a:ext>
                  </a:extLst>
                </p14:cNvPr>
                <p14:cNvContentPartPr/>
                <p14:nvPr/>
              </p14:nvContentPartPr>
              <p14:xfrm>
                <a:off x="6111003" y="5948548"/>
                <a:ext cx="90360" cy="74520"/>
              </p14:xfrm>
            </p:contentPart>
          </mc:Choice>
          <mc:Fallback>
            <p:pic>
              <p:nvPicPr>
                <p:cNvPr id="260" name="잉크 259">
                  <a:extLst>
                    <a:ext uri="{FF2B5EF4-FFF2-40B4-BE49-F238E27FC236}">
                      <a16:creationId xmlns:a16="http://schemas.microsoft.com/office/drawing/2014/main" id="{491C0AE0-BBE1-F1B1-BEE6-161BBCE0B0EC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6102003" y="5939908"/>
                  <a:ext cx="1080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61" name="잉크 260">
                  <a:extLst>
                    <a:ext uri="{FF2B5EF4-FFF2-40B4-BE49-F238E27FC236}">
                      <a16:creationId xmlns:a16="http://schemas.microsoft.com/office/drawing/2014/main" id="{DAE01CA9-62EC-9941-8EAA-AE6ABD2C7296}"/>
                    </a:ext>
                  </a:extLst>
                </p14:cNvPr>
                <p14:cNvContentPartPr/>
                <p14:nvPr/>
              </p14:nvContentPartPr>
              <p14:xfrm>
                <a:off x="6257883" y="5861788"/>
                <a:ext cx="98280" cy="163440"/>
              </p14:xfrm>
            </p:contentPart>
          </mc:Choice>
          <mc:Fallback>
            <p:pic>
              <p:nvPicPr>
                <p:cNvPr id="261" name="잉크 260">
                  <a:extLst>
                    <a:ext uri="{FF2B5EF4-FFF2-40B4-BE49-F238E27FC236}">
                      <a16:creationId xmlns:a16="http://schemas.microsoft.com/office/drawing/2014/main" id="{DAE01CA9-62EC-9941-8EAA-AE6ABD2C7296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6248883" y="5852788"/>
                  <a:ext cx="1159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62" name="잉크 261">
                  <a:extLst>
                    <a:ext uri="{FF2B5EF4-FFF2-40B4-BE49-F238E27FC236}">
                      <a16:creationId xmlns:a16="http://schemas.microsoft.com/office/drawing/2014/main" id="{77AB5E1E-5118-531C-BC4A-35446269566C}"/>
                    </a:ext>
                  </a:extLst>
                </p14:cNvPr>
                <p14:cNvContentPartPr/>
                <p14:nvPr/>
              </p14:nvContentPartPr>
              <p14:xfrm>
                <a:off x="6270483" y="5952508"/>
                <a:ext cx="93960" cy="42120"/>
              </p14:xfrm>
            </p:contentPart>
          </mc:Choice>
          <mc:Fallback>
            <p:pic>
              <p:nvPicPr>
                <p:cNvPr id="262" name="잉크 261">
                  <a:extLst>
                    <a:ext uri="{FF2B5EF4-FFF2-40B4-BE49-F238E27FC236}">
                      <a16:creationId xmlns:a16="http://schemas.microsoft.com/office/drawing/2014/main" id="{77AB5E1E-5118-531C-BC4A-35446269566C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6261843" y="5943508"/>
                  <a:ext cx="111600" cy="597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620" y="122936"/>
            <a:ext cx="37782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0000FF"/>
                </a:solidFill>
                <a:latin typeface="Arial"/>
                <a:cs typeface="Arial"/>
              </a:rPr>
              <a:t>10</a:t>
            </a:r>
            <a:r>
              <a:rPr sz="4000" spc="-10" dirty="0">
                <a:solidFill>
                  <a:srgbClr val="0000FF"/>
                </a:solidFill>
                <a:latin typeface="맑은 고딕"/>
                <a:cs typeface="맑은 고딕"/>
              </a:rPr>
              <a:t>주차</a:t>
            </a:r>
            <a:r>
              <a:rPr sz="4000" spc="-355" dirty="0">
                <a:solidFill>
                  <a:srgbClr val="0000FF"/>
                </a:solidFill>
                <a:latin typeface="맑은 고딕"/>
                <a:cs typeface="맑은 고딕"/>
              </a:rPr>
              <a:t> </a:t>
            </a:r>
            <a:r>
              <a:rPr sz="4000" spc="-5" dirty="0">
                <a:solidFill>
                  <a:srgbClr val="0000FF"/>
                </a:solidFill>
                <a:latin typeface="맑은 고딕"/>
                <a:cs typeface="맑은 고딕"/>
              </a:rPr>
              <a:t>실험준비</a:t>
            </a:r>
            <a:endParaRPr sz="40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Moon-Kyu </a:t>
            </a:r>
            <a:r>
              <a:rPr spc="-5" dirty="0"/>
              <a:t>Cho,</a:t>
            </a:r>
            <a:r>
              <a:rPr spc="-35" dirty="0"/>
              <a:t> </a:t>
            </a:r>
            <a:r>
              <a:rPr spc="-5" dirty="0"/>
              <a:t>2022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38404" y="952611"/>
            <a:ext cx="10383520" cy="1062990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551815" indent="-539750">
              <a:lnSpc>
                <a:spcPct val="100000"/>
              </a:lnSpc>
              <a:spcBef>
                <a:spcPts val="1305"/>
              </a:spcBef>
              <a:buClr>
                <a:srgbClr val="FF0000"/>
              </a:buClr>
              <a:buFont typeface="Arial"/>
              <a:buAutoNum type="romanUcPeriod"/>
              <a:tabLst>
                <a:tab pos="551815" algn="l"/>
                <a:tab pos="552450" algn="l"/>
              </a:tabLst>
            </a:pPr>
            <a:r>
              <a:rPr sz="2400" b="1" dirty="0">
                <a:latin typeface="맑은 고딕"/>
                <a:cs typeface="맑은 고딕"/>
              </a:rPr>
              <a:t>최대전력전달에 대해서 </a:t>
            </a:r>
            <a:r>
              <a:rPr sz="2400" b="1" spc="-5" dirty="0">
                <a:latin typeface="맑은 고딕"/>
                <a:cs typeface="맑은 고딕"/>
              </a:rPr>
              <a:t>조사하고</a:t>
            </a:r>
            <a:r>
              <a:rPr sz="2400" b="1" spc="-570" dirty="0">
                <a:latin typeface="맑은 고딕"/>
                <a:cs typeface="맑은 고딕"/>
              </a:rPr>
              <a:t> </a:t>
            </a:r>
            <a:r>
              <a:rPr sz="2400" b="1" dirty="0">
                <a:latin typeface="맑은 고딕"/>
                <a:cs typeface="맑은 고딕"/>
              </a:rPr>
              <a:t>설명하시오</a:t>
            </a:r>
            <a:r>
              <a:rPr sz="2400" b="1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551815" indent="-539750">
              <a:lnSpc>
                <a:spcPct val="100000"/>
              </a:lnSpc>
              <a:spcBef>
                <a:spcPts val="1200"/>
              </a:spcBef>
              <a:buClr>
                <a:srgbClr val="FF0000"/>
              </a:buClr>
              <a:buFont typeface="Arial"/>
              <a:buAutoNum type="romanUcPeriod"/>
              <a:tabLst>
                <a:tab pos="551815" algn="l"/>
                <a:tab pos="552450" algn="l"/>
              </a:tabLst>
            </a:pPr>
            <a:r>
              <a:rPr sz="2400" b="1" dirty="0">
                <a:latin typeface="맑은 고딕"/>
                <a:cs typeface="맑은 고딕"/>
              </a:rPr>
              <a:t>아래의</a:t>
            </a:r>
            <a:r>
              <a:rPr sz="2400" b="1" spc="-204" dirty="0">
                <a:latin typeface="맑은 고딕"/>
                <a:cs typeface="맑은 고딕"/>
              </a:rPr>
              <a:t> </a:t>
            </a:r>
            <a:r>
              <a:rPr sz="2400" b="1" dirty="0">
                <a:latin typeface="맑은 고딕"/>
                <a:cs typeface="맑은 고딕"/>
              </a:rPr>
              <a:t>회로를</a:t>
            </a:r>
            <a:r>
              <a:rPr sz="2400" b="1" spc="-200" dirty="0">
                <a:latin typeface="맑은 고딕"/>
                <a:cs typeface="맑은 고딕"/>
              </a:rPr>
              <a:t> </a:t>
            </a:r>
            <a:r>
              <a:rPr sz="2400" b="1" dirty="0">
                <a:latin typeface="맑은 고딕"/>
                <a:cs typeface="맑은 고딕"/>
              </a:rPr>
              <a:t>구성하고</a:t>
            </a:r>
            <a:r>
              <a:rPr sz="2400" b="1" spc="-185" dirty="0">
                <a:latin typeface="맑은 고딕"/>
                <a:cs typeface="맑은 고딕"/>
              </a:rPr>
              <a:t> </a:t>
            </a:r>
            <a:r>
              <a:rPr sz="2400" b="1" dirty="0">
                <a:latin typeface="맑은 고딕"/>
                <a:cs typeface="맑은 고딕"/>
              </a:rPr>
              <a:t>최대전력전달에</a:t>
            </a:r>
            <a:r>
              <a:rPr sz="2400" b="1" spc="-200" dirty="0">
                <a:latin typeface="맑은 고딕"/>
                <a:cs typeface="맑은 고딕"/>
              </a:rPr>
              <a:t> </a:t>
            </a:r>
            <a:r>
              <a:rPr sz="2400" b="1" dirty="0">
                <a:latin typeface="맑은 고딕"/>
                <a:cs typeface="맑은 고딕"/>
              </a:rPr>
              <a:t>되는</a:t>
            </a:r>
            <a:r>
              <a:rPr sz="2400" b="1" spc="-195" dirty="0">
                <a:latin typeface="맑은 고딕"/>
                <a:cs typeface="맑은 고딕"/>
              </a:rPr>
              <a:t> </a:t>
            </a:r>
            <a:r>
              <a:rPr sz="2400" b="1" dirty="0">
                <a:latin typeface="맑은 고딕"/>
                <a:cs typeface="맑은 고딕"/>
              </a:rPr>
              <a:t>조건에</a:t>
            </a:r>
            <a:r>
              <a:rPr sz="2400" b="1" spc="-200" dirty="0">
                <a:latin typeface="맑은 고딕"/>
                <a:cs typeface="맑은 고딕"/>
              </a:rPr>
              <a:t> </a:t>
            </a:r>
            <a:r>
              <a:rPr sz="2400" b="1" dirty="0">
                <a:latin typeface="맑은 고딕"/>
                <a:cs typeface="맑은 고딕"/>
              </a:rPr>
              <a:t>대해서</a:t>
            </a:r>
            <a:r>
              <a:rPr sz="2400" b="1" spc="-200" dirty="0">
                <a:latin typeface="맑은 고딕"/>
                <a:cs typeface="맑은 고딕"/>
              </a:rPr>
              <a:t> </a:t>
            </a:r>
            <a:r>
              <a:rPr sz="2400" b="1" dirty="0">
                <a:latin typeface="맑은 고딕"/>
                <a:cs typeface="맑은 고딕"/>
              </a:rPr>
              <a:t>설명하시오</a:t>
            </a:r>
            <a:r>
              <a:rPr sz="2400" b="1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620" y="122936"/>
            <a:ext cx="37782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0000FF"/>
                </a:solidFill>
                <a:latin typeface="Arial"/>
                <a:cs typeface="Arial"/>
              </a:rPr>
              <a:t>10</a:t>
            </a:r>
            <a:r>
              <a:rPr sz="4000" spc="-10" dirty="0">
                <a:solidFill>
                  <a:srgbClr val="0000FF"/>
                </a:solidFill>
                <a:latin typeface="맑은 고딕"/>
                <a:cs typeface="맑은 고딕"/>
              </a:rPr>
              <a:t>주차</a:t>
            </a:r>
            <a:r>
              <a:rPr sz="4000" spc="-355" dirty="0">
                <a:solidFill>
                  <a:srgbClr val="0000FF"/>
                </a:solidFill>
                <a:latin typeface="맑은 고딕"/>
                <a:cs typeface="맑은 고딕"/>
              </a:rPr>
              <a:t> </a:t>
            </a:r>
            <a:r>
              <a:rPr sz="4000" spc="-5" dirty="0">
                <a:solidFill>
                  <a:srgbClr val="0000FF"/>
                </a:solidFill>
                <a:latin typeface="맑은 고딕"/>
                <a:cs typeface="맑은 고딕"/>
              </a:rPr>
              <a:t>실험준비</a:t>
            </a:r>
            <a:endParaRPr sz="40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8404" y="952611"/>
            <a:ext cx="10383520" cy="1062990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551815" indent="-539750">
              <a:lnSpc>
                <a:spcPct val="100000"/>
              </a:lnSpc>
              <a:spcBef>
                <a:spcPts val="1305"/>
              </a:spcBef>
              <a:buClr>
                <a:srgbClr val="FF0000"/>
              </a:buClr>
              <a:buFont typeface="Arial"/>
              <a:buAutoNum type="romanUcPeriod"/>
              <a:tabLst>
                <a:tab pos="551815" algn="l"/>
                <a:tab pos="552450" algn="l"/>
              </a:tabLst>
            </a:pPr>
            <a:r>
              <a:rPr sz="2400" b="1" dirty="0">
                <a:latin typeface="맑은 고딕"/>
                <a:cs typeface="맑은 고딕"/>
              </a:rPr>
              <a:t>최대전력전달에 대해서 </a:t>
            </a:r>
            <a:r>
              <a:rPr sz="2400" b="1" spc="-5" dirty="0">
                <a:latin typeface="맑은 고딕"/>
                <a:cs typeface="맑은 고딕"/>
              </a:rPr>
              <a:t>조사하고</a:t>
            </a:r>
            <a:r>
              <a:rPr sz="2400" b="1" spc="-570" dirty="0">
                <a:latin typeface="맑은 고딕"/>
                <a:cs typeface="맑은 고딕"/>
              </a:rPr>
              <a:t> </a:t>
            </a:r>
            <a:r>
              <a:rPr sz="2400" b="1" dirty="0">
                <a:latin typeface="맑은 고딕"/>
                <a:cs typeface="맑은 고딕"/>
              </a:rPr>
              <a:t>설명하시오</a:t>
            </a:r>
            <a:r>
              <a:rPr sz="2400" b="1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551815" indent="-539750">
              <a:lnSpc>
                <a:spcPct val="100000"/>
              </a:lnSpc>
              <a:spcBef>
                <a:spcPts val="1200"/>
              </a:spcBef>
              <a:buClr>
                <a:srgbClr val="FF0000"/>
              </a:buClr>
              <a:buFont typeface="Arial"/>
              <a:buAutoNum type="romanUcPeriod"/>
              <a:tabLst>
                <a:tab pos="551815" algn="l"/>
                <a:tab pos="552450" algn="l"/>
              </a:tabLst>
            </a:pPr>
            <a:r>
              <a:rPr sz="2400" b="1" dirty="0">
                <a:latin typeface="맑은 고딕"/>
                <a:cs typeface="맑은 고딕"/>
              </a:rPr>
              <a:t>아래의</a:t>
            </a:r>
            <a:r>
              <a:rPr sz="2400" b="1" spc="-204" dirty="0">
                <a:latin typeface="맑은 고딕"/>
                <a:cs typeface="맑은 고딕"/>
              </a:rPr>
              <a:t> </a:t>
            </a:r>
            <a:r>
              <a:rPr sz="2400" b="1" dirty="0">
                <a:latin typeface="맑은 고딕"/>
                <a:cs typeface="맑은 고딕"/>
              </a:rPr>
              <a:t>회로를</a:t>
            </a:r>
            <a:r>
              <a:rPr sz="2400" b="1" spc="-200" dirty="0">
                <a:latin typeface="맑은 고딕"/>
                <a:cs typeface="맑은 고딕"/>
              </a:rPr>
              <a:t> </a:t>
            </a:r>
            <a:r>
              <a:rPr sz="2400" b="1" dirty="0">
                <a:latin typeface="맑은 고딕"/>
                <a:cs typeface="맑은 고딕"/>
              </a:rPr>
              <a:t>구성하고</a:t>
            </a:r>
            <a:r>
              <a:rPr sz="2400" b="1" spc="-185" dirty="0">
                <a:latin typeface="맑은 고딕"/>
                <a:cs typeface="맑은 고딕"/>
              </a:rPr>
              <a:t> </a:t>
            </a:r>
            <a:r>
              <a:rPr sz="2400" b="1" dirty="0">
                <a:latin typeface="맑은 고딕"/>
                <a:cs typeface="맑은 고딕"/>
              </a:rPr>
              <a:t>최대전력전달에</a:t>
            </a:r>
            <a:r>
              <a:rPr sz="2400" b="1" spc="-200" dirty="0">
                <a:latin typeface="맑은 고딕"/>
                <a:cs typeface="맑은 고딕"/>
              </a:rPr>
              <a:t> </a:t>
            </a:r>
            <a:r>
              <a:rPr sz="2400" b="1" dirty="0">
                <a:latin typeface="맑은 고딕"/>
                <a:cs typeface="맑은 고딕"/>
              </a:rPr>
              <a:t>되는</a:t>
            </a:r>
            <a:r>
              <a:rPr sz="2400" b="1" spc="-195" dirty="0">
                <a:latin typeface="맑은 고딕"/>
                <a:cs typeface="맑은 고딕"/>
              </a:rPr>
              <a:t> </a:t>
            </a:r>
            <a:r>
              <a:rPr sz="2400" b="1" dirty="0">
                <a:latin typeface="맑은 고딕"/>
                <a:cs typeface="맑은 고딕"/>
              </a:rPr>
              <a:t>조건에</a:t>
            </a:r>
            <a:r>
              <a:rPr sz="2400" b="1" spc="-200" dirty="0">
                <a:latin typeface="맑은 고딕"/>
                <a:cs typeface="맑은 고딕"/>
              </a:rPr>
              <a:t> </a:t>
            </a:r>
            <a:r>
              <a:rPr sz="2400" b="1" dirty="0">
                <a:latin typeface="맑은 고딕"/>
                <a:cs typeface="맑은 고딕"/>
              </a:rPr>
              <a:t>대해서</a:t>
            </a:r>
            <a:r>
              <a:rPr sz="2400" b="1" spc="-200" dirty="0">
                <a:latin typeface="맑은 고딕"/>
                <a:cs typeface="맑은 고딕"/>
              </a:rPr>
              <a:t> </a:t>
            </a:r>
            <a:r>
              <a:rPr sz="2400" b="1" dirty="0">
                <a:latin typeface="맑은 고딕"/>
                <a:cs typeface="맑은 고딕"/>
              </a:rPr>
              <a:t>설명하시오</a:t>
            </a:r>
            <a:r>
              <a:rPr sz="2400" b="1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5069" y="2264802"/>
            <a:ext cx="3656371" cy="21413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01198" y="2259414"/>
            <a:ext cx="3998747" cy="26059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10697" y="2251421"/>
            <a:ext cx="3723242" cy="26150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Moon-Kyu </a:t>
            </a:r>
            <a:r>
              <a:rPr spc="-5" dirty="0"/>
              <a:t>Cho,</a:t>
            </a:r>
            <a:r>
              <a:rPr spc="-35" dirty="0"/>
              <a:t> </a:t>
            </a:r>
            <a:r>
              <a:rPr spc="-5" dirty="0"/>
              <a:t>2022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Words>157</Words>
  <Application>Microsoft Office PowerPoint</Application>
  <PresentationFormat>와이드스크린</PresentationFormat>
  <Paragraphs>37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굴림</vt:lpstr>
      <vt:lpstr>맑은 고딕</vt:lpstr>
      <vt:lpstr>Arial</vt:lpstr>
      <vt:lpstr>Calibri</vt:lpstr>
      <vt:lpstr>Office Theme</vt:lpstr>
      <vt:lpstr>기초전자회로실험및실습</vt:lpstr>
      <vt:lpstr>Contents</vt:lpstr>
      <vt:lpstr>9주차 실험</vt:lpstr>
      <vt:lpstr>10주차 실험준비</vt:lpstr>
      <vt:lpstr>10주차 실험준비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Moon-Kyu Cho</dc:creator>
  <cp:lastModifiedBy>최신호</cp:lastModifiedBy>
  <cp:revision>1</cp:revision>
  <dcterms:created xsi:type="dcterms:W3CDTF">2022-11-04T04:14:50Z</dcterms:created>
  <dcterms:modified xsi:type="dcterms:W3CDTF">2022-11-04T05:40:14Z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2022-11-04T00:00:00Z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2022-11-04T00:00:00Z</vt:filetime>
  </property>
</Properties>
</file>