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notesSlides/notesSlide1.xml" ContentType="application/vnd.openxmlformats-officedocument.presentationml.notesSlide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notesSlides/notesSlide2.xml" ContentType="application/vnd.openxmlformats-officedocument.presentationml.notesSlide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65" r:id="rId3"/>
    <p:sldId id="837" r:id="rId4"/>
    <p:sldId id="830" r:id="rId5"/>
    <p:sldId id="839" r:id="rId6"/>
    <p:sldId id="840" r:id="rId7"/>
    <p:sldId id="853" r:id="rId8"/>
    <p:sldId id="852" r:id="rId9"/>
    <p:sldId id="841" r:id="rId10"/>
    <p:sldId id="842" r:id="rId11"/>
    <p:sldId id="844" r:id="rId12"/>
    <p:sldId id="855" r:id="rId13"/>
    <p:sldId id="846" r:id="rId14"/>
    <p:sldId id="856" r:id="rId15"/>
    <p:sldId id="857" r:id="rId16"/>
    <p:sldId id="858" r:id="rId17"/>
    <p:sldId id="861" r:id="rId18"/>
    <p:sldId id="862" r:id="rId19"/>
    <p:sldId id="863" r:id="rId20"/>
    <p:sldId id="864" r:id="rId21"/>
    <p:sldId id="865" r:id="rId22"/>
    <p:sldId id="866" r:id="rId23"/>
    <p:sldId id="867" r:id="rId24"/>
    <p:sldId id="868" r:id="rId25"/>
    <p:sldId id="869" r:id="rId26"/>
    <p:sldId id="870" r:id="rId27"/>
    <p:sldId id="871" r:id="rId28"/>
    <p:sldId id="872" r:id="rId29"/>
    <p:sldId id="873" r:id="rId30"/>
    <p:sldId id="874" r:id="rId31"/>
    <p:sldId id="875" r:id="rId32"/>
    <p:sldId id="876" r:id="rId33"/>
    <p:sldId id="877" r:id="rId34"/>
    <p:sldId id="878" r:id="rId35"/>
    <p:sldId id="879" r:id="rId36"/>
    <p:sldId id="880" r:id="rId37"/>
    <p:sldId id="881" r:id="rId38"/>
    <p:sldId id="892" r:id="rId39"/>
    <p:sldId id="905" r:id="rId40"/>
    <p:sldId id="904" r:id="rId41"/>
    <p:sldId id="906" r:id="rId42"/>
    <p:sldId id="907" r:id="rId43"/>
    <p:sldId id="908" r:id="rId44"/>
    <p:sldId id="909" r:id="rId45"/>
    <p:sldId id="910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800000"/>
    <a:srgbClr val="660033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1" autoAdjust="0"/>
    <p:restoredTop sz="94906" autoAdjust="0"/>
  </p:normalViewPr>
  <p:slideViewPr>
    <p:cSldViewPr snapToGrid="0">
      <p:cViewPr>
        <p:scale>
          <a:sx n="76" d="100"/>
          <a:sy n="76" d="100"/>
        </p:scale>
        <p:origin x="710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c955bc90a018fd4" providerId="LiveId" clId="{4E58E561-EA9D-4816-9FF7-611EE030AA0F}"/>
    <pc:docChg chg="modSld">
      <pc:chgData name="" userId="dc955bc90a018fd4" providerId="LiveId" clId="{4E58E561-EA9D-4816-9FF7-611EE030AA0F}" dt="2023-03-14T05:53:40.953" v="103" actId="6549"/>
      <pc:docMkLst>
        <pc:docMk/>
      </pc:docMkLst>
      <pc:sldChg chg="modSp">
        <pc:chgData name="" userId="dc955bc90a018fd4" providerId="LiveId" clId="{4E58E561-EA9D-4816-9FF7-611EE030AA0F}" dt="2023-03-14T05:47:03.375" v="13" actId="6549"/>
        <pc:sldMkLst>
          <pc:docMk/>
          <pc:sldMk cId="2875768420" sldId="265"/>
        </pc:sldMkLst>
        <pc:spChg chg="mod">
          <ac:chgData name="" userId="dc955bc90a018fd4" providerId="LiveId" clId="{4E58E561-EA9D-4816-9FF7-611EE030AA0F}" dt="2023-03-14T05:47:03.375" v="13" actId="6549"/>
          <ac:spMkLst>
            <pc:docMk/>
            <pc:sldMk cId="2875768420" sldId="265"/>
            <ac:spMk id="2" creationId="{043E68BC-1F1F-44CD-BED0-CE127F6D8413}"/>
          </ac:spMkLst>
        </pc:spChg>
      </pc:sldChg>
      <pc:sldChg chg="modSp">
        <pc:chgData name="" userId="dc955bc90a018fd4" providerId="LiveId" clId="{4E58E561-EA9D-4816-9FF7-611EE030AA0F}" dt="2023-03-14T05:47:15.354" v="15"/>
        <pc:sldMkLst>
          <pc:docMk/>
          <pc:sldMk cId="2047990814" sldId="830"/>
        </pc:sldMkLst>
        <pc:spChg chg="mod">
          <ac:chgData name="" userId="dc955bc90a018fd4" providerId="LiveId" clId="{4E58E561-EA9D-4816-9FF7-611EE030AA0F}" dt="2023-03-14T05:47:15.354" v="15"/>
          <ac:spMkLst>
            <pc:docMk/>
            <pc:sldMk cId="2047990814" sldId="830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7:10.700" v="14"/>
        <pc:sldMkLst>
          <pc:docMk/>
          <pc:sldMk cId="3758756664" sldId="837"/>
        </pc:sldMkLst>
        <pc:spChg chg="mod">
          <ac:chgData name="" userId="dc955bc90a018fd4" providerId="LiveId" clId="{4E58E561-EA9D-4816-9FF7-611EE030AA0F}" dt="2023-03-14T05:47:10.700" v="14"/>
          <ac:spMkLst>
            <pc:docMk/>
            <pc:sldMk cId="3758756664" sldId="837"/>
            <ac:spMk id="2" creationId="{043E68BC-1F1F-44CD-BED0-CE127F6D8413}"/>
          </ac:spMkLst>
        </pc:spChg>
      </pc:sldChg>
      <pc:sldChg chg="modSp">
        <pc:chgData name="" userId="dc955bc90a018fd4" providerId="LiveId" clId="{4E58E561-EA9D-4816-9FF7-611EE030AA0F}" dt="2023-03-14T05:47:26.819" v="17"/>
        <pc:sldMkLst>
          <pc:docMk/>
          <pc:sldMk cId="2148560375" sldId="839"/>
        </pc:sldMkLst>
        <pc:spChg chg="mod">
          <ac:chgData name="" userId="dc955bc90a018fd4" providerId="LiveId" clId="{4E58E561-EA9D-4816-9FF7-611EE030AA0F}" dt="2023-03-14T05:47:26.819" v="17"/>
          <ac:spMkLst>
            <pc:docMk/>
            <pc:sldMk cId="2148560375" sldId="839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7:32.490" v="18"/>
        <pc:sldMkLst>
          <pc:docMk/>
          <pc:sldMk cId="4235569786" sldId="840"/>
        </pc:sldMkLst>
        <pc:spChg chg="mod">
          <ac:chgData name="" userId="dc955bc90a018fd4" providerId="LiveId" clId="{4E58E561-EA9D-4816-9FF7-611EE030AA0F}" dt="2023-03-14T05:47:32.490" v="18"/>
          <ac:spMkLst>
            <pc:docMk/>
            <pc:sldMk cId="4235569786" sldId="840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7:42.094" v="20"/>
        <pc:sldMkLst>
          <pc:docMk/>
          <pc:sldMk cId="2100244175" sldId="841"/>
        </pc:sldMkLst>
        <pc:spChg chg="mod">
          <ac:chgData name="" userId="dc955bc90a018fd4" providerId="LiveId" clId="{4E58E561-EA9D-4816-9FF7-611EE030AA0F}" dt="2023-03-14T05:47:42.094" v="20"/>
          <ac:spMkLst>
            <pc:docMk/>
            <pc:sldMk cId="2100244175" sldId="841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7:48.293" v="21"/>
        <pc:sldMkLst>
          <pc:docMk/>
          <pc:sldMk cId="3340385320" sldId="842"/>
        </pc:sldMkLst>
        <pc:spChg chg="mod">
          <ac:chgData name="" userId="dc955bc90a018fd4" providerId="LiveId" clId="{4E58E561-EA9D-4816-9FF7-611EE030AA0F}" dt="2023-03-14T05:47:48.293" v="21"/>
          <ac:spMkLst>
            <pc:docMk/>
            <pc:sldMk cId="3340385320" sldId="842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8:02.450" v="23"/>
        <pc:sldMkLst>
          <pc:docMk/>
          <pc:sldMk cId="539352031" sldId="844"/>
        </pc:sldMkLst>
        <pc:spChg chg="mod">
          <ac:chgData name="" userId="dc955bc90a018fd4" providerId="LiveId" clId="{4E58E561-EA9D-4816-9FF7-611EE030AA0F}" dt="2023-03-14T05:48:02.450" v="23"/>
          <ac:spMkLst>
            <pc:docMk/>
            <pc:sldMk cId="539352031" sldId="844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8:12.212" v="25"/>
        <pc:sldMkLst>
          <pc:docMk/>
          <pc:sldMk cId="1689809698" sldId="846"/>
        </pc:sldMkLst>
        <pc:spChg chg="mod">
          <ac:chgData name="" userId="dc955bc90a018fd4" providerId="LiveId" clId="{4E58E561-EA9D-4816-9FF7-611EE030AA0F}" dt="2023-03-14T05:48:12.212" v="25"/>
          <ac:spMkLst>
            <pc:docMk/>
            <pc:sldMk cId="1689809698" sldId="846"/>
            <ac:spMk id="3" creationId="{00000000-0000-0000-0000-000000000000}"/>
          </ac:spMkLst>
        </pc:spChg>
      </pc:sldChg>
    </pc:docChg>
  </pc:docChgLst>
  <pc:docChgLst>
    <pc:chgData userId="dc955bc90a018fd4" providerId="LiveId" clId="{450E877D-C315-4206-ADA3-F0BB5A12BF66}"/>
    <pc:docChg chg="custSel delSld modSld modMainMaster">
      <pc:chgData name="" userId="dc955bc90a018fd4" providerId="LiveId" clId="{450E877D-C315-4206-ADA3-F0BB5A12BF66}" dt="2023-03-22T07:33:17.520" v="172" actId="2696"/>
      <pc:docMkLst>
        <pc:docMk/>
      </pc:docMkLst>
      <pc:sldChg chg="modSp">
        <pc:chgData name="" userId="dc955bc90a018fd4" providerId="LiveId" clId="{450E877D-C315-4206-ADA3-F0BB5A12BF66}" dt="2023-03-22T07:19:57.014" v="46" actId="20577"/>
        <pc:sldMkLst>
          <pc:docMk/>
          <pc:sldMk cId="2875768420" sldId="265"/>
        </pc:sldMkLst>
        <pc:spChg chg="mod">
          <ac:chgData name="" userId="dc955bc90a018fd4" providerId="LiveId" clId="{450E877D-C315-4206-ADA3-F0BB5A12BF66}" dt="2023-03-22T07:19:57.014" v="46" actId="20577"/>
          <ac:spMkLst>
            <pc:docMk/>
            <pc:sldMk cId="2875768420" sldId="265"/>
            <ac:spMk id="3" creationId="{DF449CDB-4DED-41CA-8BD3-B2FB80F386C2}"/>
          </ac:spMkLst>
        </pc:spChg>
      </pc:sldChg>
      <pc:sldChg chg="modSp">
        <pc:chgData name="" userId="dc955bc90a018fd4" providerId="LiveId" clId="{450E877D-C315-4206-ADA3-F0BB5A12BF66}" dt="2023-03-22T07:21:09.022" v="56" actId="6549"/>
        <pc:sldMkLst>
          <pc:docMk/>
          <pc:sldMk cId="2047990814" sldId="830"/>
        </pc:sldMkLst>
        <pc:spChg chg="mod">
          <ac:chgData name="" userId="dc955bc90a018fd4" providerId="LiveId" clId="{450E877D-C315-4206-ADA3-F0BB5A12BF66}" dt="2023-03-22T07:21:09.022" v="56" actId="6549"/>
          <ac:spMkLst>
            <pc:docMk/>
            <pc:sldMk cId="2047990814" sldId="830"/>
            <ac:spMk id="2" creationId="{00000000-0000-0000-0000-000000000000}"/>
          </ac:spMkLst>
        </pc:spChg>
      </pc:sldChg>
      <pc:sldChg chg="modSp">
        <pc:chgData name="" userId="dc955bc90a018fd4" providerId="LiveId" clId="{450E877D-C315-4206-ADA3-F0BB5A12BF66}" dt="2023-03-22T07:20:36.610" v="48" actId="6549"/>
        <pc:sldMkLst>
          <pc:docMk/>
          <pc:sldMk cId="3758756664" sldId="837"/>
        </pc:sldMkLst>
        <pc:spChg chg="mod">
          <ac:chgData name="" userId="dc955bc90a018fd4" providerId="LiveId" clId="{450E877D-C315-4206-ADA3-F0BB5A12BF66}" dt="2023-03-22T07:20:36.610" v="48" actId="6549"/>
          <ac:spMkLst>
            <pc:docMk/>
            <pc:sldMk cId="3758756664" sldId="837"/>
            <ac:spMk id="3" creationId="{DF449CDB-4DED-41CA-8BD3-B2FB80F386C2}"/>
          </ac:spMkLst>
        </pc:spChg>
      </pc:sldChg>
      <pc:sldChg chg="del">
        <pc:chgData name="" userId="dc955bc90a018fd4" providerId="LiveId" clId="{450E877D-C315-4206-ADA3-F0BB5A12BF66}" dt="2023-03-22T07:21:44.302" v="57" actId="2696"/>
        <pc:sldMkLst>
          <pc:docMk/>
          <pc:sldMk cId="3452415317" sldId="838"/>
        </pc:sldMkLst>
      </pc:sldChg>
      <pc:sldChg chg="modSp">
        <pc:chgData name="" userId="dc955bc90a018fd4" providerId="LiveId" clId="{450E877D-C315-4206-ADA3-F0BB5A12BF66}" dt="2023-03-22T07:22:06.870" v="63" actId="6549"/>
        <pc:sldMkLst>
          <pc:docMk/>
          <pc:sldMk cId="2148560375" sldId="839"/>
        </pc:sldMkLst>
        <pc:spChg chg="mod">
          <ac:chgData name="" userId="dc955bc90a018fd4" providerId="LiveId" clId="{450E877D-C315-4206-ADA3-F0BB5A12BF66}" dt="2023-03-22T07:22:06.870" v="63" actId="6549"/>
          <ac:spMkLst>
            <pc:docMk/>
            <pc:sldMk cId="2148560375" sldId="839"/>
            <ac:spMk id="2" creationId="{00000000-0000-0000-0000-000000000000}"/>
          </ac:spMkLst>
        </pc:spChg>
      </pc:sldChg>
      <pc:sldChg chg="delSp modSp">
        <pc:chgData name="" userId="dc955bc90a018fd4" providerId="LiveId" clId="{450E877D-C315-4206-ADA3-F0BB5A12BF66}" dt="2023-03-22T07:23:17.111" v="72"/>
        <pc:sldMkLst>
          <pc:docMk/>
          <pc:sldMk cId="4235569786" sldId="840"/>
        </pc:sldMkLst>
        <pc:spChg chg="mod">
          <ac:chgData name="" userId="dc955bc90a018fd4" providerId="LiveId" clId="{450E877D-C315-4206-ADA3-F0BB5A12BF66}" dt="2023-03-22T07:23:17.111" v="72"/>
          <ac:spMkLst>
            <pc:docMk/>
            <pc:sldMk cId="4235569786" sldId="840"/>
            <ac:spMk id="2" creationId="{00000000-0000-0000-0000-000000000000}"/>
          </ac:spMkLst>
        </pc:spChg>
        <pc:spChg chg="del mod">
          <ac:chgData name="" userId="dc955bc90a018fd4" providerId="LiveId" clId="{450E877D-C315-4206-ADA3-F0BB5A12BF66}" dt="2023-03-22T07:22:44.553" v="65" actId="478"/>
          <ac:spMkLst>
            <pc:docMk/>
            <pc:sldMk cId="4235569786" sldId="840"/>
            <ac:spMk id="5" creationId="{105E60D9-3B22-403E-A171-D69A53407861}"/>
          </ac:spMkLst>
        </pc:spChg>
      </pc:sldChg>
      <pc:sldChg chg="addSp delSp modSp">
        <pc:chgData name="" userId="dc955bc90a018fd4" providerId="LiveId" clId="{450E877D-C315-4206-ADA3-F0BB5A12BF66}" dt="2023-03-22T07:25:57.052" v="95"/>
        <pc:sldMkLst>
          <pc:docMk/>
          <pc:sldMk cId="2100244175" sldId="841"/>
        </pc:sldMkLst>
        <pc:spChg chg="del">
          <ac:chgData name="" userId="dc955bc90a018fd4" providerId="LiveId" clId="{450E877D-C315-4206-ADA3-F0BB5A12BF66}" dt="2023-03-22T07:25:54.254" v="94" actId="478"/>
          <ac:spMkLst>
            <pc:docMk/>
            <pc:sldMk cId="2100244175" sldId="841"/>
            <ac:spMk id="2" creationId="{00000000-0000-0000-0000-000000000000}"/>
          </ac:spMkLst>
        </pc:spChg>
        <pc:spChg chg="add mod">
          <ac:chgData name="" userId="dc955bc90a018fd4" providerId="LiveId" clId="{450E877D-C315-4206-ADA3-F0BB5A12BF66}" dt="2023-03-22T07:25:54.254" v="94" actId="478"/>
          <ac:spMkLst>
            <pc:docMk/>
            <pc:sldMk cId="2100244175" sldId="841"/>
            <ac:spMk id="48" creationId="{486D33F1-E244-4F49-A0A9-0E5B0141F644}"/>
          </ac:spMkLst>
        </pc:spChg>
        <pc:grpChg chg="del">
          <ac:chgData name="" userId="dc955bc90a018fd4" providerId="LiveId" clId="{450E877D-C315-4206-ADA3-F0BB5A12BF66}" dt="2023-03-22T07:25:42.262" v="93" actId="478"/>
          <ac:grpSpMkLst>
            <pc:docMk/>
            <pc:sldMk cId="2100244175" sldId="841"/>
            <ac:grpSpMk id="4" creationId="{AC105CEA-36AF-49CA-A555-5FEEDD90CD74}"/>
          </ac:grpSpMkLst>
        </pc:grpChg>
        <pc:graphicFrameChg chg="add">
          <ac:chgData name="" userId="dc955bc90a018fd4" providerId="LiveId" clId="{450E877D-C315-4206-ADA3-F0BB5A12BF66}" dt="2023-03-22T07:25:57.052" v="95"/>
          <ac:graphicFrameMkLst>
            <pc:docMk/>
            <pc:sldMk cId="2100244175" sldId="841"/>
            <ac:graphicFrameMk id="49" creationId="{D9BBD281-3512-4C81-A21D-C02777005D7A}"/>
          </ac:graphicFrameMkLst>
        </pc:graphicFrameChg>
      </pc:sldChg>
      <pc:sldChg chg="addSp modSp">
        <pc:chgData name="" userId="dc955bc90a018fd4" providerId="LiveId" clId="{450E877D-C315-4206-ADA3-F0BB5A12BF66}" dt="2023-03-22T07:26:42.179" v="98"/>
        <pc:sldMkLst>
          <pc:docMk/>
          <pc:sldMk cId="3340385320" sldId="842"/>
        </pc:sldMkLst>
        <pc:spChg chg="mod">
          <ac:chgData name="" userId="dc955bc90a018fd4" providerId="LiveId" clId="{450E877D-C315-4206-ADA3-F0BB5A12BF66}" dt="2023-03-22T07:26:31.385" v="97" actId="14"/>
          <ac:spMkLst>
            <pc:docMk/>
            <pc:sldMk cId="3340385320" sldId="842"/>
            <ac:spMk id="2" creationId="{00000000-0000-0000-0000-000000000000}"/>
          </ac:spMkLst>
        </pc:spChg>
        <pc:spChg chg="add">
          <ac:chgData name="" userId="dc955bc90a018fd4" providerId="LiveId" clId="{450E877D-C315-4206-ADA3-F0BB5A12BF66}" dt="2023-03-22T07:26:42.179" v="98"/>
          <ac:spMkLst>
            <pc:docMk/>
            <pc:sldMk cId="3340385320" sldId="842"/>
            <ac:spMk id="11" creationId="{AF5BCA97-88BC-4FF3-B25F-B421A62B64FD}"/>
          </ac:spMkLst>
        </pc:spChg>
        <pc:spChg chg="add">
          <ac:chgData name="" userId="dc955bc90a018fd4" providerId="LiveId" clId="{450E877D-C315-4206-ADA3-F0BB5A12BF66}" dt="2023-03-22T07:26:42.179" v="98"/>
          <ac:spMkLst>
            <pc:docMk/>
            <pc:sldMk cId="3340385320" sldId="842"/>
            <ac:spMk id="12" creationId="{84AF25EE-5099-4134-8879-61837C62DBCF}"/>
          </ac:spMkLst>
        </pc:spChg>
        <pc:grpChg chg="add">
          <ac:chgData name="" userId="dc955bc90a018fd4" providerId="LiveId" clId="{450E877D-C315-4206-ADA3-F0BB5A12BF66}" dt="2023-03-22T07:26:42.179" v="98"/>
          <ac:grpSpMkLst>
            <pc:docMk/>
            <pc:sldMk cId="3340385320" sldId="842"/>
            <ac:grpSpMk id="4" creationId="{C3C3B9BD-B607-4B6C-BAAC-A2FF01B5BB39}"/>
          </ac:grpSpMkLst>
        </pc:grpChg>
      </pc:sldChg>
      <pc:sldChg chg="addSp delSp modSp">
        <pc:chgData name="" userId="dc955bc90a018fd4" providerId="LiveId" clId="{450E877D-C315-4206-ADA3-F0BB5A12BF66}" dt="2023-03-22T07:27:10.905" v="103" actId="1076"/>
        <pc:sldMkLst>
          <pc:docMk/>
          <pc:sldMk cId="3538459282" sldId="843"/>
        </pc:sldMkLst>
        <pc:spChg chg="del mod">
          <ac:chgData name="" userId="dc955bc90a018fd4" providerId="LiveId" clId="{450E877D-C315-4206-ADA3-F0BB5A12BF66}" dt="2023-03-22T07:27:08.468" v="102" actId="478"/>
          <ac:spMkLst>
            <pc:docMk/>
            <pc:sldMk cId="3538459282" sldId="843"/>
            <ac:spMk id="2" creationId="{00000000-0000-0000-0000-000000000000}"/>
          </ac:spMkLst>
        </pc:spChg>
        <pc:picChg chg="add mod">
          <ac:chgData name="" userId="dc955bc90a018fd4" providerId="LiveId" clId="{450E877D-C315-4206-ADA3-F0BB5A12BF66}" dt="2023-03-22T07:27:10.905" v="103" actId="1076"/>
          <ac:picMkLst>
            <pc:docMk/>
            <pc:sldMk cId="3538459282" sldId="843"/>
            <ac:picMk id="4" creationId="{F96CC292-E756-46BF-BFDE-D356F524A747}"/>
          </ac:picMkLst>
        </pc:picChg>
      </pc:sldChg>
      <pc:sldChg chg="addSp modSp">
        <pc:chgData name="" userId="dc955bc90a018fd4" providerId="LiveId" clId="{450E877D-C315-4206-ADA3-F0BB5A12BF66}" dt="2023-03-22T07:27:53.631" v="113" actId="20577"/>
        <pc:sldMkLst>
          <pc:docMk/>
          <pc:sldMk cId="539352031" sldId="844"/>
        </pc:sldMkLst>
        <pc:spChg chg="mod">
          <ac:chgData name="" userId="dc955bc90a018fd4" providerId="LiveId" clId="{450E877D-C315-4206-ADA3-F0BB5A12BF66}" dt="2023-03-22T07:27:53.631" v="113" actId="20577"/>
          <ac:spMkLst>
            <pc:docMk/>
            <pc:sldMk cId="539352031" sldId="844"/>
            <ac:spMk id="2" creationId="{00000000-0000-0000-0000-000000000000}"/>
          </ac:spMkLst>
        </pc:spChg>
        <pc:grpChg chg="add mod">
          <ac:chgData name="" userId="dc955bc90a018fd4" providerId="LiveId" clId="{450E877D-C315-4206-ADA3-F0BB5A12BF66}" dt="2023-03-22T07:27:35.250" v="106" actId="1076"/>
          <ac:grpSpMkLst>
            <pc:docMk/>
            <pc:sldMk cId="539352031" sldId="844"/>
            <ac:grpSpMk id="4" creationId="{90047BCE-9C3A-4211-A48F-FE1BF5657057}"/>
          </ac:grpSpMkLst>
        </pc:grpChg>
        <pc:grpChg chg="add mod">
          <ac:chgData name="" userId="dc955bc90a018fd4" providerId="LiveId" clId="{450E877D-C315-4206-ADA3-F0BB5A12BF66}" dt="2023-03-22T07:27:35.250" v="106" actId="1076"/>
          <ac:grpSpMkLst>
            <pc:docMk/>
            <pc:sldMk cId="539352031" sldId="844"/>
            <ac:grpSpMk id="11" creationId="{14DF53BF-3FFC-4FB1-A2D4-1083E2EDA9D9}"/>
          </ac:grpSpMkLst>
        </pc:grpChg>
      </pc:sldChg>
      <pc:sldChg chg="addSp delSp modSp">
        <pc:chgData name="" userId="dc955bc90a018fd4" providerId="LiveId" clId="{450E877D-C315-4206-ADA3-F0BB5A12BF66}" dt="2023-03-22T07:28:33.108" v="118" actId="478"/>
        <pc:sldMkLst>
          <pc:docMk/>
          <pc:sldMk cId="1682257881" sldId="845"/>
        </pc:sldMkLst>
        <pc:spChg chg="del mod">
          <ac:chgData name="" userId="dc955bc90a018fd4" providerId="LiveId" clId="{450E877D-C315-4206-ADA3-F0BB5A12BF66}" dt="2023-03-22T07:28:23.191" v="116" actId="478"/>
          <ac:spMkLst>
            <pc:docMk/>
            <pc:sldMk cId="1682257881" sldId="845"/>
            <ac:spMk id="2" creationId="{00000000-0000-0000-0000-000000000000}"/>
          </ac:spMkLst>
        </pc:spChg>
        <pc:spChg chg="del">
          <ac:chgData name="" userId="dc955bc90a018fd4" providerId="LiveId" clId="{450E877D-C315-4206-ADA3-F0BB5A12BF66}" dt="2023-03-22T07:28:19.848" v="115" actId="478"/>
          <ac:spMkLst>
            <pc:docMk/>
            <pc:sldMk cId="1682257881" sldId="845"/>
            <ac:spMk id="7" creationId="{3C30E992-3B61-467F-8F1D-D9C53210D2FD}"/>
          </ac:spMkLst>
        </pc:spChg>
        <pc:spChg chg="add del mod">
          <ac:chgData name="" userId="dc955bc90a018fd4" providerId="LiveId" clId="{450E877D-C315-4206-ADA3-F0BB5A12BF66}" dt="2023-03-22T07:28:33.108" v="118" actId="478"/>
          <ac:spMkLst>
            <pc:docMk/>
            <pc:sldMk cId="1682257881" sldId="845"/>
            <ac:spMk id="8" creationId="{FEB5B5D1-B255-4C1A-8409-80F3515CFFD0}"/>
          </ac:spMkLst>
        </pc:spChg>
        <pc:graphicFrameChg chg="del">
          <ac:chgData name="" userId="dc955bc90a018fd4" providerId="LiveId" clId="{450E877D-C315-4206-ADA3-F0BB5A12BF66}" dt="2023-03-22T07:28:19.848" v="115" actId="478"/>
          <ac:graphicFrameMkLst>
            <pc:docMk/>
            <pc:sldMk cId="1682257881" sldId="845"/>
            <ac:graphicFrameMk id="5" creationId="{3D9F3E31-B641-483B-B61D-D455E335C2F5}"/>
          </ac:graphicFrameMkLst>
        </pc:graphicFrameChg>
        <pc:graphicFrameChg chg="del">
          <ac:chgData name="" userId="dc955bc90a018fd4" providerId="LiveId" clId="{450E877D-C315-4206-ADA3-F0BB5A12BF66}" dt="2023-03-22T07:28:19.848" v="115" actId="478"/>
          <ac:graphicFrameMkLst>
            <pc:docMk/>
            <pc:sldMk cId="1682257881" sldId="845"/>
            <ac:graphicFrameMk id="6" creationId="{8DF65E87-7DCD-4CD8-AF68-08F5D0DD9A4F}"/>
          </ac:graphicFrameMkLst>
        </pc:graphicFrameChg>
        <pc:picChg chg="add">
          <ac:chgData name="" userId="dc955bc90a018fd4" providerId="LiveId" clId="{450E877D-C315-4206-ADA3-F0BB5A12BF66}" dt="2023-03-22T07:28:29.888" v="117"/>
          <ac:picMkLst>
            <pc:docMk/>
            <pc:sldMk cId="1682257881" sldId="845"/>
            <ac:picMk id="9" creationId="{FD913974-41B4-4C4D-B7B3-69EA78B12428}"/>
          </ac:picMkLst>
        </pc:picChg>
      </pc:sldChg>
      <pc:sldChg chg="addSp delSp modSp">
        <pc:chgData name="" userId="dc955bc90a018fd4" providerId="LiveId" clId="{450E877D-C315-4206-ADA3-F0BB5A12BF66}" dt="2023-03-22T07:29:19.032" v="123" actId="20577"/>
        <pc:sldMkLst>
          <pc:docMk/>
          <pc:sldMk cId="1689809698" sldId="846"/>
        </pc:sldMkLst>
        <pc:spChg chg="mod">
          <ac:chgData name="" userId="dc955bc90a018fd4" providerId="LiveId" clId="{450E877D-C315-4206-ADA3-F0BB5A12BF66}" dt="2023-03-22T07:29:19.032" v="123" actId="20577"/>
          <ac:spMkLst>
            <pc:docMk/>
            <pc:sldMk cId="1689809698" sldId="846"/>
            <ac:spMk id="2" creationId="{00000000-0000-0000-0000-000000000000}"/>
          </ac:spMkLst>
        </pc:spChg>
        <pc:grpChg chg="del">
          <ac:chgData name="" userId="dc955bc90a018fd4" providerId="LiveId" clId="{450E877D-C315-4206-ADA3-F0BB5A12BF66}" dt="2023-03-22T07:29:01.492" v="119" actId="478"/>
          <ac:grpSpMkLst>
            <pc:docMk/>
            <pc:sldMk cId="1689809698" sldId="846"/>
            <ac:grpSpMk id="5" creationId="{8534A0DB-28C7-49F6-9D74-3190A7852358}"/>
          </ac:grpSpMkLst>
        </pc:grpChg>
        <pc:grpChg chg="add mod">
          <ac:chgData name="" userId="dc955bc90a018fd4" providerId="LiveId" clId="{450E877D-C315-4206-ADA3-F0BB5A12BF66}" dt="2023-03-22T07:29:17.076" v="122" actId="1076"/>
          <ac:grpSpMkLst>
            <pc:docMk/>
            <pc:sldMk cId="1689809698" sldId="846"/>
            <ac:grpSpMk id="522" creationId="{145C72CB-ACFC-46FD-839E-2ED74782B7A1}"/>
          </ac:grpSpMkLst>
        </pc:grpChg>
        <pc:grpChg chg="add mod">
          <ac:chgData name="" userId="dc955bc90a018fd4" providerId="LiveId" clId="{450E877D-C315-4206-ADA3-F0BB5A12BF66}" dt="2023-03-22T07:29:17.076" v="122" actId="1076"/>
          <ac:grpSpMkLst>
            <pc:docMk/>
            <pc:sldMk cId="1689809698" sldId="846"/>
            <ac:grpSpMk id="532" creationId="{45B801EC-D01E-40D5-AD6C-361FC167F477}"/>
          </ac:grpSpMkLst>
        </pc:grpChg>
      </pc:sldChg>
      <pc:sldChg chg="addSp delSp modSp">
        <pc:chgData name="" userId="dc955bc90a018fd4" providerId="LiveId" clId="{450E877D-C315-4206-ADA3-F0BB5A12BF66}" dt="2023-03-22T07:29:45.611" v="126" actId="6549"/>
        <pc:sldMkLst>
          <pc:docMk/>
          <pc:sldMk cId="1682285510" sldId="847"/>
        </pc:sldMkLst>
        <pc:spChg chg="mod">
          <ac:chgData name="" userId="dc955bc90a018fd4" providerId="LiveId" clId="{450E877D-C315-4206-ADA3-F0BB5A12BF66}" dt="2023-03-22T07:29:45.611" v="126" actId="6549"/>
          <ac:spMkLst>
            <pc:docMk/>
            <pc:sldMk cId="1682285510" sldId="847"/>
            <ac:spMk id="2" creationId="{00000000-0000-0000-0000-000000000000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4" creationId="{2359C6B3-1E9C-451A-8927-CE77126F6DA1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5" creationId="{BFDC01DC-98FA-4C9F-B72C-F67F176A0B12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6" creationId="{CBB98EF9-B5DE-46C9-9657-192DEEDED06A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7" creationId="{A9202EFE-0CA3-40B6-8B07-2B0798340920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8" creationId="{7B73BF37-636E-4E64-A32A-8EB139F478B5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9" creationId="{FFA90ABD-7495-4CFF-A970-A26AC516E085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0" creationId="{1C636BE2-AAF9-4059-A591-E36FA853AF60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1" creationId="{93292AB3-376A-4A74-8C10-501C2B745CAE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2" creationId="{74DB743F-CD3E-4BAE-8055-B8A4CFADD0E1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3" creationId="{6E3F7AE1-165D-457C-BEC6-497760DACA19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4" creationId="{408023F2-43F7-4A48-9503-7BF1F7ED7412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5" creationId="{CACE93CA-8FC9-4149-BC95-B48E43772811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6" creationId="{68844D1C-A964-487F-B27D-42F38774903D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7" creationId="{A2F2E6DF-8836-4A71-860B-E0A90BA326EE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8" creationId="{E1D99114-D08F-48F7-B25D-9F58C0BFCF09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19" creationId="{FB2A4DD3-D2A9-4D6B-92A9-3C95F8B4ED47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20" creationId="{618A5B53-DB7C-4F15-BC89-9079C6AAF3C8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21" creationId="{A0999F56-1110-4942-9E07-0A0D2C63096E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22" creationId="{59C1B6C8-FA82-4407-BEC3-37CCAA7A4B76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23" creationId="{1109ADD1-6E0F-4BB3-B722-07FCB3FA38A6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24" creationId="{B542DD4B-9212-4B50-B751-0CF2A20144CA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25" creationId="{2C7CEDE0-AFCD-48BB-925A-822F7AF7C9CC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29" creationId="{6DE79AD5-53D0-4BAF-AF41-351EA584393A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0" creationId="{977626C1-262E-4D02-89F9-588614E7F916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1" creationId="{1281EA8B-15B2-457B-9666-FE3BCFE3534A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2" creationId="{81C8C680-30F9-4093-8CDB-72CBFDDF74A2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3" creationId="{77260B7D-E31E-403E-A6A4-19757843B52B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4" creationId="{F7055796-30BA-47D5-8F10-31C28369D7FD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5" creationId="{2D351A26-CC07-4BF8-8DBE-780E01D1246F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6" creationId="{90A08595-5A8E-495B-9B76-A6131190F172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7" creationId="{A9DFFBA1-0076-47DC-B836-C6049243A326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8" creationId="{BDAAD464-E938-4383-B2E9-77DB9A05180D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39" creationId="{6329DB2D-D991-483C-986B-1E86C9B6A765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40" creationId="{3C810542-CF68-4F4E-B64D-1002D65B4126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41" creationId="{0A366D36-46F3-4393-9593-3133E98BBACC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42" creationId="{3EEAD11E-4351-4448-BD17-EAC652D98E4F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43" creationId="{CC7D3CCF-2109-401F-9465-173013A35360}"/>
          </ac:spMkLst>
        </pc:spChg>
        <pc:spChg chg="del">
          <ac:chgData name="" userId="dc955bc90a018fd4" providerId="LiveId" clId="{450E877D-C315-4206-ADA3-F0BB5A12BF66}" dt="2023-03-22T07:29:40.167" v="124" actId="478"/>
          <ac:spMkLst>
            <pc:docMk/>
            <pc:sldMk cId="1682285510" sldId="847"/>
            <ac:spMk id="44" creationId="{7C0B247E-6CD7-4E75-96B4-3CA2110DCA1B}"/>
          </ac:spMkLst>
        </pc:spChg>
        <pc:grpChg chg="del">
          <ac:chgData name="" userId="dc955bc90a018fd4" providerId="LiveId" clId="{450E877D-C315-4206-ADA3-F0BB5A12BF66}" dt="2023-03-22T07:29:40.167" v="124" actId="478"/>
          <ac:grpSpMkLst>
            <pc:docMk/>
            <pc:sldMk cId="1682285510" sldId="847"/>
            <ac:grpSpMk id="26" creationId="{576B7CD5-65D5-4849-95CA-6D932D5D7903}"/>
          </ac:grpSpMkLst>
        </pc:grpChg>
        <pc:picChg chg="add">
          <ac:chgData name="" userId="dc955bc90a018fd4" providerId="LiveId" clId="{450E877D-C315-4206-ADA3-F0BB5A12BF66}" dt="2023-03-22T07:29:42.432" v="125"/>
          <ac:picMkLst>
            <pc:docMk/>
            <pc:sldMk cId="1682285510" sldId="847"/>
            <ac:picMk id="45" creationId="{D8B5E42C-16E4-45AD-9CDC-271C427D9A7A}"/>
          </ac:picMkLst>
        </pc:picChg>
      </pc:sldChg>
      <pc:sldChg chg="delSp modSp">
        <pc:chgData name="" userId="dc955bc90a018fd4" providerId="LiveId" clId="{450E877D-C315-4206-ADA3-F0BB5A12BF66}" dt="2023-03-22T07:30:07.060" v="128"/>
        <pc:sldMkLst>
          <pc:docMk/>
          <pc:sldMk cId="520859011" sldId="848"/>
        </pc:sldMkLst>
        <pc:spChg chg="mod">
          <ac:chgData name="" userId="dc955bc90a018fd4" providerId="LiveId" clId="{450E877D-C315-4206-ADA3-F0BB5A12BF66}" dt="2023-03-22T07:30:07.060" v="128"/>
          <ac:spMkLst>
            <pc:docMk/>
            <pc:sldMk cId="520859011" sldId="848"/>
            <ac:spMk id="2" creationId="{00000000-0000-0000-0000-000000000000}"/>
          </ac:spMkLst>
        </pc:spChg>
        <pc:picChg chg="del">
          <ac:chgData name="" userId="dc955bc90a018fd4" providerId="LiveId" clId="{450E877D-C315-4206-ADA3-F0BB5A12BF66}" dt="2023-03-22T07:30:03.747" v="127" actId="478"/>
          <ac:picMkLst>
            <pc:docMk/>
            <pc:sldMk cId="520859011" sldId="848"/>
            <ac:picMk id="4" creationId="{407B9F2A-5D7E-4596-AE45-BD869140AA45}"/>
          </ac:picMkLst>
        </pc:picChg>
      </pc:sldChg>
      <pc:sldChg chg="addSp delSp modSp">
        <pc:chgData name="" userId="dc955bc90a018fd4" providerId="LiveId" clId="{450E877D-C315-4206-ADA3-F0BB5A12BF66}" dt="2023-03-22T07:25:31.456" v="92" actId="1076"/>
        <pc:sldMkLst>
          <pc:docMk/>
          <pc:sldMk cId="2125218991" sldId="849"/>
        </pc:sldMkLst>
        <pc:spChg chg="mod">
          <ac:chgData name="" userId="dc955bc90a018fd4" providerId="LiveId" clId="{450E877D-C315-4206-ADA3-F0BB5A12BF66}" dt="2023-03-22T07:24:57.330" v="83"/>
          <ac:spMkLst>
            <pc:docMk/>
            <pc:sldMk cId="2125218991" sldId="849"/>
            <ac:spMk id="2" creationId="{00000000-0000-0000-0000-000000000000}"/>
          </ac:spMkLst>
        </pc:spChg>
        <pc:spChg chg="del">
          <ac:chgData name="" userId="dc955bc90a018fd4" providerId="LiveId" clId="{450E877D-C315-4206-ADA3-F0BB5A12BF66}" dt="2023-03-22T07:23:25.882" v="73" actId="478"/>
          <ac:spMkLst>
            <pc:docMk/>
            <pc:sldMk cId="2125218991" sldId="849"/>
            <ac:spMk id="4" creationId="{6C17BEC8-FD22-4C26-8A22-939454A4C48F}"/>
          </ac:spMkLst>
        </pc:spChg>
        <pc:spChg chg="add mod">
          <ac:chgData name="" userId="dc955bc90a018fd4" providerId="LiveId" clId="{450E877D-C315-4206-ADA3-F0BB5A12BF66}" dt="2023-03-22T07:25:31.456" v="92" actId="1076"/>
          <ac:spMkLst>
            <pc:docMk/>
            <pc:sldMk cId="2125218991" sldId="849"/>
            <ac:spMk id="5" creationId="{F571E9DB-ECD4-452B-A33E-61AD953F4202}"/>
          </ac:spMkLst>
        </pc:spChg>
      </pc:sldChg>
      <pc:sldChg chg="modSp">
        <pc:chgData name="" userId="dc955bc90a018fd4" providerId="LiveId" clId="{450E877D-C315-4206-ADA3-F0BB5A12BF66}" dt="2023-03-22T07:31:27.163" v="138" actId="15"/>
        <pc:sldMkLst>
          <pc:docMk/>
          <pc:sldMk cId="2726813456" sldId="850"/>
        </pc:sldMkLst>
        <pc:spChg chg="mod">
          <ac:chgData name="" userId="dc955bc90a018fd4" providerId="LiveId" clId="{450E877D-C315-4206-ADA3-F0BB5A12BF66}" dt="2023-03-22T07:31:27.163" v="138" actId="15"/>
          <ac:spMkLst>
            <pc:docMk/>
            <pc:sldMk cId="2726813456" sldId="850"/>
            <ac:spMk id="2" creationId="{00000000-0000-0000-0000-000000000000}"/>
          </ac:spMkLst>
        </pc:spChg>
      </pc:sldChg>
      <pc:sldChg chg="addSp delSp modSp">
        <pc:chgData name="" userId="dc955bc90a018fd4" providerId="LiveId" clId="{450E877D-C315-4206-ADA3-F0BB5A12BF66}" dt="2023-03-22T07:32:38.709" v="143"/>
        <pc:sldMkLst>
          <pc:docMk/>
          <pc:sldMk cId="505612963" sldId="851"/>
        </pc:sldMkLst>
        <pc:spChg chg="mod">
          <ac:chgData name="" userId="dc955bc90a018fd4" providerId="LiveId" clId="{450E877D-C315-4206-ADA3-F0BB5A12BF66}" dt="2023-03-22T07:32:22.866" v="141" actId="15"/>
          <ac:spMkLst>
            <pc:docMk/>
            <pc:sldMk cId="505612963" sldId="851"/>
            <ac:spMk id="2" creationId="{00000000-0000-0000-0000-000000000000}"/>
          </ac:spMkLst>
        </pc:spChg>
        <pc:grpChg chg="del">
          <ac:chgData name="" userId="dc955bc90a018fd4" providerId="LiveId" clId="{450E877D-C315-4206-ADA3-F0BB5A12BF66}" dt="2023-03-22T07:32:27.650" v="142" actId="478"/>
          <ac:grpSpMkLst>
            <pc:docMk/>
            <pc:sldMk cId="505612963" sldId="851"/>
            <ac:grpSpMk id="4" creationId="{E80D3CC1-2A1E-4D91-B24A-92DF423D0774}"/>
          </ac:grpSpMkLst>
        </pc:grpChg>
        <pc:grpChg chg="add">
          <ac:chgData name="" userId="dc955bc90a018fd4" providerId="LiveId" clId="{450E877D-C315-4206-ADA3-F0BB5A12BF66}" dt="2023-03-22T07:32:38.709" v="143"/>
          <ac:grpSpMkLst>
            <pc:docMk/>
            <pc:sldMk cId="505612963" sldId="851"/>
            <ac:grpSpMk id="24" creationId="{CAC4AD22-4FA7-4AAD-979E-F66CB7A0C0D0}"/>
          </ac:grpSpMkLst>
        </pc:grpChg>
        <pc:cxnChg chg="mod">
          <ac:chgData name="" userId="dc955bc90a018fd4" providerId="LiveId" clId="{450E877D-C315-4206-ADA3-F0BB5A12BF66}" dt="2023-03-22T07:32:27.650" v="142" actId="478"/>
          <ac:cxnSpMkLst>
            <pc:docMk/>
            <pc:sldMk cId="505612963" sldId="851"/>
            <ac:cxnSpMk id="13" creationId="{A7C623C6-5BEB-4C6E-BE27-8AC6A2E18E81}"/>
          </ac:cxnSpMkLst>
        </pc:cxnChg>
        <pc:cxnChg chg="mod">
          <ac:chgData name="" userId="dc955bc90a018fd4" providerId="LiveId" clId="{450E877D-C315-4206-ADA3-F0BB5A12BF66}" dt="2023-03-22T07:32:27.650" v="142" actId="478"/>
          <ac:cxnSpMkLst>
            <pc:docMk/>
            <pc:sldMk cId="505612963" sldId="851"/>
            <ac:cxnSpMk id="14" creationId="{300A6716-5B8A-417D-8CCA-17022EDE624D}"/>
          </ac:cxnSpMkLst>
        </pc:cxnChg>
        <pc:cxnChg chg="mod">
          <ac:chgData name="" userId="dc955bc90a018fd4" providerId="LiveId" clId="{450E877D-C315-4206-ADA3-F0BB5A12BF66}" dt="2023-03-22T07:32:27.650" v="142" actId="478"/>
          <ac:cxnSpMkLst>
            <pc:docMk/>
            <pc:sldMk cId="505612963" sldId="851"/>
            <ac:cxnSpMk id="15" creationId="{5100B25D-C7F9-4A80-96F0-90FDF1930BC7}"/>
          </ac:cxnSpMkLst>
        </pc:cxnChg>
        <pc:cxnChg chg="mod">
          <ac:chgData name="" userId="dc955bc90a018fd4" providerId="LiveId" clId="{450E877D-C315-4206-ADA3-F0BB5A12BF66}" dt="2023-03-22T07:32:27.650" v="142" actId="478"/>
          <ac:cxnSpMkLst>
            <pc:docMk/>
            <pc:sldMk cId="505612963" sldId="851"/>
            <ac:cxnSpMk id="16" creationId="{9BBA89FD-5F0B-4A66-ABF0-00A404E8A560}"/>
          </ac:cxnSpMkLst>
        </pc:cxnChg>
        <pc:cxnChg chg="mod">
          <ac:chgData name="" userId="dc955bc90a018fd4" providerId="LiveId" clId="{450E877D-C315-4206-ADA3-F0BB5A12BF66}" dt="2023-03-22T07:32:27.650" v="142" actId="478"/>
          <ac:cxnSpMkLst>
            <pc:docMk/>
            <pc:sldMk cId="505612963" sldId="851"/>
            <ac:cxnSpMk id="17" creationId="{3DBDF6A1-09DE-4BCD-8822-18E66CBFD36E}"/>
          </ac:cxnSpMkLst>
        </pc:cxnChg>
        <pc:cxnChg chg="mod">
          <ac:chgData name="" userId="dc955bc90a018fd4" providerId="LiveId" clId="{450E877D-C315-4206-ADA3-F0BB5A12BF66}" dt="2023-03-22T07:32:27.650" v="142" actId="478"/>
          <ac:cxnSpMkLst>
            <pc:docMk/>
            <pc:sldMk cId="505612963" sldId="851"/>
            <ac:cxnSpMk id="18" creationId="{D9E11709-C51B-438E-A470-F1938EAB515B}"/>
          </ac:cxnSpMkLst>
        </pc:cxnChg>
        <pc:cxnChg chg="mod">
          <ac:chgData name="" userId="dc955bc90a018fd4" providerId="LiveId" clId="{450E877D-C315-4206-ADA3-F0BB5A12BF66}" dt="2023-03-22T07:32:27.650" v="142" actId="478"/>
          <ac:cxnSpMkLst>
            <pc:docMk/>
            <pc:sldMk cId="505612963" sldId="851"/>
            <ac:cxnSpMk id="19" creationId="{5B76E810-2D96-4C49-9B72-95899DE6600D}"/>
          </ac:cxnSpMkLst>
        </pc:cxnChg>
      </pc:sldChg>
      <pc:sldChg chg="del">
        <pc:chgData name="" userId="dc955bc90a018fd4" providerId="LiveId" clId="{450E877D-C315-4206-ADA3-F0BB5A12BF66}" dt="2023-03-22T07:33:02.066" v="147" actId="2696"/>
        <pc:sldMkLst>
          <pc:docMk/>
          <pc:sldMk cId="100416944" sldId="852"/>
        </pc:sldMkLst>
      </pc:sldChg>
      <pc:sldChg chg="del">
        <pc:chgData name="" userId="dc955bc90a018fd4" providerId="LiveId" clId="{450E877D-C315-4206-ADA3-F0BB5A12BF66}" dt="2023-03-22T07:33:02.716" v="148" actId="2696"/>
        <pc:sldMkLst>
          <pc:docMk/>
          <pc:sldMk cId="1442047139" sldId="853"/>
        </pc:sldMkLst>
      </pc:sldChg>
      <pc:sldChg chg="del">
        <pc:chgData name="" userId="dc955bc90a018fd4" providerId="LiveId" clId="{450E877D-C315-4206-ADA3-F0BB5A12BF66}" dt="2023-03-22T07:33:03.464" v="149" actId="2696"/>
        <pc:sldMkLst>
          <pc:docMk/>
          <pc:sldMk cId="1831097013" sldId="854"/>
        </pc:sldMkLst>
      </pc:sldChg>
      <pc:sldChg chg="del">
        <pc:chgData name="" userId="dc955bc90a018fd4" providerId="LiveId" clId="{450E877D-C315-4206-ADA3-F0BB5A12BF66}" dt="2023-03-22T07:33:04.053" v="150" actId="2696"/>
        <pc:sldMkLst>
          <pc:docMk/>
          <pc:sldMk cId="70887156" sldId="855"/>
        </pc:sldMkLst>
      </pc:sldChg>
      <pc:sldChg chg="del">
        <pc:chgData name="" userId="dc955bc90a018fd4" providerId="LiveId" clId="{450E877D-C315-4206-ADA3-F0BB5A12BF66}" dt="2023-03-22T07:33:04.661" v="151" actId="2696"/>
        <pc:sldMkLst>
          <pc:docMk/>
          <pc:sldMk cId="1165950900" sldId="856"/>
        </pc:sldMkLst>
      </pc:sldChg>
      <pc:sldChg chg="del">
        <pc:chgData name="" userId="dc955bc90a018fd4" providerId="LiveId" clId="{450E877D-C315-4206-ADA3-F0BB5A12BF66}" dt="2023-03-22T07:33:05.188" v="152" actId="2696"/>
        <pc:sldMkLst>
          <pc:docMk/>
          <pc:sldMk cId="411733981" sldId="857"/>
        </pc:sldMkLst>
      </pc:sldChg>
      <pc:sldChg chg="del">
        <pc:chgData name="" userId="dc955bc90a018fd4" providerId="LiveId" clId="{450E877D-C315-4206-ADA3-F0BB5A12BF66}" dt="2023-03-22T07:32:59.629" v="144" actId="2696"/>
        <pc:sldMkLst>
          <pc:docMk/>
          <pc:sldMk cId="2788684354" sldId="858"/>
        </pc:sldMkLst>
      </pc:sldChg>
      <pc:sldChg chg="del">
        <pc:chgData name="" userId="dc955bc90a018fd4" providerId="LiveId" clId="{450E877D-C315-4206-ADA3-F0BB5A12BF66}" dt="2023-03-22T07:33:00.891" v="145" actId="2696"/>
        <pc:sldMkLst>
          <pc:docMk/>
          <pc:sldMk cId="1720659587" sldId="859"/>
        </pc:sldMkLst>
      </pc:sldChg>
      <pc:sldChg chg="del">
        <pc:chgData name="" userId="dc955bc90a018fd4" providerId="LiveId" clId="{450E877D-C315-4206-ADA3-F0BB5A12BF66}" dt="2023-03-22T07:33:01.471" v="146" actId="2696"/>
        <pc:sldMkLst>
          <pc:docMk/>
          <pc:sldMk cId="3858497755" sldId="860"/>
        </pc:sldMkLst>
      </pc:sldChg>
      <pc:sldChg chg="del">
        <pc:chgData name="" userId="dc955bc90a018fd4" providerId="LiveId" clId="{450E877D-C315-4206-ADA3-F0BB5A12BF66}" dt="2023-03-22T07:33:05.787" v="153" actId="2696"/>
        <pc:sldMkLst>
          <pc:docMk/>
          <pc:sldMk cId="1969711913" sldId="861"/>
        </pc:sldMkLst>
      </pc:sldChg>
      <pc:sldChg chg="del">
        <pc:chgData name="" userId="dc955bc90a018fd4" providerId="LiveId" clId="{450E877D-C315-4206-ADA3-F0BB5A12BF66}" dt="2023-03-22T07:33:06.333" v="154" actId="2696"/>
        <pc:sldMkLst>
          <pc:docMk/>
          <pc:sldMk cId="1025737623" sldId="862"/>
        </pc:sldMkLst>
      </pc:sldChg>
      <pc:sldChg chg="del">
        <pc:chgData name="" userId="dc955bc90a018fd4" providerId="LiveId" clId="{450E877D-C315-4206-ADA3-F0BB5A12BF66}" dt="2023-03-22T07:33:06.939" v="155" actId="2696"/>
        <pc:sldMkLst>
          <pc:docMk/>
          <pc:sldMk cId="1873296453" sldId="863"/>
        </pc:sldMkLst>
      </pc:sldChg>
      <pc:sldChg chg="del">
        <pc:chgData name="" userId="dc955bc90a018fd4" providerId="LiveId" clId="{450E877D-C315-4206-ADA3-F0BB5A12BF66}" dt="2023-03-22T07:33:07.640" v="156" actId="2696"/>
        <pc:sldMkLst>
          <pc:docMk/>
          <pc:sldMk cId="253714073" sldId="864"/>
        </pc:sldMkLst>
      </pc:sldChg>
      <pc:sldChg chg="del">
        <pc:chgData name="" userId="dc955bc90a018fd4" providerId="LiveId" clId="{450E877D-C315-4206-ADA3-F0BB5A12BF66}" dt="2023-03-22T07:33:08.235" v="157" actId="2696"/>
        <pc:sldMkLst>
          <pc:docMk/>
          <pc:sldMk cId="1630989123" sldId="865"/>
        </pc:sldMkLst>
      </pc:sldChg>
      <pc:sldChg chg="del">
        <pc:chgData name="" userId="dc955bc90a018fd4" providerId="LiveId" clId="{450E877D-C315-4206-ADA3-F0BB5A12BF66}" dt="2023-03-22T07:33:09.061" v="158" actId="2696"/>
        <pc:sldMkLst>
          <pc:docMk/>
          <pc:sldMk cId="3111140911" sldId="866"/>
        </pc:sldMkLst>
      </pc:sldChg>
      <pc:sldChg chg="del">
        <pc:chgData name="" userId="dc955bc90a018fd4" providerId="LiveId" clId="{450E877D-C315-4206-ADA3-F0BB5A12BF66}" dt="2023-03-22T07:33:09.664" v="159" actId="2696"/>
        <pc:sldMkLst>
          <pc:docMk/>
          <pc:sldMk cId="3554322016" sldId="867"/>
        </pc:sldMkLst>
      </pc:sldChg>
      <pc:sldChg chg="del">
        <pc:chgData name="" userId="dc955bc90a018fd4" providerId="LiveId" clId="{450E877D-C315-4206-ADA3-F0BB5A12BF66}" dt="2023-03-22T07:33:10.209" v="160" actId="2696"/>
        <pc:sldMkLst>
          <pc:docMk/>
          <pc:sldMk cId="3309386634" sldId="868"/>
        </pc:sldMkLst>
      </pc:sldChg>
      <pc:sldChg chg="del">
        <pc:chgData name="" userId="dc955bc90a018fd4" providerId="LiveId" clId="{450E877D-C315-4206-ADA3-F0BB5A12BF66}" dt="2023-03-22T07:33:10.786" v="161" actId="2696"/>
        <pc:sldMkLst>
          <pc:docMk/>
          <pc:sldMk cId="2722355154" sldId="869"/>
        </pc:sldMkLst>
      </pc:sldChg>
      <pc:sldChg chg="del">
        <pc:chgData name="" userId="dc955bc90a018fd4" providerId="LiveId" clId="{450E877D-C315-4206-ADA3-F0BB5A12BF66}" dt="2023-03-22T07:33:11.355" v="162" actId="2696"/>
        <pc:sldMkLst>
          <pc:docMk/>
          <pc:sldMk cId="3893889493" sldId="870"/>
        </pc:sldMkLst>
      </pc:sldChg>
      <pc:sldChg chg="del">
        <pc:chgData name="" userId="dc955bc90a018fd4" providerId="LiveId" clId="{450E877D-C315-4206-ADA3-F0BB5A12BF66}" dt="2023-03-22T07:33:11.894" v="163" actId="2696"/>
        <pc:sldMkLst>
          <pc:docMk/>
          <pc:sldMk cId="2317129324" sldId="871"/>
        </pc:sldMkLst>
      </pc:sldChg>
      <pc:sldChg chg="del">
        <pc:chgData name="" userId="dc955bc90a018fd4" providerId="LiveId" clId="{450E877D-C315-4206-ADA3-F0BB5A12BF66}" dt="2023-03-22T07:33:12.455" v="164" actId="2696"/>
        <pc:sldMkLst>
          <pc:docMk/>
          <pc:sldMk cId="2587872765" sldId="872"/>
        </pc:sldMkLst>
      </pc:sldChg>
      <pc:sldChg chg="del">
        <pc:chgData name="" userId="dc955bc90a018fd4" providerId="LiveId" clId="{450E877D-C315-4206-ADA3-F0BB5A12BF66}" dt="2023-03-22T07:33:12.971" v="165" actId="2696"/>
        <pc:sldMkLst>
          <pc:docMk/>
          <pc:sldMk cId="1211975746" sldId="873"/>
        </pc:sldMkLst>
      </pc:sldChg>
      <pc:sldChg chg="del">
        <pc:chgData name="" userId="dc955bc90a018fd4" providerId="LiveId" clId="{450E877D-C315-4206-ADA3-F0BB5A12BF66}" dt="2023-03-22T07:33:13.613" v="166" actId="2696"/>
        <pc:sldMkLst>
          <pc:docMk/>
          <pc:sldMk cId="2117524936" sldId="874"/>
        </pc:sldMkLst>
      </pc:sldChg>
      <pc:sldChg chg="del">
        <pc:chgData name="" userId="dc955bc90a018fd4" providerId="LiveId" clId="{450E877D-C315-4206-ADA3-F0BB5A12BF66}" dt="2023-03-22T07:33:14.110" v="167" actId="2696"/>
        <pc:sldMkLst>
          <pc:docMk/>
          <pc:sldMk cId="1006096825" sldId="875"/>
        </pc:sldMkLst>
      </pc:sldChg>
      <pc:sldChg chg="del">
        <pc:chgData name="" userId="dc955bc90a018fd4" providerId="LiveId" clId="{450E877D-C315-4206-ADA3-F0BB5A12BF66}" dt="2023-03-22T07:33:14.626" v="168" actId="2696"/>
        <pc:sldMkLst>
          <pc:docMk/>
          <pc:sldMk cId="3212155601" sldId="876"/>
        </pc:sldMkLst>
      </pc:sldChg>
      <pc:sldChg chg="del">
        <pc:chgData name="" userId="dc955bc90a018fd4" providerId="LiveId" clId="{450E877D-C315-4206-ADA3-F0BB5A12BF66}" dt="2023-03-22T07:33:15.112" v="169" actId="2696"/>
        <pc:sldMkLst>
          <pc:docMk/>
          <pc:sldMk cId="4036260354" sldId="877"/>
        </pc:sldMkLst>
      </pc:sldChg>
      <pc:sldChg chg="del">
        <pc:chgData name="" userId="dc955bc90a018fd4" providerId="LiveId" clId="{450E877D-C315-4206-ADA3-F0BB5A12BF66}" dt="2023-03-22T07:33:15.819" v="170" actId="2696"/>
        <pc:sldMkLst>
          <pc:docMk/>
          <pc:sldMk cId="207428391" sldId="878"/>
        </pc:sldMkLst>
      </pc:sldChg>
      <pc:sldChg chg="del">
        <pc:chgData name="" userId="dc955bc90a018fd4" providerId="LiveId" clId="{450E877D-C315-4206-ADA3-F0BB5A12BF66}" dt="2023-03-22T07:33:16.352" v="171" actId="2696"/>
        <pc:sldMkLst>
          <pc:docMk/>
          <pc:sldMk cId="194051301" sldId="879"/>
        </pc:sldMkLst>
      </pc:sldChg>
      <pc:sldChg chg="del">
        <pc:chgData name="" userId="dc955bc90a018fd4" providerId="LiveId" clId="{450E877D-C315-4206-ADA3-F0BB5A12BF66}" dt="2023-03-22T07:33:17.520" v="172" actId="2696"/>
        <pc:sldMkLst>
          <pc:docMk/>
          <pc:sldMk cId="1824426154" sldId="880"/>
        </pc:sldMkLst>
      </pc:sldChg>
      <pc:sldMasterChg chg="modSldLayout">
        <pc:chgData name="" userId="dc955bc90a018fd4" providerId="LiveId" clId="{450E877D-C315-4206-ADA3-F0BB5A12BF66}" dt="2023-03-22T06:58:17.295" v="34"/>
        <pc:sldMasterMkLst>
          <pc:docMk/>
          <pc:sldMasterMk cId="1096430923" sldId="2147483648"/>
        </pc:sldMasterMkLst>
        <pc:sldLayoutChg chg="modSp">
          <pc:chgData name="" userId="dc955bc90a018fd4" providerId="LiveId" clId="{450E877D-C315-4206-ADA3-F0BB5A12BF66}" dt="2023-03-22T06:57:56.041" v="29" actId="20577"/>
          <pc:sldLayoutMkLst>
            <pc:docMk/>
            <pc:sldMasterMk cId="1096430923" sldId="2147483648"/>
            <pc:sldLayoutMk cId="1572479949" sldId="2147483650"/>
          </pc:sldLayoutMkLst>
          <pc:spChg chg="mod">
            <ac:chgData name="" userId="dc955bc90a018fd4" providerId="LiveId" clId="{450E877D-C315-4206-ADA3-F0BB5A12BF66}" dt="2023-03-22T06:57:56.041" v="29" actId="20577"/>
            <ac:spMkLst>
              <pc:docMk/>
              <pc:sldMasterMk cId="1096430923" sldId="2147483648"/>
              <pc:sldLayoutMk cId="1572479949" sldId="2147483650"/>
              <ac:spMk id="5" creationId="{2E7CF88B-15C7-4946-941C-3CEE9E28D427}"/>
            </ac:spMkLst>
          </pc:spChg>
        </pc:sldLayoutChg>
        <pc:sldLayoutChg chg="addSp delSp modSp">
          <pc:chgData name="" userId="dc955bc90a018fd4" providerId="LiveId" clId="{450E877D-C315-4206-ADA3-F0BB5A12BF66}" dt="2023-03-22T06:58:07.544" v="32"/>
          <pc:sldLayoutMkLst>
            <pc:docMk/>
            <pc:sldMasterMk cId="1096430923" sldId="2147483648"/>
            <pc:sldLayoutMk cId="819099901" sldId="2147483652"/>
          </pc:sldLayoutMkLst>
          <pc:spChg chg="del">
            <ac:chgData name="" userId="dc955bc90a018fd4" providerId="LiveId" clId="{450E877D-C315-4206-ADA3-F0BB5A12BF66}" dt="2023-03-22T06:56:45.861" v="12" actId="478"/>
            <ac:spMkLst>
              <pc:docMk/>
              <pc:sldMasterMk cId="1096430923" sldId="2147483648"/>
              <pc:sldLayoutMk cId="819099901" sldId="2147483652"/>
              <ac:spMk id="9" creationId="{0EC99522-9F9C-4BC3-9B98-4337D671018F}"/>
            </ac:spMkLst>
          </pc:spChg>
          <pc:spChg chg="add del mod">
            <ac:chgData name="" userId="dc955bc90a018fd4" providerId="LiveId" clId="{450E877D-C315-4206-ADA3-F0BB5A12BF66}" dt="2023-03-22T06:58:06.295" v="31" actId="478"/>
            <ac:spMkLst>
              <pc:docMk/>
              <pc:sldMasterMk cId="1096430923" sldId="2147483648"/>
              <pc:sldLayoutMk cId="819099901" sldId="2147483652"/>
              <ac:spMk id="10" creationId="{420C7467-8D59-4EB0-ADBB-127210B381CC}"/>
            </ac:spMkLst>
          </pc:spChg>
          <pc:spChg chg="add">
            <ac:chgData name="" userId="dc955bc90a018fd4" providerId="LiveId" clId="{450E877D-C315-4206-ADA3-F0BB5A12BF66}" dt="2023-03-22T06:58:07.544" v="32"/>
            <ac:spMkLst>
              <pc:docMk/>
              <pc:sldMasterMk cId="1096430923" sldId="2147483648"/>
              <pc:sldLayoutMk cId="819099901" sldId="2147483652"/>
              <ac:spMk id="11" creationId="{9671BF6E-774C-41B7-B66F-ACFEB0671709}"/>
            </ac:spMkLst>
          </pc:spChg>
        </pc:sldLayoutChg>
        <pc:sldLayoutChg chg="addSp delSp modSp">
          <pc:chgData name="" userId="dc955bc90a018fd4" providerId="LiveId" clId="{450E877D-C315-4206-ADA3-F0BB5A12BF66}" dt="2023-03-22T06:58:17.295" v="34"/>
          <pc:sldLayoutMkLst>
            <pc:docMk/>
            <pc:sldMasterMk cId="1096430923" sldId="2147483648"/>
            <pc:sldLayoutMk cId="3574716633" sldId="2147483654"/>
          </pc:sldLayoutMkLst>
          <pc:spChg chg="del">
            <ac:chgData name="" userId="dc955bc90a018fd4" providerId="LiveId" clId="{450E877D-C315-4206-ADA3-F0BB5A12BF66}" dt="2023-03-22T06:56:56.046" v="14" actId="478"/>
            <ac:spMkLst>
              <pc:docMk/>
              <pc:sldMasterMk cId="1096430923" sldId="2147483648"/>
              <pc:sldLayoutMk cId="3574716633" sldId="2147483654"/>
              <ac:spMk id="7" creationId="{3CB55D3D-D772-46CF-84EB-C9AE9BF57956}"/>
            </ac:spMkLst>
          </pc:spChg>
          <pc:spChg chg="add del mod">
            <ac:chgData name="" userId="dc955bc90a018fd4" providerId="LiveId" clId="{450E877D-C315-4206-ADA3-F0BB5A12BF66}" dt="2023-03-22T06:58:16.278" v="33" actId="478"/>
            <ac:spMkLst>
              <pc:docMk/>
              <pc:sldMasterMk cId="1096430923" sldId="2147483648"/>
              <pc:sldLayoutMk cId="3574716633" sldId="2147483654"/>
              <ac:spMk id="8" creationId="{EC36905F-9D92-4E9C-93E6-038A1FA6ABF9}"/>
            </ac:spMkLst>
          </pc:spChg>
          <pc:spChg chg="add">
            <ac:chgData name="" userId="dc955bc90a018fd4" providerId="LiveId" clId="{450E877D-C315-4206-ADA3-F0BB5A12BF66}" dt="2023-03-22T06:58:17.295" v="34"/>
            <ac:spMkLst>
              <pc:docMk/>
              <pc:sldMasterMk cId="1096430923" sldId="2147483648"/>
              <pc:sldLayoutMk cId="3574716633" sldId="2147483654"/>
              <ac:spMk id="9" creationId="{92A8D4DB-B4EE-45BF-B7AD-C5429A3A6EB5}"/>
            </ac:spMkLst>
          </pc:spChg>
        </pc:sldLayoutChg>
      </pc:sldMasterChg>
    </pc:docChg>
  </pc:docChgLst>
  <pc:docChgLst>
    <pc:chgData userId="dc955bc90a018fd4" providerId="LiveId" clId="{A175A464-87F3-450C-8B3D-4FE646579025}"/>
    <pc:docChg chg="undo custSel addSld delSld modSld sldOrd modMainMaster">
      <pc:chgData name="" userId="dc955bc90a018fd4" providerId="LiveId" clId="{A175A464-87F3-450C-8B3D-4FE646579025}" dt="2023-03-23T01:58:27.439" v="359" actId="2696"/>
      <pc:docMkLst>
        <pc:docMk/>
      </pc:docMkLst>
      <pc:sldChg chg="addSp modSp">
        <pc:chgData name="" userId="dc955bc90a018fd4" providerId="LiveId" clId="{A175A464-87F3-450C-8B3D-4FE646579025}" dt="2023-03-22T07:35:46.324" v="3" actId="1076"/>
        <pc:sldMkLst>
          <pc:docMk/>
          <pc:sldMk cId="380638467" sldId="257"/>
        </pc:sldMkLst>
        <pc:spChg chg="add mod">
          <ac:chgData name="" userId="dc955bc90a018fd4" providerId="LiveId" clId="{A175A464-87F3-450C-8B3D-4FE646579025}" dt="2023-03-22T07:35:46.324" v="3" actId="1076"/>
          <ac:spMkLst>
            <pc:docMk/>
            <pc:sldMk cId="380638467" sldId="257"/>
            <ac:spMk id="4" creationId="{F9D4857A-1743-4BC9-9025-10CE4E834173}"/>
          </ac:spMkLst>
        </pc:spChg>
      </pc:sldChg>
      <pc:sldChg chg="del">
        <pc:chgData name="" userId="dc955bc90a018fd4" providerId="LiveId" clId="{A175A464-87F3-450C-8B3D-4FE646579025}" dt="2023-03-23T01:57:00.046" v="307" actId="2696"/>
        <pc:sldMkLst>
          <pc:docMk/>
          <pc:sldMk cId="2335537387" sldId="264"/>
        </pc:sldMkLst>
      </pc:sldChg>
      <pc:sldChg chg="addSp delSp modSp">
        <pc:chgData name="" userId="dc955bc90a018fd4" providerId="LiveId" clId="{A175A464-87F3-450C-8B3D-4FE646579025}" dt="2023-03-22T07:43:02.335" v="51"/>
        <pc:sldMkLst>
          <pc:docMk/>
          <pc:sldMk cId="2875768420" sldId="265"/>
        </pc:sldMkLst>
        <pc:spChg chg="mod">
          <ac:chgData name="" userId="dc955bc90a018fd4" providerId="LiveId" clId="{A175A464-87F3-450C-8B3D-4FE646579025}" dt="2023-03-22T07:43:02.335" v="51"/>
          <ac:spMkLst>
            <pc:docMk/>
            <pc:sldMk cId="2875768420" sldId="265"/>
            <ac:spMk id="2" creationId="{043E68BC-1F1F-44CD-BED0-CE127F6D8413}"/>
          </ac:spMkLst>
        </pc:spChg>
        <pc:spChg chg="del">
          <ac:chgData name="" userId="dc955bc90a018fd4" providerId="LiveId" clId="{A175A464-87F3-450C-8B3D-4FE646579025}" dt="2023-03-22T07:39:47.460" v="4" actId="478"/>
          <ac:spMkLst>
            <pc:docMk/>
            <pc:sldMk cId="2875768420" sldId="265"/>
            <ac:spMk id="3" creationId="{DF449CDB-4DED-41CA-8BD3-B2FB80F386C2}"/>
          </ac:spMkLst>
        </pc:spChg>
        <pc:spChg chg="add mod">
          <ac:chgData name="" userId="dc955bc90a018fd4" providerId="LiveId" clId="{A175A464-87F3-450C-8B3D-4FE646579025}" dt="2023-03-22T07:40:20.266" v="19"/>
          <ac:spMkLst>
            <pc:docMk/>
            <pc:sldMk cId="2875768420" sldId="265"/>
            <ac:spMk id="5" creationId="{878ACDE0-40D5-4243-A5C7-E066A8701E7E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6" creationId="{0CEA00A7-389E-419B-96CB-E5F633D2F45E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7" creationId="{8F99AD10-FCDB-43CC-8575-B6CB8F49FE91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8" creationId="{D902C7BE-723C-4CA2-931A-8B12C17857B1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10" creationId="{E9CF47EB-393E-48E2-AD6A-68B74941AEDF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11" creationId="{3B576298-FE1E-4393-9BF0-0CA75B586F90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12" creationId="{9954F436-02FC-4676-8B3A-3632EA9EB0A3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13" creationId="{3A83B228-9602-4CA7-82F8-1C287D191BF1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14" creationId="{89459FED-DE4D-4B12-8AB4-E6890FF50311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15" creationId="{596B5674-937D-4EE1-B911-E254CF2C3F89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16" creationId="{F3E1D47A-58F9-41B5-8F67-1DF7FD8BFEA2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17" creationId="{B97DBB99-95E4-46CD-A710-68768A89E514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18" creationId="{89195E1F-9747-49C7-97F1-D4DFC51E7134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19" creationId="{14205216-68CE-4B9C-AC8A-10BF855E684A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20" creationId="{99B41E6B-2003-4A02-B41B-F34E78B56E6D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21" creationId="{7D162936-70EF-4F5C-9B0A-4FBB77F625D0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22" creationId="{3FBD4A2A-C62B-4C1E-A0BD-B067ACF3108B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23" creationId="{479855F3-70EB-485E-A023-74E6DDA75576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24" creationId="{77841DD9-C8EC-4E39-B02C-E50C1714C2B3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25" creationId="{64FBB625-A6AD-44D1-86DB-EEF3644C5FB0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26" creationId="{F2274415-CE9D-4F4A-912D-A2C225A3199C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27" creationId="{21296E59-1E05-418B-AFE3-69342B860852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28" creationId="{66FF0782-78EB-4983-8BA1-0A6D0921BFCB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29" creationId="{AAD28C37-64C0-42B9-B06E-50EEF75F80C9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30" creationId="{20054165-F8A7-4283-85BB-81568F342260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31" creationId="{1AF782F0-BA28-4F2A-ADE3-37D126990D80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32" creationId="{EE9FA4CA-8DA3-41F5-9898-A0AF25B02ACA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33" creationId="{5547A3EF-11FA-4755-A04B-6ED8B47F5915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34" creationId="{E9537A11-A6E9-4AD6-A71A-F6A3C4295112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35" creationId="{91E11F6F-E480-4EA8-9F9A-03A4814E5768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36" creationId="{D9CBE88A-E01E-48D1-A567-4ACE9F29C2B6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37" creationId="{E7D6120A-0907-4CAE-AD22-948F818959F3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38" creationId="{8C7106CE-532B-4E41-959A-D021D955726E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39" creationId="{615F2C5B-AFD2-4AA3-9B9F-3E37AF530666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40" creationId="{941F1F33-24B3-4F62-B100-EEE4B630A7D2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41" creationId="{6FF68E70-B6A1-41CD-9E4B-8092150D3BEA}"/>
          </ac:spMkLst>
        </pc:spChg>
        <pc:spChg chg="add">
          <ac:chgData name="" userId="dc955bc90a018fd4" providerId="LiveId" clId="{A175A464-87F3-450C-8B3D-4FE646579025}" dt="2023-03-22T07:39:50.223" v="5"/>
          <ac:spMkLst>
            <pc:docMk/>
            <pc:sldMk cId="2875768420" sldId="265"/>
            <ac:spMk id="42" creationId="{8FE32834-7810-4BF3-89D4-D7A67D8746AD}"/>
          </ac:spMkLst>
        </pc:spChg>
        <pc:cxnChg chg="add">
          <ac:chgData name="" userId="dc955bc90a018fd4" providerId="LiveId" clId="{A175A464-87F3-450C-8B3D-4FE646579025}" dt="2023-03-22T07:39:50.223" v="5"/>
          <ac:cxnSpMkLst>
            <pc:docMk/>
            <pc:sldMk cId="2875768420" sldId="265"/>
            <ac:cxnSpMk id="9" creationId="{CFD66037-E643-4D55-9FE7-CB991974FE3F}"/>
          </ac:cxnSpMkLst>
        </pc:cxnChg>
      </pc:sldChg>
      <pc:sldChg chg="modSp">
        <pc:chgData name="" userId="dc955bc90a018fd4" providerId="LiveId" clId="{A175A464-87F3-450C-8B3D-4FE646579025}" dt="2023-03-22T07:43:14.679" v="53"/>
        <pc:sldMkLst>
          <pc:docMk/>
          <pc:sldMk cId="2047990814" sldId="830"/>
        </pc:sldMkLst>
        <pc:spChg chg="mod">
          <ac:chgData name="" userId="dc955bc90a018fd4" providerId="LiveId" clId="{A175A464-87F3-450C-8B3D-4FE646579025}" dt="2023-03-22T07:41:55.991" v="31"/>
          <ac:spMkLst>
            <pc:docMk/>
            <pc:sldMk cId="2047990814" sldId="830"/>
            <ac:spMk id="2" creationId="{00000000-0000-0000-0000-000000000000}"/>
          </ac:spMkLst>
        </pc:spChg>
        <pc:spChg chg="mod">
          <ac:chgData name="" userId="dc955bc90a018fd4" providerId="LiveId" clId="{A175A464-87F3-450C-8B3D-4FE646579025}" dt="2023-03-22T07:43:14.679" v="53"/>
          <ac:spMkLst>
            <pc:docMk/>
            <pc:sldMk cId="2047990814" sldId="830"/>
            <ac:spMk id="3" creationId="{00000000-0000-0000-0000-000000000000}"/>
          </ac:spMkLst>
        </pc:spChg>
      </pc:sldChg>
      <pc:sldChg chg="modSp">
        <pc:chgData name="" userId="dc955bc90a018fd4" providerId="LiveId" clId="{A175A464-87F3-450C-8B3D-4FE646579025}" dt="2023-03-22T07:43:09.734" v="52"/>
        <pc:sldMkLst>
          <pc:docMk/>
          <pc:sldMk cId="3758756664" sldId="837"/>
        </pc:sldMkLst>
        <pc:spChg chg="mod">
          <ac:chgData name="" userId="dc955bc90a018fd4" providerId="LiveId" clId="{A175A464-87F3-450C-8B3D-4FE646579025}" dt="2023-03-22T07:43:09.734" v="52"/>
          <ac:spMkLst>
            <pc:docMk/>
            <pc:sldMk cId="3758756664" sldId="837"/>
            <ac:spMk id="2" creationId="{043E68BC-1F1F-44CD-BED0-CE127F6D8413}"/>
          </ac:spMkLst>
        </pc:spChg>
        <pc:spChg chg="mod">
          <ac:chgData name="" userId="dc955bc90a018fd4" providerId="LiveId" clId="{A175A464-87F3-450C-8B3D-4FE646579025}" dt="2023-03-22T07:41:50.897" v="30"/>
          <ac:spMkLst>
            <pc:docMk/>
            <pc:sldMk cId="3758756664" sldId="837"/>
            <ac:spMk id="3" creationId="{DF449CDB-4DED-41CA-8BD3-B2FB80F386C2}"/>
          </ac:spMkLst>
        </pc:spChg>
      </pc:sldChg>
      <pc:sldChg chg="modSp">
        <pc:chgData name="" userId="dc955bc90a018fd4" providerId="LiveId" clId="{A175A464-87F3-450C-8B3D-4FE646579025}" dt="2023-03-22T07:43:19.142" v="54"/>
        <pc:sldMkLst>
          <pc:docMk/>
          <pc:sldMk cId="2148560375" sldId="839"/>
        </pc:sldMkLst>
        <pc:spChg chg="mod">
          <ac:chgData name="" userId="dc955bc90a018fd4" providerId="LiveId" clId="{A175A464-87F3-450C-8B3D-4FE646579025}" dt="2023-03-22T07:42:11.092" v="32"/>
          <ac:spMkLst>
            <pc:docMk/>
            <pc:sldMk cId="2148560375" sldId="839"/>
            <ac:spMk id="2" creationId="{00000000-0000-0000-0000-000000000000}"/>
          </ac:spMkLst>
        </pc:spChg>
        <pc:spChg chg="mod">
          <ac:chgData name="" userId="dc955bc90a018fd4" providerId="LiveId" clId="{A175A464-87F3-450C-8B3D-4FE646579025}" dt="2023-03-22T07:43:19.142" v="54"/>
          <ac:spMkLst>
            <pc:docMk/>
            <pc:sldMk cId="2148560375" sldId="839"/>
            <ac:spMk id="3" creationId="{00000000-0000-0000-0000-000000000000}"/>
          </ac:spMkLst>
        </pc:spChg>
      </pc:sldChg>
      <pc:sldChg chg="modSp">
        <pc:chgData name="" userId="dc955bc90a018fd4" providerId="LiveId" clId="{A175A464-87F3-450C-8B3D-4FE646579025}" dt="2023-03-22T07:42:43.573" v="50"/>
        <pc:sldMkLst>
          <pc:docMk/>
          <pc:sldMk cId="4235569786" sldId="840"/>
        </pc:sldMkLst>
        <pc:spChg chg="mod">
          <ac:chgData name="" userId="dc955bc90a018fd4" providerId="LiveId" clId="{A175A464-87F3-450C-8B3D-4FE646579025}" dt="2023-03-22T07:42:26.117" v="33"/>
          <ac:spMkLst>
            <pc:docMk/>
            <pc:sldMk cId="4235569786" sldId="840"/>
            <ac:spMk id="2" creationId="{00000000-0000-0000-0000-000000000000}"/>
          </ac:spMkLst>
        </pc:spChg>
        <pc:spChg chg="mod">
          <ac:chgData name="" userId="dc955bc90a018fd4" providerId="LiveId" clId="{A175A464-87F3-450C-8B3D-4FE646579025}" dt="2023-03-22T07:42:43.573" v="50"/>
          <ac:spMkLst>
            <pc:docMk/>
            <pc:sldMk cId="4235569786" sldId="840"/>
            <ac:spMk id="3" creationId="{00000000-0000-0000-0000-000000000000}"/>
          </ac:spMkLst>
        </pc:spChg>
      </pc:sldChg>
      <pc:sldChg chg="delSp modSp">
        <pc:chgData name="" userId="dc955bc90a018fd4" providerId="LiveId" clId="{A175A464-87F3-450C-8B3D-4FE646579025}" dt="2023-03-23T01:34:06.895" v="91"/>
        <pc:sldMkLst>
          <pc:docMk/>
          <pc:sldMk cId="2100244175" sldId="841"/>
        </pc:sldMkLst>
        <pc:spChg chg="mod">
          <ac:chgData name="" userId="dc955bc90a018fd4" providerId="LiveId" clId="{A175A464-87F3-450C-8B3D-4FE646579025}" dt="2023-03-23T01:34:06.895" v="91"/>
          <ac:spMkLst>
            <pc:docMk/>
            <pc:sldMk cId="2100244175" sldId="841"/>
            <ac:spMk id="3" creationId="{00000000-0000-0000-0000-000000000000}"/>
          </ac:spMkLst>
        </pc:spChg>
        <pc:spChg chg="mod">
          <ac:chgData name="" userId="dc955bc90a018fd4" providerId="LiveId" clId="{A175A464-87F3-450C-8B3D-4FE646579025}" dt="2023-03-22T07:44:47.070" v="65"/>
          <ac:spMkLst>
            <pc:docMk/>
            <pc:sldMk cId="2100244175" sldId="841"/>
            <ac:spMk id="48" creationId="{486D33F1-E244-4F49-A0A9-0E5B0141F644}"/>
          </ac:spMkLst>
        </pc:spChg>
        <pc:graphicFrameChg chg="del">
          <ac:chgData name="" userId="dc955bc90a018fd4" providerId="LiveId" clId="{A175A464-87F3-450C-8B3D-4FE646579025}" dt="2023-03-22T07:44:35.910" v="64" actId="478"/>
          <ac:graphicFrameMkLst>
            <pc:docMk/>
            <pc:sldMk cId="2100244175" sldId="841"/>
            <ac:graphicFrameMk id="49" creationId="{D9BBD281-3512-4C81-A21D-C02777005D7A}"/>
          </ac:graphicFrameMkLst>
        </pc:graphicFrameChg>
      </pc:sldChg>
      <pc:sldChg chg="addSp delSp modSp">
        <pc:chgData name="" userId="dc955bc90a018fd4" providerId="LiveId" clId="{A175A464-87F3-450C-8B3D-4FE646579025}" dt="2023-03-23T01:34:20.273" v="92"/>
        <pc:sldMkLst>
          <pc:docMk/>
          <pc:sldMk cId="3340385320" sldId="842"/>
        </pc:sldMkLst>
        <pc:spChg chg="mod">
          <ac:chgData name="" userId="dc955bc90a018fd4" providerId="LiveId" clId="{A175A464-87F3-450C-8B3D-4FE646579025}" dt="2023-03-22T07:45:36.611" v="69"/>
          <ac:spMkLst>
            <pc:docMk/>
            <pc:sldMk cId="3340385320" sldId="842"/>
            <ac:spMk id="2" creationId="{00000000-0000-0000-0000-000000000000}"/>
          </ac:spMkLst>
        </pc:spChg>
        <pc:spChg chg="mod">
          <ac:chgData name="" userId="dc955bc90a018fd4" providerId="LiveId" clId="{A175A464-87F3-450C-8B3D-4FE646579025}" dt="2023-03-23T01:34:20.273" v="92"/>
          <ac:spMkLst>
            <pc:docMk/>
            <pc:sldMk cId="3340385320" sldId="842"/>
            <ac:spMk id="3" creationId="{00000000-0000-0000-0000-000000000000}"/>
          </ac:spMkLst>
        </pc:spChg>
        <pc:spChg chg="del">
          <ac:chgData name="" userId="dc955bc90a018fd4" providerId="LiveId" clId="{A175A464-87F3-450C-8B3D-4FE646579025}" dt="2023-03-22T07:45:40.263" v="70" actId="478"/>
          <ac:spMkLst>
            <pc:docMk/>
            <pc:sldMk cId="3340385320" sldId="842"/>
            <ac:spMk id="11" creationId="{AF5BCA97-88BC-4FF3-B25F-B421A62B64FD}"/>
          </ac:spMkLst>
        </pc:spChg>
        <pc:spChg chg="del">
          <ac:chgData name="" userId="dc955bc90a018fd4" providerId="LiveId" clId="{A175A464-87F3-450C-8B3D-4FE646579025}" dt="2023-03-22T07:45:40.263" v="70" actId="478"/>
          <ac:spMkLst>
            <pc:docMk/>
            <pc:sldMk cId="3340385320" sldId="842"/>
            <ac:spMk id="12" creationId="{84AF25EE-5099-4134-8879-61837C62DBCF}"/>
          </ac:spMkLst>
        </pc:spChg>
        <pc:grpChg chg="del">
          <ac:chgData name="" userId="dc955bc90a018fd4" providerId="LiveId" clId="{A175A464-87F3-450C-8B3D-4FE646579025}" dt="2023-03-22T07:45:40.263" v="70" actId="478"/>
          <ac:grpSpMkLst>
            <pc:docMk/>
            <pc:sldMk cId="3340385320" sldId="842"/>
            <ac:grpSpMk id="4" creationId="{C3C3B9BD-B607-4B6C-BAAC-A2FF01B5BB39}"/>
          </ac:grpSpMkLst>
        </pc:grpChg>
        <pc:picChg chg="add">
          <ac:chgData name="" userId="dc955bc90a018fd4" providerId="LiveId" clId="{A175A464-87F3-450C-8B3D-4FE646579025}" dt="2023-03-22T07:45:47.134" v="71"/>
          <ac:picMkLst>
            <pc:docMk/>
            <pc:sldMk cId="3340385320" sldId="842"/>
            <ac:picMk id="13" creationId="{370BA0EB-DE73-4AB3-8724-D44A5B677897}"/>
          </ac:picMkLst>
        </pc:picChg>
      </pc:sldChg>
      <pc:sldChg chg="delSp del">
        <pc:chgData name="" userId="dc955bc90a018fd4" providerId="LiveId" clId="{A175A464-87F3-450C-8B3D-4FE646579025}" dt="2023-03-22T07:46:04.303" v="73" actId="2696"/>
        <pc:sldMkLst>
          <pc:docMk/>
          <pc:sldMk cId="3538459282" sldId="843"/>
        </pc:sldMkLst>
        <pc:picChg chg="del">
          <ac:chgData name="" userId="dc955bc90a018fd4" providerId="LiveId" clId="{A175A464-87F3-450C-8B3D-4FE646579025}" dt="2023-03-22T07:45:52.044" v="72" actId="478"/>
          <ac:picMkLst>
            <pc:docMk/>
            <pc:sldMk cId="3538459282" sldId="843"/>
            <ac:picMk id="4" creationId="{F96CC292-E756-46BF-BFDE-D356F524A747}"/>
          </ac:picMkLst>
        </pc:picChg>
      </pc:sldChg>
      <pc:sldChg chg="addSp delSp modSp">
        <pc:chgData name="" userId="dc955bc90a018fd4" providerId="LiveId" clId="{A175A464-87F3-450C-8B3D-4FE646579025}" dt="2023-03-23T01:34:33.783" v="93"/>
        <pc:sldMkLst>
          <pc:docMk/>
          <pc:sldMk cId="539352031" sldId="844"/>
        </pc:sldMkLst>
        <pc:spChg chg="mod">
          <ac:chgData name="" userId="dc955bc90a018fd4" providerId="LiveId" clId="{A175A464-87F3-450C-8B3D-4FE646579025}" dt="2023-03-22T07:46:53.974" v="85" actId="6549"/>
          <ac:spMkLst>
            <pc:docMk/>
            <pc:sldMk cId="539352031" sldId="844"/>
            <ac:spMk id="2" creationId="{00000000-0000-0000-0000-000000000000}"/>
          </ac:spMkLst>
        </pc:spChg>
        <pc:spChg chg="mod">
          <ac:chgData name="" userId="dc955bc90a018fd4" providerId="LiveId" clId="{A175A464-87F3-450C-8B3D-4FE646579025}" dt="2023-03-23T01:34:33.783" v="93"/>
          <ac:spMkLst>
            <pc:docMk/>
            <pc:sldMk cId="539352031" sldId="844"/>
            <ac:spMk id="3" creationId="{00000000-0000-0000-0000-000000000000}"/>
          </ac:spMkLst>
        </pc:spChg>
        <pc:grpChg chg="add del">
          <ac:chgData name="" userId="dc955bc90a018fd4" providerId="LiveId" clId="{A175A464-87F3-450C-8B3D-4FE646579025}" dt="2023-03-22T07:46:50.954" v="84" actId="478"/>
          <ac:grpSpMkLst>
            <pc:docMk/>
            <pc:sldMk cId="539352031" sldId="844"/>
            <ac:grpSpMk id="4" creationId="{90047BCE-9C3A-4211-A48F-FE1BF5657057}"/>
          </ac:grpSpMkLst>
        </pc:grpChg>
        <pc:grpChg chg="add del">
          <ac:chgData name="" userId="dc955bc90a018fd4" providerId="LiveId" clId="{A175A464-87F3-450C-8B3D-4FE646579025}" dt="2023-03-22T07:46:50.954" v="84" actId="478"/>
          <ac:grpSpMkLst>
            <pc:docMk/>
            <pc:sldMk cId="539352031" sldId="844"/>
            <ac:grpSpMk id="11" creationId="{14DF53BF-3FFC-4FB1-A2D4-1083E2EDA9D9}"/>
          </ac:grpSpMkLst>
        </pc:grpChg>
      </pc:sldChg>
      <pc:sldChg chg="delSp modSp del">
        <pc:chgData name="" userId="dc955bc90a018fd4" providerId="LiveId" clId="{A175A464-87F3-450C-8B3D-4FE646579025}" dt="2023-03-23T01:58:23.132" v="354" actId="2696"/>
        <pc:sldMkLst>
          <pc:docMk/>
          <pc:sldMk cId="1682257881" sldId="845"/>
        </pc:sldMkLst>
        <pc:spChg chg="mod">
          <ac:chgData name="" userId="dc955bc90a018fd4" providerId="LiveId" clId="{A175A464-87F3-450C-8B3D-4FE646579025}" dt="2023-03-23T01:35:18.409" v="97"/>
          <ac:spMkLst>
            <pc:docMk/>
            <pc:sldMk cId="1682257881" sldId="845"/>
            <ac:spMk id="3" creationId="{00000000-0000-0000-0000-000000000000}"/>
          </ac:spMkLst>
        </pc:spChg>
        <pc:picChg chg="del mod">
          <ac:chgData name="" userId="dc955bc90a018fd4" providerId="LiveId" clId="{A175A464-87F3-450C-8B3D-4FE646579025}" dt="2023-03-23T01:35:20.638" v="99" actId="478"/>
          <ac:picMkLst>
            <pc:docMk/>
            <pc:sldMk cId="1682257881" sldId="845"/>
            <ac:picMk id="9" creationId="{FD913974-41B4-4C4D-B7B3-69EA78B12428}"/>
          </ac:picMkLst>
        </pc:picChg>
      </pc:sldChg>
      <pc:sldChg chg="addSp delSp modSp ord">
        <pc:chgData name="" userId="dc955bc90a018fd4" providerId="LiveId" clId="{A175A464-87F3-450C-8B3D-4FE646579025}" dt="2023-03-23T01:36:46.855" v="114"/>
        <pc:sldMkLst>
          <pc:docMk/>
          <pc:sldMk cId="1689809698" sldId="846"/>
        </pc:sldMkLst>
        <pc:spChg chg="mod">
          <ac:chgData name="" userId="dc955bc90a018fd4" providerId="LiveId" clId="{A175A464-87F3-450C-8B3D-4FE646579025}" dt="2023-03-23T01:36:23.322" v="113"/>
          <ac:spMkLst>
            <pc:docMk/>
            <pc:sldMk cId="1689809698" sldId="846"/>
            <ac:spMk id="2" creationId="{00000000-0000-0000-0000-000000000000}"/>
          </ac:spMkLst>
        </pc:spChg>
        <pc:spChg chg="mod">
          <ac:chgData name="" userId="dc955bc90a018fd4" providerId="LiveId" clId="{A175A464-87F3-450C-8B3D-4FE646579025}" dt="2023-03-23T01:36:46.855" v="114"/>
          <ac:spMkLst>
            <pc:docMk/>
            <pc:sldMk cId="1689809698" sldId="846"/>
            <ac:spMk id="3" creationId="{00000000-0000-0000-0000-000000000000}"/>
          </ac:spMkLst>
        </pc:spChg>
        <pc:spChg chg="add del">
          <ac:chgData name="" userId="dc955bc90a018fd4" providerId="LiveId" clId="{A175A464-87F3-450C-8B3D-4FE646579025}" dt="2023-03-23T01:35:47.276" v="106"/>
          <ac:spMkLst>
            <pc:docMk/>
            <pc:sldMk cId="1689809698" sldId="846"/>
            <ac:spMk id="4" creationId="{B545A38F-D42D-44F8-BF36-C5344137D77E}"/>
          </ac:spMkLst>
        </pc:spChg>
        <pc:grpChg chg="del">
          <ac:chgData name="" userId="dc955bc90a018fd4" providerId="LiveId" clId="{A175A464-87F3-450C-8B3D-4FE646579025}" dt="2023-03-23T01:35:30.111" v="101" actId="478"/>
          <ac:grpSpMkLst>
            <pc:docMk/>
            <pc:sldMk cId="1689809698" sldId="846"/>
            <ac:grpSpMk id="522" creationId="{145C72CB-ACFC-46FD-839E-2ED74782B7A1}"/>
          </ac:grpSpMkLst>
        </pc:grpChg>
        <pc:grpChg chg="del">
          <ac:chgData name="" userId="dc955bc90a018fd4" providerId="LiveId" clId="{A175A464-87F3-450C-8B3D-4FE646579025}" dt="2023-03-23T01:35:30.871" v="102" actId="478"/>
          <ac:grpSpMkLst>
            <pc:docMk/>
            <pc:sldMk cId="1689809698" sldId="846"/>
            <ac:grpSpMk id="532" creationId="{45B801EC-D01E-40D5-AD6C-361FC167F477}"/>
          </ac:grpSpMkLst>
        </pc:grpChg>
      </pc:sldChg>
      <pc:sldChg chg="del">
        <pc:chgData name="" userId="dc955bc90a018fd4" providerId="LiveId" clId="{A175A464-87F3-450C-8B3D-4FE646579025}" dt="2023-03-23T01:58:24.425" v="356" actId="2696"/>
        <pc:sldMkLst>
          <pc:docMk/>
          <pc:sldMk cId="1682285510" sldId="847"/>
        </pc:sldMkLst>
      </pc:sldChg>
      <pc:sldChg chg="del">
        <pc:chgData name="" userId="dc955bc90a018fd4" providerId="LiveId" clId="{A175A464-87F3-450C-8B3D-4FE646579025}" dt="2023-03-23T01:58:24.935" v="357" actId="2696"/>
        <pc:sldMkLst>
          <pc:docMk/>
          <pc:sldMk cId="520859011" sldId="848"/>
        </pc:sldMkLst>
      </pc:sldChg>
      <pc:sldChg chg="delSp modSp del">
        <pc:chgData name="" userId="dc955bc90a018fd4" providerId="LiveId" clId="{A175A464-87F3-450C-8B3D-4FE646579025}" dt="2023-03-23T01:33:46.084" v="89" actId="2696"/>
        <pc:sldMkLst>
          <pc:docMk/>
          <pc:sldMk cId="2125218991" sldId="849"/>
        </pc:sldMkLst>
        <pc:spChg chg="mod">
          <ac:chgData name="" userId="dc955bc90a018fd4" providerId="LiveId" clId="{A175A464-87F3-450C-8B3D-4FE646579025}" dt="2023-03-23T01:32:38.500" v="88"/>
          <ac:spMkLst>
            <pc:docMk/>
            <pc:sldMk cId="2125218991" sldId="849"/>
            <ac:spMk id="2" creationId="{00000000-0000-0000-0000-000000000000}"/>
          </ac:spMkLst>
        </pc:spChg>
        <pc:spChg chg="del mod">
          <ac:chgData name="" userId="dc955bc90a018fd4" providerId="LiveId" clId="{A175A464-87F3-450C-8B3D-4FE646579025}" dt="2023-03-22T07:44:05.017" v="58" actId="478"/>
          <ac:spMkLst>
            <pc:docMk/>
            <pc:sldMk cId="2125218991" sldId="849"/>
            <ac:spMk id="5" creationId="{F571E9DB-ECD4-452B-A33E-61AD953F4202}"/>
          </ac:spMkLst>
        </pc:spChg>
      </pc:sldChg>
      <pc:sldChg chg="del">
        <pc:chgData name="" userId="dc955bc90a018fd4" providerId="LiveId" clId="{A175A464-87F3-450C-8B3D-4FE646579025}" dt="2023-03-23T01:58:26.282" v="358" actId="2696"/>
        <pc:sldMkLst>
          <pc:docMk/>
          <pc:sldMk cId="2726813456" sldId="850"/>
        </pc:sldMkLst>
      </pc:sldChg>
      <pc:sldChg chg="del">
        <pc:chgData name="" userId="dc955bc90a018fd4" providerId="LiveId" clId="{A175A464-87F3-450C-8B3D-4FE646579025}" dt="2023-03-23T01:58:27.439" v="359" actId="2696"/>
        <pc:sldMkLst>
          <pc:docMk/>
          <pc:sldMk cId="505612963" sldId="851"/>
        </pc:sldMkLst>
      </pc:sldChg>
      <pc:sldChg chg="modSp add">
        <pc:chgData name="" userId="dc955bc90a018fd4" providerId="LiveId" clId="{A175A464-87F3-450C-8B3D-4FE646579025}" dt="2023-03-23T01:33:59.537" v="90"/>
        <pc:sldMkLst>
          <pc:docMk/>
          <pc:sldMk cId="327847173" sldId="852"/>
        </pc:sldMkLst>
        <pc:spChg chg="mod">
          <ac:chgData name="" userId="dc955bc90a018fd4" providerId="LiveId" clId="{A175A464-87F3-450C-8B3D-4FE646579025}" dt="2023-03-22T07:45:07.958" v="68" actId="6549"/>
          <ac:spMkLst>
            <pc:docMk/>
            <pc:sldMk cId="327847173" sldId="852"/>
            <ac:spMk id="2" creationId="{00000000-0000-0000-0000-000000000000}"/>
          </ac:spMkLst>
        </pc:spChg>
        <pc:spChg chg="mod">
          <ac:chgData name="" userId="dc955bc90a018fd4" providerId="LiveId" clId="{A175A464-87F3-450C-8B3D-4FE646579025}" dt="2023-03-23T01:33:59.537" v="90"/>
          <ac:spMkLst>
            <pc:docMk/>
            <pc:sldMk cId="327847173" sldId="852"/>
            <ac:spMk id="3" creationId="{00000000-0000-0000-0000-000000000000}"/>
          </ac:spMkLst>
        </pc:spChg>
      </pc:sldChg>
      <pc:sldChg chg="modSp add">
        <pc:chgData name="" userId="dc955bc90a018fd4" providerId="LiveId" clId="{A175A464-87F3-450C-8B3D-4FE646579025}" dt="2023-03-23T01:32:08.165" v="87"/>
        <pc:sldMkLst>
          <pc:docMk/>
          <pc:sldMk cId="3624819878" sldId="853"/>
        </pc:sldMkLst>
        <pc:spChg chg="mod">
          <ac:chgData name="" userId="dc955bc90a018fd4" providerId="LiveId" clId="{A175A464-87F3-450C-8B3D-4FE646579025}" dt="2023-03-23T01:32:08.165" v="87"/>
          <ac:spMkLst>
            <pc:docMk/>
            <pc:sldMk cId="3624819878" sldId="853"/>
            <ac:spMk id="2" creationId="{00000000-0000-0000-0000-000000000000}"/>
          </ac:spMkLst>
        </pc:spChg>
      </pc:sldChg>
      <pc:sldChg chg="delSp add del">
        <pc:chgData name="" userId="dc955bc90a018fd4" providerId="LiveId" clId="{A175A464-87F3-450C-8B3D-4FE646579025}" dt="2023-03-23T01:58:23.793" v="355" actId="2696"/>
        <pc:sldMkLst>
          <pc:docMk/>
          <pc:sldMk cId="3874428068" sldId="854"/>
        </pc:sldMkLst>
        <pc:picChg chg="del">
          <ac:chgData name="" userId="dc955bc90a018fd4" providerId="LiveId" clId="{A175A464-87F3-450C-8B3D-4FE646579025}" dt="2023-03-23T01:35:26.197" v="100" actId="478"/>
          <ac:picMkLst>
            <pc:docMk/>
            <pc:sldMk cId="3874428068" sldId="854"/>
            <ac:picMk id="9" creationId="{FD913974-41B4-4C4D-B7B3-69EA78B12428}"/>
          </ac:picMkLst>
        </pc:picChg>
      </pc:sldChg>
      <pc:sldChg chg="modSp add">
        <pc:chgData name="" userId="dc955bc90a018fd4" providerId="LiveId" clId="{A175A464-87F3-450C-8B3D-4FE646579025}" dt="2023-03-23T01:36:09.270" v="112"/>
        <pc:sldMkLst>
          <pc:docMk/>
          <pc:sldMk cId="3839477901" sldId="855"/>
        </pc:sldMkLst>
        <pc:spChg chg="mod">
          <ac:chgData name="" userId="dc955bc90a018fd4" providerId="LiveId" clId="{A175A464-87F3-450C-8B3D-4FE646579025}" dt="2023-03-23T01:36:09.270" v="112"/>
          <ac:spMkLst>
            <pc:docMk/>
            <pc:sldMk cId="3839477901" sldId="855"/>
            <ac:spMk id="2" creationId="{00000000-0000-0000-0000-000000000000}"/>
          </ac:spMkLst>
        </pc:spChg>
      </pc:sldChg>
      <pc:sldChg chg="modSp add">
        <pc:chgData name="" userId="dc955bc90a018fd4" providerId="LiveId" clId="{A175A464-87F3-450C-8B3D-4FE646579025}" dt="2023-03-23T01:37:11.360" v="116"/>
        <pc:sldMkLst>
          <pc:docMk/>
          <pc:sldMk cId="2690520393" sldId="856"/>
        </pc:sldMkLst>
        <pc:spChg chg="mod">
          <ac:chgData name="" userId="dc955bc90a018fd4" providerId="LiveId" clId="{A175A464-87F3-450C-8B3D-4FE646579025}" dt="2023-03-23T01:37:01.292" v="115"/>
          <ac:spMkLst>
            <pc:docMk/>
            <pc:sldMk cId="2690520393" sldId="856"/>
            <ac:spMk id="2" creationId="{00000000-0000-0000-0000-000000000000}"/>
          </ac:spMkLst>
        </pc:spChg>
        <pc:spChg chg="mod">
          <ac:chgData name="" userId="dc955bc90a018fd4" providerId="LiveId" clId="{A175A464-87F3-450C-8B3D-4FE646579025}" dt="2023-03-23T01:37:11.360" v="116"/>
          <ac:spMkLst>
            <pc:docMk/>
            <pc:sldMk cId="2690520393" sldId="856"/>
            <ac:spMk id="3" creationId="{00000000-0000-0000-0000-000000000000}"/>
          </ac:spMkLst>
        </pc:spChg>
      </pc:sldChg>
      <pc:sldChg chg="modSp add">
        <pc:chgData name="" userId="dc955bc90a018fd4" providerId="LiveId" clId="{A175A464-87F3-450C-8B3D-4FE646579025}" dt="2023-03-23T01:37:31.805" v="118"/>
        <pc:sldMkLst>
          <pc:docMk/>
          <pc:sldMk cId="3354987489" sldId="857"/>
        </pc:sldMkLst>
        <pc:spChg chg="mod">
          <ac:chgData name="" userId="dc955bc90a018fd4" providerId="LiveId" clId="{A175A464-87F3-450C-8B3D-4FE646579025}" dt="2023-03-23T01:37:31.805" v="118"/>
          <ac:spMkLst>
            <pc:docMk/>
            <pc:sldMk cId="3354987489" sldId="857"/>
            <ac:spMk id="2" creationId="{00000000-0000-0000-0000-000000000000}"/>
          </ac:spMkLst>
        </pc:spChg>
        <pc:spChg chg="mod">
          <ac:chgData name="" userId="dc955bc90a018fd4" providerId="LiveId" clId="{A175A464-87F3-450C-8B3D-4FE646579025}" dt="2023-03-23T01:37:24.347" v="117"/>
          <ac:spMkLst>
            <pc:docMk/>
            <pc:sldMk cId="3354987489" sldId="857"/>
            <ac:spMk id="3" creationId="{00000000-0000-0000-0000-000000000000}"/>
          </ac:spMkLst>
        </pc:spChg>
      </pc:sldChg>
      <pc:sldChg chg="modSp add">
        <pc:chgData name="" userId="dc955bc90a018fd4" providerId="LiveId" clId="{A175A464-87F3-450C-8B3D-4FE646579025}" dt="2023-03-23T01:37:52.554" v="120"/>
        <pc:sldMkLst>
          <pc:docMk/>
          <pc:sldMk cId="862955324" sldId="858"/>
        </pc:sldMkLst>
        <pc:spChg chg="mod">
          <ac:chgData name="" userId="dc955bc90a018fd4" providerId="LiveId" clId="{A175A464-87F3-450C-8B3D-4FE646579025}" dt="2023-03-23T01:37:52.554" v="120"/>
          <ac:spMkLst>
            <pc:docMk/>
            <pc:sldMk cId="862955324" sldId="858"/>
            <ac:spMk id="2" creationId="{00000000-0000-0000-0000-000000000000}"/>
          </ac:spMkLst>
        </pc:spChg>
        <pc:spChg chg="mod">
          <ac:chgData name="" userId="dc955bc90a018fd4" providerId="LiveId" clId="{A175A464-87F3-450C-8B3D-4FE646579025}" dt="2023-03-23T01:37:44.605" v="119"/>
          <ac:spMkLst>
            <pc:docMk/>
            <pc:sldMk cId="862955324" sldId="858"/>
            <ac:spMk id="3" creationId="{00000000-0000-0000-0000-000000000000}"/>
          </ac:spMkLst>
        </pc:spChg>
      </pc:sldChg>
      <pc:sldChg chg="add del">
        <pc:chgData name="" userId="dc955bc90a018fd4" providerId="LiveId" clId="{A175A464-87F3-450C-8B3D-4FE646579025}" dt="2023-03-23T01:58:19.762" v="342" actId="2696"/>
        <pc:sldMkLst>
          <pc:docMk/>
          <pc:sldMk cId="4067749127" sldId="859"/>
        </pc:sldMkLst>
      </pc:sldChg>
      <pc:sldChg chg="add del">
        <pc:chgData name="" userId="dc955bc90a018fd4" providerId="LiveId" clId="{A175A464-87F3-450C-8B3D-4FE646579025}" dt="2023-03-23T01:58:22.926" v="353" actId="2696"/>
        <pc:sldMkLst>
          <pc:docMk/>
          <pc:sldMk cId="78239156" sldId="860"/>
        </pc:sldMkLst>
      </pc:sldChg>
      <pc:sldChg chg="modSp add">
        <pc:chgData name="" userId="dc955bc90a018fd4" providerId="LiveId" clId="{A175A464-87F3-450C-8B3D-4FE646579025}" dt="2023-03-23T01:38:24.222" v="128"/>
        <pc:sldMkLst>
          <pc:docMk/>
          <pc:sldMk cId="120638428" sldId="861"/>
        </pc:sldMkLst>
        <pc:spChg chg="mod">
          <ac:chgData name="" userId="dc955bc90a018fd4" providerId="LiveId" clId="{A175A464-87F3-450C-8B3D-4FE646579025}" dt="2023-03-23T01:38:24.222" v="128"/>
          <ac:spMkLst>
            <pc:docMk/>
            <pc:sldMk cId="120638428" sldId="861"/>
            <ac:spMk id="2" creationId="{00000000-0000-0000-0000-000000000000}"/>
          </ac:spMkLst>
        </pc:spChg>
      </pc:sldChg>
      <pc:sldChg chg="addSp modSp add">
        <pc:chgData name="" userId="dc955bc90a018fd4" providerId="LiveId" clId="{A175A464-87F3-450C-8B3D-4FE646579025}" dt="2023-03-23T01:39:35.061" v="133"/>
        <pc:sldMkLst>
          <pc:docMk/>
          <pc:sldMk cId="2087978232" sldId="862"/>
        </pc:sldMkLst>
        <pc:spChg chg="mod">
          <ac:chgData name="" userId="dc955bc90a018fd4" providerId="LiveId" clId="{A175A464-87F3-450C-8B3D-4FE646579025}" dt="2023-03-23T01:38:38.512" v="129"/>
          <ac:spMkLst>
            <pc:docMk/>
            <pc:sldMk cId="2087978232" sldId="862"/>
            <ac:spMk id="2" creationId="{00000000-0000-0000-0000-000000000000}"/>
          </ac:spMkLst>
        </pc:spChg>
        <pc:spChg chg="mod">
          <ac:chgData name="" userId="dc955bc90a018fd4" providerId="LiveId" clId="{A175A464-87F3-450C-8B3D-4FE646579025}" dt="2023-03-23T01:39:35.061" v="133"/>
          <ac:spMkLst>
            <pc:docMk/>
            <pc:sldMk cId="2087978232" sldId="862"/>
            <ac:spMk id="3" creationId="{00000000-0000-0000-0000-000000000000}"/>
          </ac:spMkLst>
        </pc:spChg>
        <pc:picChg chg="add mod">
          <ac:chgData name="" userId="dc955bc90a018fd4" providerId="LiveId" clId="{A175A464-87F3-450C-8B3D-4FE646579025}" dt="2023-03-23T01:38:55.689" v="131" actId="1076"/>
          <ac:picMkLst>
            <pc:docMk/>
            <pc:sldMk cId="2087978232" sldId="862"/>
            <ac:picMk id="4" creationId="{27243C89-785D-4859-B3B6-B50F753D86FD}"/>
          </ac:picMkLst>
        </pc:picChg>
        <pc:picChg chg="add mod">
          <ac:chgData name="" userId="dc955bc90a018fd4" providerId="LiveId" clId="{A175A464-87F3-450C-8B3D-4FE646579025}" dt="2023-03-23T01:38:55.689" v="131" actId="1076"/>
          <ac:picMkLst>
            <pc:docMk/>
            <pc:sldMk cId="2087978232" sldId="862"/>
            <ac:picMk id="5" creationId="{FCD62E18-22F2-4230-9D0C-CDA2E85771F5}"/>
          </ac:picMkLst>
        </pc:picChg>
      </pc:sldChg>
      <pc:sldChg chg="addSp modSp add">
        <pc:chgData name="" userId="dc955bc90a018fd4" providerId="LiveId" clId="{A175A464-87F3-450C-8B3D-4FE646579025}" dt="2023-03-23T01:39:57.782" v="136" actId="1076"/>
        <pc:sldMkLst>
          <pc:docMk/>
          <pc:sldMk cId="2719068265" sldId="863"/>
        </pc:sldMkLst>
        <pc:spChg chg="mod">
          <ac:chgData name="" userId="dc955bc90a018fd4" providerId="LiveId" clId="{A175A464-87F3-450C-8B3D-4FE646579025}" dt="2023-03-23T01:39:48.074" v="134"/>
          <ac:spMkLst>
            <pc:docMk/>
            <pc:sldMk cId="2719068265" sldId="863"/>
            <ac:spMk id="2" creationId="{00000000-0000-0000-0000-000000000000}"/>
          </ac:spMkLst>
        </pc:spChg>
        <pc:picChg chg="add mod">
          <ac:chgData name="" userId="dc955bc90a018fd4" providerId="LiveId" clId="{A175A464-87F3-450C-8B3D-4FE646579025}" dt="2023-03-23T01:39:57.782" v="136" actId="1076"/>
          <ac:picMkLst>
            <pc:docMk/>
            <pc:sldMk cId="2719068265" sldId="863"/>
            <ac:picMk id="4" creationId="{449468AF-C9F4-4731-8F1F-431C41185CBD}"/>
          </ac:picMkLst>
        </pc:picChg>
      </pc:sldChg>
      <pc:sldChg chg="modSp add">
        <pc:chgData name="" userId="dc955bc90a018fd4" providerId="LiveId" clId="{A175A464-87F3-450C-8B3D-4FE646579025}" dt="2023-03-23T01:40:25.718" v="137"/>
        <pc:sldMkLst>
          <pc:docMk/>
          <pc:sldMk cId="3306958880" sldId="864"/>
        </pc:sldMkLst>
        <pc:spChg chg="mod">
          <ac:chgData name="" userId="dc955bc90a018fd4" providerId="LiveId" clId="{A175A464-87F3-450C-8B3D-4FE646579025}" dt="2023-03-23T01:40:25.718" v="137"/>
          <ac:spMkLst>
            <pc:docMk/>
            <pc:sldMk cId="3306958880" sldId="864"/>
            <ac:spMk id="2" creationId="{00000000-0000-0000-0000-000000000000}"/>
          </ac:spMkLst>
        </pc:spChg>
      </pc:sldChg>
      <pc:sldChg chg="modSp add">
        <pc:chgData name="" userId="dc955bc90a018fd4" providerId="LiveId" clId="{A175A464-87F3-450C-8B3D-4FE646579025}" dt="2023-03-23T01:40:41.653" v="138"/>
        <pc:sldMkLst>
          <pc:docMk/>
          <pc:sldMk cId="3331178078" sldId="865"/>
        </pc:sldMkLst>
        <pc:spChg chg="mod">
          <ac:chgData name="" userId="dc955bc90a018fd4" providerId="LiveId" clId="{A175A464-87F3-450C-8B3D-4FE646579025}" dt="2023-03-23T01:40:41.653" v="138"/>
          <ac:spMkLst>
            <pc:docMk/>
            <pc:sldMk cId="3331178078" sldId="865"/>
            <ac:spMk id="2" creationId="{00000000-0000-0000-0000-000000000000}"/>
          </ac:spMkLst>
        </pc:spChg>
      </pc:sldChg>
      <pc:sldChg chg="addSp modSp add">
        <pc:chgData name="" userId="dc955bc90a018fd4" providerId="LiveId" clId="{A175A464-87F3-450C-8B3D-4FE646579025}" dt="2023-03-23T01:41:08.052" v="141" actId="1076"/>
        <pc:sldMkLst>
          <pc:docMk/>
          <pc:sldMk cId="2411072269" sldId="866"/>
        </pc:sldMkLst>
        <pc:spChg chg="mod">
          <ac:chgData name="" userId="dc955bc90a018fd4" providerId="LiveId" clId="{A175A464-87F3-450C-8B3D-4FE646579025}" dt="2023-03-23T01:40:54.371" v="139"/>
          <ac:spMkLst>
            <pc:docMk/>
            <pc:sldMk cId="2411072269" sldId="866"/>
            <ac:spMk id="2" creationId="{00000000-0000-0000-0000-000000000000}"/>
          </ac:spMkLst>
        </pc:spChg>
        <pc:spChg chg="add mod">
          <ac:chgData name="" userId="dc955bc90a018fd4" providerId="LiveId" clId="{A175A464-87F3-450C-8B3D-4FE646579025}" dt="2023-03-23T01:41:08.052" v="141" actId="1076"/>
          <ac:spMkLst>
            <pc:docMk/>
            <pc:sldMk cId="2411072269" sldId="866"/>
            <ac:spMk id="4" creationId="{424889FE-37A6-4763-B436-4BE6D7DC5EB3}"/>
          </ac:spMkLst>
        </pc:spChg>
      </pc:sldChg>
      <pc:sldChg chg="modSp add">
        <pc:chgData name="" userId="dc955bc90a018fd4" providerId="LiveId" clId="{A175A464-87F3-450C-8B3D-4FE646579025}" dt="2023-03-23T01:41:28.325" v="149" actId="27636"/>
        <pc:sldMkLst>
          <pc:docMk/>
          <pc:sldMk cId="1185833169" sldId="867"/>
        </pc:sldMkLst>
        <pc:spChg chg="mod">
          <ac:chgData name="" userId="dc955bc90a018fd4" providerId="LiveId" clId="{A175A464-87F3-450C-8B3D-4FE646579025}" dt="2023-03-23T01:41:28.325" v="149" actId="27636"/>
          <ac:spMkLst>
            <pc:docMk/>
            <pc:sldMk cId="1185833169" sldId="867"/>
            <ac:spMk id="2" creationId="{00000000-0000-0000-0000-000000000000}"/>
          </ac:spMkLst>
        </pc:spChg>
      </pc:sldChg>
      <pc:sldChg chg="modSp add">
        <pc:chgData name="" userId="dc955bc90a018fd4" providerId="LiveId" clId="{A175A464-87F3-450C-8B3D-4FE646579025}" dt="2023-03-23T01:41:48.752" v="153" actId="20577"/>
        <pc:sldMkLst>
          <pc:docMk/>
          <pc:sldMk cId="581298459" sldId="868"/>
        </pc:sldMkLst>
        <pc:spChg chg="mod">
          <ac:chgData name="" userId="dc955bc90a018fd4" providerId="LiveId" clId="{A175A464-87F3-450C-8B3D-4FE646579025}" dt="2023-03-23T01:41:48.752" v="153" actId="20577"/>
          <ac:spMkLst>
            <pc:docMk/>
            <pc:sldMk cId="581298459" sldId="868"/>
            <ac:spMk id="2" creationId="{00000000-0000-0000-0000-000000000000}"/>
          </ac:spMkLst>
        </pc:spChg>
      </pc:sldChg>
      <pc:sldChg chg="modSp add">
        <pc:chgData name="" userId="dc955bc90a018fd4" providerId="LiveId" clId="{A175A464-87F3-450C-8B3D-4FE646579025}" dt="2023-03-23T01:42:06.384" v="154"/>
        <pc:sldMkLst>
          <pc:docMk/>
          <pc:sldMk cId="2166828259" sldId="869"/>
        </pc:sldMkLst>
        <pc:spChg chg="mod">
          <ac:chgData name="" userId="dc955bc90a018fd4" providerId="LiveId" clId="{A175A464-87F3-450C-8B3D-4FE646579025}" dt="2023-03-23T01:42:06.384" v="154"/>
          <ac:spMkLst>
            <pc:docMk/>
            <pc:sldMk cId="2166828259" sldId="869"/>
            <ac:spMk id="2" creationId="{00000000-0000-0000-0000-000000000000}"/>
          </ac:spMkLst>
        </pc:spChg>
      </pc:sldChg>
      <pc:sldChg chg="modSp add">
        <pc:chgData name="" userId="dc955bc90a018fd4" providerId="LiveId" clId="{A175A464-87F3-450C-8B3D-4FE646579025}" dt="2023-03-23T01:42:27.596" v="155"/>
        <pc:sldMkLst>
          <pc:docMk/>
          <pc:sldMk cId="2625210281" sldId="870"/>
        </pc:sldMkLst>
        <pc:spChg chg="mod">
          <ac:chgData name="" userId="dc955bc90a018fd4" providerId="LiveId" clId="{A175A464-87F3-450C-8B3D-4FE646579025}" dt="2023-03-23T01:42:27.596" v="155"/>
          <ac:spMkLst>
            <pc:docMk/>
            <pc:sldMk cId="2625210281" sldId="870"/>
            <ac:spMk id="2" creationId="{00000000-0000-0000-0000-000000000000}"/>
          </ac:spMkLst>
        </pc:spChg>
      </pc:sldChg>
      <pc:sldChg chg="modSp add">
        <pc:chgData name="" userId="dc955bc90a018fd4" providerId="LiveId" clId="{A175A464-87F3-450C-8B3D-4FE646579025}" dt="2023-03-23T01:42:42.945" v="156"/>
        <pc:sldMkLst>
          <pc:docMk/>
          <pc:sldMk cId="3519172776" sldId="871"/>
        </pc:sldMkLst>
        <pc:spChg chg="mod">
          <ac:chgData name="" userId="dc955bc90a018fd4" providerId="LiveId" clId="{A175A464-87F3-450C-8B3D-4FE646579025}" dt="2023-03-23T01:42:42.945" v="156"/>
          <ac:spMkLst>
            <pc:docMk/>
            <pc:sldMk cId="3519172776" sldId="871"/>
            <ac:spMk id="2" creationId="{00000000-0000-0000-0000-000000000000}"/>
          </ac:spMkLst>
        </pc:spChg>
      </pc:sldChg>
      <pc:sldChg chg="modSp add">
        <pc:chgData name="" userId="dc955bc90a018fd4" providerId="LiveId" clId="{A175A464-87F3-450C-8B3D-4FE646579025}" dt="2023-03-23T01:43:03.797" v="157"/>
        <pc:sldMkLst>
          <pc:docMk/>
          <pc:sldMk cId="4214694610" sldId="872"/>
        </pc:sldMkLst>
        <pc:spChg chg="mod">
          <ac:chgData name="" userId="dc955bc90a018fd4" providerId="LiveId" clId="{A175A464-87F3-450C-8B3D-4FE646579025}" dt="2023-03-23T01:43:03.797" v="157"/>
          <ac:spMkLst>
            <pc:docMk/>
            <pc:sldMk cId="4214694610" sldId="872"/>
            <ac:spMk id="2" creationId="{00000000-0000-0000-0000-000000000000}"/>
          </ac:spMkLst>
        </pc:spChg>
      </pc:sldChg>
      <pc:sldChg chg="modSp add">
        <pc:chgData name="" userId="dc955bc90a018fd4" providerId="LiveId" clId="{A175A464-87F3-450C-8B3D-4FE646579025}" dt="2023-03-23T01:43:15.534" v="158"/>
        <pc:sldMkLst>
          <pc:docMk/>
          <pc:sldMk cId="2886376099" sldId="873"/>
        </pc:sldMkLst>
        <pc:spChg chg="mod">
          <ac:chgData name="" userId="dc955bc90a018fd4" providerId="LiveId" clId="{A175A464-87F3-450C-8B3D-4FE646579025}" dt="2023-03-23T01:43:15.534" v="158"/>
          <ac:spMkLst>
            <pc:docMk/>
            <pc:sldMk cId="2886376099" sldId="873"/>
            <ac:spMk id="2" creationId="{00000000-0000-0000-0000-000000000000}"/>
          </ac:spMkLst>
        </pc:spChg>
      </pc:sldChg>
      <pc:sldChg chg="addSp modSp add">
        <pc:chgData name="" userId="dc955bc90a018fd4" providerId="LiveId" clId="{A175A464-87F3-450C-8B3D-4FE646579025}" dt="2023-03-23T01:44:01.069" v="168"/>
        <pc:sldMkLst>
          <pc:docMk/>
          <pc:sldMk cId="3664523559" sldId="874"/>
        </pc:sldMkLst>
        <pc:spChg chg="mod">
          <ac:chgData name="" userId="dc955bc90a018fd4" providerId="LiveId" clId="{A175A464-87F3-450C-8B3D-4FE646579025}" dt="2023-03-23T01:43:52.368" v="167" actId="6549"/>
          <ac:spMkLst>
            <pc:docMk/>
            <pc:sldMk cId="3664523559" sldId="874"/>
            <ac:spMk id="2" creationId="{00000000-0000-0000-0000-000000000000}"/>
          </ac:spMkLst>
        </pc:spChg>
        <pc:grpChg chg="add">
          <ac:chgData name="" userId="dc955bc90a018fd4" providerId="LiveId" clId="{A175A464-87F3-450C-8B3D-4FE646579025}" dt="2023-03-23T01:44:01.069" v="168"/>
          <ac:grpSpMkLst>
            <pc:docMk/>
            <pc:sldMk cId="3664523559" sldId="874"/>
            <ac:grpSpMk id="4" creationId="{9C8ABB6F-FCDA-4328-B61F-D39E24AB0305}"/>
          </ac:grpSpMkLst>
        </pc:grpChg>
        <pc:grpChg chg="add">
          <ac:chgData name="" userId="dc955bc90a018fd4" providerId="LiveId" clId="{A175A464-87F3-450C-8B3D-4FE646579025}" dt="2023-03-23T01:44:01.069" v="168"/>
          <ac:grpSpMkLst>
            <pc:docMk/>
            <pc:sldMk cId="3664523559" sldId="874"/>
            <ac:grpSpMk id="15" creationId="{DD5F1C60-7FE0-468B-B379-DBE0CF7AF66F}"/>
          </ac:grpSpMkLst>
        </pc:grpChg>
      </pc:sldChg>
      <pc:sldChg chg="addSp modSp add">
        <pc:chgData name="" userId="dc955bc90a018fd4" providerId="LiveId" clId="{A175A464-87F3-450C-8B3D-4FE646579025}" dt="2023-03-23T01:45:16" v="179" actId="20577"/>
        <pc:sldMkLst>
          <pc:docMk/>
          <pc:sldMk cId="1962682000" sldId="875"/>
        </pc:sldMkLst>
        <pc:spChg chg="mod">
          <ac:chgData name="" userId="dc955bc90a018fd4" providerId="LiveId" clId="{A175A464-87F3-450C-8B3D-4FE646579025}" dt="2023-03-23T01:45:16" v="179" actId="20577"/>
          <ac:spMkLst>
            <pc:docMk/>
            <pc:sldMk cId="1962682000" sldId="875"/>
            <ac:spMk id="2" creationId="{00000000-0000-0000-0000-000000000000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4" creationId="{5280A606-43E0-4B24-A558-D90829AEAC20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5" creationId="{33C153FD-B39E-4A19-A78B-D62D8B53103B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6" creationId="{6CCB1040-B5E6-4EF3-AE9E-88D93A68C433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7" creationId="{35F7DDC8-78E2-4BFC-A497-6E82992927B4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8" creationId="{CB5D5ED2-0303-4AF9-AC95-406E87979D28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9" creationId="{43869AD1-9359-4F99-AFE4-E0BD4431E885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10" creationId="{54F12A91-E534-4D05-9941-C9E739C3E389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11" creationId="{8550FC44-E664-41C9-8DFF-4A0147D95980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12" creationId="{185CE744-2E80-4B97-BCF3-78EA4FB87F30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13" creationId="{44F39DEB-D60D-4C8A-87F2-3F07166E84AB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14" creationId="{989F3467-F1C6-471B-9846-3D72FFB9EBEC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15" creationId="{38189BCB-AC05-41F3-9EBE-A21B4CA1F1EA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16" creationId="{FC6A6DE2-781C-43F6-A306-DBF9E7F673BF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17" creationId="{2192660D-BCD3-4EDF-9449-D0FC1A89033C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18" creationId="{4358FFAE-F64B-43A6-B916-C4CAC67571AE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19" creationId="{4CD5B7DF-75EF-4600-8F4F-13CA99726E1A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20" creationId="{88EE0351-81FD-4372-A48C-1938EF727D21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21" creationId="{6A5335DF-41AD-4F7F-AFA8-1B52314E329A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22" creationId="{0ECD17E0-AB88-4FCB-AD12-0E72BF878AEF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23" creationId="{47BB8F0A-9736-476B-9926-9C2A6298EE71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24" creationId="{CB7BE018-D84B-4629-B189-4215EBAC9B3B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25" creationId="{5453E269-00CA-4CC9-9810-E27D3650F7FC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26" creationId="{611F5466-207B-46CF-8109-EDBF44B1632E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27" creationId="{BC632A8D-7ACC-4F74-9715-F375333545AB}"/>
          </ac:spMkLst>
        </pc:spChg>
        <pc:spChg chg="add">
          <ac:chgData name="" userId="dc955bc90a018fd4" providerId="LiveId" clId="{A175A464-87F3-450C-8B3D-4FE646579025}" dt="2023-03-23T01:44:29.858" v="170"/>
          <ac:spMkLst>
            <pc:docMk/>
            <pc:sldMk cId="1962682000" sldId="875"/>
            <ac:spMk id="28" creationId="{5DC5D0F4-00F2-43A1-B3D9-DE94B3BA31B7}"/>
          </ac:spMkLst>
        </pc:spChg>
      </pc:sldChg>
      <pc:sldChg chg="modSp add">
        <pc:chgData name="" userId="dc955bc90a018fd4" providerId="LiveId" clId="{A175A464-87F3-450C-8B3D-4FE646579025}" dt="2023-03-23T01:45:33.447" v="180"/>
        <pc:sldMkLst>
          <pc:docMk/>
          <pc:sldMk cId="197897465" sldId="876"/>
        </pc:sldMkLst>
        <pc:spChg chg="mod">
          <ac:chgData name="" userId="dc955bc90a018fd4" providerId="LiveId" clId="{A175A464-87F3-450C-8B3D-4FE646579025}" dt="2023-03-23T01:45:33.447" v="180"/>
          <ac:spMkLst>
            <pc:docMk/>
            <pc:sldMk cId="197897465" sldId="876"/>
            <ac:spMk id="2" creationId="{00000000-0000-0000-0000-000000000000}"/>
          </ac:spMkLst>
        </pc:spChg>
      </pc:sldChg>
      <pc:sldChg chg="addSp delSp modSp add">
        <pc:chgData name="" userId="dc955bc90a018fd4" providerId="LiveId" clId="{A175A464-87F3-450C-8B3D-4FE646579025}" dt="2023-03-23T01:46:13.343" v="187" actId="1076"/>
        <pc:sldMkLst>
          <pc:docMk/>
          <pc:sldMk cId="2689568165" sldId="877"/>
        </pc:sldMkLst>
        <pc:spChg chg="del mod">
          <ac:chgData name="" userId="dc955bc90a018fd4" providerId="LiveId" clId="{A175A464-87F3-450C-8B3D-4FE646579025}" dt="2023-03-23T01:45:55.031" v="183" actId="478"/>
          <ac:spMkLst>
            <pc:docMk/>
            <pc:sldMk cId="2689568165" sldId="877"/>
            <ac:spMk id="2" creationId="{00000000-0000-0000-0000-000000000000}"/>
          </ac:spMkLst>
        </pc:spChg>
        <pc:spChg chg="del">
          <ac:chgData name="" userId="dc955bc90a018fd4" providerId="LiveId" clId="{A175A464-87F3-450C-8B3D-4FE646579025}" dt="2023-03-23T01:46:00.801" v="185" actId="478"/>
          <ac:spMkLst>
            <pc:docMk/>
            <pc:sldMk cId="2689568165" sldId="877"/>
            <ac:spMk id="3" creationId="{00000000-0000-0000-0000-000000000000}"/>
          </ac:spMkLst>
        </pc:spChg>
        <pc:spChg chg="add del mod">
          <ac:chgData name="" userId="dc955bc90a018fd4" providerId="LiveId" clId="{A175A464-87F3-450C-8B3D-4FE646579025}" dt="2023-03-23T01:45:58.031" v="184" actId="478"/>
          <ac:spMkLst>
            <pc:docMk/>
            <pc:sldMk cId="2689568165" sldId="877"/>
            <ac:spMk id="163" creationId="{CB1A50B4-C3EE-4797-849F-664639134820}"/>
          </ac:spMkLst>
        </pc:spChg>
        <pc:spChg chg="add del mod">
          <ac:chgData name="" userId="dc955bc90a018fd4" providerId="LiveId" clId="{A175A464-87F3-450C-8B3D-4FE646579025}" dt="2023-03-23T01:46:03.871" v="186" actId="478"/>
          <ac:spMkLst>
            <pc:docMk/>
            <pc:sldMk cId="2689568165" sldId="877"/>
            <ac:spMk id="165" creationId="{18FB1235-FCB8-41E3-96DC-C9E1DD2AA6E9}"/>
          </ac:spMkLst>
        </pc:spChg>
        <pc:grpChg chg="add mod">
          <ac:chgData name="" userId="dc955bc90a018fd4" providerId="LiveId" clId="{A175A464-87F3-450C-8B3D-4FE646579025}" dt="2023-03-23T01:46:13.343" v="187" actId="1076"/>
          <ac:grpSpMkLst>
            <pc:docMk/>
            <pc:sldMk cId="2689568165" sldId="877"/>
            <ac:grpSpMk id="4" creationId="{7D73A212-AB47-47D2-BD0F-BB13C0614B9A}"/>
          </ac:grpSpMkLst>
        </pc:grpChg>
      </pc:sldChg>
      <pc:sldChg chg="modSp add">
        <pc:chgData name="" userId="dc955bc90a018fd4" providerId="LiveId" clId="{A175A464-87F3-450C-8B3D-4FE646579025}" dt="2023-03-23T01:46:25.999" v="188"/>
        <pc:sldMkLst>
          <pc:docMk/>
          <pc:sldMk cId="87599911" sldId="878"/>
        </pc:sldMkLst>
        <pc:spChg chg="mod">
          <ac:chgData name="" userId="dc955bc90a018fd4" providerId="LiveId" clId="{A175A464-87F3-450C-8B3D-4FE646579025}" dt="2023-03-23T01:46:25.999" v="188"/>
          <ac:spMkLst>
            <pc:docMk/>
            <pc:sldMk cId="87599911" sldId="878"/>
            <ac:spMk id="2" creationId="{00000000-0000-0000-0000-000000000000}"/>
          </ac:spMkLst>
        </pc:spChg>
      </pc:sldChg>
      <pc:sldChg chg="addSp modSp add">
        <pc:chgData name="" userId="dc955bc90a018fd4" providerId="LiveId" clId="{A175A464-87F3-450C-8B3D-4FE646579025}" dt="2023-03-23T01:46:53.490" v="191" actId="1076"/>
        <pc:sldMkLst>
          <pc:docMk/>
          <pc:sldMk cId="797096523" sldId="879"/>
        </pc:sldMkLst>
        <pc:spChg chg="mod">
          <ac:chgData name="" userId="dc955bc90a018fd4" providerId="LiveId" clId="{A175A464-87F3-450C-8B3D-4FE646579025}" dt="2023-03-23T01:46:39.788" v="189"/>
          <ac:spMkLst>
            <pc:docMk/>
            <pc:sldMk cId="797096523" sldId="879"/>
            <ac:spMk id="2" creationId="{00000000-0000-0000-0000-000000000000}"/>
          </ac:spMkLst>
        </pc:spChg>
        <pc:grpChg chg="add mod">
          <ac:chgData name="" userId="dc955bc90a018fd4" providerId="LiveId" clId="{A175A464-87F3-450C-8B3D-4FE646579025}" dt="2023-03-23T01:46:53.490" v="191" actId="1076"/>
          <ac:grpSpMkLst>
            <pc:docMk/>
            <pc:sldMk cId="797096523" sldId="879"/>
            <ac:grpSpMk id="4" creationId="{AB74DFF6-137C-4216-A0DA-C79D5C58E237}"/>
          </ac:grpSpMkLst>
        </pc:grpChg>
      </pc:sldChg>
      <pc:sldChg chg="addSp modSp add">
        <pc:chgData name="" userId="dc955bc90a018fd4" providerId="LiveId" clId="{A175A464-87F3-450C-8B3D-4FE646579025}" dt="2023-03-23T01:47:30.101" v="196" actId="1076"/>
        <pc:sldMkLst>
          <pc:docMk/>
          <pc:sldMk cId="4105460210" sldId="880"/>
        </pc:sldMkLst>
        <pc:spChg chg="mod">
          <ac:chgData name="" userId="dc955bc90a018fd4" providerId="LiveId" clId="{A175A464-87F3-450C-8B3D-4FE646579025}" dt="2023-03-23T01:47:04.283" v="192"/>
          <ac:spMkLst>
            <pc:docMk/>
            <pc:sldMk cId="4105460210" sldId="880"/>
            <ac:spMk id="2" creationId="{00000000-0000-0000-0000-000000000000}"/>
          </ac:spMkLst>
        </pc:spChg>
        <pc:spChg chg="add mod">
          <ac:chgData name="" userId="dc955bc90a018fd4" providerId="LiveId" clId="{A175A464-87F3-450C-8B3D-4FE646579025}" dt="2023-03-23T01:47:30.101" v="196" actId="1076"/>
          <ac:spMkLst>
            <pc:docMk/>
            <pc:sldMk cId="4105460210" sldId="880"/>
            <ac:spMk id="46" creationId="{4FD7B6D6-9687-4B53-84FD-D75238C2E29D}"/>
          </ac:spMkLst>
        </pc:spChg>
        <pc:grpChg chg="add mod">
          <ac:chgData name="" userId="dc955bc90a018fd4" providerId="LiveId" clId="{A175A464-87F3-450C-8B3D-4FE646579025}" dt="2023-03-23T01:47:19.172" v="194" actId="1076"/>
          <ac:grpSpMkLst>
            <pc:docMk/>
            <pc:sldMk cId="4105460210" sldId="880"/>
            <ac:grpSpMk id="4" creationId="{0507FB93-9883-4D14-A959-72DD3E82062E}"/>
          </ac:grpSpMkLst>
        </pc:grpChg>
      </pc:sldChg>
      <pc:sldChg chg="modSp add">
        <pc:chgData name="" userId="dc955bc90a018fd4" providerId="LiveId" clId="{A175A464-87F3-450C-8B3D-4FE646579025}" dt="2023-03-23T01:47:48.190" v="197"/>
        <pc:sldMkLst>
          <pc:docMk/>
          <pc:sldMk cId="2740152665" sldId="881"/>
        </pc:sldMkLst>
        <pc:spChg chg="mod">
          <ac:chgData name="" userId="dc955bc90a018fd4" providerId="LiveId" clId="{A175A464-87F3-450C-8B3D-4FE646579025}" dt="2023-03-23T01:47:48.190" v="197"/>
          <ac:spMkLst>
            <pc:docMk/>
            <pc:sldMk cId="2740152665" sldId="881"/>
            <ac:spMk id="2" creationId="{00000000-0000-0000-0000-000000000000}"/>
          </ac:spMkLst>
        </pc:spChg>
      </pc:sldChg>
      <pc:sldChg chg="add del">
        <pc:chgData name="" userId="dc955bc90a018fd4" providerId="LiveId" clId="{A175A464-87F3-450C-8B3D-4FE646579025}" dt="2023-03-23T01:58:19.967" v="343" actId="2696"/>
        <pc:sldMkLst>
          <pc:docMk/>
          <pc:sldMk cId="4229590635" sldId="882"/>
        </pc:sldMkLst>
      </pc:sldChg>
      <pc:sldChg chg="add del">
        <pc:chgData name="" userId="dc955bc90a018fd4" providerId="LiveId" clId="{A175A464-87F3-450C-8B3D-4FE646579025}" dt="2023-03-23T01:58:20.178" v="344" actId="2696"/>
        <pc:sldMkLst>
          <pc:docMk/>
          <pc:sldMk cId="256146709" sldId="883"/>
        </pc:sldMkLst>
      </pc:sldChg>
      <pc:sldChg chg="add del">
        <pc:chgData name="" userId="dc955bc90a018fd4" providerId="LiveId" clId="{A175A464-87F3-450C-8B3D-4FE646579025}" dt="2023-03-23T01:58:20.431" v="345" actId="2696"/>
        <pc:sldMkLst>
          <pc:docMk/>
          <pc:sldMk cId="1411503521" sldId="884"/>
        </pc:sldMkLst>
      </pc:sldChg>
      <pc:sldChg chg="add del">
        <pc:chgData name="" userId="dc955bc90a018fd4" providerId="LiveId" clId="{A175A464-87F3-450C-8B3D-4FE646579025}" dt="2023-03-23T01:58:20.894" v="346" actId="2696"/>
        <pc:sldMkLst>
          <pc:docMk/>
          <pc:sldMk cId="2221474520" sldId="885"/>
        </pc:sldMkLst>
      </pc:sldChg>
      <pc:sldChg chg="add del">
        <pc:chgData name="" userId="dc955bc90a018fd4" providerId="LiveId" clId="{A175A464-87F3-450C-8B3D-4FE646579025}" dt="2023-03-23T01:58:21.561" v="347" actId="2696"/>
        <pc:sldMkLst>
          <pc:docMk/>
          <pc:sldMk cId="221449479" sldId="886"/>
        </pc:sldMkLst>
      </pc:sldChg>
      <pc:sldChg chg="add del">
        <pc:chgData name="" userId="dc955bc90a018fd4" providerId="LiveId" clId="{A175A464-87F3-450C-8B3D-4FE646579025}" dt="2023-03-23T01:58:21.861" v="348" actId="2696"/>
        <pc:sldMkLst>
          <pc:docMk/>
          <pc:sldMk cId="1840973407" sldId="887"/>
        </pc:sldMkLst>
      </pc:sldChg>
      <pc:sldChg chg="add del">
        <pc:chgData name="" userId="dc955bc90a018fd4" providerId="LiveId" clId="{A175A464-87F3-450C-8B3D-4FE646579025}" dt="2023-03-23T01:58:22.073" v="349" actId="2696"/>
        <pc:sldMkLst>
          <pc:docMk/>
          <pc:sldMk cId="208162502" sldId="888"/>
        </pc:sldMkLst>
      </pc:sldChg>
      <pc:sldChg chg="add del">
        <pc:chgData name="" userId="dc955bc90a018fd4" providerId="LiveId" clId="{A175A464-87F3-450C-8B3D-4FE646579025}" dt="2023-03-23T01:58:22.296" v="350" actId="2696"/>
        <pc:sldMkLst>
          <pc:docMk/>
          <pc:sldMk cId="2308568042" sldId="889"/>
        </pc:sldMkLst>
      </pc:sldChg>
      <pc:sldChg chg="add del">
        <pc:chgData name="" userId="dc955bc90a018fd4" providerId="LiveId" clId="{A175A464-87F3-450C-8B3D-4FE646579025}" dt="2023-03-23T01:58:22.498" v="351" actId="2696"/>
        <pc:sldMkLst>
          <pc:docMk/>
          <pc:sldMk cId="3597433197" sldId="890"/>
        </pc:sldMkLst>
      </pc:sldChg>
      <pc:sldChg chg="add del">
        <pc:chgData name="" userId="dc955bc90a018fd4" providerId="LiveId" clId="{A175A464-87F3-450C-8B3D-4FE646579025}" dt="2023-03-23T01:58:22.711" v="352" actId="2696"/>
        <pc:sldMkLst>
          <pc:docMk/>
          <pc:sldMk cId="2491641122" sldId="891"/>
        </pc:sldMkLst>
      </pc:sldChg>
      <pc:sldChg chg="modSp add">
        <pc:chgData name="" userId="dc955bc90a018fd4" providerId="LiveId" clId="{A175A464-87F3-450C-8B3D-4FE646579025}" dt="2023-03-23T01:48:31.573" v="220"/>
        <pc:sldMkLst>
          <pc:docMk/>
          <pc:sldMk cId="3278552334" sldId="892"/>
        </pc:sldMkLst>
        <pc:spChg chg="mod">
          <ac:chgData name="" userId="dc955bc90a018fd4" providerId="LiveId" clId="{A175A464-87F3-450C-8B3D-4FE646579025}" dt="2023-03-23T01:48:31.573" v="220"/>
          <ac:spMkLst>
            <pc:docMk/>
            <pc:sldMk cId="3278552334" sldId="892"/>
            <ac:spMk id="2" creationId="{00000000-0000-0000-0000-000000000000}"/>
          </ac:spMkLst>
        </pc:spChg>
      </pc:sldChg>
      <pc:sldChg chg="add del">
        <pc:chgData name="" userId="dc955bc90a018fd4" providerId="LiveId" clId="{A175A464-87F3-450C-8B3D-4FE646579025}" dt="2023-03-23T01:58:16.617" v="331" actId="2696"/>
        <pc:sldMkLst>
          <pc:docMk/>
          <pc:sldMk cId="4047524597" sldId="893"/>
        </pc:sldMkLst>
      </pc:sldChg>
      <pc:sldChg chg="add del">
        <pc:chgData name="" userId="dc955bc90a018fd4" providerId="LiveId" clId="{A175A464-87F3-450C-8B3D-4FE646579025}" dt="2023-03-23T01:58:17.154" v="332" actId="2696"/>
        <pc:sldMkLst>
          <pc:docMk/>
          <pc:sldMk cId="1433494967" sldId="894"/>
        </pc:sldMkLst>
      </pc:sldChg>
      <pc:sldChg chg="add del">
        <pc:chgData name="" userId="dc955bc90a018fd4" providerId="LiveId" clId="{A175A464-87F3-450C-8B3D-4FE646579025}" dt="2023-03-23T01:58:17.609" v="333" actId="2696"/>
        <pc:sldMkLst>
          <pc:docMk/>
          <pc:sldMk cId="1365617324" sldId="895"/>
        </pc:sldMkLst>
      </pc:sldChg>
      <pc:sldChg chg="add del">
        <pc:chgData name="" userId="dc955bc90a018fd4" providerId="LiveId" clId="{A175A464-87F3-450C-8B3D-4FE646579025}" dt="2023-03-23T01:58:17.906" v="334" actId="2696"/>
        <pc:sldMkLst>
          <pc:docMk/>
          <pc:sldMk cId="2657736379" sldId="896"/>
        </pc:sldMkLst>
      </pc:sldChg>
      <pc:sldChg chg="add del">
        <pc:chgData name="" userId="dc955bc90a018fd4" providerId="LiveId" clId="{A175A464-87F3-450C-8B3D-4FE646579025}" dt="2023-03-23T01:58:18.184" v="335" actId="2696"/>
        <pc:sldMkLst>
          <pc:docMk/>
          <pc:sldMk cId="3031045337" sldId="897"/>
        </pc:sldMkLst>
      </pc:sldChg>
      <pc:sldChg chg="add del">
        <pc:chgData name="" userId="dc955bc90a018fd4" providerId="LiveId" clId="{A175A464-87F3-450C-8B3D-4FE646579025}" dt="2023-03-23T01:58:18.434" v="336" actId="2696"/>
        <pc:sldMkLst>
          <pc:docMk/>
          <pc:sldMk cId="2981364983" sldId="898"/>
        </pc:sldMkLst>
      </pc:sldChg>
      <pc:sldChg chg="add del">
        <pc:chgData name="" userId="dc955bc90a018fd4" providerId="LiveId" clId="{A175A464-87F3-450C-8B3D-4FE646579025}" dt="2023-03-23T01:58:18.656" v="337" actId="2696"/>
        <pc:sldMkLst>
          <pc:docMk/>
          <pc:sldMk cId="4040761219" sldId="899"/>
        </pc:sldMkLst>
      </pc:sldChg>
      <pc:sldChg chg="add del">
        <pc:chgData name="" userId="dc955bc90a018fd4" providerId="LiveId" clId="{A175A464-87F3-450C-8B3D-4FE646579025}" dt="2023-03-23T01:58:18.871" v="338" actId="2696"/>
        <pc:sldMkLst>
          <pc:docMk/>
          <pc:sldMk cId="442486284" sldId="900"/>
        </pc:sldMkLst>
      </pc:sldChg>
      <pc:sldChg chg="add del">
        <pc:chgData name="" userId="dc955bc90a018fd4" providerId="LiveId" clId="{A175A464-87F3-450C-8B3D-4FE646579025}" dt="2023-03-23T01:58:19.091" v="339" actId="2696"/>
        <pc:sldMkLst>
          <pc:docMk/>
          <pc:sldMk cId="2644640550" sldId="901"/>
        </pc:sldMkLst>
      </pc:sldChg>
      <pc:sldChg chg="add del">
        <pc:chgData name="" userId="dc955bc90a018fd4" providerId="LiveId" clId="{A175A464-87F3-450C-8B3D-4FE646579025}" dt="2023-03-23T01:58:19.325" v="340" actId="2696"/>
        <pc:sldMkLst>
          <pc:docMk/>
          <pc:sldMk cId="1520190224" sldId="902"/>
        </pc:sldMkLst>
      </pc:sldChg>
      <pc:sldChg chg="add del">
        <pc:chgData name="" userId="dc955bc90a018fd4" providerId="LiveId" clId="{A175A464-87F3-450C-8B3D-4FE646579025}" dt="2023-03-23T01:58:19.537" v="341" actId="2696"/>
        <pc:sldMkLst>
          <pc:docMk/>
          <pc:sldMk cId="3656501869" sldId="903"/>
        </pc:sldMkLst>
      </pc:sldChg>
      <pc:sldChg chg="addSp modSp add ord">
        <pc:chgData name="" userId="dc955bc90a018fd4" providerId="LiveId" clId="{A175A464-87F3-450C-8B3D-4FE646579025}" dt="2023-03-23T01:52:36.183" v="277"/>
        <pc:sldMkLst>
          <pc:docMk/>
          <pc:sldMk cId="355211565" sldId="904"/>
        </pc:sldMkLst>
        <pc:spChg chg="mod">
          <ac:chgData name="" userId="dc955bc90a018fd4" providerId="LiveId" clId="{A175A464-87F3-450C-8B3D-4FE646579025}" dt="2023-03-23T01:49:01.132" v="224" actId="6549"/>
          <ac:spMkLst>
            <pc:docMk/>
            <pc:sldMk cId="355211565" sldId="904"/>
            <ac:spMk id="2" creationId="{00000000-0000-0000-0000-000000000000}"/>
          </ac:spMkLst>
        </pc:spChg>
        <pc:spChg chg="add mod">
          <ac:chgData name="" userId="dc955bc90a018fd4" providerId="LiveId" clId="{A175A464-87F3-450C-8B3D-4FE646579025}" dt="2023-03-23T01:51:19.671" v="271" actId="1076"/>
          <ac:spMkLst>
            <pc:docMk/>
            <pc:sldMk cId="355211565" sldId="904"/>
            <ac:spMk id="4" creationId="{39371D37-B4CD-460B-A5E0-8243137423C4}"/>
          </ac:spMkLst>
        </pc:spChg>
        <pc:spChg chg="add mod">
          <ac:chgData name="" userId="dc955bc90a018fd4" providerId="LiveId" clId="{A175A464-87F3-450C-8B3D-4FE646579025}" dt="2023-03-23T01:51:23.273" v="272" actId="1076"/>
          <ac:spMkLst>
            <pc:docMk/>
            <pc:sldMk cId="355211565" sldId="904"/>
            <ac:spMk id="5" creationId="{73426CC4-4322-4D02-8C1F-43B1F2525D1B}"/>
          </ac:spMkLst>
        </pc:spChg>
      </pc:sldChg>
      <pc:sldChg chg="modSp add ord">
        <pc:chgData name="" userId="dc955bc90a018fd4" providerId="LiveId" clId="{A175A464-87F3-450C-8B3D-4FE646579025}" dt="2023-03-23T01:52:21.853" v="276"/>
        <pc:sldMkLst>
          <pc:docMk/>
          <pc:sldMk cId="603664836" sldId="905"/>
        </pc:sldMkLst>
        <pc:spChg chg="mod">
          <ac:chgData name="" userId="dc955bc90a018fd4" providerId="LiveId" clId="{A175A464-87F3-450C-8B3D-4FE646579025}" dt="2023-03-23T01:52:08.002" v="275" actId="15"/>
          <ac:spMkLst>
            <pc:docMk/>
            <pc:sldMk cId="603664836" sldId="905"/>
            <ac:spMk id="2" creationId="{00000000-0000-0000-0000-000000000000}"/>
          </ac:spMkLst>
        </pc:spChg>
      </pc:sldChg>
      <pc:sldChg chg="modSp add">
        <pc:chgData name="" userId="dc955bc90a018fd4" providerId="LiveId" clId="{A175A464-87F3-450C-8B3D-4FE646579025}" dt="2023-03-23T01:53:38.209" v="289" actId="27636"/>
        <pc:sldMkLst>
          <pc:docMk/>
          <pc:sldMk cId="1617892341" sldId="906"/>
        </pc:sldMkLst>
        <pc:spChg chg="mod">
          <ac:chgData name="" userId="dc955bc90a018fd4" providerId="LiveId" clId="{A175A464-87F3-450C-8B3D-4FE646579025}" dt="2023-03-23T01:53:38.209" v="289" actId="27636"/>
          <ac:spMkLst>
            <pc:docMk/>
            <pc:sldMk cId="1617892341" sldId="906"/>
            <ac:spMk id="2" creationId="{00000000-0000-0000-0000-000000000000}"/>
          </ac:spMkLst>
        </pc:spChg>
      </pc:sldChg>
      <pc:sldChg chg="addSp modSp add">
        <pc:chgData name="" userId="dc955bc90a018fd4" providerId="LiveId" clId="{A175A464-87F3-450C-8B3D-4FE646579025}" dt="2023-03-23T01:54:17.159" v="295" actId="1076"/>
        <pc:sldMkLst>
          <pc:docMk/>
          <pc:sldMk cId="916276567" sldId="907"/>
        </pc:sldMkLst>
        <pc:spChg chg="mod">
          <ac:chgData name="" userId="dc955bc90a018fd4" providerId="LiveId" clId="{A175A464-87F3-450C-8B3D-4FE646579025}" dt="2023-03-23T01:54:06.549" v="293" actId="6549"/>
          <ac:spMkLst>
            <pc:docMk/>
            <pc:sldMk cId="916276567" sldId="907"/>
            <ac:spMk id="2" creationId="{00000000-0000-0000-0000-000000000000}"/>
          </ac:spMkLst>
        </pc:spChg>
        <pc:grpChg chg="add mod">
          <ac:chgData name="" userId="dc955bc90a018fd4" providerId="LiveId" clId="{A175A464-87F3-450C-8B3D-4FE646579025}" dt="2023-03-23T01:54:17.159" v="295" actId="1076"/>
          <ac:grpSpMkLst>
            <pc:docMk/>
            <pc:sldMk cId="916276567" sldId="907"/>
            <ac:grpSpMk id="4" creationId="{C3BE5D68-DC0B-4315-97FC-B1867ED4B38F}"/>
          </ac:grpSpMkLst>
        </pc:grpChg>
      </pc:sldChg>
      <pc:sldChg chg="addSp modSp add">
        <pc:chgData name="" userId="dc955bc90a018fd4" providerId="LiveId" clId="{A175A464-87F3-450C-8B3D-4FE646579025}" dt="2023-03-23T01:55:19.151" v="300" actId="6549"/>
        <pc:sldMkLst>
          <pc:docMk/>
          <pc:sldMk cId="1969860835" sldId="908"/>
        </pc:sldMkLst>
        <pc:spChg chg="mod">
          <ac:chgData name="" userId="dc955bc90a018fd4" providerId="LiveId" clId="{A175A464-87F3-450C-8B3D-4FE646579025}" dt="2023-03-23T01:55:19.151" v="300" actId="6549"/>
          <ac:spMkLst>
            <pc:docMk/>
            <pc:sldMk cId="1969860835" sldId="908"/>
            <ac:spMk id="2" creationId="{00000000-0000-0000-0000-000000000000}"/>
          </ac:spMkLst>
        </pc:spChg>
        <pc:grpChg chg="add mod">
          <ac:chgData name="" userId="dc955bc90a018fd4" providerId="LiveId" clId="{A175A464-87F3-450C-8B3D-4FE646579025}" dt="2023-03-23T01:54:50.356" v="298" actId="1076"/>
          <ac:grpSpMkLst>
            <pc:docMk/>
            <pc:sldMk cId="1969860835" sldId="908"/>
            <ac:grpSpMk id="4" creationId="{9801E2C5-2C9A-49DB-9240-D2C699177855}"/>
          </ac:grpSpMkLst>
        </pc:grpChg>
      </pc:sldChg>
      <pc:sldChg chg="modSp add">
        <pc:chgData name="" userId="dc955bc90a018fd4" providerId="LiveId" clId="{A175A464-87F3-450C-8B3D-4FE646579025}" dt="2023-03-23T01:55:39.300" v="302" actId="15"/>
        <pc:sldMkLst>
          <pc:docMk/>
          <pc:sldMk cId="636629131" sldId="909"/>
        </pc:sldMkLst>
        <pc:spChg chg="mod">
          <ac:chgData name="" userId="dc955bc90a018fd4" providerId="LiveId" clId="{A175A464-87F3-450C-8B3D-4FE646579025}" dt="2023-03-23T01:55:39.300" v="302" actId="15"/>
          <ac:spMkLst>
            <pc:docMk/>
            <pc:sldMk cId="636629131" sldId="909"/>
            <ac:spMk id="2" creationId="{00000000-0000-0000-0000-000000000000}"/>
          </ac:spMkLst>
        </pc:spChg>
      </pc:sldChg>
      <pc:sldChg chg="addSp modSp add">
        <pc:chgData name="" userId="dc955bc90a018fd4" providerId="LiveId" clId="{A175A464-87F3-450C-8B3D-4FE646579025}" dt="2023-03-23T01:56:24.134" v="306"/>
        <pc:sldMkLst>
          <pc:docMk/>
          <pc:sldMk cId="2159446184" sldId="910"/>
        </pc:sldMkLst>
        <pc:spChg chg="mod">
          <ac:chgData name="" userId="dc955bc90a018fd4" providerId="LiveId" clId="{A175A464-87F3-450C-8B3D-4FE646579025}" dt="2023-03-23T01:56:24.134" v="306"/>
          <ac:spMkLst>
            <pc:docMk/>
            <pc:sldMk cId="2159446184" sldId="910"/>
            <ac:spMk id="2" creationId="{00000000-0000-0000-0000-000000000000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4" creationId="{EFE8CFB9-3A7D-4BE7-A711-3E37EBE50C1F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5" creationId="{E9B4ECD1-333F-42F9-991F-7C1D3ABA8686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6" creationId="{B3DB1BB1-4F86-4D17-BC26-B53756C82057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7" creationId="{623C6708-ED86-4DBE-A1B6-7E8E063F810B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8" creationId="{2C97E33C-DC94-4742-83E0-B2BD0D600C8B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9" creationId="{2B8F21FC-F619-4EBB-B6D7-4F2750F1D5AB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10" creationId="{C2A656A4-5D0C-46ED-BA06-797DB10201F4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11" creationId="{E00C183C-CDCF-409D-8149-CE431EF4BCA8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12" creationId="{918B2D2F-9B40-404F-AB98-9BE7B63A05AC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13" creationId="{1FE21606-FE5D-4182-8651-4BFE6DF8D115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14" creationId="{5EFE7F9F-5033-4EE9-9FCD-4AD02FF428C4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15" creationId="{F1784CEB-3506-4E1C-98D7-082862CE6EBD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16" creationId="{A9CBD0B1-49A9-47BA-A14F-AC06C41190C6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17" creationId="{4F1A8A9C-31AA-439F-B88F-980DA206D792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18" creationId="{79450AFF-454B-4770-A232-4A6186D0710A}"/>
          </ac:spMkLst>
        </pc:spChg>
        <pc:spChg chg="add mod">
          <ac:chgData name="" userId="dc955bc90a018fd4" providerId="LiveId" clId="{A175A464-87F3-450C-8B3D-4FE646579025}" dt="2023-03-23T01:56:11.820" v="305" actId="1076"/>
          <ac:spMkLst>
            <pc:docMk/>
            <pc:sldMk cId="2159446184" sldId="910"/>
            <ac:spMk id="19" creationId="{46BFD537-E904-4522-922C-6B3C4E043B06}"/>
          </ac:spMkLst>
        </pc:spChg>
      </pc:sldChg>
      <pc:sldChg chg="add del">
        <pc:chgData name="" userId="dc955bc90a018fd4" providerId="LiveId" clId="{A175A464-87F3-450C-8B3D-4FE646579025}" dt="2023-03-23T01:58:16.119" v="330" actId="2696"/>
        <pc:sldMkLst>
          <pc:docMk/>
          <pc:sldMk cId="2871771511" sldId="911"/>
        </pc:sldMkLst>
      </pc:sldChg>
      <pc:sldMasterChg chg="modSldLayout">
        <pc:chgData name="" userId="dc955bc90a018fd4" providerId="LiveId" clId="{A175A464-87F3-450C-8B3D-4FE646579025}" dt="2023-03-23T01:57:52.176" v="329"/>
        <pc:sldMasterMkLst>
          <pc:docMk/>
          <pc:sldMasterMk cId="1096430923" sldId="2147483648"/>
        </pc:sldMasterMkLst>
        <pc:sldLayoutChg chg="modSp">
          <pc:chgData name="" userId="dc955bc90a018fd4" providerId="LiveId" clId="{A175A464-87F3-450C-8B3D-4FE646579025}" dt="2023-03-23T01:57:23.917" v="325" actId="6549"/>
          <pc:sldLayoutMkLst>
            <pc:docMk/>
            <pc:sldMasterMk cId="1096430923" sldId="2147483648"/>
            <pc:sldLayoutMk cId="1572479949" sldId="2147483650"/>
          </pc:sldLayoutMkLst>
          <pc:spChg chg="mod">
            <ac:chgData name="" userId="dc955bc90a018fd4" providerId="LiveId" clId="{A175A464-87F3-450C-8B3D-4FE646579025}" dt="2023-03-23T01:57:23.917" v="325" actId="6549"/>
            <ac:spMkLst>
              <pc:docMk/>
              <pc:sldMasterMk cId="1096430923" sldId="2147483648"/>
              <pc:sldLayoutMk cId="1572479949" sldId="2147483650"/>
              <ac:spMk id="5" creationId="{2E7CF88B-15C7-4946-941C-3CEE9E28D427}"/>
            </ac:spMkLst>
          </pc:spChg>
        </pc:sldLayoutChg>
        <pc:sldLayoutChg chg="addSp delSp">
          <pc:chgData name="" userId="dc955bc90a018fd4" providerId="LiveId" clId="{A175A464-87F3-450C-8B3D-4FE646579025}" dt="2023-03-23T01:57:43.949" v="327"/>
          <pc:sldLayoutMkLst>
            <pc:docMk/>
            <pc:sldMasterMk cId="1096430923" sldId="2147483648"/>
            <pc:sldLayoutMk cId="819099901" sldId="2147483652"/>
          </pc:sldLayoutMkLst>
          <pc:spChg chg="add">
            <ac:chgData name="" userId="dc955bc90a018fd4" providerId="LiveId" clId="{A175A464-87F3-450C-8B3D-4FE646579025}" dt="2023-03-23T01:57:43.949" v="327"/>
            <ac:spMkLst>
              <pc:docMk/>
              <pc:sldMasterMk cId="1096430923" sldId="2147483648"/>
              <pc:sldLayoutMk cId="819099901" sldId="2147483652"/>
              <ac:spMk id="9" creationId="{8A430870-EAEF-460E-981C-9CF1E2381CC0}"/>
            </ac:spMkLst>
          </pc:spChg>
          <pc:spChg chg="del">
            <ac:chgData name="" userId="dc955bc90a018fd4" providerId="LiveId" clId="{A175A464-87F3-450C-8B3D-4FE646579025}" dt="2023-03-23T01:57:43.100" v="326" actId="478"/>
            <ac:spMkLst>
              <pc:docMk/>
              <pc:sldMasterMk cId="1096430923" sldId="2147483648"/>
              <pc:sldLayoutMk cId="819099901" sldId="2147483652"/>
              <ac:spMk id="11" creationId="{9671BF6E-774C-41B7-B66F-ACFEB0671709}"/>
            </ac:spMkLst>
          </pc:spChg>
        </pc:sldLayoutChg>
        <pc:sldLayoutChg chg="addSp delSp">
          <pc:chgData name="" userId="dc955bc90a018fd4" providerId="LiveId" clId="{A175A464-87F3-450C-8B3D-4FE646579025}" dt="2023-03-23T01:57:52.176" v="329"/>
          <pc:sldLayoutMkLst>
            <pc:docMk/>
            <pc:sldMasterMk cId="1096430923" sldId="2147483648"/>
            <pc:sldLayoutMk cId="3574716633" sldId="2147483654"/>
          </pc:sldLayoutMkLst>
          <pc:spChg chg="add">
            <ac:chgData name="" userId="dc955bc90a018fd4" providerId="LiveId" clId="{A175A464-87F3-450C-8B3D-4FE646579025}" dt="2023-03-23T01:57:52.176" v="329"/>
            <ac:spMkLst>
              <pc:docMk/>
              <pc:sldMasterMk cId="1096430923" sldId="2147483648"/>
              <pc:sldLayoutMk cId="3574716633" sldId="2147483654"/>
              <ac:spMk id="7" creationId="{643F4613-3BA8-410E-9A6B-15BE7F31AC16}"/>
            </ac:spMkLst>
          </pc:spChg>
          <pc:spChg chg="del">
            <ac:chgData name="" userId="dc955bc90a018fd4" providerId="LiveId" clId="{A175A464-87F3-450C-8B3D-4FE646579025}" dt="2023-03-23T01:57:51.557" v="328" actId="478"/>
            <ac:spMkLst>
              <pc:docMk/>
              <pc:sldMasterMk cId="1096430923" sldId="2147483648"/>
              <pc:sldLayoutMk cId="3574716633" sldId="2147483654"/>
              <ac:spMk id="9" creationId="{92A8D4DB-B4EE-45BF-B7AD-C5429A3A6EB5}"/>
            </ac:spMkLst>
          </pc:spChg>
        </pc:sldLayoutChg>
      </pc:sldMasterChg>
    </pc:docChg>
  </pc:docChgLst>
  <pc:docChgLst>
    <pc:chgData userId="dc955bc90a018fd4" providerId="LiveId" clId="{D3A3DE3A-6649-4019-AEFF-945C9E51F96B}"/>
    <pc:docChg chg="undo custSel addSld delSld modSld">
      <pc:chgData name="" userId="dc955bc90a018fd4" providerId="LiveId" clId="{D3A3DE3A-6649-4019-AEFF-945C9E51F96B}" dt="2023-03-14T05:43:05.897" v="427" actId="15"/>
      <pc:docMkLst>
        <pc:docMk/>
      </pc:docMkLst>
      <pc:sldChg chg="delSp modSp">
        <pc:chgData name="" userId="dc955bc90a018fd4" providerId="LiveId" clId="{D3A3DE3A-6649-4019-AEFF-945C9E51F96B}" dt="2023-03-14T04:56:58.812" v="26" actId="15"/>
        <pc:sldMkLst>
          <pc:docMk/>
          <pc:sldMk cId="2875768420" sldId="265"/>
        </pc:sldMkLst>
        <pc:spChg chg="mod">
          <ac:chgData name="" userId="dc955bc90a018fd4" providerId="LiveId" clId="{D3A3DE3A-6649-4019-AEFF-945C9E51F96B}" dt="2023-03-14T04:56:58.812" v="26" actId="15"/>
          <ac:spMkLst>
            <pc:docMk/>
            <pc:sldMk cId="2875768420" sldId="265"/>
            <ac:spMk id="3" creationId="{DF449CDB-4DED-41CA-8BD3-B2FB80F386C2}"/>
          </ac:spMkLst>
        </pc:spChg>
        <pc:picChg chg="del">
          <ac:chgData name="" userId="dc955bc90a018fd4" providerId="LiveId" clId="{D3A3DE3A-6649-4019-AEFF-945C9E51F96B}" dt="2023-03-14T04:56:06.699" v="20" actId="478"/>
          <ac:picMkLst>
            <pc:docMk/>
            <pc:sldMk cId="2875768420" sldId="265"/>
            <ac:picMk id="4" creationId="{9D02519E-D684-4163-A66B-0151D94965DA}"/>
          </ac:picMkLst>
        </pc:picChg>
        <pc:picChg chg="del">
          <ac:chgData name="" userId="dc955bc90a018fd4" providerId="LiveId" clId="{D3A3DE3A-6649-4019-AEFF-945C9E51F96B}" dt="2023-03-14T04:56:07.745" v="21" actId="478"/>
          <ac:picMkLst>
            <pc:docMk/>
            <pc:sldMk cId="2875768420" sldId="265"/>
            <ac:picMk id="5" creationId="{B94836B1-0572-4ED0-B110-372374366B46}"/>
          </ac:picMkLst>
        </pc:picChg>
      </pc:sldChg>
      <pc:sldChg chg="modSp">
        <pc:chgData name="" userId="dc955bc90a018fd4" providerId="LiveId" clId="{D3A3DE3A-6649-4019-AEFF-945C9E51F96B}" dt="2023-03-14T04:57:56.458" v="30"/>
        <pc:sldMkLst>
          <pc:docMk/>
          <pc:sldMk cId="2047990814" sldId="830"/>
        </pc:sldMkLst>
        <pc:spChg chg="mod">
          <ac:chgData name="" userId="dc955bc90a018fd4" providerId="LiveId" clId="{D3A3DE3A-6649-4019-AEFF-945C9E51F96B}" dt="2023-03-14T04:57:56.458" v="30"/>
          <ac:spMkLst>
            <pc:docMk/>
            <pc:sldMk cId="2047990814" sldId="830"/>
            <ac:spMk id="2" creationId="{00000000-0000-0000-0000-000000000000}"/>
          </ac:spMkLst>
        </pc:spChg>
      </pc:sldChg>
      <pc:sldChg chg="delSp modSp">
        <pc:chgData name="" userId="dc955bc90a018fd4" providerId="LiveId" clId="{D3A3DE3A-6649-4019-AEFF-945C9E51F96B}" dt="2023-03-14T04:57:31.579" v="29"/>
        <pc:sldMkLst>
          <pc:docMk/>
          <pc:sldMk cId="3758756664" sldId="837"/>
        </pc:sldMkLst>
        <pc:spChg chg="mod">
          <ac:chgData name="" userId="dc955bc90a018fd4" providerId="LiveId" clId="{D3A3DE3A-6649-4019-AEFF-945C9E51F96B}" dt="2023-03-14T04:57:31.579" v="29"/>
          <ac:spMkLst>
            <pc:docMk/>
            <pc:sldMk cId="3758756664" sldId="837"/>
            <ac:spMk id="3" creationId="{DF449CDB-4DED-41CA-8BD3-B2FB80F386C2}"/>
          </ac:spMkLst>
        </pc:spChg>
        <pc:picChg chg="del">
          <ac:chgData name="" userId="dc955bc90a018fd4" providerId="LiveId" clId="{D3A3DE3A-6649-4019-AEFF-945C9E51F96B}" dt="2023-03-14T04:57:06.562" v="27" actId="478"/>
          <ac:picMkLst>
            <pc:docMk/>
            <pc:sldMk cId="3758756664" sldId="837"/>
            <ac:picMk id="6" creationId="{87224A31-261B-4B9D-AC31-CF388E81DD3E}"/>
          </ac:picMkLst>
        </pc:picChg>
        <pc:picChg chg="del">
          <ac:chgData name="" userId="dc955bc90a018fd4" providerId="LiveId" clId="{D3A3DE3A-6649-4019-AEFF-945C9E51F96B}" dt="2023-03-14T04:57:07.442" v="28" actId="478"/>
          <ac:picMkLst>
            <pc:docMk/>
            <pc:sldMk cId="3758756664" sldId="837"/>
            <ac:picMk id="7" creationId="{A15C3EB7-4F93-4AD4-B1AD-FE8C3F00F903}"/>
          </ac:picMkLst>
        </pc:picChg>
      </pc:sldChg>
      <pc:sldChg chg="modSp add">
        <pc:chgData name="" userId="dc955bc90a018fd4" providerId="LiveId" clId="{D3A3DE3A-6649-4019-AEFF-945C9E51F96B}" dt="2023-03-14T04:59:50.202" v="48" actId="12"/>
        <pc:sldMkLst>
          <pc:docMk/>
          <pc:sldMk cId="2148560375" sldId="839"/>
        </pc:sldMkLst>
        <pc:spChg chg="mod">
          <ac:chgData name="" userId="dc955bc90a018fd4" providerId="LiveId" clId="{D3A3DE3A-6649-4019-AEFF-945C9E51F96B}" dt="2023-03-14T04:59:50.202" v="48" actId="12"/>
          <ac:spMkLst>
            <pc:docMk/>
            <pc:sldMk cId="2148560375" sldId="839"/>
            <ac:spMk id="2" creationId="{00000000-0000-0000-0000-000000000000}"/>
          </ac:spMkLst>
        </pc:spChg>
      </pc:sldChg>
      <pc:sldChg chg="addSp delSp modSp add">
        <pc:chgData name="" userId="dc955bc90a018fd4" providerId="LiveId" clId="{D3A3DE3A-6649-4019-AEFF-945C9E51F96B}" dt="2023-03-14T05:01:54.873" v="74" actId="313"/>
        <pc:sldMkLst>
          <pc:docMk/>
          <pc:sldMk cId="4235569786" sldId="840"/>
        </pc:sldMkLst>
        <pc:spChg chg="mod">
          <ac:chgData name="" userId="dc955bc90a018fd4" providerId="LiveId" clId="{D3A3DE3A-6649-4019-AEFF-945C9E51F96B}" dt="2023-03-14T05:01:29.828" v="66" actId="6549"/>
          <ac:spMkLst>
            <pc:docMk/>
            <pc:sldMk cId="4235569786" sldId="840"/>
            <ac:spMk id="2" creationId="{00000000-0000-0000-0000-000000000000}"/>
          </ac:spMkLst>
        </pc:spChg>
        <pc:spChg chg="add del">
          <ac:chgData name="" userId="dc955bc90a018fd4" providerId="LiveId" clId="{D3A3DE3A-6649-4019-AEFF-945C9E51F96B}" dt="2023-03-14T05:01:02.888" v="53" actId="478"/>
          <ac:spMkLst>
            <pc:docMk/>
            <pc:sldMk cId="4235569786" sldId="840"/>
            <ac:spMk id="4" creationId="{6C17BEC8-FD22-4C26-8A22-939454A4C48F}"/>
          </ac:spMkLst>
        </pc:spChg>
        <pc:spChg chg="add mod">
          <ac:chgData name="" userId="dc955bc90a018fd4" providerId="LiveId" clId="{D3A3DE3A-6649-4019-AEFF-945C9E51F96B}" dt="2023-03-14T05:01:54.873" v="74" actId="313"/>
          <ac:spMkLst>
            <pc:docMk/>
            <pc:sldMk cId="4235569786" sldId="840"/>
            <ac:spMk id="5" creationId="{105E60D9-3B22-403E-A171-D69A53407861}"/>
          </ac:spMkLst>
        </pc:spChg>
      </pc:sldChg>
      <pc:sldChg chg="addSp modSp add">
        <pc:chgData name="" userId="dc955bc90a018fd4" providerId="LiveId" clId="{D3A3DE3A-6649-4019-AEFF-945C9E51F96B}" dt="2023-03-14T05:04:09.558" v="89" actId="1076"/>
        <pc:sldMkLst>
          <pc:docMk/>
          <pc:sldMk cId="2100244175" sldId="841"/>
        </pc:sldMkLst>
        <pc:spChg chg="mod">
          <ac:chgData name="" userId="dc955bc90a018fd4" providerId="LiveId" clId="{D3A3DE3A-6649-4019-AEFF-945C9E51F96B}" dt="2023-03-14T05:03:58.516" v="88" actId="27636"/>
          <ac:spMkLst>
            <pc:docMk/>
            <pc:sldMk cId="2100244175" sldId="841"/>
            <ac:spMk id="2" creationId="{00000000-0000-0000-0000-000000000000}"/>
          </ac:spMkLst>
        </pc:spChg>
        <pc:grpChg chg="add mod">
          <ac:chgData name="" userId="dc955bc90a018fd4" providerId="LiveId" clId="{D3A3DE3A-6649-4019-AEFF-945C9E51F96B}" dt="2023-03-14T05:04:09.558" v="89" actId="1076"/>
          <ac:grpSpMkLst>
            <pc:docMk/>
            <pc:sldMk cId="2100244175" sldId="841"/>
            <ac:grpSpMk id="4" creationId="{AC105CEA-36AF-49CA-A555-5FEEDD90CD74}"/>
          </ac:grpSpMkLst>
        </pc:grpChg>
      </pc:sldChg>
      <pc:sldChg chg="modSp add">
        <pc:chgData name="" userId="dc955bc90a018fd4" providerId="LiveId" clId="{D3A3DE3A-6649-4019-AEFF-945C9E51F96B}" dt="2023-03-14T05:04:49.507" v="92" actId="15"/>
        <pc:sldMkLst>
          <pc:docMk/>
          <pc:sldMk cId="3340385320" sldId="842"/>
        </pc:sldMkLst>
        <pc:spChg chg="mod">
          <ac:chgData name="" userId="dc955bc90a018fd4" providerId="LiveId" clId="{D3A3DE3A-6649-4019-AEFF-945C9E51F96B}" dt="2023-03-14T05:04:49.507" v="92" actId="15"/>
          <ac:spMkLst>
            <pc:docMk/>
            <pc:sldMk cId="3340385320" sldId="842"/>
            <ac:spMk id="2" creationId="{00000000-0000-0000-0000-000000000000}"/>
          </ac:spMkLst>
        </pc:spChg>
      </pc:sldChg>
      <pc:sldChg chg="modSp add">
        <pc:chgData name="" userId="dc955bc90a018fd4" providerId="LiveId" clId="{D3A3DE3A-6649-4019-AEFF-945C9E51F96B}" dt="2023-03-14T05:05:53.380" v="96" actId="15"/>
        <pc:sldMkLst>
          <pc:docMk/>
          <pc:sldMk cId="539352031" sldId="844"/>
        </pc:sldMkLst>
        <pc:spChg chg="mod">
          <ac:chgData name="" userId="dc955bc90a018fd4" providerId="LiveId" clId="{D3A3DE3A-6649-4019-AEFF-945C9E51F96B}" dt="2023-03-14T05:05:53.380" v="96" actId="15"/>
          <ac:spMkLst>
            <pc:docMk/>
            <pc:sldMk cId="539352031" sldId="844"/>
            <ac:spMk id="2" creationId="{00000000-0000-0000-0000-000000000000}"/>
          </ac:spMkLst>
        </pc:spChg>
      </pc:sldChg>
      <pc:sldChg chg="addSp delSp modSp add">
        <pc:chgData name="" userId="dc955bc90a018fd4" providerId="LiveId" clId="{D3A3DE3A-6649-4019-AEFF-945C9E51F96B}" dt="2023-03-14T05:09:05.080" v="133" actId="1076"/>
        <pc:sldMkLst>
          <pc:docMk/>
          <pc:sldMk cId="1689809698" sldId="846"/>
        </pc:sldMkLst>
        <pc:spChg chg="mod">
          <ac:chgData name="" userId="dc955bc90a018fd4" providerId="LiveId" clId="{D3A3DE3A-6649-4019-AEFF-945C9E51F96B}" dt="2023-03-14T05:08:26.350" v="129"/>
          <ac:spMkLst>
            <pc:docMk/>
            <pc:sldMk cId="1689809698" sldId="846"/>
            <ac:spMk id="2" creationId="{00000000-0000-0000-0000-000000000000}"/>
          </ac:spMkLst>
        </pc:spChg>
        <pc:spChg chg="add del mod">
          <ac:chgData name="" userId="dc955bc90a018fd4" providerId="LiveId" clId="{D3A3DE3A-6649-4019-AEFF-945C9E51F96B}" dt="2023-03-14T05:08:54.343" v="132" actId="478"/>
          <ac:spMkLst>
            <pc:docMk/>
            <pc:sldMk cId="1689809698" sldId="846"/>
            <ac:spMk id="4" creationId="{FFD7B6AC-1354-48E4-9893-BF69E70889AC}"/>
          </ac:spMkLst>
        </pc:spChg>
        <pc:grpChg chg="add mod">
          <ac:chgData name="" userId="dc955bc90a018fd4" providerId="LiveId" clId="{D3A3DE3A-6649-4019-AEFF-945C9E51F96B}" dt="2023-03-14T05:09:05.080" v="133" actId="1076"/>
          <ac:grpSpMkLst>
            <pc:docMk/>
            <pc:sldMk cId="1689809698" sldId="846"/>
            <ac:grpSpMk id="5" creationId="{8534A0DB-28C7-49F6-9D74-3190A7852358}"/>
          </ac:grpSpMkLst>
        </pc:gr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46 4257 0 0,'-2'10'708'0'0,"0"-1"0"0"0,0 0 1 0 0,1 1-1 0 0,1-1 0 0 0,0 1 0 0 0,0-1 0 0 0,3 19 1 0 0,17 66 1760 0 0,-16-79-2314 0 0,0-1 0 0 0,2 1 0 0 0,-1-2 0 0 0,2 1-1 0 0,0-1 1 0 0,1 0 0 0 0,10 14 0 0 0,-12-19-104 0 0,0 0 0 0 0,1-1 0 0 0,0 1 0 0 0,1-1 0 0 0,0-1 0 0 0,0 1 0 0 0,0-1 0 0 0,1-1 0 0 0,0 0 0 0 0,0 0 0 0 0,13 5 0 0 0,-20-9-35 0 0,-1-1-1 0 0,1 1 1 0 0,0 0-1 0 0,0-1 1 0 0,0 0-1 0 0,0 1 1 0 0,0-1 0 0 0,0 0-1 0 0,0 0 1 0 0,0 0-1 0 0,0 0 1 0 0,0-1-1 0 0,0 1 1 0 0,0 0-1 0 0,-1-1 1 0 0,1 1 0 0 0,0-1-1 0 0,0 0 1 0 0,0 1-1 0 0,0-1 1 0 0,1-1-1 0 0,-1 0 3 0 0,0 0 0 0 0,0-1-1 0 0,0 1 1 0 0,0 0-1 0 0,0-1 1 0 0,0 1 0 0 0,-1-1-1 0 0,1 1 1 0 0,-1-1 0 0 0,1 0-1 0 0,-1 0 1 0 0,1-4-1 0 0,1-8 30 0 0,0-1 1 0 0,0 0-1 0 0,-2-1 0 0 0,0-17 0 0 0,0 24-27 0 0,0-23-166 0 0,-1 1 1 0 0,-1-1-1 0 0,-2 0 1 0 0,-1 1-1 0 0,-11-38 0 0 0,14 66-70 0 0,0 0 0 0 0,0 0 0 0 0,-1 0 0 0 0,0 1 0 0 0,0-1 0 0 0,0 1 0 0 0,0 0 0 0 0,0-1 0 0 0,-1 1 0 0 0,1 0 0 0 0,-1 0 0 0 0,0 1 0 0 0,-5-5 0 0 0,7 6-6 0 0,-1 0-1 0 0,0 0 1 0 0,0 0 0 0 0,0 0 0 0 0,-1 1-1 0 0,1-1 1 0 0,0 1 0 0 0,0-1 0 0 0,0 1-1 0 0,0 0 1 0 0,-1-1 0 0 0,1 1-1 0 0,0 1 1 0 0,0-1 0 0 0,0 0 0 0 0,-1 0-1 0 0,1 1 1 0 0,0-1 0 0 0,0 1 0 0 0,0 0-1 0 0,0 0 1 0 0,0-1 0 0 0,0 1 0 0 0,0 1-1 0 0,-3 1 1 0 0,3-2 90 0 0,1 0 1 0 0,-1 0-1 0 0,1 0 0 0 0,-1 0 1 0 0,1 1-1 0 0,0-1 1 0 0,0 0-1 0 0,-1 1 0 0 0,1-1 1 0 0,-1 4-1 0 0,-7 26-2101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8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73 11018 0 0,'-2'-1'422'0'0,"0"0"-1"0"0,0 1 1 0 0,-1 0-1 0 0,1-1 1 0 0,0 1-1 0 0,-1 0 1 0 0,1 0-1 0 0,0 0 0 0 0,0 0 1 0 0,-1 1-1 0 0,1-1 1 0 0,0 1-1 0 0,-1-1 1 0 0,1 1-1 0 0,0 0 1 0 0,0 0-1 0 0,0 0 0 0 0,0 0 1 0 0,0 0-1 0 0,0 0 1 0 0,-2 3-1 0 0,1-1-152 0 0,0 0 0 0 0,0 0 0 0 0,1 1 0 0 0,-1-1 0 0 0,1 1 0 0 0,0 0-1 0 0,0 0 1 0 0,0-1 0 0 0,1 1 0 0 0,-3 9 0 0 0,1 0-192 0 0,1 1 1 0 0,0 0-1 0 0,1 1 1 0 0,1-1-1 0 0,0 0 1 0 0,2 17-1 0 0,1-11-50 0 0,1-1-1 0 0,1 1 1 0 0,1-1-1 0 0,1 0 0 0 0,12 26 1 0 0,-12-32-36 0 0,0-1 1 0 0,0 1 0 0 0,1-1-1 0 0,1-1 1 0 0,0 1-1 0 0,1-1 1 0 0,0-1 0 0 0,14 12-1 0 0,-22-20 2 0 0,0 0-1 0 0,1-1 1 0 0,-1 1-1 0 0,1-1 1 0 0,-1 1-1 0 0,1-1 1 0 0,-1 0-1 0 0,1 0 1 0 0,0 0-1 0 0,-1 0 1 0 0,1-1-1 0 0,0 1 0 0 0,0-1 1 0 0,-1 0-1 0 0,6 0 1 0 0,-6 0 0 0 0,0 0 0 0 0,1-1-1 0 0,-1 0 1 0 0,0 1 0 0 0,0-1 0 0 0,0 0-1 0 0,-1 0 1 0 0,1 0 0 0 0,0 0 0 0 0,0-1 0 0 0,0 1-1 0 0,-1 0 1 0 0,1-1 0 0 0,-1 1 0 0 0,1-1-1 0 0,1-2 1 0 0,1-2-5 0 0,-1 0 1 0 0,1 0-1 0 0,-1-1 0 0 0,-1 1 0 0 0,1-1 1 0 0,-1 1-1 0 0,0-1 0 0 0,-1 0 0 0 0,1 0 1 0 0,-2 0-1 0 0,1-8 0 0 0,-1-4 14 0 0,-1-1 0 0 0,-1 1-1 0 0,-1 0 1 0 0,-1 0 0 0 0,0 0 0 0 0,-1 0-1 0 0,-1 1 1 0 0,-15-30 0 0 0,8 22-75 0 0,-1 0-1 0 0,-1 1 1 0 0,-2 0 0 0 0,0 2-1 0 0,-21-22 1 0 0,35 41-3 0 0,0 0 1 0 0,0 1-1 0 0,-1-1 1 0 0,1 1-1 0 0,0 0 1 0 0,-1 0-1 0 0,0 1 1 0 0,0-1-1 0 0,0 1 1 0 0,0 0-1 0 0,0 0 1 0 0,0 0-1 0 0,-1 0 1 0 0,1 1-1 0 0,-5-2 1 0 0,8 3 19 0 0,1 0 0 0 0,-1 0 0 0 0,1 0 1 0 0,-1 0-1 0 0,1 0 0 0 0,-1 0 0 0 0,1 0 1 0 0,-1 1-1 0 0,1-1 0 0 0,0 0 0 0 0,-1 0 1 0 0,1 0-1 0 0,-1 0 0 0 0,1 1 0 0 0,0-1 1 0 0,-1 0-1 0 0,1 0 0 0 0,-1 1 0 0 0,1-1 1 0 0,0 0-1 0 0,-1 1 0 0 0,1-1 1 0 0,0 0-1 0 0,0 1 0 0 0,-1-1 0 0 0,1 1 1 0 0,0-1-1 0 0,0 0 0 0 0,0 1 0 0 0,-1-1 1 0 0,1 2-1 0 0,1 17-2097 0 0,14 16-2097 0 0,-12-28 3293 0 0,1-1 1 0 0,0 0-1 0 0,1 0 1 0 0,-1 0-1 0 0,1 0 1 0 0,0-1-1 0 0,1 0 1 0 0,7 7-1 0 0,11 3-2576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0:40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10546 0 0,'-32'34'4387'0'0,"29"-30"-4275"0"0,0 1 1 0 0,-1 0-1 0 0,1 0 1 0 0,1 0-1 0 0,-3 6 1 0 0,3-7-149 0 0,1 0 0 0 0,0 0 0 0 0,1 0 0 0 0,-1 0 0 0 0,1 0 1 0 0,-1 0-1 0 0,1 0 0 0 0,0 0 0 0 0,1-1 0 0 0,-1 1 0 0 0,1 0 0 0 0,-1 0 0 0 0,1 0 0 0 0,0 0 0 0 0,1 0 0 0 0,-1-1 1 0 0,1 1-1 0 0,0-1 0 0 0,3 7 0 0 0,49 92 774 0 0,5 7-219 0 0,-50-95-493 0 0,0 0-1 0 0,1-1 1 0 0,1 0-1 0 0,0-1 1 0 0,17 15 0 0 0,-27-26-31 0 0,0 0-1 0 0,0 0 1 0 0,1 1 0 0 0,-1-2 0 0 0,0 1 0 0 0,1 0 0 0 0,-1 0 0 0 0,0 0-1 0 0,1 0 1 0 0,-1-1 0 0 0,1 1 0 0 0,-1-1 0 0 0,1 1 0 0 0,-1-1-1 0 0,1 0 1 0 0,-1 1 0 0 0,1-1 0 0 0,0 0 0 0 0,-1 0 0 0 0,1 0-1 0 0,-1 0 1 0 0,1-1 0 0 0,-1 1 0 0 0,1 0 0 0 0,0-1 0 0 0,-1 1-1 0 0,1 0 1 0 0,-1-1 0 0 0,0 0 0 0 0,1 1 0 0 0,-1-1 0 0 0,1 0-1 0 0,-1 0 1 0 0,0 0 0 0 0,0 0 0 0 0,1 0 0 0 0,-1 0 0 0 0,0 0-1 0 0,0 0 1 0 0,0-1 0 0 0,0 1 0 0 0,0 0 0 0 0,-1-1 0 0 0,1 1 0 0 0,0 0-1 0 0,0-1 1 0 0,0-2 0 0 0,4-7-91 0 0,-1 0 0 0 0,0-1 0 0 0,-1 0 0 0 0,4-22 0 0 0,-1 8-230 0 0,-3-1 0 0 0,0 0 0 0 0,-1 1 1 0 0,-2-1-1 0 0,0 0 0 0 0,-2 0 1 0 0,-7-35-1 0 0,8 58-89 0 0,0 0-1 0 0,-1 1 1 0 0,1-1 0 0 0,-1 0 0 0 0,0 1 0 0 0,0-1-1 0 0,-1 1 1 0 0,1 0 0 0 0,0 0 0 0 0,-1 0 0 0 0,-3-3 0 0 0,4 4 199 0 0,1 1 0 0 0,-1 0 0 0 0,0 0 1 0 0,1-1-1 0 0,-1 1 0 0 0,0 0 1 0 0,0 1-1 0 0,0-1 0 0 0,0 0 0 0 0,0 0 1 0 0,0 1-1 0 0,0-1 0 0 0,0 1 0 0 0,0 0 1 0 0,0 0-1 0 0,0 0 0 0 0,0 0 1 0 0,0 0-1 0 0,0 0 0 0 0,-1 0 0 0 0,1 1 1 0 0,0-1-1 0 0,-2 1 0 0 0,-14 7-1727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0:41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3 235 4129 0 0,'-1'6'1424'0'0,"-1"0"-64"0"0,4 2-431 0 0,2-2-265 0 0,5-3-256 0 0,4-1-160 0 0,5-2-96 0 0,4-2-64 0 0,2-1-24 0 0,3-1-56 0 0,1-1-88 0 0,0-2-336 0 0,-1 2-560 0 0,-1 0-545 0 0,-5 0 1 0 0,0 3 360 0 0,-7-4 320 0 0,0 5-1265 0 0</inkml:trace>
  <inkml:trace contextRef="#ctx0" brushRef="#br0" timeOffset="1">385 0 7538 0 0,'0'0'208'0'0,"-1"1"1"0"0,1-1-1 0 0,-1 1 1 0 0,1-1-1 0 0,-1 1 1 0 0,1-1-1 0 0,-1 1 1 0 0,1-1 0 0 0,0 1-1 0 0,-1-1 1 0 0,1 1-1 0 0,0-1 1 0 0,-1 1-1 0 0,1 0 1 0 0,0-1-1 0 0,0 1 1 0 0,0 0 0 0 0,-1-1-1 0 0,1 1 1 0 0,0 0-1 0 0,0-1 1 0 0,0 1-1 0 0,0 1 1 0 0,-2 18-39 0 0,2-18 82 0 0,1 38-119 0 0,1 0 0 0 0,8 42 0 0 0,-7-55-61 0 0,-2-23-81 0 0,0 1-1 0 0,-1 0 0 0 0,1 0 1 0 0,1-1-1 0 0,-1 1 1 0 0,1-1-1 0 0,0 1 1 0 0,0-1-1 0 0,0 0 0 0 0,0 0 1 0 0,1 1-1 0 0,0-2 1 0 0,0 1-1 0 0,3 4 0 0 0,-3-6-16 0 0,-1-1 0 0 0,1 1 0 0 0,-1 0 0 0 0,1-1 0 0 0,0 0-1 0 0,0 1 1 0 0,0-1 0 0 0,0 0 0 0 0,0 0 0 0 0,0-1 0 0 0,0 1-1 0 0,0-1 1 0 0,0 1 0 0 0,0-1 0 0 0,0 0 0 0 0,0 0 0 0 0,1-1 0 0 0,-1 1-1 0 0,0-1 1 0 0,0 1 0 0 0,0-1 0 0 0,4-1 0 0 0,14-6-594 0 0,6-2-1630 0 0,-10 8-2877 0 0,-21 5 3288 0 0,-1 2-56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0:4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6385 0 0,'-6'8'808'0'0,"1"1"0"0"0,1-1 0 0 0,-1 1 0 0 0,2 1 0 0 0,-1-1 0 0 0,1 0-1 0 0,1 1 1 0 0,-3 17 0 0 0,5-24-786 0 0,0 1-1 0 0,0-1 1 0 0,0 1-1 0 0,1-1 1 0 0,-1 0-1 0 0,1 1 1 0 0,0-1-1 0 0,0 0 0 0 0,0 0 1 0 0,0 0-1 0 0,1 0 1 0 0,-1 0-1 0 0,1 0 1 0 0,0 0-1 0 0,0 0 1 0 0,0-1-1 0 0,0 1 1 0 0,0-1-1 0 0,1 1 1 0 0,-1-1-1 0 0,1 0 1 0 0,0 0-1 0 0,-1 0 1 0 0,1 0-1 0 0,0 0 0 0 0,0-1 1 0 0,0 1-1 0 0,0-1 1 0 0,5 1-1 0 0,3 2-361 0 0,-1-1 0 0 0,1-1 0 0 0,0 0 0 0 0,-1 0 0 0 0,1-1 0 0 0,0 0 0 0 0,0-1 0 0 0,0 0 0 0 0,14-3 0 0 0,8-3-3520 0 0,55-16 1 0 0,-63 15 1686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0:41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18844 0 0,'0'2'-15'0'0,"0"-1"-1"0"0,1 1 1 0 0,-1 0-1 0 0,1 0 1 0 0,0-1-1 0 0,-1 1 1 0 0,1 0-1 0 0,0-1 1 0 0,0 1-1 0 0,0-1 1 0 0,0 1-1 0 0,0-1 1 0 0,0 1-1 0 0,1-1 1 0 0,-1 0 0 0 0,1 0-1 0 0,-1 0 1 0 0,0 0-1 0 0,1 0 1 0 0,0 0-1 0 0,-1 0 1 0 0,1 0-1 0 0,3 1 1 0 0,49 16-1688 0 0,-33-12 1220 0 0,-16-4 456 0 0,0-1-1 0 0,0 1 0 0 0,-1 0 1 0 0,1 1-1 0 0,-1-1 0 0 0,1 1 1 0 0,-1 0-1 0 0,0 0 0 0 0,0 1 1 0 0,0-1-1 0 0,-1 1 0 0 0,6 6 1 0 0,-8-7 82 0 0,1 0 1 0 0,0 0 0 0 0,-1 1-1 0 0,1-1 1 0 0,-1 1-1 0 0,0 0 1 0 0,0-1 0 0 0,0 1-1 0 0,-1 0 1 0 0,1-1 0 0 0,-1 1-1 0 0,0 0 1 0 0,0 0-1 0 0,0-1 1 0 0,-1 1 0 0 0,1 0-1 0 0,-3 6 1 0 0,-5 19 108 0 0,-1 0-1 0 0,-2-1 1 0 0,-1-1-1 0 0,-1 0 1 0 0,-1 0 0 0 0,-2-1-1 0 0,0-1 1 0 0,-2-1 0 0 0,-21 24-1 0 0,32-43-534 0 0,11-12-4 0 0,14-13-43 0 0,-12 16 396 0 0,0 0 0 0 0,1 1 0 0 0,-1 0 0 0 0,1 0 0 0 0,0 0 0 0 0,0 1 0 0 0,0 0 0 0 0,0 1 0 0 0,1-1 1 0 0,-1 1-1 0 0,0 1 0 0 0,1 0 0 0 0,-1 0 0 0 0,0 0 0 0 0,1 0 0 0 0,12 4 0 0 0,-6-1-393 0 0,0 1-1 0 0,25 10 1 0 0,22 17-4343 0 0,-58-30 4016 0 0,-2 0 393 0 0,0 0 0 0 0,0 0-1 0 0,0 0 1 0 0,0-1 0 0 0,1 1-1 0 0,-1 0 1 0 0,0-1 0 0 0,0 1-1 0 0,1-1 1 0 0,-1 1 0 0 0,0-1-1 0 0,1 0 1 0 0,-1 0 0 0 0,0 0-1 0 0,1 1 1 0 0,-1-1-1 0 0,0 0 1 0 0,2-1 0 0 0,2-2-2328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0:42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7898 0 0,'2'0'6145'0'0,"2"3"-5753"0"0,2-2-520 0 0,3 0-192 0 0,0-1-128 0 0,3 0-256 0 0,4 0-521 0 0,0 0-607 0 0,1 0-352 0 0,-1 3 239 0 0,-3 2 625 0 0,1 2 600 0 0,-3 1 368 0 0,-3 0 152 0 0,-3-1 0 0 0,-1 0-1793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0:4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10898 0 0,'-2'91'4644'0'0,"13"42"-4185"0"0,-2-28-462 0 0,-7-84-450 0 0,-1 1 0 0 0,-2 0 1 0 0,-2 24-1 0 0,2-41-104 0 0,0 0 1 0 0,0 0 0 0 0,0 1-1 0 0,-1-1 1 0 0,1 0 0 0 0,-1 0 0 0 0,0-1-1 0 0,-1 1 1 0 0,1 0 0 0 0,-1-1-1 0 0,0 1 1 0 0,0-1 0 0 0,0 0-1 0 0,-1 0 1 0 0,1 0 0 0 0,-1 0-1 0 0,0-1 1 0 0,-8 6 0 0 0,-14 6-378 0 0,-1 2 0 0 0,-24 20 0 0 0,43-30 1610 0 0,0 0-1 0 0,1 0 0 0 0,0 1 0 0 0,0 0 0 0 0,1 0 0 0 0,0 0 0 0 0,0 1 0 0 0,1 0 1 0 0,0 0-1 0 0,-4 11 0 0 0,10-13 1346 0 0,7-10-1063 0 0,9-12-34 0 0,11-13 179 0 0,-8 5-569 0 0,2 2 1 0 0,0 0-1 0 0,2 2 0 0 0,41-28 0 0 0,-59 44-484 0 0,-1-1 0 0 0,1 1-1 0 0,0 1 1 0 0,0-1 0 0 0,0 1 0 0 0,0 0 0 0 0,0 1 0 0 0,0-1-1 0 0,0 1 1 0 0,1 0 0 0 0,-1 1 0 0 0,1-1 0 0 0,-1 1-1 0 0,0 1 1 0 0,1-1 0 0 0,-1 1 0 0 0,1 0 0 0 0,-1 1 0 0 0,0-1-1 0 0,0 1 1 0 0,0 0 0 0 0,0 1 0 0 0,0 0 0 0 0,0 0-1 0 0,-1 0 1 0 0,1 0 0 0 0,-1 1 0 0 0,5 4 0 0 0,-4-2 35 0 0,0 0 0 0 0,-1 0 1 0 0,0 0-1 0 0,0 0 0 0 0,0 1 1 0 0,-1 0-1 0 0,0 0 0 0 0,0 0 1 0 0,-1 1-1 0 0,0-1 1 0 0,0 1-1 0 0,2 11 0 0 0,3 41-1265 0 0,-9-2-5152 0 0,-5-42 2117 0 0,1-9 2041 0 0,3 8-1326 0 0</inkml:trace>
  <inkml:trace contextRef="#ctx0" brushRef="#br0" timeOffset="1">663 772 19332 0 0,'4'4'3321'0'0,"1"2"-3041"0"0,1 0-720 0 0,2 1-880 0 0,0-4-1297 0 0,1-6-2496 0 0,5-9 152 0 0,7-6-1209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2:5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4025 0 0,'-3'1'627'0'0,"0"1"-1"0"0,0-1 1 0 0,0 1 0 0 0,0-1 0 0 0,0 1 0 0 0,1 0-1 0 0,-1 0 1 0 0,0 0 0 0 0,1 0 0 0 0,0 0 0 0 0,-1 1-1 0 0,1-1 1 0 0,0 1 0 0 0,0 0 0 0 0,0-1-1 0 0,1 1 1 0 0,-1 0 0 0 0,-1 6 0 0 0,1-5-355 0 0,1 1 1 0 0,1 0 0 0 0,-1 0-1 0 0,1 0 1 0 0,0 0-1 0 0,0 0 1 0 0,0 0 0 0 0,0 0-1 0 0,1 0 1 0 0,0 0-1 0 0,2 6 1 0 0,2 4-302 0 0,2 1-1 0 0,-1-1 1 0 0,2 0 0 0 0,0-1 0 0 0,1 1-1 0 0,13 16 1 0 0,-7-12 26 0 0,26 25 0 0 0,-36-39-6 0 0,0 0 0 0 0,1 0 0 0 0,-1-1 0 0 0,1 0 1 0 0,0 0-1 0 0,1-1 0 0 0,-1 1 0 0 0,1-2 0 0 0,10 5 0 0 0,-14-7-10 0 0,-1 0-1 0 0,1 0 1 0 0,-1 0-1 0 0,1 0 0 0 0,-1 0 1 0 0,1 0-1 0 0,-1-1 1 0 0,0 1-1 0 0,1-1 0 0 0,-1 0 1 0 0,0 0-1 0 0,1 0 1 0 0,-1 0-1 0 0,0 0 0 0 0,0 0 1 0 0,0-1-1 0 0,0 1 1 0 0,0-1-1 0 0,0 1 0 0 0,0-1 1 0 0,0 0-1 0 0,-1 0 1 0 0,1 0-1 0 0,-1 0 1 0 0,1 0-1 0 0,-1 0 0 0 0,0 0 1 0 0,2-5-1 0 0,3-5-69 0 0,0 0-1 0 0,-1-1 1 0 0,6-24 0 0 0,-4 6-109 0 0,3-45-1 0 0,0-2 153 0 0,-10 77 58 0 0,0 1 0 0 0,0-1 1 0 0,0 0-1 0 0,1 0 0 0 0,-1 0 0 0 0,0 1 1 0 0,0-1-1 0 0,0 0 0 0 0,1 0 0 0 0,-1 1 0 0 0,0-1 1 0 0,1 0-1 0 0,-1 0 0 0 0,0 1 0 0 0,1-1 0 0 0,-1 1 1 0 0,1-1-1 0 0,-1 0 0 0 0,1 1 0 0 0,-1-1 0 0 0,1 1 1 0 0,0-1-1 0 0,-1 1 0 0 0,2-1 0 0 0,-1 1 27 0 0,-1 0 0 0 0,1 0 1 0 0,0 0-1 0 0,0 1 0 0 0,-1-1 0 0 0,1 0 0 0 0,0 1 0 0 0,-1-1 0 0 0,1 1 0 0 0,-1-1 0 0 0,1 0 0 0 0,0 1 1 0 0,-1-1-1 0 0,1 1 0 0 0,-1 0 0 0 0,1-1 0 0 0,-1 1 0 0 0,0-1 0 0 0,1 2 0 0 0,18 36 996 0 0,-10-10-758 0 0,-5-12-36 0 0,2 0 0 0 0,8 18 0 0 0,-11-29-305 0 0,0 0-1 0 0,0 0 1 0 0,0 0-1 0 0,1-1 1 0 0,-1 1-1 0 0,1-1 1 0 0,0 0-1 0 0,1 0 1 0 0,-1-1-1 0 0,8 6 1 0 0,-7-6-1044 0 0,3 3-2836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2:5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7066 0 0,'-4'9'1496'0'0,"2"0"1"0"0,-1 0-1 0 0,1 0 1 0 0,0 0-1 0 0,1 1 1 0 0,0 14-1 0 0,5 62 630 0 0,-2-51-1373 0 0,-1-21-637 0 0,-1-4-83 0 0,0 0 0 0 0,1 1 0 0 0,0-1 0 0 0,1 0 0 0 0,0 0-1 0 0,1 0 1 0 0,5 14 0 0 0,-3-24-302 0 0,0-9 110 0 0,2-10 11 0 0,5-41 26 0 0,6-20 98 0 0,-16 74 32 0 0,0 0 0 0 0,1 0 0 0 0,-1 0 0 0 0,1 0 0 0 0,1 0 0 0 0,-1 0 0 0 0,1 1-1 0 0,0-1 1 0 0,7-6 0 0 0,-10 10 1 0 0,1 1 0 0 0,-1-1-1 0 0,1 1 1 0 0,-1 0 0 0 0,1-1 0 0 0,0 1-1 0 0,0 0 1 0 0,0 0 0 0 0,-1 0-1 0 0,1 0 1 0 0,0 0 0 0 0,0 1 0 0 0,0-1-1 0 0,0 1 1 0 0,0-1 0 0 0,1 1-1 0 0,-1 0 1 0 0,0 0 0 0 0,0 0 0 0 0,0 0-1 0 0,0 0 1 0 0,0 0 0 0 0,3 1-1 0 0,-2 0 28 0 0,0 0 0 0 0,0 1 0 0 0,0 0 0 0 0,0 0 0 0 0,-1-1 1 0 0,1 1-1 0 0,0 1 0 0 0,-1-1 0 0 0,0 0 0 0 0,1 1 0 0 0,-1-1 0 0 0,0 1 0 0 0,2 3 0 0 0,3 7 104 0 0,0 0-1 0 0,0 0 1 0 0,-1 1 0 0 0,-1 0 0 0 0,5 18 0 0 0,13 94-651 0 0,-9-159-13892 0 0,-17 5 11858 0 0,9 3-481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2:59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34 4937 0 0,'-2'-4'958'0'0,"0"1"0"0"0,0-1 0 0 0,0 1 0 0 0,-1-1 0 0 0,1 1 0 0 0,-1 0 0 0 0,0 0 0 0 0,-3-2 0 0 0,6 4-810 0 0,0 1 0 0 0,0 0 0 0 0,-1 0 0 0 0,1 0 0 0 0,0 0-1 0 0,0 0 1 0 0,-1 0 0 0 0,1 0 0 0 0,0 0 0 0 0,0 0-1 0 0,-1 0 1 0 0,1 0 0 0 0,0 0 0 0 0,0 0 0 0 0,-1 0 0 0 0,1 0-1 0 0,0 0 1 0 0,0 0 0 0 0,-1 1 0 0 0,1-1 0 0 0,0 0 0 0 0,0 0-1 0 0,-1 0 1 0 0,1 0 0 0 0,0 0 0 0 0,0 0 0 0 0,0 1 0 0 0,-1-1-1 0 0,1 0 1 0 0,0 0 0 0 0,0 0 0 0 0,0 1 0 0 0,0-1-1 0 0,0 0 1 0 0,-1 0 0 0 0,1 1 0 0 0,0-1 0 0 0,0 1 0 0 0,-5 23 2680 0 0,1 107 392 0 0,5-99-3286 0 0,2-1-1 0 0,1 1 1 0 0,1-1 0 0 0,12 36-1 0 0,-20-72 0 0 0,0 1-1 0 0,1-1 1 0 0,-2 1-1 0 0,1 0 0 0 0,0 0 1 0 0,-1 0-1 0 0,0 1 1 0 0,1-1-1 0 0,-1 1 0 0 0,-1 0 1 0 0,1 0-1 0 0,0 0 1 0 0,-1 1-1 0 0,0-1 0 0 0,1 1 1 0 0,-1 0-1 0 0,-6-1 1 0 0,7 2 66 0 0,0-1 1 0 0,0 1-1 0 0,0 1 1 0 0,1-1-1 0 0,-1 0 1 0 0,0 1-1 0 0,0 0 1 0 0,0 0-1 0 0,-1 0 0 0 0,2 1 1 0 0,-1-1-1 0 0,0 1 1 0 0,0 0-1 0 0,0 0 1 0 0,0 0-1 0 0,0 0 1 0 0,1 1-1 0 0,-1 0 1 0 0,0 0-1 0 0,1 0 1 0 0,0 0-1 0 0,-1 0 1 0 0,1 1-1 0 0,0-1 1 0 0,0 1-1 0 0,0 0 1 0 0,1 0-1 0 0,-1 0 1 0 0,-2 4-1 0 0,1 0-42 0 0,0 0-1 0 0,1 0 1 0 0,-1 0 0 0 0,2 0-1 0 0,-1 1 1 0 0,1-1 0 0 0,0 1-1 0 0,1-1 1 0 0,-1 1 0 0 0,2 0-1 0 0,-1 0 1 0 0,1 0 0 0 0,0-1-1 0 0,1 1 1 0 0,2 13 0 0 0,-3-20 21 0 0,1 1 1 0 0,-1-1-1 0 0,0 0 1 0 0,1 1 0 0 0,0-1-1 0 0,-1 0 1 0 0,1 0-1 0 0,0 0 1 0 0,0 1 0 0 0,0-1-1 0 0,0 0 1 0 0,-1 0-1 0 0,2 0 1 0 0,-1 0 0 0 0,0 0-1 0 0,0 0 1 0 0,0-1-1 0 0,0 1 1 0 0,0 0 0 0 0,1-1-1 0 0,-1 1 1 0 0,0 0 0 0 0,2-1-1 0 0,0 1 15 0 0,1-1 0 0 0,-1 1-1 0 0,0-1 1 0 0,0 0 0 0 0,0 0-1 0 0,1-1 1 0 0,-1 1 0 0 0,0 0-1 0 0,6-3 1 0 0,6-2-280 0 0,0-1 0 0 0,-1 0 0 0 0,18-12 0 0 0,-27 15-107 0 0,25-17-3096 0 0,-24 16 1879 0 0,-1 0 0 0 0,0-1-1 0 0,0 0 1 0 0,0 0 0 0 0,6-10 0 0 0,0-4-3674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2:5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10282 0 0,'0'7'298'0'0,"1"-1"-1"0"0,0 1 0 0 0,0-1 1 0 0,0 0-1 0 0,1 0 1 0 0,0 1-1 0 0,0-1 0 0 0,0 0 1 0 0,1 0-1 0 0,0-1 1 0 0,0 1-1 0 0,1-1 0 0 0,-1 1 1 0 0,1-1-1 0 0,0 0 1 0 0,1 0-1 0 0,-1-1 0 0 0,1 1 1 0 0,0-1-1 0 0,10 7 1 0 0,-12-9-147 0 0,1 0 0 0 0,0 0 1 0 0,0 0-1 0 0,0 0 1 0 0,0-1-1 0 0,0 0 0 0 0,0 0 1 0 0,1 0-1 0 0,-1 0 1 0 0,0 0-1 0 0,1-1 0 0 0,-1 0 1 0 0,0 0-1 0 0,1 0 1 0 0,-1 0-1 0 0,0-1 0 0 0,1 0 1 0 0,-1 0-1 0 0,0 0 1 0 0,0 0-1 0 0,0-1 0 0 0,0 1 1 0 0,0-1-1 0 0,0 0 1 0 0,0-1-1 0 0,-1 1 1 0 0,1 0-1 0 0,-1-1 0 0 0,1 0 1 0 0,-1 0-1 0 0,4-4 1 0 0,-4 4-164 0 0,0-1 1 0 0,-1 1 0 0 0,1-1 0 0 0,-1 0 0 0 0,1 0 0 0 0,-1 0 0 0 0,0 0 0 0 0,-1 0-1 0 0,1-1 1 0 0,-1 1 0 0 0,0 0 0 0 0,0-1 0 0 0,0 1 0 0 0,0-1 0 0 0,-1 0 0 0 0,0 1-1 0 0,0-1 1 0 0,0 1 0 0 0,-1-1 0 0 0,1 1 0 0 0,-1-1 0 0 0,0 1 0 0 0,0-1 0 0 0,-1 1-1 0 0,1 0 1 0 0,-1 0 0 0 0,0 0 0 0 0,0-1 0 0 0,0 2 0 0 0,-1-1 0 0 0,1 0 0 0 0,-1 0 0 0 0,0 1-1 0 0,0 0 1 0 0,-1-1 0 0 0,1 1 0 0 0,0 0 0 0 0,-1 1 0 0 0,0-1 0 0 0,0 1 0 0 0,0-1-1 0 0,0 1 1 0 0,-6-2 0 0 0,9 3 97 0 0,-1 0-1 0 0,0 1 1 0 0,0-1 0 0 0,0 0-1 0 0,0 1 1 0 0,0-1 0 0 0,0 1-1 0 0,-1 0 1 0 0,1 0-1 0 0,0-1 1 0 0,0 1 0 0 0,0 1-1 0 0,0-1 1 0 0,0 0 0 0 0,0 0-1 0 0,0 1 1 0 0,0 0-1 0 0,0-1 1 0 0,0 1 0 0 0,0 0-1 0 0,0 0 1 0 0,0 0 0 0 0,0 0-1 0 0,1 0 1 0 0,-1 0 0 0 0,0 0-1 0 0,1 1 1 0 0,-1-1-1 0 0,1 1 1 0 0,-1-1 0 0 0,1 1-1 0 0,0 0 1 0 0,0-1 0 0 0,0 1-1 0 0,0 0 1 0 0,0 0-1 0 0,0 0 1 0 0,0 0 0 0 0,0 0-1 0 0,1 0 1 0 0,-2 3 0 0 0,0 5 17 0 0,1 0 0 0 0,0 0 1 0 0,0-1-1 0 0,1 1 1 0 0,0 0-1 0 0,0 0 0 0 0,4 15 1 0 0,-1-4-71 0 0,2 0 1 0 0,0 0-1 0 0,2-1 0 0 0,9 22 1 0 0,-14-37-87 0 0,0 0 0 0 0,1 0 1 0 0,-1 0-1 0 0,1 0 0 0 0,0 0 0 0 0,1-1 1 0 0,-1 0-1 0 0,1 1 0 0 0,0-1 1 0 0,0 0-1 0 0,0-1 0 0 0,0 1 0 0 0,1-1 1 0 0,0 0-1 0 0,-1 0 0 0 0,1 0 0 0 0,0-1 1 0 0,0 1-1 0 0,1-1 0 0 0,9 2 1 0 0,-12-4-260 0 0,1 1 1 0 0,-1-1 0 0 0,0 0 0 0 0,0-1 0 0 0,1 1-1 0 0,-1-1 1 0 0,0 1 0 0 0,0-1 0 0 0,0 0 0 0 0,0 0-1 0 0,0 0 1 0 0,0-1 0 0 0,0 1 0 0 0,0-1 0 0 0,0 1-1 0 0,0-1 1 0 0,-1 0 0 0 0,1 0 0 0 0,-1 0 0 0 0,0-1-1 0 0,1 1 1 0 0,-1-1 0 0 0,2-3 0 0 0,2-3-1405 0 0,0 0 0 0 0,-1 0 0 0 0,0-1 0 0 0,0 0 1 0 0,5-19-1 0 0,-1-4-2775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4825 0 0,'3'-2'481'0'0,"-1"0"1"0"0,0 1-1 0 0,1-1 0 0 0,-1 1 1 0 0,1 0-1 0 0,0 0 0 0 0,-1 0 1 0 0,1 0-1 0 0,0 0 1 0 0,0 1-1 0 0,-1-1 0 0 0,1 1 1 0 0,0 0-1 0 0,0 0 0 0 0,0 0 1 0 0,0 0-1 0 0,0 0 0 0 0,-1 1 1 0 0,5 0-1 0 0,-4 1-213 0 0,0-1 0 0 0,0 1-1 0 0,-1 0 1 0 0,1 0 0 0 0,-1 0 0 0 0,1 0-1 0 0,-1 0 1 0 0,0 1 0 0 0,0-1 0 0 0,0 1 0 0 0,0-1-1 0 0,0 1 1 0 0,-1 0 0 0 0,1 0 0 0 0,-1 0 0 0 0,0-1-1 0 0,2 5 1 0 0,12 41 93 0 0,-3 0-1 0 0,-1 0 1 0 0,-2 1 0 0 0,3 71-1 0 0,-18-132-4002 0 0,-3-24 3083 0 0,8 13 615 0 0,0 1 0 0 0,1 0 0 0 0,6-41 0 0 0,-5 57 8 0 0,0-1-1 0 0,0 0 1 0 0,1 1-1 0 0,0-1 0 0 0,0 1 1 0 0,1-1-1 0 0,0 1 1 0 0,0 0-1 0 0,0 0 1 0 0,1 0-1 0 0,-1 0 1 0 0,2 1-1 0 0,-1-1 1 0 0,1 1-1 0 0,-1 0 1 0 0,11-7-1 0 0,-11 10-58 0 0,0 0 0 0 0,0 1 1 0 0,0-1-1 0 0,1 1 0 0 0,-1 0 0 0 0,0 0 0 0 0,1 1 0 0 0,-1-1 0 0 0,1 1 0 0 0,-1 0 1 0 0,1 0-1 0 0,-1 0 0 0 0,1 1 0 0 0,-1 0 0 0 0,0 0 0 0 0,1 0 0 0 0,-1 0 0 0 0,0 1 1 0 0,7 2-1 0 0,-4-1-323 0 0,1 1 1 0 0,0 0 0 0 0,-1 0 0 0 0,0 1-1 0 0,0 0 1 0 0,0 0 0 0 0,-1 1 0 0 0,0-1-1 0 0,9 12 1 0 0,-14-16-59 0 0,0 0 0 0 0,0 1-1 0 0,0 0 1 0 0,-1-1 0 0 0,1 1 0 0 0,0-1-1 0 0,-1 1 1 0 0,0 0 0 0 0,1 0 0 0 0,-1-1-1 0 0,0 1 1 0 0,0 0 0 0 0,0 0 0 0 0,0-1-1 0 0,0 1 1 0 0,0 0 0 0 0,0 0 0 0 0,0-1-1 0 0,-1 1 1 0 0,1 0 0 0 0,-1-1 0 0 0,0 1-1 0 0,1 0 1 0 0,-1-1 0 0 0,0 1 0 0 0,0-1-1 0 0,0 1 1 0 0,0-1 0 0 0,0 0 0 0 0,-1 2-1 0 0,-11 10-2522 0 0</inkml:trace>
  <inkml:trace contextRef="#ctx0" brushRef="#br0" timeOffset="1">193 272 9266 0 0,'5'-2'6265'0'0,"2"-2"-4224"0"0,5-1-569 0 0,7-3-512 0 0,2-1-376 0 0,4 2-280 0 0,2 0-152 0 0,1 1-71 0 0,1 3-226 0 0,-2 3-527 0 0,-2 3-728 0 0,-4 2-1056 0 0,-4 1-905 0 0,-6 3-424 0 0,-11 2-1632 0 0,3 6 2184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3:0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 4673 0 0,'-9'-1'8438'0'0,"8"1"-8147"0"0,-4 10 4154 0 0,1 16-1357 0 0,4-26-2920 0 0,-6 127 4155 0 0,5-86-4117 0 0,2 0-1 0 0,10 66 1 0 0,-11-106-223 0 0,0 0 1 0 0,0-1-1 0 0,0 1 0 0 0,0-1 1 0 0,0 1-1 0 0,1-1 0 0 0,-1 1 1 0 0,0-1-1 0 0,0 1 0 0 0,0-1 1 0 0,0 1-1 0 0,1-1 0 0 0,-1 1 1 0 0,0-1-1 0 0,1 1 1 0 0,-1-1-1 0 0,0 1 0 0 0,1-1 1 0 0,-1 1-1 0 0,0-1 0 0 0,1 0 1 0 0,-1 1-1 0 0,1-1 0 0 0,-1 0 1 0 0,1 1-1 0 0,-1-1 0 0 0,1 0 1 0 0,-1 0-1 0 0,1 1 0 0 0,14-10-325 0 0,14-31 33 0 0,-23 32 292 0 0,11-17-569 0 0,-8 10 752 0 0,1 1 0 0 0,0 0-1 0 0,1 1 1 0 0,18-16 0 0 0,-25 25-486 0 0,0 1 1 0 0,1 0 0 0 0,-1 0-1 0 0,1 1 1 0 0,0-1-1 0 0,0 1 1 0 0,8-3 0 0 0,-9 4-481 0 0,1 0 1 0 0,0 0-1 0 0,0 1 1 0 0,0-1 0 0 0,-1 1-1 0 0,1 0 1 0 0,0 0-1 0 0,0 1 1 0 0,7 1-1 0 0,-11-2 650 0 0,-1 1-1 0 0,0-1 1 0 0,0 0-1 0 0,1 0 0 0 0,-1 0 1 0 0,0 0-1 0 0,0 0 0 0 0,1 0 1 0 0,-1 1-1 0 0,0-1 0 0 0,0 0 1 0 0,1 0-1 0 0,-1 0 0 0 0,0 0 1 0 0,0 0-1 0 0,1 0 1 0 0,-1 0-1 0 0,0 0 0 0 0,1 0 1 0 0,-1 0-1 0 0,0 0 0 0 0,0 0 1 0 0,1 0-1 0 0,-1-1 0 0 0,0 1 1 0 0,0 0-1 0 0,1 0 1 0 0,-1 0-1 0 0,0 0 0 0 0,0 0 1 0 0,1 0-1 0 0,-1-1 0 0 0,0 1 1 0 0,0 0-1 0 0,0 0 0 0 0,1-1 1 0 0,8-2-7213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3:00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11 6641 0 0,'-11'-9'11289'0'0,"-4"7"-4571"0"0,10 3-6226 0 0,1 0-1 0 0,0 0 0 0 0,0 0 1 0 0,0 0-1 0 0,0 1 1 0 0,1 0-1 0 0,-5 2 1 0 0,-6 5-724 0 0,0 0 0 0 0,-20 17 1 0 0,31-23 224 0 0,0 0 0 0 0,-1 0 0 0 0,1 0 0 0 0,0 1 0 0 0,1-1 1 0 0,-1 1-1 0 0,1 0 0 0 0,-1-1 0 0 0,1 1 0 0 0,0 0 0 0 0,0 0 1 0 0,1 0-1 0 0,-1 1 0 0 0,1-1 0 0 0,0 0 0 0 0,0 0 0 0 0,0 1 1 0 0,1-1-1 0 0,0 1 0 0 0,0-1 0 0 0,0 1 0 0 0,0-1 0 0 0,0 0 1 0 0,3 8-1 0 0,-2-7-13 0 0,1 0 1 0 0,0 0-1 0 0,1 0 1 0 0,-1-1 0 0 0,1 1-1 0 0,0-1 1 0 0,0 0-1 0 0,0 0 1 0 0,0 0-1 0 0,1 0 1 0 0,0 0 0 0 0,0-1-1 0 0,0 0 1 0 0,0 1-1 0 0,0-2 1 0 0,1 1 0 0 0,-1 0-1 0 0,1-1 1 0 0,0 0-1 0 0,8 3 1 0 0,125 26-421 0 0,-138-31 448 0 0,0 0 1 0 0,1 0 0 0 0,-1 0-1 0 0,0 0 1 0 0,1 0 0 0 0,-1 1-1 0 0,0-1 1 0 0,1 0-1 0 0,-1 0 1 0 0,0 0 0 0 0,0 0-1 0 0,1 0 1 0 0,-1 1 0 0 0,0-1-1 0 0,1 0 1 0 0,-1 0-1 0 0,0 1 1 0 0,0-1 0 0 0,1 0-1 0 0,-1 0 1 0 0,0 1 0 0 0,0-1-1 0 0,0 0 1 0 0,0 0 0 0 0,1 1-1 0 0,-1-1 1 0 0,0 0-1 0 0,0 1 1 0 0,0-1 0 0 0,0 0-1 0 0,0 1 1 0 0,0-1 0 0 0,0 0-1 0 0,0 1 1 0 0,0-1-1 0 0,0 0 1 0 0,0 1 0 0 0,0-1-1 0 0,-10 13 315 0 0,-20 7 13 0 0,9-10-301 0 0,-1-1 1 0 0,0 0 0 0 0,-23 5 0 0 0,-6 2-326 0 0,48-15 169 0 0,1 0-1 0 0,0 0 1 0 0,0 0 0 0 0,0 1-1 0 0,0-1 1 0 0,0 1 0 0 0,0-1-1 0 0,0 1 1 0 0,0 0 0 0 0,1 0 0 0 0,-3 2-1 0 0,0 10-3123 0 0,4-14 2897 0 0,0 1 0 0 0,0 0-1 0 0,1-1 1 0 0,-1 1-1 0 0,0 0 1 0 0,0-1-1 0 0,1 1 1 0 0,-1 0 0 0 0,1-1-1 0 0,-1 1 1 0 0,0 0-1 0 0,1-1 1 0 0,-1 1 0 0 0,1-1-1 0 0,-1 1 1 0 0,1-1-1 0 0,0 1 1 0 0,-1-1 0 0 0,1 0-1 0 0,0 1 1 0 0,8 0-5267 0 0,5-4-1218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3:0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6 317 8514 0 0,'0'0'145'0'0,"-1"-1"1"0"0,1 1 0 0 0,-1-1-1 0 0,1 0 1 0 0,-1 1 0 0 0,1-1-1 0 0,-1 0 1 0 0,1 1 0 0 0,0-1-1 0 0,0 0 1 0 0,-1 0 0 0 0,1 1-1 0 0,0-1 1 0 0,0 0 0 0 0,0 0-1 0 0,0 0 1 0 0,0 1-1 0 0,0-1 1 0 0,0 0 0 0 0,0 0-1 0 0,0 0 1 0 0,0 1 0 0 0,0-1-1 0 0,1 0 1 0 0,-1 0 0 0 0,0 1-1 0 0,0-1 1 0 0,1 0 0 0 0,-1 0-1 0 0,1 1 1 0 0,-1-1 0 0 0,0 0-1 0 0,1 1 1 0 0,-1-1 0 0 0,1 1-1 0 0,0-1 1 0 0,-1 0-1 0 0,1 1 1 0 0,-1 0 0 0 0,1-1-1 0 0,0 1 1 0 0,-1-1 0 0 0,1 1-1 0 0,0 0 1 0 0,0-1 0 0 0,-1 1-1 0 0,1 0 1 0 0,0 0 0 0 0,0-1-1 0 0,0 1 1 0 0,-1 0 0 0 0,1 0-1 0 0,0 0 1 0 0,0 0 0 0 0,1 0-1 0 0,7 0 492 0 0,0 1-1 0 0,0-1 1 0 0,17 5 0 0 0,-19-4-522 0 0,41 8-320 0 0,112 22 584 0 0,-57-1-9092 0 0,-97-29 4978 0 0</inkml:trace>
  <inkml:trace contextRef="#ctx0" brushRef="#br0" timeOffset="1">154 5 6625 0 0,'0'-1'332'0'0,"0"1"-1"0"0,-1 0 0 0 0,1-1 0 0 0,-1 1 0 0 0,1 0 0 0 0,0-1 1 0 0,-1 1-1 0 0,1 0 0 0 0,-1 0 0 0 0,1-1 0 0 0,-1 1 0 0 0,1 0 0 0 0,-1 0 1 0 0,1 0-1 0 0,-1 0 0 0 0,0-1 0 0 0,1 1 0 0 0,-1 0 0 0 0,1 0 1 0 0,-1 0-1 0 0,1 0 0 0 0,-1 0 0 0 0,1 1 0 0 0,-1-1 0 0 0,1 0 1 0 0,-1 0-1 0 0,0 0 0 0 0,-6 14 4277 0 0,4 28-2129 0 0,3-33-1794 0 0,0 68-55 0 0,3 0 0 0 0,3 0 0 0 0,30 140 0 0 0,-30-193-1207 0 0,1-1 1 0 0,12 29 0 0 0,-16-44-335 0 0,1 0 0 0 0,1-1 0 0 0,0 1 1 0 0,0-1-1 0 0,9 11 0 0 0,-13-17 561 0 0,0 1 0 0 0,0-1-1 0 0,0 0 1 0 0,0 0 0 0 0,0 0 0 0 0,0-1 0 0 0,0 1-1 0 0,0 0 1 0 0,0 0 0 0 0,0-1 0 0 0,1 1 0 0 0,-1 0-1 0 0,0-1 1 0 0,0 1 0 0 0,1-1 0 0 0,-1 0 0 0 0,0 1-1 0 0,1-1 1 0 0,-1 0 0 0 0,0 0 0 0 0,1 0-1 0 0,-1 0 1 0 0,1 0 0 0 0,-1 0 0 0 0,0 0 0 0 0,1 0-1 0 0,-1-1 1 0 0,0 1 0 0 0,1 0 0 0 0,-1-1 0 0 0,0 1-1 0 0,1-1 1 0 0,-1 0 0 0 0,1 0 0 0 0,15-9-4429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3:01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46 9002 0 0,'-19'-21'9284'0'0,"-3"10"-4004"0"0,19 10-5110 0 0,0 1 0 0 0,0 0 0 0 0,-1-1 0 0 0,1 1 1 0 0,0 1-1 0 0,0-1 0 0 0,0 0 0 0 0,0 1 0 0 0,0-1 0 0 0,0 1 1 0 0,1 0-1 0 0,-1 0 0 0 0,0 0 0 0 0,0 0 0 0 0,0 1 0 0 0,1-1 1 0 0,-1 1-1 0 0,1 0 0 0 0,-1 0 0 0 0,1-1 0 0 0,0 2 1 0 0,0-1-1 0 0,-4 4 0 0 0,-2 4-121 0 0,1-1 0 0 0,0 1 1 0 0,1 1-1 0 0,0-1 0 0 0,1 1 0 0 0,0 0 0 0 0,0 1 1 0 0,-4 18-1 0 0,7-23-133 0 0,0 0 0 0 0,0 1 0 0 0,1-1 0 0 0,0 0 0 0 0,1 0 0 0 0,0 1 0 0 0,0-1 0 0 0,0 1 0 0 0,1-1 0 0 0,0 0 0 0 0,0 0 0 0 0,1 0 1 0 0,0 0-1 0 0,0 0 0 0 0,5 11 0 0 0,-6-16 27 0 0,1 0 0 0 0,-1 0 0 0 0,0 0 1 0 0,0 0-1 0 0,1-1 0 0 0,-1 1 0 0 0,1 0 0 0 0,0-1 1 0 0,-1 1-1 0 0,1-1 0 0 0,0 1 0 0 0,0-1 0 0 0,0 0 1 0 0,0 0-1 0 0,0 0 0 0 0,0 0 0 0 0,0 0 1 0 0,1 0-1 0 0,-1 0 0 0 0,0-1 0 0 0,0 1 0 0 0,5-1 1 0 0,-3 0-5 0 0,-1-1 0 0 0,1 1 0 0 0,0-1 0 0 0,-1 0 0 0 0,1 0 0 0 0,-1-1 0 0 0,1 1 0 0 0,-1-1 0 0 0,1 1 0 0 0,-1-1 0 0 0,0 0 0 0 0,5-5 0 0 0,3-2-100 0 0,-1-1 1 0 0,0 0 0 0 0,0-1 0 0 0,-2 0 0 0 0,1-1-1 0 0,9-16 1 0 0,-10 13 81 0 0,-1 0 0 0 0,0 0 1 0 0,-1 0-1 0 0,0-1 0 0 0,-1 0 0 0 0,-1 0 0 0 0,-1 0 0 0 0,0 0 1 0 0,1-29-1 0 0,-7 33 916 0 0,-2 22 202 0 0,0 22 3 0 0,3 0-1010 0 0,1 1 0 0 0,3 0 1 0 0,0-1-1 0 0,2 1 0 0 0,16 62 0 0 0,-13-79-385 0 0,7-3-4365 0 0,-13-13 4415 0 0,0 1-1 0 0,0-1 1 0 0,0 0 0 0 0,0-1 0 0 0,0 1-1 0 0,0 0 1 0 0,0 0 0 0 0,0 0-1 0 0,0-1 1 0 0,0 1 0 0 0,0 0-1 0 0,0-1 1 0 0,0 1 0 0 0,0-1-1 0 0,0 1 1 0 0,0-1 0 0 0,0 0-1 0 0,-1 1 1 0 0,1-1 0 0 0,0 0-1 0 0,0 1 1 0 0,-1-1 0 0 0,1 0-1 0 0,-1 0 1 0 0,1 0 0 0 0,0 0 0 0 0,-1 1-1 0 0,1-1 1 0 0,-1 0 0 0 0,0 0-1 0 0,1 0 1 0 0,-1-2 0 0 0,24-49-5535 0 0,-6 28 2576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3:0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4513 0 0,'8'-10'1189'0'0,"-3"5"-39"0"0,-1 0 0 0 0,1-1-1 0 0,0 1 1 0 0,1 1-1 0 0,-1-1 1 0 0,1 1 0 0 0,7-4-1 0 0,-13 8-1019 0 0,0 0 1 0 0,0 0-1 0 0,1 0 0 0 0,-1 0 1 0 0,0 0-1 0 0,0 0 0 0 0,0 0 1 0 0,0 0-1 0 0,1 0 0 0 0,-1 0 1 0 0,0 0-1 0 0,0 0 0 0 0,0 0 0 0 0,1 0 1 0 0,1 2 1563 0 0,-2-2-1564 0 0,0 0 0 0 0,0 0 1 0 0,0 0-1 0 0,0 0 0 0 0,0 1 1 0 0,0-1-1 0 0,0 0 0 0 0,0 0 1 0 0,0 0-1 0 0,0 0 0 0 0,0 1 0 0 0,0-1 1 0 0,2 14 1900 0 0,-3 13-750 0 0,-5 29-105 0 0,0-12-1060 0 0,2 0 0 0 0,2 1 0 0 0,2-1 0 0 0,6 45-1 0 0,-6-88-141 0 0,0 0-1 0 0,0 0 1 0 0,0 0-1 0 0,0 0 1 0 0,0 0-1 0 0,1 0 1 0 0,-1 0-1 0 0,0 0 1 0 0,1 0-1 0 0,-1 0 1 0 0,0 0-1 0 0,1 0 1 0 0,-1 0-1 0 0,1 0 1 0 0,0-1-1 0 0,-1 1 1 0 0,1 0-1 0 0,0 0 1 0 0,1 1-1 0 0,-2-2 8 0 0,1 0 0 0 0,-1 0-1 0 0,1-1 1 0 0,0 1 0 0 0,-1 0-1 0 0,1 0 1 0 0,-1 0-1 0 0,1 0 1 0 0,-1-1 0 0 0,1 1-1 0 0,-1 0 1 0 0,1-1 0 0 0,-1 1-1 0 0,1 0 1 0 0,-1-1 0 0 0,1 1-1 0 0,-1-1 1 0 0,0 1 0 0 0,1 0-1 0 0,-1-1 1 0 0,0 1 0 0 0,1-1-1 0 0,-1 1 1 0 0,1-2-1 0 0,20-42-500 0 0,-19 38 531 0 0,16-38-176 0 0,-13 29 121 0 0,1-1 0 0 0,0 1-1 0 0,1 0 1 0 0,1 0 0 0 0,0 1 0 0 0,15-18 0 0 0,-22 31 53 0 0,-1 0 1 0 0,1 0 0 0 0,0 0-1 0 0,0 0 1 0 0,0 0-1 0 0,0 0 1 0 0,0 0 0 0 0,0 1-1 0 0,0-1 1 0 0,0 0-1 0 0,0 1 1 0 0,0-1 0 0 0,0 1-1 0 0,0-1 1 0 0,0 1-1 0 0,1-1 1 0 0,-1 1 0 0 0,0 0-1 0 0,0-1 1 0 0,1 1 0 0 0,-1 0-1 0 0,0 0 1 0 0,0 0-1 0 0,1 0 1 0 0,-1 0 0 0 0,0 1-1 0 0,2-1 1 0 0,-1 1 42 0 0,-1 0 0 0 0,1 1 0 0 0,0-1 0 0 0,0 0 0 0 0,-1 1 0 0 0,1-1 1 0 0,-1 1-1 0 0,1 0 0 0 0,-1-1 0 0 0,1 1 0 0 0,-1 0 0 0 0,0 0 0 0 0,0 0 0 0 0,1 2 0 0 0,3 8 211 0 0,0 1 0 0 0,-1 0 0 0 0,4 23-1 0 0,-4-12-267 0 0,13 56-52 0 0,-16-74-235 0 0,1 0 0 0 0,0 0 1 0 0,1 0-1 0 0,-1-1 0 0 0,1 1 1 0 0,0-1-1 0 0,0 1 0 0 0,1-1 0 0 0,0 0 1 0 0,5 5-1 0 0,-9-10 139 0 0,1 1-1 0 0,-1-1 1 0 0,1 0-1 0 0,-1 1 1 0 0,1-1-1 0 0,0 0 1 0 0,-1 0-1 0 0,1 0 1 0 0,0 1-1 0 0,-1-1 1 0 0,1 0-1 0 0,0 0 1 0 0,-1 0-1 0 0,1 0 1 0 0,0 0-1 0 0,-1 0 1 0 0,1 0-1 0 0,0 0 1 0 0,-1 0-1 0 0,1-1 1 0 0,0 1-1 0 0,-1 0 1 0 0,1 0-1 0 0,0 0 1 0 0,-1-1-1 0 0,1 1 1 0 0,-1 0-1 0 0,1-1 1 0 0,-1 1-1 0 0,1-1 1 0 0,-1 1-1 0 0,1 0 1 0 0,-1-1-1 0 0,1 1 1 0 0,-1-1-1 0 0,1 0 1 0 0,-1 1-1 0 0,0-1 1 0 0,1 1-1 0 0,-1-1 1 0 0,0 1-1 0 0,1-1 1 0 0,-1 0-1 0 0,0 1 1 0 0,0-1-1 0 0,0 0 1 0 0,15-38-3281 0 0,-14 33 2964 0 0,24-79-2116 0 0,-12 39 2442 0 0,22-55-1 0 0,-29 86 454 0 0,1 2 1 0 0,0-1-1 0 0,1 1 0 0 0,0 0 1 0 0,2 0-1 0 0,-1 1 0 0 0,23-22 1 0 0,-30 33-225 0 0,-1 0 1 0 0,1-1 0 0 0,0 1 0 0 0,0 0-1 0 0,0 0 1 0 0,0 0 0 0 0,0 1-1 0 0,0-1 1 0 0,0 0 0 0 0,1 1 0 0 0,-1-1-1 0 0,0 1 1 0 0,0 0 0 0 0,0 0 0 0 0,1 0-1 0 0,-1 0 1 0 0,0 0 0 0 0,0 0 0 0 0,0 0-1 0 0,0 1 1 0 0,3 0 0 0 0,-1 0 580 0 0,-1-1-1 0 0,1 1 1 0 0,0-1 0 0 0,-1 0 0 0 0,1 0-1 0 0,0 0 1 0 0,5-2 0 0 0,-6 2-316 0 0,-1-1 1 0 0,1 0 0 0 0,-1 1-1 0 0,1-1 1 0 0,0 1 0 0 0,-1 0-1 0 0,1 0 1 0 0,0 0-1 0 0,0 0 1 0 0,-1 1 0 0 0,1-1-1 0 0,0 1 1 0 0,-1 0 0 0 0,1-1-1 0 0,-1 1 1 0 0,1 0 0 0 0,-1 0-1 0 0,1 1 1 0 0,1 1-1 0 0,-1-1-122 0 0,0 0-1 0 0,-1 1 0 0 0,0 0 1 0 0,1 0-1 0 0,-1-1 1 0 0,0 1-1 0 0,-1 0 0 0 0,1 1 1 0 0,0-1-1 0 0,-1 0 0 0 0,0 0 1 0 0,2 7-1 0 0,1 9-42 0 0,-1 0 0 0 0,-1 0 0 0 0,-1 1 0 0 0,-2 27 0 0 0,1-25 271 0 0,0-5-402 0 0,1 29-139 0 0,-3 0 0 0 0,-1 0-1 0 0,-10 47 1 0 0,13-93 52 0 0,0 0 1 0 0,1 0-1 0 0,-1 0 0 0 0,0 0 0 0 0,0 0 1 0 0,0 0-1 0 0,0 1 0 0 0,0-1 0 0 0,-1 0 1 0 0,1 0-1 0 0,0 0 0 0 0,0 0 0 0 0,0 0 1 0 0,0 0-1 0 0,0 0 0 0 0,0 1 0 0 0,0-1 1 0 0,0 0-1 0 0,0 0 0 0 0,0 0 0 0 0,0 0 0 0 0,0 0 1 0 0,0 0-1 0 0,0 0 0 0 0,0 0 0 0 0,-1 0 1 0 0,1 1-1 0 0,0-1 0 0 0,0 0 0 0 0,0 0 1 0 0,0 0-1 0 0,0 0 0 0 0,0 0 0 0 0,0 0 1 0 0,0 0-1 0 0,-1 0 0 0 0,1 0 0 0 0,0 0 1 0 0,0 0-1 0 0,0 0 0 0 0,0 0 0 0 0,0 0 1 0 0,0 0-1 0 0,0 0 0 0 0,-1 0 0 0 0,1 0 1 0 0,0 0-1 0 0,0 0 0 0 0,0 0 0 0 0,0 0 0 0 0,0 0 1 0 0,0 0-1 0 0,0 0 0 0 0,-1 0 0 0 0,1 0 1 0 0,0 0-1 0 0,0-1 0 0 0,0 1 0 0 0,0 0 1 0 0,0 0-1 0 0,-8-11-896 0 0,-6-20 434 0 0,12 26 342 0 0,-7-16 39 0 0,-2-1-1 0 0,0 2 1 0 0,-1-1 0 0 0,-25-30 0 0 0,37 51 124 0 0,0 0 1 0 0,0-1-1 0 0,0 1 1 0 0,0 0-1 0 0,0 0 1 0 0,-1 0-1 0 0,1-1 1 0 0,0 1-1 0 0,0 0 1 0 0,0 0-1 0 0,0 0 1 0 0,-1 0-1 0 0,1-1 1 0 0,0 1-1 0 0,0 0 1 0 0,0 0-1 0 0,-1 0 1 0 0,1 0-1 0 0,0 0 1 0 0,0 0-1 0 0,-1 0 1 0 0,1 0-1 0 0,0 0 1 0 0,0 0-1 0 0,0-1 1 0 0,-1 1-1 0 0,1 0 1 0 0,0 0-1 0 0,0 0 1 0 0,-1 1-1 0 0,1-1 1 0 0,0 0-1 0 0,0 0 1 0 0,-1 0-1 0 0,1 0 1 0 0,0 0-1 0 0,0 0 1 0 0,0 0-1 0 0,-1 0 1 0 0,1 0-1 0 0,0 0 1 0 0,0 1-1 0 0,0-1 1 0 0,-1 0-1 0 0,1 0 1 0 0,0 0-1 0 0,0 0 1 0 0,0 1-1 0 0,-6 15 299 0 0,3 22-48 0 0,3-38-261 0 0,0 9 23 0 0,-1 16 97 0 0,5 40 0 0 0,-4-60-98 0 0,1 1 0 0 0,-1-1-1 0 0,2 1 1 0 0,-1-1-1 0 0,1 0 1 0 0,-1 0-1 0 0,1 0 1 0 0,1 0 0 0 0,-1 0-1 0 0,1 0 1 0 0,0 0-1 0 0,0-1 1 0 0,6 8 0 0 0,-6-10-15 0 0,-1-1 1 0 0,0 0-1 0 0,1 1 1 0 0,-1-1-1 0 0,1 0 1 0 0,-1 0 0 0 0,1-1-1 0 0,-1 1 1 0 0,1-1-1 0 0,0 1 1 0 0,-1-1-1 0 0,1 0 1 0 0,0 0-1 0 0,-1 0 1 0 0,1 0-1 0 0,0 0 1 0 0,-1 0 0 0 0,1-1-1 0 0,-1 0 1 0 0,1 1-1 0 0,0-1 1 0 0,-1 0-1 0 0,0 0 1 0 0,1 0-1 0 0,-1-1 1 0 0,4-1 0 0 0,6-5-54 0 0,0 1 0 0 0,0-2 1 0 0,15-13-1 0 0,-14 10-1299 0 0,-1 0 1 0 0,22-27-1 0 0,-28 31-845 0 0,-1 0-1 0 0,0-1 1 0 0,0 1-1 0 0,-1-1 1 0 0,0 0 0 0 0,5-18-1 0 0,-4 5-2673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3:0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6953 0 0,'7'-70'8942'0'0,"-3"39"-7532"0"0,-2 1 0 0 0,0 0 0 0 0,-2 0 1 0 0,-1-1-1 0 0,-10-52 0 0 0,16 113-4260 0 0,-3 3-5771 0 0,-1-14 497 0 0</inkml:trace>
  <inkml:trace contextRef="#ctx0" brushRef="#br0" timeOffset="1">115 375 14627 0 0,'12'31'5775'0'0,"8"34"-1"0"0,-15-40-4860 0 0,0 1-1 0 0,-1-1 1 0 0,0 47-1 0 0,-4-68-1348 0 0,1 25-2113 0 0,4-12-6222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3:0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54 13355 0 0,'-3'-2'794'0'0,"1"0"0"0"0,0-1 1 0 0,-1 1-1 0 0,1 0 0 0 0,-1 0 1 0 0,0 0-1 0 0,0 1 0 0 0,0-1 0 0 0,-3-1 1 0 0,5 3-693 0 0,1 0 1 0 0,0 0-1 0 0,-1 0 1 0 0,1 0-1 0 0,-1 0 0 0 0,1 0 1 0 0,-1 0-1 0 0,1 0 1 0 0,0 0-1 0 0,-1 0 1 0 0,1 0-1 0 0,-1 0 1 0 0,1 0-1 0 0,-1 1 1 0 0,1-1-1 0 0,0 0 1 0 0,-1 0-1 0 0,1 0 0 0 0,-1 1 1 0 0,1-1-1 0 0,0 0 1 0 0,-1 0-1 0 0,1 1 1 0 0,0-1-1 0 0,-1 1 1 0 0,-4 19 799 0 0,1 71 494 0 0,1-23-1319 0 0,8 129 0 0 0,-5-196-104 0 0,0 0 0 0 0,0 0 1 0 0,0 0-1 0 0,0 0 0 0 0,0 0 1 0 0,1-1-1 0 0,-1 1 1 0 0,0 0-1 0 0,0 0 0 0 0,0 0 1 0 0,1 0-1 0 0,-1-1 0 0 0,0 1 1 0 0,1 0-1 0 0,-1 0 1 0 0,1-1-1 0 0,-1 1 0 0 0,1 0 1 0 0,-1-1-1 0 0,1 1 0 0 0,1 1 1 0 0,-2-3 1 0 0,1 1 1 0 0,-1 0 0 0 0,1-1 0 0 0,-1 1-1 0 0,1 0 1 0 0,0-1 0 0 0,-1 1 0 0 0,1-1-1 0 0,-1 1 1 0 0,1 0 0 0 0,-1-1 0 0 0,0 1-1 0 0,1-1 1 0 0,-1 0 0 0 0,0 1 0 0 0,1-1-1 0 0,-1 1 1 0 0,0-1 0 0 0,1 1 0 0 0,-1-2-1 0 0,15-39-541 0 0,-14 38 532 0 0,42-129-690 0 0,-35 113 711 0 0,1 1 1 0 0,0 0-1 0 0,1 1 0 0 0,25-32 0 0 0,-17 25 10 0 0,2 2-1 0 0,1 0 0 0 0,34-28 1 0 0,-55 50 8 0 0,1-1 0 0 0,0 1 1 0 0,-1-1-1 0 0,1 1 0 0 0,0-1 1 0 0,-1 1-1 0 0,1-1 0 0 0,0 1 1 0 0,0 0-1 0 0,-1-1 1 0 0,1 1-1 0 0,0 0 0 0 0,0 0 1 0 0,0 0-1 0 0,0-1 0 0 0,-1 1 1 0 0,1 0-1 0 0,0 0 0 0 0,0 0 1 0 0,0 0-1 0 0,-1 1 0 0 0,1-1 1 0 0,0 0-1 0 0,0 0 0 0 0,0 0 1 0 0,-1 1-1 0 0,1-1 0 0 0,0 0 1 0 0,0 1-1 0 0,0 0 0 0 0,1 0 19 0 0,-1 0 0 0 0,0 1-1 0 0,1 0 1 0 0,-1-1 0 0 0,0 1-1 0 0,0 0 1 0 0,0 0 0 0 0,-1 0-1 0 0,1-1 1 0 0,0 1 0 0 0,-1 0-1 0 0,1 2 1 0 0,2 7 103 0 0,-2 1 0 0 0,1-1 0 0 0,-2 14 0 0 0,-1 11 27 0 0,-3 0-1 0 0,-10 45 0 0 0,-2 20-1102 0 0,18-69-2039 0 0,8-15-3367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3:03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 13299 0 0,'-4'-1'626'0'0,"-1"-1"0"0"0,0 1 0 0 0,1 0 0 0 0,-1 0 0 0 0,0 1 0 0 0,0-1 0 0 0,0 1 0 0 0,0 0 0 0 0,0 0 0 0 0,1 1 0 0 0,-1 0 0 0 0,0-1 0 0 0,0 2 1 0 0,1-1-1 0 0,-1 0 0 0 0,0 1 0 0 0,1 0 0 0 0,-6 3 0 0 0,4-1-420 0 0,0 0 1 0 0,0 1 0 0 0,1 0 0 0 0,0 0-1 0 0,0 0 1 0 0,0 1 0 0 0,1-1 0 0 0,-1 1-1 0 0,1 0 1 0 0,1 0 0 0 0,-5 10 0 0 0,2-4-397 0 0,2 0 1 0 0,-1 0-1 0 0,2 0 1 0 0,-1 1-1 0 0,2-1 1 0 0,0 1 0 0 0,0 0-1 0 0,1 0 1 0 0,1 0-1 0 0,0 0 1 0 0,1 0 0 0 0,0 0-1 0 0,5 20 1 0 0,-6-32 147 0 0,0-1 1 0 0,0 1 0 0 0,0 0-1 0 0,0 0 1 0 0,1 0 0 0 0,-1 0-1 0 0,0-1 1 0 0,1 1-1 0 0,-1 0 1 0 0,0 0 0 0 0,1 0-1 0 0,-1-1 1 0 0,1 1 0 0 0,-1 0-1 0 0,1-1 1 0 0,0 1 0 0 0,-1-1-1 0 0,1 1 1 0 0,0 0-1 0 0,-1-1 1 0 0,1 1 0 0 0,0-1-1 0 0,0 0 1 0 0,-1 1 0 0 0,1-1-1 0 0,0 0 1 0 0,0 1 0 0 0,0-1-1 0 0,-1 0 1 0 0,1 0 0 0 0,0 0-1 0 0,0 0 1 0 0,0 0-1 0 0,0 1 1 0 0,0-2 0 0 0,0 1-1 0 0,-1 0 1 0 0,1 0 0 0 0,0 0-1 0 0,0 0 1 0 0,0 0 0 0 0,0-1-1 0 0,-1 1 1 0 0,1 0-1 0 0,0-1 1 0 0,0 1 0 0 0,-1-1-1 0 0,1 1 1 0 0,0-1 0 0 0,-1 1-1 0 0,1-1 1 0 0,0 1 0 0 0,-1-1-1 0 0,2-1 1 0 0,4-4-106 0 0,0 0-1 0 0,0 0 1 0 0,0-1 0 0 0,5-8-1 0 0,5-11-12 0 0,-1-1 0 0 0,21-51 0 0 0,2-6 743 0 0,-24 66 70 0 0,-13 18-620 0 0,-1 0 0 0 0,0 0 1 0 0,1 0-1 0 0,-1-1 0 0 0,0 1 1 0 0,1 0-1 0 0,-1 0 0 0 0,0 0 1 0 0,1 0-1 0 0,-1 0 0 0 0,0 0 0 0 0,1 0 1 0 0,-1 0-1 0 0,1 0 0 0 0,-1 0 1 0 0,0 0-1 0 0,1 0 0 0 0,-1 0 1 0 0,1 0-1 0 0,-1 0 0 0 0,0 0 1 0 0,1 0-1 0 0,-1 0 0 0 0,0 1 0 0 0,1-1 1 0 0,-1 0-1 0 0,0 0 0 0 0,1 0 1 0 0,-1 1-1 0 0,2 1 53 0 0,0 1 0 0 0,0-1 0 0 0,0 1-1 0 0,-1 0 1 0 0,0 0 0 0 0,1 0 0 0 0,-1 0 0 0 0,0 0 0 0 0,0 0 0 0 0,0 3 0 0 0,7 31 8 0 0,-1 0-1 0 0,-2 1 1 0 0,-2-1 0 0 0,-1 1 0 0 0,-2 0 0 0 0,-8 60 0 0 0,8-94-61 0 0,-1 1 0 0 0,1 0 0 0 0,-1-1 0 0 0,0 0 0 0 0,0 1 0 0 0,-1-1 1 0 0,1 0-1 0 0,-1 0 0 0 0,0 1 0 0 0,0-1 0 0 0,0 0 0 0 0,-1-1 0 0 0,1 1 0 0 0,-1 0 0 0 0,0-1 0 0 0,0 0 0 0 0,0 1 0 0 0,-1-1 0 0 0,1 0 0 0 0,-1-1 0 0 0,1 1 1 0 0,-1-1-1 0 0,0 0 0 0 0,0 1 0 0 0,0-2 0 0 0,-1 1 0 0 0,1 0 0 0 0,0-1 0 0 0,-1 0 0 0 0,1 0 0 0 0,0 0 0 0 0,-1-1 0 0 0,-8 1 0 0 0,-59-1-341 0 0,65-1 257 0 0,1 1 0 0 0,-1-1 0 0 0,1-1 0 0 0,-1 1 0 0 0,1-1-1 0 0,0 0 1 0 0,-1 0 0 0 0,-9-6 0 0 0,20 9 34 0 0,1 0-1 0 0,-1-1 1 0 0,0 1 0 0 0,1-1-1 0 0,-1 0 1 0 0,7-1-1 0 0,-3 1 20 0 0,7-1-1 0 0,-1 0 0 0 0,1-1 0 0 0,-1 0 0 0 0,1-1 0 0 0,26-10 0 0 0,66-35 42 0 0,-71 30-1647 0 0,45-15 0 0 0,-43 25-3034 0 0,-36 8 3933 0 0,1 0 0 0 0,0 0 0 0 0,0 0 0 0 0,0 0 0 0 0,-1 1 0 0 0,1 0 0 0 0,0-1-1 0 0,-1 1 1 0 0,1 0 0 0 0,0 0 0 0 0,3 2 0 0 0,13 12-5744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3:0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17220 0 0,'20'-1'4233'0'0,"-4"-3"-1809"0"0,6-3-744 0 0,-6-1-327 0 0,-1 0-241 0 0,-1 1-328 0 0,3-1-280 0 0,-3-1-232 0 0,0-2-184 0 0,-2-1-288 0 0,-4 0-520 0 0,-4 0-1048 0 0,-1 0-2673 0 0,-9-6-3465 0 0,1 2-1832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4:0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97 13707 0 0,'-11'3'-112'0'0,"0"1"0"0"0,0 1 0 0 0,0 0 0 0 0,1 0 0 0 0,-16 11 0 0 0,22-13 219 0 0,0 0 1 0 0,-1 1 0 0 0,1-1-1 0 0,1 1 1 0 0,-1 0 0 0 0,0 0-1 0 0,1 1 1 0 0,0-1 0 0 0,0 1-1 0 0,0-1 1 0 0,1 1 0 0 0,0 0-1 0 0,0 0 1 0 0,-2 6 0 0 0,4-11-54 0 0,0 1 1 0 0,0-1-1 0 0,0 1 1 0 0,0-1-1 0 0,0 1 1 0 0,0-1-1 0 0,0 1 1 0 0,0-1-1 0 0,0 1 0 0 0,0-1 1 0 0,0 0-1 0 0,1 1 1 0 0,-1-1-1 0 0,0 1 1 0 0,0-1-1 0 0,0 0 1 0 0,1 1-1 0 0,-1-1 1 0 0,0 1-1 0 0,1-1 1 0 0,-1 0-1 0 0,0 1 0 0 0,1-1 1 0 0,-1 0-1 0 0,0 0 1 0 0,1 1-1 0 0,-1-1 1 0 0,0 0-1 0 0,1 0 1 0 0,-1 1-1 0 0,1-1 1 0 0,-1 0-1 0 0,1 0 1 0 0,-1 0-1 0 0,1 0 1 0 0,-1 0-1 0 0,0 0 0 0 0,1 0 1 0 0,-1 0-1 0 0,1 0 1 0 0,-1 0-1 0 0,1 0 1 0 0,-1 0-1 0 0,1 0 1 0 0,-1 0-1 0 0,1 0 1 0 0,0-1-1 0 0,30-4 738 0 0,-24 4-553 0 0,291-48 2508 0 0,-212 40-1873 0 0,131 2 0 0 0,-3 15-331 0 0,343 1-460 0 0,-438-19-66 0 0,130-27 0 0 0,66-7 2 0 0,-257 41-7 0 0,-1 4 0 0 0,107 13 0 0 0,110 37 240 0 0,-174-28-135 0 0,2-5 1 0 0,155 8-1 0 0,-174-28-84 0 0,159-23 0 0 0,79-39 67 0 0,-174 31-48 0 0,241-22 0 0 0,199 67 21 0 0,-69 3-5 0 0,-102-39-68 0 0,0 0 99 0 0,2 33-94 0 0,197 60 152 0 0,-234-22 42 0 0,-265-40 111 0 0,0-5 0 0 0,130-15 1 0 0,50-1-55 0 0,-147 12-135 0 0,176-23 1 0 0,-305 22-41 0 0,-1 1-1 0 0,31 2 1 0 0,-43 1-430 0 0,0-1 1 0 0,0 1-1 0 0,0 0 0 0 0,0 1 0 0 0,0-1 0 0 0,0 1 0 0 0,-1 1 0 0 0,1-1 0 0 0,-1 1 0 0 0,9 6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11170 0 0,'2'23'1905'0'0,"1"0"1"0"0,1-1-1 0 0,10 32 0 0 0,-12-48-1749 0 0,-1-1-1 0 0,1 0 1 0 0,0 1 0 0 0,1-1 0 0 0,-1 0-1 0 0,1 0 1 0 0,0-1 0 0 0,0 1 0 0 0,1-1-1 0 0,-1 1 1 0 0,1-1 0 0 0,0 0 0 0 0,0 0-1 0 0,0-1 1 0 0,1 1 0 0 0,-1-1 0 0 0,1 0-1 0 0,0 0 1 0 0,8 3 0 0 0,-9-5-97 0 0,-1 0 1 0 0,0 0-1 0 0,0 0 1 0 0,0-1-1 0 0,0 1 0 0 0,1-1 1 0 0,-1 0-1 0 0,0 0 1 0 0,0-1-1 0 0,1 1 0 0 0,-1 0 1 0 0,0-1-1 0 0,0 0 1 0 0,0 0-1 0 0,0 0 0 0 0,0 0 1 0 0,0 0-1 0 0,0-1 1 0 0,4-2-1 0 0,-3 1-1 0 0,0 0 0 0 0,-1-1 0 0 0,1 0 1 0 0,-1 0-1 0 0,1 0 0 0 0,-1 0 0 0 0,0 0 0 0 0,-1-1 0 0 0,1 1 0 0 0,-1-1 0 0 0,2-5 1 0 0,1-4 16 0 0,0 0 0 0 0,-2 0 0 0 0,0-1 0 0 0,0 0 1 0 0,-1 0-1 0 0,-1 1 0 0 0,-1-23 0 0 0,-1 26-48 0 0,-1-1 0 0 0,0 1 0 0 0,-1 0 0 0 0,0 0 0 0 0,0 1 0 0 0,-1-1 0 0 0,-1 1 0 0 0,0-1 0 0 0,-7-10 0 0 0,10 17-54 0 0,0 1 1 0 0,0 0-1 0 0,0 0 0 0 0,-1-1 1 0 0,1 1-1 0 0,-1 1 0 0 0,0-1 1 0 0,0 0-1 0 0,0 1 1 0 0,0-1-1 0 0,0 1 0 0 0,-1 0 1 0 0,1 0-1 0 0,-1 0 0 0 0,1 1 1 0 0,-1-1-1 0 0,0 1 0 0 0,1 0 1 0 0,-1 0-1 0 0,0 0 1 0 0,0 0-1 0 0,0 1 0 0 0,0-1 1 0 0,0 1-1 0 0,0 0 0 0 0,0 0 1 0 0,0 1-1 0 0,0-1 0 0 0,-4 2 1 0 0,5-1-188 0 0,-1 1 1 0 0,0 0-1 0 0,1 0 1 0 0,-1 0-1 0 0,1 0 1 0 0,-1 0-1 0 0,1 1 1 0 0,0-1-1 0 0,0 1 0 0 0,0 0 1 0 0,1 0-1 0 0,-1 0 1 0 0,1 1-1 0 0,-1-1 1 0 0,1 0-1 0 0,0 1 1 0 0,0-1-1 0 0,-2 8 1 0 0,2-6-798 0 0,0 1 1 0 0,0 0 0 0 0,1 0-1 0 0,0 1 1 0 0,0-1 0 0 0,0 0 0 0 0,1 0-1 0 0,0 0 1 0 0,0 1 0 0 0,1-1-1 0 0,1 10 1 0 0,5 2-4200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4:0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12 204 12291 0 0,'-1'0'24'0'0,"1"0"0"0"0,-1 0 0 0 0,1 0 0 0 0,-1 0 0 0 0,1 0 1 0 0,-1 1-1 0 0,1-1 0 0 0,-1 0 0 0 0,1 0 0 0 0,-1 0 0 0 0,1 0 0 0 0,0 1 1 0 0,-1-1-1 0 0,1 0 0 0 0,-1 1 0 0 0,1-1 0 0 0,0 0 0 0 0,-1 1 0 0 0,1-1 1 0 0,0 0-1 0 0,-1 1 0 0 0,1-1 0 0 0,0 1 0 0 0,0-1 0 0 0,-1 0 0 0 0,1 1 1 0 0,0-1-1 0 0,0 1 0 0 0,0-1 0 0 0,0 1 0 0 0,0-1 0 0 0,0 1 1 0 0,-1 0-1 0 0,10 18-115 0 0,20 13-363 0 0,-16-22 454 0 0,1-1 1 0 0,0-1-1 0 0,0 0 1 0 0,1-1 0 0 0,0-1-1 0 0,0 0 1 0 0,0-1-1 0 0,1 0 1 0 0,0-1-1 0 0,24 2 1 0 0,19-1 407 0 0,90-2 0 0 0,-130-3-357 0 0,178-6 630 0 0,-60 1 496 0 0,198 16 1 0 0,-53 23-127 0 0,515 38 945 0 0,-630-70-1642 0 0,1-8 1 0 0,-1-7-1 0 0,-1-8 1 0 0,277-70-1 0 0,-233 31-215 0 0,345-84-26 0 0,-459 125 36 0 0,0 5 0 0 0,1 4-1 0 0,186 6 1 0 0,60 46 1503 0 0,-233-24-1259 0 0,1-4 1 0 0,157-2 0 0 0,-73-28-260 0 0,210-45 1 0 0,24-4-50 0 0,-292 53-35 0 0,0 6 0 0 0,252 22 0 0 0,-64 29 471 0 0,321 90-1 0 0,-528-108-315 0 0,164 16-1 0 0,-216-38-142 0 0,1-3 0 0 0,-1-3 0 0 0,1-3 0 0 0,73-13 0 0 0,84-31-38 0 0,102-15-115 0 0,-282 58 32 0 0,1 1 0 0 0,0 3 0 0 0,0 2 0 0 0,0 2 0 0 0,63 12 0 0 0,-68-5-369 0 0,-19-5-502 0 0,37 6 0 0 0,-52-10 86 0 0,0-1-1 0 0,0 0 1 0 0,-1 0 0 0 0,1-1 0 0 0,0 1-1 0 0,8-3 1 0 0,-13 3 443 0 0,0-1 0 0 0,0 1 1 0 0,0-1-1 0 0,0 1 0 0 0,0 0 0 0 0,0-1 0 0 0,0 0 1 0 0,0 1-1 0 0,0-1 0 0 0,0 0 0 0 0,0 1 0 0 0,0-1 1 0 0,0 0-1 0 0,1-1 0 0 0,4-18-7654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77 578 8898 0 0,'-25'7'6702'0'0,"22"-6"-6089"0"0,-1 0-1 0 0,1 0 1 0 0,0 0-1 0 0,-1 0 1 0 0,1 0-1 0 0,-1-1 1 0 0,1 0-1 0 0,-5 1 1 0 0,7-2-584 0 0,0 1 0 0 0,1-1 1 0 0,-1 1-1 0 0,0 0 0 0 0,0-1 1 0 0,0 1-1 0 0,0-1 0 0 0,0 0 1 0 0,1 1-1 0 0,-1-1 0 0 0,0 0 1 0 0,1 1-1 0 0,-1-1 0 0 0,0 0 1 0 0,1 0-1 0 0,-1 0 0 0 0,1 0 1 0 0,-1 0-1 0 0,1 1 0 0 0,-1-1 1 0 0,1 0-1 0 0,0 0 0 0 0,0 0 1 0 0,-1 0-1 0 0,1 0 0 0 0,0 0 1 0 0,0 0-1 0 0,0 0 0 0 0,0 0 1 0 0,0 0-1 0 0,0 0 0 0 0,0 0 1 0 0,0 0-1 0 0,1-2 0 0 0,1-14 34 0 0,0 0-1 0 0,1 0 0 0 0,1 0 0 0 0,1 1 0 0 0,0-1 0 0 0,1 1 1 0 0,1 1-1 0 0,1-1 0 0 0,0 1 0 0 0,1 0 0 0 0,12-16 0 0 0,1 3 8 0 0,0 1 0 0 0,2 1 1 0 0,0 2-1 0 0,45-35 0 0 0,-31 30-51 0 0,2 2 1 0 0,1 1-1 0 0,66-30 1 0 0,-87 47-25 0 0,1 1 1 0 0,1 0-1 0 0,-1 2 0 0 0,1 0 1 0 0,0 1-1 0 0,0 1 0 0 0,1 2 1 0 0,-1 0-1 0 0,39 2 1 0 0,-51 2-137 0 0,1 0 0 0 0,-1 0 0 0 0,0 1 0 0 0,-1 0 1 0 0,18 8-1 0 0,-23-9-346 0 0,0 1 0 0 0,0-1 1 0 0,0 1-1 0 0,-1-1 0 0 0,1 1 1 0 0,5 6-1 0 0,-8-8-13 0 0,0 0 0 0 0,0 1 0 0 0,0-1 0 0 0,0 1 0 0 0,0-1 0 0 0,-1 1 0 0 0,1-1 0 0 0,0 1 0 0 0,-1-1 0 0 0,1 1 0 0 0,-1-1 0 0 0,1 1 0 0 0,-1 0 0 0 0,0-1 0 0 0,0 1-1 0 0,0 0 1 0 0,0-1 0 0 0,0 3 0 0 0,2 6-5926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3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11755 0 0,'12'-5'5837'0'0,"20"2"-4025"0"0,-30 2-1498 0 0,8 1-175 0 0,-1-1 1 0 0,1 2-1 0 0,-1-1 1 0 0,1 1 0 0 0,-1 0-1 0 0,1 1 1 0 0,-1 0-1 0 0,0 1 1 0 0,0 0 0 0 0,0 0-1 0 0,0 1 1 0 0,0 0-1 0 0,-1 1 1 0 0,0 0 0 0 0,0 0-1 0 0,0 0 1 0 0,7 8-1 0 0,-10-9-68 0 0,0 1 0 0 0,-1 0 0 0 0,1 1 0 0 0,-1-1 0 0 0,0 1-1 0 0,-1 0 1 0 0,0 0 0 0 0,0 0 0 0 0,0 0 0 0 0,0 1 0 0 0,-1-1-1 0 0,0 1 1 0 0,0-1 0 0 0,-1 1 0 0 0,0 0 0 0 0,0 0-1 0 0,-1-1 1 0 0,0 1 0 0 0,0 0 0 0 0,0 0 0 0 0,-1 0 0 0 0,0-1-1 0 0,0 1 1 0 0,-4 10 0 0 0,2-8 15 0 0,0 0-1 0 0,-1 0 0 0 0,-1 0 1 0 0,1-1-1 0 0,-1 1 0 0 0,-1-1 1 0 0,1 0-1 0 0,-10 9 1 0 0,-4 2 101 0 0,-35 28 1 0 0,-4 2-506 0 0,55-46 80 0 0,1-1 0 0 0,0 2 0 0 0,-1-1-1 0 0,1 0 1 0 0,0 0 0 0 0,0 1 0 0 0,1-1 0 0 0,-3 5 0 0 0,4-7-7 0 0,0 0 1 0 0,0 0-1 0 0,-1 0 0 0 0,1 0 0 0 0,0 0 0 0 0,0 0 0 0 0,0-1 1 0 0,0 1-1 0 0,0 0 0 0 0,0 0 0 0 0,0 0 0 0 0,0 0 0 0 0,1 0 1 0 0,-1 0-1 0 0,0 0 0 0 0,0-1 0 0 0,1 2 0 0 0,0-1-160 0 0,-1-1 0 0 0,1 1 0 0 0,0 0-1 0 0,-1-1 1 0 0,1 1 0 0 0,0-1 0 0 0,-1 1 0 0 0,1-1 0 0 0,0 0-1 0 0,0 1 1 0 0,0-1 0 0 0,-1 0 0 0 0,1 1 0 0 0,0-1 0 0 0,0 0-1 0 0,0 0 1 0 0,0 0 0 0 0,0 0 0 0 0,-1 0 0 0 0,1 0 0 0 0,2 0-1 0 0,10-1-5812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9 11354 0 0,'-5'-7'3601'0'0,"-1"6"-1040"0"0,0 2-361 0 0,-3 10-407 0 0,0 9-825 0 0,-3 7-488 0 0,-2 8-200 0 0,-2 6-144 0 0,0 2-96 0 0,3 3-144 0 0,0-1-424 0 0,3 0-848 0 0,0-2-1049 0 0,2-4-1128 0 0,-1-7-1112 0 0,3-9-2376 0 0</inkml:trace>
  <inkml:trace contextRef="#ctx0" brushRef="#br0" timeOffset="1">104 246 7322 0 0,'14'-9'2808'0'0,"-2"3"-687"0"0,4 2-249 0 0,-4 8-264 0 0,-1 2-431 0 0,-2 2-377 0 0,1 3-248 0 0,-2 2-216 0 0,1 2-168 0 0,-1 1-240 0 0,2 0-696 0 0,-2-1-953 0 0,0-1-1631 0 0,-4-4-2882 0 0,3-4 1249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6 9658 0 0,'1'-4'2961'0'0,"4"2"-1385"0"0,-1 6-80 0 0,0 6-55 0 0,-3 13-481 0 0,-2 6-456 0 0,-2 6-312 0 0,0 4-168 0 0,-1 3-408 0 0,0 3-624 0 0,-3 0-953 0 0,-2 5-1639 0 0,-4 1-3794 0 0</inkml:trace>
  <inkml:trace contextRef="#ctx0" brushRef="#br0" timeOffset="1">21 492 15403 0 0,'4'2'6555'0'0,"18"5"-5281"0"0,-9-2-1598 0 0,1-1 0 0 0,0 0 0 0 0,0-1 0 0 0,27 3 1 0 0,-51-4 319 0 0,1 1 1 0 0,-1 0-1 0 0,1 1 0 0 0,0 0 1 0 0,0 1-1 0 0,1-1 1 0 0,-1 2-1 0 0,1-1 1 0 0,0 1-1 0 0,1 1 0 0 0,-8 6 1 0 0,11-8-4 0 0,1-1 1 0 0,0 1-1 0 0,0 0 0 0 0,0 0 1 0 0,0 0-1 0 0,1 1 1 0 0,0-1-1 0 0,0 1 0 0 0,0-1 1 0 0,1 1-1 0 0,0-1 1 0 0,0 1-1 0 0,0 0 0 0 0,1 8 1 0 0,0-12-11 0 0,0 1 1 0 0,0-1-1 0 0,1 0 1 0 0,-1 0-1 0 0,1 1 1 0 0,-1-1-1 0 0,1 0 1 0 0,0 0-1 0 0,0 0 1 0 0,0 0-1 0 0,0 0 1 0 0,1 0-1 0 0,-1 0 1 0 0,0 0-1 0 0,1 0 1 0 0,-1-1-1 0 0,1 1 1 0 0,0-1-1 0 0,-1 1 1 0 0,1-1-1 0 0,0 0 1 0 0,0 1-1 0 0,0-1 1 0 0,0 0-1 0 0,0 0 1 0 0,0 0-1 0 0,1-1 1 0 0,-1 1-1 0 0,0 0 1 0 0,0-1-1 0 0,0 1 1 0 0,1-1-1 0 0,-1 0 1 0 0,0 0-1 0 0,1 0 1 0 0,-1 0-1 0 0,0 0 1 0 0,4-1-1 0 0,8-1-635 0 0,-1 1 1 0 0,1-2-1 0 0,-1 0 0 0 0,1-1 0 0 0,22-10 0 0 0,-7 1-3969 0 0,38-24 0 0 0,-38 19-492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4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6505 0 0,'1'-1'397'0'0,"1"-1"0"0"0,-1 1 0 0 0,1 0 0 0 0,0 0 0 0 0,-1 0 0 0 0,1 0 0 0 0,0 0 0 0 0,0 0 0 0 0,0 1 0 0 0,0-1 0 0 0,0 0 0 0 0,0 1 0 0 0,-1 0 0 0 0,1-1 0 0 0,0 1 0 0 0,1 0 0 0 0,-1 0 0 0 0,0 0-1 0 0,0 0 1 0 0,0 1 0 0 0,0-1 0 0 0,-1 1 0 0 0,5 0 0 0 0,50 19 2203 0 0,-47-16-2041 0 0,2 0-394 0 0,0 0 0 0 0,0 1 0 0 0,-1 1 0 0 0,0 0 0 0 0,0 1 1 0 0,10 7-1 0 0,-18-12-139 0 0,1 1 0 0 0,-1-1 0 0 0,0 1 1 0 0,0-1-1 0 0,0 1 0 0 0,0 0 0 0 0,0 0 0 0 0,0 0 1 0 0,-1 0-1 0 0,0 0 0 0 0,1 0 0 0 0,-1 0 1 0 0,0 1-1 0 0,-1-1 0 0 0,1 0 0 0 0,0 1 0 0 0,-1-1 1 0 0,0 0-1 0 0,0 1 0 0 0,0-1 0 0 0,0 1 1 0 0,-1-1-1 0 0,1 0 0 0 0,-1 1 0 0 0,-2 5 0 0 0,-1 5-35 0 0,-2-1-1 0 0,0-1 1 0 0,0 1-1 0 0,-1-1 1 0 0,-1 0-1 0 0,0-1 0 0 0,0 1 1 0 0,-18 16-1 0 0,-6 3-316 0 0,-51 36 1 0 0,81-65 312 0 0,3 0-331 0 0,9-2 284 0 0,26-5 382 0 0,3 0-112 0 0,90 8-393 0 0,-34 0-7284 0 0,-81-4 3326 0 0,-5 0-1513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6545 0 0,'0'-6'3465'0'0,"1"4"-2001"0"0,3-4-295 0 0,1 4-105 0 0,5-2-200 0 0,1 0-280 0 0,2 0-184 0 0,1 0-120 0 0,0-2-160 0 0,1 3-72 0 0,0 1-408 0 0,-2 0-704 0 0,1 2-832 0 0,-3-1-665 0 0,-3-2-255 0 0,-18-6-921 0 0,13 4 872 0 0</inkml:trace>
  <inkml:trace contextRef="#ctx0" brushRef="#br0" timeOffset="1">156 0 9274 0 0,'-4'1'6169'0'0,"-1"3"-4032"0"0,3 6-409 0 0,-1 5-576 0 0,-1 6-455 0 0,0 6-281 0 0,1 6-168 0 0,1 2-128 0 0,-1 2-80 0 0,2 4-304 0 0,1-2-793 0 0,2-3-1119 0 0,2-4-1505 0 0,0-6-1184 0 0,3-7-1848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10002 0 0,'-3'0'8722'0'0,"-1"7"-6610"0"0,0 10-615 0 0,-2 9-537 0 0,0 7-392 0 0,-2 9-232 0 0,-1 9-192 0 0,1 6-56 0 0,0 5-352 0 0,0 2-624 0 0,1 3-1176 0 0,3-6-1377 0 0,0-8-1528 0 0,4-10-3257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5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58 2048 0 0,'0'-8'1473'0'0,"0"-25"1810"0"0,6 19 1754 0 0,-5 14-4633 0 0,0-1 0 0 0,0 1 0 0 0,1 0 0 0 0,-1-1 0 0 0,0 1 0 0 0,1 0-1 0 0,-1 0 1 0 0,1 0 0 0 0,-1 0 0 0 0,0 0 0 0 0,1 0 0 0 0,-1 0 0 0 0,2 1 0 0 0,20 8 1423 0 0,16 17-1352 0 0,-2 12-181 0 0,-35-37-311 0 0,-1 1 0 0 0,0 0 0 0 0,1-1 0 0 0,-1 1 0 0 0,0 0 0 0 0,0 0 0 0 0,0 0 0 0 0,0 0 0 0 0,0 0-1 0 0,0 0 1 0 0,-1 0 0 0 0,1 0 0 0 0,-1 0 0 0 0,1 1 0 0 0,-1-1 0 0 0,0 0 0 0 0,0 0 0 0 0,0 0 0 0 0,0 1-1 0 0,0-1 1 0 0,-1 4 0 0 0,-2-4 3 0 0,0 1-1 0 0,0-1 1 0 0,0 1-1 0 0,0-1 1 0 0,0 0 0 0 0,0 0-1 0 0,-1-1 1 0 0,1 1-1 0 0,-1-1 1 0 0,1 1-1 0 0,-1-1 1 0 0,-6 1-1 0 0,-14 7 583 0 0,19-6-439 0 0,0 0 0 0 0,0 1 0 0 0,0 0 1 0 0,0 0-1 0 0,0 0 0 0 0,1 1 0 0 0,0-1 0 0 0,0 1 0 0 0,0 0 0 0 0,1 0 0 0 0,0 0 0 0 0,-1 1 0 0 0,2-1 0 0 0,-1 1 0 0 0,1 0 0 0 0,0 0 0 0 0,0-1 0 0 0,0 1 0 0 0,0 7 0 0 0,2-10-133 0 0,-1 0 0 0 0,1 1 0 0 0,0-1-1 0 0,0 0 1 0 0,1 0 0 0 0,-1 1 0 0 0,1-1 0 0 0,-1 0-1 0 0,1 0 1 0 0,0 0 0 0 0,0 0 0 0 0,1 0-1 0 0,-1 0 1 0 0,1 0 0 0 0,-1 0 0 0 0,1 0 0 0 0,0 0-1 0 0,0-1 1 0 0,0 1 0 0 0,0-1 0 0 0,1 0-1 0 0,-1 1 1 0 0,1-1 0 0 0,-1 0 0 0 0,1 0 0 0 0,0-1-1 0 0,0 1 1 0 0,0-1 0 0 0,-1 1 0 0 0,2-1-1 0 0,-1 0 1 0 0,0 0 0 0 0,0 0 0 0 0,0 0-1 0 0,0-1 1 0 0,1 1 0 0 0,2-1 0 0 0,7 1-296 0 0,-1 0 0 0 0,1-1 0 0 0,-1 0 0 0 0,1-1 0 0 0,-1-1 0 0 0,0 0 0 0 0,1 0 0 0 0,11-5 0 0 0,-9 2-1219 0 0,-1 0 0 0 0,0-1 0 0 0,19-12 1 0 0,-39 22 1043 0 0,1 0 0 0 0,1-1 0 0 0,-1 1 1 0 0,0 1-1 0 0,1-1 0 0 0,-7 10 1 0 0,-20 35 2524 0 0,25-39-1076 0 0,1 0-1 0 0,-1-1 1 0 0,-1 0 0 0 0,0 0 0 0 0,0 0 0 0 0,-1 0 0 0 0,0-1 0 0 0,-11 8 0 0 0,24-18-1273 0 0,-1 0 0 0 0,1 1 0 0 0,0-1 0 0 0,-1 1 0 0 0,1 0 1 0 0,0 0-1 0 0,0 0 0 0 0,7 1 0 0 0,49-1-2331 0 0,-43 1 2261 0 0,2 4 322 0 0,-20-4 54 0 0,1 0 0 0 0,-1 0-1 0 0,0 1 1 0 0,0-1 0 0 0,1 0-1 0 0,-1 0 1 0 0,0 0-1 0 0,0 1 1 0 0,0-1 0 0 0,1 0-1 0 0,-1 1 1 0 0,0-1 0 0 0,0 0-1 0 0,0 1 1 0 0,0-1 0 0 0,1 0-1 0 0,-1 0 1 0 0,0 1 0 0 0,0-1-1 0 0,0 0 1 0 0,0 1 0 0 0,0-1-1 0 0,0 0 1 0 0,0 1 0 0 0,0-1-1 0 0,0 1 1 0 0,0-1 0 0 0,0 0-1 0 0,0 1 1 0 0,-1-1-1 0 0,0 3 5 0 0,-1 1 0 0 0,0-1 0 0 0,0 0 0 0 0,0 0-1 0 0,-1 0 1 0 0,1 0 0 0 0,-3 2 0 0 0,-1 1-228 0 0,-1 2-309 0 0,1 0-1 0 0,0 1 1 0 0,0-1 0 0 0,0 1-1 0 0,-5 14 1 0 0,10-21 408 0 0,0 1-1 0 0,0 0 1 0 0,0-1-1 0 0,1 1 1 0 0,-1 0-1 0 0,1 0 1 0 0,-1 0-1 0 0,1-1 1 0 0,0 1-1 0 0,0 0 1 0 0,1 3-1 0 0,-1-5 177 0 0,1 1 1 0 0,-1-1-1 0 0,1 1 0 0 0,-1-1 0 0 0,1 0 0 0 0,0 1 1 0 0,0-1-1 0 0,0 0 0 0 0,0 1 0 0 0,-1-1 0 0 0,1 0 1 0 0,1 0-1 0 0,-1 0 0 0 0,0 0 0 0 0,0 0 0 0 0,0 0 1 0 0,1 0-1 0 0,-1 0 0 0 0,0-1 0 0 0,1 1 0 0 0,1 0 1 0 0,17 8 1578 0 0,1-2 1 0 0,-1-1 0 0 0,25 5 0 0 0,11-8-3231 0 0,-49-4 468 0 0,0 1 1 0 0,1-2 0 0 0,-1 1-1 0 0,0-1 1 0 0,10-4-1 0 0,9-5-5592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11 167 5817 0 0,'2'33'8548'0'0,"3"75"-8285"0"0,-3-44 210 0 0,2 7 445 0 0,3-115 279 0 0,-4-69-1386 0 0,-3 47-80 0 0,13-91 0 0 0,-12 152 268 0 0,0 0 0 0 0,0 0 0 0 0,0 0 0 0 0,1 0 0 0 0,0 0 0 0 0,0 0 0 0 0,0 1 0 0 0,3-6 1 0 0,-4 9-1 0 0,0 0 0 0 0,0 0 1 0 0,0 0-1 0 0,0 0 0 0 0,0 0 1 0 0,0 0-1 0 0,0 0 1 0 0,0 1-1 0 0,0-1 0 0 0,0 0 1 0 0,0 1-1 0 0,1-1 0 0 0,-1 1 1 0 0,0-1-1 0 0,1 1 1 0 0,-1-1-1 0 0,0 1 0 0 0,0 0 1 0 0,1 0-1 0 0,-1 0 0 0 0,0 0 1 0 0,1 0-1 0 0,-1 0 1 0 0,1 0-1 0 0,-1 0 0 0 0,0 0 1 0 0,0 1-1 0 0,1-1 1 0 0,-1 0-1 0 0,0 1 0 0 0,1-1 1 0 0,-1 1-1 0 0,0 0 0 0 0,0-1 1 0 0,2 3-1 0 0,3 0 4 0 0,-1 1 1 0 0,0 0-1 0 0,0 0 0 0 0,0 1 1 0 0,0-1-1 0 0,-1 1 0 0 0,0 0 0 0 0,0 0 1 0 0,0 1-1 0 0,0-1 0 0 0,-1 1 0 0 0,0 0 1 0 0,0 0-1 0 0,-1 0 0 0 0,0 0 0 0 0,0 0 1 0 0,2 8-1 0 0,-3-9 30 0 0,0 1-1 0 0,0 0 1 0 0,-1 0 0 0 0,0-1-1 0 0,0 1 1 0 0,0 0 0 0 0,0-1-1 0 0,-1 1 1 0 0,0 0 0 0 0,0-1-1 0 0,-1 1 1 0 0,0-1 0 0 0,0 1-1 0 0,0-1 1 0 0,0 0 0 0 0,-1 0-1 0 0,0 0 1 0 0,0 0 0 0 0,-7 8-1 0 0,0-3 2 0 0,-1-1 0 0 0,0 0 0 0 0,-1 0 0 0 0,-25 13-1 0 0,21-13-137 0 0,-29 22-1 0 0,44-31 99 0 0,1 1 0 0 0,-1-1-1 0 0,1 1 1 0 0,-1-1 0 0 0,1 0-1 0 0,-1 1 1 0 0,1-1 0 0 0,-1 1-1 0 0,1-1 1 0 0,0 1 0 0 0,-1-1-1 0 0,1 1 1 0 0,0 0 0 0 0,-1-1-1 0 0,1 1 1 0 0,0-1 0 0 0,0 1-1 0 0,0 0 1 0 0,0-1 0 0 0,-1 1-1 0 0,1-1 1 0 0,0 1 0 0 0,0 0-1 0 0,0-1 1 0 0,0 1 0 0 0,0 0-1 0 0,1-1 1 0 0,-1 2 0 0 0,14 12-80 0 0,30 5-20 0 0,-42-19 87 0 0,11 4-566 0 0,0 0 1 0 0,1-1 0 0 0,18 1 0 0 0,-20-3-983 0 0,1-1 0 0 0,-1 0 0 0 0,0-1 0 0 0,13-2 0 0 0,-8-1-2797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129 126 6161 0 0,'-1'-3'563'0'0,"-7"-39"3245"0"0,8 40-3591 0 0,-1 1-1 0 0,1-1 1 0 0,0 1 0 0 0,-1-1 0 0 0,1 1 0 0 0,-1-1 0 0 0,0 1 0 0 0,1 0 0 0 0,-1-1 0 0 0,0 1 0 0 0,0 0 0 0 0,0 0 0 0 0,0-1 0 0 0,0 1 0 0 0,0 0 0 0 0,0 0-1 0 0,-1 0 1 0 0,1 0 0 0 0,0 0 0 0 0,0 0 0 0 0,-1 1 0 0 0,1-1 0 0 0,-2 0 0 0 0,2 1-63 0 0,0 0-1 0 0,0 0 1 0 0,0 1 0 0 0,0-1 0 0 0,0 0-1 0 0,0 1 1 0 0,0-1 0 0 0,0 1 0 0 0,0-1-1 0 0,1 1 1 0 0,-1-1 0 0 0,0 1-1 0 0,0 0 1 0 0,1-1 0 0 0,-1 1 0 0 0,0 0-1 0 0,1 0 1 0 0,-1 0 0 0 0,0-1 0 0 0,1 1-1 0 0,-1 0 1 0 0,1 0 0 0 0,0 0-1 0 0,-1 0 1 0 0,1 0 0 0 0,0 0 0 0 0,-1 0-1 0 0,1 0 1 0 0,0 0 0 0 0,0 0 0 0 0,0 0-1 0 0,0 0 1 0 0,0 1 0 0 0,-1 35 1070 0 0,3-26-1172 0 0,0-1 0 0 0,1 1-1 0 0,0-1 1 0 0,1 0 0 0 0,0 0 0 0 0,0 0 0 0 0,1-1 0 0 0,0 0 0 0 0,1 1 0 0 0,0-2 0 0 0,1 1 0 0 0,10 10-1 0 0,-14-15-47 0 0,1-1 0 0 0,0 1-1 0 0,0-1 1 0 0,1 0-1 0 0,-1 0 1 0 0,1 0 0 0 0,-1 0-1 0 0,1-1 1 0 0,0 0-1 0 0,0 0 1 0 0,10 2 0 0 0,-12-3 13 0 0,1-1 1 0 0,0 0 0 0 0,-1 0-1 0 0,1 0 1 0 0,0-1 0 0 0,-1 1-1 0 0,1-1 1 0 0,-1 1 0 0 0,1-1-1 0 0,-1 0 1 0 0,1-1 0 0 0,-1 1-1 0 0,1-1 1 0 0,-1 1 0 0 0,0-1-1 0 0,0 0 1 0 0,0 0 0 0 0,5-5-1 0 0,-3 2 14 0 0,0 0 0 0 0,0 0 0 0 0,0-1 0 0 0,-1 1-1 0 0,0-1 1 0 0,0 0 0 0 0,-1-1 0 0 0,1 1 0 0 0,-1 0 0 0 0,-1-1-1 0 0,1 0 1 0 0,-1 0 0 0 0,0 0 0 0 0,-1 0 0 0 0,0 0 0 0 0,0 0-1 0 0,0 0 1 0 0,-1-12 0 0 0,-1 13-88 0 0,1 0 0 0 0,-1 0 1 0 0,0 0-1 0 0,0 0 0 0 0,-1 0 0 0 0,1 0 0 0 0,-2 0 0 0 0,1 1 1 0 0,0-1-1 0 0,-1 1 0 0 0,0 0 0 0 0,0 0 0 0 0,-1 0 0 0 0,1 0 1 0 0,-1 0-1 0 0,0 1 0 0 0,-1-1 0 0 0,1 1 0 0 0,-1 0 0 0 0,0 1 0 0 0,1-1 1 0 0,-10-4-1 0 0,10 6-24 0 0,0 0 1 0 0,0 1-1 0 0,0 0 0 0 0,0 0 1 0 0,0 0-1 0 0,0 0 1 0 0,0 0-1 0 0,-1 1 1 0 0,1 0-1 0 0,0 0 0 0 0,0 0 1 0 0,-1 0-1 0 0,1 1 1 0 0,-7 1-1 0 0,4 0-33 0 0,-1 1 0 0 0,2 0 1 0 0,-1 0-1 0 0,0 0 0 0 0,1 1 0 0 0,-1 0 0 0 0,-10 9 1 0 0,5-2 15 0 0,0 1 0 0 0,0 0 0 0 0,1 1 1 0 0,0 1-1 0 0,1-1 0 0 0,-13 26 1 0 0,18-29 107 0 0,0 0 1 0 0,1 1 0 0 0,0-1 0 0 0,1 1-1 0 0,0-1 1 0 0,0 1 0 0 0,1 0 0 0 0,1 0-1 0 0,-1 15 1 0 0,2-22 25 0 0,1-1-1 0 0,-1 1 1 0 0,0 0 0 0 0,1 0-1 0 0,0-1 1 0 0,0 1 0 0 0,0 0-1 0 0,0-1 1 0 0,1 1-1 0 0,-1-1 1 0 0,1 1 0 0 0,0-1-1 0 0,0 0 1 0 0,0 0 0 0 0,1 0-1 0 0,-1 0 1 0 0,1 0 0 0 0,-1 0-1 0 0,1-1 1 0 0,0 1-1 0 0,0-1 1 0 0,0 0 0 0 0,0 0-1 0 0,1 0 1 0 0,-1 0 0 0 0,0-1-1 0 0,1 1 1 0 0,-1-1 0 0 0,1 0-1 0 0,4 1 1 0 0,2 0-2 0 0,1 0 1 0 0,-1-1-1 0 0,1 0 1 0 0,0-1-1 0 0,-1 0 0 0 0,1-1 1 0 0,12-2-1 0 0,77-20-1501 0 0,-28 5-4141 0 0,-41 16-206 0 0,-30 2 5719 0 0,-1 0 1 0 0,0 0-1 0 0,1 0 1 0 0,-1 0-1 0 0,0 0 1 0 0,1 0-1 0 0,-1 0 1 0 0,0 1-1 0 0,1-1 1 0 0,-1 0 0 0 0,0 0-1 0 0,0 0 1 0 0,1 0-1 0 0,-1 1 1 0 0,0-1-1 0 0,0 0 1 0 0,1 0-1 0 0,-1 0 1 0 0,0 1-1 0 0,0-1 1 0 0,0 0-1 0 0,0 1 1 0 0,1-1 0 0 0,-1 0-1 0 0,0 0 1 0 0,0 1-1 0 0,0-1 1 0 0,0 0-1 0 0,0 1 1 0 0,0-1-1 0 0,-8 15-544 0 0,-2-5 2028 0 0,1 0 1 0 0,0 0 0 0 0,1 0 0 0 0,0 1 0 0 0,1 1-1 0 0,0-1 1 0 0,1 1 0 0 0,0 0 0 0 0,-4 13-1 0 0,6-10-847 0 0,1 0 0 0 0,0 0-1 0 0,1 0 1 0 0,1 0 0 0 0,0 0-1 0 0,1 1 1 0 0,1-1 0 0 0,0 0-1 0 0,1 0 1 0 0,1 0-1 0 0,5 18 1 0 0,-6-27-561 0 0,0 0 0 0 0,0-1 0 0 0,0 1 1 0 0,0-1-1 0 0,1 0 0 0 0,0 0 0 0 0,0 0 0 0 0,0 0 0 0 0,1-1 0 0 0,0 1 1 0 0,0-1-1 0 0,0 0 0 0 0,0 0 0 0 0,0 0 0 0 0,1 0 0 0 0,0-1 0 0 0,0 0 0 0 0,0 0 1 0 0,0 0-1 0 0,0-1 0 0 0,1 1 0 0 0,-1-1 0 0 0,1 0 0 0 0,-1-1 0 0 0,1 0 0 0 0,0 0 1 0 0,-1 0-1 0 0,1 0 0 0 0,0-1 0 0 0,0 0 0 0 0,10-1 0 0 0,-3-1-1033 0 0,0 0 0 0 0,-1-1 0 0 0,17-5 0 0 0,-15 3-2189 0 0,-1-1 0 0 0,21-12 0 0 0,-5 1-3904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6569 0 0,'-5'6'1508'0'0,"1"1"1"0"0,-1 0-1 0 0,1 0 0 0 0,-3 8 0 0 0,-12 33 1311 0 0,-9 17-1927 0 0,17-44-829 0 0,-1-1-1 0 0,-1 0 0 0 0,-1-1 1 0 0,-18 19-1 0 0,44-48-97 0 0,1 1 0 0 0,0 0-1 0 0,0 1 1 0 0,1 1 0 0 0,0 0 0 0 0,17-5-1 0 0,30-16-2603 0 0,-49 22 918 0 0,-1-1 0 0 0,0 0 0 0 0,11-8 0 0 0,10-6-3945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10562 0 0,'9'-6'349'0'0,"0"-1"-1"0"0,0 1 1 0 0,1 1 0 0 0,-1 0-1 0 0,1 0 1 0 0,0 1 0 0 0,1 0-1 0 0,-1 1 1 0 0,1 0-1 0 0,-1 0 1 0 0,1 2 0 0 0,0-1-1 0 0,0 1 1 0 0,13 1-1 0 0,-22 0-303 0 0,0 0-1 0 0,-1 0 1 0 0,1 0-1 0 0,0 0 1 0 0,-1 0-1 0 0,1 1 1 0 0,0-1-1 0 0,-1 1 1 0 0,1-1-1 0 0,0 1 1 0 0,-1-1-1 0 0,1 1 1 0 0,-1 0-1 0 0,0 0 1 0 0,1 0-1 0 0,-1 0 1 0 0,1 0-1 0 0,-1 0 1 0 0,0 0-1 0 0,0 1 1 0 0,1 1-1 0 0,-1-2 10 0 0,0 1 0 0 0,-1-1 1 0 0,0 1-1 0 0,1-1 0 0 0,-1 1 0 0 0,0 0 0 0 0,0-1 0 0 0,0 1 0 0 0,0 0 0 0 0,0-1 0 0 0,0 1 0 0 0,0 0 0 0 0,0-1 0 0 0,-1 1 0 0 0,1 0 0 0 0,-1-1 0 0 0,0 3 1 0 0,-3 3 66 0 0,1 0 1 0 0,-1-1 0 0 0,0 1 0 0 0,0-1 0 0 0,-1 0 0 0 0,0 0 0 0 0,-10 10 0 0 0,-24 13 227 0 0,27-21-18 0 0,1 0 0 0 0,-20 19-1 0 0,30-26-305 0 0,1-1-1 0 0,-1 1 0 0 0,1-1 0 0 0,-1 0 1 0 0,1 1-1 0 0,-1-1 0 0 0,1 1 0 0 0,0 0 1 0 0,-1-1-1 0 0,1 1 0 0 0,0-1 1 0 0,-1 1-1 0 0,1-1 0 0 0,0 1 0 0 0,0 0 1 0 0,-1-1-1 0 0,1 1 0 0 0,0 0 0 0 0,0-1 1 0 0,0 1-1 0 0,0 0 0 0 0,0-1 0 0 0,0 1 1 0 0,0 0-1 0 0,0-1 0 0 0,0 1 1 0 0,0 0-1 0 0,1-1 0 0 0,-1 1 0 0 0,0-1 1 0 0,0 1-1 0 0,1 0 0 0 0,0 1 40 0 0,0-1 1 0 0,1 0-1 0 0,-1 0 0 0 0,0 0 0 0 0,1 0 0 0 0,-1-1 1 0 0,1 1-1 0 0,-1 0 0 0 0,1 0 0 0 0,-1-1 0 0 0,1 1 1 0 0,2 0-1 0 0,48 4 952 0 0,-31-6-1359 0 0,1-2 0 0 0,-1 0 0 0 0,1-1 0 0 0,-1-1 0 0 0,31-12 0 0 0,-43 13-1962 0 0,-9 3 2099 0 0,0 1 0 0 0,3-6-5159 0 0,-3 6 5158 0 0,0 0 1 0 0,0-1 0 0 0,0 1-1 0 0,0 0 1 0 0,0 0-1 0 0,0-1 1 0 0,-1 1 0 0 0,1 0-1 0 0,0 0 1 0 0,-1-2-1032 0 0</inkml:trace>
  <inkml:trace contextRef="#ctx0" brushRef="#br0" timeOffset="1">56 303 9658 0 0,'-1'0'310'0'0,"0"1"0"0"0,0 0-1 0 0,0 0 1 0 0,0-1 0 0 0,1 1 0 0 0,-1 0 0 0 0,0 0-1 0 0,1 0 1 0 0,-1 0 0 0 0,1 0 0 0 0,-1 0 0 0 0,1 0-1 0 0,-1 0 1 0 0,1 0 0 0 0,0 0 0 0 0,-1 0 0 0 0,1 0-1 0 0,0 0 1 0 0,0 0 0 0 0,0 0 0 0 0,0 0 0 0 0,0 0-1 0 0,0 1 1 0 0,0-1 0 0 0,1 1 0 0 0,-1-1-149 0 0,1 0 0 0 0,0 0 1 0 0,0-1-1 0 0,0 1 0 0 0,0 0 1 0 0,0-1-1 0 0,0 1 0 0 0,0 0 0 0 0,1-1 1 0 0,-1 0-1 0 0,0 1 0 0 0,0-1 0 0 0,0 0 1 0 0,0 1-1 0 0,1-1 0 0 0,-1 0 1 0 0,0 0-1 0 0,2 0 0 0 0,10-1 80 0 0,-1 1 1 0 0,1-2-1 0 0,14-3 0 0 0,45-16-139 0 0,-48 13-386 0 0,48-10 0 0 0,-24 15-3616 0 0,-42 4 2527 0 0,0 0-1 0 0,0 0 0 0 0,0 1 0 0 0,0-1 1 0 0,11 5-1 0 0,-6 1-4591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8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8346 0 0,'-24'50'7179'0'0,"10"4"-4432"0"0,0 58-2469 0 0,13-92 1 0 0,2-3-2676 0 0,5-23 491 0 0,12-35-94 0 0,-13 29 2035 0 0,0 0 291 0 0,1 1 0 0 0,0-1-1 0 0,1 2 1 0 0,0-1 0 0 0,0 1 0 0 0,1 0-1 0 0,0 0 1 0 0,12-10 0 0 0,-20 20-249 0 0,0 0 1 0 0,1-1-1 0 0,-1 1 1 0 0,0-1-1 0 0,1 1 1 0 0,-1 0-1 0 0,0 0 1 0 0,1-1-1 0 0,-1 1 1 0 0,1 0-1 0 0,-1 0 1 0 0,0-1-1 0 0,1 1 1 0 0,-1 0-1 0 0,1 0 1 0 0,-1 0-1 0 0,1 0 1 0 0,-1-1-1 0 0,1 1 1 0 0,-1 0-1 0 0,0 0 1 0 0,1 0-1 0 0,-1 0 1 0 0,1 0-1 0 0,-1 0 1 0 0,1 0-1 0 0,-1 1 1 0 0,1-1-1 0 0,-1 0 1 0 0,1 0-1 0 0,-1 0 1 0 0,1 1-1 0 0,0 14 1564 0 0,-10 20-438 0 0,8-35-1191 0 0,-17 38 386 0 0,17-36-390 0 0,0 0 1 0 0,0 0-1 0 0,0-1 0 0 0,0 1 0 0 0,-1 0 0 0 0,1 0 0 0 0,0-1 0 0 0,-1 1 0 0 0,0-1 0 0 0,1 0 0 0 0,-1 1 0 0 0,0-1 1 0 0,0 0-1 0 0,1 0 0 0 0,-1 0 0 0 0,-3 1 0 0 0,4-2-3 0 0,1 0 0 0 0,0 0 0 0 0,0 0 0 0 0,0 0 0 0 0,0 0 0 0 0,-1 0 0 0 0,1 0 0 0 0,0 0 0 0 0,0 0 0 0 0,0 0 0 0 0,-1 0 0 0 0,1 0 0 0 0,0 0 0 0 0,0 0 0 0 0,0 0 0 0 0,0 0 0 0 0,-1 0 0 0 0,1 0 0 0 0,0 0 0 0 0,0 0 0 0 0,0-1 1 0 0,0 1-1 0 0,-1 0 0 0 0,1 0 0 0 0,0 0 0 0 0,0 0 0 0 0,0 0 0 0 0,0-1 0 0 0,0 1 0 0 0,0 0 0 0 0,0 0 0 0 0,0 0 0 0 0,-1 0 0 0 0,1-1 0 0 0,0 1 0 0 0,0 0 0 0 0,0 0 0 0 0,0 0 0 0 0,0-1 0 0 0,0 1 0 0 0,0 0 0 0 0,0 0 0 0 0,0 0 0 0 0,0 0 0 0 0,0-1 0 0 0,0 1 0 0 0,0 0 0 0 0,0 0 0 0 0,0 0 0 0 0,1-1 0 0 0,-1 1 0 0 0,0 0 0 0 0,0 0 0 0 0,0 0 0 0 0,0 0 0 0 0,0-1 0 0 0,0 1 0 0 0,0 0 1 0 0,0 0-1 0 0,1 0 0 0 0,-1 0 0 0 0,0 0 0 0 0,0 0 0 0 0,0-1 0 0 0,0 1 0 0 0,0 0 0 0 0,1 0 0 0 0,-1-1 32 0 0,1 0 1 0 0,0 1 0 0 0,-1-1-1 0 0,1 0 1 0 0,0 0 0 0 0,0 1-1 0 0,-1-1 1 0 0,1 1-1 0 0,0-1 1 0 0,0 0 0 0 0,0 1-1 0 0,0 0 1 0 0,0-1 0 0 0,0 1-1 0 0,0-1 1 0 0,1 1-1 0 0,6 0-58 0 0,-1 0-1 0 0,0 1 0 0 0,0 0 1 0 0,0 0-1 0 0,1 1 0 0 0,-1 0 1 0 0,0 0-1 0 0,13 7 0 0 0,25 16-6419 0 0,-45-24 6212 0 0,0-1 0 0 0,1 0 0 0 0,-1 1 0 0 0,0-1 0 0 0,1 0 0 0 0,-1 0 0 0 0,0 1 0 0 0,1-1 0 0 0,-1 0 0 0 0,0 0 0 0 0,1 0 0 0 0,-1 0 0 0 0,1 0 0 0 0,-1 1-1 0 0,0-1 1 0 0,1 0 0 0 0,-1 0 0 0 0,1 0 0 0 0,-1 0 0 0 0,1 0 0 0 0,-1 0 0 0 0,0 0 0 0 0,1 0 0 0 0,-1-1 0 0 0,1 1 0 0 0,-1 0 0 0 0,0 0 0 0 0,1 0 0 0 0,-1 0 0 0 0,1 0 0 0 0,-1-1-1 0 0,4-1-2258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 8090 0 0,'-4'-3'4993'0'0,"2"6"-2817"0"0,0 6-423 0 0,1 7-449 0 0,0 7-448 0 0,-2 6-320 0 0,2 2-216 0 0,-1 2-168 0 0,1 0-64 0 0,-1-4-200 0 0,2-3-416 0 0,-1-6-592 0 0,2-7-688 0 0,-1-4-809 0 0,-5-28-9089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6:3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12147 0 0,'-6'11'5615'0'0,"8"14"-3921"0"0,-1-18-1156 0 0,21 135 1639 0 0,-19-129-2129 0 0,1 1-1 0 0,0 0 0 0 0,1-1 0 0 0,1 0 1 0 0,0 0-1 0 0,0-1 0 0 0,1 0 1 0 0,10 13-1 0 0,-15-22-35 0 0,0-1 0 0 0,0 0 0 0 0,0 0 0 0 0,1 0 0 0 0,-1 0 0 0 0,1 0 0 0 0,-1 0 0 0 0,1 0 0 0 0,-1-1 0 0 0,1 0 0 0 0,0 1 0 0 0,0-1 0 0 0,0 0 0 0 0,0 0 0 0 0,0-1 0 0 0,0 1 0 0 0,4 0 0 0 0,-2-1 26 0 0,1 0-1 0 0,-1-1 1 0 0,0 1 0 0 0,0-1-1 0 0,0 0 1 0 0,1-1-1 0 0,-1 1 1 0 0,0-1-1 0 0,6-3 1 0 0,7-5 81 0 0,-1 0 0 0 0,-1-1 1 0 0,0-1-1 0 0,19-17 0 0 0,32-39 88 0 0,-49 48-238 0 0,1 1 1 0 0,0 0 0 0 0,38-26-1 0 0,-41 39-956 0 0,-15 6 862 0 0,-1 0-1 0 0,0 0 0 0 0,1 1 0 0 0,-1-1 0 0 0,0 0 0 0 0,1 0 1 0 0,-1 0-1 0 0,0 1 0 0 0,0-1 0 0 0,1 0 0 0 0,-1 0 1 0 0,0 0-1 0 0,0 1 0 0 0,1-1 0 0 0,-1 0 0 0 0,0 1 0 0 0,0-1 1 0 0,0 0-1 0 0,1 0 0 0 0,-1 1 0 0 0,0-1 0 0 0,0 0 1 0 0,0 1-1 0 0,0-1 0 0 0,0 0 0 0 0,0 1 0 0 0,0-1 0 0 0,0 1 1 0 0,0 2-770 0 0,0 0 1 0 0,0-1 0 0 0,0 1 0 0 0,-1 0 0 0 0,0-1 0 0 0,1 1-1 0 0,-1 0 1 0 0,0-1 0 0 0,-2 5 0 0 0,-9 17-5958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41:53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1480 321 14507 0 0,'0'-2'272'0'0,"2"-14"2538"0"0,-9 21-1027 0 0,-10 11-1548 0 0,-48 35-303 0 0,-3-3 0 0 0,-1-3 0 0 0,-130 62 0 0 0,-238 73 388 0 0,41-20 1207 0 0,379-152-1420 0 0,-87 43 524 0 0,91-43-575 0 0,0 0-1 0 0,0 1 1 0 0,0 0-1 0 0,1 1 0 0 0,-13 15 1 0 0,24-24-64 0 0,-1 0 0 0 0,1 1 0 0 0,0-1 0 0 0,0 1 0 0 0,0-1 0 0 0,0 0 0 0 0,0 1 0 0 0,1 0 0 0 0,-1-1 0 0 0,0 1 0 0 0,1-1 0 0 0,-1 1 0 0 0,1 0 0 0 0,0 0 0 0 0,-1-1 0 0 0,1 1-1 0 0,0 0 1 0 0,0-1 0 0 0,0 1 0 0 0,0 0 0 0 0,0 0 0 0 0,1-1 0 0 0,-1 1 0 0 0,0 0 0 0 0,1 0 0 0 0,-1-1 0 0 0,1 1 0 0 0,0-1 0 0 0,-1 1 0 0 0,1 0 0 0 0,0-1 0 0 0,0 1 0 0 0,0-1 0 0 0,0 0 0 0 0,0 1 0 0 0,1-1 0 0 0,-1 0 0 0 0,0 0 0 0 0,1 0 0 0 0,-1 0 0 0 0,0 0 0 0 0,3 1 0 0 0,7 6-25 0 0,1-1-1 0 0,0 0 1 0 0,1-1-1 0 0,16 6 1 0 0,-19-8 27 0 0,95 37-139 0 0,167 40 0 0 0,-191-63 63 0 0,1-3 0 0 0,151 7 0 0 0,-173-23 51 0 0,1-1-1 0 0,-1-4 1 0 0,0-2 0 0 0,68-18-1 0 0,-82 14 95 0 0,-1-2 0 0 0,0-2 0 0 0,-1-2 0 0 0,-1-2-1 0 0,73-46 1 0 0,-113 63-55 0 0,27-21 564 0 0,-29 23-523 0 0,-1 0 0 0 0,1 0 0 0 0,-1 1 0 0 0,1-1 0 0 0,-1 0 0 0 0,1 0 0 0 0,-1 0 0 0 0,1 0 0 0 0,-1 0 0 0 0,0 0 0 0 0,0 0 0 0 0,1 0 0 0 0,-1 0 0 0 0,0 0 0 0 0,0 0 0 0 0,0 0 0 0 0,0 0 0 0 0,0 0 0 0 0,0 0 0 0 0,0 0 0 0 0,-1 0 0 0 0,1 0 0 0 0,0 0 0 0 0,-1 0 0 0 0,1 0 0 0 0,0 0 0 0 0,-1 0 0 0 0,1 0 0 0 0,-1 0 0 0 0,1 0 0 0 0,-1 0 0 0 0,-1-1 0 0 0,-13-13 243 0 0,-2-1 0 0 0,1 2 0 0 0,-2 0 0 0 0,-21-13 0 0 0,-18-13-140 0 0,-375-321 94 0 0,37-39 54 0 0,373 373-191 0 0,1 2 139 0 0,-26-25 0 0 0,42 45-199 0 0,-1 0 1 0 0,1 0-1 0 0,-1 1 1 0 0,0 0-1 0 0,0 0 1 0 0,0 0-1 0 0,0 1 1 0 0,-1 0-1 0 0,1 0 1 0 0,-15-3-1 0 0,19 6-52 0 0,-1 0 0 0 0,0 0 0 0 0,1 0 0 0 0,-1 0 0 0 0,0 0 0 0 0,1 1 0 0 0,-1-1 0 0 0,1 1 0 0 0,-1 0 0 0 0,0 0 0 0 0,1 0 0 0 0,0 0 0 0 0,-1 0 0 0 0,1 0 0 0 0,0 1 0 0 0,-1-1 0 0 0,1 1 0 0 0,0 0 0 0 0,0-1 0 0 0,0 1 0 0 0,0 0 0 0 0,1 0 0 0 0,-1 0 0 0 0,1 0 0 0 0,-1 1 0 0 0,1-1 0 0 0,-1 0 0 0 0,-1 5 0 0 0,-3 7-65 0 0,1 0 0 0 0,0 1 0 0 0,-5 26 0 0 0,-2 21-300 0 0,-6 117-1 0 0,14 67-305 0 0,3-127 461 0 0,1 319-62 0 0,24-2 498 0 0,-22-421-206 0 0,20 141 238 0 0,-19-142-220 0 0,1 0 0 0 0,0 0-1 0 0,1 0 1 0 0,1 0 0 0 0,0-1-1 0 0,1 0 1 0 0,0 0-1 0 0,12 16 1 0 0,-15-25-26 0 0,0 0 1 0 0,-1 0-1 0 0,1 0 0 0 0,1-1 0 0 0,-1 1 1 0 0,0-1-1 0 0,1 0 0 0 0,0 0 0 0 0,0-1 0 0 0,0 1 1 0 0,0-1-1 0 0,0 0 0 0 0,0-1 0 0 0,0 1 1 0 0,1-1-1 0 0,-1 0 0 0 0,1 0 0 0 0,-1-1 1 0 0,1 1-1 0 0,-1-1 0 0 0,1 0 0 0 0,-1-1 0 0 0,1 0 1 0 0,-1 1-1 0 0,1-2 0 0 0,-1 1 0 0 0,0-1 1 0 0,0 1-1 0 0,9-5 0 0 0,3-3 6 0 0,0 0 0 0 0,0-1 0 0 0,-1 0 0 0 0,0-1 0 0 0,-1-1-1 0 0,-1-1 1 0 0,17-17 0 0 0,12-18 4 0 0,-3-2 0 0 0,67-107 0 0 0,45-126-32 0 0,-69 103-945 0 0,90-290 0 0 0,-54 19-8264 0 0,-94 321 4067 0 0,-6 12-1303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0:24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97 3617 0 0,'-3'-4'266'0'0,"0"0"0"0"0,0 0-1 0 0,0 0 1 0 0,1 0 0 0 0,0 0 0 0 0,0 0 0 0 0,0-1 0 0 0,0 1 0 0 0,1-1-1 0 0,-2-7 1 0 0,-5-12 4670 0 0,8 23-4694 0 0,-1 0 0 0 0,1 0-1 0 0,0 0 1 0 0,-1 0 0 0 0,1 0-1 0 0,-1 0 1 0 0,1 0 0 0 0,-1 0-1 0 0,1 1 1 0 0,-1-1 0 0 0,0 0-1 0 0,1 0 1 0 0,-1 1 0 0 0,0-1 0 0 0,0 0-1 0 0,1 1 1 0 0,-1-1 0 0 0,0 1-1 0 0,0-1 1 0 0,0 1 0 0 0,0-1-1 0 0,0 1 1 0 0,0 0 0 0 0,0-1 0 0 0,0 1-1 0 0,-1 0 1 0 0,0 0-39 0 0,0 0 0 0 0,0 0-1 0 0,0 1 1 0 0,0-1 0 0 0,0 1 0 0 0,0-1 0 0 0,0 1-1 0 0,0 0 1 0 0,0 0 0 0 0,0 0 0 0 0,1 0 0 0 0,-3 2 0 0 0,-5 3 61 0 0,1 1 1 0 0,0 0 0 0 0,-12 15 0 0 0,-35 46-15 0 0,4 3-1 0 0,3 1 0 0 0,2 3 1 0 0,5 1-1 0 0,2 2 1 0 0,-49 147-1 0 0,34-58-249 0 0,7 2 1 0 0,8 2-1 0 0,7 2 0 0 0,-13 229 0 0 0,40 359 109 0 0,15-604-79 0 0,7-1 0 0 0,68 279 0 0 0,-69-379-263 0 0,2 0 0 0 0,3-1 0 0 0,52 98 0 0 0,-51-116 69 0 0,2-1 0 0 0,1-2-1 0 0,2 0 1 0 0,1-1 0 0 0,1-2 0 0 0,35 28-1 0 0,-7-13-745 0 0,5 5-1965 0 0,-23-16-3395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0:24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 4785 0 0,'-10'-2'1160'0'0,"0"1"1"0"0,0 0-1 0 0,0 0 0 0 0,1 1 0 0 0,-1 0 0 0 0,0 1 1 0 0,0 0-1 0 0,0 0 0 0 0,0 1 0 0 0,0 0 1 0 0,-16 7-1 0 0,16-5-860 0 0,1 1-1 0 0,0 0 1 0 0,0 0-1 0 0,1 1 1 0 0,0 0 0 0 0,0 1-1 0 0,0 0 1 0 0,1 0 0 0 0,-1 0-1 0 0,2 1 1 0 0,-10 12-1 0 0,8-7-299 0 0,0 1-1 0 0,0-1 1 0 0,1 1 0 0 0,1 0-1 0 0,1 1 1 0 0,0 0-1 0 0,0 0 1 0 0,-3 23-1 0 0,7-31-12 0 0,0 1 0 0 0,1-1 0 0 0,0 0 0 0 0,0 1 0 0 0,0-1-1 0 0,1 1 1 0 0,0-1 0 0 0,1 0 0 0 0,0 0 0 0 0,0 0 0 0 0,0 0 0 0 0,1 0 0 0 0,0 0-1 0 0,0 0 1 0 0,1-1 0 0 0,0 1 0 0 0,0-1 0 0 0,0 0 0 0 0,11 10 0 0 0,14 9 6 0 0,2-1 1 0 0,0-2-1 0 0,2-1 1 0 0,0-1-1 0 0,1-2 1 0 0,1-2-1 0 0,73 25 1 0 0,-102-40 18 0 0,-1 1 1 0 0,0 0 0 0 0,0 0-1 0 0,0 0 1 0 0,-1 0 0 0 0,1 1 0 0 0,-1 0-1 0 0,5 4 1 0 0,-7-6 0 0 0,-1 1 1 0 0,0 0-1 0 0,0-1 1 0 0,0 1-1 0 0,0 0 1 0 0,0 0-1 0 0,0 0 1 0 0,0 0-1 0 0,-1 0 1 0 0,1 0-1 0 0,-1 0 1 0 0,1 0-1 0 0,-1 0 0 0 0,0 0 1 0 0,0 0-1 0 0,0 0 1 0 0,0 0-1 0 0,0 0 1 0 0,-1 0-1 0 0,1 0 1 0 0,0 0-1 0 0,-1 0 1 0 0,-1 4-1 0 0,-4 13 11 0 0,-1 1-1 0 0,-1-1 1 0 0,0 0-1 0 0,-2-1 0 0 0,0 0 1 0 0,-1-1-1 0 0,0 0 1 0 0,-2 0-1 0 0,-23 24 1 0 0,32-38-41 0 0,0 0 0 0 0,-1 0-1 0 0,1 0 1 0 0,-1-1 0 0 0,1 1 0 0 0,-1-1 0 0 0,0 0-1 0 0,0-1 1 0 0,0 1 0 0 0,0-1 0 0 0,-10 1 0 0 0,12-1-175 0 0,1-1 0 0 0,-1 0 0 0 0,0 0 0 0 0,0 0 0 0 0,0 0 0 0 0,1 0 0 0 0,-1-1 1 0 0,0 1-1 0 0,0-1 0 0 0,1 0 0 0 0,-1 1 0 0 0,1-1 0 0 0,-1-1 0 0 0,0 1 0 0 0,1 0 0 0 0,0-1 0 0 0,-1 1 1 0 0,1-1-1 0 0,0 0 0 0 0,0 1 0 0 0,0-1 0 0 0,0 0 0 0 0,-2-3 0 0 0,3 4-170 0 0,1 1 0 0 0,0-1 0 0 0,0 1 0 0 0,-1-1 0 0 0,1 0 0 0 0,0 1 0 0 0,0-1 0 0 0,0 1 0 0 0,0-1 0 0 0,0 0 0 0 0,0 1 0 0 0,0-1 0 0 0,0 1 0 0 0,0-1 0 0 0,0 0 0 0 0,0 1 0 0 0,0-1 0 0 0,0 0 0 0 0,0 1 0 0 0,1-1 0 0 0,-1 0 1 0 0,0 0-22 0 0,3-6-5379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0:2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94 9034 0 0,'-31'-40'7157'0'0,"29"38"-6915"0"0,1 0 1 0 0,0 0-1 0 0,0 0 1 0 0,0-1 0 0 0,0 1-1 0 0,0 0 1 0 0,0-1 0 0 0,0 1-1 0 0,1 0 1 0 0,-1-1-1 0 0,1 1 1 0 0,0-1 0 0 0,0 1-1 0 0,0-1 1 0 0,0 1-1 0 0,0 0 1 0 0,1-6 0 0 0,-1 8-229 0 0,0 0 1 0 0,0-1 0 0 0,1 1-1 0 0,-1 0 1 0 0,0-1-1 0 0,0 1 1 0 0,0 0-1 0 0,0-1 1 0 0,1 1 0 0 0,-1 0-1 0 0,0-1 1 0 0,0 1-1 0 0,1 0 1 0 0,-1 0 0 0 0,0-1-1 0 0,0 1 1 0 0,1 0-1 0 0,-1 0 1 0 0,0 0 0 0 0,1-1-1 0 0,-1 1 1 0 0,0 0-1 0 0,1 0 1 0 0,-1 0 0 0 0,1 0-1 0 0,-1 0 1 0 0,0 0-1 0 0,1 0 1 0 0,-1 0 0 0 0,0 0-1 0 0,1 0 1 0 0,-1 0-1 0 0,1 0 1 0 0,-1 0-1 0 0,0 0 1 0 0,1 0 0 0 0,15 10 211 0 0,10 19 80 0 0,3 20-28 0 0,-3 0-1 0 0,-3 2 1 0 0,25 75-1 0 0,-21-55-276 0 0,19 59-393 0 0,20 50-4317 0 0,-65-178 4491 0 0,0 3-443 0 0,1-1 0 0 0,-1 0-1 0 0,1 0 1 0 0,0-1 0 0 0,1 1 0 0 0,-1 0-1 0 0,1-1 1 0 0,-1 1 0 0 0,1-1 0 0 0,0 0-1 0 0,0 0 1 0 0,7 6 0 0 0,4-4-4788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0:2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52 7066 0 0,'-3'1'428'0'0,"0"-1"1"0"0,-1 1 0 0 0,1 0-1 0 0,0 1 1 0 0,0-1 0 0 0,0 0 0 0 0,0 1-1 0 0,0 0 1 0 0,0-1 0 0 0,1 1 0 0 0,-1 0-1 0 0,1 1 1 0 0,-1-1 0 0 0,1 0-1 0 0,-1 1 1 0 0,1-1 0 0 0,-2 5 0 0 0,1-2-196 0 0,-1 1-1 0 0,2 0 1 0 0,-1 0 0 0 0,1 0 0 0 0,0 0 0 0 0,0 0 0 0 0,1 1 0 0 0,-2 10 0 0 0,2-7-243 0 0,1-1-1 0 0,-1 1 1 0 0,2-1 0 0 0,-1 1 0 0 0,1-1 0 0 0,1 0-1 0 0,0 1 1 0 0,0-1 0 0 0,1 0 0 0 0,0 0 0 0 0,0 0-1 0 0,7 11 1 0 0,-7-15 10 0 0,1 0 0 0 0,0-1 0 0 0,0 1 0 0 0,0-1 0 0 0,0 0 0 0 0,0 0 0 0 0,1-1 0 0 0,0 1 0 0 0,0-1 0 0 0,0 0 1 0 0,0 0-1 0 0,0-1 0 0 0,0 1 0 0 0,1-1 0 0 0,-1 0 0 0 0,7 1 0 0 0,-9-3 16 0 0,1 1 0 0 0,-1-1 0 0 0,1 0 0 0 0,-1 0 0 0 0,1 0 0 0 0,-1 0 1 0 0,0-1-1 0 0,1 0 0 0 0,-1 1 0 0 0,1-1 0 0 0,-1 0 0 0 0,0-1 0 0 0,0 1 0 0 0,0 0 1 0 0,0-1-1 0 0,0 0 0 0 0,0 0 0 0 0,0 0 0 0 0,0 0 0 0 0,0 0 0 0 0,-1-1 0 0 0,1 1 1 0 0,-1-1-1 0 0,0 1 0 0 0,0-1 0 0 0,0 0 0 0 0,0 0 0 0 0,1-3 0 0 0,5-8 115 0 0,-1-1-1 0 0,-1 0 1 0 0,0 0-1 0 0,-1-1 1 0 0,-1 1-1 0 0,0-1 1 0 0,-1 0-1 0 0,-1 0 1 0 0,0 0-1 0 0,-1 0 1 0 0,-1-1-1 0 0,-2-17 1 0 0,1 31-107 0 0,1 1 0 0 0,0 0 0 0 0,-1 0 0 0 0,0 0 0 0 0,1 0 1 0 0,-1 0-1 0 0,0 0 0 0 0,0 0 0 0 0,0 0 0 0 0,0 0 0 0 0,-1 0 0 0 0,1 1 1 0 0,0-1-1 0 0,-1 0 0 0 0,1 1 0 0 0,-1-1 0 0 0,0 1 0 0 0,-3-3 0 0 0,1 2-102 0 0,-1 0 0 0 0,0 0 0 0 0,0 1-1 0 0,0-1 1 0 0,0 1 0 0 0,-6 0 0 0 0,-19-7-2893 0 0,27 8 2371 0 0,1-1 0 0 0,0 0 1 0 0,-1-1-1 0 0,1 1 0 0 0,0 0 0 0 0,0-1 0 0 0,0 1 0 0 0,0-1 0 0 0,0 0 1 0 0,-2-2-1 0 0,4 1-1962 0 0,12 8-1216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50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19 11202 0 0,'-2'-1'554'0'0,"1"1"-1"0"0,0 0 1 0 0,0-1-1 0 0,0 0 0 0 0,-1 1 1 0 0,1-1-1 0 0,0 0 1 0 0,0 1-1 0 0,0-1 1 0 0,0 0-1 0 0,0 0 0 0 0,0 0 1 0 0,0 0-1 0 0,1 0 1 0 0,-2-2-1 0 0,2 3-420 0 0,0-1 0 0 0,1 1 0 0 0,-1 0 0 0 0,1-1 0 0 0,-1 1-1 0 0,0 0 1 0 0,1-1 0 0 0,-1 1 0 0 0,1 0 0 0 0,-1-1 0 0 0,1 1 0 0 0,-1 0 0 0 0,1 0 0 0 0,-1 0 0 0 0,1 0 0 0 0,-1 0-1 0 0,1-1 1 0 0,-1 1 0 0 0,1 0 0 0 0,0 0 0 0 0,-1 0 0 0 0,1 0 0 0 0,-1 0 0 0 0,2 1 0 0 0,50 2 12 0 0,-46-2 171 0 0,26 4-224 0 0,36 10-1 0 0,-44-8-107 0 0,-1-2-1 0 0,1-1 1 0 0,37 2-1 0 0,-106-19-925 0 0,28 10 904 0 0,-1 0 0 0 0,1 1 0 0 0,-1 1 0 0 0,0 1 0 0 0,1 1 0 0 0,-1 0 0 0 0,0 1 0 0 0,1 1 1 0 0,0 1-1 0 0,-32 10 0 0 0,42-11 57 0 0,1-1 0 0 0,-1 1 0 0 0,1 1 0 0 0,0-1 0 0 0,0 1 0 0 0,0 0 0 0 0,0 0 0 0 0,0 1 0 0 0,1 0 0 0 0,0 0 0 0 0,0 0 0 0 0,0 1 0 0 0,1-1 0 0 0,0 1 0 0 0,0 0 0 0 0,0 0 0 0 0,1 1 0 0 0,0-1 0 0 0,0 1 0 0 0,1 0 0 0 0,0-1 0 0 0,0 1 0 0 0,0 0 0 0 0,1 0 0 0 0,0 1 0 0 0,0-1 0 0 0,1 0 0 0 0,0 0 0 0 0,1 10 0 0 0,1 0-17 0 0,2-1 1 0 0,-1 0-1 0 0,2 1 1 0 0,0-1-1 0 0,1-1 1 0 0,0 1-1 0 0,1-1 1 0 0,1 0-1 0 0,1-1 1 0 0,0 0-1 0 0,14 17 1 0 0,-14-20-16 0 0,1 0 1 0 0,0 0-1 0 0,1-1 0 0 0,0 0 1 0 0,0-1-1 0 0,1 0 0 0 0,0-1 1 0 0,1 0-1 0 0,0-1 1 0 0,0 0-1 0 0,0-1 0 0 0,1-1 1 0 0,16 5-1 0 0,-22-9-167 0 0,0 1 0 0 0,0-1 0 0 0,0-1 0 0 0,0 0 0 0 0,0 0 0 0 0,0 0-1 0 0,1-1 1 0 0,-1-1 0 0 0,-1 1 0 0 0,12-4 0 0 0,-14 3-335 0 0,0 0 1 0 0,0-1-1 0 0,0 1 0 0 0,0-1 0 0 0,-1 0 1 0 0,1 0-1 0 0,3-4 0 0 0,-5 4-259 0 0,0 0 0 0 0,0 0 0 0 0,0-1 0 0 0,0 1 0 0 0,-1-1 0 0 0,0 1 0 0 0,1-1 0 0 0,-1 0 0 0 0,2-6 0 0 0,3-19-5392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0:2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2 317 5953 0 0,'-2'-2'5648'0'0,"7"-4"-3904"0"0,8-4-763 0 0,-5 7-529 0 0,1 0 1 0 0,0 0 0 0 0,0 1 0 0 0,1 0-1 0 0,-1 1 1 0 0,0 0 0 0 0,1 0-1 0 0,15 2 1 0 0,34-5-97 0 0,-47 2-537 0 0,-1 0 0 0 0,0-1 0 0 0,1-1 0 0 0,-1 0-1 0 0,0 0 1 0 0,-1-1 0 0 0,1-1 0 0 0,-1 0 0 0 0,18-14 0 0 0,-20 14-926 0 0,0-1-1 0 0,-1-1 1 0 0,-1 1 0 0 0,1-1 0 0 0,-1-1-1 0 0,0 1 1 0 0,5-13 0 0 0,3-7-4059 0 0</inkml:trace>
  <inkml:trace contextRef="#ctx0" brushRef="#br0" timeOffset="1">241 1 8530 0 0,'-23'8'5413'0'0,"21"-8"-5120"0"0,0 0 0 0 0,0 0 1 0 0,1 0-1 0 0,-1 1 0 0 0,0-1 0 0 0,1 1 0 0 0,-1-1 0 0 0,0 1 1 0 0,1 0-1 0 0,-1 0 0 0 0,1 0 0 0 0,-1 0 0 0 0,1 0 1 0 0,-1 0-1 0 0,1 0 0 0 0,0 0 0 0 0,-1 0 0 0 0,1 0 0 0 0,0 1 1 0 0,0-1-1 0 0,0 1 0 0 0,0-1 0 0 0,0 1 0 0 0,0-1 1 0 0,1 1-1 0 0,-1-1 0 0 0,0 1 0 0 0,1 0 0 0 0,-1 0 0 0 0,0 2 1 0 0,2 24-39 0 0,0 1-1 0 0,2-1 1 0 0,0 1 0 0 0,14 47 0 0 0,-4-18-102 0 0,4 48-638 0 0,-10-59-256 0 0,1 0-1 0 0,28 86 1 0 0,-34-127 170 0 0,1 0-1 0 0,0 0 1 0 0,0 0 0 0 0,0-1-1 0 0,1 1 1 0 0,6 7 0 0 0,-7-10-642 0 0,0 0 1 0 0,1 0-1 0 0,-1 0 1 0 0,1 0-1 0 0,-1-1 1 0 0,7 4-1 0 0,-3-2-4401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1:0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868 0 9650 0 0,'-2'6'832'0'0,"0"-1"1"0"0,0 1-1 0 0,1 0 0 0 0,0-1 0 0 0,0 1 1 0 0,0 8-1 0 0,6 36 547 0 0,2-20-2040 0 0,15 41 0 0 0,-14-49 1158 0 0,14 48-446 0 0,-4 2 0 0 0,-3-1 0 0 0,9 120 0 0 0,-10 226 1357 0 0,-12-207-745 0 0,1-90-236 0 0,-10 706 601 0 0,-23-552 66 0 0,-13-1 0 0 0,-121 418 0 0 0,-263 497-1000 0 0,164-551-3338 0 0,257-622 2608 0 0,-18 39-2914 0 0,2-22-3363 0 0,11-23 809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1:0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422 412 8226 0 0,'-15'-39'2783'0'0,"-57"-129"437"0"0,60 145-2851 0 0,-2-1 1 0 0,0 2 0 0 0,-1 0-1 0 0,-33-36 1 0 0,43 52-228 0 0,-1 1 0 0 0,0 0 0 0 0,-1 0 0 0 0,1 0 0 0 0,-1 1 0 0 0,0 0 0 0 0,0 0 0 0 0,0 1 0 0 0,0-1 0 0 0,-1 2 0 0 0,1-1 0 0 0,-14-2 0 0 0,18 5-127 0 0,-1-1-1 0 0,1 1 1 0 0,-1 0-1 0 0,0 0 0 0 0,1 0 1 0 0,-1 1-1 0 0,0-1 1 0 0,1 1-1 0 0,-1 0 1 0 0,1 0-1 0 0,-1 0 0 0 0,1 0 1 0 0,0 1-1 0 0,-1-1 1 0 0,1 1-1 0 0,0 0 0 0 0,0 0 1 0 0,0 0-1 0 0,0 0 1 0 0,0 1-1 0 0,1-1 1 0 0,-1 1-1 0 0,1 0 0 0 0,0 0 1 0 0,-1-1-1 0 0,1 1 1 0 0,1 1-1 0 0,-1-1 1 0 0,-2 5-1 0 0,-2 9-99 0 0,2-1 1 0 0,0 1-1 0 0,0 0 1 0 0,2 1-1 0 0,0-1 0 0 0,1 0 1 0 0,2 27-1 0 0,-2 16-81 0 0,-14 428-200 0 0,22-278-3577 0 0,-6-194 3171 0 0,0 7-1544 0 0,0 1 0 0 0,-1-1 0 0 0,-6 45 1 0 0,3-50 10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1:02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68 13131 0 0,'-9'4'4981'0'0,"17"-10"-4268"0"0,20-12-1293 0 0,-10 9 539 0 0,1 2 0 0 0,1 0 0 0 0,-1 1 0 0 0,1 0 0 0 0,0 2 0 0 0,39-4 0 0 0,-44 8-108 0 0,-1 0 0 0 0,1 1 0 0 0,-1 1-1 0 0,0 0 1 0 0,1 1 0 0 0,-1 0 0 0 0,0 1-1 0 0,-1 1 1 0 0,1 0 0 0 0,20 11 0 0 0,17 15-1293 0 0,-35-20 820 0 0,0-1 0 0 0,33 15-1 0 0,-42-23-624 0 0,0 1-1 0 0,0-1 1 0 0,0-1-1 0 0,0 1 1 0 0,1-1-1 0 0,10 0 1 0 0,-6-1-1837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1:0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84 19100 0 0,'-1'0'97'0'0,"0"-1"1"0"0,0 1-1 0 0,-1 0 0 0 0,1-1 0 0 0,0 1 0 0 0,0 0 1 0 0,0-1-1 0 0,-1 1 0 0 0,1-1 0 0 0,0 0 1 0 0,0 1-1 0 0,0-1 0 0 0,0 0 0 0 0,0 0 0 0 0,0 0 1 0 0,0 0-1 0 0,1 0 0 0 0,-1 1 0 0 0,0-2 1 0 0,0 1-1 0 0,1 0 0 0 0,-1 0 0 0 0,0 0 0 0 0,1 0 1 0 0,-1 0-1 0 0,1 0 0 0 0,0-1 0 0 0,-1 1 1 0 0,1 0-1 0 0,0 0 0 0 0,0-1 0 0 0,0 1 0 0 0,0 0 1 0 0,0 0-1 0 0,0-2 0 0 0,0-1-537 0 0,1 0-1 0 0,0 1 1 0 0,0-1-1 0 0,0 0 1 0 0,0 1-1 0 0,0-1 1 0 0,1 1-1 0 0,-1-1 1 0 0,1 1-1 0 0,0 0 1 0 0,4-5-1 0 0,-6 8 319 0 0,0 0 0 0 0,0 0 1 0 0,0 0-1 0 0,0-1 0 0 0,0 1 0 0 0,0 0 0 0 0,0 0 0 0 0,0 0 0 0 0,0 0 0 0 0,0-1 0 0 0,0 1 0 0 0,1 0 0 0 0,-1 0 0 0 0,0 0 0 0 0,1-1-731 0 0,-1 1 731 0 0,0 0 0 0 0,0 0 0 0 0,0 0 0 0 0,1 0 0 0 0,-1-1 0 0 0,0 1 0 0 0,0 0 0 0 0,0 0 0 0 0,0 0 0 0 0,1 0 0 0 0,-1 0 0 0 0,0 0 0 0 0,0 0 1 0 0,0 0-1 0 0,1 0 0 0 0,-1 0 0 0 0,0 0 0 0 0,0 0 0 0 0,0 0 0 0 0,0 1 0 0 0,1-1 0 0 0,-1 0 0 0 0,0 0 0 0 0,0 0 0 0 0,0 0 0 0 0,0 0 0 0 0,1 0 0 0 0,-1 0 0 0 0,0 0 1 0 0,1 1-489 0 0,-1-1 488 0 0,0 0 0 0 0,0 1 0 0 0,0-1 0 0 0,0 0 0 0 0,0 0 0 0 0,0 0 0 0 0,0 1 0 0 0,0 11-5993 0 0,-1-4 3682 0 0</inkml:trace>
  <inkml:trace contextRef="#ctx0" brushRef="#br0" timeOffset="1">56 183 2737 0 0,'-2'87'1539'0'0,"2"-48"1675"0"0,-7 49 0 0 0,-2 67 2341 0 0,4-36-4974 0 0,4-104-2050 0 0,4-37-10612 0 0,0 11 12104 0 0,3-6-2456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1:0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14155 0 0,'-5'7'263'0'0,"0"0"0"0"0,1 0-1 0 0,0 0 1 0 0,1 1 0 0 0,0-1 0 0 0,0 1-1 0 0,0 0 1 0 0,-2 15 0 0 0,1 4-1654 0 0,-1 37 0 0 0,1 3 316 0 0,-26 126 1486 0 0,-8 91 1301 0 0,39-245-2579 0 0,-1-38 523 0 0,0 1 0 0 0,1-1 0 0 0,-1 1 0 0 0,0-1 0 0 0,1 0 0 0 0,-1 1 0 0 0,1-1 0 0 0,0 1 0 0 0,-1-1 0 0 0,1 0 0 0 0,0 0 0 0 0,0 1 0 0 0,1 0 0 0 0,-2-2 270 0 0,0 0 0 0 0,0 0 0 0 0,1 0 0 0 0,-1 0 0 0 0,0 0 0 0 0,0 0 0 0 0,0 0 0 0 0,0 0 0 0 0,1 0 0 0 0,-1 0 0 0 0,0 0 0 0 0,0 0 0 0 0,0 0 0 0 0,0-1 0 0 0,0 1 0 0 0,1 0-1 0 0,-1 0 1 0 0,0 0 0 0 0,0 0 0 0 0,0 0 0 0 0,0 0 0 0 0,0 0 0 0 0,0-1 0 0 0,0 1 0 0 0,1 0 0 0 0,-1 0 0 0 0,0 0 0 0 0,0 0 0 0 0,0-1 0 0 0,0 1 0 0 0,0 0 0 0 0,0 0 0 0 0,0 0 0 0 0,0 0 0 0 0,0-1 0 0 0,0 1 0 0 0,0 0-1 0 0,0 0 1 0 0,0 0 0 0 0,0 0 0 0 0,0-1 0 0 0,0 1 0 0 0,0 0 0 0 0,0 0 0 0 0,0 0 0 0 0,0 0 0 0 0,-1-1 0 0 0,1 1 0 0 0,0 0 0 0 0,0 0 0 0 0,0 0 0 0 0,0 0 0 0 0,0 0 0 0 0,0 0 0 0 0,0-1 0 0 0,-1 1 0 0 0,1-3-911 0 0,6-7-1969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1:0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0 12443 0 0,'-8'8'536'0'0,"1"1"0"0"0,1-1 0 0 0,-1 1 0 0 0,2 1 0 0 0,-1-1-1 0 0,-4 13 1 0 0,-23 67-531 0 0,10-25 226 0 0,-172 474 3322 0 0,187-511-3878 0 0,-7 41-1 0 0,13-59-386 0 0,1 1-1 0 0,1-1 0 0 0,0 1 0 0 0,1 16 1 0 0,-1-26 521 0 0,0 1 1 0 0,0 0 0 0 0,0-1-1 0 0,0 1 1 0 0,0 0 0 0 0,0-1-1 0 0,0 1 1 0 0,0 0 0 0 0,1-1-1 0 0,-1 1 1 0 0,0 0 0 0 0,0-1-1 0 0,0 1 1 0 0,1 0 0 0 0,-1-1-1 0 0,0 1 1 0 0,1-1 0 0 0,-1 1-1 0 0,1 0 1 0 0,-1-1 0 0 0,1 1-1 0 0,-1-1 1 0 0,1 0 0 0 0,-1 1-1 0 0,1-1 1 0 0,-1 1 0 0 0,1-1-1 0 0,-1 0 1 0 0,1 1 0 0 0,0-1-1 0 0,-1 0 1 0 0,1 1 0 0 0,-1-1-1 0 0,1 0 1 0 0,0 0 0 0 0,-1 0-1 0 0,2 0 1 0 0,22-12-5002 0 0,-23 11 5229 0 0,20-13-2498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1:03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25 155 11322 0 0,'0'1'70'0'0,"-4"14"415"0"0,0 1-1 0 0,0-1 1 0 0,2 1-1 0 0,0 0 1 0 0,0 19 0 0 0,2-32-515 0 0,1 0 1 0 0,-1 0-1 0 0,0 0 1 0 0,1 0-1 0 0,-1 0 1 0 0,1 0-1 0 0,0-1 1 0 0,0 1-1 0 0,0 0 1 0 0,0 0-1 0 0,1-1 1 0 0,-1 1-1 0 0,1-1 1 0 0,-1 1-1 0 0,1-1 1 0 0,0 0-1 0 0,0 0 1 0 0,0 1-1 0 0,0-1 1 0 0,1-1-1 0 0,-1 1 1 0 0,0 0-1 0 0,1 0 1 0 0,-1-1-1 0 0,1 0 1 0 0,0 1-1 0 0,-1-1 1 0 0,1 0-1 0 0,0 0 1 0 0,0 0-1 0 0,0-1 0 0 0,0 1 1 0 0,0-1-1 0 0,0 0 1 0 0,3 1-1 0 0,-4-1 35 0 0,0 0-1 0 0,0 0 0 0 0,0 0 0 0 0,0 0 0 0 0,0-1 0 0 0,0 1 0 0 0,0 0 0 0 0,0-1 0 0 0,0 1 0 0 0,-1-1 0 0 0,1 0 0 0 0,0 0 0 0 0,0 0 0 0 0,-1 0 0 0 0,1 0 0 0 0,0 0 0 0 0,-1 0 0 0 0,1 0 0 0 0,-1 0 0 0 0,0-1 0 0 0,1 1 0 0 0,-1-1 0 0 0,0 1 0 0 0,0-1 0 0 0,0 1 0 0 0,0-1 0 0 0,0 0 0 0 0,0 0 0 0 0,0 1 0 0 0,0-1 0 0 0,-1 0 0 0 0,1 0 0 0 0,-1 0 0 0 0,0 0 0 0 0,1-3 1 0 0,0-8-2 0 0,0-1 0 0 0,-1 1 1 0 0,0 0-1 0 0,-3-17 0 0 0,2 13-157 0 0,0 10 152 0 0,1 0 0 0 0,-1 0-1 0 0,0 1 1 0 0,-1-1 0 0 0,0 0-1 0 0,-4-9 1 0 0,6 15 9 0 0,0 1 1 0 0,-1-1-1 0 0,1 0 0 0 0,0 1 1 0 0,-1-1-1 0 0,1 0 0 0 0,-1 1 1 0 0,1-1-1 0 0,-1 1 0 0 0,1-1 1 0 0,-1 1-1 0 0,0-1 0 0 0,1 1 1 0 0,-1 0-1 0 0,0-1 0 0 0,1 1 1 0 0,-1-1-1 0 0,0 1 1 0 0,1 0-1 0 0,-1 0 0 0 0,0-1 1 0 0,1 1-1 0 0,-1 0 0 0 0,0 0 1 0 0,-1 0-1 0 0,0 1-1 0 0,0-1 0 0 0,0 1-1 0 0,1 0 1 0 0,-1 0 0 0 0,0 0 0 0 0,1 0-1 0 0,-1 0 1 0 0,0 0 0 0 0,1 0 0 0 0,-1 0-1 0 0,1 1 1 0 0,0-1 0 0 0,-1 1 0 0 0,1-1-1 0 0,-1 3 1 0 0,-8 11 26 0 0,1 0 0 0 0,1 1-1 0 0,1 0 1 0 0,0 0 0 0 0,1 0 0 0 0,0 1-1 0 0,2 0 1 0 0,0 1 0 0 0,0-1-1 0 0,2 0 1 0 0,0 1 0 0 0,2 0 0 0 0,2 34-1 0 0,2-30 151 0 0,10 7-4272 0 0,-13-28 3916 0 0,0 0 0 0 0,-1 0 1 0 0,1-1-1 0 0,0 1 0 0 0,0 0 0 0 0,0-1 1 0 0,0 1-1 0 0,-1 0 0 0 0,1-1 0 0 0,0 1 0 0 0,0-1 1 0 0,0 1-1 0 0,0-1 0 0 0,0 1 0 0 0,0-1 1 0 0,0 0-1 0 0,0 0 0 0 0,1 1 0 0 0,-1-1 0 0 0,0 0 1 0 0,0 0-1 0 0,0 0 0 0 0,0 0 0 0 0,0 0 1 0 0,0 0-1 0 0,0-1 0 0 0,0 1 0 0 0,0 0 0 0 0,0-1 1 0 0,0 1-1 0 0,0 0 0 0 0,0-1 0 0 0,0 1 1 0 0,0-1-1 0 0,0 1 0 0 0,0-1 0 0 0,0 0 1 0 0,0 1-1 0 0,0-1 0 0 0,-1 0 0 0 0,1 0 0 0 0,0 0 1 0 0,0-1-1 0 0,12-6-1484 0 0</inkml:trace>
  <inkml:trace contextRef="#ctx0" brushRef="#br0" timeOffset="1">353 0 8290 0 0,'-10'82'4145'0'0,"-27"182"-1288"0"0,25-205-2485 0 0,-2 0 0 0 0,-29 78 0 0 0,42-136-327 0 0,0 0 0 0 0,1 0 0 0 0,-1 0 0 0 0,1 1 0 0 0,0-1 0 0 0,-1 0 0 0 0,1 0 0 0 0,0 1 0 0 0,0-1 0 0 0,0 0 0 0 0,0 1 0 0 0,0-1 0 0 0,0 0 0 0 0,0 0 0 0 0,0 2 0 0 0,1-2-24 0 0,-1-1 1 0 0,0 0-1 0 0,0 0 1 0 0,1 0-1 0 0,-1 1 0 0 0,1-1 1 0 0,-1 0-1 0 0,0 0 1 0 0,1 0-1 0 0,-1 0 1 0 0,0 0-1 0 0,1 0 1 0 0,-1 0-1 0 0,1 0 1 0 0,-1 0-1 0 0,0 0 0 0 0,1 0 1 0 0,-1 0-1 0 0,1 0 1 0 0,-1 0-1 0 0,0 0 1 0 0,1 0-1 0 0,-1 0 1 0 0,0-1-1 0 0,1 1 0 0 0,-1 0 1 0 0,0 0-1 0 0,1 0 1 0 0,-1-1-1 0 0,1 1 1 0 0,34-26 574 0 0,41-47-385 0 0,-43 39-808 0 0,44-34 0 0 0,-66 59-84 0 0,0 1 1 0 0,1 0 0 0 0,0 1-1 0 0,1 1 1 0 0,0 0 0 0 0,0 0-1 0 0,0 1 1 0 0,18-4-1 0 0,15 0-5172 0 0,-31 10 1896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0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5 5361 0 0,'-2'0'390'0'0,"1"-1"1"0"0,-1 0-1 0 0,0 1 0 0 0,0-1 1 0 0,1 1-1 0 0,-1-1 0 0 0,0 1 0 0 0,0 0 1 0 0,0 0-1 0 0,0-1 0 0 0,1 2 0 0 0,-1-1 1 0 0,0 0-1 0 0,0 0 0 0 0,0 0 1 0 0,-2 2-1 0 0,0-1-126 0 0,1 0 1 0 0,0 1-1 0 0,0 0 1 0 0,1-1-1 0 0,-1 1 1 0 0,0 0-1 0 0,0 0 1 0 0,-3 4-1 0 0,-3 5 6 0 0,1 0-1 0 0,0 0 1 0 0,-11 19-1 0 0,14-22 360 0 0,-18 36 136 0 0,2 1 0 0 0,2 0-1 0 0,1 2 1 0 0,3 0-1 0 0,2 0 1 0 0,-7 51-1 0 0,15-65-634 0 0,2 0 0 0 0,2-1-1 0 0,1 1 1 0 0,1 0 0 0 0,8 44-1 0 0,-1-32-130 0 0,2 0 0 0 0,2-1 0 0 0,22 54 0 0 0,-26-79-39 0 0,1-1 1 0 0,0 0 0 0 0,2-1-1 0 0,-1 0 1 0 0,2-1-1 0 0,15 17 1 0 0,-22-28-321 0 0,1 1 0 0 0,0-1 0 0 0,0 0 0 0 0,0 0 0 0 0,0-1 0 0 0,1 0 0 0 0,0 0 0 0 0,9 4 0 0 0,-11-7-266 0 0,-1 0-1 0 0,0 1 0 0 0,1-2 1 0 0,-1 1-1 0 0,0 0 1 0 0,1-1-1 0 0,-1 0 1 0 0,1 0-1 0 0,-1 0 1 0 0,1-1-1 0 0,-1 1 1 0 0,0-1-1 0 0,1 0 1 0 0,-1 0-1 0 0,7-3 1 0 0,16-10-5290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15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7202 0 0,'-1'2'278'0'0,"0"1"0"0"0,0-1 0 0 0,0 1 0 0 0,-1-1 0 0 0,1 0 0 0 0,-1 0 0 0 0,0 0 0 0 0,1 0 0 0 0,-1 0 0 0 0,-4 3 0 0 0,-29 31 1144 0 0,0 1-86 0 0,1 0 0 0 0,2 2 0 0 0,-26 43 0 0 0,-71 134-3139 0 0,87-142 307 0 0,25-52-878 0 0,11-21 313 0 0,6-15 700 0 0,7-17 951 0 0,1 0 1 0 0,18-43-1 0 0,-17 52 1247 0 0,1 1 0 0 0,1 0 0 0 0,1 0-1 0 0,15-19 1 0 0,-24 36-715 0 0,-1 1-1 0 0,1 0 1 0 0,0 0-1 0 0,0 0 1 0 0,1 0 0 0 0,-1 1-1 0 0,1-1 1 0 0,-1 1-1 0 0,1 0 1 0 0,0 0-1 0 0,0 0 1 0 0,-1 1-1 0 0,1-1 1 0 0,1 1-1 0 0,-1 0 1 0 0,7-1 0 0 0,-4 1-78 0 0,0 1 0 0 0,0 0 1 0 0,0 1-1 0 0,0-1 0 0 0,0 1 1 0 0,0 1-1 0 0,0-1 0 0 0,0 1 1 0 0,8 4-1 0 0,0 1-50 0 0,0 0 0 0 0,0 1 0 0 0,-1 1 0 0 0,-1 0 0 0 0,0 1 1 0 0,0 1-1 0 0,0-1 0 0 0,11 15 0 0 0,-15-15-108 0 0,0 1 1 0 0,-1 0 0 0 0,0 1-1 0 0,-1 0 1 0 0,0 0 0 0 0,-1 0-1 0 0,-1 1 1 0 0,0 0 0 0 0,0 0-1 0 0,-1 1 1 0 0,-1-1 0 0 0,4 27-1 0 0,-6-34-2992 0 0,7-20-4321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5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12219 0 0,'9'16'2000'0'0,"5"-1"-856"0"0,4 2-160 0 0,5-2-319 0 0,0-4-385 0 0,2-2-152 0 0,-2-3-72 0 0,0 0-16 0 0,-2-3-336 0 0,2 0-769 0 0,0-3-1183 0 0,0 0-1097 0 0,-5-3-7 0 0,-1-3-1714 0 0</inkml:trace>
  <inkml:trace contextRef="#ctx0" brushRef="#br0" timeOffset="1">321 6 5801 0 0,'-2'-3'2548'0'0,"1"3"-2185"0"0,1-1 1 0 0,0 1 0 0 0,-1 0 0 0 0,1 0 0 0 0,-1-1 0 0 0,1 1 0 0 0,-1 0 0 0 0,1 0 0 0 0,-1 0 0 0 0,0-1 0 0 0,1 1-1 0 0,-1 0 1 0 0,1 0 0 0 0,-1 0 0 0 0,1 0 0 0 0,-2 0 0 0 0,-4 10 3995 0 0,3 28-2108 0 0,3-27-1375 0 0,-3 22-352 0 0,-7 182 1873 0 0,11-184-3349 0 0,1 1 0 0 0,1-1 0 0 0,1-1 0 0 0,16 56 0 0 0,-18-81-253 0 0,0 1 0 0 0,0-1 0 0 0,0 0 0 0 0,1 0 0 0 0,-1 0 0 0 0,1 0 0 0 0,6 7 0 0 0,6 1-5840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15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17372 0 0,'-4'8'87'0'0,"0"1"0"0"0,1 0 0 0 0,1 0 0 0 0,0 0 0 0 0,0 1 0 0 0,0-1 0 0 0,1 0 0 0 0,1 16 0 0 0,2-2-414 0 0,1-1 0 0 0,7 29-1 0 0,-4-24 125 0 0,-3-7 50 0 0,-1 0 0 0 0,0 0 0 0 0,-2 0 0 0 0,0 0 0 0 0,-2 0 0 0 0,0 0 0 0 0,-1 0 0 0 0,-1-1 0 0 0,-1 1 0 0 0,0-1 0 0 0,-2 0 0 0 0,0 0 0 0 0,-1-1 0 0 0,-18 30 0 0 0,22-44-2994 0 0,6-19-856 0 0,11-22 3528 0 0,1 5 1237 0 0,2 1 0 0 0,1 1 0 0 0,1 0 0 0 0,2 1 0 0 0,1 1 0 0 0,26-27 0 0 0,-46 54-677 0 0,0-1 0 0 0,0 1 1 0 0,0 0-1 0 0,1-1 0 0 0,-1 1 0 0 0,0 0 0 0 0,0 0 1 0 0,1 0-1 0 0,-1 0 0 0 0,1 0 0 0 0,-1 1 0 0 0,1-1 1 0 0,-1 0-1 0 0,1 1 0 0 0,-1-1 0 0 0,1 1 1 0 0,0-1-1 0 0,-1 1 0 0 0,1 0 0 0 0,0 0 0 0 0,-1-1 1 0 0,1 1-1 0 0,0 0 0 0 0,-1 1 0 0 0,1-1 0 0 0,0 0 1 0 0,-1 0-1 0 0,4 2 0 0 0,-1 1-101 0 0,0 0 0 0 0,0 0 0 0 0,0 0 0 0 0,-1 1 0 0 0,0 0 0 0 0,1-1 0 0 0,-1 1 0 0 0,4 8 0 0 0,-3-6-65 0 0,1-1 0 0 0,0 1 0 0 0,0-1 1 0 0,0 0-1 0 0,1 0 0 0 0,-1-1 0 0 0,1 1 0 0 0,0-1 0 0 0,1 0 0 0 0,10 4 0 0 0,-13-6-1001 0 0,0-1 0 0 0,0 0 0 0 0,0 0 0 0 0,0 0 0 0 0,1 0 0 0 0,7 0 0 0 0,-9-2-1181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16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2088 0 0,'-17'15'404'0'0,"2"1"-1"0"0,0 0 1 0 0,1 1-1 0 0,0 1 0 0 0,2 0 1 0 0,0 0-1 0 0,1 2 1 0 0,1-1-1 0 0,1 1 0 0 0,-8 24 1 0 0,5-6 263 0 0,1 0 0 0 0,2 1 0 0 0,2-1 0 0 0,-4 72 0 0 0,11-102-356 0 0,0-1 0 0 0,0 1 0 0 0,1-1 1 0 0,-1 1-1 0 0,2-1 0 0 0,-1 0 0 0 0,5 12 1 0 0,-6-17-259 0 0,1-1 1 0 0,0 1 0 0 0,0 0-1 0 0,-1-1 1 0 0,1 1 0 0 0,0-1-1 0 0,1 1 1 0 0,-1-1 0 0 0,0 1-1 0 0,0-1 1 0 0,1 0 0 0 0,-1 0-1 0 0,1 1 1 0 0,-1-1 0 0 0,1 0-1 0 0,-1 0 1 0 0,1-1 0 0 0,-1 1 0 0 0,1 0-1 0 0,0 0 1 0 0,0-1 0 0 0,-1 1-1 0 0,1-1 1 0 0,0 0 0 0 0,0 1-1 0 0,0-1 1 0 0,0 0 0 0 0,-1 0-1 0 0,1 0 1 0 0,0 0 0 0 0,0-1-1 0 0,0 1 1 0 0,0 0 0 0 0,-1-1-1 0 0,4 0 1 0 0,3-2-3 0 0,-1-1-1 0 0,0 1 1 0 0,1-1 0 0 0,-1 0-1 0 0,0-1 1 0 0,-1 0 0 0 0,1 0-1 0 0,-1 0 1 0 0,0-1 0 0 0,0 0-1 0 0,-1 0 1 0 0,6-8 0 0 0,8-13 107 0 0,26-46 1 0 0,-43 69-148 0 0,9-16 105 0 0,0-1 1 0 0,12-34-1 0 0,-21 49-33 0 0,-1 1 0 0 0,1 0 0 0 0,-1-1 0 0 0,1 1 0 0 0,-2-1 0 0 0,1 1 0 0 0,0-1 0 0 0,-1 0 0 0 0,0 1 0 0 0,-1-1 0 0 0,1 1 0 0 0,-1-1 0 0 0,0 1 0 0 0,0-1 0 0 0,-1 1 0 0 0,-3-10 0 0 0,4 13-69 0 0,-1 0 0 0 0,1 0 0 0 0,-1 0 0 0 0,1 0 0 0 0,-1 0 0 0 0,0 0 0 0 0,1 1 0 0 0,-1-1 1 0 0,0 0-1 0 0,0 1 0 0 0,0 0 0 0 0,0-1 0 0 0,-1 1 0 0 0,1 0 0 0 0,0 0 0 0 0,0 0 0 0 0,-1 0 0 0 0,1 0 0 0 0,-1 1 0 0 0,1-1 0 0 0,0 1 0 0 0,-1 0 0 0 0,1 0 0 0 0,-1-1 0 0 0,1 1 0 0 0,-1 1 0 0 0,1-1 0 0 0,-1 0 0 0 0,1 1 0 0 0,-1-1 0 0 0,-3 2 0 0 0,1 0-573 0 0,0 0-1 0 0,0 0 1 0 0,0 1-1 0 0,0-1 1 0 0,-8 7-1 0 0,-17 19-7935 0 0,24-18 4444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1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9 12363 0 0,'19'-9'-604'0'0,"-19"9"534"0"0,0 0-1 0 0,0 0 1 0 0,1 0 0 0 0,-1 0 0 0 0,0 0 0 0 0,1 0-1 0 0,-1 0 1 0 0,0 0 0 0 0,1 0 0 0 0,-1 0-1 0 0,0 0 1 0 0,0 1 0 0 0,1-1 0 0 0,-1 0-1 0 0,0 0 1 0 0,0 0 0 0 0,1 0 0 0 0,-1 0-1 0 0,0 1 1 0 0,0-1 0 0 0,1 0 0 0 0,-1 0-1 0 0,0 0 1 0 0,0 1 0 0 0,0-1 0 0 0,1 0 0 0 0,-1 0-1 0 0,0 1 1 0 0,0-1 0 0 0,0 0 0 0 0,0 1-1 0 0,0-1 1 0 0,0 0 0 0 0,1 0 0 0 0,-1 1-1 0 0,0-1 1 0 0,0 0 0 0 0,0 1 0 0 0,0-1-1 0 0,0 0 1 0 0,0 0 0 0 0,0 1 0 0 0,0-1 0 0 0,0 0-1 0 0,0 1 1 0 0,-1-1 0 0 0,1 0 0 0 0,0 1-1 0 0,0-1 1 0 0,0 0 0 0 0,0 0 0 0 0,0 1-1 0 0,0-1 1 0 0,-1 0 0 0 0,1 0 0 0 0,0 1-1 0 0,0-1 1 0 0,0 0 0 0 0,-1 0 0 0 0,1 0-1 0 0,0 1 1 0 0,0-1 0 0 0,-1 0 0 0 0,1 0 0 0 0,-44 70-1639 0 0,-33 32 3600 0 0,29-40-2 0 0,13-17-624 0 0,-30 43 568 0 0,28-26-7014 0 0,64-102-194 0 0,33-35 5506 0 0,-17 23 1078 0 0,-34 40-363 0 0,1 1 0 0 0,1-1 0 0 0,0 1-1 0 0,0 1 1 0 0,1 0 0 0 0,1 1 0 0 0,25-15 0 0 0,-34 22-818 0 0,1 0 0 0 0,-1 0 0 0 0,0 0 0 0 0,1 1 0 0 0,-1-1 0 0 0,1 1 0 0 0,0 0 0 0 0,-1 1 1 0 0,1-1-1 0 0,0 1 0 0 0,0 0 0 0 0,-1 0 0 0 0,1 0 0 0 0,0 1 0 0 0,-1-1 0 0 0,1 1 0 0 0,0 0 1 0 0,-1 1-1 0 0,1-1 0 0 0,-1 1 0 0 0,0 0 0 0 0,1 0 0 0 0,-1 0 0 0 0,0 1 0 0 0,0-1 1 0 0,0 1-1 0 0,-1 0 0 0 0,1 0 0 0 0,5 7 0 0 0,-2-2-292 0 0,0 2-1 0 0,-1-1 1 0 0,0 1 0 0 0,-1 0 0 0 0,0 0-1 0 0,0 0 1 0 0,-1 1 0 0 0,0-1 0 0 0,-1 1-1 0 0,-1 0 1 0 0,1 0 0 0 0,-2 1 0 0 0,1-1-1 0 0,-2 0 1 0 0,1 0 0 0 0,-2 1 0 0 0,1-1-1 0 0,-2 0 1 0 0,-3 16 0 0 0,5-25 116 0 0,-1 0-1 0 0,1 0 1 0 0,-1 0 0 0 0,0-1 0 0 0,0 1-1 0 0,0 0 1 0 0,0-1 0 0 0,0 1-1 0 0,0 0 1 0 0,0-1 0 0 0,-1 1 0 0 0,1-1-1 0 0,-1 0 1 0 0,1 1 0 0 0,-1-1 0 0 0,-1 1-1 0 0,-11 8-2010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17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12003 0 0,'-2'7'151'0'0,"1"0"0"0"0,-1 0 0 0 0,1 1 0 0 0,1-1 0 0 0,-1 0 0 0 0,1 0 0 0 0,1 0 0 0 0,-1 0 0 0 0,1 0 0 0 0,0 0 0 0 0,4 12 0 0 0,1 8-314 0 0,-6-23 151 0 0,1 1 0 0 0,-1-1 0 0 0,-1 1-1 0 0,1-1 1 0 0,-1 0 0 0 0,0 1 0 0 0,0-1-1 0 0,0 0 1 0 0,0 0 0 0 0,-1 0 0 0 0,0 0-1 0 0,1 0 1 0 0,-1 0 0 0 0,-1 0 0 0 0,1-1-1 0 0,-1 1 1 0 0,1-1 0 0 0,-1 1 0 0 0,0-1-1 0 0,-4 3 1 0 0,-5 6 437 0 0,-1-2 0 0 0,0 1 0 0 0,-28 15 0 0 0,40-25-412 0 0,0 0-1 0 0,-1 0 1 0 0,1-1 0 0 0,0 1-1 0 0,-1-1 1 0 0,1 1-1 0 0,0-1 1 0 0,-1 1-1 0 0,1-1 1 0 0,-1 0 0 0 0,1 0-1 0 0,0 1 1 0 0,-1-1-1 0 0,1 0 1 0 0,-3-1-1 0 0,3 1-3 0 0,1 0 0 0 0,-1 0-1 0 0,1 0 1 0 0,-1-1 0 0 0,1 1 0 0 0,-1 0-1 0 0,1-1 1 0 0,-1 1 0 0 0,1 0-1 0 0,0-1 1 0 0,-1 1 0 0 0,1 0 0 0 0,-1-1-1 0 0,1 1 1 0 0,0-1 0 0 0,-1 1-1 0 0,1-1 1 0 0,0 1 0 0 0,-1-1 0 0 0,1 1-1 0 0,0-1 1 0 0,0 1 0 0 0,0-1-1 0 0,0 1 1 0 0,-1-1 0 0 0,1 0 0 0 0,0 0 37 0 0,0-1 1 0 0,0 1-1 0 0,1-1 1 0 0,-1 1-1 0 0,0 0 1 0 0,0-1-1 0 0,1 1 1 0 0,-1 0-1 0 0,1-1 1 0 0,-1 1-1 0 0,1 0 0 0 0,0-1 1 0 0,-1 1-1 0 0,1 0 1 0 0,0 0-1 0 0,0 0 1 0 0,0 0-1 0 0,0 0 1 0 0,0 0-1 0 0,0 0 1 0 0,0 0-1 0 0,0 0 1 0 0,0 0-1 0 0,1 1 1 0 0,-1-1-1 0 0,0 0 1 0 0,0 1-1 0 0,1-1 1 0 0,1 0-1 0 0,8-1-78 0 0,0 1-1 0 0,0 0 0 0 0,0 0 0 0 0,0 1 0 0 0,0 0 1 0 0,0 1-1 0 0,0 0 0 0 0,19 5 0 0 0,9 1-895 0 0,33 4-2860 0 0,-27 4-1594 0 0,-44-15 5270 0 0,0 1 0 0 0,0-1 0 0 0,0 1 1 0 0,-1-1-1 0 0,1 0 0 0 0,0 1 0 0 0,-1 0 0 0 0,1-1 0 0 0,0 1 0 0 0,-1-1 0 0 0,1 1 0 0 0,-1 0 0 0 0,1-1 0 0 0,0 1 0 0 0,-1 0 0 0 0,0 0 0 0 0,1-1 0 0 0,-1 1 0 0 0,0 0 0 0 0,1 0 0 0 0,-1 0 0 0 0,0 0 0 0 0,0-1 0 0 0,1 1 0 0 0,-1 0 0 0 0,0 2 0 0 0,-1-1 33 0 0,1 1 1 0 0,0-1-1 0 0,-1 0 0 0 0,0 1 0 0 0,0-1 0 0 0,0 0 1 0 0,0 0-1 0 0,0 1 0 0 0,-3 3 0 0 0,-3 4 143 0 0,-2 1-1 0 0,-16 16 1 0 0,21-23-284 0 0,-5 3 205 0 0,0 1 0 0 0,-1-1 0 0 0,0-1 1 0 0,0 1-1 0 0,-21 8 0 0 0,17-8 14 0 0,7-3 272 0 0,-1 1 0 0 0,1 0-1 0 0,1 0 1 0 0,-12 12 0 0 0,14-14 446 0 0,1 0-1 0 0,1 0 1 0 0,-1 1-1 0 0,0-1 1 0 0,1 1 0 0 0,0-1-1 0 0,-1 1 1 0 0,1 0-1 0 0,1 0 1 0 0,-1 0-1 0 0,-1 6 1 0 0,3-10-629 0 0,0 1-1 0 0,-1-1 1 0 0,1 1-1 0 0,0-1 1 0 0,0 1-1 0 0,0-1 1 0 0,0 0-1 0 0,0 1 1 0 0,0-1 0 0 0,0 1-1 0 0,1-1 1 0 0,-1 0-1 0 0,0 1 1 0 0,0-1-1 0 0,0 1 1 0 0,0-1-1 0 0,0 0 1 0 0,1 1-1 0 0,-1-1 1 0 0,0 0 0 0 0,0 1-1 0 0,1-1 1 0 0,-1 0-1 0 0,0 1 1 0 0,1-1-1 0 0,-1 0 1 0 0,0 1-1 0 0,0-1 1 0 0,1 0-1 0 0,-1 0 1 0 0,1 1 0 0 0,15-2 898 0 0,17-13-676 0 0,-30 13-115 0 0,6-4-96 0 0,2 0 0 0 0,-1 2 0 0 0,0-1 0 0 0,1 1 0 0 0,0 0 0 0 0,-1 1 0 0 0,1 1 1 0 0,0 0-1 0 0,0 0 0 0 0,0 1 0 0 0,0 0 0 0 0,14 2 0 0 0,-20-1-52 0 0,-1 0 1 0 0,1 0 0 0 0,0 1-1 0 0,0 0 1 0 0,-1-1-1 0 0,1 2 1 0 0,-1-1-1 0 0,1 0 1 0 0,-1 1 0 0 0,0 0-1 0 0,0 0 1 0 0,0 0-1 0 0,0 0 1 0 0,-1 1-1 0 0,1 0 1 0 0,-1-1-1 0 0,0 1 1 0 0,0 1 0 0 0,0-1-1 0 0,-1 0 1 0 0,1 1-1 0 0,-1-1 1 0 0,0 1-1 0 0,-1-1 1 0 0,1 1 0 0 0,-1 0-1 0 0,0 0 1 0 0,1 10-1 0 0,-1-6-111 0 0,0 1-1 0 0,-1-1 0 0 0,0 1 1 0 0,-1 0-1 0 0,0-1 0 0 0,-1 1 1 0 0,-3 13-1 0 0,2-13-1498 0 0,-1-1 1 0 0,0 1-1 0 0,-9 16 0 0 0,13-26 1214 0 0,0 1 1 0 0,-1 0-1 0 0,1-1 0 0 0,0 1 0 0 0,-1 0 0 0 0,1-1 1 0 0,-1 1-1 0 0,1-1 0 0 0,-1 1 0 0 0,1-1 1 0 0,-1 1-1 0 0,1-1 0 0 0,-1 0 0 0 0,1 1 1 0 0,-1-1-1 0 0,1 1 0 0 0,-1-1 0 0 0,0 0 0 0 0,1 0 1 0 0,-1 1-1 0 0,0-1 0 0 0,1 0 0 0 0,-1 0 1 0 0,0 0-1 0 0,-5-4-3168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1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8810 0 0,'61'-68'445'0'0,"-55"62"-449"0"0,1 0 0 0 0,0 0 1 0 0,0 1-1 0 0,0 0 0 0 0,1 0 0 0 0,0 1 0 0 0,0 0 0 0 0,9-3 1 0 0,-15 6 72 0 0,0 0 1 0 0,0 1-1 0 0,0-1 1 0 0,1 1-1 0 0,-1 0 1 0 0,0 0-1 0 0,1-1 1 0 0,-1 2-1 0 0,0-1 1 0 0,0 0-1 0 0,1 0 1 0 0,-1 1 0 0 0,0-1-1 0 0,0 1 1 0 0,0 0-1 0 0,1 0 1 0 0,-1 0-1 0 0,0 0 1 0 0,0 0-1 0 0,0 0 1 0 0,0 0-1 0 0,-1 1 1 0 0,1-1-1 0 0,0 0 1 0 0,0 1-1 0 0,-1 0 1 0 0,1-1-1 0 0,-1 1 1 0 0,0 0-1 0 0,1 0 1 0 0,-1 0 0 0 0,0 0-1 0 0,0 0 1 0 0,1 4-1 0 0,3 7 655 0 0,0-1-1 0 0,-1 1 1 0 0,-1 0 0 0 0,2 21-1 0 0,-4-34-709 0 0,7 67 1202 0 0,-3 0-1 0 0,-4 76 1 0 0,-20 134-679 0 0,12-211-263 0 0,-2 0 1 0 0,-26 90 0 0 0,23-119-1298 0 0,-28 62 1 0 0,27-73-2020 0 0,-2 0 0 0 0,-34 46 0 0 0,23-41-3096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31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25 12347 0 0,'-18'-6'1773'0'0,"7"2"-1316"0"0,-1 1-1 0 0,0-1 1 0 0,0 2 0 0 0,0 0 0 0 0,-1 0-1 0 0,-23 1 1 0 0,35 1-457 0 0,0 0-1 0 0,-1 0 1 0 0,1 0-1 0 0,0 0 1 0 0,0 1-1 0 0,0-1 1 0 0,0 0-1 0 0,0 1 1 0 0,0-1-1 0 0,0 0 1 0 0,0 1-1 0 0,0-1 1 0 0,0 1-1 0 0,0 0 1 0 0,0-1-1 0 0,0 1 1 0 0,0 0-1 0 0,0 0 1 0 0,1-1-1 0 0,-1 1 1 0 0,0 0-1 0 0,1 0 1 0 0,-1 0-1 0 0,0 0 1 0 0,1 0-1 0 0,-1 1 1 0 0,1 0-30 0 0,-1 1 0 0 0,1-1 0 0 0,0 0 0 0 0,0 0 0 0 0,0 0 0 0 0,0 0 1 0 0,1 0-1 0 0,-1 0 0 0 0,0 0 0 0 0,1 1 0 0 0,0-1 0 0 0,1 3 0 0 0,3 5-98 0 0,-1-1 0 0 0,2-1 0 0 0,-1 1 0 0 0,12 13 0 0 0,83 81 77 0 0,-56-60 499 0 0,44 56 0 0 0,-40-33-199 0 0,-3 2-1 0 0,54 110 1 0 0,50 159-205 0 0,-81-153-83 0 0,59 251 0 0 0,3 201 368 0 0,-17 253 524 0 0,-101-642-166 0 0,-32 401 0 0 0,-10-387-172 0 0,-11 0-1 0 0,-12-3 1 0 0,-11-3-1 0 0,-175 446 1 0 0,-20-164 564 0 0,-37-20-465 0 0,144-255-835 0 0,35-57-839 0 0,42-69-4504 0 0,75-134 5029 0 0,-9 12-1677 0 0,9-14 2055 0 0,0 0-1 0 0,0 1 1 0 0,0-1-1 0 0,0 0 1 0 0,0 0-1 0 0,0 1 1 0 0,-1-1-1 0 0,1 0 1 0 0,0 0-1 0 0,0 0 1 0 0,0 1 0 0 0,0-1-1 0 0,-1 0 1 0 0,1 0-1 0 0,0 0 1 0 0,0 1-1 0 0,-1-1 1 0 0,1 0-1 0 0,0 0 1 0 0,0 0-1 0 0,-1 0 1 0 0,1 0-1 0 0,0 0 1 0 0,0 0-1 0 0,-1 0 1 0 0,1 1-1 0 0,0-1 1 0 0,0 0-1 0 0,-1 0 1 0 0,1 0 0 0 0,0 0-1 0 0,-1 0 1 0 0,1 0-1 0 0,0 0 1 0 0,0-1-1 0 0,-1 1 1 0 0,1 0-1 0 0,0 0 1 0 0,0 0-1 0 0,-1 0 1 0 0,-3-11-5888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3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3 7490 0 0,'-1'-1'122'0'0,"1"1"1"0"0,0 0 0 0 0,0 0 0 0 0,0 0-1 0 0,0 0 1 0 0,0 0 0 0 0,-1 0 0 0 0,1-1 0 0 0,0 1-1 0 0,0 0 1 0 0,0 0 0 0 0,-1 0 0 0 0,1 0-1 0 0,0 0 1 0 0,0 0 0 0 0,0 0 0 0 0,-1 0 0 0 0,1 0-1 0 0,0 0 1 0 0,0 0 0 0 0,0 0 0 0 0,-1 0-1 0 0,1 0 1 0 0,0 0 0 0 0,0 0 0 0 0,0 0 0 0 0,0 0-1 0 0,-1 0 1 0 0,1 0 0 0 0,0 0 0 0 0,0 1-1 0 0,0-1 1 0 0,-1 0 0 0 0,1 0 0 0 0,0 0 0 0 0,0 0-1 0 0,0 0 1 0 0,0 0 0 0 0,0 1 0 0 0,-1-1-1 0 0,1 0 1 0 0,0 0 0 0 0,0 0 0 0 0,0 1 0 0 0,-12 13 1641 0 0,-9 20-1332 0 0,-51 129 118 0 0,-61 200 0 0 0,111-299-578 0 0,2 0-1 0 0,-19 122 0 0 0,39-185-54 0 0,-1 0 0 0 0,1-1 0 0 0,0 1 0 0 0,0-1 0 0 0,-1 1 0 0 0,1 0 1 0 0,0-1-1 0 0,0 1 0 0 0,0 0 0 0 0,0-1 0 0 0,0 1 0 0 0,0 0 0 0 0,0-1 0 0 0,0 1 0 0 0,0-1 0 0 0,0 1 1 0 0,1 0-1 0 0,-1-1 0 0 0,0 1 0 0 0,0 0 0 0 0,0-1 0 0 0,1 1 0 0 0,-1-1 0 0 0,0 1 0 0 0,1-1 0 0 0,0 2 1 0 0,8-17-1837 0 0,10-31 260 0 0,2-22 807 0 0,-11 30 872 0 0,1 1 0 0 0,3 1 0 0 0,0 1 1 0 0,26-44-1 0 0,-35 71 120 0 0,0 0 1 0 0,0 0 0 0 0,1 1-1 0 0,0 0 1 0 0,0 0 0 0 0,0 1-1 0 0,1 0 1 0 0,0 0 0 0 0,1 0-1 0 0,-1 1 1 0 0,1 0 0 0 0,0 0-1 0 0,0 1 1 0 0,0 0 0 0 0,1 1-1 0 0,0 0 1 0 0,-1 0 0 0 0,1 0-1 0 0,0 2 1 0 0,0-1-1 0 0,1 1 1 0 0,-1 0 0 0 0,12 1-1 0 0,-5 1-85 0 0,-1 2 0 0 0,0 0 0 0 0,0 0 0 0 0,0 1-1 0 0,0 1 1 0 0,-1 1 0 0 0,0 0 0 0 0,0 1 0 0 0,0 0-1 0 0,-1 1 1 0 0,0 1 0 0 0,17 14 0 0 0,7 8-12 0 0,-2 2 1 0 0,52 64-1 0 0,-63-66 41 0 0,26 45-1 0 0,9 13 174 0 0,-46-76-966 0 0,-13-13 640 0 0,1 0-1 0 0,-1 0 1 0 0,0 0-1 0 0,0 0 1 0 0,0 0-1 0 0,0 0 1 0 0,1 0-1 0 0,-1 0 1 0 0,0 0-1 0 0,0 0 1 0 0,0-1-1 0 0,0 1 0 0 0,0 0 1 0 0,1 0-1 0 0,-1 0 1 0 0,0 0-1 0 0,0 0 1 0 0,0-1-1 0 0,0 1 1 0 0,0 0-1 0 0,0 0 1 0 0,0 0-1 0 0,0 0 1 0 0,0-1-1 0 0,0 1 1 0 0,0 0-1 0 0,0 0 1 0 0,0 0-1 0 0,0 0 0 0 0,0-1 1 0 0,0 1-1 0 0,0 0 1 0 0,0 0-1 0 0,0 0 1 0 0,0 0-1 0 0,0-1 1 0 0,0 1-1 0 0,0 0 1 0 0,0 0-1 0 0,0 0 1 0 0,0 0-1 0 0,0-1 1 0 0,0 1-1 0 0,0 0 1 0 0,-10-34-5578 0 0,8 28 5792 0 0,-6-29-3850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33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2 241 11699 0 0,'0'0'57'0'0,"0"1"1"0"0,0-1-1 0 0,-1 0 1 0 0,1 0 0 0 0,0 0-1 0 0,0 1 1 0 0,0-1 0 0 0,0 0-1 0 0,0 0 1 0 0,-1 0 0 0 0,1 1-1 0 0,0-1 1 0 0,0 0 0 0 0,0 0-1 0 0,0 1 1 0 0,0-1 0 0 0,0 0-1 0 0,0 0 1 0 0,0 1 0 0 0,0-1-1 0 0,0 0 1 0 0,0 0 0 0 0,0 1-1 0 0,0-1 1 0 0,0 0 0 0 0,0 0-1 0 0,0 1 1 0 0,0-1 0 0 0,1 0-1 0 0,-1 0 1 0 0,0 1 0 0 0,0-1-1 0 0,0 0 1 0 0,0 0 0 0 0,0 0-1 0 0,1 1 1 0 0,-1-1 0 0 0,0 0-1 0 0,0 0 1 0 0,0 0 0 0 0,0 0-1 0 0,1 1 1 0 0,-1-1 0 0 0,0 0-1 0 0,0 0 1 0 0,1 0 0 0 0,-1 0-1 0 0,0 0 1 0 0,0 0 0 0 0,1 0-1 0 0,-1 0 1 0 0,0 0-1 0 0,19 13-414 0 0,-14-9 558 0 0,14 8-244 0 0,1-1 0 0 0,0 0 0 0 0,0-2 1 0 0,1 0-1 0 0,1-1 0 0 0,0-1 0 0 0,0-2 0 0 0,0 0 1 0 0,44 4-1 0 0,-65-9 7 0 0,0 0 1 0 0,1 0 0 0 0,-1 0-1 0 0,0 0 1 0 0,1-1 0 0 0,-1 1-1 0 0,0 0 1 0 0,1-1 0 0 0,-1 1-1 0 0,0-1 1 0 0,0 1-1 0 0,0-1 1 0 0,1 1 0 0 0,-1-1-1 0 0,0 0 1 0 0,0 0 0 0 0,0 0-1 0 0,0 0 1 0 0,0 0 0 0 0,0 0-1 0 0,0 0 1 0 0,0 0 0 0 0,-1 0-1 0 0,1 0 1 0 0,0 0 0 0 0,-1 0-1 0 0,1-1 1 0 0,-1 1 0 0 0,1 0-1 0 0,-1 0 1 0 0,1-3-1 0 0,1-5-837 0 0,0 0 0 0 0,0-1 0 0 0,0-14 0 0 0,-1 15-150 0 0,5-141-4854 0 0,-2 34 8220 0 0,3 135 3213 0 0,21 88-3558 0 0,-28-106-1990 0 0,25 247 2069 0 0,-25-222-2272 0 0,0 0 0 0 0,-2 0 0 0 0,0 0 0 0 0,-2-1 0 0 0,-1 1 0 0 0,-1-1 0 0 0,-15 38 0 0 0,27-78-7718 0 0,11-24 5513 0 0,-2 7 437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3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3305 0 0,'7'47'3845'0'0,"1"73"1"0"0,-16 44-2282 0 0,-47 162-2794 0 0,52-312 613 0 0,1-9 84 0 0,1-1-1 0 0,0 1 0 0 0,0 0 0 0 0,0 0 1 0 0,0 0-1 0 0,1-1 0 0 0,0 1 1 0 0,0 0-1 0 0,0 0 0 0 0,2 6 0 0 0,4-7-2948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3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15691 0 0,'-5'7'570'0'0,"1"0"-1"0"0,1 1 0 0 0,-1-1 0 0 0,-4 16 0 0 0,2 1-805 0 0,-4 40-1 0 0,7-40-402 0 0,-10 36 0 0 0,5-34 145 0 0,-1 0 0 0 0,-2-1 0 0 0,0 0 0 0 0,-19 30 0 0 0,24-46 452 0 0,1-1 1 0 0,-1 0 0 0 0,-1 0 0 0 0,1 0-1 0 0,-1 0 1 0 0,-1-1 0 0 0,0-1-1 0 0,1 1 1 0 0,-2-1 0 0 0,1 0-1 0 0,-1-1 1 0 0,0 0 0 0 0,0 0 0 0 0,-16 5-1 0 0,21-9-18 0 0,-1-1 0 0 0,0 1 0 0 0,0 0-1 0 0,1-1 1 0 0,-1 0 0 0 0,0 0-1 0 0,0-1 1 0 0,0 1 0 0 0,1-1 0 0 0,-10-3-1 0 0,11 3-87 0 0,0 1 0 0 0,1-2 0 0 0,-1 1 0 0 0,1 0-1 0 0,-1 0 1 0 0,1-1 0 0 0,-1 1 0 0 0,1-1-1 0 0,0 0 1 0 0,0 0 0 0 0,0 0 0 0 0,0 0-1 0 0,0 0 1 0 0,0 0 0 0 0,0-1 0 0 0,1 1 0 0 0,-1 0-1 0 0,1-1 1 0 0,-2-3 0 0 0,3 5 43 0 0,-1 0 0 0 0,1 1 0 0 0,0-1 0 0 0,0 0 0 0 0,-1 0 0 0 0,1 1 0 0 0,0-1 0 0 0,0 0 0 0 0,0 0 0 0 0,0 1 0 0 0,0-1 0 0 0,0 0 0 0 0,0 0 0 0 0,0 0 0 0 0,1 1 0 0 0,-1-1 0 0 0,0 0 0 0 0,0 1 0 0 0,1-1 0 0 0,-1 0 0 0 0,0 0 0 0 0,1 1 0 0 0,-1-1 0 0 0,0 0 0 0 0,1 1 0 0 0,0-2 0 0 0,1 1-15 0 0,-1 0 0 0 0,1 1 0 0 0,-1-1 0 0 0,1 0 0 0 0,-1 1 1 0 0,1-1-1 0 0,-1 0 0 0 0,1 1 0 0 0,-1 0 0 0 0,1-1 0 0 0,3 1 0 0 0,3 0 16 0 0,0 0 0 0 0,0 0 0 0 0,0 1 0 0 0,8 2-1 0 0,26 9 427 0 0,0 2 0 0 0,-1 2-1 0 0,0 1 1 0 0,41 26 0 0 0,-60-31-156 0 0,0 1 0 0 0,24 19 1 0 0,-40-28-160 0 0,-1 0 0 0 0,1 0 1 0 0,-1 1-1 0 0,-1 0 1 0 0,1 0-1 0 0,-1 0 1 0 0,1 1-1 0 0,-2-1 0 0 0,1 1 1 0 0,-1 0-1 0 0,1 0 1 0 0,-2 1-1 0 0,4 8 1 0 0,-6-13-154 0 0,1-1 1 0 0,-1 1-1 0 0,0-1 0 0 0,0 1 1 0 0,0-1-1 0 0,0 0 1 0 0,0 1-1 0 0,0-1 1 0 0,-1 1-1 0 0,1-1 1 0 0,0 1-1 0 0,-1-1 1 0 0,1 0-1 0 0,-1 1 1 0 0,0-1-1 0 0,1 0 0 0 0,-1 1 1 0 0,-1 0-1 0 0,2-1 90 0 0,0-1 0 0 0,-1 0 0 0 0,1 0 0 0 0,0 1 0 0 0,0-1-1 0 0,-1 0 1 0 0,1 0 0 0 0,0 0 0 0 0,-1 1 0 0 0,1-1 0 0 0,0 0 0 0 0,-1 0-1 0 0,1 0 1 0 0,0 0 0 0 0,-1 0 0 0 0,1 0 0 0 0,-1 0 0 0 0,1 0-1 0 0,0 0 1 0 0,-1 0 0 0 0,1 0 0 0 0,0 0 0 0 0,-1 0 0 0 0,1 0 0 0 0,0 0-1 0 0,-1 0 1 0 0,-11-13-154 0 0,5-4-281 0 0,2-5-1172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5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13243 0 0,'-18'66'7001'0'0,"8"4"-4354"0"0,6 72-2123 0 0,4-124-242 0 0,0 6-256 0 0,-1-15-51 0 0,0 1-1 0 0,1 0 1 0 0,1-1-1 0 0,-1 1 1 0 0,2 0 0 0 0,-1-1-1 0 0,1 1 1 0 0,5 11-1 0 0,-2-19-862 0 0,0-9 356 0 0,1-14-199 0 0,11-67 87 0 0,11-45-690 0 0,-24 119 1231 0 0,0 1 1 0 0,1-1-1 0 0,1 1 0 0 0,0-1 1 0 0,1 2-1 0 0,16-24 1 0 0,-21 34 117 0 0,-1 0 0 0 0,1 0 0 0 0,0 0 0 0 0,-1 0 0 0 0,1 0 0 0 0,0 0 0 0 0,0 0 0 0 0,0 1 0 0 0,0-1 0 0 0,1 1 0 0 0,-1-1 0 0 0,0 1 0 0 0,1 0 0 0 0,-1 0 0 0 0,1 0 0 0 0,-1 0 0 0 0,1 0 0 0 0,-1 1 0 0 0,1-1 0 0 0,0 1 0 0 0,-1 0 1 0 0,1-1-1 0 0,0 1 0 0 0,-1 0 0 0 0,1 1 0 0 0,0-1 0 0 0,-1 0 0 0 0,1 1 0 0 0,-1 0 0 0 0,1-1 0 0 0,-1 1 0 0 0,1 0 0 0 0,-1 0 0 0 0,1 1 0 0 0,-1-1 0 0 0,4 3 0 0 0,-1 0 29 0 0,-1 0 0 0 0,1 0 0 0 0,0 1 0 0 0,-1-1 0 0 0,0 1 0 0 0,0 0-1 0 0,-1 0 1 0 0,0 1 0 0 0,1-1 0 0 0,-2 1 0 0 0,1-1 0 0 0,-1 1 0 0 0,1 0 0 0 0,1 10 0 0 0,-3-11-20 0 0,0 1 1 0 0,0 0 0 0 0,-1-1 0 0 0,1 1-1 0 0,-1 0 1 0 0,0 0 0 0 0,-1-1-1 0 0,1 1 1 0 0,-1 0 0 0 0,-1-1 0 0 0,1 1-1 0 0,-1 0 1 0 0,0-1 0 0 0,0 0 0 0 0,0 1-1 0 0,-1-1 1 0 0,0 0 0 0 0,0 0 0 0 0,0-1-1 0 0,0 1 1 0 0,-1-1 0 0 0,0 1-1 0 0,0-1 1 0 0,0 0 0 0 0,0 0 0 0 0,-1-1-1 0 0,0 0 1 0 0,1 1 0 0 0,-1-1 0 0 0,0-1-1 0 0,-1 1 1 0 0,1-1 0 0 0,0 0 0 0 0,-1 0-1 0 0,1-1 1 0 0,-1 1 0 0 0,0-1 0 0 0,1 0-1 0 0,-1-1 1 0 0,0 0 0 0 0,-7 0-1 0 0,-42-5 138 0 0,85 31 82 0 0,-16-17-476 0 0,1-1 0 0 0,0-1 0 0 0,0 0 0 0 0,1-1-1 0 0,0-1 1 0 0,0 0 0 0 0,0-1 0 0 0,17 1 0 0 0,-25-4-414 0 0,1 0 1 0 0,0-1-1 0 0,-1 0 0 0 0,1-1 0 0 0,-1 0 0 0 0,1 0 1 0 0,13-4-1 0 0,-17 3-17 0 0,0 0 1 0 0,0 0-1 0 0,0-1 1 0 0,0 1-1 0 0,0-1 1 0 0,-1 0-1 0 0,1 0 1 0 0,-1-1-1 0 0,0 1 1 0 0,0-1-1 0 0,0 0 1 0 0,6-9-1 0 0,7-14-3175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3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6345 0 0,'-2'4'449'0'0,"0"-1"0"0"0,0 1 0 0 0,1 0 0 0 0,0-1 0 0 0,0 1 0 0 0,0 0-1 0 0,0 0 1 0 0,0 0 0 0 0,1 0 0 0 0,0 0 0 0 0,-1 0 0 0 0,2 0 0 0 0,-1-1 0 0 0,0 1-1 0 0,2 6 1 0 0,2 8-621 0 0,1 0 0 0 0,8 19 1 0 0,2 10 501 0 0,-12-28-85 0 0,-1 1 0 0 0,0 0 1 0 0,-2 0-1 0 0,0 0 1 0 0,-1 0-1 0 0,-6 30 1 0 0,5-34 561 0 0,3-16-784 0 0,-1 1-1 0 0,0-1 0 0 0,0 1 0 0 0,0-1 1 0 0,0 1-1 0 0,1-1 0 0 0,-1 1 0 0 0,0-1 1 0 0,1 1-1 0 0,-1-1 0 0 0,0 1 0 0 0,1-1 0 0 0,-1 1 1 0 0,1-1-1 0 0,-1 0 0 0 0,0 1 0 0 0,1-1 1 0 0,-1 1-1 0 0,1-1 0 0 0,-1 0 0 0 0,1 0 1 0 0,-1 1-1 0 0,1-1 0 0 0,-1 0 0 0 0,1 0 1 0 0,0 0-1 0 0,-1 0 0 0 0,1 1 0 0 0,-1-1 0 0 0,1 0 1 0 0,-1 0-1 0 0,1 0 0 0 0,0 0 0 0 0,-1 0 1 0 0,2-1-1 0 0,25 1-432 0 0,-24-1 426 0 0,32-3-435 0 0,-12 2-2984 0 0,45-1 0 0 0,-62 3 2917 0 0,0 1-1 0 0,-1-1 1 0 0,1 1-1 0 0,0 0 1 0 0,-1 1-1 0 0,1-1 1 0 0,-1 1-1 0 0,1 0 1 0 0,-1 1-1 0 0,0-1 1 0 0,0 1-1 0 0,9 6 1 0 0,-13-8 473 0 0,0-1 0 0 0,-1 1 0 0 0,1-1 0 0 0,-1 1 0 0 0,1-1 0 0 0,-1 1 1 0 0,1-1-1 0 0,-1 1 0 0 0,1 0 0 0 0,-1-1 0 0 0,0 1 0 0 0,1 0 0 0 0,-1-1 1 0 0,0 1-1 0 0,1 0 0 0 0,-1-1 0 0 0,0 1 0 0 0,0 0 0 0 0,0 0 0 0 0,0-1 1 0 0,0 1-1 0 0,0 0 0 0 0,0 0 0 0 0,0-1 0 0 0,0 1 0 0 0,0 0 0 0 0,0 0 1 0 0,0-1-1 0 0,0 1 0 0 0,-1 0 0 0 0,1-1 0 0 0,0 1 0 0 0,-1 0 0 0 0,1-1 1 0 0,0 1-1 0 0,-1 0 0 0 0,1-1 0 0 0,-2 2 0 0 0,-6 8-1466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3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1384 0 0,'-19'13'810'0'0,"0"2"-1"0"0,-31 32 0 0 0,43-39-638 0 0,0 0 0 0 0,1 0 0 0 0,0 1-1 0 0,1 0 1 0 0,0 1 0 0 0,0-1 0 0 0,1 1-1 0 0,0 0 1 0 0,-2 11 0 0 0,0 0-122 0 0,2 0 0 0 0,1 1 0 0 0,0-1 0 0 0,1 37 0 0 0,3-49 19 0 0,0 1 0 0 0,0-1 0 0 0,1 0 1 0 0,0 0-1 0 0,6 17 0 0 0,-6-22 70 0 0,0 1 1 0 0,0-1-1 0 0,0 0 1 0 0,0-1-1 0 0,1 1 1 0 0,0 0-1 0 0,0-1 0 0 0,0 1 1 0 0,0-1-1 0 0,1 0 1 0 0,-1 0-1 0 0,8 5 1 0 0,-5-6 2 0 0,0 1-1 0 0,0-1 1 0 0,1 0 0 0 0,-1-1 0 0 0,1 1 0 0 0,-1-1-1 0 0,1-1 1 0 0,-1 1 0 0 0,1-1 0 0 0,0 0 0 0 0,-1 0-1 0 0,1-1 1 0 0,0 0 0 0 0,-1 0 0 0 0,1-1 0 0 0,-1 0-1 0 0,0 0 1 0 0,1 0 0 0 0,5-4 0 0 0,7-3-99 0 0,-1 0 0 0 0,0-1 0 0 0,-1-1 0 0 0,0 0 0 0 0,16-15 0 0 0,-27 20 62 0 0,0 0 0 0 0,0-1 0 0 0,-1 1 0 0 0,0-1 0 0 0,0 0 0 0 0,0 0 0 0 0,-1-1 0 0 0,0 1-1 0 0,-1-1 1 0 0,1 0 0 0 0,-2 0 0 0 0,1 0 0 0 0,-1 0 0 0 0,0-1 0 0 0,-1 1 0 0 0,1-10 0 0 0,-2 12 50 0 0,0 0 0 0 0,0 0 1 0 0,0 0-1 0 0,-1 1 0 0 0,0-1 1 0 0,0 0-1 0 0,0 0 0 0 0,-1 1 1 0 0,0-1-1 0 0,0 1 1 0 0,-1-1-1 0 0,1 1 0 0 0,-1 0 1 0 0,0 0-1 0 0,-1 0 0 0 0,1 0 1 0 0,-1 1-1 0 0,0-1 0 0 0,0 1 1 0 0,0 0-1 0 0,0 0 0 0 0,-1 1 1 0 0,0-1-1 0 0,-7-3 1 0 0,7 4-193 0 0,0 0 1 0 0,0 1 0 0 0,0 0-1 0 0,0 0 1 0 0,-1 0 0 0 0,1 0-1 0 0,-1 1 1 0 0,0 0 0 0 0,1 0-1 0 0,-1 1 1 0 0,1 0 0 0 0,-1 0-1 0 0,0 0 1 0 0,0 0 0 0 0,1 1-1 0 0,-9 2 1 0 0,9-1-375 0 0,-1 0 0 0 0,1 0 0 0 0,0 1 0 0 0,0 0 0 0 0,0 0 0 0 0,0 0 0 0 0,0 1 0 0 0,1-1 0 0 0,-1 1 0 0 0,1 0 0 0 0,0 1 0 0 0,0-1 0 0 0,1 1 0 0 0,-1-1 0 0 0,-4 10 0 0 0,8-14 348 0 0,-4 6-461 0 0,1-1-1 0 0,0 1 1 0 0,0 0-1 0 0,0-1 1 0 0,1 1-1 0 0,0 1 1 0 0,0-1-1 0 0,1 0 1 0 0,0 0-1 0 0,-1 9 1 0 0,4 18-2024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3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14467 0 0,'-7'2'526'0'0,"0"0"1"0"0,0 1-1 0 0,0 0 0 0 0,1 1 1 0 0,-12 7-1 0 0,13-7-706 0 0,-1 0 1 0 0,1 1 0 0 0,0 0-1 0 0,0 0 1 0 0,-6 9 0 0 0,4-4-451 0 0,1 1-1 0 0,1 0 1 0 0,0 1 0 0 0,0-1-1 0 0,1 1 1 0 0,0 0 0 0 0,-2 12-1 0 0,3-6 570 0 0,1 0-1 0 0,0-1 0 0 0,1 1 1 0 0,1 0-1 0 0,1 0 0 0 0,1-1 0 0 0,0 1 1 0 0,1 0-1 0 0,1-1 0 0 0,10 30 1 0 0,-13-44 177 0 0,0 0 0 0 0,1 0 1 0 0,-1-1-1 0 0,0 1 1 0 0,1 0-1 0 0,0-1 0 0 0,0 1 1 0 0,-1-1-1 0 0,1 1 1 0 0,1-1-1 0 0,-1 0 0 0 0,0 0 1 0 0,0 0-1 0 0,1 0 1 0 0,0 0-1 0 0,-1 0 0 0 0,1-1 1 0 0,0 0-1 0 0,-1 1 1 0 0,6 0-1 0 0,-4-1-9 0 0,0 0-1 0 0,1-1 1 0 0,-1 0 0 0 0,1 0-1 0 0,-1 0 1 0 0,1-1 0 0 0,-1 1-1 0 0,0-1 1 0 0,1 0 0 0 0,-1 0-1 0 0,0-1 1 0 0,8-3 0 0 0,2-2 27 0 0,-1 0 1 0 0,0-2 0 0 0,0 1 0 0 0,0-2-1 0 0,-1 0 1 0 0,0 0 0 0 0,11-14 0 0 0,-14 13-224 0 0,0 0 1 0 0,-1 0 0 0 0,0-1 0 0 0,-1 0-1 0 0,0 0 1 0 0,-1-1 0 0 0,0 0 0 0 0,-1 0-1 0 0,6-26 1 0 0,-9 34-12 0 0,-2 0 0 0 0,1-1 1 0 0,0 1-1 0 0,-1-1 0 0 0,0 1 0 0 0,0-1 1 0 0,-1 1-1 0 0,0-1 0 0 0,0 1 0 0 0,0 0 0 0 0,0-1 1 0 0,-1 1-1 0 0,0 0 0 0 0,0 0 0 0 0,0 0 0 0 0,-1 0 1 0 0,0 0-1 0 0,0 1 0 0 0,0-1 0 0 0,0 1 0 0 0,-1 0 1 0 0,1 0-1 0 0,-1 0 0 0 0,0 0 0 0 0,0 1 0 0 0,-1-1 1 0 0,-9-4-1 0 0,6 3-92 0 0,0 1 1 0 0,0 1-1 0 0,-1 0 1 0 0,1 0-1 0 0,-1 1 1 0 0,0 0-1 0 0,0 0 1 0 0,0 1-1 0 0,0 0 1 0 0,0 1-1 0 0,0 0 1 0 0,0 0-1 0 0,0 1 1 0 0,0 0-1 0 0,0 1 1 0 0,1-1-1 0 0,-1 2 1 0 0,0-1-1 0 0,1 2 0 0 0,-1-1 1 0 0,1 1-1 0 0,-11 7 1 0 0,2-1-293 0 0,1 0 1 0 0,0 1 0 0 0,0 1-1 0 0,2 1 1 0 0,-1 0-1 0 0,2 1 1 0 0,0 1-1 0 0,0 0 1 0 0,-15 24 0 0 0,1 6 957 0 0,1 0 1 0 0,3 2 0 0 0,-34 97 0 0 0,55-137-143 0 0,0 0 0 0 0,0 0 0 0 0,1 1 0 0 0,0-1 0 0 0,0 0 0 0 0,1 1 0 0 0,0-1 0 0 0,0 1 0 0 0,1-1 0 0 0,0 1 0 0 0,0-1 0 0 0,1 0 0 0 0,4 11 0 0 0,-3-10-116 0 0,1 0 1 0 0,1 0-1 0 0,0-1 1 0 0,0 0-1 0 0,0 0 1 0 0,1 0-1 0 0,0 0 0 0 0,0-1 1 0 0,0 0-1 0 0,1 0 1 0 0,8 4-1 0 0,2 2-309 0 0,1-1 0 0 0,0-2 0 0 0,1 0 0 0 0,0 0 0 0 0,1-2 0 0 0,-1 0 0 0 0,1-2 0 0 0,0 0 0 0 0,1-1 0 0 0,36 2 0 0 0,-26-5-806 0 0,0-1 0 0 0,-1-1 0 0 0,1-2-1 0 0,-1-1 1 0 0,1-2 0 0 0,49-15 0 0 0,-61 14 700 0 0,-1 0 1 0 0,0-1 0 0 0,0-2-1 0 0,-1 1 1 0 0,0-2 0 0 0,-1 0-1 0 0,19-17 1 0 0,-13 8 99 0 0,-2-2 0 0 0,0 0-1 0 0,-1-1 1 0 0,19-31 0 0 0,-1-7 332 0 0,-4-3 0 0 0,-3 0 0 0 0,27-82 0 0 0,-49 127 210 0 0,11-38 1368 0 0,-13 21 2232 0 0,-12 52 462 0 0,-2 4-3626 0 0,-78 419 1346 0 0,46 8-4865 0 0,40-340-3732 0 0,4-72 798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35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85 11042 0 0,'0'0'139'0'0,"-1"0"0"0"0,1 0 0 0 0,-1 0 0 0 0,1 0 0 0 0,-1-1-1 0 0,1 1 1 0 0,0 0 0 0 0,-1-1 0 0 0,1 1 0 0 0,-1 0 0 0 0,1 0-1 0 0,0-1 1 0 0,-1 1 0 0 0,1-1 0 0 0,0 1 0 0 0,-1 0 0 0 0,1-1-1 0 0,0 1 1 0 0,0-1 0 0 0,0 1 0 0 0,-1-1 0 0 0,1 1 0 0 0,0 0-1 0 0,0-1 1 0 0,0 1 0 0 0,0-1 0 0 0,0 0 0 0 0,0 1-142 0 0,1 0 1 0 0,-1 0-1 0 0,0 0 1 0 0,1 0-1 0 0,-1 0 0 0 0,1 0 1 0 0,-1 0-1 0 0,0 0 1 0 0,1 0-1 0 0,-1 0 1 0 0,1 1-1 0 0,-1-1 1 0 0,0 0-1 0 0,1 0 1 0 0,-1 1-1 0 0,0-1 1 0 0,1 0-1 0 0,-1 0 0 0 0,0 1 1 0 0,1-1-1 0 0,-1 0 1 0 0,0 1-1 0 0,0-1 1 0 0,1 0-1 0 0,-1 1 1 0 0,0-1-1 0 0,0 0 1 0 0,0 1-1 0 0,0-1 1 0 0,1 1-1 0 0,-1 0 1 0 0,5 11 14 0 0,-1 1 1 0 0,0 0 0 0 0,-1 0 0 0 0,0 1 0 0 0,-1-1 0 0 0,0 0 0 0 0,-1 1 0 0 0,-1 22 0 0 0,0-12 56 0 0,2 22 384 0 0,-2 1 0 0 0,-2-1 0 0 0,-2 1 1 0 0,-12 53-1 0 0,14-94-270 0 0,0 0 0 0 0,-1 1 1 0 0,1-1-1 0 0,-1 0 0 0 0,0-1 1 0 0,-1 1-1 0 0,1 0 0 0 0,-1-1 1 0 0,0 0-1 0 0,0 0 0 0 0,-1 0 1 0 0,-8 7-1 0 0,11-10-216 0 0,0-1 0 0 0,0 1 0 0 0,0-1 0 0 0,-1 0 0 0 0,1 1 0 0 0,0-1 0 0 0,-1 0 0 0 0,1 0 0 0 0,-1-1 0 0 0,1 1 1 0 0,-1 0-1 0 0,1-1 0 0 0,-1 0 0 0 0,0 0 0 0 0,1 1 0 0 0,-1-1 0 0 0,1-1 0 0 0,-1 1 0 0 0,0 0 0 0 0,1-1 0 0 0,-1 1 0 0 0,1-1 0 0 0,-1 0 0 0 0,1 0 0 0 0,-1 0 0 0 0,1 0 0 0 0,0 0 0 0 0,0 0 0 0 0,-1-1 0 0 0,1 1 0 0 0,0-1 0 0 0,0 0 0 0 0,0 1 0 0 0,-2-4 0 0 0,-1-1-286 0 0,0 0-1 0 0,1 0 1 0 0,0-1 0 0 0,0 0-1 0 0,0 0 1 0 0,1 0-1 0 0,0 0 1 0 0,0 0 0 0 0,1-1-1 0 0,0 1 1 0 0,0-1-1 0 0,1 0 1 0 0,0 1 0 0 0,0-1-1 0 0,0 0 1 0 0,2-13-1 0 0,1-1-68 0 0,0 0 0 0 0,2 0 0 0 0,0 1 0 0 0,13-37-1 0 0,-8 34 275 0 0,0 1-1 0 0,2 1 1 0 0,0 0-1 0 0,2 0 1 0 0,0 2-1 0 0,1-1 1 0 0,2 2-1 0 0,-1 0 1 0 0,2 0-1 0 0,32-26 1 0 0,-39 37 98 0 0,0 0 1 0 0,1 1-1 0 0,-1 0 1 0 0,2 1-1 0 0,-1 0 1 0 0,1 1 0 0 0,-1 0-1 0 0,1 1 1 0 0,1 0-1 0 0,-1 1 1 0 0,0 0-1 0 0,1 1 1 0 0,0 1-1 0 0,-1 0 1 0 0,1 0 0 0 0,0 1-1 0 0,0 1 1 0 0,-1 0-1 0 0,1 1 1 0 0,-1 0-1 0 0,1 1 1 0 0,17 7-1 0 0,-21-7 115 0 0,-1 0-1 0 0,1 1 0 0 0,-1 1 0 0 0,0 0 0 0 0,0 0 0 0 0,0 0 0 0 0,-1 1 1 0 0,0 0-1 0 0,0 0 0 0 0,0 1 0 0 0,9 12 0 0 0,-13-15 23 0 0,-1 1 0 0 0,1-1 0 0 0,-1 1 0 0 0,0-1-1 0 0,0 1 1 0 0,0 0 0 0 0,-1-1 0 0 0,0 1 0 0 0,0 0 0 0 0,0 0-1 0 0,0 0 1 0 0,-1 0 0 0 0,0 0 0 0 0,0 0 0 0 0,0 0 0 0 0,-1 0 0 0 0,0 0-1 0 0,0 0 1 0 0,0 0 0 0 0,0 0 0 0 0,-1-1 0 0 0,1 1 0 0 0,-5 6 0 0 0,-3 6-112 0 0,-2 0 0 0 0,0-1 0 0 0,-1-1 0 0 0,0 0 0 0 0,-1 0 0 0 0,-1-1 0 0 0,0-1 0 0 0,-21 14 0 0 0,-5 3-362 0 0,-2-3-1 0 0,-46 23 1 0 0,54-33 459 0 0,-1-3 1 0 0,0 0 0 0 0,-61 14-1 0 0,133-17-99 0 0,231 46-875 0 0,-88-29-6844 0 0,-146-23 4400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3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0 7962 0 0,'-5'5'149'0'0,"0"1"0"0"0,0-1 0 0 0,0 1 0 0 0,1 0 0 0 0,0 1 0 0 0,0-1 1 0 0,1 1-1 0 0,0-1 0 0 0,0 1 0 0 0,0 0 0 0 0,1 0 0 0 0,0 1 0 0 0,1-1 1 0 0,-1 0-1 0 0,1 0 0 0 0,0 13 0 0 0,0-9-145 0 0,-1-1 0 0 0,-1 1 0 0 0,0-1 0 0 0,0 0 1 0 0,-1 0-1 0 0,-1-1 0 0 0,1 1 0 0 0,-1-1 0 0 0,-1 0 0 0 0,0 0 0 0 0,0-1 0 0 0,-1 1 0 0 0,0-1 1 0 0,0-1-1 0 0,-1 1 0 0 0,-13 9 0 0 0,-13 8 739 0 0,-1-2 1 0 0,-66 33-1 0 0,91-50-471 0 0,-6 3 100 0 0,11-6-221 0 0,0 0 0 0 0,0 0 0 0 0,0 0 0 0 0,0-1 0 0 0,-1 0 0 0 0,1 0 0 0 0,-1 0 0 0 0,-8 1 0 0 0,51-21-465 0 0,-24 16 298 0 0,1 1 0 0 0,-1 0 1 0 0,1 1-1 0 0,-1 0 1 0 0,1 1-1 0 0,-1 1 0 0 0,1 0 1 0 0,14 5-1 0 0,15 6-1033 0 0,47 21 0 0 0,26 8-6112 0 0,-72-32 3403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3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13227 0 0,'0'0'168'0'0,"0"-1"-1"0"0,0 1 1 0 0,0 0 0 0 0,0-1 0 0 0,0 1 0 0 0,0-1 0 0 0,0 1-1 0 0,0-1 1 0 0,0 1 0 0 0,0-1 0 0 0,0 1 0 0 0,0-1 0 0 0,0 1-1 0 0,1-1 1 0 0,-1 1 0 0 0,0 0 0 0 0,0-1 0 0 0,1 1-1 0 0,-1-1 1 0 0,0 1 0 0 0,0 0 0 0 0,1-1 0 0 0,-1 1 0 0 0,1 0-1 0 0,-1-1 1 0 0,0 1 0 0 0,1-1 0 0 0,18-6 245 0 0,20 3-1944 0 0,-39 3 1607 0 0,16 1-313 0 0,0 0 1 0 0,0 1-1 0 0,-1 1 1 0 0,1 0-1 0 0,-1 2 1 0 0,0-1-1 0 0,24 10 1 0 0,3 5 280 0 0,50 29-1 0 0,-57-28 91 0 0,3-2 332 0 0,-37-16-450 0 0,0-1-1 0 0,1 1 1 0 0,-1-1 0 0 0,1 1-1 0 0,-1-1 1 0 0,1 0 0 0 0,-1 1-1 0 0,1-1 1 0 0,-1 0 0 0 0,1 0-1 0 0,-1 0 1 0 0,1 0 0 0 0,-1 0 0 0 0,1 0-1 0 0,-1-1 1 0 0,1 1 0 0 0,-1 0-1 0 0,1-1 1 0 0,-1 1 0 0 0,0-1-1 0 0,1 0 1 0 0,-1 1 0 0 0,2-2-1 0 0,-3 1-123 0 0,1 0-1 0 0,-1 0 0 0 0,0 1 0 0 0,0-1 1 0 0,1 0-1 0 0,-1 0 0 0 0,0 0 0 0 0,0 0 1 0 0,0 0-1 0 0,0 0 0 0 0,0 0 0 0 0,0 1 1 0 0,0-1-1 0 0,-1 0 0 0 0,1 0 0 0 0,0 0 1 0 0,0 0-1 0 0,-1 0 0 0 0,1 1 0 0 0,0-1 1 0 0,-1 0-1 0 0,1 0 0 0 0,-1 0 0 0 0,1 1 1 0 0,-1-1-1 0 0,1 0 0 0 0,-2 0 0 0 0,-18-21-2383 0 0,18 20 2307 0 0,-9-7-25 0 0,-1-1 1 0 0,0 2 0 0 0,0 0-1 0 0,-1 0 1 0 0,0 1-1 0 0,0 1 1 0 0,0 0 0 0 0,-1 0-1 0 0,-27-5 1 0 0,33 9 320 0 0,0 0 0 0 0,-1 0 0 0 0,1 1 1 0 0,-1 0-1 0 0,1 1 0 0 0,-1 0 0 0 0,1 0 0 0 0,-1 1 1 0 0,1 0-1 0 0,-1 0 0 0 0,1 1 0 0 0,-1 0 0 0 0,1 1 1 0 0,0 0-1 0 0,0 0 0 0 0,0 1 0 0 0,1 0 0 0 0,-9 5 1 0 0,11-5-115 0 0,0 1 1 0 0,1 0 0 0 0,-1-1 0 0 0,1 2 0 0 0,0-1 0 0 0,0 0 0 0 0,1 1-1 0 0,-1 0 1 0 0,1-1 0 0 0,1 1 0 0 0,-1 0 0 0 0,1 1 0 0 0,0-1 0 0 0,0 0-1 0 0,1 1 1 0 0,0-1 0 0 0,0 1 0 0 0,0-1 0 0 0,1 1 0 0 0,0 0 0 0 0,1-1-1 0 0,-1 1 1 0 0,1-1 0 0 0,0 1 0 0 0,3 7 0 0 0,-1-3 94 0 0,0 0 0 0 0,1-1 0 0 0,0 1 0 0 0,1-1 0 0 0,0 0 0 0 0,1 0 0 0 0,0 0 1 0 0,1-1-1 0 0,0 0 0 0 0,0 0 0 0 0,1-1 0 0 0,0 0 0 0 0,16 13 0 0 0,4-3 597 0 0,1-1-1 0 0,0-2 0 0 0,40 16 1 0 0,40 6-3944 0 0,-57-25-2190 0 0,-33-10 1478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3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18844 0 0,'-1'2'-25'0'0,"1"0"-1"0"0,-1 0 1 0 0,1 1 0 0 0,0-1-1 0 0,0 0 1 0 0,0 0 0 0 0,0 0-1 0 0,0 0 1 0 0,0 1 0 0 0,0-1-1 0 0,1 0 1 0 0,-1 0 0 0 0,1 0-1 0 0,-1 0 1 0 0,1 0 0 0 0,0 0-1 0 0,0 0 1 0 0,1 3 0 0 0,1-2-112 0 0,0 1 0 0 0,0-1 0 0 0,0 0 0 0 0,0 0 0 0 0,0 0 0 0 0,1 0 0 0 0,-1 0 0 0 0,7 3 0 0 0,5 2-515 0 0,1-1 1 0 0,0 0-1 0 0,26 6 0 0 0,-40-12 597 0 0,35 8-1093 0 0,0-1-1 0 0,0-1 0 0 0,1-3 0 0 0,54 1 0 0 0,152-18-2819 0 0,-226 10 4565 0 0,-29-1 311 0 0,-28 1-1617 0 0,27 4 481 0 0,1 0 1 0 0,0 1 0 0 0,0 0-1 0 0,0 1 1 0 0,0 0-1 0 0,0 1 1 0 0,0 0-1 0 0,-10 7 1 0 0,5-2 595 0 0,1 1 1 0 0,0 0-1 0 0,0 1 1 0 0,-20 21-1 0 0,14-10 675 0 0,1 1 0 0 0,1 1 1 0 0,1 0-1 0 0,1 2 0 0 0,-24 48 0 0 0,35-60-934 0 0,-1 0 0 0 0,2 0 0 0 0,0 1 0 0 0,0 0-1 0 0,2 0 1 0 0,-1 0 0 0 0,0 19 0 0 0,4-29-108 0 0,0-1 0 0 0,0 1 0 0 0,0-1 1 0 0,1 0-1 0 0,-1 1 0 0 0,1-1 1 0 0,0 0-1 0 0,0 1 0 0 0,1-1 0 0 0,-1 0 1 0 0,1 0-1 0 0,0 0 0 0 0,0 0 0 0 0,1 0 1 0 0,-1-1-1 0 0,1 1 0 0 0,-1-1 0 0 0,1 1 1 0 0,0-1-1 0 0,1 0 0 0 0,-1 0 1 0 0,0-1-1 0 0,1 1 0 0 0,0 0 0 0 0,-1-1 1 0 0,1 0-1 0 0,0 0 0 0 0,0 0 0 0 0,8 2 1 0 0,6 1-280 0 0,0-1 0 0 0,1 0 0 0 0,-1-2 0 0 0,1 0 0 0 0,0-1 0 0 0,0 0 0 0 0,23-4 0 0 0,-2-1-1730 0 0,0-2 1 0 0,53-16 0 0 0,-39 4 493 0 0,1-3-561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37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51 13659 0 0,'0'-1'56'0'0,"0"0"1"0"0,0 1-1 0 0,0-1 0 0 0,0 0 1 0 0,1 0-1 0 0,-1 0 1 0 0,0 0-1 0 0,0 0 0 0 0,0 0 1 0 0,1 0-1 0 0,-1 0 0 0 0,1 0 1 0 0,-1 1-1 0 0,0-1 0 0 0,1 0 1 0 0,0 0-1 0 0,-1 0 1 0 0,1 1-1 0 0,-1-1 0 0 0,1 0 1 0 0,0 1-1 0 0,-1-1 0 0 0,1 1 1 0 0,0-1-1 0 0,0 1 1 0 0,0-1-1 0 0,-1 1 0 0 0,1-1 1 0 0,0 1-1 0 0,0 0 0 0 0,1-1 1 0 0,32-9-725 0 0,-32 9 740 0 0,25-4-149 0 0,-1 0-1 0 0,2 2 0 0 0,-1 0 1 0 0,0 2-1 0 0,0 1 1 0 0,40 6-1 0 0,-56-5 177 0 0,0 1 0 0 0,0 0-1 0 0,-1 1 1 0 0,1 1 0 0 0,-1 0 0 0 0,0 0-1 0 0,0 1 1 0 0,0 0 0 0 0,0 0 0 0 0,-1 1 0 0 0,0 1-1 0 0,-1-1 1 0 0,1 1 0 0 0,-1 1 0 0 0,0 0-1 0 0,-1 0 1 0 0,0 0 0 0 0,11 18 0 0 0,-15-21-4 0 0,-1 0 0 0 0,1 0-1 0 0,-1 0 1 0 0,0 0 0 0 0,-1 1 0 0 0,1-1 0 0 0,-1 1 0 0 0,0 0 0 0 0,0-1-1 0 0,-1 1 1 0 0,0-1 0 0 0,0 1 0 0 0,0 0 0 0 0,-1 6 0 0 0,-1-3-6 0 0,-1 0 0 0 0,1-1 1 0 0,-1 1-1 0 0,-1 0 0 0 0,1-1 1 0 0,-2 0-1 0 0,1 0 0 0 0,-7 8 1 0 0,-4 4-26 0 0,-2 0 0 0 0,-1-1 0 0 0,0-1 1 0 0,-1-1-1 0 0,-28 19 0 0 0,2-4 12 0 0,-74 40-1 0 0,95-59-130 0 0,-1-2 0 0 0,-1-1 0 0 0,1 0 0 0 0,-1-2-1 0 0,-30 5 1 0 0,75-16-344 0 0,0 0-1 0 0,-1 2 0 0 0,1 0 0 0 0,0 2 0 0 0,0 0 1 0 0,26 5-1 0 0,-32-4 402 0 0,-1 2 0 0 0,1 0 0 0 0,-1 0 0 0 0,0 1 0 0 0,-1 1 1 0 0,1 0-1 0 0,-1 0 0 0 0,0 1 0 0 0,-1 0 0 0 0,17 15 0 0 0,-6-1-49 0 0,-15-14-239 0 0,0-1 0 0 0,0 1-1 0 0,1-2 1 0 0,0 1 0 0 0,0-1-1 0 0,0 0 1 0 0,1 0 0 0 0,-1-1-1 0 0,14 6 1 0 0,-19-10 33 0 0,1 0 1 0 0,0 0-1 0 0,0 0 1 0 0,-1 0-1 0 0,1 0 0 0 0,0 0 1 0 0,0-1-1 0 0,-1 1 0 0 0,1-1 1 0 0,0 0-1 0 0,-1 0 1 0 0,1 0-1 0 0,-1 0 0 0 0,1 0 1 0 0,-1-1-1 0 0,1 1 0 0 0,-1-1 1 0 0,0 1-1 0 0,0-1 0 0 0,3-3 1 0 0,6-5-1088 0 0,-1-1 1 0 0,13-18 0 0 0,-19 24 1080 0 0,22-27-2203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3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7082 0 0,'13'257'5486'0'0,"-3"81"-5253"0"0,-13-315-189 0 0,-2 16-3696 0 0,5-39 3611 0 0,0 0 0 0 0,0 0 0 0 0,0 0 0 0 0,1 0 0 0 0,-1 0 0 0 0,0 0 0 0 0,0 0 0 0 0,0 0 0 0 0,0 0 0 0 0,0 0 0 0 0,0 0 0 0 0,0 0 0 0 0,0 0 0 0 0,0 0 0 0 0,0 0 0 0 0,1 0 0 0 0,-1 0 0 0 0,0 0 0 0 0,0 0 0 0 0,0 0 0 0 0,0 1 0 0 0,0-1 0 0 0,0 0 0 0 0,0 0 0 0 0,0 0-1 0 0,0 0 1 0 0,0 0 0 0 0,1 0 0 0 0,-1 0 0 0 0,0 0 0 0 0,0 0 0 0 0,0 0 0 0 0,0 0 0 0 0,0 0 0 0 0,0 0 0 0 0,0 1 0 0 0,0-1 0 0 0,0 0 0 0 0,0 0 0 0 0,0 0 0 0 0,0 0 0 0 0,0 0 0 0 0,0 0 0 0 0,0 0 0 0 0,0 0 0 0 0,0 0 0 0 0,0 0 0 0 0,0 1 0 0 0,0-1 0 0 0,0 0 0 0 0,0 0 0 0 0,0 0 0 0 0,0 0 0 0 0,0 0 0 0 0,0 0 0 0 0,0 0 0 0 0,0 0 0 0 0,0 0 0 0 0,0 1 0 0 0,0-1 0 0 0,0 0 0 0 0,8-20-2397 0 0,4-11 995 0 0,7-10-654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38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293 122 16388 0 0,'1'0'41'0'0,"0"0"1"0"0,-1 0 0 0 0,1 0 0 0 0,-1 0 0 0 0,1 0 0 0 0,0 0 0 0 0,-1 0 0 0 0,1 0 0 0 0,-1 0 0 0 0,1 0 0 0 0,0 1 0 0 0,-1-1 0 0 0,1 0 0 0 0,-1 1 0 0 0,1-1 0 0 0,-1 0 0 0 0,1 1 0 0 0,-1-1 0 0 0,1 0 0 0 0,-1 1 0 0 0,0-1 0 0 0,1 1 0 0 0,-1-1 0 0 0,1 1 0 0 0,-1-1 0 0 0,0 1 0 0 0,0-1 0 0 0,1 1 0 0 0,-1-1 0 0 0,0 1 0 0 0,0-1 0 0 0,1 1 0 0 0,-1 0 0 0 0,8 22-245 0 0,-6-7 114 0 0,-1-1 0 0 0,0 1-1 0 0,-1 0 1 0 0,-1-1 0 0 0,-4 26 0 0 0,-1-6-51 0 0,-17 49 0 0 0,7-41 206 0 0,-1-1 1 0 0,-3-1 0 0 0,-1-1-1 0 0,-3-1 1 0 0,0 0-1 0 0,-3-2 1 0 0,-1-1-1 0 0,-48 47 1 0 0,52-64-485 0 0,15-19-843 0 0,10-15-738 0 0,8-10 141 0 0,1 1 0 0 0,0 0 1 0 0,2 0-1 0 0,27-39 0 0 0,-12 25 895 0 0,59-63 0 0 0,-73 87 1094 0 0,2 0-1 0 0,-1 1 0 0 0,2 0 1 0 0,26-16-1 0 0,-37 26 56 0 0,-1 1 0 0 0,1-1-1 0 0,0 1 1 0 0,0 0 0 0 0,0 0-1 0 0,0 0 1 0 0,1 1 0 0 0,-1 0-1 0 0,0 0 1 0 0,1 0 0 0 0,-1 1-1 0 0,1-1 1 0 0,-1 1 0 0 0,0 1-1 0 0,1-1 1 0 0,-1 1 0 0 0,1 0-1 0 0,-1 0 1 0 0,0 0 0 0 0,0 1 0 0 0,8 3-1 0 0,16 12 355 0 0,-2 1-1 0 0,44 37 1 0 0,-41-31-2611 0 0,45 29 0 0 0,-72-51 1831 0 0,1 0-1 0 0,-1 0 1 0 0,1 0-1 0 0,-1-1 1 0 0,1 1-1 0 0,0-1 1 0 0,-1 0-1 0 0,1 0 1 0 0,4 0-1 0 0,10 0-1455 0 0</inkml:trace>
  <inkml:trace contextRef="#ctx0" brushRef="#br0" timeOffset="1">1051 1 3785 0 0,'-1'21'1764'0'0,"-1"0"1"0"0,-5 29-1 0 0,-29 86-1206 0 0,16-69 308 0 0,7-16-72 0 0,-26 84 984 0 0,31-112-1738 0 0,-1-1 0 0 0,-1 0 1 0 0,-22 35-1 0 0,29-51-547 0 0,-2-1 1 0 0,1 1-1 0 0,-1-1 0 0 0,0 0 1 0 0,0 0-1 0 0,0 0 0 0 0,-1-1 1 0 0,0 1-1 0 0,0-1 0 0 0,0-1 1 0 0,0 1-1 0 0,0-1 1 0 0,-1 0-1 0 0,0-1 0 0 0,1 0 1 0 0,-1 0-1 0 0,0 0 0 0 0,-11 1 1 0 0,-10 0-2183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5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10770 0 0,'10'96'9849'0'0,"-7"-56"-8750"0"0,2 0 0 0 0,17 66 0 0 0,-18-95-1096 0 0,0 1 1 0 0,0-1-1 0 0,1 0 1 0 0,1-1-1 0 0,0 1 1 0 0,0-1-1 0 0,1 0 1 0 0,0 0-1 0 0,1-1 1 0 0,0 0-1 0 0,1 0 1 0 0,0-1-1 0 0,0 0 1 0 0,0-1-1 0 0,1 0 1 0 0,0-1-1 0 0,1 1 1 0 0,18 7-1 0 0,-28-14-128 0 0,0 1-1 0 0,0-1 0 0 0,-1 1 1 0 0,1-1-1 0 0,0 0 1 0 0,0 1-1 0 0,0-1 0 0 0,-1 0 1 0 0,1 0-1 0 0,0 0 0 0 0,0 0 1 0 0,0 1-1 0 0,0-1 0 0 0,0 0 1 0 0,0 0-1 0 0,-1-1 0 0 0,1 1 1 0 0,0 0-1 0 0,0 0 0 0 0,0 0 1 0 0,0-1-1 0 0,0 1 0 0 0,-1 0 1 0 0,1-1-1 0 0,0 1 0 0 0,0 0 1 0 0,-1-1-1 0 0,1 1 0 0 0,0-1 1 0 0,0 0-1 0 0,-1 1 0 0 0,1-1 1 0 0,-1 1-1 0 0,1-1 0 0 0,0 0 1 0 0,-1 1-1 0 0,0-1 1 0 0,1 0-1 0 0,-1 0 0 0 0,1 0 1 0 0,-1 1-1 0 0,1-2 0 0 0,-1-1-568 0 0,0 1 0 0 0,0 0-1 0 0,0-1 1 0 0,0 1 0 0 0,0-1 0 0 0,0 1-1 0 0,-1-1 1 0 0,1 1 0 0 0,-1-1-1 0 0,1 1 1 0 0,-1 0 0 0 0,0-1 0 0 0,-2-2-1 0 0,-7-14-5251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3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2817 0 0,'-2'2'126'0'0,"-36"26"1427"0"0,35-26-1473 0 0,1 0 1 0 0,0 0-1 0 0,0 0 1 0 0,0 0 0 0 0,0 0-1 0 0,1 1 1 0 0,-1-1-1 0 0,0 1 1 0 0,1-1 0 0 0,0 1-1 0 0,-1-1 1 0 0,1 1-1 0 0,-1 4 1 0 0,2-6-50 0 0,0 0 0 0 0,0 0 1 0 0,1 0-1 0 0,-1 0 0 0 0,0 0 1 0 0,1 0-1 0 0,-1 0 0 0 0,0 0 1 0 0,1 0-1 0 0,-1 0 0 0 0,1 0 0 0 0,-1-1 1 0 0,1 1-1 0 0,0 0 0 0 0,-1 0 1 0 0,1 0-1 0 0,0-1 0 0 0,0 1 1 0 0,-1 0-1 0 0,1-1 0 0 0,0 1 0 0 0,0-1 1 0 0,0 1-1 0 0,0-1 0 0 0,0 1 1 0 0,0-1-1 0 0,0 0 0 0 0,0 1 1 0 0,0-1-1 0 0,0 0 0 0 0,1 0 0 0 0,33 6 556 0 0,68-7 277 0 0,-72-1-286 0 0,0 2 0 0 0,0 1 0 0 0,34 6 0 0 0,-54-6-314 0 0,-1 2 0 0 0,0 0 0 0 0,0 0 0 0 0,0 1 0 0 0,-1 0 0 0 0,1 0 0 0 0,-1 1 0 0 0,0 0 0 0 0,0 1 0 0 0,-1 0 0 0 0,0 1 0 0 0,0 0 0 0 0,10 10 0 0 0,-12-10 24 0 0,0 1-1 0 0,-1 0 0 0 0,0 0 0 0 0,0 0 1 0 0,-1 0-1 0 0,0 1 0 0 0,0 0 1 0 0,-1 0-1 0 0,0 0 0 0 0,-1 0 0 0 0,0 0 1 0 0,0 1-1 0 0,-1-1 0 0 0,0 14 0 0 0,-2 11-725 0 0,-1-1-1 0 0,-11 58 0 0 0,6-46-1820 0 0,6-38 2067 0 0,-3 14-5671 0 0,0-30 878 0 0,11-3 1967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39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289 132 24005 0 0,'-3'3'-24'0'0,"0"-1"0"0"0,0 1 0 0 0,1 0 0 0 0,-1 0 0 0 0,1 0 0 0 0,0 0 1 0 0,0 1-1 0 0,0-1 0 0 0,0 1 0 0 0,0-1 0 0 0,1 1 0 0 0,0 0 0 0 0,-1-1 0 0 0,1 1 0 0 0,1 0 0 0 0,-1 0 0 0 0,1 0 0 0 0,-1 0 0 0 0,1 0 0 0 0,1 6 0 0 0,0 8-705 0 0,0 0 0 0 0,2 0 0 0 0,5 19 0 0 0,-4-21 368 0 0,1 1 0 0 0,0-1 0 0 0,1-1 0 0 0,1 1 0 0 0,0-1 1 0 0,1 0-1 0 0,1-1 0 0 0,17 23 0 0 0,-22-32 478 0 0,0-1 0 0 0,0 1 1 0 0,1-1-1 0 0,-1 0 0 0 0,1 0 0 0 0,0 0 1 0 0,0-1-1 0 0,1 0 0 0 0,-1 0 0 0 0,1 0 0 0 0,-1 0 1 0 0,1-1-1 0 0,0 0 0 0 0,0-1 0 0 0,0 1 1 0 0,0-1-1 0 0,0 0 0 0 0,0 0 0 0 0,1-1 0 0 0,-1 0 1 0 0,0 0-1 0 0,0 0 0 0 0,0-1 0 0 0,0 0 1 0 0,1 0-1 0 0,7-3 0 0 0,-1-1-3 0 0,0-1 0 0 0,0 0 0 0 0,0-1 0 0 0,-1 0 0 0 0,0-1 0 0 0,-1 0 0 0 0,1-1 0 0 0,-2 0 0 0 0,1-1 0 0 0,-1 0 0 0 0,-1-1 0 0 0,0 0 0 0 0,0 0 0 0 0,-1-1-1 0 0,-1 0 1 0 0,11-23 0 0 0,-13 23-207 0 0,0 1 0 0 0,0-1-1 0 0,-1-1 1 0 0,-1 1-1 0 0,0 0 1 0 0,-1-1 0 0 0,0 0-1 0 0,-1 1 1 0 0,0-1-1 0 0,-1 0 1 0 0,-1 0 0 0 0,0 0-1 0 0,0 1 1 0 0,-1-1-1 0 0,-1 0 1 0 0,0 1 0 0 0,-1 0-1 0 0,-9-20 1 0 0,11 27-158 0 0,-1 0 0 0 0,0 0 0 0 0,-1 0 1 0 0,1 1-1 0 0,-1-1 0 0 0,0 1 0 0 0,0 0 0 0 0,0 0 0 0 0,-1 0 1 0 0,1 1-1 0 0,-1 0 0 0 0,0 0 0 0 0,0 0 0 0 0,-8-3 1 0 0,4 2-315 0 0,-1 1 0 0 0,1 1 0 0 0,-1 0 0 0 0,0 0 0 0 0,1 1 0 0 0,-1 0 0 0 0,-19 1 0 0 0,3 3-85 0 0,0 1 0 0 0,0 1 0 0 0,0 1-1 0 0,0 1 1 0 0,-34 15 0 0 0,34-11 429 0 0,1 1 0 0 0,0 1 1 0 0,1 2-1 0 0,0 0 0 0 0,1 1 0 0 0,1 2 0 0 0,1 0 0 0 0,0 2 1 0 0,-33 39-1 0 0,44-45 123 0 0,1 0 0 0 0,0 0 1 0 0,1 1-1 0 0,0 0 0 0 0,1 0 1 0 0,1 1-1 0 0,-8 27 0 0 0,12-30 379 0 0,0 0 0 0 0,0-1 1 0 0,1 1-1 0 0,1 0 0 0 0,0 0 0 0 0,0 0 0 0 0,2 0 0 0 0,0 0 1 0 0,0-1-1 0 0,8 25 0 0 0,-8-32 40 0 0,0 0 1 0 0,0 0-1 0 0,0 0 0 0 0,0 0 1 0 0,1 0-1 0 0,0-1 0 0 0,0 1 1 0 0,1-1-1 0 0,-1 0 0 0 0,1 0 1 0 0,0 0-1 0 0,0 0 0 0 0,0-1 1 0 0,0 0-1 0 0,0 1 0 0 0,1-2 1 0 0,8 6-1 0 0,-3-5-192 0 0,-1 0 1 0 0,1-1-1 0 0,0 0 0 0 0,0 0 1 0 0,0-1-1 0 0,0 0 0 0 0,0 0 1 0 0,18-3-1 0 0,29-2-19 0 0,100-3-2248 0 0,-139 8 1007 0 0,0 0 0 0 0,-1 1 1 0 0,1 1-1 0 0,-1 1 0 0 0,0 0 0 0 0,28 11 1 0 0,-43-14 976 0 0,1 0 1 0 0,0 0 0 0 0,0 1 0 0 0,-1-1 0 0 0,1 1 0 0 0,-1 0 0 0 0,1 0 0 0 0,-1 0-1 0 0,0 0 1 0 0,0 0 0 0 0,1 0 0 0 0,-2 0 0 0 0,1 1 0 0 0,3 4 0 0 0,-5-6 131 0 0,1 1 0 0 0,-1 0 0 0 0,0 0 0 0 0,1-1 0 0 0,-1 1 0 0 0,0 0 0 0 0,0 0 0 0 0,0 0 0 0 0,0-1 0 0 0,-1 1 0 0 0,1 0 0 0 0,0 0 0 0 0,-1 0 0 0 0,1-1 0 0 0,-1 1 0 0 0,1 0 0 0 0,-1-1 0 0 0,0 1 0 0 0,0-1 0 0 0,0 1 0 0 0,0 0 0 0 0,0-1 0 0 0,0 0 0 0 0,0 1 0 0 0,-3 1 0 0 0,-17 18-389 0 0,-8 0-1156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3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6513 0 0,'158'-28'4389'0'0,"-141"27"-4645"0"0,-1 0 1 0 0,1 0-1 0 0,0 2 0 0 0,0 0 1 0 0,-1 1-1 0 0,1 1 0 0 0,22 6 1 0 0,-39-9 276 0 0,1 0 1 0 0,-1 0 0 0 0,1 0 0 0 0,-1 0 0 0 0,1 0 0 0 0,-1 0 0 0 0,1 0 0 0 0,-1 0 0 0 0,1 0 0 0 0,-1 0 0 0 0,1 1 0 0 0,-1-1-1 0 0,1 0 1 0 0,-1 0 0 0 0,1 1 0 0 0,-1-1 0 0 0,0 0 0 0 0,1 0 0 0 0,-1 1 0 0 0,1-1 0 0 0,-1 1 0 0 0,0-1 0 0 0,1 0 0 0 0,-1 1-1 0 0,0-1 1 0 0,0 1 0 0 0,1-1 0 0 0,-1 0 0 0 0,0 1 0 0 0,0-1 0 0 0,1 1 0 0 0,-1-1 0 0 0,0 1 0 0 0,0-1 0 0 0,0 1 0 0 0,0-1-1 0 0,0 1 1 0 0,0-1 0 0 0,0 1 0 0 0,0-1 0 0 0,0 1 0 0 0,0-1 0 0 0,0 1 0 0 0,0-1 0 0 0,0 1 0 0 0,-1-1 0 0 0,1 1 0 0 0,0-1-1 0 0,0 1 1 0 0,0-1 0 0 0,-1 1 0 0 0,1-1 0 0 0,0 1 0 0 0,-1-1 0 0 0,1 0 0 0 0,0 1 0 0 0,-1-1 0 0 0,1 0 0 0 0,0 1-1 0 0,-1-1 1 0 0,1 0 0 0 0,-1 1 0 0 0,-34 20 2947 0 0,26-16-2563 0 0,-2 1-18 0 0,0 1-1 0 0,1 1 1 0 0,-1 0-1 0 0,2 1 1 0 0,-1-1-1 0 0,1 2 1 0 0,-12 16-1 0 0,19-24-357 0 0,0 0 0 0 0,0 1 0 0 0,1 0 0 0 0,-1-1 0 0 0,1 1 0 0 0,0 0 0 0 0,-1 0 0 0 0,1-1 0 0 0,1 1 0 0 0,-1 0 0 0 0,0 0 0 0 0,1 0 0 0 0,0 0 0 0 0,-1 0 0 0 0,1 0 0 0 0,0 0 0 0 0,1 0 0 0 0,-1 1 0 0 0,0-1 0 0 0,1-1 0 0 0,0 1 0 0 0,-1 0 0 0 0,1 0 0 0 0,1 0 0 0 0,-1 0 0 0 0,0 0 0 0 0,1-1-1 0 0,-1 1 1 0 0,1-1 0 0 0,0 1 0 0 0,0-1 0 0 0,0 0 0 0 0,0 1 0 0 0,0-1 0 0 0,0 0 0 0 0,0 0 0 0 0,1-1 0 0 0,2 3 0 0 0,7 3-180 0 0,-1 0 1 0 0,1-1-1 0 0,0-1 1 0 0,0 0-1 0 0,1 0 0 0 0,0-1 1 0 0,0-1-1 0 0,23 3 0 0 0,-10-3-1778 0 0,0-1 1 0 0,0-1-1 0 0,39-4 0 0 0,-22-4-1594 0 0,-3-5-523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40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16099 0 0,'-6'5'10'0'0,"1"1"0"0"0,0-1 0 0 0,0 1 0 0 0,0 0 0 0 0,1 1 0 0 0,-1-1 0 0 0,2 1 0 0 0,-1 0 0 0 0,1-1 0 0 0,-5 15 0 0 0,7-14-45 0 0,-1-1 0 0 0,2 1 0 0 0,-1-1 0 0 0,1 1-1 0 0,0-1 1 0 0,0 1 0 0 0,1-1 0 0 0,0 0 0 0 0,0 1-1 0 0,1-1 1 0 0,-1 0 0 0 0,1 1 0 0 0,4 7 0 0 0,7 14 5 0 0,2 0 0 0 0,0-1 0 0 0,2-1-1 0 0,0 0 1 0 0,2-2 0 0 0,1 0 0 0 0,1-1 0 0 0,1-1 0 0 0,1 0 0 0 0,1-2 0 0 0,0-1 0 0 0,2-1 0 0 0,0-2 0 0 0,42 21 0 0 0,-60-33 126 0 0,1-1-1 0 0,-1 0 1 0 0,1-1-1 0 0,-1 0 1 0 0,1 0 0 0 0,0-1-1 0 0,0 0 1 0 0,0 0 0 0 0,-1-1-1 0 0,1 0 1 0 0,0-1-1 0 0,0 0 1 0 0,0 0 0 0 0,9-3-1 0 0,-12 2-41 0 0,-1 0 1 0 0,0 0-1 0 0,0-1 0 0 0,0 1 1 0 0,0-1-1 0 0,0 0 0 0 0,-1-1 0 0 0,1 1 1 0 0,-1-1-1 0 0,0 0 0 0 0,0 0 0 0 0,0 0 1 0 0,0 0-1 0 0,-1-1 0 0 0,0 1 0 0 0,0-1 1 0 0,0 0-1 0 0,0 0 0 0 0,-1 0 0 0 0,0 0 1 0 0,0-1-1 0 0,0 1 0 0 0,1-7 1 0 0,-1-5-67 0 0,0 1 1 0 0,-1-1 0 0 0,-1 0-1 0 0,0 1 1 0 0,-2-1 0 0 0,1 0-1 0 0,-2 1 1 0 0,0 0 0 0 0,-1 0 0 0 0,-1 0-1 0 0,-8-19 1 0 0,6 19 64 0 0,0 0 0 0 0,-1 1 0 0 0,0-1 0 0 0,-1 2 0 0 0,-1-1 0 0 0,0 2 0 0 0,-1-1 0 0 0,-1 1 1 0 0,0 1-1 0 0,-24-19 0 0 0,31 27-84 0 0,0 1 0 0 0,0 0 0 0 0,0 0 0 0 0,0 0 1 0 0,-1 1-1 0 0,0 0 0 0 0,1 0 0 0 0,-1 0 0 0 0,0 1 1 0 0,0 0-1 0 0,1 0 0 0 0,-1 0 0 0 0,0 1 1 0 0,0 0-1 0 0,-11 1 0 0 0,9 0-44 0 0,0 1 0 0 0,1 1 0 0 0,-1-1 0 0 0,0 1 0 0 0,1 0 0 0 0,0 1 0 0 0,0 0 0 0 0,0 0 0 0 0,0 0 0 0 0,-9 9 0 0 0,1 1-293 0 0,2 0 0 0 0,-1 1 0 0 0,2 0 0 0 0,0 1 0 0 0,0 0-1 0 0,2 1 1 0 0,0 1 0 0 0,-12 30 0 0 0,18-40-229 0 0,2 1-1 0 0,-1 0 0 0 0,1 0 1 0 0,0 0-1 0 0,1 0 0 0 0,0 0 1 0 0,0 13-1 0 0,1-18 270 0 0,0 1 0 0 0,1-1 0 0 0,-1 0 0 0 0,1 0 0 0 0,0 1 0 0 0,0-1 1 0 0,1 0-1 0 0,-1 0 0 0 0,1 0 0 0 0,0-1 0 0 0,0 1 0 0 0,0 0 0 0 0,1-1 0 0 0,-1 1 0 0 0,1-1 0 0 0,0 0 0 0 0,0 0 1 0 0,3 3-1 0 0,15 9-1625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4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9026 0 0,'28'35'3699'0'0,"22"27"-253"0"0,-31-37-3320 0 0,27 49 0 0 0,-39-62-246 0 0,-1 1 1 0 0,0 1 0 0 0,-1-1-1 0 0,-1 1 1 0 0,0 0-1 0 0,0 0 1 0 0,-2 0 0 0 0,0 0-1 0 0,0 1 1 0 0,-2-1-1 0 0,-1 26 1 0 0,-4-6-612 0 0,-2-1 0 0 0,-1-1-1 0 0,-2 1 1 0 0,-1-1 0 0 0,-1-1 0 0 0,-2 0 0 0 0,-34 55 0 0 0,24-54-3684 0 0,16-23 961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41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19212 0 0,'75'23'-696'0'0,"-36"-10"-193"0"0,1-2 1 0 0,0-1-1 0 0,45 4 1 0 0,-24-12 117 0 0,23 3 188 0 0,-76-4 609 0 0,1 0 0 0 0,0 1-1 0 0,-1 0 1 0 0,0 0 0 0 0,1 1 0 0 0,14 8-1 0 0,-21-10 52 0 0,0 0 0 0 0,0 0 0 0 0,0 1-1 0 0,0-1 1 0 0,0 1 0 0 0,0-1 0 0 0,-1 1-1 0 0,1 0 1 0 0,0 0 0 0 0,-1 0 0 0 0,0 0-1 0 0,1 0 1 0 0,-1 0 0 0 0,0 0 0 0 0,0 0-1 0 0,0 0 1 0 0,-1 0 0 0 0,2 5 0 0 0,-1-3 34 0 0,-1-1 1 0 0,0 1-1 0 0,0 0 1 0 0,0 0-1 0 0,-1 0 1 0 0,1 0-1 0 0,-1 0 1 0 0,0 0-1 0 0,0 0 1 0 0,-2 4 0 0 0,-4 7 80 0 0,0-1 1 0 0,0 0 0 0 0,-2-1-1 0 0,-13 18 1 0 0,-54 61 123 0 0,46-59-271 0 0,1 3 0 0 0,-35 56 0 0 0,40-49-30 0 0,1 0 0 0 0,-27 76 0 0 0,45-104-4 0 0,0-1 0 0 0,1 0-1 0 0,1 1 1 0 0,1 0 0 0 0,0-1-1 0 0,0 1 1 0 0,2 0 0 0 0,0 0-1 0 0,0 0 1 0 0,2 0 0 0 0,0 0-1 0 0,0 0 1 0 0,6 15 0 0 0,-4-22-9 0 0,-1 0 1 0 0,1 0 0 0 0,1-1 0 0 0,-1 0-1 0 0,1 0 1 0 0,1 0 0 0 0,-1-1 0 0 0,1 0-1 0 0,0 0 1 0 0,1 0 0 0 0,-1-1 0 0 0,1 1-1 0 0,0-2 1 0 0,1 1 0 0 0,-1-1 0 0 0,1 0-1 0 0,0-1 1 0 0,0 1 0 0 0,0-2 0 0 0,0 1-1 0 0,15 2 1 0 0,-1-1-498 0 0,0-1-1 0 0,0-1 1 0 0,1-1 0 0 0,-1-1-1 0 0,1-1 1 0 0,-1-1 0 0 0,25-5-1 0 0,-38 5-416 0 0,0 0 0 0 0,0 0 0 0 0,0-1 0 0 0,0 0 0 0 0,-1-1 0 0 0,0 0 0 0 0,0-1 0 0 0,0 1 0 0 0,14-12 0 0 0,4-9-2812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4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15 270 18068 0 0,'-1'1'22'0'0,"0"-1"0"0"0,0 1 1 0 0,0-1-1 0 0,0 1 0 0 0,1-1 1 0 0,-1 1-1 0 0,0-1 0 0 0,0 1 1 0 0,1 0-1 0 0,-1 0 0 0 0,0-1 1 0 0,1 1-1 0 0,-1 0 0 0 0,1 0 1 0 0,-1 0-1 0 0,1 0 0 0 0,-1-1 0 0 0,1 1 1 0 0,0 0-1 0 0,0 0 0 0 0,-1 0 1 0 0,1 0-1 0 0,0 0 0 0 0,0 0 1 0 0,0 0-1 0 0,0 0 0 0 0,0 0 1 0 0,0 0-1 0 0,0 0 0 0 0,0 0 0 0 0,0 0 1 0 0,1 2-1 0 0,1-1-95 0 0,-1 0 0 0 0,1-1 0 0 0,0 1 0 0 0,-1 0 0 0 0,1 0 0 0 0,0-1 0 0 0,0 1 0 0 0,1-1 0 0 0,-1 0 0 0 0,0 1 0 0 0,0-1 0 0 0,4 1 0 0 0,9 4-410 0 0,0-2 1 0 0,0 1-1 0 0,20 2 1 0 0,32-1-70 0 0,0-2 0 0 0,75-6-1 0 0,-140 2 436 0 0,0 0 0 0 0,0 0 0 0 0,0 0 0 0 0,0-1-1 0 0,0 1 1 0 0,0 0 0 0 0,0-1 0 0 0,0 1 0 0 0,0-1-1 0 0,0 0 1 0 0,0 1 0 0 0,0-1 0 0 0,-1 0 0 0 0,1 0-1 0 0,0 0 1 0 0,-1 0 0 0 0,1-1 0 0 0,0 1 0 0 0,-1 0-1 0 0,3-3 1 0 0,-3 1-462 0 0,0 0 1 0 0,1 0-1 0 0,-1-1 0 0 0,-1 1 1 0 0,1 0-1 0 0,0 0 0 0 0,-1-1 0 0 0,1 1 1 0 0,-1 0-1 0 0,0-1 0 0 0,-1-5 0 0 0,7-206-2665 0 0,-7 194 2317 0 0,-2-6 3602 0 0,1 2 3888 0 0,10 50-1840 0 0,0 12-4546 0 0,-1-1 0 0 0,-3 1-1 0 0,-1 0 1 0 0,-1 0 0 0 0,-2 0-1 0 0,-7 54 1 0 0,-51 221 305 0 0,47-262-576 0 0,7-30-320 0 0,-6 22-3230 0 0,9-40 3197 0 0,0 0-1 0 0,1 0 0 0 0,-1 0 0 0 0,-1 0 0 0 0,1 0 0 0 0,0 0 1 0 0,0 0-1 0 0,-1-1 0 0 0,1 1 0 0 0,-1-1 0 0 0,1 1 1 0 0,-1-1-1 0 0,0 1 0 0 0,0-1 0 0 0,-2 2 0 0 0,-5 5-3470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41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17468 0 0,'0'1'-7'0'0,"0"1"0"0"0,-1-1 0 0 0,1 0 0 0 0,0 0 0 0 0,0 0 0 0 0,0 1 0 0 0,0-1 0 0 0,0 0 0 0 0,0 0 0 0 0,0 0 0 0 0,1 0 0 0 0,-1 1 0 0 0,0-1 0 0 0,0 0 0 0 0,1 0 0 0 0,-1 0 0 0 0,1 0 0 0 0,-1 0 0 0 0,1 0 0 0 0,0 0 0 0 0,-1 0 0 0 0,1 0 0 0 0,1 1 0 0 0,0 0-102 0 0,0 0 0 0 0,0-1 0 0 0,1 1 1 0 0,-1-1-1 0 0,0 0 0 0 0,1 0 1 0 0,-1 0-1 0 0,1 0 0 0 0,-1 0 0 0 0,4 0 1 0 0,6 1-774 0 0,0 0-1 0 0,0-1 1 0 0,19-1 0 0 0,-31 0 855 0 0,51-4-3423 0 0,-35 3 2330 0 0,-1-1-1 0 0,0 2 1 0 0,1 0 0 0 0,-1 1 0 0 0,23 3 0 0 0,-37-4 1093 0 0,0 1 1 0 0,1-1 0 0 0,-1 0 0 0 0,0 1 0 0 0,1-1 0 0 0,-1 0 0 0 0,0 1-1 0 0,1 0 1 0 0,-1-1 0 0 0,0 1 0 0 0,0 0 0 0 0,0-1 0 0 0,0 1 0 0 0,1 0-1 0 0,-1 0 1 0 0,0 0 0 0 0,0 0 0 0 0,-1 0 0 0 0,1 0 0 0 0,0 0 0 0 0,1 3-1 0 0,-2-3 27 0 0,0 0 0 0 0,0 1-1 0 0,0-1 1 0 0,0 0 0 0 0,0 0-1 0 0,0 0 1 0 0,0 1 0 0 0,-1-1-1 0 0,1 0 1 0 0,-1 0 0 0 0,1 0-1 0 0,0 0 1 0 0,-1 0 0 0 0,0 0-1 0 0,1 0 1 0 0,-1 0 0 0 0,0 0-1 0 0,1 0 1 0 0,-3 1 0 0 0,-3 5 69 0 0,0-1 0 0 0,-1-1 0 0 0,0 1 0 0 0,-1-1-1 0 0,-10 5 1 0 0,-3 1 393 0 0,-1-1-1 0 0,-1-1 0 0 0,-27 8 0 0 0,48-17-364 0 0,1 1-1 0 0,-1 0 1 0 0,1 0-1 0 0,0 0 1 0 0,-1 1 0 0 0,1-1-1 0 0,0 0 1 0 0,0 0 0 0 0,0 1-1 0 0,0-1 1 0 0,0 1 0 0 0,0-1-1 0 0,0 1 1 0 0,0-1 0 0 0,0 1-1 0 0,0 1 1 0 0,-12 35 2142 0 0,8-23-1577 0 0,4-13-564 0 0,-1 3-3 0 0,0-1 1 0 0,0 1-1 0 0,1 0 1 0 0,-1-1-1 0 0,1 1 1 0 0,0 0-1 0 0,0 0 1 0 0,1 0-1 0 0,-1 0 1 0 0,1-1-1 0 0,0 1 1 0 0,1 0-1 0 0,0 7 0 0 0,0-11-48 0 0,0-1-1 0 0,0 1 1 0 0,-1 0-1 0 0,1-1 0 0 0,0 1 1 0 0,0 0-1 0 0,0-1 1 0 0,0 1-1 0 0,0-1 0 0 0,0 0 1 0 0,0 1-1 0 0,0-1 1 0 0,0 0-1 0 0,0 0 0 0 0,0 1 1 0 0,0-1-1 0 0,0 0 1 0 0,0 0-1 0 0,0 0 0 0 0,0 0 1 0 0,0 0-1 0 0,0 0 0 0 0,0-1 1 0 0,0 1-1 0 0,0 0 1 0 0,0-1-1 0 0,0 1 0 0 0,0 0 1 0 0,0-1-1 0 0,1 0 1 0 0,34-16 499 0 0,-33 15-519 0 0,30-16 160 0 0,-18 9-56 0 0,1 0-1 0 0,0 1 0 0 0,1 0 1 0 0,0 2-1 0 0,20-6 0 0 0,-37 12-97 0 0,0 1-1 0 0,0-1 1 0 0,1 1 0 0 0,-1-1-1 0 0,0 0 1 0 0,0 1-1 0 0,0-1 1 0 0,1 1 0 0 0,-1-1-1 0 0,0 0 1 0 0,0 1-1 0 0,0-1 1 0 0,0 1 0 0 0,0-1-1 0 0,0 1 1 0 0,0-1-1 0 0,0 1 1 0 0,0-1 0 0 0,0 0-1 0 0,0 1 1 0 0,0-1-1 0 0,0 1 1 0 0,0-1-1 0 0,-1 1 1 0 0,1-1 0 0 0,0 0-1 0 0,0 1 1 0 0,0-1-1 0 0,-1 1 1 0 0,1-1 0 0 0,0 0-1 0 0,0 1 1 0 0,-1-1-1 0 0,0 1 1 0 0,-8 18-108 0 0,-1 2 17 0 0,0 0 0 0 0,1 1 1 0 0,2 0-1 0 0,0 0 1 0 0,-7 45-1 0 0,12-53 25 0 0,0 0 0 0 0,1 0 0 0 0,1 0 0 0 0,1 0 1 0 0,0 1-1 0 0,0-1 0 0 0,2-1 0 0 0,-1 1 0 0 0,2 0 0 0 0,0-1 0 0 0,6 15 1 0 0,-9-26 50 0 0,-1 0 0 0 0,1 0 0 0 0,0-1 1 0 0,0 1-1 0 0,0 0 0 0 0,0-1 1 0 0,0 1-1 0 0,0 0 0 0 0,0-1 0 0 0,1 1 1 0 0,-1-1-1 0 0,0 0 0 0 0,1 1 1 0 0,0-1-1 0 0,-1 0 0 0 0,1 0 0 0 0,-1 0 1 0 0,1 0-1 0 0,0 0 0 0 0,0 0 1 0 0,0-1-1 0 0,-1 1 0 0 0,1 0 0 0 0,0-1 1 0 0,0 0-1 0 0,0 1 0 0 0,0-1 1 0 0,0 0-1 0 0,0 0 0 0 0,0 0 0 0 0,0 0 1 0 0,0 0-1 0 0,0-1 0 0 0,0 1 1 0 0,0-1-1 0 0,0 1 0 0 0,-1-1 0 0 0,1 1 1 0 0,0-1-1 0 0,3-2 0 0 0,1-1 120 0 0,1 0 0 0 0,-1 0 0 0 0,-1-1 0 0 0,1 0 0 0 0,-1 0 0 0 0,0-1-1 0 0,0 1 1 0 0,0-1 0 0 0,6-11 0 0 0,-3 3 96 0 0,0 0 1 0 0,-2-1-1 0 0,1 0 0 0 0,-2 0 1 0 0,0-1-1 0 0,-1 0 0 0 0,-1 0 1 0 0,0 0-1 0 0,-1 0 1 0 0,0-28-1 0 0,-2 36-203 0 0,0-1-1 0 0,-1 1 1 0 0,0 0 0 0 0,-1-1 0 0 0,0 1-1 0 0,0 0 1 0 0,-1 0 0 0 0,0 0-1 0 0,0 0 1 0 0,-1 1 0 0 0,0-1 0 0 0,0 1-1 0 0,0 0 1 0 0,-1 0 0 0 0,-1 0 0 0 0,1 1-1 0 0,-1 0 1 0 0,0 0 0 0 0,0 0-1 0 0,-1 1 1 0 0,1 0 0 0 0,-9-5 0 0 0,-4 1-970 0 0,15 7-162 0 0,-1 0-1 0 0,0-1 0 0 0,1 1 0 0 0,0-1 1 0 0,-1 0-1 0 0,1 0 0 0 0,0 0 0 0 0,1 0 1 0 0,-6-6-1 0 0,3-5-3917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4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64 16724 0 0,'-4'0'857'0'0,"-21"-1"-75"0"0,23-1-2353 0 0,17-3-409 0 0,63-20 633 0 0,-59 18 1675 0 0,1 0-1 0 0,38-7 1 0 0,-51 13-254 0 0,1 0 1 0 0,0 1 0 0 0,-1 0 0 0 0,1 0-1 0 0,0 1 1 0 0,0-1 0 0 0,-1 2 0 0 0,1-1-1 0 0,-1 1 1 0 0,1 1 0 0 0,10 4 0 0 0,-12-5 11 0 0,-1 1 0 0 0,1 0 0 0 0,-1 0 1 0 0,0 1-1 0 0,0-1 0 0 0,0 1 0 0 0,0 0 1 0 0,-1 0-1 0 0,0 1 0 0 0,1-1 1 0 0,-2 1-1 0 0,1 0 0 0 0,0 0 0 0 0,-1 0 1 0 0,5 11-1 0 0,-5-8 15 0 0,-1 1-1 0 0,0 0 1 0 0,0 0 0 0 0,-1 0 0 0 0,0 0-1 0 0,0 0 1 0 0,-1 0 0 0 0,0 0 0 0 0,-1 0-1 0 0,-1 10 1 0 0,-8 29 43 0 0,-1-2-1 0 0,-26 66 1 0 0,4-13-476 0 0,19-57-43 0 0,9-29-316 0 0,0 1 1 0 0,1 1 0 0 0,0-1 0 0 0,1 1 0 0 0,0-1 0 0 0,2 1 0 0 0,-1 22 0 0 0,2-36 579 0 0,0 0 0 0 0,0-1 0 0 0,0 1 0 0 0,0 0 0 0 0,0 0 0 0 0,0-1-1 0 0,0 1 1 0 0,0 0 0 0 0,0-1 0 0 0,1 1 0 0 0,-1 0 0 0 0,0 0 0 0 0,0-1 0 0 0,1 1 0 0 0,-1 0 0 0 0,1-1 0 0 0,-1 1 0 0 0,1-1 0 0 0,-1 1 0 0 0,1-1 0 0 0,-1 1 0 0 0,1-1-1 0 0,-1 1 1 0 0,1-1 0 0 0,-1 1 0 0 0,1-1 0 0 0,0 1 0 0 0,1-1 0 0 0,-1 0 11 0 0,0 0-1 0 0,0 0 0 0 0,1 0 1 0 0,-1 0-1 0 0,0-1 0 0 0,0 1 1 0 0,1 0-1 0 0,-1-1 1 0 0,0 1-1 0 0,0-1 0 0 0,0 0 1 0 0,0 1-1 0 0,1-1 0 0 0,-1 0 1 0 0,1 0-1 0 0,34-36-337 0 0,-35 36 454 0 0,18-22 169 0 0,-11 12 448 0 0,0 1 0 0 0,1 0 0 0 0,0 0 1 0 0,18-13-1 0 0,-23 20-542 0 0,0 1 1 0 0,0-1-1 0 0,1 1 1 0 0,-1 0-1 0 0,1 0 0 0 0,-1 1 1 0 0,1 0-1 0 0,-1-1 0 0 0,1 2 1 0 0,0-1-1 0 0,0 0 0 0 0,-1 1 1 0 0,1 0-1 0 0,0 0 0 0 0,0 0 1 0 0,0 1-1 0 0,4 1 1 0 0,43 10-196 0 0,-35-7-285 0 0,1-1 0 0 0,-1 0 0 0 0,1-1 0 0 0,21 0 0 0 0,-35-3 173 0 0,1 0 0 0 0,0-1 0 0 0,0 1 1 0 0,0-1-1 0 0,0 0 0 0 0,0 0 0 0 0,-1-1 1 0 0,1 0-1 0 0,0 1 0 0 0,-1-1 0 0 0,0-1 1 0 0,1 1-1 0 0,-1-1 0 0 0,0 0 0 0 0,0 0 1 0 0,0 0-1 0 0,-1 0 0 0 0,1-1 0 0 0,5-6 0 0 0,0-4-246 0 0,0 0-1 0 0,-1-1 0 0 0,0 0 0 0 0,-1 0 0 0 0,7-22 0 0 0,19-86 406 0 0,-27 98-64 0 0,15-83-186 0 0,-14 65 67 0 0,14-51-1 0 0,-12 72 886 0 0,-7 20 1171 0 0,-3 13 1491 0 0,-12 88 225 0 0,9 52-3625 0 0,2-71 412 0 0,2 343-1266 0 0,3-431-4085 0 0,2-9 1638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4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16804 0 0,'-11'43'1016'0'0,"2"7"-744"0"0,0 18-72 0 0,1 0-56 0 0,2 1-128 0 0,0-1-112 0 0,0-3-136 0 0,1-3-184 0 0,2-7-384 0 0,1-6-761 0 0,-1-10-927 0 0,-3-5-1017 0 0,-1-11 280 0 0,-1-9-1264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5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12355 0 0,'5'81'7997'0'0,"9"4"-4679"0"0,-10-69-3132 0 0,0 0-1 0 0,1 0 1 0 0,1-1-1 0 0,0 0 1 0 0,1 0-1 0 0,1 0 1 0 0,0-1 0 0 0,12 14-1 0 0,-17-23-261 0 0,1-1 0 0 0,1 1 0 0 0,-1-1 0 0 0,1 0 0 0 0,-1 0 1 0 0,1-1-1 0 0,0 0 0 0 0,0 1 0 0 0,1-2 0 0 0,-1 1 0 0 0,1-1 0 0 0,-1 1 0 0 0,1-1 0 0 0,0-1 0 0 0,0 1 0 0 0,0-1 0 0 0,0 0 0 0 0,0-1 0 0 0,0 1 1 0 0,0-1-1 0 0,0 0 0 0 0,0-1 0 0 0,0 0 0 0 0,0 0 0 0 0,8-2 0 0 0,-8 1-490 0 0,0 0 1 0 0,1-1-1 0 0,-1 1 0 0 0,0-1 1 0 0,0-1-1 0 0,-1 1 0 0 0,1-1 0 0 0,-1 0 1 0 0,10-9-1 0 0,-11 8-358 0 0,1 0 0 0 0,-1-1 0 0 0,0 1 0 0 0,-1-1 0 0 0,1 0 0 0 0,-1 1 0 0 0,0-1-1 0 0,-1-1 1 0 0,1 1 0 0 0,2-11 0 0 0,1-18-4219 0 0</inkml:trace>
  <inkml:trace contextRef="#ctx0" brushRef="#br0" timeOffset="1">215 35 8586 0 0,'6'-6'3673'0'0,"4"2"-1241"0"0,9-2-319 0 0,1 0-225 0 0,7 1-616 0 0,2 2-432 0 0,2 0-383 0 0,-2 1-233 0 0,-1 4-112 0 0,-4 1-56 0 0,-4 1-32 0 0,-6 1-128 0 0,-4 1-513 0 0,-7 0-1063 0 0,-3 2-1705 0 0,-10 0-1552 0 0,-9 2-2392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4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10130 0 0,'148'-55'559'0'0,"80"-6"-1014"0"0,-187 52 792 0 0,1 2-1 0 0,-1 2 0 0 0,1 1 1 0 0,0 3-1 0 0,0 1 0 0 0,1 2 1 0 0,-2 1-1 0 0,1 3 0 0 0,55 15 1 0 0,-96-21-530 0 0,0 0 0 0 0,-1 1 1 0 0,1-1-1 0 0,0 0 0 0 0,0 1 0 0 0,0-1 1 0 0,0 0-1 0 0,0 0 0 0 0,-1 0 1 0 0,1 1-1 0 0,0-1 0 0 0,0 0 1 0 0,0 0-1 0 0,0-1 0 0 0,0 1 1 0 0,0 0-1 0 0,0 0 0 0 0,-1 0 0 0 0,1-1 1 0 0,0 1-1 0 0,0 0 0 0 0,0-1 1 0 0,0 1-1 0 0,-1 0 0 0 0,2-1 1 0 0,-2 0-6 0 0,0 0 0 0 0,0 0 0 0 0,1 0-1 0 0,-1 0 1 0 0,0 0 0 0 0,0 0 0 0 0,0 0 0 0 0,0 1 0 0 0,-1-1 0 0 0,1 0 0 0 0,0 0 0 0 0,0 0 0 0 0,-1 0 0 0 0,1 0 0 0 0,0 1 0 0 0,-1-1 0 0 0,1 0 0 0 0,0 0 0 0 0,-2-1 0 0 0,-27-36-2539 0 0,22 32 2387 0 0,-1 0 0 0 0,0 0 0 0 0,0 1-1 0 0,-9-5 1 0 0,8 5 710 0 0,0 1-1 0 0,0 0 0 0 0,-1 1 0 0 0,1 0 0 0 0,-1 1 0 0 0,0 0 1 0 0,-11-1-1 0 0,16 2-135 0 0,0 0 1 0 0,0 1-1 0 0,0 0 1 0 0,0 0-1 0 0,0 1 1 0 0,0-1-1 0 0,0 1 1 0 0,-1 0 0 0 0,2 1-1 0 0,-1-1 1 0 0,0 1-1 0 0,0 0 1 0 0,0 0-1 0 0,1 0 1 0 0,-1 1-1 0 0,1 0 1 0 0,0 0-1 0 0,0 0 1 0 0,0 0 0 0 0,0 0-1 0 0,0 1 1 0 0,1 0-1 0 0,-1 0 1 0 0,1 0-1 0 0,0 0 1 0 0,-3 7-1 0 0,-3 12-255 0 0,0 1 1 0 0,2 0-1 0 0,1 0 0 0 0,1 1 0 0 0,1-1 1 0 0,-1 34-1 0 0,-1 0-257 0 0,1-21-17 0 0,0-7-187 0 0,1 0 0 0 0,1 0 0 0 0,2 0 0 0 0,1 0 0 0 0,5 41-1 0 0,-5-70 445 0 0,0 0-1 0 0,0 0 1 0 0,0-1-1 0 0,0 1 1 0 0,0 0-1 0 0,0 0 1 0 0,0 0-1 0 0,0 0 1 0 0,1 0-1 0 0,-1 0 1 0 0,0 0-1 0 0,1-1 1 0 0,-1 1-1 0 0,1 0 1 0 0,-1 0-1 0 0,1 0 1 0 0,-1-1-1 0 0,1 1 1 0 0,-1 0-1 0 0,1-1 1 0 0,0 1-1 0 0,-1 0 1 0 0,1-1-1 0 0,0 1 1 0 0,0-1-1 0 0,-1 1 1 0 0,1-1-1 0 0,0 1 1 0 0,0-1-1 0 0,0 0 1 0 0,0 1-1 0 0,0-1 1 0 0,-1 0-1 0 0,1 0 1 0 0,0 0-1 0 0,0 0 0 0 0,0 1 1 0 0,0-1-1 0 0,0 0 1 0 0,0-1-1 0 0,0 1 1 0 0,0 0-1 0 0,0 0 1 0 0,0 0-1 0 0,-1 0 1 0 0,1-1-1 0 0,0 1 1 0 0,0 0-1 0 0,0-1 1 0 0,0 1-1 0 0,-1-1 1 0 0,1 1-1 0 0,0-1 1 0 0,0 1-1 0 0,-1-1 1 0 0,2-1-1 0 0,5-4-9 0 0,0 0-1 0 0,0 0 0 0 0,0-1 0 0 0,5-8 1 0 0,-11 15 57 0 0,90-126-154 0 0,11-12 906 0 0,-99 134-908 0 0,1 0 653 0 0,-1 0-1 0 0,0 0 1 0 0,1 1 0 0 0,-1-1-1 0 0,1 1 1 0 0,7-4 0 0 0,-10 6-366 0 0,0 1 1 0 0,-1 0-1 0 0,1-1 1 0 0,0 1-1 0 0,0 0 0 0 0,0 0 1 0 0,0 0-1 0 0,0 0 1 0 0,0 0-1 0 0,0 0 1 0 0,0 0-1 0 0,0 0 1 0 0,0 0-1 0 0,0 1 0 0 0,0-1 1 0 0,0 0-1 0 0,-1 0 1 0 0,1 1-1 0 0,0-1 1 0 0,0 1-1 0 0,0-1 0 0 0,0 1 1 0 0,-1-1-1 0 0,1 1 1 0 0,0-1-1 0 0,-1 1 1 0 0,1 0-1 0 0,0-1 1 0 0,-1 1-1 0 0,1 0 0 0 0,0 0 1 0 0,-1-1-1 0 0,0 1 1 0 0,1 0-1 0 0,-1 0 1 0 0,1 0-1 0 0,-1 0 0 0 0,0 0 1 0 0,0 0-1 0 0,1 1 1 0 0,4 10-52 0 0,-1 0 1 0 0,0 1-1 0 0,-1-1 1 0 0,0 1-1 0 0,-1-1 0 0 0,-1 1 1 0 0,0 0-1 0 0,-1 0 1 0 0,0 0-1 0 0,0 0 1 0 0,-2 0-1 0 0,0-1 1 0 0,0 1-1 0 0,-1 0 0 0 0,0-1 1 0 0,-10 23-1 0 0,9-27-16 0 0,0 0 0 0 0,0-1 0 0 0,0 1 0 0 0,-1-1 0 0 0,0 0-1 0 0,0 0 1 0 0,-1-1 0 0 0,0 0 0 0 0,0 1 0 0 0,0-2 0 0 0,-1 1 0 0 0,0-1-1 0 0,0 0 1 0 0,0-1 0 0 0,-1 1 0 0 0,0-2 0 0 0,1 1 0 0 0,-1-1-1 0 0,-1 0 1 0 0,1 0 0 0 0,0-1 0 0 0,-1 0 0 0 0,1-1 0 0 0,-1 0 0 0 0,-16 0-1 0 0,15-2-4 0 0,-1 0 0 0 0,1 0 0 0 0,0-1 0 0 0,-1 0 0 0 0,1-1 0 0 0,0 0 0 0 0,-12-6 0 0 0,-4-4 6 0 0,-30-21 0 0 0,2 1-95 0 0,54 33 8 0 0,0 1 0 0 0,0-1 0 0 0,0 0 0 0 0,0 0 1 0 0,0 0-1 0 0,0 0 0 0 0,0 0 0 0 0,0 0 1 0 0,0 0-1 0 0,0 0 0 0 0,0 0 0 0 0,0 0 1 0 0,0 0-1 0 0,0 0 0 0 0,0 0 0 0 0,-1 0 0 0 0,1 0 1 0 0,0 0-1 0 0,0 0 0 0 0,0 0 0 0 0,0 0 1 0 0,0 0-1 0 0,0 0 0 0 0,0 0 0 0 0,0 0 1 0 0,0 0-1 0 0,0 0 0 0 0,0 0 0 0 0,0 0 0 0 0,0 0 1 0 0,-1 0-1 0 0,1 0 0 0 0,0 0 0 0 0,0 0 1 0 0,0 0-1 0 0,0 0 0 0 0,0 0 0 0 0,0 0 1 0 0,0 0-1 0 0,0 0 0 0 0,8 10-445 0 0,17 12 183 0 0,-9-13 229 0 0,0-1 0 0 0,1 0 0 0 0,-1 0 0 0 0,1-2 0 0 0,1 0 0 0 0,0-1 0 0 0,-1-1 0 0 0,1-1 0 0 0,23 2 0 0 0,-4-3-1635 0 0,0-1-1 0 0,0-2 0 0 0,56-8 1 0 0,-86 8 1280 0 0,46-9-1739 0 0,-50 10 2061 0 0,1-2 1 0 0,0 1 0 0 0,0 0 0 0 0,0-1 0 0 0,-1 0-1 0 0,1 0 1 0 0,-1 0 0 0 0,1 0 0 0 0,-1 0 0 0 0,4-4 0 0 0,-7 5 75 0 0,1 1 0 0 0,-1-1 0 0 0,1 0 0 0 0,-1 0 0 0 0,0 1 0 0 0,1-1 0 0 0,-1 0 1 0 0,0 0-1 0 0,0 0 0 0 0,1 0 0 0 0,-1 1 0 0 0,0-1 0 0 0,0 0 0 0 0,0 0 0 0 0,0 0 1 0 0,0 0-1 0 0,0 1 0 0 0,-1-1 0 0 0,1 0 0 0 0,0 0 0 0 0,0 0 0 0 0,0 0 1 0 0,-1 1-1 0 0,1-1 0 0 0,0 0 0 0 0,-1 0 0 0 0,1 1 0 0 0,-1-1 0 0 0,1 0 0 0 0,-1 1 1 0 0,1-1-1 0 0,-1 0 0 0 0,0 1 0 0 0,1-1 0 0 0,-1 1 0 0 0,0-1 0 0 0,1 1 0 0 0,-1-1 1 0 0,-1 0-1 0 0,-12-7-1377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4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2945 0 0,'-22'27'1056'0'0,"2"4"-72"0"0,-2 9-376 0 0,3 1-376 0 0,4-3-256 0 0,0 2-136 0 0,1-2-232 0 0,-1 2-176 0 0,1-3-64 0 0,3-4 56 0 0,0-7 160 0 0,4-7 96 0 0,2-9 64 0 0,2-8-25 0 0,-5-13-447 0 0,13 0-488 0 0</inkml:trace>
  <inkml:trace contextRef="#ctx0" brushRef="#br0" timeOffset="1">375 97 4713 0 0,'-14'29'3465'0'0,"4"5"-3129"0"0,-3 7-576 0 0,4 0-704 0 0,0-5-585 0 0,1-3 9 0 0,-25-21 56 0 0,17 16-745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4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126 918 1864 0 0,'-126'10'3505'0'0,"167"-8"-891"0"0,63 10-2815 0 0,-34-4 155 0 0,23 5-1234 0 0,-51-6-330 0 0,0-2-1 0 0,78 0 0 0 0,-77-7 291 0 0</inkml:trace>
  <inkml:trace contextRef="#ctx0" brushRef="#br0" timeOffset="1">790 158 21341 0 0,'32'-20'-1064'0'0,"1"1"1"0"0,62-25-1 0 0,-49 27-1600 0 0,2 2-1 0 0,-1 2 1 0 0,72-9-1 0 0,-89 18 1416 0 0,1 1 0 0 0,33 2 0 0 0,-52 1 1136 0 0,0 1 0 0 0,0 1-1 0 0,0 0 1 0 0,0 1 0 0 0,0 0 0 0 0,0 0-1 0 0,-1 1 1 0 0,13 7 0 0 0,-22-10 179 0 0,-1 0 0 0 0,1 0 0 0 0,0 0 0 0 0,-1 0 0 0 0,0 0 0 0 0,1 1 0 0 0,-1-1 0 0 0,0 0 0 0 0,0 1 0 0 0,1-1 0 0 0,-1 1 0 0 0,0-1 1 0 0,0 1-1 0 0,-1 0 0 0 0,1-1 0 0 0,0 1 0 0 0,-1 0 0 0 0,1 0 0 0 0,0 2 0 0 0,-1-3-63 0 0,0 0 1 0 0,0 0 0 0 0,0 0-1 0 0,-1-1 1 0 0,1 1 0 0 0,0 0-1 0 0,0 0 1 0 0,-1 0 0 0 0,1 0-1 0 0,-1 0 1 0 0,1 0 0 0 0,0 0-1 0 0,-1-1 1 0 0,0 1 0 0 0,1 0-1 0 0,-1 0 1 0 0,1-1 0 0 0,-1 1-1 0 0,0 0 1 0 0,0-1 0 0 0,1 1-1 0 0,-1 0 1 0 0,0-1 0 0 0,0 1-1 0 0,0-1 1 0 0,0 0 0 0 0,0 1-1 0 0,1-1 1 0 0,-1 0 0 0 0,0 1-1 0 0,0-1 1 0 0,0 0 0 0 0,0 0-1 0 0,0 0 1 0 0,0 0 0 0 0,0 0-1 0 0,0 0 1 0 0,0 0 0 0 0,0 0-1 0 0,-1-1 1 0 0,-31-2-1199 0 0,2 5-1047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44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17924 0 0,'4'2'-114'0'0,"0"0"1"0"0,-1 0-1 0 0,1-1 1 0 0,0 1-1 0 0,0-1 0 0 0,-1 0 1 0 0,1 0-1 0 0,0 0 1 0 0,0-1-1 0 0,0 0 1 0 0,0 1-1 0 0,0-1 0 0 0,0-1 1 0 0,0 1-1 0 0,6-1 1 0 0,3 0-505 0 0,105-9-5565 0 0,-74 5 3926 0 0,55 1 0 0 0,-69 9 3354 0 0,-28-4-732 0 0,-1-1-1 0 0,1 1 1 0 0,0 0 0 0 0,-1 0-1 0 0,1 0 1 0 0,-1 0 0 0 0,1 0 0 0 0,-1 0-1 0 0,0 0 1 0 0,1 0 0 0 0,-1 1-1 0 0,0-1 1 0 0,0 0 0 0 0,0 1-1 0 0,0-1 1 0 0,2 4 0 0 0,-3-3-56 0 0,1 0 1 0 0,0 0-1 0 0,-1 0 0 0 0,0 0 1 0 0,1 0-1 0 0,-1 0 1 0 0,0 0-1 0 0,0 1 0 0 0,0-1 1 0 0,-1 0-1 0 0,1 0 0 0 0,0 0 1 0 0,-1 0-1 0 0,-1 3 1 0 0,-12 22-1985 0 0,6-17 1680 0 0,-2 0-1 0 0,1-1 1 0 0,-2 1-1 0 0,1-2 1 0 0,-1 0-1 0 0,0 0 1 0 0,-1-1-1 0 0,-14 7 0 0 0,13-7 77 0 0,0 0 0 0 0,0 1-1 0 0,1 0 1 0 0,0 1 0 0 0,1 0-1 0 0,0 1 1 0 0,-10 12 0 0 0,16-16-92 0 0,1 0 1 0 0,0 0-1 0 0,0 0 1 0 0,1 0-1 0 0,0 1 0 0 0,0 0 1 0 0,0 0-1 0 0,1 0 1 0 0,0 0-1 0 0,1 0 1 0 0,-1 0-1 0 0,1 0 1 0 0,1 0-1 0 0,-1 1 0 0 0,1-1 1 0 0,1 9-1 0 0,0-11 20 0 0,0 0-1 0 0,0 0 0 0 0,1-1 0 0 0,-1 1 1 0 0,1 0-1 0 0,0-1 0 0 0,0 0 0 0 0,0 1 0 0 0,1-1 1 0 0,0 0-1 0 0,0 0 0 0 0,0 0 0 0 0,0-1 1 0 0,0 1-1 0 0,1-1 0 0 0,0 0 0 0 0,0 0 1 0 0,0 0-1 0 0,0 0 0 0 0,0-1 0 0 0,0 1 0 0 0,0-1 1 0 0,1 0-1 0 0,0-1 0 0 0,4 2 0 0 0,4 0 17 0 0,1 0 0 0 0,-1-1 0 0 0,1-1-1 0 0,0 0 1 0 0,-1-1 0 0 0,1 0 0 0 0,0-1 0 0 0,-1-1-1 0 0,1 0 1 0 0,-1-1 0 0 0,1 0 0 0 0,-1-1-1 0 0,0 0 1 0 0,-1-1 0 0 0,1-1 0 0 0,-1 0 0 0 0,0-1-1 0 0,21-15 1 0 0,-31 21 26 0 0,-1 0 0 0 0,0 0 0 0 0,0 0 0 0 0,0 0 0 0 0,0 0-1 0 0,0 0 1 0 0,0 0 0 0 0,0 0 0 0 0,0 0 0 0 0,0 0 0 0 0,-1 0 0 0 0,1-1 0 0 0,0 1 0 0 0,-1 0-1 0 0,1-1 1 0 0,-1 1 0 0 0,0 0 0 0 0,1-1 0 0 0,-1 1 0 0 0,0 0 0 0 0,0-1 0 0 0,0 1-1 0 0,0-1 1 0 0,0 1 0 0 0,0-1 0 0 0,0 1 0 0 0,0 0 0 0 0,0-1 0 0 0,-1 1 0 0 0,1-1 0 0 0,-1 1-1 0 0,1 0 1 0 0,-1 0 0 0 0,1-1 0 0 0,-1 1 0 0 0,0 0 0 0 0,0 0 0 0 0,1-1 0 0 0,-1 1 0 0 0,0 0-1 0 0,0 0 1 0 0,0 0 0 0 0,-2-1 0 0 0,-6-5 204 0 0,0 0 0 0 0,0 1-1 0 0,-1 0 1 0 0,-16-7 0 0 0,6 2-494 0 0,7 3 67 0 0,0 0-1 0 0,1-1 1 0 0,1 0 0 0 0,-12-12-1 0 0,18 16-335 0 0,0-1 0 0 0,1 1-1 0 0,-1-1 1 0 0,-4-10-1 0 0,7 13-228 0 0,1 0-1 0 0,-1-1 1 0 0,1 1-1 0 0,0-1 1 0 0,0 1-1 0 0,0-1 0 0 0,1 1 1 0 0,-1-1-1 0 0,1-6 1 0 0,4-7-2702 0 0,5 2-583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4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16091 0 0,'5'5'226'0'0,"1"0"-1"0"0,0-1 0 0 0,1 0 0 0 0,-1 0 0 0 0,1-1 1 0 0,-1 0-1 0 0,1 0 0 0 0,0 0 0 0 0,0-1 0 0 0,13 3 0 0 0,10 0-2930 0 0,38 2 0 0 0,-45-5 803 0 0,79 2-6249 0 0,-102-4 8155 0 0,0 0 1 0 0,0 0-1 0 0,0-1 0 0 0,0 1 1 0 0,0 0-1 0 0,0 0 1 0 0,0 0-1 0 0,0 0 1 0 0,-1 0-1 0 0,1 0 1 0 0,0 0-1 0 0,0 0 1 0 0,0 0-1 0 0,0 0 0 0 0,0 0 1 0 0,0 0-1 0 0,0 0 1 0 0,0 0-1 0 0,0 0 1 0 0,0-1-1 0 0,0 1 1 0 0,0 0-1 0 0,0 0 1 0 0,0 0-1 0 0,0 0 0 0 0,0 0 1 0 0,0 0-1 0 0,0 0 1 0 0,0 0-1 0 0,0 0 1 0 0,0 0-1 0 0,0 0 1 0 0,0-1-1 0 0,0 1 1 0 0,0 0-1 0 0,0 0 0 0 0,0 0 1 0 0,0 0-1 0 0,0 0 1 0 0,0 0-1 0 0,0 0 1 0 0,0 0-1 0 0,0 0 1 0 0,-17-7 721 0 0,-22-6 1170 0 0,25 9-1107 0 0,-19-4 2242 0 0,-65-8 1 0 0,96 16-2952 0 0,0 0 0 0 0,1 0 1 0 0,-1 0-1 0 0,0 0 0 0 0,0 1 1 0 0,0-1-1 0 0,0 0 0 0 0,0 1 1 0 0,0 0-1 0 0,1-1 0 0 0,-1 1 1 0 0,0 0-1 0 0,0 0 0 0 0,1 0 1 0 0,-1 0-1 0 0,1 0 0 0 0,-1 0 1 0 0,1 0-1 0 0,-1 1 0 0 0,1-1 1 0 0,-1 0-1 0 0,0 3 0 0 0,0-1-8 0 0,0 0 0 0 0,0 0 0 0 0,1 1 0 0 0,-1-1 0 0 0,1 1-1 0 0,0-1 1 0 0,0 1 0 0 0,0 0 0 0 0,1-1 0 0 0,-1 1 0 0 0,1 4-1 0 0,-1-3-144 0 0,1 0-1 0 0,0-1 1 0 0,1 1-1 0 0,-1-1 1 0 0,1 1 0 0 0,0 0-1 0 0,0-1 1 0 0,0 1-1 0 0,0-1 1 0 0,1 0-1 0 0,0 1 1 0 0,0-1-1 0 0,0 0 1 0 0,0 0-1 0 0,1 0 1 0 0,0 0-1 0 0,-1-1 1 0 0,1 1-1 0 0,6 4 1 0 0,-5-6-240 0 0,-1 0-1 0 0,1-1 1 0 0,0 0 0 0 0,0 0-1 0 0,-1 0 1 0 0,1 0 0 0 0,0 0-1 0 0,0-1 1 0 0,0 0 0 0 0,0 0 0 0 0,0 0-1 0 0,0 0 1 0 0,0 0 0 0 0,0-1-1 0 0,-1 0 1 0 0,1 0 0 0 0,0 0-1 0 0,0 0 1 0 0,-1-1 0 0 0,1 1-1 0 0,3-3 1 0 0,5-2-577 0 0,0-1-1 0 0,-1 0 1 0 0,0-1-1 0 0,19-17 1 0 0,2-8-1140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4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47 1208 0 0,'1'-3'155'0'0,"3"-24"274"0"0,-4 26-415 0 0,0 1 1 0 0,0-1-1 0 0,0 0 0 0 0,0 0 0 0 0,1 1 0 0 0,-1-1 0 0 0,0 0 0 0 0,0 0 0 0 0,1 1 0 0 0,-1-1 0 0 0,1 0 0 0 0,-1 1 0 0 0,1-1 0 0 0,-1 0 0 0 0,1 1 0 0 0,-1-1 0 0 0,1 1 0 0 0,-1-1 0 0 0,1 1 0 0 0,0-1 0 0 0,-1 1 1 0 0,1-1-1 0 0,0 1 0 0 0,-1-1 0 0 0,1 1 0 0 0,0 0 0 0 0,0-1 0 0 0,0 2 137 0 0,0-1 0 0 0,0 1 0 0 0,-1-1-1 0 0,1 0 1 0 0,0 1 0 0 0,-1 0 0 0 0,1-1 0 0 0,0 1 0 0 0,-1-1 0 0 0,1 1 0 0 0,-1 0 0 0 0,1-1 0 0 0,-1 1 0 0 0,1 0-1 0 0,-1-1 1 0 0,0 1 0 0 0,1 0 0 0 0,-1 0 0 0 0,0 0 0 0 0,0-1 0 0 0,1 1 0 0 0,-1 0 0 0 0,0 0 0 0 0,0 0 0 0 0,0-1-1 0 0,0 1 1 0 0,0 0 0 0 0,0 0 0 0 0,-1 1 0 0 0,0 30 3648 0 0,1-29-3575 0 0,-3 21 291 0 0,-1 1 0 0 0,-1-1 0 0 0,-16 45 1 0 0,-36 66 945 0 0,9-23 743 0 0,7 13-817 0 0,7-22-5134 0 0,33-101 3146 0 0,0 1 1 0 0,0 0-1 0 0,0-1 0 0 0,0 1 1 0 0,-1-1-1 0 0,1 0 1 0 0,-1 1-1 0 0,0-1 0 0 0,0 0 1 0 0,1 0-1 0 0,-1 0 1 0 0,0 0-1 0 0,-5 3 1 0 0,7-5 450 0 0,-1 0 1 0 0,0 1 0 0 0,0-1 0 0 0,1 0 0 0 0,-1 0 0 0 0,0 0-1 0 0,0 1 1 0 0,1-1 0 0 0,-1 0 0 0 0,0 0 0 0 0,0 0-1 0 0,1 0 1 0 0,-1 0 0 0 0,0 0 0 0 0,0-1 0 0 0,1 1 0 0 0,-1 0-1 0 0,0 0 1 0 0,1 0 0 0 0,-2-1 0 0 0,0 0 160 0 0,1 0 0 0 0,0 0 1 0 0,-1 0-1 0 0,1 0 0 0 0,0-1 0 0 0,0 1 1 0 0,0 0-1 0 0,0-1 0 0 0,0 1 0 0 0,0 0 1 0 0,0-1-1 0 0,-1-2 0 0 0,0-1-318 0 0,1 2 646 0 0,-1 0 1 0 0,1-1-1 0 0,-1 1 1 0 0,0 0-1 0 0,0 0 0 0 0,0 0 1 0 0,-4-5-1 0 0,5 8-169 0 0,0-1 0 0 0,0 1 1 0 0,0-1-1 0 0,0 1 0 0 0,0 0 0 0 0,0 0 0 0 0,0-1 0 0 0,0 1 0 0 0,0 0 0 0 0,1 0 0 0 0,-1 0 0 0 0,0 0 0 0 0,0 0 0 0 0,0 0 1 0 0,0 0-1 0 0,0 0 0 0 0,0 0 0 0 0,0 1 0 0 0,0-1 0 0 0,0 0 0 0 0,0 0 0 0 0,0 1 0 0 0,0-1 0 0 0,0 1 0 0 0,1-1 1 0 0,-1 1-1 0 0,0-1 0 0 0,0 1 0 0 0,1 0 0 0 0,-1-1 0 0 0,0 1 0 0 0,1 0 0 0 0,-1 0 0 0 0,0-1 0 0 0,0 2 0 0 0,-6 7 182 0 0,0 0 0 0 0,0 0 0 0 0,1 0 0 0 0,0 1 0 0 0,1 0 0 0 0,0 0 0 0 0,0 1 0 0 0,1-1-1 0 0,0 1 1 0 0,1 0 0 0 0,-3 22 0 0 0,5-28-396 0 0,1 1 0 0 0,0-1 0 0 0,0 1-1 0 0,0-1 1 0 0,0 1 0 0 0,1-1 0 0 0,0 1-1 0 0,0-1 1 0 0,1 0 0 0 0,-1 0 0 0 0,5 10 0 0 0,-4-12-18 0 0,0 0 0 0 0,0 0 0 0 0,1 0 0 0 0,-1 0-1 0 0,1 0 1 0 0,0 0 0 0 0,-1-1 0 0 0,1 1 0 0 0,1-1 0 0 0,-1 0 0 0 0,0 0 0 0 0,0 0 0 0 0,1 0 0 0 0,-1-1 0 0 0,1 1 0 0 0,-1-1 0 0 0,1 0 0 0 0,5 1 0 0 0,1 0-676 0 0,0-1 0 0 0,-1 0 0 0 0,1 0-1 0 0,0-1 1 0 0,0 0 0 0 0,0-1 0 0 0,-1 0 0 0 0,1 0-1 0 0,0-1 1 0 0,12-5 0 0 0,11-4-3358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4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15947 0 0,'5'-3'665'0'0,"4"-2"-801"0"0,5 1-129 0 0,4 1-271 0 0,8 3-368 0 0,3 3-456 0 0,5 3-969 0 0,0 3-791 0 0,-2 2 503 0 0,-6 1 689 0 0,-2 2-769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46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12211 0 0,'0'1'127'0'0,"0"0"0"0"0,-1 0 0 0 0,1-1 0 0 0,0 1 0 0 0,0 0 0 0 0,0 0 0 0 0,0-1 0 0 0,0 1 0 0 0,0 0 0 0 0,0 0 1 0 0,0 0-1 0 0,0-1 0 0 0,0 1 0 0 0,0 0 0 0 0,1 0 0 0 0,-1-1 0 0 0,0 1 0 0 0,1 0 0 0 0,-1 0 0 0 0,0-1 0 0 0,1 1 0 0 0,-1 0 1 0 0,1-1-1 0 0,0 2 0 0 0,21 10-231 0 0,33-3-2302 0 0,-47-9 2667 0 0,60 4-1000 0 0,-45-4 813 0 0,0 2 0 0 0,42 7-1 0 0,-64-9 19 0 0,-1 0 0 0 0,1 0-1 0 0,-1 0 1 0 0,1 0-1 0 0,-1 0 1 0 0,0 0-1 0 0,1 0 1 0 0,-1 0 0 0 0,1 0-1 0 0,-1 1 1 0 0,1-1-1 0 0,-1 0 1 0 0,0 0-1 0 0,1 0 1 0 0,-1 1 0 0 0,0-1-1 0 0,1 0 1 0 0,-1 0-1 0 0,0 1 1 0 0,1-1-1 0 0,-1 0 1 0 0,0 1 0 0 0,1-1-1 0 0,-1 0 1 0 0,0 1-1 0 0,0-1 1 0 0,0 1-1 0 0,1-1 1 0 0,-1 0 0 0 0,0 1-1 0 0,0-1 1 0 0,0 1-1 0 0,0-1 1 0 0,0 1 0 0 0,0-1-1 0 0,0 1 1 0 0,0-1-1 0 0,-12 15 1786 0 0,-30 11-1205 0 0,40-25-729 0 0,-32 16 52 0 0,1 2 1 0 0,1 1-1 0 0,-34 29 0 0 0,52-36-3 0 0,0 0 1 0 0,0 1-1 0 0,1 1 1 0 0,1 0 0 0 0,1 0-1 0 0,0 1 1 0 0,1 1-1 0 0,-9 19 1 0 0,-5 25-149 0 0,22-57 98 0 0,1 1 1 0 0,0 0-1 0 0,0 0 0 0 0,0 0 0 0 0,1 0 1 0 0,0-1-1 0 0,0 1 0 0 0,0 0 0 0 0,0 0 1 0 0,3 9-1 0 0,-3-12 22 0 0,1-1 0 0 0,0 1 0 0 0,0-1 0 0 0,-1 1 0 0 0,1-1 0 0 0,0 1 0 0 0,0-1 1 0 0,1 1-1 0 0,-1-1 0 0 0,0 0 0 0 0,0 0 0 0 0,1 0 0 0 0,-1 0 0 0 0,1 0 0 0 0,-1 0 0 0 0,1 0 0 0 0,-1 0 0 0 0,1 0 1 0 0,-1-1-1 0 0,1 1 0 0 0,0-1 0 0 0,-1 1 0 0 0,1-1 0 0 0,0 0 0 0 0,0 1 0 0 0,-1-1 0 0 0,1 0 0 0 0,0 0 0 0 0,0 0 1 0 0,-1 0-1 0 0,1-1 0 0 0,0 1 0 0 0,3-1 0 0 0,5-2-15 0 0,0 1 0 0 0,0-1 0 0 0,-1-1 1 0 0,14-6-1 0 0,-4 0-3 0 0,0-1-1 0 0,-1-1 1 0 0,0 0 0 0 0,-1-1 0 0 0,-1-1 0 0 0,0-1 0 0 0,28-33-1 0 0,-33 35 33 0 0,-1-1 0 0 0,0-1-1 0 0,-1 0 1 0 0,0-1 0 0 0,-1 1 0 0 0,-1-2-1 0 0,-1 1 1 0 0,0-1 0 0 0,-1 0-1 0 0,3-23 1 0 0,-7 35 94 0 0,0 0 0 0 0,-1 0 0 0 0,0 0-1 0 0,0-1 1 0 0,-1 1 0 0 0,1 0 0 0 0,-1 0 0 0 0,0 0 0 0 0,0 0 0 0 0,-1 0 0 0 0,0 0-1 0 0,0 0 1 0 0,-3-5 0 0 0,4 7-267 0 0,-1 1 0 0 0,0-1 0 0 0,0 1 0 0 0,0 0 0 0 0,0-1 0 0 0,0 1 0 0 0,-1 0 0 0 0,1 0 0 0 0,-5-2 0 0 0,4 2-494 0 0,0 1 0 0 0,0 0 0 0 0,0-1 0 0 0,-1 1 0 0 0,1 0 0 0 0,0 1 0 0 0,-1-1 0 0 0,1 1 0 0 0,-7-1 0 0 0,-31-6-3984 0 0,27 8 2266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4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16388 0 0,'-9'48'2457'0'0,"7"2"-3333"0"0,2-35 39 0 0,0 0-1 0 0,-1 0 1 0 0,-1 0 0 0 0,-6 26 0 0 0,2-24 609 0 0,0-1 1 0 0,-1 0-1 0 0,-16 27 1 0 0,19-37 580 0 0,0 0-1 0 0,0 0 1 0 0,-1 0 0 0 0,1-1-1 0 0,-1 0 1 0 0,-1 0 0 0 0,1 0-1 0 0,-1 0 1 0 0,1-1 0 0 0,-1 0-1 0 0,-13 7 1 0 0,19-11-338 0 0,0 0 1 0 0,0 0-1 0 0,0-1 0 0 0,0 1 1 0 0,0 0-1 0 0,0 0 0 0 0,0 0 1 0 0,0 0-1 0 0,0 0 0 0 0,0 0 1 0 0,0 0-1 0 0,0 0 0 0 0,0 0 1 0 0,0 0-1 0 0,0 0 0 0 0,0-1 1 0 0,0 1-1 0 0,0 0 0 0 0,0 0 1 0 0,0 0-1 0 0,0 0 1 0 0,0 0-1 0 0,0 0 0 0 0,0 0 1 0 0,0 0-1 0 0,-1 0 0 0 0,1 0 1 0 0,0 0-1 0 0,0 0 0 0 0,0 0 1 0 0,0-1-1 0 0,0 1 0 0 0,0 0 1 0 0,0 0-1 0 0,0 0 0 0 0,0 0 1 0 0,0 0-1 0 0,0 0 0 0 0,0 0 1 0 0,0 0-1 0 0,0 0 0 0 0,-1 0 1 0 0,1 0-1 0 0,0 0 0 0 0,0 0 1 0 0,0 0-1 0 0,0 0 0 0 0,0 0 1 0 0,0 0-1 0 0,0 0 0 0 0,0 0 1 0 0,0 0-1 0 0,0 0 0 0 0,0 0 1 0 0,-1 0-1 0 0,1 0 0 0 0,0 0 1 0 0,0 0-1 0 0,8-10 8 0 0,13-12-378 0 0,-11 14 235 0 0,0 1 0 0 0,1 0 0 0 0,0 0 0 0 0,1 1 0 0 0,-1 1 0 0 0,1 0 0 0 0,0 0 0 0 0,1 1 0 0 0,-1 1 0 0 0,1 0 0 0 0,-1 1 0 0 0,22-2 0 0 0,-18 4-1419 0 0,0 0 1 0 0,0 1-1 0 0,17 3 0 0 0,-25-3 300 0 0,-6 0 965 0 0,-1-1-1 0 0,1 1 0 0 0,0-1 1 0 0,-1 0-1 0 0,1 1 0 0 0,0-1 1 0 0,-1 0-1 0 0,1 0 1 0 0,0 0-1 0 0,-1 0 0 0 0,1-1 1 0 0,0 1-1 0 0,-1 0 0 0 0,1-1 1 0 0,0 1-1 0 0,-1-1 0 0 0,1 0 1 0 0,-1 1-1 0 0,2-2 0 0 0,9-7-2180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4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10 19004 0 0,'-3'8'-20'0'0,"-1"1"0"0"0,2-1 0 0 0,-1 1 0 0 0,-2 17 0 0 0,3-1-3683 0 0,2 45 0 0 0,0-44 450 0 0,-2 37 0 0 0,-7-20 3020 0 0,-11-3 3497 0 0,-3-15 2944 0 0,31-52-5892 0 0,8-13-1243 0 0,2 1 1 0 0,33-56-1 0 0,-41 80 988 0 0,0 0 0 0 0,1 1 0 0 0,0 1 0 0 0,1-1 1 0 0,1 2-1 0 0,0 0 0 0 0,0 0 0 0 0,29-17 0 0 0,-33 24 16 0 0,0 2 0 0 0,0-1 0 0 0,0 1 0 0 0,0 0 0 0 0,1 1 0 0 0,-1 0 0 0 0,1 1 0 0 0,0 0 0 0 0,-1 0 0 0 0,1 1 0 0 0,0 0 0 0 0,0 1 0 0 0,-1 0 0 0 0,1 1 0 0 0,12 3 0 0 0,-13-3-77 0 0,-1 1 0 0 0,0-1 0 0 0,1 1 1 0 0,-1 1-1 0 0,-1 0 0 0 0,1 0 0 0 0,0 1 0 0 0,-1-1 1 0 0,0 2-1 0 0,0-1 0 0 0,-1 1 0 0 0,1 0 0 0 0,-1 0 0 0 0,0 1 1 0 0,-1 0-1 0 0,0 0 0 0 0,5 8 0 0 0,-9-13 67 0 0,0 0 0 0 0,0 0-1 0 0,0 0 1 0 0,0 0 0 0 0,-1 0-1 0 0,1 0 1 0 0,-1 0 0 0 0,1 1-1 0 0,-1-1 1 0 0,0 0 0 0 0,0 0-1 0 0,0 0 1 0 0,0 0 0 0 0,0 0-1 0 0,-1 1 1 0 0,1-1 0 0 0,0 0-1 0 0,-1 0 1 0 0,0 0 0 0 0,0 2-1 0 0,-1-1 17 0 0,0 0 0 0 0,0 0-1 0 0,-1 0 1 0 0,1 0-1 0 0,0-1 1 0 0,-1 1 0 0 0,0-1-1 0 0,0 1 1 0 0,1-1-1 0 0,-1 0 1 0 0,-4 2 0 0 0,-9 3 72 0 0,0 0 0 0 0,0 0 0 0 0,-35 7 0 0 0,40-11-233 0 0,-84 19 222 0 0,54-14-134 0 0,1 2 0 0 0,-51 19 0 0 0,88-28-44 0 0,0 1 1 0 0,0-1 0 0 0,0 0 0 0 0,1 1-1 0 0,-1 0 1 0 0,0-1 0 0 0,1 1 0 0 0,-1 0-1 0 0,1 0 1 0 0,-1 1 0 0 0,1-1 0 0 0,0 0-1 0 0,0 1 1 0 0,0 0 0 0 0,-2 2 0 0 0,4-4 3 0 0,0 0 1 0 0,-1 0-1 0 0,1 0 0 0 0,0 1 1 0 0,0-1-1 0 0,0 0 1 0 0,0 0-1 0 0,0 0 1 0 0,0 0-1 0 0,0 0 1 0 0,0 0-1 0 0,0 0 0 0 0,0 0 1 0 0,1 0-1 0 0,-1 0 1 0 0,0 0-1 0 0,1 0 1 0 0,0 1-1 0 0,0 1-22 0 0,1-1-1 0 0,0 0 1 0 0,0 0 0 0 0,-1 0-1 0 0,1 0 1 0 0,0-1-1 0 0,0 1 1 0 0,1 0 0 0 0,-1-1-1 0 0,3 2 1 0 0,21 11-346 0 0,0-1 0 0 0,1-1-1 0 0,1-2 1 0 0,30 8 0 0 0,-37-12-775 0 0,1-2-1 0 0,0 0 1 0 0,0-2-1 0 0,0 0 1 0 0,0-1-1 0 0,23-3 1 0 0,9-6-2524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13315 0 0,'42'-5'5332'0'0,"-37"3"-5080"0"0,1 1-1 0 0,0 0 1 0 0,-1 0 0 0 0,1 1-1 0 0,0-1 1 0 0,11 2 0 0 0,-15 0-214 0 0,0-1 0 0 0,0 1-1 0 0,-1 0 1 0 0,1 0 0 0 0,0-1 0 0 0,0 1 0 0 0,0 1 0 0 0,-1-1 0 0 0,1 0-1 0 0,-1 0 1 0 0,1 1 0 0 0,-1-1 0 0 0,1 0 0 0 0,-1 1 0 0 0,0 0 0 0 0,0-1-1 0 0,1 1 1 0 0,-1 0 0 0 0,0 0 0 0 0,-1-1 0 0 0,1 1 0 0 0,0 0 0 0 0,0 0-1 0 0,0 3 1 0 0,2 5-9 0 0,1 1-1 0 0,0-1 1 0 0,1 0-1 0 0,0-1 1 0 0,0 1-1 0 0,1-1 0 0 0,1 0 1 0 0,12 14-1 0 0,-16-20-30 0 0,0 0-1 0 0,1 0 0 0 0,-1 0 1 0 0,1 0-1 0 0,0 0 0 0 0,0-1 1 0 0,0 0-1 0 0,0 0 0 0 0,0 0 1 0 0,0 0-1 0 0,1-1 0 0 0,-1 1 1 0 0,0-1-1 0 0,1 0 0 0 0,0 0 1 0 0,-1-1-1 0 0,1 1 0 0 0,-1-1 1 0 0,1 0-1 0 0,0-1 0 0 0,-1 1 1 0 0,1-1-1 0 0,5-1 0 0 0,-8 1 14 0 0,1 1 0 0 0,-1-1 0 0 0,0 0 0 0 0,0 1 1 0 0,0-1-1 0 0,0-1 0 0 0,0 1 0 0 0,0 0 0 0 0,0 0 0 0 0,0-1 0 0 0,0 1 0 0 0,-1-1 0 0 0,1 1 0 0 0,0-1 0 0 0,-1 0 0 0 0,0 0 0 0 0,1 1 0 0 0,-1-1 0 0 0,0 0 0 0 0,0 0 0 0 0,0-1 0 0 0,1-1 0 0 0,-1 0 15 0 0,0-1 0 0 0,-1 1-1 0 0,1 0 1 0 0,-1-1 0 0 0,0 1 0 0 0,0 0-1 0 0,-1-1 1 0 0,1 1 0 0 0,-1 0-1 0 0,0-1 1 0 0,-1-3 0 0 0,-2-4 28 0 0,0 1 0 0 0,-1 0 0 0 0,0 0 0 0 0,-1 1 0 0 0,0-1 0 0 0,-1 1 0 0 0,-13-16 0 0 0,14 21-34 0 0,0 0 1 0 0,1 0-1 0 0,-2 1 0 0 0,1-1 1 0 0,0 2-1 0 0,-1-1 0 0 0,0 1 1 0 0,0 0-1 0 0,0 0 0 0 0,0 1 1 0 0,0 0-1 0 0,-12-2 0 0 0,16 3-65 0 0,0 1-1 0 0,-1-1 1 0 0,1 1-1 0 0,0 0 0 0 0,-1 0 1 0 0,1 0-1 0 0,0 1 1 0 0,0-1-1 0 0,-1 1 0 0 0,1 0 1 0 0,0 0-1 0 0,0 0 1 0 0,0 0-1 0 0,0 0 0 0 0,0 1 1 0 0,0 0-1 0 0,0-1 0 0 0,0 1 1 0 0,1 0-1 0 0,-1 0 1 0 0,1 0-1 0 0,-1 1 0 0 0,1-1 1 0 0,0 1-1 0 0,0-1 1 0 0,0 1-1 0 0,0 0 0 0 0,0 0 1 0 0,1-1-1 0 0,-3 5 1 0 0,1 1-756 0 0,1 0 1 0 0,-1 0 0 0 0,1 1-1 0 0,-1 8 1 0 0,5 16-6684 0 0,3-18 1058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4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23373 0 0,'102'13'-3686'0'0,"-88"-12"3423"0"0,0 0 1 0 0,0 1-1 0 0,-1 1 0 0 0,1 0 1 0 0,0 1-1 0 0,21 10 0 0 0,-31-12 195 0 0,1 1 1 0 0,0-1-1 0 0,-1 1 0 0 0,1 0 0 0 0,-1 1 0 0 0,0-1 0 0 0,0 1 1 0 0,-1 0-1 0 0,1 0 0 0 0,-1 0 0 0 0,0 0 0 0 0,0 1 0 0 0,0-1 0 0 0,0 1 1 0 0,-1 0-1 0 0,0 0 0 0 0,0 0 0 0 0,0 0 0 0 0,-1 0 0 0 0,2 8 1 0 0,-3-12 106 0 0,4 42-2409 0 0,-4-42 1957 0 0,-1 1-1 0 0,1 0 1 0 0,0 0 0 0 0,-1 0-1 0 0,1 0 1 0 0,-1-1 0 0 0,1 1 0 0 0,-1 0-1 0 0,0-1 1 0 0,0 1 0 0 0,0 0 0 0 0,0-1-1 0 0,0 1 1 0 0,0-1 0 0 0,0 1 0 0 0,0-1-1 0 0,-1 0 1 0 0,1 0 0 0 0,0 1 0 0 0,-1-1-1 0 0,-1 1 1 0 0,-13 5-3452 0 0</inkml:trace>
  <inkml:trace contextRef="#ctx0" brushRef="#br0" timeOffset="1">0 333 8954 0 0,'18'1'1016'0'0,"7"-1"-1192"0"0,12 2-192 0 0,6-4-664 0 0,-1-1-681 0 0,0-3-167 0 0,-10-1 352 0 0,-3 0-1009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4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 20572 0 0,'-32'97'590'0'0,"0"51"-4688"0"0,21-89 2115 0 0,-2-1 0 0 0,-22 59 1 0 0,32-108 2115 0 0,-1-1 1 0 0,0 0 0 0 0,0 0 0 0 0,-8 11-1 0 0,12-18-193 0 0,-1 0 0 0 0,0 0-1 0 0,1 0 1 0 0,-1 0-1 0 0,0 0 1 0 0,1 0-1 0 0,-1 0 1 0 0,0 0-1 0 0,0-1 1 0 0,0 1-1 0 0,0 0 1 0 0,0-1 0 0 0,0 1-1 0 0,0 0 1 0 0,0-1-1 0 0,0 1 1 0 0,0-1-1 0 0,0 0 1 0 0,0 1-1 0 0,0-1 1 0 0,0 0 0 0 0,-1 1-1 0 0,1-1 1 0 0,0 0-1 0 0,0 0 1 0 0,0 0-1 0 0,0 0 1 0 0,-1 0-1 0 0,1-1 1 0 0,0 1-1 0 0,0 0 1 0 0,0 0 0 0 0,0-1-1 0 0,0 1 1 0 0,0-1-1 0 0,-1 1 1 0 0,1-1-1 0 0,0 1 1 0 0,0-1-1 0 0,0 0 1 0 0,1 1 0 0 0,-1-1-1 0 0,-2-1 1 0 0,1-1-79 0 0,0 1 0 0 0,-1 0 0 0 0,0 0 0 0 0,1 0 1 0 0,-1 0-1 0 0,0 1 0 0 0,-5-3 0 0 0,6 3 338 0 0,0 0-1 0 0,-1 1 0 0 0,1-1 1 0 0,-1 1-1 0 0,0-1 0 0 0,1 1 1 0 0,-1 0-1 0 0,1 0 0 0 0,-1 0 0 0 0,1 0 1 0 0,-1 1-1 0 0,1-1 0 0 0,-5 2 1 0 0,3 0 48 0 0,0-1 0 0 0,0 1 1 0 0,0 1-1 0 0,0-1 0 0 0,0 0 1 0 0,1 1-1 0 0,-1 0 0 0 0,1 0 1 0 0,0 0-1 0 0,0 0 0 0 0,0 1 0 0 0,0-1 1 0 0,1 1-1 0 0,-5 7 0 0 0,3-3-233 0 0,1 1 0 0 0,0 0-1 0 0,0 0 1 0 0,1 0 0 0 0,0 0-1 0 0,0 0 1 0 0,1 0-1 0 0,0 0 1 0 0,1 1 0 0 0,0-1-1 0 0,1 0 1 0 0,2 16 0 0 0,-1-11-119 0 0,1 0 1 0 0,1 0 0 0 0,0-1 0 0 0,1 1 0 0 0,0-1 0 0 0,1 0-1 0 0,11 19 1 0 0,-11-24-216 0 0,0 0-1 0 0,1 0 0 0 0,-1 0 0 0 0,1-1 1 0 0,1 0-1 0 0,0-1 0 0 0,9 7 0 0 0,-9-8-215 0 0,-1 0 0 0 0,1-1-1 0 0,1 0 1 0 0,-1-1-1 0 0,0 0 1 0 0,1 0 0 0 0,0 0-1 0 0,0-1 1 0 0,-1-1-1 0 0,1 1 1 0 0,0-1 0 0 0,1-1-1 0 0,9 0 1 0 0,21-5-2361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4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0 16035 0 0,'-25'6'425'0'0,"0"1"-1"0"0,1 2 1 0 0,0 0-1 0 0,0 1 1 0 0,-24 15-1 0 0,37-18-422 0 0,1 1 1 0 0,-1 0-1 0 0,1 0 0 0 0,0 1 0 0 0,1 0 0 0 0,0 1 1 0 0,1 0-1 0 0,0 0 0 0 0,0 1 0 0 0,1 0 0 0 0,1 0 0 0 0,-6 13 1 0 0,-3 11 47 0 0,2 1 0 0 0,2 0 0 0 0,1 1 0 0 0,1 0 0 0 0,2 0 0 0 0,2 1 0 0 0,2 0 0 0 0,1 0 0 0 0,2 0 0 0 0,7 58 0 0 0,-6-86-49 0 0,1-1 0 0 0,0 0-1 0 0,1 1 1 0 0,0-1-1 0 0,1-1 1 0 0,-1 1-1 0 0,2 0 1 0 0,-1-1-1 0 0,7 9 1 0 0,-9-15-9 0 0,0 0 0 0 0,0 1-1 0 0,0-1 1 0 0,0 0 0 0 0,0-1 0 0 0,0 1 0 0 0,1 0 0 0 0,-1-1-1 0 0,1 1 1 0 0,-1-1 0 0 0,1 0 0 0 0,-1 0 0 0 0,1 0 0 0 0,0 0-1 0 0,0 0 1 0 0,-1 0 0 0 0,1-1 0 0 0,0 0 0 0 0,0 1 0 0 0,0-1-1 0 0,0 0 1 0 0,0 0 0 0 0,-1-1 0 0 0,1 1 0 0 0,0-1 0 0 0,0 1 0 0 0,0-1-1 0 0,-1 0 1 0 0,1 0 0 0 0,0 0 0 0 0,-1 0 0 0 0,1 0 0 0 0,3-3-1 0 0,6-4-241 0 0,-1 1 0 0 0,0-2 0 0 0,0 1-1 0 0,-1-2 1 0 0,-1 1 0 0 0,1-1 0 0 0,-1-1-1 0 0,-1 0 1 0 0,0 0 0 0 0,-1 0-1 0 0,0-1 1 0 0,0 0 0 0 0,-2-1 0 0 0,1 1-1 0 0,5-22 1 0 0,-3 5-172 0 0,-1 0 1 0 0,-2-1-1 0 0,-1 1 0 0 0,-1-1 1 0 0,-1 0-1 0 0,-3-33 0 0 0,1 58 440 0 0,-1-3-7 0 0,1 1 0 0 0,-1 0 0 0 0,2-1 0 0 0,-1 1 0 0 0,3-10 0 0 0,-3 16-19 0 0,1 0 0 0 0,-1 0-1 0 0,0-1 1 0 0,1 1 0 0 0,-1 0 0 0 0,1 0 0 0 0,-1 0 0 0 0,1 0 0 0 0,-1 0 0 0 0,1 0 0 0 0,0 1 0 0 0,0-1 0 0 0,-1 0 0 0 0,1 0 0 0 0,0 0 0 0 0,0 1 0 0 0,0-1 0 0 0,0 0 0 0 0,0 1 0 0 0,0-1 0 0 0,0 1 0 0 0,0-1-1 0 0,0 1 1 0 0,0 0 0 0 0,0-1 0 0 0,0 1 0 0 0,0 0 0 0 0,0 0 0 0 0,1-1 0 0 0,-1 1 0 0 0,0 0 0 0 0,0 0 0 0 0,0 0 0 0 0,0 1 0 0 0,0-1 0 0 0,1 0 0 0 0,-1 0 0 0 0,0 1 0 0 0,0-1 0 0 0,0 0 0 0 0,0 1 0 0 0,1 0-1 0 0,17 7-49 0 0,-2 0-1 0 0,23 14 1 0 0,-31-16 161 0 0,0 0 0 0 0,0 0 0 0 0,1-1 0 0 0,0-1 0 0 0,0 1 0 0 0,1-2 0 0 0,-1 1 0 0 0,1-2 0 0 0,-1 1 0 0 0,1-1 0 0 0,22 1 0 0 0,-30-4-49 0 0,1 0-1 0 0,0 0 1 0 0,-1 0 0 0 0,1-1 0 0 0,-1 1-1 0 0,1-1 1 0 0,-1 0 0 0 0,1 0 0 0 0,-1 0 0 0 0,0 0-1 0 0,0 0 1 0 0,0-1 0 0 0,3-3 0 0 0,37-43-224 0 0,-31 33 115 0 0,12-14 91 0 0,-1 0 1 0 0,-2-2-1 0 0,22-43 0 0 0,-65 122 2815 0 0,-24 77-1 0 0,27-58-2335 0 0,3 2 0 0 0,-11 87 0 0 0,23-111-411 0 0,2 0 1 0 0,4 53-1 0 0,0-72-515 0 0,1 0-1 0 0,1 0 0 0 0,2 0 1 0 0,0 0-1 0 0,12 28 0 0 0,-16-48-297 0 0,0-1 1 0 0,0 1-1 0 0,1-1 0 0 0,-1 1 0 0 0,1-1 0 0 0,7 8 0 0 0,-10-12 504 0 0,1 1 0 0 0,0 0 0 0 0,-1-1 0 0 0,1 1-1 0 0,0-1 1 0 0,0 1 0 0 0,-1-1 0 0 0,1 1 0 0 0,0-1-1 0 0,0 0 1 0 0,0 1 0 0 0,0-1 0 0 0,0 0 0 0 0,0 0-1 0 0,0 0 1 0 0,0 0 0 0 0,-1 0 0 0 0,1 0-1 0 0,0 0 1 0 0,0 0 0 0 0,0 0 0 0 0,0 0 0 0 0,0 0-1 0 0,0 0 1 0 0,0-1 0 0 0,0 1 0 0 0,0 0 0 0 0,-1-1-1 0 0,1 1 1 0 0,0-1 0 0 0,0 1 0 0 0,0-1-1 0 0,-1 1 1 0 0,1-1 0 0 0,0 1 0 0 0,-1-1 0 0 0,1 0-1 0 0,0 1 1 0 0,-1-1 0 0 0,1 0 0 0 0,-1 0 0 0 0,1 0-1 0 0,-1 1 1 0 0,1-2 0 0 0,15-20-3044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48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54 115 19708 0 0,'-6'-1'250'0'0,"6"-1"-267"0"0,13-4-505 0 0,22-4-282 0 0,-3 5 508 0 0,1 3 0 0 0,36 1 0 0 0,7-1 218 0 0,-65 1 96 0 0,-1 0 0 0 0,1 0 0 0 0,18-6 1 0 0,-27 6-14 0 0,1 0 1 0 0,-1 1 0 0 0,1-1-1 0 0,-1 0 1 0 0,0 0 0 0 0,0 0 0 0 0,0-1-1 0 0,1 1 1 0 0,-1-1 0 0 0,0 1 0 0 0,-1-1-1 0 0,1 1 1 0 0,0-1 0 0 0,0 0-1 0 0,-1 0 1 0 0,1 0 0 0 0,-1 0 0 0 0,1 0-1 0 0,-1 0 1 0 0,0-1 0 0 0,0 1-1 0 0,1-3 1 0 0,-2 4-28 0 0,0 0 0 0 0,0-1 0 0 0,-1 1 0 0 0,1 0 0 0 0,0-1 0 0 0,-1 1 0 0 0,1 0 0 0 0,-1 0 0 0 0,1-1 0 0 0,-1 1 0 0 0,0 0 0 0 0,1 0 0 0 0,-1 0 0 0 0,0 0 0 0 0,0 0 0 0 0,0 0 0 0 0,0 0 0 0 0,0 0-1 0 0,0 0 1 0 0,0 0 0 0 0,0 1 0 0 0,0-1 0 0 0,0 0 0 0 0,0 1 0 0 0,-1-1 0 0 0,1 1 0 0 0,0-1 0 0 0,0 1 0 0 0,-1 0 0 0 0,1-1 0 0 0,0 1 0 0 0,0 0 0 0 0,-3 0 0 0 0,-47-7-446 0 0,49 6 454 0 0,-9 1-13 0 0,0 0 1 0 0,1 1-1 0 0,-1 0 0 0 0,1 1 0 0 0,-1 0 1 0 0,1 0-1 0 0,-1 1 0 0 0,1 0 0 0 0,0 1 0 0 0,0 0 1 0 0,1 1-1 0 0,-1 0 0 0 0,1 0 0 0 0,0 1 1 0 0,1 1-1 0 0,-1-1 0 0 0,1 1 0 0 0,0 1 0 0 0,1-1 1 0 0,0 1-1 0 0,-12 18 0 0 0,4-3 90 0 0,1 0 0 0 0,1 1-1 0 0,1 1 1 0 0,1 0 0 0 0,1 1 0 0 0,1 0 0 0 0,-7 40 0 0 0,13-54-82 0 0,1 0 1 0 0,1 0 0 0 0,0 0 0 0 0,0 0 0 0 0,2 0 0 0 0,-1 0 0 0 0,1 0 0 0 0,1 0 0 0 0,0 0 0 0 0,1 0 0 0 0,5 14 0 0 0,-4-17-303 0 0,0 0 1 0 0,1 0 0 0 0,0-1-1 0 0,0 0 1 0 0,1 0-1 0 0,0 0 1 0 0,0-1 0 0 0,1 1-1 0 0,0-2 1 0 0,0 1 0 0 0,0-1-1 0 0,1 0 1 0 0,0 0-1 0 0,12 5 1 0 0,49 20-5847 0 0,-35-19 2213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4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8746 0 0,'0'1'77'0'0,"0"1"1"0"0,-1-1-1 0 0,1 1 1 0 0,0 0 0 0 0,0-1-1 0 0,0 1 1 0 0,0-1-1 0 0,0 1 1 0 0,0-1-1 0 0,0 1 1 0 0,0-1-1 0 0,1 1 1 0 0,-1 0-1 0 0,1-1 1 0 0,-1 0-1 0 0,1 1 1 0 0,0-1 0 0 0,-1 1-1 0 0,1-1 1 0 0,0 0-1 0 0,0 1 1 0 0,0-1-1 0 0,0 0 1 0 0,0 0-1 0 0,0 0 1 0 0,0 0-1 0 0,0 0 1 0 0,1 0-1 0 0,2 2 1 0 0,44 27-2309 0 0,-41-27 2360 0 0,45 20 1935 0 0,-60-27-1792 0 0,0 0 0 0 0,0 1 0 0 0,-1-1 0 0 0,1 2 0 0 0,-1-1-1 0 0,0 1 1 0 0,0 1 0 0 0,0-1 0 0 0,0 1 0 0 0,-11 1 0 0 0,5 0-245 0 0,0 0 1 0 0,0 1 0 0 0,0 1 0 0 0,0 1-1 0 0,-22 6 1 0 0,27-6 18 0 0,0 1 0 0 0,0 1 0 0 0,1-1-1 0 0,-1 2 1 0 0,1-1 0 0 0,0 1 0 0 0,0 1 0 0 0,1-1 0 0 0,0 2 0 0 0,0-1-1 0 0,0 1 1 0 0,1 0 0 0 0,1 1 0 0 0,-1-1 0 0 0,-7 15 0 0 0,10-15-74 0 0,1 0 1 0 0,-1 1 0 0 0,1-1-1 0 0,1 1 1 0 0,-1 0-1 0 0,1 0 1 0 0,1 0 0 0 0,0 0-1 0 0,0 0 1 0 0,1 0-1 0 0,0 0 1 0 0,1 0 0 0 0,0 0-1 0 0,0 0 1 0 0,1 0 0 0 0,0 0-1 0 0,0 0 1 0 0,6 12-1 0 0,-1-5-428 0 0,1-2 1 0 0,0 1-1 0 0,1-1 0 0 0,0 0 0 0 0,1-1 0 0 0,1 0 0 0 0,20 20 0 0 0,-24-27-104 0 0,1 1 0 0 0,-1-1 0 0 0,1 0 0 0 0,0-1-1 0 0,0 0 1 0 0,1 0 0 0 0,-1-1 0 0 0,1 0 0 0 0,0-1 0 0 0,0 1 0 0 0,1-2 0 0 0,-1 1-1 0 0,1-1 1 0 0,16 1 0 0 0,3-5-1107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4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9402 0 0,'6'6'3601'0'0,"5"1"-5322"0"0,4 0-1471 0 0,-8-21-41 0 0,16 13-560 0 0</inkml:trace>
  <inkml:trace contextRef="#ctx0" brushRef="#br0" timeOffset="1">257 0 7898 0 0,'-4'9'136'0'0,"1"0"1"0"0,-1 0 0 0 0,1 1 0 0 0,1-1 0 0 0,0 1-1 0 0,0 0 1 0 0,0 14 0 0 0,-4 20-282 0 0,-46 137 1797 0 0,31-119 332 0 0,-16 86 0 0 0,36-142-2470 0 0,1-1-1 0 0,-1 0 1 0 0,1 1-1 0 0,0-1 1 0 0,1 1-1 0 0,0 6 1 0 0,-1-11 289 0 0,1-1 0 0 0,-1 1 0 0 0,0 0 1 0 0,0-1-1 0 0,0 1 0 0 0,0-1 0 0 0,1 1 0 0 0,-1 0 0 0 0,0-1 1 0 0,1 1-1 0 0,-1-1 0 0 0,0 1 0 0 0,1-1 0 0 0,-1 1 0 0 0,1-1 0 0 0,-1 1 1 0 0,1-1-1 0 0,-1 1 0 0 0,1-1 0 0 0,-1 0 0 0 0,1 1 0 0 0,0-1 0 0 0,1 0 14 0 0,-1 0 0 0 0,0 0 0 0 0,0 0-1 0 0,0 0 1 0 0,0 0 0 0 0,0-1 0 0 0,-1 1-1 0 0,1 0 1 0 0,0-1 0 0 0,0 1 0 0 0,0-1-1 0 0,0 1 1 0 0,0-1 0 0 0,0 1-1 0 0,0-1 1 0 0,-1 0 0 0 0,1 1 0 0 0,0-1-1 0 0,-1 0 1 0 0,2-1 0 0 0,8-7-1735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5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70 13171 0 0,'-1'0'3'0'0,"1"0"1"0"0,-1 0-1 0 0,1 0 0 0 0,-1-1 1 0 0,1 1-1 0 0,0 0 1 0 0,-1 0-1 0 0,1 0 1 0 0,-1 0-1 0 0,1-1 0 0 0,-1 1 1 0 0,1 0-1 0 0,0 0 1 0 0,-1-1-1 0 0,1 1 1 0 0,0 0-1 0 0,-1-1 0 0 0,1 1 1 0 0,0 0-1 0 0,-1-1 1 0 0,1 1-1 0 0,0-1 0 0 0,0 1 1 0 0,-1 0-1 0 0,1-1 1 0 0,0 1-1 0 0,0-1 1 0 0,0 1-1 0 0,0-1 0 0 0,0 1 1 0 0,0-1-1 0 0,0 1 1 0 0,0-1-1 0 0,-1 1 1 0 0,2 0-1 0 0,-1-1 0 0 0,0 1 1 0 0,0-1-1 0 0,0 0 1 0 0,17-15-1502 0 0,30-6-223 0 0,-32 18 1636 0 0,0 0-1 0 0,0 1 1 0 0,0 0 0 0 0,0 1 0 0 0,0 1-1 0 0,21 1 1 0 0,-29 0 177 0 0,-1 0 1 0 0,0 0-1 0 0,0 1 0 0 0,1 0 0 0 0,-1 1 0 0 0,0-1 0 0 0,0 1 1 0 0,0 0-1 0 0,0 0 0 0 0,-1 1 0 0 0,1 0 0 0 0,-1 0 1 0 0,1 0-1 0 0,-1 1 0 0 0,0 0 0 0 0,0 0 0 0 0,-1 0 1 0 0,6 6-1 0 0,-9-9 10 0 0,0 0-1 0 0,0 1 1 0 0,0 0 0 0 0,0-1 0 0 0,0 1 0 0 0,-1-1 0 0 0,1 1 0 0 0,0 0-1 0 0,-1-1 1 0 0,0 1 0 0 0,1 0 0 0 0,-1 0 0 0 0,0 0 0 0 0,0-1-1 0 0,1 1 1 0 0,-1 0 0 0 0,-1 0 0 0 0,1 0 0 0 0,0-1 0 0 0,0 1 0 0 0,-1 0-1 0 0,1 0 1 0 0,-1-1 0 0 0,1 1 0 0 0,-1 0 0 0 0,0-1 0 0 0,0 1 0 0 0,0-1-1 0 0,0 1 1 0 0,0-1 0 0 0,-2 3 0 0 0,-4 3 169 0 0,-1 0 1 0 0,1 0-1 0 0,-1-1 0 0 0,-16 10 0 0 0,-5 4 514 0 0,26-17-735 0 0,-1 0 0 0 0,1 0 0 0 0,0 0 0 0 0,0 1 0 0 0,0-1 0 0 0,0 1 1 0 0,1 0-1 0 0,0 0 0 0 0,-1 0 0 0 0,1 0 0 0 0,1 0 0 0 0,-1 0 0 0 0,0 1 1 0 0,1-1-1 0 0,0 0 0 0 0,0 1 0 0 0,1-1 0 0 0,-1 1 0 0 0,1 0 0 0 0,0-1 1 0 0,0 1-1 0 0,0-1 0 0 0,1 1 0 0 0,1 5 0 0 0,0-4-87 0 0,0 0-1 0 0,0 0 1 0 0,1 0-1 0 0,-1 0 1 0 0,2 0-1 0 0,-1-1 1 0 0,1 0-1 0 0,-1 1 1 0 0,1-1-1 0 0,1-1 1 0 0,-1 1-1 0 0,1-1 1 0 0,0 1-1 0 0,0-1 1 0 0,0-1-1 0 0,11 7 1 0 0,-7-5-188 0 0,0-1 0 0 0,1 0 1 0 0,-1-1-1 0 0,1 0 1 0 0,0 0-1 0 0,-1-1 0 0 0,1 0 1 0 0,0-1-1 0 0,0 0 1 0 0,1-1-1 0 0,14-1 0 0 0,-10-1-842 0 0,-1 0 0 0 0,1-1-1 0 0,0-1 1 0 0,-1 0-1 0 0,0-1 1 0 0,0-1 0 0 0,15-8-1 0 0,16-10-3157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50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8938 0 0,'0'1'188'0'0,"1"0"-1"0"0,0-1 1 0 0,-1 1 0 0 0,1 0 0 0 0,0 0-1 0 0,0 0 1 0 0,0-1 0 0 0,0 1 0 0 0,0 0-1 0 0,0-1 1 0 0,0 1 0 0 0,0-1 0 0 0,0 1-1 0 0,0-1 1 0 0,0 1 0 0 0,0-1-1 0 0,1 0 1 0 0,-1 0 0 0 0,0 1 0 0 0,0-1-1 0 0,0 0 1 0 0,0 0 0 0 0,0 0 0 0 0,3-1-1 0 0,34-5-1094 0 0,-20 2 1163 0 0,6 1-284 0 0,84-7-107 0 0,-96 10 172 0 0,-1 0 0 0 0,0 1-1 0 0,1 0 1 0 0,-1 1 0 0 0,0 0-1 0 0,0 0 1 0 0,13 6 0 0 0,-18-6 154 0 0,-1 1 0 0 0,1 0 0 0 0,-1 0 0 0 0,0 0 0 0 0,0 1 0 0 0,0-1 0 0 0,0 1 0 0 0,-1 0 0 0 0,0 1 0 0 0,0-1 0 0 0,0 1 0 0 0,0 0 0 0 0,6 10 0 0 0,-6-6 133 0 0,-1-1 1 0 0,1 1-1 0 0,-2 0 1 0 0,1 0-1 0 0,-1 0 0 0 0,0 0 1 0 0,-1 0-1 0 0,0 13 0 0 0,-1 8 267 0 0,-2 1-1 0 0,-2 0 1 0 0,-1-1-1 0 0,-11 41 1 0 0,-2 5-532 0 0,-7 29-1600 0 0,4-38-4264 0 0,20-66 5573 0 0,1-1 0 0 0,0 1 0 0 0,0-1-1 0 0,0 1 1 0 0,0 0 0 0 0,0-1 0 0 0,0 1 0 0 0,-1-1 0 0 0,1 1 0 0 0,0-1 0 0 0,0 0 0 0 0,-1 1 0 0 0,1-1 0 0 0,0 1 0 0 0,-1-1-1 0 0,1 1 1 0 0,-1-1 0 0 0,1 0 0 0 0,0 1 0 0 0,-1-1 0 0 0,1 0 0 0 0,-1 1 0 0 0,1-1 0 0 0,-1 0 0 0 0,1 0 0 0 0,-1 0 0 0 0,1 1 0 0 0,-2-1-1 0 0,-6-12-3433 0 0,-1-24 2322 0 0,9 6 1821 0 0,1-1 0 0 0,1 1 0 0 0,2 0 0 0 0,0 0 0 0 0,13-38 0 0 0,-15 60 80 0 0,0 0 0 0 0,0 0 1 0 0,1 0-1 0 0,0 0 1 0 0,1 1-1 0 0,0 0 1 0 0,0 0-1 0 0,0 0 1 0 0,1 0-1 0 0,0 0 1 0 0,7-6-1 0 0,-8 10-399 0 0,0 0-1 0 0,-1 0 1 0 0,1 0 0 0 0,1 0-1 0 0,-1 1 1 0 0,0 0 0 0 0,1 0-1 0 0,-1 0 1 0 0,1 1 0 0 0,-1-1 0 0 0,1 1-1 0 0,0 0 1 0 0,-1 1 0 0 0,1-1-1 0 0,0 1 1 0 0,0 0 0 0 0,0 0-1 0 0,0 0 1 0 0,-1 1 0 0 0,8 1-1 0 0,34 8-59 0 0,-1 2-1 0 0,52 21 0 0 0,-94-32 28 0 0,0 1 0 0 0,1 0-1 0 0,-1 0 1 0 0,0 0 0 0 0,0 0 0 0 0,0 0-1 0 0,-1 1 1 0 0,1-1 0 0 0,0 1-1 0 0,-1 0 1 0 0,0 0 0 0 0,1 0 0 0 0,-1 0-1 0 0,-1 0 1 0 0,1 0 0 0 0,0 1-1 0 0,-1-1 1 0 0,1 1 0 0 0,-1-1 0 0 0,0 1-1 0 0,0-1 1 0 0,-1 1 0 0 0,1 0-1 0 0,-1-1 1 0 0,0 1 0 0 0,0 0-1 0 0,0 0 1 0 0,-1 4 0 0 0,-1 12 100 0 0,-1 0 1 0 0,-1 0 0 0 0,0-1-1 0 0,-9 20 1 0 0,9-25-210 0 0,-47 165-152 0 0,38-119-2541 0 0,4 1-3828 0 0,7-45 2228 0 0,-1-5-792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5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15699 0 0,'-1'3'688'0'0,"0"0"-1"0"0,0 1 1 0 0,0-1-1 0 0,0 0 0 0 0,1 0 1 0 0,0 1-1 0 0,0-1 1 0 0,0 6-1 0 0,11 48-2616 0 0,-3-25 1119 0 0,-5-6 605 0 0,-1 2-1 0 0,-1-1 1 0 0,-1 0 0 0 0,-1 0 0 0 0,-2 0-1 0 0,-1 0 1 0 0,0 0 0 0 0,-2-1 0 0 0,-10 27 0 0 0,-5 3 1466 0 0,-2 0 0 0 0,-59 104 0 0 0,88-165-1397 0 0,0 0 1 0 0,1 1-1 0 0,-1 0 0 0 0,1 1 1 0 0,13-6-1 0 0,54-20 74 0 0,-51 24-240 0 0,1 0 0 0 0,-1 2 0 0 0,1 0 0 0 0,0 2 0 0 0,37 2 1 0 0,50-4-8589 0 0,-106 2 8192 0 0,0 1 0 0 0,0-1 1 0 0,0-1-1 0 0,0 1 0 0 0,0-1 1 0 0,-1 0-1 0 0,6-2 0 0 0,8-7-2165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5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10834 0 0,'86'-24'3730'0'0,"-63"19"-3754"0"0,-1 1 1 0 0,1 1-1 0 0,44-1 0 0 0,-58 4-47 0 0,0 0 1 0 0,0 1-1 0 0,0 0 0 0 0,0 1 1 0 0,-1-1-1 0 0,1 2 1 0 0,0-1-1 0 0,-1 1 1 0 0,1 1-1 0 0,-1 0 0 0 0,0 0 1 0 0,0 0-1 0 0,-1 1 1 0 0,1 0-1 0 0,-1 1 0 0 0,0-1 1 0 0,0 1-1 0 0,-1 1 1 0 0,0-1-1 0 0,0 1 1 0 0,0 0-1 0 0,7 13 0 0 0,-7-9 511 0 0,-1 0-1 0 0,0-1 0 0 0,0 2 0 0 0,-1-1 0 0 0,-1 0 0 0 0,0 1 0 0 0,0 0 0 0 0,-1 0 1 0 0,-1 0-1 0 0,0 0 0 0 0,0 0 0 0 0,-1 0 0 0 0,-1 0 0 0 0,0 0 0 0 0,-1 0 0 0 0,0-1 1 0 0,-4 13-1 0 0,2-10-226 0 0,-1 0 0 0 0,-1-1 0 0 0,-1 1 0 0 0,1-2 1 0 0,-2 1-1 0 0,0-1 0 0 0,0 0 0 0 0,-1 0 0 0 0,-1-1 1 0 0,0-1-1 0 0,0 1 0 0 0,-1-2 0 0 0,-20 15 0 0 0,-2-4 87 0 0,-63 29 0 0 0,15-9-2804 0 0,78-39 1294 0 0</inkml:trace>
  <inkml:trace contextRef="#ctx0" brushRef="#br0" timeOffset="1">336 1069 22437 0 0,'-9'30'3232'0'0,"3"0"-3103"0"0,3 5-890 0 0,6-8-1207 0 0,7-5-1481 0 0,3-9-2408 0 0,-4-8 480 0 0,3-8-817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2705 0 0,'0'1'173'0'0,"0"0"1"0"0,0 0-1 0 0,0 0 1 0 0,0 0-1 0 0,0 1 1 0 0,0-1-1 0 0,1 0 1 0 0,-1 0-1 0 0,0 0 1 0 0,1 0-1 0 0,-1 0 1 0 0,1 0-1 0 0,-1 0 1 0 0,1 0-1 0 0,0 0 1 0 0,-1 0-1 0 0,1 0 1 0 0,0 0-1 0 0,0 0 1 0 0,0 0-1 0 0,-1 0 1 0 0,1-1-1 0 0,0 1 1 0 0,0 0-1 0 0,0-1 1 0 0,0 1-1 0 0,0-1 1 0 0,1 1-1 0 0,-1-1 1 0 0,0 1-1 0 0,0-1 1 0 0,0 0-1 0 0,0 0 1 0 0,0 1-1 0 0,1-1 1 0 0,-1 0-1 0 0,0 0 1 0 0,0 0-1 0 0,0 0 1 0 0,0-1-1 0 0,1 1 1 0 0,1 0-1 0 0,8-2 695 0 0,0-1-1 0 0,1 0 0 0 0,18-7 1 0 0,-9 3-321 0 0,23-4-176 0 0,14-3-239 0 0,-24 0-3110 0 0,-22 3-2918 0 0</inkml:trace>
  <inkml:trace contextRef="#ctx0" brushRef="#br0" timeOffset="1">293 80 6681 0 0,'21'-15'3535'0'0,"47"-28"3314"0"0,-63 40-6637 0 0,2 0-1 0 0,-1 0 1 0 0,0 0 0 0 0,1 1 0 0 0,-1 0-1 0 0,1 0 1 0 0,-1 1 0 0 0,14-1 0 0 0,-19 2-333 0 0,0-1 0 0 0,1 1 0 0 0,-1 1 1 0 0,1-1-1 0 0,-1 0 0 0 0,0 0 0 0 0,1 0 0 0 0,-1 1 1 0 0,0-1-1 0 0,1 1 0 0 0,-1-1 0 0 0,0 1 0 0 0,0 0 1 0 0,1-1-1 0 0,-1 1 0 0 0,0 0 0 0 0,0 0 1 0 0,0 0-1 0 0,0 0 0 0 0,0 0 0 0 0,0 0 0 0 0,0 0 1 0 0,0 0-1 0 0,0 0 0 0 0,-1 0 0 0 0,1 0 0 0 0,0 1 1 0 0,-1-1-1 0 0,1 0 0 0 0,-1 1 0 0 0,1-1 0 0 0,-1 2 1 0 0,1 0-507 0 0,-1 0 1 0 0,0 0-1 0 0,0 0 1 0 0,0 0-1 0 0,0 0 1 0 0,0 0 0 0 0,-1 0-1 0 0,0 0 1 0 0,1 0-1 0 0,-1 0 1 0 0,0 0-1 0 0,0 0 1 0 0,-1 0-1 0 0,-1 2 1 0 0,-8 13-3226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52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16 8098 0 0,'-9'-4'943'0'0,"0"1"0"0"0,-1 1 1 0 0,1 0-1 0 0,-1 0 1 0 0,0 1-1 0 0,-19 0 0 0 0,26 1-657 0 0,0 0 0 0 0,0 1 0 0 0,0 0 0 0 0,0-1 0 0 0,0 1 0 0 0,-1 0 0 0 0,2 1 0 0 0,-1-1 0 0 0,0 0 0 0 0,0 1 0 0 0,0 0 0 0 0,0-1 0 0 0,1 1 0 0 0,-1 0-1 0 0,1 0 1 0 0,0 1 0 0 0,-1-1 0 0 0,1 0 0 0 0,0 1 0 0 0,0 0 0 0 0,1-1 0 0 0,-1 1 0 0 0,1 0 0 0 0,-3 4 0 0 0,2 0-181 0 0,0 0 1 0 0,1 0-1 0 0,-1 1 1 0 0,2-1-1 0 0,-1 0 0 0 0,1 0 1 0 0,0 1-1 0 0,0-1 0 0 0,1 0 1 0 0,0 1-1 0 0,0-1 1 0 0,1 0-1 0 0,0 0 0 0 0,0 0 1 0 0,0 0-1 0 0,1-1 1 0 0,0 1-1 0 0,5 7 0 0 0,-5-10-112 0 0,-1 0-1 0 0,1 0 1 0 0,0 0 0 0 0,1 0-1 0 0,-1 0 1 0 0,1 0-1 0 0,-1-1 1 0 0,1 0 0 0 0,0 0-1 0 0,1 0 1 0 0,-1 0-1 0 0,5 2 1 0 0,-6-4 10 0 0,1 0 0 0 0,-1 0-1 0 0,1 0 1 0 0,-1 0 0 0 0,1 0 0 0 0,-1-1 0 0 0,1 0 0 0 0,0 0 0 0 0,-1 0 0 0 0,1 0-1 0 0,0 0 1 0 0,-1-1 0 0 0,1 1 0 0 0,-1-1 0 0 0,1 0 0 0 0,-1 0 0 0 0,1-1 0 0 0,3-1-1 0 0,-2 1 3 0 0,-1-1 0 0 0,1 0 0 0 0,-1 1 0 0 0,0-2 0 0 0,0 1 0 0 0,0 0 0 0 0,0-1 0 0 0,-1 0 0 0 0,1 0 0 0 0,-1 0 0 0 0,0 0 0 0 0,0-1 0 0 0,-1 1 0 0 0,1-1 0 0 0,-1 1 0 0 0,0-1 0 0 0,0 0 0 0 0,0 0 0 0 0,-1 0 0 0 0,0 0 0 0 0,0 0 0 0 0,0 0 0 0 0,0-1 0 0 0,-1 1 0 0 0,0 0 0 0 0,0 0 0 0 0,-1 0 0 0 0,-1-9 0 0 0,1 9-131 0 0,0-1 0 0 0,-1 1-1 0 0,1 0 1 0 0,-1 1 0 0 0,0-1 0 0 0,-1 0 0 0 0,1 0 0 0 0,-1 1 0 0 0,0-1 0 0 0,0 1 0 0 0,0 0 0 0 0,-7-6 0 0 0,7 7-190 0 0,-1 0 0 0 0,0 0 0 0 0,0 0 0 0 0,0 1 0 0 0,0 0-1 0 0,0 0 1 0 0,-1 0 0 0 0,1 0 0 0 0,-1 0 0 0 0,1 1 0 0 0,-1 0 0 0 0,1 0 0 0 0,-1 0 0 0 0,0 1-1 0 0,-7-1 1 0 0,5 2-320 0 0,-1-1-1 0 0,0 1 0 0 0,0 1 0 0 0,1-1 1 0 0,-1 1-1 0 0,1 0 0 0 0,0 1 0 0 0,-1 0 1 0 0,1 0-1 0 0,0 0 0 0 0,-6 6 0 0 0,3-3 206 0 0,1 1 0 0 0,0 0 0 0 0,0 1 0 0 0,1 0 0 0 0,0 1 0 0 0,1 0 0 0 0,-8 10 0 0 0,8-9 607 0 0,0 1 0 0 0,1 0-1 0 0,1 0 1 0 0,-1 0 0 0 0,2 1-1 0 0,0-1 1 0 0,0 1 0 0 0,1 0-1 0 0,0 0 1 0 0,1 1 0 0 0,1-1-1 0 0,0 0 1 0 0,0 1 0 0 0,3 22 0 0 0,-2-33 63 0 0,0 0 0 0 0,0 0 0 0 0,1 0 0 0 0,-1 0 1 0 0,1 0-1 0 0,-1 0 0 0 0,1-1 0 0 0,0 1 0 0 0,0 0 1 0 0,-1 0-1 0 0,1 0 0 0 0,1 0 0 0 0,-1-1 0 0 0,0 1 1 0 0,0-1-1 0 0,1 1 0 0 0,-1-1 0 0 0,0 1 0 0 0,1-1 1 0 0,0 0-1 0 0,-1 1 0 0 0,1-1 0 0 0,0 0 0 0 0,0 0 1 0 0,-1 0-1 0 0,1-1 0 0 0,0 1 0 0 0,0 0 0 0 0,0-1 1 0 0,0 1-1 0 0,0-1 0 0 0,0 0 0 0 0,0 1 1 0 0,3-1-1 0 0,5-1 268 0 0,1-1 1 0 0,-1 1-1 0 0,0-2 1 0 0,0 1-1 0 0,17-8 1 0 0,0 1-802 0 0,14-3 237 0 0,49-7 0 0 0,-23 14-2816 0 0,-53 5 75 0 0,1 1-1 0 0,23 5 1 0 0,-11 1-3115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52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4193 0 0,'-2'2'-9'0'0,"1"0"0"0"0,-1 0 0 0 0,0 0 0 0 0,0 0 0 0 0,1 1 0 0 0,-1-1-1 0 0,1 0 1 0 0,0 1 0 0 0,0 0 0 0 0,0-1 0 0 0,0 1 0 0 0,0 0 0 0 0,1-1 0 0 0,-1 1 0 0 0,1 0 0 0 0,0 0 0 0 0,-1-1 0 0 0,1 1 0 0 0,1 4 0 0 0,-1-5 323 0 0,1 0-1 0 0,-1-1 1 0 0,1 1 0 0 0,-1 0 0 0 0,1 0 0 0 0,0-1-1 0 0,0 1 1 0 0,0 0 0 0 0,0-1 0 0 0,0 1 0 0 0,0-1 0 0 0,2 3-1 0 0,-1-3 347 0 0,-1 1-1 0 0,1-1 1 0 0,0 0-1 0 0,0 0 0 0 0,0 1 1 0 0,0-1-1 0 0,0 0 1 0 0,0-1-1 0 0,0 1 0 0 0,0 0 1 0 0,0-1-1 0 0,3 1 1 0 0,16 5 171 0 0,-1 1 0 0 0,1 1 0 0 0,-1 1 0 0 0,0 0 0 0 0,-1 2 0 0 0,36 25 0 0 0,39 20-336 0 0,-74-47-512 0 0,1 0 1 0 0,-1-2 0 0 0,2-1-1 0 0,24 5 1 0 0,13-2-3994 0 0,-58-9 3910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53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91 2000 0 0,'1'-11'1172'0'0,"-1"-10"3065"0"0,-5 9 5279 0 0,50-1-7424 0 0,-17 7-2090 0 0,0 2-1 0 0,-1 1 1 0 0,1 1-1 0 0,47 3 0 0 0,112 21 52 0 0,17 0-774 0 0,-198-21 3 0 0,0-1 1 0 0,0-1-1 0 0,0 1 1 0 0,0-1-1 0 0,0 0 0 0 0,11-3 1 0 0,-15 3 223 0 0,0 0-1 0 0,1 0 1 0 0,-1-1 0 0 0,0 1 0 0 0,1 0-1 0 0,-1-1 1 0 0,0 0 0 0 0,0 1 0 0 0,0-1-1 0 0,-1 0 1 0 0,1 0 0 0 0,0 0 0 0 0,-1 0-1 0 0,1 0 1 0 0,-1-1 0 0 0,0 1 0 0 0,0 0-1 0 0,2-4 1 0 0,3-15-2520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53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7130 0 0,'-2'0'271'0'0,"1"0"0"0"0,-1 1 1 0 0,1-1-1 0 0,-1 0 0 0 0,1 1 1 0 0,0-1-1 0 0,-1 1 0 0 0,1-1 1 0 0,0 1-1 0 0,-1 0 0 0 0,1 0 1 0 0,0 0-1 0 0,-1 0 1 0 0,1 0-149 0 0,1-1 0 0 0,0 1 0 0 0,-1 0 0 0 0,1-1 0 0 0,0 1 0 0 0,-1-1 0 0 0,1 1 0 0 0,0-1 1 0 0,0 1-1 0 0,0 0 0 0 0,0-1 0 0 0,-1 1 0 0 0,1-1 0 0 0,0 1 0 0 0,0 0 0 0 0,0-1 0 0 0,0 1 1 0 0,0 0-1 0 0,0-1 0 0 0,1 1 0 0 0,-1 0 0 0 0,2 4 222 0 0,0 0 0 0 0,1-1 1 0 0,-1 0-1 0 0,1 1 0 0 0,0-1 0 0 0,5 5 1 0 0,-2-1-311 0 0,19 21 735 0 0,51 45 0 0 0,-54-55-679 0 0,-1 0-1 0 0,-1 2 0 0 0,-1 0 1 0 0,25 37-1 0 0,-41-52 60 0 0,0 0 0 0 0,-1 0 0 0 0,1 0-1 0 0,-1 0 1 0 0,-1 0 0 0 0,1 1 0 0 0,-1-1-1 0 0,0 0 1 0 0,0 1 0 0 0,-1-1 0 0 0,0 1 0 0 0,0 0-1 0 0,0-1 1 0 0,-1 0 0 0 0,0 1 0 0 0,0-1-1 0 0,-1 1 1 0 0,0-1 0 0 0,0 0 0 0 0,0 0 0 0 0,-1 0-1 0 0,0 0 1 0 0,-5 7 0 0 0,-7 11 227 0 0,-2 0-1 0 0,-1 0 1 0 0,-38 37-1 0 0,44-48-376 0 0,-22 19-3 0 0,-10 11-774 0 0,21-12-3341 0 0,20-25-588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54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614 523 9018 0 0,'-2'-1'76'0'0,"-1"0"0"0"0,1 1-1 0 0,0-1 1 0 0,0 0 0 0 0,1 0 0 0 0,-1-1 0 0 0,0 1 0 0 0,0 0-1 0 0,0 0 1 0 0,1-1 0 0 0,-1 1 0 0 0,1-1 0 0 0,-1 0 0 0 0,1 1-1 0 0,0-1 1 0 0,-1 0 0 0 0,1 0 0 0 0,0 0 0 0 0,0 0 0 0 0,0 0-1 0 0,-1-3 1 0 0,-12-52-2452 0 0,11 42 2703 0 0,-3-16 446 0 0,-2 0 0 0 0,-1 0 1 0 0,-20-43-1 0 0,21 59-372 0 0,0 0-1 0 0,-1 0 1 0 0,-1 0-1 0 0,0 1 1 0 0,-1 1 0 0 0,0 0-1 0 0,-1 0 1 0 0,-16-12-1 0 0,27 24-388 0 0,-27-22 185 0 0,-46-29 0 0 0,67 47-256 0 0,-1 1-1 0 0,1-1 1 0 0,-1 2-1 0 0,0-1 1 0 0,0 1-1 0 0,0 1 0 0 0,-1-1 1 0 0,1 1-1 0 0,-1 1 1 0 0,1 0-1 0 0,-1 0 1 0 0,-12 0-1 0 0,14 3-8 0 0,1-1 0 0 0,-1 1 0 0 0,1 0 0 0 0,0 1-1 0 0,0 0 1 0 0,0 0 0 0 0,0 0 0 0 0,0 1 0 0 0,1-1 0 0 0,-1 1 0 0 0,1 1-1 0 0,0-1 1 0 0,0 1 0 0 0,1 0 0 0 0,-1 0 0 0 0,1 0 0 0 0,0 1 0 0 0,1-1-1 0 0,-5 10 1 0 0,-1 1 117 0 0,1 1 0 0 0,1 0 1 0 0,0 1-1 0 0,1-1 0 0 0,-6 35 0 0 0,5 0 27 0 0,2 0 0 0 0,2 0 0 0 0,5 59 0 0 0,26 156-171 0 0,-21-210 29 0 0,-4-38-73 0 0,1 11-237 0 0,-1 0 0 0 0,-2 30 0 0 0,-1-53-151 0 0,0 0 0 0 0,-1 0 0 0 0,0 0 0 0 0,0 0 0 0 0,0 0 0 0 0,-1 0 0 0 0,0-1 0 0 0,-1 1 0 0 0,1-1 0 0 0,-1 1 0 0 0,-1-1 0 0 0,1 0 0 0 0,-1 0 0 0 0,-6 7 0 0 0,-8 2-3007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5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16396 0 0,'16'-2'6'0'0,"-1"0"1"0"0,0 0 0 0 0,1-2 0 0 0,-1 0 0 0 0,23-9-1 0 0,39-10-509 0 0,-57 20 384 0 0,0 1-1 0 0,1 1 1 0 0,-1 0 0 0 0,1 2 0 0 0,33 5 0 0 0,99 28 689 0 0,-119-24-1337 0 0,-1-1 0 0 0,1-2 0 0 0,1-1-1 0 0,-1-2 1 0 0,68 0 0 0 0,-60-11-2795 0 0,-40 7 3345 0 0,1-1 0 0 0,-1 1 0 0 0,0-1 0 0 0,0 0 0 0 0,0 0 0 0 0,0 0 0 0 0,0 0 0 0 0,0 0 0 0 0,0 0 0 0 0,0 0 0 0 0,0-1 0 0 0,0 1 0 0 0,0-1 0 0 0,-1 1 1 0 0,3-4-1 0 0,1-16-1244 0 0,2 3-526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5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4793 0 0,'-3'2'540'0'0,"0"0"-1"0"0,0 0 1 0 0,1 0-1 0 0,-1 0 1 0 0,0 0-1 0 0,1 0 1 0 0,0 1-1 0 0,-1-1 1 0 0,1 1-1 0 0,0 0 1 0 0,-3 5-1 0 0,2-2-246 0 0,0 0-1 0 0,1 1 0 0 0,-1-1 1 0 0,1 1-1 0 0,-1 9 0 0 0,-1 8-663 0 0,2 1 0 0 0,1 34 0 0 0,1-33 1046 0 0,6 156 1272 0 0,0-22 677 0 0,-4-167-2930 0 0,1 1 0 0 0,-1-1-1 0 0,2 1 1 0 0,7-12 0 0 0,-2 2 97 0 0,4-8-165 0 0,1 0-1 0 0,21-25 1 0 0,6 5-2142 0 0,-34 38 1046 0 0,0 0 0 0 0,1 1 0 0 0,16-10 0 0 0,-20 14 1111 0 0,-1 0 1 0 0,0-1-1 0 0,1 1 1 0 0,-1 1-1 0 0,1-1 1 0 0,0 1-1 0 0,-1-1 1 0 0,1 1-1 0 0,6 0 1 0 0,6 2-1264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5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 13555 0 0,'-33'4'911'0'0,"27"-4"-1362"0"0,-1 0-1 0 0,0 1 1 0 0,1 0 0 0 0,-1 0 0 0 0,0 0-1 0 0,1 1 1 0 0,-1 0 0 0 0,1 1-1 0 0,0-1 1 0 0,0 1 0 0 0,0 0 0 0 0,0 1-1 0 0,0-1 1 0 0,1 1 0 0 0,-7 6 0 0 0,2 1 1675 0 0,0 0 0 0 0,0 1 0 0 0,-9 16 0 0 0,16-24-942 0 0,0 1 0 0 0,1-1-1 0 0,0 0 1 0 0,0 1 0 0 0,0 0 0 0 0,0-1-1 0 0,1 1 1 0 0,0 0 0 0 0,0 0-1 0 0,0 0 1 0 0,0 0 0 0 0,1 0-1 0 0,0 8 1 0 0,0-12-307 0 0,1 1-1 0 0,-1-1 0 0 0,0 0 1 0 0,1 1-1 0 0,0-1 1 0 0,-1 1-1 0 0,1-1 0 0 0,0 0 1 0 0,-1 0-1 0 0,1 1 1 0 0,0-1-1 0 0,0 0 0 0 0,0 0 1 0 0,0 0-1 0 0,0 0 1 0 0,1 0-1 0 0,-1 0 0 0 0,0 0 1 0 0,0 0-1 0 0,3 0 1 0 0,-1 1-59 0 0,1-1 1 0 0,-1 0 0 0 0,1 0-1 0 0,0 0 1 0 0,0 0-1 0 0,0 0 1 0 0,7-1 0 0 0,0 0-123 0 0,1-1 0 0 0,-1 0 0 0 0,1-1 0 0 0,16-4 0 0 0,-16 3 123 0 0,1-1 1 0 0,-1 0-1 0 0,0 0 0 0 0,-1-1 0 0 0,1-1 0 0 0,-1 0 0 0 0,0-1 1 0 0,0 0-1 0 0,-1 0 0 0 0,0-1 0 0 0,0-1 0 0 0,-1 1 0 0 0,0-2 1 0 0,-1 1-1 0 0,0-1 0 0 0,14-22 0 0 0,-14 18 31 0 0,-6 9 46 0 0,1 0 1 0 0,-1 0-1 0 0,1 0 1 0 0,0 1-1 0 0,1-1 1 0 0,6-6-1 0 0,-12 48 1260 0 0,-7 13-997 0 0,0 0 167 0 0,-3 53-1 0 0,12-85-1064 0 0,0 1 0 0 0,3 19-1 0 0,-1-25-664 0 0,0 0 0 0 0,1-1 0 0 0,9 23 0 0 0,-11-32 896 0 0,0-1 0 0 0,0 1-1 0 0,0-1 1 0 0,0 0 0 0 0,1 0 0 0 0,-1 0-1 0 0,1 1 1 0 0,-1-2 0 0 0,3 4 0 0 0,7 2-2179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5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91 501 11362 0 0,'-4'3'773'0'0,"0"0"0"0"0,0-1-1 0 0,-1 1 1 0 0,1-1-1 0 0,-1 0 1 0 0,-9 3 0 0 0,13-5-808 0 0,0 0 1 0 0,0 1 0 0 0,0-1-1 0 0,0 0 1 0 0,0 0 0 0 0,0-1-1 0 0,0 1 1 0 0,0 0 0 0 0,0 0-1 0 0,0 0 1 0 0,0-1 0 0 0,0 1-1 0 0,0-1 1 0 0,0 1 0 0 0,0-1 0 0 0,0 1-1 0 0,0-1 1 0 0,0 1 0 0 0,0-1-1 0 0,0 0 1 0 0,1 1 0 0 0,-1-1-1 0 0,0 0 1 0 0,1 0 0 0 0,-1 0-1 0 0,0 1 1 0 0,1-1 0 0 0,-1 0-1 0 0,1 0 1 0 0,-1 0 0 0 0,1 0-1 0 0,0 0 1 0 0,-1 0 0 0 0,1 0 0 0 0,0 0-1 0 0,0 0 1 0 0,-1 0 0 0 0,1 0-1 0 0,0-2 1 0 0,-8-39-521 0 0,2 0-1 0 0,-2-78 1 0 0,9 91 551 0 0,0 0 0 0 0,2-1 0 0 0,1 1 0 0 0,15-56 0 0 0,-15 75-40 0 0,0 0 0 0 0,0 0 0 0 0,1 0 0 0 0,8-11 0 0 0,-11 18 30 0 0,0 1 0 0 0,0-1 1 0 0,0 0-1 0 0,1 1 0 0 0,-1 0 0 0 0,1-1 1 0 0,-1 1-1 0 0,4-2 0 0 0,-4 3 13 0 0,-1 1 0 0 0,0-1 1 0 0,0 1-1 0 0,0-1 0 0 0,1 1 0 0 0,-1 0 0 0 0,0-1 0 0 0,1 1 0 0 0,-1 0 0 0 0,0 0 0 0 0,0 0 0 0 0,1 0 0 0 0,-1 0 0 0 0,0 0 1 0 0,1 0-1 0 0,-1 0 0 0 0,0 1 0 0 0,1-1 0 0 0,-1 0 0 0 0,0 1 0 0 0,2 0 0 0 0,0 1 14 0 0,-1 0 0 0 0,1 1 0 0 0,-1-1 0 0 0,0 0 0 0 0,0 1 0 0 0,1 0-1 0 0,-2-1 1 0 0,1 1 0 0 0,0 0 0 0 0,0 0 0 0 0,-1 0 0 0 0,0 0 0 0 0,0 0 0 0 0,0 1-1 0 0,0-1 1 0 0,1 6 0 0 0,0 0 84 0 0,0 0-1 0 0,-1 0 1 0 0,0 1-1 0 0,-1 15 1 0 0,-1-19 0 0 0,1-1 1 0 0,0 0-1 0 0,-1 0 1 0 0,0 0 0 0 0,-1 0-1 0 0,1 0 1 0 0,-1 0-1 0 0,0 0 1 0 0,0 0 0 0 0,-4 7-1 0 0,31-60-584 0 0,-12 28 342 0 0,30-36-1 0 0,-38 51 130 0 0,0-1-1 0 0,1 1 1 0 0,-1 0-1 0 0,1 0 0 0 0,0 0 1 0 0,0 1-1 0 0,1 0 1 0 0,-1 0-1 0 0,1 0 1 0 0,10-3-1 0 0,-16 7 15 0 0,1 0 0 0 0,-1 0 1 0 0,0 0-1 0 0,1 0 0 0 0,-1 0 0 0 0,0 0 0 0 0,1 0 1 0 0,-1 0-1 0 0,0 0 0 0 0,1 1 0 0 0,-1-1 0 0 0,0 1 1 0 0,0-1-1 0 0,1 1 0 0 0,-1-1 0 0 0,0 1 1 0 0,0 0-1 0 0,0 0 0 0 0,0-1 0 0 0,0 1 0 0 0,0 0 1 0 0,0 0-1 0 0,0 0 0 0 0,0 0 0 0 0,0 0 0 0 0,0 0 1 0 0,-1 0-1 0 0,1 1 0 0 0,0-1 0 0 0,-1 0 0 0 0,1 0 1 0 0,0 2-1 0 0,2 6 140 0 0,1 0 1 0 0,-1 1-1 0 0,2 13 0 0 0,-2-11 100 0 0,36 167 2089 0 0,-39-175-2553 0 0,0 0 0 0 0,0 0-1 0 0,0 0 1 0 0,-1 0-1 0 0,0 0 1 0 0,0 0 0 0 0,0 0-1 0 0,0 0 1 0 0,-1-1 0 0 0,1 1-1 0 0,-1 0 1 0 0,0-1-1 0 0,0 1 1 0 0,-1-1 0 0 0,1 0-1 0 0,-1 1 1 0 0,1-1-1 0 0,-1 0 1 0 0,0-1 0 0 0,0 1-1 0 0,0 0 1 0 0,-1-1 0 0 0,-4 3-1 0 0,4-15-7535 0 0,11-10 6098 0 0,3 3-11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5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6 237 7314 0 0,'1'1'214'0'0,"-1"0"0"0"0,0 0 0 0 0,1 0 0 0 0,-1 0 0 0 0,1 0 0 0 0,-1 0 0 0 0,1 0 0 0 0,0 0 0 0 0,-1 0 0 0 0,1-1 0 0 0,0 1 0 0 0,0 0 0 0 0,-1 0 0 0 0,1-1 0 0 0,0 1 0 0 0,0-1 0 0 0,0 1 0 0 0,0-1 0 0 0,2 2 0 0 0,24 10-987 0 0,-17-8 909 0 0,-1 1-287 0 0,0-1-1 0 0,1 0 1 0 0,0-1-1 0 0,0 0 1 0 0,0 0-1 0 0,0-1 1 0 0,21 1-1 0 0,-27-3 214 0 0,1 0 0 0 0,0 0 1 0 0,0-1-1 0 0,-1 0 0 0 0,1 0 0 0 0,-1 0 0 0 0,1-1 0 0 0,-1 0 0 0 0,1 0 0 0 0,-1 0 1 0 0,0 0-1 0 0,0 0 0 0 0,0-1 0 0 0,0 0 0 0 0,0 0 0 0 0,-1 0 0 0 0,1 0 0 0 0,-1 0 1 0 0,5-8-1 0 0,-1 2-22 0 0,-2 0-1 0 0,1 0 1 0 0,-1 0 0 0 0,-1-1 0 0 0,1 0 0 0 0,-2 0 0 0 0,1 0-1 0 0,-1-1 1 0 0,-1 1 0 0 0,2-17 0 0 0,-3 22 6 0 0,-1 1 0 0 0,1-1 0 0 0,-1 0 0 0 0,0 0 0 0 0,-1 0 0 0 0,1 0-1 0 0,-1 1 1 0 0,0-1 0 0 0,0 0 0 0 0,0 0 0 0 0,-1 1 0 0 0,1-1 0 0 0,-1 1 0 0 0,-1-1 0 0 0,1 1 0 0 0,0 0 0 0 0,-1 0 0 0 0,0 0 0 0 0,0 0-1 0 0,0 0 1 0 0,0 1 0 0 0,-1 0 0 0 0,1-1 0 0 0,-1 1 0 0 0,-6-4 0 0 0,4 5 24 0 0,1 0 1 0 0,-1 0-1 0 0,0 0 1 0 0,1 1-1 0 0,-1-1 1 0 0,0 2-1 0 0,0-1 1 0 0,0 0-1 0 0,0 1 1 0 0,0 0-1 0 0,0 1 1 0 0,0-1-1 0 0,0 1 1 0 0,0 1-1 0 0,0-1 0 0 0,0 1 1 0 0,1 0-1 0 0,-1 0 1 0 0,0 0-1 0 0,1 1 1 0 0,-10 6-1 0 0,7-5-3 0 0,0 2 0 0 0,1-1 0 0 0,-1 1 0 0 0,1 0 0 0 0,0 1 0 0 0,1 0 0 0 0,-1 0 0 0 0,1 0 0 0 0,1 1 0 0 0,-1-1 0 0 0,1 1 1 0 0,1 1-1 0 0,-5 9 0 0 0,6-9-54 0 0,1 0 0 0 0,-1 0 1 0 0,2 0-1 0 0,-1 0 0 0 0,1 1 1 0 0,1-1-1 0 0,0 0 0 0 0,0 0 1 0 0,0 0-1 0 0,2 1 0 0 0,-1-1 1 0 0,1 0-1 0 0,0 0 1 0 0,1 0-1 0 0,0-1 0 0 0,4 10 1 0 0,-3-11-397 0 0,0 0 0 0 0,0 0 0 0 0,0-1 0 0 0,1 0 0 0 0,0 0 0 0 0,0 0 0 0 0,1 0 0 0 0,-1-1 0 0 0,1 0 0 0 0,0 0 0 0 0,1-1 0 0 0,8 6 0 0 0,-11-9-15 0 0,-1 1 0 0 0,1-1 0 0 0,-1 0-1 0 0,1 0 1 0 0,0 0 0 0 0,-1 0 0 0 0,1-1 0 0 0,0 1 0 0 0,-1-1 0 0 0,1 0 0 0 0,0 0 0 0 0,0 0-1 0 0,-1-1 1 0 0,1 1 0 0 0,0-1 0 0 0,4-2 0 0 0,-4 3 74 0 0,38-5-2597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5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15675 0 0,'-3'6'266'0'0,"1"-1"-1"0"0,1 0 0 0 0,-1 1 0 0 0,1-1 1 0 0,0 1-1 0 0,0 0 0 0 0,0-1 0 0 0,1 1 0 0 0,1 10 1 0 0,9 55-1804 0 0,-2-18 1091 0 0,-5-2 487 0 0,-2 0-1 0 0,-3 0 1 0 0,-12 79-1 0 0,-50 147 3350 0 0,59-260-3200 0 0,4-8-244 0 0,-2 0-1 0 0,1 0 1 0 0,-1 0-1 0 0,0-1 0 0 0,-1 1 1 0 0,0-1-1 0 0,-1 0 0 0 0,-5 8 1 0 0,14-45-660 0 0,9-75 725 0 0,40-234-1115 0 0,-49 321 1034 0 0,1 0 0 0 0,0 1 0 0 0,2 0 0 0 0,0 0 0 0 0,0 0 0 0 0,2 1 0 0 0,0 0 0 0 0,0 0 0 0 0,2 1 0 0 0,14-16 0 0 0,-20 25 41 0 0,0 0 0 0 0,0 0 0 0 0,0 1 0 0 0,1-1 0 0 0,0 1 0 0 0,0 0 0 0 0,0 1 0 0 0,0-1 0 0 0,1 1 0 0 0,-1 1-1 0 0,1-1 1 0 0,0 1 0 0 0,0 0 0 0 0,0 1 0 0 0,0-1 0 0 0,0 1 0 0 0,0 1 0 0 0,0-1 0 0 0,0 1 0 0 0,0 1 0 0 0,0-1 0 0 0,0 1 0 0 0,0 0-1 0 0,0 1 1 0 0,0 0 0 0 0,0 0 0 0 0,9 4 0 0 0,-10-3 29 0 0,0 0 0 0 0,0 0 0 0 0,0 1 0 0 0,-1 0 0 0 0,1 0 0 0 0,-1 0 0 0 0,0 1 0 0 0,0-1 0 0 0,0 1 0 0 0,-1 0 0 0 0,0 1 0 0 0,0-1-1 0 0,0 1 1 0 0,0 0 0 0 0,-1 0 0 0 0,4 11 0 0 0,-6-13 115 0 0,1 0-1 0 0,-2 0 0 0 0,1 0 0 0 0,0 0 1 0 0,-1 0-1 0 0,0 0 0 0 0,0 1 1 0 0,0-1-1 0 0,0 0 0 0 0,-1 0 0 0 0,1 0 1 0 0,-1 0-1 0 0,0 0 0 0 0,0 0 1 0 0,-1 0-1 0 0,1 0 0 0 0,-1-1 0 0 0,0 1 1 0 0,0 0-1 0 0,0-1 0 0 0,0 1 0 0 0,-1-1 1 0 0,0 0-1 0 0,1 0 0 0 0,-1 0 1 0 0,0 0-1 0 0,0 0 0 0 0,-6 3 0 0 0,2-1-33 0 0,0-1 0 0 0,0 1-1 0 0,-1-1 1 0 0,0-1-1 0 0,0 1 1 0 0,0-1-1 0 0,0-1 1 0 0,0 1-1 0 0,-1-1 1 0 0,1-1-1 0 0,-12 2 1 0 0,-4-3-648 0 0,1-1 1 0 0,-41-6 0 0 0,-16-1-6188 0 0,39 9-1737 0 0,34 1 5849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5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14539 0 0,'7'134'6602'0'0,"-3"-88"-5989"0"0,2 0-1 0 0,15 59 0 0 0,-20-102-613 0 0,0 0-1 0 0,0 0 1 0 0,0 0 0 0 0,0 0-1 0 0,0 0 1 0 0,1-1-1 0 0,0 1 1 0 0,-1 0-1 0 0,1-1 1 0 0,2 4 0 0 0,-3-6-7 0 0,-1 0 0 0 0,0 0 0 0 0,0 0 0 0 0,0 0 0 0 0,1 0 1 0 0,-1 1-1 0 0,0-1 0 0 0,0 0 0 0 0,0 0 0 0 0,1 0 0 0 0,-1 0 0 0 0,0 0 1 0 0,0 0-1 0 0,1 0 0 0 0,-1 0 0 0 0,0 0 0 0 0,0 0 0 0 0,1 0 0 0 0,-1 0 1 0 0,0 0-1 0 0,0 0 0 0 0,1 0 0 0 0,-1 0 0 0 0,0 0 0 0 0,0 0 1 0 0,1 0-1 0 0,-1 0 0 0 0,0 0 0 0 0,0 0 0 0 0,0-1 0 0 0,1 1 0 0 0,-1 0 1 0 0,0 0-1 0 0,0 0 0 0 0,0 0 0 0 0,1 0 0 0 0,-1-1 0 0 0,0 1 0 0 0,0 0 1 0 0,0-1-1 0 0,6-21-490 0 0,1-54-185 0 0,9-72 288 0 0,-12 127 446 0 0,0 0 0 0 0,2 0 0 0 0,0 1 1 0 0,18-38-1 0 0,-23 56-13 0 0,0 0 0 0 0,0 0 0 0 0,0-1 0 0 0,0 1 1 0 0,1 0-1 0 0,-1 0 0 0 0,0 0 0 0 0,1 0 0 0 0,0 0 1 0 0,-1 1-1 0 0,1-1 0 0 0,0 0 0 0 0,0 1 0 0 0,0-1 1 0 0,0 1-1 0 0,0 0 0 0 0,0 0 0 0 0,1 0 0 0 0,-1 0 1 0 0,0 0-1 0 0,1 0 0 0 0,-1 0 0 0 0,5 0 0 0 0,-5 2 4 0 0,1-1 0 0 0,-1 1 0 0 0,1 0 0 0 0,-1 0 0 0 0,1 0 0 0 0,-1 0 0 0 0,0 0 0 0 0,1 1 0 0 0,-1-1 0 0 0,0 1 0 0 0,0-1 0 0 0,0 1 0 0 0,0 0 0 0 0,0 0 0 0 0,-1 0 0 0 0,1 0 0 0 0,0 0 0 0 0,-1 0-1 0 0,0 0 1 0 0,1 0 0 0 0,-1 1 0 0 0,1 2 0 0 0,2 5 97 0 0,0 0 1 0 0,-1 1-1 0 0,0 0 0 0 0,0 0 0 0 0,-1 0 0 0 0,-1 0 0 0 0,0 0 1 0 0,0 0-1 0 0,-1 0 0 0 0,-1 0 0 0 0,0 0 0 0 0,0 0 0 0 0,-1 0 1 0 0,-1 0-1 0 0,-4 13 0 0 0,5-18-73 0 0,0 1 0 0 0,-1-1 0 0 0,0 0 0 0 0,0 0 0 0 0,-1 0 1 0 0,1 0-1 0 0,-1-1 0 0 0,-1 1 0 0 0,1-1 0 0 0,-1 0 0 0 0,-7 6 0 0 0,8-8-50 0 0,0 0 0 0 0,0-1 0 0 0,-1 0 1 0 0,1 0-1 0 0,0 0 0 0 0,-1 0 0 0 0,1-1 0 0 0,-1 1 0 0 0,0-1 0 0 0,1 0 0 0 0,-1-1 1 0 0,0 1-1 0 0,0-1 0 0 0,1 0 0 0 0,-1 0 0 0 0,0-1 0 0 0,-8-1 0 0 0,11 2-44 0 0,0-1 0 0 0,0 1 0 0 0,0-1 0 0 0,0 1 0 0 0,1-1 0 0 0,-1 0 0 0 0,0 0 0 0 0,0 0 0 0 0,1 0-1 0 0,-1 0 1 0 0,0 0 0 0 0,-1-2 0 0 0,3 3 5 0 0,0 0-1 0 0,0 0 1 0 0,-1 0-1 0 0,1 0 1 0 0,0 0-1 0 0,0-1 1 0 0,0 1-1 0 0,0 0 1 0 0,0 0-1 0 0,0 0 1 0 0,0 0-1 0 0,0 0 1 0 0,0 0-1 0 0,0-1 1 0 0,0 1-1 0 0,0 0 1 0 0,0 0-1 0 0,0 0 1 0 0,0 0-1 0 0,0 0 1 0 0,0-1-1 0 0,0 1 1 0 0,0 0-1 0 0,0 0 1 0 0,0 0-1 0 0,0 0 1 0 0,0 0-1 0 0,0 0 1 0 0,0-1-1 0 0,0 1 1 0 0,0 0-1 0 0,1 0 1 0 0,-1 0-1 0 0,0 0 1 0 0,0 0-1 0 0,0 0 1 0 0,0 0-1 0 0,0 0 1 0 0,0-1-1 0 0,0 1 1 0 0,0 0-1 0 0,1 0 1 0 0,-1 0-1 0 0,0 0 1 0 0,0 0-1 0 0,0 0 1 0 0,0 0-1 0 0,1 0 1 0 0,16-1-2008 0 0,48 11-10572 0 0,-36-6 5602 0 0</inkml:trace>
  <inkml:trace contextRef="#ctx0" brushRef="#br0" timeOffset="1">642 206 24389 0 0,'18'6'2257'0'0,"2"3"-737"0"0,3 2-488 0 0,-5 3-392 0 0,-6-2-288 0 0,1 2-216 0 0,-3-2-88 0 0,1-1-152 0 0,-2-1-312 0 0,-3-2-360 0 0,-2-2-520 0 0,-1-1-688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5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16740 0 0,'4'19'-548'0'0,"12"7"-5196"0"0,-13-22 4947 0 0,0 0-1 0 0,-1 1 1 0 0,1-1 0 0 0,-1 1-1 0 0,0-1 1 0 0,2 10-1 0 0,-2-3 979 0 0,-1 1 0 0 0,0-1 0 0 0,-1 1 0 0 0,-1-1-1 0 0,0 1 1 0 0,0 0 0 0 0,-1-1 0 0 0,0 0 0 0 0,-5 13 0 0 0,-8 18 3780 0 0,-20 41 1 0 0,23-57-2447 0 0,2 0-489 0 0,6-15-865 0 0,-1 0 0 0 0,0 0 0 0 0,0 0 0 0 0,-1 0 0 0 0,-1-1-1 0 0,-12 16 1 0 0,41-74-3175 0 0,-9 25 2931 0 0,2-1 0 0 0,1 2 0 0 0,1 0 0 0 0,0 1-1 0 0,2 1 1 0 0,0 1 0 0 0,1 0 0 0 0,24-16 0 0 0,72-41-1626 0 0,7 11-4508 0 0,-61 32 2565 0 0,-35 20 1439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5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82 16636 0 0,'-30'30'1244'0'0,"28"-26"-1571"0"0,-1-1 0 0 0,1 1 1 0 0,-1 0-1 0 0,1 0 0 0 0,1 1 0 0 0,-1-1 1 0 0,0 0-1 0 0,1 1 0 0 0,-1 6 0 0 0,1-3-190 0 0,1 1 0 0 0,0 0 0 0 0,0-1 0 0 0,1 1 0 0 0,1 0 0 0 0,-1-1 0 0 0,1 1 0 0 0,1-1 0 0 0,2 8 0 0 0,-1-4 704 0 0,0-1 0 0 0,0 0-1 0 0,1 0 1 0 0,1-1 0 0 0,0 0 0 0 0,13 18-1 0 0,-16-25-65 0 0,-1 0 0 0 0,1-1-1 0 0,-1 0 1 0 0,1 1-1 0 0,0-1 1 0 0,0 0-1 0 0,0 0 1 0 0,0-1-1 0 0,1 1 1 0 0,-1-1-1 0 0,0 1 1 0 0,1-1 0 0 0,-1 0-1 0 0,1 0 1 0 0,-1 0-1 0 0,1-1 1 0 0,-1 1-1 0 0,1-1 1 0 0,-1 0-1 0 0,1 0 1 0 0,0 0 0 0 0,-1-1-1 0 0,1 1 1 0 0,-1-1-1 0 0,1 0 1 0 0,4-2-1 0 0,4-1-59 0 0,-1-1-1 0 0,0-1 0 0 0,-1 0 1 0 0,0 0-1 0 0,0-1 0 0 0,0 0 1 0 0,0-1-1 0 0,-1 0 0 0 0,-1 0 1 0 0,1-1-1 0 0,-1 0 0 0 0,-1-1 1 0 0,0 0-1 0 0,0 0 1 0 0,-1 0-1 0 0,0-1 0 0 0,-1 0 1 0 0,0 0-1 0 0,-1 0 0 0 0,0-1 1 0 0,-1 0-1 0 0,0 1 0 0 0,2-19 1 0 0,-5 25 12 0 0,0 0 0 0 0,-1-1 0 0 0,1 1 1 0 0,-1 0-1 0 0,0 0 0 0 0,0 0 0 0 0,-1 0 1 0 0,1 0-1 0 0,-1 0 0 0 0,0 0 0 0 0,-1 1 1 0 0,1-1-1 0 0,-1 0 0 0 0,0 1 0 0 0,0 0 1 0 0,0 0-1 0 0,0 0 0 0 0,-1 0 0 0 0,0 1 1 0 0,0-1-1 0 0,0 1 0 0 0,0 0 0 0 0,0 0 0 0 0,-1 0 1 0 0,1 1-1 0 0,-1-1 0 0 0,-7-2 0 0 0,2 1-340 0 0,0 1 0 0 0,-1 0 0 0 0,0 0 0 0 0,0 1 0 0 0,0 0 0 0 0,0 1 0 0 0,0 0 0 0 0,0 1-1 0 0,0 0 1 0 0,0 1 0 0 0,0 0 0 0 0,-11 3 0 0 0,-17 5-6589 0 0,26-7 1809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5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20980 0 0,'0'0'23'0'0,"0"0"0"0"0,0 0 0 0 0,-1 0 0 0 0,1 1 0 0 0,0-1 0 0 0,0 0-1 0 0,0 0 1 0 0,0 0 0 0 0,-1 1 0 0 0,1-1 0 0 0,0 0 0 0 0,0 0-1 0 0,0 1 1 0 0,0-1 0 0 0,0 0 0 0 0,0 0 0 0 0,0 1 0 0 0,0-1 0 0 0,0 0-1 0 0,0 1 1 0 0,0-1 0 0 0,0 0 0 0 0,0 0 0 0 0,0 1 0 0 0,0-1-1 0 0,0 0 1 0 0,0 0 0 0 0,0 1 0 0 0,0-1 0 0 0,0 0 0 0 0,0 0 0 0 0,1 1-1 0 0,-1-1 1 0 0,0 0 0 0 0,0 0 0 0 0,0 1 0 0 0,0-1 0 0 0,1 0-1 0 0,-1 0 1 0 0,0 0 0 0 0,0 0 0 0 0,0 1 0 0 0,1-1 0 0 0,-1 0 0 0 0,1 0-1 0 0,14 14-774 0 0,-6-7 288 0 0,-6-2 327 0 0,1 0 0 0 0,-1 0 0 0 0,0 0 1 0 0,0 1-1 0 0,-1-1 0 0 0,0 1 0 0 0,0 0 0 0 0,0 0 0 0 0,0 0 0 0 0,-1-1 0 0 0,0 1 0 0 0,0 11 1 0 0,0 8 340 0 0,-5 43 1 0 0,2-47-42 0 0,-11 91 1147 0 0,6-66-551 0 0,-1 90-1 0 0,8-134-759 0 0,0 0-1 0 0,0 1 1 0 0,0-1-1 0 0,0 1 0 0 0,0-1 1 0 0,1 1-1 0 0,-1-1 0 0 0,1 0 1 0 0,0 1-1 0 0,0-1 1 0 0,0 0-1 0 0,0 1 0 0 0,0-1 1 0 0,2 3-1 0 0,-1-4-40 0 0,-1 0 0 0 0,0-1 0 0 0,1 1 0 0 0,-1 0 1 0 0,1-1-1 0 0,-1 1 0 0 0,1-1 0 0 0,-1 0 0 0 0,1 1 0 0 0,-1-1 0 0 0,1 0 0 0 0,0 0 0 0 0,-1 0 0 0 0,1 0 0 0 0,-1 0 1 0 0,1 0-1 0 0,0 0 0 0 0,-1-1 0 0 0,1 1 0 0 0,-1-1 0 0 0,1 1 0 0 0,1-2 0 0 0,41-14-577 0 0,-27 8 434 0 0,1 2 0 0 0,32-8-1 0 0,-46 13 172 0 0,0 0 0 0 0,0 1-1 0 0,0-1 1 0 0,-1 1 0 0 0,1 0 0 0 0,0 0 0 0 0,0 0-1 0 0,0 1 1 0 0,0-1 0 0 0,0 1 0 0 0,0 0-1 0 0,0 0 1 0 0,-1 0 0 0 0,1 1 0 0 0,0-1-1 0 0,-1 1 1 0 0,1 0 0 0 0,4 4 0 0 0,-6-4 18 0 0,0 0 0 0 0,0 0-1 0 0,0 1 1 0 0,0-1 0 0 0,0 1 0 0 0,-1 0 0 0 0,1 0 0 0 0,-1-1 0 0 0,0 1 0 0 0,0 0 0 0 0,0 0 0 0 0,0 0 0 0 0,0 0 0 0 0,-1 0 0 0 0,1 0 0 0 0,-1 0 0 0 0,0 1 0 0 0,0-1 0 0 0,0 0 0 0 0,0 0 0 0 0,-2 5 0 0 0,1-2 27 0 0,0-1-1 0 0,0 0 1 0 0,-1 0 0 0 0,0 0-1 0 0,0 0 1 0 0,0 0 0 0 0,0 0 0 0 0,-1 0-1 0 0,0 0 1 0 0,0-1 0 0 0,-6 7 0 0 0,2-4 8 0 0,-1-1 1 0 0,0 0-1 0 0,0-1 1 0 0,0 0-1 0 0,-1 0 1 0 0,0-1-1 0 0,0 0 1 0 0,0-1-1 0 0,0 0 1 0 0,0 0-1 0 0,-1-1 1 0 0,-11 2-1 0 0,14-3-54 0 0,0 0-1 0 0,0 0 1 0 0,0-1 0 0 0,0 0-1 0 0,0 0 1 0 0,0-1-1 0 0,0 0 1 0 0,0 0 0 0 0,0-1-1 0 0,0 0 1 0 0,0 0-1 0 0,1 0 1 0 0,-1-1-1 0 0,1 0 1 0 0,-1 0 0 0 0,1-1-1 0 0,-8-6 1 0 0,-3-14-885 0 0,15 19 8 0 0,0-1-1 0 0,0 1 0 0 0,1-1 0 0 0,0 0 1 0 0,0 0-1 0 0,0-6 0 0 0,1-5-2302 0 0,0 1 0 0 0,4-23 0 0 0,-3 37 3118 0 0,8-22-3014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58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8402 0 0,'9'13'1620'0'0,"-1"1"-1"0"0,-1 0 1 0 0,-1 1 0 0 0,0-1-1 0 0,7 29 1 0 0,-7-18-776 0 0,-2 1 1 0 0,3 50-1 0 0,-8-15-602 0 0,-2 0 0 0 0,-13 69 0 0 0,-2-31-124 0 0,9-60-524 0 0,2 0 0 0 0,2 0 0 0 0,-1 68-1 0 0,10-83-443 0 0,-4-21 123 0 0,1 0 1 0 0,0 0-1 0 0,1 0 0 0 0,-1 0 0 0 0,0 0 0 0 0,1 0 0 0 0,0 0 1 0 0,3 3-1 0 0,-5-5 455 0 0,1 0 0 0 0,-1 0 0 0 0,1-1 0 0 0,0 1 1 0 0,0-1-1 0 0,-1 1 0 0 0,1-1 0 0 0,0 1 0 0 0,0-1 0 0 0,0 1 1 0 0,-1-1-1 0 0,1 0 0 0 0,0 1 0 0 0,0-1 0 0 0,0 0 0 0 0,0 0 1 0 0,0 1-1 0 0,0-1 0 0 0,0 0 0 0 0,0 0 0 0 0,0 0 0 0 0,1-1 0 0 0,0 1 67 0 0,0-1 0 0 0,0 0 0 0 0,-1 0 0 0 0,1 0 0 0 0,0 0 0 0 0,0 0-1 0 0,0 0 1 0 0,-1 0 0 0 0,1-1 0 0 0,-1 1 0 0 0,1-1 0 0 0,-1 1 0 0 0,1-1-1 0 0,0-2 1 0 0,18-25-835 0 0,3-4-479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58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1536 0 0,'2'-2'430'0'0,"0"0"-1"0"0,0 0 1 0 0,0 0-1 0 0,1 0 0 0 0,-1 0 1 0 0,0 1-1 0 0,1 0 1 0 0,-1-1-1 0 0,1 1 1 0 0,0 0-1 0 0,-1 0 0 0 0,1 0 1 0 0,0 1-1 0 0,0-1 1 0 0,0 1-1 0 0,5-1 0 0 0,-3 2 103 0 0,1 0-1 0 0,-1 1 1 0 0,0 0-1 0 0,1 0 0 0 0,-1 0 1 0 0,0 1-1 0 0,6 3 0 0 0,-4-2-839 0 0,8 4 299 0 0,1-1 0 0 0,0 0 1 0 0,0-1-1 0 0,1-1 0 0 0,-1-1 1 0 0,25 4-1 0 0,-33-8 12 0 0,-1 1 1 0 0,1-1-1 0 0,-1 0 1 0 0,1-1-1 0 0,-1 1 1 0 0,0-2-1 0 0,13-2 1 0 0,-16 2 19 0 0,0 1 1 0 0,0-1-1 0 0,0 0 1 0 0,0 0-1 0 0,-1 0 1 0 0,1-1 0 0 0,-1 1-1 0 0,1-1 1 0 0,-1 0-1 0 0,0 0 1 0 0,0 0-1 0 0,0 0 1 0 0,0 0-1 0 0,2-5 1 0 0,-3 4 170 0 0,-1-1 0 0 0,1 1 0 0 0,-1-1 0 0 0,0 1-1 0 0,0-1 1 0 0,0 1 0 0 0,-1-1 0 0 0,0 1 0 0 0,0-1 0 0 0,0 0 0 0 0,0 1 0 0 0,-1-1 0 0 0,1 1 0 0 0,-1-1 0 0 0,-1 1 0 0 0,1-1 0 0 0,0 1 0 0 0,-4-6-1 0 0,2 2 7 0 0,0 0-1 0 0,-1 1 1 0 0,0 0-1 0 0,0 0 0 0 0,-1 0 1 0 0,0 0-1 0 0,0 1 1 0 0,-1-1-1 0 0,-9-7 0 0 0,12 12-272 0 0,0 0-1 0 0,0 1 1 0 0,0-1-1 0 0,-1 1 1 0 0,1 0 0 0 0,0 0-1 0 0,-1 1 1 0 0,1-1-1 0 0,-1 0 1 0 0,1 1-1 0 0,-1 0 1 0 0,0 0-1 0 0,1 0 1 0 0,-1 0-1 0 0,1 1 1 0 0,-1 0-1 0 0,1-1 1 0 0,-1 1-1 0 0,1 0 1 0 0,0 1 0 0 0,-1-1-1 0 0,1 0 1 0 0,0 1-1 0 0,-5 3 1 0 0,-8 5 18 0 0,2 0 0 0 0,-1 0 1 0 0,-19 20-1 0 0,18-15 322 0 0,0 1-1 0 0,1 1 1 0 0,1 0 0 0 0,0 1-1 0 0,-12 23 1 0 0,22-35-252 0 0,0 0 0 0 0,1 1 0 0 0,0-1 0 0 0,0 1 1 0 0,1-1-1 0 0,0 1 0 0 0,0 0 0 0 0,0 0 0 0 0,1 0 0 0 0,0 0 1 0 0,1 0-1 0 0,-1 0 0 0 0,1 0 0 0 0,0 0 0 0 0,1 0 0 0 0,0 0 0 0 0,0 0 1 0 0,1 0-1 0 0,-1 0 0 0 0,5 9 0 0 0,-3-11-245 0 0,-1 0-1 0 0,1-1 1 0 0,0 0 0 0 0,1 1 0 0 0,-1-1-1 0 0,1 0 1 0 0,0-1 0 0 0,-1 1-1 0 0,2-1 1 0 0,-1 0 0 0 0,6 4-1 0 0,-6-4-408 0 0,1-1 0 0 0,-1 0 0 0 0,1 0 0 0 0,0 0-1 0 0,0-1 1 0 0,0 0 0 0 0,0 1 0 0 0,0-2 0 0 0,0 1-1 0 0,0-1 1 0 0,0 1 0 0 0,0-1 0 0 0,0-1 0 0 0,0 1-1 0 0,0-1 1 0 0,0 0 0 0 0,0 0 0 0 0,7-2-1 0 0,9-6-2323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5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74 341 12659 0 0,'-13'13'4849'0'0,"10"-10"-4584"0"0,0 0 0 0 0,0 1 0 0 0,-1-1-1 0 0,0 0 1 0 0,1-1 0 0 0,-1 1-1 0 0,0-1 1 0 0,0 0 0 0 0,0 0 0 0 0,-8 3-1 0 0,11-5-325 0 0,1 0 0 0 0,-1 0 0 0 0,1-1 0 0 0,-1 1 0 0 0,1 0-1 0 0,-1 0 1 0 0,1-1 0 0 0,-1 1 0 0 0,1 0 0 0 0,-1-1 0 0 0,1 1-1 0 0,-1-1 1 0 0,1 1 0 0 0,0 0 0 0 0,-1-1 0 0 0,1 1 0 0 0,0-1-1 0 0,-1 1 1 0 0,1-1 0 0 0,0 1 0 0 0,0-1 0 0 0,-1 1 0 0 0,1-1-1 0 0,0 0 1 0 0,0 1 0 0 0,0-1 0 0 0,0 1 0 0 0,0-1 0 0 0,-1 1 0 0 0,1-1-1 0 0,1 0 1 0 0,-3-23-1250 0 0,2 20 1040 0 0,-1-18 128 0 0,2 1 0 0 0,0 0 0 0 0,1-1 0 0 0,2 1 0 0 0,0 0-1 0 0,1 0 1 0 0,1 1 0 0 0,0 0 0 0 0,2 0 0 0 0,1 0 0 0 0,0 1 0 0 0,1 0 0 0 0,16-21 0 0 0,-23 37 134 0 0,-1 0-1 0 0,0 0 1 0 0,1 0 0 0 0,0 0 0 0 0,0 1 0 0 0,0-1-1 0 0,0 1 1 0 0,0 0 0 0 0,0 0 0 0 0,1 0 0 0 0,-1 1-1 0 0,1-1 1 0 0,-1 1 0 0 0,1-1 0 0 0,5 0-1 0 0,-7 2 21 0 0,1 0 0 0 0,-1 0 0 0 0,0 0-1 0 0,0 0 1 0 0,0 0 0 0 0,0 1 0 0 0,1-1-1 0 0,-1 1 1 0 0,0 0 0 0 0,0-1 0 0 0,0 1-1 0 0,0 0 1 0 0,0 0 0 0 0,0 0 0 0 0,0 1-1 0 0,-1-1 1 0 0,1 0 0 0 0,0 1 0 0 0,-1-1-1 0 0,1 1 1 0 0,-1 0 0 0 0,1-1 0 0 0,-1 1-1 0 0,0 0 1 0 0,1 0 0 0 0,-1 0-1 0 0,1 3 1 0 0,2 5 129 0 0,0 0-1 0 0,0 0 1 0 0,-1 1-1 0 0,-1-1 1 0 0,0 1 0 0 0,0-1-1 0 0,-1 1 1 0 0,0 0-1 0 0,-1 0 1 0 0,0 0-1 0 0,-1-1 1 0 0,0 1 0 0 0,-1 0-1 0 0,0-1 1 0 0,0 1-1 0 0,-1-1 1 0 0,-1 0-1 0 0,0 0 1 0 0,0 0 0 0 0,-1 0-1 0 0,0-1 1 0 0,-9 12-1 0 0,11-19-890 0 0,5-9 315 0 0,6-12-18 0 0,4 1 255 0 0,24-27-1 0 0,-32 40 224 0 0,1 1 0 0 0,0-1 0 0 0,0 1 0 0 0,0-1-1 0 0,1 2 1 0 0,-1-1 0 0 0,1 0 0 0 0,0 1 0 0 0,11-4 0 0 0,-17 7 9 0 0,1-1 1 0 0,0 1-1 0 0,-1 0 1 0 0,1 0-1 0 0,0-1 1 0 0,-1 1-1 0 0,1 0 1 0 0,0 0-1 0 0,-1 0 1 0 0,1 0 0 0 0,0 0-1 0 0,0 0 1 0 0,-1 0-1 0 0,1 0 1 0 0,0 0-1 0 0,-1 0 1 0 0,1 1-1 0 0,0-1 1 0 0,-1 0 0 0 0,1 0-1 0 0,0 1 1 0 0,-1-1-1 0 0,1 0 1 0 0,-1 1-1 0 0,1-1 1 0 0,0 0-1 0 0,-1 1 1 0 0,1-1-1 0 0,-1 1 1 0 0,1-1 0 0 0,-1 1-1 0 0,1 1 1 0 0,0 0 61 0 0,0 0 0 0 0,-1 0 0 0 0,1 0 1 0 0,-1 0-1 0 0,0 0 0 0 0,1 0 0 0 0,-1 0 1 0 0,0 0-1 0 0,0 0 0 0 0,0 1 1 0 0,-1 1-1 0 0,-14 53 1271 0 0,15-57-1364 0 0,-14 35-265 0 0,-32 57 0 0 0,18-37-7064 0 0,19-42 3008 0 0,-5-7-766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3:5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24885 0 0,'9'8'464'0'0,"5"-2"-832"0"0,3 0-720 0 0,3-3-856 0 0,-2-3-729 0 0,1-4-392 0 0,-6-1 297 0 0,-3 1 607 0 0,-6 4 521 0 0,-10 3-2065 0 0,-6-3 1905 0 0,-5-3-1393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4:32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1541 356 2208 0 0,'-10'-6'773'0'0,"0"-1"-1"0"0,0 0 0 0 0,1 0 0 0 0,0-1 1 0 0,1 0-1 0 0,-1-1 0 0 0,-9-13 0 0 0,10 12-175 0 0,0 1-1 0 0,0 0 1 0 0,-1 0 0 0 0,0 1-1 0 0,-1 0 1 0 0,1 1-1 0 0,-13-7 1 0 0,-9 1 251 0 0,0 1-1 0 0,-1 1 1 0 0,0 2 0 0 0,-1 2 0 0 0,-47-5-1 0 0,-9-4-653 0 0,67 13-225 0 0,1 1 1 0 0,-1 1 0 0 0,0 1 0 0 0,0 0-1 0 0,0 2 1 0 0,-41 8 0 0 0,-125 42 440 0 0,188-52-410 0 0,-63 22-14 0 0,1 3-1 0 0,1 2 1 0 0,2 2 0 0 0,1 4-1 0 0,-72 52 1 0 0,99-60 33 0 0,1 1 1 0 0,1 2-1 0 0,2 1 1 0 0,1 1-1 0 0,-40 61 1 0 0,62-85-53 0 0,1 0 1 0 0,0 0-1 0 0,1 1 0 0 0,-1 0 1 0 0,1-1-1 0 0,1 1 1 0 0,-1 0-1 0 0,1 0 0 0 0,1 0 1 0 0,-1 0-1 0 0,1 0 1 0 0,0 0-1 0 0,1 0 0 0 0,-1 0 1 0 0,3 8-1 0 0,4 13-67 0 0,0 0 0 0 0,17 38 0 0 0,-6-20 178 0 0,-12-26-35 0 0,1-1 0 0 0,1 0 0 0 0,1-1 0 0 0,21 33 0 0 0,-24-43-34 0 0,1 0 0 0 0,0 0 0 0 0,0-1 0 0 0,1 0 0 0 0,0 0 0 0 0,0 0 0 0 0,0-1 0 0 0,1-1 0 0 0,0 1 0 0 0,0-2 0 0 0,15 7 0 0 0,37 9 6 0 0,113 22 0 0 0,-1-1-31 0 0,-34 4 14 0 0,95 25 128 0 0,-182-57-52 0 0,2-3 0 0 0,82 6 0 0 0,68-15 145 0 0,245-31-1 0 0,-441 29-209 0 0,237-34 839 0 0,-204 26-673 0 0,-1-3-1 0 0,0-1 1 0 0,72-34-1 0 0,-70 26-251 0 0,-11 6 332 0 0,0-1 1 0 0,0-1-1 0 0,50-40 0 0 0,-73 51-177 0 0,-1-1-1 0 0,0 0 0 0 0,-1 0 1 0 0,1 0-1 0 0,-2-1 0 0 0,1 0 0 0 0,-1 0 1 0 0,0-1-1 0 0,0 1 0 0 0,-1-1 0 0 0,0 0 1 0 0,-1 0-1 0 0,0 0 0 0 0,-1-1 1 0 0,1 1-1 0 0,-2-1 0 0 0,1 0 0 0 0,-1-14 1 0 0,-2-4-6 0 0,-2 1 1 0 0,0 0-1 0 0,-2 1 1 0 0,-1-1-1 0 0,-1 1 1 0 0,-14-31-1 0 0,5 16 51 0 0,-3 1 1 0 0,-1 1-1 0 0,-28-40 0 0 0,24 47 35 0 0,-1 1 1 0 0,-1 1-1 0 0,-1 1 0 0 0,-2 2 1 0 0,-59-44-1 0 0,15 21 27 0 0,-120-62 0 0 0,142 88-191 0 0,-1 2 1 0 0,-1 2-1 0 0,-1 2 0 0 0,0 3 0 0 0,-1 2 0 0 0,-100-10 1 0 0,67 17-285 0 0,0 4 0 0 0,0 4 0 0 0,-142 20 0 0 0,210-18-812 0 0,0 0-1 0 0,-28 11 1 0 0,21-5-3680 0 0,0 1-4332 0 0,18-6 4057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4:48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590 282 2457 0 0,'-2'-1'31'0'0,"1"1"1"0"0,-1-1-1 0 0,0 1 1 0 0,1-1-1 0 0,-1 1 1 0 0,0 0-1 0 0,1 0 1 0 0,-1 0-1 0 0,0 0 1 0 0,1 0-1 0 0,-1 0 1 0 0,0 1-1 0 0,1-1 1 0 0,-1 0-1 0 0,0 1 1 0 0,1-1-1 0 0,-1 1 1 0 0,1 0-1 0 0,-1 0 1 0 0,1-1 0 0 0,-3 3-1 0 0,-38 25 1354 0 0,27-17-654 0 0,-8 5-578 0 0,0 1 0 0 0,0 2 0 0 0,2 0 0 0 0,0 1 0 0 0,2 1-1 0 0,0 1 1 0 0,1 0 0 0 0,2 1 0 0 0,0 2 0 0 0,1-1 0 0 0,2 2-1 0 0,0-1 1 0 0,2 2 0 0 0,-12 39 0 0 0,21-52-167 0 0,0 0-1 0 0,1 0 1 0 0,0 0 0 0 0,1 0-1 0 0,1 0 1 0 0,0 0 0 0 0,1 1-1 0 0,0-1 1 0 0,2-1 0 0 0,8 26-1 0 0,6 9 48 0 0,40 73-1 0 0,-50-107 25 0 0,-6-9-45 0 0,18 34 165 0 0,1-1 0 0 0,52 70 0 0 0,-65-98-120 0 0,0-1 0 0 0,1 0 0 0 0,0 0 0 0 0,0-1 0 0 0,1 0 0 0 0,0-1 0 0 0,1 0 0 0 0,-1-1 0 0 0,1 0 0 0 0,0 0 0 0 0,1-1 0 0 0,0-1 0 0 0,-1 0 0 0 0,1 0 0 0 0,16 2 0 0 0,-5-4 97 0 0,0-1 0 0 0,0-1 0 0 0,-1-1 1 0 0,1-1-1 0 0,0-1 0 0 0,-1-1 0 0 0,1-1 0 0 0,-1-1 0 0 0,0-1 0 0 0,-1-1 1 0 0,0 0-1 0 0,28-17 0 0 0,-23 10 302 0 0,0-1 0 0 0,-2-1 0 0 0,0-1 0 0 0,0-1 1 0 0,-2-1-1 0 0,-1-1 0 0 0,0-1 0 0 0,34-48 0 0 0,-39 43-256 0 0,-1 1 0 0 0,-2-2-1 0 0,-1 0 1 0 0,-1-1 0 0 0,-1 0-1 0 0,6-35 1 0 0,-5 13 79 0 0,-3-1 0 0 0,2-92 0 0 0,-9 125-174 0 0,-2-1-1 0 0,0 1 1 0 0,-1 0-1 0 0,-1-1 1 0 0,-1 1-1 0 0,-7-20 1 0 0,6 26-39 0 0,0 1 1 0 0,-1-1 0 0 0,-1 1-1 0 0,0 0 1 0 0,0 0-1 0 0,-1 1 1 0 0,-1 0 0 0 0,0 1-1 0 0,-13-13 1 0 0,-220-183 421 0 0,224 193-473 0 0,-1 0-1 0 0,0 2 0 0 0,-1 0 1 0 0,0 1-1 0 0,0 1 0 0 0,-1 1 1 0 0,-1 1-1 0 0,1 0 1 0 0,-1 2-1 0 0,0 1 0 0 0,-42-3 1 0 0,40 6-58 0 0,-1 2 1 0 0,1 1-1 0 0,0 1 0 0 0,0 1 1 0 0,0 1-1 0 0,0 1 1 0 0,0 1-1 0 0,1 1 0 0 0,1 1 1 0 0,-37 20-1 0 0,29-12-434 0 0,1 1-1 0 0,1 2 1 0 0,1 1 0 0 0,0 1-1 0 0,2 1 1 0 0,1 1-1 0 0,-35 44 1 0 0,45-48-588 0 0,0 1 0 0 0,1 0 0 0 0,1 0 0 0 0,1 2 0 0 0,1-1 0 0 0,1 1 0 0 0,1 1 0 0 0,1-1 0 0 0,1 1 0 0 0,1 1 0 0 0,-2 32-1 0 0,6-7-886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4:50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66 407 5513 0 0,'-15'-7'856'0'0,"6"3"-479"0"0,1 0-1 0 0,0 0 1 0 0,-13-10-1 0 0,20 13-372 0 0,1 1 0 0 0,0-1 0 0 0,-1 1 0 0 0,1-1 0 0 0,0 1 0 0 0,-1-1 0 0 0,1 1-1 0 0,0-1 1 0 0,-1 0 0 0 0,1 1 0 0 0,0-1 0 0 0,0 1 0 0 0,0-1 0 0 0,0 0 0 0 0,0 1 0 0 0,0-1 0 0 0,0 1 0 0 0,0-1 0 0 0,0 0 0 0 0,0 1 0 0 0,0-1-1 0 0,0 1 1 0 0,0-1 0 0 0,0 0 0 0 0,0 1 0 0 0,1-1 0 0 0,-1 1 0 0 0,0-1 0 0 0,0 0 0 0 0,1 1 0 0 0,-1-1 0 0 0,0 1 0 0 0,1-1 0 0 0,-1 1 0 0 0,1-1-1 0 0,-1 1 1 0 0,0 0 0 0 0,1-1 0 0 0,-1 1 0 0 0,1-1 0 0 0,-1 1 0 0 0,2-1 0 0 0,26-17-260 0 0,-25 16 251 0 0,8-4-69 0 0,1 1 1 0 0,-1 0-1 0 0,1 0 0 0 0,0 1 1 0 0,0 1-1 0 0,1 0 0 0 0,-1 0 1 0 0,17 0-1 0 0,-9 3 371 0 0,0 0 0 0 0,0 1 0 0 0,0 2 0 0 0,30 6 0 0 0,31 4 355 0 0,-1-4 0 0 0,136-1 0 0 0,8 0-444 0 0,-143 0-203 0 0,190 9 668 0 0,-222-17 72 0 0,-1-3 1 0 0,1-1-1 0 0,76-17 0 0 0,112-46 516 0 0,37-8-991 0 0,-222 64-251 0 0,1 2 0 0 0,-1 3 0 0 0,73 0 0 0 0,20 2 413 0 0,226-34-1 0 0,-158 12-243 0 0,214-37 467 0 0,-372 47-786 0 0,4-1-1960 0 0,-20 14-4896 0 0,-31 5 3918 0 0,-3 4-858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40 283 4769 0 0,'0'0'213'0'0,"-1"1"0"0"0,0-1-1 0 0,0 0 1 0 0,1 0 0 0 0,-1 0 0 0 0,0 0-1 0 0,0 0 1 0 0,1 0 0 0 0,-1 0 0 0 0,0 0 0 0 0,0 0-1 0 0,0 0 1 0 0,1 0 0 0 0,-1-1 0 0 0,0 1-1 0 0,0 0 1 0 0,1 0 0 0 0,-1-1 0 0 0,0 1 0 0 0,1-1-1 0 0,-1 1 1 0 0,0 0 0 0 0,1-1 0 0 0,-1 1-1 0 0,1-1 1 0 0,-1 0 0 0 0,-12-23 3971 0 0,11 17-3144 0 0,1-1-1 0 0,-1 1 0 0 0,1-1 1 0 0,0-14-1 0 0,1 19-935 0 0,1-1-1 0 0,0 0 1 0 0,-1 1 0 0 0,1 0-1 0 0,1-1 1 0 0,-1 1 0 0 0,0 0 0 0 0,1-1-1 0 0,0 1 1 0 0,0 0 0 0 0,0 0-1 0 0,0 0 1 0 0,0 0 0 0 0,0 1 0 0 0,1-1-1 0 0,0 1 1 0 0,-1-1 0 0 0,1 1-1 0 0,0 0 1 0 0,0 0 0 0 0,0 0-1 0 0,0 0 1 0 0,0 1 0 0 0,1-1 0 0 0,-1 1-1 0 0,1 0 1 0 0,-1 0 0 0 0,6-1-1 0 0,12-2-146 0 0,-1 0 0 0 0,1 2 0 0 0,36-1-1 0 0,-38 3 189 0 0,47-1-226 0 0,67-4-382 0 0,-113 3-492 0 0,1-1-1 0 0,-1 0 1 0 0,0-2-1 0 0,24-8 1 0 0,-41 12 652 0 0,-1 1 0 0 0,-1-1 1 0 0,1 0-1 0 0,0 1 0 0 0,0-1 0 0 0,0 0 0 0 0,0 0 1 0 0,0 0-1 0 0,-1 0 0 0 0,1 0 0 0 0,0-1 0 0 0,-1 1 0 0 0,1 0 1 0 0,-1-1-1 0 0,1 1 0 0 0,-1-1 0 0 0,0 0 0 0 0,0 1 0 0 0,0-1 1 0 0,0 0-1 0 0,0 0 0 0 0,0 0 0 0 0,0 0 0 0 0,-1 0 1 0 0,1 0-1 0 0,-1 0 0 0 0,1 0 0 0 0,-1 0 0 0 0,0 0 0 0 0,1 0 1 0 0,-1 0-1 0 0,0 0 0 0 0,-1-4 0 0 0,1 2-34 0 0,7-20-4423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4:51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1013 77 10786 0 0,'-16'-11'908'0'0,"-3"-2"-322"0"0,0 1 0 0 0,-35-15 0 0 0,48 24-797 0 0,-1 1-1 0 0,1 0 1 0 0,-1 0 0 0 0,0 0 0 0 0,0 1 0 0 0,0 0 0 0 0,0 1 0 0 0,0-1 0 0 0,1 1 0 0 0,-1 1 0 0 0,0-1 0 0 0,0 1 0 0 0,-8 2 0 0 0,-8 5-781 0 0,-39 16-1 0 0,-61 41 2243 0 0,42-20 382 0 0,37-20-1603 0 0,2 2 0 0 0,1 2 0 0 0,1 2 0 0 0,2 2 0 0 0,1 1 0 0 0,-53 63 0 0 0,72-73-95 0 0,0 1 0 0 0,1 1 0 0 0,2 1 0 0 0,1 0-1 0 0,1 1 1 0 0,1 1 0 0 0,1-1 0 0 0,-8 41 0 0 0,5-6 3 0 0,2 2 0 0 0,-5 121 0 0 0,16-163 91 0 0,2 0 0 0 0,0 0 0 0 0,1 0-1 0 0,1 0 1 0 0,2 0 0 0 0,0 0 0 0 0,1-1 0 0 0,11 27 0 0 0,-9-33-23 0 0,0 0 1 0 0,1 0-1 0 0,0-1 0 0 0,1 0 1 0 0,1-1-1 0 0,1 0 1 0 0,-1-1-1 0 0,2 0 1 0 0,0-1-1 0 0,1 0 1 0 0,18 11-1 0 0,-6-6-3 0 0,1-1 0 0 0,1-1 0 0 0,0-2 1 0 0,1-1-1 0 0,0-1 0 0 0,1-1 0 0 0,0-2 0 0 0,37 6 0 0 0,-43-11 12 0 0,1-1 1 0 0,0 0-1 0 0,0-2 0 0 0,0-1 1 0 0,0-1-1 0 0,-1-1 0 0 0,1-1 0 0 0,-1-1 1 0 0,0-1-1 0 0,40-17 0 0 0,3-8 144 0 0,-2-3 0 0 0,-1-4 1 0 0,-3-2-1 0 0,84-70 0 0 0,-118 88 139 0 0,-2-2-1 0 0,0 0 1 0 0,-2-2 0 0 0,0 0 0 0 0,-2-2 0 0 0,-1 0-1 0 0,31-61 1 0 0,-44 74-65 0 0,-1 0-1 0 0,0-1 1 0 0,-1 1-1 0 0,0-1 0 0 0,-2 0 1 0 0,0-1-1 0 0,0 1 1 0 0,-2 0-1 0 0,0-1 1 0 0,-1 1-1 0 0,0-1 1 0 0,-2 1-1 0 0,0 0 1 0 0,-1-1-1 0 0,0 1 1 0 0,-1 0-1 0 0,-1 0 1 0 0,-12-27-1 0 0,3 19-3 0 0,0 1-1 0 0,-1 1 1 0 0,-1 0-1 0 0,-1 1 1 0 0,-1 1-1 0 0,-1 0 1 0 0,0 1-1 0 0,-2 2 1 0 0,0 0 0 0 0,-32-20-1 0 0,7 10-121 0 0,0 2-1 0 0,-1 2 0 0 0,-2 1 1 0 0,-70-19-1 0 0,23 13-183 0 0,-164-23-1 0 0,188 43-1371 0 0,-98 1 0 0 0,148 7-421 0 0,-1 2 1 0 0,1 0-1 0 0,-1 1 0 0 0,1 2 0 0 0,0 0 0 0 0,-24 9 0 0 0,2 5-2362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4:52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21 5713 0 0,'-31'1'1627'0'0,"3"0"-504"0"0,-1 2 1 0 0,-50 10-1 0 0,79-13-1133 0 0,0 0-1 0 0,0 0 0 0 0,0 0 0 0 0,0 0 1 0 0,0 0-1 0 0,0 0 0 0 0,0 0 0 0 0,-1 0 1 0 0,1 0-1 0 0,0 0 0 0 0,0 0 0 0 0,0 0 1 0 0,0 0-1 0 0,0 0 0 0 0,0 0 1 0 0,0 0-1 0 0,0 0 0 0 0,0 0 0 0 0,0 0 1 0 0,0 0-1 0 0,0 1 0 0 0,-1-1 0 0 0,1 0 1 0 0,0 0-1 0 0,0 0 0 0 0,0 0 0 0 0,0 0 1 0 0,0 0-1 0 0,0 0 0 0 0,0 0 0 0 0,0 0 1 0 0,0 0-1 0 0,0 0 0 0 0,0 1 1 0 0,0-1-1 0 0,0 0 0 0 0,0 0 0 0 0,0 0 1 0 0,0 0-1 0 0,0 0 0 0 0,0 0 0 0 0,0 0 1 0 0,0 0-1 0 0,0 0 0 0 0,0 1 0 0 0,0-1 1 0 0,0 0-1 0 0,0 0 0 0 0,0 0 0 0 0,0 0 1 0 0,1 0-1 0 0,-1 0 0 0 0,0 0 1 0 0,0 0-1 0 0,0 0 0 0 0,0 0 0 0 0,0 0 1 0 0,0 0-1 0 0,0 0 0 0 0,0 1 0 0 0,0-1 1 0 0,0 0-1 0 0,0 0 0 0 0,0 0 0 0 0,1 0 1 0 0,-1 0-1 0 0,0 0 0 0 0,11 6-437 0 0,14 4 85 0 0,38 12 1007 0 0,1-2 1 0 0,0-3 0 0 0,2-3-1 0 0,108 9 1 0 0,548-47 1617 0 0,-596 14-2121 0 0,437-45 332 0 0,137-9 657 0 0,-624 63-890 0 0,-1 3-1 0 0,1 3 1 0 0,-1 3-1 0 0,0 3 1 0 0,-1 4-1 0 0,91 31 1 0 0,-133-36-52 0 0,38 6 0 0 0,-17-11-1786 0 0,-46-6 387 0 0,1 1 0 0 0,-1-1 0 0 0,0 0 0 0 0,14-4 0 0 0,-7-2-2545 0 0,0-5-1158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5:10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287 218 5553 0 0,'4'-4'133'0'0,"0"1"0"0"0,0-1 1 0 0,1 1-1 0 0,-1 0 0 0 0,1 0 0 0 0,0 1 0 0 0,0 0 0 0 0,5-3 0 0 0,-6 4 4 0 0,-3 0 184 0 0,0 1 1 0 0,0 0-1 0 0,0 0 1 0 0,0-1-1 0 0,0 1 0 0 0,0-1 1 0 0,0 1-1 0 0,0-1 0 0 0,0 1 1 0 0,0-1-1 0 0,0 0 0 0 0,0 1 1 0 0,-1-1-1 0 0,1 0 0 0 0,0 0 1 0 0,-1 0-1 0 0,1 0 0 0 0,0 1 1 0 0,-1-1-1 0 0,2-2 0 0 0,-3 2 128 0 0,0-1-1 0 0,1 1 0 0 0,-1-1 0 0 0,0 1 0 0 0,0 0 0 0 0,1 0 0 0 0,-1-1 1 0 0,0 1-1 0 0,0 0 0 0 0,0 0 0 0 0,-1 0 0 0 0,-1-2 0 0 0,-4-3-1801 0 0,-23-21 1839 0 0,-2 1-1 0 0,-1 1 1 0 0,-60-33-1 0 0,91 57-488 0 0,-1-1 1 0 0,1 0-1 0 0,-1 1 0 0 0,0 0 0 0 0,0 0 1 0 0,0 0-1 0 0,0 0 0 0 0,0 0 1 0 0,0 0-1 0 0,0 1 0 0 0,0-1 0 0 0,0 1 1 0 0,0 0-1 0 0,0 0 0 0 0,0 0 0 0 0,0 1 1 0 0,0-1-1 0 0,0 1 0 0 0,-4 0 1 0 0,4 1-46 0 0,0 0 1 0 0,0 0 0 0 0,1 0-1 0 0,-1 0 1 0 0,0 0-1 0 0,1 0 1 0 0,-1 1 0 0 0,1-1-1 0 0,0 1 1 0 0,0 0 0 0 0,0-1-1 0 0,0 1 1 0 0,1 0 0 0 0,-1 0-1 0 0,1 0 1 0 0,-1 1-1 0 0,0 3 1 0 0,-10 34-165 0 0,2-1 0 0 0,2 1 0 0 0,2 1 0 0 0,1 0 1 0 0,2-1-1 0 0,2 1 0 0 0,2 0 0 0 0,2 0 0 0 0,9 51 0 0 0,8-20-2331 0 0,-15-58 326 0 0,0 1-1 0 0,-1 0 0 0 0,-1 0 1 0 0,2 30-1 0 0,-5-42 1346 0 0,-1-1-818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5:10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 12571 0 0,'0'0'15'0'0,"-1"-1"1"0"0,0 1 0 0 0,0 0-1 0 0,0 0 1 0 0,1 0 0 0 0,-1 0-1 0 0,0-1 1 0 0,0 1 0 0 0,0 0-1 0 0,0 1 1 0 0,0-1 0 0 0,1 0-1 0 0,-1 0 1 0 0,0 0 0 0 0,0 0-1 0 0,0 1 1 0 0,1-1 0 0 0,-1 0-1 0 0,0 1 1 0 0,0-1 0 0 0,1 0-1 0 0,-1 1 1 0 0,0-1 0 0 0,0 1-1 0 0,1-1 1 0 0,-1 1 0 0 0,1 0 0 0 0,-1-1-1 0 0,0 1 1 0 0,1 0 0 0 0,-1-1-1 0 0,0 3 1 0 0,1-2-80 0 0,-1 1-1 0 0,1 0 1 0 0,0 0 0 0 0,0 0-1 0 0,0 0 1 0 0,0 0 0 0 0,0 0-1 0 0,0-1 1 0 0,1 1 0 0 0,-1 0-1 0 0,1 0 1 0 0,-1 0 0 0 0,1 0-1 0 0,-1-1 1 0 0,2 3 0 0 0,0-1 212 0 0,0 0 0 0 0,0-1 0 0 0,1 1 0 0 0,-1-1 0 0 0,0 1 0 0 0,1-1 0 0 0,-1 0 0 0 0,1 0 0 0 0,0 0 0 0 0,0 0 0 0 0,0 0 0 0 0,0-1 0 0 0,0 1 0 0 0,4 0 0 0 0,52 17 2605 0 0,-46-16-2727 0 0,31 9 91 0 0,-5-2 10 0 0,-1 2 0 0 0,47 20 0 0 0,-80-29-618 0 0,0 0 1 0 0,1-1 0 0 0,-1 0-1 0 0,1 0 1 0 0,-1 0 0 0 0,1-1-1 0 0,0 0 1 0 0,-1 0-1 0 0,1 0 1 0 0,0-1 0 0 0,0 0-1 0 0,0 0 1 0 0,-1 0 0 0 0,1-1-1 0 0,0 0 1 0 0,0 0-1 0 0,-1 0 1 0 0,1-1 0 0 0,0 1-1 0 0,-1-2 1 0 0,0 1 0 0 0,1 0-1 0 0,-1-1 1 0 0,0 0-1 0 0,0 0 1 0 0,-1-1 0 0 0,1 0-1 0 0,-1 1 1 0 0,7-9 0 0 0,-3 4-93 0 0,1 3-951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5:10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0 6833 0 0,'-84'22'6870'0'0,"26"-4"-6129"0"0,-75 33 0 0 0,128-49-741 0 0,0 1 1 0 0,1 1-1 0 0,-1-1 1 0 0,1 1-1 0 0,0-1 1 0 0,0 1-1 0 0,0 0 1 0 0,0 1 0 0 0,1-1-1 0 0,0 1 1 0 0,0-1-1 0 0,0 1 1 0 0,1 0-1 0 0,-1 0 1 0 0,1 0-1 0 0,0 1 1 0 0,0-1-1 0 0,1 0 1 0 0,0 1 0 0 0,0-1-1 0 0,0 1 1 0 0,1-1-1 0 0,-1 1 1 0 0,1 0-1 0 0,1-1 1 0 0,-1 1-1 0 0,1-1 1 0 0,0 1-1 0 0,0-1 1 0 0,0 1 0 0 0,1-1-1 0 0,0 0 1 0 0,0 0-1 0 0,1 0 1 0 0,-1 0-1 0 0,1 0 1 0 0,0 0-1 0 0,6 7 1 0 0,-7-10-3 0 0,-1-1 0 0 0,1 1 1 0 0,0-1-1 0 0,0 0 0 0 0,-1 0 0 0 0,1 0 0 0 0,0 0 1 0 0,0 0-1 0 0,0 0 0 0 0,0 0 0 0 0,0 0 1 0 0,1-1-1 0 0,-1 1 0 0 0,0-1 0 0 0,0 0 0 0 0,0 0 1 0 0,0 1-1 0 0,0-1 0 0 0,5-1 0 0 0,-3 0 6 0 0,1 0-1 0 0,0 0 0 0 0,-1-1 1 0 0,1 0-1 0 0,-1 0 0 0 0,1 0 1 0 0,-1 0-1 0 0,7-5 1 0 0,1-2 7 0 0,1-2-1 0 0,-2 1 1 0 0,1-1 0 0 0,14-19 0 0 0,-18 18 7 0 0,-1 1 0 0 0,0-1-1 0 0,7-19 1 0 0,-10 21 14 0 0,0 1-1 0 0,1 0 1 0 0,0 0 0 0 0,0 0-1 0 0,1 0 1 0 0,0 1 0 0 0,9-10-1 0 0,-15 17-24 0 0,1 1-1 0 0,0-1 0 0 0,-1 0 0 0 0,1 1 0 0 0,-1-1 0 0 0,1 0 1 0 0,0 1-1 0 0,0-1 0 0 0,-1 1 0 0 0,1-1 0 0 0,0 1 0 0 0,0-1 1 0 0,0 1-1 0 0,-1 0 0 0 0,1-1 0 0 0,0 1 0 0 0,0 0 0 0 0,0 0 1 0 0,0 0-1 0 0,0-1 0 0 0,0 1 0 0 0,0 0 0 0 0,0 0 0 0 0,-1 0 1 0 0,3 1-1 0 0,-2 0 25 0 0,-1-1 1 0 0,1 1-1 0 0,-1 0 1 0 0,1 0 0 0 0,-1 0-1 0 0,1 0 1 0 0,-1 0-1 0 0,0 0 1 0 0,1 0-1 0 0,-1 0 1 0 0,0 0-1 0 0,0 0 1 0 0,0 0-1 0 0,0 0 1 0 0,0 0 0 0 0,0 0-1 0 0,0 0 1 0 0,0 2-1 0 0,-12 58 985 0 0,11-55-1041 0 0,-3 9 54 0 0,-12 62 322 0 0,16-72-442 0 0,-1 1 1 0 0,1 0-1 0 0,-1-1 0 0 0,2 1 1 0 0,-1 0-1 0 0,1 0 1 0 0,-1-1-1 0 0,1 1 0 0 0,1-1 1 0 0,3 10-1 0 0,-5-13-150 0 0,1-1-1 0 0,-1 0 1 0 0,1 1 0 0 0,0-1 0 0 0,0 0-1 0 0,0 0 1 0 0,-1 1 0 0 0,1-1 0 0 0,0 0 0 0 0,0 0-1 0 0,1 0 1 0 0,-1 0 0 0 0,0 0 0 0 0,0-1-1 0 0,0 1 1 0 0,1 0 0 0 0,-1 0 0 0 0,0-1-1 0 0,1 1 1 0 0,-1-1 0 0 0,1 1 0 0 0,-1-1-1 0 0,0 0 1 0 0,1 1 0 0 0,-1-1 0 0 0,1 0-1 0 0,-1 0 1 0 0,1 0 0 0 0,-1 0 0 0 0,1 0-1 0 0,-1 0 1 0 0,1-1 0 0 0,-1 1 0 0 0,1 0 0 0 0,1-1-1 0 0,0-1-188 0 0,1 0 0 0 0,0 0 0 0 0,-1 0 0 0 0,1 0 0 0 0,-1-1 0 0 0,1 1 0 0 0,-1-1 0 0 0,0 0 0 0 0,0 0-1 0 0,-1 0 1 0 0,4-5 0 0 0,12-17-1517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5:11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0 2192 0 0,'0'3'375'0'0,"0"-1"-1"0"0,0 1 1 0 0,0-1-1 0 0,-1 1 0 0 0,1-1 1 0 0,0 1-1 0 0,-1-1 1 0 0,0 1-1 0 0,0-1 0 0 0,1 1 1 0 0,-1-1-1 0 0,-1 0 1 0 0,1 1-1 0 0,0-1 0 0 0,-1 0 1 0 0,1 0-1 0 0,-1 0 1 0 0,1 0-1 0 0,-1 0 0 0 0,0-1 1 0 0,0 1-1 0 0,0 0 1 0 0,0-1-1 0 0,0 1 0 0 0,0-1 1 0 0,0 0-1 0 0,-1 0 1 0 0,1 0-1 0 0,-3 1 0 0 0,-7 1 313 0 0,1 0 0 0 0,-1-2 0 0 0,1 1-1 0 0,-1-1 1 0 0,-16-1 0 0 0,17 0-389 0 0,0 0 0 0 0,-1 1 0 0 0,-18 4 0 0 0,23-3-311 0 0,1 0 0 0 0,0 1 0 0 0,0-1 0 0 0,0 2 0 0 0,0-1 0 0 0,0 1 0 0 0,1-1 0 0 0,-1 2 0 0 0,1-1 0 0 0,0 0 0 0 0,-8 11 0 0 0,10-12-10 0 0,1 1-1 0 0,0-1 1 0 0,-1 1 0 0 0,1 0-1 0 0,0 0 1 0 0,1 0-1 0 0,-1 0 1 0 0,1 0 0 0 0,0 0-1 0 0,0 1 1 0 0,0-1-1 0 0,0 0 1 0 0,1 0 0 0 0,0 1-1 0 0,0-1 1 0 0,0 0-1 0 0,0 1 1 0 0,1-1 0 0 0,0 6-1 0 0,3 5 7 0 0,1-1-1 0 0,0 1 1 0 0,1-1-1 0 0,1 0 1 0 0,0 0-1 0 0,1-1 1 0 0,0 0-1 0 0,12 14 1 0 0,-16-22-131 0 0,0 0-1 0 0,0-1 1 0 0,1 1 0 0 0,-1-1 0 0 0,1 0 0 0 0,0 0-1 0 0,0-1 1 0 0,0 1 0 0 0,1-1 0 0 0,-1 0 0 0 0,1-1-1 0 0,0 1 1 0 0,-1-1 0 0 0,1 0 0 0 0,0-1 0 0 0,0 1-1 0 0,1-1 1 0 0,-1 0 0 0 0,0-1 0 0 0,0 0 0 0 0,0 0-1 0 0,12-1 1 0 0,-10-1-640 0 0,0 0 0 0 0,0 0 0 0 0,0-1-1 0 0,0 0 1 0 0,0-1 0 0 0,-1 0 0 0 0,1 0 0 0 0,-1 0 0 0 0,0-1-1 0 0,-1 0 1 0 0,1-1 0 0 0,-1 1 0 0 0,8-9 0 0 0,8-10-1941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5:11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36 117 9154 0 0,'-2'1'685'0'0,"-21"17"2958"0"0,22-18-3605 0 0,1 0-1 0 0,-1 1 0 0 0,0-1 1 0 0,1 1-1 0 0,-1-1 0 0 0,0 1 1 0 0,1 0-1 0 0,-1-1 1 0 0,1 1-1 0 0,-1 0 0 0 0,1-1 1 0 0,-1 1-1 0 0,1 0 0 0 0,0 0 1 0 0,-1-1-1 0 0,1 1 0 0 0,0 0 1 0 0,-1 0-1 0 0,1-1 1 0 0,0 1-1 0 0,0 0 0 0 0,0 0 1 0 0,0 0-1 0 0,0 0 0 0 0,0 0 1 0 0,0-1-1 0 0,0 2 0 0 0,1-1-45 0 0,-1-1 0 0 0,1 1 0 0 0,0-1 0 0 0,-1 1 0 0 0,1-1 0 0 0,0 0 0 0 0,0 1 0 0 0,-1-1 0 0 0,1 0 0 0 0,0 0 0 0 0,0 0 0 0 0,0 1 0 0 0,-1-1 0 0 0,1 0 0 0 0,0 0 0 0 0,0 0 0 0 0,0 0 0 0 0,-1 0 0 0 0,1-1 0 0 0,0 1 0 0 0,0 0 0 0 0,1-1 0 0 0,24-7-2 0 0,-13 3 103 0 0,-5 5 38 0 0,-1-1-1 0 0,1 1 0 0 0,0 1 1 0 0,-1-1-1 0 0,1 1 1 0 0,-1 1-1 0 0,1-1 1 0 0,-1 1-1 0 0,0 1 1 0 0,10 4-1 0 0,-5-3 96 0 0,-1 0 1 0 0,0-1-1 0 0,23 3 0 0 0,-31-6-217 0 0,0 1-1 0 0,0-1 1 0 0,0-1 0 0 0,1 1 0 0 0,-1 0-1 0 0,0-1 1 0 0,0 1 0 0 0,0-1 0 0 0,0 0-1 0 0,0 0 1 0 0,0 0 0 0 0,0-1 0 0 0,0 1-1 0 0,-1-1 1 0 0,1 0 0 0 0,0 1-1 0 0,-1-1 1 0 0,5-4 0 0 0,-6 4 11 0 0,0 0 1 0 0,0 0-1 0 0,0 0 1 0 0,-1 0-1 0 0,1 0 1 0 0,0 0-1 0 0,-1 0 0 0 0,0 0 1 0 0,1 0-1 0 0,-1 0 1 0 0,0 0-1 0 0,0 0 1 0 0,0 0-1 0 0,0 0 1 0 0,0 0-1 0 0,-1 0 0 0 0,1-1 1 0 0,0 1-1 0 0,-1 0 1 0 0,0 0-1 0 0,1 0 1 0 0,-3-3-1 0 0,-21-43 469 0 0,24 48-488 0 0,-3-5 39 0 0,0 1 1 0 0,0-1-1 0 0,0 0 0 0 0,-1 1 0 0 0,0 0 1 0 0,0 0-1 0 0,0 0 0 0 0,0 0 0 0 0,-1 1 1 0 0,1 0-1 0 0,-1 0 0 0 0,-6-3 0 0 0,8 5-58 0 0,1 0 0 0 0,-1 0-1 0 0,1 0 1 0 0,-1 1-1 0 0,0-1 1 0 0,1 1-1 0 0,-1 0 1 0 0,0 0-1 0 0,1 0 1 0 0,-1 0-1 0 0,0 0 1 0 0,1 0 0 0 0,-1 1-1 0 0,0-1 1 0 0,1 1-1 0 0,-1 0 1 0 0,1 0-1 0 0,-1 0 1 0 0,1 0-1 0 0,0 0 1 0 0,-1 0 0 0 0,1 1-1 0 0,0-1 1 0 0,0 1-1 0 0,0 0 1 0 0,0 0-1 0 0,-2 1 1 0 0,0 1-8 0 0,1 0 0 0 0,-1 0 0 0 0,1 0 0 0 0,0 0 0 0 0,0 1 0 0 0,0-1 0 0 0,1 1 0 0 0,-1-1 0 0 0,1 1 0 0 0,0 0 0 0 0,1 0 0 0 0,-1 0 1 0 0,1 0-1 0 0,0 0 0 0 0,0 1 0 0 0,0-1 0 0 0,1 0 0 0 0,0 0 0 0 0,0 1 0 0 0,2 8 0 0 0,0-5-4 0 0,0 1 1 0 0,1-1-1 0 0,1 0 1 0 0,0-1-1 0 0,0 1 1 0 0,0-1-1 0 0,1 1 1 0 0,0-1-1 0 0,1-1 1 0 0,10 13-1 0 0,-16-20 30 0 0,36 41-84 0 0,1-2 0 0 0,66 55 0 0 0,-101-92-49 0 0,1-1 0 0 0,-1 1-1 0 0,1 0 1 0 0,0 0 0 0 0,0-1 0 0 0,0 0-1 0 0,0 0 1 0 0,0 1 0 0 0,0-2 0 0 0,0 1-1 0 0,0 0 1 0 0,0-1 0 0 0,0 1 0 0 0,1-1-1 0 0,-1 0 1 0 0,0 0 0 0 0,0 0 0 0 0,0 0-1 0 0,1-1 1 0 0,-1 1 0 0 0,0-1 0 0 0,5-2-1 0 0,-3 1-496 0 0,-1-1-1 0 0,1 0 1 0 0,-1 0-1 0 0,0 0 1 0 0,1 0-1 0 0,-1-1 1 0 0,-1 1-1 0 0,1-1 1 0 0,-1 0-1 0 0,1 0 1 0 0,-1-1-1 0 0,0 1 1 0 0,2-6-1 0 0,10-17-2959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5:12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16 338 6417 0 0,'-1'-1'165'0'0,"0"0"-1"0"0,-1 0 1 0 0,1 0-1 0 0,0 0 1 0 0,0 0-1 0 0,0 0 0 0 0,0 0 1 0 0,1 0-1 0 0,-1-1 1 0 0,0 1-1 0 0,0 0 1 0 0,1 0-1 0 0,-1-1 0 0 0,0 1 1 0 0,1-1-1 0 0,0 1 1 0 0,-1 0-1 0 0,1-1 1 0 0,0 1-1 0 0,0-1 1 0 0,-1 1-1 0 0,1-1 0 0 0,1-2 1 0 0,-1 2-134 0 0,1 0 0 0 0,0 0 0 0 0,0 0 0 0 0,0 0 0 0 0,0 0 0 0 0,0 0 0 0 0,1 0 0 0 0,-1 0 1 0 0,1 1-1 0 0,-1-1 0 0 0,1 0 0 0 0,-1 1 0 0 0,1 0 0 0 0,2-2 0 0 0,2-1-4 0 0,0 0 0 0 0,0 0 0 0 0,0 1 0 0 0,1 0 1 0 0,-1 1-1 0 0,1-1 0 0 0,0 1 0 0 0,0 0 0 0 0,7-1 0 0 0,9 3 795 0 0,-1 1-1 0 0,0 1 1 0 0,1 1 0 0 0,35 9 0 0 0,-36-7-867 0 0,0 0 1 0 0,0-2 0 0 0,1-1 0 0 0,31 0 0 0 0,-53-2-47 0 0,0 0 1 0 0,0 0-1 0 0,0 0 1 0 0,0 0-1 0 0,-1 0 1 0 0,1 0 0 0 0,0 0-1 0 0,0 0 1 0 0,0-1-1 0 0,-1 1 1 0 0,1 0 0 0 0,0 0-1 0 0,0-1 1 0 0,-1 1-1 0 0,1-1 1 0 0,0 1 0 0 0,0-1-1 0 0,-1 1 1 0 0,2-2-1 0 0,-2 2-43 0 0,0-1 0 0 0,0 1 0 0 0,0-1 0 0 0,0 1 0 0 0,0-1 0 0 0,0 1 0 0 0,0-1 1 0 0,0 1-1 0 0,0 0 0 0 0,0-1 0 0 0,0 1 0 0 0,-1-1 0 0 0,1 1 0 0 0,0-1 0 0 0,0 1 0 0 0,0-1 0 0 0,-1 1 0 0 0,1-1 0 0 0,0 1 0 0 0,0 0 0 0 0,-1-1 0 0 0,1 1 0 0 0,-1-1 0 0 0,-32-26-5899 0 0,22 19 5442 0 0,2 0 284 0 0,0 0 0 0 0,1-1 0 0 0,0 0 0 0 0,0-1 0 0 0,1 1 0 0 0,1-2 0 0 0,-1 1 1 0 0,2-1-1 0 0,-10-21 0 0 0,11 19 745 0 0,0-1 0 0 0,1 0 0 0 0,0 1 0 0 0,-2-27 0 0 0,9 22 2588 0 0,-5 28-1358 0 0,-6 47 2174 0 0,-15 61 0 0 0,-4 20-1228 0 0,12-18-2293 0 0,5 0 0 0 0,8 130 0 0 0,1-240-485 0 0,6 41-782 0 0,6-21-2749 0 0,0-20-756 0 0,3-12-1653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6:51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1036 1 8122 0 0,'-56'24'2017'0'0,"2"2"0"0"0,-60 39 0 0 0,87-46-1875 0 0,0 1 1 0 0,2 1-1 0 0,0 1 0 0 0,1 1 0 0 0,-32 41 0 0 0,11-2-99 0 0,3 3 1 0 0,3 1-1 0 0,2 1 1 0 0,-51 139-1 0 0,33-46 420 0 0,-37 191 0 0 0,4 75-82 0 0,-40 519 1 0 0,115-755-251 0 0,19 317 1 0 0,3-405-111 0 0,4 0 0 0 0,5-1 0 0 0,4-1 0 0 0,62 172 0 0 0,-63-222-504 0 0,2 0 0 0 0,3-1 0 0 0,1-2 0 0 0,39 53 0 0 0,-45-73-686 0 0,2 0 0 0 0,0-2 0 0 0,1 0-1 0 0,2-2 1 0 0,0-1 0 0 0,2 0 0 0 0,52 29 0 0 0,2-11-2779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11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42 773 2737 0 0,'-20'-6'2430'0'0,"19"6"-2303"0"0,0 0 1 0 0,1 0-1 0 0,-1 0 0 0 0,0 0 1 0 0,0 0-1 0 0,0 0 1 0 0,0 0-1 0 0,1-1 1 0 0,-1 1-1 0 0,0 0 0 0 0,0 0 1 0 0,0-1-1 0 0,1 1 1 0 0,-1-1-1 0 0,0 1 1 0 0,1 0-1 0 0,-1-1 0 0 0,0 1 1 0 0,1-1-1 0 0,-1 0 1 0 0,0 1-1 0 0,1-1 1 0 0,-1 1-1 0 0,1-1 0 0 0,-1 0 1 0 0,1 1-1 0 0,-1-1 1 0 0,1 0-1 0 0,0 0 1 0 0,-1 1-1 0 0,1-1 0 0 0,0 0 1 0 0,0 0-1 0 0,-1 0 1 0 0,1 0-1 0 0,0 1 1 0 0,0-1-1 0 0,0 0 0 0 0,0 0 1 0 0,0 0-1 0 0,0 0 1 0 0,0 1-1 0 0,0-1 1 0 0,1 0-1 0 0,-1 0 0 0 0,0 0 1 0 0,0 1-1 0 0,1-1 1 0 0,-1 0-1 0 0,0 0 1 0 0,1 1-1 0 0,-1-1 0 0 0,1-1 1 0 0,9-20 165 0 0,0-1 1 0 0,1 1-1 0 0,2 1 1 0 0,0 0-1 0 0,1 1 1 0 0,22-24-1 0 0,5-1-62 0 0,64-54-1 0 0,-24 36-158 0 0,3 2 0 0 0,2 5 0 0 0,175-85 0 0 0,-149 91-1519 0 0,-55 25-4893 0 0,-55 24 6026 0 0,-1 0-1 0 0,1 1 1 0 0,0-1 0 0 0,-1 0-1 0 0,0 0 1 0 0,1 0-1 0 0,-1 0 1 0 0,1 0 0 0 0,-1-1-1 0 0,0 1 1 0 0,2-2-1 0 0,2-5-2048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6529 0 0,'-1'6'701'0'0,"0"0"-1"0"0,1 0 1 0 0,0 0-1 0 0,0 0 1 0 0,0 0-1 0 0,1 0 0 0 0,0 0 1 0 0,2 7-1 0 0,-1-8-576 0 0,0 1 0 0 0,1-1 0 0 0,-1-1 0 0 0,1 1 0 0 0,0 0 1 0 0,1-1-1 0 0,-1 1 0 0 0,1-1 0 0 0,0 0 0 0 0,0 0 0 0 0,0-1 0 0 0,0 1 0 0 0,1-1 0 0 0,5 4 0 0 0,29 17-26 0 0,-24-16 198 0 0,-1 0 0 0 0,0 2 0 0 0,-1-1 0 0 0,0 2 0 0 0,0 0 0 0 0,-1 0 0 0 0,-1 1 0 0 0,12 15 0 0 0,-21-24-84 0 0,0 0 1 0 0,-1 1-1 0 0,0-1 0 0 0,1 1 1 0 0,-1 0-1 0 0,0-1 1 0 0,-1 1-1 0 0,1 0 1 0 0,-1-1-1 0 0,0 1 0 0 0,1 0 1 0 0,-2 0-1 0 0,1 0 1 0 0,0-1-1 0 0,-1 1 1 0 0,0 0-1 0 0,0-1 0 0 0,0 1 1 0 0,0 0-1 0 0,0-1 1 0 0,-1 1-1 0 0,1-1 1 0 0,-1 0-1 0 0,0 0 1 0 0,0 1-1 0 0,-1-1 0 0 0,-4 5 1 0 0,-7 8-53 0 0,-2 0 1 0 0,0-1 0 0 0,-30 22-1 0 0,26-22-45 0 0,2-1-465 0 0,0 0 239 0 0,-30 29 0 0 0,23-10-2453 0 0,24-30 1924 0 0,-1 0 0 0 0,1 0 0 0 0,0 1 0 0 0,0-1 1 0 0,0 0-1 0 0,0 0 0 0 0,0 0 0 0 0,1 1 0 0 0,-1 3 0 0 0,3 4-4051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11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56 2345 0 0,'0'-1'115'0'0,"-1"0"1"0"0,1 0 0 0 0,0 0-1 0 0,-1 1 1 0 0,1-1 0 0 0,0 0-1 0 0,0 0 1 0 0,0 0 0 0 0,-1 0-1 0 0,1 0 1 0 0,0 0 0 0 0,0 0-1 0 0,0 0 1 0 0,0 0 0 0 0,1 0-1 0 0,-1 0 1 0 0,0 0 0 0 0,0 1-1 0 0,1-1 1 0 0,-1 0 0 0 0,0 0-1 0 0,1 0 1 0 0,-1 0 0 0 0,1 0-1 0 0,-1 1 1 0 0,1-1 0 0 0,0-1-1 0 0,1 0 33 0 0,0 0-1 0 0,1 0 1 0 0,-1 1-1 0 0,0-1 0 0 0,1 1 1 0 0,-1-1-1 0 0,1 1 0 0 0,0 0 1 0 0,3-1-1 0 0,4-2 199 0 0,1 2 0 0 0,0-1 1 0 0,20-1-1 0 0,-13 4-188 0 0,0 1-1 0 0,-1 0 1 0 0,1 1 0 0 0,-1 1 0 0 0,1 0 0 0 0,-1 2-1 0 0,0 0 1 0 0,-1 1 0 0 0,1 0 0 0 0,-1 2 0 0 0,0 0 0 0 0,-1 0-1 0 0,0 1 1 0 0,16 13 0 0 0,-29-19-37 0 0,0-1 1 0 0,0 1-1 0 0,0-1 0 0 0,0 1 0 0 0,0 0 1 0 0,-1 0-1 0 0,1 0 0 0 0,-1 0 1 0 0,0 0-1 0 0,0 0 0 0 0,0 0 1 0 0,0 0-1 0 0,0 1 0 0 0,-1-1 0 0 0,1 0 1 0 0,-1 0-1 0 0,0 1 0 0 0,0-1 1 0 0,0 0-1 0 0,-1 1 0 0 0,1-1 0 0 0,-1 0 1 0 0,0 4-1 0 0,-4 9 297 0 0,0 1 1 0 0,-1-1-1 0 0,-9 19 1 0 0,8-21-320 0 0,-22 47 172 0 0,16-38-474 0 0,2 0 0 0 0,1 1-1 0 0,0 0 1 0 0,2 1 0 0 0,-9 46-1 0 0,18-54-2861 0 0,-1-16 2910 0 0,0-1 0 0 0,1 0 0 0 0,-1 1 1 0 0,0-1-1 0 0,0 0 0 0 0,0 0 0 0 0,1 1 0 0 0,-1-1 0 0 0,0 0 0 0 0,0 0 0 0 0,1 0 0 0 0,-1 1 0 0 0,0-1 0 0 0,1 0 0 0 0,-1 0 0 0 0,0 0 0 0 0,1 0 0 0 0,-1 0 0 0 0,0 1 0 0 0,1-1 0 0 0,-1 0 0 0 0,0 0 0 0 0,1 0 1 0 0,-1 0-1 0 0,0 0 0 0 0,1 0 0 0 0,-1 0 0 0 0,0 0 0 0 0,1 0 0 0 0,-1 0 0 0 0,0 0 0 0 0,1-1 0 0 0,-1 1 0 0 0,0 0 0 0 0,1 0 0 0 0,-1 0 0 0 0,0 0 0 0 0,1-1 0 0 0,-1 1 0 0 0,0 0 0 0 0,0 0 0 0 0,1 0 0 0 0,-1-1 1 0 0,0 1-1 0 0,1 0 0 0 0,6-6-3021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12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26 2336 0 0,'-36'-8'4031'0'0,"34"8"-3532"0"0,0-1 0 0 0,-1 1-1 0 0,1-1 1 0 0,0 0-1 0 0,0 0 1 0 0,0 0-1 0 0,0 0 1 0 0,0 0-1 0 0,1 0 1 0 0,-1 0-1 0 0,0-1 1 0 0,0 1 0 0 0,1-1-1 0 0,-3-2 1 0 0,40 6-305 0 0,10 5-234 0 0,64 2-1 0 0,-10-2 53 0 0,-122-4-93 0 0,0 2 1 0 0,1 1-1 0 0,-26 11 0 0 0,28-10 91 0 0,0 1 1 0 0,1 1-1 0 0,0 1 0 0 0,0 1 0 0 0,1 0 0 0 0,1 1 0 0 0,-18 16 1 0 0,27-22-8 0 0,0 1-1 0 0,0 1 1 0 0,1-1 0 0 0,0 1 0 0 0,0 0 0 0 0,1 0 0 0 0,0 1 0 0 0,0-1 0 0 0,1 1 0 0 0,0 0 0 0 0,0 1-1 0 0,1-1 1 0 0,1 1 0 0 0,0-1 0 0 0,0 1 0 0 0,-1 18 0 0 0,3-22-51 0 0,1 0 1 0 0,0 1-1 0 0,0-1 1 0 0,0 0 0 0 0,1 1-1 0 0,0-1 1 0 0,0 0-1 0 0,0 0 1 0 0,1 0-1 0 0,0-1 1 0 0,0 1-1 0 0,0-1 1 0 0,1 0-1 0 0,0 1 1 0 0,0-1-1 0 0,0-1 1 0 0,1 1-1 0 0,-1-1 1 0 0,1 0-1 0 0,0 0 1 0 0,1 0-1 0 0,-1-1 1 0 0,0 1-1 0 0,1-1 1 0 0,0-1-1 0 0,0 1 1 0 0,9 2-1 0 0,-4-2-476 0 0,-1 0-1 0 0,1 0 0 0 0,-1-1 1 0 0,1 0-1 0 0,0-1 1 0 0,0-1-1 0 0,0 1 0 0 0,0-2 1 0 0,0 1-1 0 0,-1-2 1 0 0,1 1-1 0 0,0-2 0 0 0,-1 1 1 0 0,1-1-1 0 0,14-7 1 0 0,9-10-659 0 0,1-4-778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12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2849 0 0,'-3'2'274'0'0,"-1"-1"0"0"0,1 1 0 0 0,0-1 0 0 0,-1 1 1 0 0,1 0-1 0 0,0 0 0 0 0,0 0 0 0 0,0 1 0 0 0,1-1 1 0 0,-1 1-1 0 0,1 0 0 0 0,-1-1 0 0 0,1 1 1 0 0,0 0-1 0 0,0 1 0 0 0,0-1 0 0 0,0 0 0 0 0,1 0 1 0 0,-3 6-1 0 0,-3 8 359 0 0,1 0 0 0 0,-6 28 0 0 0,7-26-411 0 0,1 1 1 0 0,1-1-1 0 0,1 1 1 0 0,0 0-1 0 0,1 0 1 0 0,2 0-1 0 0,4 36 1 0 0,-5-56-222 0 0,1 1 0 0 0,-1 0-1 0 0,1-1 1 0 0,-1 1 0 0 0,1 0 0 0 0,-1-1 0 0 0,1 1 0 0 0,-1-1 0 0 0,1 1-1 0 0,0-1 1 0 0,-1 1 0 0 0,1-1 0 0 0,0 1 0 0 0,-1-1 0 0 0,1 0 0 0 0,0 1 0 0 0,-1-1-1 0 0,1 0 1 0 0,0 0 0 0 0,0 0 0 0 0,0 1 0 0 0,-1-1 0 0 0,1 0 0 0 0,0 0-1 0 0,0 0 1 0 0,-1 0 0 0 0,1 0 0 0 0,0 0 0 0 0,0-1 0 0 0,0 1 0 0 0,-1 0-1 0 0,1 0 1 0 0,0 0 0 0 0,0-1 0 0 0,-1 1 0 0 0,2-1 0 0 0,38-15-296 0 0,-28 11-92 0 0,6-3-1593 0 0,-1 0 0 0 0,0-1 0 0 0,22-17-1 0 0,16-15 1223 0 0,-51 38 752 0 0,-1 0 1 0 0,0 0-1 0 0,0 0 0 0 0,0 0 0 0 0,0 0 0 0 0,-1-1 0 0 0,0 0 0 0 0,1 1 1 0 0,-1-1-1 0 0,0 0 0 0 0,-1 0 0 0 0,1 0 0 0 0,1-6 0 0 0,-1-2 709 0 0,-1 1-1 0 0,0-1 1 0 0,0-19-1 0 0,-1 21 399 0 0,-3 46 687 0 0,-1-1 0 0 0,-15 58 1 0 0,11-59-1872 0 0,1 0-1 0 0,2 0 1 0 0,1 1 0 0 0,1 54 0 0 0,3-84-84 0 0,1-1 0 0 0,0 1 1 0 0,0-1-1 0 0,1 0 0 0 0,-1 1 0 0 0,1-1 0 0 0,0 0 1 0 0,0 0-1 0 0,0 0 0 0 0,0 0 0 0 0,5 6 0 0 0,-6-10 18 0 0,0 1-1 0 0,-1 0 0 0 0,1 0 1 0 0,0-1-1 0 0,0 1 0 0 0,0 0 0 0 0,0-1 1 0 0,-1 1-1 0 0,1-1 0 0 0,0 1 1 0 0,0-1-1 0 0,0 1 0 0 0,0-1 1 0 0,0 0-1 0 0,0 0 0 0 0,0 1 1 0 0,1-1-1 0 0,-1 0 0 0 0,0 0 0 0 0,0 0 1 0 0,1 0-1 0 0,0-1-15 0 0,-1 1-1 0 0,1-1 1 0 0,-1 0 0 0 0,1 0-1 0 0,-1 0 1 0 0,1 1 0 0 0,-1-2-1 0 0,1 1 1 0 0,-1 0 0 0 0,0 0-1 0 0,0 0 1 0 0,0-1 0 0 0,1 1-1 0 0,-1 0 1 0 0,-1-1 0 0 0,1 1-1 0 0,1-3 1 0 0,10-19-660 0 0,1-4-788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1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2721 0 0,'0'-1'220'0'0,"0"1"0"0"0,0 0 1 0 0,0-1-1 0 0,0 1 0 0 0,0-1 1 0 0,0 1-1 0 0,0-1 0 0 0,0 1 1 0 0,0 0-1 0 0,0-1 0 0 0,0 1 1 0 0,0-1-1 0 0,0 1 0 0 0,0-1 0 0 0,0 1 1 0 0,1 0-1 0 0,-1-1 0 0 0,0 1 1 0 0,0 0-1 0 0,0-1 0 0 0,1 1 1 0 0,-1-1-1 0 0,0 1 0 0 0,1 0 1 0 0,-1 0-1 0 0,0-1 0 0 0,1 1 1 0 0,-1 0-1 0 0,0 0 0 0 0,1-1 1 0 0,-1 1-1 0 0,0 0 0 0 0,1 0 1 0 0,-1 0-1 0 0,1-1 0 0 0,-1 1 1 0 0,0 0-1 0 0,1 0 0 0 0,-1 0 1 0 0,1 0-1 0 0,-1 0 0 0 0,1 0 1 0 0,22 11 1548 0 0,-15-6-2050 0 0,0 1 1 0 0,-1 1-1 0 0,12 12 0 0 0,-18-18-36 0 0,1 1 0 0 0,-1-1-1 0 0,0 1 1 0 0,0-1-1 0 0,1 1 1 0 0,-1 0 0 0 0,0 0-1 0 0,0-1 1 0 0,-1 1-1 0 0,1 0 1 0 0,0 0 0 0 0,-1 0-1 0 0,1 0 1 0 0,-1 0-1 0 0,1 0 1 0 0,-1 0 0 0 0,0 0-1 0 0,0 0 1 0 0,0 0-1 0 0,0 0 1 0 0,0 0 0 0 0,0 0-1 0 0,-1 0 1 0 0,1 0-1 0 0,-1 0 1 0 0,1 0 0 0 0,-1-1-1 0 0,0 1 1 0 0,-1 3-1 0 0,-7 6-2161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13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56 2665 0 0,'0'1'178'0'0,"-1"1"0"0"0,1 0 1 0 0,0-1-1 0 0,-1 1 1 0 0,1 0-1 0 0,0-1 0 0 0,0 1 1 0 0,0 0-1 0 0,0-1 0 0 0,0 1 1 0 0,0 0-1 0 0,1-1 1 0 0,-1 1-1 0 0,1 0 0 0 0,-1-1 1 0 0,1 1-1 0 0,-1-1 1 0 0,1 1-1 0 0,0-1 0 0 0,0 1 1 0 0,1 1-1 0 0,0-1 84 0 0,0 0 0 0 0,0 0 0 0 0,1 0 0 0 0,-1-1 0 0 0,0 1 0 0 0,1-1-1 0 0,-1 1 1 0 0,1-1 0 0 0,0 0 0 0 0,-1 0 0 0 0,6 1 0 0 0,6 1 388 0 0,0-1 0 0 0,0 0 0 0 0,29-1 0 0 0,-36-1-741 0 0,11 0 181 0 0,-8-1-25 0 0,0 1 1 0 0,0 0 0 0 0,0 1 0 0 0,0 0 0 0 0,13 4-1 0 0,-24-2-157 0 0,0 0 0 0 0,-1 0-1 0 0,0-1 1 0 0,0 1 0 0 0,0 0-1 0 0,0-1 1 0 0,0 1 0 0 0,-1-1 0 0 0,-2 2-1 0 0,-1 3 2 0 0,1-1 56 0 0,2 0 1 0 0,-1-1 0 0 0,0 1 0 0 0,1 1 0 0 0,0-1 0 0 0,1 0-1 0 0,-1 1 1 0 0,1-1 0 0 0,0 1 0 0 0,1 0 0 0 0,0 0 0 0 0,0-1-1 0 0,0 1 1 0 0,1 0 0 0 0,0 0 0 0 0,0 0 0 0 0,3 13 0 0 0,-3-19 50 0 0,0-1 0 0 0,0 1 0 0 0,0-1 0 0 0,0 1 1 0 0,0-1-1 0 0,1 1 0 0 0,-1 0 0 0 0,0-1 0 0 0,0 1 0 0 0,1-1 1 0 0,-1 1-1 0 0,0-1 0 0 0,1 1 0 0 0,-1-1 0 0 0,0 0 0 0 0,1 1 1 0 0,-1-1-1 0 0,1 1 0 0 0,-1-1 0 0 0,1 0 0 0 0,-1 1 0 0 0,1-1 1 0 0,-1 0-1 0 0,1 1 0 0 0,-1-1 0 0 0,1 0 0 0 0,-1 0 0 0 0,1 0 1 0 0,0 0-1 0 0,-1 1 0 0 0,1-1 0 0 0,-1 0 0 0 0,2 0 0 0 0,-1-1 39 0 0,0 1-1 0 0,1-1 1 0 0,-1 0 0 0 0,0 1-1 0 0,1-1 1 0 0,-1 0-1 0 0,0 0 1 0 0,0 0-1 0 0,0 0 1 0 0,0 0-1 0 0,0 0 1 0 0,2-2-1 0 0,22-37 713 0 0,-20 28-842 0 0,0 1-1 0 0,-1-1 0 0 0,0-1 0 0 0,-1 1 1 0 0,0 0-1 0 0,-1-1 0 0 0,0 0 0 0 0,-1 1 1 0 0,-1-1-1 0 0,-1-14 0 0 0,0 16-949 0 0,0 1 0 0 0,-1 0 0 0 0,0-1 0 0 0,-1 1 1 0 0,0 0-1 0 0,-1 0 0 0 0,-8-16 0 0 0,9 23 152 0 0,4 9 228 0 0,3 2-1030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13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19 2032 0 0,'2'-3'252'0'0,"0"1"-1"0"0,1 0 0 0 0,-1 0 1 0 0,1 0-1 0 0,-1 1 0 0 0,1-1 1 0 0,0 1-1 0 0,5-3 0 0 0,-7 4-191 0 0,-1 0 0 0 0,0 0 0 0 0,0 0 0 0 0,0 0 0 0 0,1 0 0 0 0,-1 0 1 0 0,0 0-1 0 0,0 0 0 0 0,1 0 0 0 0,-1 1 0 0 0,0-1 0 0 0,0 0 0 0 0,1 0 0 0 0,-1 0 0 0 0,0 0 0 0 0,0 0 0 0 0,0 0 0 0 0,1 1 0 0 0,-1-1 0 0 0,0 0 0 0 0,0 0 0 0 0,0 0 0 0 0,0 1 0 0 0,1-1 0 0 0,-1 0 0 0 0,0 0 1 0 0,0 0-1 0 0,0 1 0 0 0,0-1 0 0 0,0 0 0 0 0,0 0 0 0 0,0 1 0 0 0,0-1 0 0 0,1 0 0 0 0,-1 1 0 0 0,-2 19 1515 0 0,-10 24 486 0 0,-7 28-792 0 0,18-66-1251 0 0,1-1 1 0 0,-1 1-1 0 0,1 0 1 0 0,0-1-1 0 0,0 1 1 0 0,1-1-1 0 0,-1 1 0 0 0,1-1 1 0 0,1 1-1 0 0,2 7 1 0 0,-3-11-17 0 0,0 1 0 0 0,1-1 1 0 0,0 1-1 0 0,0-1 0 0 0,0 0 1 0 0,0 0-1 0 0,0 0 0 0 0,0 0 1 0 0,0 0-1 0 0,0 0 0 0 0,1 0 0 0 0,-1-1 1 0 0,4 2-1 0 0,41 17 51 0 0,-18-8-36 0 0,-21-9-183 0 0,-5-1-301 0 0,0-1 1 0 0,0 1-1 0 0,0-1 1 0 0,0 1-1 0 0,0 0 0 0 0,0 0 1 0 0,0 1-1 0 0,2 2 1 0 0,-4-4 292 0 0,0 0-1 0 0,-1 1 1 0 0,1-1-1 0 0,-1 0 1 0 0,1 1 0 0 0,-1-1-1 0 0,0 0 1 0 0,1 1-1 0 0,-1-1 1 0 0,0 1 0 0 0,0-1-1 0 0,0 1 1 0 0,0-1-1 0 0,0 1 1 0 0,0-1 0 0 0,0 0-1 0 0,-1 1 1 0 0,1-1-1 0 0,0 1 1 0 0,-1-1 0 0 0,0 0-1 0 0,1 1 1 0 0,-2 1-1 0 0,-5 10-2052 0 0</inkml:trace>
  <inkml:trace contextRef="#ctx0" brushRef="#br0" timeOffset="1">0 545 3873 0 0,'69'-29'9858'0'0,"38"-6"-7396"0"0,-104 34-2415 0 0,0 0 1 0 0,0 1 0 0 0,0-1-1 0 0,0 1 1 0 0,1-1 0 0 0,-1 1-1 0 0,0 0 1 0 0,0 1-1 0 0,0-1 1 0 0,0 0 0 0 0,0 1-1 0 0,1 0 1 0 0,-1-1-1 0 0,0 1 1 0 0,0 0 0 0 0,0 1-1 0 0,-1-1 1 0 0,1 1 0 0 0,0-1-1 0 0,0 1 1 0 0,-1 0-1 0 0,6 4 1 0 0,-6-3-295 0 0,1 0-1 0 0,-1 0 1 0 0,1 0-1 0 0,-1 0 1 0 0,0 0 0 0 0,0 1-1 0 0,2 6 1 0 0,-2-5-1157 0 0,0-1-1 0 0,-1 1 1 0 0,0 0 0 0 0,0 0-1 0 0,-1 0 1 0 0,1 7 0 0 0,0-6-2563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14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 5369 0 0,'-6'8'5098'0'0,"-1"14"-3140"0"0,4-11-1088 0 0,-49 133 1155 0 0,-31 85-3394 0 0,83-229 1324 0 0,0 0 0 0 0,0 0 0 0 0,0 1 0 0 0,0-1 0 0 0,0 0 0 0 0,0 0 0 0 0,0 0 0 0 0,0 1 0 0 0,0-1 0 0 0,0 0 0 0 0,0 0 0 0 0,0 0 0 0 0,0 1 0 0 0,0-1 0 0 0,0 0 0 0 0,0 0 0 0 0,0 0 0 0 0,0 1 0 0 0,-1-1 0 0 0,1 0 0 0 0,0 0 0 0 0,0 0 0 0 0,0 1 0 0 0,0-1 0 0 0,0 0 0 0 0,-1 0 0 0 0,1 0 0 0 0,0 0 0 0 0,0 0 0 0 0,0 1 0 0 0,0-1 0 0 0,-1 0 0 0 0,1 0 0 0 0,0 0 0 0 0,0 0 0 0 0,0 0 0 0 0,-1 0 0 0 0,1 0 0 0 0,0 0 0 0 0,0 0 0 0 0,-1 0 0 0 0,1 0 0 0 0,0 0 0 0 0,0 0 0 0 0,0 0 0 0 0,-1 0 0 0 0,1 0 0 0 0,0 0 0 0 0,0 0 0 0 0,-1 0 0 0 0,-3-14-1026 0 0,3-24 499 0 0,1 36 580 0 0,0-1 0 0 0,1 0 0 0 0,-1 1 0 0 0,1-1 0 0 0,-1 0 0 0 0,1 1 0 0 0,0-1 0 0 0,0 1 1 0 0,1-1-1 0 0,-1 1 0 0 0,0 0 0 0 0,1-1 0 0 0,-1 1 0 0 0,1 0 0 0 0,0 0 0 0 0,0 0 0 0 0,0 0 0 0 0,0 1 0 0 0,0-1 0 0 0,0 0 1 0 0,4-2-1 0 0,-3 4 8 0 0,0-1-1 0 0,-1 1 1 0 0,1-1 0 0 0,0 1 0 0 0,0 0 0 0 0,0 0 0 0 0,0 0 0 0 0,0 0 0 0 0,-1 1 0 0 0,1-1 0 0 0,0 1 0 0 0,0-1 0 0 0,0 1-1 0 0,-1 0 1 0 0,1 0 0 0 0,0 1 0 0 0,-1-1 0 0 0,1 0 0 0 0,-1 1 0 0 0,4 2 0 0 0,36 33 52 0 0,-32-27-205 0 0,1 0 0 0 0,18 13 0 0 0,-25-21-208 0 0,-1 0 0 0 0,0 0-1 0 0,1-1 1 0 0,-1 1 0 0 0,1-1 0 0 0,-1 0-1 0 0,1 0 1 0 0,5 1 0 0 0,-7-2 172 0 0,-1 0 0 0 0,0 0 0 0 0,1 0 0 0 0,-1 0 0 0 0,1 0 0 0 0,-1 0 0 0 0,0-1 0 0 0,1 1 0 0 0,-1 0 0 0 0,0-1 0 0 0,0 1 0 0 0,1-1 0 0 0,-1 0 0 0 0,0 1 0 0 0,0-1 0 0 0,0 0 1 0 0,1 0-1 0 0,-1 1 0 0 0,0-1 0 0 0,0 0 0 0 0,-1 0 0 0 0,1 0 0 0 0,0 0 0 0 0,0-1 0 0 0,1 0 0 0 0,7-9-1637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14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3409 0 0,'0'24'4057'0'0,"2"44"-657"0"0,-2-63-3385 0 0,1 0-1 0 0,0 0 1 0 0,0 0-1 0 0,0-1 1 0 0,0 1 0 0 0,1-1-1 0 0,0 1 1 0 0,0-1-1 0 0,0 1 1 0 0,1-1-1 0 0,2 4 1 0 0,-3-6-79 0 0,0-1-1 0 0,-1 1 1 0 0,1-1 0 0 0,0 0-1 0 0,0 1 1 0 0,0-1 0 0 0,0 0-1 0 0,0 0 1 0 0,0 0 0 0 0,0-1-1 0 0,0 1 1 0 0,1 0 0 0 0,-1-1 0 0 0,0 1-1 0 0,0-1 1 0 0,1 0 0 0 0,-1 0-1 0 0,0 0 1 0 0,0 0 0 0 0,1 0-1 0 0,-1-1 1 0 0,0 1 0 0 0,0 0-1 0 0,1-1 1 0 0,-1 0 0 0 0,0 0-1 0 0,0 1 1 0 0,0-1 0 0 0,4-3-1 0 0,2 0-898 0 0,0-1 0 0 0,0 0 0 0 0,0 0 0 0 0,-1-1 0 0 0,13-13 0 0 0,-11 9 905 0 0,0-1 0 0 0,-1-1 1 0 0,0 0-1 0 0,-1 0 0 0 0,0 0 1 0 0,-1-1-1 0 0,0 0 0 0 0,-1 0 1 0 0,-1 0-1 0 0,0-1 0 0 0,2-16 1 0 0,-6 29 96 0 0,0 1 0 0 0,1-1 1 0 0,-1 0-1 0 0,0 1 0 0 0,0-1 1 0 0,0 0-1 0 0,0 0 0 0 0,0 1 1 0 0,0-1-1 0 0,0 0 0 0 0,0 1 1 0 0,0-1-1 0 0,0 0 0 0 0,0 0 1 0 0,0 1-1 0 0,0-1 1 0 0,-1 0-1 0 0,1 1 0 0 0,0-1 1 0 0,0 0-1 0 0,-1 1 0 0 0,1-1 1 0 0,0 0-1 0 0,-1 1 0 0 0,1-1 1 0 0,-1 1-1 0 0,1-1 0 0 0,-1 1 1 0 0,1-1-1 0 0,-1 1 0 0 0,0-1 1 0 0,1 1-1 0 0,-1 0 0 0 0,1-1 1 0 0,-1 1-1 0 0,0 0 1 0 0,1-1-1 0 0,-1 1 0 0 0,0 0 1 0 0,1 0-1 0 0,-1 0 0 0 0,0 0 1 0 0,0-1-1 0 0,1 1 0 0 0,-1 0 1 0 0,-1 0-1 0 0,0 1 185 0 0,0-1 0 0 0,0 1 0 0 0,0 0 0 0 0,0 0 0 0 0,0-1 0 0 0,0 1 0 0 0,0 0 1 0 0,1 0-1 0 0,-1 1 0 0 0,0-1 0 0 0,1 0 0 0 0,-1 1 0 0 0,0-1 0 0 0,1 1 0 0 0,-2 2 0 0 0,-10 14 648 0 0,2 1 0 0 0,0 1 0 0 0,2 0 0 0 0,-13 35 0 0 0,1 19-2409 0 0,9-1-3496 0 0,0-28 1915 0 0,11-20 1107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1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2761 0 0,'-14'23'1262'0'0,"0"1"0"0"0,2 0 0 0 0,0 1 1 0 0,-7 28-1 0 0,14-41-949 0 0,2 1 0 0 0,0 0 0 0 0,1 0 0 0 0,0 0 0 0 0,1 0 0 0 0,0 0 0 0 0,1 0 0 0 0,0 1 0 0 0,1-1 0 0 0,4 19 0 0 0,-4-28-280 0 0,0-1 0 0 0,0 0 0 0 0,0 1 1 0 0,0-1-1 0 0,1 0 0 0 0,-1 0 0 0 0,1 0 1 0 0,0 0-1 0 0,0 0 0 0 0,0 0 0 0 0,0-1 1 0 0,0 1-1 0 0,0-1 0 0 0,1 1 0 0 0,-1-1 1 0 0,1 0-1 0 0,0 0 0 0 0,0 0 0 0 0,6 3 1 0 0,-6-4 0 0 0,0 0 1 0 0,0-1 0 0 0,0 1 0 0 0,0-1-1 0 0,1 0 1 0 0,-1 1 0 0 0,0-1 0 0 0,0-1-1 0 0,1 1 1 0 0,-1 0 0 0 0,0-1 0 0 0,0 0 0 0 0,0 0-1 0 0,0 1 1 0 0,1-2 0 0 0,-1 1 0 0 0,-1 0-1 0 0,1-1 1 0 0,0 1 0 0 0,0-1 0 0 0,3-3-1 0 0,1-1 59 0 0,0 0-1 0 0,0 0 0 0 0,-1-1 0 0 0,0 0 0 0 0,0 0 1 0 0,-1-1-1 0 0,0 1 0 0 0,0-1 0 0 0,0 0 1 0 0,-1-1-1 0 0,-1 1 0 0 0,1-1 0 0 0,-1 0 0 0 0,-1 0 1 0 0,0 0-1 0 0,0 0 0 0 0,-1 0 0 0 0,0 0 0 0 0,0 0 1 0 0,-2-15-1 0 0,1 18-45 0 0,0 0 0 0 0,-1 0-1 0 0,0 0 1 0 0,0 0 0 0 0,-1 0 0 0 0,1 0-1 0 0,-1 1 1 0 0,-1-1 0 0 0,1 1 0 0 0,-1-1 0 0 0,0 1-1 0 0,0 0 1 0 0,0 0 0 0 0,-1 0 0 0 0,0 0 0 0 0,0 1-1 0 0,0 0 1 0 0,-1 0 0 0 0,1 0 0 0 0,-1 0 0 0 0,0 0-1 0 0,0 1 1 0 0,0 0 0 0 0,0 0 0 0 0,-1 1 0 0 0,1-1-1 0 0,-1 1 1 0 0,0 0 0 0 0,1 1 0 0 0,-1-1-1 0 0,0 1 1 0 0,-7 0 0 0 0,9 0-130 0 0,0 1-1 0 0,1 0 1 0 0,-1 1 0 0 0,0-1-1 0 0,0 1 1 0 0,0-1 0 0 0,1 1-1 0 0,-1 0 1 0 0,0 0 0 0 0,1 1-1 0 0,-7 3 1 0 0,8-4-152 0 0,1-1 0 0 0,-1 1 0 0 0,1 0 1 0 0,0 1-1 0 0,0-1 0 0 0,-1 0 0 0 0,1 0 0 0 0,0 1 1 0 0,0-1-1 0 0,0 0 0 0 0,0 1 0 0 0,-1 2 0 0 0,2-3-172 0 0,-1 0 0 0 0,1 1 0 0 0,0-1 0 0 0,-1 1 0 0 0,1-1 0 0 0,0 1 0 0 0,0-1 0 0 0,0 1 0 0 0,0-1 0 0 0,0 1 0 0 0,1-1 0 0 0,-1 1 0 0 0,0-1 0 0 0,1 1 0 0 0,-1-1 0 0 0,1 2 0 0 0,6 8-4134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15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0 8626 0 0,'0'12'1683'0'0,"-1"-1"1"0"0,-1 1-1 0 0,-3 13 0 0 0,-14 36 685 0 0,-36 54-2662 0 0,36-79 949 0 0,-1 2-1004 0 0,2 0 0 0 0,2 2-1 0 0,1-1 1 0 0,-10 47 0 0 0,26-78-2646 0 0,7-18 1694 0 0,14-28 1031 0 0,-17 30 116 0 0,-1 1 149 0 0,0 1 0 0 0,0 0 0 0 0,0 0 0 0 0,1 0 0 0 0,0 0 0 0 0,0 1 0 0 0,0 0 0 0 0,12-9 0 0 0,-14 12 11 0 0,1 0 0 0 0,-1 1 0 0 0,0-1 0 0 0,1 1 1 0 0,-1 0-1 0 0,1 0 0 0 0,0 0 0 0 0,-1 1 0 0 0,1-1 0 0 0,0 1 0 0 0,-1 0 0 0 0,1 0 0 0 0,0 0 0 0 0,-1 0 0 0 0,1 0 0 0 0,0 1 0 0 0,-1 0 0 0 0,1 0 0 0 0,-1 0 0 0 0,5 2 0 0 0,6 3 5 0 0,1 2 0 0 0,-1-1 0 0 0,-1 2 0 0 0,19 14 0 0 0,-19-13-774 0 0,0-1 1 0 0,0 0-1 0 0,1-1 0 0 0,22 10 1 0 0,-34-17 519 0 0,1 0 1 0 0,0-1-1 0 0,0 1 0 0 0,0 0 1 0 0,0-1-1 0 0,0 1 1 0 0,0-1-1 0 0,0 0 0 0 0,0 0 1 0 0,0 0-1 0 0,0-1 1 0 0,0 1-1 0 0,0-1 0 0 0,0 1 1 0 0,0-1-1 0 0,-1 0 1 0 0,1 0-1 0 0,0-1 0 0 0,0 1 1 0 0,-1 0-1 0 0,5-4 1 0 0,7-5-1503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1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192 139 6601 0 0,'-5'-2'654'0'0,"-1"0"-1"0"0,1 1 0 0 0,0 0 0 0 0,-1 0 0 0 0,1 0 1 0 0,-1 0-1 0 0,0 1 0 0 0,1 0 0 0 0,-1 0 0 0 0,1 1 1 0 0,-1 0-1 0 0,1 0 0 0 0,-1 0 0 0 0,1 0 0 0 0,-9 4 1 0 0,8-2-323 0 0,1 0 1 0 0,0 1 0 0 0,0-1 0 0 0,0 1 0 0 0,0 0 0 0 0,1 0-1 0 0,-1 1 1 0 0,1-1 0 0 0,0 1 0 0 0,1 0 0 0 0,-1 0-1 0 0,-3 8 1 0 0,1-2-267 0 0,1 0 0 0 0,0 1 1 0 0,1 0-1 0 0,1 0 0 0 0,0 0 0 0 0,0 0 0 0 0,1 0 0 0 0,1 1 0 0 0,0-1 1 0 0,1 1-1 0 0,0-1 0 0 0,1 0 0 0 0,3 18 0 0 0,-2-21-70 0 0,1 1 1 0 0,0-1-1 0 0,1 0 0 0 0,0 0 0 0 0,7 13 1 0 0,-9-20-1 0 0,-1 1 0 0 0,1-1 0 0 0,0 0 0 0 0,-1 0 0 0 0,1 0 0 0 0,0 0 0 0 0,0-1 1 0 0,0 1-1 0 0,0 0 0 0 0,1-1 0 0 0,2 2 0 0 0,-3-2-1 0 0,-1-1 1 0 0,0 0 0 0 0,1 1-1 0 0,-1-1 1 0 0,0 0-1 0 0,1 0 1 0 0,-1 0-1 0 0,0 0 1 0 0,1 0-1 0 0,-1 0 1 0 0,1 0-1 0 0,-1 0 1 0 0,0-1-1 0 0,1 1 1 0 0,-1-1-1 0 0,0 1 1 0 0,0-1-1 0 0,1 1 1 0 0,-1-1-1 0 0,0 0 1 0 0,0 1-1 0 0,0-1 1 0 0,2-1-1 0 0,0-1 1 0 0,0-1-1 0 0,0 1 0 0 0,0-1 0 0 0,-1 1 0 0 0,1-1 0 0 0,-1 0 1 0 0,0 0-1 0 0,0 0 0 0 0,0 0 0 0 0,-1-1 0 0 0,2-6 0 0 0,10-52 1 0 0,-12 58 3 0 0,3-27 23 0 0,-1 0 0 0 0,-1 0 0 0 0,-4-41-1 0 0,1 59-40 0 0,0 1 0 0 0,-2-1 0 0 0,1 0 0 0 0,-2 1-1 0 0,0-1 1 0 0,0 1 0 0 0,-1 0 0 0 0,-1 1 0 0 0,0-1 0 0 0,-9-12-1 0 0,13 22-3 0 0,1 1 0 0 0,-1 0 0 0 0,0 0 0 0 0,0 0 0 0 0,0 0-1 0 0,0 0 1 0 0,0 0 0 0 0,0 1 0 0 0,-1-1 0 0 0,-2-1 0 0 0,4 3-79 0 0,0-1 0 0 0,0 1 0 0 0,0 0 0 0 0,0-1 0 0 0,0 1 0 0 0,0 0 0 0 0,0 0 0 0 0,-1 0 1 0 0,1 0-1 0 0,0 0 0 0 0,0 0 0 0 0,0 0 0 0 0,0 0 0 0 0,0 0 0 0 0,0 0 0 0 0,0 1 0 0 0,0-1 1 0 0,0 0-1 0 0,-1 1 0 0 0,0 1-294 0 0,1-1 0 0 0,-1 0 0 0 0,1 1 0 0 0,0-1 0 0 0,0 1 0 0 0,0-1 0 0 0,0 1 0 0 0,0 0 0 0 0,0 0 0 0 0,0-1-1 0 0,0 1 1 0 0,0 0 0 0 0,1 0 0 0 0,-1 0 0 0 0,1 0 0 0 0,0 0 0 0 0,-1 0 0 0 0,1 0 0 0 0,0 0 0 0 0,0 0 0 0 0,0 0 0 0 0,1-1 0 0 0,-1 1 0 0 0,0 0 0 0 0,1 0 0 0 0,-1 0 0 0 0,1 2 0 0 0,5 14-5029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15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2304 0 0,'-2'1'277'0'0,"1"-1"0"0"0,-1 1 0 0 0,0 0 0 0 0,1 0 0 0 0,-1 0 0 0 0,1 0 0 0 0,-1 0 0 0 0,1 0 0 0 0,-1 0 0 0 0,1 1 0 0 0,-1-1 0 0 0,1 0 0 0 0,0 1 0 0 0,0-1 0 0 0,0 1 0 0 0,0-1 0 0 0,0 1 0 0 0,0 0 0 0 0,0-1 0 0 0,1 1 0 0 0,-1 0 0 0 0,0-1 0 0 0,1 1 0 0 0,-1 0 0 0 0,1 0 0 0 0,0 3 0 0 0,-2 9 512 0 0,1-1-1 0 0,1 24 1 0 0,0-18-510 0 0,-2 22-93 0 0,0-16-350 0 0,2 0-1 0 0,0 0 1 0 0,1 0-1 0 0,8 39 1 0 0,-8-62 157 0 0,-1-1 0 0 0,1 1 0 0 0,-1-1-1 0 0,1 0 1 0 0,-1 1 0 0 0,1-1 0 0 0,0 0 0 0 0,0 0 0 0 0,0 1 0 0 0,-1-1 0 0 0,1 0 0 0 0,1 0 0 0 0,-1 0 0 0 0,0 0-1 0 0,0 0 1 0 0,0 0 0 0 0,0-1 0 0 0,1 1 0 0 0,-1 0 0 0 0,0 0 0 0 0,1-1 0 0 0,-1 1 0 0 0,0-1 0 0 0,1 1 0 0 0,-1-1-1 0 0,1 0 1 0 0,1 1 0 0 0,5-1-112 0 0,1 0 0 0 0,-1 0-1 0 0,0-1 1 0 0,10-2 0 0 0,-12 2-1002 0 0,0 0 0 0 0,1 0 0 0 0,-1 1 0 0 0,0 0 0 0 0,10 1 1 0 0,0 4-1968 0 0</inkml:trace>
  <inkml:trace contextRef="#ctx0" brushRef="#br0" timeOffset="1">11 525 2897 0 0,'-4'17'390'0'0,"1"1"0"0"0,1 0 1 0 0,1-1-1 0 0,1 1 1 0 0,2 26-1 0 0,-2-39-252 0 0,1-1 1 0 0,0 0-1 0 0,0 1 0 0 0,0-1 0 0 0,1 0 0 0 0,-1 1 1 0 0,1-1-1 0 0,0 0 0 0 0,0 0 0 0 0,1-1 0 0 0,-1 1 1 0 0,1 0-1 0 0,-1-1 0 0 0,1 1 0 0 0,0-1 0 0 0,1 0 0 0 0,-1 0 1 0 0,0 0-1 0 0,1-1 0 0 0,0 1 0 0 0,0-1 0 0 0,-1 0 1 0 0,1 0-1 0 0,1 0 0 0 0,-1 0 0 0 0,0-1 0 0 0,5 2 1 0 0,-3-2 133 0 0,0 0 0 0 0,1 0 0 0 0,-1 0 0 0 0,0-1 1 0 0,0 0-1 0 0,0 0 0 0 0,0 0 0 0 0,1-1 0 0 0,-1 0 1 0 0,0 0-1 0 0,0-1 0 0 0,0 1 0 0 0,-1-1 0 0 0,1-1 1 0 0,0 1-1 0 0,-1-1 0 0 0,1 0 0 0 0,-1 0 0 0 0,0-1 1 0 0,0 1-1 0 0,0-1 0 0 0,0 0 0 0 0,-1-1 0 0 0,5-5 1 0 0,-4 5-189 0 0,-1-1 0 0 0,0 0 1 0 0,0 0-1 0 0,-1-1 0 0 0,0 1 0 0 0,0-1 1 0 0,-1 0-1 0 0,1 0 0 0 0,-1 0 1 0 0,-1 0-1 0 0,1 0 0 0 0,-1 0 0 0 0,-1 0 1 0 0,1 0-1 0 0,-1 0 0 0 0,0-1 1 0 0,-1 1-1 0 0,0 0 0 0 0,0 0 0 0 0,-3-11 1 0 0,1 11-150 0 0,1-1 0 0 0,-1 1 0 0 0,0 0 0 0 0,-1 0-1 0 0,0 1 1 0 0,0-1 0 0 0,0 1 0 0 0,-1 0 0 0 0,0 0 0 0 0,-7-6 0 0 0,9 9-313 0 0,0 0 0 0 0,0 1 0 0 0,0 0 0 0 0,0 0 1 0 0,0 0-1 0 0,-1 0 0 0 0,1 0 0 0 0,-1 0 0 0 0,0 1 0 0 0,1 0 0 0 0,-1 0 0 0 0,0 0 0 0 0,0 0 0 0 0,0 1 0 0 0,0-1 0 0 0,1 1 0 0 0,-1 0 1 0 0,0 0-1 0 0,0 0 0 0 0,0 1 0 0 0,-6 1 0 0 0,-22-1-4292 0 0,22 5 1758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15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3 8026 0 0,'-1'-1'1677'0'0,"0"1"-1437"0"0,1-1 0 0 0,0 1-1 0 0,-1 0 1 0 0,1 0-1 0 0,0 0 1 0 0,0 0 0 0 0,-1 0-1 0 0,1 0 1 0 0,0 0 0 0 0,-1 0-1 0 0,1 0 1 0 0,0 0 0 0 0,-1 0-1 0 0,1 0 1 0 0,0 0 0 0 0,-1 0-1 0 0,1 0 1 0 0,0 0 0 0 0,-1 0-1 0 0,1 0 1 0 0,0 0 0 0 0,-1 0-1 0 0,1 0 1 0 0,0 1-1 0 0,-1-1 1 0 0,-9 12 3031 0 0,-6 25-2681 0 0,12-28 93 0 0,-4 10-660 0 0,-67 152 658 0 0,20-59-3611 0 0,35-88 126 0 0,20-24 2754 0 0,0-1 0 0 0,0 1-1 0 0,0 0 1 0 0,0-1 0 0 0,0 1-1 0 0,0 0 1 0 0,0-1 0 0 0,0 1-1 0 0,0-1 1 0 0,0 1 0 0 0,0 0 0 0 0,0-1-1 0 0,0 1 1 0 0,0-1 0 0 0,0 1-1 0 0,-1 0 1 0 0,1-1 0 0 0,0 1-1 0 0,0 0 1 0 0,0-1 0 0 0,-1 1-1 0 0,1 0 1 0 0,0-1 0 0 0,0 1-1 0 0,-1 0 1 0 0,1 0 0 0 0,0-1-1 0 0,0 1 1 0 0,-1 0 0 0 0,1 0-1 0 0,0 0 1 0 0,-1-1 0 0 0,1 1-1 0 0,0 0 1 0 0,-1 0 0 0 0,1 0-1 0 0,-1 0 1 0 0,1 0 0 0 0,0 0-1 0 0,-1-1 1 0 0,1 1 0 0 0,0 0-1 0 0,-1 0 1 0 0,1 0 0 0 0,-1 0-1 0 0,1 0 1 0 0,0 1 0 0 0,-1-1-1 0 0,1 0 1 0 0,0 0 0 0 0,-1 0-1 0 0,1 0 1 0 0,-1 0 0 0 0,1 0-1 0 0,0 1 1 0 0,-1-1 0 0 0,1 0-1 0 0,0 0 1 0 0,0 0 0 0 0,-1 1 0 0 0,1-1-1 0 0,0 0 1 0 0,-1 1 0 0 0,1-1-1 0 0,0 0 1 0 0,0 0 0 0 0,0 1-1 0 0,-1 0 1 0 0,2-3-46 0 0,-1 0 0 0 0,1 1 0 0 0,-1-1-1 0 0,1 1 1 0 0,0-1 0 0 0,-1 0 0 0 0,1 1 0 0 0,0 0 0 0 0,0-1 0 0 0,0 1 0 0 0,0 0 0 0 0,0-1-1 0 0,1 1 1 0 0,-1 0 0 0 0,0 0 0 0 0,1 0 0 0 0,-1 0 0 0 0,0 0 0 0 0,4-1 0 0 0,31-16-348 0 0,-32 16 359 0 0,9-3 78 0 0,1 1 0 0 0,-1 0 0 0 0,1 1 1 0 0,0 0-1 0 0,-1 1 0 0 0,19-1 0 0 0,-26 3 39 0 0,-1 0 0 0 0,1 0-1 0 0,0 0 1 0 0,-1 1-1 0 0,1-1 1 0 0,-1 1-1 0 0,1 1 1 0 0,-1-1-1 0 0,1 1 1 0 0,-1 0-1 0 0,0 0 1 0 0,0 1 0 0 0,0-1-1 0 0,0 1 1 0 0,0 0-1 0 0,-1 1 1 0 0,1-1-1 0 0,4 6 1 0 0,-7-8-229 0 0,-1 0 1 0 0,0 1 0 0 0,0-1-1 0 0,0 1 1 0 0,-1-1-1 0 0,1 1 1 0 0,0-1 0 0 0,0 1-1 0 0,-1-1 1 0 0,1 1 0 0 0,-1 0-1 0 0,0-1 1 0 0,1 1-1 0 0,-1 0 1 0 0,0-1 0 0 0,0 1-1 0 0,0 0 1 0 0,0-1-1 0 0,0 1 1 0 0,0 0 0 0 0,-1 0-1 0 0,1-1 1 0 0,0 1 0 0 0,-1 0-1 0 0,0-1 1 0 0,0 2-1 0 0,-5 10-3169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16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3977 0 0,'0'5'1282'0'0,"1"0"1"0"0,0 0-1 0 0,1 0 1 0 0,-1 0-1 0 0,1-1 0 0 0,2 7 1 0 0,-2-8-1117 0 0,-1-1 1 0 0,1 1-1 0 0,-1 0 1 0 0,0 0-1 0 0,0 0 0 0 0,0 0 1 0 0,-1 0-1 0 0,1 0 1 0 0,-1 0-1 0 0,1 0 1 0 0,-1 1-1 0 0,0-1 1 0 0,0 0-1 0 0,0 0 0 0 0,-1 0 1 0 0,0 5-1 0 0,0-7-323 0 0,0 0 0 0 0,0 0 0 0 0,1 0-1 0 0,-1-1 1 0 0,0 1 0 0 0,0 0 0 0 0,0-1-1 0 0,0 1 1 0 0,0-1 0 0 0,0 1 0 0 0,0-1-1 0 0,0 1 1 0 0,0-1 0 0 0,0 0 0 0 0,0 1-1 0 0,0-1 1 0 0,0 0 0 0 0,0 0 0 0 0,0 0-1 0 0,-1 0 1 0 0,1 0 0 0 0,0 0 0 0 0,0 0-1 0 0,0 0 1 0 0,0 0 0 0 0,0 0 0 0 0,0-1-1 0 0,0 1 1 0 0,0 0 0 0 0,0-1-1 0 0,0 1 1 0 0,0-1 0 0 0,0 1 0 0 0,-1-2-1 0 0,-1 1-452 0 0,-1-1-1 0 0,1 1 0 0 0,0-1 0 0 0,0 0 0 0 0,0 0 0 0 0,1 0 0 0 0,-1-1 0 0 0,0 1 0 0 0,-3-5 0 0 0,6 7 649 0 0,0-1-1 0 0,0 1 1 0 0,1-1-1 0 0,-1 1 1 0 0,0-1-1 0 0,0 1 1 0 0,0-1-1 0 0,0 1 1 0 0,1 0-1 0 0,-1-1 1 0 0,0 1-1 0 0,0-1 1 0 0,1 1-1 0 0,-1 0 1 0 0,0-1-1 0 0,1 1 1 0 0,-1 0-1 0 0,0-1 0 0 0,1 1 1 0 0,-1 0-1 0 0,1 0 1 0 0,-1-1-1 0 0,0 1 1 0 0,1 0-1 0 0,-1 0 1 0 0,1 0-1 0 0,-1-1 1 0 0,1 1-1 0 0,-1 0 1 0 0,1 0-1 0 0,-1 0 1 0 0,1 0-1 0 0,-1 0 1 0 0,0 0-1 0 0,1 0 1 0 0,-1 0-1 0 0,1 0 1 0 0,-1 0-1 0 0,1 0 1 0 0,0 1-1 0 0,23-3 2216 0 0,-6 2-1183 0 0,-1 1 0 0 0,1 1 0 0 0,0 0 0 0 0,28 8 0 0 0,-40-8-1037 0 0,0 0 0 0 0,0 0 1 0 0,0 0-1 0 0,-1 1 0 0 0,1 0 0 0 0,-1 0 0 0 0,1 0 0 0 0,-1 1 0 0 0,0 0 0 0 0,0 0 0 0 0,-1 0 0 0 0,1 0 0 0 0,-1 1 0 0 0,0 0 0 0 0,0 0 0 0 0,6 9 0 0 0,-10-13-272 0 0,0 0-1 0 0,1-1 1 0 0,-1 1 0 0 0,1 0-1 0 0,-1 0 1 0 0,0-1-1 0 0,1 1 1 0 0,-1 0 0 0 0,0 0-1 0 0,0 0 1 0 0,0 0-1 0 0,0-1 1 0 0,0 1 0 0 0,0 0-1 0 0,0 0 1 0 0,0 0-1 0 0,0 0 1 0 0,0-1 0 0 0,0 1-1 0 0,0 0 1 0 0,-1 0-1 0 0,1 0 1 0 0,0-1 0 0 0,-1 1-1 0 0,1 0 1 0 0,0 0-1 0 0,-1-1 1 0 0,1 1 0 0 0,-1 0-1 0 0,1-1 1 0 0,-1 1-1 0 0,-1 1 1 0 0,-6 6-4101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16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7522 0 0,'15'-1'2286'0'0,"-1"0"0"0"0,1 1 0 0 0,0 1 0 0 0,28 4 0 0 0,-32-2-1823 0 0,1 0 1 0 0,-1 0-1 0 0,0 1 1 0 0,0 0 0 0 0,0 1-1 0 0,15 9 1 0 0,-20-10-443 0 0,0 0 0 0 0,0 0 0 0 0,-1 1 0 0 0,1 0 1 0 0,-1 0-1 0 0,0 0 0 0 0,0 1 0 0 0,-1 0 0 0 0,1 0 1 0 0,-1 0-1 0 0,-1 0 0 0 0,1 1 0 0 0,-1-1 0 0 0,0 1 1 0 0,-1 0-1 0 0,1 0 0 0 0,-1 0 0 0 0,-1 0 0 0 0,1 0 0 0 0,-1 0 1 0 0,-1 1-1 0 0,1-1 0 0 0,-1 0 0 0 0,0 1 0 0 0,-2 9 1 0 0,-12 39-1550 0 0,7-31-2963 0 0,1 0-5797 0 0,6-15 5655 0 0</inkml:trace>
  <inkml:trace contextRef="#ctx0" brushRef="#br0" timeOffset="1">666 221 6337 0 0,'6'0'2897'0'0,"2"1"-128"0"0,0 2-489 0 0,-1 2-688 0 0,-2 4-607 0 0,-2 0-657 0 0,0 2-912 0 0,0 0-1385 0 0,-3-5-2216 0 0,-18-15 136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39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9 557 3377 0 0,'-1'-1'110'0'0,"0"0"-1"0"0,0-1 1 0 0,1 1 0 0 0,-1-1 0 0 0,0 1 0 0 0,0-1 0 0 0,1 1 0 0 0,-1-1-1 0 0,1 0 1 0 0,-1 1 0 0 0,1-1 0 0 0,0 1 0 0 0,0-1 0 0 0,0 0 0 0 0,-1 1-1 0 0,2-1 1 0 0,-1 0 0 0 0,0 1 0 0 0,0-1 0 0 0,0 0 0 0 0,1 1 0 0 0,-1-1-1 0 0,1 0 1 0 0,-1 1 0 0 0,1-1 0 0 0,0 1 0 0 0,0-1 0 0 0,0 1 0 0 0,-1 0-1 0 0,1-1 1 0 0,1 1 0 0 0,-1 0 0 0 0,0 0 0 0 0,2-2 0 0 0,5-5 608 0 0,1 0 0 0 0,0 1 1 0 0,20-13-1 0 0,-18 13-463 0 0,244-146 2153 0 0,-109 69-2395 0 0,17-8-161 0 0,-68 38-1614 0 0,0-2-4162 0 0,-73 42 2483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39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4977 0 0,'0'-1'120'0'0,"0"1"1"0"0,0-1-1 0 0,0 0 0 0 0,-1 0 0 0 0,1 0 1 0 0,0 0-1 0 0,0 0 0 0 0,1 0 1 0 0,-1 0-1 0 0,0 0 0 0 0,0 0 0 0 0,0 1 1 0 0,1-1-1 0 0,-1 0 0 0 0,0 0 1 0 0,1 0-1 0 0,-1 0 0 0 0,0 1 0 0 0,1-1 1 0 0,-1 0-1 0 0,1 0 0 0 0,0 1 0 0 0,-1-1 1 0 0,2-1-1 0 0,0 1 82 0 0,0-1 0 0 0,1 1 1 0 0,-1-1-1 0 0,0 1 0 0 0,1 0 0 0 0,-1 0 1 0 0,1 0-1 0 0,4-1 0 0 0,1 1 170 0 0,0-1-1 0 0,0 1 1 0 0,0 0 0 0 0,16 2-1 0 0,0 2-79 0 0,0 1 0 0 0,0 2 0 0 0,-1 0 0 0 0,26 11 0 0 0,89 44 298 0 0,-125-55-466 0 0,-4-2 86 0 0,0 0 0 0 0,-1 1 0 0 0,1 0-1 0 0,15 13 1 0 0,-22-17-76 0 0,-1 1-1 0 0,1 0 1 0 0,0 0-1 0 0,-1 0 0 0 0,1 0 1 0 0,-1 0-1 0 0,1 0 1 0 0,-1 0-1 0 0,0 1 1 0 0,0-1-1 0 0,0 0 1 0 0,0 1-1 0 0,0-1 0 0 0,-1 1 1 0 0,1-1-1 0 0,-1 1 1 0 0,0-1-1 0 0,1 1 1 0 0,-1 0-1 0 0,0-1 0 0 0,-1 1 1 0 0,1-1-1 0 0,0 1 1 0 0,-2 3-1 0 0,-7 22 380 0 0,-2-1-1 0 0,-1 0 0 0 0,-1 0 0 0 0,-28 41 1 0 0,-19 39-1585 0 0,57-95-2767 0 0,5-11 1960 0 0,-2-1 1691 0 0,0 1 0 0 0,1-1 0 0 0,-1 0 0 0 0,0 0 0 0 0,0 0 0 0 0,1 0 0 0 0,-1 0 1 0 0,0 0-1 0 0,0 0 0 0 0,1-1 0 0 0,-1 1 0 0 0,0 0 0 0 0,0 0 0 0 0,0 0 0 0 0,1 0 0 0 0,-1 0 0 0 0,13-13-8354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40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17 107 3105 0 0,'-1'0'119'0'0,"1"0"0"0"0,-1 0 0 0 0,1 1 1 0 0,-1-1-1 0 0,1 0 0 0 0,-1 0 1 0 0,1 0-1 0 0,-1 0 0 0 0,1 0 0 0 0,-1 0 1 0 0,1 0-1 0 0,-1 0 0 0 0,1 0 0 0 0,-1 0 1 0 0,1 0-1 0 0,-1 0 0 0 0,1-1 1 0 0,-1 1-1 0 0,1 0 0 0 0,-1 0 0 0 0,1 0 1 0 0,0-1-1 0 0,-1 1 0 0 0,1 0 0 0 0,-1 0 1 0 0,1-1-1 0 0,0 1 0 0 0,-1 0 1 0 0,1-1-1 0 0,0 1 0 0 0,-1-1 0 0 0,1 1 1 0 0,0 0-1 0 0,-1-1 0 0 0,1 1 0 0 0,0-1 1 0 0,0 1-1 0 0,0-1 0 0 0,0 1 1 0 0,-1-1-1 0 0,1 1 0 0 0,0-1 0 0 0,0 1 1 0 0,0-2-1 0 0,1 1 74 0 0,0 0 1 0 0,-1-1-1 0 0,1 1 0 0 0,0 0 1 0 0,0-1-1 0 0,0 1 0 0 0,0 0 0 0 0,1 0 1 0 0,-1 0-1 0 0,0 0 0 0 0,0 0 1 0 0,1 0-1 0 0,-1 0 0 0 0,3-1 1 0 0,3-1 25 0 0,1 0 1 0 0,-1 0-1 0 0,1 1 1 0 0,-1 0 0 0 0,1 1-1 0 0,0 0 1 0 0,0 0-1 0 0,-1 0 1 0 0,13 2-1 0 0,12 1-20 0 0,31 6 0 0 0,-39-4-90 0 0,34 2-921 0 0,79-1-1 0 0,-152-4 758 0 0,0 1 0 0 0,0 0 0 0 0,0 1 0 0 0,0 1 0 0 0,0 0 0 0 0,1 1 0 0 0,0 0 0 0 0,0 1 1 0 0,0 1-1 0 0,1 0 0 0 0,0 1 0 0 0,0 1 0 0 0,-13 12 0 0 0,8-7 160 0 0,1 2 1 0 0,1 0-1 0 0,0 1 1 0 0,1 0-1 0 0,1 1 1 0 0,1 1-1 0 0,0 0 1 0 0,-10 24-1 0 0,20-37-137 0 0,0 0 0 0 0,1 1-1 0 0,-1 0 1 0 0,1 0-1 0 0,1-1 1 0 0,0 1 0 0 0,-1 0-1 0 0,1 14 1 0 0,1-19 9 0 0,0-1-1 0 0,1 1 1 0 0,-1 0 0 0 0,0-1 0 0 0,1 1 0 0 0,-1-1 0 0 0,1 1-1 0 0,-1-1 1 0 0,1 1 0 0 0,0-1 0 0 0,0 1 0 0 0,0-1 0 0 0,-1 1 0 0 0,1-1-1 0 0,0 0 1 0 0,1 0 0 0 0,0 2 0 0 0,0-2-20 0 0,0 0-1 0 0,0 0 1 0 0,0 0 0 0 0,0 0-1 0 0,0 0 1 0 0,0-1 0 0 0,0 1 0 0 0,0-1-1 0 0,0 0 1 0 0,1 1 0 0 0,-1-1-1 0 0,0 0 1 0 0,0 0 0 0 0,0 0 0 0 0,0-1-1 0 0,4 0 1 0 0,0 0-475 0 0,-1 0 0 0 0,1 0 0 0 0,-1-1 0 0 0,0 0 0 0 0,0 0 0 0 0,1-1 0 0 0,-1 1 0 0 0,-1-1-1 0 0,1 0 1 0 0,5-5 0 0 0,-2 2 175 0 0,-1-1 0 0 0,0-1 1 0 0,0 1-1 0 0,-1-1 0 0 0,7-10 0 0 0,3-10 283 0 0,-1-1 0 0 0,17-48 0 0 0,-24 58-211 0 0,62-188 1622 0 0,-70 206-1208 0 0,0 1 0 0 0,0-1 0 0 0,0 0 0 0 0,0 0 0 0 0,1 1 0 0 0,-1-1 1 0 0,0 0-1 0 0,0 1 0 0 0,1-1 0 0 0,-1 0 0 0 0,0 1 0 0 0,0-1 0 0 0,1 0 0 0 0,-1 1 0 0 0,1-1 0 0 0,-1 1 0 0 0,1-1 1 0 0,-1 1-1 0 0,1-1 0 0 0,-1 1 0 0 0,1-1 0 0 0,-1 1 0 0 0,1-1 0 0 0,0 1 0 0 0,1-1 0 0 0,-2 2 20 0 0,1-1 0 0 0,0 1 0 0 0,-1-1 0 0 0,1 1 0 0 0,0-1-1 0 0,-1 1 1 0 0,1 0 0 0 0,-1-1 0 0 0,1 1 0 0 0,-1 0 0 0 0,1-1 0 0 0,-1 1 0 0 0,0 0-1 0 0,1 0 1 0 0,-1-1 0 0 0,0 1 0 0 0,1 1 0 0 0,9 42 1867 0 0,-2-1-1997 0 0,-2 1 0 0 0,-2-1-1 0 0,-1 1 1 0 0,-3 0 0 0 0,-10 79 0 0 0,8-115-356 0 0,0-1 0 0 0,0 1 0 0 0,-1-1-1 0 0,0 0 1 0 0,0 0 0 0 0,-1 0 0 0 0,0 0-1 0 0,0 0 1 0 0,-1-1 0 0 0,0 0 0 0 0,0 0 0 0 0,0 0-1 0 0,-1-1 1 0 0,0 1 0 0 0,0-1 0 0 0,0-1 0 0 0,-1 1-1 0 0,1-1 1 0 0,-1 0 0 0 0,0-1 0 0 0,-8 3 0 0 0,0 0 71 0 0,0 0 0 0 0,-1-1 0 0 0,-27 4 1 0 0,20-5 1596 0 0,-42 0 1 0 0,110-15 4330 0 0,-2 1-5058 0 0,4 1-423 0 0,96-22-1692 0 0,-121 25-907 0 0,0-2-1 0 0,25-12 0 0 0,-23 8-1395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40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6569 0 0,'-3'3'2809'0'0,"0"1"-625"0"0,-3 7-743 0 0,3 6-529 0 0,-5 6-424 0 0,1 4-264 0 0,-1 4-88 0 0,0 1-48 0 0,1 2-48 0 0,-1 1-192 0 0,0 5-408 0 0,1 1-728 0 0,-3 2-969 0 0,0-2-567 0 0,-2-3 463 0 0,-4-3 673 0 0,1-4-441 0 0,1-3 761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41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1552 0 0,'-3'3'181'0'0,"0"0"0"0"0,0 0-1 0 0,1 0 1 0 0,0 0 0 0 0,-1 0-1 0 0,1 1 1 0 0,0-1 0 0 0,1 1-1 0 0,-1-1 1 0 0,1 1-1 0 0,-2 4 1 0 0,3-7-126 0 0,0-1-1 0 0,0 1 1 0 0,0 0-1 0 0,-1-1 1 0 0,1 1-1 0 0,0 0 1 0 0,0-1-1 0 0,0 1 1 0 0,1 0-1 0 0,-1-1 1 0 0,0 1-1 0 0,0 0 0 0 0,0-1 1 0 0,0 1-1 0 0,1 0 1 0 0,-1-1-1 0 0,0 1 1 0 0,0-1-1 0 0,1 1 1 0 0,-1 0-1 0 0,0-1 1 0 0,1 1-1 0 0,-1-1 1 0 0,1 1-1 0 0,0 0 1 0 0,0-1 88 0 0,1 1 0 0 0,-1-1 1 0 0,1 1-1 0 0,-1-1 0 0 0,1 0 0 0 0,-1 1 0 0 0,1-1 1 0 0,-1 0-1 0 0,1 0 0 0 0,-1 0 0 0 0,1-1 1 0 0,-1 1-1 0 0,1 0 0 0 0,-1 0 0 0 0,1-1 1 0 0,-1 1-1 0 0,2-1 0 0 0,52-22 3290 0 0,-46 18-3222 0 0,-1 1 0 0 0,1 1-1 0 0,0-1 1 0 0,0 1 0 0 0,0 1 0 0 0,1-1 0 0 0,-1 2 0 0 0,16-2-1 0 0,-17 3-145 0 0,0 0 0 0 0,0 1 0 0 0,0-1-1 0 0,0 2 1 0 0,0-1 0 0 0,13 6-1 0 0,-20-7-41 0 0,0 1 0 0 0,1-1 0 0 0,-1 1 0 0 0,0 0 1 0 0,0 0-1 0 0,0-1 0 0 0,1 1 0 0 0,-1 0 0 0 0,0 0 0 0 0,0 0 0 0 0,-1 0 0 0 0,1 0 0 0 0,0 0 0 0 0,0 1 0 0 0,0-1 0 0 0,-1 0 0 0 0,1 0 0 0 0,0 2 0 0 0,-1-1-5 0 0,1-1 1 0 0,-1 1-1 0 0,0 0 0 0 0,0 0 0 0 0,-1 0 1 0 0,1-1-1 0 0,0 1 0 0 0,0 0 1 0 0,-1 0-1 0 0,1-1 0 0 0,-1 1 0 0 0,0 0 1 0 0,1-1-1 0 0,-1 1 0 0 0,0-1 0 0 0,0 1 1 0 0,0-1-1 0 0,-2 2 0 0 0,-20 26-63 0 0,18-24-16 0 0,1 0 1 0 0,0 0-1 0 0,0 1 0 0 0,0-1 0 0 0,1 1 0 0 0,-5 9 0 0 0,7-13 22 0 0,1 1 0 0 0,-1 0 0 0 0,1-1 0 0 0,-1 1 1 0 0,1 0-1 0 0,0 0 0 0 0,0 0 0 0 0,0-1 0 0 0,1 1 0 0 0,-1 0 0 0 0,1 0 1 0 0,-1-1-1 0 0,1 1 0 0 0,0 0 0 0 0,0-1 0 0 0,0 1 0 0 0,0-1 1 0 0,1 1-1 0 0,2 3 0 0 0,-2-2-137 0 0,1-1 1 0 0,-1 0 0 0 0,1 0-1 0 0,-1 0 1 0 0,1 0 0 0 0,0-1-1 0 0,0 1 1 0 0,0-1 0 0 0,0 1-1 0 0,0-1 1 0 0,1 0 0 0 0,-1 0-1 0 0,1-1 1 0 0,0 1 0 0 0,-1-1-1 0 0,1 0 1 0 0,0 0 0 0 0,0 0-1 0 0,-1 0 1 0 0,1 0 0 0 0,0-1-1 0 0,0 0 1 0 0,0 0 0 0 0,0 0-1 0 0,0 0 1 0 0,0-1 0 0 0,0 0-1 0 0,6-1 1 0 0,-1-1-267 0 0,0 0 0 0 0,1-1 0 0 0,-1 0 1 0 0,-1 0-1 0 0,1-1 0 0 0,-1 0 0 0 0,0 0 0 0 0,0-1 1 0 0,0 0-1 0 0,9-11 0 0 0,16-18-1520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41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80 2841 0 0,'-6'-6'622'0'0,"0"0"0"0"0,0 0 0 0 0,-1 1-1 0 0,0 0 1 0 0,0 0 0 0 0,0 0 0 0 0,0 1 0 0 0,-1 0 0 0 0,0 1 0 0 0,-15-6 0 0 0,20 9-441 0 0,1-1-1 0 0,-1 1 1 0 0,0-1 0 0 0,0 1-1 0 0,0 0 1 0 0,0 0 0 0 0,0 0-1 0 0,0 1 1 0 0,0-1-1 0 0,0 1 1 0 0,0 0 0 0 0,1-1-1 0 0,-1 1 1 0 0,0 1-1 0 0,0-1 1 0 0,1 0 0 0 0,-1 1-1 0 0,1-1 1 0 0,-1 1-1 0 0,1 0 1 0 0,0-1 0 0 0,-1 1-1 0 0,1 0 1 0 0,0 1-1 0 0,0-1 1 0 0,1 0 0 0 0,-1 1-1 0 0,0-1 1 0 0,1 1-1 0 0,-1-1 1 0 0,1 1 0 0 0,0-1-1 0 0,0 1 1 0 0,-1 4-1 0 0,-1 1-164 0 0,1 0 0 0 0,1 0 0 0 0,-1 0 0 0 0,1 0-1 0 0,0 1 1 0 0,1-1 0 0 0,0 0 0 0 0,0 0 0 0 0,1 1-1 0 0,0-1 1 0 0,1 0 0 0 0,-1 0 0 0 0,2 0 0 0 0,-1 0-1 0 0,1 0 1 0 0,0-1 0 0 0,1 1 0 0 0,8 13-1 0 0,-6-11-28 0 0,0-1-1 0 0,1 1 1 0 0,1-1-1 0 0,0 0 0 0 0,0-1 1 0 0,0 0-1 0 0,1 0 0 0 0,0-1 1 0 0,1 0-1 0 0,0 0 0 0 0,0-1 1 0 0,19 8-1 0 0,-26-12 26 0 0,0-1 0 0 0,1 0 0 0 0,-1 0 1 0 0,0 0-1 0 0,1 0 0 0 0,-1 0 0 0 0,0-1 0 0 0,1 0 0 0 0,-1 0 0 0 0,1 0 0 0 0,-1 0 0 0 0,1 0 1 0 0,-1 0-1 0 0,0-1 0 0 0,1 0 0 0 0,-1 0 0 0 0,0 0 0 0 0,1 0 0 0 0,-1 0 0 0 0,0-1 0 0 0,0 1 1 0 0,0-1-1 0 0,0 0 0 0 0,0 0 0 0 0,-1 0 0 0 0,1 0 0 0 0,0-1 0 0 0,-1 1 0 0 0,0-1 0 0 0,1 1 1 0 0,-1-1-1 0 0,0 0 0 0 0,-1 0 0 0 0,1 0 0 0 0,2-5 0 0 0,-1 0 42 0 0,1 0 0 0 0,-1 0 0 0 0,-1-1 0 0 0,0 0 0 0 0,0 1 1 0 0,-1-1-1 0 0,0 0 0 0 0,0 0 0 0 0,-1 0 0 0 0,0 1 0 0 0,-1-1 0 0 0,-3-17 0 0 0,1 14-431 0 0,-1 0 0 0 0,-1 0-1 0 0,0 0 1 0 0,0 1 0 0 0,-1 0 0 0 0,0 0-1 0 0,-13-15 1 0 0,14 19 29 0 0,0 1-1 0 0,-1 0 0 0 0,0 0 0 0 0,0 0 1 0 0,0 1-1 0 0,0 0 0 0 0,-1 0 1 0 0,0 1-1 0 0,0-1 0 0 0,0 2 0 0 0,-1-1 1 0 0,-12-4-1 0 0,18 8 298 0 0,-1-1 0 0 0,1 1 0 0 0,-1-1 0 0 0,1 1 0 0 0,-1 0 0 0 0,0 0 0 0 0,1 0 0 0 0,-1 0 0 0 0,1 1 0 0 0,-1-1 0 0 0,0 1 0 0 0,1-1-1 0 0,-1 1 1 0 0,1 0 0 0 0,0 0 0 0 0,-1 0 0 0 0,1 0 0 0 0,-3 2 0 0 0,1 0 42 0 0,1 0 0 0 0,-1 0 0 0 0,1 1-1 0 0,0-1 1 0 0,0 1 0 0 0,0-1 0 0 0,0 1 0 0 0,1 0 0 0 0,-4 7-1 0 0,-1 5 87 0 0,1 2-1 0 0,0-1 0 0 0,1 1 1 0 0,-2 19-1 0 0,1-5-107 0 0,1 0 0 0 0,2 0 0 0 0,1 1 0 0 0,2-1 0 0 0,1 1 0 0 0,2-1 0 0 0,12 60 0 0 0,-13-84-254 0 0,1 0 0 0 0,0 0 0 0 0,0 0 0 0 0,1-1 0 0 0,0 1 0 0 0,0-1 0 0 0,1 0 0 0 0,5 7 0 0 0,-8-12 151 0 0,0 0 0 0 0,0 0 1 0 0,0 1-1 0 0,1-1 0 0 0,-1 0 1 0 0,0-1-1 0 0,1 1 0 0 0,0 0 1 0 0,-1-1-1 0 0,1 1 0 0 0,0-1 1 0 0,0 0-1 0 0,0 0 0 0 0,0 0 1 0 0,0 0-1 0 0,0-1 1 0 0,0 1-1 0 0,0-1 0 0 0,0 0 1 0 0,0 0-1 0 0,0 0 0 0 0,0 0 1 0 0,0 0-1 0 0,5-2 0 0 0,16-5-1681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0 8322 0 0,'10'16'2216'0'0,"-4"4"-95"0"0,1 7 39 0 0,-4 7-215 0 0,-4 4-521 0 0,-4 5-584 0 0,1 1-376 0 0,-2 1-312 0 0,-1 0-152 0 0,0 0-408 0 0,-1-2-872 0 0,0-2-1425 0 0,-2-3-1744 0 0,-3-1-2552 0 0</inkml:trace>
  <inkml:trace contextRef="#ctx0" brushRef="#br0" timeOffset="1">1 715 10466 0 0,'44'-26'5868'0'0,"25"-8"-3126"0"0,-29 16-2306 0 0,-36 16-420 0 0,0 0 0 0 0,1 0 0 0 0,0 0 0 0 0,-1 1 0 0 0,1 0 0 0 0,0 0 0 0 0,0 0 0 0 0,-1 1 0 0 0,1-1 0 0 0,7 1 0 0 0,-11 0-15 0 0,1 1 0 0 0,-1-1 0 0 0,0 0 0 0 0,0 1 0 0 0,0-1 1 0 0,0 0-1 0 0,1 1 0 0 0,-1-1 0 0 0,0 1 0 0 0,0 0 0 0 0,0-1 0 0 0,0 1 1 0 0,0 0-1 0 0,0 0 0 0 0,-1-1 0 0 0,1 1 0 0 0,0 0 0 0 0,1 2 1 0 0,-1-2-5 0 0,-1 1 1 0 0,1 0 0 0 0,0 0-1 0 0,-1 0 1 0 0,1 0 0 0 0,-1-1-1 0 0,0 1 1 0 0,0 0 0 0 0,1 0-1 0 0,-1 0 1 0 0,-1 0 0 0 0,1 0-1 0 0,0 0 1 0 0,0 0 0 0 0,-1 2-1 0 0,-5 16 5 0 0,0 0 0 0 0,-1 0-1 0 0,-1-1 1 0 0,-20 34 0 0 0,1-2 36 0 0,26-48 4 0 0,0 0 0 0 0,-1 0 0 0 0,1 0 0 0 0,1 0 1 0 0,-1 0-1 0 0,0 0 0 0 0,1 1 0 0 0,-1-1 0 0 0,1 0 0 0 0,0 0 1 0 0,0 0-1 0 0,0 1 0 0 0,1-1 0 0 0,-1 0 0 0 0,1 0 0 0 0,-1 0 0 0 0,1 0 1 0 0,0 1-1 0 0,1-1 0 0 0,-1-1 0 0 0,0 1 0 0 0,1 0 0 0 0,-1 0 1 0 0,1 0-1 0 0,0-1 0 0 0,0 1 0 0 0,0-1 0 0 0,1 0 0 0 0,-1 1 0 0 0,0-1 1 0 0,1 0-1 0 0,-1 0 0 0 0,1 0 0 0 0,5 2 0 0 0,-2-1-219 0 0,0 0 0 0 0,0 0 0 0 0,0 0 0 0 0,0-1-1 0 0,0 0 1 0 0,0 0 0 0 0,1-1 0 0 0,-1 0 0 0 0,1 0 0 0 0,-1-1-1 0 0,1 1 1 0 0,-1-1 0 0 0,1-1 0 0 0,-1 1 0 0 0,1-1 0 0 0,9-3 0 0 0,-9 2-900 0 0,-1-1 1 0 0,0 0 0 0 0,0-1-1 0 0,-1 1 1 0 0,10-9 0 0 0,-11 10 352 0 0,24-18-5436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41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186 405 1416 0 0,'3'-6'336'0'0,"1"2"0"0"0,-1-1 0 0 0,1 0 0 0 0,0 1-1 0 0,5-6 1 0 0,-9 10-273 0 0,1 0-1 0 0,-1-1 1 0 0,1 1-1 0 0,-1-1 1 0 0,1 1-1 0 0,-1 0 1 0 0,1 0-1 0 0,-1-1 1 0 0,1 1-1 0 0,-1 0 1 0 0,1 0-1 0 0,0 0 1 0 0,-1 0-1 0 0,1 0 1 0 0,-1-1-1 0 0,1 1 0 0 0,-1 0 1 0 0,1 0-1 0 0,0 0 1 0 0,-1 1-1 0 0,1-1 1 0 0,-1 0-1 0 0,1 0 1 0 0,0 0-1 0 0,0 1 49 0 0,0 0 0 0 0,0 0 0 0 0,0 0 0 0 0,0 0 0 0 0,-1 0 0 0 0,1 0 0 0 0,0 0 0 0 0,-1 0 0 0 0,1 0-1 0 0,-1 0 1 0 0,1 0 0 0 0,-1 0 0 0 0,1 0 0 0 0,-1 1 0 0 0,0-1 0 0 0,1 2 0 0 0,0 8 387 0 0,0 1 0 0 0,0-1 0 0 0,-1 0 0 0 0,0 1 0 0 0,-1-1 0 0 0,-1 0 0 0 0,0 1 0 0 0,0-1 0 0 0,-1 0 0 0 0,-8 21 0 0 0,-6 8-38 0 0,-32 54 0 0 0,46-89-425 0 0,-16 31-22 0 0,10-17-596 0 0,-2 0 0 0 0,0 0 0 0 0,0-2 0 0 0,-26 30 0 0 0,34-45 421 0 0,0 0-1 0 0,0 0 1 0 0,0 0-1 0 0,0-1 1 0 0,-1 1-1 0 0,1-1 1 0 0,-6 2-1 0 0,8-3 213 0 0,1 0-1 0 0,-1 1 0 0 0,1-1 1 0 0,-1 0-1 0 0,1 1 0 0 0,-1-1 1 0 0,1 0-1 0 0,-1 0 0 0 0,1 0 1 0 0,-1 0-1 0 0,1 0 1 0 0,-1 0-1 0 0,0 1 0 0 0,1-1 1 0 0,-1 0-1 0 0,1-1 0 0 0,-1 1 1 0 0,1 0-1 0 0,-1 0 0 0 0,1 0 1 0 0,-1 0-1 0 0,0 0 1 0 0,1 0-1 0 0,-1-1 0 0 0,1 1 1 0 0,-1 0-1 0 0,1-1 0 0 0,-1 1 1 0 0,1 0-1 0 0,0-1 0 0 0,-1 1 1 0 0,1 0-1 0 0,-1-1 1 0 0,1 1-1 0 0,0-1 0 0 0,-1 1 1 0 0,1 0-1 0 0,0-1 0 0 0,-1 1 1 0 0,1-1-1 0 0,0 1 0 0 0,0-1 1 0 0,0 0-1 0 0,-1 1 1 0 0,1-1-1 0 0,0 1 0 0 0,0-1 1 0 0,0 1-1 0 0,0-1 0 0 0,0 1 1 0 0,0-1-1 0 0,0 0 0 0 0,0 1 1 0 0,0-1-1 0 0,0 0 1 0 0,1 0 79 0 0,-1 1 1 0 0,1-1 0 0 0,0 1 0 0 0,-1-1-1 0 0,1 1 1 0 0,-1-1 0 0 0,1 1 0 0 0,0-1 0 0 0,0 1-1 0 0,-1 0 1 0 0,1-1 0 0 0,0 1 0 0 0,-1 0 0 0 0,1-1-1 0 0,0 1 1 0 0,0 0 0 0 0,0 0 0 0 0,-1 0-1 0 0,1 0 1 0 0,0 0 0 0 0,0 0 0 0 0,0 0 0 0 0,1 0-1 0 0,25 2 548 0 0,-22-2-478 0 0,38 3-516 0 0,78-4 1 0 0,-103-1-982 0 0,-1-1 0 0 0,1 0 1 0 0,-1-1-1 0 0,0-1 0 0 0,0 0 0 0 0,-1-2 0 0 0,21-9 0 0 0,-7-2-2127 0 0</inkml:trace>
  <inkml:trace contextRef="#ctx0" brushRef="#br0" timeOffset="1">520 2 3529 0 0,'10'-1'1048'0'0,"3"1"112"0"0,7 0-104 0 0,1 6-215 0 0,2-3-417 0 0,1 3-256 0 0,1 2-120 0 0,-2 1-40 0 0,-2 3-48 0 0,-2-1-24 0 0,-6 3-40 0 0,-2-2-88 0 0,-3-2-184 0 0,-4 0-601 0 0,-4-1-415 0 0,-3-2 32 0 0,-3 4-1425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42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3473 0 0,'198'24'7880'0'0,"-82"-12"-6433"0"0,-116-12-1424 0 0,0 0 0 0 0,0 0 0 0 0,0 0 0 0 0,0 0 0 0 0,0 0 0 0 0,0 0 0 0 0,0 0 0 0 0,-1 0 0 0 0,1 0 0 0 0,0 0 0 0 0,0 0 0 0 0,0 0 0 0 0,0 0 0 0 0,0 0 0 0 0,0 1 0 0 0,0-1 0 0 0,0 0 0 0 0,0 0 0 0 0,-1 0 0 0 0,1 0 0 0 0,0 0 0 0 0,0 0 0 0 0,0 0 0 0 0,0 0 0 0 0,0 0 0 0 0,0 0 0 0 0,0 0 0 0 0,0 0 0 0 0,0 0 0 0 0,0 1 0 0 0,0-1 0 0 0,0 0 0 0 0,0 0 0 0 0,0 0 0 0 0,-1 0 0 0 0,1 0 0 0 0,0 0 0 0 0,0 0 0 0 0,0 0 0 0 0,0 1 0 0 0,0-1 0 0 0,0 0 0 0 0,0 0 0 0 0,0 0 0 0 0,0 0 0 0 0,0 0 0 0 0,0 0 0 0 0,0 0 0 0 0,1 0 0 0 0,-1 1 0 0 0,0-1 0 0 0,0 0 0 0 0,0 0 0 0 0,0 0 0 0 0,0 0 0 0 0,0 0 0 0 0,0 0 0 0 0,0 0 0 0 0,0 0 0 0 0,0 0 0 0 0,0 0 0 0 0,0 1 0 0 0,0-1 0 0 0,0 0 0 0 0,1 0 0 0 0,-1 0 0 0 0,0 0 0 0 0,0 0 0 0 0,0 0 0 0 0,-15 9 532 0 0,-17 7-395 0 0,17-9-170 0 0,1 0 1 0 0,1 1-1 0 0,0 1 1 0 0,0 0-1 0 0,0 1 1 0 0,1 0-1 0 0,1 1 1 0 0,0 0-1 0 0,0 1 1 0 0,-11 16-1 0 0,17-20-15 0 0,-1 1 0 0 0,1 0 0 0 0,0 0 0 0 0,1 0-1 0 0,0 1 1 0 0,0-1 0 0 0,1 1 0 0 0,1 0 0 0 0,-1 0 0 0 0,2 0-1 0 0,-1 0 1 0 0,1 0 0 0 0,1 1 0 0 0,0-1 0 0 0,0 0 0 0 0,4 20-1 0 0,-4-29 51 0 0,0 1-1 0 0,0 0 0 0 0,1-1 1 0 0,-1 1-1 0 0,0-1 0 0 0,1 1 1 0 0,-1-1-1 0 0,1 0 0 0 0,0 1 1 0 0,-1-1-1 0 0,1 0 0 0 0,0 1 0 0 0,0-1 1 0 0,0 0-1 0 0,0 0 0 0 0,0 1 1 0 0,0-1-1 0 0,0 0 0 0 0,0 0 1 0 0,1 0-1 0 0,-1 0 0 0 0,0-1 1 0 0,1 1-1 0 0,-1 0 0 0 0,0-1 0 0 0,1 1 1 0 0,-1 0-1 0 0,1-1 0 0 0,-1 0 1 0 0,1 1-1 0 0,-1-1 0 0 0,1 0 1 0 0,-1 0-1 0 0,1 0 0 0 0,-1 0 1 0 0,1 0-1 0 0,-1 0 0 0 0,1 0 0 0 0,-1 0 1 0 0,1-1-1 0 0,-1 1 0 0 0,1-1 1 0 0,-1 1-1 0 0,1-1 0 0 0,-1 1 1 0 0,1-1-1 0 0,-1 0 0 0 0,3-1 1 0 0,4-3 110 0 0,1-1 0 0 0,-1 0 1 0 0,0 0-1 0 0,0 0 1 0 0,-1-1-1 0 0,8-8 1 0 0,6-10-109 0 0,-2-1 1 0 0,0-1 0 0 0,27-52 0 0 0,-33 51-2276 0 0,-1-1-1 0 0,9-31 1 0 0,-20 57 1853 0 0,-1 0 0 0 0,1 0 0 0 0,-1-1 0 0 0,0 1 0 0 0,1 0 0 0 0,-1 0 0 0 0,-1 0 0 0 0,1 0 0 0 0,0-1 1 0 0,-1 1-1 0 0,0 0 0 0 0,1 0 0 0 0,-1 0 0 0 0,-1 0 0 0 0,0-3 0 0 0,-2-3-159 0 0,4-6-1855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42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2953 0 0,'1'1'429'0'0,"1"0"1"0"0,-1 1-1 0 0,1-1 1 0 0,-1 1-1 0 0,0-1 1 0 0,1 1 0 0 0,-1-1-1 0 0,0 1 1 0 0,0 0-1 0 0,0 0 1 0 0,0-1-1 0 0,-1 1 1 0 0,1 0 0 0 0,0 0-1 0 0,-1 0 1 0 0,1 0-1 0 0,-1 0 1 0 0,0 0-1 0 0,0 3 1 0 0,2 41 803 0 0,-3-40-1009 0 0,-2 50 325 0 0,1-34-432 0 0,0 0 0 0 0,2 0 1 0 0,3 31-1 0 0,-3-52-123 0 0,0 0 1 0 0,1-1-1 0 0,-1 1 1 0 0,0 0-1 0 0,0 0 1 0 0,0 0-1 0 0,1 0 1 0 0,-1 0-1 0 0,0-1 1 0 0,1 1-1 0 0,-1 0 1 0 0,1 0-1 0 0,-1-1 1 0 0,1 1-1 0 0,-1 0 1 0 0,1 0-1 0 0,0-1 1 0 0,-1 1-1 0 0,1-1 1 0 0,0 1-1 0 0,-1-1 1 0 0,1 1-1 0 0,0-1 1 0 0,0 1-1 0 0,0-1 1 0 0,-1 1-1 0 0,1-1 1 0 0,0 0-1 0 0,0 0 0 0 0,0 1 1 0 0,0-1-1 0 0,0 0 1 0 0,0 0-1 0 0,-1 0 1 0 0,1 0-1 0 0,0 0 1 0 0,1 0-1 0 0,4-1-26 0 0,0-1 0 0 0,0 1 0 0 0,0-1 0 0 0,11-4 0 0 0,7-3-63 0 0,28 5-2705 0 0,-33 3-187 0 0,-18 1 2892 0 0,-1 0-1 0 0,1 0 1 0 0,-1 0-1 0 0,1 0 1 0 0,-1 1 0 0 0,1-2-1 0 0,-1 1 1 0 0,1 0 0 0 0,-1 0-1 0 0,1 0 1 0 0,-1 0-1 0 0,1 0 1 0 0,-1 0 0 0 0,0 0-1 0 0,1-1 1 0 0,-1 1-1 0 0,1 0 1 0 0,-1 0 0 0 0,1 0-1 0 0,-1-1 1 0 0,0 1 0 0 0,1 0-1 0 0,-1-1 1 0 0,0 1-1 0 0,1 0 1 0 0,-1-1 0 0 0,0 1-1 0 0,1-1 1 0 0,-1 1-1 0 0,0 0 1 0 0,0-1 0 0 0,1 1-1 0 0,-1-1 1 0 0,0 1 0 0 0,0-1-1 0 0,0 0 1 0 0,3-6-1112 0 0,7 2-1168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43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148 210 3849 0 0,'-8'18'630'0'0,"0"1"0"0"0,1 0 0 0 0,2 0 0 0 0,-7 34 0 0 0,-3 81 1275 0 0,12-96-544 0 0,17-115-252 0 0,-12 65-1117 0 0,1 1-1 0 0,0-1 1 0 0,1 1-1 0 0,1 0 1 0 0,0 0-1 0 0,9-16 0 0 0,-11 24 15 0 0,-1 1 0 0 0,1 0-1 0 0,-1 0 1 0 0,1-1-1 0 0,0 2 1 0 0,0-1-1 0 0,0 0 1 0 0,0 1 0 0 0,0-1-1 0 0,0 1 1 0 0,0 0-1 0 0,0 0 1 0 0,1 0 0 0 0,-1 0-1 0 0,0 1 1 0 0,1-1-1 0 0,-1 1 1 0 0,0 0-1 0 0,1 0 1 0 0,-1 0 0 0 0,1 0-1 0 0,-1 1 1 0 0,0-1-1 0 0,1 1 1 0 0,-1 0 0 0 0,0 0-1 0 0,0 0 1 0 0,0 1-1 0 0,5 1 1 0 0,-2 0-34 0 0,1 0 0 0 0,-1 1 1 0 0,0 0-1 0 0,0 0 0 0 0,0 0 1 0 0,0 0-1 0 0,-1 1 0 0 0,0 0 1 0 0,0 0-1 0 0,0 0 0 0 0,0 1 1 0 0,-1 0-1 0 0,4 7 0 0 0,-7-11 42 0 0,0-1 0 0 0,-1 0 0 0 0,0 1 0 0 0,1-1 0 0 0,-1 1 0 0 0,0 0 0 0 0,0-1 0 0 0,1 1 0 0 0,-1-1 0 0 0,0 1 0 0 0,-1-1 0 0 0,1 1 0 0 0,0-1 0 0 0,0 1 0 0 0,-1-1 0 0 0,1 1 0 0 0,-1-1 0 0 0,1 1 0 0 0,-1-1 0 0 0,0 0 0 0 0,1 1 0 0 0,-1-1 0 0 0,0 0-1 0 0,0 1 1 0 0,0-1 0 0 0,0 0 0 0 0,0 0 0 0 0,0 0 0 0 0,0 0 0 0 0,-1 0 0 0 0,1 0 0 0 0,0 0 0 0 0,0 0 0 0 0,-1-1 0 0 0,-1 2 0 0 0,-7 3 32 0 0,0 0 0 0 0,-1 0 0 0 0,-19 5-1 0 0,16-6-84 0 0,-43 14-17 0 0,32-11 24 0 0,-1 2 0 0 0,1 0 1 0 0,0 2-1 0 0,-33 19 0 0 0,58-30 49 0 0,-1 0 0 0 0,1 1 0 0 0,-1-1-1 0 0,1 0 1 0 0,0 0 0 0 0,-1 0 0 0 0,1 1 0 0 0,-1-1-1 0 0,1 0 1 0 0,0 1 0 0 0,-1-1 0 0 0,1 0-1 0 0,0 1 1 0 0,-1-1 0 0 0,1 0 0 0 0,0 1-1 0 0,0-1 1 0 0,-1 1 0 0 0,1-1 0 0 0,0 1-1 0 0,0-1 1 0 0,0 0 0 0 0,0 1 0 0 0,0-1-1 0 0,-1 1 1 0 0,1-1 0 0 0,0 1 0 0 0,0-1-1 0 0,0 1 1 0 0,0-1 0 0 0,0 1 0 0 0,1-1-1 0 0,-1 1 1 0 0,0-1 0 0 0,0 0 0 0 0,0 1-1 0 0,17 11 704 0 0,29 0 282 0 0,-44-12-979 0 0,33 6-5 0 0,1-1 1 0 0,0-2-1 0 0,0-2 1 0 0,45-3-1 0 0,-56-1-2996 0 0,42-9 0 0 0,-41 7-2192 0 0</inkml:trace>
  <inkml:trace contextRef="#ctx0" brushRef="#br0" timeOffset="1">310 0 6057 0 0,'14'6'2009'0'0,"3"2"-25"0"0,6 1-119 0 0,-1 2-185 0 0,1-6-480 0 0,2 4-408 0 0,-1 0-376 0 0,-1 3-192 0 0,-1 2-63 0 0,-5 0-41 0 0,-5-1-72 0 0,-5 1-160 0 0,-2 0-385 0 0,-6 1-839 0 0,-6 1-1280 0 0,-3 0-841 0 0,-4 3 656 0 0,-4-1-1384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43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0 330 3241 0 0,'15'5'1248'0'0,"2"0"104"0"0,5 1 33 0 0,1-2 15 0 0,-2 6-184 0 0,2-3-368 0 0,3 2-304 0 0,-2-1-224 0 0,1 0-328 0 0,-2-1-552 0 0,0-1-952 0 0,-5-4-936 0 0,-4-8 119 0 0,1 0-1168 0 0</inkml:trace>
  <inkml:trace contextRef="#ctx0" brushRef="#br0" timeOffset="1">285 0 3057 0 0,'-5'15'1488'0'0,"2"2"-40"0"0,-2 6 9 0 0,2 2-249 0 0,3-6-280 0 0,0 4-224 0 0,0 3-160 0 0,0 3-96 0 0,0 4-200 0 0,0 0-112 0 0,0 4-104 0 0,-1 1-184 0 0,1-3-440 0 0,-2 1-944 0 0,-1-6-760 0 0,-3-2 263 0 0,0-5 449 0 0,0-3-1009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43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3105 0 0,'-5'5'499'0'0,"1"0"-1"0"0,-1 1 1 0 0,1-1 0 0 0,0 1 0 0 0,1 0 0 0 0,0 0 0 0 0,0 0 0 0 0,0 0 0 0 0,0 1 0 0 0,1-1-1 0 0,0 1 1 0 0,1 0 0 0 0,-1-1 0 0 0,1 1 0 0 0,1 0 0 0 0,-1 0 0 0 0,1 0 0 0 0,0 0 0 0 0,2 8 0 0 0,-1-8-426 0 0,0 0 1 0 0,0 0 0 0 0,1-1 0 0 0,0 1 0 0 0,1 0-1 0 0,-1-1 1 0 0,1 0 0 0 0,0 1 0 0 0,1-1 0 0 0,0-1-1 0 0,0 1 1 0 0,0 0 0 0 0,0-1 0 0 0,1 0 0 0 0,0 0-1 0 0,0 0 1 0 0,0-1 0 0 0,1 1 0 0 0,-1-1 0 0 0,1-1-1 0 0,0 1 1 0 0,1-1 0 0 0,-1 0 0 0 0,0 0 0 0 0,1-1-1 0 0,-1 0 1 0 0,1 0 0 0 0,0 0 0 0 0,8 0 0 0 0,-4-1-229 0 0,0-1 1 0 0,0-1 0 0 0,0 1 0 0 0,0-2 0 0 0,0 1 0 0 0,0-2 0 0 0,17-5-1 0 0,-13 2-1273 0 0,0 0 0 0 0,0-1 0 0 0,-1-1 0 0 0,21-15 0 0 0,6-5-3463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44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3673 0 0,'-23'7'2787'0'0,"20"-1"-1019"0"0,15 0-1106 0 0,6-1-460 0 0,0-1 1 0 0,0-1-1 0 0,1 0 1 0 0,0-1-1 0 0,28-2 1 0 0,-27 0-695 0 0,1 0 1 0 0,-1 2-1 0 0,0 0 1 0 0,28 7-1 0 0,-47-9 373 0 0,0 1 1 0 0,0-1-1 0 0,0 0 1 0 0,0 0-1 0 0,0 0 1 0 0,0 1-1 0 0,0-1 1 0 0,0 1-1 0 0,0-1 1 0 0,-1 1-1 0 0,1-1 1 0 0,0 1-1 0 0,0-1 1 0 0,0 1-1 0 0,-1 0 1 0 0,1-1-1 0 0,0 1 1 0 0,0 0-1 0 0,-1-1 0 0 0,1 1 1 0 0,-1 0-1 0 0,1 0 1 0 0,-1 0-1 0 0,1 0 1 0 0,-1 0-1 0 0,0 0 1 0 0,1 0-1 0 0,-1 0 1 0 0,0 0-1 0 0,0-1 1 0 0,1 3-1 0 0,-4 9-2399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44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5105 0 0,'2'-1'357'0'0,"0"1"0"0"0,0-1 0 0 0,1 1 0 0 0,-1-1 0 0 0,0 1 1 0 0,0 0-1 0 0,0 0 0 0 0,1 0 0 0 0,-1 0 0 0 0,0 0 0 0 0,0 0 0 0 0,1 1 0 0 0,-1-1 0 0 0,0 1 0 0 0,0-1 0 0 0,3 2 0 0 0,38 19 1407 0 0,-19-8-1028 0 0,32 5-390 0 0,58 11 0 0 0,-104-27-635 0 0,-28 1 257 0 0,1 1 1 0 0,-1 1 0 0 0,1 0-1 0 0,0 1 1 0 0,1 1-1 0 0,-22 12 1 0 0,31-16 55 0 0,1 1-1 0 0,0 1 1 0 0,0-1 0 0 0,1 1-1 0 0,-1 0 1 0 0,1 0-1 0 0,0 1 1 0 0,1 0 0 0 0,-1-1-1 0 0,1 2 1 0 0,0-1 0 0 0,0 0-1 0 0,1 1 1 0 0,0 0 0 0 0,0-1-1 0 0,1 1 1 0 0,0 1-1 0 0,-2 7 1 0 0,3-3 21 0 0,0-1 0 0 0,0 0 0 0 0,1 1 0 0 0,0-1 0 0 0,1 0-1 0 0,1 1 1 0 0,0-1 0 0 0,6 21 0 0 0,-7-29 6 0 0,1 1 0 0 0,0 0-1 0 0,-1 0 1 0 0,1-1 0 0 0,0 1-1 0 0,1-1 1 0 0,-1 0 0 0 0,0 0-1 0 0,1 0 1 0 0,0 0 0 0 0,0 0-1 0 0,4 3 1 0 0,-4-4 15 0 0,-1-1 0 0 0,1 0 0 0 0,-1 0 0 0 0,1 0-1 0 0,0 0 1 0 0,0 0 0 0 0,-1 0 0 0 0,1-1 0 0 0,0 1 0 0 0,0-1 0 0 0,0 0 0 0 0,0 0-1 0 0,0 0 1 0 0,-1 0 0 0 0,1-1 0 0 0,0 1 0 0 0,0-1 0 0 0,0 1 0 0 0,3-3 0 0 0,4-1 36 0 0,-1 0 0 0 0,-1-1 1 0 0,1 0-1 0 0,-1 0 1 0 0,0-1-1 0 0,0 0 1 0 0,0-1-1 0 0,-1 0 1 0 0,0 0-1 0 0,0 0 1 0 0,-1-1-1 0 0,0 0 0 0 0,0 0 1 0 0,-1-1-1 0 0,7-14 1 0 0,0-3-133 0 0,-1 0 1 0 0,-1 0 0 0 0,-1-1-1 0 0,7-38 1 0 0,-13 47-706 0 0,0 0 0 0 0,-2-1 0 0 0,1-21 0 0 0,-3 26-1163 0 0,0 1-1 0 0,-1-1 1 0 0,-1 1-1 0 0,-7-24 1 0 0,5 22-2074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45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2641 0 0,'4'8'392'0'0,"-1"-1"-1"0"0,0 1 1 0 0,-1 0 0 0 0,0 0 0 0 0,0 0 0 0 0,0 0 0 0 0,-1 0 0 0 0,0 0 0 0 0,-1 0 0 0 0,-1 12 0 0 0,-1 2 249 0 0,-2 0 0 0 0,-8 30 0 0 0,7-37-358 0 0,1 0 0 0 0,1 0 0 0 0,0 0-1 0 0,1 0 1 0 0,1 1 0 0 0,0-1 0 0 0,3 25 0 0 0,-2-39-235 0 0,0 0 0 0 0,1 1 0 0 0,-1-1 0 0 0,0 0 0 0 0,1 1 0 0 0,-1-1 0 0 0,1 0 0 0 0,0 0 0 0 0,-1 0 0 0 0,1 1 0 0 0,0-1 0 0 0,0 0 0 0 0,0 0 0 0 0,0 0 0 0 0,0 0 0 0 0,0 0 0 0 0,0-1 0 0 0,0 1 0 0 0,0 0 0 0 0,0 0 0 0 0,0-1 0 0 0,0 1 0 0 0,1-1 0 0 0,-1 1 0 0 0,0-1 0 0 0,1 1 0 0 0,-1-1 0 0 0,0 0 0 0 0,1 1 0 0 0,-1-1 0 0 0,0 0 0 0 0,1 0 0 0 0,-1 0 0 0 0,0 0 0 0 0,1 0 0 0 0,1-1 0 0 0,8-1 271 0 0,0 0 1 0 0,-1-1-1 0 0,20-7 0 0 0,-8 3-338 0 0,-21 7-30 0 0,63-15-561 0 0,-43 12-2276 0 0,-1 2-3377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45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6 193 5777 0 0,'-5'7'2504'0'0,"6"-24"-2467"0"0,-2 5 128 0 0,0-1 0 0 0,2 1 1 0 0,-1-1-1 0 0,2 1 1 0 0,-1-1-1 0 0,2 1 0 0 0,3-13 1 0 0,-5 21-66 0 0,0 0 0 0 0,1 1 0 0 0,-1-1 0 0 0,1 0 0 0 0,0 1 0 0 0,0-1 0 0 0,0 1 1 0 0,0-1-1 0 0,1 1 0 0 0,-1 0 0 0 0,1 0 0 0 0,0 0 0 0 0,0 1 0 0 0,0-1 0 0 0,0 1 1 0 0,1-1-1 0 0,-1 1 0 0 0,0 0 0 0 0,1 0 0 0 0,0 1 0 0 0,-1-1 0 0 0,1 1 0 0 0,0-1 1 0 0,0 1-1 0 0,0 1 0 0 0,5-2 0 0 0,-5 2-41 0 0,0 0 0 0 0,0 0 0 0 0,0 0 0 0 0,0 1 1 0 0,-1-1-1 0 0,1 1 0 0 0,0 0 0 0 0,0 0 0 0 0,0 1 0 0 0,0-1 0 0 0,-1 1 1 0 0,1-1-1 0 0,-1 1 0 0 0,1 1 0 0 0,-1-1 0 0 0,0 0 0 0 0,0 1 0 0 0,0-1 0 0 0,0 1 1 0 0,0 0-1 0 0,0 0 0 0 0,-1 0 0 0 0,1 0 0 0 0,-1 1 0 0 0,0-1 0 0 0,0 1 0 0 0,0-1 1 0 0,-1 1-1 0 0,1 0 0 0 0,-1-1 0 0 0,0 1 0 0 0,1 6 0 0 0,-1-4 46 0 0,1 0-1 0 0,-1 0 0 0 0,-1 0 1 0 0,1 0-1 0 0,-1 0 1 0 0,0 1-1 0 0,-1-1 0 0 0,0 0 1 0 0,0 0-1 0 0,0 0 1 0 0,0 0-1 0 0,-1 0 0 0 0,0-1 1 0 0,0 1-1 0 0,-1 0 1 0 0,1-1-1 0 0,-1 0 0 0 0,0 1 1 0 0,-1-1-1 0 0,-7 9 1 0 0,6-10-260 0 0,0 0 1 0 0,0-1-1 0 0,0 1 1 0 0,-1-1 0 0 0,1 0-1 0 0,-1 0 1 0 0,0 0 0 0 0,0-1-1 0 0,0 0 1 0 0,-9 1 0 0 0,13-2 113 0 0,0 0 1 0 0,0-1 0 0 0,0 0 0 0 0,0 0 0 0 0,-1 1-1 0 0,1-1 1 0 0,0 0 0 0 0,0-1 0 0 0,0 1 0 0 0,-1 0-1 0 0,1-1 1 0 0,0 1 0 0 0,0-1 0 0 0,0 0 0 0 0,0 1-1 0 0,0-1 1 0 0,0 0 0 0 0,0 0 0 0 0,0-1 0 0 0,1 1-1 0 0,-1 0 1 0 0,0 0 0 0 0,1-1 0 0 0,-1 1 0 0 0,1-1-1 0 0,-1 0 1 0 0,1 1 0 0 0,0-1 0 0 0,-1 0 0 0 0,1 0-1 0 0,0 0 1 0 0,0 0 0 0 0,-1-4 0 0 0,2 5 68 0 0,-1 0 0 0 0,1-1 0 0 0,0 1 0 0 0,0-1 0 0 0,0 1 0 0 0,0 0 0 0 0,0-1-1 0 0,0 1 1 0 0,0-1 0 0 0,0 1 0 0 0,1 0 0 0 0,-1-1 0 0 0,0 1 0 0 0,1 0 0 0 0,-1-1 0 0 0,1 1 0 0 0,0 0 0 0 0,-1 0 0 0 0,1 0 0 0 0,0-1 0 0 0,0 1 0 0 0,0 0 0 0 0,0 0 0 0 0,0 0 0 0 0,0 0 0 0 0,0 0-1 0 0,0 0 1 0 0,0 1 0 0 0,0-1 0 0 0,0 0 0 0 0,1 1 0 0 0,-1-1 0 0 0,0 0 0 0 0,0 1 0 0 0,1-1 0 0 0,-1 1 0 0 0,2 0 0 0 0,8-4 20 0 0,0 1 0 0 0,0 1 0 0 0,17-2 0 0 0,-19 3-161 0 0,7-1-648 0 0,-1-1 0 0 0,22-6 1 0 0,-33 8 343 0 0,1-1 0 0 0,-1 0 1 0 0,1 0-1 0 0,-1 0 0 0 0,0 0 1 0 0,0-1-1 0 0,0 1 1 0 0,0-1-1 0 0,0 0 0 0 0,0-1 1 0 0,-1 1-1 0 0,5-5 0 0 0,9-24-2050 0 0,8 3-715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45 10386 0 0,'-6'106'6362'0'0,"10"2"-3801"0"0,-2-87-2480 0 0,1-1 0 0 0,1 1 1 0 0,1-1-1 0 0,0 0 0 0 0,2 0 0 0 0,0-1 1 0 0,1 1-1 0 0,14 21 0 0 0,-21-38-34 0 0,0-1 0 0 0,1 1 1 0 0,-1-1-1 0 0,1 1 0 0 0,0-1 0 0 0,-1 0 0 0 0,1 1 0 0 0,0-1 0 0 0,1 0 0 0 0,-1 0 0 0 0,0-1 0 0 0,1 1 0 0 0,-1 0 0 0 0,0-1 1 0 0,1 0-1 0 0,0 1 0 0 0,-1-1 0 0 0,1 0 0 0 0,0 0 0 0 0,0 0 0 0 0,0-1 0 0 0,3 1 0 0 0,-3-1 3 0 0,0-1-1 0 0,1 0 1 0 0,-2 0-1 0 0,1 0 1 0 0,0 0-1 0 0,0 0 0 0 0,0-1 1 0 0,0 0-1 0 0,-1 1 1 0 0,1-1-1 0 0,-1 0 1 0 0,1 0-1 0 0,-1 0 1 0 0,0 0-1 0 0,0-1 1 0 0,0 1-1 0 0,0-1 1 0 0,0 1-1 0 0,-1-1 1 0 0,3-4-1 0 0,7-14-162 0 0,-1 0 0 0 0,-1-1 0 0 0,-1 0 1 0 0,-1 0-1 0 0,-2-1 0 0 0,0 0 0 0 0,-1 0 0 0 0,-1 0 0 0 0,-1 0 0 0 0,-1 0 0 0 0,-1-1 0 0 0,-1 1 1 0 0,-7-38-1 0 0,7 54-262 0 0,-1-1 0 0 0,0 1 0 0 0,-1 0 0 0 0,1 1 0 0 0,-1-1 0 0 0,-1 0 1 0 0,1 1-1 0 0,-1 0 0 0 0,0-1 0 0 0,-10-9 0 0 0,12 13 43 0 0,0 1 0 0 0,-1 0 0 0 0,1 1 0 0 0,-1-1 0 0 0,1 0 1 0 0,-1 1-1 0 0,0 0 0 0 0,1-1 0 0 0,-1 1 0 0 0,0 0 0 0 0,0 0 0 0 0,0 0 0 0 0,0 1 0 0 0,0-1 0 0 0,0 1 0 0 0,0 0 0 0 0,0 0 0 0 0,0 0 0 0 0,0 0 1 0 0,0 0-1 0 0,0 1 0 0 0,0-1 0 0 0,0 1 0 0 0,0 0 0 0 0,0 0 0 0 0,0 0 0 0 0,1 0 0 0 0,-6 3 0 0 0,-16 10-4003 0 0</inkml:trace>
  <inkml:trace contextRef="#ctx0" brushRef="#br0" timeOffset="1">2 222 5249 0 0,'13'3'3657'0'0,"4"0"-1201"0"0,5 0-487 0 0,3 1-473 0 0,-1-3-504 0 0,1-2-464 0 0,-1-1-287 0 0,2-3-225 0 0,0 1-553 0 0,-1-2-855 0 0,-2 1-1096 0 0,0 1-961 0 0,-3-3-2320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45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23 9890 0 0,'-1'-2'379'0'0,"0"1"-1"0"0,1 0 0 0 0,-1-1 1 0 0,0 1-1 0 0,0 0 1 0 0,0-1-1 0 0,0 1 0 0 0,0 0 1 0 0,0 0-1 0 0,0 0 1 0 0,0 0-1 0 0,0 0 0 0 0,-1 0 1 0 0,1 0-1 0 0,0 0 1 0 0,-1 0-1 0 0,1 1 1 0 0,0-1-1 0 0,-1 0 0 0 0,-1 0 1 0 0,1 2-223 0 0,0 0 0 0 0,1-1-1 0 0,-1 1 1 0 0,0 0 0 0 0,1 0 0 0 0,-1 1 0 0 0,0-1 0 0 0,1 0 0 0 0,0 0 0 0 0,-1 1 0 0 0,1-1 0 0 0,0 1-1 0 0,0-1 1 0 0,-1 1 0 0 0,1-1 0 0 0,-1 4 0 0 0,-23 36-88 0 0,3 0 0 0 0,1 1 0 0 0,-16 46 0 0 0,35-83-95 0 0,-1 3-192 0 0,0-1-1 0 0,0 1 0 0 0,1 0 1 0 0,0 0-1 0 0,0 0 0 0 0,0 11 1 0 0,32-36-759 0 0,-23 13 963 0 0,1 0 1 0 0,0 0-1 0 0,1 1 0 0 0,-1 0 0 0 0,0 0 0 0 0,1 1 0 0 0,0 0 0 0 0,-1 1 1 0 0,1 0-1 0 0,0 0 0 0 0,9 1 0 0 0,-13 0-171 0 0,0 0-1 0 0,-1 0 1 0 0,1 1 0 0 0,0 0-1 0 0,0 0 1 0 0,0 0-1 0 0,-1 1 1 0 0,1 0 0 0 0,-1 0-1 0 0,1 0 1 0 0,-1 0 0 0 0,0 0-1 0 0,0 1 1 0 0,0 0 0 0 0,0 0-1 0 0,0 0 1 0 0,-1 1-1 0 0,1-1 1 0 0,-1 1 0 0 0,0-1-1 0 0,5 8 1 0 0,-4 0-3050 0 0,-7-8 321 0 0,-11-6-737 0 0,9 2 3441 0 0,-7 3-2690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46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4721 0 0,'-1'2'239'0'0,"1"0"0"0"0,-1 0 0 0 0,0 0 0 0 0,1 0 0 0 0,-1 0 0 0 0,1-1 0 0 0,0 1 0 0 0,0 0 0 0 0,0 0 1 0 0,0 0-1 0 0,0 0 0 0 0,0 0 0 0 0,0 0 0 0 0,0 0 0 0 0,1 0 0 0 0,-1 0 0 0 0,1 0 0 0 0,0 0 0 0 0,-1 0 0 0 0,1 0 0 0 0,0 0 0 0 0,0-1 0 0 0,0 1 0 0 0,2 2 0 0 0,0-2 10 0 0,-1-1 0 0 0,1 0 0 0 0,-1 0 0 0 0,1 1 0 0 0,-1-1-1 0 0,1-1 1 0 0,0 1 0 0 0,-1 0 0 0 0,1-1 0 0 0,0 1 0 0 0,0-1-1 0 0,0 0 1 0 0,-1 0 0 0 0,1 0 0 0 0,0 0 0 0 0,0-1 0 0 0,3 0 0 0 0,72-14 2613 0 0,25-3-1264 0 0,-92 17-1512 0 0,0 0 0 0 0,-1 1 0 0 0,1 0 0 0 0,0 1 0 0 0,0 0 1 0 0,0 1-1 0 0,13 4 0 0 0,-22-5-37 0 0,1 0 0 0 0,0 0-1 0 0,-1 0 1 0 0,0 0 0 0 0,1 1 0 0 0,-1-1 0 0 0,0 1 0 0 0,0-1 0 0 0,0 1 0 0 0,0 0 0 0 0,0 0 0 0 0,0 0 0 0 0,0 0 0 0 0,-1 0 0 0 0,1 0 0 0 0,-1 0-1 0 0,1 1 1 0 0,-1-1 0 0 0,0 1 0 0 0,0-1 0 0 0,0 1 0 0 0,0-1 0 0 0,-1 1 0 0 0,1-1 0 0 0,-1 1 0 0 0,1 5 0 0 0,-1 5-186 0 0,0 1 0 0 0,-1-1 0 0 0,0 1 1 0 0,-5 18-1 0 0,-1 16-3321 0 0,5-18-4732 0 0,2-23 2020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46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0 9578 0 0,'-3'11'1964'0'0,"0"0"1"0"0,0 0-1 0 0,-8 15 0 0 0,-39 60-74 0 0,19-33-1020 0 0,-85 173 310 0 0,49-71-5025 0 0,52-131-603 0 0,15-24 4392 0 0,0 0 0 0 0,0 0 0 0 0,-1 1-1 0 0,1-1 1 0 0,0 0 0 0 0,0 0 0 0 0,0 0-1 0 0,0 0 1 0 0,0 0 0 0 0,0 0 0 0 0,0 0-1 0 0,0 0 1 0 0,0 0 0 0 0,0 0 0 0 0,-1 0 0 0 0,1 0-1 0 0,0 0 1 0 0,0 0 0 0 0,0 0 0 0 0,0 0-1 0 0,0 0 1 0 0,0 0 0 0 0,0 0 0 0 0,0 0-1 0 0,0 0 1 0 0,-1 0 0 0 0,1 0 0 0 0,0 0-1 0 0,0 0 1 0 0,0 0 0 0 0,0 0 0 0 0,0 0-1 0 0,0 0 1 0 0,0 0 0 0 0,0 0 0 0 0,0 0-1 0 0,0-1 1 0 0,0 1 0 0 0,-1 0 0 0 0,1 0-1 0 0,0 0 1 0 0,0 0 0 0 0,0 0 0 0 0,0 0 0 0 0,0 0-1 0 0,0 0 1 0 0,0 0 0 0 0,0 0 0 0 0,0 0-1 0 0,0-1 1 0 0,0 1 0 0 0,0 0 0 0 0,0 0-1 0 0,0 0 1 0 0,0 0 0 0 0,0 0 0 0 0,0 0-1 0 0,0 0 1 0 0,0 0 0 0 0,0 0 0 0 0,0-1-1 0 0,0 1 1 0 0,4-17-1341 0 0,-2 10 1514 0 0,0 0 0 0 0,1 0 0 0 0,0 0 0 0 0,0 1 1 0 0,1-1-1 0 0,0 1 0 0 0,0 0 0 0 0,0 0 0 0 0,1 1 1 0 0,0-1-1 0 0,0 1 0 0 0,0 0 0 0 0,7-5 0 0 0,-8 8 38 0 0,0-1 0 0 0,1 1 0 0 0,-1 0 0 0 0,1 0 0 0 0,-1 0 0 0 0,1 1 0 0 0,0-1 0 0 0,0 1 0 0 0,0 0 0 0 0,0 1 0 0 0,0-1 0 0 0,-1 1 0 0 0,1 0 0 0 0,0 0-1 0 0,0 0 1 0 0,0 1 0 0 0,0 0 0 0 0,0 0 0 0 0,0 0 0 0 0,5 3 0 0 0,1 0-169 0 0,0 2 1 0 0,-1-1-1 0 0,0 1 0 0 0,0 1 0 0 0,0 0 0 0 0,-1 0 1 0 0,0 1-1 0 0,-1 0 0 0 0,1 1 0 0 0,-2 0 0 0 0,1 0 1 0 0,8 15-1 0 0,36 38-3486 0 0,-29-44 475 0 0,-22-17 2885 0 0,0-1-1 0 0,0 1 1 0 0,0-1-1 0 0,0 1 1 0 0,0-1 0 0 0,0 0-1 0 0,0 1 1 0 0,1-1 0 0 0,-1 0-1 0 0,0 0 1 0 0,0 1-1 0 0,0-1 1 0 0,0 0 0 0 0,0 0-1 0 0,1 0 1 0 0,-1-1 0 0 0,0 1-1 0 0,0 0 1 0 0,0 0-1 0 0,0-1 1 0 0,0 1 0 0 0,1-1-1 0 0,8-6-1906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47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37 253 2000 0 0,'-25'-47'5208'0'0,"25"47"-5137"0"0,0 0 0 0 0,0 0 0 0 0,0 0 1 0 0,0-1-1 0 0,-1 1 0 0 0,1 0 0 0 0,0 0 0 0 0,0 0 0 0 0,0 0 0 0 0,0 0 0 0 0,0 0 0 0 0,0 0 0 0 0,0 0 0 0 0,-1 0 0 0 0,1 0 0 0 0,0 0 0 0 0,0 0 1 0 0,0 0-1 0 0,0 0 0 0 0,0 0 0 0 0,0 0 0 0 0,0 0 0 0 0,-1 0 0 0 0,1 0 0 0 0,0 0 0 0 0,0 0 0 0 0,0 0 0 0 0,0 0 0 0 0,0 0 0 0 0,0 0 1 0 0,0 0-1 0 0,-1 0 0 0 0,1 0 0 0 0,0 0 0 0 0,0 1 0 0 0,0-1 0 0 0,0 0 0 0 0,0 0 0 0 0,0 0 0 0 0,0 0 0 0 0,0 0 0 0 0,0 0 0 0 0,0 0 1 0 0,-1 0-1 0 0,1 0 0 0 0,0 1 0 0 0,0-1 0 0 0,0 0 0 0 0,0 0 0 0 0,0 0 0 0 0,0 0 0 0 0,0 0 0 0 0,0 0 0 0 0,0 1 0 0 0,0-1 0 0 0,0 0 1 0 0,0 0-1 0 0,0 0 0 0 0,0 0 0 0 0,-3 15 1608 0 0,0 17-789 0 0,11 279-394 0 0,-4-295-725 0 0,2-22 139 0 0,5-11 321 0 0,-5 11-109 0 0,0 0 1 0 0,1 1 0 0 0,-1-1 0 0 0,1 1-1 0 0,0 1 1 0 0,0-1 0 0 0,1 1-1 0 0,-1 1 1 0 0,1-1 0 0 0,12-3 0 0 0,2 2-261 0 0,0 1 0 0 0,35-2 1 0 0,19-4-3554 0 0,-67 8 2848 0 0,0 0 0 0 0,0-1 0 0 0,0 0-1 0 0,-1-1 1 0 0,1 0 0 0 0,-1 0 0 0 0,0-1 0 0 0,9-6 0 0 0,-5 2 481 0 0,-1-1 0 0 0,0 0 0 0 0,0-1 0 0 0,14-19 0 0 0,-10 10 417 0 0,-2-2 0 0 0,0 0 0 0 0,-1 0 1 0 0,-1-1-1 0 0,13-40 0 0 0,-21 52 57 0 0,0 0 1 0 0,-1-1-1 0 0,0 1 1 0 0,0-1 0 0 0,-2 1-1 0 0,1-1 1 0 0,-3-17 0 0 0,2 26 186 0 0,0 0 1 0 0,-1-1 0 0 0,1 1-1 0 0,-1 0 1 0 0,0 0 0 0 0,0-1-1 0 0,0 1 1 0 0,0 0 0 0 0,0 0-1 0 0,-1 0 1 0 0,1 0 0 0 0,-1 0-1 0 0,0 1 1 0 0,0-1 0 0 0,0 0-1 0 0,-1 1 1 0 0,1-1 0 0 0,0 1 0 0 0,-1 0-1 0 0,0 0 1 0 0,1 0 0 0 0,-1 0-1 0 0,0 0 1 0 0,0 1 0 0 0,0-1-1 0 0,0 1 1 0 0,0 0 0 0 0,0 0-1 0 0,-7-2 1 0 0,7 3-163 0 0,0-1 0 0 0,1 1 0 0 0,-1 0-1 0 0,0 0 1 0 0,0 0 0 0 0,0 0 0 0 0,0 0 0 0 0,1 1 0 0 0,-1-1 0 0 0,0 1-1 0 0,0 0 1 0 0,1 0 0 0 0,-1 0 0 0 0,0 0 0 0 0,1 0 0 0 0,-1 1 0 0 0,1-1-1 0 0,-1 1 1 0 0,1-1 0 0 0,0 1 0 0 0,0 0 0 0 0,0 0 0 0 0,0 0 0 0 0,0 0-1 0 0,0 0 1 0 0,0 1 0 0 0,1-1 0 0 0,-1 1 0 0 0,1-1 0 0 0,0 1 0 0 0,0-1 0 0 0,0 1-1 0 0,-1 4 1 0 0,0-1-138 0 0,0 1 0 0 0,1-1 0 0 0,0 1 0 0 0,1 0-1 0 0,0-1 1 0 0,0 1 0 0 0,0 0 0 0 0,1-1 0 0 0,-1 1 0 0 0,2 0-1 0 0,-1-1 1 0 0,1 1 0 0 0,3 6 0 0 0,-2-6 29 0 0,0 0 0 0 0,1-1 1 0 0,0 1-1 0 0,0-1 0 0 0,1 0 0 0 0,-1 0 1 0 0,1 0-1 0 0,1-1 0 0 0,-1 1 0 0 0,1-1 0 0 0,0-1 1 0 0,0 1-1 0 0,1-1 0 0 0,-1 0 0 0 0,1-1 1 0 0,0 1-1 0 0,0-1 0 0 0,0-1 0 0 0,8 3 1 0 0,-9-3 6 0 0,0-1 1 0 0,0 0-1 0 0,0-1 1 0 0,1 1 0 0 0,-1-1-1 0 0,0 0 1 0 0,0 0 0 0 0,1-1-1 0 0,-1 0 1 0 0,0 0 0 0 0,0-1-1 0 0,0 1 1 0 0,0-1 0 0 0,0-1-1 0 0,-1 1 1 0 0,1-1 0 0 0,-1 0-1 0 0,1 0 1 0 0,-1-1 0 0 0,0 1-1 0 0,0-1 1 0 0,0 0 0 0 0,6-8-1 0 0,-9 9-16 0 0,0 1 0 0 0,0-1 0 0 0,0 1 0 0 0,0-1 0 0 0,-1 0 0 0 0,0 0 0 0 0,1 0 0 0 0,-1 0 0 0 0,0 0 0 0 0,0 0 0 0 0,-1 0 0 0 0,1 0 0 0 0,-1 0-1 0 0,1 0 1 0 0,-1 0 0 0 0,0-4 0 0 0,-1 1-4 0 0,0 0 0 0 0,0 0 0 0 0,0 0 0 0 0,-1 0 0 0 0,0 0 0 0 0,0 0 0 0 0,-5-10 0 0 0,0 4-3 0 0,0 0-1 0 0,-1 1 1 0 0,0 0-1 0 0,-1 0 1 0 0,0 1 0 0 0,-18-17-1 0 0,25 26-1 0 0,1 0 0 0 0,0-1 0 0 0,-1 1-1 0 0,1 0 1 0 0,-1 0 0 0 0,1 0 0 0 0,-1 0 0 0 0,0 0-1 0 0,0 0 1 0 0,1 1 0 0 0,-1-1 0 0 0,0 0 0 0 0,0 1-1 0 0,0 0 1 0 0,1-1 0 0 0,-1 1 0 0 0,0 0 0 0 0,0 0-1 0 0,0 0 1 0 0,0 0 0 0 0,0 0 0 0 0,0 0 0 0 0,0 1 0 0 0,1-1-1 0 0,-1 1 1 0 0,0-1 0 0 0,0 1 0 0 0,0-1 0 0 0,1 1-1 0 0,-1 0 1 0 0,0 0 0 0 0,1 0 0 0 0,-1 0 0 0 0,1 0-1 0 0,-1 1 1 0 0,1-1 0 0 0,0 0 0 0 0,-1 1 0 0 0,1-1-1 0 0,0 1 1 0 0,0-1 0 0 0,0 1 0 0 0,0-1 0 0 0,-1 4 0 0 0,-4 6-12 0 0,0 1 0 0 0,1 0 1 0 0,0 1-1 0 0,1-1 1 0 0,-3 15-1 0 0,0 4-376 0 0,2 1-1 0 0,1 0 0 0 0,2-1 1 0 0,1 2-1 0 0,1-1 0 0 0,1 0 1 0 0,3-1-1 0 0,0 1 1 0 0,12 43-1 0 0,-15-71-107 0 0,1 1-1 0 0,-1 0 1 0 0,1-1-1 0 0,0 1 1 0 0,0-1 0 0 0,5 7-1 0 0,-7-10 371 0 0,1-1 0 0 0,0 1 0 0 0,-1 0 0 0 0,1-1 0 0 0,0 1 0 0 0,0 0 0 0 0,0-1 0 0 0,0 1 0 0 0,-1-1 0 0 0,1 0 0 0 0,0 1 0 0 0,0-1 0 0 0,0 0 0 0 0,0 1 0 0 0,0-1 0 0 0,0 0 0 0 0,0 0 0 0 0,0 0 0 0 0,0 0 0 0 0,0 0 0 0 0,0 0 0 0 0,0 0 0 0 0,0 0 0 0 0,0 0 0 0 0,0 0 0 0 0,0-1 0 0 0,0 1 0 0 0,0 0 0 0 0,-1-1 0 0 0,1 1 0 0 0,0-1-1 0 0,0 1 1 0 0,0-1 0 0 0,0 1 0 0 0,-1-1 0 0 0,1 0 0 0 0,0 1 0 0 0,0-1 0 0 0,0-1 0 0 0,12-10-446 0 0,0-1-1 0 0,-1 0 1 0 0,-1-1-1 0 0,14-23 0 0 0,-11 17 406 0 0,27-31 0 0 0,-36 45 273 0 0,1 1 0 0 0,0 0 0 0 0,0 0 0 0 0,0 0 0 0 0,1 1 0 0 0,-1 0 0 0 0,1 0 0 0 0,0 0 0 0 0,10-3 0 0 0,-15 7 30 0 0,-1-1 0 0 0,0 1-1 0 0,0-1 1 0 0,0 1 0 0 0,0 0 0 0 0,1 0-1 0 0,-1-1 1 0 0,0 1 0 0 0,0 0 0 0 0,1 0-1 0 0,-1 0 1 0 0,0 0 0 0 0,0 0 0 0 0,1 1-1 0 0,-1-1 1 0 0,0 0 0 0 0,0 0 0 0 0,0 1-1 0 0,2 0 1 0 0,-3-1-16 0 0,1 1 0 0 0,-1-1 0 0 0,1 1 0 0 0,-1 0 0 0 0,0-1 0 0 0,1 1 0 0 0,-1-1 0 0 0,1 1 0 0 0,-1 0 1 0 0,0-1-1 0 0,0 1 0 0 0,0 0 0 0 0,1 0 0 0 0,-1-1 0 0 0,0 1 0 0 0,0 0 0 0 0,0-1 0 0 0,0 1 0 0 0,0 0 0 0 0,0 0 0 0 0,0-1 0 0 0,0 1 0 0 0,-1 1 0 0 0,0 1 104 0 0,1 0 1 0 0,-2 0 0 0 0,1 0-1 0 0,0 0 1 0 0,0 0-1 0 0,-1 0 1 0 0,0 0-1 0 0,0 0 1 0 0,0-1-1 0 0,0 1 1 0 0,0-1-1 0 0,-4 5 1 0 0,-5-1-213 0 0,0 0 1 0 0,-1 0-1 0 0,1-1 1 0 0,-1-1 0 0 0,0 0-1 0 0,0 0 1 0 0,0-1-1 0 0,-1-1 1 0 0,-18 2-1 0 0,19-3-18 0 0,1 0 1 0 0,-1 1-1 0 0,1 0 0 0 0,-1 1 0 0 0,1 0 1 0 0,0 1-1 0 0,0 0 0 0 0,1 1 0 0 0,-1 0 0 0 0,1 1 1 0 0,-10 7-1 0 0,19-12 8 0 0,0-1 1 0 0,1 0 0 0 0,-1 1-1 0 0,1-1 1 0 0,-1 0-1 0 0,1 1 1 0 0,-1-1 0 0 0,1 1-1 0 0,-1-1 1 0 0,1 1-1 0 0,0 0 1 0 0,-1-1 0 0 0,1 1-1 0 0,0-1 1 0 0,-1 1-1 0 0,1 0 1 0 0,0-1 0 0 0,0 1-1 0 0,0-1 1 0 0,-1 1-1 0 0,1 0 1 0 0,0-1 0 0 0,0 1-1 0 0,0 0 1 0 0,0-1-1 0 0,0 1 1 0 0,0 0 0 0 0,0 0-1 0 0,0-1 1 0 0,1 2-1 0 0,0-1 12 0 0,0 0 0 0 0,0 0 1 0 0,0 0-1 0 0,0 0 0 0 0,0 0 0 0 0,0 0 0 0 0,0 0 0 0 0,0 0 0 0 0,1-1 0 0 0,-1 1 0 0 0,0 0 0 0 0,1-1 0 0 0,1 1 0 0 0,48 9 341 0 0,-35-9-406 0 0,-1-1 1 0 0,1 0-1 0 0,-1-2 0 0 0,27-5 1 0 0,25-9-4027 0 0,-28 6-1909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47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3481 0 0,'3'4'450'0'0,"1"1"-1"0"0,-1-1 1 0 0,1-1 0 0 0,0 1 0 0 0,0-1 0 0 0,1 1 0 0 0,-1-1-1 0 0,1 0 1 0 0,-1-1 0 0 0,1 1 0 0 0,0-1 0 0 0,0 0 0 0 0,0 0 0 0 0,1 0-1 0 0,-1-1 1 0 0,0 0 0 0 0,7 1 0 0 0,-4-2-105 0 0,0 0-1 0 0,0 0 1 0 0,0-1 0 0 0,-1 0-1 0 0,1 0 1 0 0,0-1 0 0 0,-1 0-1 0 0,1 0 1 0 0,-1-1 0 0 0,0 0-1 0 0,11-6 1 0 0,-14 6-196 0 0,1 1 0 0 0,-1 0 0 0 0,-1-1 1 0 0,1 0-1 0 0,0 0 0 0 0,-1 0 0 0 0,1 0 0 0 0,-1-1 0 0 0,0 1 0 0 0,0-1 0 0 0,0 0 1 0 0,4-8-1 0 0,-6 10-99 0 0,-1 0 0 0 0,1 0 0 0 0,-1-1 0 0 0,1 1 0 0 0,-1 0-1 0 0,0 0 1 0 0,0-1 0 0 0,0 1 0 0 0,0 0 0 0 0,0-1 0 0 0,-1 1 0 0 0,1 0 0 0 0,-1 0 0 0 0,1 0 0 0 0,-1-1 0 0 0,0 1 0 0 0,0 0 0 0 0,0 0 0 0 0,0 0 0 0 0,0 0 0 0 0,-1 0 0 0 0,1 0 0 0 0,-1 1 0 0 0,1-1 0 0 0,-1 0 0 0 0,1 1-1 0 0,-1-1 1 0 0,-3-1 0 0 0,-1-2-348 0 0,0 0-1 0 0,-1 0 0 0 0,0 1 1 0 0,0 0-1 0 0,-14-5 0 0 0,8 4-1686 0 0,-1 0-1 0 0,0 1 1 0 0,0 1-1 0 0,-25-2 1 0 0,3 4-3141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47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1 6433 0 0,'11'15'6055'0'0,"-2"20"-3810"0"0,-7-26-1557 0 0,56 187 1435 0 0,8 33-1917 0 0,-59-197-112 0 0,-1 1-1 0 0,-2 0 1 0 0,-1 0 0 0 0,-2 0-1 0 0,-3 36 1 0 0,2-69-24 0 0,-1 1 0 0 0,1 0 0 0 0,-1 0 0 0 0,1-1 0 0 0,0 1 0 0 0,-1 0 0 0 0,0-1 0 0 0,1 1 0 0 0,-1 0 0 0 0,1-1 0 0 0,-1 1 0 0 0,0-1 0 0 0,1 1 1 0 0,-1-1-1 0 0,0 0 0 0 0,0 1 0 0 0,0-1 0 0 0,1 0 0 0 0,-1 1 0 0 0,0-1 0 0 0,0 0 0 0 0,0 0 0 0 0,1 1 0 0 0,-1-1 0 0 0,0 0 0 0 0,0 0 0 0 0,0 0 0 0 0,0 0 0 0 0,0 0 0 0 0,1-1 0 0 0,-1 1 0 0 0,0 0 0 0 0,0 0 0 0 0,-1-1 0 0 0,-39-8 290 0 0,31 7-201 0 0,-151-21 412 0 0,46 8-474 0 0,107 13-115 0 0,1 1-1 0 0,-1 1 1 0 0,0-1 0 0 0,0 1 0 0 0,0 0-1 0 0,0 1 1 0 0,0 0 0 0 0,-11 3 0 0 0,15-3-143 0 0,0 1 0 0 0,1-1 0 0 0,0 1 0 0 0,-1 0 1 0 0,1-1-1 0 0,0 2 0 0 0,0-1 0 0 0,0 0 0 0 0,0 1 0 0 0,0-1 1 0 0,1 1-1 0 0,-1 0 0 0 0,1 0 0 0 0,0 0 0 0 0,-1 0 1 0 0,2 0-1 0 0,-1 0 0 0 0,0 1 0 0 0,-2 6 0 0 0,4-10 41 0 0,0 0-1 0 0,-1 0 0 0 0,1 0 1 0 0,0 1-1 0 0,0-1 1 0 0,0 0-1 0 0,0 0 0 0 0,-1 0 1 0 0,1 1-1 0 0,0-1 0 0 0,0 0 1 0 0,0 0-1 0 0,0 1 1 0 0,0-1-1 0 0,0 0 0 0 0,0 0 1 0 0,0 1-1 0 0,0-1 1 0 0,0 0-1 0 0,-1 0 0 0 0,1 1 1 0 0,0-1-1 0 0,1 0 0 0 0,-1 0 1 0 0,0 1-1 0 0,0-1 1 0 0,0 0-1 0 0,0 0 0 0 0,0 1 1 0 0,0-1-1 0 0,0 0 0 0 0,0 0 1 0 0,0 1-1 0 0,0-1 1 0 0,1 0-1 0 0,-1 0 0 0 0,0 0 1 0 0,0 1-1 0 0,0-1 1 0 0,0 0-1 0 0,1 0 0 0 0,-1 0 1 0 0,0 1-1 0 0,0-1 0 0 0,1 0 1 0 0,-1 0-1 0 0,0 0 1 0 0,0 0-1 0 0,0 0 0 0 0,1 0 1 0 0,-1 0-1 0 0,0 0 0 0 0,0 1 1 0 0,1-1-1 0 0,-1 0 1 0 0,0 0-1 0 0,1 0 0 0 0,-1 0 1 0 0,0 0-1 0 0,1-1 0 0 0,14-6-6648 0 0,-6-1 3599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7:4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13 7226 0 0,'-2'-10'9842'0'0,"-4"8"-5973"0"0,-12 10-4196 0 0,8-2 883 0 0,0-1-581 0 0,-1 1-1 0 0,1 1 1 0 0,0-1 0 0 0,0 2 0 0 0,1-1-1 0 0,0 1 1 0 0,0 1 0 0 0,1 0-1 0 0,0 0 1 0 0,0 0 0 0 0,1 1 0 0 0,1 0-1 0 0,0 1 1 0 0,0-1 0 0 0,1 1 0 0 0,0 0-1 0 0,-4 16 1 0 0,6-20 8 0 0,1 0-1 0 0,0 0 1 0 0,0 0 0 0 0,1 1-1 0 0,0-1 1 0 0,0 1 0 0 0,0-1-1 0 0,1 1 1 0 0,1-1 0 0 0,-1 1-1 0 0,4 12 1 0 0,-2-14 15 0 0,0-1-1 0 0,0 1 0 0 0,1-1 1 0 0,0 0-1 0 0,0 0 1 0 0,0 0-1 0 0,1-1 0 0 0,-1 1 1 0 0,1-1-1 0 0,0 0 1 0 0,1 0-1 0 0,-1 0 0 0 0,1 0 1 0 0,0-1-1 0 0,8 5 1 0 0,98 49 185 0 0,-15-8-149 0 0,-84-43-343 0 0,13 8-1036 0 0,-13-2-5708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8:45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22 1776 0 0,'-1'-1'270'0'0,"1"0"-1"0"0,0 0 1 0 0,0 0 0 0 0,0 0-1 0 0,-1 0 1 0 0,1 0-1 0 0,0 0 1 0 0,-1 0-1 0 0,1 0 1 0 0,-1 0-1 0 0,1 1 1 0 0,-1-1 0 0 0,0 0-1 0 0,1 0 1 0 0,-1 0-1 0 0,0 1 1 0 0,1-1-1 0 0,-1 0 1 0 0,0 1-1 0 0,0-1 1 0 0,0 1 0 0 0,1-1-1 0 0,-1 1 1 0 0,0-1-1 0 0,0 1 1 0 0,0-1-1 0 0,0 1 1 0 0,0 0-1 0 0,0 0 1 0 0,0-1-1 0 0,0 1 1 0 0,0 0 0 0 0,0 0-1 0 0,0 0 1 0 0,0 0-1 0 0,0 0 1 0 0,0 0-1 0 0,0 1 1 0 0,0-1-1 0 0,0 0 1 0 0,0 0 0 0 0,0 1-1 0 0,-1 0 1 0 0,-17 13 3265 0 0,4 5-3277 0 0,3 6-216 0 0,1 1 0 0 0,1-1-1 0 0,1 2 1 0 0,-7 34-1 0 0,0 27-1807 0 0,5-3-3560 0 0,12-100 3087 0 0,2-10 1035 0 0,8-42 1 0 0,-9 61 1270 0 0,-1 0 0 0 0,1 0 0 0 0,0 0 0 0 0,0 0 0 0 0,1 1 0 0 0,-1-1 0 0 0,1 1 0 0 0,0 0 0 0 0,1 0 1 0 0,0 0-1 0 0,-1 0 0 0 0,1 0 0 0 0,9-7 0 0 0,-11 11-34 0 0,1-1 0 0 0,0 1 1 0 0,-1 0-1 0 0,1 0 1 0 0,0 0-1 0 0,0 0 0 0 0,0 0 1 0 0,0 1-1 0 0,0-1 0 0 0,0 1 1 0 0,0 0-1 0 0,0 0 0 0 0,0 0 1 0 0,0 0-1 0 0,-1 0 0 0 0,1 1 1 0 0,0-1-1 0 0,0 1 0 0 0,0 0 1 0 0,0 0-1 0 0,0 0 0 0 0,-1 0 1 0 0,1 1-1 0 0,0-1 0 0 0,-1 1 1 0 0,1-1-1 0 0,-1 1 0 0 0,1 0 1 0 0,-1 0-1 0 0,2 2 0 0 0,5 5 35 0 0,0 0 0 0 0,0 0 0 0 0,-2 1 0 0 0,1 0-1 0 0,10 19 1 0 0,-6-7-54 0 0,-9-14-124 0 0,0-1-1 0 0,1 0 0 0 0,0 0 1 0 0,1 0-1 0 0,0-1 0 0 0,0 1 1 0 0,0-1-1 0 0,0-1 0 0 0,9 8 1 0 0,-14-13 32 0 0,1 1 0 0 0,-1-1 0 0 0,0 0-1 0 0,1 1 1 0 0,-1-1 0 0 0,1 0 0 0 0,-1 0 0 0 0,1 1 0 0 0,-1-1 0 0 0,1 0 0 0 0,0 0 0 0 0,-1 0 0 0 0,1 1 0 0 0,-1-1-1 0 0,1 0 1 0 0,-1 0 0 0 0,1 0 0 0 0,0 0 0 0 0,-1 0 0 0 0,1 0 0 0 0,-1 0 0 0 0,1 0 0 0 0,0-1 0 0 0,-1 1-1 0 0,1 0 1 0 0,-1 0 0 0 0,1 0 0 0 0,-1-1 0 0 0,1 1 0 0 0,-1 0 0 0 0,1 0 0 0 0,-1-1 0 0 0,1 1 0 0 0,-1-1 0 0 0,1 1-1 0 0,-1-1 1 0 0,10-20-1023 0 0,-7 11 768 0 0,8-4-1434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8:46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0 273 2513 0 0,'0'-1'94'0'0,"0"0"0"0"0,0-1 1 0 0,0 1-1 0 0,1 0 1 0 0,-1-1-1 0 0,0 1 1 0 0,0 0-1 0 0,1 0 1 0 0,-1-1-1 0 0,1 1 1 0 0,-1 0-1 0 0,1 0 1 0 0,0 0-1 0 0,-1-1 0 0 0,1 1 1 0 0,0 0-1 0 0,0 0 1 0 0,0 0-1 0 0,1-1 1 0 0,-1 2 4 0 0,0 0 0 0 0,0 0 0 0 0,0 1 0 0 0,0-1 0 0 0,0 0 0 0 0,0 1 0 0 0,0-1 0 0 0,0 1 0 0 0,0-1 0 0 0,0 1 0 0 0,0 0 0 0 0,-1-1 0 0 0,1 1 0 0 0,0 0 0 0 0,0 0 0 0 0,-1-1 0 0 0,1 1 0 0 0,0 0 0 0 0,-1 0 0 0 0,1 0 0 0 0,-1 0 0 0 0,1 0 0 0 0,-1 0 0 0 0,0 0 0 0 0,1 0 0 0 0,-1 1 0 0 0,6 9 6 0 0,-1-1 1 0 0,0 1-1 0 0,-1 0 1 0 0,0 1-1 0 0,0-1 1 0 0,-1 1 0 0 0,1 14-1 0 0,-5-20-1147 0 0,10-15 690 0 0,0 4 363 0 0,0 1-1 0 0,0 0 0 0 0,17-5 0 0 0,-20 7-218 0 0,0 1 0 0 0,0-1-1 0 0,0 0 1 0 0,-1-1-1 0 0,1 0 1 0 0,0 0-1 0 0,-1 0 1 0 0,0 0 0 0 0,0-1-1 0 0,0 0 1 0 0,0 0-1 0 0,5-6 1 0 0,-7 4 197 0 0,-1 0 0 0 0,-1 0-1 0 0,1 0 1 0 0,-1 0 0 0 0,0 0 0 0 0,0-1 0 0 0,-1 1 0 0 0,0 0 0 0 0,0 0-1 0 0,-1-1 1 0 0,-1-11 0 0 0,0-7 159 0 0,3-11 1428 0 0,1 1 1 0 0,2 0-1 0 0,10-40 0 0 0,-10 66 2297 0 0,-1 23-2598 0 0,-1 25-898 0 0,-4 159-794 0 0,5-132-2818 0 0,2 1-3957 0 0,5-38 5018 0 0,-7-22 1547 0 0,1 6-1005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8:46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62 2601 0 0,'-4'8'430'0'0,"0"0"1"0"0,0 0 0 0 0,1 0 0 0 0,0 0 0 0 0,1 0 0 0 0,-1 1 0 0 0,2-1 0 0 0,-1 1-1 0 0,1 0 1 0 0,0 11 0 0 0,1-16-391 0 0,0 0 0 0 0,1 1 1 0 0,-1-1-1 0 0,1 0 0 0 0,0 0 0 0 0,0 0 0 0 0,0 1 1 0 0,0-1-1 0 0,1 0 0 0 0,-1-1 0 0 0,1 1 0 0 0,0 0 0 0 0,1 0 1 0 0,-1-1-1 0 0,0 1 0 0 0,1-1 0 0 0,0 0 0 0 0,0 0 1 0 0,0 0-1 0 0,0 0 0 0 0,0 0 0 0 0,1-1 0 0 0,3 3 0 0 0,-5-4 34 0 0,0-1-1 0 0,0 1 0 0 0,0 0 0 0 0,0-1 0 0 0,0 1 0 0 0,0-1 0 0 0,0 0 0 0 0,0 0 0 0 0,0 0 0 0 0,0 0 0 0 0,0 0 1 0 0,0 0-1 0 0,0-1 0 0 0,0 1 0 0 0,-1 0 0 0 0,1-1 0 0 0,0 0 0 0 0,0 1 0 0 0,0-1 0 0 0,0 0 0 0 0,-1 0 0 0 0,1 0 1 0 0,0 0-1 0 0,-1 0 0 0 0,1-1 0 0 0,-1 1 0 0 0,1 0 0 0 0,-1-1 0 0 0,0 1 0 0 0,1-1 0 0 0,-1 1 0 0 0,0-1 0 0 0,0 0 1 0 0,0 1-1 0 0,1-3 0 0 0,2-4 251 0 0,0 1 0 0 0,0-1 0 0 0,-1 0 0 0 0,0 1 0 0 0,0-1 0 0 0,-1-1 0 0 0,1-8 0 0 0,-2 8-117 0 0,0 0-1 0 0,-1 0 1 0 0,-1 0 0 0 0,0 0-1 0 0,0 0 1 0 0,0 1-1 0 0,-1-1 1 0 0,-1 0-1 0 0,-4-11 1 0 0,6 17-143 0 0,0 0 0 0 0,0-1 0 0 0,-1 1 0 0 0,0 0 0 0 0,1 0-1 0 0,-1 0 1 0 0,0 0 0 0 0,-1 0 0 0 0,1 0 0 0 0,0 1 0 0 0,-1-1 0 0 0,0 1 0 0 0,1 0 0 0 0,-1-1 0 0 0,0 1 0 0 0,0 0 0 0 0,0 1-1 0 0,-1-1 1 0 0,1 1 0 0 0,0-1 0 0 0,-1 1 0 0 0,1 0 0 0 0,-1 0 0 0 0,1 0 0 0 0,-8 0 0 0 0,9 1-106 0 0,0 1 1 0 0,-1 0 0 0 0,1-1-1 0 0,0 1 1 0 0,0 0 0 0 0,0 0-1 0 0,0 0 1 0 0,0 0-1 0 0,0 0 1 0 0,0 1 0 0 0,0-1-1 0 0,0 0 1 0 0,1 1 0 0 0,-1 0-1 0 0,1-1 1 0 0,-1 1 0 0 0,1 0-1 0 0,-1 0 1 0 0,1 0-1 0 0,0 0 1 0 0,0 0 0 0 0,0 0-1 0 0,0 0 1 0 0,0 0 0 0 0,0 0-1 0 0,1 1 1 0 0,-1-1 0 0 0,1 0-1 0 0,0 0 1 0 0,-1 1 0 0 0,1-1-1 0 0,0 0 1 0 0,1 4-1 0 0,-1-3-293 0 0,0 0 0 0 0,0 0 0 0 0,0 0 0 0 0,1 0 0 0 0,-1 0 0 0 0,1 0-1 0 0,0 0 1 0 0,0 0 0 0 0,0-1 0 0 0,0 1 0 0 0,3 5 0 0 0,-3-7 6 0 0,0 1-1 0 0,0-1 1 0 0,1 0 0 0 0,-1 0 0 0 0,0 0 0 0 0,0 0 0 0 0,0 0-1 0 0,1 0 1 0 0,-1 0 0 0 0,0 0 0 0 0,1 0 0 0 0,-1-1 0 0 0,1 1-1 0 0,-1 0 1 0 0,1-1 0 0 0,0 1 0 0 0,-1-1 0 0 0,1 0 0 0 0,-1 0-1 0 0,1 1 1 0 0,0-1 0 0 0,2 0 0 0 0,-3 0 268 0 0,0-1 1 0 0,0 1-1 0 0,0 0 1 0 0,0 0-1 0 0,0 0 0 0 0,-1-1 1 0 0,1 1-1 0 0,0 0 1 0 0,0-1-1 0 0,0 1 1 0 0,0-1-1 0 0,0 1 0 0 0,0-1 1 0 0,-1 1-1 0 0,1-1 1 0 0,0 0-1 0 0,-1 1 1 0 0,2-2-1 0 0,5-4-515 0 0,11-2-1146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3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7778 0 0,'-20'56'5364'0'0,"-14"61"0"0"0,28-92-4780 0 0,2 0-1 0 0,1 0 1 0 0,0 1-1 0 0,2-1 1 0 0,2 28-1 0 0,-1-50-562 0 0,1 1-1 0 0,-1 0 1 0 0,1-1-1 0 0,-1 1 1 0 0,1 0-1 0 0,0-1 0 0 0,0 1 1 0 0,1-1-1 0 0,-1 0 1 0 0,1 1-1 0 0,0-1 1 0 0,0 0-1 0 0,0 0 1 0 0,0 0-1 0 0,0 0 0 0 0,1 0 1 0 0,4 4-1 0 0,-3-5-55 0 0,-1 0-1 0 0,1 0 1 0 0,0 0-1 0 0,1 0 1 0 0,-1-1-1 0 0,0 0 0 0 0,0 0 1 0 0,1 0-1 0 0,-1 0 1 0 0,1 0-1 0 0,-1-1 1 0 0,0 0-1 0 0,1 0 1 0 0,5-1-1 0 0,1 0-576 0 0,-1 0 1 0 0,0 0-1 0 0,0-1 1 0 0,0-1-1 0 0,18-6 0 0 0,-25 8 149 0 0,0 0 0 0 0,0 0-1 0 0,-1-1 1 0 0,1 1-1 0 0,-1-1 1 0 0,1 0 0 0 0,-1 1-1 0 0,1-1 1 0 0,-1 0 0 0 0,0 0-1 0 0,0-1 1 0 0,0 1 0 0 0,0 0-1 0 0,0-1 1 0 0,-1 1-1 0 0,1-1 1 0 0,-1 1 0 0 0,0-1-1 0 0,1 0 1 0 0,-1 0 0 0 0,0 0-1 0 0,-1 1 1 0 0,1-1-1 0 0,0-5 1 0 0,-2-6-3885 0 0</inkml:trace>
  <inkml:trace contextRef="#ctx0" brushRef="#br0" timeOffset="1">58 490 8090 0 0,'-19'38'4305'0'0,"5"2"-2089"0"0,-2 10-464 0 0,9-5-263 0 0,5-7-361 0 0,5-3-392 0 0,5-4-272 0 0,3-5-224 0 0,2-5-136 0 0,6-4-80 0 0,1-6-24 0 0,4-5-152 0 0,4-5-472 0 0,4-4-768 0 0,2-3-1177 0 0,1-6-1215 0 0,-12-19-233 0 0,12 11-1520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8:46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85 234 2889 0 0,'-2'-11'675'0'0,"2"7"-267"0"0,0 1-1 0 0,-1 0 1 0 0,1-1 0 0 0,-1 1-1 0 0,0-1 1 0 0,0 1 0 0 0,0 0-1 0 0,0 0 1 0 0,-1 0 0 0 0,1 0-1 0 0,-1 0 1 0 0,0 0 0 0 0,-3-4-1 0 0,5 7-270 0 0,-1 0 0 0 0,1 0 0 0 0,-1 0 1 0 0,1 0-1 0 0,-1 0 0 0 0,1 0 0 0 0,-1 0 0 0 0,1 0 0 0 0,-1 0 0 0 0,1 1 0 0 0,0-1 0 0 0,-1 0 0 0 0,1 0 0 0 0,-1 0 0 0 0,1 1 0 0 0,0-1 0 0 0,-1 0 0 0 0,1 1 0 0 0,-1-1 0 0 0,1 0 1 0 0,0 1-1 0 0,-1-1 0 0 0,1 0 0 0 0,0 1 0 0 0,0-1 0 0 0,-1 1 0 0 0,1-1 0 0 0,0 0 0 0 0,0 1 0 0 0,0-1 0 0 0,-1 1 0 0 0,1-1 0 0 0,0 1 0 0 0,0-1 0 0 0,0 1 0 0 0,0-1 0 0 0,0 1 1 0 0,0-1-1 0 0,0 1 0 0 0,0 0 0 0 0,-4 22 680 0 0,4-23-806 0 0,-2 12 119 0 0,2 1 0 0 0,-1-1 0 0 0,2 0 0 0 0,2 17 0 0 0,-3-25-139 0 0,1 0 1 0 0,-1 0-1 0 0,1 0 0 0 0,1 1 0 0 0,-1-1 1 0 0,0 0-1 0 0,1 0 0 0 0,0-1 1 0 0,0 1-1 0 0,0 0 0 0 0,1-1 1 0 0,-1 1-1 0 0,1-1 0 0 0,0 1 1 0 0,5 4-1 0 0,-7-7 4 0 0,0-1-1 0 0,-1 1 1 0 0,1-1-1 0 0,0 1 1 0 0,0-1-1 0 0,0 1 1 0 0,-1-1-1 0 0,1 0 1 0 0,0 1-1 0 0,0-1 1 0 0,0 0 0 0 0,0 0-1 0 0,0 0 1 0 0,-1 0-1 0 0,1 0 1 0 0,0 0-1 0 0,0 0 1 0 0,0 0-1 0 0,0 0 1 0 0,0 0-1 0 0,0 0 1 0 0,0 0-1 0 0,-1-1 1 0 0,1 1-1 0 0,0 0 1 0 0,0-1 0 0 0,0 1-1 0 0,1-1 1 0 0,-1 0 2 0 0,1-1 0 0 0,0 0 1 0 0,-1 0-1 0 0,1 1 0 0 0,-1-1 1 0 0,0 0-1 0 0,1 0 0 0 0,-1 0 1 0 0,0 0-1 0 0,1-5 1 0 0,2-5 34 0 0,-1 0 0 0 0,0-1 0 0 0,1-12 1 0 0,-3 23-24 0 0,1-13 101 0 0,-1 0 1 0 0,0 0-1 0 0,-1 0 0 0 0,-1 0 1 0 0,0 1-1 0 0,-1-1 1 0 0,-7-27-1 0 0,7 34-121 0 0,-1 0 1 0 0,0 0-1 0 0,0 1 1 0 0,-1-1-1 0 0,0 1 0 0 0,0 0 1 0 0,-1 0-1 0 0,0 0 1 0 0,0 1-1 0 0,-1-1 0 0 0,0 1 1 0 0,0 1-1 0 0,0-1 0 0 0,-1 1 1 0 0,-11-7-1 0 0,16 11-111 0 0,1 0 0 0 0,-1 0 0 0 0,0 0 0 0 0,0 1-1 0 0,0-1 1 0 0,0 1 0 0 0,1-1 0 0 0,-1 1 0 0 0,0-1 0 0 0,0 1 0 0 0,0 0-1 0 0,0 0 1 0 0,0 0 0 0 0,-2 1 0 0 0,3-1-43 0 0,0 0-1 0 0,1 0 1 0 0,-1 1-1 0 0,0-1 1 0 0,1 0-1 0 0,-1 1 1 0 0,0-1 0 0 0,1 1-1 0 0,-1-1 1 0 0,1 0-1 0 0,-1 1 1 0 0,1 0 0 0 0,-1-1-1 0 0,1 1 1 0 0,-1-1-1 0 0,1 1 1 0 0,-1-1 0 0 0,1 1-1 0 0,0 0 1 0 0,-1-1-1 0 0,1 1 1 0 0,0 0 0 0 0,0 0-1 0 0,-1-1 1 0 0,1 1-1 0 0,0 0 1 0 0,0 0 0 0 0,0-1-1 0 0,0 1 1 0 0,0 0-1 0 0,0-1 1 0 0,0 1 0 0 0,0 0-1 0 0,0 0 1 0 0,1-1-1 0 0,-1 1 1 0 0,0 0 0 0 0,1 1-1 0 0,-2 11-4337 0 0,9-7 1579 0 0</inkml:trace>
  <inkml:trace contextRef="#ctx0" brushRef="#br0" timeOffset="1">272 13 1632 0 0,'14'18'2355'0'0,"-12"-16"-1947"0"0,0 0 1 0 0,0 0 0 0 0,0 1 0 0 0,0-1 0 0 0,-1 0 0 0 0,1 1 0 0 0,-1-1 0 0 0,1 1 0 0 0,-1 0 0 0 0,1 3-1 0 0,5 23 159 0 0,-2 1-1 0 0,-2-1 0 0 0,1 31 0 0 0,-4-28-1821 0 0,-1 0 1 0 0,-1-1-1 0 0,-2 1 1 0 0,-1-1-1 0 0,-12 39 1 0 0,9-44-768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8:47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99 1960 0 0,'-19'3'819'0'0,"14"-2"-410"0"0,0 0 1 0 0,0 0-1 0 0,-1-1 0 0 0,1 0 1 0 0,0 0-1 0 0,0 0 0 0 0,0 0 0 0 0,-10-3 1 0 0,14 3-309 0 0,1-1-1 0 0,-1 0 1 0 0,0 1 0 0 0,1-1 0 0 0,-1 0 0 0 0,0 0 0 0 0,1 0-1 0 0,-1 0 1 0 0,1 0 0 0 0,-1 1 0 0 0,1-1 0 0 0,0 0 0 0 0,-1 0-1 0 0,1 0 1 0 0,0 0 0 0 0,0 0 0 0 0,0 0 0 0 0,-1 0 0 0 0,1 0-1 0 0,0 0 1 0 0,0 0 0 0 0,1 0 0 0 0,-1 0 0 0 0,0 0 0 0 0,0 0-1 0 0,0 0 1 0 0,1 0 0 0 0,-1 0 0 0 0,1-1 0 0 0,0-2-4 0 0,0 1 1 0 0,0 0-1 0 0,0 0 1 0 0,0 0-1 0 0,1 0 0 0 0,-1 0 1 0 0,1 0-1 0 0,3-4 1 0 0,0 2-19 0 0,1 1 1 0 0,-1 0 0 0 0,1 0-1 0 0,0 1 1 0 0,0 0-1 0 0,0 0 1 0 0,0 0 0 0 0,1 1-1 0 0,-1-1 1 0 0,1 2-1 0 0,7-2 1 0 0,-10 2-86 0 0,0 0 1 0 0,0 0-1 0 0,0 1 0 0 0,0 0 0 0 0,0 0 1 0 0,0 0-1 0 0,0 0 0 0 0,-1 1 1 0 0,1-1-1 0 0,0 1 0 0 0,0 0 0 0 0,0 0 1 0 0,-1 1-1 0 0,1-1 0 0 0,-1 1 1 0 0,1-1-1 0 0,-1 1 0 0 0,1 0 1 0 0,-1 1-1 0 0,0-1 0 0 0,4 4 0 0 0,-7-5 3 0 0,1 0 1 0 0,0 1-1 0 0,0-1 0 0 0,-1 1 0 0 0,1-1 0 0 0,-1 1 0 0 0,1 0 0 0 0,-1-1 0 0 0,0 1 0 0 0,1 0 0 0 0,-1-1 0 0 0,0 1 0 0 0,0 0 0 0 0,0-1 0 0 0,0 1 0 0 0,-1-1 1 0 0,1 1-1 0 0,0 0 0 0 0,-1-1 0 0 0,1 1 0 0 0,-1-1 0 0 0,0 1 0 0 0,1-1 0 0 0,-1 1 0 0 0,-2 2 0 0 0,-26 39-145 0 0,23-36 131 0 0,-2 2-3 0 0,5-6-10 0 0,0 0 0 0 0,1 0 0 0 0,-1 1 0 0 0,1-1 1 0 0,-1 0-1 0 0,1 1 0 0 0,0 0 0 0 0,0-1 1 0 0,1 1-1 0 0,-1 0 0 0 0,1 0 0 0 0,0 0 0 0 0,-2 8 1 0 0,4-12-29 0 0,0 0 60 0 0,-1 0 1 0 0,1-1-1 0 0,0 1 0 0 0,0 0 0 0 0,0 0 1 0 0,0 0-1 0 0,-1 0 0 0 0,1 0 1 0 0,0 0-1 0 0,0 0 0 0 0,0 0 1 0 0,0 0-1 0 0,0 0 0 0 0,-1 0 1 0 0,1 0-1 0 0,0 1 0 0 0,0-1 0 0 0,0 0 1 0 0,0 1-1 0 0,-1-1 0 0 0,1 1 1 0 0,0-1-1 0 0,-1 1 0 0 0,2 0 1 0 0,4 1-102 0 0,-1 0 0 0 0,1 0 0 0 0,0-1 0 0 0,0 1 0 0 0,0-1 0 0 0,0-1 0 0 0,11 1 0 0 0,-14-1-72 0 0,0 0 0 0 0,0 0 1 0 0,0 0-1 0 0,0 0 1 0 0,1-1-1 0 0,-1 0 1 0 0,0 1-1 0 0,0-1 0 0 0,-1 0 1 0 0,1 0-1 0 0,0-1 1 0 0,0 1-1 0 0,0-1 1 0 0,-1 1-1 0 0,1-1 0 0 0,-1 0 1 0 0,1 0-1 0 0,1-2 1 0 0,4-10-349 0 0,-7 11 411 0 0,0 1 0 0 0,1-1 1 0 0,-1 0-1 0 0,1 0 0 0 0,0 1 1 0 0,0-1-1 0 0,0 1 0 0 0,0 0 0 0 0,0-1 1 0 0,0 1-1 0 0,0 0 0 0 0,6-3 1 0 0,-6 4 24 0 0,0 0 1 0 0,0 0-1 0 0,0 0 1 0 0,0 0-1 0 0,1 0 0 0 0,-2-1 1 0 0,1 1-1 0 0,0-1 1 0 0,0 1-1 0 0,0-1 1 0 0,-1 0-1 0 0,1 1 1 0 0,-1-1-1 0 0,1 0 1 0 0,-1 0-1 0 0,0 0 1 0 0,0 0-1 0 0,0 0 1 0 0,0-1-1 0 0,0 1 1 0 0,0 0-1 0 0,0 0 1 0 0,-1-1-1 0 0,1-2 0 0 0,2-6-423 0 0,9-18-1056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9:11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36 2985 0 0,'-1'-12'1080'0'0,"-7"-7"6699"0"0,8 19-7532 0 0,-1 0 0 0 0,1-1 1 0 0,0 1-1 0 0,0 0 0 0 0,0-1 1 0 0,-1 1-1 0 0,1 0 0 0 0,0-1 1 0 0,-1 1-1 0 0,1 0 0 0 0,0 0 0 0 0,-1 0 1 0 0,1-1-1 0 0,0 1 0 0 0,-1 0 1 0 0,1 0-1 0 0,0 0 0 0 0,-1 0 1 0 0,1 0-1 0 0,-1-1 0 0 0,1 1 1 0 0,0 0-1 0 0,-1 0 0 0 0,1 0 1 0 0,-1 0-1 0 0,1 0 0 0 0,-1 0 0 0 0,0 1-112 0 0,0-1-1 0 0,0 1 0 0 0,1 0 0 0 0,-1-1 0 0 0,0 1 0 0 0,0 0 0 0 0,1 0 0 0 0,-1-1 1 0 0,0 1-1 0 0,1 0 0 0 0,-1 0 0 0 0,1 0 0 0 0,-1 0 0 0 0,1 0 0 0 0,-1 0 0 0 0,1 1 0 0 0,-6 16-27 0 0,0 0-1 0 0,2 0 0 0 0,0 0 0 0 0,1 1 1 0 0,0 22-1 0 0,0-6-67 0 0,0-21-55 0 0,2 0 0 0 0,0 1 0 0 0,1-1 0 0 0,1 1 0 0 0,2 20 0 0 0,-2-30 1 0 0,1-1 0 0 0,-1 1 1 0 0,1-1-1 0 0,-1 0 0 0 0,1 1 0 0 0,0-1 1 0 0,1 0-1 0 0,-1 0 0 0 0,1-1 1 0 0,-1 1-1 0 0,1-1 0 0 0,1 1 0 0 0,-1-1 1 0 0,0 0-1 0 0,1 0 0 0 0,-1 0 0 0 0,1 0 1 0 0,0-1-1 0 0,0 0 0 0 0,0 1 0 0 0,6 1 1 0 0,2 0-257 0 0,0 0 1 0 0,0 0-1 0 0,0-1 1 0 0,1-1-1 0 0,-1 0 1 0 0,26 1-1 0 0,-31-4-420 0 0,-1 1 0 0 0,1-1 0 0 0,0 0 0 0 0,0 0-1 0 0,-1-1 1 0 0,10-3 0 0 0,-12 3-41 0 0,-1 1 0 0 0,0-1 0 0 0,1 0 0 0 0,-1 0 0 0 0,0 0 1 0 0,0-1-1 0 0,0 1 0 0 0,0-1 0 0 0,0 1 0 0 0,-1-1 0 0 0,1 0 0 0 0,2-4 0 0 0,3-5-2790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9:12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 5081 0 0,'3'-3'1576'0'0,"-1"0"161"0"0,1 2-25 0 0,3-2-47 0 0,-2 0-169 0 0,4 0-384 0 0,1-2-288 0 0,0 2-280 0 0,2 0-288 0 0,0 1-192 0 0,0 1-256 0 0,-1 1-544 0 0,1 1-1136 0 0,0-1-1457 0 0,1-1 272 0 0,-1-2-1768 0 0</inkml:trace>
  <inkml:trace contextRef="#ctx0" brushRef="#br0" timeOffset="1">210 0 2521 0 0,'-4'5'1027'0'0,"0"0"1"0"0,0 0-1 0 0,1 0 1 0 0,0 0 0 0 0,0 1-1 0 0,0 0 1 0 0,1-1 0 0 0,-2 8-1 0 0,-13 53 3082 0 0,13-50-3782 0 0,-18 100 911 0 0,9-38-4894 0 0,4-22-4918 0 0,6-37 4913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9:12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75 5289 0 0,'-2'-3'2688'0'0,"2"3"-2390"0"0,0-1 1 0 0,0 1 0 0 0,0 0-1 0 0,0-1 1 0 0,0 1-1 0 0,0-1 1 0 0,0 1 0 0 0,0 0-1 0 0,0-1 1 0 0,1-3 3583 0 0,0 3-3583 0 0,12-12 2890 0 0,22-7-3200 0 0,-32 19 553 0 0,-1 0-658 0 0,49-22 809 0 0,-22 19-2475 0 0,-27 4 1287 0 0,-1 0 0 0 0,1 0-1 0 0,0 0 1 0 0,0 1 0 0 0,-1-1 0 0 0,1 1 0 0 0,-1-1-1 0 0,1 1 1 0 0,0-1 0 0 0,-1 1 0 0 0,1 0 0 0 0,-1 0-1 0 0,2 1 1 0 0,0 3-3180 0 0,-2 2-1144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9:12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6225 0 0,'3'1'502'0'0,"0"0"-1"0"0,0 1 0 0 0,0-1 0 0 0,0 0 1 0 0,0-1-1 0 0,0 1 0 0 0,0-1 1 0 0,0 1-1 0 0,0-1 0 0 0,0 0 1 0 0,0 0-1 0 0,0 0 0 0 0,0 0 0 0 0,1-1 1 0 0,4-1-1 0 0,52-17 803 0 0,-35 10-937 0 0,16-6-229 0 0,-68 50-567 0 0,15-22 364 0 0,1 0-1 0 0,1 1 1 0 0,0 0 0 0 0,-14 29-1 0 0,21-39 31 0 0,1 1 0 0 0,-1 0-1 0 0,1 0 1 0 0,1 1 0 0 0,-1-1 0 0 0,1 0-1 0 0,-1 1 1 0 0,2-1 0 0 0,-1 1-1 0 0,0-1 1 0 0,1 1 0 0 0,0-1 0 0 0,1 1-1 0 0,-1-1 1 0 0,1 1 0 0 0,0-1 0 0 0,0 0-1 0 0,1 1 1 0 0,1 5 0 0 0,-2-11 24 0 0,-1 1 0 0 0,1 0-1 0 0,-1 0 1 0 0,1 0 0 0 0,-1 0 0 0 0,1 0 0 0 0,-1-1 0 0 0,1 1 0 0 0,0 0-1 0 0,-1 0 1 0 0,1-1 0 0 0,0 1 0 0 0,0 0 0 0 0,0-1 0 0 0,-1 1 0 0 0,1-1 0 0 0,0 1-1 0 0,0-1 1 0 0,0 0 0 0 0,0 1 0 0 0,0-1 0 0 0,0 0 0 0 0,0 0 0 0 0,0 1 0 0 0,0-1-1 0 0,0 0 1 0 0,1 0 0 0 0,0-1 28 0 0,0 1 1 0 0,0-1-1 0 0,0 0 0 0 0,0 0 1 0 0,0 0-1 0 0,0 0 0 0 0,0 0 1 0 0,0 0-1 0 0,0 0 0 0 0,-1 0 1 0 0,1-1-1 0 0,1-1 0 0 0,5-5 256 0 0,-1 0 0 0 0,0-1-1 0 0,10-16 1 0 0,-8 11 67 0 0,-2 0 0 0 0,11-28 0 0 0,-16 39-261 0 0,-1 0 1 0 0,0 0 0 0 0,0-1-1 0 0,0 1 1 0 0,0-1 0 0 0,-1 1 0 0 0,1 0-1 0 0,-1-1 1 0 0,0 1 0 0 0,0-1-1 0 0,0 1 1 0 0,0-1 0 0 0,-1 1 0 0 0,0 0-1 0 0,1-1 1 0 0,-1 1 0 0 0,0 0-1 0 0,-1-1 1 0 0,-2-4 0 0 0,3 6-23 0 0,0 1 1 0 0,-1 0-1 0 0,0 0 1 0 0,1 0 0 0 0,-1 0-1 0 0,0 0 1 0 0,1 0-1 0 0,-1 0 1 0 0,0 0-1 0 0,0 1 1 0 0,0-1-1 0 0,0 1 1 0 0,0-1-1 0 0,0 1 1 0 0,0 0-1 0 0,0 0 1 0 0,1 0-1 0 0,-1 0 1 0 0,0 0 0 0 0,0 0-1 0 0,0 1 1 0 0,0-1-1 0 0,0 0 1 0 0,0 1-1 0 0,-3 1 1 0 0,2-1-192 0 0,0 0 1 0 0,0 0 0 0 0,0 0-1 0 0,0 1 1 0 0,0-1 0 0 0,0 1-1 0 0,0 0 1 0 0,1 0 0 0 0,-1 0-1 0 0,1 0 1 0 0,-1 1 0 0 0,1-1-1 0 0,0 0 1 0 0,-4 6 0 0 0,-4 22-4071 0 0,10-10-3224 0 0,2-15 3264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9:13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58 8346 0 0,'-4'-1'451'0'0,"1"0"1"0"0,-1 0 0 0 0,0 0-1 0 0,1 1 1 0 0,-1-1-1 0 0,0 1 1 0 0,0 0-1 0 0,1 0 1 0 0,-1 0 0 0 0,0 1-1 0 0,0-1 1 0 0,1 1-1 0 0,-1 0 1 0 0,0 0-1 0 0,1 0 1 0 0,-1 1 0 0 0,1-1-1 0 0,-5 3 1 0 0,6-2-401 0 0,0-1-1 0 0,0 1 1 0 0,0 0 0 0 0,0 0 0 0 0,0 0 0 0 0,1 0 0 0 0,-1 0 0 0 0,1 0 0 0 0,-1 0 0 0 0,1 0-1 0 0,0 1 1 0 0,0-1 0 0 0,0 1 0 0 0,0-1 0 0 0,1 1 0 0 0,-1-1 0 0 0,0 1 0 0 0,1-1-1 0 0,0 1 1 0 0,0-1 0 0 0,0 1 0 0 0,0 0 0 0 0,0-1 0 0 0,0 1 0 0 0,0-1 0 0 0,1 1 0 0 0,0-1-1 0 0,0 4 1 0 0,0-4-55 0 0,-1 0 1 0 0,1 1-1 0 0,0-1 0 0 0,0 0 0 0 0,0 0 0 0 0,0 1 0 0 0,0-1 0 0 0,1 0 0 0 0,-1 0 0 0 0,0 0 1 0 0,1-1-1 0 0,0 1 0 0 0,-1 0 0 0 0,1 0 0 0 0,0-1 0 0 0,0 1 0 0 0,0-1 0 0 0,0 0 1 0 0,0 1-1 0 0,0-1 0 0 0,0 0 0 0 0,1 0 0 0 0,-1-1 0 0 0,0 1 0 0 0,1 0 0 0 0,-1-1 1 0 0,0 1-1 0 0,1-1 0 0 0,-1 0 0 0 0,1 0 0 0 0,-1 0 0 0 0,1 0 0 0 0,2 0 0 0 0,-1-1 24 0 0,1 0-1 0 0,-1 0 1 0 0,0 0-1 0 0,0 0 0 0 0,0-1 1 0 0,0 1-1 0 0,0-1 0 0 0,0 0 1 0 0,-1 0-1 0 0,1-1 0 0 0,-1 1 1 0 0,1-1-1 0 0,-1 1 1 0 0,0-1-1 0 0,0 0 0 0 0,0-1 1 0 0,0 1-1 0 0,2-5 0 0 0,-1 1 98 0 0,0 0-1 0 0,-1 0 0 0 0,0-1 0 0 0,-1 1 0 0 0,1-1 1 0 0,-2 0-1 0 0,1 0 0 0 0,-1 0 0 0 0,0-9 0 0 0,0 15-182 0 0,-1 0 0 0 0,0 1 0 0 0,0-1 0 0 0,0 0-1 0 0,-1 0 1 0 0,1 0 0 0 0,0 0 0 0 0,-1 0 0 0 0,1 1 0 0 0,-1-1-1 0 0,1 0 1 0 0,-1 0 0 0 0,0 1 0 0 0,0-1 0 0 0,0 0-1 0 0,0 1 1 0 0,0-1 0 0 0,0 1 0 0 0,0-1 0 0 0,-1 1-1 0 0,1 0 1 0 0,0 0 0 0 0,-1-1 0 0 0,1 1 0 0 0,-1 0 0 0 0,0 0-1 0 0,1 0 1 0 0,-1 0 0 0 0,0 1 0 0 0,1-1 0 0 0,-1 0-1 0 0,0 1 1 0 0,0-1 0 0 0,0 1 0 0 0,1 0 0 0 0,-1 0-1 0 0,0-1 1 0 0,0 1 0 0 0,0 0 0 0 0,0 1 0 0 0,0-1 0 0 0,1 0-1 0 0,-1 0 1 0 0,-3 2 0 0 0,-1-1-752 0 0,-1 1-1 0 0,0 0 1 0 0,1 0 0 0 0,-1 1 0 0 0,1 0 0 0 0,0 0-1 0 0,0 0 1 0 0,0 1 0 0 0,1 0 0 0 0,-1 0-1 0 0,1 1 1 0 0,-5 4 0 0 0,0 1 206 0 0,1 0 1 0 0,0 1 0 0 0,1 0-1 0 0,0 0 1 0 0,-7 15-1 0 0,2 8-983 0 0</inkml:trace>
  <inkml:trace contextRef="#ctx0" brushRef="#br0" timeOffset="1">29 242 1568 0 0,'-7'38'742'0'0,"-14"85"3523"0"0,21-121-3953 0 0,-1 0 0 0 0,1 0 0 0 0,0 0 0 0 0,0 0 0 0 0,1 0 0 0 0,-1 0 0 0 0,0 0 0 0 0,1 0 0 0 0,-1 0 0 0 0,1 0 0 0 0,-1 0 0 0 0,1 0 0 0 0,0 0 0 0 0,0-1 0 0 0,0 1 0 0 0,0 0 0 0 0,0 0 0 0 0,0-1 0 0 0,3 3 0 0 0,-1-1 13 0 0,0-1 0 0 0,0 0-1 0 0,0 0 1 0 0,0 0 0 0 0,1-1 0 0 0,-1 1 0 0 0,0-1-1 0 0,1 1 1 0 0,-1-1 0 0 0,5 1 0 0 0,8 0 291 0 0,0 0 0 0 0,0-1 0 0 0,30-2 0 0 0,-43 1-584 0 0,41-3-208 0 0,66-12 1 0 0,-59 3-3033 0 0,-4-6-3673 0 0,-23 8 1238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9:13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62 8802 0 0,'-5'11'2477'0'0,"0"1"1"0"0,1 0-1 0 0,-5 21 1 0 0,0 40-283 0 0,8-29-2471 0 0,7 57 0 0 0,3-38-784 0 0,6-134-1481 0 0,-9 32 2400 0 0,0-2 212 0 0,18-70 1 0 0,-20 99 47 0 0,0 0 0 0 0,1 0 1 0 0,1 0-1 0 0,-1 0 0 0 0,2 1 1 0 0,0 0-1 0 0,0 0 0 0 0,1 1 1 0 0,16-17-1 0 0,-22 25-108 0 0,-1 0 0 0 0,1 1 0 0 0,0-1 0 0 0,0 1 0 0 0,0-1 0 0 0,0 1 0 0 0,0 0 0 0 0,0 0-1 0 0,0 0 1 0 0,0 0 0 0 0,1 0 0 0 0,-1 1 0 0 0,0-1 0 0 0,0 1 0 0 0,1-1 0 0 0,-1 1 0 0 0,0 0 0 0 0,1 0 0 0 0,-1 0 0 0 0,0 0 0 0 0,1 0-1 0 0,-1 0 1 0 0,0 1 0 0 0,1-1 0 0 0,-1 1 0 0 0,0 0 0 0 0,0 0 0 0 0,1 0 0 0 0,-1 0 0 0 0,0 0 0 0 0,0 0 0 0 0,0 0 0 0 0,0 1 0 0 0,0-1-1 0 0,-1 1 1 0 0,1-1 0 0 0,0 1 0 0 0,-1 0 0 0 0,3 2 0 0 0,-1 0 14 0 0,0 0 1 0 0,-1-1-1 0 0,1 1 0 0 0,-1 0 1 0 0,1 1-1 0 0,-1-1 0 0 0,-1 0 0 0 0,1 0 1 0 0,0 1-1 0 0,-1-1 0 0 0,0 1 1 0 0,0 0-1 0 0,-1-1 0 0 0,1 1 1 0 0,-1 0-1 0 0,0-1 0 0 0,0 1 0 0 0,0 0 1 0 0,-2 6-1 0 0,-2-2-12 0 0,0 0 1 0 0,0-1-1 0 0,-1 0 0 0 0,0 1 0 0 0,0-2 1 0 0,-1 1-1 0 0,0-1 0 0 0,0 0 1 0 0,-1 0-1 0 0,0 0 0 0 0,-13 9 0 0 0,-11 6-238 0 0,-51 27-1 0 0,74-45 195 0 0,0 1 47 0 0,3-3-161 0 0,0 1-1 0 0,0 0 0 0 0,0 0 1 0 0,0 0-1 0 0,0 1 0 0 0,-5 5 1 0 0,10-8 109 0 0,-1-1 0 0 0,1 1 0 0 0,-1 0 0 0 0,1 0-1 0 0,-1-1 1 0 0,1 1 0 0 0,0 0 0 0 0,-1-1 0 0 0,1 1 0 0 0,0 0 0 0 0,0 0 0 0 0,0 0 0 0 0,0-1 0 0 0,-1 1 0 0 0,1 0 0 0 0,0 0 0 0 0,0 0 0 0 0,0-1 0 0 0,1 1 0 0 0,-1 1 0 0 0,1 0-2 0 0,-1-1 0 0 0,1 1 0 0 0,0-1 0 0 0,0 1 0 0 0,0-1 0 0 0,0 0 1 0 0,0 0-1 0 0,0 1 0 0 0,1-1 0 0 0,-1 0 0 0 0,0 0 0 0 0,0 0 1 0 0,1 0-1 0 0,1 1 0 0 0,8 3 63 0 0,0 1-1 0 0,1-1 1 0 0,0-1 0 0 0,0 0 0 0 0,0 0-1 0 0,1-2 1 0 0,-1 1 0 0 0,23 0 0 0 0,-13-2-575 0 0,0 0 0 0 0,-1-2 0 0 0,1-1 0 0 0,29-6 0 0 0,-47 7-116 0 0,0 0 1 0 0,0 0 0 0 0,0-1-1 0 0,-1 1 1 0 0,1-1 0 0 0,0 0-1 0 0,-1 0 1 0 0,1-1 0 0 0,3-3-1 0 0,11-9-4202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9:13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7922 0 0,'9'-2'2256'0'0,"1"1"-79"0"0,6-1 47 0 0,2 1-399 0 0,1 1-561 0 0,2 3-456 0 0,0 1-280 0 0,1 4-200 0 0,-4 0-112 0 0,-4 1-96 0 0,-3 2-168 0 0,-4-2-336 0 0,-2 0-712 0 0,-4 0-1313 0 0,-4-1-1768 0 0,-4-2 377 0 0,-4 2-1666 0 0</inkml:trace>
  <inkml:trace contextRef="#ctx0" brushRef="#br0" timeOffset="1">17 224 4809 0 0,'3'3'1088'0'0,"2"0"-216"0"0,1 2-7 0 0,5-2 111 0 0,1-3-104 0 0,2 0-368 0 0,3 0-272 0 0,0-2-200 0 0,1 1-336 0 0,-1-2-864 0 0,-3 0-697 0 0,-2-3 113 0 0,2-2-1913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9:14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5185 0 0,'-6'1'2025'0'0,"1"5"399"0"0,-1 6-175 0 0,-2 5-441 0 0,1 6-608 0 0,-1 3-432 0 0,-3 5-272 0 0,1 2-175 0 0,-1 3-129 0 0,2-3-160 0 0,-1-1-224 0 0,4-4-425 0 0,0-2-903 0 0,2-5-1601 0 0,-1-4-175 0 0,0-3-2153 0 0</inkml:trace>
  <inkml:trace contextRef="#ctx0" brushRef="#br0" timeOffset="1">1 548 6401 0 0,'0'13'666'0'0,"2"0"1"0"0,0-1-1 0 0,0 1 0 0 0,1-1 0 0 0,0 0 0 0 0,2 0 0 0 0,-1 0 0 0 0,1 0 0 0 0,1-1 0 0 0,7 12 1 0 0,-10-19-643 0 0,0 1 0 0 0,0-1 0 0 0,1 0 0 0 0,-1 0 0 0 0,1-1-1 0 0,0 1 1 0 0,0-1 0 0 0,0 0 0 0 0,1 0 0 0 0,-1 0 0 0 0,1 0 0 0 0,0-1 0 0 0,0 0 0 0 0,0 0 0 0 0,0 0 0 0 0,0-1 0 0 0,0 1 0 0 0,0-1 0 0 0,0 0 0 0 0,1-1 0 0 0,-1 1 0 0 0,0-1 0 0 0,0 0 0 0 0,1-1 0 0 0,-1 1 0 0 0,9-3 0 0 0,0 0-406 0 0,0-1-1 0 0,0 0 0 0 0,25-13 0 0 0,-27 11-1110 0 0,0-1-1 0 0,-1 0 1 0 0,-1 0 0 0 0,16-14-1 0 0,-5 3-2364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131 224 9394 0 0,'-17'51'7391'0'0,"5"6"-4401"0"0,11-49-2877 0 0,0 0-1 0 0,0 0 1 0 0,1 0 0 0 0,0 0-1 0 0,1 0 1 0 0,-1 0 0 0 0,1 0-1 0 0,1 0 1 0 0,0 0 0 0 0,0 0-1 0 0,5 12 1 0 0,-7-19-110 0 0,0 0 0 0 0,1 0 0 0 0,-1 0 0 0 0,0 0 0 0 0,1 0 0 0 0,-1 0 0 0 0,1-1 0 0 0,-1 1 0 0 0,1 0 0 0 0,-1 0 0 0 0,1 0 0 0 0,0 0 0 0 0,-1-1 0 0 0,1 1 0 0 0,0 0 0 0 0,0 0 0 0 0,0-1 0 0 0,-1 1 0 0 0,1-1 0 0 0,0 1 0 0 0,0-1 0 0 0,0 1 0 0 0,0-1 0 0 0,0 1 0 0 0,0-1 0 0 0,0 0 0 0 0,0 0 0 0 0,0 0 0 0 0,0 1 0 0 0,0-1 0 0 0,0 0 0 0 0,0 0 0 0 0,0 0 0 0 0,0 0 0 0 0,0-1 0 0 0,0 1 0 0 0,0 0 0 0 0,1 0 0 0 0,-2-1 0 0 0,1 1 0 0 0,0 0 0 0 0,0-1 0 0 0,0 1 0 0 0,0-1 0 0 0,0 1 0 0 0,0-1 0 0 0,1-1 0 0 0,1-1 1 0 0,0 0 0 0 0,0 0 0 0 0,0-1 0 0 0,-1 1 0 0 0,1-1 0 0 0,-1 1 0 0 0,0-1 0 0 0,0 0 0 0 0,0 0 0 0 0,1-6 0 0 0,3-11 28 0 0,-2 0-1 0 0,-1 0 0 0 0,0 0 1 0 0,-1 0-1 0 0,-2-1 0 0 0,0 1 1 0 0,-5-37-1 0 0,3 45 1 0 0,0 0-1 0 0,-1 1 1 0 0,0-1-1 0 0,-1 0 1 0 0,-1 1 0 0 0,0 0-1 0 0,0 0 1 0 0,-1 1 0 0 0,-1-1-1 0 0,0 1 1 0 0,0 1-1 0 0,-1-1 1 0 0,-17-16 0 0 0,23 25-22 0 0,1 0 1 0 0,-1 0-1 0 0,-1 1 1 0 0,1-1-1 0 0,0 1 1 0 0,0-1-1 0 0,-1 1 0 0 0,1 0 1 0 0,0 0-1 0 0,-1 0 1 0 0,1 0-1 0 0,-1 0 1 0 0,0 0-1 0 0,1 1 1 0 0,-1 0-1 0 0,1-1 1 0 0,-1 1-1 0 0,0 0 1 0 0,1 0-1 0 0,-1 0 1 0 0,-4 1-1 0 0,5 0-25 0 0,-1 1-1 0 0,1-1 1 0 0,-1 0-1 0 0,1 1 0 0 0,0-1 1 0 0,0 1-1 0 0,0 0 1 0 0,0 0-1 0 0,0 0 1 0 0,0 0-1 0 0,0 0 1 0 0,1 0-1 0 0,-1 0 1 0 0,1 1-1 0 0,0-1 0 0 0,-1 1 1 0 0,1-1-1 0 0,0 1 1 0 0,0-1-1 0 0,0 6 1 0 0,-3 6-790 0 0,1 0 0 0 0,1 0 0 0 0,1 0 0 0 0,0 16 0 0 0,3 29-8354 0 0,3-34 3247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9:15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47 4921 0 0,'-1'-6'1653'0'0,"-7"-19"3065"0"0,8 24-4414 0 0,0 0 1 0 0,0 0-1 0 0,-1 0 1 0 0,1 0-1 0 0,0 1 1 0 0,-1-1-1 0 0,1 0 1 0 0,0 0-1 0 0,-1 1 1 0 0,1-1-1 0 0,-1 0 1 0 0,0 1-1 0 0,1-1 1 0 0,-1 0-1 0 0,1 1 1 0 0,-1-1-1 0 0,0 1 1 0 0,1-1-1 0 0,-1 1 1 0 0,0-1-1 0 0,-1 1 1 0 0,0 1-161 0 0,1 1 0 0 0,0 0 0 0 0,-1 0 0 0 0,1 0 0 0 0,0 0 0 0 0,0 0 1 0 0,0 0-1 0 0,0 0 0 0 0,0 1 0 0 0,0-1 0 0 0,1 0 0 0 0,-1 1 1 0 0,1-1-1 0 0,0 0 0 0 0,-1 4 0 0 0,0-1 29 0 0,-26 156 123 0 0,25-139-424 0 0,1-1-1 0 0,0 0 1 0 0,2 1-1 0 0,1-1 0 0 0,7 36 1 0 0,-8-52 108 0 0,1 0 1 0 0,0 1-1 0 0,0-1 0 0 0,0 0 1 0 0,1 0-1 0 0,0-1 0 0 0,0 1 1 0 0,0 0-1 0 0,0-1 0 0 0,1 0 1 0 0,-1 0-1 0 0,1 0 0 0 0,0 0 0 0 0,1 0 1 0 0,-1-1-1 0 0,1 0 0 0 0,-1 0 1 0 0,1 0-1 0 0,0-1 0 0 0,0 1 1 0 0,0-1-1 0 0,0 0 0 0 0,1-1 1 0 0,-1 1-1 0 0,0-1 0 0 0,1 0 1 0 0,7 0-1 0 0,-2 0-277 0 0,1 0-1 0 0,-1-1 1 0 0,0-1-1 0 0,0 0 1 0 0,17-3 0 0 0,-16 1-995 0 0,0 0 1 0 0,-1-1 0 0 0,0-1 0 0 0,20-9 0 0 0,-29 13 865 0 0,1-1 1 0 0,-1 0-1 0 0,0 0 1 0 0,1 0-1 0 0,-1 0 1 0 0,0 0-1 0 0,0 0 1 0 0,0-1-1 0 0,0 1 1 0 0,-1-1-1 0 0,3-4 1 0 0,1-1-632 0 0,10-9-2576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9:15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 3817 0 0,'2'-4'5643'0'0,"1"9"-2630"0"0,1 9-1327 0 0,-5 25-298 0 0,-9 45 0 0 0,5-46-1659 0 0,-1 47 0 0 0,52-91-1099 0 0,-32 6 1281 0 0,-8 0-664 0 0,-1 0 0 0 0,1 0 0 0 0,-1-1 1 0 0,0 0-1 0 0,1 0 0 0 0,-1 0 0 0 0,0 0 1 0 0,0-1-1 0 0,0 0 0 0 0,0 0 0 0 0,0 0 1 0 0,5-3-1 0 0,3-4-2827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9:15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89 5105 0 0,'-4'1'844'0'0,"0"1"-1"0"0,0 0 1 0 0,1 0-1 0 0,-1 0 1 0 0,0 1-1 0 0,1-1 1 0 0,-1 1-1 0 0,1 0 1 0 0,-3 3-1 0 0,0 0-44 0 0,1 1 0 0 0,0-1 0 0 0,1 1 0 0 0,-6 10 0 0 0,5-6-440 0 0,0-1-1 0 0,1 0 1 0 0,0 1 0 0 0,1 0-1 0 0,0 0 1 0 0,1 0 0 0 0,-1 12-1 0 0,3-15-313 0 0,0 0 0 0 0,1 0 0 0 0,0 0-1 0 0,0 0 1 0 0,1 0 0 0 0,5 15-1 0 0,-6-20-43 0 0,-1-1-1 0 0,1 0 0 0 0,0 0 0 0 0,0 0 1 0 0,0 0-1 0 0,0 0 0 0 0,0 0 0 0 0,0 0 1 0 0,0 0-1 0 0,1 0 0 0 0,-1 0 0 0 0,1-1 0 0 0,-1 1 1 0 0,1-1-1 0 0,0 1 0 0 0,0-1 0 0 0,-1 1 1 0 0,1-1-1 0 0,0 0 0 0 0,0 0 0 0 0,0 0 1 0 0,1 0-1 0 0,-1 0 0 0 0,0-1 0 0 0,0 1 0 0 0,0-1 1 0 0,1 1-1 0 0,-1-1 0 0 0,3 0 0 0 0,-2 0 4 0 0,-1-1-1 0 0,0 0 0 0 0,1 0 1 0 0,-1 0-1 0 0,0 0 0 0 0,1-1 0 0 0,-1 1 1 0 0,0-1-1 0 0,0 1 0 0 0,0-1 1 0 0,0 1-1 0 0,-1-1 0 0 0,1 0 1 0 0,0 0-1 0 0,-1 0 0 0 0,1 0 0 0 0,1-5 1 0 0,20-41 89 0 0,-21 44-80 0 0,5-15 141 0 0,-1 1 0 0 0,-1-1 0 0 0,-1 0 0 0 0,0 0 1 0 0,2-38-1 0 0,-6 48-375 0 0,0 1 1 0 0,-1-1 0 0 0,0 0-1 0 0,-1 1 1 0 0,1-1 0 0 0,-7-15 0 0 0,6 19-446 0 0,0 1 1 0 0,0-1-1 0 0,-1 1 1 0 0,1-1-1 0 0,-1 1 1 0 0,0 0-1 0 0,-1 0 1 0 0,1 0-1 0 0,-1 1 1 0 0,1-1-1 0 0,-1 1 1 0 0,-8-5-1 0 0,8 7-3267 0 0,4 8-1258 0 0</inkml:trace>
  <inkml:trace contextRef="#ctx0" brushRef="#br0" timeOffset="1">260 2 5217 0 0,'1'0'687'0'0,"1"1"-1"0"0,-1-1 1 0 0,1 1 0 0 0,-1 0-1 0 0,0 0 1 0 0,0 0-1 0 0,1 0 1 0 0,-1 0 0 0 0,0 0-1 0 0,0 0 1 0 0,0 0 0 0 0,0 0-1 0 0,0 0 1 0 0,1 3-1 0 0,8 24 3717 0 0,-6 36-3119 0 0,-4-52-658 0 0,-1 79-261 0 0,1 44-1652 0 0,2-120-1173 0 0,0-1-1 0 0,1 1 1 0 0,8 25-1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9:16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11931 0 0,'0'0'243'0'0,"-1"0"0"0"0,1 1 0 0 0,-1-1 0 0 0,1 0 0 0 0,-1 1 0 0 0,1-1 0 0 0,0 0 0 0 0,-1 1 0 0 0,1-1 0 0 0,0 0 0 0 0,-1 1 0 0 0,1-1 0 0 0,0 1 0 0 0,-1-1 1 0 0,1 0-1 0 0,0 1 0 0 0,0-1 0 0 0,0 1 0 0 0,-1-1 0 0 0,1 1 0 0 0,0-1 0 0 0,0 1 0 0 0,0-1 0 0 0,0 2 0 0 0,10 3 2539 0 0,36-1-2470 0 0,-14-2 72 0 0,-26-1-361 0 0,-1 0 0 0 0,1 1 0 0 0,0-1 0 0 0,-1 2-1 0 0,1-1 1 0 0,-1 0 0 0 0,0 1 0 0 0,0 0 0 0 0,0 0 0 0 0,0 1 0 0 0,0-1 0 0 0,-1 1 0 0 0,0 0 0 0 0,1 1 0 0 0,-2-1 0 0 0,1 1 0 0 0,5 7 0 0 0,-6-4 11 0 0,1-1-1 0 0,-1 1 1 0 0,-1 0-1 0 0,1 0 0 0 0,-2 0 1 0 0,1 0-1 0 0,-1 0 1 0 0,0 1-1 0 0,0-1 1 0 0,-1 0-1 0 0,-2 17 0 0 0,-3 10-19 0 0,-15 58 0 0 0,-1 2-4456 0 0,15-31-6727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9:16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4017 0 0,'9'-9'1520'0'0,"1"2"417"0"0,4 0 87 0 0,2 5-344 0 0,-1 1-543 0 0,0 1-441 0 0,2 1-184 0 0,1-1-96 0 0,1 0-96 0 0,-1-1-128 0 0,-1-1-168 0 0,-2-1-224 0 0,-1 0-560 0 0,-3 0-1201 0 0,-5 0-1079 0 0,-14-6 327 0 0</inkml:trace>
  <inkml:trace contextRef="#ctx0" brushRef="#br0" timeOffset="1">5 68 8994 0 0,'5'0'1536'0'0,"1"2"113"0"0,5 1 231 0 0,1 0-96 0 0,0 3-583 0 0,2 0-401 0 0,3 2-192 0 0,-2-2-200 0 0,2 0-248 0 0,1 0-368 0 0,-1-3-728 0 0,0-1-1313 0 0,-2-7-2032 0 0,-1-6 441 0 0,0-1-1538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9:1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7386 0 0,'-38'89'9986'0'0,"5"6"-7351"0"0,26-71-2834 0 0,0 0 1 0 0,2 1-1 0 0,1 0 0 0 0,1 0 0 0 0,1 44 1 0 0,3-61-351 0 0,0-1 0 0 0,0 1 0 0 0,1-1 1 0 0,0 0-1 0 0,0 0 0 0 0,1 0 0 0 0,5 12 1 0 0,-7-18 309 0 0,-1 1 0 0 0,1-1 0 0 0,0 0 0 0 0,-1 1 0 0 0,1-1 0 0 0,0 0 0 0 0,0 1 0 0 0,0-1 0 0 0,0 0 0 0 0,0 0 0 0 0,0 0 0 0 0,0 0 0 0 0,0 0 0 0 0,1 0 1 0 0,-1 0-1 0 0,0-1 0 0 0,1 1 0 0 0,-1 0 0 0 0,0-1 0 0 0,1 1 0 0 0,-1-1 0 0 0,1 1 0 0 0,-1-1 0 0 0,1 0 0 0 0,-1 1 0 0 0,1-1 0 0 0,-1 0 0 0 0,1 0 0 0 0,-1 0 1 0 0,1 0-1 0 0,-1 0 0 0 0,1-1 0 0 0,-1 1 0 0 0,1 0 0 0 0,-1-1 0 0 0,1 1 0 0 0,-1-1 0 0 0,0 0 0 0 0,1 1 0 0 0,-1-1 0 0 0,0 0 0 0 0,1 0 0 0 0,0-1 0 0 0,12-8-2456 0 0</inkml:trace>
  <inkml:trace contextRef="#ctx0" brushRef="#br0" timeOffset="1">230 80 4761 0 0,'-3'5'2176'0'0,"1"6"433"0"0,-1 5-256 0 0,2 9-609 0 0,-1 7-400 0 0,-1 6-416 0 0,-1 7-383 0 0,-1 4-257 0 0,-3-1-160 0 0,2 1-184 0 0,2-1-304 0 0,-1-7-521 0 0,2-3-919 0 0,1-7-1257 0 0,1-8-71 0 0,5-9-3466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9:17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0 14147 0 0,'-52'89'6393'0'0,"-2"-2"-3971"0"0,-37 63-6884 0 0,106-187-7710 0 0,-14 35 12341 0 0,0 0-1 0 0,0 0 1 0 0,0 0-1 0 0,0 0 0 0 0,1 0 1 0 0,-1 0-1 0 0,1 0 1 0 0,-1 1-1 0 0,1-1 1 0 0,0 0-1 0 0,0 1 1 0 0,0 0-1 0 0,-1-1 0 0 0,1 1 1 0 0,1 0-1 0 0,-1 0 1 0 0,0 0-1 0 0,0 0 1 0 0,0 0-1 0 0,0 1 1 0 0,1-1-1 0 0,-1 1 0 0 0,0-1 1 0 0,0 1-1 0 0,1 0 1 0 0,-1 0-1 0 0,0 0 1 0 0,4 1-1 0 0,2 1-182 0 0,0 1-1 0 0,-1 1 0 0 0,1 0 1 0 0,-1 0-1 0 0,0 0 1 0 0,0 1-1 0 0,7 6 1 0 0,-8-6-537 0 0,1 0 0 0 0,-1 0 1 0 0,1 0-1 0 0,1-1 1 0 0,-1-1-1 0 0,0 1 1 0 0,10 2-1 0 0,-15-5 347 0 0,0-1 1 0 0,-1 0-1 0 0,1 1 1 0 0,0-1-1 0 0,0 0 0 0 0,-1 0 1 0 0,1 0-1 0 0,0-1 0 0 0,0 1 1 0 0,-1 0-1 0 0,1-1 1 0 0,0 1-1 0 0,0-1 0 0 0,-1 1 1 0 0,3-2-1 0 0,14-4-2182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9:17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0 5009 0 0,'-11'6'6460'0'0,"1"10"-3977"0"0,-5 23-2697 0 0,11-27 683 0 0,-1 0-411 0 0,0 0-50 0 0,1 0-1 0 0,0 1 1 0 0,0-1-1 0 0,-3 23 1 0 0,7-32 20 0 0,0 0 1 0 0,0-1-1 0 0,0 1 1 0 0,0 0-1 0 0,0-1 0 0 0,0 1 1 0 0,1-1-1 0 0,-1 1 1 0 0,1-1-1 0 0,0 1 0 0 0,0-1 1 0 0,0 1-1 0 0,0-1 1 0 0,0 1-1 0 0,0-1 0 0 0,1 0 1 0 0,-1 0-1 0 0,1 0 1 0 0,-1 0-1 0 0,1 0 1 0 0,0 0-1 0 0,0 0 0 0 0,0 0 1 0 0,0-1-1 0 0,0 1 1 0 0,1-1-1 0 0,-1 1 0 0 0,0-1 1 0 0,4 1-1 0 0,-6-1-60 0 0,18 6 119 0 0,35 10 0 0 0,-24-14-5367 0 0,-29-3 5111 0 0,1 0 0 0 0,-1 0 0 0 0,1 0 0 0 0,-1 0 0 0 0,1 0 0 0 0,-1-1 0 0 0,1 1 0 0 0,-1 0 0 0 0,0 0 1 0 0,1 0-1 0 0,-1-1 0 0 0,1 1 0 0 0,-1 0 0 0 0,0 0 0 0 0,1-1 0 0 0,-1 1 0 0 0,0 0 0 0 0,1-1 0 0 0,-1 1 0 0 0,0 0 0 0 0,0-1 0 0 0,1 1 0 0 0,-1-1 1 0 0,0 1-1 0 0,0 0 0 0 0,0-1 0 0 0,1 1 0 0 0,-1-1 0 0 0,0 1 0 0 0,0-1 0 0 0,0 1 0 0 0,0-1 0 0 0,0 1 0 0 0,0-1 0 0 0,0 1 0 0 0,0 0 0 0 0,0-2 1 0 0,0 2 47 0 0,1-8-2220 0 0</inkml:trace>
  <inkml:trace contextRef="#ctx0" brushRef="#br0" timeOffset="1">17 404 4297 0 0,'-9'17'2336'0'0,"6"1"145"0"0,-2 4-177 0 0,7-6-271 0 0,1 3-409 0 0,3-4-544 0 0,5-1-415 0 0,3-2-289 0 0,4 0-176 0 0,3-2-72 0 0,2-1-96 0 0,3-3-208 0 0,3 0-833 0 0,1-3-3111 0 0,0-1 239 0 0,-1-7-2016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9:18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7778 0 0,'0'-1'288'0'0,"1"1"0"0"0,-1-1 0 0 0,0 1 1 0 0,0-1-1 0 0,0 1 0 0 0,0-1 0 0 0,0 0 1 0 0,1 1-1 0 0,-1-1 0 0 0,0 1 0 0 0,1-1 0 0 0,-1 1 1 0 0,0-1-1 0 0,1 1 0 0 0,-1-1 0 0 0,1 1 1 0 0,-1-1-1 0 0,0 1 0 0 0,1 0 0 0 0,-1-1 1 0 0,1 1-1 0 0,0-1 0 0 0,23-18 2439 0 0,-11 12-2414 0 0,0 0-1 0 0,1 1 0 0 0,0 0 1 0 0,0 1-1 0 0,1 1 0 0 0,-1 0 1 0 0,1 1-1 0 0,0 0 0 0 0,0 2 1 0 0,0-1-1 0 0,0 2 0 0 0,0 0 1 0 0,0 1-1 0 0,24 4 0 0 0,18 6-101 0 0,0 2-1 0 0,75 27 1 0 0,-125-37-147 0 0,4 0-20 0 0,0 1 0 0 0,-1 0-1 0 0,1 1 1 0 0,-1 1-1 0 0,0-1 1 0 0,0 1-1 0 0,-1 1 1 0 0,11 9 0 0 0,-14-10-9 0 0,-1 0 1 0 0,0 0-1 0 0,0 1 1 0 0,0 0-1 0 0,-1 0 0 0 0,0 0 1 0 0,-1 0-1 0 0,0 0 1 0 0,0 1-1 0 0,0-1 1 0 0,-1 1-1 0 0,3 13 1 0 0,-1 7 98 0 0,-1 0-1 0 0,-2 0 1 0 0,0 0-1 0 0,-7 55 1 0 0,-1-37-1151 0 0,-2-1 0 0 0,-18 54 0 0 0,13-63-3197 0 0,12-32 2877 0 0,-1 1-1 0 0,1-1 1 0 0,-1-1 0 0 0,0 1 0 0 0,-6 6 0 0 0,-5 3-4715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9:18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8946 0 0,'34'41'8380'0'0,"-4"4"-5528"0"0,-23-31-2848 0 0,1-2 1 0 0,1 1-1 0 0,-1-1 1 0 0,2-1-1 0 0,0 0 1 0 0,0 0-1 0 0,23 17 1 0 0,-31-27 56 0 0,1 1-1 0 0,0-1 1 0 0,0 0 0 0 0,0-1 0 0 0,0 1 0 0 0,0 0 0 0 0,0-1-1 0 0,0 0 1 0 0,0 1 0 0 0,0-1 0 0 0,0 0 0 0 0,0-1 0 0 0,0 1-1 0 0,0-1 1 0 0,0 1 0 0 0,0-1 0 0 0,-1 0 0 0 0,1 0 0 0 0,5-2-1 0 0,9-4 399 0 0,-1-2 0 0 0,19-11 0 0 0,-8 4-48 0 0,68-34 1128 0 0,115-80 0 0 0,-196 120-1643 0 0,-9 5-66 0 0,0 1 0 0 0,1-1 0 0 0,0 1-1 0 0,0 1 1 0 0,0-1 0 0 0,0 1 0 0 0,1 0 0 0 0,-1 0 0 0 0,1 1 0 0 0,8-3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5 9586 0 0,'3'-4'3622'0'0,"-3"4"-3441"0"0,0 0 0 0 0,1 0 0 0 0,-1 0 0 0 0,0 0 0 0 0,0 0 0 0 0,1 0 0 0 0,-1 0 0 0 0,0 0 0 0 0,0 0 1 0 0,1 0-1 0 0,-1 0 0 0 0,0 0 0 0 0,0 0 0 0 0,0 0 0 0 0,1 0 0 0 0,-1 0 0 0 0,5 9 2873 0 0,0 18-999 0 0,-5-26-1705 0 0,3 31 698 0 0,-2 0 1 0 0,-5 64 0 0 0,-20 66-1091 0 0,7-50-683 0 0,13-80 6 0 0,-4 27-1842 0 0,1-21-2197 0 0,3-27-326 0 0,4-10 4927 0 0,-1-1-1 0 0,1 0 1 0 0,0 0 0 0 0,-1-1 0 0 0,1 1 0 0 0,0 0-1 0 0,-1 0 1 0 0,1 0 0 0 0,0 0 0 0 0,0 0-1 0 0,-1 0 1 0 0,1 0 0 0 0,0 0 0 0 0,-1-1-1 0 0,1 1 1 0 0,0 0 0 0 0,0 0 0 0 0,-1 0-1 0 0,1 0 1 0 0,0-1 0 0 0,0 1 0 0 0,0 0-1 0 0,-1 0 1 0 0,1-1 0 0 0,0 1 0 0 0,0 0 0 0 0,0 0-1 0 0,0-1 1 0 0,0 1 0 0 0,-1 0 0 0 0,1-1-1 0 0,0 1 1 0 0,0-1 0 0 0,-6-12-3731 0 0</inkml:trace>
  <inkml:trace contextRef="#ctx0" brushRef="#br0" timeOffset="1">25 522 6441 0 0,'-17'57'8970'0'0,"9"7"-4551"0"0,8-55-4166 0 0,0 1-1 0 0,1-1 0 0 0,0 0 1 0 0,0 1-1 0 0,1-1 0 0 0,0 0 1 0 0,1 0-1 0 0,0 0 0 0 0,0 0 1 0 0,1 0-1 0 0,5 8 0 0 0,-8-14-236 0 0,1-1-1 0 0,0 1 1 0 0,0-1-1 0 0,0 0 1 0 0,0 1 0 0 0,0-1-1 0 0,1 0 1 0 0,-1 0-1 0 0,1 0 1 0 0,-1-1-1 0 0,1 1 1 0 0,0-1-1 0 0,0 1 1 0 0,-1-1-1 0 0,1 0 1 0 0,0 0 0 0 0,0 0-1 0 0,4 0 1 0 0,-1 0-73 0 0,-1-1 0 0 0,1 0 1 0 0,-1 0-1 0 0,1 0 0 0 0,-1-1 0 0 0,1 0 1 0 0,-1 0-1 0 0,1 0 0 0 0,8-4 1 0 0,-2 0-854 0 0,0-1 1 0 0,0 0 0 0 0,0-1 0 0 0,-1-1-1 0 0,0 1 1 0 0,0-2 0 0 0,17-17 0 0 0,-18 15-1116 0 0,0-1-1 0 0,-2 0 1 0 0,15-26 0 0 0,-3-2-2955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9:31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66 9962 0 0,'-9'-1'3157'0'0,"21"3"-3612"0"0,-9-1 592 0 0,1-1-1 0 0,0 0 1 0 0,-1 1-1 0 0,1-1 1 0 0,0 0 0 0 0,0-1-1 0 0,-1 1 1 0 0,8-2 0 0 0,7-6 643 0 0,1 1 0 0 0,0 1 0 0 0,1 1 0 0 0,-1 1 0 0 0,1 1 0 0 0,37-2 1 0 0,122 12-1135 0 0,-91-1 1063 0 0,630-25 896 0 0,-122-3 170 0 0,-46 47-1425 0 0,143-1-193 0 0,-183-44 421 0 0,83-1-324 0 0,-582 21-436 0 0,117 3 294 0 0,-44 9-5355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9:33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10631 12 7050 0 0,'-14'-11'4715'0'0,"4"16"-3950"0"0,-7 7-615 0 0,-3-4 843 0 0,-1-1 0 0 0,1-1 0 0 0,-24 4-1 0 0,-28 8-235 0 0,4 5-514 0 0,-146 42 308 0 0,172-55-423 0 0,1-2 0 0 0,-1-2-1 0 0,-56 1 1 0 0,-177-9 185 0 0,-213 9-302 0 0,173 26 223 0 0,-348 17 302 0 0,46-22-185 0 0,156-6 29 0 0,222-17-242 0 0,145 4-121 0 0,0 4-1 0 0,-150 41 0 0 0,-7 2 29 0 0,197-47-36 0 0,-1-3 1 0 0,-93 0-1 0 0,-167-8 29 0 0,242 6-39 0 0,1 3 0 0 0,-95 22-1 0 0,50-1 82 0 0,-2-5-1 0 0,-202 13 0 0 0,111-29 102 0 0,-216 35 1 0 0,-74 16-54 0 0,364-52 74 0 0,-230-19 0 0 0,-288-18 182 0 0,347 6-100 0 0,0 0 21 0 0,252 29-330 0 0,0 1 0 0 0,0 4-1 0 0,-98 27 1 0 0,-23 4 188 0 0,162-38-31 0 0,0-2 0 0 0,-1 1 0 0 0,1-2 0 0 0,0 0 0 0 0,0-1 0 0 0,-20-5 0 0 0,23 4-72 0 0,-1 1-1 0 0,1 0 1 0 0,0 0-1 0 0,0 1 1 0 0,-1 0-1 0 0,1 1 1 0 0,0 1-1 0 0,-1 0 1 0 0,1 0-1 0 0,-22 6 1 0 0,20-2-87 0 0,1 0 75 0 0,0-1 1 0 0,1-1-1 0 0,-22 4 1 0 0,27-6 24 0 0,1-1 0 0 0,-1 0 1 0 0,0 0-1 0 0,0-1 1 0 0,1 0-1 0 0,-1 0 1 0 0,1 0-1 0 0,-1-1 1 0 0,1 0-1 0 0,-10-4 0 0 0,-6-5 112 0 0,-37-25-1 0 0,47 27-119 0 0,-1 1 1 0 0,1 1 0 0 0,-2 0-1 0 0,1 1 1 0 0,-1 0 0 0 0,0 1-1 0 0,0 0 1 0 0,-22-5-1 0 0,-64 3-4 0 0,70 7 10 0 0,-48-9 0 0 0,67 7-59 0 0,0 0 0 0 0,-1-1 1 0 0,2-1-1 0 0,-1 1 0 0 0,0-2 0 0 0,1 1 0 0 0,-1-2 0 0 0,-11-7 0 0 0,-11-13 124 0 0,23 18-115 0 0,-1 1 0 0 0,0-1 0 0 0,-18-9 0 0 0,22 15-29 0 0,1 0 1 0 0,0 0-1 0 0,-1 0 0 0 0,1 1 1 0 0,0 0-1 0 0,-1 0 1 0 0,0 0-1 0 0,1 1 0 0 0,-1 0 1 0 0,1 0-1 0 0,-10 2 0 0 0,-175 29-172 0 0,188-31-234 0 0,1 0-1 0 0,0 0 1 0 0,-1-1-1 0 0,1 1 1 0 0,-1 0-1 0 0,1-1 1 0 0,0 1-1 0 0,-1-1 1 0 0,1 1-1 0 0,0-1 1 0 0,0 0-1 0 0,0 0 1 0 0,-1 1-1 0 0,1-1 1 0 0,0 0-1 0 0,0 0 1 0 0,0 0 0 0 0,0 0-1 0 0,0 0 1 0 0,1 0-1 0 0,-1-1 1 0 0,0 1-1 0 0,0 0 1 0 0,1 0-1 0 0,-1-1 1 0 0,1 1-1 0 0,-1 0 1 0 0,0-3-1 0 0,0 0-677 0 0,-1 0-1 0 0,1-1 1 0 0,0 1 0 0 0,0 0-1 0 0,1-1 1 0 0,-1 1 0 0 0,1 0-1 0 0,0-6 1 0 0,5-8-2349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49:33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811 29 10610 0 0,'0'-2'333'0'0,"1"0"0"0"0,-1 1 0 0 0,0-1 0 0 0,1 1 0 0 0,-1-1-1 0 0,1 1 1 0 0,-1-1 0 0 0,1 1 0 0 0,0-1 0 0 0,0 1 0 0 0,0 0-1 0 0,-1-1 1 0 0,1 1 0 0 0,1 0 0 0 0,0-1 0 0 0,-2 1-337 0 0,1 1 1 0 0,-1 0-1 0 0,0-1 1 0 0,1 1-1 0 0,-1 0 1 0 0,1-1 0 0 0,-1 1-1 0 0,1 0 1 0 0,-1-1-1 0 0,1 1 1 0 0,-1 0-1 0 0,1 0 1 0 0,-1 0-1 0 0,1 0 1 0 0,-1 0-1 0 0,1-1 1 0 0,-1 1-1 0 0,1 0 1 0 0,-1 0-1 0 0,1 0 1 0 0,-1 0-1 0 0,1 0 1 0 0,-1 1 0 0 0,1-1-1 0 0,-1 0 1 0 0,1 0-1 0 0,-1 0 1 0 0,1 0-1 0 0,-1 1 1 0 0,1-1-1 0 0,-1 0 1 0 0,1 0-1 0 0,-1 1 1 0 0,1-1-1 0 0,-1 0 1 0 0,1 1-1 0 0,-1-1 1 0 0,0 0-1 0 0,1 1 1 0 0,-1-1 0 0 0,0 1-1 0 0,1-1 1 0 0,-1 1-1 0 0,0-1 1 0 0,0 1-1 0 0,1 0 1 0 0,-1 0-2 0 0,0 0 1 0 0,0 0 0 0 0,0 0 0 0 0,0 0 0 0 0,0 0-1 0 0,0 0 1 0 0,0 0 0 0 0,-1 0 0 0 0,1 0-1 0 0,0 0 1 0 0,-1 0 0 0 0,1 0 0 0 0,0 0-1 0 0,-1 0 1 0 0,0-1 0 0 0,1 1 0 0 0,-1 0-1 0 0,1 0 1 0 0,-1 0 0 0 0,0-1 0 0 0,1 1 0 0 0,-1 0-1 0 0,0-1 1 0 0,0 1 0 0 0,0 0 0 0 0,1-1-1 0 0,-2 1 1 0 0,-28 19 114 0 0,27-18-101 0 0,-381 210 2797 0 0,304-177-2697 0 0,32-15-59 0 0,1 2-1 0 0,-57 37 0 0 0,92-52-53 0 0,1 1-1 0 0,1 0 1 0 0,0 1-1 0 0,0 0 1 0 0,0 0-1 0 0,1 1 1 0 0,1 0-1 0 0,0 1 1 0 0,0 0-1 0 0,1 0 1 0 0,0 1-1 0 0,1-1 1 0 0,-9 26-1 0 0,14-34 23 0 0,0 1 0 0 0,1-1 0 0 0,-1 0 0 0 0,1 1 0 0 0,0-1-1 0 0,0 0 1 0 0,0 1 0 0 0,0-1 0 0 0,0 0 0 0 0,1 1 0 0 0,0-1-1 0 0,-1 0 1 0 0,1 0 0 0 0,1 1 0 0 0,-1-1 0 0 0,0 0 0 0 0,1 0 0 0 0,-1 0-1 0 0,1 0 1 0 0,0-1 0 0 0,0 1 0 0 0,0 0 0 0 0,0-1 0 0 0,1 1-1 0 0,-1-1 1 0 0,4 3 0 0 0,7 4 195 0 0,0 0 0 0 0,0-1 1 0 0,1 0-1 0 0,20 8 0 0 0,-13-6-150 0 0,46 23-83 0 0,104 70 0 0 0,-79-30-9776 0 0,-69-53 2945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31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 4273 0 0,'0'0'112'0'0,"0"0"-1"0"0,0 0 1 0 0,0 0 0 0 0,-1 0 0 0 0,1 0-1 0 0,0 0 1 0 0,0 0 0 0 0,-1-1 447 0 0,1 1-448 0 0,0 0 1 0 0,0 0 0 0 0,0-1 0 0 0,0 1 0 0 0,0 0-1 0 0,0 0 1 0 0,0 0 0 0 0,0 0 0 0 0,0 0-1 0 0,0-1 1 0 0,-1 1 0 0 0,1 0 0 0 0,0 0-1 0 0,0 0 1 0 0,0 0 0 0 0,0-1 0 0 0,0 1-1 0 0,0 0 1 0 0,0 0 0 0 0,0 0 0 0 0,0-1-1 0 0,1 1 1 0 0,-1 0 0 0 0,0 0 0 0 0,0 0-1 0 0,0 0 1 0 0,0-1 0 0 0,0 1 0 0 0,0 0-1 0 0,0 0 1 0 0,1-1 447 0 0,-1 1-447 0 0,0 0-1 0 0,0 0 1 0 0,0 0 0 0 0,0 0 0 0 0,1 0-1 0 0,-1 0 1 0 0,0 0 0 0 0,0 0 0 0 0,0 0-1 0 0,0-1 1 0 0,1 1 0 0 0,-1 0 0 0 0,0 0 0 0 0,0 0-1 0 0,1 0 1 0 0,19 0 1584 0 0,26 8-1482 0 0,51 8 320 0 0,-65-12-841 0 0,0 1 1 0 0,34 10-1 0 0,-44-6-2078 0 0,-21-8 2185 0 0,-1-1 1 0 0,1 0-1 0 0,0 1 1 0 0,-1-1-1 0 0,1 1 1 0 0,-1-1-1 0 0,1 1 0 0 0,-1-1 1 0 0,1 1-1 0 0,-1 0 1 0 0,1-1-1 0 0,-1 1 1 0 0,1-1-1 0 0,-1 1 1 0 0,0 0-1 0 0,1-1 1 0 0,-1 1-1 0 0,0 0 1 0 0,1 0-1 0 0,-1-1 1 0 0,0 1-1 0 0,0 0 1 0 0,0 0-1 0 0,0-1 1 0 0,0 1-1 0 0,0 0 1 0 0,0 1-1 0 0,-2 5-3265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32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5841 0 0,'36'-16'9994'0'0,"24"-1"-7938"0"0,-22 8-2238 0 0,53-6 1 0 0,-45 11 478 0 0,1 2 0 0 0,52 4 0 0 0,-99-2-281 0 0,0 0 0 0 0,0 0 0 0 0,1 0 0 0 0,-1 0 1 0 0,0 0-1 0 0,0 0 0 0 0,0 0 0 0 0,1 1 0 0 0,-1-1 1 0 0,0 0-1 0 0,0 0 0 0 0,0 0 0 0 0,1 0 0 0 0,-1 0 0 0 0,0 0 1 0 0,0 0-1 0 0,0 1 0 0 0,0-1 0 0 0,1 0 0 0 0,-1 0 1 0 0,0 0-1 0 0,0 0 0 0 0,0 0 0 0 0,0 1 0 0 0,0-1 1 0 0,0 0-1 0 0,1 0 0 0 0,-1 0 0 0 0,0 1 0 0 0,0-1 1 0 0,0 0-1 0 0,0 0 0 0 0,0 0 0 0 0,0 1 0 0 0,0-1 0 0 0,0 0 1 0 0,0 0-1 0 0,0 0 0 0 0,0 1 0 0 0,0-1 0 0 0,0 0 1 0 0,0 0-1 0 0,0 1 0 0 0,0-1 0 0 0,0 0 0 0 0,0 0 1 0 0,-1 1-1 0 0,-7 13 369 0 0,-15 11-90 0 0,-27 20-47 0 0,28-28-195 0 0,1 2-1 0 0,1 1 1 0 0,-26 34 0 0 0,41-47-79 0 0,0 0 1 0 0,0 0-1 0 0,1 1 1 0 0,1 0-1 0 0,-1 0 1 0 0,1 0-1 0 0,0 0 1 0 0,1 0-1 0 0,0 1 1 0 0,0-1-1 0 0,1 1 1 0 0,0-1-1 0 0,1 1 1 0 0,0-1-1 0 0,1 18 1 0 0,0-23 5 0 0,-1-1 0 0 0,0 1 0 0 0,1 0 0 0 0,0-1 0 0 0,-1 1 0 0 0,1 0 0 0 0,0-1 0 0 0,1 1 0 0 0,-1-1 0 0 0,0 0 0 0 0,1 1 0 0 0,-1-1 0 0 0,1 0 0 0 0,-1 0 0 0 0,1 0-1 0 0,0 0 1 0 0,0 0 0 0 0,0 0 0 0 0,0 0 0 0 0,1-1 0 0 0,-1 1 0 0 0,0-1 0 0 0,1 0 0 0 0,-1 0 0 0 0,1 1 0 0 0,-1-2 0 0 0,1 1 0 0 0,-1 0 0 0 0,1 0 0 0 0,0-1 0 0 0,-1 1 0 0 0,1-1 0 0 0,0 0 0 0 0,-1 0 0 0 0,1 0 0 0 0,0 0 0 0 0,0-1 0 0 0,4 0 0 0 0,3-1 3 0 0,-1 0-1 0 0,0-1 1 0 0,1 0 0 0 0,-1 0 0 0 0,-1-1-1 0 0,1 0 1 0 0,-1 0 0 0 0,1-1 0 0 0,13-11-1 0 0,-14 9 60 0 0,0 0-1 0 0,0-1 0 0 0,-1 0 0 0 0,0 0 0 0 0,-1-1 0 0 0,0 0 0 0 0,0 0 0 0 0,-1-1 0 0 0,0 1 1 0 0,-1-1-1 0 0,0 0 0 0 0,0 0 0 0 0,-1 0 0 0 0,3-21 0 0 0,-5 22-212 0 0,0 0 0 0 0,-1 0 0 0 0,0 0 0 0 0,-1 0 0 0 0,0 0 0 0 0,0 0 0 0 0,-1 0 0 0 0,0 0 0 0 0,-1 0 0 0 0,0 1 0 0 0,0-1 0 0 0,-1 1 0 0 0,0 0 0 0 0,0 0 0 0 0,-1 0 0 0 0,0 0 0 0 0,-11-12 0 0 0,4 7-1089 0 0,7 9 741 0 0,1 0-1 0 0,0 0 1 0 0,1 0-1 0 0,-1-1 1 0 0,1 1-1 0 0,0-1 1 0 0,0 0-1 0 0,-4-9 1 0 0,7 13 479 0 0,0 1 0 0 0,0 0 0 0 0,0-1 1 0 0,0 1-1 0 0,1 0 0 0 0,-1-1 0 0 0,0 1 0 0 0,0 0 0 0 0,1 0 1 0 0,-1-1-1 0 0,0 1 0 0 0,0 0 0 0 0,1 0 0 0 0,-1-1 0 0 0,0 1 0 0 0,1 0 1 0 0,-1 0-1 0 0,0 0 0 0 0,1-1 0 0 0,-1 1 0 0 0,0 0 0 0 0,1 0 1 0 0,-1 0-1 0 0,0 0 0 0 0,1 0 0 0 0,-1 0 0 0 0,0 0 0 0 0,1 0 1 0 0,-1 0-1 0 0,1 0 0 0 0,-1 0 0 0 0,0 0 0 0 0,1 0 0 0 0,-1 0 1 0 0,0 0-1 0 0,1 0 0 0 0,-1 0 0 0 0,0 1 0 0 0,1-1 0 0 0,-1 0 1 0 0,23 4 376 0 0,-18-3-120 0 0,19 2 2709 0 0,42-1-1 0 0,-43-2-2242 0 0,-1 0-1 0 0,32 6 1 0 0,-47-5-723 0 0,0 1-1 0 0,-1 0 1 0 0,1 0 0 0 0,0 0-1 0 0,-1 1 1 0 0,0 0 0 0 0,0 0-1 0 0,0 1 1 0 0,0-1 0 0 0,0 2 0 0 0,-1-1-1 0 0,6 5 1 0 0,-10-8-85 0 0,-1-1 0 0 0,1 1 0 0 0,0 0-1 0 0,-1 0 1 0 0,1-1 0 0 0,0 1 0 0 0,-1 0 0 0 0,1 0 0 0 0,-1 0 0 0 0,1-1 0 0 0,-1 1 0 0 0,0 0-1 0 0,1 0 1 0 0,-1 0 0 0 0,0 0 0 0 0,0 0 0 0 0,1 0 0 0 0,-1 0 0 0 0,0 0 0 0 0,0 0 0 0 0,0 0-1 0 0,0 0 1 0 0,0 0 0 0 0,-1 2 0 0 0,0-2-15 0 0,1 1 1 0 0,-1-1-1 0 0,0 1 1 0 0,0-1-1 0 0,0 0 0 0 0,0 1 1 0 0,0-1-1 0 0,-1 0 1 0 0,1 0-1 0 0,0 0 0 0 0,-1 0 1 0 0,1 0-1 0 0,-2 1 1 0 0,-8 4-182 0 0,0-1 0 0 0,0 0 1 0 0,-16 4-1 0 0,15-6 403 0 0,-6 3 21 0 0,-39 16 984 0 0,53-20-795 0 0,1-1 1 0 0,0 1-1 0 0,-1 0 0 0 0,1 0 0 0 0,0 1 1 0 0,0-1-1 0 0,0 1 0 0 0,0-1 0 0 0,0 1 1 0 0,1 0-1 0 0,-1 0 0 0 0,-2 4 0 0 0,4-5-256 0 0,1-1-1 0 0,-1 0 1 0 0,1 1-1 0 0,-1-1 1 0 0,1 1-1 0 0,0-1 1 0 0,0 1-1 0 0,0-1 1 0 0,-1 1-1 0 0,1-1 1 0 0,1 1-1 0 0,-1-1 1 0 0,0 1-1 0 0,0-1 1 0 0,0 1-1 0 0,1-1 1 0 0,-1 0-1 0 0,1 1 1 0 0,-1-1-1 0 0,1 1 1 0 0,0-1-1 0 0,-1 0 1 0 0,1 0-1 0 0,0 1 1 0 0,0-1-1 0 0,0 0 1 0 0,0 0-1 0 0,0 0 1 0 0,0 0-1 0 0,0 0 1 0 0,0 0-1 0 0,1 0 1 0 0,-1 0-1 0 0,0-1 1 0 0,1 1-1 0 0,-1 0 1 0 0,0-1-1 0 0,1 1 1 0 0,2 0-1 0 0,3 2-73 0 0,0-1 0 0 0,0 0 0 0 0,1 0-1 0 0,-1 0 1 0 0,1-1 0 0 0,11 0 0 0 0,-8-1-192 0 0,0 0 1 0 0,-1-2 0 0 0,1 1 0 0 0,13-5 0 0 0,-15 4-526 0 0,-1-1 0 0 0,1-1 1 0 0,-1 1-1 0 0,1-1 1 0 0,-1-1-1 0 0,-1 0 0 0 0,1 0 1 0 0,-1 0-1 0 0,0-1 0 0 0,0 0 1 0 0,0 0-1 0 0,-1-1 1 0 0,0 0-1 0 0,10-15 0 0 0,0-4-2143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33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0 4961 0 0,'-2'1'604'0'0,"-1"0"0"0"0,1 0-1 0 0,-1 0 1 0 0,1 1 0 0 0,-1-1-1 0 0,1 0 1 0 0,0 1 0 0 0,-1 0 0 0 0,1-1-1 0 0,0 1 1 0 0,0 0 0 0 0,-2 4 0 0 0,0-2-67 0 0,2 1 0 0 0,-1 0 0 0 0,0-1 0 0 0,1 1 0 0 0,0 0 1 0 0,-2 6-1 0 0,0 7-73 0 0,0 1 1 0 0,-3 33 0 0 0,6-37-340 0 0,-12 179-543 0 0,19-111-3831 0 0,-6-72 1688 0 0,-9-11-2675 0 0,3-3 1403 0 0</inkml:trace>
  <inkml:trace contextRef="#ctx0" brushRef="#br0" timeOffset="1">3 536 3609 0 0,'-1'11'806'0'0,"0"1"0"0"0,0 0 0 0 0,1 0 0 0 0,1 0 0 0 0,0 0 0 0 0,0 0 1 0 0,1 0-1 0 0,1 0 0 0 0,0-1 0 0 0,8 18 0 0 0,-10-24-796 0 0,1-1-1 0 0,1 0 1 0 0,-1 0-1 0 0,1 0 1 0 0,0 0-1 0 0,-1 0 1 0 0,2 0-1 0 0,-1-1 1 0 0,0 1-1 0 0,1-1 1 0 0,0 0-1 0 0,-1 0 1 0 0,1 0-1 0 0,1-1 1 0 0,-1 1-1 0 0,0-1 1 0 0,0 0-1 0 0,1 0 1 0 0,-1-1-1 0 0,1 1 1 0 0,0-1-1 0 0,-1 0 1 0 0,1 0-1 0 0,0 0 1 0 0,0-1-1 0 0,0 0 1 0 0,-1 0 0 0 0,10-1-1 0 0,-2-1-247 0 0,-1-1 0 0 0,0 0-1 0 0,0 0 1 0 0,0-1 0 0 0,0 0-1 0 0,-1-1 1 0 0,0 0 0 0 0,0-1 0 0 0,0 0-1 0 0,0-1 1 0 0,-1 0 0 0 0,15-15 0 0 0,-7 5-895 0 0,0-2 1 0 0,-2 0 0 0 0,0 0-1 0 0,-1-2 1 0 0,12-23 0 0 0,1-2-1177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33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4433 0 0,'3'1'544'0'0,"-1"0"1"0"0,1 0-1 0 0,-1 1 1 0 0,1-1-1 0 0,-1 0 1 0 0,1 1-1 0 0,-1 0 0 0 0,3 2 1 0 0,7 5 192 0 0,93 40 1957 0 0,-77-38-2235 0 0,-1 1-1 0 0,0 2 1 0 0,-1 1 0 0 0,34 24 0 0 0,-55-35-257 0 0,0 0 1 0 0,-1 1-1 0 0,1-1 0 0 0,-1 1 0 0 0,0 0 1 0 0,0 0-1 0 0,-1 0 0 0 0,1 1 1 0 0,-1-1-1 0 0,0 1 0 0 0,-1 0 1 0 0,0 0-1 0 0,1 0 0 0 0,-2 0 1 0 0,2 7-1 0 0,-2-6-54 0 0,-1 1 0 0 0,0-1 1 0 0,0 0-1 0 0,0 0 0 0 0,-1 1 0 0 0,0-1 0 0 0,-1 0 1 0 0,0 0-1 0 0,0 0 0 0 0,0 0 0 0 0,-1 0 0 0 0,-7 12 1 0 0,-15 23-313 0 0,-2 0 0 0 0,-1-3 0 0 0,-2 0 0 0 0,-62 61-1 0 0,85-93-29 0 0,-1-1 0 0 0,0 1 0 0 0,0-1 0 0 0,0-1 0 0 0,-1 0-1 0 0,0 0 1 0 0,-10 4 0 0 0,15-7 63 0 0,0-1 0 0 0,0 0 0 0 0,0 1-1 0 0,0-2 1 0 0,0 1 0 0 0,0 0 0 0 0,-1-1 0 0 0,1 0 0 0 0,0 0 0 0 0,-1 0 0 0 0,1 0-1 0 0,0-1 1 0 0,0 0 0 0 0,-1 0 0 0 0,1 0 0 0 0,0 0 0 0 0,0 0 0 0 0,-7-4 0 0 0,11 4 105 0 0,-1 1 1 0 0,1 0 0 0 0,-1 0-1 0 0,1 0 1 0 0,-1-1 0 0 0,1 1-1 0 0,-1 0 1 0 0,1 0 0 0 0,-1-1 0 0 0,1 1-1 0 0,-1 0 1 0 0,1-1 0 0 0,0 1-1 0 0,-1-1 1 0 0,1 1 0 0 0,0-1-1 0 0,-1 1 1 0 0,1-1 0 0 0,0 1-1 0 0,-1-1 1 0 0,1 1 0 0 0,0-1 0 0 0,0 1-1 0 0,0-1 1 0 0,-1 1 0 0 0,1-1-1 0 0,0 0 1 0 0,12-5 117 0 0,23 4 527 0 0,102 26-139 0 0,-82-12-490 0 0,65 5 0 0 0,-103-16-672 0 0,-1 0 0 0 0,1-1-1 0 0,-1-1 1 0 0,1-1 0 0 0,-1 0 0 0 0,0-1 0 0 0,1-1 0 0 0,20-8-1 0 0,-31 10 232 0 0,-1 0-1 0 0,0-1 1 0 0,0 1-1 0 0,0-1 1 0 0,0-1 0 0 0,0 1-1 0 0,-1-1 1 0 0,0 1-1 0 0,0-1 1 0 0,0-1-1 0 0,0 1 1 0 0,6-8-1 0 0,4-11-2118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33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6609 0 0,'-4'86'5655'0'0,"0"1"-3963"0"0,-3 68-1424 0 0,7-149-259 0 0,-1 8 12 0 0,0 1 0 0 0,1-1 0 0 0,1 1 0 0 0,0-1 0 0 0,4 17 0 0 0,-5-31 1 0 0,0 0 0 0 0,0 1 0 0 0,1-1 0 0 0,-1 1 0 0 0,0-1 0 0 0,1 1 0 0 0,-1-1 0 0 0,0 0 0 0 0,1 1 0 0 0,-1-1 0 0 0,0 0 0 0 0,1 1 1 0 0,-1-1-1 0 0,1 0 0 0 0,-1 1 0 0 0,1-1 0 0 0,-1 0 0 0 0,1 0 0 0 0,-1 0 0 0 0,1 1 0 0 0,-1-1 0 0 0,1 0 0 0 0,-1 0 0 0 0,1 0 0 0 0,-1 0 0 0 0,1 0 0 0 0,-1 0 0 0 0,1 0 0 0 0,-1 0 0 0 0,1 0 0 0 0,0 0 0 0 0,-1-1 0 0 0,1 1 0 0 0,-1 0 0 0 0,1 0 0 0 0,-1 0 0 0 0,0-1 0 0 0,1 1 0 0 0,-1 0 0 0 0,1 0 1 0 0,-1-1-1 0 0,1 1 0 0 0,-1 0 0 0 0,0-1 0 0 0,1 1 0 0 0,0-1 0 0 0,25-20 661 0 0,-21 17-622 0 0,71-65-575 0 0,-67 59-413 0 0,0 0 0 0 0,-1-1-1 0 0,0 0 1 0 0,-1 0-1 0 0,11-21 1 0 0,71-195-2129 0 0,-84 212 4419 0 0,-7 20 956 0 0,-8 34 1081 0 0,0 16-1417 0 0,-20 124 1437 0 0,24-127-3523 0 0,1 75 0 0 0,10-56-3011 0 0,7-26-2883 0 0,-4-35 2399 0 0,1-8-929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34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4833 0 0,'-6'74'9867'0'0,"3"-50"-9006"0"0,0 1 1 0 0,2 0-1 0 0,4 43 1 0 0,-2-62-864 0 0,-1-1 1 0 0,1 0 0 0 0,1 0-1 0 0,-1 1 1 0 0,1-1 0 0 0,0 0-1 0 0,0 0 1 0 0,0 0 0 0 0,1 0-1 0 0,-1-1 1 0 0,1 1-1 0 0,1-1 1 0 0,-1 0 0 0 0,0 0-1 0 0,1 0 1 0 0,0 0 0 0 0,0 0-1 0 0,0-1 1 0 0,1 1 0 0 0,-1-1-1 0 0,1-1 1 0 0,5 4 0 0 0,-1-3 34 0 0,-1 0 0 0 0,1-1 0 0 0,0 0 0 0 0,0 0 1 0 0,-1-1-1 0 0,1 0 0 0 0,0-1 0 0 0,0 0 1 0 0,18-2-1 0 0,7-4-549 0 0,40-10 1 0 0,-61 12 35 0 0,15-5-2486 0 0,-27 9 2626 0 0,-1 0 1 0 0,1 0 0 0 0,0-1 0 0 0,0 1 0 0 0,0 0-1 0 0,-1-1 1 0 0,1 1 0 0 0,0 0 0 0 0,0-1 0 0 0,-1 1-1 0 0,1-1 1 0 0,0 1 0 0 0,-1-1 0 0 0,1 0 0 0 0,0 1-1 0 0,-1-1 1 0 0,1 0 0 0 0,-1 1 0 0 0,1-1 0 0 0,-1 0-1 0 0,1 0 1 0 0,-1 1 0 0 0,0-1 0 0 0,1 0 0 0 0,-1 0-1 0 0,0 0 1 0 0,0 0 0 0 0,1-1 0 0 0,-4-3-2594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34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7874 0 0,'0'3'240'0'0,"0"-1"0"0"0,0 0 0 0 0,1 0 0 0 0,-1 0 0 0 0,1 0 0 0 0,0 0 1 0 0,0 0-1 0 0,-1 0 0 0 0,1-1 0 0 0,0 1 0 0 0,1 0 0 0 0,-1 0 0 0 0,0-1 1 0 0,0 1-1 0 0,1-1 0 0 0,-1 1 0 0 0,1-1 0 0 0,-1 1 0 0 0,1-1 0 0 0,0 0 0 0 0,0 0 1 0 0,-1 0-1 0 0,1 0 0 0 0,0 0 0 0 0,0 0 0 0 0,0 0 0 0 0,0-1 0 0 0,0 1 0 0 0,0-1 1 0 0,0 1-1 0 0,0-1 0 0 0,4 0 0 0 0,6 0 33 0 0,0 0 1 0 0,0-1-1 0 0,0 0 1 0 0,20-6-1 0 0,-7 2 236 0 0,248-29-665 0 0,-261 32-439 0 0,-12 0 157 0 0,-1 2 442 0 0,-1 0-1 0 0,1 1 1 0 0,0-1-1 0 0,0 0 1 0 0,0 1 0 0 0,0-1-1 0 0,-1 1 1 0 0,1-1-1 0 0,0 1 1 0 0,0 0 0 0 0,0-1-1 0 0,0 1 1 0 0,0 0-1 0 0,1 0 1 0 0,-1 0 0 0 0,-1 2-1 0 0,-5 6 167 0 0,1 0 1 0 0,0 1-1 0 0,0 0 0 0 0,1 1 0 0 0,1-1 0 0 0,0 1 1 0 0,0 0-1 0 0,1 0 0 0 0,1 0 0 0 0,-1 0 0 0 0,2 0 1 0 0,-1 23-1 0 0,2-25-125 0 0,0-1 1 0 0,0 1 0 0 0,1-1 0 0 0,0 1-1 0 0,1-1 1 0 0,0 0 0 0 0,0 1-1 0 0,1-1 1 0 0,0 0 0 0 0,0 0-1 0 0,1-1 1 0 0,0 1 0 0 0,0-1-1 0 0,1 0 1 0 0,0 0 0 0 0,0 0 0 0 0,1-1-1 0 0,6 7 1 0 0,-7-10-112 0 0,0 1 0 0 0,0-1 0 0 0,0-1 0 0 0,0 1 0 0 0,0-1 0 0 0,0 0 0 0 0,1 0 0 0 0,-1 0 0 0 0,1-1 0 0 0,0 0 0 0 0,-1 0-1 0 0,9 0 1 0 0,41-4-3472 0 0,-54 3 3243 0 0,1 0 0 0 0,0 0 0 0 0,0-1 0 0 0,0 1 1 0 0,-1-1-1 0 0,1 1 0 0 0,0-1 0 0 0,0 0 0 0 0,-1 0 0 0 0,1 0 0 0 0,-1 0 1 0 0,1 0-1 0 0,-1 0 0 0 0,1 0 0 0 0,-1 0 0 0 0,0 0 0 0 0,1-1 0 0 0,-1 1 0 0 0,0-1 1 0 0,2-2-1 0 0,5-6-1657 0 0,17-8-3118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5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1 320 5361 0 0,'0'2'2233'0'0,"1"2"-225"0"0,4 1-16 0 0,3-2-215 0 0,2 0-457 0 0,3 0-528 0 0,0 2-400 0 0,3-1-208 0 0,-3 1-128 0 0,3-1-248 0 0,1-2-744 0 0,-2-2-1176 0 0,-1-5-1249 0 0,-19-21 16 0 0,16 17-1128 0 0</inkml:trace>
  <inkml:trace contextRef="#ctx0" brushRef="#br0" timeOffset="1">207 0 10082 0 0,'0'2'2801'0'0,"-1"1"-409"0"0,-1 6-263 0 0,1 7-457 0 0,-4 3-408 0 0,2 6-383 0 0,0-1-337 0 0,2 4-256 0 0,-2-2-176 0 0,1-2-72 0 0,2 2-256 0 0,-2 0-560 0 0,2 0-953 0 0,-1-3-1135 0 0,-4-3-841 0 0,-1-4-176 0 0,-1-7 864 0 0,-4-2-1248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4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17 161 7946 0 0,'24'-12'4161'0'0,"24"-12"6"0"0,27-6-2401 0 0,-59 25-1556 0 0,31-10 53 0 0,-44 14-241 0 0,-1 0 0 0 0,1 0 0 0 0,0 0 1 0 0,-1-1-1 0 0,1 1 0 0 0,-1-1 0 0 0,1 0 0 0 0,-1 0 1 0 0,0 0-1 0 0,0 0 0 0 0,0 0 0 0 0,3-4 0 0 0,-5 5-22 0 0,1 0 0 0 0,-1 0 0 0 0,0 0 0 0 0,0 0 0 0 0,0 0 0 0 0,0 0 0 0 0,0 0 0 0 0,0 0 0 0 0,0 0 1 0 0,0 0-1 0 0,0 0 0 0 0,0-1 0 0 0,-1 1 0 0 0,1 0 0 0 0,0 0 0 0 0,-1 0 0 0 0,1 0 0 0 0,-1 0 0 0 0,1 0 0 0 0,-1 1 0 0 0,1-1 0 0 0,-1 0 0 0 0,0 0 0 0 0,1 0 0 0 0,-1 0 0 0 0,0 1 0 0 0,0-1 0 0 0,0 0 0 0 0,1 1 0 0 0,-1-1 0 0 0,0 0 0 0 0,0 1 0 0 0,0-1 0 0 0,0 1 0 0 0,0 0 0 0 0,-2-1 0 0 0,-38-14 131 0 0,35 14-34 0 0,0 1 0 0 0,0-1 0 0 0,0 1 0 0 0,0 0 0 0 0,0 0 0 0 0,0 1 0 0 0,1-1 0 0 0,-1 1 0 0 0,0 1 0 0 0,0-1 0 0 0,1 1 0 0 0,-1 0 0 0 0,1 0-1 0 0,-1 1 1 0 0,1 0 0 0 0,-5 3 0 0 0,3-1 53 0 0,1 1-1 0 0,-1-1 1 0 0,1 1-1 0 0,1 1 0 0 0,-1-1 1 0 0,1 1-1 0 0,0 0 1 0 0,0 0-1 0 0,1 0 1 0 0,-4 10-1 0 0,1 1-70 0 0,0-1-1 0 0,2 1 1 0 0,0 0-1 0 0,1 1 1 0 0,1-1-1 0 0,1 1 1 0 0,0-1-1 0 0,1 1 1 0 0,3 28-1 0 0,-1-38-94 0 0,0 1-1 0 0,1-1 0 0 0,0 1 1 0 0,1-1-1 0 0,-1 0 1 0 0,2 0-1 0 0,5 11 0 0 0,-8-17-14 0 0,1 0 0 0 0,0-1 0 0 0,0 1 0 0 0,0 0 0 0 0,0-1 0 0 0,0 1 0 0 0,0-1 0 0 0,1 0 0 0 0,-1 0 0 0 0,1 0 0 0 0,0 0 0 0 0,0 0 0 0 0,0 0 0 0 0,0-1 0 0 0,0 0 0 0 0,0 1 0 0 0,0-1 0 0 0,0 0 0 0 0,0 0 0 0 0,0-1 0 0 0,1 1 0 0 0,-1-1 0 0 0,0 0 0 0 0,6 0 0 0 0,5-1-173 0 0,1-1 0 0 0,-1-1-1 0 0,0-1 1 0 0,0 0 0 0 0,0-1 0 0 0,26-12 0 0 0,-20 8-175 0 0,41-13 0 0 0,-60 22 362 0 0,0-1 1 0 0,1 1-1 0 0,-1 0 1 0 0,1-1-1 0 0,-1 1 1 0 0,0 0-1 0 0,1 0 1 0 0,-1 0-1 0 0,1 0 1 0 0,-1 0-1 0 0,1 0 0 0 0,-1 1 1 0 0,1-1-1 0 0,-1 0 1 0 0,3 2-1 0 0,-4-2 7 0 0,1 0 0 0 0,-1 1-1 0 0,1-1 1 0 0,-1 1 0 0 0,0-1-1 0 0,1 1 1 0 0,-1-1 0 0 0,0 1 0 0 0,0-1-1 0 0,1 1 1 0 0,-1-1 0 0 0,0 1-1 0 0,0-1 1 0 0,0 1 0 0 0,0-1-1 0 0,0 1 1 0 0,0-1 0 0 0,1 1 0 0 0,-1 0-1 0 0,0-1 1 0 0,-1 1 0 0 0,1-1-1 0 0,0 1 1 0 0,0-1 0 0 0,0 1-1 0 0,0 0 1 0 0,-2 4 8 0 0,0-1-1 0 0,0 0 1 0 0,0 0-1 0 0,0 0 1 0 0,0 0-1 0 0,-1-1 0 0 0,0 1 1 0 0,-4 4-1 0 0,-33 33 612 0 0,14-16 259 0 0,1 1 1 0 0,-27 38 0 0 0,46-55-711 0 0,0 0 0 0 0,1 1 0 0 0,0-1 0 0 0,0 1 0 0 0,1 0 0 0 0,0 0 0 0 0,1 1 0 0 0,0-1 0 0 0,1 1 0 0 0,0 0 0 0 0,0-1 1 0 0,1 13-1 0 0,1-22-152 0 0,0 1 0 0 0,0 0 0 0 0,0-1 0 0 0,0 1 0 0 0,1 0 0 0 0,-1-1 0 0 0,0 1 0 0 0,1 0 0 0 0,0-1 0 0 0,-1 1 0 0 0,1-1 0 0 0,0 1 0 0 0,0-1 0 0 0,-1 0 0 0 0,1 1 0 0 0,0-1 0 0 0,0 0 0 0 0,1 1 0 0 0,-1-1 0 0 0,0 0 0 0 0,0 0 0 0 0,1 0 0 0 0,-1 0 0 0 0,0 0 0 0 0,1 0 0 0 0,-1-1 0 0 0,1 1 0 0 0,-1 0 0 0 0,1-1 0 0 0,0 1 0 0 0,-1-1 0 0 0,1 0 0 0 0,-1 1 0 0 0,1-1 0 0 0,0 0 0 0 0,-1 0 0 0 0,1 0 0 0 0,2 0 0 0 0,8-1-177 0 0,0 0 1 0 0,0 0 0 0 0,0-1-1 0 0,15-5 1 0 0,-14 4-287 0 0,66-14-4266 0 0,0 0-5461 0 0,-49 11 4412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35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7106 0 0,'0'-3'737'0'0,"0"1"1"0"0,0 0-1 0 0,0 0 0 0 0,0 0 1 0 0,0-1-1 0 0,1 1 1 0 0,-1 0-1 0 0,1 0 1 0 0,-1 0-1 0 0,1 0 1 0 0,0 0-1 0 0,0 0 1 0 0,2-4-1 0 0,-2 5-557 0 0,1 0 0 0 0,-1 0-1 0 0,1 0 1 0 0,-1 0-1 0 0,1 0 1 0 0,0 0 0 0 0,-1 1-1 0 0,1-1 1 0 0,0 1-1 0 0,0-1 1 0 0,0 1 0 0 0,-1 0-1 0 0,1-1 1 0 0,0 1-1 0 0,0 0 1 0 0,0 0-1 0 0,2 1 1 0 0,42-2 635 0 0,94 4 284 0 0,-118-2-1005 0 0,0 2 0 0 0,-1 0 0 0 0,0 2 0 0 0,28 9 1 0 0,-45-13-72 0 0,0 0 1 0 0,0 1-1 0 0,-1 0 0 0 0,1 0 1 0 0,0 0-1 0 0,0 0 1 0 0,-1 1-1 0 0,0-1 1 0 0,1 1-1 0 0,-1 0 1 0 0,0 0-1 0 0,0 0 1 0 0,0 0-1 0 0,-1 1 0 0 0,1-1 1 0 0,-1 1-1 0 0,0 0 1 0 0,3 6-1 0 0,-4-5-16 0 0,1 1-1 0 0,-1 0 0 0 0,0 0 0 0 0,0 0 1 0 0,-1 0-1 0 0,0 1 0 0 0,0-1 0 0 0,0 0 1 0 0,-1 0-1 0 0,0 0 0 0 0,-3 10 0 0 0,-3 5-344 0 0,-1 0 0 0 0,0-1 0 0 0,-2 0 0 0 0,-1 0 0 0 0,0-1 0 0 0,-15 18 0 0 0,-23 24-2877 0 0,18-29-1235 0 0,-1-1 1 0 0,-37 26 0 0 0,-20 9 3791 0 0,64-47 2378 0 0,9-5 2524 0 0,16-13-3890 0 0,1 0 1 0 0,-1-1 0 0 0,1 1-1 0 0,-1 0 1 0 0,1-1-1 0 0,-1 1 1 0 0,1-1-1 0 0,-1 1 1 0 0,1-1 0 0 0,-1 1-1 0 0,1-1 1 0 0,0 0-1 0 0,-1 1 1 0 0,1-1 0 0 0,0 0-1 0 0,0 1 1 0 0,-1-1-1 0 0,1 0 1 0 0,0 0-1 0 0,-1 0 1 0 0,1 0 0 0 0,0 1-1 0 0,1-1 1 0 0,23 5 1956 0 0,9-6-1405 0 0,0-1 0 0 0,53-10 1 0 0,1 0-780 0 0,54 4-582 0 0,8-1-6539 0 0,-98-2-762 0 0,-32 4 2190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35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13635 0 0,'-8'14'2530'0'0,"1"1"0"0"0,-6 21 0 0 0,-5 37 95 0 0,11-26-2160 0 0,-1 51 0 0 0,6-70-409 0 0,2 1 1 0 0,1-1-1 0 0,1 0 0 0 0,1 1 0 0 0,2-1 1 0 0,11 38-1 0 0,-13-58-74 0 0,0 1 0 0 0,1-1 1 0 0,0 0-1 0 0,0 0 0 0 0,1-1 0 0 0,0 1 0 0 0,0-1 0 0 0,0 0 1 0 0,1-1-1 0 0,11 11 0 0 0,-11-13-16 0 0,-1-1-1 0 0,1 1 1 0 0,0-1 0 0 0,0 0 0 0 0,0 0 0 0 0,0-1-1 0 0,0 1 1 0 0,1-2 0 0 0,-1 1 0 0 0,1-1 0 0 0,0 0-1 0 0,-1 0 1 0 0,1 0 0 0 0,0-1 0 0 0,12-1 0 0 0,-2-1-447 0 0,1-1 0 0 0,-1-1 0 0 0,0 0 0 0 0,0-1 0 0 0,-1-1 0 0 0,1-1 0 0 0,28-15 0 0 0,-33 15-987 0 0,0-1 1 0 0,-1 0-1 0 0,0 0 1 0 0,-1-1-1 0 0,0-1 1 0 0,12-14-1 0 0,-20 22 1131 0 0,0-1 0 0 0,0 0 0 0 0,0 0 0 0 0,-1-1 0 0 0,1 1 0 0 0,-1 0 0 0 0,0 0-1 0 0,0-1 1 0 0,0 1 0 0 0,-1-1 0 0 0,1 1 0 0 0,-1-1 0 0 0,0 1 0 0 0,0-8 0 0 0,1-7-837 0 0,0 13 738 0 0,0 1 1 0 0,0-1 0 0 0,0 1-1 0 0,1-1 1 0 0,0 1 0 0 0,2-4-1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35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5377 0 0,'-4'2'704'0'0,"0"0"0"0"0,1 0-1 0 0,-1 1 1 0 0,1-1 0 0 0,-1 1-1 0 0,1-1 1 0 0,0 1 0 0 0,0 0 0 0 0,0 0-1 0 0,1 1 1 0 0,-1-1 0 0 0,1 0 0 0 0,-4 6-1 0 0,3-2-332 0 0,0 0 0 0 0,1-1 0 0 0,0 1 0 0 0,0 0 0 0 0,0 0 0 0 0,1 0 0 0 0,-1 10 0 0 0,1-1-539 0 0,2 0 1 0 0,-1-1 0 0 0,2 1-1 0 0,0 0 1 0 0,1-1-1 0 0,8 26 1 0 0,-11-40 138 0 0,0-1 0 0 0,0 0-1 0 0,0 1 1 0 0,0-1 0 0 0,0 1 0 0 0,0-1-1 0 0,0 0 1 0 0,0 1 0 0 0,0-1 0 0 0,0 1 0 0 0,0-1-1 0 0,0 1 1 0 0,1-1 0 0 0,-1 0 0 0 0,0 1 0 0 0,0-1-1 0 0,0 0 1 0 0,0 1 0 0 0,1-1 0 0 0,-1 0-1 0 0,0 1 1 0 0,1-1 0 0 0,-1 0 0 0 0,0 1 0 0 0,0-1-1 0 0,1 0 1 0 0,-1 0 0 0 0,1 1 0 0 0,-1-1 0 0 0,0 0-1 0 0,1 0 1 0 0,-1 0 0 0 0,0 0 0 0 0,1 1-1 0 0,-1-1 1 0 0,1 0 0 0 0,-1 0 0 0 0,0 0 0 0 0,1 0-1 0 0,-1 0 1 0 0,1 0 0 0 0,-1 0 0 0 0,1 0 0 0 0,-1 0-1 0 0,0 0 1 0 0,1 0 0 0 0,-1-1 0 0 0,1 1-1 0 0,-1 0 1 0 0,0 0 0 0 0,1 0 0 0 0,-1 0 0 0 0,0-1-1 0 0,1 1 1 0 0,-1 0 0 0 0,0 0 0 0 0,1-1 0 0 0,-1 1-1 0 0,0 0 1 0 0,1 0 0 0 0,-1-1 0 0 0,0 1-1 0 0,0 0 1 0 0,1-1 0 0 0,-1 1 0 0 0,0-1 0 0 0,0 1-1 0 0,1-1 1 0 0,18-39 143 0 0,-9 18-174 0 0,-4 13 74 0 0,0 1 1 0 0,1 0-1 0 0,-1 0 0 0 0,2 1 0 0 0,-1 0 1 0 0,1 0-1 0 0,0 1 0 0 0,0 0 0 0 0,1 0 1 0 0,0 1-1 0 0,11-6 0 0 0,-16 9-168 0 0,0 1-1 0 0,0-1 0 0 0,0 0 1 0 0,0 1-1 0 0,0 0 1 0 0,1 0-1 0 0,-1 0 1 0 0,0 1-1 0 0,1-1 0 0 0,-1 1 1 0 0,0 0-1 0 0,1 1 1 0 0,-1-1-1 0 0,1 1 1 0 0,-1-1-1 0 0,0 1 0 0 0,0 0 1 0 0,1 1-1 0 0,-1-1 1 0 0,0 1-1 0 0,0 0 1 0 0,0 0-1 0 0,-1 0 0 0 0,1 1 1 0 0,0-1-1 0 0,-1 1 1 0 0,0 0-1 0 0,6 5 1 0 0,-9-7 75 0 0,1-1 0 0 0,-1 0 1 0 0,0 0-1 0 0,1 1 0 0 0,-1-1 1 0 0,0 0-1 0 0,0 1 0 0 0,1-1 1 0 0,-1 0-1 0 0,0 1 0 0 0,0-1 1 0 0,0 1-1 0 0,0-1 1 0 0,1 0-1 0 0,-1 1 0 0 0,0-1 1 0 0,0 1-1 0 0,0-1 0 0 0,0 1 1 0 0,0-1-1 0 0,0 0 0 0 0,0 1 1 0 0,0-1-1 0 0,0 1 0 0 0,0-1 1 0 0,0 0-1 0 0,-1 1 0 0 0,1-1 1 0 0,0 1-1 0 0,0-1 0 0 0,0 0 1 0 0,0 1-1 0 0,-1-1 1 0 0,1 0-1 0 0,0 1 0 0 0,-1 0 1 0 0,-13 8-2283 0 0,10-7 1862 0 0,-13 7-2803 0 0</inkml:trace>
  <inkml:trace contextRef="#ctx0" brushRef="#br0" timeOffset="1">39 352 8202 0 0,'6'2'3665'0'0,"3"-1"-1609"0"0,3 1-704 0 0,7-2-376 0 0,1-2-287 0 0,3-1-233 0 0,1-1-224 0 0,2-1-88 0 0,-3 4-64 0 0,2 2-88 0 0,-2 2-216 0 0,-2 2-552 0 0,-1-2-761 0 0,-3 1-887 0 0,-5 1-1065 0 0,-26-10 392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36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0 187 8674 0 0,'3'13'306'0'0,"0"0"1"0"0,0 0-1 0 0,1 0 1 0 0,1-1 0 0 0,0 1-1 0 0,1-1 1 0 0,10 16-1 0 0,-14-25-196 0 0,0 0-1 0 0,1 1 1 0 0,-1-1-1 0 0,1-1 1 0 0,0 1-1 0 0,-1 0 1 0 0,1-1-1 0 0,0 1 1 0 0,0-1-1 0 0,1 0 1 0 0,-1 0-1 0 0,0 0 1 0 0,1 0-1 0 0,0-1 1 0 0,-1 1-1 0 0,1-1 1 0 0,0 0-1 0 0,-1 0 1 0 0,1-1-1 0 0,0 1 1 0 0,0-1-1 0 0,0 1 1 0 0,0-1-1 0 0,-1 0 1 0 0,1-1-1 0 0,0 1 1 0 0,0-1-1 0 0,0 0 1 0 0,6-2-1 0 0,1-1 563 0 0,0-1 0 0 0,-1 0 0 0 0,0-1 0 0 0,0 0 0 0 0,0-1 0 0 0,-1 0 0 0 0,0 0 0 0 0,0-1-1 0 0,8-10 1 0 0,-10 11-443 0 0,-1 0-1 0 0,0 0 0 0 0,-1-1 0 0 0,0 1 0 0 0,0-1 1 0 0,-1 0-1 0 0,0 0 0 0 0,0-1 0 0 0,-1 1 1 0 0,0-1-1 0 0,0 0 0 0 0,1-12 0 0 0,-3 16-177 0 0,-1-1 0 0 0,0 1 0 0 0,-1-1 1 0 0,1 0-1 0 0,-1 1 0 0 0,0-1 0 0 0,0 1 0 0 0,-1-1 0 0 0,0 1 0 0 0,0 0 0 0 0,0 0 0 0 0,-1 0 1 0 0,1 0-1 0 0,-1 0 0 0 0,0 0 0 0 0,-1 1 0 0 0,1-1 0 0 0,-1 1 0 0 0,0 0 0 0 0,0 0 0 0 0,-7-5 1 0 0,5 4-113 0 0,-1 1 1 0 0,1 0 0 0 0,-1 0-1 0 0,-1 1 1 0 0,1-1 0 0 0,0 1 0 0 0,-1 1-1 0 0,1 0 1 0 0,-1 0 0 0 0,0 0-1 0 0,0 1 1 0 0,0 0 0 0 0,1 1-1 0 0,-13 0 1 0 0,10 1-279 0 0,0 0 0 0 0,1 1 0 0 0,-1 0 0 0 0,1 1 0 0 0,-1 0 0 0 0,-8 4-1 0 0,14-5-231 0 0,0 0 1 0 0,1 0-1 0 0,-1 1 0 0 0,0-1 0 0 0,1 1 0 0 0,-7 6 0 0 0,9-8-105 0 0,-1 1 0 0 0,1 0 0 0 0,0 0 0 0 0,-1 0 0 0 0,1 0-1 0 0,0 0 1 0 0,0 1 0 0 0,0-1 0 0 0,0 0 0 0 0,1 0 0 0 0,-1 1 0 0 0,1-1 0 0 0,-1 4 0 0 0,2 5-5021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36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42 8194 0 0,'-27'-6'9979'0'0,"26"6"-9717"0"0,0 0 0 0 0,-1 0 0 0 0,1-1-1 0 0,0 1 1 0 0,0 0 0 0 0,-1-1 0 0 0,1 0 0 0 0,0 1 0 0 0,0-1 0 0 0,0 1 0 0 0,0-1 0 0 0,0 0 0 0 0,0 0-1 0 0,0 0 1 0 0,0 0 0 0 0,0 0 0 0 0,0 0 0 0 0,0-1 0 0 0,1 2-229 0 0,0-1 0 0 0,1 0-1 0 0,-1 0 1 0 0,1 1 0 0 0,-1-1 0 0 0,1 0 0 0 0,-1 1-1 0 0,1-1 1 0 0,-1 1 0 0 0,1-1 0 0 0,-1 1 0 0 0,1-1-1 0 0,0 1 1 0 0,-1-1 0 0 0,1 1 0 0 0,0 0 0 0 0,0-1-1 0 0,-1 1 1 0 0,1 0 0 0 0,0-1 0 0 0,0 1 0 0 0,-1 0 0 0 0,1 0-1 0 0,0 0 1 0 0,1 0 0 0 0,22-5 61 0 0,4 2-68 0 0,-1 1 1 0 0,0 1-1 0 0,0 1 1 0 0,0 2-1 0 0,0 0 0 0 0,0 2 1 0 0,39 10-1 0 0,-55-11-17 0 0,-1 1 0 0 0,0 0 0 0 0,0 0 0 0 0,-1 1 1 0 0,1 0-1 0 0,-1 0 0 0 0,0 1 0 0 0,0 0 0 0 0,-1 1 0 0 0,0 0 0 0 0,0 0 0 0 0,0 1 0 0 0,-1 0 0 0 0,-1 0 0 0 0,1 1 0 0 0,-1 0 0 0 0,0 0 0 0 0,-1 0 0 0 0,0 1 0 0 0,-1 0 1 0 0,6 18-1 0 0,-6-10 37 0 0,0 1 0 0 0,-2 1 0 0 0,0-1 1 0 0,-1 0-1 0 0,-3 38 0 0 0,-4-6-2850 0 0,-12 50-1 0 0,17-96 1710 0 0,0-1 1 0 0,0 0 0 0 0,0 0-1 0 0,-1 0 1 0 0,1 0-1 0 0,-1 0 1 0 0,-4 7 0 0 0,-6 2-5685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36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8074 0 0,'18'2'4009'0'0,"4"-2"-2177"0"0,8 0-176 0 0,7 0-183 0 0,1-2-377 0 0,2 2-464 0 0,4 0-280 0 0,2 3-112 0 0,0 0-136 0 0,3 2-40 0 0,-1 1-448 0 0,-1 0-792 0 0,-3 3-953 0 0,-1-1-1183 0 0,-8-3-649 0 0,-4 2-1840 0 0</inkml:trace>
  <inkml:trace contextRef="#ctx0" brushRef="#br0" timeOffset="1">132 311 8938 0 0,'44'-6'4262'0'0,"114"-13"2509"0"0,77 2-9061 0 0,-202 15 741 0 0,16 0-3431 0 0,-64 11-906 0 0,13-9 5368 0 0,-15 8-2742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37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4041 0 0,'-24'4'1903'0'0,"-21"5"2926"0"0,71-3-1246 0 0,42-4-1390 0 0,-52-3-2063 0 0,-1 1 0 0 0,1 1 0 0 0,-1 0 1 0 0,1 1-1 0 0,-1 0 0 0 0,0 2 0 0 0,1 0 0 0 0,13 6 0 0 0,-28-10-69 0 0,0 0 1 0 0,1 1-1 0 0,-1-1 0 0 0,0 1 1 0 0,-1-1-1 0 0,1 1 1 0 0,0 0-1 0 0,0-1 0 0 0,0 1 1 0 0,0 0-1 0 0,0 0 1 0 0,-1 0-1 0 0,1-1 0 0 0,0 1 1 0 0,-1 0-1 0 0,1 0 1 0 0,0 0-1 0 0,-1 0 1 0 0,0 0-1 0 0,1 0 0 0 0,-1 0 1 0 0,1 0-1 0 0,-1 3 1 0 0,0-3-2 0 0,0 1 1 0 0,0 0 0 0 0,-1 0 0 0 0,1-1 0 0 0,-1 1 0 0 0,1 0 0 0 0,-1 0 0 0 0,0-1-1 0 0,0 1 1 0 0,1-1 0 0 0,-1 1 0 0 0,0-1 0 0 0,-3 3 0 0 0,-4 6 94 0 0,-1-1 0 0 0,-1 0 1 0 0,-16 11-1 0 0,13-11-66 0 0,6-3 49 0 0,0 1 0 0 0,1-1-1 0 0,0 1 1 0 0,0 0 0 0 0,0 1-1 0 0,1-1 1 0 0,-7 12 0 0 0,12-17-130 0 0,-1-1 0 0 0,0 1 1 0 0,0-1-1 0 0,0 1 1 0 0,1 0-1 0 0,-1 0 0 0 0,1-1 1 0 0,-1 1-1 0 0,1 0 1 0 0,0 0-1 0 0,0 0 0 0 0,-1-1 1 0 0,2 1-1 0 0,-1 0 1 0 0,0 0-1 0 0,0 0 0 0 0,0-1 1 0 0,1 1-1 0 0,-1 0 1 0 0,1 0-1 0 0,-1-1 0 0 0,1 1 1 0 0,0 0-1 0 0,0-1 1 0 0,0 1-1 0 0,0-1 0 0 0,0 1 1 0 0,0-1-1 0 0,0 1 1 0 0,0-1-1 0 0,0 0 0 0 0,1 1 1 0 0,-1-1-1 0 0,1 0 0 0 0,-1 0 1 0 0,1 0-1 0 0,-1 0 1 0 0,1 0-1 0 0,0-1 0 0 0,-1 1 1 0 0,1 0-1 0 0,0-1 1 0 0,-1 1-1 0 0,4 0 0 0 0,4 1-48 0 0,0-1-1 0 0,-1 0 0 0 0,1 0 1 0 0,0-1-1 0 0,0 0 0 0 0,0 0 1 0 0,0-1-1 0 0,0 0 0 0 0,0-1 0 0 0,10-3 1 0 0,17-5-1386 0 0,34-16 0 0 0,-63 23 1049 0 0,6-2-1009 0 0,-1-1 1 0 0,0 0 0 0 0,0-1 0 0 0,0 0-1 0 0,-1-1 1 0 0,19-16 0 0 0,-3-3-4396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37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9778 0 0,'-1'2'344'0'0,"-1"0"0"0"0,1 0 0 0 0,0 0 0 0 0,0 0 0 0 0,0 0 0 0 0,0 0 0 0 0,0 0 0 0 0,0 1 0 0 0,1-1 0 0 0,-1 0 1 0 0,1 1-1 0 0,-1-1 0 0 0,1 1 0 0 0,0-1 0 0 0,0 0 0 0 0,0 1 0 0 0,0-1 0 0 0,0 1 0 0 0,1-1 0 0 0,-1 0 0 0 0,2 5 0 0 0,1-4-85 0 0,-1-1 0 0 0,0 1-1 0 0,1-1 1 0 0,0 1 0 0 0,-1-1 0 0 0,1 0-1 0 0,0 0 1 0 0,0 0 0 0 0,0-1 0 0 0,0 1-1 0 0,1-1 1 0 0,-1 0 0 0 0,0 1 0 0 0,7 0 0 0 0,6 3 234 0 0,7 1-69 0 0,-1 2 0 0 0,41 19 1 0 0,-59-25-394 0 0,1 1 1 0 0,0-1 0 0 0,-1 1-1 0 0,0 0 1 0 0,0 1-1 0 0,0-1 1 0 0,0 1-1 0 0,0-1 1 0 0,-1 1 0 0 0,1 0-1 0 0,-1 1 1 0 0,0-1-1 0 0,0 0 1 0 0,-1 1 0 0 0,0 0-1 0 0,1-1 1 0 0,-1 1-1 0 0,-1 0 1 0 0,2 5-1 0 0,-3-6-7 0 0,0 1-1 0 0,0-1 0 0 0,0 0 0 0 0,0 0 0 0 0,-1 0 0 0 0,0 0 0 0 0,0 0 1 0 0,0 0-1 0 0,0 0 0 0 0,-1 0 0 0 0,1-1 0 0 0,-1 1 0 0 0,-2 3 1 0 0,-35 49-89 0 0,24-36 13 0 0,11-14 33 0 0,-14 18-75 0 0,1 2 1 0 0,1 0-1 0 0,-16 37 0 0 0,29-57 31 0 0,0 0 0 0 0,1 0 0 0 0,-1 1 0 0 0,2-1 0 0 0,-1 1 0 0 0,1 0-1 0 0,0-1 1 0 0,0 1 0 0 0,1 0 0 0 0,-1 0 0 0 0,2-1 0 0 0,-1 1 0 0 0,1 0 0 0 0,0 0 0 0 0,0-1 0 0 0,1 1 0 0 0,0-1 0 0 0,0 1 0 0 0,1-1 0 0 0,-1 0 0 0 0,6 8 0 0 0,-7-12-101 0 0,1 1 1 0 0,0-1 0 0 0,1 0-1 0 0,-1 0 1 0 0,0 0 0 0 0,1 0-1 0 0,-1 0 1 0 0,1-1 0 0 0,-1 1-1 0 0,1-1 1 0 0,0 0 0 0 0,-1 0 0 0 0,1 0-1 0 0,0 0 1 0 0,0 0 0 0 0,0 0-1 0 0,0-1 1 0 0,0 1 0 0 0,0-1-1 0 0,0 0 1 0 0,0 0 0 0 0,0 0-1 0 0,0 0 1 0 0,0-1 0 0 0,0 1-1 0 0,0-1 1 0 0,0 0 0 0 0,0 0-1 0 0,0 0 1 0 0,4-2 0 0 0,4-2-635 0 0,-1 0 0 0 0,0 0 0 0 0,0-1 1 0 0,0 0-1 0 0,-1-1 0 0 0,15-13 0 0 0,-5 0-1944 0 0,23-31 0 0 0,-11 10-1267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38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5569 0 0,'-2'1'541'0'0,"0"0"1"0"0,1-1-1 0 0,-1 1 0 0 0,1 0 1 0 0,-1-1-1 0 0,1 1 0 0 0,0 0 1 0 0,-1 0-1 0 0,1 0 0 0 0,0 0 1 0 0,0 1-1 0 0,0-1 0 0 0,-2 2 0 0 0,-11 22 3655 0 0,0 33-937 0 0,12-51-2842 0 0,-10 68 503 0 0,11-66-922 0 0,0-1-1 0 0,1 0 1 0 0,0 1-1 0 0,1-1 1 0 0,0 0-1 0 0,0 1 1 0 0,2 7-1 0 0,-2-15-7 0 0,-1 0 0 0 0,1-1 0 0 0,-1 1-1 0 0,1 0 1 0 0,-1-1 0 0 0,1 1 0 0 0,0-1-1 0 0,-1 1 1 0 0,1-1 0 0 0,0 1 0 0 0,-1-1-1 0 0,1 0 1 0 0,0 1 0 0 0,0-1 0 0 0,-1 0-1 0 0,1 1 1 0 0,0-1 0 0 0,0 0 0 0 0,0 0-1 0 0,-1 0 1 0 0,1 0 0 0 0,0 0 0 0 0,0 0-1 0 0,0 0 1 0 0,-1 0 0 0 0,1 0 0 0 0,0 0-1 0 0,0 0 1 0 0,0-1 0 0 0,-1 1 0 0 0,1 0-1 0 0,1-1 1 0 0,37-13-333 0 0,-21 7-129 0 0,36-3-1403 0 0,-42 9 125 0 0,-1 0-1 0 0,1-1 1 0 0,21-7-1 0 0,-29 6 1508 0 0,0 1 1 0 0,0-1-1 0 0,0 0 0 0 0,-1-1 0 0 0,1 1 0 0 0,-1 0 0 0 0,1-1 0 0 0,-1 0 1 0 0,0 0-1 0 0,-1 0 0 0 0,1 0 0 0 0,-1 0 0 0 0,1 0 0 0 0,-1-1 1 0 0,-1 1-1 0 0,1-1 0 0 0,1-6 0 0 0,-1 4 851 0 0,0 1-1 0 0,-1 0 1 0 0,0 0 0 0 0,0-1-1 0 0,0 1 1 0 0,-1-1 0 0 0,0 1 0 0 0,0 0-1 0 0,-1-1 1 0 0,1 1 0 0 0,-1 0-1 0 0,-4-12 1 0 0,5 17-481 0 0,0 1-1 0 0,0 0 1 0 0,0 0-1 0 0,0-1 1 0 0,0 1 0 0 0,-1 0-1 0 0,1-1 1 0 0,0 1-1 0 0,0 0 1 0 0,0 0 0 0 0,0-1-1 0 0,0 1 1 0 0,-1 0-1 0 0,1 0 1 0 0,0-1 0 0 0,0 1-1 0 0,0 0 1 0 0,-1 0-1 0 0,1 0 1 0 0,0 0-1 0 0,0-1 1 0 0,0 1 0 0 0,-1 0-1 0 0,1 0 1 0 0,0 0-1 0 0,-1 0 1 0 0,1 0 0 0 0,0 0-1 0 0,0 0 1 0 0,-1 0-1 0 0,1-1 1 0 0,0 1 0 0 0,-1 0-1 0 0,1 0 1 0 0,0 0-1 0 0,0 0 1 0 0,-1 0 0 0 0,1 1-1 0 0,0-1 1 0 0,-1 0-1 0 0,-8 12 1988 0 0,-5 24-1178 0 0,13-34-757 0 0,-4 15-90 0 0,-41 141 694 0 0,40-135-1469 0 0,2 1-1 0 0,1-1 1 0 0,0 1 0 0 0,3 44 0 0 0,0-67 416 0 0,5 35-2645 0 0,2-20-447 0 0,-7-15 3025 0 0,0 0 0 0 0,1-1 0 0 0,-1 1 1 0 0,0-1-1 0 0,1 1 0 0 0,-1-1 0 0 0,1 1 0 0 0,-1-1 1 0 0,1 0-1 0 0,-1 1 0 0 0,1-1 0 0 0,0 0 1 0 0,-1 1-1 0 0,1-1 0 0 0,-1 0 0 0 0,1 1 0 0 0,0-1 1 0 0,-1 0-1 0 0,2 0 0 0 0,8-1-5097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38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 9746 0 0,'5'-1'9710'0'0,"-3"9"-6442"0"0,-2 10-2055 0 0,-6 17-809 0 0,-1 0 0 0 0,-2-1 0 0 0,-2 0-1 0 0,-1-1 1 0 0,-24 49 0 0 0,-18 50-1923 0 0,54-132 1479 0 0,0 0-1 0 0,0 0 1 0 0,0 1 0 0 0,0-1-1 0 0,0 0 1 0 0,-1 0-1 0 0,1 0 1 0 0,0 0-1 0 0,0 0 1 0 0,0 0-1 0 0,0 0 1 0 0,0 1 0 0 0,0-1-1 0 0,0 0 1 0 0,0 0-1 0 0,0 0 1 0 0,0 0-1 0 0,0 0 1 0 0,0 0 0 0 0,0 1-1 0 0,0-1 1 0 0,0 0-1 0 0,0 0 1 0 0,0 0-1 0 0,1 0 1 0 0,-1 0-1 0 0,0 0 1 0 0,0 0 0 0 0,0 1-1 0 0,0-1 1 0 0,0 0-1 0 0,0 0 1 0 0,0 0-1 0 0,0 0 1 0 0,0 0 0 0 0,0 0-1 0 0,0 0 1 0 0,1 0-1 0 0,-1 0 1 0 0,0 0-1 0 0,0 0 1 0 0,0 0-1 0 0,0 1 1 0 0,0-1 0 0 0,0 0-1 0 0,0 0 1 0 0,1 0-1 0 0,-1 0 1 0 0,0 0-1 0 0,0 0 1 0 0,0 0 0 0 0,0 0-1 0 0,0 0 1 0 0,0 0-1 0 0,0 0 1 0 0,1 0-1 0 0,-1 0 1 0 0,0 0-1 0 0,0 0 1 0 0,0 0 0 0 0,0-1-1 0 0,0 1 1 0 0,0 0-1 0 0,0 0 1 0 0,1 0-1 0 0,-1 0 1 0 0,0 0 0 0 0,0 0-1 0 0,15-8-1174 0 0,19-17 657 0 0,-31 23 420 0 0,2-2 86 0 0,9-7 14 0 0,2 0 1 0 0,0 0 0 0 0,0 2 0 0 0,21-10 0 0 0,-33 17-3 0 0,-1 0 1 0 0,1 1-1 0 0,-1 0 1 0 0,1 0-1 0 0,0 0 1 0 0,0 0 0 0 0,-1 0-1 0 0,1 1 1 0 0,0 0-1 0 0,0 0 1 0 0,0 0-1 0 0,-1 0 1 0 0,1 0 0 0 0,0 1-1 0 0,0 0 1 0 0,0 0-1 0 0,-1 0 1 0 0,1 0-1 0 0,-1 0 1 0 0,1 1-1 0 0,-1 0 1 0 0,1-1 0 0 0,-1 1-1 0 0,0 0 1 0 0,0 1-1 0 0,0-1 1 0 0,5 5-1 0 0,0 9-2614 0 0,-8-15 2354 0 0,0-1-1 0 0,0 1 0 0 0,0 0 1 0 0,0 0-1 0 0,0-1 1 0 0,0 1-1 0 0,0 0 0 0 0,0-1 1 0 0,-1 1-1 0 0,1 0 1 0 0,0-1-1 0 0,0 1 0 0 0,-1 0 1 0 0,1-1-1 0 0,0 1 0 0 0,-1-1 1 0 0,1 1-1 0 0,-1-1 1 0 0,1 1-1 0 0,0 0 0 0 0,-1-1 1 0 0,0 0-1 0 0,0 1 1 0 0,-10 7-5484 0 0</inkml:trace>
  <inkml:trace contextRef="#ctx0" brushRef="#br0" timeOffset="1">0 585 11987 0 0,'12'0'4401'0'0,"7"-1"-2169"0"0,8 2-512 0 0,10-2-159 0 0,4 2-345 0 0,5 1-376 0 0,3 1-312 0 0,-1 1-280 0 0,-4 2-152 0 0,0 4-96 0 0,-4-3-128 0 0,-3-1-216 0 0,-7-3-464 0 0,-4-1-880 0 0,-4-2-1409 0 0,-7-5-2368 0 0,-1-2-3089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4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250 118 14883 0 0,'-22'8'2452'0'0,"1"1"-1"0"0,-29 16 0 0 0,34-16-1607 0 0,0 1 1 0 0,1 1-1 0 0,-25 23 0 0 0,33-28-798 0 0,1 0 0 0 0,0 0 0 0 0,1 0 0 0 0,0 1 0 0 0,-1 0 0 0 0,2 0 0 0 0,-1 0 0 0 0,1 1 0 0 0,1-1 0 0 0,-1 1 0 0 0,1 0 0 0 0,0 0 0 0 0,1 0 0 0 0,0 1 0 0 0,0-1 0 0 0,1 0 0 0 0,0 1 0 0 0,1-1 0 0 0,-1 1 0 0 0,2-1 0 0 0,-1 1 0 0 0,3 11 0 0 0,-3-17-64 0 0,1-1-1 0 0,-1 1 1 0 0,1-1 0 0 0,-1 0-1 0 0,1 0 1 0 0,0 1-1 0 0,0-1 1 0 0,0 0-1 0 0,0 0 1 0 0,1 0-1 0 0,-1 0 1 0 0,0 0 0 0 0,1 0-1 0 0,-1 0 1 0 0,1 0-1 0 0,0-1 1 0 0,0 1-1 0 0,0-1 1 0 0,0 1-1 0 0,0-1 1 0 0,0 1-1 0 0,0-1 1 0 0,0 0 0 0 0,0 0-1 0 0,0 0 1 0 0,1-1-1 0 0,-1 1 1 0 0,0 0-1 0 0,1-1 1 0 0,-1 0-1 0 0,0 1 1 0 0,1-1 0 0 0,-1 0-1 0 0,1 0 1 0 0,-1 0-1 0 0,1-1 1 0 0,-1 1-1 0 0,0 0 1 0 0,5-2-1 0 0,1-1-33 0 0,-1 0-1 0 0,1 0 0 0 0,-1 0 1 0 0,0-1-1 0 0,0 0 0 0 0,0 0 1 0 0,0-1-1 0 0,-1 0 0 0 0,0 0 0 0 0,11-12 1 0 0,-10 9-160 0 0,0-2 1 0 0,-1 1 0 0 0,-1-1-1 0 0,1 0 1 0 0,-1 0 0 0 0,-1 0-1 0 0,0-1 1 0 0,0 1 0 0 0,-1-1-1 0 0,-1 0 1 0 0,0 0 0 0 0,0 0-1 0 0,-1 0 1 0 0,0-1 0 0 0,-1 1-1 0 0,0 0 1 0 0,-1 0 0 0 0,0-1-1 0 0,-4-12 1 0 0,2 12-497 0 0,0 1-1 0 0,-1 0 1 0 0,0 0 0 0 0,-1 1-1 0 0,0-1 1 0 0,0 1 0 0 0,-1 0-1 0 0,-8-10 1 0 0,8 13-215 0 0,0 0 1 0 0,0 0-1 0 0,-1 0 1 0 0,0 1-1 0 0,-1 0 1 0 0,1 0-1 0 0,-1 1 1 0 0,0 0-1 0 0,0 0 1 0 0,-12-4-1 0 0,7 6-2298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38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1 11939 0 0,'-3'20'3283'0'0,"0"0"0"0"0,-13 35 1 0 0,-41 84-2372 0 0,40-102-407 0 0,15-33-503 0 0,-76 165-1343 0 0,21-61-3170 0 0,56-107 4345 0 0,0 1 1 0 0,1 0-1 0 0,-1-1 1 0 0,0 0-1 0 0,0 1 1 0 0,0-1-1 0 0,0 1 1 0 0,0-1-1 0 0,0 0 1 0 0,-1 0-1 0 0,1 0 1 0 0,0 1-1 0 0,-1-1 1 0 0,1-1-1 0 0,-3 3 0 0 0,4-4 83 0 0,-1 1 0 0 0,1 0 0 0 0,-1 0-1 0 0,1-1 1 0 0,-1 1 0 0 0,1 0-1 0 0,0 0 1 0 0,-1-1 0 0 0,1 1-1 0 0,-1 0 1 0 0,1-1 0 0 0,0 1 0 0 0,-1-1-1 0 0,1 1 1 0 0,0-1 0 0 0,0 1-1 0 0,-1 0 1 0 0,1-1 0 0 0,0 1-1 0 0,0-1 1 0 0,0 1 0 0 0,0-1-1 0 0,-1 1 1 0 0,1-1 0 0 0,0 1 0 0 0,0-1-1 0 0,0 1 1 0 0,0-1 0 0 0,0 1-1 0 0,0-2 1 0 0,0-6-231 0 0,0 1-1 0 0,0-1 1 0 0,1 0-1 0 0,0 0 1 0 0,2-9-1 0 0,1 3 415 0 0,0 0 1 0 0,1 1-1 0 0,1 0 0 0 0,0 0 0 0 0,1 0 0 0 0,0 1 1 0 0,11-15-1 0 0,-14 23 60 0 0,0-1 0 0 0,0 1-1 0 0,0 0 1 0 0,0 0 0 0 0,1 0 0 0 0,-1 1 0 0 0,1-1 0 0 0,0 1-1 0 0,0 0 1 0 0,0 1 0 0 0,1-1 0 0 0,-1 1 0 0 0,0 0 0 0 0,1 0-1 0 0,0 1 1 0 0,-1 0 0 0 0,1 0 0 0 0,0 0 0 0 0,0 0 0 0 0,9 1-1 0 0,-2 2 39 0 0,0 0 0 0 0,0 0 0 0 0,1 1 0 0 0,-2 1 0 0 0,1 0 0 0 0,0 0 0 0 0,-1 2 0 0 0,13 6 0 0 0,10 10 327 0 0,43 31 0 0 0,-51-32-1763 0 0,0-2 0 0 0,56 28 1 0 0,-80-45 750 0 0,0 0 0 0 0,0 0 0 0 0,0-1 0 0 0,0 1 0 0 0,1-1 0 0 0,-1 0 1 0 0,0 0-1 0 0,1-1 0 0 0,-1 1 0 0 0,1-1 0 0 0,-1 1 0 0 0,1-1 0 0 0,0 0 0 0 0,-1 0 0 0 0,1-1 0 0 0,-1 1 1 0 0,1-1-1 0 0,-1 0 0 0 0,5-1 0 0 0,10-7-2618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39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10290 0 0,'6'22'1097'0'0,"-1"0"0"0"0,0 1 0 0 0,-2-1 0 0 0,1 43 0 0 0,-10 95-204 0 0,1-69 155 0 0,2-70-682 0 0,3-16-9 0 0,5-14-127 0 0,-2 3-212 0 0,1-1-173 0 0,0 1 1 0 0,0 0-1 0 0,1 0 1 0 0,0 0 0 0 0,1 1-1 0 0,-1-1 1 0 0,1 1-1 0 0,0 1 1 0 0,0-1 0 0 0,0 1-1 0 0,1 0 1 0 0,-1 0-1 0 0,1 1 1 0 0,14-5 0 0 0,10-2-1220 0 0,1 1 0 0 0,38-6 0 0 0,-27 6 246 0 0,-13 3-2303 0 0,-1 0-1594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39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29 9074 0 0,'-4'-4'826'0'0,"-1"1"-1"0"0,0 0 1 0 0,1 0 0 0 0,-1 0 0 0 0,-1 1-1 0 0,1 0 1 0 0,0 0 0 0 0,0 0-1 0 0,-1 0 1 0 0,-5 0 0 0 0,8 2-638 0 0,1 0 0 0 0,-1 0 1 0 0,1 0-1 0 0,0 1 0 0 0,-1-1 0 0 0,1 1 1 0 0,0-1-1 0 0,-1 1 0 0 0,1 0 0 0 0,0 0 1 0 0,0 0-1 0 0,-1 0 0 0 0,1 0 0 0 0,0 0 1 0 0,0 1-1 0 0,0-1 0 0 0,1 1 0 0 0,-1-1 1 0 0,0 1-1 0 0,1 0 0 0 0,-1-1 0 0 0,1 1 1 0 0,-1 0-1 0 0,1 0 0 0 0,0 0 0 0 0,-2 3 1 0 0,0 3-140 0 0,0 0 0 0 0,0 0 0 0 0,0 0 1 0 0,1 0-1 0 0,1 1 0 0 0,-1-1 0 0 0,1 0 0 0 0,1 1 1 0 0,0-1-1 0 0,0 1 0 0 0,0-1 0 0 0,1 1 0 0 0,0-1 1 0 0,1 0-1 0 0,0 1 0 0 0,0-1 0 0 0,1 0 1 0 0,5 11-1 0 0,0-2-57 0 0,0-1 1 0 0,0 0-1 0 0,2 0 1 0 0,0-1-1 0 0,1 0 1 0 0,0-1-1 0 0,22 21 0 0 0,-26-29 30 0 0,-1 0 0 0 0,1-1 0 0 0,0 0 0 0 0,1 0 0 0 0,-1 0-1 0 0,1-1 1 0 0,0 0 0 0 0,0-1 0 0 0,1 0 0 0 0,-1 0-1 0 0,0 0 1 0 0,1-1 0 0 0,0-1 0 0 0,-1 1 0 0 0,11-1 0 0 0,-12-1 4 0 0,1-1 0 0 0,-1 0 0 0 0,0 0 0 0 0,1 0 0 0 0,-1-1 0 0 0,0 0-1 0 0,0-1 1 0 0,0 0 0 0 0,0 0 0 0 0,0 0 0 0 0,-1-1 0 0 0,1 0 0 0 0,-1 0 0 0 0,0 0 0 0 0,0-1 0 0 0,-1 0 0 0 0,1 0 0 0 0,5-8 0 0 0,-7 7-73 0 0,0 0 0 0 0,0 0 0 0 0,-1 0 0 0 0,0 0 0 0 0,0-1 0 0 0,0 1 0 0 0,-1-1 0 0 0,0 0 0 0 0,0 0 0 0 0,-1 0 0 0 0,0 0-1 0 0,0 0 1 0 0,-1 0 0 0 0,0 0 0 0 0,0 0 0 0 0,0 0 0 0 0,-1-1 0 0 0,0 1 0 0 0,-1 0 0 0 0,1 1 0 0 0,-4-10 0 0 0,1 5-109 0 0,0-1 0 0 0,-1 1 0 0 0,0 0-1 0 0,-1 1 1 0 0,0-1 0 0 0,0 1 0 0 0,-1 0 0 0 0,-1 0 0 0 0,0 1 0 0 0,0 0 0 0 0,-18-15 0 0 0,23 22 140 0 0,0 0-1 0 0,0-1 1 0 0,0 1 0 0 0,-1 1 0 0 0,1-1 0 0 0,0 0 0 0 0,-1 1 0 0 0,1-1-1 0 0,-1 1 1 0 0,0 0 0 0 0,1 0 0 0 0,-1 1 0 0 0,0-1 0 0 0,0 1 0 0 0,1 0-1 0 0,-1 0 1 0 0,0 0 0 0 0,0 0 0 0 0,0 1 0 0 0,1-1 0 0 0,-1 1 0 0 0,0 0-1 0 0,1 0 1 0 0,-1 1 0 0 0,1-1 0 0 0,-5 3 0 0 0,2 0 13 0 0,0 1-1 0 0,0-1 1 0 0,0 1-1 0 0,1 1 1 0 0,0-1-1 0 0,0 1 1 0 0,0 0 0 0 0,1 0-1 0 0,0 0 1 0 0,0 0-1 0 0,0 1 1 0 0,-4 10 0 0 0,-4 17 137 0 0,0 1 1 0 0,2 0-1 0 0,2 0 1 0 0,-4 43-1 0 0,-1 147 195 0 0,13-209-323 0 0,1-1 1 0 0,0 1-1 0 0,1 0 0 0 0,1-1 1 0 0,5 20-1 0 0,-7-32-33 0 0,0 0 0 0 0,0 0 0 0 0,1 0 0 0 0,-1 0 0 0 0,1-1 0 0 0,0 1 0 0 0,-1 0 0 0 0,1-1 0 0 0,1 1 0 0 0,-1-1 0 0 0,0 0 0 0 0,0 1 0 0 0,5 2 0 0 0,-4-4-30 0 0,-1 0-1 0 0,0 0 0 0 0,1 0 1 0 0,-1-1-1 0 0,0 1 1 0 0,1-1-1 0 0,-1 1 0 0 0,1-1 1 0 0,-1 0-1 0 0,0 0 1 0 0,1 0-1 0 0,-1 0 0 0 0,1-1 1 0 0,-1 1-1 0 0,0-1 1 0 0,1 1-1 0 0,-1-1 0 0 0,0 0 1 0 0,1 0-1 0 0,3-2 0 0 0,5-3-502 0 0,1-1-1 0 0,-1 0 1 0 0,-1 0-1 0 0,0-1 0 0 0,18-18 1 0 0,41-53-2314 0 0,-25 26 1750 0 0,-5 10 166 0 0,67-70-19 0 0,-106 113 1018 0 0,0 0 1 0 0,0 0-1 0 0,1-1 0 0 0,-1 1 1 0 0,0 0-1 0 0,0 0 1 0 0,1 0-1 0 0,-1 0 1 0 0,0 0-1 0 0,0 0 0 0 0,0 0 1 0 0,1 0-1 0 0,-1 0 1 0 0,0 0-1 0 0,0-1 0 0 0,1 1 1 0 0,-1 0-1 0 0,0 0 1 0 0,0 1-1 0 0,1-1 1 0 0,-1 0-1 0 0,0 0 0 0 0,0 0 1 0 0,1 0-1 0 0,-1 0 1 0 0,0 0-1 0 0,0 0 0 0 0,1 0 1 0 0,-1 0-1 0 0,0 0 1 0 0,0 1-1 0 0,0-1 0 0 0,1 0 1 0 0,-1 0-1 0 0,0 0 1 0 0,0 0-1 0 0,0 1 1 0 0,0-1-1 0 0,1 0 0 0 0,-1 0 1 0 0,0 0-1 0 0,0 1 1 0 0,0-1-1 0 0,0 0 0 0 0,0 0 1 0 0,0 1-1 0 0,0-1 1 0 0,0 0-1 0 0,0 0 0 0 0,0 1 1 0 0,0-1-1 0 0,0 0 1 0 0,0 0-1 0 0,0 1 1 0 0,0-1-1 0 0,0 0 0 0 0,0 0 1 0 0,0 0-1 0 0,0 1 1 0 0,0-1-1 0 0,0 0 0 0 0,0 0 1 0 0,0 1-1 0 0,0-1 1 0 0,0 0-1 0 0,0 0 0 0 0,-1 1 1 0 0,0 18 1331 0 0,-3 4-779 0 0,-2-1-1 0 0,0 0 1 0 0,-1 0 0 0 0,-1 0 0 0 0,-1-1-1 0 0,-1 0 1 0 0,-1-1 0 0 0,-21 31 0 0 0,23-38-623 0 0,-1-1 1 0 0,-1 0-1 0 0,1-1 1 0 0,-2 0-1 0 0,1-1 1 0 0,-2 0-1 0 0,1-1 1 0 0,-1 0-1 0 0,-1-1 1 0 0,1-1-1 0 0,-1 0 1 0 0,-1-1-1 0 0,-24 8 1 0 0,-46 10-463 0 0,84-24 486 0 0,1 0 1 0 0,0 0-1 0 0,0 0 0 0 0,0 0 1 0 0,0 0-1 0 0,0 0 1 0 0,0 0-1 0 0,-1 0 0 0 0,1 0 1 0 0,0 0-1 0 0,0 1 0 0 0,0-1 1 0 0,0 0-1 0 0,0 0 1 0 0,0 0-1 0 0,0 0 0 0 0,-1 0 1 0 0,1 0-1 0 0,0 0 0 0 0,0 0 1 0 0,0 0-1 0 0,0 0 1 0 0,0 0-1 0 0,0 0 0 0 0,0 1 1 0 0,0-1-1 0 0,0 0 0 0 0,0 0 1 0 0,0 0-1 0 0,0 0 0 0 0,0 0 1 0 0,-1 0-1 0 0,1 0 1 0 0,0 1-1 0 0,0-1 0 0 0,0 0 1 0 0,0 0-1 0 0,0 0 0 0 0,0 0 1 0 0,0 0-1 0 0,0 0 1 0 0,0 1-1 0 0,0-1 0 0 0,0 0 1 0 0,1 0-1 0 0,-1 0 0 0 0,0 0 1 0 0,0 0-1 0 0,0 0 0 0 0,0 0 1 0 0,0 1-1 0 0,0-1 1 0 0,0 0-1 0 0,0 0 0 0 0,9 5-130 0 0,14 2 60 0 0,-2-7-16 0 0,1 0 0 0 0,-1-1 0 0 0,0-1 1 0 0,0-1-1 0 0,27-7 0 0 0,40-5-3865 0 0,-64 12 2073 0 0,-13 1 637 0 0,-1 0 1 0 0,1 1-1 0 0,0 1 0 0 0,-1 0 1 0 0,1 1-1 0 0,16 2 0 0 0,-12 3-2000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40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7786 0 0,'-11'16'1469'0'0,"0"1"0"0"0,0 0 0 0 0,2 0 0 0 0,0 1 0 0 0,1 0 0 0 0,-9 28 0 0 0,14-36-1230 0 0,1 0 1 0 0,0 1 0 0 0,0-1-1 0 0,1 0 1 0 0,1 0-1 0 0,0 1 1 0 0,0-1 0 0 0,1 1-1 0 0,0-1 1 0 0,1 0 0 0 0,0 0-1 0 0,0 0 1 0 0,1 0 0 0 0,5 11-1 0 0,-6-17-186 0 0,0 1 1 0 0,1-1-1 0 0,-1 1 0 0 0,1-1 0 0 0,0 0 0 0 0,0 0 1 0 0,1 0-1 0 0,-1-1 0 0 0,1 1 0 0 0,0-1 0 0 0,0 0 0 0 0,0 0 1 0 0,0 0-1 0 0,0 0 0 0 0,1-1 0 0 0,7 4 0 0 0,-5-4 32 0 0,1 0 0 0 0,0 0 0 0 0,-1-1 0 0 0,1 0-1 0 0,0 0 1 0 0,-1-1 0 0 0,1 0 0 0 0,0 0 0 0 0,0-1-1 0 0,7-2 1 0 0,1 0 75 0 0,0-1-1 0 0,-1-1 1 0 0,0 0 0 0 0,0-1-1 0 0,0-1 1 0 0,-1 0-1 0 0,0-1 1 0 0,0-1-1 0 0,23-19 1 0 0,-29 20-89 0 0,-1 1-1 0 0,0-1 1 0 0,0 0 0 0 0,-1-1-1 0 0,0 0 1 0 0,-1 0 0 0 0,0 0-1 0 0,0-1 1 0 0,-1 1 0 0 0,0-1-1 0 0,-1 0 1 0 0,3-11-1 0 0,-5 14-44 0 0,1 0-1 0 0,-1 0 0 0 0,-1 0 0 0 0,0 0 0 0 0,0 0 0 0 0,0 0 0 0 0,-1 0 0 0 0,1 0 0 0 0,-2 0 0 0 0,1 0 0 0 0,-1 0 0 0 0,0 1 0 0 0,-1-1 0 0 0,1 1 0 0 0,-1-1 0 0 0,-1 1 0 0 0,1 0 0 0 0,-9-11 0 0 0,9 14-145 0 0,0 0 0 0 0,-1 0 0 0 0,0 0 0 0 0,0 0 0 0 0,0 0 0 0 0,0 1 0 0 0,0 0 0 0 0,0 0 1 0 0,-1 0-1 0 0,1 0 0 0 0,-1 1 0 0 0,1 0 0 0 0,-1-1 0 0 0,0 2 0 0 0,1-1 0 0 0,-1 1 0 0 0,0-1 1 0 0,-8 2-1 0 0,-8 0-3258 0 0,0 2 1 0 0,-37 8 0 0 0,56-10 3039 0 0,-17 4-4461 0 0,7 2-1191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40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 1 12131 0 0,'-11'0'1158'0'0,"0"0"0"0"0,0 0 0 0 0,0 1-1 0 0,0 0 1 0 0,-14 4 0 0 0,8 0-177 0 0,0 0 1 0 0,-30 14-1 0 0,25-7-615 0 0,-1 0 0 0 0,2 2 1 0 0,0 0-1 0 0,-30 27 0 0 0,44-34-319 0 0,0 0 1 0 0,0 1-1 0 0,1 0 1 0 0,-1 0-1 0 0,2 0 0 0 0,-1 1 1 0 0,1 0-1 0 0,1 0 0 0 0,0 0 1 0 0,0 1-1 0 0,-4 16 0 0 0,5-11-21 0 0,0 0-1 0 0,2 0 1 0 0,0 1-1 0 0,0-1 1 0 0,1 0-1 0 0,1 1 1 0 0,3 15-1 0 0,4 7-51 0 0,2-1-1 0 0,1-1 0 0 0,2 0 1 0 0,1 0-1 0 0,28 47 0 0 0,-21-44-652 0 0,2-1-1 0 0,40 51 1 0 0,-52-75-184 0 0,1-1 0 0 0,0-1 0 0 0,0 0 0 0 0,2 0 0 0 0,-1-1 0 0 0,1-1 0 0 0,1 0 0 0 0,0-1 1 0 0,18 8-1 0 0,3-7-3273 0 0,0-7-1917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40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11867 0 0,'-1'1'363'0'0,"1"-1"1"0"0,-1 1 0 0 0,1 0 0 0 0,-1 0 0 0 0,1 0 0 0 0,0 1 0 0 0,-1-1 0 0 0,1 0 0 0 0,0 0 0 0 0,0 0 0 0 0,0 0 0 0 0,-1 0 0 0 0,1 0 0 0 0,1 0 0 0 0,-1 0 0 0 0,0 0 0 0 0,0 0 0 0 0,0 1 0 0 0,1 0-1 0 0,-1-1-184 0 0,1 0 0 0 0,-1-1 0 0 0,1 1 0 0 0,0 0-1 0 0,-1-1 1 0 0,1 1 0 0 0,0-1 0 0 0,0 1-1 0 0,-1-1 1 0 0,1 1 0 0 0,0-1 0 0 0,0 1-1 0 0,0-1 1 0 0,-1 0 0 0 0,1 1 0 0 0,0-1-1 0 0,0 0 1 0 0,1 1 0 0 0,6-1 96 0 0,1 1-1 0 0,-1-1 1 0 0,0-1 0 0 0,12-1 0 0 0,-5 1 384 0 0,3 0-563 0 0,-1 0 1 0 0,0 2 0 0 0,0 0 0 0 0,0 1 0 0 0,0 1 0 0 0,0 0 0 0 0,23 9-1 0 0,-34-10-67 0 0,1 1 0 0 0,-1 0 0 0 0,0 0 0 0 0,0 0 0 0 0,0 1-1 0 0,0 0 1 0 0,0 0 0 0 0,-1 0 0 0 0,0 1 0 0 0,0 0 0 0 0,0 0 0 0 0,-1 0-1 0 0,1 1 1 0 0,-1-1 0 0 0,-1 1 0 0 0,1 0 0 0 0,-1 0 0 0 0,0 1 0 0 0,0-1-1 0 0,-1 1 1 0 0,3 8 0 0 0,0 15 157 0 0,-1 0-1 0 0,-2 0 0 0 0,-1 1 0 0 0,-5 54 1 0 0,0 16-3385 0 0,4-80-1218 0 0,2-1-1 0 0,6 39 1 0 0,-5-47-2490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41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15 12531 0 0,'2'3'725'0'0,"0"0"0"0"0,0 0 1 0 0,0 1-1 0 0,-1-1 0 0 0,1 1 1 0 0,-1-1-1 0 0,1 7 0 0 0,2 30 1489 0 0,-6-15-2345 0 0,-6 34-1 0 0,3-25 610 0 0,2-11-429 0 0,0-7-22 0 0,1-1-1 0 0,1 1 1 0 0,0 0-1 0 0,2 0 0 0 0,2 25 1 0 0,1-47 81 0 0,-1-1-1 0 0,1 1 1 0 0,1 0 0 0 0,-1 0-1 0 0,1 1 1 0 0,0-1 0 0 0,1 1 0 0 0,9-8-1 0 0,-6 9-321 0 0,0 1 0 0 0,0 0 0 0 0,0 0 0 0 0,0 1 0 0 0,13-2 0 0 0,-16 4-388 0 0,0-1 0 0 0,0 0 0 0 0,0 0 0 0 0,0-1 0 0 0,0 0 0 0 0,0 0 0 0 0,0 0-1 0 0,0-1 1 0 0,-1 1 0 0 0,1-2 0 0 0,-1 1 0 0 0,0 0 0 0 0,0-1 0 0 0,8-8 0 0 0,1-6-957 0 0,-1-2 0 0 0,-1 0 0 0 0,-1 0 0 0 0,16-42 0 0 0,5-8 1360 0 0,-22 52 4428 0 0,-16 36 4017 0 0,-2 1-3893 0 0,2-3-4355 0 0,-11 66 1428 0 0,-5 18-3651 0 0,14-72-2766 0 0,-17 43-1 0 0,7-34-1313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41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8066 0 0,'5'-2'1315'0'0,"-1"-1"1"0"0,1 1 0 0 0,-1 0 0 0 0,1 0-1 0 0,0 1 1 0 0,9-3 0 0 0,59-2 1630 0 0,-47 5-1957 0 0,-11 0-777 0 0,0 1 1 0 0,0 0-1 0 0,0 1 0 0 0,0 1 0 0 0,0 0 0 0 0,0 1 0 0 0,24 9 0 0 0,-31-9-88 0 0,-1 0 0 0 0,0 0-1 0 0,0 1 1 0 0,0 0 0 0 0,0 1-1 0 0,-1-1 1 0 0,0 1 0 0 0,0 1-1 0 0,0-1 1 0 0,0 1 0 0 0,-1 0-1 0 0,0 0 1 0 0,0 1 0 0 0,-1-1-1 0 0,0 1 1 0 0,5 9 0 0 0,-1 6 58 0 0,-1-1 1 0 0,7 33 0 0 0,-9-32-1178 0 0,1 0 0 0 0,11 27 0 0 0,-8-33-2627 0 0,-8-16 3394 0 0,-1 1 0 0 0,0-1-1 0 0,0 0 1 0 0,0 0 0 0 0,1 1-1 0 0,-1-1 1 0 0,0 0-1 0 0,1 0 1 0 0,-1 0 0 0 0,0 1-1 0 0,1-1 1 0 0,-1 0 0 0 0,0 0-1 0 0,1 0 1 0 0,-1 0 0 0 0,0 0-1 0 0,1 0 1 0 0,-1 0 0 0 0,0 1-1 0 0,1-1 1 0 0,-1 0-1 0 0,1 0 1 0 0,-1 0 0 0 0,0-1-1 0 0,1 1 1 0 0,-1 0 0 0 0,0 0-1 0 0,1 0 1 0 0,-1 0 0 0 0,0 0-1 0 0,1 0 1 0 0,-1 0 0 0 0,0-1-1 0 0,1 1 1 0 0,-1 0-1 0 0,0 0 1 0 0,1 0 0 0 0,-1-1-1 0 0,0 1 1 0 0,0 0 0 0 0,1 0-1 0 0,-1-1 1 0 0,0 1 0 0 0,7-9-5716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42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16684 0 0,'77'-4'8645'0'0,"29"0"-7877"0"0,-95 4-812 0 0,0 1 0 0 0,0 0-1 0 0,0 1 1 0 0,0 1 0 0 0,-1-1-1 0 0,1 2 1 0 0,12 5 0 0 0,-20-8-114 0 0,-1 0 1 0 0,1 1-1 0 0,0-1 0 0 0,-1 1 1 0 0,1 0-1 0 0,-1 0 1 0 0,0 0-1 0 0,0 0 1 0 0,0 0-1 0 0,0 0 0 0 0,3 4 1 0 0,-4-4-251 0 0,0 0 0 0 0,-1 0 0 0 0,1 0 1 0 0,0 0-1 0 0,-1 0 0 0 0,1 0 0 0 0,-1 0 0 0 0,1 0 1 0 0,-1 0-1 0 0,0 0 0 0 0,0 0 0 0 0,0 0 1 0 0,0 0-1 0 0,-1 0 0 0 0,1 0 0 0 0,0 0 0 0 0,-1 0 1 0 0,1 0-1 0 0,-1 0 0 0 0,-2 3 0 0 0,1 0-556 0 0,-1 0 0 0 0,0-1 1 0 0,0 1-1 0 0,0-1 0 0 0,-1 0 0 0 0,1 0 0 0 0,-1 0 0 0 0,-4 3 0 0 0,-22 13-1125 0 0,-78 30-885 0 0,61-30 4206 0 0,-12 10 14975 0 0,74-27-13656 0 0,18 0-1249 0 0,-21-3-843 0 0,2 0-188 0 0,0 1 0 0 0,0 0-1 0 0,-1 1 1 0 0,1 0 0 0 0,15 5-1 0 0,-27-6-249 0 0,1 0 1 0 0,-1 0-1 0 0,0 0 0 0 0,1 0 1 0 0,-1 0-1 0 0,0 1 0 0 0,1-1 1 0 0,-1 1-1 0 0,0-1 0 0 0,0 1 1 0 0,0 0-1 0 0,-1 0 0 0 0,1 0 0 0 0,0 0 1 0 0,-1 0-1 0 0,1 0 0 0 0,-1 0 1 0 0,0 0-1 0 0,0 1 0 0 0,1-1 1 0 0,-1 1-1 0 0,-1-1 0 0 0,1 1 0 0 0,0-1 1 0 0,-1 1-1 0 0,1-1 0 0 0,-1 1 1 0 0,0-1-1 0 0,0 1 0 0 0,0 0 1 0 0,0-1-1 0 0,0 1 0 0 0,-1-1 0 0 0,0 5 1 0 0,-2 2-129 0 0,0 1 1 0 0,0-1-1 0 0,-1 1 1 0 0,0-1-1 0 0,-1-1 1 0 0,0 1-1 0 0,-1 0 1 0 0,-9 11-1 0 0,-58 59-4007 0 0,69-75 3776 0 0,-3 4-459 0 0,-1-1 1 0 0,0 0-1 0 0,0 0 0 0 0,0-1 0 0 0,-1 0 0 0 0,0-1 0 0 0,0 0 1 0 0,-1 0-1 0 0,-19 6 0 0 0,67-16 5677 0 0,177 22 391 0 0,-83-5-5068 0 0,-124-12-364 0 0,0 1 0 0 0,1-1 0 0 0,-1-1 1 0 0,1 1-1 0 0,-1-2 0 0 0,9-1 0 0 0,-15 2-118 0 0,0 1 1 0 0,0-1 0 0 0,0 0-1 0 0,0 0 1 0 0,0 0 0 0 0,0 0-1 0 0,0 0 1 0 0,0-1 0 0 0,-1 1-1 0 0,1 0 1 0 0,0-1 0 0 0,1-1-1 0 0,-3 1-162 0 0,1 1-1 0 0,0 0 0 0 0,0-1 0 0 0,0 0 1 0 0,-1 1-1 0 0,1-1 0 0 0,-1 1 0 0 0,1-1 1 0 0,-1 0-1 0 0,0 1 0 0 0,1-1 1 0 0,-1 0-1 0 0,0 1 0 0 0,0-1 0 0 0,0 0 1 0 0,0 0-1 0 0,-1-2 0 0 0,-5-20-6187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42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8986 0 0,'84'5'5415'0'0,"-56"-2"-5103"0"0,1-2 0 0 0,42-3 0 0 0,-67 2-536 0 0,0-1 1 0 0,0 0 0 0 0,0 0-1 0 0,-1 0 1 0 0,1-1 0 0 0,0 1 0 0 0,0-1-1 0 0,-1 0 1 0 0,1 0 0 0 0,-1 0-1 0 0,1-1 1 0 0,-1 1 0 0 0,0-1 0 0 0,0 0-1 0 0,0 1 1 0 0,-1-1 0 0 0,1-1-1 0 0,0 1 1 0 0,-1 0 0 0 0,0-1 0 0 0,0 1-1 0 0,0-1 1 0 0,1-4 0 0 0,-1 3 22 0 0,0 0 1 0 0,-1 0-1 0 0,0 0 1 0 0,0 0-1 0 0,0 0 1 0 0,-1 0-1 0 0,1 0 1 0 0,-1 0-1 0 0,-1-1 1 0 0,0-4-1 0 0,0 5 410 0 0,0 0-1 0 0,0 1 1 0 0,0-1 0 0 0,-1 1-1 0 0,0-1 1 0 0,-4-7 0 0 0,6 12-97 0 0,0-1 0 0 0,0 1 0 0 0,0 0 0 0 0,0-1 0 0 0,-1 1 0 0 0,1 0 0 0 0,0 0 0 0 0,0-1 0 0 0,0 1 0 0 0,0 0 0 0 0,-1-1 0 0 0,1 1 1 0 0,0 0-1 0 0,0 0 0 0 0,-1 0 0 0 0,1-1 0 0 0,0 1 0 0 0,0 0 0 0 0,-1 0 0 0 0,1 0 0 0 0,0-1 0 0 0,0 1 0 0 0,-1 0 0 0 0,1 0 0 0 0,0 0 0 0 0,-1 0 0 0 0,1 0 1 0 0,0 0-1 0 0,-1 0 0 0 0,1 0 0 0 0,0 0 0 0 0,-1 0 0 0 0,1 0 0 0 0,0 0 0 0 0,-1 0 0 0 0,1 0 0 0 0,-1 0 0 0 0,-5 12 2734 0 0,0 22-144 0 0,6-34-2653 0 0,-7 69 1371 0 0,-10 121-855 0 0,15-141-3122 0 0,8 90-1 0 0,-6-135 2262 0 0,8 43-3163 0 0,-7-45 3114 0 0,-1 0 1 0 0,1 0-1 0 0,-1 0 1 0 0,1 0-1 0 0,0-1 1 0 0,0 1-1 0 0,-1 0 0 0 0,1 0 1 0 0,1-1-1 0 0,-1 1 1 0 0,0 0-1 0 0,0-1 1 0 0,1 1-1 0 0,-1-1 1 0 0,0 0-1 0 0,1 1 0 0 0,0-1 1 0 0,-1 0-1 0 0,4 2 1 0 0,6-3-3272 0 0</inkml:trace>
  <inkml:trace contextRef="#ctx0" brushRef="#br0" timeOffset="1">464 106 6857 0 0,'2'-6'1048'0'0,"10"-28"4888"0"0,-6 28-2152 0 0,-3 20 217 0 0,-10 176-1359 0 0,2-142-3243 0 0,3 0 0 0 0,1 1 0 0 0,11 87-1 0 0,2-102-4189 0 0,-12-34 4580 0 0,0 1 1 0 0,0-1-1 0 0,0 1 1 0 0,1-1-1 0 0,-1 0 1 0 0,0 1-1 0 0,1-1 1 0 0,-1 1-1 0 0,0-1 1 0 0,1 0-1 0 0,-1 1 1 0 0,0-1-1 0 0,1 0 1 0 0,-1 0-1 0 0,0 1 1 0 0,1-1-1 0 0,-1 0 1 0 0,1 0-1 0 0,-1 0 1 0 0,1 1-1 0 0,-1-1 1 0 0,1 0-1 0 0,-1 0 1 0 0,1 0-1 0 0,0 0-30 0 0,0-1 1 0 0,-1 1-1 0 0,1-1 0 0 0,0 1 0 0 0,0-1 0 0 0,-1 1 0 0 0,1-1 0 0 0,-1 1 1 0 0,1-1-1 0 0,0 0 0 0 0,-1 1 0 0 0,1-1 0 0 0,-1 0 0 0 0,1 0 0 0 0,-1 1 1 0 0,0-1-1 0 0,1 0 0 0 0,-1 0 0 0 0,1-1 0 0 0,6-20-2251 0 0,2-9-648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45 16900 0 0,'1'18'2384'0'0,"0"0"0"0"0,-2 27 1 0 0,-17 79-378 0 0,4-41-1511 0 0,6-26-668 0 0,-9 100 42 0 0,16-140-818 0 0,1 0 0 0 0,1-1 0 0 0,1 1 0 0 0,0 0 0 0 0,1-1 1 0 0,0 0-1 0 0,8 19 0 0 0,1-13-4184 0 0,-11-22 4925 0 0,-1 1-1 0 0,1-1 1 0 0,-1 1 0 0 0,1-1 0 0 0,-1 0 0 0 0,1 1 0 0 0,0-1-1 0 0,-1 0 1 0 0,1 1 0 0 0,-1-1 0 0 0,1 0 0 0 0,0 0 0 0 0,-1 0-1 0 0,1 0 1 0 0,0 1 0 0 0,-1-1 0 0 0,1 0 0 0 0,0 0-1 0 0,-1 0 1 0 0,1 0 0 0 0,0-1 0 0 0,0 1 0 0 0,-1 0 0 0 0,1 0-1 0 0,-1 0 1 0 0,1 0 0 0 0,0-1 0 0 0,-1 1 0 0 0,1 0-1 0 0,0-1 1 0 0,-1 1 0 0 0,1 0 0 0 0,0-1 0 0 0,14-11-4352 0 0</inkml:trace>
  <inkml:trace contextRef="#ctx0" brushRef="#br0" timeOffset="1">205 46 6825 0 0,'19'-1'1297'0'0,"0"-1"-721"0"0,9-2-200 0 0,3-1-120 0 0,-1-3-144 0 0,5-1-128 0 0,-3 2-264 0 0,-4 0-408 0 0,-7 4-408 0 0,-10 5-289 0 0,-6 1-79 0 0,-5 6-1649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42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32 10458 0 0,'0'-2'465'0'0,"1"0"-1"0"0,0 1 0 0 0,0-1 1 0 0,-1 0-1 0 0,1 0 1 0 0,0 0-1 0 0,1 1 0 0 0,-1-1 1 0 0,0 1-1 0 0,0-1 1 0 0,1 1-1 0 0,-1-1 1 0 0,1 1-1 0 0,-1 0 0 0 0,1 0 1 0 0,-1-1-1 0 0,1 1 1 0 0,0 0-1 0 0,0 0 0 0 0,-1 1 1 0 0,3-2-1 0 0,0 2-194 0 0,0 0 1 0 0,0 1-1 0 0,-1-1 0 0 0,1 1 0 0 0,0 0 1 0 0,-1 0-1 0 0,1 0 0 0 0,-1 0 0 0 0,1 1 0 0 0,4 3 1 0 0,4 0-84 0 0,12 5 25 0 0,-1 1 1 0 0,0 1 0 0 0,-1 1-1 0 0,0 1 1 0 0,29 25 0 0 0,-49-37-182 0 0,1 1 1 0 0,-1 0 0 0 0,1 0 0 0 0,-1 1-1 0 0,0-1 1 0 0,0 0 0 0 0,-1 1 0 0 0,1-1-1 0 0,-1 1 1 0 0,1-1 0 0 0,-1 1 0 0 0,0 0-1 0 0,-1 0 1 0 0,2 6 0 0 0,-2-3 1 0 0,0 0 0 0 0,-1 0 0 0 0,0 0 0 0 0,0 0 0 0 0,0 0 0 0 0,-1 0 0 0 0,-4 10 0 0 0,-2 1-33 0 0,0 0 0 0 0,-1-1 0 0 0,-1-1 0 0 0,-1 0 0 0 0,-13 16 0 0 0,-19 18-586 0 0,-2-1 0 0 0,-3-3 0 0 0,-1-1 0 0 0,-57 38 0 0 0,106-83 579 0 0,0 0-1 0 0,-1 0 1 0 0,1 0-1 0 0,0 0 1 0 0,0 0 0 0 0,0 0-1 0 0,0 0 1 0 0,0 0 0 0 0,0 0-1 0 0,-1 0 1 0 0,1 0 0 0 0,0 1-1 0 0,0-1 1 0 0,0 0 0 0 0,0 0-1 0 0,0 0 1 0 0,0 0-1 0 0,0 0 1 0 0,0 0 0 0 0,0 1-1 0 0,0-1 1 0 0,-1 0 0 0 0,1 0-1 0 0,0 0 1 0 0,0 0 0 0 0,0 0-1 0 0,0 0 1 0 0,0 1 0 0 0,0-1-1 0 0,0 0 1 0 0,0 0-1 0 0,0 0 1 0 0,0 0 0 0 0,0 0-1 0 0,0 1 1 0 0,0-1 0 0 0,0 0-1 0 0,1 0 1 0 0,-1 0 0 0 0,0 0-1 0 0,0 0 1 0 0,0 1 0 0 0,0-1-1 0 0,0 0 1 0 0,0 0-1 0 0,0 0 1 0 0,0 0 0 0 0,0 0-1 0 0,0 0 1 0 0,1 0 0 0 0,-1 1-1 0 0,0-1 1 0 0,0 0 0 0 0,0 0-1 0 0,0 0 1 0 0,0 0 0 0 0,0 0-1 0 0,1 0 1 0 0,-1 0-1 0 0,0 0 1 0 0,0 0 0 0 0,0 0-1 0 0,0 0 1 0 0,0 0 0 0 0,1 0-1 0 0,-1 0 1 0 0,20 3-47 0 0,37-2 373 0 0,-44-1-324 0 0,88 7 203 0 0,7 0-1494 0 0,-93-7-503 0 0,-1-1 1 0 0,25-4-1 0 0,-14 0-3035 0 0,-2 6-2197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43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6 276 9922 0 0,'7'12'9863'0'0,"-5"5"-5486"0"0,-5 20-3711 0 0,1-17 401 0 0,-2 46-962 0 0,-1 224 1014 0 0,19-146-2742 0 0,-7-106-913 0 0,21 65 0 0 0,-26-96 1320 0 0,0 0-1 0 0,1 0 1 0 0,1 0 0 0 0,-1 0-1 0 0,1-1 1 0 0,6 9-1 0 0,4 0-6219 0 0</inkml:trace>
  <inkml:trace contextRef="#ctx0" brushRef="#br0" timeOffset="1">309 0 15875 0 0,'32'16'4545'0'0,"13"12"-3008"0"0,-29-16-1626 0 0,1-2 1 0 0,24 11-1 0 0,115 33-141 0 0,-146-48-1153 0 0,-31 5-10301 0 0,-1-10 6091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43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8266 0 0,'9'5'1068'0'0,"1"-1"-1"0"0,0 0 1 0 0,0-1 0 0 0,0 0 0 0 0,0 0 0 0 0,0-1-1 0 0,14 1 1 0 0,77-1 1480 0 0,-28-1-1061 0 0,-55-1-1151 0 0,34 4 100 0 0,-49-4-363 0 0,0 1-1 0 0,0 0 0 0 0,1-1 1 0 0,-1 1-1 0 0,0 0 0 0 0,0 0 1 0 0,0 1-1 0 0,0-1 0 0 0,0 1 1 0 0,0-1-1 0 0,4 5 0 0 0,-7-6-40 0 0,0 0-1 0 0,1 1 0 0 0,-1-1 0 0 0,0 1 0 0 0,0-1 0 0 0,0 1 0 0 0,0-1 0 0 0,1 1 0 0 0,-1-1 0 0 0,0 1 0 0 0,0-1 0 0 0,0 1 0 0 0,0-1 0 0 0,0 1 0 0 0,0-1 0 0 0,0 1 0 0 0,0-1 0 0 0,0 1 0 0 0,-1-1 0 0 0,1 1 0 0 0,0-1 0 0 0,0 1 0 0 0,0-1 0 0 0,0 0 1 0 0,-1 1-1 0 0,1-1 0 0 0,0 1 0 0 0,0-1 0 0 0,-1 1 0 0 0,1-1 0 0 0,0 0 0 0 0,-1 1 0 0 0,0-1 0 0 0,-15 15 292 0 0,13-12-244 0 0,-21 17-29 0 0,1 0-1 0 0,1 2 1 0 0,1 1-1 0 0,-23 31 1 0 0,39-47-66 0 0,0 0 0 0 0,1 0 0 0 0,0 0 0 0 0,0 1 0 0 0,1-1 0 0 0,0 1 0 0 0,0 0 0 0 0,1 0 0 0 0,0 0 0 0 0,0 1 0 0 0,1-1 0 0 0,0 0 0 0 0,0 1 0 0 0,1-1 0 0 0,0 1 0 0 0,1-1 0 0 0,0 0 0 0 0,0 1 0 0 0,0-1 0 0 0,6 15 0 0 0,-6-21 16 0 0,-1 0-1 0 0,1 0 0 0 0,0 0 1 0 0,0 0-1 0 0,0 0 1 0 0,0 0-1 0 0,1 0 1 0 0,-1 0-1 0 0,0 0 1 0 0,1 0-1 0 0,-1-1 0 0 0,1 1 1 0 0,0-1-1 0 0,0 1 1 0 0,-1-1-1 0 0,1 0 1 0 0,0 0-1 0 0,0 1 0 0 0,0-1 1 0 0,0-1-1 0 0,1 1 1 0 0,-1 0-1 0 0,0 0 1 0 0,0-1-1 0 0,0 1 1 0 0,1-1-1 0 0,-1 0 0 0 0,0 0 1 0 0,0 0-1 0 0,1 0 1 0 0,-1 0-1 0 0,0 0 1 0 0,0 0-1 0 0,1-1 0 0 0,-1 1 1 0 0,0-1-1 0 0,0 0 1 0 0,0 1-1 0 0,0-1 1 0 0,3-2-1 0 0,4-1 16 0 0,-1-1 0 0 0,1 0 0 0 0,-1 0 0 0 0,0-1-1 0 0,-1 0 1 0 0,0 0 0 0 0,0-1 0 0 0,8-9 0 0 0,-5 3-257 0 0,-1-1 0 0 0,0 0 0 0 0,-1 0 0 0 0,-1-1 0 0 0,0 0 0 0 0,-1 0 0 0 0,0-1 0 0 0,-2 0 0 0 0,5-22 0 0 0,-7 24-1221 0 0,0-1 1 0 0,-1 0 0 0 0,0 0 0 0 0,-2 0 0 0 0,1 0 0 0 0,-5-18 0 0 0,1 19-812 0 0,15 14-973 0 0,-7 0 3845 0 0,-1-1 1 0 0,1 0-1 0 0,0 0 1 0 0,0 0-1 0 0,0 0 0 0 0,0-1 1 0 0,-1 1-1 0 0,1-1 1 0 0,-1 0-1 0 0,1 0 1 0 0,-1 0-1 0 0,0-1 0 0 0,0 1 1 0 0,4-5-1 0 0,8-4 1027 0 0,1 1-772 0 0,0 1-1 0 0,1 1 1 0 0,19-7 0 0 0,-32 13-817 0 0,0 0-1 0 0,0 1 1 0 0,0 0 0 0 0,0 0-1 0 0,0 0 1 0 0,0 0 0 0 0,1 1-1 0 0,-1-1 1 0 0,0 1 0 0 0,0 0-1 0 0,1 1 1 0 0,-1-1 0 0 0,0 1 0 0 0,0-1-1 0 0,0 1 1 0 0,1 1 0 0 0,-1-1-1 0 0,0 1 1 0 0,6 2 0 0 0,-9-3-150 0 0,-1-1 1 0 0,1 0-1 0 0,0 1 1 0 0,0-1-1 0 0,0 1 1 0 0,-1-1 0 0 0,1 1-1 0 0,0 0 1 0 0,0-1-1 0 0,-1 1 1 0 0,1 0-1 0 0,0-1 1 0 0,-1 1-1 0 0,1 0 1 0 0,-1 0-1 0 0,1 0 1 0 0,-1 0 0 0 0,0-1-1 0 0,1 1 1 0 0,-1 0-1 0 0,0 0 1 0 0,1 0-1 0 0,-1 0 1 0 0,0 0-1 0 0,0 0 1 0 0,0 0 0 0 0,0 0-1 0 0,0 0 1 0 0,0 0-1 0 0,0 0 1 0 0,0 0-1 0 0,0-1 1 0 0,-1 1-1 0 0,1 0 1 0 0,0 0-1 0 0,-1 0 1 0 0,1 0 0 0 0,0 0-1 0 0,-1 0 1 0 0,1 0-1 0 0,-2 1 1 0 0,0 0-782 0 0,-1 0 0 0 0,1 0 0 0 0,-1 1 0 0 0,0-1 0 0 0,0-1 1 0 0,1 1-1 0 0,-2 0 0 0 0,-5 2 0 0 0,-10 9-4415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44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12363 0 0,'18'-2'2704'0'0,"1"0"0"0"0,37 2 0 0 0,-34 0-2164 0 0,40-3 1 0 0,-55 2-893 0 0,0 0 0 0 0,-1-1 0 0 0,1 1 1 0 0,0-2-1 0 0,-1 1 0 0 0,1-1 1 0 0,-1 0-1 0 0,0 0 0 0 0,11-8 1 0 0,-15 9-336 0 0,0 0 0 0 0,0 1 0 0 0,0-1 0 0 0,-1 0 0 0 0,1 0 0 0 0,-1 0 0 0 0,1 0 0 0 0,-1-1 0 0 0,0 1 0 0 0,0 0 0 0 0,0-1 1 0 0,1-2-1 0 0,2-9-5165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4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10010 0 0,'-4'5'1252'0'0,"1"2"0"0"0,0-1 0 0 0,0 0-1 0 0,1 0 1 0 0,-2 9 0 0 0,-10 63 819 0 0,12-61-1451 0 0,-12 98 1228 0 0,3 180-1 0 0,13-217-1704 0 0,4-1 0 0 0,4 1 1 0 0,24 95-1 0 0,-33-169-176 0 0,0 3-107 0 0,1 0 0 0 0,0 0 0 0 0,1 0 0 0 0,-1-1 0 0 0,1 1-1 0 0,0-1 1 0 0,6 9 0 0 0,-9-15 62 0 0,0 0-1 0 0,0 0 0 0 0,0 1 0 0 0,1-1 0 0 0,-1 0 1 0 0,0 0-1 0 0,0 0 0 0 0,0 0 0 0 0,0 0 0 0 0,0 0 1 0 0,1 0-1 0 0,-1 1 0 0 0,0-1 0 0 0,0 0 0 0 0,0 0 1 0 0,0 0-1 0 0,1 0 0 0 0,-1 0 0 0 0,0 0 0 0 0,0 0 1 0 0,0 0-1 0 0,1 0 0 0 0,-1 0 0 0 0,0 0 0 0 0,0 0 1 0 0,0 0-1 0 0,1 0 0 0 0,-1 0 0 0 0,0 0 0 0 0,0 0 1 0 0,0 0-1 0 0,0 0 0 0 0,1-1 0 0 0,-1 1 0 0 0,0 0 1 0 0,0 0-1 0 0,0 0 0 0 0,0 0 0 0 0,0 0 0 0 0,1 0 1 0 0,-1 0-1 0 0,0-1 0 0 0,0 1 0 0 0,7-11-3144 0 0,1-13-3111 0 0,-4 5-215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44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55 4649 0 0,'-12'6'2873'0'0,"1"1"0"0"0,0 0 1 0 0,-14 12-1 0 0,13-8-1076 0 0,1 0 1 0 0,-20 24-1 0 0,25-28-1613 0 0,1 1-1 0 0,0-1 0 0 0,0 1 1 0 0,0 0-1 0 0,1 0 0 0 0,1 1 1 0 0,-1-1-1 0 0,1 1 0 0 0,0 0 0 0 0,1 0 1 0 0,0 0-1 0 0,1 0 0 0 0,0 0 1 0 0,0 11-1 0 0,2-15-182 0 0,0 1 1 0 0,0 0 0 0 0,0-1-1 0 0,1 1 1 0 0,0-1 0 0 0,0 0-1 0 0,0 0 1 0 0,1 1 0 0 0,0-1-1 0 0,0-1 1 0 0,0 1-1 0 0,1 0 1 0 0,-1-1 0 0 0,1 0-1 0 0,0 0 1 0 0,0 0 0 0 0,1 0-1 0 0,-1-1 1 0 0,1 1 0 0 0,0-1-1 0 0,0 0 1 0 0,0-1-1 0 0,7 4 1 0 0,-6-4 3 0 0,0 1-1 0 0,1-1 1 0 0,-1 0-1 0 0,1-1 1 0 0,0 1-1 0 0,-1-1 1 0 0,1-1-1 0 0,0 1 1 0 0,-1-1-1 0 0,1 0 1 0 0,0-1-1 0 0,0 1 1 0 0,-1-1-1 0 0,1-1 1 0 0,-1 1-1 0 0,1-1 1 0 0,-1 0-1 0 0,0-1 1 0 0,9-4-1 0 0,-5 0 18 0 0,-1 0-1 0 0,0-1 0 0 0,0 0 1 0 0,-1 0-1 0 0,0-1 0 0 0,0 0 1 0 0,-1 0-1 0 0,0-1 0 0 0,-1 0 1 0 0,0 0-1 0 0,0 0 0 0 0,-1-1 1 0 0,5-16-1 0 0,-6 16 10 0 0,-1 0 0 0 0,0 0 0 0 0,-1 0 0 0 0,0 0 0 0 0,-1-1 0 0 0,0 1 0 0 0,-1-1 0 0 0,0 1 0 0 0,0 0 0 0 0,-2-1 0 0 0,1 1 0 0 0,-1 0 0 0 0,-1 0 0 0 0,-4-12 0 0 0,5 18 3 0 0,-1 1 0 0 0,0-1 0 0 0,0 1 1 0 0,0 0-1 0 0,-1 0 0 0 0,1 0 0 0 0,-1 0 0 0 0,0 0 0 0 0,0 1 0 0 0,-1 0 0 0 0,1 0 0 0 0,-1 0 0 0 0,1 0 0 0 0,-1 1 0 0 0,0 0 0 0 0,0 0 0 0 0,0 0 0 0 0,0 0 0 0 0,0 1 0 0 0,0 0 0 0 0,-1 0 0 0 0,1 0 0 0 0,-6 1 0 0 0,7-1-103 0 0,0 1-1 0 0,0 0 1 0 0,0 0 0 0 0,0 0-1 0 0,0 0 1 0 0,1 1 0 0 0,-1 0-1 0 0,0-1 1 0 0,0 2 0 0 0,0-1-1 0 0,0 0 1 0 0,1 1-1 0 0,-1-1 1 0 0,1 1 0 0 0,-1 0-1 0 0,1 1 1 0 0,0-1 0 0 0,0 0-1 0 0,0 1 1 0 0,0 0-1 0 0,0-1 1 0 0,0 1 0 0 0,1 0-1 0 0,-1 1 1 0 0,1-1 0 0 0,0 0-1 0 0,0 1 1 0 0,0-1 0 0 0,1 1-1 0 0,-1 0 1 0 0,-1 5-1 0 0,4 32-5674 0 0,0-26-311 0 0,-4-23 859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0:45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 10842 0 0,'2'-1'1075'0'0,"0"-1"1"0"0,0 1-1 0 0,1 0 0 0 0,-1 0 0 0 0,1 1 0 0 0,-1-1 0 0 0,1 0 1 0 0,-1 1-1 0 0,4-1 0 0 0,27 3 2552 0 0,-25 0-3335 0 0,0 0 0 0 0,0 1 0 0 0,0-1 0 0 0,0 2 1 0 0,9 4-1 0 0,-8-3-152 0 0,-1 1 0 0 0,-1 0 1 0 0,1 0-1 0 0,-1 0 0 0 0,0 1 0 0 0,0 0 1 0 0,-1 1-1 0 0,0-1 0 0 0,0 1 0 0 0,6 11 1 0 0,-5-4-4 0 0,0-1 0 0 0,-1 1 0 0 0,-1 1 1 0 0,0-1-1 0 0,5 27 0 0 0,-6-8-19 0 0,-1 0-1 0 0,-1 0 1 0 0,-2 1-1 0 0,-2-1 1 0 0,-6 41-1 0 0,-6-1-6 0 0,-3-1 0 0 0,-40 108-1 0 0,-6-21-2359 0 0,-3-5-6170 0 0,62-147 7774 0 0,-8 20-5121 0 0,-2-3-2571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02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14 5409 0 0,'-5'4'1640'0'0,"3"-3"-1232"0"0,0 0 0 0 0,1 0-1 0 0,-1 0 1 0 0,1 1 0 0 0,-1-1-1 0 0,0 0 1 0 0,1 1 0 0 0,0-1-1 0 0,-1 1 1 0 0,1 0 0 0 0,0-1-1 0 0,0 1 1 0 0,0 0-1 0 0,-1 3 1 0 0,37-16 2787 0 0,-7 3-2141 0 0,-1 1 0 0 0,1 1 0 0 0,0 2 0 0 0,49-2-1 0 0,-50 6-978 0 0,1 1-1 0 0,-1 2 0 0 0,1 1 0 0 0,-1 1 0 0 0,0 1 0 0 0,-1 2 0 0 0,0 0 0 0 0,31 16 0 0 0,-11-7-715 0 0,7 3-1935 0 0,-23-2-2898 0 0,-26-14 1591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02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6801 0 0,'-1'1'178'0'0,"1"-1"0"0"0,0 1 0 0 0,0-1 0 0 0,0 1-1 0 0,0-1 1 0 0,-1 1 0 0 0,1-1 0 0 0,0 1 0 0 0,0 0-1 0 0,0-1 1 0 0,0 1 0 0 0,0-1 0 0 0,1 1 0 0 0,-1-1-1 0 0,0 1 1 0 0,0-1 0 0 0,0 1 0 0 0,0-1 0 0 0,0 1-1 0 0,1-1 1 0 0,-1 1 0 0 0,0-1 0 0 0,1 1 0 0 0,-1-1-1 0 0,0 1 1 0 0,1-1 0 0 0,-1 0 0 0 0,0 1 0 0 0,1-1-1 0 0,-1 1 1 0 0,1-1 0 0 0,-1 0 0 0 0,1 0 0 0 0,-1 1-1 0 0,1-1 1 0 0,-1 0 0 0 0,1 0 0 0 0,-1 1 0 0 0,1-1-1 0 0,-1 0 1 0 0,1 0 0 0 0,-1 0 0 0 0,2 0 0 0 0,29 1 1219 0 0,-20-1-697 0 0,263 26 2207 0 0,-12 1-6421 0 0,-254-27 3028 0 0,-5 1 114 0 0,1-1 0 0 0,-1 0 0 0 0,0 1 0 0 0,1-1 0 0 0,-1 0 0 0 0,0-1 0 0 0,1 1 0 0 0,-1-1 0 0 0,0 1 0 0 0,1-1 0 0 0,-1 0 0 0 0,0 0 0 0 0,5-3 0 0 0,-1-16-3904 0 0,-6 19 3975 0 0,-1 0 0 0 0,1 0-1 0 0,0 0 1 0 0,-1 1-1 0 0,1-1 1 0 0,0 0 0 0 0,-1 0-1 0 0,1 1 1 0 0,0-1-1 0 0,0 1 1 0 0,0-1 0 0 0,-1 1-1 0 0,1-1 1 0 0,2 0-1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03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 8962 0 0,'-14'43'7948'0'0,"7"30"-6850"0"0,4-36-457 0 0,-54 269 219 0 0,37-222-1640 0 0,3 1 0 0 0,-9 135 0 0 0,26-218 663 0 0,0 5-512 0 0,-1-1 0 0 0,1 0 1 0 0,0 1-1 0 0,1-1 0 0 0,-1 0 1 0 0,1 0-1 0 0,1 1 1 0 0,-1-1-1 0 0,1 0 0 0 0,3 8 1 0 0,6-8-2341 0 0,15-3-1462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9394 0 0,'12'6'2551'0'0,"1"0"0"0"0,22 5-1 0 0,-20-7-1957 0 0,1-1 0 0 0,-1-1 0 0 0,1-1 0 0 0,16 0 0 0 0,-48 21 454 0 0,2-5-730 0 0,1 0 0 0 0,0 1 1 0 0,1 0-1 0 0,1 1 0 0 0,1 0 1 0 0,1 1-1 0 0,-10 27 0 0 0,17-38-189 0 0,-1 0-1 0 0,1 0 1 0 0,1 0-1 0 0,0 0 0 0 0,0 0 1 0 0,1 1-1 0 0,0-1 1 0 0,2 17-1 0 0,0-20-87 0 0,-1 0-1 0 0,1 0 1 0 0,0-1-1 0 0,0 1 1 0 0,1 0-1 0 0,0-1 1 0 0,0 0-1 0 0,0 0 1 0 0,0 0-1 0 0,1 0 1 0 0,0 0-1 0 0,0-1 1 0 0,0 1 0 0 0,8 5-1 0 0,-8-7-22 0 0,-1 0 0 0 0,1 0 0 0 0,0-1 0 0 0,0 1 0 0 0,0-1 0 0 0,0 0 0 0 0,0 0 0 0 0,0-1 0 0 0,0 1 0 0 0,1-1 1 0 0,-1 0-1 0 0,1 0 0 0 0,-1 0 0 0 0,1-1 0 0 0,-1 0 0 0 0,1 0 0 0 0,-1 0 0 0 0,1 0 0 0 0,-1-1 0 0 0,1 1 0 0 0,-1-1 0 0 0,1 0 0 0 0,-1-1 0 0 0,0 1 0 0 0,1-1 0 0 0,-1 0 0 0 0,0 0 0 0 0,0 0 0 0 0,0 0 0 0 0,-1-1 0 0 0,1 0 0 0 0,0 1 0 0 0,-1-1 0 0 0,5-5 0 0 0,0 0-101 0 0,-1-1 0 0 0,0 0-1 0 0,0 0 1 0 0,-1 0-1 0 0,0-1 1 0 0,0 0-1 0 0,-1 0 1 0 0,-1-1-1 0 0,0 1 1 0 0,0-1 0 0 0,-1 0-1 0 0,4-21 1 0 0,-6 16-713 0 0,-1-1 1 0 0,0 0 0 0 0,-1 0 0 0 0,-1 1 0 0 0,-1-1-1 0 0,-4-16 1 0 0,-34-95-12127 0 0,40 126 12580 0 0,-4-12-3748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03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11146 0 0,'0'-1'230'0'0,"0"0"0"0"0,0 0 0 0 0,0 1 0 0 0,0-1 0 0 0,0 0 0 0 0,1 0 0 0 0,-1 0 0 0 0,0 0 0 0 0,0 1 0 0 0,1-1 0 0 0,-1 0 0 0 0,0 0 0 0 0,1 0 0 0 0,-1 1 0 0 0,1-1 0 0 0,-1 0 0 0 0,1 1 0 0 0,-1-1 0 0 0,1 0 0 0 0,-1 1 0 0 0,1-1 0 0 0,-1 1 0 0 0,1-1 0 0 0,0 1 0 0 0,0-1 0 0 0,1 0-102 0 0,0 1 1 0 0,0-1-1 0 0,0 1 1 0 0,-1-1 0 0 0,1 1-1 0 0,0 0 1 0 0,0 0-1 0 0,0 0 1 0 0,0 0-1 0 0,0 0 1 0 0,2 1 0 0 0,7 1-366 0 0,0 1 0 0 0,0 0 1 0 0,12 5-1 0 0,-15-4 751 0 0,27 9-459 0 0,56 31-1 0 0,-75-36-31 0 0,-1 2 0 0 0,0 0-1 0 0,-1 1 1 0 0,0 0 0 0 0,21 23-1 0 0,-32-30-9 0 0,0 1 0 0 0,0-1 0 0 0,-1 1 0 0 0,0-1 0 0 0,0 1 0 0 0,0 0 0 0 0,0 0 0 0 0,-1 0 0 0 0,0 0 0 0 0,0 0 0 0 0,0 0 0 0 0,0 0 0 0 0,-1 0 0 0 0,0 0 0 0 0,0 0 0 0 0,-1 0 0 0 0,1 0 0 0 0,-1 0 0 0 0,0 0 0 0 0,0 0 0 0 0,-4 10 0 0 0,1-5-762 0 0,0 1-1 0 0,-1-1 1 0 0,-11 18-1 0 0,10-19-1274 0 0,0 0 0 0 0,-1-1 0 0 0,-11 12-1 0 0,2-6-2982 0 0</inkml:trace>
  <inkml:trace contextRef="#ctx0" brushRef="#br0" timeOffset="1">3 168 6129 0 0,'2'-10'1258'0'0,"-2"4"-476"0"0,0 0 1 0 0,1 1-1 0 0,0-1 0 0 0,0 0 0 0 0,0 0 0 0 0,1 1 1 0 0,0-1-1 0 0,0 1 0 0 0,1 0 0 0 0,4-9 0 0 0,-7 14-655 0 0,1-1 0 0 0,0 1 0 0 0,-1-1-1 0 0,1 1 1 0 0,0 0 0 0 0,0-1-1 0 0,-1 1 1 0 0,1 0 0 0 0,0 0 0 0 0,0-1-1 0 0,0 1 1 0 0,-1 0 0 0 0,1 0-1 0 0,0 0 1 0 0,0 0 0 0 0,0 0 0 0 0,0 0-1 0 0,-1 0 1 0 0,1 0 0 0 0,0 0-1 0 0,0 0 1 0 0,0 1 0 0 0,-1-1-1 0 0,1 0 1 0 0,0 1 0 0 0,0-1 0 0 0,-1 0-1 0 0,2 2 1 0 0,23 15 789 0 0,-19-13-690 0 0,14 11-108 0 0,1-1 0 0 0,0-1-1 0 0,1-1 1 0 0,34 13-1 0 0,-26-15-1927 0 0,45 10 0 0 0,-54-16-269 0 0,16 5-5231 0 0,-26-5 1860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03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10322 0 0,'1'-4'535'0'0,"0"1"0"0"0,0 0 0 0 0,0-1-1 0 0,0 1 1 0 0,1 0 0 0 0,-1 0 0 0 0,1 0 0 0 0,0 0-1 0 0,0 0 1 0 0,0 0 0 0 0,0 1 0 0 0,1-1 0 0 0,-1 1-1 0 0,1-1 1 0 0,2-2 0 0 0,1 2-193 0 0,-1 0-1 0 0,1 0 1 0 0,-1 0 0 0 0,1 0 0 0 0,0 1-1 0 0,0 0 1 0 0,11-3 0 0 0,0 3-252 0 0,-1 0 1 0 0,1 0-1 0 0,0 2 1 0 0,-1 0-1 0 0,26 4 0 0 0,-30-3-107 0 0,1 1-1 0 0,0 1 1 0 0,-1 1-1 0 0,0-1 1 0 0,21 11-1 0 0,-26-11-450 0 0,0 1-1 0 0,-1 0 1 0 0,0 1 0 0 0,8 7-1 0 0,-8-7-913 0 0,-1 1 0 0 0,0-1 0 0 0,0 1 0 0 0,7 13-1 0 0,7 13-5741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04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9754 0 0,'10'-7'1286'0'0,"0"0"1"0"0,0 1-1 0 0,0 0 1 0 0,1 1-1 0 0,0 0 0 0 0,0 1 1 0 0,23-6-1 0 0,-19 7-1035 0 0,-1 1 0 0 0,1 0 0 0 0,0 1 0 0 0,0 1 0 0 0,0 0 0 0 0,0 1 0 0 0,0 1 0 0 0,0 0 0 0 0,27 8 1 0 0,-41-10-245 0 0,0 0 1 0 0,0 0 0 0 0,-1 1 0 0 0,1-1-1 0 0,0 0 1 0 0,0 0 0 0 0,0 1 0 0 0,-1-1 0 0 0,1 1-1 0 0,0-1 1 0 0,-1 1 0 0 0,1-1 0 0 0,0 1-1 0 0,-1-1 1 0 0,1 1 0 0 0,0-1 0 0 0,-1 1 0 0 0,1 0-1 0 0,-1-1 1 0 0,1 1 0 0 0,-1 0 0 0 0,0 0 0 0 0,1-1-1 0 0,-1 1 1 0 0,0 0 0 0 0,1 0 0 0 0,-1 1-1 0 0,0-1-21 0 0,0 1-1 0 0,-1-1 1 0 0,1 1-1 0 0,0-1 1 0 0,-1 1-1 0 0,0-1 1 0 0,1 1-1 0 0,-1-1 0 0 0,0 1 1 0 0,1-1-1 0 0,-1 0 1 0 0,0 0-1 0 0,0 1 1 0 0,-1 0-1 0 0,-7 7-272 0 0,-1 0 1 0 0,0 0-1 0 0,-10 6 0 0 0,10-8-78 0 0,3-2 142 0 0,1 1-1 0 0,-1 0 1 0 0,1 0-1 0 0,0 0 1 0 0,-9 13-1 0 0,14-17 233 0 0,0-1-1 0 0,0 1 1 0 0,0-1 0 0 0,0 1-1 0 0,1 0 1 0 0,-1 0-1 0 0,1-1 1 0 0,-1 1 0 0 0,1 0-1 0 0,0 0 1 0 0,0-1 0 0 0,-1 1-1 0 0,1 0 1 0 0,1 0-1 0 0,-1 0 1 0 0,0-1 0 0 0,0 1-1 0 0,1 0 1 0 0,-1 0-1 0 0,0 0 1 0 0,1-1 0 0 0,0 1-1 0 0,-1 0 1 0 0,1-1-1 0 0,0 1 1 0 0,0-1 0 0 0,0 1-1 0 0,0-1 1 0 0,0 1 0 0 0,1-1-1 0 0,-1 0 1 0 0,0 1-1 0 0,3 1 1 0 0,4 2 37 0 0,-1 0 1 0 0,1 0-1 0 0,0-1 0 0 0,0 0 1 0 0,0-1-1 0 0,0 0 1 0 0,1 0-1 0 0,-1 0 0 0 0,1-1 1 0 0,0-1-1 0 0,0 1 0 0 0,0-2 1 0 0,0 1-1 0 0,13-2 1 0 0,1 0-770 0 0,-1-1 1 0 0,0-1-1 0 0,-1-1 1 0 0,39-12-1 0 0,-57 15 155 0 0,0 0 0 0 0,0 0 0 0 0,0 0-1 0 0,0-1 1 0 0,0 1 0 0 0,-1-1 0 0 0,1 0 0 0 0,-1 0-1 0 0,1 0 1 0 0,-1 0 0 0 0,0 0 0 0 0,3-3-1 0 0,8-14-5649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04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11002 0 0,'11'-2'1943'0'0,"-1"0"0"0"0,1 0 0 0 0,0 1-1 0 0,14 1 1 0 0,-13 1-1442 0 0,-1 0 1 0 0,1 0-1 0 0,-1 2 0 0 0,14 3 0 0 0,-18-4-499 0 0,1 1-1 0 0,-1 0 0 0 0,1 0 0 0 0,-1 1 0 0 0,0 0 0 0 0,0 0 0 0 0,0 1 0 0 0,-1 0 0 0 0,0 0 0 0 0,1 0 0 0 0,-2 1 0 0 0,1 0 0 0 0,-1 0 0 0 0,0 1 1 0 0,5 7-1 0 0,-8-9-15 0 0,0-1 1 0 0,0 1 0 0 0,-1-1 0 0 0,0 1 0 0 0,0-1-1 0 0,0 1 1 0 0,0 0 0 0 0,-1-1 0 0 0,1 1 0 0 0,-1 0-1 0 0,0 0 1 0 0,-1-1 0 0 0,1 1 0 0 0,-1 0 0 0 0,0 0-1 0 0,0-1 1 0 0,-1 1 0 0 0,-3 7 0 0 0,-4 8-455 0 0,-1-1-1 0 0,-23 35 1 0 0,10-20-221 0 0,18-24 518 0 0,-1 0 1 0 0,1 1-1 0 0,0-1 0 0 0,1 1 0 0 0,1 0 0 0 0,0 0 1 0 0,0 1-1 0 0,-1 15 0 0 0,3-24 157 0 0,1 0-1 0 0,0 0 1 0 0,0 0 0 0 0,0 0-1 0 0,1 0 1 0 0,-1 0-1 0 0,1 0 1 0 0,-1 0 0 0 0,1 0-1 0 0,0-1 1 0 0,0 1 0 0 0,0 0-1 0 0,1 0 1 0 0,-1-1 0 0 0,1 1-1 0 0,-1-1 1 0 0,1 1-1 0 0,0-1 1 0 0,0 0 0 0 0,0 0-1 0 0,0 0 1 0 0,0 0 0 0 0,0 0-1 0 0,1 0 1 0 0,-1 0-1 0 0,1-1 1 0 0,-1 1 0 0 0,1-1-1 0 0,0 0 1 0 0,0 0 0 0 0,-1 0-1 0 0,1 0 1 0 0,0 0-1 0 0,0 0 1 0 0,0-1 0 0 0,0 0-1 0 0,4 1 1 0 0,5-1-173 0 0,-1 0 0 0 0,1 0 0 0 0,0-1 0 0 0,0 0 0 0 0,0-1 0 0 0,-1-1-1 0 0,13-3 1 0 0,80-33-4722 0 0,-91 34 3999 0 0,61-25-6716 0 0,-57 18 4500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05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17 3625 0 0,'-8'-17'8232'0'0,"6"40"-1866"0"0,1 0-5837 0 0,-3 12 283 0 0,0-8-705 0 0,1 0 0 0 0,1 0 1 0 0,2 0-1 0 0,4 43 0 0 0,-4-69-118 0 0,0 0 0 0 0,0 0 0 0 0,0 0 0 0 0,0-1-1 0 0,0 1 1 0 0,1 0 0 0 0,-1 0 0 0 0,0 0 0 0 0,1 0 0 0 0,-1-1-1 0 0,0 1 1 0 0,1 0 0 0 0,-1 0 0 0 0,1-1 0 0 0,-1 1-1 0 0,1 0 1 0 0,-1-1 0 0 0,1 1 0 0 0,0 0 0 0 0,-1-1 0 0 0,1 1-1 0 0,0-1 1 0 0,-1 1 0 0 0,1-1 0 0 0,0 1 0 0 0,0-1-1 0 0,0 0 1 0 0,-1 1 0 0 0,1-1 0 0 0,0 0 0 0 0,0 0 0 0 0,0 0-1 0 0,0 1 1 0 0,-1-1 0 0 0,1 0 0 0 0,0 0 0 0 0,0 0-1 0 0,0 0 1 0 0,0-1 0 0 0,0 1 0 0 0,0 0 0 0 0,-1 0 0 0 0,1 0-1 0 0,0-1 1 0 0,0 1 0 0 0,1-1 0 0 0,5-3-32 0 0,1 1-1 0 0,-1-2 1 0 0,0 1 0 0 0,8-8 0 0 0,1 0 83 0 0,-4 6-532 0 0,0 0 0 0 0,0 1 0 0 0,21-7 0 0 0,0 0-3175 0 0,-30 10 3353 0 0,0 1 0 0 0,0-1 1 0 0,0 0-1 0 0,0 0 0 0 0,-1 0 0 0 0,1 0 0 0 0,-1 0 0 0 0,1 0 0 0 0,-1-1 0 0 0,0 1 0 0 0,0-1 0 0 0,0 0 0 0 0,0 1 1 0 0,-1-1-1 0 0,1 0 0 0 0,-1 0 0 0 0,1 0 0 0 0,0-3 0 0 0,2-8 241 0 0,-1 1 1 0 0,0-1-1 0 0,0-15 0 0 0,4-13 3780 0 0,-20 98 4061 0 0,1 4-4605 0 0,-13 123-4340 0 0,25-118-3032 0 0,8-23-4205 0 0,-2-29 2804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05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0 12483 0 0,'-1'12'1172'0'0,"0"0"1"0"0,0 0 0 0 0,-1-1-1 0 0,-1 1 1 0 0,0-1 0 0 0,-7 16-1 0 0,-34 67 19 0 0,19-45-808 0 0,-25 62-990 0 0,20-36-4734 0 0,34-83 5044 0 0,0 0 0 0 0,0 0 0 0 0,0 0 0 0 0,1 1 1 0 0,9-13-1 0 0,-7 13 482 0 0,-1 0 0 0 0,1 1 0 0 0,0-1 1 0 0,0 1-1 0 0,1 1 0 0 0,0-1 0 0 0,0 1 0 0 0,0 1 0 0 0,11-5 1 0 0,-14 7-94 0 0,1 0 1 0 0,0 0 0 0 0,0 0 0 0 0,0 1 0 0 0,1 0 0 0 0,-1 0 0 0 0,0 0 0 0 0,0 1 0 0 0,1 0 0 0 0,-1 0 0 0 0,0 1 0 0 0,0 0 0 0 0,0 0 0 0 0,1 0 0 0 0,-1 1 0 0 0,0 0 0 0 0,-1 0 0 0 0,1 0 0 0 0,0 1 0 0 0,-1 0 0 0 0,1 0 0 0 0,-1 0 0 0 0,0 1 0 0 0,0-1-1 0 0,0 1 1 0 0,7 8 0 0 0,-6-6-434 0 0,0 0-1 0 0,-1 1 0 0 0,0-1 1 0 0,8 14-1 0 0,-12-17-292 0 0,0 0 0 0 0,1 0 0 0 0,-1 0 0 0 0,0 1 1 0 0,0-1-1 0 0,-1 0 0 0 0,1 1 0 0 0,-1-1 0 0 0,0 6 0 0 0,-1 14-5463 0 0</inkml:trace>
  <inkml:trace contextRef="#ctx0" brushRef="#br0" timeOffset="1">0 674 11490 0 0,'20'1'4297'0'0,"5"-1"-2416"0"0,7 2-25 0 0,4-4-127 0 0,0 2-569 0 0,0 2-560 0 0,1-1-344 0 0,-3 5-192 0 0,-4 0-288 0 0,-1 2-512 0 0,-4 1-1113 0 0,-4-1-1903 0 0,-7-7-1722 0 0,1 2-2119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05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9002 0 0,'-1'0'247'0'0,"0"0"0"0"0,1 0 0 0 0,-1-1 0 0 0,1 1 0 0 0,-1 0 0 0 0,0 0-1 0 0,1 0 1 0 0,-1 0 0 0 0,1 0 0 0 0,-1 0 0 0 0,0 0 0 0 0,1 0 0 0 0,-1 1 0 0 0,0-1 0 0 0,1 0 0 0 0,-1 0 0 0 0,1 0 0 0 0,-1 1 0 0 0,1-1 0 0 0,-1 0-1 0 0,0 1 1 0 0,1-1 0 0 0,-1 0 0 0 0,1 1 0 0 0,0-1 0 0 0,-1 1 0 0 0,1-1 0 0 0,-1 1 0 0 0,1-1 0 0 0,0 1 0 0 0,-1 0 0 0 0,1 0-186 0 0,0-1 1 0 0,0 1-1 0 0,0-1 1 0 0,0 1-1 0 0,0-1 1 0 0,0 1-1 0 0,1-1 1 0 0,-1 1 0 0 0,0-1-1 0 0,0 1 1 0 0,1-1-1 0 0,-1 1 1 0 0,0-1-1 0 0,1 1 1 0 0,-1-1-1 0 0,0 1 1 0 0,1-1-1 0 0,-1 0 1 0 0,1 1-1 0 0,-1-1 1 0 0,1 0-1 0 0,-1 1 1 0 0,1-1 0 0 0,-1 0-1 0 0,1 0 1 0 0,-1 1-1 0 0,1-1 1 0 0,-1 0-1 0 0,1 0 1 0 0,-1 0-1 0 0,1 0 1 0 0,-1 0-1 0 0,1 0 1 0 0,-1 0-1 0 0,1 0 1 0 0,0 0 0 0 0,-1 0-1 0 0,1 0 1 0 0,-1 0-1 0 0,1 0 1 0 0,0 0-1 0 0,310 5 4088 0 0,-259-3-4361 0 0,45 4-1375 0 0,-34 4-6169 0 0,-42-3-517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06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12147 0 0,'1'-1'420'0'0,"0"0"1"0"0,-1 0-1 0 0,1 0 1 0 0,0 0 0 0 0,-1 1-1 0 0,1-1 1 0 0,0 0-1 0 0,0 1 1 0 0,0-1 0 0 0,0 0-1 0 0,0 1 1 0 0,0-1 0 0 0,0 1-1 0 0,0 0 1 0 0,0-1-1 0 0,0 1 1 0 0,0 0 0 0 0,0-1-1 0 0,0 1 1 0 0,2 0-1 0 0,23 7 2342 0 0,-16-2-2754 0 0,-1 1-1 0 0,0 0 1 0 0,10 9 0 0 0,-16-13 304 0 0,19 16-217 0 0,-1 1 0 0 0,21 24 0 0 0,-37-38-66 0 0,0 0 1 0 0,-1 1-1 0 0,0 0 1 0 0,0 0-1 0 0,0 0 1 0 0,0 1-1 0 0,-1-1 1 0 0,0 1-1 0 0,-1 0 0 0 0,1 0 1 0 0,-1-1-1 0 0,-1 2 1 0 0,2 11-1 0 0,-3-13-2 0 0,-1-1 0 0 0,0 1-1 0 0,0-1 1 0 0,-1 1 0 0 0,1-1-1 0 0,-1 0 1 0 0,0 0 0 0 0,-1 1-1 0 0,1-2 1 0 0,-1 1 0 0 0,-7 9 0 0 0,-5 5-84 0 0,-25 25 0 0 0,20-22-88 0 0,-1-1-202 0 0,13-14-165 0 0,1 1 0 0 0,0-1 0 0 0,0 1 0 0 0,0 0 0 0 0,1 1 0 0 0,1 0 0 0 0,-6 10 0 0 0,11-19 336 0 0,0 1-1 0 0,-1-1 0 0 0,1 1 1 0 0,0-1-1 0 0,0 1 0 0 0,-1-1 1 0 0,1 1-1 0 0,0-1 0 0 0,0 1 1 0 0,0 0-1 0 0,0-1 0 0 0,0 1 1 0 0,0-1-1 0 0,0 1 1 0 0,0 0-1 0 0,0-1 0 0 0,0 1 1 0 0,0-1-1 0 0,0 1 0 0 0,1-1 1 0 0,-1 1-1 0 0,0 0 0 0 0,0-1 1 0 0,1 1-1 0 0,-1-1 0 0 0,1 2 1 0 0,15 3-6776 0 0,0-1 1466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10218 0 0,'-9'9'9531'0'0,"28"-6"-7274"0"0,-3-5-2118 0 0,0 1 1 0 0,0 1-1 0 0,0 0 1 0 0,0 1-1 0 0,0 1 1 0 0,0 1-1 0 0,0 0 0 0 0,0 1 1 0 0,25 9-1 0 0,-34-10-110 0 0,-1 0 0 0 0,0 0-1 0 0,0 0 1 0 0,-1 1 0 0 0,1 0-1 0 0,-1 0 1 0 0,1 1-1 0 0,-1-1 1 0 0,-1 1 0 0 0,1 0-1 0 0,-1 0 1 0 0,0 1 0 0 0,0-1-1 0 0,0 1 1 0 0,-1 0 0 0 0,0 0-1 0 0,0 0 1 0 0,0 0 0 0 0,-1 1-1 0 0,0-1 1 0 0,0 1 0 0 0,-1 0-1 0 0,1-1 1 0 0,-2 1 0 0 0,1 9-1 0 0,-1 1-146 0 0,-2 0 0 0 0,0 0-1 0 0,-1 0 1 0 0,-7 24 0 0 0,1-3-3412 0 0,2 0-4853 0 0,7-33 4353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07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25 144 11026 0 0,'-3'15'7096'0'0,"-3"6"-4648"0"0,2-9-2661 0 0,1-1 1 0 0,0 1-1 0 0,1-1 0 0 0,-1 13 1 0 0,3-23 169 0 0,0-1 0 0 0,0 0-1 0 0,0 1 1 0 0,0-1 0 0 0,0 1 0 0 0,0-1 0 0 0,0 0 0 0 0,0 1 0 0 0,0-1-1 0 0,1 0 1 0 0,-1 1 0 0 0,0-1 0 0 0,0 0 0 0 0,0 1 0 0 0,1-1 0 0 0,-1 0-1 0 0,0 0 1 0 0,0 1 0 0 0,1-1 0 0 0,-1 0 0 0 0,0 0 0 0 0,1 1 0 0 0,-1-1-1 0 0,0 0 1 0 0,0 0 0 0 0,1 0 0 0 0,-1 0 0 0 0,1 0 0 0 0,-1 1 0 0 0,0-1-1 0 0,1 0 1 0 0,-1 0 0 0 0,0 0 0 0 0,1 0 0 0 0,19-2-398 0 0,20-11 521 0 0,-38 12-140 0 0,11-5-546 0 0,-1 0 1 0 0,0-1-1 0 0,0 0 1 0 0,0-1-1 0 0,-1-1 1 0 0,0 0-1 0 0,-1 0 1 0 0,10-12-1 0 0,2-4-1652 0 0,-1-1 0 0 0,21-34 0 0 0,-29 35 1692 0 0,-12 24 649 0 0,-1 0 0 0 0,1 0-1 0 0,-1 0 1 0 0,1 0 0 0 0,-1 0 0 0 0,0 0 0 0 0,0 0 0 0 0,1 0-1 0 0,-1 0 1 0 0,0 0 0 0 0,0 0 0 0 0,0 0 0 0 0,0 0 0 0 0,0 0-1 0 0,0 0 1 0 0,0 0 0 0 0,0-1 0 0 0,-1 1 0 0 0,1 0-1 0 0,0 0 1 0 0,-1-1 0 0 0,-5 14 5280 0 0,-5 14-3176 0 0,-20 68 1339 0 0,0-1-4326 0 0,25-77-1648 0 0,-1 0 0 0 0,0-1 0 0 0,-17 24 0 0 0,11-20-2139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8:5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11138 0 0,'4'7'1012'0'0,"-1"0"0"0"0,0 1-1 0 0,0-1 1 0 0,0 1 0 0 0,-1 0 0 0 0,0 0-1 0 0,-1 0 1 0 0,1 14 0 0 0,-1 1 45 0 0,-6 39 0 0 0,3-45-1013 0 0,0 0 0 0 0,2-1 0 0 0,0 1 0 0 0,4 33 0 0 0,-4-49-57 0 0,0 1-1 0 0,1 0 0 0 0,-1-1 1 0 0,1 1-1 0 0,0-1 0 0 0,-1 1 1 0 0,1-1-1 0 0,0 0 0 0 0,0 1 1 0 0,0-1-1 0 0,0 0 1 0 0,0 1-1 0 0,0-1 0 0 0,0 0 1 0 0,0 0-1 0 0,1 0 0 0 0,-1 0 1 0 0,0 0-1 0 0,3 1 0 0 0,0 0 1 0 0,-1-1 0 0 0,1 0 0 0 0,-1 0 0 0 0,1 0 0 0 0,-1-1-1 0 0,1 1 1 0 0,0-1 0 0 0,5 0 0 0 0,5-1-16 0 0,0 0-1 0 0,0-1 1 0 0,20-6 0 0 0,-29 7-233 0 0,0-1-1 0 0,0 0 1 0 0,0 0-1 0 0,0-1 1 0 0,0 1 0 0 0,-1-1-1 0 0,1 0 1 0 0,-1 0-1 0 0,1 0 1 0 0,-1-1-1 0 0,0 0 1 0 0,-1 1 0 0 0,7-9-1 0 0,-5 4-571 0 0,0 0 0 0 0,0 0-1 0 0,-1-1 1 0 0,0 1-1 0 0,0-1 1 0 0,-1 0 0 0 0,2-12-1 0 0,0 0-966 0 0,-2 1-1 0 0,-1-1 1 0 0,0-28-1 0 0,-6-16 192 0 0,4 58 1587 0 0,-2 0 1 0 0,1 1-1 0 0,-1-1 1 0 0,0 0-1 0 0,-4-8 1 0 0,6 14 126 0 0,0 0 0 0 0,0 0-1 0 0,-1 1 1 0 0,1-1 0 0 0,0 0 0 0 0,-1 0-1 0 0,1 1 1 0 0,-1-1 0 0 0,1 0 0 0 0,-1 0 0 0 0,1 1-1 0 0,-1-1 1 0 0,1 1 0 0 0,-1-1 0 0 0,1 1 0 0 0,-1-1-1 0 0,0 1 1 0 0,1-1 0 0 0,-1 1 0 0 0,0-1 0 0 0,0 1-1 0 0,1 0 1 0 0,-1-1 0 0 0,0 1 0 0 0,0 0 0 0 0,0 0-1 0 0,1 0 1 0 0,-1-1 0 0 0,0 1 0 0 0,0 0-1 0 0,0 0 1 0 0,0 0 0 0 0,1 0 0 0 0,-1 1 0 0 0,0-1-1 0 0,0 0 1 0 0,0 0 0 0 0,0 0 0 0 0,1 1 0 0 0,-1-1-1 0 0,0 0 1 0 0,0 1 0 0 0,1-1 0 0 0,-1 1 0 0 0,0-1-1 0 0,1 1 1 0 0,-1-1 0 0 0,0 1 0 0 0,1-1 0 0 0,-1 1-1 0 0,1-1 1 0 0,-1 1 0 0 0,1 0 0 0 0,-1-1 0 0 0,1 1-1 0 0,-1 0 1 0 0,1 1 0 0 0,-4 3 617 0 0,1 0 0 0 0,0 0 0 0 0,1 0 0 0 0,-1 1 0 0 0,1 0 1 0 0,0-1-1 0 0,1 1 0 0 0,-1 0 0 0 0,1 0 0 0 0,0 0 0 0 0,0 0 0 0 0,1 7 0 0 0,0 14 1036 0 0,4 38-1 0 0,-2-43-1047 0 0,4 58 349 0 0,1 11-1583 0 0,20 102 0 0 0,-12-138-3905 0 0,3-20-3286 0 0,-5-16 821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07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0 409 5113 0 0,'20'-12'7592'0'0,"7"5"-3955"0"0,25 3-936 0 0,-48 4-2361 0 0,5 0-155 0 0,-1 0 1 0 0,1 1 0 0 0,-1-1-1 0 0,1 2 1 0 0,-1-1 0 0 0,0 1-1 0 0,1 0 1 0 0,-1 1 0 0 0,0 0-1 0 0,10 5 1 0 0,-13-5-134 0 0,1 1 0 0 0,-1-1-1 0 0,0 1 1 0 0,0 1 0 0 0,-1-1-1 0 0,1 1 1 0 0,-1-1 0 0 0,0 1-1 0 0,0 0 1 0 0,0 1 0 0 0,-1-1 0 0 0,0 1-1 0 0,0-1 1 0 0,3 10 0 0 0,-1 1-79 0 0,0-1 0 0 0,-1 1 0 0 0,-1 1 0 0 0,2 18 0 0 0,-2 10-8068 0 0,-2-31 3451 0 0,1-1-1010 0 0</inkml:trace>
  <inkml:trace contextRef="#ctx0" brushRef="#br0" timeOffset="1">429 8 13171 0 0,'10'-4'2000'0'0,"1"2"-31"0"0,3 1-33 0 0,3 5-576 0 0,1-2-687 0 0,3 1-273 0 0,4 3-112 0 0,1 2-96 0 0,1 1-96 0 0,-1 1-72 0 0,-1 3-192 0 0,-4 0-408 0 0,-5 3-521 0 0,-6-4-479 0 0,-4 0-504 0 0,-2 0-489 0 0,-9-1-704 0 0,-7 1-3536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07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9682 0 0,'27'-3'2191'0'0,"-1"1"0"0"0,1 2 0 0 0,48 4 0 0 0,-65-2-1793 0 0,1 0 0 0 0,-1 0 0 0 0,0 0 0 0 0,0 2 0 0 0,0-1 0 0 0,0 1 0 0 0,-1 1 0 0 0,0-1 0 0 0,1 2 0 0 0,-2-1 0 0 0,1 1 0 0 0,13 13 0 0 0,-20-18-346 0 0,0 1 1 0 0,-1 0-1 0 0,1 0 1 0 0,-1 0 0 0 0,1 0-1 0 0,-1 1 1 0 0,0-1-1 0 0,0 0 1 0 0,0 1-1 0 0,0-1 1 0 0,0 0-1 0 0,0 1 1 0 0,-1-1 0 0 0,1 1-1 0 0,-1-1 1 0 0,0 1-1 0 0,1-1 1 0 0,-1 1-1 0 0,-1 3 1 0 0,0-1-42 0 0,0-1 0 0 0,0 1 0 0 0,0 0 0 0 0,-1-1 0 0 0,0 1 0 0 0,0-1 0 0 0,0 1 0 0 0,-1-1 0 0 0,-4 7 0 0 0,1-3-393 0 0,-1 0 1 0 0,0-1-1 0 0,0 0 1 0 0,0 0-1 0 0,-1-1 1 0 0,0 0-1 0 0,0 0 1 0 0,0-1-1 0 0,-16 8 1 0 0,14-10-257 0 0,1 1 0 0 0,-1-2 1 0 0,0 1-1 0 0,-1-1 1 0 0,1-1-1 0 0,-15 1 0 0 0,127-10 4835 0 0,32-1-3938 0 0,-103 11-558 0 0,31-1-3958 0 0,-61-2 3944 0 0,0 1 0 0 0,0-1 0 0 0,0 1-1 0 0,0 0 1 0 0,-1-1 0 0 0,1 0 0 0 0,0 1-1 0 0,0-1 1 0 0,0 1 0 0 0,-1-1 0 0 0,1 0 0 0 0,0 0-1 0 0,-1 1 1 0 0,1-1 0 0 0,0 0 0 0 0,-1 0-1 0 0,1 0 1 0 0,-1 0 0 0 0,0 0 0 0 0,1 0 0 0 0,-1 1-1 0 0,0-1 1 0 0,1 0 0 0 0,-1 0 0 0 0,0 0-1 0 0,0 0 1 0 0,0 0 0 0 0,0 0 0 0 0,0 0 0 0 0,0 0-1 0 0,0 0 1 0 0,0 0 0 0 0,-1-2 0 0 0,1 2 87 0 0,-1-15-4029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08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9634 0 0,'8'5'1496'0'0,"0"-1"-1"0"0,-1 0 1 0 0,2-1 0 0 0,-1 0 0 0 0,16 4-1 0 0,-14-4-1598 0 0,0-2 0 0 0,0 1-1 0 0,0-1 1 0 0,1 0 0 0 0,-1-1-1 0 0,0-1 1 0 0,0 1 0 0 0,14-4-1 0 0,-22 4-268 0 0,0-1 0 0 0,0 1 0 0 0,0-1 0 0 0,-1 0 0 0 0,1 1 0 0 0,0-1 0 0 0,0 0 0 0 0,0 0-1 0 0,-1 0 1 0 0,1 0 0 0 0,0-1 0 0 0,-1 1 0 0 0,1 0 0 0 0,-1-1 0 0 0,1 1 0 0 0,-1-1-1 0 0,0 1 1 0 0,0-1 0 0 0,0 0 0 0 0,0 0 0 0 0,0 1 0 0 0,0-1 0 0 0,0 0 0 0 0,0 0-1 0 0,-1 0 1 0 0,1 0 0 0 0,0-4 0 0 0,-3-23-1374 0 0,-9 1 4651 0 0,12 41 3544 0 0,-7 15-4110 0 0,3-12-1321 0 0,-16 83 239 0 0,-6 44-1424 0 0,23-122-1257 0 0,0 1 0 0 0,2 0 0 0 0,0-1-1 0 0,5 34 1 0 0,-4-51 853 0 0,-1-3 358 0 0,0 1 0 0 0,0-1 0 0 0,0 0 0 0 0,0 0 0 0 0,1 0 0 0 0,-1 0 0 0 0,0 0 0 0 0,1 0 0 0 0,-1 0 0 0 0,0 0 0 0 0,1 0 0 0 0,-1 0 0 0 0,1 0 0 0 0,0 0 0 0 0,-1 0 0 0 0,1 0 0 0 0,0 0 0 0 0,-1-1 0 0 0,1 1 0 0 0,0 0 0 0 0,0 0 0 0 0,0-1 0 0 0,0 1 0 0 0,0 0 0 0 0,0-1 0 0 0,0 1 0 0 0,0-1 0 0 0,0 0 0 0 0,1 1 0 0 0,20 7-2891 0 0</inkml:trace>
  <inkml:trace contextRef="#ctx0" brushRef="#br0" timeOffset="1">375 83 6401 0 0,'5'1'2609'0'0,"-1"7"-49"0"0,-2 6-175 0 0,-2 10-553 0 0,-3 4-711 0 0,-3 5-473 0 0,1 3-328 0 0,1 0-96 0 0,-1-1-104 0 0,2-1-168 0 0,1-5-224 0 0,2-9-280 0 0,3-6-425 0 0,2-7-511 0 0,1-3-512 0 0,-1-8-497 0 0,-2-2-415 0 0,1-1-2105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08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8650 0 0,'35'21'6895'0'0,"-3"9"-3413"0"0,22 37-1276 0 0,-49-60-1962 0 0,-2-3-254 0 0,0-1 1 0 0,-1 0-1 0 0,1 1 1 0 0,-1-1 0 0 0,0 1-1 0 0,0 0 1 0 0,-1 0-1 0 0,1 0 1 0 0,-1 0-1 0 0,0 0 1 0 0,0 0 0 0 0,0 0-1 0 0,0 0 1 0 0,-1 1-1 0 0,0-1 1 0 0,1 0 0 0 0,-2 0-1 0 0,1 1 1 0 0,0-1-1 0 0,-1 0 1 0 0,0 0 0 0 0,0 0-1 0 0,0 0 1 0 0,0 0-1 0 0,-1 0 1 0 0,0 0-1 0 0,0 0 1 0 0,0 0 0 0 0,0-1-1 0 0,0 1 1 0 0,-1-1-1 0 0,1 0 1 0 0,-1 1 0 0 0,-6 4-1 0 0,-7 8-1007 0 0,-1-1-1 0 0,0 0 0 0 0,-1-1 1 0 0,-25 14-1 0 0,-83 40-1644 0 0,107-59 2526 0 0,4 1 533 0 0,15-10-378 0 0,0 0 1 0 0,0 0-1 0 0,0 0 0 0 0,0 0 1 0 0,0 0-1 0 0,0 1 1 0 0,-1-1-1 0 0,1 0 0 0 0,0 0 1 0 0,0 0-1 0 0,0 0 1 0 0,0 0-1 0 0,0 0 0 0 0,0 1 1 0 0,0-1-1 0 0,0 0 1 0 0,0 0-1 0 0,0 0 0 0 0,0 0 1 0 0,0 0-1 0 0,1 0 1 0 0,-1 0-1 0 0,0 1 1 0 0,0-1-1 0 0,0 0 0 0 0,0 0 1 0 0,0 0-1 0 0,0 0 1 0 0,0 0-1 0 0,0 0 0 0 0,0 0 1 0 0,0 0-1 0 0,0 1 1 0 0,0-1-1 0 0,1 0 0 0 0,-1 0 1 0 0,0 0-1 0 0,0 0 1 0 0,0 0-1 0 0,0 0 0 0 0,0 0 1 0 0,0 0-1 0 0,0 0 1 0 0,0 0-1 0 0,1 0 0 0 0,-1 0 1 0 0,0 0-1 0 0,0 0 1 0 0,0 0-1 0 0,0 0 1 0 0,0 0-1 0 0,0 0 0 0 0,1 0 1 0 0,-1 0-1 0 0,0 0 1 0 0,0 0-1 0 0,0 0 0 0 0,35-2 2718 0 0,-14 1-1920 0 0,150 22 125 0 0,-119-12-4704 0 0,-49-8 3099 0 0,-1-1 1 0 0,1 1 0 0 0,0-1-1 0 0,0 0 1 0 0,-1 0-1 0 0,1 0 1 0 0,0 0 0 0 0,0 0-1 0 0,0-1 1 0 0,-1 1 0 0 0,5-2-1 0 0,2-3-4240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08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12 152 7114 0 0,'3'2'9272'0'0,"-1"8"-4986"0"0,1 23-1752 0 0,-13 90-712 0 0,0 10-1946 0 0,10-118-862 0 0,1-1 0 0 0,0 1 0 0 0,1 0 0 0 0,1-1 0 0 0,0 0 0 0 0,10 26 1 0 0,-12-38 462 0 0,-1 0 0 0 0,1 0 1 0 0,0 0-1 0 0,0 0 1 0 0,0-1-1 0 0,0 1 1 0 0,0 0-1 0 0,0-1 1 0 0,0 1-1 0 0,0-1 1 0 0,1 1-1 0 0,-1-1 1 0 0,1 1-1 0 0,-1-1 1 0 0,3 2-1 0 0,8-2-5678 0 0</inkml:trace>
  <inkml:trace contextRef="#ctx0" brushRef="#br0" timeOffset="1">256 40 7330 0 0,'4'-4'1515'0'0,"0"0"1"0"0,1 0 0 0 0,0 1 0 0 0,0-1 0 0 0,0 1 0 0 0,0 0 0 0 0,10-3 0 0 0,-10 4-1151 0 0,0 0 1 0 0,1 1 0 0 0,-1 0-1 0 0,0 0 1 0 0,0 0-1 0 0,1 1 1 0 0,-1 0-1 0 0,7 0 1 0 0,-7 0-376 0 0,-1 1 1 0 0,0 0-1 0 0,0 0 1 0 0,0 0 0 0 0,0 0-1 0 0,0 1 1 0 0,0-1-1 0 0,0 1 1 0 0,0 0 0 0 0,-1 0-1 0 0,1 1 1 0 0,-1-1-1 0 0,1 1 1 0 0,-1 0 0 0 0,0 0-1 0 0,0 0 1 0 0,0 0-1 0 0,0 0 1 0 0,-1 0 0 0 0,0 1-1 0 0,1 0 1 0 0,-1-1-1 0 0,0 1 1 0 0,1 5-1 0 0,3 4 6 0 0,-4-9-685 0 0,0 0 0 0 0,0 0 1 0 0,-1 0-1 0 0,1 1 0 0 0,-1-1 1 0 0,1 5-1 0 0,-2-7 286 0 0,0-1 0 0 0,0 0 0 0 0,-1 1 0 0 0,1-1 0 0 0,0 0 0 0 0,0 0 1 0 0,-1 1-1 0 0,1-1 0 0 0,0 0 0 0 0,-1 0 0 0 0,0 0 0 0 0,1 1 0 0 0,-1-1 0 0 0,1 0 0 0 0,-1 0 0 0 0,0 0 0 0 0,0 0 0 0 0,0 0 0 0 0,0 0 0 0 0,0 0 0 0 0,0-1 0 0 0,0 1 0 0 0,0 0 0 0 0,0 0 0 0 0,-2 0 1 0 0,-10 7-4407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09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10314 0 0,'6'-4'578'0'0,"0"1"1"0"0,1 1-1 0 0,-1-1 0 0 0,1 1 0 0 0,0 0 0 0 0,0 1 1 0 0,0 0-1 0 0,0 0 0 0 0,0 0 0 0 0,0 1 0 0 0,14 1 1 0 0,-8-1-315 0 0,0 2 0 0 0,0 0 1 0 0,0 1-1 0 0,0 0 0 0 0,19 7 1 0 0,-31-9-236 0 0,1 0 0 0 0,0-1 0 0 0,0 1 0 0 0,0 0 1 0 0,0 0-1 0 0,-1 0 0 0 0,1 0 0 0 0,0 1 0 0 0,-1-1 0 0 0,1 0 0 0 0,-1 1 1 0 0,0-1-1 0 0,1 1 0 0 0,-1-1 0 0 0,1 3 0 0 0,-1-3-34 0 0,-1 0-1 0 0,0 0 1 0 0,0 0 0 0 0,0 0-1 0 0,0 0 1 0 0,1-1-1 0 0,-1 1 1 0 0,-1 0-1 0 0,1 0 1 0 0,0 0 0 0 0,0 0-1 0 0,0 0 1 0 0,0 0-1 0 0,-1 0 1 0 0,1 0-1 0 0,0 0 1 0 0,-1 0 0 0 0,1-1-1 0 0,-1 1 1 0 0,1 0-1 0 0,-1 0 1 0 0,0 1-1 0 0,-5 4-124 0 0,-1 0 0 0 0,0 0 0 0 0,1-1 0 0 0,-2 0 0 0 0,-11 7 0 0 0,-3 2 78 0 0,17-10 75 0 0,0 1 0 0 0,0 0 0 0 0,1 0 1 0 0,0 0-1 0 0,0 1 0 0 0,0-1 0 0 0,0 1 0 0 0,1 0 1 0 0,0 0-1 0 0,0 0 0 0 0,1 1 0 0 0,0-1 0 0 0,0 0 1 0 0,-1 10-1 0 0,2-13 30 0 0,0 0 1 0 0,1 0 0 0 0,0 0-1 0 0,-1 0 1 0 0,1 0 0 0 0,0 1-1 0 0,1-1 1 0 0,-1 0 0 0 0,0 0 0 0 0,1 0-1 0 0,0 0 1 0 0,0 0 0 0 0,0 0-1 0 0,0 0 1 0 0,0 0 0 0 0,0 0-1 0 0,1 0 1 0 0,-1 0 0 0 0,1-1-1 0 0,0 1 1 0 0,0-1 0 0 0,0 1-1 0 0,0-1 1 0 0,1 0 0 0 0,-1 0-1 0 0,0 0 1 0 0,1 0 0 0 0,0 0-1 0 0,-1 0 1 0 0,1-1 0 0 0,0 1-1 0 0,3 0 1 0 0,-2-1 14 0 0,0 0 0 0 0,0 0-1 0 0,0 0 1 0 0,0-1 0 0 0,0 0-1 0 0,0 0 1 0 0,1 0 0 0 0,-1 0 0 0 0,0-1-1 0 0,0 1 1 0 0,0-1 0 0 0,0 0 0 0 0,0 0-1 0 0,0-1 1 0 0,-1 1 0 0 0,1-1 0 0 0,0 0-1 0 0,0 0 1 0 0,-1 0 0 0 0,0 0 0 0 0,1 0-1 0 0,-1-1 1 0 0,0 0 0 0 0,0 0-1 0 0,0 0 1 0 0,-1 0 0 0 0,1 0 0 0 0,3-5-1 0 0,-1 1-80 0 0,-1 1-1 0 0,0-1 1 0 0,0 0-1 0 0,-1 0 0 0 0,1-1 1 0 0,-1 1-1 0 0,-1-1 0 0 0,0 1 1 0 0,0-1-1 0 0,0 0 1 0 0,-1 0-1 0 0,0 0 0 0 0,0-15 1 0 0,-3 11-866 0 0,0 0 0 0 0,-1 0 0 0 0,-7-20 1 0 0,-17-31-8650 0 0,19 44 3611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0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8994 0 0,'11'17'3601'0'0,"-2"1"0"0"0,9 23 0 0 0,20 79-755 0 0,-23-64-3391 0 0,-15-56 460 0 0,0 1 0 0 0,0 0 0 0 0,1 0 0 0 0,-1 0 0 0 0,0 0 0 0 0,1 0 0 0 0,-1 0 0 0 0,1-1 0 0 0,-1 1-1 0 0,1 0 1 0 0,-1 0 0 0 0,1-1 0 0 0,-1 1 0 0 0,1 0 0 0 0,0-1 0 0 0,-1 1 0 0 0,2 0 0 0 0,-1-1 52 0 0,-1 0 0 0 0,1 1 0 0 0,-1-1 0 0 0,1 0 0 0 0,-1 0 0 0 0,1 0 1 0 0,-1 0-1 0 0,1 0 0 0 0,-1 0 0 0 0,1-1 0 0 0,-1 1 0 0 0,1 0 0 0 0,-1 0 0 0 0,0 0 0 0 0,1 0 0 0 0,-1-1 0 0 0,1 1 0 0 0,-1 0 0 0 0,1 0 0 0 0,-1-1 0 0 0,0 1 1 0 0,1 0-1 0 0,0-1 0 0 0,23-31-266 0 0,-13 15 311 0 0,1 4 77 0 0,0 0 1 0 0,1 1 0 0 0,1 1 0 0 0,16-12-1 0 0,-25 20-69 0 0,-1-1 1 0 0,1 1-1 0 0,0 1 0 0 0,0-1 0 0 0,0 1 0 0 0,0 0 1 0 0,1 0-1 0 0,-1 0 0 0 0,1 1 0 0 0,-1 0 0 0 0,1 0 1 0 0,-1 0-1 0 0,1 1 0 0 0,0 0 0 0 0,-1 0 0 0 0,1 0 0 0 0,6 2 1 0 0,-11-2-136 0 0,0 0 0 0 0,0 0 0 0 0,0 0 0 0 0,0 0 0 0 0,-1 0 0 0 0,1 0 0 0 0,0 1 1 0 0,0-1-1 0 0,0 0 0 0 0,-1 1 0 0 0,1-1 0 0 0,0 1 0 0 0,0-1 0 0 0,-1 1 0 0 0,1-1 1 0 0,0 1-1 0 0,-1-1 0 0 0,1 1 0 0 0,0-1 0 0 0,-1 1 0 0 0,1 0 0 0 0,-1-1 0 0 0,1 1 0 0 0,-1 0 1 0 0,0 0-1 0 0,1 0 0 0 0,-1-1 0 0 0,0 1 0 0 0,1 0 0 0 0,-1 0 0 0 0,0 0 0 0 0,0-1 0 0 0,0 1 1 0 0,0 0-1 0 0,0 0 0 0 0,0 0 0 0 0,0 0 0 0 0,0 0 0 0 0,0 0 0 0 0,0-1 0 0 0,0 1 0 0 0,0 0 1 0 0,-1 0-1 0 0,1 0 0 0 0,0-1 0 0 0,-1 1 0 0 0,1 0 0 0 0,0 0 0 0 0,-1 0 0 0 0,1-1 1 0 0,-1 1-1 0 0,1 0 0 0 0,-1-1 0 0 0,-1 2 0 0 0,-1 2-597 0 0,-1-1-1 0 0,1 1 1 0 0,-1 0 0 0 0,0-1-1 0 0,0 0 1 0 0,-1 0 0 0 0,-7 4-1 0 0,-9 1-524 0 0,-1-1 0 0 0,-31 6 0 0 0,31-8 2377 0 0,-1 1 0 0 0,-26 11-1 0 0,44-15-468 0 0,0 1 0 0 0,0 0 0 0 0,1 0 0 0 0,-1 0-1 0 0,1 1 1 0 0,0 0 0 0 0,-5 4 0 0 0,9-7-479 0 0,-1-1 0 0 0,0 1 0 0 0,1 0 0 0 0,-1 0 0 0 0,1-1 0 0 0,-1 1 0 0 0,1 0 0 0 0,-1 0 0 0 0,1 0 0 0 0,-1 0-1 0 0,1 0 1 0 0,0 0 0 0 0,0 0 0 0 0,0 0 0 0 0,-1 0 0 0 0,1 0 0 0 0,0 0 0 0 0,0 1 0 0 0,1-1-99 0 0,-1 0-1 0 0,1 0 0 0 0,0 0 0 0 0,-1 0 1 0 0,1 0-1 0 0,-1 0 0 0 0,1-1 1 0 0,0 1-1 0 0,0 0 0 0 0,0-1 1 0 0,-1 1-1 0 0,1 0 0 0 0,0-1 1 0 0,0 1-1 0 0,0-1 0 0 0,0 0 1 0 0,0 1-1 0 0,0-1 0 0 0,0 0 0 0 0,0 1 1 0 0,0-1-1 0 0,2 0 0 0 0,68 13 599 0 0,-43-9-1030 0 0,35 10 1 0 0,-55-12-576 0 0,0 1 1 0 0,0 0 0 0 0,0 0-1 0 0,-1 1 1 0 0,1 0-1 0 0,-1 1 1 0 0,0-1 0 0 0,11 11-1 0 0,-11-8-1087 0 0,-10-7 1 0 0,-1 0 291 0 0,1 6-1935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10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21 7906 0 0,'-24'58'8180'0'0,"21"-48"-7367"0"0,1-1 1 0 0,0 1-1 0 0,0 0 1 0 0,0 17-1 0 0,2-23-748 0 0,0 0-1 0 0,0-1 1 0 0,0 1-1 0 0,0 0 1 0 0,1-1 0 0 0,-1 1-1 0 0,1-1 1 0 0,0 1-1 0 0,0-1 1 0 0,0 1 0 0 0,1-1-1 0 0,-1 1 1 0 0,1-1-1 0 0,0 0 1 0 0,0 0-1 0 0,0 0 1 0 0,0 0 0 0 0,1 0-1 0 0,-1-1 1 0 0,1 1-1 0 0,-1-1 1 0 0,1 1-1 0 0,0-1 1 0 0,0 0 0 0 0,0 0-1 0 0,0 0 1 0 0,1 0-1 0 0,-1-1 1 0 0,0 0-1 0 0,1 1 1 0 0,-1-1 0 0 0,1 0-1 0 0,3 0 1 0 0,-1 0-9 0 0,1 0 0 0 0,-1-1 0 0 0,0 0 0 0 0,1 0 0 0 0,-1 0-1 0 0,0-1 1 0 0,1 0 0 0 0,-1 0 0 0 0,0-1 0 0 0,0 1 0 0 0,0-1 0 0 0,0-1 0 0 0,0 1 0 0 0,0-1 0 0 0,-1 0 0 0 0,1-1 0 0 0,-1 1 0 0 0,8-8 0 0 0,-10 9-62 0 0,0-1 0 0 0,0 0 0 0 0,0 0 0 0 0,0 0 1 0 0,-1-1-1 0 0,0 1 0 0 0,0 0 0 0 0,0-1 0 0 0,0 0 0 0 0,0 1 0 0 0,-1-1 0 0 0,1 0 1 0 0,-1 0-1 0 0,0 0 0 0 0,0 0 0 0 0,-1 0 0 0 0,1 0 0 0 0,-1 0 0 0 0,0 0 0 0 0,0 0 1 0 0,0 0-1 0 0,-1 0 0 0 0,1 0 0 0 0,-1 0 0 0 0,0 0 0 0 0,0 0 0 0 0,0 0 0 0 0,-1 0 1 0 0,-3-6-1 0 0,2 4-62 0 0,0 0 0 0 0,-1 0 0 0 0,0 0 0 0 0,0 1 0 0 0,0 0 0 0 0,-1 0 0 0 0,0 0 0 0 0,0 0 0 0 0,0 1 0 0 0,-1-1 0 0 0,1 1 0 0 0,-1 1 1 0 0,0-1-1 0 0,0 1 0 0 0,0 0 0 0 0,-9-3 0 0 0,11 5-222 0 0,-1 0 1 0 0,1 1 0 0 0,-1-1-1 0 0,0 1 1 0 0,1-1-1 0 0,-1 1 1 0 0,1 1-1 0 0,-1-1 1 0 0,0 1-1 0 0,1-1 1 0 0,-1 1-1 0 0,1 1 1 0 0,-1-1 0 0 0,1 1-1 0 0,0-1 1 0 0,0 1-1 0 0,0 0 1 0 0,0 1-1 0 0,0-1 1 0 0,0 1-1 0 0,0 0 1 0 0,1 0-1 0 0,-1 0 1 0 0,-4 6 0 0 0,7-8 62 0 0,0 0 0 0 0,0 0 0 0 0,0 0 0 0 0,-1 0 0 0 0,1 0 1 0 0,0 0-1 0 0,0 0 0 0 0,0-1 0 0 0,-1 1 0 0 0,1 0 1 0 0,0-1-1 0 0,-1 1 0 0 0,1-1 0 0 0,0 0 0 0 0,-1 1 1 0 0,1-1-1 0 0,-1 0 0 0 0,1 0 0 0 0,0 0 0 0 0,-1 0 0 0 0,1 0 1 0 0,-1 0-1 0 0,-2-1 0 0 0,-9 1-1782 0 0,13 0 1796 0 0,-1 0 0 0 0,0 1-1 0 0,1-1 1 0 0,-1 0 0 0 0,0 0-1 0 0,1 1 1 0 0,-1-1 0 0 0,0 1-1 0 0,1-1 1 0 0,-1 0 0 0 0,1 1-1 0 0,-1-1 1 0 0,1 1 0 0 0,-1 0-1 0 0,1-1 1 0 0,-1 1 0 0 0,1-1-1 0 0,0 1 1 0 0,-1-1 0 0 0,1 1-1 0 0,0 0 1 0 0,-1-1 0 0 0,1 2-1 0 0</inkml:trace>
  <inkml:trace contextRef="#ctx0" brushRef="#br0" timeOffset="1">601 123 18028 0 0,'9'-9'1568'0'0,"1"3"-200"0"0,0 0-159 0 0,-4 3-233 0 0,-5 3-464 0 0,-1 1-592 0 0,2 1-640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32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1 260 8282 0 0,'2'-6'128'0'0,"-1"-1"-1"0"0,2 1 1 0 0,-1 0 0 0 0,1 0 0 0 0,0 0 0 0 0,0 0-1 0 0,0 1 1 0 0,1-1 0 0 0,0 1 0 0 0,5-5 0 0 0,-7 8-87 0 0,1 0 0 0 0,-1 1 1 0 0,1-1-1 0 0,0 1 0 0 0,-1-1 1 0 0,1 1-1 0 0,0 0 0 0 0,0 0 1 0 0,-1 1-1 0 0,1-1 0 0 0,0 0 1 0 0,0 1-1 0 0,0 0 0 0 0,0 0 1 0 0,0 0-1 0 0,0 0 0 0 0,0 0 1 0 0,0 0-1 0 0,0 1 0 0 0,0 0 1 0 0,0-1-1 0 0,0 1 0 0 0,-1 0 1 0 0,6 3-1 0 0,17 4 343 0 0,0 0 1 0 0,1-2-1 0 0,-1-1 1 0 0,1-1-1 0 0,1-1 1 0 0,-1-1-1 0 0,0-1 1 0 0,0-2-1 0 0,46-6 1 0 0,-10 0-251 0 0,0 2 1 0 0,1 4 0 0 0,-1 2 0 0 0,114 16-1 0 0,-123-9 205 0 0,1-3 0 0 0,-1-3-1 0 0,104-7 1 0 0,157-48 480 0 0,-13-7-908 0 0,-212 47 76 0 0,130-3 0 0 0,-10 16-7 0 0,-53 2 261 0 0,280-32 1 0 0,-366 19-154 0 0,208-28 141 0 0,-216 34-208 0 0,1 2 0 0 0,93 9 0 0 0,585 26 511 0 0,-625-34-512 0 0,320 6 439 0 0,-351 2-395 0 0,-1 3 1 0 0,1 4-1 0 0,90 27 0 0 0,-23 6-9 0 0,140 37-77 0 0,-239-72 90 0 0,0-2 0 0 0,0-2 0 0 0,90-1 0 0 0,126-23 672 0 0,7 0-306 0 0,-207 16-320 0 0,137 17-1 0 0,57 31 13 0 0,219 23 64 0 0,-231-65 233 0 0,-72-4-1407 0 0,-62 6-2696 0 0,-74-1-1347 0 0,-10 2-2599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51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19 8114 0 0,'-14'12'3506'0'0,"12"-10"-2936"0"0,-1 1 1 0 0,1 0-1 0 0,-1-1 0 0 0,1 0 0 0 0,-1 1 0 0 0,0-1 0 0 0,0 0 0 0 0,0-1 0 0 0,0 1 0 0 0,-1 0 0 0 0,1-1 0 0 0,0 0 1 0 0,0 0-1 0 0,-1 0 0 0 0,-5 1 0 0 0,8-2-520 0 0,1 0 0 0 0,0 0 0 0 0,-1 0 0 0 0,1-1 0 0 0,0 1 0 0 0,-1 0 0 0 0,1 0 0 0 0,0 0 0 0 0,0-1 0 0 0,-1 1 0 0 0,1 0 0 0 0,0-1 0 0 0,0 1 0 0 0,-1 0 0 0 0,1 0 0 0 0,0-1 0 0 0,0 1 0 0 0,0 0 0 0 0,0-1 0 0 0,-1 1 0 0 0,1 0 0 0 0,0-1 0 0 0,0 1 0 0 0,0 0 0 0 0,0-1 0 0 0,0 1 0 0 0,0-1 0 0 0,0 1 0 0 0,0 0 0 0 0,0-1 0 0 0,0 1 0 0 0,0 0 0 0 0,0-1 0 0 0,0 1 0 0 0,0 0 0 0 0,1-1 0 0 0,-1 1 0 0 0,0 0 0 0 0,0-1 0 0 0,0 1 0 0 0,0 0 0 0 0,1-1 0 0 0,-1 1 0 0 0,0 0 0 0 0,0-1 0 0 0,1 1 0 0 0,-1 0 0 0 0,0 0 0 0 0,0-1 0 0 0,1 1 0 0 0,-1 0 0 0 0,0 0 0 0 0,1 0 0 0 0,-1 0 0 0 0,1-1 0 0 0,16-14 165 0 0,-6 10-199 0 0,0 0 1 0 0,0 1-1 0 0,0 1 0 0 0,0 0 1 0 0,0 0-1 0 0,1 1 0 0 0,13 0 0 0 0,82-1-45 0 0,-102 4 31 0 0,172 9-1593 0 0,-61 10-4557 0 0,-111-19 5019 0 0,0 0 0 0 0,1 1 1 0 0,-1 0-1 0 0,0 0 0 0 0,7 4 1 0 0,-2 1-4748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9:0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158 108 3721 0 0,'-2'-2'393'0'0,"0"0"-1"0"0,1 0 1 0 0,-1 1 0 0 0,0-1 0 0 0,0 1 0 0 0,0 0 0 0 0,0 0 0 0 0,0-1-1 0 0,0 1 1 0 0,-1 0 0 0 0,1 1 0 0 0,0-1 0 0 0,-1 0 0 0 0,1 1-1 0 0,0-1 1 0 0,-1 1 0 0 0,1 0 0 0 0,0 0 0 0 0,-1 0 0 0 0,1 0 0 0 0,-1 0-1 0 0,1 0 1 0 0,0 1 0 0 0,-1-1 0 0 0,1 1 0 0 0,0-1 0 0 0,0 1-1 0 0,-1 0 1 0 0,1 0 0 0 0,0 0 0 0 0,-3 2 0 0 0,2-1-250 0 0,1-1 0 0 0,-1 1-1 0 0,1-1 1 0 0,-1 1 0 0 0,1 0 0 0 0,0 0 0 0 0,0 0 0 0 0,0 0 0 0 0,0 0 0 0 0,0 0 0 0 0,0 0-1 0 0,1 1 1 0 0,-1-1 0 0 0,1 1 0 0 0,0-1 0 0 0,-1 1 0 0 0,1 0 0 0 0,0 0 0 0 0,1-1-1 0 0,-1 1 1 0 0,0 0 0 0 0,1 0 0 0 0,0 0 0 0 0,-1 0 0 0 0,1 0 0 0 0,1 4 0 0 0,2 8-99 0 0,2 0 0 0 0,0-1 1 0 0,0 0-1 0 0,1 0 1 0 0,1-1-1 0 0,13 21 0 0 0,-15-27-47 0 0,-1 0 0 0 0,2 0-1 0 0,-1 0 1 0 0,1-1 0 0 0,0 0 0 0 0,0 0-1 0 0,1 0 1 0 0,-1-1 0 0 0,1 0 0 0 0,1 0-1 0 0,-1-1 1 0 0,16 7 0 0 0,-20-10 1 0 0,-1 0 1 0 0,1 0 0 0 0,0-1-1 0 0,0 1 1 0 0,-1-1 0 0 0,1 0-1 0 0,0 1 1 0 0,0-1 0 0 0,0-1 0 0 0,-1 1-1 0 0,1 0 1 0 0,0 0 0 0 0,0-1-1 0 0,-1 0 1 0 0,1 0 0 0 0,0 1-1 0 0,-1-2 1 0 0,1 1 0 0 0,3-2-1 0 0,-3 0 2 0 0,0 1 0 0 0,0-1-1 0 0,-1 1 1 0 0,1-1 0 0 0,-1 0-1 0 0,0 0 1 0 0,0 0-1 0 0,0 0 1 0 0,0-1 0 0 0,-1 1-1 0 0,1 0 1 0 0,-1-1 0 0 0,1-3-1 0 0,1-6 14 0 0,0 0 1 0 0,-1 0-1 0 0,-1-1 0 0 0,0 1 1 0 0,-1 0-1 0 0,-1-1 0 0 0,-1-13 0 0 0,-1 10 14 0 0,-1-1 0 0 0,0 1 0 0 0,-1 0 0 0 0,0 0 0 0 0,-11-20 0 0 0,13 31-30 0 0,0 0 0 0 0,-1 0 0 0 0,0 0 0 0 0,-1 0 0 0 0,1 0 0 0 0,-1 1 0 0 0,-5-5 0 0 0,7 7-16 0 0,0 1 1 0 0,0 0 0 0 0,0 0 0 0 0,-1 0 0 0 0,1 0 0 0 0,0 1 0 0 0,-1-1 0 0 0,1 1-1 0 0,-1 0 1 0 0,1 0 0 0 0,-1 0 0 0 0,1 1 0 0 0,-1-1 0 0 0,-5 0 0 0 0,5 2-50 0 0,1-1 0 0 0,-1 0 0 0 0,1 0 0 0 0,-1 1 1 0 0,1 0-1 0 0,0 0 0 0 0,-1 0 0 0 0,1 0 0 0 0,0 0 1 0 0,-1 1-1 0 0,1 0 0 0 0,0-1 0 0 0,0 1 0 0 0,0 0 1 0 0,1 1-1 0 0,-4 2 0 0 0,2-1-83 0 0,0 1 0 0 0,0 0-1 0 0,0 0 1 0 0,1 0 0 0 0,0 0-1 0 0,0 1 1 0 0,0 0 0 0 0,-2 9 0 0 0,0 0-314 0 0,2 0 1 0 0,0 0 0 0 0,0 0 0 0 0,2 0-1 0 0,0 1 1 0 0,2 25 0 0 0,0-25-142 0 0,1 1 0 0 0,2 0 0 0 0,-1-1 0 0 0,2 0 0 0 0,10 25 0 0 0,-8-24 1386 0 0,2-1 0 0 0,17 26 0 0 0,-24-37-508 0 0,0 0 1 0 0,1 0 0 0 0,-2 0 0 0 0,1 1-1 0 0,-1-1 1 0 0,0 0 0 0 0,0 0 0 0 0,0 1 0 0 0,-1-1-1 0 0,1 1 1 0 0,-1-1 0 0 0,-1 1 0 0 0,1-1-1 0 0,-1 0 1 0 0,0 1 0 0 0,0-1 0 0 0,-1 0 0 0 0,-2 7-1 0 0,-2 5-232 0 0,0 0-1 0 0,-2-1 1 0 0,0 0-1 0 0,-12 19 0 0 0,16-29-27 0 0,0 2-26 0 0,-1-1 0 0 0,0 1-1 0 0,0-1 1 0 0,0 0 0 0 0,-1-1 0 0 0,0 1-1 0 0,-1-1 1 0 0,1 0 0 0 0,-1-1-1 0 0,-11 7 1 0 0,16-14-294 0 0,6-8 234 0 0,7-7 155 0 0,-8 13-46 0 0,1 1 0 0 0,0 0-1 0 0,0 0 1 0 0,0 0 0 0 0,0 1 0 0 0,1 0 0 0 0,-1 0 0 0 0,1 0 0 0 0,-1 0 0 0 0,1 0 0 0 0,0 1 0 0 0,-1 0 0 0 0,1 0 0 0 0,6 0 0 0 0,6 0 251 0 0,1 1 0 0 0,30 4-1 0 0,25 1-1534 0 0,-67-5 741 0 0,-1-1 1 0 0,1 1-1 0 0,0-1 1 0 0,0-1 0 0 0,-1 1-1 0 0,1-1 1 0 0,-1 0-1 0 0,1 0 1 0 0,9-5-1 0 0,4-7-3330 0 0,3-1-1539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51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30 11594 0 0,'-2'0'594'0'0,"0"0"0"0"0,0 1 0 0 0,0-1 0 0 0,0 0 0 0 0,0-1 0 0 0,0 1 0 0 0,0 0 0 0 0,0-1 0 0 0,0 1 0 0 0,0-1 0 0 0,-3 0 0 0 0,5 1-520 0 0,0 0 0 0 0,0 0 1 0 0,0-1-1 0 0,0 1 0 0 0,-1 0 0 0 0,1 0 1 0 0,0 0-1 0 0,0 0 0 0 0,0 0 1 0 0,0 0-1 0 0,-1-1 0 0 0,1 1 1 0 0,0 0-1 0 0,0 0 0 0 0,0 0 1 0 0,0 0-1 0 0,0-1 0 0 0,0 1 0 0 0,0 0 1 0 0,0 0-1 0 0,-1 0 0 0 0,1-1 1 0 0,0 1-1 0 0,0 0 0 0 0,0 0 1 0 0,0-1-1 0 0,0 1 0 0 0,0 0 1 0 0,0 0-1 0 0,0 0 0 0 0,0-1 0 0 0,0 1 1 0 0,1 0-1 0 0,-1 0 0 0 0,0 0 1 0 0,0-1-1 0 0,13-9 641 0 0,-7 8-660 0 0,0 0 0 0 0,-1 0 0 0 0,1 1 0 0 0,0 0 0 0 0,0 0 0 0 0,0 1 0 0 0,0-1 0 0 0,1 1 0 0 0,10 2 0 0 0,56 10-51 0 0,-37-4-234 0 0,1 2 1 0 0,-2 2-1 0 0,1 1 1 0 0,52 29 0 0 0,-86-41 192 0 0,-1-1 1 0 0,1 1-1 0 0,-1 0 0 0 0,0 0 1 0 0,0 0-1 0 0,1 1 1 0 0,-1-1-1 0 0,0 0 1 0 0,0 0-1 0 0,0 1 1 0 0,0-1-1 0 0,0 0 1 0 0,-1 1-1 0 0,1-1 1 0 0,0 1-1 0 0,-1-1 1 0 0,1 1-1 0 0,-1-1 1 0 0,1 1-1 0 0,-1-1 0 0 0,0 1 1 0 0,0 0-1 0 0,0-1 1 0 0,1 1-1 0 0,-2 0 1 0 0,1-1-1 0 0,0 1 1 0 0,0-1-1 0 0,0 1 1 0 0,-1 0-1 0 0,1-1 1 0 0,-1 1-1 0 0,1-1 1 0 0,-1 1-1 0 0,0-1 1 0 0,0 1-1 0 0,1-1 0 0 0,-1 0 1 0 0,0 1-1 0 0,-2 0 1 0 0,-5 10-101 0 0,0 0 1 0 0,-2-1 0 0 0,-17 16-1 0 0,16-16 178 0 0,-10 11-5 0 0,0-2 0 0 0,-44 31 0 0 0,55-44 37 0 0,-1 0 1 0 0,0-1-1 0 0,0-1 0 0 0,-1 1 1 0 0,0-2-1 0 0,0 0 0 0 0,0 0 0 0 0,0-1 1 0 0,-14 2-1 0 0,26-5-69 0 0,0 0-1 0 0,0 0 1 0 0,0 0 0 0 0,0 0-1 0 0,0 0 1 0 0,-1 0 0 0 0,1 0-1 0 0,0 0 1 0 0,0 0-1 0 0,0 0 1 0 0,0 1 0 0 0,0-1-1 0 0,0 0 1 0 0,0 0 0 0 0,0 0-1 0 0,0 0 1 0 0,-1 0 0 0 0,1 0-1 0 0,0 0 1 0 0,0 0-1 0 0,0 0 1 0 0,0 0 0 0 0,0 0-1 0 0,0 0 1 0 0,0 0 0 0 0,0-1-1 0 0,-1 1 1 0 0,1 0 0 0 0,0 0-1 0 0,0 0 1 0 0,0 0 0 0 0,0 0-1 0 0,0 0 1 0 0,0 0-1 0 0,0 0 1 0 0,0 0 0 0 0,0 0-1 0 0,0 0 1 0 0,-1 0 0 0 0,1 0-1 0 0,0 0 1 0 0,0-1 0 0 0,0 1-1 0 0,0 0 1 0 0,0 0 0 0 0,0 0-1 0 0,0 0 1 0 0,0 0-1 0 0,0 0 1 0 0,0 0 0 0 0,0 0-1 0 0,0-1 1 0 0,0 1 0 0 0,0 0-1 0 0,0 0 1 0 0,0 0 0 0 0,0 0-1 0 0,0 0 1 0 0,0 0-1 0 0,0 0 1 0 0,0 0 0 0 0,0-1-1 0 0,7-6 59 0 0,14-8-38 0 0,-3 5 46 0 0,2 1-1 0 0,-1 0 1 0 0,1 2 0 0 0,1 0 0 0 0,37-7 0 0 0,-48 12-149 0 0,-1 0 1 0 0,1 1 0 0 0,-1 1 0 0 0,1 0 0 0 0,0 0 0 0 0,-1 0-1 0 0,1 1 1 0 0,-1 1 0 0 0,0 0 0 0 0,1 0 0 0 0,-1 1-1 0 0,0 0 1 0 0,0 0 0 0 0,0 1 0 0 0,11 7 0 0 0,-18-9-271 0 0,1 0 0 0 0,-1-1 0 0 0,0 1 1 0 0,0 0-1 0 0,0 0 0 0 0,0 0 0 0 0,-1 1 1 0 0,1-1-1 0 0,1 3 0 0 0,-3-4 57 0 0,1 0 0 0 0,-1-1-1 0 0,1 1 1 0 0,-1 0 0 0 0,0 0-1 0 0,0-1 1 0 0,1 1 0 0 0,-1 0-1 0 0,0 0 1 0 0,0 0 0 0 0,0-1-1 0 0,0 1 1 0 0,0 0 0 0 0,0 0 0 0 0,0 0-1 0 0,0-1 1 0 0,0 1 0 0 0,-1 0-1 0 0,1 0 1 0 0,0 0 0 0 0,0-1-1 0 0,-1 1 1 0 0,1 0 0 0 0,-1 0-1 0 0,1-1 1 0 0,0 1 0 0 0,-1 0-1 0 0,1-1 1 0 0,-1 1 0 0 0,1-1-1 0 0,-2 2 1 0 0,-5 5-4476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52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48 8450 0 0,'0'1'136'0'0,"0"-1"1"0"0,-1 1-1 0 0,1-1 0 0 0,0 1 1 0 0,0 0-1 0 0,-1-1 1 0 0,1 1-1 0 0,0-1 0 0 0,0 1 1 0 0,0 0-1 0 0,0-1 1 0 0,0 1-1 0 0,0 0 0 0 0,0-1 1 0 0,0 1-1 0 0,0-1 1 0 0,0 1-1 0 0,1 0 0 0 0,-1-1 1 0 0,0 1-1 0 0,0-1 1 0 0,1 1-1 0 0,-1-1 0 0 0,0 1 1 0 0,1 0-1 0 0,-1-1 1 0 0,0 1-1 0 0,1-1 0 0 0,-1 1 1 0 0,1-1-1 0 0,-1 0 0 0 0,1 1 1 0 0,-1-1-1 0 0,1 1 1 0 0,-1-1-1 0 0,1 0 0 0 0,-1 0 1 0 0,1 1-1 0 0,-1-1 1 0 0,1 0-1 0 0,0 0 0 0 0,-1 1 1 0 0,1-1-1 0 0,-1 0 1 0 0,1 0-1 0 0,0 0 0 0 0,-1 0 1 0 0,1 0-1 0 0,1 0 1 0 0,35-13 1893 0 0,-22 7-1367 0 0,32-10 145 0 0,49-10 0 0 0,-81 23-774 0 0,0 1 0 0 0,-1 0 1 0 0,1 1-1 0 0,0 0 1 0 0,0 1-1 0 0,0 1 0 0 0,0 0 1 0 0,15 4-1 0 0,-28-4-6 0 0,1 0-1 0 0,-1 0 1 0 0,1 0-1 0 0,-1 0 1 0 0,1 0-1 0 0,-1 0 1 0 0,0 1-1 0 0,0-1 1 0 0,1 1-1 0 0,-1 0 1 0 0,0 0 0 0 0,0-1-1 0 0,-1 1 1 0 0,1 1-1 0 0,0-1 1 0 0,-1 0-1 0 0,1 0 1 0 0,-1 0-1 0 0,0 1 1 0 0,0-1-1 0 0,0 1 1 0 0,0-1-1 0 0,0 1 1 0 0,0-1-1 0 0,0 1 1 0 0,-1 0-1 0 0,0-1 1 0 0,1 1-1 0 0,-1 4 1 0 0,0 8 19 0 0,-1 1 1 0 0,-1 0 0 0 0,0-1-1 0 0,-4 18 1 0 0,-2 9-456 0 0,8-28-456 0 0,-2 15-1085 0 0,-1-16-7680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53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61 8370 0 0,'-4'-8'1631'0'0,"2"7"-1007"0"0,1-1 0 0 0,0 0 0 0 0,-1 0 0 0 0,1 0 0 0 0,0 0 0 0 0,0 0 0 0 0,1 0 1 0 0,-1 0-1 0 0,-1-5 0 0 0,3 6-539 0 0,-1 1 1 0 0,0-1-1 0 0,1 0 1 0 0,-1 0 0 0 0,0 0-1 0 0,1 1 1 0 0,-1-1-1 0 0,1 0 1 0 0,0 0 0 0 0,-1 1-1 0 0,1-1 1 0 0,0 1-1 0 0,-1-1 1 0 0,1 1 0 0 0,0-1-1 0 0,-1 1 1 0 0,1-1-1 0 0,0 1 1 0 0,0-1-1 0 0,0 1 1 0 0,-1 0 0 0 0,1-1-1 0 0,0 1 1 0 0,0 0-1 0 0,0 0 1 0 0,0 0 0 0 0,0 0-1 0 0,0 0 1 0 0,1 0-1 0 0,25-5 245 0 0,-1 1 0 0 0,30-1-1 0 0,-48 5-288 0 0,-1 0-1 0 0,1 0 0 0 0,0 1 1 0 0,-1 0-1 0 0,1 0 0 0 0,0 0 1 0 0,-1 1-1 0 0,0 0 1 0 0,1 1-1 0 0,-1 0 0 0 0,0 0 1 0 0,8 5-1 0 0,-14-7-6 0 0,0 0 1 0 0,0 0-1 0 0,1 0 0 0 0,-1 0 1 0 0,0 0-1 0 0,0 0 0 0 0,-1 1 0 0 0,1-1 1 0 0,0 0-1 0 0,0 1 0 0 0,0-1 1 0 0,-1 1-1 0 0,1-1 0 0 0,-1 0 1 0 0,1 1-1 0 0,-1-1 0 0 0,0 1 0 0 0,0 0 1 0 0,1-1-1 0 0,-1 1 0 0 0,0-1 1 0 0,0 1-1 0 0,0-1 0 0 0,-1 1 1 0 0,1-1-1 0 0,0 1 0 0 0,-1-1 0 0 0,1 1 1 0 0,-1-1-1 0 0,1 1 0 0 0,-1-1 1 0 0,0 1-1 0 0,1-1 0 0 0,-1 0 1 0 0,0 1-1 0 0,0-1 0 0 0,0 0 0 0 0,0 0 1 0 0,-1 2-1 0 0,-6 6 97 0 0,0 0 0 0 0,-1-1 0 0 0,-17 14 0 0 0,22-19-117 0 0,-46 26 207 0 0,-2 2-55 0 0,48-29-167 0 0,1 1 0 0 0,-1-1 0 0 0,1 1 0 0 0,0 0 0 0 0,0 0-1 0 0,1 0 1 0 0,-1 1 0 0 0,1-1 0 0 0,-1 0 0 0 0,-3 8-1 0 0,6-10-6 0 0,-1 0-1 0 0,1 1 0 0 0,0-1 0 0 0,-1 0 1 0 0,1 0-1 0 0,0 0 0 0 0,0 0 0 0 0,0 1 0 0 0,-1-1 1 0 0,1 0-1 0 0,1 0 0 0 0,-1 0 0 0 0,0 1 1 0 0,0-1-1 0 0,0 0 0 0 0,1 0 0 0 0,-1 0 0 0 0,0 0 1 0 0,1 1-1 0 0,-1-1 0 0 0,1 0 0 0 0,-1 0 1 0 0,1 0-1 0 0,1 1 0 0 0,-1 0-3 0 0,1 0-1 0 0,0-1 1 0 0,0 1 0 0 0,1-1-1 0 0,-1 1 1 0 0,0-1 0 0 0,0 0-1 0 0,1 0 1 0 0,-1 0 0 0 0,5 2 0 0 0,1-1-8 0 0,1 0 1 0 0,-1-1 0 0 0,1 0 0 0 0,-1 0 0 0 0,17-1 0 0 0,-7-3-100 0 0,-1-1 1 0 0,1 0-1 0 0,-1-1 1 0 0,1-1-1 0 0,19-10 1 0 0,24-8-2230 0 0,-69 46-1201 0 0,3-9 3896 0 0,-1-1 0 0 0,-13 20-1 0 0,6-19 309 0 0,0 0-1 0 0,-1-1 0 0 0,0-1 1 0 0,-1 0-1 0 0,-30 16 0 0 0,-24 18-475 0 0,69-44-175 0 0,-1-1-1 0 0,1 0 1 0 0,-1 1-1 0 0,0-1 1 0 0,1 0-1 0 0,-1 1 1 0 0,1-1-1 0 0,-1 1 1 0 0,1-1-1 0 0,-1 0 1 0 0,1 1-1 0 0,-1-1 1 0 0,1 1-1 0 0,0 0 1 0 0,-1-1-1 0 0,1 1 1 0 0,0-1-1 0 0,-1 1 1 0 0,1 0-1 0 0,0-1 1 0 0,0 1-1 0 0,-1 0 1 0 0,1-1-1 0 0,0 1 1 0 0,0 0-1 0 0,0-1 1 0 0,0 1-1 0 0,0 0 1 0 0,0-1-1 0 0,0 2 1 0 0,1-1 5 0 0,0 0-1 0 0,0-1 1 0 0,0 1 0 0 0,0 0-1 0 0,0-1 1 0 0,0 1 0 0 0,0 0 0 0 0,0-1-1 0 0,0 1 1 0 0,0-1 0 0 0,0 0 0 0 0,1 1-1 0 0,-1-1 1 0 0,0 0 0 0 0,2 0-1 0 0,46 2 195 0 0,113-20 183 0 0,-39 2-3969 0 0,-131 30-4986 0 0,-24 14 8341 0 0,19-17-114 0 0,-36 41 874 0 0,41-41 391 0 0,0 0-1 0 0,1 1 1 0 0,0-1-1 0 0,1 1 1 0 0,-7 20-1 0 0,9-22-425 0 0,1 1 0 0 0,1-1 0 0 0,0 1 0 0 0,0-1 0 0 0,1 1 1 0 0,1 0-1 0 0,0 0 0 0 0,0-1 0 0 0,1 1 0 0 0,0 0 0 0 0,1-1 0 0 0,0 1 0 0 0,1-1 0 0 0,4 12 0 0 0,-5-16-494 0 0,0-1 0 0 0,0 0 1 0 0,0 0-1 0 0,1-1 0 0 0,0 1 1 0 0,0 0-1 0 0,0-1 1 0 0,1 0-1 0 0,-1 0 0 0 0,1 0 1 0 0,0 0-1 0 0,0 0 0 0 0,0-1 1 0 0,1 0-1 0 0,-1 0 0 0 0,1 0 1 0 0,0 0-1 0 0,-1-1 0 0 0,1 0 1 0 0,0 0-1 0 0,1 0 0 0 0,-1 0 1 0 0,0-1-1 0 0,1 0 0 0 0,-1 0 1 0 0,8 0-1 0 0,-5-1-440 0 0,0 0 0 0 0,0-1 0 0 0,0 0 1 0 0,0 0-1 0 0,0-1 0 0 0,0 0 0 0 0,11-4 0 0 0,-10 2-916 0 0,-1 0 1 0 0,0 0-1 0 0,0-1 0 0 0,0 0 1 0 0,0 0-1 0 0,10-11 0 0 0,7-9-4877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86 7458 0 0,'-12'3'1216'0'0,"0"0"1"0"0,1 1 0 0 0,0 0 0 0 0,-1 1-1 0 0,2 1 1 0 0,-1 0 0 0 0,-10 8 0 0 0,11-7-675 0 0,1 0 0 0 0,0 1 0 0 0,1 0 0 0 0,-1 1 0 0 0,2 0 0 0 0,-13 18 0 0 0,13-15-467 0 0,1 1 0 0 0,0-1 0 0 0,0 1 0 0 0,2 0 1 0 0,-1 0-1 0 0,2 1 0 0 0,0-1 0 0 0,0 1 0 0 0,1-1 0 0 0,1 1 1 0 0,0 0-1 0 0,1 0 0 0 0,3 21 0 0 0,-1-15-78 0 0,2 0-1 0 0,0-1 1 0 0,1 1-1 0 0,13 31 1 0 0,-15-43-1 0 0,1 0 0 0 0,0 0 0 0 0,0-1 0 0 0,1 0 0 0 0,0 1 0 0 0,0-2 0 0 0,1 1 0 0 0,0 0 0 0 0,0-1 0 0 0,0 0 0 0 0,1-1 0 0 0,-1 0 0 0 0,12 7 0 0 0,-15-10 4 0 0,0-1 0 0 0,0 0 1 0 0,0 1-1 0 0,0-2 0 0 0,1 1 1 0 0,-1 0-1 0 0,0 0 0 0 0,0-1 1 0 0,1 0-1 0 0,-1 0 0 0 0,0 0 1 0 0,0 0-1 0 0,1 0 0 0 0,-1 0 0 0 0,0-1 1 0 0,0 0-1 0 0,5-1 0 0 0,-3 0 5 0 0,1-1 0 0 0,-1 1-1 0 0,0-1 1 0 0,0-1 0 0 0,-1 1-1 0 0,1-1 1 0 0,0 1-1 0 0,-1-1 1 0 0,5-6 0 0 0,0-1-6 0 0,0-1 1 0 0,-1 0-1 0 0,0 0 1 0 0,-1-1-1 0 0,0 0 1 0 0,-1-1-1 0 0,5-16 1 0 0,-7 14-163 0 0,-1-1 0 0 0,0 0 0 0 0,-1 0 0 0 0,-1 0 0 0 0,-1 0 0 0 0,0 0 0 0 0,-1 0 0 0 0,-1 0 0 0 0,-1 0 1 0 0,0 0-1 0 0,-1 0 0 0 0,-1 1 0 0 0,0 0 0 0 0,-2 0 0 0 0,0 0 0 0 0,0 1 0 0 0,-1 0 0 0 0,-17-22 0 0 0,22 33 175 0 0,0 1 0 0 0,0 1-1 0 0,-1-1 1 0 0,0 0 0 0 0,1 1 0 0 0,-1 0-1 0 0,-7-3 1 0 0,11 5 5 0 0,-1-1 1 0 0,0 1-1 0 0,0 0 0 0 0,1-1 0 0 0,-1 1 1 0 0,0 0-1 0 0,0 0 0 0 0,0 0 0 0 0,1 0 1 0 0,-1 0-1 0 0,0 0 0 0 0,0 0 0 0 0,0 0 0 0 0,0 0 1 0 0,1 0-1 0 0,-1 0 0 0 0,0 0 0 0 0,-1 1 1 0 0,1 0 17 0 0,1 0 0 0 0,-1-1 0 0 0,1 1 0 0 0,-1 0 0 0 0,1-1 0 0 0,0 1 0 0 0,-1 0 1 0 0,1 0-1 0 0,0-1 0 0 0,0 1 0 0 0,-1 0 0 0 0,1 0 0 0 0,0-1 0 0 0,0 1 0 0 0,0 0 0 0 0,0 0 1 0 0,0 0-1 0 0,0-1 0 0 0,0 1 0 0 0,0 0 0 0 0,1 0 0 0 0,-1 0 0 0 0,0-1 0 0 0,1 2 0 0 0,0 0 38 0 0,-1 0 0 0 0,1 0-1 0 0,0 0 1 0 0,0-1-1 0 0,0 1 1 0 0,1 0 0 0 0,-1-1-1 0 0,0 1 1 0 0,1-1 0 0 0,-1 1-1 0 0,1-1 1 0 0,-1 0-1 0 0,1 1 1 0 0,0-1 0 0 0,-1 0-1 0 0,1 0 1 0 0,0 0 0 0 0,0 0-1 0 0,0-1 1 0 0,0 1-1 0 0,0 0 1 0 0,2 0 0 0 0,49 7 485 0 0,-46-7-522 0 0,8 0-203 0 0,0 0 0 0 0,0-1 0 0 0,0-1 0 0 0,0 0 0 0 0,0-1 0 0 0,-1-1 0 0 0,1 0 0 0 0,-1-1 0 0 0,1 0 0 0 0,14-8 0 0 0,-24 10 74 0 0,0 0 0 0 0,0-1 0 0 0,0 0-1 0 0,-1 0 1 0 0,1 0 0 0 0,-1-1 0 0 0,0 1 0 0 0,1-1 0 0 0,-1 0 0 0 0,-1 0 0 0 0,1 0 0 0 0,-1-1-1 0 0,0 0 1 0 0,0 1 0 0 0,0-1 0 0 0,0 0 0 0 0,-1 0 0 0 0,0 0 0 0 0,0-1 0 0 0,0 1 0 0 0,-1 0-1 0 0,0-1 1 0 0,0 1 0 0 0,0-1 0 0 0,-1 1 0 0 0,0-1 0 0 0,0 0 0 0 0,0 1 0 0 0,-2-11-1 0 0,2 15 104 0 0,0 0-1 0 0,0 0 1 0 0,0 0-1 0 0,-1-1 1 0 0,1 1-1 0 0,0 0 0 0 0,0 0 1 0 0,-1 0-1 0 0,1 0 1 0 0,-1 0-1 0 0,1 0 1 0 0,-1 0-1 0 0,1 0 0 0 0,-1 0 1 0 0,0 1-1 0 0,1-1 1 0 0,-1 0-1 0 0,0 0 0 0 0,0 0 1 0 0,0 0-1 0 0,0 1 10 0 0,0 0-1 0 0,1 0 0 0 0,-1 0 0 0 0,0 0 1 0 0,1 0-1 0 0,-1 0 0 0 0,0 0 1 0 0,1 0-1 0 0,-1 0 0 0 0,1 1 1 0 0,-1-1-1 0 0,0 0 0 0 0,1 0 0 0 0,-1 1 1 0 0,1-1-1 0 0,-1 0 0 0 0,1 1 1 0 0,-1-1-1 0 0,1 0 0 0 0,-1 1 0 0 0,1-1 1 0 0,-1 1-1 0 0,0 0 0 0 0,-2 3 80 0 0,-1 0 0 0 0,1 1 0 0 0,0-1 0 0 0,1 1 0 0 0,-1-1 0 0 0,-3 10 0 0 0,-10 43 86 0 0,3 0-1 0 0,2 0 0 0 0,2 1 0 0 0,-1 83 1 0 0,12-81-780 0 0,-1-56 305 0 0,-1-1 0 0 0,1 1-1 0 0,0 0 1 0 0,0 0-1 0 0,0-1 1 0 0,1 1-1 0 0,-1 0 1 0 0,1-1-1 0 0,0 1 1 0 0,0-1-1 0 0,0 0 1 0 0,0 0-1 0 0,4 4 1 0 0,-5-7 38 0 0,0 1 0 0 0,0 0 0 0 0,0-1 1 0 0,0 1-1 0 0,0-1 0 0 0,0 1 0 0 0,0-1 0 0 0,0 0 0 0 0,0 1 0 0 0,0-1 1 0 0,0 0-1 0 0,0 0 0 0 0,0 0 0 0 0,0 0 0 0 0,1 0 0 0 0,-1 0 0 0 0,0 0 1 0 0,0 0-1 0 0,0 0 0 0 0,0 0 0 0 0,0-1 0 0 0,0 1 0 0 0,0 0 0 0 0,0-1 1 0 0,0 1-1 0 0,0-1 0 0 0,0 1 0 0 0,0-1 0 0 0,0 0 0 0 0,0 1 0 0 0,0-1 1 0 0,0 0-1 0 0,0 0 0 0 0,1-1 0 0 0,13-12-4175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54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0 6097 0 0,'-5'10'2424'0'0,"0"0"0"0"0,1 0-1 0 0,-6 20 1 0 0,-11 70 260 0 0,16-65-2080 0 0,-18 175-2071 0 0,16-119-7771 0 0,7-91 9175 0 0,0 0-1 0 0,0 0 1 0 0,0 0 0 0 0,0 0-1 0 0,0 0 1 0 0,0 0 0 0 0,0 0-1 0 0,0 0 1 0 0,0 0 0 0 0,-1 0-1 0 0,1 0 1 0 0,0 0 0 0 0,0 0-1 0 0,0 0 1 0 0,0 0 0 0 0,0 0-1 0 0,0 0 1 0 0,0 0 0 0 0,0 0-1 0 0,-1 0 1 0 0,1 0 0 0 0,0 0-1 0 0,0 0 1 0 0,0 0 0 0 0,0 0-1 0 0,0 0 1 0 0,0 0 0 0 0,0 1-1 0 0,0-1 1 0 0,0 0-127 0 0,-1 0 127 0 0,1 0-1 0 0,0 0 1 0 0,0 0 0 0 0,0 0-1 0 0,0 0 1 0 0,0 0 0 0 0,0 1-1 0 0,0-1 1 0 0,0 0 0 0 0,0 0-1 0 0,0 0 1 0 0,0 0 0 0 0,0 0-1 0 0,0 0 1 0 0,0 0 0 0 0,0 0-1 0 0,0 0 1 0 0,0 1 0 0 0,0-1-1 0 0,0 0 1 0 0,0 0 0 0 0,0 0-1 0 0,0 0 1 0 0,-3-8-1616 0 0,2 7 1516 0 0,-2-7-1920 0 0</inkml:trace>
  <inkml:trace contextRef="#ctx0" brushRef="#br0" timeOffset="1">163 418 3137 0 0,'-5'-1'487'0'0,"-1"0"0"0"0,0 1 0 0 0,0-1 1 0 0,1 1-1 0 0,-1 1 0 0 0,0-1 0 0 0,0 1 1 0 0,1 0-1 0 0,-1 0 0 0 0,1 0 0 0 0,-1 1 1 0 0,1 0-1 0 0,-1 0 0 0 0,-8 5 0 0 0,9-3-3 0 0,1 0 0 0 0,-1 0 1 0 0,1 1-1 0 0,0-1 0 0 0,0 1 0 0 0,0 0 0 0 0,1 0 0 0 0,0 0 0 0 0,0 0 0 0 0,0 1 0 0 0,0-1 0 0 0,1 1 0 0 0,-3 10 0 0 0,0-1-119 0 0,2 0 0 0 0,-1 0 0 0 0,2 0-1 0 0,0 1 1 0 0,1-1 0 0 0,0 1-1 0 0,1 0 1 0 0,1-1 0 0 0,3 19 0 0 0,-3-29-367 0 0,0 0 0 0 0,0 0 1 0 0,0 0-1 0 0,1 0 1 0 0,0 0-1 0 0,0 0 1 0 0,0 0-1 0 0,1-1 0 0 0,-1 1 1 0 0,1-1-1 0 0,0 1 1 0 0,0-1-1 0 0,1 0 0 0 0,-1 0 1 0 0,1-1-1 0 0,0 1 1 0 0,0-1-1 0 0,0 0 0 0 0,0 0 1 0 0,1 0-1 0 0,0 0 1 0 0,-1-1-1 0 0,1 0 1 0 0,0 0-1 0 0,0 0 0 0 0,0 0 1 0 0,0-1-1 0 0,0 0 1 0 0,0 0-1 0 0,10 0 0 0 0,-3-1-397 0 0,0-1 0 0 0,-1 0 0 0 0,1-1 0 0 0,-1 0-1 0 0,0-1 1 0 0,0 0 0 0 0,0-1 0 0 0,0 0-1 0 0,0-1 1 0 0,-1 0 0 0 0,0 0 0 0 0,0-1-1 0 0,0-1 1 0 0,-1 0 0 0 0,0 0 0 0 0,10-10 0 0 0,2-3-911 0 0,-1-2 1 0 0,-1 0 0 0 0,-1-1 0 0 0,-1-1 0 0 0,17-32 0 0 0,-29 46 934 0 0,0-1 0 0 0,0-1 1 0 0,-2 1-1 0 0,1-1 0 0 0,2-20 0 0 0,-2 12-189 0 0,12-29-1746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5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58 2641 0 0,'-7'-11'629'0'0,"5"9"87"0"0,0-1 0 0 0,0 1 0 0 0,1-1 1 0 0,-1 0-1 0 0,1 1 0 0 0,0-1 0 0 0,0 0 0 0 0,-2-5 0 0 0,9-2 3150 0 0,14 4-967 0 0,-11 5-2540 0 0,1 1 0 0 0,0 0 1 0 0,0 0-1 0 0,0 1 1 0 0,0 0-1 0 0,-1 1 1 0 0,1 0-1 0 0,-1 1 1 0 0,1 0-1 0 0,-1 0 1 0 0,0 1-1 0 0,0 0 1 0 0,0 1-1 0 0,-1 0 1 0 0,1 0-1 0 0,-1 1 0 0 0,0 0 1 0 0,7 7-1 0 0,-11-8-300 0 0,1 0-1 0 0,-1 0 1 0 0,1 1-1 0 0,-2-1 1 0 0,1 1 0 0 0,0 0-1 0 0,-1 0 1 0 0,0 0-1 0 0,-1 1 1 0 0,1-1-1 0 0,-1 1 1 0 0,-1-1-1 0 0,1 1 1 0 0,-1 0-1 0 0,0 0 1 0 0,-1-1-1 0 0,1 1 1 0 0,-1 0-1 0 0,-1 0 1 0 0,1 0-1 0 0,-1 0 1 0 0,0-1-1 0 0,-1 1 1 0 0,0 0-1 0 0,0-1 1 0 0,-4 10-1 0 0,-4 4-318 0 0,-1-1 0 0 0,-1 0 0 0 0,-1-1 0 0 0,0 0 0 0 0,-1-1 0 0 0,-1-1 0 0 0,-1 0 0 0 0,0-1 0 0 0,-1 0 0 0 0,-30 19 0 0 0,34-27 136 0 0,1-1 0 0 0,-1-1 0 0 0,-1 0 0 0 0,1 0 0 0 0,-22 3 0 0 0,19-4 53 0 0,13-1 82 0 0,14-2 50 0 0,16 0 76 0 0,167-32 244 0 0,-66 0-5121 0 0,-117 29 3251 0 0,0-1 0 0 0,0 0 0 0 0,0-1 0 0 0,0 0 0 0 0,-1-1 0 0 0,1-1 0 0 0,-1 1 0 0 0,12-10 0 0 0,-11 5-1478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54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5 5041 0 0,'-4'-5'5019'0'0,"4"5"-4852"0"0,0 0 1 0 0,0 0-1 0 0,-1 0 0 0 0,1 0 1 0 0,0 0-1 0 0,0 0 0 0 0,0 0 1 0 0,-1 0-1 0 0,1 0 0 0 0,0 0 0 0 0,0 0 1 0 0,-1 0-1 0 0,-3 11 3535 0 0,-1 25-1254 0 0,3-25-1219 0 0,-10 63-452 0 0,-15 119 937 0 0,25-161-2929 0 0,1 0 0 0 0,1 0 1 0 0,2 0-1 0 0,6 34 0 0 0,-6-58-34 0 0,-1-6 593 0 0,-1-1-1 0 0,1 1 1 0 0,-1 0 0 0 0,0 0 0 0 0,0 0 0 0 0,0 0 0 0 0,0 0 0 0 0,0 0 0 0 0,0 0-1 0 0,0 0 1 0 0,0 0 0 0 0,-2 3 0 0 0</inkml:trace>
  <inkml:trace contextRef="#ctx0" brushRef="#br0" timeOffset="1">14 598 9426 0 0,'-1'2'291'0'0,"-10"53"6230"0"0,9-26-4895 0 0,2 51 0 0 0,5 32-1373 0 0,-5-107-246 0 0,0-1-1 0 0,1 1 1 0 0,-1-1 0 0 0,1 0 0 0 0,0 1-1 0 0,0-1 1 0 0,0 0 0 0 0,0 1 0 0 0,1-1-1 0 0,2 4 1 0 0,7 17-10 0 0,4 30-39 0 0,-13-52 13 0 0,-1 0 1 0 0,1-1-1 0 0,0 1 0 0 0,0 0 1 0 0,0-1-1 0 0,0 1 0 0 0,0-1 0 0 0,0 0 1 0 0,1 0-1 0 0,-1 0 0 0 0,1 0 0 0 0,-1 0 1 0 0,1 0-1 0 0,0-1 0 0 0,0 1 1 0 0,-1-1-1 0 0,1 0 0 0 0,0 0 0 0 0,1 0 1 0 0,-1 0-1 0 0,0 0 0 0 0,5 0 0 0 0,1 0-439 0 0,1 0 0 0 0,-1-1-1 0 0,1 0 1 0 0,-1-1-1 0 0,17-3 1 0 0,-25 4 405 0 0,0 0-8 0 0,0-1 1 0 0,0 1-1 0 0,0 0 1 0 0,0 0-1 0 0,1-1 0 0 0,-1 1 1 0 0,0 0-1 0 0,0 0 1 0 0,0 0-1 0 0,0 0 1 0 0,1 1-1 0 0,-1-1 1 0 0,0 0-1 0 0,0 0 0 0 0,0 1 1 0 0,0-1-1 0 0,0 1 1 0 0,1-1-1 0 0,-1 1 1 0 0,0-1-1 0 0,0 1 1 0 0,0 0-1 0 0,-1-1 1 0 0,1 1-1 0 0,0 0 0 0 0,0 0 1 0 0,0 0-1 0 0,0 0 1 0 0,-1-1-1 0 0,1 1 1 0 0,0 0-1 0 0,0 2 1 0 0,37 74-2874 0 0,-37-76 2876 0 0,-1 0-1 0 0,1-1 0 0 0,0 1 1 0 0,-1 0-1 0 0,1-1 0 0 0,0 1 1 0 0,0-1-1 0 0,-1 1 0 0 0,1-1 1 0 0,0 1-1 0 0,0-1 0 0 0,0 1 1 0 0,0-1-1 0 0,-1 0 0 0 0,1 1 1 0 0,0-1-1 0 0,0 0 0 0 0,0 0 1 0 0,0 0-1 0 0,0 0 0 0 0,0 0 1 0 0,0 0-1 0 0,0 0 0 0 0,0 0 1 0 0,0 0-1 0 0,-1 0 0 0 0,3-1 1 0 0,24-14-1573 0 0,-25 14 1517 0 0,0 0 0 0 0,-1-1 0 0 0,1 1 0 0 0,0 0 0 0 0,0 0 0 0 0,0 0 0 0 0,0 0 0 0 0,1 0 1 0 0,-1 1-1 0 0,0-1 0 0 0,0 1 0 0 0,4-1 0 0 0,13 10-717 0 0,-18-8 746 0 0,1 0 0 0 0,0 0-1 0 0,-1 0 1 0 0,1 0 0 0 0,0 0 0 0 0,0 0-1 0 0,0 0 1 0 0,0-1 0 0 0,0 1 0 0 0,2 0-1 0 0,-1-2-81 0 0,0 0 0 0 0,0 0 0 0 0,0-1-1 0 0,-1 1 1 0 0,1 0 0 0 0,0-1-1 0 0,0 0 1 0 0,-1 0 0 0 0,1 0-1 0 0,-1 0 1 0 0,0 0 0 0 0,1 0 0 0 0,-1-1-1 0 0,3-3 1 0 0,-5 6 173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55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246 324 2345 0 0,'-10'-13'2127'0'0,"-2"0"1"0"0,-17-16-1 0 0,26 26-1624 0 0,0 1-1 0 0,-1-1 0 0 0,1 0 1 0 0,-1 1-1 0 0,1 0 0 0 0,-1 0 1 0 0,0 0-1 0 0,0 0 0 0 0,0 1 1 0 0,0-1-1 0 0,0 1 1 0 0,0 0-1 0 0,-1 0 0 0 0,1 1 1 0 0,-5-1-1 0 0,8 1-314 0 0,-1 0 1 0 0,0 0-1 0 0,0 0 1 0 0,1 1-1 0 0,-1-1 1 0 0,0 1-1 0 0,1-1 1 0 0,-1 1-1 0 0,0-1 0 0 0,1 1 1 0 0,-1 0-1 0 0,1 0 1 0 0,-1 0-1 0 0,1 0 1 0 0,-1 0-1 0 0,1 0 1 0 0,0 0-1 0 0,-1 0 1 0 0,1 1-1 0 0,0-1 1 0 0,0 0-1 0 0,-1 3 0 0 0,0-1-106 0 0,1 0 0 0 0,0 0-1 0 0,0 1 1 0 0,0-1 0 0 0,1 0-1 0 0,-1 0 1 0 0,1 1 0 0 0,-1-1-1 0 0,1 1 1 0 0,1 5 0 0 0,0 4-199 0 0,1-1 1 0 0,1 0-1 0 0,0 0 1 0 0,1 0 0 0 0,5 12-1 0 0,-8-22 102 0 0,0 0 1 0 0,1 1-1 0 0,-1-1 0 0 0,1 0 1 0 0,-1 0-1 0 0,1 1 0 0 0,0-1 0 0 0,0-1 1 0 0,-1 1-1 0 0,1 0 0 0 0,1 0 1 0 0,-1-1-1 0 0,0 1 0 0 0,0-1 0 0 0,1 0 1 0 0,-1 1-1 0 0,0-1 0 0 0,1 0 0 0 0,-1-1 1 0 0,1 1-1 0 0,0 0 0 0 0,-1-1 1 0 0,1 1-1 0 0,0-1 0 0 0,-1 0 0 0 0,1 0 1 0 0,0 0-1 0 0,4-1 0 0 0,0 0 35 0 0,0 0-1 0 0,1-1 1 0 0,-1 0 0 0 0,0 0-1 0 0,0-1 1 0 0,-1 0 0 0 0,1 0-1 0 0,0 0 1 0 0,8-7 0 0 0,-11 7-9 0 0,-1 0 0 0 0,1-1 0 0 0,-1 1 0 0 0,0-1 1 0 0,0 1-1 0 0,0-1 0 0 0,-1 0 0 0 0,1 0 0 0 0,-1-1 1 0 0,0 1-1 0 0,0 0 0 0 0,0-1 0 0 0,-1 1 0 0 0,2-9 1 0 0,4-7 32 0 0,21-31 112 0 0,-24 44-123 0 0,1 0 0 0 0,-1 0 0 0 0,-1-1 0 0 0,7-15 0 0 0,-10 20-30 0 0,1-1 0 0 0,-1 1 0 0 0,1-1 0 0 0,-1 1 0 0 0,0-1 0 0 0,0 0 0 0 0,-1 1 0 0 0,1-1 0 0 0,-1 1 0 0 0,0-1 0 0 0,1 1 0 0 0,-2 0 0 0 0,1-1 0 0 0,0 1 0 0 0,-3-4 0 0 0,-1-2-66 0 0,-1 1 0 0 0,0 0 0 0 0,0 0 0 0 0,-1 1-1 0 0,0 0 1 0 0,0 0 0 0 0,-1 1 0 0 0,0 0 0 0 0,0 0 0 0 0,-17-9 0 0 0,0 2-102 0 0,-1 1 0 0 0,-42-14 1 0 0,65 24 150 0 0,-1 1 0 0 0,1 0 0 0 0,0 0 0 0 0,-1 1 0 0 0,1-1 1 0 0,-1 1-1 0 0,1-1 0 0 0,0 1 0 0 0,-1 0 0 0 0,1 0 0 0 0,-1 1 0 0 0,1-1 1 0 0,-1 1-1 0 0,1 0 0 0 0,0 0 0 0 0,-1 0 0 0 0,-4 2 0 0 0,-9 5-160 0 0,16-8 152 0 0,0 0 0 0 0,-1 0 0 0 0,1 1 0 0 0,0-1-1 0 0,0 1 1 0 0,0 0 0 0 0,0-1 0 0 0,0 1 0 0 0,0 0-1 0 0,0-1 1 0 0,0 1 0 0 0,0 0 0 0 0,0 0 0 0 0,0 0-1 0 0,0 0 1 0 0,1 0 0 0 0,-1 0 0 0 0,0 0 0 0 0,1 0-1 0 0,-1 0 1 0 0,1 0 0 0 0,-1 0 0 0 0,0 2 0 0 0,-3 7-147 0 0,-7 14-702 0 0,11-24 858 0 0,0 0 0 0 0,0 0-1 0 0,0 0 1 0 0,0 0 0 0 0,0 0 0 0 0,-1 0-1 0 0,1 0 1 0 0,0 0 0 0 0,0 0-1 0 0,0 0 1 0 0,0 0 0 0 0,0 0-1 0 0,-1 0 1 0 0,1 0 0 0 0,0 0 0 0 0,0 0-1 0 0,0 0 1 0 0,0 0 0 0 0,0 0-1 0 0,-1-1 1 0 0,1 1 0 0 0,0 0 0 0 0,0 0-1 0 0,0 0 1 0 0,0 0 0 0 0,0 0-1 0 0,0 0 1 0 0,0 0 0 0 0,0 0-1 0 0,-1-1 1 0 0,1 1 0 0 0,0 0 0 0 0,0 0-1 0 0,0 0 1 0 0,0 0 0 0 0,0 0-1 0 0,0 0 1 0 0,0-1 0 0 0,0 1 0 0 0,0 0-1 0 0,0 0 1 0 0,0 0 0 0 0,0 0-1 0 0,0 0 1 0 0,0-1 0 0 0,0 1-1 0 0,0 0 1 0 0,0 0 0 0 0,0 0 0 0 0,0 0-1 0 0,0 0 1 0 0,0-1 0 0 0,0 1-1 0 0,0 0 1 0 0,0 0 0 0 0,0 0 0 0 0,1 0-1 0 0,-1 0 1 0 0,0 0 0 0 0,0-1-1 0 0,-5-16-480 0 0,1 28-445 0 0,2 10-684 0 0,2-19 854 0 0,2 5 123 0 0,-1-3 233 0 0,0 0 0 0 0,0 0 0 0 0,0 1 0 0 0,1-1 0 0 0,0 0 0 0 0,0 0 0 0 0,0 0 0 0 0,0-1 0 0 0,0 1 0 0 0,1 0 0 0 0,0-1 0 0 0,-1 0 0 0 0,2 1 0 0 0,-1-1 0 0 0,0 0 0 0 0,0 0 0 0 0,1-1 0 0 0,5 4 0 0 0,8 5-3004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1:5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3705 0 0,'-6'16'2656'0'0,"-6"18"2942"0"0,11-33-5207 0 0,1 0 1 0 0,0 1-1 0 0,0-1 0 0 0,0 0 1 0 0,0 0-1 0 0,0 0 1 0 0,0 0-1 0 0,0 0 1 0 0,0 0-1 0 0,0 0 1 0 0,0 0-1 0 0,1 0 1 0 0,-1 0-1 0 0,0 0 0 0 0,1 0 1 0 0,0 1-1 0 0,1-1-228 0 0,0 0 0 0 0,1 0 0 0 0,-1-1-1 0 0,0 1 1 0 0,1 0 0 0 0,-1-1 0 0 0,0 1-1 0 0,1-1 1 0 0,-1 0 0 0 0,1 0 0 0 0,-1 0-1 0 0,1 0 1 0 0,3-1 0 0 0,4 0 39 0 0,131 14 90 0 0,-127-11-291 0 0,-9-2-27 0 0,0 0 0 0 0,0-1 0 0 0,0 1 0 0 0,0-1 0 0 0,0 0 0 0 0,0 0-1 0 0,7-3 1 0 0,-9 3-43 0 0,-1-1-1 0 0,1 1 1 0 0,0 0-1 0 0,0 0 1 0 0,0 1-1 0 0,0-1 0 0 0,0 1 1 0 0,0-1-1 0 0,0 1 1 0 0,0 0-1 0 0,0 0 1 0 0,0 0-1 0 0,0 1 1 0 0,0-1-1 0 0,0 1 1 0 0,0-1-1 0 0,0 1 0 0 0,0 0 1 0 0,0 0-1 0 0,0 1 1 0 0,4 1-1 0 0,3 7-365 0 0,-9-8 251 0 0,1 0-1 0 0,0-1 1 0 0,-1 1 0 0 0,1-1-1 0 0,0 1 1 0 0,0-1-1 0 0,-1 0 1 0 0,1 0 0 0 0,0 0-1 0 0,0 0 1 0 0,0 0-1 0 0,1 0 1 0 0,1 1 0 0 0,-3-2 144 0 0,-1 0 0 0 0,1 1 0 0 0,-1-1 1 0 0,1 0-1 0 0,-1 1 0 0 0,0-1 1 0 0,1 1-1 0 0,-1-1 0 0 0,0 0 1 0 0,0 1-1 0 0,1-1 0 0 0,-1 1 0 0 0,0-1 1 0 0,0 1-1 0 0,0-1 0 0 0,1 1 1 0 0,-1-1-1 0 0,0 1 0 0 0,0-1 1 0 0,0 1-1 0 0,0 0 0 0 0,0-1 1 0 0,0 1-1 0 0,0-1 0 0 0,0 1 0 0 0,0-1 1 0 0,-1 1-1 0 0,1-1 0 0 0,0 2 1 0 0,0 53-1123 0 0,-3-40-22 0 0,-2-33 550 0 0,-4-49 98 0 0,9 67 527 0 0,0-1 0 0 0,0 1 0 0 0,0-1-1 0 0,0 1 1 0 0,0-1 0 0 0,-1 1 0 0 0,1-1 0 0 0,0 1 0 0 0,0-1-1 0 0,-1 1 1 0 0,1-1 0 0 0,0 1 0 0 0,-1-1 0 0 0,1 1-1 0 0,0-1 1 0 0,-1 1 0 0 0,1 0 0 0 0,-1-1 0 0 0,1 1-1 0 0,-1 0 1 0 0,1-1 0 0 0,-1 1 0 0 0,1 0 0 0 0,-1 0-1 0 0,1-1 1 0 0,-1 1 0 0 0,1 0 0 0 0,-1 0 0 0 0,1 0 0 0 0,-1 0-1 0 0,1 0 1 0 0,-1 0 0 0 0,1 0 0 0 0,-1 0 0 0 0,0 0-1 0 0,1 0 1 0 0,-1 0 0 0 0,1 0 0 0 0,-1 0 0 0 0,1 0-1 0 0,-1 1 1 0 0,1-1 0 0 0,-1 0 0 0 0,1 0 0 0 0,-2 1 0 0 0,-22 14-29 0 0,21-12 34 0 0,-15 10 282 0 0,1 1 0 0 0,1 0 0 0 0,0 2 0 0 0,1 0 0 0 0,1 0 0 0 0,0 2 0 0 0,1-1 1 0 0,1 2-1 0 0,-16 32 0 0 0,24-41 45 0 0,0 0 1 0 0,0 0 0 0 0,1 0 0 0 0,1 1-1 0 0,0-1 1 0 0,0 1 0 0 0,1 0 0 0 0,0-1 0 0 0,1 18-1 0 0,1-20-36 0 0,0 0 0 0 0,1-1 0 0 0,0 1 0 0 0,0 0 0 0 0,1-1 0 0 0,0 0 0 0 0,0 1 0 0 0,1-1 0 0 0,-1 0 0 0 0,2-1 0 0 0,-1 1 0 0 0,1-1-1 0 0,0 0 1 0 0,7 7 0 0 0,1-1-109 0 0,1-1 0 0 0,0-1 0 0 0,0 0 0 0 0,1-1 1 0 0,0-1-1 0 0,1 0 0 0 0,0-1 0 0 0,0-1 0 0 0,0 0 0 0 0,1-2 0 0 0,0 1 0 0 0,0-2 0 0 0,32 2 0 0 0,-48-4-201 0 0,1-1 1 0 0,-1 0-1 0 0,1 0 1 0 0,0 0-1 0 0,-1-1 1 0 0,1 1-1 0 0,-1 0 0 0 0,1-1 1 0 0,-1 1-1 0 0,1-1 1 0 0,-1 1-1 0 0,0-1 1 0 0,1 0-1 0 0,-1 1 1 0 0,0-1-1 0 0,1 0 0 0 0,-1 0 1 0 0,0 0-1 0 0,0 0 1 0 0,0 0-1 0 0,0 0 1 0 0,0 0-1 0 0,1-2 1 0 0,0 1-92 0 0,0 0 0 0 0,0 0 0 0 0,0 0 0 0 0,0 0 1 0 0,0 0-1 0 0,1 1 0 0 0,-1-1 0 0 0,1 1 1 0 0,2-2-1 0 0,22-13-3205 0 0,-11 0-2256 0 0,-7 3-2575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2:00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79 4673 0 0,'-1'-1'289'0'0,"0"-1"0"0"0,0 1 1 0 0,0-1-1 0 0,0 1 0 0 0,0-1 0 0 0,-1 1 1 0 0,1 0-1 0 0,-1 0 0 0 0,1 0 0 0 0,0 0 0 0 0,-1 0 1 0 0,0 0-1 0 0,1 0 0 0 0,-1 0 0 0 0,0 1 1 0 0,1-1-1 0 0,-1 0 0 0 0,0 1 0 0 0,0 0 0 0 0,1-1 1 0 0,-1 1-1 0 0,0 0 0 0 0,0 0 0 0 0,0 0 1 0 0,1 0-1 0 0,-1 0 0 0 0,0 0 0 0 0,0 1 0 0 0,-3 0 1 0 0,-9 1 940 0 0,13-2-1138 0 0,1 0 0 0 0,-1 0 0 0 0,0 0 0 0 0,1 0 0 0 0,-1 0 0 0 0,0 0 0 0 0,1 0 0 0 0,-1 0 0 0 0,0 0 0 0 0,1-1 0 0 0,-1 1 0 0 0,0 0 0 0 0,1 0 0 0 0,-1-1 0 0 0,0 1 0 0 0,1 0 0 0 0,-1-1 0 0 0,1 1 0 0 0,-1-1 0 0 0,1 1 0 0 0,-1-1 0 0 0,1 1 0 0 0,-1-1 0 0 0,1 1 0 0 0,-1-1 0 0 0,1 1 0 0 0,0-1 0 0 0,-1 0 0 0 0,1 1 0 0 0,0-1 0 0 0,-1 0 0 0 0,1 1 0 0 0,0-1 0 0 0,0 0 0 0 0,0 1 0 0 0,0-1 0 0 0,0 0 0 0 0,0 1 0 0 0,0-1 0 0 0,0 0 0 0 0,0 1 0 0 0,0-1 0 0 0,0 0 0 0 0,0 0 0 0 0,0 1 0 0 0,0-1 0 0 0,1 0 0 0 0,-1 1 0 0 0,0-1 0 0 0,1 1 0 0 0,-1-2 0 0 0,1 0-23 0 0,0 0-1 0 0,-1 0 1 0 0,1 0 0 0 0,0 0 0 0 0,0 0-1 0 0,0 1 1 0 0,0-1 0 0 0,0 0-1 0 0,0 0 1 0 0,1 1 0 0 0,-1-1 0 0 0,1 1-1 0 0,-1-1 1 0 0,1 1 0 0 0,-1-1 0 0 0,1 1-1 0 0,0 0 1 0 0,2-1 0 0 0,2 0-29 0 0,0 1-1 0 0,0 0 1 0 0,0 1 0 0 0,0-1 0 0 0,0 1 0 0 0,0 0 0 0 0,0 1-1 0 0,0-1 1 0 0,9 3 0 0 0,56 20-18 0 0,-59-17-21 0 0,1-2 0 0 0,0 1 0 0 0,0-2 0 0 0,0 0 0 0 0,0 0 0 0 0,15 0 0 0 0,-8-5 45 0 0,-20 2-45 0 0,0 0 0 0 0,0 0-1 0 0,0 0 1 0 0,0 0-1 0 0,0 0 1 0 0,0 0 0 0 0,0 0-1 0 0,0 0 1 0 0,0-1-1 0 0,0 1 1 0 0,0 0-1 0 0,0 0 1 0 0,0 0 0 0 0,0 0-1 0 0,0 0 1 0 0,0 0-1 0 0,0 0 1 0 0,0-1 0 0 0,0 1-1 0 0,0 0 1 0 0,0 0-1 0 0,0 0 1 0 0,0 0 0 0 0,0 0-1 0 0,0 0 1 0 0,0 0-1 0 0,0 0 1 0 0,0-1-1 0 0,0 1 1 0 0,0 0 0 0 0,0 0-1 0 0,0 0 1 0 0,0 0-1 0 0,0 0 1 0 0,0 0 0 0 0,0 0-1 0 0,0 0 1 0 0,-1 0-1 0 0,1 0 1 0 0,0 0-1 0 0,0-1 1 0 0,0 1 0 0 0,0 0-1 0 0,0 0 1 0 0,0 0-1 0 0,0 0 1 0 0,0 0 0 0 0,-1 0-1 0 0,1 0 1 0 0,0 0-1 0 0,0 0 1 0 0,0 0 0 0 0,0 0-1 0 0,0 0 1 0 0,0 0-1 0 0,0 0 1 0 0,0 0-1 0 0,-1 0 1 0 0,1 0 0 0 0,0 0-1 0 0,0 0 1 0 0,0 0-1 0 0,0 0 1 0 0,0 0 0 0 0,0 1-1 0 0,-1-1 1 0 0,-3-1-3 0 0,-1 0 0 0 0,1 0 0 0 0,-1 0 0 0 0,0 1 0 0 0,1 0 0 0 0,-7 1 0 0 0,-14 3-80 0 0,1 2 0 0 0,0 1 0 0 0,0 1 0 0 0,0 1 0 0 0,1 1 0 0 0,-29 16 0 0 0,45-21 18 0 0,0-1 1 0 0,1 1-1 0 0,0 0 0 0 0,0 1 1 0 0,0 0-1 0 0,0 0 1 0 0,1 0-1 0 0,0 0 0 0 0,-8 14 1 0 0,12-18 41 0 0,-1 0 0 0 0,1 0 0 0 0,0 1 0 0 0,0-1 0 0 0,0 1 0 0 0,0-1 0 0 0,0 1 0 0 0,0-1 0 0 0,1 1 0 0 0,-1-1 0 0 0,1 1 0 0 0,0-1 0 0 0,-1 1 0 0 0,1 0 0 0 0,0-1 0 0 0,1 1 0 0 0,-1 0 0 0 0,0-1 0 0 0,1 1 0 0 0,0-1 0 0 0,-1 1 0 0 0,1-1 0 0 0,0 1 0 0 0,0-1 0 0 0,1 0 0 0 0,-1 1 0 0 0,0-1 0 0 0,1 0 0 0 0,-1 0 0 0 0,1 0 0 0 0,0 0 0 0 0,0 0 0 0 0,3 3 0 0 0,21 14-31 0 0,1 0 0 0 0,37 17 0 0 0,-55-31-357 0 0,1 0 1 0 0,0-1-1 0 0,1 0 1 0 0,-1-1-1 0 0,1 0 1 0 0,-1-1-1 0 0,1 0 1 0 0,0-1-1 0 0,0 0 1 0 0,17 0-1 0 0,-25-2 118 0 0,0 1 0 0 0,0 0 1 0 0,0-1-1 0 0,0 0 0 0 0,0 1 0 0 0,0-1 0 0 0,0 0 0 0 0,0-1 1 0 0,0 1-1 0 0,0 0 0 0 0,0-1 0 0 0,-1 0 0 0 0,1 1 0 0 0,-1-1 0 0 0,4-4 1 0 0,-3 2-268 0 0,0 0-1 0 0,0 0 1 0 0,-1-1 0 0 0,1 1 0 0 0,-1-1 0 0 0,0 0 0 0 0,2-8 0 0 0,10-14-3182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9:0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4193 0 0,'-8'50'10288'0'0,"-12"17"-7529"0"0,8-31-2862 0 0,1 2-1 0 0,-6 46 0 0 0,17-82 96 0 0,0 0 0 0 0,0 0 0 0 0,0 1 0 0 0,0-1 0 0 0,0 0 1 0 0,0 0-1 0 0,0 0 0 0 0,1 1 0 0 0,-1-1 0 0 0,1 0 0 0 0,0 0 0 0 0,0 0 0 0 0,-1 0 0 0 0,1 0 1 0 0,1 0-1 0 0,-1 0 0 0 0,0 0 0 0 0,0 0 0 0 0,1 0 0 0 0,-1-1 0 0 0,4 3 0 0 0,-2-1 15 0 0,1-1-1 0 0,-1 0 1 0 0,1 0 0 0 0,0 0-1 0 0,0-1 1 0 0,0 1-1 0 0,0-1 1 0 0,0 0-1 0 0,0 0 1 0 0,0 0-1 0 0,4-1 1 0 0,6 1-175 0 0,1-1 0 0 0,-1 0-1 0 0,0-1 1 0 0,0-1 0 0 0,0 0 0 0 0,14-5 0 0 0,-23 6-321 0 0,0-1 1 0 0,0 0 0 0 0,0 0-1 0 0,0 0 1 0 0,-1 0 0 0 0,1-1-1 0 0,-1 1 1 0 0,8-7-1 0 0,-11 8 260 0 0,0 0 0 0 0,0 0 0 0 0,0-1 0 0 0,0 1 0 0 0,0 0-1 0 0,-1-1 1 0 0,1 1 0 0 0,0 0 0 0 0,-1-1 0 0 0,1 1-1 0 0,0-1 1 0 0,-1 1 0 0 0,0-1 0 0 0,1 0 0 0 0,-1 1-1 0 0,0-1 1 0 0,0 1 0 0 0,0-1 0 0 0,0 1 0 0 0,0-1 0 0 0,0 0-1 0 0,0 1 1 0 0,-1-1 0 0 0,1 1 0 0 0,-1-1 0 0 0,1 1-1 0 0,-1-1 1 0 0,1 1 0 0 0,-1-1 0 0 0,0 1 0 0 0,-1-2 0 0 0,-6-11-2475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2:00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4 5729 0 0,'4'3'4728'0'0,"14"16"1014"0"0,-2-4-6098 0 0,29 22 0 0 0,-45-36 359 0 0,0-1-1 0 0,1 0 0 0 0,-1 1 1 0 0,1-1-1 0 0,-1 0 0 0 0,0 1 1 0 0,1-1-1 0 0,-1 0 1 0 0,1 0-1 0 0,-1 1 0 0 0,1-1 1 0 0,-1 0-1 0 0,1 0 0 0 0,-1 0 1 0 0,1 0-1 0 0,-1 0 0 0 0,1 0 1 0 0,0 0-1 0 0,-1 0 1 0 0,1 0-1 0 0,-1 0 0 0 0,1 0 1 0 0,-1 0-1 0 0,1 0 0 0 0,-1 0 1 0 0,1 0-1 0 0,-1 0 0 0 0,1-1 1 0 0,-1 1-1 0 0,1 0 1 0 0,0-1-1 0 0,3-16 83 0 0,-4 13-59 0 0,0 0 1 0 0,0 0-1 0 0,-1 0 1 0 0,0 0-1 0 0,1 0 1 0 0,-2 0-1 0 0,-2-7 0 0 0,3 9-46 0 0,0 0-1 0 0,-1 0 1 0 0,1 1-1 0 0,-1-1 1 0 0,0 1-1 0 0,1-1 1 0 0,-1 1-1 0 0,0-1 1 0 0,0 1-1 0 0,0 0 1 0 0,1 0-1 0 0,-1 0 1 0 0,-1 0-1 0 0,1 0 1 0 0,0 1-1 0 0,0-1 1 0 0,0 1-1 0 0,-5-1 1 0 0,2 0-41 0 0,0 1 0 0 0,0 1 1 0 0,0-1-1 0 0,0 1 0 0 0,0 0 1 0 0,0 0-1 0 0,0 0 0 0 0,-5 2 1 0 0,-6 4-1 0 0,0 1 1 0 0,0 0-1 0 0,-26 19 1 0 0,38-25 113 0 0,0 1 0 0 0,0 0 0 0 0,0 0-1 0 0,0 0 1 0 0,1 1 0 0 0,-1-1 0 0 0,1 1 0 0 0,0 0 0 0 0,0 0 0 0 0,0 0 0 0 0,0 1 0 0 0,1-1 0 0 0,0 0 0 0 0,0 1-1 0 0,0 0 1 0 0,0-1 0 0 0,1 1 0 0 0,0 0 0 0 0,0 0 0 0 0,0 0 0 0 0,0 0 0 0 0,1 0 0 0 0,0 0 0 0 0,0 0 0 0 0,0 0 0 0 0,1 0-1 0 0,0 0 1 0 0,0 0 0 0 0,0 0 0 0 0,0-1 0 0 0,1 1 0 0 0,0 0 0 0 0,0-1 0 0 0,0 1 0 0 0,0-1 0 0 0,1 1 0 0 0,0-1-1 0 0,0 0 1 0 0,6 7 0 0 0,11 11-73 0 0,44 38 0 0 0,-41-40-375 0 0,34 38 1 0 0,-50-50 197 0 0,-4-4-247 0 0,-1 0 0 0 0,1-1-1 0 0,0 0 1 0 0,0 0-1 0 0,0 0 1 0 0,1 0 0 0 0,4 3-1 0 0,-7-6 342 0 0,-1 0 0 0 0,1 0 1 0 0,0 1-1 0 0,0-1 0 0 0,0 0 0 0 0,0 0 0 0 0,0 0 0 0 0,0 0 0 0 0,0 0 1 0 0,0 0-1 0 0,0 0 0 0 0,0 0 0 0 0,0-1 0 0 0,0 1 0 0 0,0 0 1 0 0,0 0-1 0 0,-1-1 0 0 0,1 1 0 0 0,0-1 0 0 0,0 1 0 0 0,0-1 0 0 0,0 1 1 0 0,-1-1-1 0 0,1 1 0 0 0,0-1 0 0 0,-1 0 0 0 0,1 0 0 0 0,0 1 0 0 0,-1-1 1 0 0,1 0-1 0 0,-1 0 0 0 0,1 1 0 0 0,-1-1 0 0 0,1 0 0 0 0,-1 0 0 0 0,0 0 1 0 0,1 0-1 0 0,-1 0 0 0 0,0-1 0 0 0,2-3-260 0 0,0 0-1 0 0,0-1 1 0 0,0 1 0 0 0,-1-1-1 0 0,0 0 1 0 0,0 1 0 0 0,0-1-1 0 0,-1 0 1 0 0,0 0 0 0 0,-1-8-1 0 0,1 4-101 0 0,3-23-2064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2:00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5449 0 0,'1'1'346'0'0,"1"0"0"0"0,-1 0 0 0 0,1 0 0 0 0,-1 1 1 0 0,0-1-1 0 0,0 0 0 0 0,1 1 0 0 0,-1 0 0 0 0,0-1 0 0 0,0 1 0 0 0,0-1 0 0 0,-1 1 0 0 0,1 0 0 0 0,0 0 0 0 0,-1 0 1 0 0,1-1-1 0 0,-1 1 0 0 0,1 0 0 0 0,-1 0 0 0 0,0 3 0 0 0,0 44 2519 0 0,-1-36-1914 0 0,-14 193 1791 0 0,8-157-3632 0 0,-2 0 1 0 0,-18 56-1 0 0,25-91-1037 0 0,9-21 1037 0 0,18-34 685 0 0,-16 26 112 0 0,1-1 111 0 0,2 0-1 0 0,0 1 1 0 0,0 0 0 0 0,2 1 0 0 0,0 0-1 0 0,0 1 1 0 0,20-14 0 0 0,-23 20-148 0 0,0 1 1 0 0,1 0-1 0 0,-1 0 1 0 0,1 1-1 0 0,0 0 1 0 0,1 1-1 0 0,-1 1 1 0 0,1 0-1 0 0,0 0 1 0 0,-1 2-1 0 0,25-2 1 0 0,-26 4-672 0 0,-8-1 486 0 0,-1 1-1 0 0,1-1 0 0 0,0 0 1 0 0,0 0-1 0 0,0 0 0 0 0,0 0 1 0 0,-1 0-1 0 0,1-1 0 0 0,0 1 0 0 0,0-1 1 0 0,-1 0-1 0 0,1 1 0 0 0,4-3 1 0 0,-3-13-1924 0 0,7 6-989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2:01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10962 0 0,'6'-3'180'0'0,"1"1"0"0"0,-1 0 0 0 0,1 0 0 0 0,0 0 0 0 0,0 1 0 0 0,0 0 0 0 0,-1 1 0 0 0,1-1 0 0 0,0 1 0 0 0,0 1-1 0 0,0-1 1 0 0,0 1 0 0 0,11 3 0 0 0,10 3-53 0 0,-1 2 0 0 0,28 13 1 0 0,-13-5 1124 0 0,-18-9-568 0 0,38 17 815 0 0,-58-24-1402 0 0,0 1-1 0 0,-1 1 1 0 0,1-1 0 0 0,-1 0-1 0 0,0 1 1 0 0,1 0-1 0 0,-1-1 1 0 0,-1 1 0 0 0,1 1-1 0 0,0-1 1 0 0,-1 0-1 0 0,1 1 1 0 0,1 3 0 0 0,-3-5-110 0 0,-1 1 0 0 0,1-1 0 0 0,-1 0 0 0 0,0 1 0 0 0,1-1 0 0 0,-1 0 1 0 0,0 1-1 0 0,-1-1 0 0 0,1 1 0 0 0,0-1 0 0 0,-1 0 0 0 0,1 1 0 0 0,-1-1 0 0 0,0 0 1 0 0,1 1-1 0 0,-1-1 0 0 0,0 0 0 0 0,-1 0 0 0 0,1 0 0 0 0,0 0 0 0 0,-1 0 0 0 0,-1 2 1 0 0,-5 7-530 0 0,-1-2 0 0 0,-17 16 0 0 0,22-21 319 0 0,-26 21-201 0 0,-2-2 0 0 0,-40 24 0 0 0,66-43 432 0 0,4-3 38 0 0,-1 1-1 0 0,0 0 1 0 0,1-1 0 0 0,0 1-1 0 0,-1 0 1 0 0,1 0 0 0 0,0 1-1 0 0,0-1 1 0 0,0 0 0 0 0,0 1-1 0 0,0-1 1 0 0,-2 5 0 0 0,4-6-41 0 0,0 0 1 0 0,0 1-1 0 0,0-1 1 0 0,0 0-1 0 0,0 0 1 0 0,0 0 0 0 0,0 0-1 0 0,0 1 1 0 0,1-1-1 0 0,-1 0 1 0 0,0 0-1 0 0,1 0 1 0 0,-1 0 0 0 0,1 0-1 0 0,-1 0 1 0 0,1 0-1 0 0,0 0 1 0 0,-1 0-1 0 0,1 0 1 0 0,0 0-1 0 0,0 0 1 0 0,0 0 0 0 0,-1 0-1 0 0,1 0 1 0 0,0-1-1 0 0,0 1 1 0 0,0 0-1 0 0,0-1 1 0 0,0 1 0 0 0,0-1-1 0 0,1 1 1 0 0,-1-1-1 0 0,2 1 1 0 0,8 4 79 0 0,0-1-1 0 0,1 0 1 0 0,16 2 0 0 0,-19-4 15 0 0,0 0 0 0 0,1 1 0 0 0,-1 0 0 0 0,0 0 0 0 0,0 1 0 0 0,-1 0 0 0 0,10 6 0 0 0,-14-7-52 0 0,1 1 0 0 0,-1-1 1 0 0,0 0-1 0 0,0 1 1 0 0,-1 0-1 0 0,1 0 0 0 0,-1 0 1 0 0,1 1-1 0 0,-1-1 1 0 0,-1 1-1 0 0,1-1 0 0 0,2 7 1 0 0,-4-8-32 0 0,-1-1 0 0 0,1 1 1 0 0,-1-1-1 0 0,0 1 0 0 0,0-1 1 0 0,0 1-1 0 0,0 0 0 0 0,0-1 1 0 0,-1 1-1 0 0,1-1 0 0 0,-1 1 0 0 0,1-1 1 0 0,-1 1-1 0 0,0-1 0 0 0,0 1 1 0 0,0-1-1 0 0,0 0 0 0 0,-1 0 1 0 0,1 1-1 0 0,-1-1 0 0 0,1 0 0 0 0,-1 0 1 0 0,0 0-1 0 0,1-1 0 0 0,-1 1 1 0 0,0 0-1 0 0,-3 1 0 0 0,-11 8-147 0 0,0 0 0 0 0,0-1 1 0 0,-1-1-1 0 0,-19 7 0 0 0,17-8 535 0 0,1 1 0 0 0,-33 21 0 0 0,45-25-224 0 0,1-1 0 0 0,-1 1 0 0 0,1 0 0 0 0,0 1 0 0 0,0-1-1 0 0,0 1 1 0 0,1 0 0 0 0,0 0 0 0 0,0 1 0 0 0,1-1 0 0 0,-6 14 0 0 0,9-19-164 0 0,0 1-1 0 0,0-1 1 0 0,-1 0 0 0 0,1 0 0 0 0,0 1 0 0 0,0-1-1 0 0,0 0 1 0 0,1 1 0 0 0,-1-1 0 0 0,0 0-1 0 0,0 0 1 0 0,1 1 0 0 0,-1-1 0 0 0,1 0 0 0 0,-1 0-1 0 0,1 0 1 0 0,-1 0 0 0 0,1 0 0 0 0,0 1-1 0 0,-1-1 1 0 0,1 0 0 0 0,0-1 0 0 0,0 1 0 0 0,0 0-1 0 0,0 0 1 0 0,0 0 0 0 0,0 0 0 0 0,0-1-1 0 0,0 1 1 0 0,0 0 0 0 0,0-1 0 0 0,0 1 0 0 0,0-1-1 0 0,1 1 1 0 0,-1-1 0 0 0,2 1 0 0 0,8 2 83 0 0,-1 0 1 0 0,1 0-1 0 0,13 1 1 0 0,-17-3-55 0 0,51 10 42 0 0,33 6-2847 0 0,-81-16 165 0 0,1-1-1 0 0,-1 0 1 0 0,17-2-1 0 0,-13-1-3390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2:01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79 15099 0 0,'0'2'5962'0'0,"-1"-4"-6083"0"0,2-4-975 0 0,-1-8-1472 0 0,-4-12-1953 0 0,-2-6-3633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5:17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1 315 11626 0 0,'1'-4'-174'0'0,"1"1"-1"0"0,-1-1 0 0 0,1 1 1 0 0,0 0-1 0 0,0-1 0 0 0,1 1 1 0 0,-1 0-1 0 0,1 0 0 0 0,0 0 0 0 0,-1 0 1 0 0,1 1-1 0 0,1-1 0 0 0,3-2 1 0 0,53-28-2724 0 0,-28 17 1657 0 0,123-81-1013 0 0,-56 25 6217 0 0,-82 67 14 0 0,21 7-3961 0 0,-11 0 129 0 0,117-9 39 0 0,56-1 122 0 0,-68 15 2755 0 0,-94-1-2024 0 0,57 17-1 0 0,-61-14-1044 0 0,1 0 0 0 0,39 3 0 0 0,25-3 406 0 0,645 32 886 0 0,-378-67-739 0 0,-2-26 276 0 0,121-13-419 0 0,-378 59-397 0 0,1 4 1 0 0,0 5-1 0 0,154 25 1 0 0,314 91-12 0 0,-493-102 19 0 0,1-3 0 0 0,0-5-1 0 0,0-2 1 0 0,104-7 0 0 0,475 25 100 0 0,-177 0 91 0 0,-39-47 718 0 0,-77-1 272 0 0,-292 23-1137 0 0,0 3 0 0 0,132 22 1 0 0,-34 4 3 0 0,50 10-195 0 0,-174-27 176 0 0,0 2 0 0 0,60 25 0 0 0,-94-31 9 0 0,-2 0 0 0 0,1 1 0 0 0,24 17-1 0 0,-34-20-112 0 0,0-1 0 0 0,0 1-1 0 0,0 1 1 0 0,-1-1 0 0 0,0 1-1 0 0,0 1 1 0 0,-1-1 0 0 0,0 1-1 0 0,6 10 1 0 0,-10-16-137 0 0,0-1 1 0 0,-1 1-1 0 0,1 0 1 0 0,-1 0-1 0 0,1 0 1 0 0,-1-1-1 0 0,1 1 1 0 0,-1 0-1 0 0,0 0 1 0 0,0 0-1 0 0,0 0 1 0 0,0-1-1 0 0,0 1 1 0 0,-1 4-1 0 0,0-5-175 0 0,1 0 1 0 0,-1 1-1 0 0,0-1 0 0 0,1 0 0 0 0,-1 1 1 0 0,0-1-1 0 0,0 0 0 0 0,0 0 0 0 0,0 0 1 0 0,0 0-1 0 0,0 0 0 0 0,-2 2 0 0 0,-22 11-7989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5:50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500 15 8250 0 0,'-31'-5'1308'0'0,"15"1"-514"0"0,-1 2-1 0 0,0 0 0 0 0,-24 1 1 0 0,35 1-578 0 0,0 1 0 0 0,1-1 1 0 0,-1 1-1 0 0,0 1 0 0 0,1-1 1 0 0,-1 1-1 0 0,1 0 0 0 0,-1 1 1 0 0,1-1-1 0 0,0 1 0 0 0,0 0 1 0 0,0 0-1 0 0,0 1 0 0 0,-4 3 1 0 0,-26 28-291 0 0,2 0 0 0 0,1 2 0 0 0,2 2 0 0 0,-34 58 0 0 0,57-86 72 0 0,0 0-1 0 0,1 0 0 0 0,1 1 0 0 0,0 0 0 0 0,1 0 0 0 0,0 0 1 0 0,1 1-1 0 0,-3 20 0 0 0,5-23 1 0 0,1 1 0 0 0,0-1-1 0 0,1 0 1 0 0,0 1 0 0 0,1-1 0 0 0,0 0-1 0 0,1 1 1 0 0,0-1 0 0 0,0-1 0 0 0,1 1 0 0 0,5 10-1 0 0,9 12 171 0 0,1 0-1 0 0,2-1 1 0 0,43 49-1 0 0,85 75 626 0 0,-133-140-778 0 0,23 24 67 0 0,2-3 1 0 0,1-1-1 0 0,60 36 1 0 0,-74-54 52 0 0,0-2-1 0 0,1-1 1 0 0,1-2-1 0 0,0 0 1 0 0,1-2 0 0 0,62 11-1 0 0,-60-16 51 0 0,1-2 0 0 0,-1-1 0 0 0,1-2 0 0 0,0-1-1 0 0,-1-1 1 0 0,1-3 0 0 0,64-15 0 0 0,-70 11 21 0 0,-1 0 1 0 0,0-2 0 0 0,0-1-1 0 0,-1-1 1 0 0,-1-1 0 0 0,0-1-1 0 0,-1-2 1 0 0,-1 0-1 0 0,35-34 1 0 0,-47 39-73 0 0,0-1 0 0 0,-1 0 0 0 0,0-1 1 0 0,-1 0-1 0 0,-1 0 0 0 0,0-1 0 0 0,-1-1 0 0 0,-1 1 0 0 0,0-1 0 0 0,-1 0 1 0 0,0 0-1 0 0,-2 0 0 0 0,4-32 0 0 0,-6 24-35 0 0,0 0 1 0 0,-2 1-1 0 0,0-1 1 0 0,-2 0-1 0 0,0 1 1 0 0,-2-1-1 0 0,-1 1 1 0 0,0 0-1 0 0,-13-28 1 0 0,8 27-92 0 0,-1 0-1 0 0,-1 0 1 0 0,-1 1 0 0 0,-1 1 0 0 0,-1 1 0 0 0,-1 0 0 0 0,0 1 0 0 0,-2 0-1 0 0,0 2 1 0 0,-2 0 0 0 0,0 2 0 0 0,0 0 0 0 0,-2 1 0 0 0,0 1 0 0 0,0 1 0 0 0,-1 1-1 0 0,-1 2 1 0 0,0 0 0 0 0,0 2 0 0 0,-50-11 0 0 0,29 13-625 0 0,0 1 1 0 0,0 3 0 0 0,0 1-1 0 0,0 3 1 0 0,0 1-1 0 0,-65 14 1 0 0,31 1-1901 0 0,2 4 1 0 0,-137 56 0 0 0,-7 9-4799 0 0,123-35 3285 0 0,93-48 3775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5:54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69 12587 0 0,'-2'-2'205'0'0,"0"0"0"0"0,-1-1 0 0 0,1 1 0 0 0,0-1 0 0 0,0 1 0 0 0,0-1 0 0 0,1 1 0 0 0,-1-1 0 0 0,0 0 0 0 0,-1-6 0 0 0,3 8-238 0 0,0 1 1 0 0,0-1-1 0 0,0 1 1 0 0,0-1-1 0 0,0 0 0 0 0,0 1 1 0 0,0-1-1 0 0,0 0 1 0 0,0 1-1 0 0,1-1 1 0 0,-1 1-1 0 0,0-1 1 0 0,0 1-1 0 0,1-1 0 0 0,-1 0 1 0 0,0 1-1 0 0,1-1 1 0 0,-1 1-1 0 0,0-1 1 0 0,1 1-1 0 0,0-1 1 0 0,21-9-1009 0 0,-9 6 1170 0 0,0 2-1 0 0,0-1 1 0 0,0 2-1 0 0,0 0 0 0 0,0 0 1 0 0,0 1-1 0 0,0 1 1 0 0,0 0-1 0 0,0 1 0 0 0,0 0 1 0 0,0 1-1 0 0,-1 1 0 0 0,1 0 1 0 0,19 9-1 0 0,141 54 263 0 0,208 52-1 0 0,192 4-167 0 0,-436-104-137 0 0,1-6 0 0 0,0-6-1 0 0,0-6 1 0 0,1-6-1 0 0,216-36 1 0 0,173-54-73 0 0,19-3 3 0 0,-416 81 584 0 0,263-1-1 0 0,128 59 293 0 0,-175-8-389 0 0,686-22 0 0 0,-197-15 1605 0 0,-547 8-1504 0 0,372-37 375 0 0,-534 17-713 0 0,182-19 151 0 0,-231 30-338 0 0,150 10 0 0 0,-210-4-166 0 0,-1 2 0 0 0,22 5 0 0 0,-35-7-302 0 0,1 0 1 0 0,-1 1-1 0 0,0 0 1 0 0,1-1 0 0 0,-1 1-1 0 0,0 1 1 0 0,0-1 0 0 0,-1 1-1 0 0,1-1 1 0 0,0 1-1 0 0,-1 0 1 0 0,0 0 0 0 0,0 1-1 0 0,4 3 1 0 0,-7-7 201 0 0,1 1 0 0 0,-1-1 1 0 0,0 1-1 0 0,1-1 0 0 0,-1 1 1 0 0,0-1-1 0 0,1 1 0 0 0,-1-1 1 0 0,0 1-1 0 0,1 0 0 0 0,-1-1 0 0 0,0 1 1 0 0,0-1-1 0 0,0 1 0 0 0,0 0 1 0 0,0-1-1 0 0,1 1 0 0 0,-1 0 1 0 0,0-1-1 0 0,0 1 0 0 0,-1 0 0 0 0,1-1 1 0 0,0 1-1 0 0,0-1 0 0 0,0 1 1 0 0,0 0-1 0 0,0-1 0 0 0,-1 1 0 0 0,1 0 1 0 0,0-1-1 0 0,-1 1 0 0 0,1-1 1 0 0,0 1-1 0 0,-1-1 0 0 0,1 1 1 0 0,-1-1-1 0 0,1 1 0 0 0,-1-1 0 0 0,1 0 1 0 0,-1 1-1 0 0,0 0 0 0 0,-6 6-2312 0 0,-5 19-3260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6:00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326 270 10186 0 0,'-28'27'1279'0'0,"1"2"1"0"0,-28 40-1 0 0,31-34-1458 0 0,2 0-1 0 0,1 2 1 0 0,-30 75 0 0 0,30-60 581 0 0,3 0 0 0 0,2 2 1 0 0,3 0-1 0 0,1 0 0 0 0,-5 83 1 0 0,16-114-257 0 0,2 0 1 0 0,0 0 0 0 0,1 0-1 0 0,2 0 1 0 0,0 0 0 0 0,13 38-1 0 0,-11-45-247 0 0,1 0 0 0 0,1-1 0 0 0,0 0 0 0 0,1 0 0 0 0,0-1 0 0 0,1 0 0 0 0,1 0 0 0 0,0-1 0 0 0,1-1-1 0 0,14 12 1 0 0,-10-12 37 0 0,0 0 1 0 0,1-2-1 0 0,0 0 0 0 0,1-1 0 0 0,0-1 0 0 0,0 0 0 0 0,1-2 0 0 0,0 0 1 0 0,0-1-1 0 0,0-1 0 0 0,1 0 0 0 0,0-2 0 0 0,-1 0 0 0 0,27-2 1 0 0,18-3 34 0 0,0-3 0 0 0,0-2 0 0 0,68-19 0 0 0,-73 13 90 0 0,-1-3-1 0 0,99-43 1 0 0,-121 43 0 0 0,0-2-1 0 0,-2-1 1 0 0,0-2-1 0 0,-1-1 1 0 0,36-33-1 0 0,-58 46 76 0 0,-1-2 0 0 0,0 1 0 0 0,0-1 0 0 0,-1-1 0 0 0,-1 0 0 0 0,0 0 0 0 0,0-1 0 0 0,-2 1 0 0 0,8-22 0 0 0,-7 14 248 0 0,-2 0 0 0 0,-1-1 0 0 0,0 1 0 0 0,-1-1 0 0 0,-1-44 1 0 0,-6 18 16 0 0,-1 0 0 0 0,-3 0 0 0 0,-2 0 0 0 0,-2 1 0 0 0,-23-60 0 0 0,20 67-153 0 0,-2 0 0 0 0,-2 1-1 0 0,-2 1 1 0 0,-1 0 0 0 0,-1 2 0 0 0,-52-60 0 0 0,59 78-88 0 0,-1 1 0 0 0,-1 0-1 0 0,0 1 1 0 0,-1 1 0 0 0,-1 1 0 0 0,0 1 0 0 0,-1 0 0 0 0,-1 2 0 0 0,1 0-1 0 0,-2 2 1 0 0,0 0 0 0 0,0 2 0 0 0,-39-9 0 0 0,25 11-312 0 0,-1 1 0 0 0,1 2 0 0 0,-1 2 0 0 0,0 1 0 0 0,1 2 0 0 0,-1 2 1 0 0,1 1-1 0 0,-44 13 0 0 0,69-15-477 0 0,1 0 0 0 0,0 1 0 0 0,1 0 0 0 0,-1 1 1 0 0,-12 9-1 0 0,15-9-1398 0 0,1 0 0 0 0,-1 1 0 0 0,-12 14 0 0 0,-3 11-5643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6:14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263 151 6361 0 0,'-20'-6'3040'0'0,"14"3"-2411"0"0,1 1 0 0 0,-1 0 0 0 0,0 0 1 0 0,0 0-1 0 0,-1 1 0 0 0,1 0 0 0 0,0 0 0 0 0,0 1 1 0 0,0-1-1 0 0,-1 1 0 0 0,1 1 0 0 0,0-1 0 0 0,0 1 0 0 0,-7 2 1 0 0,0 0-187 0 0,0 2 1 0 0,1-1 0 0 0,-1 1-1 0 0,1 1 1 0 0,1 0-1 0 0,-16 11 1 0 0,23-15-406 0 0,1 1 1 0 0,0-1-1 0 0,0 1 0 0 0,0-1 1 0 0,0 1-1 0 0,1 0 1 0 0,-1 0-1 0 0,1 0 0 0 0,0 0 1 0 0,-1 1-1 0 0,1-1 1 0 0,1 1-1 0 0,-1-1 0 0 0,0 1 1 0 0,1 0-1 0 0,0-1 1 0 0,0 1-1 0 0,0 0 0 0 0,0 0 1 0 0,1 0-1 0 0,0 0 1 0 0,-1 0-1 0 0,1 0 0 0 0,1 0 1 0 0,0 5-1 0 0,2 4-43 0 0,1-1 0 0 0,0 0 0 0 0,1 0 0 0 0,1 0 0 0 0,0 0 0 0 0,0-1-1 0 0,12 15 1 0 0,-15-22-9 0 0,0 1 0 0 0,1-1 0 0 0,-1 0 0 0 0,1 0 1 0 0,0 0-1 0 0,0 0 0 0 0,1-1 0 0 0,-1 1 0 0 0,1-1 0 0 0,0 0 0 0 0,0-1 0 0 0,-1 1 0 0 0,2-1 0 0 0,-1 0 0 0 0,0 0 0 0 0,0 0 0 0 0,1-1 0 0 0,-1 0 0 0 0,10 1 0 0 0,-11-3 7 0 0,1 0 0 0 0,-1 0 1 0 0,1 0-1 0 0,-1-1 0 0 0,0 1 0 0 0,0-1 0 0 0,0 0 0 0 0,0 0 1 0 0,0-1-1 0 0,0 1 0 0 0,-1-1 0 0 0,1 0 0 0 0,-1 0 0 0 0,1 0 1 0 0,-1 0-1 0 0,0 0 0 0 0,-1-1 0 0 0,1 0 0 0 0,0 1 0 0 0,2-7 0 0 0,4-6 13 0 0,-1-1 0 0 0,0 0-1 0 0,8-27 1 0 0,-11 29 7 0 0,0-1 1 0 0,-2 1-1 0 0,1-1 1 0 0,-2 0-1 0 0,0 0 0 0 0,-2 0 1 0 0,1 0-1 0 0,-2 0 1 0 0,0 0-1 0 0,-1 0 1 0 0,0 1-1 0 0,-1-1 0 0 0,-8-21 1 0 0,10 34-2 0 0,0 0 1 0 0,-1 0-1 0 0,1 0 0 0 0,-1 0 1 0 0,0 1-1 0 0,0-1 1 0 0,0 0-1 0 0,0 1 0 0 0,0 0 1 0 0,0-1-1 0 0,-1 1 1 0 0,1 0-1 0 0,-1 0 0 0 0,0 0 1 0 0,0 1-1 0 0,1-1 0 0 0,-1 1 1 0 0,0-1-1 0 0,0 1 1 0 0,0 0-1 0 0,0 0 0 0 0,-1 0 1 0 0,1 1-1 0 0,0-1 1 0 0,0 1-1 0 0,-1 0 0 0 0,1 0 1 0 0,-6 0-1 0 0,5 1-219 0 0,-1-1 0 0 0,1 1 0 0 0,-1 0 0 0 0,1 0 0 0 0,0 1 1 0 0,0-1-1 0 0,0 1 0 0 0,0 0 0 0 0,-5 3 0 0 0,6-2-430 0 0,0-1 1 0 0,-1 1 0 0 0,1-1-1 0 0,0 1 1 0 0,0 0 0 0 0,0 0-1 0 0,1 1 1 0 0,-1-1 0 0 0,1 1-1 0 0,-3 4 1 0 0,5-8 502 0 0,0 0 1 0 0,0 0-1 0 0,0 0 0 0 0,0 1 1 0 0,0-1-1 0 0,0 0 0 0 0,0 0 1 0 0,0 0-1 0 0,0 1 0 0 0,0-1 1 0 0,0 0-1 0 0,0 0 0 0 0,0 0 1 0 0,0 0-1 0 0,0 1 0 0 0,-1-1 1 0 0,0 1-937 0 0,1-1 937 0 0,0 0-1 0 0,0 0 0 0 0,-1 0 1 0 0,1 0-1 0 0,0 0 0 0 0,0 0 1 0 0,0 0-1 0 0,-1 0 0 0 0,1 0 1 0 0,0 0-1 0 0,0 0 0 0 0,0 0 1 0 0,-1 0-1 0 0,1 0 0 0 0,0 0 1 0 0,0 0-1 0 0,0 0 0 0 0,-1 0 1 0 0,1 0-1 0 0,0 0 0 0 0,0 0 1 0 0,0 0-1 0 0,0 0 0 0 0,-1 0 1 0 0,1-1-1 0 0,0 1 1 0 0,0 0-1 0 0,-6-9-1397 0 0,6 8 1267 0 0,0 1 203 0 0,0 0 0 0 0,0 0 1 0 0,0-1-1 0 0,0 1 0 0 0,0 0 1 0 0,0 0-1 0 0,0 0 0 0 0,0 0 1 0 0,0 0-1 0 0,0 0 0 0 0,0 0 1 0 0,0-1-1 0 0,0 1 0 0 0,1 0 1 0 0,-1 0-1 0 0,0 0 0 0 0,0 0 1 0 0,0 0-1 0 0,0 0 0 0 0,0 0 1 0 0,0 0-1 0 0,0-1 0 0 0,0 1 1 0 0,0 0-1 0 0,0 0 0 0 0,1 0 1 0 0,-1 0-1 0 0,0 0 0 0 0,0 0 1 0 0,0 0-1 0 0,0 0 0 0 0,0 0 1 0 0,0 0-1 0 0,0 0 0 0 0,1 0 1 0 0,-1 0-1 0 0,0 0 0 0 0,0 0 1 0 0,0 0-1 0 0,0 0 0 0 0,0 0 1 0 0,0 0-1 0 0,0 0 0 0 0,1 0 1 0 0,-1 0-1 0 0,0 0 0 0 0,0 0 1 0 0,0 0-1 0 0,0 0 0 0 0,0 0 1 0 0,0 0-1 0 0,0 0 0 0 0,1 0 1 0 0,-1 0-1 0 0,0 0 0 0 0,0 1 1 0 0,0-1-1 0 0,0 0 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6:15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5345 0 0,'-6'86'9620'0'0,"-13"48"-8892"0"0,1-21-2971 0 0,17-104 2153 0 0,-2 8-4537 0 0,0-16 1733 0 0,-4-8 772 0 0,4 3-275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9:0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0 491 8002 0 0,'2'32'2920'0'0,"1"0"-999"0"0,2 8-265 0 0,2-2-352 0 0,2-7-415 0 0,2-5-361 0 0,1-5-224 0 0,1-4-152 0 0,3-6-72 0 0,0-5 8 0 0,4-3-64 0 0,1-1-24 0 0,2-2-336 0 0,3 0-656 0 0,1-3-969 0 0,-1-1-1408 0 0,0-5-3568 0 0</inkml:trace>
  <inkml:trace contextRef="#ctx0" brushRef="#br0" timeOffset="1">348 17 11402 0 0,'-2'-2'487'0'0,"0"1"0"0"0,0 0 0 0 0,0 0-1 0 0,0 0 1 0 0,0 0 0 0 0,0 0 0 0 0,0 0-1 0 0,0 1 1 0 0,0-1 0 0 0,0 1 0 0 0,-1-1-1 0 0,1 1 1 0 0,0 0 0 0 0,0 0-1 0 0,-4 0 1 0 0,5 0-366 0 0,0 1 0 0 0,-1-1 0 0 0,1 1 0 0 0,0 0 0 0 0,0-1 0 0 0,0 1 0 0 0,0 0 0 0 0,0 0 0 0 0,0-1 0 0 0,0 1 0 0 0,0 0 0 0 0,0 0 0 0 0,0 0 0 0 0,0 0 0 0 0,1 0 0 0 0,-1 1 0 0 0,0-1 0 0 0,1 0 0 0 0,-1 0 0 0 0,1 0 0 0 0,-1 1 0 0 0,1-1 0 0 0,0 0 0 0 0,-1 0 0 0 0,1 1 0 0 0,0-1 0 0 0,0 2 0 0 0,-3 22-42 0 0,1-1-1 0 0,2 1 1 0 0,1 0 0 0 0,0 0-1 0 0,2 0 1 0 0,1 0-1 0 0,1 0 1 0 0,1-1 0 0 0,1 0-1 0 0,1-1 1 0 0,1 1-1 0 0,1-1 1 0 0,1-1-1 0 0,17 26 1 0 0,-25-44-79 0 0,-1 0 0 0 0,1-1 0 0 0,-1 1 0 0 0,1-1-1 0 0,0 0 1 0 0,0 0 0 0 0,1 0 0 0 0,-1-1 0 0 0,1 1 0 0 0,-1-1 0 0 0,1 1 0 0 0,0-1-1 0 0,0-1 1 0 0,0 1 0 0 0,0 0 0 0 0,0-1 0 0 0,0 0 0 0 0,6 1 0 0 0,-6-2 0 0 0,-1 0 1 0 0,1 0-1 0 0,-1-1 1 0 0,0 0-1 0 0,1 1 1 0 0,-1-1-1 0 0,0 0 1 0 0,0-1-1 0 0,0 1 1 0 0,0-1-1 0 0,0 1 1 0 0,0-1-1 0 0,0 0 1 0 0,0 0-1 0 0,0 0 1 0 0,-1 0-1 0 0,1-1 0 0 0,-1 1 1 0 0,0-1-1 0 0,0 0 1 0 0,0 1-1 0 0,0-1 1 0 0,3-6-1 0 0,3-6 23 0 0,-1 0 0 0 0,0 0 0 0 0,-1-1-1 0 0,-1 0 1 0 0,-1 0 0 0 0,0-1-1 0 0,2-22 1 0 0,-3 14-28 0 0,-2 0-1 0 0,0 0 0 0 0,-2 0 0 0 0,-4-32 1 0 0,4 49-173 0 0,-1 0 0 0 0,0 0 1 0 0,0 1-1 0 0,-1-1 1 0 0,1 1-1 0 0,-2 0 0 0 0,1-1 1 0 0,-1 2-1 0 0,0-1 0 0 0,-8-9 1 0 0,10 13-161 0 0,0 1 1 0 0,0-1-1 0 0,-1 1 1 0 0,1 0-1 0 0,-1 0 1 0 0,0 0 0 0 0,1 1-1 0 0,-1-1 1 0 0,0 0-1 0 0,0 1 1 0 0,0 0-1 0 0,0 0 1 0 0,-1 0 0 0 0,1 0-1 0 0,0 0 1 0 0,0 1-1 0 0,-1-1 1 0 0,1 1-1 0 0,0 0 1 0 0,0 0-1 0 0,-1 0 1 0 0,1 1 0 0 0,0-1-1 0 0,-1 1 1 0 0,1-1-1 0 0,0 1 1 0 0,-5 2-1 0 0,2 0-437 0 0,-1 0 0 0 0,1 0 0 0 0,0 1 0 0 0,0 0 0 0 0,0 0 0 0 0,0 0 0 0 0,1 1 0 0 0,-1 0 0 0 0,1 0 0 0 0,0 0 0 0 0,-7 11 0 0 0,-11 17-1826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6:15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4905 0 0,'1'5'832'0'0,"-1"1"-1"0"0,1-1 1 0 0,0 1-1 0 0,0-1 1 0 0,1 1 0 0 0,-1-1-1 0 0,4 6 1 0 0,-1-2-284 0 0,0-1 0 0 0,1 1 1 0 0,0-1-1 0 0,6 7 0 0 0,-6-8-510 0 0,1-1 0 0 0,-1 0-1 0 0,1 0 1 0 0,0-1 0 0 0,0 0 0 0 0,1 0 0 0 0,-1 0-1 0 0,1-1 1 0 0,0 1 0 0 0,1-2 0 0 0,10 5-1 0 0,-14-7-50 0 0,0 0-1 0 0,0 0 0 0 0,1 0 0 0 0,-1-1 0 0 0,0 0 0 0 0,0 0 0 0 0,1 0 0 0 0,-1 0 0 0 0,0-1 0 0 0,1 1 1 0 0,-1-1-1 0 0,0 0 0 0 0,0-1 0 0 0,0 1 0 0 0,4-3 0 0 0,-1 1-252 0 0,0-1 0 0 0,-1 0 0 0 0,0-1 0 0 0,0 1 0 0 0,0-1 0 0 0,-1 0-1 0 0,1-1 1 0 0,4-5 0 0 0,2-6-936 0 0,0 0 0 0 0,-2-1 1 0 0,1 0-1 0 0,-2-1 0 0 0,10-27 0 0 0,-8 15-1978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6:15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40 100 6089 0 0,'-12'-21'3058'0'0,"8"16"-1975"0"0,1-1 0 0 0,-1 0 0 0 0,1 0 1 0 0,1 0-1 0 0,-1 0 0 0 0,1 0 0 0 0,0-1 0 0 0,-2-12 0 0 0,4 18-1032 0 0,0 1 0 0 0,0-1 1 0 0,1 1-1 0 0,-1-1 0 0 0,0 1 1 0 0,0-1-1 0 0,1 0 1 0 0,-1 1-1 0 0,0-1 0 0 0,1 1 1 0 0,-1-1-1 0 0,1 1 0 0 0,-1 0 1 0 0,0-1-1 0 0,1 1 0 0 0,-1-1 1 0 0,1 1-1 0 0,-1 0 0 0 0,1-1 1 0 0,0 1-1 0 0,-1 0 0 0 0,1 0 1 0 0,-1-1-1 0 0,1 1 1 0 0,-1 0-1 0 0,1 0 0 0 0,0 0 1 0 0,-1 0-1 0 0,1 0 0 0 0,-1 0 1 0 0,1 0-1 0 0,0 0 0 0 0,-1 0 1 0 0,1 0-1 0 0,0 0 0 0 0,0 1 1 0 0,29 3-62 0 0,-25-3 115 0 0,11 2-55 0 0,1 0 0 0 0,-1 1 0 0 0,0 0 1 0 0,-1 2-1 0 0,22 10 0 0 0,-32-14-38 0 0,-1 0-1 0 0,-1 0 0 0 0,1 1 1 0 0,0 0-1 0 0,-1 0 1 0 0,1 0-1 0 0,-1 0 1 0 0,0 0-1 0 0,0 1 0 0 0,0-1 1 0 0,0 1-1 0 0,-1 0 1 0 0,1 0-1 0 0,-1 0 0 0 0,0 0 1 0 0,0 0-1 0 0,-1 1 1 0 0,1-1-1 0 0,-1 0 1 0 0,0 1-1 0 0,0-1 0 0 0,0 1 1 0 0,-1 0-1 0 0,0 4 1 0 0,-1 19-1432 0 0,-6 33 0 0 0,3-37-98 0 0,2-1 0 0 0,0 34 0 0 0,2-56 1278 0 0,0 0 1 0 0,-1 0-1 0 0,1 0 1 0 0,0 0-1 0 0,1 0 0 0 0,-1 0 1 0 0,0 0-1 0 0,0 0 0 0 0,0 0 1 0 0,1-1-1 0 0,-1 1 1 0 0,0 0-1 0 0,1 0 0 0 0,-1 0 1 0 0,0 0-1 0 0,1-1 0 0 0,-1 1 1 0 0,1 0-1 0 0,0 0 1 0 0,-1-1-1 0 0,2 2 0 0 0,-1-2 91 0 0,0 0 0 0 0,-1 0 0 0 0,1 0 0 0 0,0 0 0 0 0,-1 0-1 0 0,1 0 1 0 0,0 0 0 0 0,0 0 0 0 0,-1 0 0 0 0,1-1 0 0 0,0 1-1 0 0,-1 0 1 0 0,1 0 0 0 0,0-1 0 0 0,-1 1 0 0 0,1 0 0 0 0,-1-1 0 0 0,1 1-1 0 0,-1-1 1 0 0,1 1 0 0 0,0-2 0 0 0,33-38-2986 0 0,-26 29 2324 0 0,2-1 351 0 0,43-53-614 0 0,-39 45 2472 0 0,18-32 1 0 0,-11 20 158 0 0,1-4 4232 0 0,-30 55-3194 0 0,-13 39 0 0 0,14-35-2533 0 0,2 0 0 0 0,0 0-1 0 0,2 0 1 0 0,0 1 0 0 0,2-1 0 0 0,1 37-1 0 0,0-58-67 0 0,0 0-1 0 0,1 0 0 0 0,-1 0 0 0 0,0 1 0 0 0,0-1 1 0 0,1 0-1 0 0,0 0 0 0 0,-1 0 0 0 0,1 0 0 0 0,0 0 0 0 0,0 0 1 0 0,0-1-1 0 0,0 1 0 0 0,0 0 0 0 0,0 0 0 0 0,1-1 1 0 0,-1 1-1 0 0,1 0 0 0 0,-1-1 0 0 0,1 0 0 0 0,-1 1 1 0 0,1-1-1 0 0,0 0 0 0 0,2 2 0 0 0,2-2-3 0 0,-1 0-1 0 0,1 0 1 0 0,0 0-1 0 0,0 0 0 0 0,0-1 1 0 0,-1 0-1 0 0,10-1 1 0 0,-9 1 18 0 0,40-1 84 0 0,-4 1-797 0 0,-15-1-2705 0 0,-17-4-1807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6:16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45 335 9106 0 0,'-10'21'1233'0'0,"2"0"0"0"0,1 1 0 0 0,1 0 1 0 0,-4 24-1 0 0,8-39-1148 0 0,1 0 0 0 0,1 0 0 0 0,-1 0 0 0 0,1 1 0 0 0,0-1 0 0 0,1 0 0 0 0,0 0 0 0 0,0 0 0 0 0,0 0 0 0 0,1 0 0 0 0,0 0 0 0 0,0 0 0 0 0,1-1 0 0 0,0 1 0 0 0,0-1 0 0 0,1 0 0 0 0,4 7 0 0 0,-6-10-77 0 0,0-1 1 0 0,1 0-1 0 0,-1 0 0 0 0,0 0 0 0 0,1 0 1 0 0,-1 0-1 0 0,1 0 0 0 0,-1-1 0 0 0,1 1 1 0 0,0-1-1 0 0,0 0 0 0 0,0 0 0 0 0,0 0 1 0 0,0 0-1 0 0,0 0 0 0 0,5 0 0 0 0,-2-1-105 0 0,-1 0 0 0 0,1 0-1 0 0,-1-1 1 0 0,0 1 0 0 0,1-1-1 0 0,-1-1 1 0 0,0 1 0 0 0,0-1-1 0 0,6-2 1 0 0,-1-1-826 0 0,0-1 0 0 0,0 0 0 0 0,0 0 0 0 0,-1-1 0 0 0,0 0 0 0 0,0 0 0 0 0,0-1 0 0 0,11-14 0 0 0,-5 1-1466 0 0,-1-2-1140 0 0</inkml:trace>
  <inkml:trace contextRef="#ctx0" brushRef="#br0" timeOffset="1">285 59 6809 0 0,'-4'-8'991'0'0,"-9"-24"2507"0"0,13 31-3393 0 0,0 0-1 0 0,0 1 1 0 0,0-1 0 0 0,0 1 0 0 0,0-1-1 0 0,0 0 1 0 0,0 1 0 0 0,0-1 0 0 0,0 0 0 0 0,1 1-1 0 0,-1-1 1 0 0,0 0 0 0 0,0 1 0 0 0,0-1 0 0 0,1 1-1 0 0,-1-1 1 0 0,0 1 0 0 0,1-1 0 0 0,-1 0 0 0 0,1 1-1 0 0,-1-1 1 0 0,0 1 0 0 0,1 0 0 0 0,-1-1 0 0 0,1 1-1 0 0,-1-1 1 0 0,1 1 0 0 0,-1 0 0 0 0,1-1-1 0 0,0 1 1 0 0,-1 0 0 0 0,1 0 0 0 0,-1-1 0 0 0,1 1-1 0 0,0 0 1 0 0,-1 0 0 0 0,1 0 0 0 0,0 0 0 0 0,-1 0-1 0 0,1 0 1 0 0,0 0 0 0 0,-1 0 0 0 0,1 0 0 0 0,0 0-1 0 0,0 0 1 0 0,23 0 268 0 0,0 1 0 0 0,0 1 0 0 0,47 10 0 0 0,-63-10-353 0 0,0 0 0 0 0,0 1 0 0 0,-1 0 0 0 0,1 0 0 0 0,-1 1 0 0 0,0-1 0 0 0,0 2 0 0 0,0-1 0 0 0,-1 1 0 0 0,1 0-1 0 0,-1 1 1 0 0,0-1 0 0 0,-1 1 0 0 0,1 0 0 0 0,6 10 0 0 0,-7-7-71 0 0,0 0 1 0 0,-1 0-1 0 0,0 1 0 0 0,0-1 0 0 0,-1 1 1 0 0,0 0-1 0 0,-1 0 0 0 0,0 0 0 0 0,0 0 1 0 0,-1 0-1 0 0,-1 11 0 0 0,-4 23-2989 0 0,-9-1-3565 0 0,6-27 1555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6:16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4905 0 0,'35'9'2166'0'0,"-27"-7"-1683"0"0,0-1-1 0 0,-1 1 1 0 0,1 1 0 0 0,0 0 0 0 0,-1 0-1 0 0,0 0 1 0 0,1 1 0 0 0,9 6 0 0 0,-14-6-363 0 0,-1-1 1 0 0,1 0 0 0 0,-1 1-1 0 0,0-1 1 0 0,0 1 0 0 0,-1 0-1 0 0,1 0 1 0 0,-1 0 0 0 0,0 0-1 0 0,0 0 1 0 0,0 0 0 0 0,0 0-1 0 0,-1 0 1 0 0,0 0-1 0 0,1 0 1 0 0,-1 0 0 0 0,-1 0-1 0 0,1 0 1 0 0,-1 0 0 0 0,0 0-1 0 0,-2 8 1 0 0,0 2-155 0 0,-2-1 0 0 0,1 0 0 0 0,-2 1 1 0 0,0-1-1 0 0,-8 12 0 0 0,12-21-1 0 0,0 0 0 0 0,-1 1 0 0 0,1-1 0 0 0,-1-1-1 0 0,0 1 1 0 0,0 0 0 0 0,-1-1 0 0 0,1 1 0 0 0,-1-1 0 0 0,0 0 0 0 0,0 0 0 0 0,0-1 0 0 0,0 1 0 0 0,0-1 0 0 0,0 0-1 0 0,-1 0 1 0 0,1 0 0 0 0,-7 1 0 0 0,42 16-933 0 0,-23-16 976 0 0,0-2 1 0 0,0 1-1 0 0,-1-1 1 0 0,1-1-1 0 0,0 1 1 0 0,0-1-1 0 0,0-1 1 0 0,0 1-1 0 0,0-2 1 0 0,0 1-1 0 0,0-1 1 0 0,-1 0-1 0 0,1 0 1 0 0,0-1-1 0 0,-1 0 1 0 0,13-7-1 0 0,-14 6-446 0 0,1 0 0 0 0,-1-1 0 0 0,-1 1 0 0 0,1-1 0 0 0,-1 0 0 0 0,8-10 0 0 0,-1 0-2105 0 0,3 2-1647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6:1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2064 0 0,'-1'0'179'0'0,"1"0"0"0"0,-1 1 0 0 0,1-1 0 0 0,-1 0 0 0 0,1 0 0 0 0,-1 0 0 0 0,1 1 0 0 0,-1-1 0 0 0,1 0 0 0 0,0 0-1 0 0,-1 1 1 0 0,1-1 0 0 0,-1 0 0 0 0,1 1 0 0 0,0-1 0 0 0,-1 1 0 0 0,1-1 0 0 0,0 0 0 0 0,0 1 0 0 0,-1-1 0 0 0,1 1-1 0 0,0-1 1 0 0,0 1 0 0 0,0-1 0 0 0,0 1 0 0 0,-1-1 0 0 0,1 1 0 0 0,0-1 0 0 0,0 1 0 0 0,0-1 0 0 0,0 1 0 0 0,0-1-1 0 0,0 1 1 0 0,0-1 0 0 0,0 1 0 0 0,0-1 0 0 0,1 1 0 0 0,3 27 3046 0 0,-2-18-2077 0 0,-1 17-636 0 0,-1-1 0 0 0,-1 1 0 0 0,-2-1 0 0 0,0 1 0 0 0,-9 33-1 0 0,11-59-512 0 0,1-1 0 0 0,0 1 0 0 0,0 0 0 0 0,0 0 0 0 0,0 0 0 0 0,0-1 0 0 0,0 1 0 0 0,0 0 0 0 0,0 0-1 0 0,0-1 1 0 0,0 1 0 0 0,0 0 0 0 0,0 0 0 0 0,1 0 0 0 0,-1-1 0 0 0,0 1 0 0 0,1 0 0 0 0,-1-1 0 0 0,0 1-1 0 0,1 0 1 0 0,-1-1 0 0 0,1 1 0 0 0,-1 0 0 0 0,1-1 0 0 0,-1 1 0 0 0,1-1 0 0 0,-1 1 0 0 0,2 0 0 0 0,0 0 4 0 0,0 0-1 0 0,0 0 1 0 0,1 0 0 0 0,-1-1 0 0 0,0 1 0 0 0,1-1 0 0 0,-1 1 0 0 0,0-1 0 0 0,5 0 0 0 0,8-1-125 0 0,0 0 1 0 0,22-5-1 0 0,-27 4-140 0 0,0 0-67 0 0,23-4-2320 0 0,-1-6-3575 0 0,-20 6 1748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6:17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57 6769 0 0,'-7'-13'3305'0'0,"-10"-15"739"0"0,16 26-3757 0 0,1 1 0 0 0,-1 0 0 0 0,0 0-1 0 0,0 0 1 0 0,0 0 0 0 0,1 0 0 0 0,-1 1 0 0 0,0-1 0 0 0,0 0 0 0 0,0 0-1 0 0,0 0 1 0 0,-1 1 0 0 0,1-1 0 0 0,0 1 0 0 0,0-1 0 0 0,0 1-1 0 0,0-1 1 0 0,-2 1 506 0 0,26 3-229 0 0,4 8-556 0 0,89 40 5 0 0,-106-46-9 0 0,0 1 1 0 0,0 0-1 0 0,0 1 1 0 0,-1 0-1 0 0,0 1 1 0 0,0 0-1 0 0,-1 0 1 0 0,11 14-1 0 0,-16-16-64 0 0,0 0 1 0 0,0 0-1 0 0,-1 0 1 0 0,0 0-1 0 0,0 0 0 0 0,0 1 1 0 0,-1-1-1 0 0,0 0 1 0 0,0 1-1 0 0,-1-1 0 0 0,0 1 1 0 0,0-1-1 0 0,0 1 1 0 0,-1-1-1 0 0,-2 11 0 0 0,-3 12-1235 0 0,-2 1 0 0 0,-11 29 0 0 0,10-33-358 0 0,-4 9-1810 0 0,2-13-1837 0 0,9-17 1600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6:17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54 3809 0 0,'4'-8'1690'0'0,"10"-21"2403"0"0,-13 28-3744 0 0,0 0 1 0 0,-1 0 0 0 0,1 0-1 0 0,0 0 1 0 0,-1 0 0 0 0,1 0-1 0 0,0 0 1 0 0,0 0 0 0 0,0 0-1 0 0,0 0 1 0 0,0 1 0 0 0,0-1-1 0 0,0 0 1 0 0,0 1 0 0 0,0-1-1 0 0,1 0 1 0 0,-1 1 0 0 0,0 0-1 0 0,1-1 1 0 0,-1 1-194 0 0,0 1 1 0 0,-1-1-1 0 0,1 1 1 0 0,-1 0-1 0 0,1-1 1 0 0,-1 1-1 0 0,0 0 1 0 0,1-1-1 0 0,-1 1 1 0 0,0 0-1 0 0,1 0 1 0 0,-1-1-1 0 0,0 1 1 0 0,0 0-1 0 0,0 0 1 0 0,1-1-1 0 0,-1 1 1 0 0,0 0-1 0 0,0 0 1 0 0,0 0-1 0 0,0-1 1 0 0,-1 1-1 0 0,1 1 1 0 0,-1 22 358 0 0,1-23-457 0 0,-4 30-372 0 0,-15 54 1 0 0,-3 13-615 0 0,20-86 849 0 0,1-1 0 0 0,0 1 1 0 0,1-1-1 0 0,0 1 0 0 0,1 0 1 0 0,3 14-1 0 0,-4-25 62 0 0,1 0 1 0 0,-1 0-1 0 0,0 0 0 0 0,1 0 1 0 0,-1 0-1 0 0,0 0 0 0 0,1-1 0 0 0,-1 1 1 0 0,1 0-1 0 0,-1 0 0 0 0,1 0 1 0 0,0-1-1 0 0,-1 1 0 0 0,1 0 1 0 0,0-1-1 0 0,0 1 0 0 0,-1 0 0 0 0,1-1 1 0 0,0 1-1 0 0,0-1 0 0 0,0 0 1 0 0,0 1-1 0 0,0-1 0 0 0,-1 1 1 0 0,1-1-1 0 0,0 0 0 0 0,0 0 0 0 0,0 0 1 0 0,0 0-1 0 0,0 1 0 0 0,0-1 1 0 0,0 0-1 0 0,0-1 0 0 0,0 1 1 0 0,0 0-1 0 0,0 0 0 0 0,0 0 0 0 0,0 0 1 0 0,1-1-1 0 0,7-2-15 0 0,-1 0-1 0 0,0 0 1 0 0,13-8-1 0 0,-5 3-22 0 0,-4 4-186 0 0,0 0 1 0 0,1 1 0 0 0,-1 0 0 0 0,1 1 0 0 0,-1 0 0 0 0,1 1 0 0 0,25 1 0 0 0,-28 1-606 0 0,0 0 1 0 0,-1 0-1 0 0,1 1 1 0 0,-1 0-1 0 0,1 1 0 0 0,-1 0 1 0 0,0 1-1 0 0,0 0 0 0 0,-1 0 1 0 0,1 1-1 0 0,8 5 1 0 0,-10-3-737 0 0,-3 0-1275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6:1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10170 0 0,'1'2'278'0'0,"-1"0"0"0"0,1 0 0 0 0,0 0 0 0 0,0 0 0 0 0,0 1-1 0 0,0-1 1 0 0,0-1 0 0 0,0 1 0 0 0,1 0 0 0 0,-1 0 0 0 0,1 0 0 0 0,-1-1 0 0 0,1 1 0 0 0,0-1-1 0 0,-1 1 1 0 0,1-1 0 0 0,0 1 0 0 0,0-1 0 0 0,0 0 0 0 0,0 0 0 0 0,0 0 0 0 0,1 0 0 0 0,-1-1-1 0 0,0 1 1 0 0,3 0 0 0 0,7 1-162 0 0,0 0 1 0 0,1-1-1 0 0,20 0 0 0 0,-2 0 336 0 0,-1 3-376 0 0,-21-2-75 0 0,0-1 0 0 0,0 1 0 0 0,0-2 0 0 0,0 1-1 0 0,0-1 1 0 0,0-1 0 0 0,0 1 0 0 0,0-2 0 0 0,0 1 0 0 0,-1-1 0 0 0,11-4 0 0 0,-17 6 6 0 0,-1 0 1 0 0,0-1 0 0 0,-1 1-1 0 0,1-1 1 0 0,0 0 0 0 0,0 1-1 0 0,0-1 1 0 0,0 1-1 0 0,0-1 1 0 0,0 0 0 0 0,-1 0-1 0 0,1 0 1 0 0,0 1 0 0 0,-1-1-1 0 0,1 0 1 0 0,-1 0 0 0 0,1 0-1 0 0,-1 0 1 0 0,1 0 0 0 0,-1 0-1 0 0,1 0 1 0 0,-1 0 0 0 0,0 0-1 0 0,0 0 1 0 0,1 0 0 0 0,-1 0-1 0 0,0-1 1 0 0,0 1 0 0 0,0 0-1 0 0,0 0 1 0 0,-1 0 0 0 0,1 0-1 0 0,0 0 1 0 0,0 0-1 0 0,0 0 1 0 0,-1 0 0 0 0,1 0-1 0 0,-1 0 1 0 0,1 0 0 0 0,-1 0-1 0 0,1 0 1 0 0,-1 0 0 0 0,0 0-1 0 0,1 0 1 0 0,-1 1 0 0 0,0-1-1 0 0,0 0 1 0 0,1 0 0 0 0,-1 1-1 0 0,0-1 1 0 0,0 0 0 0 0,0 1-1 0 0,0-1 1 0 0,0 1 0 0 0,0-1-1 0 0,0 1 1 0 0,0 0 0 0 0,0-1-1 0 0,0 1 1 0 0,0 0-1 0 0,0 0 1 0 0,0 0 0 0 0,0 0-1 0 0,0 0 1 0 0,-1 0 0 0 0,1 0-1 0 0,0 0 1 0 0,-1 0 0 0 0,-9 2-112 0 0,1-1 1 0 0,0 2 0 0 0,0-1 0 0 0,0 1 0 0 0,0 1-1 0 0,1 0 1 0 0,-1 0 0 0 0,1 1 0 0 0,0 0-1 0 0,-16 12 1 0 0,12-7 90 0 0,0 1 0 0 0,0 0-1 0 0,2 1 1 0 0,-1 0 0 0 0,1 1 0 0 0,-9 15-1 0 0,14-19 9 0 0,1 1-1 0 0,0 1 1 0 0,1-1 0 0 0,0 1-1 0 0,1-1 1 0 0,0 1-1 0 0,1 0 1 0 0,0 0-1 0 0,0 1 1 0 0,1-1-1 0 0,1 0 1 0 0,0 0-1 0 0,1 1 1 0 0,0-1-1 0 0,0 0 1 0 0,1 0-1 0 0,4 13 1 0 0,-3-16-62 0 0,-1 0 1 0 0,1 0 0 0 0,0-1-1 0 0,0 1 1 0 0,1-1 0 0 0,0 0-1 0 0,0 0 1 0 0,1-1 0 0 0,0 1-1 0 0,0-1 1 0 0,1 0-1 0 0,-1 0 1 0 0,1-1 0 0 0,0 1-1 0 0,1-1 1 0 0,0-1 0 0 0,-1 1-1 0 0,1-1 1 0 0,1 0 0 0 0,-1-1-1 0 0,1 0 1 0 0,-1 0-1 0 0,1 0 1 0 0,9 1 0 0 0,-8-3-353 0 0,-1 0 1 0 0,1 0 0 0 0,-1-1-1 0 0,1 0 1 0 0,-1-1 0 0 0,16-2-1 0 0,-19 2-50 0 0,-1-1 0 0 0,0 1 0 0 0,1 0-1 0 0,-1-1 1 0 0,0 0 0 0 0,0 0 0 0 0,0-1 0 0 0,0 1 0 0 0,0-1-1 0 0,-1 1 1 0 0,1-1 0 0 0,-1 0 0 0 0,1-1 0 0 0,3-4 0 0 0,3-7-3426 0 0</inkml:trace>
  <inkml:trace contextRef="#ctx0" brushRef="#br0" timeOffset="1">3 219 8642 0 0,'0'10'2432'0'0,"2"-1"-607"0"0,2 3-177 0 0,4-1-296 0 0,3-5-391 0 0,7-2-305 0 0,3 1-320 0 0,5-2-192 0 0,3-1-96 0 0,4-1-48 0 0,0-1-128 0 0,1-1-360 0 0,3-1-352 0 0,-2-3-641 0 0,1-1-847 0 0,0-3-697 0 0,-4-3 80 0 0,0 0-1824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6:18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478 1 9258 0 0,'-82'13'6277'0'0,"68"-9"-5640"0"0,0 0 1 0 0,0 1-1 0 0,-25 13 0 0 0,33-16-621 0 0,1 1 0 0 0,0 0-1 0 0,0 0 1 0 0,0 1 0 0 0,1-1 0 0 0,-1 1 0 0 0,1 0-1 0 0,0 0 1 0 0,0 0 0 0 0,0 1 0 0 0,1 0 0 0 0,-1-1-1 0 0,1 1 1 0 0,0 1 0 0 0,1-1 0 0 0,-1 0 0 0 0,1 1-1 0 0,0-1 1 0 0,0 1 0 0 0,1-1 0 0 0,-1 1 0 0 0,1 0-1 0 0,1 0 1 0 0,-1 0 0 0 0,1-1 0 0 0,1 11 0 0 0,-1-12-30 0 0,0-1 1 0 0,0 1 0 0 0,1 0 0 0 0,0-1 0 0 0,0 1-1 0 0,0 0 1 0 0,0-1 0 0 0,1 1 0 0 0,-1-1 0 0 0,1 0-1 0 0,0 1 1 0 0,0-1 0 0 0,0 0 0 0 0,0 0 0 0 0,0 0-1 0 0,1-1 1 0 0,0 1 0 0 0,-1 0 0 0 0,1-1 0 0 0,0 0-1 0 0,0 0 1 0 0,0 1 0 0 0,0-2 0 0 0,5 3 0 0 0,-4-3 60 0 0,0 0 1 0 0,0 0-1 0 0,0 0 1 0 0,0-1 0 0 0,0 0-1 0 0,0 0 1 0 0,0 0-1 0 0,0 0 1 0 0,0 0-1 0 0,0-1 1 0 0,0 0 0 0 0,0 0-1 0 0,0 0 1 0 0,0 0-1 0 0,-1-1 1 0 0,1 1-1 0 0,0-1 1 0 0,-1 0-1 0 0,1 0 1 0 0,-1-1 0 0 0,0 1-1 0 0,4-4 1 0 0,-3 4-2 0 0,-1-1-1 0 0,0-1 1 0 0,1 1 0 0 0,-1 0 0 0 0,0-1-1 0 0,-1 0 1 0 0,1 1 0 0 0,-1-1 0 0 0,1 0 0 0 0,-1 0-1 0 0,0 0 1 0 0,-1-1 0 0 0,1 1 0 0 0,-1 0-1 0 0,0-1 1 0 0,0 1 0 0 0,1-6 0 0 0,-3 6-107 0 0,1 1 1 0 0,0 0 0 0 0,0-1 0 0 0,-1 1-1 0 0,0 0 1 0 0,0 0 0 0 0,0-1 0 0 0,0 1-1 0 0,0 0 1 0 0,-1 0 0 0 0,1 0-1 0 0,-1 1 1 0 0,0-1 0 0 0,0 0 0 0 0,0 0-1 0 0,0 1 1 0 0,0-1 0 0 0,0 1 0 0 0,-1 0-1 0 0,1 0 1 0 0,-1 0 0 0 0,0 0 0 0 0,0 0-1 0 0,-4-2 1 0 0,-4-2-260 0 0,-1 1 0 0 0,0 0 0 0 0,0 1 0 0 0,0 0 0 0 0,-1 1 0 0 0,1 0 0 0 0,-1 1 0 0 0,0 0 0 0 0,1 1 0 0 0,-17 1 0 0 0,22 0 252 0 0,-1 0 0 0 0,1 1 1 0 0,-1 0-1 0 0,1 1 0 0 0,-1 0 0 0 0,1 0 1 0 0,0 0-1 0 0,0 1 0 0 0,0 0 0 0 0,0 0 0 0 0,1 1 1 0 0,-1 0-1 0 0,1 0 0 0 0,0 1 0 0 0,0-1 1 0 0,0 1-1 0 0,1 1 0 0 0,-7 7 0 0 0,0 3 114 0 0,2 1-1 0 0,0 0 1 0 0,0 1-1 0 0,2 1 1 0 0,0-1-1 0 0,1 1 0 0 0,1 0 1 0 0,1 1-1 0 0,1-1 1 0 0,0 1-1 0 0,-1 35 1 0 0,5-51 12 0 0,0 0 0 0 0,0-1-1 0 0,0 1 1 0 0,1 0 0 0 0,-1-1 0 0 0,1 1 0 0 0,0-1 0 0 0,0 1 0 0 0,0-1 0 0 0,0 1-1 0 0,0-1 1 0 0,1 0 0 0 0,0 1 0 0 0,0-1 0 0 0,0 0 0 0 0,0 0 0 0 0,0-1 0 0 0,0 1 0 0 0,5 4-1 0 0,-2-4 63 0 0,0 0 0 0 0,0-1-1 0 0,0 1 1 0 0,0-1-1 0 0,1 0 1 0 0,-1-1 0 0 0,0 1-1 0 0,1-1 1 0 0,0 0-1 0 0,-1 0 1 0 0,1-1 0 0 0,7 0-1 0 0,73-2 39 0 0,-63 0-386 0 0,-1 1-1 0 0,1 1 1 0 0,0 1 0 0 0,0 1 0 0 0,0 1-1 0 0,43 12 1 0 0,-56-10-5394 0 0,-20-7 103 0 0,-5 1 3315 0 0,4 0 3446 0 0,5 3-1127 0 0,1 0 0 0 0,-1 0 0 0 0,0 1 0 0 0,1 0 0 0 0,0 0 0 0 0,0 0 0 0 0,0 0 0 0 0,0 1 0 0 0,0 0 0 0 0,0 0 0 0 0,1 0 0 0 0,0 0 0 0 0,-4 6-1 0 0,-9 12 945 0 0,-22 38-1 0 0,23-34 374 0 0,13-21-974 0 0,0 0 0 0 0,0 0 1 0 0,1 0-1 0 0,-1 1 1 0 0,1-1-1 0 0,1 1 1 0 0,-1 0-1 0 0,1-1 1 0 0,0 1-1 0 0,0 0 0 0 0,0 0 1 0 0,1 0-1 0 0,0 0 1 0 0,0 0-1 0 0,2 10 1 0 0,0-8-236 0 0,1 1 0 0 0,-1-1 1 0 0,2 1-1 0 0,-1-1 0 0 0,1 0 1 0 0,0 0-1 0 0,1 0 1 0 0,0-1-1 0 0,10 13 0 0 0,-11-16-291 0 0,0 0-1 0 0,0 1 0 0 0,1-1 1 0 0,0-1-1 0 0,-1 1 0 0 0,1-1 1 0 0,0 0-1 0 0,1 0 1 0 0,-1 0-1 0 0,0 0 0 0 0,1-1 1 0 0,0 0-1 0 0,-1-1 1 0 0,1 1-1 0 0,0-1 0 0 0,0 0 1 0 0,0 0-1 0 0,7-1 0 0 0,-8 0-352 0 0,0 0-1 0 0,0-1 0 0 0,0 0 1 0 0,-1 0-1 0 0,1 0 0 0 0,0 0 0 0 0,0-1 1 0 0,-1 0-1 0 0,1 0 0 0 0,-1 0 0 0 0,1 0 1 0 0,-1-1-1 0 0,0 0 0 0 0,5-4 1 0 0,14-18-3238 0 0,3 0-1150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6:19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10234 0 0,'10'7'2537'0'0,"-2"1"-1025"0"0,1 1-880 0 0,-4-1-1632 0 0,-10-2-1633 0 0,-9-3-903 0 0,4 0-1954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9:07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6945 0 0,'3'2'2713'0'0,"3"-4"-72"0"0,5-1-529 0 0,6-1-544 0 0,0-7-415 0 0,6 2-417 0 0,3-3-320 0 0,1 2-224 0 0,2 0-112 0 0,2 2-160 0 0,0 2-464 0 0,-2 0-592 0 0,-3 1-649 0 0,-3-1-911 0 0,-7-2-649 0 0,0 1-2432 0 0</inkml:trace>
  <inkml:trace contextRef="#ctx0" brushRef="#br0" timeOffset="1">328 39 7202 0 0,'3'-6'2264'0'0,"3"-2"-768"0"0,3 0-247 0 0,5-1-257 0 0,6 5-344 0 0,0 2-240 0 0,-1 0-160 0 0,3 6-96 0 0,-4 0-80 0 0,-1 2-48 0 0,-3 0-104 0 0,-7 0-152 0 0,-2-1-432 0 0,-3 0-696 0 0,-6 1-793 0 0,-3 1-535 0 0,-4 1-2305 0 0</inkml:trace>
  <inkml:trace contextRef="#ctx0" brushRef="#br0" timeOffset="2">308 164 8506 0 0,'1'3'2680'0'0,"5"0"-975"0"0,5 2-353 0 0,1-4-288 0 0,2-1-280 0 0,3 0-287 0 0,3 0-225 0 0,3 2-128 0 0,1-2-88 0 0,2 1-272 0 0,0-1-641 0 0,2-1-839 0 0,-2-2-1329 0 0,-5-5-391 0 0,-1 1-1905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3:11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3649 0 0,'1'-1'536'0'0,"0"-1"0"0"0,0 1 0 0 0,1-1 1 0 0,-1 1-1 0 0,0 0 0 0 0,1 0 0 0 0,-1 0 0 0 0,1 0 1 0 0,-1 0-1 0 0,1 0 0 0 0,3-1 0 0 0,23-5 2428 0 0,35 10-1327 0 0,-45-2-682 0 0,249 38 2212 0 0,-24-2-2960 0 0,-175-30-319 0 0,37 3-802 0 0,-37-9-3147 0 0,-67-1 3883 0 0,2 0-483 0 0,0 0 0 0 0,0 0 0 0 0,-1 0-1 0 0,1-1 1 0 0,0 1 0 0 0,-1-1 0 0 0,1 1 0 0 0,3-3 0 0 0,1-4-4408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3:12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6305 0 0,'5'1'551'0'0,"1"-1"-1"0"0,0 1 1 0 0,-1 0-1 0 0,1 1 1 0 0,-1 0-1 0 0,1-1 1 0 0,-1 2-1 0 0,0-1 1 0 0,0 0-1 0 0,0 1 1 0 0,5 4-1 0 0,52 43 479 0 0,-34-27-483 0 0,-18-14-473 0 0,17 12 236 0 0,31 33 0 0 0,-52-48-82 0 0,0 0 0 0 0,-1 1 0 0 0,0 0 0 0 0,0 0 0 0 0,0 0 0 0 0,-1 1 0 0 0,0 0 0 0 0,0 0 0 0 0,-1 0 0 0 0,4 14 0 0 0,-7-18-82 0 0,1 1-1 0 0,-1 0 0 0 0,-1 0 0 0 0,1 0 0 0 0,-1 0 0 0 0,0 0 0 0 0,0 0 0 0 0,0-1 0 0 0,0 1 0 0 0,-1 0 0 0 0,0-1 0 0 0,0 1 1 0 0,0-1-1 0 0,-1 0 0 0 0,0 0 0 0 0,-4 7 0 0 0,-8 7 224 0 0,-1 0 1 0 0,-21 18-1 0 0,23-22-219 0 0,-38 34 127 0 0,29-29-465 0 0,2 1 1 0 0,1 0-1 0 0,0 2 1 0 0,-30 43-1 0 0,50-65 71 0 0,-10 21-1491 0 0,10-9-1091 0 0,8-3-3966 0 0,9 1 809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3:12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9186 0 0,'4'-5'528'0'0,"0"1"1"0"0,1 0-1 0 0,-1 0 1 0 0,1 0-1 0 0,0 0 1 0 0,0 1-1 0 0,0-1 1 0 0,1 1-1 0 0,-1 1 1 0 0,1-1-1 0 0,10-3 0 0 0,-9 4-274 0 0,1 1 0 0 0,-1 0 0 0 0,1 0-1 0 0,-1 0 1 0 0,1 1 0 0 0,-1 0-1 0 0,1 1 1 0 0,13 2 0 0 0,-12-1-421 0 0,0 0 0 0 0,0 1-1 0 0,-1 0 1 0 0,1 0 0 0 0,-1 1 0 0 0,0 0 0 0 0,0 1-1 0 0,0-1 1 0 0,-1 2 0 0 0,1-1 0 0 0,-1 1 0 0 0,-1 0-1 0 0,1 0 1 0 0,-1 1 0 0 0,0 0 0 0 0,7 11 0 0 0,-12-17-67 0 0,0 0 0 0 0,0 0 0 0 0,-1 0 1 0 0,1 0-1 0 0,0 1 0 0 0,-1-1 1 0 0,1 0-1 0 0,-1 0 0 0 0,1 1 0 0 0,-1-1 1 0 0,1 0-1 0 0,-1 1 0 0 0,0-1 1 0 0,0 0-1 0 0,0 1 0 0 0,0-1 0 0 0,0 0 1 0 0,0 1-1 0 0,0-1 0 0 0,0 1 1 0 0,0-1-1 0 0,-1 0 0 0 0,1 1 1 0 0,-1-1-1 0 0,1 0 0 0 0,-1 0 0 0 0,1 1 1 0 0,-1-1-1 0 0,0 0 0 0 0,1 0 1 0 0,-1 0-1 0 0,0 0 0 0 0,0 0 0 0 0,0 0 1 0 0,0 0-1 0 0,0 0 0 0 0,0 0 1 0 0,0 0-1 0 0,0 0 0 0 0,-3 1 0 0 0,-7 4-3400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3:12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9610 0 0,'75'-31'5665'0'0,"6"3"-3277"0"0,-65 24-2278 0 0,0 0-1 0 0,-1 0 1 0 0,1 2 0 0 0,0 0 0 0 0,0 1 0 0 0,0 0 0 0 0,1 2 0 0 0,18 2 0 0 0,-31-3-91 0 0,0 1 1 0 0,1 0 0 0 0,-1 0-1 0 0,0 1 1 0 0,0-1-1 0 0,0 1 1 0 0,-1 0-1 0 0,1 0 1 0 0,0 0-1 0 0,-1 0 1 0 0,1 1-1 0 0,-1 0 1 0 0,0-1-1 0 0,0 1 1 0 0,0 0-1 0 0,0 1 1 0 0,0-1-1 0 0,-1 0 1 0 0,3 5-1 0 0,-4-5-91 0 0,0 0 0 0 0,1 1 0 0 0,-1-1 1 0 0,0 1-1 0 0,-1-1 0 0 0,1 1 0 0 0,-1 0 0 0 0,0-1 0 0 0,0 1 0 0 0,0 0 1 0 0,0-1-1 0 0,0 1 0 0 0,-1-1 0 0 0,0 1 0 0 0,1-1 0 0 0,-1 1 0 0 0,-1-1 0 0 0,1 1 1 0 0,0-1-1 0 0,-1 0 0 0 0,0 1 0 0 0,-3 3 0 0 0,-4 6-306 0 0,-1 1-1 0 0,0-2 1 0 0,-1 0 0 0 0,0 0-1 0 0,-1-1 1 0 0,0 0 0 0 0,-1-1-1 0 0,0 0 1 0 0,-1-1 0 0 0,0-1-1 0 0,0 0 1 0 0,-28 10 0 0 0,39-17 354 0 0,55 8 1326 0 0,-21-3-795 0 0,-23-5-383 0 0,63 14 593 0 0,-66-14-696 0 0,0 1 1 0 0,0 0-1 0 0,0 0 1 0 0,0 1-1 0 0,-1-1 1 0 0,1 1 0 0 0,-1 0-1 0 0,1 0 1 0 0,-1 0-1 0 0,0 1 1 0 0,5 5-1 0 0,-9-9-85 0 0,0 1 0 0 0,0-1 0 0 0,1 0 1 0 0,-1 0-1 0 0,0 1 0 0 0,0-1 0 0 0,0 0 0 0 0,0 1 0 0 0,0-1 0 0 0,0 0 0 0 0,0 0 0 0 0,0 1 0 0 0,0-1 0 0 0,0 0 0 0 0,0 1 0 0 0,0-1 0 0 0,0 0 0 0 0,0 0 1 0 0,0 1-1 0 0,0-1 0 0 0,0 0 0 0 0,0 1 0 0 0,0-1 0 0 0,-1 0 0 0 0,1 0 0 0 0,0 1 0 0 0,0-1 0 0 0,0 0 0 0 0,0 0 0 0 0,-1 1 0 0 0,1-1 0 0 0,0 0 1 0 0,0 0-1 0 0,-1 1 0 0 0,-13 8-2250 0 0,-17 3-1210 0 0,31-12 3428 0 0,-80 20-3771 0 0,-11 4 934 0 0,82-21 3368 0 0,0 0 0 0 0,1 1 0 0 0,-1 0-1 0 0,1 1 1 0 0,0 0 0 0 0,0 0-1 0 0,-11 9 1 0 0,18-13-184 0 0,0 0 0 0 0,-1 1-1 0 0,1-1 1 0 0,0 0 0 0 0,0 0 0 0 0,0 1-1 0 0,0-1 1 0 0,0 1 0 0 0,0-1 0 0 0,0 1-1 0 0,1-1 1 0 0,-1 1 0 0 0,0-1 0 0 0,1 1-1 0 0,-1 2 1 0 0,1-3-92 0 0,0 0 0 0 0,0-1 0 0 0,0 1 0 0 0,0 0 0 0 0,1 0 0 0 0,-1-1 0 0 0,0 1 0 0 0,0 0 0 0 0,1 0 0 0 0,-1-1 0 0 0,0 1 0 0 0,1 0 0 0 0,-1-1 0 0 0,1 1 0 0 0,-1-1 0 0 0,1 1 0 0 0,-1 0 0 0 0,1-1 0 0 0,-1 1 0 0 0,1-1-1 0 0,0 1 1 0 0,-1-1 0 0 0,2 1 0 0 0,2 1 214 0 0,0-1 0 0 0,0 1-1 0 0,0-1 1 0 0,0 0 0 0 0,0 0-1 0 0,1 0 1 0 0,-1-1 0 0 0,0 0-1 0 0,0 1 1 0 0,6-2 0 0 0,153-21 1534 0 0,-73 7-1833 0 0,-90 15-78 0 0,1 0 0 0 0,-1 1 0 0 0,0-1-1 0 0,0 0 1 0 0,0 0 0 0 0,0 1-1 0 0,1-1 1 0 0,-1 0 0 0 0,0 1-1 0 0,0-1 1 0 0,0 0 0 0 0,0 1-1 0 0,0-1 1 0 0,0 0 0 0 0,0 1 0 0 0,0-1-1 0 0,0 0 1 0 0,0 1 0 0 0,0-1-1 0 0,0 0 1 0 0,0 1 0 0 0,-1-1-1 0 0,1 0 1 0 0,0 1 0 0 0,0-1-1 0 0,0 0 1 0 0,0 1 0 0 0,0-1 0 0 0,-1 0-1 0 0,1 0 1 0 0,0 1 0 0 0,0-1-1 0 0,0 0 1 0 0,-1 0 0 0 0,1 1-1 0 0,0-1 1 0 0,-1 0 0 0 0,-13 24-72 0 0,6-11 57 0 0,3 0-230 0 0,0-1 0 0 0,0 1 1 0 0,1-1-1 0 0,1 1 0 0 0,1 0 0 0 0,-1 1 1 0 0,2-1-1 0 0,0 0 0 0 0,1 21 0 0 0,1-23-1156 0 0,0 0 0 0 0,1 1 0 0 0,0-1 0 0 0,1 0 0 0 0,0 0 0 0 0,8 19 0 0 0,-2-15-2152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3:13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5425 0 0,'17'-5'7426'0'0,"22"5"-4884"0"0,-26 1-1558 0 0,-2-1-536 0 0,80 3 1208 0 0,-80-2-1525 0 0,0 0-1 0 0,0 2 1 0 0,0-1-1 0 0,-1 1 1 0 0,1 0-1 0 0,11 6 1 0 0,-24-6-76 0 0,0-1 1 0 0,0 0-1 0 0,0 0 1 0 0,0 0-1 0 0,0 0 1 0 0,0 0-1 0 0,-1 0 1 0 0,1 0-1 0 0,-5 2 1 0 0,-12 6-464 0 0,1 1 1 0 0,0 1-1 0 0,1 0 1 0 0,0 1 0 0 0,-27 29-1 0 0,40-37 322 0 0,0 1 0 0 0,0-1 0 0 0,0 1 0 0 0,1-1 0 0 0,0 1 0 0 0,0 0 0 0 0,0 0 0 0 0,1 1 0 0 0,0-1 0 0 0,0 0 0 0 0,0 1 0 0 0,1 0 0 0 0,0-1 0 0 0,0 1 0 0 0,1 0 0 0 0,0-1 0 0 0,0 1 0 0 0,1 0 0 0 0,-1-1 0 0 0,2 1 0 0 0,-1 0 0 0 0,4 11 0 0 0,-2-12 82 0 0,0 0 1 0 0,-1 0-1 0 0,2-1 0 0 0,-1 1 0 0 0,1-1 0 0 0,0 0 0 0 0,0 0 0 0 0,0 0 1 0 0,1-1-1 0 0,-1 1 0 0 0,1-1 0 0 0,0 0 0 0 0,1 0 0 0 0,-1-1 0 0 0,1 0 1 0 0,-1 0-1 0 0,1 0 0 0 0,0 0 0 0 0,0-1 0 0 0,0 0 0 0 0,13 2 0 0 0,-12-2 29 0 0,-1-1 0 0 0,1 0 0 0 0,0-1 0 0 0,0 0 0 0 0,0 0 0 0 0,0 0 0 0 0,0-1-1 0 0,0 1 1 0 0,0-2 0 0 0,-1 1 0 0 0,1-1 0 0 0,0 0 0 0 0,-1-1 0 0 0,1 1 0 0 0,-1-1-1 0 0,0 0 1 0 0,0-1 0 0 0,0 0 0 0 0,0 0 0 0 0,6-6 0 0 0,-12 10-30 0 0,0 0 1 0 0,0 0 0 0 0,0 0-1 0 0,0 0 1 0 0,0 0 0 0 0,0 0-1 0 0,0 0 1 0 0,0 0 0 0 0,0 0-1 0 0,0 0 1 0 0,0 0 0 0 0,-1 0-1 0 0,1 0 1 0 0,0 0 0 0 0,0-1-1 0 0,0 1 1 0 0,0 0 0 0 0,0 0-1 0 0,0 0 1 0 0,0 0 0 0 0,0 0-1 0 0,0 0 1 0 0,0 0 0 0 0,0 0-1 0 0,0 0 1 0 0,0 0 0 0 0,0 0-1 0 0,0 0 1 0 0,0 0 0 0 0,0 0-1 0 0,0 0 1 0 0,0 0 0 0 0,0 0-1 0 0,0 0 1 0 0,0 0 0 0 0,0-1-1 0 0,0 1 1 0 0,0 0 0 0 0,0 0-1 0 0,0 0 1 0 0,0 0 0 0 0,0 0-1 0 0,-11 5-100 0 0,-13 8 2 0 0,8 1 334 0 0,1 1 1 0 0,1 0-1 0 0,0 1 1 0 0,1 0-1 0 0,1 1 1 0 0,-15 27-1 0 0,25-40-235 0 0,-12 13 96 0 0,12-14-84 0 0,-1 0 0 0 0,0 0 0 0 0,1 1 1 0 0,-1-1-1 0 0,1 0 0 0 0,0 1 0 0 0,0 0 0 0 0,0-1 0 0 0,1 1 1 0 0,-3 6-1 0 0,5-10-5 0 0,-1 1 0 0 0,1-1 0 0 0,-1 1 0 0 0,1-1 0 0 0,-1 1 0 0 0,1-1 0 0 0,-1 1 0 0 0,1-1 0 0 0,0 1 0 0 0,-1-1 0 0 0,1 0 0 0 0,0 1 0 0 0,-1-1 0 0 0,1 0 0 0 0,0 0 0 0 0,-1 0 0 0 0,1 1 0 0 0,0-1 0 0 0,-1 0 0 0 0,1 0 1 0 0,0 0-1 0 0,-1 0 0 0 0,1 0 0 0 0,0 0 0 0 0,0-1 0 0 0,24 1 305 0 0,-22 0-261 0 0,51-4 363 0 0,-37 1-380 0 0,0 1 0 0 0,0 1 0 0 0,0 1 0 0 0,0 1 0 0 0,0 0 0 0 0,-1 1 0 0 0,20 4 0 0 0,-36-6-28 0 0,1 1 0 0 0,-1-1 0 0 0,0 0 1 0 0,0 0-1 0 0,1 0 0 0 0,-1 0 0 0 0,0 0 0 0 0,0 0 1 0 0,0 0-1 0 0,0 1 0 0 0,1-1 0 0 0,-1 0 0 0 0,0 0 0 0 0,0 0 1 0 0,0 0-1 0 0,0 1 0 0 0,1-1 0 0 0,-1 0 0 0 0,0 0 1 0 0,0 1-1 0 0,0-1 0 0 0,0 0 0 0 0,0 0 0 0 0,0 0 0 0 0,0 1 1 0 0,0-1-1 0 0,0 0 0 0 0,0 0 0 0 0,0 1 0 0 0,0-1 1 0 0,0 0-1 0 0,0 0 0 0 0,0 1 0 0 0,0-1 0 0 0,0 0 0 0 0,0 0 1 0 0,0 1-1 0 0,0-1 0 0 0,0 0 0 0 0,-9 14-65 0 0,-19 13-226 0 0,22-22 225 0 0,-1 2 26 0 0,0 1 0 0 0,0-1 0 0 0,1 1 0 0 0,0 0 0 0 0,1 1 0 0 0,0 0 0 0 0,0 0 0 0 0,-6 15 0 0 0,9-17 32 0 0,0 0 0 0 0,0 0-1 0 0,0 0 1 0 0,1 0 0 0 0,0 0-1 0 0,0 0 1 0 0,1 0 0 0 0,0 0 0 0 0,0 0-1 0 0,1 1 1 0 0,0-1 0 0 0,0 0-1 0 0,3 7 1 0 0,-4-12 6 0 0,1 0-1 0 0,0 0 1 0 0,0 0 0 0 0,0 0-1 0 0,0-1 1 0 0,0 1 0 0 0,0 0-1 0 0,0 0 1 0 0,1-1 0 0 0,-1 1-1 0 0,1-1 1 0 0,-1 1-1 0 0,1-1 1 0 0,-1 0 0 0 0,1 0-1 0 0,0 1 1 0 0,0-1 0 0 0,3 1-1 0 0,-1 0 12 0 0,1-1 1 0 0,-1 0-1 0 0,0 0 0 0 0,1-1 0 0 0,-1 1 0 0 0,1-1 1 0 0,-1 0-1 0 0,7 0 0 0 0,6-3-479 0 0,0 1 1 0 0,-1-2-1 0 0,26-9 1 0 0,-29 8-1313 0 0,0 0 1 0 0,0-1-1 0 0,0-1 0 0 0,21-14 1 0 0,-9 3-3024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3:14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13451 0 0,'6'1'1480'0'0,"0"4"169"0"0,0 2-81 0 0,-1 3-352 0 0,-5 2-512 0 0,-3 3-368 0 0,0 0-344 0 0,0 2-392 0 0,-2-1-472 0 0,2-6-728 0 0,1-2-1201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3:26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1640 12 9978 0 0,'-35'-6'1503'0'0,"0"2"0"0"0,0 2 0 0 0,-61 3 0 0 0,55 3-1373 0 0,1 2 1 0 0,0 2-1 0 0,1 1 1 0 0,0 3-1 0 0,-53 21 1 0 0,18 0 35 0 0,-123 74 1 0 0,116-53 84 0 0,3 3 0 0 0,-122 115-1 0 0,-7 44-143 0 0,160-160-141 0 0,3 2 0 0 0,-45 76 0 0 0,68-97 7 0 0,2 2 1 0 0,1 0-1 0 0,2 0 1 0 0,1 2-1 0 0,-8 41 1 0 0,17-51 18 0 0,1-1 0 0 0,1 1 0 0 0,2 1 0 0 0,1-1 0 0 0,1 0 0 0 0,2 0 0 0 0,10 54 0 0 0,0-37-2 0 0,1 0-1 0 0,3-1 1 0 0,2-1 0 0 0,2-1 0 0 0,2 0 0 0 0,2-1-1 0 0,2-2 1 0 0,35 44 0 0 0,-15-28-28 0 0,2-2 0 0 0,3-2 0 0 0,3-2 0 0 0,105 78 0 0 0,-109-97 100 0 0,1-2 0 0 0,1-2-1 0 0,2-3 1 0 0,0-2 0 0 0,2-2-1 0 0,114 27 1 0 0,-60-26 171 0 0,2-5-1 0 0,196 6 1 0 0,-184-23 340 0 0,220-25 0 0 0,-260 11-262 0 0,-1-3 0 0 0,0-5 0 0 0,118-44 0 0 0,-154 46-150 0 0,-2-2 1 0 0,0-2-1 0 0,-1-3 0 0 0,-2-1 1 0 0,78-64-1 0 0,-98 71-2 0 0,0-1 0 0 0,-1-1 0 0 0,-1-2 0 0 0,-1 1 0 0 0,-2-2 0 0 0,0 0-1 0 0,-1-2 1 0 0,-2 1 0 0 0,-1-2 0 0 0,-1 0 0 0 0,10-35 0 0 0,-11 14-24 0 0,-2-1 0 0 0,-2 0-1 0 0,-2 0 1 0 0,-3 0 0 0 0,-2-1 0 0 0,-2 1 0 0 0,-2-1-1 0 0,-3 1 1 0 0,-22-87 0 0 0,-2 32-87 0 0,-4 2-1 0 0,-5 2 0 0 0,-77-143 1 0 0,84 181 11 0 0,-3 2 1 0 0,-2 2-1 0 0,-3 1 1 0 0,-68-74-1 0 0,87 110-46 0 0,0 1 0 0 0,-1 0 0 0 0,0 2 0 0 0,-2 1 0 0 0,0 1 0 0 0,-1 2 0 0 0,-1 0 0 0 0,-1 2 0 0 0,1 0 0 0 0,-2 2 0 0 0,0 2 0 0 0,-53-12 1 0 0,29 14-78 0 0,0 3 0 0 0,-1 2 0 0 0,1 2 0 0 0,-1 3 0 0 0,1 2 0 0 0,0 2 0 0 0,-69 19 0 0 0,18 4-516 0 0,2 4-1 0 0,-161 77 1 0 0,161-61-568 0 0,2 6 0 0 0,3 3 0 0 0,3 5 0 0 0,-96 84 0 0 0,116-82-2034 0 0,3 4 1 0 0,-104 131-1 0 0,90-81-2149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3:34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6937 0 0,'-31'16'2331'0'0,"31"-16"-2316"0"0,-1 0 0 0 0,1 0 1 0 0,-1 1-1 0 0,1-1 1 0 0,-1 0-1 0 0,1 0 0 0 0,-1 1 1 0 0,1-1-1 0 0,-1 0 1 0 0,1 1-1 0 0,-1-1 0 0 0,1 1 1 0 0,0-1-1 0 0,-1 0 1 0 0,1 1-1 0 0,0-1 0 0 0,-1 1 1 0 0,1-1-1 0 0,0 1 1 0 0,0-1-1 0 0,0 1 0 0 0,-1-1 1 0 0,1 1-1 0 0,0-1 0 0 0,0 1 1 0 0,0-1-1 0 0,0 1 1 0 0,0-1-1 0 0,0 1 0 0 0,0-1 1 0 0,0 1-1 0 0,0 0 1 0 0,0-1-1 0 0,0 1 0 0 0,0-1 1 0 0,0 1-1 0 0,0-1 1 0 0,1 1-1 0 0,-1-1 0 0 0,0 1 1 0 0,0-1-1 0 0,1 1 0 0 0,-1-1 1 0 0,0 1-1 0 0,1-1 1 0 0,-1 0-1 0 0,0 1 0 0 0,1-1 1 0 0,-1 1-1 0 0,1-1 1 0 0,-1 0-1 0 0,0 1 0 0 0,1-1 1 0 0,0 0-1 0 0,53 29 72 0 0,1-3-1 0 0,72 24 1 0 0,-69-29 283 0 0,-2 2 0 0 0,67 37 0 0 0,-37-6 442 0 0,-38-22-34 0 0,2-3 0 0 0,1-1 0 0 0,85 32 1 0 0,-39-32 122 0 0,162 23 1 0 0,-155-33-782 0 0,133 39 1 0 0,-22 26-333 0 0,-78-18-5677 0 0,-107-50 2087 0 0,-2-4-1339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3:34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0 11242 0 0,'-16'2'4275'0'0,"-5"0"-1883"0"0,21-2-2395 0 0,0 0 1 0 0,0 0-1 0 0,0 0 1 0 0,0 1-1 0 0,1-1 1 0 0,-1 0-1 0 0,0 0 1 0 0,0 0-1 0 0,0 0 1 0 0,0 0-1 0 0,0 0 1 0 0,0 0-1 0 0,0 0 1 0 0,0 0-1 0 0,1 1 1 0 0,-1-1-1 0 0,0 0 1 0 0,0 0 0 0 0,0 0-1 0 0,0 0 1 0 0,0 0-1 0 0,0 0 1 0 0,0 1-1 0 0,0-1 1 0 0,0 0-1 0 0,0 0 1 0 0,0 0-1 0 0,0 0 1 0 0,0 0-1 0 0,0 1 1 0 0,0-1-1 0 0,0 0 1 0 0,0 0-1 0 0,0 0 1 0 0,0 0-1 0 0,0 0 1 0 0,0 0-1 0 0,0 1 1 0 0,0-1 0 0 0,0 0-1 0 0,0 0 1 0 0,-1 0-1 0 0,1 0 1 0 0,0 0-1 0 0,0 0 1 0 0,0 0-1 0 0,0 1 1 0 0,0-1-1 0 0,0 0 1 0 0,0 0-1 0 0,-1 0 1 0 0,10 4-179 0 0,0 1 1 0 0,-1 0 0 0 0,0 1-1 0 0,0 0 1 0 0,0 0-1 0 0,-1 0 1 0 0,7 9 0 0 0,44 55-178 0 0,-32-34 549 0 0,-1 1 0 0 0,-1 1 0 0 0,-2 1-1 0 0,-2 2 1 0 0,-2 0 0 0 0,-2 0-1 0 0,-1 2 1 0 0,17 81 0 0 0,-31-112-100 0 0,-1 1 1 0 0,1-1-1 0 0,-2 0 1 0 0,0 0-1 0 0,0 0 0 0 0,-1 0 1 0 0,-1 0-1 0 0,0-1 1 0 0,0 1-1 0 0,-1-1 1 0 0,0 1-1 0 0,-1-1 0 0 0,-1 0 1 0 0,0-1-1 0 0,0 0 1 0 0,-1 0-1 0 0,0 0 1 0 0,-12 11-1 0 0,-14 14 500 0 0,-2-2 1 0 0,-1-1-1 0 0,-51 33 0 0 0,66-49-462 0 0,-34 23-77 0 0,-37 28-412 0 0,79-56-1225 0 0,1 1-1 0 0,-15 17 0 0 0,10-17-6666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3:34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327 138 17028 0 0,'-9'-5'120'0'0,"-1"1"-1"0"0,1 0 1 0 0,-1 1 0 0 0,0 0 0 0 0,0 0 0 0 0,-1 1 0 0 0,1 0 0 0 0,0 1 0 0 0,-17-1 0 0 0,20 3-193 0 0,0 0 0 0 0,0 0 0 0 0,0 0 0 0 0,0 1 0 0 0,0 0 0 0 0,1 0 0 0 0,-1 1 0 0 0,1 0 0 0 0,0 0-1 0 0,-1 0 1 0 0,1 1 0 0 0,1 0 0 0 0,-1 0 0 0 0,0 0 0 0 0,-5 7 0 0 0,0 1 72 0 0,1 0-1 0 0,1 1 1 0 0,0 0 0 0 0,0 1-1 0 0,2 0 1 0 0,-1 0-1 0 0,2 0 1 0 0,0 1 0 0 0,1 0-1 0 0,0 0 1 0 0,1 1-1 0 0,-2 16 1 0 0,3-11-51 0 0,0 1 1 0 0,2-1 0 0 0,0 1-1 0 0,2-1 1 0 0,0 1-1 0 0,1-1 1 0 0,1 1-1 0 0,9 28 1 0 0,-11-44 36 0 0,1 0 0 0 0,1-1-1 0 0,-1 1 1 0 0,1-1 0 0 0,0 1 0 0 0,0-1 0 0 0,0 0 0 0 0,1 0-1 0 0,0 0 1 0 0,0-1 0 0 0,0 1 0 0 0,6 4 0 0 0,-7-7 29 0 0,-1-1-1 0 0,0 1 1 0 0,0-1 0 0 0,1 0-1 0 0,-1 0 1 0 0,1 0 0 0 0,-1 0 0 0 0,1-1-1 0 0,-1 1 1 0 0,1-1 0 0 0,0 0-1 0 0,-1 1 1 0 0,1-1 0 0 0,0 0 0 0 0,-1 0-1 0 0,1-1 1 0 0,0 1 0 0 0,-1-1-1 0 0,1 1 1 0 0,-1-1 0 0 0,1 0 0 0 0,-1 0-1 0 0,1 0 1 0 0,-1 0 0 0 0,0 0-1 0 0,1 0 1 0 0,-1-1 0 0 0,0 1 0 0 0,0-1-1 0 0,3-2 1 0 0,6-6-6 0 0,-1-1-1 0 0,1 0 1 0 0,-2 0 0 0 0,0-1-1 0 0,0 0 1 0 0,-1-1-1 0 0,0 0 1 0 0,-1 0 0 0 0,6-17-1 0 0,2-9-419 0 0,-2-1 0 0 0,8-42 0 0 0,9-84-251 0 0,-27 141 726 0 0,-2 0 1 0 0,0-1-1 0 0,-2 1 1 0 0,-6-41-1 0 0,7 51-318 0 0,12 17-398 0 0,0 2 661 0 0,15 2 144 0 0,-1-3 1 0 0,1 0-1 0 0,34-1 0 0 0,-26-1-265 0 0,48 6 0 0 0,-73-5-157 0 0,0 0 0 0 0,0 1-1 0 0,-1-1 1 0 0,1 2-1 0 0,-1 0 1 0 0,0 0 0 0 0,0 0-1 0 0,0 1 1 0 0,10 8 0 0 0,-16-11 54 0 0,0 0 1 0 0,0 0-1 0 0,-1 0 1 0 0,1 1-1 0 0,-1-1 1 0 0,0 1-1 0 0,1-1 1 0 0,-1 1-1 0 0,0 0 1 0 0,-1 0-1 0 0,1 0 1 0 0,0 0-1 0 0,-1 0 1 0 0,0 1-1 0 0,0-1 1 0 0,0 0-1 0 0,0 1 1 0 0,0-1-1 0 0,0 0 0 0 0,-1 1 1 0 0,0-1-1 0 0,0 1 1 0 0,0-1-1 0 0,0 1 1 0 0,0-1-1 0 0,-1 0 1 0 0,0 1-1 0 0,1-1 1 0 0,-1 0-1 0 0,0 1 1 0 0,-2 3-1 0 0,-9 10-3294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9:0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11002 0 0,'-9'10'2785'0'0,"0"0"-377"0"0,-1 9-335 0 0,3 5-513 0 0,4 8-560 0 0,0 8-343 0 0,1 7-273 0 0,2 5-144 0 0,0 3-136 0 0,2-3-184 0 0,2-1-416 0 0,1-4-697 0 0,1-4-1079 0 0,-2-5-1273 0 0,1-8-920 0 0,-3-8-2216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3:35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11811 0 0,'1'1'228'0'0,"-1"-1"0"0"0,1 1 0 0 0,0 0 0 0 0,-1 0 0 0 0,1 0 0 0 0,0-1 0 0 0,0 1 0 0 0,0 0 0 0 0,0-1 0 0 0,0 1 0 0 0,0-1 0 0 0,0 1 0 0 0,0-1 0 0 0,0 1 0 0 0,0-1 0 0 0,0 0 0 0 0,0 1 0 0 0,0-1 0 0 0,0 0 0 0 0,0 0 0 0 0,2 0 0 0 0,29 5-428 0 0,-28-5 511 0 0,34 6-721 0 0,0 2 0 0 0,0 1 0 0 0,71 28 0 0 0,-95-32-400 0 0,41 14-3191 0 0,-51-18 3515 0 0,0 0-1 0 0,0 0 1 0 0,0-1-1 0 0,0 1 1 0 0,0-1 0 0 0,0 0-1 0 0,0 0 1 0 0,0-1 0 0 0,0 1-1 0 0,0-1 1 0 0,6-1-1 0 0,5-7-2691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3:35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7778 0 0,'-13'19'7357'0'0,"6"7"-4699"0"0,3 32-3309 0 0,4-38 1130 0 0,-67 524-274 0 0,33-289-783 0 0,31-170-2210 0 0,6 0-3750 0 0,-2-70 1241 0 0</inkml:trace>
  <inkml:trace contextRef="#ctx0" brushRef="#br0" timeOffset="1">440 145 19660 0 0,'18'87'1553'0'0,"-13"-58"-2320"0"0,-2 0-1 0 0,0 0 1 0 0,-2 0 0 0 0,-1 0-1 0 0,-5 30 1 0 0,-40 192 379 0 0,6-39 637 0 0,24-70-2943 0 0,14-136 2342 0 0,1 1-580 0 0,-1 0 0 0 0,1 0 0 0 0,1 0 0 0 0,-1 0 0 0 0,2 7 0 0 0,4-3-4187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3:36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1 17364 0 0,'-4'2'449'0'0,"0"-1"1"0"0,1 1-1 0 0,-1 0 1 0 0,0 1-1 0 0,1-1 1 0 0,-1 1-1 0 0,1 0 1 0 0,-3 3-1 0 0,3-3-566 0 0,0 1 0 0 0,0 0 0 0 0,0 0 0 0 0,1 0 0 0 0,-1 0 0 0 0,-1 6 0 0 0,-1 4-1154 0 0,1 0 1 0 0,1 0-1 0 0,-3 27 1 0 0,4-30 1161 0 0,-3 24-132 0 0,2 1 0 0 0,1 0-1 0 0,3 42 1 0 0,0-68 384 0 0,-1-1 0 0 0,1 0 0 0 0,1 1 0 0 0,0-1 0 0 0,0 0 0 0 0,1 0 0 0 0,0-1 0 0 0,1 1 0 0 0,0 0 1 0 0,0-1-1 0 0,0 0 0 0 0,1 0 0 0 0,1 0 0 0 0,-1-1 0 0 0,1 0 0 0 0,1 0 0 0 0,11 10 0 0 0,-15-14-112 0 0,0-1-1 0 0,0 0 1 0 0,1 0-1 0 0,-1 0 1 0 0,1 0 0 0 0,0 0-1 0 0,0-1 1 0 0,-1 0 0 0 0,1 0-1 0 0,0 0 1 0 0,0 0 0 0 0,0 0-1 0 0,0-1 1 0 0,0 0-1 0 0,0 0 1 0 0,0 0 0 0 0,0 0-1 0 0,0-1 1 0 0,0 1 0 0 0,0-1-1 0 0,0 0 1 0 0,0 0 0 0 0,0 0-1 0 0,0-1 1 0 0,-1 0-1 0 0,1 1 1 0 0,-1-1 0 0 0,1-1-1 0 0,-1 1 1 0 0,0 0 0 0 0,0-1-1 0 0,0 0 1 0 0,0 1-1 0 0,0-1 1 0 0,0 0 0 0 0,2-4-1 0 0,2-3-77 0 0,0 1-1 0 0,0-2 0 0 0,-1 1 1 0 0,0-1-1 0 0,-1 0 1 0 0,0 0-1 0 0,-1-1 0 0 0,0 1 1 0 0,-1-1-1 0 0,4-22 0 0 0,-6 19-282 0 0,-1-1 0 0 0,-1 1 0 0 0,0-1 0 0 0,-1 1 0 0 0,0 0 0 0 0,-1 0 0 0 0,-1 0-1 0 0,-1 0 1 0 0,0 0 0 0 0,-9-17 0 0 0,10 24 239 0 0,0 0 1 0 0,-1 0-1 0 0,0 1 1 0 0,0-1-1 0 0,-1 1 1 0 0,0 1-1 0 0,-1-1 0 0 0,-9-7 1 0 0,12 10 107 0 0,-1 1 0 0 0,0 0 0 0 0,0 0 1 0 0,0 1-1 0 0,0-1 0 0 0,-1 1 0 0 0,1 0 0 0 0,0 1 0 0 0,-1-1 1 0 0,0 1-1 0 0,1 0 0 0 0,-1 1 0 0 0,0-1 0 0 0,-6 1 1 0 0,9 0-40 0 0,0 1 0 0 0,-1-1 1 0 0,1 1-1 0 0,0-1 1 0 0,0 1-1 0 0,-1 0 0 0 0,1 0 1 0 0,0 1-1 0 0,0-1 0 0 0,0 1 1 0 0,0-1-1 0 0,0 1 1 0 0,1 0-1 0 0,-1 0 0 0 0,0 0 1 0 0,1 1-1 0 0,0-1 1 0 0,-1 1-1 0 0,1-1 0 0 0,0 1 1 0 0,0 0-1 0 0,1-1 1 0 0,-1 1-1 0 0,0 0 0 0 0,1 0 1 0 0,0 0-1 0 0,-1 1 1 0 0,2-1-1 0 0,-1 0 0 0 0,-1 7 1 0 0,-1 8-68 0 0,1 0-1 0 0,1 1 1 0 0,0-1 0 0 0,4 25 0 0 0,-3-32 171 0 0,5 60 301 0 0,1 93 808 0 0,-7-137-1101 0 0,-1 0 1 0 0,-2-1 0 0 0,0 0-1 0 0,-11 33 1 0 0,3-20-144 0 0,-3-1 0 0 0,-1 0 0 0 0,-2-1 0 0 0,-1-1 0 0 0,-2-1 0 0 0,-2-1 0 0 0,-1-1-1 0 0,-1-1 1 0 0,-31 30 0 0 0,50-56 134 0 0,0-1-1 0 0,1-1 0 0 0,-2 1 1 0 0,1-1-1 0 0,0 0 0 0 0,-9 4 0 0 0,14-7-37 0 0,0-1 0 0 0,0 0 0 0 0,0 1 0 0 0,0-1 0 0 0,0 1 0 0 0,0-1 0 0 0,0 0 0 0 0,0 0 0 0 0,0 0 0 0 0,0 1 0 0 0,0-1 0 0 0,-1 0 0 0 0,1-1 0 0 0,0 1 0 0 0,0 0 0 0 0,0 0 0 0 0,0 0 0 0 0,0-1 0 0 0,0 1 0 0 0,0 0 0 0 0,0-1 1 0 0,0 1-1 0 0,0-1 0 0 0,0 1 0 0 0,0-1 0 0 0,0 0 0 0 0,0 1 0 0 0,0-1 0 0 0,0 0 0 0 0,0 0 0 0 0,1 1 0 0 0,-1-1 0 0 0,0 0 0 0 0,1 0 0 0 0,-1 0 0 0 0,1 0 0 0 0,-1 0 0 0 0,1 0 0 0 0,-1 0 0 0 0,1 0 0 0 0,-1 0 0 0 0,1 0 0 0 0,0 0 0 0 0,0 0 0 0 0,0-1 0 0 0,0 1 0 0 0,0 0 0 0 0,0 0 0 0 0,0 0 0 0 0,0-2 0 0 0,0 1-7 0 0,-1-1 1 0 0,1 1 0 0 0,0-1 0 0 0,0 1 0 0 0,0 0 0 0 0,0-1 0 0 0,0 1 0 0 0,1-1 0 0 0,-1 1 0 0 0,1 0 0 0 0,0-1-1 0 0,0 1 1 0 0,-1 0 0 0 0,1 0 0 0 0,3-4 0 0 0,-3 4-20 0 0,0 1 0 0 0,0 0 0 0 0,1 0-1 0 0,-1 0 1 0 0,1 0 0 0 0,-1 0 0 0 0,1 0 0 0 0,-1 0 0 0 0,1 0-1 0 0,-1 1 1 0 0,1-1 0 0 0,0 0 0 0 0,-1 1 0 0 0,1 0 0 0 0,0-1 0 0 0,-1 1-1 0 0,3 0 1 0 0,3 0 27 0 0,1 0 0 0 0,-1 1 0 0 0,0 0 0 0 0,1 0-1 0 0,-1 1 1 0 0,0 0 0 0 0,0 0 0 0 0,11 6 0 0 0,26 12 33 0 0,87 25 0 0 0,-114-40-678 0 0,-1-2 0 0 0,1 0 1 0 0,0-1-1 0 0,-1 0 0 0 0,1-2 0 0 0,0 0 1 0 0,0-1-1 0 0,0 0 0 0 0,17-5 1 0 0,-32 6 401 0 0,0 0 0 0 0,1-1 0 0 0,-1 0 0 0 0,-1 1 0 0 0,1-1 0 0 0,0 0 0 0 0,0 0 0 0 0,0 0 0 0 0,0 0 0 0 0,0 0 0 0 0,-1 0 0 0 0,1 0 0 0 0,-1-1 1 0 0,1 1-1 0 0,-1-1 0 0 0,1 1 0 0 0,-1-1 0 0 0,0 0 0 0 0,0 1 0 0 0,0-1 0 0 0,0 0 0 0 0,0 0 0 0 0,0 0 0 0 0,0 0 0 0 0,0 0 0 0 0,0-3 0 0 0,6-12-1308 0 0,-5 14 1016 0 0,0-1 1 0 0,0 1-1 0 0,0 0 1 0 0,1-1 0 0 0,0 1-1 0 0,0 1 1 0 0,5-5-1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3:36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 7610 0 0,'4'13'1911'0'0,"0"1"1"0"0,0 0-1 0 0,-1 0 1 0 0,1 18 0 0 0,-3-12-1033 0 0,-1 0 1 0 0,-2 29 0 0 0,-7 5-1692 0 0,-19 69-1 0 0,16-74 1654 0 0,1-4-1137 0 0,-90 387 625 0 0,71-288-2667 0 0,5 0-3371 0 0,16-88-1043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3:36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1842 9418 0 0,'117'-47'2249'0'0,"201"-87"-1100"0"0,-237 95-258 0 0,140-93 1 0 0,240-223 3947 0 0,70-47-2574 0 0,-227 221-2085 0 0,-70 44-201 0 0,-124 65 97 0 0,105-90 0 0 0,-207 156-485 0 0,-1-1-1 0 0,0 0 1 0 0,10-13-1 0 0,-7 5-2205 0 0,-1-1-1 0 0,-1 0 0 0 0,0 0 0 0 0,-1-1 0 0 0,6-18 0 0 0,-5 10-641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3:37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1 232 17196 0 0,'11'0'1894'0'0,"18"-6"-2598"0"0,-23 5 815 0 0,348-63 2130 0 0,-93-10-1577 0 0,28-6 528 0 0,-284 79-1113 0 0,3-1 119 0 0,0 0-1 0 0,0 1 0 0 0,0 0 1 0 0,0 1-1 0 0,11 0 0 0 0,-18 1-175 0 0,0-1-1 0 0,1 0 1 0 0,-1 0-1 0 0,1 1 1 0 0,-1-1-1 0 0,0 0 1 0 0,1 1-1 0 0,-1 0 1 0 0,0-1-1 0 0,0 1 1 0 0,0 0-1 0 0,1-1 1 0 0,-1 1-1 0 0,0 0 1 0 0,0 0-1 0 0,0 0 1 0 0,0 0-1 0 0,0 0 1 0 0,0 0-1 0 0,0 0 1 0 0,-1 1-1 0 0,1-1 1 0 0,0 0-1 0 0,-1 0 1 0 0,1 1-1 0 0,-1-1 1 0 0,1 0-1 0 0,-1 1 1 0 0,1-1 0 0 0,-1 0-1 0 0,0 1 1 0 0,0-1-1 0 0,0 1 1 0 0,0-1-1 0 0,0 0 1 0 0,0 1-1 0 0,0 1 1 0 0,-2 11 1 0 0,0-1 1 0 0,-1 1-1 0 0,0-1 1 0 0,-1 0-1 0 0,-8 18 0 0 0,-34 62-52 0 0,31-64 24 0 0,-182 379-2285 0 0,188-390 1627 0 0,-6 13-912 0 0,-20 30 1 0 0,31-54 627 0 0,-1-1-1 0 0,1 1 1 0 0,-2-1 0 0 0,1 0-1 0 0,0-1 1 0 0,-1 1-1 0 0,0-1 1 0 0,-1 0 0 0 0,1 0-1 0 0,-10 5 1 0 0,-2-3-4678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3:57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61 145 4433 0 0,'-1'-3'1198'0'0,"1"1"0"0"0,-1-1 0 0 0,-1 0 0 0 0,1 0 0 0 0,0 1 0 0 0,-1-1 0 0 0,1 1 0 0 0,-4-5 0 0 0,5 7-1061 0 0,0 0 0 0 0,-1 0 0 0 0,1 0 1 0 0,0-1-1 0 0,-1 1 0 0 0,1 0 0 0 0,0 0 1 0 0,-1 0-1 0 0,1 0 0 0 0,0 0 0 0 0,-1-1 0 0 0,1 1 1 0 0,0 0-1 0 0,-1 0 0 0 0,1 0 0 0 0,0 0 0 0 0,-1 0 1 0 0,1 0-1 0 0,0 0 0 0 0,-1 0 0 0 0,1 0 0 0 0,0 0 1 0 0,-1 1-1 0 0,1-1 0 0 0,0 0 0 0 0,-1 0 0 0 0,0 0 1 0 0,-10 15 736 0 0,6-5-845 0 0,1 1-1 0 0,0 0 1 0 0,1 0 0 0 0,0 0 0 0 0,0 0-1 0 0,2 1 1 0 0,-1-1 0 0 0,1 0 0 0 0,1 1-1 0 0,1 14 1 0 0,0-19-98 0 0,0 0-1 0 0,0-1 1 0 0,0 1-1 0 0,1-1 1 0 0,0 1 0 0 0,1-1-1 0 0,-1 0 1 0 0,6 9-1 0 0,-6-11 20 0 0,0-1 0 0 0,1 0 0 0 0,-1 0 0 0 0,1 0 0 0 0,0 0-1 0 0,0-1 1 0 0,0 1 0 0 0,0-1 0 0 0,0 1 0 0 0,0-1 0 0 0,1 0 0 0 0,-1-1-1 0 0,1 1 1 0 0,-1 0 0 0 0,6 0 0 0 0,-5-1 41 0 0,-1 0 0 0 0,1 0-1 0 0,-1-1 1 0 0,1 1 0 0 0,-1-1 0 0 0,1 0-1 0 0,-1 0 1 0 0,1 0 0 0 0,-1-1 0 0 0,1 1-1 0 0,-1-1 1 0 0,0 0 0 0 0,1 0 0 0 0,-1 0-1 0 0,0-1 1 0 0,6-2 0 0 0,-4 1 46 0 0,0-1 1 0 0,0 1-1 0 0,-1-1 0 0 0,1 0 1 0 0,-1-1-1 0 0,0 1 0 0 0,0-1 1 0 0,7-10-1 0 0,-4 3 70 0 0,-1-1-1 0 0,0 0 1 0 0,0 0 0 0 0,-1 0-1 0 0,-1-1 1 0 0,0 1 0 0 0,2-22-1 0 0,-5 25 7 0 0,-1 0 1 0 0,0 0-1 0 0,-1 0 0 0 0,0 1 0 0 0,-1-1 1 0 0,0 0-1 0 0,0 0 0 0 0,-1 1 0 0 0,0 0 0 0 0,-8-16 1 0 0,9 20-50 0 0,0 1 0 0 0,-1-1 0 0 0,1 1 0 0 0,-1 0 0 0 0,0-1 0 0 0,0 1 1 0 0,0 1-1 0 0,-1-1 0 0 0,0 0 0 0 0,1 1 0 0 0,-1 0 0 0 0,0 0 0 0 0,-1 0 1 0 0,1 0-1 0 0,0 1 0 0 0,-1-1 0 0 0,0 1 0 0 0,1 0 0 0 0,-1 1 0 0 0,0-1 1 0 0,0 1-1 0 0,-7-1 0 0 0,9 2-131 0 0,1-1 1 0 0,0 1-1 0 0,0 1 1 0 0,0-1-1 0 0,-1 0 1 0 0,1 0-1 0 0,0 1 1 0 0,0-1-1 0 0,0 1 1 0 0,0 0 0 0 0,-1 0-1 0 0,1 0 1 0 0,0 0-1 0 0,1 0 1 0 0,-1 0-1 0 0,0 0 1 0 0,0 1-1 0 0,0-1 1 0 0,1 1-1 0 0,-1-1 1 0 0,1 1-1 0 0,-1 0 1 0 0,1-1-1 0 0,0 1 1 0 0,-1 0-1 0 0,1 0 1 0 0,0 0-1 0 0,0 0 1 0 0,0 0-1 0 0,0 3 1 0 0,0-3-258 0 0,1 0-1 0 0,0 0 1 0 0,0 0-1 0 0,-1-1 1 0 0,1 1 0 0 0,1 0-1 0 0,-1 0 1 0 0,0 0 0 0 0,0 0-1 0 0,1-1 1 0 0,-1 1 0 0 0,1 0-1 0 0,-1 0 1 0 0,1-1 0 0 0,1 4-1 0 0,0-3-281 0 0,-1 0-1 0 0,1 0 0 0 0,-1-1 0 0 0,1 1 0 0 0,0 0 0 0 0,-1-1 0 0 0,1 1 0 0 0,0-1 0 0 0,0 1 0 0 0,0-1 0 0 0,1 0 0 0 0,-1 0 0 0 0,0 0 1 0 0,4 1-1 0 0,10 3-3604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3:57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3761 0 0,'2'0'201'0'0,"1"0"1"0"0,-1 0 0 0 0,0 0-1 0 0,0 0 1 0 0,1 0 0 0 0,-1 0-1 0 0,0 1 1 0 0,0-1-1 0 0,0 1 1 0 0,0-1 0 0 0,1 1-1 0 0,-1 0 1 0 0,0 0 0 0 0,0 0-1 0 0,0 0 1 0 0,-1 0-1 0 0,1 1 1 0 0,0-1 0 0 0,0 0-1 0 0,-1 1 1 0 0,1-1 0 0 0,-1 1-1 0 0,1 0 1 0 0,-1 0-1 0 0,1-1 1 0 0,-1 1 0 0 0,0 0-1 0 0,0 0 1 0 0,0 0 0 0 0,0 0-1 0 0,-1 0 1 0 0,1 1-1 0 0,0-1 1 0 0,-1 0 0 0 0,1 0-1 0 0,-1 0 1 0 0,0 1 0 0 0,0-1-1 0 0,0 0 1 0 0,0 3-1 0 0,-2 10 309 0 0,0-1-1 0 0,0 1 1 0 0,-2-1-1 0 0,1 0 1 0 0,-7 14-1 0 0,8-22-412 0 0,-8 23 116 0 0,2 0 0 0 0,1 1 0 0 0,-4 35 1 0 0,9-41-1338 0 0,1 1 0 0 0,3 32 1 0 0,-2-21-3305 0 0,-4-30 885 0 0,-3-21 1698 0 0,4 1-298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3:57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3169 0 0,'-58'84'8496'0'0,"53"-75"-7885"0"0,0-1-1 0 0,0 1 1 0 0,1 0-1 0 0,1 0 1 0 0,-1 1-1 0 0,1-1 1 0 0,1 1-1 0 0,-2 11 1 0 0,4-19-480 0 0,0 1 0 0 0,0-1 0 0 0,0 0 0 0 0,0 0 0 0 0,1 0 0 0 0,-1 0 0 0 0,1 0 0 0 0,-1 0 0 0 0,1 1 0 0 0,0-1 0 0 0,0-1 0 0 0,0 1 0 0 0,0 0 0 0 0,0 0 0 0 0,0 0 1 0 0,0 0-1 0 0,1-1 0 0 0,1 3 0 0 0,1-1-54 0 0,0 0 0 0 0,-1 0 0 0 0,1-1 0 0 0,0 1 0 0 0,0-1 0 0 0,1 0 0 0 0,-1 0 1 0 0,6 1-1 0 0,8 2-216 0 0,0-1-1 0 0,1-1 1 0 0,24 1 0 0 0,-36-3 144 0 0,12 0-730 0 0,0 0-1 0 0,32-4 0 0 0,-43 2-265 0 0,0 0 0 0 0,0 0-1 0 0,0-1 1 0 0,-1-1 0 0 0,1 1 0 0 0,-1-1-1 0 0,1-1 1 0 0,13-7 0 0 0,-8-1-4494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3:58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38 7490 0 0,'-37'-34'8861'0'0,"41"33"-8522"0"0,0 0-1 0 0,0 1 1 0 0,0-1-1 0 0,0 1 1 0 0,-1 0-1 0 0,1 0 0 0 0,4 0 1 0 0,3 2-314 0 0,-1 1 1 0 0,0-1 0 0 0,0 1-1 0 0,0 1 1 0 0,0 0-1 0 0,-1 0 1 0 0,1 1-1 0 0,13 10 1 0 0,-18-12-31 0 0,-1 1 0 0 0,0 0 1 0 0,0 0-1 0 0,-1 0 0 0 0,1 0 0 0 0,-1 0 0 0 0,0 1 0 0 0,0-1 1 0 0,-1 1-1 0 0,1 0 0 0 0,-1 0 0 0 0,0 0 0 0 0,0 0 1 0 0,-1 0-1 0 0,1 1 0 0 0,-1-1 0 0 0,0 0 0 0 0,0 8 0 0 0,0 15-542 0 0,-2 1 1 0 0,-1-1-1 0 0,-5 32 0 0 0,1-33-3619 0 0,-11 38 0 0 0,12-51 1575 0 0,1-3-1384 0 0</inkml:trace>
  <inkml:trace contextRef="#ctx0" brushRef="#br0" timeOffset="1">300 47 4521 0 0,'1'1'443'0'0,"1"0"-1"0"0,-1-1 1 0 0,0 1-1 0 0,0 0 1 0 0,0 0-1 0 0,0 0 1 0 0,0 0-1 0 0,0 0 1 0 0,0 0-1 0 0,0 0 1 0 0,0 1 0 0 0,-1-1-1 0 0,1 0 1 0 0,0 0-1 0 0,-1 1 1 0 0,1 1-1 0 0,3 27 2261 0 0,-6-14-2831 0 0,0 0-1 0 0,-7 20 0 0 0,5-16 766 0 0,-6 25-498 0 0,4-22-289 0 0,0 1-1 0 0,2 0 1 0 0,1 0 0 0 0,1 1-1 0 0,1 27 1 0 0,1-52 141 0 0,0 1 0 0 0,0-1-1 0 0,0 1 1 0 0,0-1 0 0 0,0 1 0 0 0,0-1 0 0 0,0 0-1 0 0,0 1 1 0 0,0-1 0 0 0,0 1 0 0 0,0-1 0 0 0,0 1-1 0 0,0-1 1 0 0,0 1 0 0 0,0-1 0 0 0,0 0 0 0 0,1 1-1 0 0,-1-1 1 0 0,0 1 0 0 0,0-1 0 0 0,0 0 0 0 0,1 1-1 0 0,-1-1 1 0 0,0 0 0 0 0,1 1 0 0 0,-1-1-1 0 0,0 0 1 0 0,1 1 0 0 0,-1-1 0 0 0,0 0 0 0 0,1 0-1 0 0,-1 1 1 0 0,0-1 0 0 0,1 0 0 0 0,-1 0 0 0 0,1 0-1 0 0,-1 0 1 0 0,0 1 0 0 0,1-1 0 0 0,-1 0 0 0 0,1 0-1 0 0,-1 0 1 0 0,1 0 0 0 0,-1 0 0 0 0,1 0 0 0 0,-1 0-1 0 0,0 0 1 0 0,1 0 0 0 0,-1 0 0 0 0,1-1 0 0 0,-1 1-1 0 0,1 0 1 0 0,-1 0 0 0 0,0 0 0 0 0,1 0 0 0 0,-1-1-1 0 0,1 1 1 0 0,-1 0 0 0 0,0 0 0 0 0,1-1-1 0 0,-1 1 1 0 0,0 0 0 0 0,0-1 0 0 0,1 0 0 0 0,25-26 220 0 0,-21 20-60 0 0,7-7 81 0 0,35-37 477 0 0,-44 49-750 0 0,0-1 0 0 0,0 1 0 0 0,0-1 1 0 0,0 1-1 0 0,1 0 0 0 0,-1 0 0 0 0,1 0 0 0 0,-1 1 0 0 0,1-1 0 0 0,0 1 1 0 0,0 0-1 0 0,-1 0 0 0 0,1 0 0 0 0,4 0 0 0 0,-7 1-179 0 0,1 0 0 0 0,-1 0-1 0 0,0 1 1 0 0,0-1 0 0 0,0 0 0 0 0,0 0 0 0 0,0 1-1 0 0,0-1 1 0 0,0 0 0 0 0,0 1 0 0 0,0-1 0 0 0,0 1-1 0 0,-1-1 1 0 0,1 1 0 0 0,0 0 0 0 0,0-1-1 0 0,1 2 1 0 0,-2-2 121 0 0,0 1-1 0 0,0-1 0 0 0,0 0 1 0 0,0 0-1 0 0,0 0 0 0 0,1 1 1 0 0,-1-1-1 0 0,0 0 0 0 0,0 0 1 0 0,0 1-1 0 0,0-1 0 0 0,0 0 1 0 0,0 0-1 0 0,0 1 0 0 0,0-1 1 0 0,0 0-1 0 0,0 0 0 0 0,0 1 1 0 0,0-1-1 0 0,0 0 0 0 0,0 0 1 0 0,-1 1-1 0 0,1-1 0 0 0,0 0 1 0 0,0 0-1 0 0,0 0 1 0 0,0 1-1 0 0,0-1 0 0 0,0 0 1 0 0,-1 0-1 0 0,1 0 0 0 0,0 1 1 0 0,0-1-1 0 0,0 0 0 0 0,0 0 1 0 0,-1 0-1 0 0,1 0 0 0 0,0 0 1 0 0,0 1-1 0 0,-1-1 0 0 0,1 0 1 0 0,0 0-1 0 0,0 0 0 0 0,0 0 1 0 0,-1 0-1 0 0,1 0 0 0 0,0 0 1 0 0,0 0-1 0 0,-1 0 0 0 0,1 0 1 0 0,0 0-1 0 0,0 0 0 0 0,-1 0 1 0 0,1 0-1 0 0,0 0 0 0 0,0 0 1 0 0,-1 0-1 0 0,1 0 0 0 0,0 0 1 0 0,0 0-1 0 0,-1-1 1 0 0,1 1-1 0 0,-7 2-2753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0 471 6857 0 0,'1'6'490'0'0,"1"26"2031"0"0,1 1-1 0 0,12 46 1 0 0,-14-72-2175 0 0,1-1 1 0 0,0 1-1 0 0,0-1 0 0 0,0 1 1 0 0,1-1-1 0 0,0 0 1 0 0,0 0-1 0 0,1 0 0 0 0,-1 0 1 0 0,1-1-1 0 0,1 0 0 0 0,-1 1 1 0 0,1-1-1 0 0,0-1 0 0 0,0 1 1 0 0,0-1-1 0 0,1 0 1 0 0,9 5-1 0 0,-11-7-235 0 0,1 0 0 0 0,0-1 0 0 0,0 0 0 0 0,0 0 0 0 0,0-1-1 0 0,0 1 1 0 0,0-1 0 0 0,0 0 0 0 0,-1-1 0 0 0,10 0 0 0 0,51-16-370 0 0,-21 5-1110 0 0,17 6-3672 0 0,5-2-5419 0 0,-54 5 6655 0 0</inkml:trace>
  <inkml:trace contextRef="#ctx0" brushRef="#br0" timeOffset="1">305 94 9354 0 0,'-3'-3'494'0'0,"1"0"-1"0"0,0 0 1 0 0,0-1 0 0 0,0 1-1 0 0,1-1 1 0 0,-1 1 0 0 0,1-1-1 0 0,0 0 1 0 0,0 0-1 0 0,0 0 1 0 0,1 1 0 0 0,-1-1-1 0 0,1-7 1 0 0,0 9-433 0 0,1 0-1 0 0,-1 0 1 0 0,1 0-1 0 0,0 0 1 0 0,0 0-1 0 0,0 1 1 0 0,0-1-1 0 0,0 0 1 0 0,0 1-1 0 0,0-1 1 0 0,1 1 0 0 0,-1-1-1 0 0,1 1 1 0 0,-1 0-1 0 0,1 0 1 0 0,-1-1-1 0 0,1 1 1 0 0,0 0-1 0 0,-1 0 1 0 0,1 1-1 0 0,0-1 1 0 0,0 0-1 0 0,0 0 1 0 0,0 1 0 0 0,0-1-1 0 0,0 1 1 0 0,0 0-1 0 0,0 0 1 0 0,2 0-1 0 0,6-1-33 0 0,0 0 0 0 0,0 1-1 0 0,0 1 1 0 0,0 0 0 0 0,-1 0 0 0 0,1 1-1 0 0,0 0 1 0 0,0 1 0 0 0,9 4 0 0 0,-1 0-811 0 0,-1 0 0 0 0,0 1 0 0 0,29 20 0 0 0,-44-27 539 0 0,22 19-2642 0 0,-23-19 2619 0 0,0 0 1 0 0,0 0-1 0 0,0 0 1 0 0,-1 0-1 0 0,1 0 1 0 0,0 0-1 0 0,-1 0 1 0 0,1 0-1 0 0,-1 0 1 0 0,1 0-1 0 0,-1 0 1 0 0,0 1-1 0 0,1-1 1 0 0,-1 0-1 0 0,0 0 0 0 0,0 0 1 0 0,0 1-1 0 0,0-1 1 0 0,0 0-1 0 0,0 0 1 0 0,0 0-1 0 0,-1 3 1 0 0,-5 8-3701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9:0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6 460 9378 0 0,'-1'0'252'0'0,"1"1"-1"0"0,-1-1 1 0 0,1 0-1 0 0,-1 1 1 0 0,1-1 0 0 0,0 1-1 0 0,-1-1 1 0 0,1 1 0 0 0,0-1-1 0 0,-1 1 1 0 0,1-1-1 0 0,0 1 1 0 0,0 0 0 0 0,0-1-1 0 0,0 1 1 0 0,-1-1-1 0 0,1 1 1 0 0,0 0 0 0 0,0-1-1 0 0,0 1 1 0 0,0-1 0 0 0,0 1-1 0 0,0-1 1 0 0,0 1-1 0 0,1 0 1 0 0,-1-1 0 0 0,0 1-1 0 0,1 0 1 0 0,-1 0 4 0 0,1-1 0 0 0,0 1 0 0 0,0-1 0 0 0,0 1 0 0 0,0-1 0 0 0,-1 1 0 0 0,1-1 0 0 0,0 0 0 0 0,0 1 0 0 0,0-1 0 0 0,0 0 0 0 0,0 0 0 0 0,0 0 0 0 0,0 0 0 0 0,2 0 0 0 0,46-6 2464 0 0,-41 4-2389 0 0,31-4 423 0 0,74-10-58 0 0,-102 15-672 0 0,1 1 1 0 0,0 0-1 0 0,0 1 1 0 0,0 0-1 0 0,0 1 1 0 0,-1 0 0 0 0,14 4-1 0 0,-22-4-6 0 0,0-1 1 0 0,1 0-1 0 0,-1 1 0 0 0,0-1 0 0 0,0 1 0 0 0,0 0 1 0 0,-1 0-1 0 0,1 0 0 0 0,0 0 0 0 0,-1 1 1 0 0,1-1-1 0 0,-1 1 0 0 0,0-1 0 0 0,0 1 0 0 0,0 0 1 0 0,0 0-1 0 0,0 0 0 0 0,-1 0 0 0 0,2 5 0 0 0,0 2 4 0 0,-1-1-1 0 0,0 1 1 0 0,-1 0-1 0 0,0 1 1 0 0,0 10-1 0 0,-1-10-1535 0 0,0 0 0 0 0,1 1-1 0 0,5 19 1 0 0,-6-31 1171 0 0,0 0 0 0 0,0 1 0 0 0,0-1 0 0 0,0 1 0 0 0</inkml:trace>
  <inkml:trace contextRef="#ctx0" brushRef="#br0" timeOffset="1">498 74 13555 0 0,'-9'-7'1230'0'0,"4"4"-713"0"0,0 0-1 0 0,0 0 1 0 0,1-1 0 0 0,-1 0-1 0 0,1 0 1 0 0,0 0 0 0 0,0 0-1 0 0,1-1 1 0 0,-1 1 0 0 0,-2-6-1 0 0,6 9-457 0 0,0 0 0 0 0,0 1-1 0 0,0-1 1 0 0,0 0-1 0 0,0 1 1 0 0,0-1-1 0 0,0 0 1 0 0,0 1 0 0 0,1-1-1 0 0,-1 1 1 0 0,0-1-1 0 0,0 0 1 0 0,0 1-1 0 0,1-1 1 0 0,-1 0 0 0 0,0 1-1 0 0,1-1 1 0 0,-1 1-1 0 0,1-1 1 0 0,-1 1 0 0 0,1-1-1 0 0,-1 1 1 0 0,1-1-1 0 0,-1 1 1 0 0,1 0-1 0 0,-1-1 1 0 0,1 1 0 0 0,-1 0-1 0 0,1-1 1 0 0,0 1-1 0 0,-1 0 1 0 0,1 0-1 0 0,-1-1 1 0 0,1 1 0 0 0,0 0-1 0 0,-1 0 1 0 0,1 0-1 0 0,0 0 1 0 0,-1 0 0 0 0,1 0-1 0 0,0 0 1 0 0,0 0-1 0 0,31-1 288 0 0,-14 4-314 0 0,1 0 0 0 0,33 11 0 0 0,-45-12-342 0 0,0 0 0 0 0,0 1 0 0 0,0 0 0 0 0,0 1 1 0 0,-1-1-1 0 0,1 1 0 0 0,-1 1 0 0 0,0-1 0 0 0,0 1 0 0 0,5 5 0 0 0,-9-8-84 0 0,-1 0 0 0 0,0 0 0 0 0,0 0 0 0 0,0 0 0 0 0,0 0 0 0 0,0 0 0 0 0,0 1 0 0 0,0-1-1 0 0,0 4 1 0 0,0-5 22 0 0,-1 1 0 0 0,0-1-1 0 0,0 0 1 0 0,0 1-1 0 0,0-1 1 0 0,0 0-1 0 0,0 0 1 0 0,-1 1 0 0 0,1-1-1 0 0,0 0 1 0 0,-1 0-1 0 0,1 1 1 0 0,0-1 0 0 0,-1 0-1 0 0,0 0 1 0 0,1 0-1 0 0,-1 0 1 0 0,0 0 0 0 0,0 1-1 0 0,-10 8-5137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3:58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5841 0 0,'-9'21'1004'0'0,"-16"52"1088"0"0,23-67-1858 0 0,1 0 0 0 0,0-1 1 0 0,0 1-1 0 0,1 0 0 0 0,0-1 1 0 0,-1 1-1 0 0,2 0 0 0 0,-1 0 1 0 0,1-1-1 0 0,2 11 0 0 0,-2-13-111 0 0,1 0 0 0 0,0 0 0 0 0,-1-1 0 0 0,1 1-1 0 0,0 0 1 0 0,0 0 0 0 0,1-1 0 0 0,-1 0 0 0 0,0 1-1 0 0,1-1 1 0 0,0 0 0 0 0,-1 0 0 0 0,1 0-1 0 0,0 0 1 0 0,0-1 0 0 0,0 1 0 0 0,0-1 0 0 0,0 0-1 0 0,0 0 1 0 0,1 0 0 0 0,-1 0 0 0 0,0 0-1 0 0,1-1 1 0 0,-1 1 0 0 0,4-1 0 0 0,0 0-371 0 0,-1 0 0 0 0,1 0 0 0 0,-1 0 0 0 0,0-1 0 0 0,1 1 0 0 0,-1-2 0 0 0,0 1 0 0 0,0-1 0 0 0,0 0 0 0 0,0 0 0 0 0,0-1-1 0 0,9-4 1 0 0,19-24-4715 0 0,-16 11 684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3:58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54 5433 0 0,'-1'-1'170'0'0,"1"1"0"0"0,0 0 0 0 0,-1-1 0 0 0,1 1 0 0 0,-1-1 0 0 0,1 1 0 0 0,-1 0 1 0 0,1-1-1 0 0,-1 1 0 0 0,1 0 0 0 0,-1-1 0 0 0,1 1 0 0 0,-1 0 0 0 0,1 0 0 0 0,-1 0 0 0 0,0-1 0 0 0,1 1 0 0 0,-1 0 0 0 0,1 0 0 0 0,-1 0 0 0 0,0 0 0 0 0,1 0 0 0 0,-1 0 0 0 0,1 0 0 0 0,-1 0 0 0 0,0 0 0 0 0,1 1 0 0 0,-2-1 0 0 0,-10 15 1288 0 0,-2 27-1145 0 0,14-41-231 0 0,-2 6 26 0 0,1 0-1 0 0,0 0 0 0 0,0 1 0 0 0,0-1 0 0 0,1 1 1 0 0,0-1-1 0 0,1 1 0 0 0,1 10 0 0 0,-2-17-50 0 0,1 1-1 0 0,-1-1 0 0 0,1 1 0 0 0,0-1 1 0 0,-1 1-1 0 0,1-1 0 0 0,0 1 0 0 0,0-1 0 0 0,0 1 1 0 0,0-1-1 0 0,0 0 0 0 0,0 0 0 0 0,0 0 1 0 0,0 1-1 0 0,1-1 0 0 0,-1 0 0 0 0,3 1 1 0 0,-2-1 11 0 0,0-1 0 0 0,0 1 0 0 0,1-1 0 0 0,-1 1 1 0 0,0-1-1 0 0,1 0 0 0 0,-1 0 0 0 0,0 0 0 0 0,1 0 1 0 0,-1 0-1 0 0,1 0 0 0 0,-1-1 0 0 0,0 1 1 0 0,0-1-1 0 0,5-1 0 0 0,2-1-35 0 0,0-1 1 0 0,0 0-1 0 0,-1-1 1 0 0,1 0-1 0 0,-1 0 1 0 0,0 0-1 0 0,0-1 0 0 0,-1-1 1 0 0,0 1-1 0 0,0-1 1 0 0,0-1-1 0 0,-1 1 1 0 0,10-16-1 0 0,-16 21-149 0 0,1 0-1 0 0,-1 0 1 0 0,0 0 0 0 0,0 0-1 0 0,0 0 1 0 0,0 0-1 0 0,-1 0 1 0 0,1 0 0 0 0,0 0-1 0 0,-1 0 1 0 0,0 0 0 0 0,1 0-1 0 0,-1 0 1 0 0,0 1-1 0 0,0-1 1 0 0,0 0 0 0 0,0 0-1 0 0,0 1 1 0 0,0-1 0 0 0,-1 1-1 0 0,1-1 1 0 0,-3-2-1 0 0,-37-31-1387 0 0,37 32 1367 0 0,0-1-40 0 0,0 1 0 0 0,0-1 0 0 0,0 1 1 0 0,-1 1-1 0 0,0-1 0 0 0,1 1 0 0 0,-1 0 0 0 0,0 0 1 0 0,-10-3-1 0 0,12 5 76 0 0,1 0 0 0 0,-1 0 0 0 0,1 1 0 0 0,-1-1-1 0 0,1 0 1 0 0,0 1 0 0 0,-1 0 0 0 0,1-1 0 0 0,0 1 0 0 0,0 0 0 0 0,-1 0 0 0 0,1 0 0 0 0,0 0 0 0 0,0 1 0 0 0,0-1 0 0 0,0 1 0 0 0,1-1 0 0 0,-1 1 0 0 0,0 0 0 0 0,0-1 0 0 0,1 1 0 0 0,-1 0 0 0 0,1 0 0 0 0,-2 3 0 0 0,-6 9-40 0 0,0 1 1 0 0,1-1 0 0 0,0 2 0 0 0,1-1-1 0 0,1 1 1 0 0,1 0 0 0 0,0 0 0 0 0,1 1 0 0 0,-3 24-1 0 0,6-29 352 0 0,0-1-1 0 0,1 1 0 0 0,1 0 0 0 0,0-1 0 0 0,0 1 1 0 0,4 14-1 0 0,-2-18 295 0 0,-1 0 1 0 0,1 0-1 0 0,1 0 1 0 0,0 0-1 0 0,0 0 0 0 0,0-1 1 0 0,1 0-1 0 0,0 0 1 0 0,6 7-1 0 0,0-1-216 0 0,1-1 0 0 0,0-1 0 0 0,1 0 0 0 0,25 18 0 0 0,-35-27-398 0 0,0 0 0 0 0,0-1 1 0 0,1 1-1 0 0,-1 0 0 0 0,0-1 0 0 0,1 0 1 0 0,-1 0-1 0 0,0 0 0 0 0,1 0 1 0 0,0 0-1 0 0,-1-1 0 0 0,1 0 0 0 0,-1 0 1 0 0,1 0-1 0 0,0 0 0 0 0,-1 0 1 0 0,1-1-1 0 0,-1 1 0 0 0,1-1 0 0 0,-1 0 1 0 0,1 0-1 0 0,-1 0 0 0 0,0-1 1 0 0,1 1-1 0 0,-1-1 0 0 0,0 0 0 0 0,0 0 1 0 0,5-4-1 0 0,0 0 172 0 0,0-1 1 0 0,-1-1-1 0 0,1 0 0 0 0,-1 0 1 0 0,-1 0-1 0 0,0-1 0 0 0,0 0 1 0 0,-1 0-1 0 0,0 0 0 0 0,0-1 1 0 0,-1 1-1 0 0,0-1 0 0 0,-1-1 1 0 0,0 1-1 0 0,0 0 0 0 0,-2-1 1 0 0,1 1-1 0 0,-1-1 1 0 0,0 1-1 0 0,-1-1 0 0 0,-2-15 1 0 0,0 36 4611 0 0,-6 18-2814 0 0,0 2-1225 0 0,-20 75 6 0 0,13-53-851 0 0,3 1 0 0 0,-10 88 1 0 0,21-87-1440 0 0,1-51 1054 0 0,0 1 0 0 0,1-1 0 0 0,-1 1 0 0 0,1 0 0 0 0,0-1 0 0 0,0 1 0 0 0,0-1 0 0 0,0 0 0 0 0,1 1 0 0 0,-1-1 0 0 0,1 0 0 0 0,3 4 0 0 0,5 0-5638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3:59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176 112 10650 0 0,'-10'3'999'0'0,"-1"0"1"0"0,1 0-1 0 0,0 1 0 0 0,0 1 0 0 0,0 0 1 0 0,-13 9-1 0 0,15-8-731 0 0,0 0 1 0 0,0 0 0 0 0,0 1-1 0 0,1 0 1 0 0,0 1 0 0 0,-11 16-1 0 0,14-19-326 0 0,1 0 0 0 0,0 1-1 0 0,0-1 1 0 0,0 1 0 0 0,1 0-1 0 0,-1 0 1 0 0,2 0 0 0 0,-1 0-1 0 0,1 1 1 0 0,0-1 0 0 0,0 0 0 0 0,0 1-1 0 0,1-1 1 0 0,0 0 0 0 0,0 1-1 0 0,1-1 1 0 0,0 1 0 0 0,0-1-1 0 0,0 0 1 0 0,1 0 0 0 0,0 0-1 0 0,0 0 1 0 0,1 0 0 0 0,0 0-1 0 0,0 0 1 0 0,4 5 0 0 0,-5-7 17 0 0,1 0 1 0 0,0 0-1 0 0,0 0 1 0 0,1 0-1 0 0,-1-1 1 0 0,1 1-1 0 0,-1-1 1 0 0,1 0-1 0 0,0 0 1 0 0,1 0-1 0 0,-1-1 1 0 0,0 0-1 0 0,1 1 1 0 0,-1-1-1 0 0,1-1 1 0 0,0 1-1 0 0,0-1 1 0 0,0 0-1 0 0,-1 0 1 0 0,1 0-1 0 0,5 0 1 0 0,0-2 65 0 0,-1 1 1 0 0,0-1-1 0 0,0-1 0 0 0,0 0 0 0 0,0 0 1 0 0,0-1-1 0 0,-1 0 0 0 0,1 0 1 0 0,-1-1-1 0 0,13-8 0 0 0,-15 9-53 0 0,0-1-1 0 0,-1 1 0 0 0,1-1 0 0 0,-1-1 0 0 0,0 1 0 0 0,0-1 0 0 0,-1 0 1 0 0,1 0-1 0 0,-1 0 0 0 0,0 0 0 0 0,-1-1 0 0 0,1 1 0 0 0,-1-1 1 0 0,5-12-1 0 0,-6 10-116 0 0,0 1-1 0 0,-1-1 1 0 0,0 1 0 0 0,0-1 0 0 0,-1 0-1 0 0,0 1 1 0 0,-1-1 0 0 0,1 1 0 0 0,-1-1 0 0 0,-1 1-1 0 0,1-1 1 0 0,-6-12 0 0 0,-22-46-677 0 0,22 56 749 0 0,2 0 1 0 0,0-1-1 0 0,0 0 1 0 0,1 0-1 0 0,0 0 1 0 0,1 0-1 0 0,0 0 1 0 0,1-1-1 0 0,-2-18 1 0 0,4 30 85 0 0,0-1 0 0 0,0 1 0 0 0,0-1-1 0 0,0 0 1 0 0,0 1 0 0 0,0-1 0 0 0,0 1 0 0 0,0-1 0 0 0,0 0 0 0 0,1 1 0 0 0,-1-1 0 0 0,0 1 0 0 0,0-1-1 0 0,1 1 1 0 0,-1-1 0 0 0,0 1 0 0 0,1-1 0 0 0,-1 1 0 0 0,0-1 0 0 0,1 1 0 0 0,-1-1 0 0 0,1 1 0 0 0,-1-1-1 0 0,0 1 1 0 0,1 0 0 0 0,0-1 0 0 0,-1 1 0 0 0,1 0 0 0 0,-1-1 0 0 0,1 1 0 0 0,-1 0 0 0 0,1 0-1 0 0,-1 0 1 0 0,1 0 0 0 0,0-1 0 0 0,-1 1 0 0 0,1 0 0 0 0,-1 0 0 0 0,1 0 0 0 0,0 0 0 0 0,-1 0 0 0 0,1 0-1 0 0,-1 1 1 0 0,1-1 0 0 0,0 0 0 0 0,-1 0 0 0 0,1 0 0 0 0,-1 0 0 0 0,1 1 0 0 0,-1-1 0 0 0,1 0 0 0 0,0 1-1 0 0,-1-1 1 0 0,1 0 0 0 0,-1 1 0 0 0,1 0 0 0 0,37 26 406 0 0,-30-20-356 0 0,6 3-112 0 0,41 34 427 0 0,-50-40-507 0 0,0 1 0 0 0,0 0 0 0 0,-1 0 0 0 0,1 0 0 0 0,-1 0-1 0 0,-1 1 1 0 0,6 10 0 0 0,-8-14-213 0 0,0-1-1 0 0,-1 1 1 0 0,1-1 0 0 0,-1 1-1 0 0,0 0 1 0 0,1 0-1 0 0,-1-1 1 0 0,0 1 0 0 0,0 0-1 0 0,0-1 1 0 0,-1 1-1 0 0,1 0 1 0 0,0 0-1 0 0,0-1 1 0 0,-1 1 0 0 0,1 0-1 0 0,-1-1 1 0 0,0 1-1 0 0,1-1 1 0 0,-3 3-1 0 0,-5 8-4210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3:59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34 6321 0 0,'-1'1'186'0'0,"0"-1"-1"0"0,0 1 1 0 0,0 0-1 0 0,0-1 1 0 0,0 1-1 0 0,1 0 0 0 0,-1 0 1 0 0,0 0-1 0 0,0 0 1 0 0,1-1-1 0 0,-1 1 1 0 0,0 0-1 0 0,1 0 1 0 0,-1 0-1 0 0,1 1 0 0 0,0-1 1 0 0,-1 0-1 0 0,1 0 1 0 0,0 0-1 0 0,0 0 1 0 0,-1 0-1 0 0,1 0 0 0 0,0 1 1 0 0,0 1-1 0 0,1-2-82 0 0,0 1 0 0 0,-1 0 0 0 0,1-1 0 0 0,0 1 0 0 0,0 0 0 0 0,0-1 0 0 0,0 1-1 0 0,0-1 1 0 0,0 0 0 0 0,0 1 0 0 0,0-1 0 0 0,1 0 0 0 0,2 3 0 0 0,1-1-20 0 0,1 1-1 0 0,-1-1 1 0 0,1 0 0 0 0,0 0 0 0 0,0 0 0 0 0,0-1-1 0 0,11 3 1 0 0,-10-4-124 0 0,1 0 0 0 0,0 0-1 0 0,0-1 1 0 0,-1 0 0 0 0,1 0-1 0 0,0-1 1 0 0,0 0 0 0 0,10-3 0 0 0,-12 2-393 0 0,-1 0 1 0 0,0 0 0 0 0,1-1 0 0 0,-1 0-1 0 0,0 0 1 0 0,0 0 0 0 0,0 0 0 0 0,-1-1-1 0 0,1 0 1 0 0,-1 0 0 0 0,7-7 0 0 0,-10 9 296 0 0,0 1 0 0 0,0 0 0 0 0,0-1 0 0 0,-1 1 0 0 0,1 0 1 0 0,0-1-1 0 0,-1 1 0 0 0,1-1 0 0 0,-1 1 0 0 0,0-1 0 0 0,1 1 1 0 0,-1-1-1 0 0,0 0 0 0 0,0 1 0 0 0,0-1 0 0 0,0 1 0 0 0,0-1 1 0 0,0 1-1 0 0,-1-3 0 0 0,0-7-687 0 0,6-8-1953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4:00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 3561 0 0,'-1'0'193'0'0,"0"0"0"0"0,1 0 0 0 0,-1 0 0 0 0,0 0-1 0 0,1 0 1 0 0,-1 1 0 0 0,1-1 0 0 0,-1 0 0 0 0,1 0 0 0 0,-1 0 0 0 0,0 1 0 0 0,1-1 0 0 0,-1 0 0 0 0,1 1 0 0 0,-1-1 0 0 0,1 0 0 0 0,-1 1 0 0 0,1-1 0 0 0,0 1-1 0 0,-1-1 1 0 0,1 1 0 0 0,-1-1 0 0 0,1 1 0 0 0,0-1 0 0 0,-1 1 0 0 0,1-1 0 0 0,0 1 0 0 0,0 0 0 0 0,-1-1 0 0 0,1 1 0 0 0,0-1 0 0 0,0 1 0 0 0,0 1 0 0 0,-14 31 386 0 0,10-24-118 0 0,-79 201-1164 0 0,82-208 460 0 0,1-1-1 0 0,-1 1 1 0 0,1-1-1 0 0,-1 1 0 0 0,1 0 1 0 0,-1-1-1 0 0,0 1 1 0 0,0-1-1 0 0,0 1 1 0 0,0-1-1 0 0,0 0 0 0 0,0 1 1 0 0,0-1-1 0 0,0 0 1 0 0,0 0-1 0 0,-1 0 1 0 0,1 0-1 0 0,0 0 1 0 0,-1 0-1 0 0,1 0 0 0 0,-1 0 1 0 0,1-1-1 0 0,-1 1 1 0 0,1 0-1 0 0,-1-1 1 0 0,0 1-1 0 0,1-1 0 0 0,-1 0 1 0 0,-2 1-1 0 0,2-1 305 0 0,1 0 0 0 0,-1 0 0 0 0,0 0 0 0 0,1 1 0 0 0,-1-1 0 0 0,1 1 0 0 0,-1-1 0 0 0,1 1-1 0 0,-1 0 1 0 0,1-1 0 0 0,-1 1 0 0 0,1 0 0 0 0,0 0 0 0 0,-1 0 0 0 0,1 0 0 0 0,0 0 0 0 0,-2 3-1 0 0,-18 22 1918 0 0,17-17-1528 0 0,0 0-1 0 0,0 0 0 0 0,1 0 0 0 0,1 0 1 0 0,0 1-1 0 0,0-1 0 0 0,1 1 0 0 0,0 0 1 0 0,0-1-1 0 0,2 20 0 0 0,-1-23-422 0 0,0-1-1 0 0,1 0 1 0 0,0 0-1 0 0,0 1 1 0 0,0-1-1 0 0,0 0 1 0 0,1 0-1 0 0,0 0 1 0 0,0-1-1 0 0,0 1 1 0 0,1 0-1 0 0,-1-1 1 0 0,1 1-1 0 0,0-1 1 0 0,1 0-1 0 0,-1 0 1 0 0,1 0-1 0 0,-1 0 1 0 0,1-1-1 0 0,0 0 1 0 0,8 5 0 0 0,-7-6 4 0 0,0 0 0 0 0,0-1 0 0 0,0 1 0 0 0,1-2 1 0 0,-1 1-1 0 0,0 0 0 0 0,1-1 0 0 0,-1 0 0 0 0,0 0 1 0 0,1-1-1 0 0,-1 1 0 0 0,0-1 0 0 0,0 0 0 0 0,0-1 0 0 0,0 1 1 0 0,1-1-1 0 0,7-4 0 0 0,2-1-502 0 0,0-2-1 0 0,-1 1 1 0 0,1-2 0 0 0,15-13-1 0 0,-25 19-10 0 0,-1-1 0 0 0,0 1-1 0 0,0-1 1 0 0,0 0-1 0 0,0 0 1 0 0,5-11 0 0 0,-1 2-707 0 0,16-15-2537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4:00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0 5001 0 0,'0'2'3841'0'0,"-1"8"-2169"0"0,-41 115 1968 0 0,15-62-3295 0 0,-2 0 0 0 0,-57 88 0 0 0,77-140-707 0 0,12-20-334 0 0,11-22-57 0 0,-3 13 576 0 0,1 1 1 0 0,0 0-1 0 0,18-18 1 0 0,-25 29 151 0 0,1 0 0 0 0,0 0 0 0 0,0 1 0 0 0,0 0 0 0 0,1 0 0 0 0,0 1 0 0 0,0 0 0 0 0,0 0 0 0 0,0 0 0 0 0,1 1 0 0 0,10-3 0 0 0,-15 5-6 0 0,0 1 0 0 0,-1 0 0 0 0,1 0 0 0 0,0 0 0 0 0,-1 1-1 0 0,1-1 1 0 0,0 1 0 0 0,-1-1 0 0 0,1 1 0 0 0,0 0 0 0 0,-1 0 0 0 0,1 0 0 0 0,-1 0 0 0 0,0 1 0 0 0,1-1 0 0 0,-1 1-1 0 0,4 3 1 0 0,38 38-920 0 0,-20-18-967 0 0,-22-23 1631 0 0,0 0 0 0 0,1 0 0 0 0,-1 0 0 0 0,0-1 0 0 0,1 1-1 0 0,-1-1 1 0 0,1 0 0 0 0,-1 0 0 0 0,1 0 0 0 0,0 0 0 0 0,-1 0 0 0 0,1 0 0 0 0,0-1-1 0 0,0 1 1 0 0,-1-1 0 0 0,1 0 0 0 0,0 0 0 0 0,0 0 0 0 0,3 0 0 0 0,10-3-1890 0 0</inkml:trace>
  <inkml:trace contextRef="#ctx0" brushRef="#br0" timeOffset="1">449 144 1720 0 0,'0'0'117'0'0,"0"0"-1"0"0,0 0 0 0 0,-1 0 0 0 0,1-1 0 0 0,0 1 1 0 0,0 0-1 0 0,0 0 0 0 0,-1 0 0 0 0,1 0 0 0 0,0 0 1 0 0,-1 0-1 0 0,1 0 0 0 0,0 0 0 0 0,0-1 0 0 0,-1 1 0 0 0,1 0 1 0 0,0 0-1 0 0,0 0 0 0 0,-1 0 0 0 0,1 0 0 0 0,0 1 1 0 0,0-1-1 0 0,-1 0 0 0 0,1 0 0 0 0,0 0 0 0 0,-1 0 1 0 0,1 0-1 0 0,0 0 0 0 0,0 0 0 0 0,0 0 0 0 0,-1 1 1 0 0,1-1-1 0 0,0 0 0 0 0,0 0 0 0 0,-1 0 0 0 0,1 0 1 0 0,0 1-1 0 0,0-1 0 0 0,0 0 0 0 0,-11 17 2218 0 0,-5 26-724 0 0,14-36-1076 0 0,-23 44 244 0 0,19-41-670 0 0,1 1 0 0 0,0-1 0 0 0,1 1 0 0 0,-6 17 0 0 0,11-28-107 0 0,-1 1 0 0 0,0-1 0 0 0,0 0 1 0 0,1 1-1 0 0,-1-1 0 0 0,0 0 0 0 0,0 1 0 0 0,1-1 0 0 0,-1 0 1 0 0,0 1-1 0 0,1-1 0 0 0,-1 0 0 0 0,0 0 0 0 0,1 0 0 0 0,-1 1 1 0 0,0-1-1 0 0,1 0 0 0 0,-1 0 0 0 0,1 0 0 0 0,-1 0 0 0 0,0 0 1 0 0,1 0-1 0 0,-1 1 0 0 0,1-1 0 0 0,-1 0 0 0 0,1 0 1 0 0,-1 0-1 0 0,0 0 0 0 0,1-1 0 0 0,-1 1 0 0 0,1 0 0 0 0,-1 0 1 0 0,0 0-1 0 0,1 0 0 0 0,24-3 165 0 0,-18 2-9 0 0,13 0 1 0 0,-1 0 0 0 0,1 2 0 0 0,0 0 0 0 0,29 6 0 0 0,-27-2-2833 0 0,38 13 0 0 0,-60-18 2608 0 0,0 1 0 0 0,0-1 1 0 0,0 0-1 0 0,1 0 0 0 0,-1 0 0 0 0,0 0 0 0 0,0 0 0 0 0,0 1 0 0 0,0-1 0 0 0,1 0 0 0 0,-1 0 0 0 0,0 0 0 0 0,0 0 0 0 0,0 0 0 0 0,1 0 0 0 0,-1 0 0 0 0,0 0 0 0 0,0 0 0 0 0,0 0 0 0 0,1 0 0 0 0,-1 0 0 0 0,0 0 0 0 0,0 0 1 0 0,0 0-1 0 0,1 0 0 0 0,-1 0 0 0 0,0 0 0 0 0,0 0 0 0 0,0 0 0 0 0,1 0 0 0 0,-1 0 0 0 0,0 0 0 0 0,0 0 0 0 0,0 0 0 0 0,1-1 0 0 0,-1 1 0 0 0,0 0 0 0 0,0 0 0 0 0,0 0 0 0 0,0 0 0 0 0,0 0 0 0 0,1-1 0 0 0,-1 1 0 0 0,0 0 1 0 0,0 0-1 0 0,0 0 0 0 0,0 0 0 0 0,0-1 0 0 0,0 1 0 0 0,0 0 0 0 0,0 0 0 0 0,0 0 0 0 0,0-1 0 0 0,1 1 0 0 0,-1 0 0 0 0,0 0 0 0 0,0 0 0 0 0,0-1 0 0 0,0 1 0 0 0,0 0 0 0 0,0 0 0 0 0,-1 0 0 0 0,1-1 0 0 0,0-2-2528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4:01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65 3681 0 0,'-1'3'123'0'0,"-1"13"733"0"0,1 1 0 0 0,0 0 1 0 0,1 0-1 0 0,1 0 0 0 0,3 20 1 0 0,-4-34-712 0 0,1 0 0 0 0,0 0 1 0 0,-1 0-1 0 0,1 0 0 0 0,0 0 1 0 0,1 0-1 0 0,-1 0 0 0 0,0-1 0 0 0,1 1 1 0 0,0 0-1 0 0,-1-1 0 0 0,1 1 1 0 0,0-1-1 0 0,1 0 0 0 0,-1 0 1 0 0,0 0-1 0 0,0 0 0 0 0,1 0 0 0 0,-1 0 1 0 0,1-1-1 0 0,0 1 0 0 0,-1-1 1 0 0,1 1-1 0 0,0-1 0 0 0,0 0 0 0 0,0 0 1 0 0,0-1-1 0 0,0 1 0 0 0,0-1 1 0 0,0 1-1 0 0,0-1 0 0 0,0 0 1 0 0,0 0-1 0 0,0 0 0 0 0,0 0 0 0 0,6-2 1 0 0,-4 1-34 0 0,0-1 1 0 0,1 0-1 0 0,-1 0 1 0 0,0 0-1 0 0,0-1 1 0 0,0 0-1 0 0,-1 0 1 0 0,1 0-1 0 0,-1 0 0 0 0,1-1 1 0 0,-1 0-1 0 0,0 1 1 0 0,0-2-1 0 0,-1 1 1 0 0,1 0-1 0 0,-1-1 1 0 0,0 0-1 0 0,4-7 1 0 0,-4 5 18 0 0,1 1 1 0 0,-1 0-1 0 0,0-1 1 0 0,-1 0-1 0 0,0 1 1 0 0,0-1 0 0 0,0 0-1 0 0,-1 0 1 0 0,0 0-1 0 0,0 0 1 0 0,-1 0-1 0 0,0-1 1 0 0,0 1-1 0 0,-2-8 1 0 0,0 11-60 0 0,1 1-1 0 0,-1-1 1 0 0,0 1 0 0 0,-1-1 0 0 0,1 1-1 0 0,-1-1 1 0 0,1 1 0 0 0,-1 0 0 0 0,0 0-1 0 0,0 1 1 0 0,0-1 0 0 0,-1 1 0 0 0,1-1-1 0 0,-1 1 1 0 0,1 0 0 0 0,-1 0 0 0 0,0 0-1 0 0,1 1 1 0 0,-1 0 0 0 0,0-1 0 0 0,-5 0-1 0 0,0 0-421 0 0,-1-1 0 0 0,1 1 0 0 0,-1 1 0 0 0,0 0-1 0 0,0 0 1 0 0,0 1 0 0 0,-18 2 0 0 0,13 4-2036 0 0,14-6 2229 0 0,1 0-1 0 0,0 1 1 0 0,0-1-1 0 0,-1 0 1 0 0,1 0 0 0 0,0 0-1 0 0,0 1 1 0 0,0-1-1 0 0,0 0 1 0 0,-1 0 0 0 0,1 1-1 0 0,0-1 1 0 0,0 0 0 0 0,0 0-1 0 0,0 1 1 0 0,0-1-1 0 0,0 0 1 0 0,0 0 0 0 0,-1 1-1 0 0,1-1 1 0 0,0 0-1 0 0,0 0 1 0 0,0 1 0 0 0,0-1-1 0 0,0 0 1 0 0,0 1 0 0 0,0-1-1 0 0,1 0 1 0 0,-1 0-1 0 0,0 1 1 0 0,0-1 0 0 0,0 0-1 0 0,0 0 1 0 0,0 1-1 0 0,0-1 1 0 0,0 0 0 0 0,0 0-1 0 0,1 1 1 0 0,-1-1-1 0 0,0 0 1 0 0,0 0 0 0 0,0 0-1 0 0,1 1 1 0 0,-1-1 0 0 0,0 0-1 0 0,0 0 1 0 0,1 0-1 0 0,-1 0 1 0 0,0 1 0 0 0,0-1-1 0 0,1 0 1 0 0,-1 0-1 0 0,0 0 1 0 0,1 0 0 0 0,10 8-3990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4:0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29 6233 0 0,'-19'-9'2924'0'0,"14"7"-1889"0"0,0 0 0 0 0,0-1 0 0 0,0 1 0 0 0,1-1 0 0 0,-7-5 0 0 0,52 13 2426 0 0,9 12-3154 0 0,1 3 0 0 0,86 48 1 0 0,-132-66-252 0 0,-1 1 1 0 0,0 0-1 0 0,-1 0 1 0 0,1 0-1 0 0,0 1 1 0 0,-1-1-1 0 0,0 1 1 0 0,0 0 0 0 0,0 0-1 0 0,0 0 1 0 0,0 0-1 0 0,-1 0 1 0 0,0 1-1 0 0,0-1 1 0 0,0 1-1 0 0,-1-1 1 0 0,1 1 0 0 0,-1 0-1 0 0,0 0 1 0 0,0-1-1 0 0,-1 1 1 0 0,1 0-1 0 0,-1 0 1 0 0,0 0 0 0 0,-2 7-1 0 0,-1 11 5 0 0,-1-1 1 0 0,-2 1-1 0 0,0-1 0 0 0,-12 27 1 0 0,4-9-777 0 0,-4 28-1791 0 0,8-23-2968 0 0,10-45 5401 0 0,1 1-1 0 0,-1-1 1 0 0,0 0 0 0 0,0 0-1 0 0,0 0 1 0 0,0 1 0 0 0,0-1-1 0 0,-1 0 1 0 0,1 0-1 0 0,0 0 1 0 0,0 1 0 0 0,0-1-1 0 0,0 0 1 0 0,0 0 0 0 0,0 1-1 0 0,0-1 1 0 0,0 0 0 0 0,0 0-1 0 0,0 0 1 0 0,-1 0-1 0 0,1 1 1 0 0,0-1 0 0 0,0 0-1 0 0,0 0 1 0 0,0 0 0 0 0,-1 0-1 0 0,1 1 1 0 0,0-1-1 0 0,0 0 1 0 0,0 0 0 0 0,-1 0-1 0 0,1 0 1 0 0,0 0 0 0 0,0 0-1 0 0,0 0 1 0 0,-1 0 0 0 0,1 0-1 0 0,0 0 1 0 0,0 0-1 0 0,-1 0 1 0 0,1 0 0 0 0,0 0-1 0 0,0 0 1 0 0,0 0 0 0 0,-1 0-1 0 0,1 0 1 0 0,0 0 0 0 0,0 0-1 0 0,0 0 1 0 0,-1 0-1 0 0,1 0 1 0 0,0 0 0 0 0,0 0-1 0 0,0-1 1 0 0,-1 1 0 0 0,1 0-1 0 0,0 0 1 0 0,0 0 0 0 0,0-1-1 0 0,-10-9-2183 0 0,10 10 1825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4:01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7906 0 0,'4'9'653'0'0,"0"-1"0"0"0,-1 1 0 0 0,0 0 0 0 0,0 0 1 0 0,-1 1-1 0 0,0-1 0 0 0,-1 1 0 0 0,0-1 0 0 0,0 16 1 0 0,-2 11-428 0 0,-8 42 1 0 0,5-45 51 0 0,-2 20-415 0 0,-7 74 490 0 0,13-113-1143 0 0,0 1 1 0 0,1-1-1 0 0,0 0 0 0 0,2 0 0 0 0,-1 0 1 0 0,9 25-1 0 0,-9-36 241 0 0,0 1 1 0 0,-1-1-1 0 0,1 1 1 0 0,1-1 0 0 0,-1 0-1 0 0,0 0 1 0 0,1 0-1 0 0,0 0 1 0 0,-1 0-1 0 0,1 0 1 0 0,6 3-1 0 0,8 2-2262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4:02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104 214 7026 0 0,'-2'0'639'0'0,"0"1"0"0"0,0-1 0 0 0,0 0 0 0 0,1 1 0 0 0,-1-1 0 0 0,0 1 0 0 0,0 0 0 0 0,0-1 0 0 0,1 1 0 0 0,-4 2 0 0 0,-17 15 1630 0 0,-12 25-1437 0 0,30-36-793 0 0,1 1 1 0 0,0-1 0 0 0,0 0 0 0 0,0 1-1 0 0,1 0 1 0 0,0-1 0 0 0,1 1 0 0 0,-1 0-1 0 0,1 0 1 0 0,1 0 0 0 0,0 9 0 0 0,0-13-66 0 0,0 0 1 0 0,0 0 0 0 0,0 0 0 0 0,1 0-1 0 0,-1 0 1 0 0,1 0 0 0 0,0 0 0 0 0,0 0-1 0 0,1-1 1 0 0,-1 1 0 0 0,1 0-1 0 0,0-1 1 0 0,0 1 0 0 0,0-1 0 0 0,0 1-1 0 0,0-1 1 0 0,1 0 0 0 0,0 0 0 0 0,-1 0-1 0 0,1 0 1 0 0,0-1 0 0 0,1 1 0 0 0,4 2-1 0 0,-6-4 18 0 0,1 0 0 0 0,-1 0 0 0 0,1 0 0 0 0,-1 0 0 0 0,0-1 0 0 0,1 1 0 0 0,0-1 0 0 0,-1 0-1 0 0,1 0 1 0 0,-1 0 0 0 0,1 0 0 0 0,-1 0 0 0 0,1 0 0 0 0,-1-1 0 0 0,1 1 0 0 0,-1-1 0 0 0,1 0 0 0 0,-1 0-1 0 0,0 0 1 0 0,1 0 0 0 0,-1 0 0 0 0,0 0 0 0 0,0-1 0 0 0,1 1 0 0 0,-1-1 0 0 0,0 1 0 0 0,-1-1 0 0 0,1 0-1 0 0,0 0 1 0 0,0 0 0 0 0,-1 0 0 0 0,1 0 0 0 0,-1 0 0 0 0,0 0 0 0 0,2-5 0 0 0,2-1-258 0 0,-2-1 0 0 0,1 0 0 0 0,-1 0 0 0 0,0 0 0 0 0,-1 0 0 0 0,0 0 1 0 0,-1-1-1 0 0,1-12 0 0 0,-5-75-665 0 0,0 68 862 0 0,2 0 0 0 0,1-1 0 0 0,4-33 0 0 0,-3 62 97 0 0,-1-1 0 0 0,0 1 1 0 0,0 0-1 0 0,0-1 0 0 0,1 1 1 0 0,-1 0-1 0 0,1-1 0 0 0,-1 1 0 0 0,1 0 1 0 0,-1-1-1 0 0,1 1 0 0 0,0 0 1 0 0,0 0-1 0 0,-1 0 0 0 0,1 0 1 0 0,0 0-1 0 0,0 0 0 0 0,0 0 0 0 0,0 0 1 0 0,2-1-1 0 0,-2 1 0 0 0,0 1 0 0 0,0 1 0 0 0,0-1 1 0 0,0 0-1 0 0,0 0 0 0 0,0 0 0 0 0,0 0 0 0 0,0 1 0 0 0,0-1 0 0 0,0 0 0 0 0,0 1 0 0 0,0-1 0 0 0,-1 1 1 0 0,1-1-1 0 0,0 1 0 0 0,0-1 0 0 0,0 1 0 0 0,-1 0 0 0 0,1-1 0 0 0,0 1 0 0 0,-1 0 0 0 0,1 0 1 0 0,-1-1-1 0 0,1 1 0 0 0,-1 0 0 0 0,1 0 0 0 0,-1 0 0 0 0,1 0 0 0 0,-1 0 0 0 0,1 1 0 0 0,2 4 69 0 0,0 0 0 0 0,0 0 0 0 0,1 0 0 0 0,0-1 0 0 0,0 1 0 0 0,0-1 0 0 0,1 0 0 0 0,0-1 0 0 0,8 7 0 0 0,-11-9-83 0 0,1-1 0 0 0,-1 0 0 0 0,1 0-1 0 0,0 0 1 0 0,0 0 0 0 0,-1-1 0 0 0,1 1-1 0 0,0-1 1 0 0,0 1 0 0 0,0-1 0 0 0,0 0-1 0 0,-1 0 1 0 0,1 0 0 0 0,0 0 0 0 0,0-1-1 0 0,0 1 1 0 0,0-1 0 0 0,-1 0 0 0 0,1 0-1 0 0,0 0 1 0 0,-1 0 0 0 0,1 0 0 0 0,-1-1-1 0 0,6-2 1 0 0,21-15 235 0 0,11-18-4138 0 0,-37 34 3596 0 0,0-1-1 0 0,0 0 1 0 0,-1 1 0 0 0,1-1 0 0 0,-1 0-1 0 0,0 0 1 0 0,0 0 0 0 0,0-1-1 0 0,0 1 1 0 0,-1 0 0 0 0,0-1 0 0 0,0 1-1 0 0,0-1 1 0 0,-1 1 0 0 0,1-1-1 0 0,-1 1 1 0 0,0-6 0 0 0,0 3 1308 0 0,4 13-31 0 0,2 17 364 0 0,-8-2-1129 0 0,-1-1 0 0 0,-1 1 0 0 0,-1-1 0 0 0,-1 0 0 0 0,0 0 1 0 0,-14 27-1 0 0,7-20-1650 0 0,-1-1 1 0 0,-1-1 0 0 0,-36 46 0 0 0,50-69 1355 0 0,-1 0 0 0 0,1 0 0 0 0,-1 0 0 0 0,0 0 0 0 0,0-1 0 0 0,0 1 0 0 0,0-1 0 0 0,0 1 0 0 0,0-1 1 0 0,0 0-1 0 0,-1 0 0 0 0,1 0 0 0 0,0 0 0 0 0,-1 0 0 0 0,1 0 0 0 0,-1 0 0 0 0,1-1 0 0 0,-1 0 0 0 0,1 1 0 0 0,-3-1 0 0 0,-14 2 2134 0 0,19-2-1949 0 0,-1 0-1 0 0,0 1 1 0 0,0-1-1 0 0,0 0 1 0 0,0 0-1 0 0,0 1 1 0 0,0-1 0 0 0,0 0-1 0 0,0 1 1 0 0,0-1-1 0 0,1 0 1 0 0,-1 1-1 0 0,0 0 1 0 0,0-1 0 0 0,1 1-1 0 0,-1-1 1 0 0,0 1-1 0 0,0 0 1 0 0,1-1-1 0 0,-1 1 1 0 0,1 0 0 0 0,-1 0-1 0 0,1 0 1 0 0,-1-1-1 0 0,1 1 1 0 0,0 0-1 0 0,-1 0 1 0 0,1 0 0 0 0,0 0-1 0 0,-1 0 1 0 0,1 0-1 0 0,0 0 1 0 0,0 0-1 0 0,0 0 1 0 0,0 0 0 0 0,0 0-1 0 0,0-1 1 0 0,0 1-1 0 0,0 0 1 0 0,1 1-1 0 0,-1 0-21 0 0,1 0 0 0 0,0 0 1 0 0,0 0-1 0 0,0 0 0 0 0,-1 0 0 0 0,2-1 0 0 0,-1 1 0 0 0,0 0 0 0 0,0-1 0 0 0,0 1 0 0 0,1-1 0 0 0,-1 1 0 0 0,1-1 0 0 0,-1 1 0 0 0,1-1 0 0 0,0 0 0 0 0,0 0 0 0 0,2 1 0 0 0,13 4 889 0 0,0-1 0 0 0,22 4-1 0 0,-26-6-749 0 0,0-1-1 0 0,-1 2 0 0 0,0 0 0 0 0,1 0 0 0 0,16 9 0 0 0,-25-11-178 0 0,-1 1-1 0 0,1 0 0 0 0,-1 0 0 0 0,1 0 0 0 0,-1 0 1 0 0,0 0-1 0 0,0 0 0 0 0,-1 1 0 0 0,1 0 0 0 0,-1-1 1 0 0,1 1-1 0 0,-1 0 0 0 0,0 0 0 0 0,-1 0 1 0 0,1 0-1 0 0,-1 1 0 0 0,0-1 0 0 0,0 0 0 0 0,0 1 1 0 0,0 5-1 0 0,0 3-188 0 0,0-1 0 0 0,-2 0 0 0 0,1 1 0 0 0,-2-1 0 0 0,-2 14 0 0 0,3-20-1079 0 0,-1 0 0 0 0,0 0 0 0 0,0 0 1 0 0,0 0-1 0 0,-1 0 0 0 0,-6 10 0 0 0,5-12-1572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9:08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6953 0 0,'7'2'1265'0'0,"-1"-1"0"0"0,1-1 0 0 0,-1 1-1 0 0,12-1 1 0 0,-11 0-1005 0 0,1 0 0 0 0,0 0 0 0 0,-1 1 0 0 0,16 3 0 0 0,-22-4-192 0 0,1 1 0 0 0,0 0 0 0 0,-1-1 0 0 0,1 1 0 0 0,0 0 0 0 0,-1 0 0 0 0,1 0 0 0 0,-1 0 0 0 0,0 0 0 0 0,1 1 0 0 0,-1-1 0 0 0,0 0 0 0 0,0 1 0 0 0,1-1 0 0 0,-1 0 0 0 0,0 1 0 0 0,0-1 0 0 0,-1 1 0 0 0,1 0 0 0 0,0-1 0 0 0,0 1 0 0 0,-1 0 0 0 0,1 0 0 0 0,-1-1 0 0 0,1 4 0 0 0,-1-2-4 0 0,0-1 1 0 0,0 1-1 0 0,0 0 1 0 0,0 0-1 0 0,-1-1 0 0 0,1 1 1 0 0,-1 0-1 0 0,0 0 1 0 0,1-1-1 0 0,-1 1 1 0 0,-1-1-1 0 0,1 1 0 0 0,-2 2 1 0 0,-24 34 327 0 0,0-1 368 0 0,26-33-704 0 0,-1 0 1 0 0,1 0-1 0 0,0 0 0 0 0,0 0 1 0 0,0 0-1 0 0,0 0 1 0 0,1 0-1 0 0,0 0 1 0 0,0 0-1 0 0,1 0 1 0 0,-1 0-1 0 0,1 0 1 0 0,0-1-1 0 0,0 1 1 0 0,1 0-1 0 0,-1 0 1 0 0,1 0-1 0 0,0-1 1 0 0,1 1-1 0 0,-1-1 0 0 0,1 0 1 0 0,0 0-1 0 0,0 0 1 0 0,0 0-1 0 0,0 0 1 0 0,1 0-1 0 0,-1-1 1 0 0,1 0-1 0 0,0 0 1 0 0,5 4-1 0 0,-6-5 20 0 0,1 0 0 0 0,-1 0 0 0 0,0 0-1 0 0,1 0 1 0 0,-1 0 0 0 0,1-1 0 0 0,0 0 0 0 0,-1 0 0 0 0,1 0-1 0 0,0 0 1 0 0,0 0 0 0 0,-1-1 0 0 0,1 1 0 0 0,0-1 0 0 0,0 0-1 0 0,0-1 1 0 0,0 1 0 0 0,0 0 0 0 0,-1-1 0 0 0,1 0 0 0 0,0 0-1 0 0,0 0 1 0 0,-1-1 0 0 0,1 1 0 0 0,-1-1 0 0 0,1 0-1 0 0,-1 0 1 0 0,0 0 0 0 0,0 0 0 0 0,0 0 0 0 0,0-1 0 0 0,0 0-1 0 0,0 1 1 0 0,0-1 0 0 0,-1 0 0 0 0,0 0 0 0 0,0-1 0 0 0,1 1-1 0 0,1-6 1 0 0,0 2-13 0 0,-1 0-1 0 0,0 0 1 0 0,-1-1-1 0 0,0 1 0 0 0,0-1 1 0 0,0 1-1 0 0,-1-1 1 0 0,0 0-1 0 0,0 1 1 0 0,-1-1-1 0 0,-1-8 0 0 0,-1-9-1232 0 0,-2 0-1 0 0,-7-26 0 0 0,-1-1-7634 0 0,13 46 5161 0 0,9 2-933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4:02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6641 0 0,'4'-2'493'0'0,"0"0"0"0"0,0 0-1 0 0,0 0 1 0 0,0 1 0 0 0,0-1-1 0 0,1 1 1 0 0,-1 0 0 0 0,1 1-1 0 0,-1-1 1 0 0,0 1 0 0 0,1 0-1 0 0,-1 0 1 0 0,1 0 0 0 0,8 2-1 0 0,-7 0-180 0 0,1 1-1 0 0,-1 0 0 0 0,1 0 1 0 0,-1 0-1 0 0,0 1 0 0 0,-1 0 0 0 0,1 0 1 0 0,9 10-1 0 0,5 2-108 0 0,-2 2-1 0 0,0 0 1 0 0,-1 2 0 0 0,-1-1-1 0 0,0 2 1 0 0,-2 0 0 0 0,-1 1 0 0 0,16 33-1 0 0,-27-50-390 0 0,-1 1 0 0 0,1-1 0 0 0,-1 0 0 0 0,0 0 0 0 0,-1 1 0 0 0,1-1 0 0 0,-1 1-1 0 0,-1 9 1 0 0,1-12-387 0 0,0 0 0 0 0,-1 0 0 0 0,0 0-1 0 0,0 0 1 0 0,0 0 0 0 0,0 0 0 0 0,0 0 0 0 0,-1 0-1 0 0,1-1 1 0 0,-1 1 0 0 0,0 0 0 0 0,1-1-1 0 0,-1 0 1 0 0,-1 1 0 0 0,1-1 0 0 0,-4 4 0 0 0,-8 3-4234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4:03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4377 0 0,'-1'1'268'0'0,"1"0"1"0"0,0 0-1 0 0,0 0 0 0 0,0 0 1 0 0,0 0-1 0 0,0 0 0 0 0,0 0 1 0 0,0 0-1 0 0,1 0 0 0 0,-1 0 0 0 0,0 0 1 0 0,1 0-1 0 0,-1 0 0 0 0,0 0 1 0 0,1 0-1 0 0,-1 0 0 0 0,1 0 1 0 0,-1 0-1 0 0,1-1 0 0 0,0 1 1 0 0,-1 0-1 0 0,1 0 0 0 0,0-1 1 0 0,0 1-1 0 0,-1 0 0 0 0,1-1 1 0 0,0 1-1 0 0,0-1 0 0 0,0 1 1 0 0,0-1-1 0 0,0 1 0 0 0,0-1 1 0 0,1 1-1 0 0,17 12 3817 0 0,-18-11-3972 0 0,0-1 0 0 0,0 1 0 0 0,0 0 0 0 0,-1 0 0 0 0,1 1 0 0 0,-1-1 0 0 0,1 0-1 0 0,-1 0 1 0 0,0 0 0 0 0,1 0 0 0 0,-1 0 0 0 0,0 1 0 0 0,0-1 0 0 0,-1 0 0 0 0,1 0 0 0 0,0 0 0 0 0,-1 0 0 0 0,0 0 0 0 0,1 0-1 0 0,-1 0 1 0 0,0 0 0 0 0,0 0 0 0 0,0 0 0 0 0,-2 3 0 0 0,-1 2-178 0 0,0 0 1 0 0,0 0-1 0 0,-1-1 1 0 0,0 0-1 0 0,-8 8 0 0 0,-5-2-620 0 0,18-11 667 0 0,0-1 0 0 0,0 0 1 0 0,0 0-1 0 0,-1 1 1 0 0,1-1-1 0 0,0 0 0 0 0,0 1 1 0 0,-1-1-1 0 0,1 0 1 0 0,0 0-1 0 0,0 0 0 0 0,-1 1 1 0 0,1-1-1 0 0,0 0 1 0 0,-1 0-1 0 0,1 0 0 0 0,0 0 1 0 0,-1 0-1 0 0,1 0 1 0 0,0 0-1 0 0,-1 0 0 0 0,1 1 1 0 0,0-1-1 0 0,-1 0 1 0 0,1 0-1 0 0,-1-1 0 0 0,1 1 1 0 0,0 0-1 0 0,-1 0 1 0 0,1 0-1 0 0,0 0 0 0 0,-1 0 1 0 0,1 0-1 0 0,0 0 1 0 0,-1 0-1 0 0,1-1 0 0 0,0 1 1 0 0,0 0-1 0 0,-1 0 1 0 0,1 0-1 0 0,0-1 0 0 0,0 1 1 0 0,-1 0-1 0 0,1 0 1 0 0,0-1-1 0 0,0 1 0 0 0,-1 0 1 0 0,1-1-1 0 0,0 1 1 0 0,0-1 4 0 0,0 1 1 0 0,0 0 0 0 0,0-1 0 0 0,0 1 0 0 0,0 0 0 0 0,0 0-1 0 0,0-1 1 0 0,0 1 0 0 0,0 0 0 0 0,0 0 0 0 0,0-1 0 0 0,0 1-1 0 0,1 0 1 0 0,-1 0 0 0 0,0-1 0 0 0,0 1 0 0 0,0 0 0 0 0,0 0 0 0 0,1 0-1 0 0,-1-1 1 0 0,0 1 0 0 0,0 0 0 0 0,0 0 0 0 0,1 0 0 0 0,-1 0-1 0 0,0 0 1 0 0,0-1 0 0 0,0 1 0 0 0,1 0 0 0 0,-1 0 0 0 0,0 0-1 0 0,1 0 1 0 0,-1 0 0 0 0,0 0 0 0 0,0 0 0 0 0,1 0 0 0 0,-1 0-1 0 0,0 0 1 0 0,15 3-276 0 0,10 10-40 0 0,-3 1 87 0 0,50 30-1782 0 0,-65-40 976 0 0,1 0 1 0 0,0-1-1 0 0,1 0 1 0 0,-1 0-1 0 0,1-1 1 0 0,-1 0 0 0 0,12 1-1 0 0,6-3-3609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4:03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0 5497 0 0,'-3'3'802'0'0,"0"-1"1"0"0,1 1-1 0 0,-1 0 0 0 0,1 0 1 0 0,0 0-1 0 0,0 0 0 0 0,0 0 1 0 0,-3 6-1 0 0,0 5 314 0 0,1 0 0 0 0,-5 22-1 0 0,-1 5-410 0 0,-33 57-78 0 0,29-68-438 0 0,-20 58-1 0 0,33-88-195 0 0,1 1 0 0 0,0-1 1 0 0,0 0-1 0 0,0 0 0 0 0,0 1 0 0 0,0-1 0 0 0,0 0 0 0 0,0 0 0 0 0,0 1 0 0 0,0-1 0 0 0,0 0 0 0 0,0 1 0 0 0,0-1 0 0 0,0 0 0 0 0,0 0 0 0 0,0 1 0 0 0,0-1 0 0 0,0 0 0 0 0,0 0 0 0 0,0 1 0 0 0,0-1 0 0 0,0 0 0 0 0,1 0 0 0 0,-1 1 0 0 0,0-1 0 0 0,0 0 0 0 0,0 0 0 0 0,0 1 0 0 0,1-1 0 0 0,-1 0 0 0 0,0 0 0 0 0,0 0 0 0 0,1 1 0 0 0,11-1-39 0 0,24-12 209 0 0,-17 5-117 0 0,-3 3-192 0 0,1 1 1 0 0,0 1 0 0 0,0 0 0 0 0,30 1-1 0 0,30 9-6015 0 0,-60-6 2492 0 0,-1-2-1242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4:04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548 1 7282 0 0,'-15'5'2081'0'0,"1"2"0"0"0,-23 13 0 0 0,24-11-1403 0 0,0 0 0 0 0,1 0-1 0 0,-13 14 1 0 0,19-18-611 0 0,1 0-1 0 0,0 0 0 0 0,0 1 1 0 0,1 0-1 0 0,-1 0 0 0 0,1 0 1 0 0,1 0-1 0 0,-1 1 1 0 0,1 0-1 0 0,0-1 0 0 0,1 1 1 0 0,-1 0-1 0 0,1 0 0 0 0,1 1 1 0 0,-1-1-1 0 0,1 0 0 0 0,1 0 1 0 0,-1 13-1 0 0,2-17-23 0 0,-1 1 1 0 0,1 0-1 0 0,0-1 0 0 0,-1 1 1 0 0,2-1-1 0 0,-1 1 0 0 0,0-1 1 0 0,1 0-1 0 0,-1 1 0 0 0,1-1 1 0 0,0 0-1 0 0,0 0 0 0 0,1 0 1 0 0,-1 0-1 0 0,0 0 0 0 0,1-1 1 0 0,0 1-1 0 0,0-1 0 0 0,5 4 1 0 0,-3-4 17 0 0,0 1-1 0 0,1-1 1 0 0,-1 0 0 0 0,1 0 0 0 0,0 0 0 0 0,-1-1 0 0 0,1 0 0 0 0,0 0-1 0 0,0 0 1 0 0,0-1 0 0 0,9 0 0 0 0,-5-1-20 0 0,0 0-1 0 0,0 0 1 0 0,0-1 0 0 0,0-1 0 0 0,0 1-1 0 0,0-2 1 0 0,0 1 0 0 0,-1-1 0 0 0,1-1-1 0 0,-1 1 1 0 0,0-2 0 0 0,-1 1-1 0 0,16-14 1 0 0,-23 18-92 0 0,0 0 0 0 0,0 0 0 0 0,0 0 0 0 0,0 0 0 0 0,0 0 0 0 0,-1 0 0 0 0,1 0 0 0 0,0 0 0 0 0,-1 0 0 0 0,1 0 0 0 0,-1 0 0 0 0,1-1 0 0 0,-1 1-1 0 0,0 0 1 0 0,1 0 0 0 0,-1-1 0 0 0,0 1 0 0 0,0 0 0 0 0,0 0 0 0 0,0-1 0 0 0,0 1 0 0 0,0 0 0 0 0,0-1 0 0 0,-1 0 0 0 0,0 0-141 0 0,0 0-1 0 0,0 0 1 0 0,0 0-1 0 0,0 1 1 0 0,0-1 0 0 0,-1 1-1 0 0,1-1 1 0 0,-1 1 0 0 0,1-1-1 0 0,-1 1 1 0 0,0 0 0 0 0,1 0-1 0 0,-4-2 1 0 0,-5-2-604 0 0,-1 0 0 0 0,0 1 0 0 0,1 1 0 0 0,-14-3-1 0 0,-21-5-172 0 0,0 3-1 0 0,-1 2 1 0 0,0 2-1 0 0,-86 4 1 0 0,120 1 1222 0 0,1 1 0 0 0,0 0 0 0 0,0 1 0 0 0,1 0 0 0 0,-1 1 0 0 0,1 0 0 0 0,-1 1 0 0 0,1 0 0 0 0,0 0 0 0 0,1 1 0 0 0,0 1 0 0 0,0-1 0 0 0,0 2 0 0 0,0-1 0 0 0,1 1 0 0 0,1 0 0 0 0,-1 1 0 0 0,1 0 0 0 0,1 0 0 0 0,0 0 0 0 0,0 1 0 0 0,1 0 0 0 0,0 0-1 0 0,0 0 1 0 0,1 1 0 0 0,1 0 0 0 0,0-1 0 0 0,0 1 0 0 0,-1 13 0 0 0,4-21-98 0 0,-1 1 0 0 0,1 0 0 0 0,0 0-1 0 0,0 0 1 0 0,0 0 0 0 0,1 0 0 0 0,-1 0-1 0 0,1 0 1 0 0,0-1 0 0 0,0 1-1 0 0,0 0 1 0 0,1 0 0 0 0,-1-1 0 0 0,1 1-1 0 0,0-1 1 0 0,4 6 0 0 0,-3-5-4 0 0,1 0 1 0 0,0 0-1 0 0,1 0 1 0 0,-1 0-1 0 0,1-1 1 0 0,-1 0-1 0 0,1 0 1 0 0,0 0-1 0 0,0-1 1 0 0,8 3-1 0 0,11 2 37 0 0,-1-1 0 0 0,1-1-1 0 0,0-1 1 0 0,33 1-1 0 0,-40-4-262 0 0,17 3-452 0 0,0-2 0 0 0,0-1 0 0 0,0-1-1 0 0,0-2 1 0 0,46-9 0 0 0,-79 11 296 0 0,0 0-1 0 0,0 0 1 0 0,0-1 0 0 0,0 1-1 0 0,0 0 1 0 0,0-1 0 0 0,1 1 0 0 0,-1 0-1 0 0,0-1 1 0 0,0 1 0 0 0,0-1-1 0 0,0 0 1 0 0,-1 1 0 0 0,1-1 0 0 0,0 0-1 0 0,0 0 1 0 0,0 1 0 0 0,0-1-1 0 0,-1 0 1 0 0,1 0 0 0 0,0 0 0 0 0,-1 0-1 0 0,1 0 1 0 0,0-1 0 0 0,-1 0 16 0 0,0 1-1 0 0,0 0 1 0 0,-1 0 0 0 0,1-1 0 0 0,0 1 0 0 0,0 0 0 0 0,-1 0 0 0 0,1 0-1 0 0,-1-1 1 0 0,1 1 0 0 0,-1 0 0 0 0,0 0 0 0 0,1 0 0 0 0,-1 0 0 0 0,0 0-1 0 0,0 0 1 0 0,0 0 0 0 0,-1-1 0 0 0,-7-6-88 0 0,-1 0-1 0 0,1 1 1 0 0,-17-9 0 0 0,23 13 813 0 0,-1 1-340 0 0,1 0 0 0 0,-1 0 0 0 0,0 0 1 0 0,1 0-1 0 0,-1 1 0 0 0,0 0 0 0 0,0-1 0 0 0,0 1 1 0 0,0 1-1 0 0,0-1 0 0 0,0 0 0 0 0,0 1 0 0 0,-1 0 0 0 0,1 0 1 0 0,0 0-1 0 0,0 1 0 0 0,0-1 0 0 0,-6 3 0 0 0,5-1 146 0 0,0 0-1 0 0,1 0 1 0 0,-1 1 0 0 0,1 0-1 0 0,-1 0 1 0 0,1 0-1 0 0,0 0 1 0 0,0 1 0 0 0,1-1-1 0 0,-1 1 1 0 0,1 0-1 0 0,-1 0 1 0 0,1 1-1 0 0,-3 5 1 0 0,-5 10 398 0 0,0 0-1 0 0,1 1 1 0 0,-9 31 0 0 0,15-40-667 0 0,0 0 0 0 0,1 1 0 0 0,1 0 1 0 0,0 0-1 0 0,1-1 0 0 0,0 1 0 0 0,2 20 1 0 0,-1-29-114 0 0,1-1 0 0 0,-1 1 1 0 0,1-1-1 0 0,0 0 0 0 0,0 0 1 0 0,0 1-1 0 0,0-1 0 0 0,0 0 1 0 0,1 0-1 0 0,0 0 0 0 0,-1 0 1 0 0,1 0-1 0 0,0-1 0 0 0,0 1 1 0 0,1 0-1 0 0,-1-1 0 0 0,0 0 1 0 0,1 1-1 0 0,0-1 0 0 0,-1 0 1 0 0,1 0-1 0 0,0-1 0 0 0,0 1 1 0 0,0-1-1 0 0,7 3 0 0 0,-6-3-442 0 0,0 0-1 0 0,0-1 0 0 0,1 0 0 0 0,-1 1 1 0 0,0-1-1 0 0,0-1 0 0 0,1 1 1 0 0,-1-1-1 0 0,0 1 0 0 0,0-1 0 0 0,1-1 1 0 0,-1 1-1 0 0,0 0 0 0 0,0-1 0 0 0,0 0 1 0 0,-1 0-1 0 0,1 0 0 0 0,0 0 0 0 0,-1-1 1 0 0,4-3-1 0 0,46-47-1866 0 0,-42 39 2793 0 0,2 1 0 0 0,24-21 1 0 0,-36 34-338 0 0,-1 0 1 0 0,0 0-1 0 0,0 0 0 0 0,0 0 1 0 0,0-1-1 0 0,0 1 1 0 0,0 0-1 0 0,0 0 1 0 0,1 0-1 0 0,-1 0 0 0 0,0 0 1 0 0,0 0-1 0 0,0 0 1 0 0,0 0-1 0 0,0 0 0 0 0,1 0 1 0 0,-1 0-1 0 0,0 0 1 0 0,0 0-1 0 0,0 0 1 0 0,0 0-1 0 0,1 0 0 0 0,-1 0 1 0 0,0 0-1 0 0,0 0 1 0 0,0 0-1 0 0,0 0 1 0 0,1 0-1 0 0,-1 0 0 0 0,0 0 1 0 0,0 0-1 0 0,0 0 1 0 0,0 0-1 0 0,0 0 0 0 0,1 0 1 0 0,-1 0-1 0 0,0 0 1 0 0,0 0-1 0 0,0 1 1 0 0,0-1-1 0 0,0 0 0 0 0,0 0 1 0 0,0 0-1 0 0,1 0 1 0 0,-1 0-1 0 0,0 0 0 0 0,0 1 1 0 0,0-1-1 0 0,0 0 1 0 0,0 0-1 0 0,0 0 1 0 0,0 0-1 0 0,1 15 2434 0 0,-8 23-170 0 0,6-33-1925 0 0,-25 109 1850 0 0,-7 32-1584 0 0,29-122-1091 0 0,1 1-1 0 0,1 0 0 0 0,3 46 1 0 0,7-26-2858 0 0,-8-43 2970 0 0,1-1 0 0 0,-1 1 0 0 0,1 0 0 0 0,-1-1 0 0 0,1 1 0 0 0,0-1 0 0 0,-1 1 0 0 0,1-1 0 0 0,0 1 0 0 0,0-1 0 0 0,0 1 0 0 0,1-1 0 0 0,-1 0 0 0 0,0 0 0 0 0,0 1 0 0 0,1-1 0 0 0,-1 0 0 0 0,0 0 0 0 0,1-1 1 0 0,-1 1-1 0 0,1 0 0 0 0,-1 0 0 0 0,4 0 0 0 0,15 0-2607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4:04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1 8874 0 0,'4'1'406'0'0,"-1"1"0"0"0,0 0 0 0 0,-1 0 1 0 0,1 0-1 0 0,0 0 0 0 0,-1 1 0 0 0,1-1 0 0 0,-1 1 0 0 0,0-1 1 0 0,1 1-1 0 0,-1 0 0 0 0,-1 0 0 0 0,1 0 0 0 0,0 0 0 0 0,1 5 1 0 0,-2-4-198 0 0,0 0 0 0 0,0 0 1 0 0,0 1-1 0 0,-1-1 1 0 0,0 0-1 0 0,0 0 0 0 0,0 1 1 0 0,0-1-1 0 0,-1 0 1 0 0,0 1-1 0 0,-1 3 0 0 0,-4 10 116 0 0,-1-1 0 0 0,0 0 0 0 0,-1-1 0 0 0,-19 28-1 0 0,22-35 77 0 0,-27 37 196 0 0,-1-2 1 0 0,-1-2-1 0 0,-80 74 0 0 0,106-108-715 0 0,-27 22-454 0 0,33-28 451 0 0,0 0-1 0 0,0-1 1 0 0,-1 0 0 0 0,1 1-1 0 0,0-1 1 0 0,-1 0-1 0 0,1 0 1 0 0,-1 0 0 0 0,1-1-1 0 0,-1 1 1 0 0,1 0-1 0 0,-1-1 1 0 0,-4 0 0 0 0,7 0 83 0 0,-1 0 1 0 0,0-1 0 0 0,1 1-1 0 0,-1-1 1 0 0,0 1 0 0 0,1-1 0 0 0,-1 1-1 0 0,0-1 1 0 0,1 1 0 0 0,-1-1-1 0 0,1 0 1 0 0,-1 1 0 0 0,1-1 0 0 0,0 0-1 0 0,-1 0 1 0 0,1 1 0 0 0,0-1-1 0 0,-1 0 1 0 0,1 0 0 0 0,0 1 0 0 0,0-1-1 0 0,0 0 1 0 0,0 0 0 0 0,0 0-1 0 0,0 1 1 0 0,0-1 0 0 0,0 0 0 0 0,0 0-1 0 0,0 0 1 0 0,0 1 0 0 0,0-1-1 0 0,0 0 1 0 0,1 0 0 0 0,-1 0 0 0 0,0 1-1 0 0,1-2 1 0 0,10-31-251 0 0,-11 33 287 0 0,3-9-61 0 0,1 1 1 0 0,1-1-1 0 0,-1 1 0 0 0,1 0 0 0 0,1 0 0 0 0,0 0 1 0 0,0 1-1 0 0,0 0 0 0 0,10-9 0 0 0,-12 13 47 0 0,-1 0 0 0 0,1 1 0 0 0,0-1 0 0 0,0 1 0 0 0,0-1 0 0 0,1 1 0 0 0,-1 0 0 0 0,1 1 1 0 0,-1-1-1 0 0,1 1 0 0 0,-1 0 0 0 0,1 0 0 0 0,0 0 0 0 0,-1 1 0 0 0,1 0 0 0 0,0 0 0 0 0,0 0 0 0 0,-1 0 0 0 0,1 1 0 0 0,8 1 0 0 0,2 4-49 0 0,0 0 0 0 0,-1 1 0 0 0,0 1 0 0 0,0 0-1 0 0,0 1 1 0 0,-1 0 0 0 0,-1 1 0 0 0,22 21 0 0 0,-15-13-1101 0 0,1-1 0 0 0,26 16 0 0 0,-42-30 927 0 0,0-1-1 0 0,0 0 0 0 0,0 0 1 0 0,0 0-1 0 0,0 0 0 0 0,1-1 1 0 0,-1 1-1 0 0,0-1 0 0 0,1 0 1 0 0,-1-1-1 0 0,1 1 0 0 0,-1-1 1 0 0,1 0-1 0 0,-1 0 0 0 0,1 0 1 0 0,-1-1-1 0 0,1 1 0 0 0,-1-1 0 0 0,0 0 1 0 0,1-1-1 0 0,5-1 0 0 0,-6 0 228 0 0,0 1-1 0 0,0-1 0 0 0,0 0 0 0 0,0 0 0 0 0,0-1 0 0 0,0 1 0 0 0,-1-1 0 0 0,0 1 0 0 0,0-1 0 0 0,0 0 0 0 0,0 0 1 0 0,0-1-1 0 0,-1 1 0 0 0,0-1 0 0 0,0 1 0 0 0,0-1 0 0 0,-1 0 0 0 0,1 1 0 0 0,0-6 0 0 0,3-21 282 0 0,2-53 0 0 0,-6 56 763 0 0,1 0 0 0 0,9-40 1 0 0,-11 66-893 0 0,0 1 0 0 0,1-1 0 0 0,-1 1-1 0 0,0-1 1 0 0,1 1 0 0 0,0-1 0 0 0,-1 1 0 0 0,1 0 0 0 0,0-1 0 0 0,-1 1 0 0 0,1 0 0 0 0,0-1 0 0 0,0 1-1 0 0,0 0 1 0 0,0 0 0 0 0,1 0 0 0 0,-1 0 0 0 0,0 0 0 0 0,0 0 0 0 0,3-1 0 0 0,-4 2-82 0 0,1 0-1 0 0,-1 0 1 0 0,1 0 0 0 0,-1 0 0 0 0,0 0-1 0 0,1 0 1 0 0,-1 0 0 0 0,1 0 0 0 0,-1 0-1 0 0,1 0 1 0 0,-1 0 0 0 0,1 0 0 0 0,-1 1-1 0 0,0-1 1 0 0,1 0 0 0 0,-1 0 0 0 0,1 1-1 0 0,-1-1 1 0 0,0 0 0 0 0,1 0 0 0 0,-1 1-1 0 0,0-1 1 0 0,1 0 0 0 0,-1 1 0 0 0,9 20 270 0 0,-7-1-342 0 0,-1-1 0 0 0,-1 1 0 0 0,-1 0-1 0 0,0-1 1 0 0,-2 1 0 0 0,0-1 0 0 0,-1 0 0 0 0,-6 19 0 0 0,-9 50 514 0 0,19-86-442 0 0,-1-1 1 0 0,1 1 0 0 0,0-1 0 0 0,0 1 0 0 0,0 0 0 0 0,0-1 0 0 0,0 1 0 0 0,0 0 0 0 0,1-1 0 0 0,-1 1 0 0 0,0-1 0 0 0,2 3 0 0 0,-2-4-35 0 0,0 1 1 0 0,0-1 0 0 0,1 0-1 0 0,-1 1 1 0 0,0-1-1 0 0,1 0 1 0 0,-1 0-1 0 0,0 1 1 0 0,1-1-1 0 0,-1 0 1 0 0,0 0-1 0 0,1 1 1 0 0,-1-1-1 0 0,1 0 1 0 0,-1 0-1 0 0,0 0 1 0 0,1 0-1 0 0,-1 0 1 0 0,1 1-1 0 0,-1-1 1 0 0,1 0-1 0 0,-1 0 1 0 0,0 0 0 0 0,1 0-1 0 0,-1 0 1 0 0,1 0-1 0 0,-1-1 1 0 0,1 1-1 0 0,4-2 94 0 0,0 0-1 0 0,0 0 1 0 0,-1 0-1 0 0,1-1 0 0 0,-1 1 1 0 0,5-5-1 0 0,7-3-285 0 0,5-1-1838 0 0,39-15 0 0 0,-58 25 1634 0 0,0 0-1 0 0,1 0 1 0 0,-1 0 0 0 0,0 0-1 0 0,0-1 1 0 0,1 1-1 0 0,-1 0 1 0 0,0-1-1 0 0,-1 0 1 0 0,1 0 0 0 0,0 0-1 0 0,0 1 1 0 0,2-5-1 0 0,7-8-2432 0 0,-9 13 2427 0 0,-1 0 0 0 0,1 0-1 0 0,-1 1 1 0 0,1-1 0 0 0,0 0 0 0 0,-1 0 0 0 0,1 1 0 0 0,0-1 0 0 0,-1 1 0 0 0,1 0 0 0 0,0 0-1 0 0,3-1 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4:0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6953 0 0,'1'4'2953'0'0,"4"2"-1825"0"0,-2 5-47 0 0,1 4-1 0 0,-2 4-64 0 0,1 1-216 0 0,-1 1-240 0 0,-1 3-528 0 0,1 1-1280 0 0,-2-4-2097 0 0,-2-4-3672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8:22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42 149 4473 0 0,'-10'-9'2512'0'0,"7"6"-1458"0"0,0 0 1 0 0,0 0 0 0 0,0 0 0 0 0,0-1-1 0 0,0 1 1 0 0,1-1 0 0 0,0 1 0 0 0,-3-6 0 0 0,4 5-684 0 0,0 1 1 0 0,0-1 0 0 0,0 1 0 0 0,1 0 0 0 0,0-1 0 0 0,-1 1 0 0 0,1-1-1 0 0,1-4 1 0 0,-1 6-303 0 0,1 0 1 0 0,-1-1-1 0 0,1 1 0 0 0,0 0 0 0 0,0 0 0 0 0,0-1 1 0 0,0 1-1 0 0,0 0 0 0 0,0 0 0 0 0,0 0 0 0 0,1 0 1 0 0,-1 0-1 0 0,1 1 0 0 0,-1-1 0 0 0,1 0 1 0 0,0 1-1 0 0,0-1 0 0 0,0 1 0 0 0,-1-1 0 0 0,2 1 1 0 0,-1 0-1 0 0,0 0 0 0 0,0 0 0 0 0,0 0 0 0 0,0 0 1 0 0,4 0-1 0 0,7-3 31 0 0,0 2 0 0 0,0-1 0 0 0,21 0 0 0 0,-19 2 2 0 0,58-5-214 0 0,1 2 0 0 0,0 4 0 0 0,-1 3 0 0 0,129 22 0 0 0,-192-23-299 0 0,0 1-1 0 0,0 0 0 0 0,16 7 1 0 0,-23-8-65 0 0,0 0 1 0 0,0 0-1 0 0,0 0 0 0 0,0 0 1 0 0,0 0-1 0 0,-1 0 1 0 0,1 1-1 0 0,3 4 1 0 0,-6-7 274 0 0,1 1 1 0 0,-1-1-1 0 0,0 0 1 0 0,1 1-1 0 0,-1-1 0 0 0,0 0 1 0 0,0 1-1 0 0,1-1 1 0 0,-1 1-1 0 0,0-1 1 0 0,0 1-1 0 0,1-1 1 0 0,-1 1-1 0 0,0-1 1 0 0,0 1-1 0 0,0-1 0 0 0,0 1 1 0 0,0-1-1 0 0,0 1 1 0 0,0-1-1 0 0,0 1 1 0 0,0-1-1 0 0,0 1 1 0 0,0-1-1 0 0,0 1 1 0 0,0-1-1 0 0,-1 1 0 0 0,1-1 1 0 0,0 1-1 0 0,0-1 1 0 0,0 1-1 0 0,-1-1 1 0 0,1 1-1 0 0,0-1 1 0 0,-1 0-1 0 0,1 1 1 0 0,0-1-1 0 0,-1 1 1 0 0,0-1-1 0 0,-5 9-5174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8:23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8018 0 0,'4'-2'811'0'0,"1"1"0"0"0,-1-1 1 0 0,0 1-1 0 0,1 0 0 0 0,-1 0 1 0 0,8 0-1 0 0,51 2 2933 0 0,-50 0-3110 0 0,22 3-49 0 0,1 2 0 0 0,-1 2 0 0 0,53 17 1 0 0,55 13-1616 0 0,-71-31-2869 0 0,-58-7 2068 0 0,-1-1-1 0 0,1 0 1 0 0,17-5 0 0 0,-5-1-3562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8:23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49 2825 0 0,'15'-14'2608'0'0,"8"-7"2462"0"0,-13 7 2384 0 0,-16 16-2391 0 0,-20 9-3842 0 0,-4 7-1092 0 0,0 1 1 0 0,1 1-1 0 0,-34 33 0 0 0,43-34-1317 0 0,2 0 0 0 0,-27 36 0 0 0,27-27-4135 0 0,30-40-240 0 0,-5 4 5541 0 0,0-1 1 0 0,1 1-1 0 0,-1 0 1 0 0,2 1 0 0 0,-1 0-1 0 0,1 0 1 0 0,0 0-1 0 0,14-6 1 0 0,-14 9 344 0 0,0 0 1 0 0,0 1-1 0 0,1 0 1 0 0,0 1-1 0 0,-1 0 1 0 0,1 0-1 0 0,0 1 1 0 0,0 0-1 0 0,0 1 1 0 0,0 0-1 0 0,0 1 1 0 0,0 0-1 0 0,0 0 1 0 0,17 5-1 0 0,-15-3-158 0 0,-1 0-1 0 0,1 1 1 0 0,-1 0 0 0 0,0 1-1 0 0,14 8 1 0 0,-22-12-345 0 0,-1 1 0 0 0,1 0 0 0 0,-1 0 0 0 0,1 0 0 0 0,-1 1 0 0 0,0-1 0 0 0,0 0 0 0 0,0 1 0 0 0,0 0 0 0 0,2 4 0 0 0,-3-5-274 0 0,0 1-1 0 0,0-1 1 0 0,-1 0 0 0 0,1 1 0 0 0,-1-1-1 0 0,1 1 1 0 0,-1-1 0 0 0,0 1 0 0 0,0-1-1 0 0,0 1 1 0 0,0-1 0 0 0,-1 1 0 0 0,1-1-1 0 0,-1 0 1 0 0,-1 4 0 0 0,-3 12-3997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8:24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7050 0 0,'0'1'226'0'0,"0"-1"0"0"0,0 0 0 0 0,-1 1 1 0 0,1-1-1 0 0,0 0 0 0 0,0 1 0 0 0,0-1 1 0 0,0 1-1 0 0,0-1 0 0 0,0 0 0 0 0,0 1 1 0 0,0-1-1 0 0,0 1 0 0 0,0-1 1 0 0,0 1-1 0 0,0-1 0 0 0,0 0 0 0 0,0 1 1 0 0,0-1-1 0 0,0 1 0 0 0,0-1 0 0 0,0 0 1 0 0,0 1-1 0 0,1-1 0 0 0,-1 1 1 0 0,0-1-1 0 0,0 0 0 0 0,1 1 0 0 0,-1-1 1 0 0,14 6 2856 0 0,20-4-1806 0 0,-30-2-960 0 0,24 0-95 0 0,-2-1-125 0 0,0 1 0 0 0,0 2 0 0 0,31 5 1 0 0,-51-6-157 0 0,-1 0 0 0 0,1 0 1 0 0,0 1-1 0 0,-1 0 0 0 0,0 0 1 0 0,1 0-1 0 0,-1 1 0 0 0,0 0 0 0 0,0 0 1 0 0,0 0-1 0 0,-1 1 0 0 0,1-1 1 0 0,-1 1-1 0 0,0 0 0 0 0,0 0 1 0 0,0 1-1 0 0,0-1 0 0 0,-1 1 1 0 0,0-1-1 0 0,3 8 0 0 0,-4-7-110 0 0,0 1-1 0 0,0 0 0 0 0,-1 0 1 0 0,0 0-1 0 0,0 1 1 0 0,-1-1-1 0 0,1 0 1 0 0,-1 0-1 0 0,-1 0 1 0 0,1 0-1 0 0,-1 1 0 0 0,0-1 1 0 0,-1 0-1 0 0,1 0 1 0 0,-1 0-1 0 0,0-1 1 0 0,-1 1-1 0 0,1 0 0 0 0,-6 7 1 0 0,3-5-667 0 0,0 0 1 0 0,0 0-1 0 0,-1-1 1 0 0,0 0 0 0 0,-1 0-1 0 0,1 0 1 0 0,-1-1-1 0 0,-1 0 1 0 0,1 0-1 0 0,-1-1 1 0 0,0 0-1 0 0,-9 5 1 0 0,-22 12-1568 0 0,-6 4 3064 0 0,41-25 48 0 0,1 0 1 0 0,0 0-1 0 0,-1 0 0 0 0,1 0 0 0 0,-1-1 1 0 0,0 1-1 0 0,1-1 0 0 0,-1 0 1 0 0,1 0-1 0 0,-1 0 0 0 0,1-1 0 0 0,-6 0 1 0 0,12-5 3323 0 0,22-16-1730 0 0,-16 15-1879 0 0,1 0 1 0 0,0 1 0 0 0,1 0 0 0 0,0 1-1 0 0,-1 0 1 0 0,2 0 0 0 0,-1 1 0 0 0,0 1-1 0 0,1 0 1 0 0,18-2 0 0 0,-25 4-386 0 0,0 1 0 0 0,0 0 1 0 0,0 0-1 0 0,0 1 1 0 0,-1-1-1 0 0,1 1 0 0 0,0 0 1 0 0,0 0-1 0 0,-1 1 1 0 0,1-1-1 0 0,0 1 0 0 0,-1 0 1 0 0,0 1-1 0 0,1-1 1 0 0,-1 1-1 0 0,0-1 0 0 0,0 1 1 0 0,0 0-1 0 0,-1 1 1 0 0,1-1-1 0 0,-1 1 0 0 0,0-1 1 0 0,0 1-1 0 0,0 0 1 0 0,0 0-1 0 0,-1 1 0 0 0,1-1 1 0 0,1 7-1 0 0,-2-8-14 0 0,-1 1 0 0 0,0 0-1 0 0,1-1 1 0 0,-2 1-1 0 0,1 0 1 0 0,0 0 0 0 0,-1 0-1 0 0,1 0 1 0 0,-1 0 0 0 0,0-1-1 0 0,-1 1 1 0 0,1 0-1 0 0,-1 0 1 0 0,1 0 0 0 0,-1 0-1 0 0,0 0 1 0 0,-1-1 0 0 0,-1 5-1 0 0,-3 4-90 0 0,-1-1 0 0 0,0-1 0 0 0,0 1 0 0 0,-12 11 0 0 0,-16 26-190 0 0,34-48 248 0 0,1 1 0 0 0,0 0 1 0 0,0 0-1 0 0,0 0 1 0 0,0 0-1 0 0,0 0 1 0 0,0 0-1 0 0,0-1 1 0 0,0 1-1 0 0,0 0 1 0 0,0 0-1 0 0,0 0 0 0 0,1 0 1 0 0,-1 0-1 0 0,0-1 1 0 0,0 1-1 0 0,1 0 1 0 0,-1 0-1 0 0,1 0 1 0 0,-1-1-1 0 0,1 1 0 0 0,-1 0 1 0 0,1-1-1 0 0,-1 1 1 0 0,1 0-1 0 0,0-1 1 0 0,-1 1-1 0 0,1-1 1 0 0,0 1-1 0 0,0-1 0 0 0,-1 1 1 0 0,1-1-1 0 0,0 0 1 0 0,0 1-1 0 0,0-1 1 0 0,0 0-1 0 0,-1 1 1 0 0,3-1-1 0 0,34 11 0 0 0,-27-10-277 0 0,0 0 0 0 0,0-1 0 0 0,-1 0 0 0 0,1 0-1 0 0,0-1 1 0 0,0 0 0 0 0,-1-1 0 0 0,1 0 0 0 0,-1-1 0 0 0,1 0 0 0 0,-1 0 0 0 0,16-9 0 0 0,-14 6-1639 0 0,-1 0 1 0 0,0-1-1 0 0,0 0 1 0 0,0-1-1 0 0,15-16 1 0 0,-8 7-3174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9:09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5593 0 0,'0'-1'746'0'0,"0"-1"1"0"0,-1 1-1 0 0,1 0 0 0 0,0-1 0 0 0,0 1 0 0 0,0 0 1 0 0,0-1-1 0 0,1 1 0 0 0,-1 0 0 0 0,0-1 0 0 0,1 1 1 0 0,-1 0-1 0 0,0-1 0 0 0,1 1 0 0 0,1-2 0 0 0,6 17 4623 0 0,6 40-3497 0 0,-8-2-1767 0 0,-2 1-1 0 0,-4 60 1 0 0,-1-51-2235 0 0,46-101-427 0 0,-34 35 1824 0 0,0-1-1 0 0,0 1 1 0 0,0 1-1 0 0,0 0 1 0 0,1 0-1 0 0,-1 1 1 0 0,1 1-1 0 0,0 0 1 0 0,20 1-1 0 0,41-6-7025 0 0,-54 3 4149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8:24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91 5633 0 0,'-8'1'1118'0'0,"1"2"0"0"0,0-1 1 0 0,0 1-1 0 0,0 0 0 0 0,0 0 0 0 0,0 1 0 0 0,-9 6 0 0 0,7-3-200 0 0,-1 1 1 0 0,1 0-1 0 0,1 0 1 0 0,-11 13-1 0 0,10-9-572 0 0,0 0 0 0 0,1 1 1 0 0,1-1-1 0 0,0 2 0 0 0,0-1 0 0 0,1 1 1 0 0,1 0-1 0 0,-3 15 0 0 0,6-24-340 0 0,1 1 0 0 0,1 0 0 0 0,-1 0 1 0 0,1 0-1 0 0,0 0 0 0 0,0 0 0 0 0,1 0 0 0 0,0 0 0 0 0,0 0 0 0 0,0-1 0 0 0,1 1 1 0 0,-1 0-1 0 0,2-1 0 0 0,-1 1 0 0 0,5 7 0 0 0,-5-10-7 0 0,-1-1-1 0 0,1 1 1 0 0,0-1 0 0 0,0 0-1 0 0,0 0 1 0 0,0 0 0 0 0,1 0 0 0 0,-1 0-1 0 0,1 0 1 0 0,-1-1 0 0 0,1 1-1 0 0,-1-1 1 0 0,1 0 0 0 0,0 1-1 0 0,0-1 1 0 0,0 0 0 0 0,-1-1-1 0 0,1 1 1 0 0,0-1 0 0 0,0 1 0 0 0,0-1-1 0 0,0 0 1 0 0,0 0 0 0 0,0 0-1 0 0,0 0 1 0 0,0-1 0 0 0,0 1-1 0 0,0-1 1 0 0,0 0 0 0 0,0 0-1 0 0,0 0 1 0 0,2-1 0 0 0,5-2 29 0 0,0-1 1 0 0,-1 0-1 0 0,1-1 1 0 0,-1 1 0 0 0,-1-2-1 0 0,1 1 1 0 0,-1-1-1 0 0,0-1 1 0 0,-1 1-1 0 0,0-1 1 0 0,0-1-1 0 0,10-15 1 0 0,-14 19-183 0 0,0 0 0 0 0,0-1 0 0 0,0 0 0 0 0,-1 0 0 0 0,0 0 1 0 0,0 0-1 0 0,0 0 0 0 0,-1 0 0 0 0,0 0 0 0 0,0-1 0 0 0,0 1 0 0 0,-1-1 0 0 0,0 1 0 0 0,0 0 0 0 0,-1-1 0 0 0,0 1 1 0 0,0 0-1 0 0,0 0 0 0 0,-1-1 0 0 0,0 1 0 0 0,0 0 0 0 0,-4-8 0 0 0,4 11-102 0 0,-17-29-1034 0 0,18 31 1241 0 0,0 0-1 0 0,1-1 1 0 0,-1 1 0 0 0,-1-1 0 0 0,1 1-1 0 0,0 0 1 0 0,0 0 0 0 0,0 0 0 0 0,-1 0 0 0 0,1 0-1 0 0,0 0 1 0 0,-1 0 0 0 0,1 0 0 0 0,-1 0-1 0 0,1 1 1 0 0,-1-1 0 0 0,-2 0 0 0 0,17 3 1121 0 0,-10-1-898 0 0,0 0 1 0 0,0 0-1 0 0,0-1 0 0 0,1 0 0 0 0,-1 1 0 0 0,0-1 1 0 0,0 0-1 0 0,4-1 0 0 0,27-6 831 0 0,-13 2-878 0 0,-1 0 0 0 0,1 2 0 0 0,0 0 1 0 0,0 2-1 0 0,0 0 0 0 0,35 4 0 0 0,-52-2-320 0 0,0-1-1 0 0,1 1 1 0 0,-1-1 0 0 0,0 1-1 0 0,1-1 1 0 0,-1-1-1 0 0,0 1 1 0 0,0-1 0 0 0,1 1-1 0 0,-1-1 1 0 0,0-1-1 0 0,0 1 1 0 0,0 0 0 0 0,5-3-1 0 0,-5 1 69 0 0,-1 0 0 0 0,0 0 0 0 0,0 0 1 0 0,0 0-1 0 0,0 0 0 0 0,-1 0 0 0 0,1-1 0 0 0,-1 1 0 0 0,0-1 0 0 0,0 0 0 0 0,0 0 1 0 0,-1 1-1 0 0,1-1 0 0 0,1-7 0 0 0,-2 9 163 0 0,0 0 100 0 0,-1 0 0 0 0,1-1 0 0 0,0 1-1 0 0,-1-1 1 0 0,1 1 0 0 0,-1 0 0 0 0,1-1 0 0 0,-1 1-1 0 0,0-1 1 0 0,0 1 0 0 0,0-1 0 0 0,-1 1 0 0 0,1-1-1 0 0,-1 1 1 0 0,0-4 0 0 0,-2 9 341 0 0,0 0 0 0 0,1 0-1 0 0,0 1 1 0 0,-1-1 0 0 0,1 0 0 0 0,0 1-1 0 0,-1 4 1 0 0,-7 17-85 0 0,0 0 0 0 0,2 1 0 0 0,1 1-1 0 0,1-1 1 0 0,1 1 0 0 0,-2 43 0 0 0,6-51-791 0 0,1 0 1 0 0,1 0-1 0 0,0-1 1 0 0,2 1-1 0 0,0 0 1 0 0,1-1 0 0 0,1 0-1 0 0,1 0 1 0 0,0 0-1 0 0,13 24 1 0 0,-2-18-3469 0 0,-1-11-3326 0 0,-6-10 686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8:25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44 13155 0 0,'4'-5'4065'0'0,"-1"1"-1353"0"0,0 1-983 0 0,-3-1-577 0 0,-5 9-552 0 0,-3-2-560 0 0,-2 0-456 0 0,-3-1-528 0 0,1-5-425 0 0,2-3-311 0 0,2-2-704 0 0,3-1-1473 0 0,2-5-4081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8:44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108 136 4073 0 0,'-18'-1'2095'0'0,"11"0"-353"0"0,0 1 0 0 0,0-1-1 0 0,0 0 1 0 0,0-1 0 0 0,-12-4 0 0 0,17 5-1451 0 0,0 0 0 0 0,-1 0 0 0 0,1-1 0 0 0,0 1 0 0 0,0-1-1 0 0,0 0 1 0 0,1 1 0 0 0,-1-1 0 0 0,0 0 0 0 0,1 0 0 0 0,-1 0 0 0 0,1 0 0 0 0,0-1-1 0 0,-1 1 1 0 0,1 0 0 0 0,0 0 0 0 0,1-1 0 0 0,-1 1 0 0 0,0-1 0 0 0,0-2 0 0 0,0 2-200 0 0,0 1 0 0 0,1-1 1 0 0,-1 0-1 0 0,1 1 0 0 0,0-1 1 0 0,-1 0-1 0 0,1 0 0 0 0,0 1 1 0 0,1-1-1 0 0,-1 0 1 0 0,0 0-1 0 0,1 1 0 0 0,0-1 1 0 0,-1 0-1 0 0,1 1 0 0 0,0-1 1 0 0,1 0-1 0 0,-1 1 0 0 0,0 0 1 0 0,1-1-1 0 0,-1 1 1 0 0,1 0-1 0 0,3-4 0 0 0,-2 4-74 0 0,0 0 0 0 0,0 0 0 0 0,0 1 1 0 0,0-1-1 0 0,0 1 0 0 0,0 0 0 0 0,0 0 0 0 0,1 0 0 0 0,-1 0 0 0 0,0 1 0 0 0,1 0 0 0 0,-1-1 0 0 0,1 1 0 0 0,-1 0 0 0 0,0 0 0 0 0,1 1 0 0 0,-1-1 0 0 0,0 1 0 0 0,5 1 0 0 0,56 19 150 0 0,9 3-755 0 0,-67-23-684 0 0,1 0 1 0 0,0 0 0 0 0,-1-1-1 0 0,1 1 1 0 0,8-2 0 0 0,-15 1 1062 0 0,1 0 1 0 0,-1 0-1 0 0,0 0 1 0 0,1 0-1 0 0,-1 0 1 0 0,0 0-1 0 0,1-1 1 0 0,-1 1-1 0 0,0 0 1 0 0,1 0-1 0 0,-1 0 1 0 0,0 0-1 0 0,0-1 1 0 0,1 1-1 0 0,-1 0 1 0 0,0 0-1 0 0,0 0 1 0 0,1-1-1 0 0,-1 1 1 0 0,0 0-1 0 0,0-1 1 0 0,0 1-1 0 0,1 0 1 0 0,-1 0-1 0 0,0-1 1 0 0,0 1-1 0 0,0 0 1 0 0,0-1-1 0 0,0 1 1 0 0,0 0-1 0 0,0-1 0 0 0,0 1 1 0 0,0 0-1 0 0,0-1 1 0 0,0 1-1 0 0,0 0 1 0 0,0-1-1 0 0,0 1 1 0 0,0 0-1 0 0,0-1 1 0 0,0 1-1 0 0,0 0 1 0 0,0-1-1 0 0,0 1 1 0 0,0 0-1 0 0,-1-1 1 0 0,1 1-1 0 0,0 0 1 0 0,0 0-1 0 0,0-1 1 0 0,-1 1-1 0 0,1 0 1 0 0,0 0-1 0 0,-1-1 1 0 0,0-1-284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8:44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5297 0 0,'41'3'7988'0'0,"20"7"-4434"0"0,11 1-2701 0 0,-32-8-1138 0 0,55 8 368 0 0,-64-4-3535 0 0,-2 4-3500 0 0,-17-6 2667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8:45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4209 0 0,'0'0'398'0'0,"0"-1"0"0"0,0 0-1 0 0,0 1 1 0 0,0-1 0 0 0,0 1 0 0 0,0-1 0 0 0,0 0 0 0 0,0 1 0 0 0,1-1-1 0 0,-1 1 1 0 0,0-1 0 0 0,0 1 0 0 0,1-1 0 0 0,1-2 2387 0 0,-1 3-2387 0 0,-1-1 0 0 0,1 1-1 0 0,-1 0 1 0 0,2-1 0 0 0,17-2 4335 0 0,25 11-3192 0 0,-36-6-1101 0 0,46 7-338 0 0,-33-7-189 0 0,38 11 1 0 0,-53-11-833 0 0,1 0 0 0 0,-1 0 0 0 0,-1 1 0 0 0,1 0 0 0 0,10 7 0 0 0,-15-10 598 0 0,-1 1 0 0 0,1-1 0 0 0,-1 0-1 0 0,1 1 1 0 0,-1-1 0 0 0,0 0 0 0 0,1 1 0 0 0,-1-1 0 0 0,1 1 0 0 0,-1-1 0 0 0,0 1-1 0 0,1-1 1 0 0,-1 1 0 0 0,0-1 0 0 0,0 1 0 0 0,1-1 0 0 0,-1 1 0 0 0,0-1-1 0 0,0 1 1 0 0,0-1 0 0 0,0 1 0 0 0,0 0 0 0 0,0-1 0 0 0,0 1 0 0 0,0-1-1 0 0,0 1 1 0 0,0 0 0 0 0,0-1 0 0 0,0 2 0 0 0,-2 5-3903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8:46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7770 0 0,'69'3'9847'0'0,"4"6"-7365"0"0,1 5-6641 0 0,-2 4-5920 0 0,-58-14 6082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8:47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7218 0 0,'3'-5'11782'0'0,"8"-5"-9443"0"0,2 9-2126 0 0,0 1-1 0 0,0 1 1 0 0,0 0-1 0 0,-1 1 1 0 0,1 1-1 0 0,0 0 1 0 0,-1 0-1 0 0,19 8 0 0 0,-4-2-123 0 0,92 17 252 0 0,-68-17-1515 0 0,0 3-3297 0 0,-44-9 1285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8:47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8242 0 0,'67'3'7062'0'0,"1"6"-3784"0"0,-22 1-3089 0 0,1 1 0 0 0,57 23 0 0 0,-71-17-3751 0 0,-14-2-4923 0 0,-14-9 3615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9:11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49 5393 0 0,'-2'-1'496'0'0,"0"0"1"0"0,0 0-1 0 0,1 1 0 0 0,-1-1 0 0 0,0 0 0 0 0,0 1 1 0 0,0 0-1 0 0,0-1 0 0 0,0 1 0 0 0,0 0 0 0 0,0 0 1 0 0,0 0-1 0 0,0 0 0 0 0,0 0 0 0 0,-2 1 0 0 0,2-1-234 0 0,1 1 0 0 0,-1 0 0 0 0,1-1 0 0 0,0 1 0 0 0,-1 0 0 0 0,1 0 0 0 0,0-1-1 0 0,0 1 1 0 0,-1 0 0 0 0,1 1 0 0 0,0-1 0 0 0,0 0 0 0 0,0 0 0 0 0,0 0 0 0 0,-1 3-1 0 0,0-1-175 0 0,1 0-1 0 0,0 1 0 0 0,-1-1 0 0 0,1 1 0 0 0,0-1 1 0 0,1 1-1 0 0,-1 0 0 0 0,1-1 0 0 0,0 1 0 0 0,-1-1 0 0 0,2 1 1 0 0,-1 0-1 0 0,0-1 0 0 0,1 1 0 0 0,1 4 0 0 0,3 12-201 0 0,2-1-1 0 0,0-1 0 0 0,1 1 1 0 0,1-1-1 0 0,0 0 1 0 0,2-1-1 0 0,0-1 0 0 0,1 1 1 0 0,0-2-1 0 0,18 19 0 0 0,-27-32 103 0 0,0 0-1 0 0,0 0 0 0 0,0 0 0 0 0,0 0 0 0 0,0 0 0 0 0,0 0 0 0 0,1-1 0 0 0,-1 0 0 0 0,1 1 0 0 0,-1-1 0 0 0,1 0 1 0 0,-1-1-1 0 0,1 1 0 0 0,-1-1 0 0 0,1 0 0 0 0,0 1 0 0 0,5-2 0 0 0,-4 0 13 0 0,0 0 1 0 0,1-1-1 0 0,-1 0 0 0 0,0 0 1 0 0,0 0-1 0 0,0 0 0 0 0,0-1 1 0 0,-1 0-1 0 0,1 0 0 0 0,6-5 1 0 0,5-8 22 0 0,0 0-1 0 0,-1-1 1 0 0,0 0 0 0 0,16-28 0 0 0,-25 36-91 0 0,1-2 0 0 0,-1 1-1 0 0,-1-1 1 0 0,0 0 0 0 0,-1 0 0 0 0,0-1 0 0 0,0 1 0 0 0,-1-1 0 0 0,1-14 0 0 0,-3 22-146 0 0,-1 1 0 0 0,0-1 0 0 0,0 0 0 0 0,-1 0-1 0 0,1 1 1 0 0,-1-1 0 0 0,1 0 0 0 0,-1 1 0 0 0,-1-1 0 0 0,1 0 0 0 0,0 1 0 0 0,-1-1 0 0 0,-3-5 0 0 0,2 6-216 0 0,1 0 1 0 0,-1 0 0 0 0,0 1-1 0 0,0-1 1 0 0,0 1 0 0 0,0 0-1 0 0,0 0 1 0 0,0 0 0 0 0,-1 0 0 0 0,1 0-1 0 0,-1 1 1 0 0,1 0 0 0 0,-1 0-1 0 0,0 0 1 0 0,1 0 0 0 0,-6-1-1 0 0,-13 2-3817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9: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8306 0 0,'0'0'2144'0'0,"5"1"-607"0"0,1 1-393 0 0,6 1-232 0 0,2 0-216 0 0,6 0-216 0 0,1 0-144 0 0,2 2-144 0 0,2-2-104 0 0,-1 0 0 0 0,1-2-80 0 0,-1 1-184 0 0,1-2-328 0 0,-2-2-576 0 0,-3 1-792 0 0,-4-1-729 0 0,-5-1-63 0 0,12 11-2009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9:0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9242 0 0,'3'-4'6779'0'0,"10"3"-4862"0"0,12 2-1082 0 0,-18 0-686 0 0,0 0 0 0 0,0 1-1 0 0,0 0 1 0 0,0 0 0 0 0,0 1-1 0 0,-1 0 1 0 0,1 0 0 0 0,-1 0 0 0 0,1 1-1 0 0,-1 0 1 0 0,-1 0 0 0 0,1 1-1 0 0,0 0 1 0 0,7 8 0 0 0,-10-8-54 0 0,1 0 1 0 0,-1 0-1 0 0,0 0 1 0 0,0 0 0 0 0,-1 1-1 0 0,1-1 1 0 0,-1 1-1 0 0,0 0 1 0 0,-1 0-1 0 0,0-1 1 0 0,0 1 0 0 0,0 0-1 0 0,0 0 1 0 0,-1 0-1 0 0,0 0 1 0 0,0 0-1 0 0,-1 0 1 0 0,-1 7 0 0 0,0-2-60 0 0,-1 0 1 0 0,0 0 0 0 0,-1 0 0 0 0,0-1 0 0 0,0 0-1 0 0,-1 1 1 0 0,-12 16 0 0 0,14-23-81 0 0,0 0-1 0 0,0 0 1 0 0,0 0 0 0 0,0 0 0 0 0,-1-1-1 0 0,1 1 1 0 0,-1-1 0 0 0,0 0 0 0 0,0 0-1 0 0,-1 0 1 0 0,1-1 0 0 0,0 0 0 0 0,-1 0-1 0 0,1 0 1 0 0,-1 0 0 0 0,0 0 0 0 0,0-1-1 0 0,0 0 1 0 0,1 0 0 0 0,-7 0 0 0 0,-2-5-221 0 0,15-4 94 0 0,-1 6 171 0 0,0 0-1 0 0,0 1 0 0 0,1-1 0 0 0,-1 1 0 0 0,1 0 1 0 0,-1-1-1 0 0,1 1 0 0 0,0 0 0 0 0,-1 0 0 0 0,4-1 1 0 0,5-2 41 0 0,0 1 0 0 0,0 1 1 0 0,0 0-1 0 0,1 0 0 0 0,-1 1 0 0 0,0 1 1 0 0,14 0-1 0 0,76 11-337 0 0,-4 0-2030 0 0,-84-10 1378 0 0,26 0-1698 0 0,-36-1 2020 0 0,0 0 1 0 0,-1 0 0 0 0,1-1 0 0 0,0 1-1 0 0,0-1 1 0 0,0 1 0 0 0,0-1 0 0 0,0 1-1 0 0,-1-1 1 0 0,1 0 0 0 0,0 0 0 0 0,-1 0 0 0 0,1 0-1 0 0,2-2 1 0 0,1-4-3827 0 0</inkml:trace>
  <inkml:trace contextRef="#ctx0" brushRef="#br0" timeOffset="1">396 31 7098 0 0,'-6'-31'13786'0'0,"8"45"-11346"0"0,5 48-474 0 0,-3 106 0 0 0,-4-103-2879 0 0,10 94 1 0 0,-9-158 805 0 0,7 32-3468 0 0,1-23-1577 0 0,-9-9 4750 0 0,1-1-1 0 0,-1 0 1 0 0,1 0 0 0 0,0 0 0 0 0,-1 0-1 0 0,1 0 1 0 0,-1 0 0 0 0,1 0 0 0 0,0 0 0 0 0,-1 0-1 0 0,1 0 1 0 0,0 0 0 0 0,-1 0 0 0 0,1 0-1 0 0,-1-1 1 0 0,1 1 0 0 0,0 0 0 0 0,-1 0-1 0 0,1-1 1 0 0,-1 1 0 0 0,1 0 0 0 0,0-1 0 0 0,10-5-4784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9:12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9034 0 0,'0'-1'210'0'0,"1"1"0"0"0,0-1-1 0 0,-1 1 1 0 0,1-1 0 0 0,0 1 0 0 0,-1-1 0 0 0,1 1 0 0 0,0 0-1 0 0,0-1 1 0 0,-1 1 0 0 0,1 0 0 0 0,0 0 0 0 0,0 0 0 0 0,0-1-1 0 0,0 1 1 0 0,-1 0 0 0 0,1 0 0 0 0,0 0 0 0 0,0 0 0 0 0,0 1-1 0 0,-1-1 1 0 0,1 0 0 0 0,0 0 0 0 0,0 0 0 0 0,0 1 0 0 0,-1-1-1 0 0,2 1 1 0 0,24 16 530 0 0,-5-3-374 0 0,-11-10-383 0 0,-1 0 0 0 0,1-1 0 0 0,0-1 0 0 0,0 1 0 0 0,1-2 0 0 0,-1 1 0 0 0,0-1 0 0 0,17-1 0 0 0,-21-1-194 0 0,1 1 0 0 0,-1-1 0 0 0,1 0-1 0 0,-1 0 1 0 0,0-1 0 0 0,0 1 0 0 0,1-2 0 0 0,-1 1 0 0 0,0-1 0 0 0,-1 0 0 0 0,1 0 0 0 0,0 0 0 0 0,-1-1 0 0 0,9-7 0 0 0,-10 4 224 0 0,-12 9 332 0 0,-11 8 644 0 0,12-4-640 0 0,0 0-1 0 0,1 1 1 0 0,0 0-1 0 0,0 0 1 0 0,1 0-1 0 0,0 1 1 0 0,0-1-1 0 0,1 1 1 0 0,0 1-1 0 0,0-1 1 0 0,-3 10-1 0 0,5-10-354 0 0,0 0-1 0 0,0 0 0 0 0,0 0 1 0 0,1 0-1 0 0,0 0 0 0 0,1 0 1 0 0,0 1-1 0 0,0-1 0 0 0,0 0 1 0 0,1 0-1 0 0,1 0 0 0 0,3 13 1 0 0,-5-19-171 0 0,1 1 0 0 0,0-1 0 0 0,0 0 0 0 0,0-1 0 0 0,1 1 0 0 0,-1 0 0 0 0,0 0 0 0 0,1 0 0 0 0,-1-1 0 0 0,1 1 0 0 0,1 1 1 0 0,15 4-5570 0 0,-7-7-563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9:12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 13307 0 0,'-19'8'4955'0'0,"18"-6"-3159"0"0,13-4-1447 0 0,11-3-391 0 0,0 2 1 0 0,-1 1-1 0 0,1 1 0 0 0,0 0 1 0 0,0 2-1 0 0,0 1 1 0 0,0 0-1 0 0,31 9 0 0 0,-40-6-1982 0 0,-17-3 1166 0 0,-26 0 1009 0 0,6-1-108 0 0,18 1-13 0 0,-1 0 0 0 0,1 0-1 0 0,0 1 1 0 0,0 0 0 0 0,0 0 0 0 0,0 1 0 0 0,0-1 0 0 0,1 1 0 0 0,0 0 0 0 0,0 0 0 0 0,0 1 0 0 0,0-1-1 0 0,0 1 1 0 0,1 0 0 0 0,0 0 0 0 0,0 0 0 0 0,0 0 0 0 0,1 0 0 0 0,0 1 0 0 0,0-1 0 0 0,0 1 0 0 0,1-1 0 0 0,-2 8-1 0 0,2-7-164 0 0,0 0-1 0 0,0 0 1 0 0,0 0-1 0 0,1 0 0 0 0,-1 1 1 0 0,2-1-1 0 0,-1 0 1 0 0,1 0-1 0 0,0 0 0 0 0,0 1 1 0 0,0-1-1 0 0,1 0 0 0 0,0-1 1 0 0,0 1-1 0 0,1 0 1 0 0,0 0-1 0 0,0-1 0 0 0,0 0 1 0 0,0 0-1 0 0,1 0 0 0 0,7 8 1 0 0,-11-13 45 0 0,0 1 0 0 0,1-1 0 0 0,-1 1 0 0 0,0-1 0 0 0,0 0 0 0 0,1 1 1 0 0,-1-1-1 0 0,0 0 0 0 0,1 1 0 0 0,-1-1 0 0 0,0 0 0 0 0,1 1 0 0 0,-1-1 0 0 0,0 0 0 0 0,1 0 0 0 0,-1 1 0 0 0,1-1 0 0 0,-1 0 1 0 0,1 0-1 0 0,-1 0 0 0 0,1 0 0 0 0,-1 1 0 0 0,1-1 0 0 0,-1 0 0 0 0,0 0 0 0 0,1 0 0 0 0,-1 0 0 0 0,1 0 0 0 0,-1 0 1 0 0,1 0-1 0 0,-1 0 0 0 0,1-1 0 0 0,-1 1 0 0 0,1 0 0 0 0,-1 0 0 0 0,1 0 0 0 0,-1 0 0 0 0,0-1 0 0 0,1 1 0 0 0,-1 0 1 0 0,1 0-1 0 0,-1-1 0 0 0,0 1 0 0 0,1 0 0 0 0,-1-1 0 0 0,0 1 0 0 0,1 0 0 0 0,-1-1 0 0 0,0 1 0 0 0,0-1 0 0 0,1 1 1 0 0,-1 0-1 0 0,0-1 0 0 0,0 1 0 0 0,0-1 0 0 0,1 1 0 0 0,-1-1 0 0 0,0 0 0 0 0,3-34-5129 0 0,-3 22 4534 0 0,5-3-1736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9:13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3121 0 0,'1'0'310'0'0,"1"0"1"0"0,0 1 0 0 0,0-1 0 0 0,0 1-1 0 0,-1 0 1 0 0,1 0 0 0 0,0 0-1 0 0,-1 0 1 0 0,1 0 0 0 0,-1 0 0 0 0,1 0-1 0 0,-1 0 1 0 0,1 0 0 0 0,-1 1-1 0 0,0-1 1 0 0,0 1 0 0 0,0-1 0 0 0,1 1-1 0 0,-2-1 1 0 0,1 1 0 0 0,2 3 0 0 0,-3-2 11 0 0,1 0 1 0 0,0 1 0 0 0,-1-1 0 0 0,0 1 0 0 0,1-1 0 0 0,-1 1-1 0 0,-1-1 1 0 0,1 0 0 0 0,0 1 0 0 0,-1-1 0 0 0,-1 4 0 0 0,-3 8 112 0 0,0 0 1 0 0,-1 0-1 0 0,-16 26 1 0 0,10-20-1534 0 0,0 0 1 0 0,-32 37 0 0 0,39-53 832 0 0,0 1-1 0 0,0-1 1 0 0,0 0 0 0 0,-1 0-1 0 0,0-1 1 0 0,0 1-1 0 0,0-1 1 0 0,-1-1 0 0 0,1 1-1 0 0,-1-1 1 0 0,0 0 0 0 0,0-1-1 0 0,0 1 1 0 0,-8 0-1 0 0,67-5 6578 0 0,16 8-4647 0 0,-56-5-1849 0 0,-1 1 0 0 0,0 0 0 0 0,1 1 0 0 0,-1 0 0 0 0,0 1 0 0 0,0 1 0 0 0,-1-1-1 0 0,0 2 1 0 0,19 11 0 0 0,-28-16-38 0 0,0 0-1 0 0,0-1 0 0 0,-1 1 0 0 0,1 0 0 0 0,0 0 0 0 0,0-1 0 0 0,-1 1 0 0 0,1 0 1 0 0,0 0-1 0 0,-1 0 0 0 0,1 0 0 0 0,-1 0 0 0 0,1 0 0 0 0,-1 0 0 0 0,0 0 1 0 0,1 0-1 0 0,-1 0 0 0 0,0 1 0 0 0,0-1 0 0 0,1 1 0 0 0,0 7-2513 0 0,5 6-1139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9:13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5225 0 0,'16'3'6627'0'0,"22"-5"-4742"0"0,-24 1-1104 0 0,4 0-239 0 0,1 1 0 0 0,19 3 0 0 0,-34-3-432 0 0,0 1 0 0 0,1 0 0 0 0,-1 0 0 0 0,1 0 1 0 0,-1 0-1 0 0,0 0 0 0 0,0 1 0 0 0,0 0 0 0 0,0 0 0 0 0,0 0 0 0 0,0 1 0 0 0,-1-1 1 0 0,1 1-1 0 0,5 5 0 0 0,-7-5-21 0 0,-1-1 1 0 0,0 1 0 0 0,0-1 0 0 0,0 1-1 0 0,0 0 1 0 0,0-1 0 0 0,0 1-1 0 0,-1 0 1 0 0,1 0 0 0 0,-1 0-1 0 0,0 0 1 0 0,0-1 0 0 0,0 1-1 0 0,0 0 1 0 0,-1 3 0 0 0,-10 49-963 0 0,6-37-609 0 0,-3 7-3911 0 0,8-24 5229 0 0,-1-1 0 0 0,1 0 0 0 0,0 1 0 0 0,-1-1 0 0 0,1 0 0 0 0,0 1 0 0 0,-1-1 0 0 0,1 0 0 0 0,-1 1 1 0 0,1-1-1 0 0,0 0 0 0 0,-1 0 0 0 0,1 0 0 0 0,-1 1 0 0 0,1-1 0 0 0,-1 0 0 0 0,1 0 0 0 0,-1 0 0 0 0,1 0 0 0 0,-1 0 0 0 0,1 0 1 0 0,0 0-1 0 0,-1 0 0 0 0,1 0 0 0 0,-1 0 0 0 0,1 0 0 0 0,-1 0 0 0 0,1 0 0 0 0,-1 0 0 0 0,1 0 0 0 0,-1-1 0 0 0,1 1 1 0 0,-1 0-1 0 0,1 0 0 0 0,0 0 0 0 0,-1-1 0 0 0,1 1 0 0 0,-1 0 0 0 0,1-1 0 0 0,0 1 0 0 0,-1-1 0 0 0,-5-3-3026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9:13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78 3265 0 0,'-3'16'2438'0'0,"0"0"0"0"0,0 0 1 0 0,1 24-1 0 0,2-35-2132 0 0,0 0 1 0 0,0 0-1 0 0,1 0 0 0 0,0 0 1 0 0,0 0-1 0 0,0 0 0 0 0,0 0 1 0 0,1 0-1 0 0,-1-1 1 0 0,1 1-1 0 0,1 0 0 0 0,-1-1 1 0 0,1 0-1 0 0,-1 1 0 0 0,6 4 1 0 0,-7-11-336 0 0,0 0 0 0 0,0 0 0 0 0,0 0 0 0 0,0 0 0 0 0,-1-1 0 0 0,1 1 0 0 0,-1 0 0 0 0,1 0 0 0 0,-1-5 0 0 0,2-33-240 0 0,3-46 164 0 0,-4 78 139 0 0,0 0-1 0 0,1 1 0 0 0,0-1 0 0 0,1 0 0 0 0,-1 1 0 0 0,1-1 0 0 0,1 1 0 0 0,4-8 0 0 0,-7 14-17 0 0,0-1 1 0 0,0 1-1 0 0,0 0 0 0 0,1-1 0 0 0,-1 1 0 0 0,0 0 0 0 0,1 0 0 0 0,-1 0 0 0 0,1 0 0 0 0,-1 0 0 0 0,1 0 0 0 0,0 0 0 0 0,-1 0 0 0 0,1 1 0 0 0,0-1 1 0 0,0 1-1 0 0,-1-1 0 0 0,1 1 0 0 0,0 0 0 0 0,0 0 0 0 0,2-1 0 0 0,0 2-15 0 0,1-1 0 0 0,-1 1 0 0 0,0-1-1 0 0,0 1 1 0 0,0 1 0 0 0,0-1 0 0 0,0 0 0 0 0,0 1 0 0 0,5 3-1 0 0,-5-3 46 0 0,0 0 0 0 0,0 0-1 0 0,-1 1 1 0 0,1-1-1 0 0,-1 1 1 0 0,1 0-1 0 0,-1 0 1 0 0,0 0 0 0 0,0 1-1 0 0,0-1 1 0 0,-1 1-1 0 0,1-1 1 0 0,-1 1 0 0 0,0 0-1 0 0,0 0 1 0 0,0 0-1 0 0,-1 0 1 0 0,1 0-1 0 0,0 7 1 0 0,-2-8 36 0 0,-1 0 0 0 0,0-1 0 0 0,0 1-1 0 0,0 0 1 0 0,0 0 0 0 0,0-1 0 0 0,-1 1 0 0 0,1-1 0 0 0,-1 1 0 0 0,1-1 0 0 0,-1 1-1 0 0,0-1 1 0 0,0 0 0 0 0,0 0 0 0 0,-1 0 0 0 0,1 0 0 0 0,-4 2 0 0 0,-43 27 476 0 0,13-14-404 0 0,19-8-488 0 0,49-13-2 0 0,-20 2-238 0 0,1-1 0 0 0,-2 0 0 0 0,24-10 0 0 0,-9 0-4331 0 0,43-28 0 0 0,-69 40 4878 0 0,37-19-5263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9:14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21 6169 0 0,'-5'-1'534'0'0,"1"1"0"0"0,-1-1 0 0 0,1 1 0 0 0,-1 0 0 0 0,1 1 0 0 0,-1-1 1 0 0,0 1-1 0 0,1 0 0 0 0,0 0 0 0 0,-1 0 0 0 0,1 0 0 0 0,0 1 0 0 0,-1 0 0 0 0,1 0 0 0 0,0 0 0 0 0,0 0 0 0 0,1 1 0 0 0,-8 5 0 0 0,8-4-397 0 0,-1 0 0 0 0,2-1 1 0 0,-1 1-1 0 0,0 0 0 0 0,1 0 0 0 0,-1 0 1 0 0,1 0-1 0 0,0 1 0 0 0,1-1 1 0 0,-1 1-1 0 0,1-1 0 0 0,0 1 0 0 0,0 0 1 0 0,0-1-1 0 0,1 1 0 0 0,-1 0 0 0 0,1-1 1 0 0,1 8-1 0 0,0-7-141 0 0,0 0-1 0 0,0-1 1 0 0,1 1-1 0 0,-1-1 1 0 0,1 1 0 0 0,0-1-1 0 0,1 0 1 0 0,-1 0 0 0 0,1 0-1 0 0,0 0 1 0 0,-1-1-1 0 0,2 1 1 0 0,-1-1 0 0 0,0 1-1 0 0,1-1 1 0 0,-1 0-1 0 0,1 0 1 0 0,0-1 0 0 0,0 1-1 0 0,0-1 1 0 0,1 0-1 0 0,-1 0 1 0 0,0 0 0 0 0,6 1-1 0 0,-6-2 70 0 0,0 1-1 0 0,0-1 0 0 0,0 0 0 0 0,0 0 0 0 0,0 0 1 0 0,0-1-1 0 0,1 1 0 0 0,-1-1 0 0 0,0 0 0 0 0,0 0 1 0 0,0-1-1 0 0,1 1 0 0 0,-1-1 0 0 0,0 0 1 0 0,0 0-1 0 0,0 0 0 0 0,0-1 0 0 0,0 1 0 0 0,0-1 1 0 0,-1 0-1 0 0,1 0 0 0 0,0 0 0 0 0,-1-1 1 0 0,1 1-1 0 0,-1-1 0 0 0,0 0 0 0 0,3-3 0 0 0,-5 3 36 0 0,1 0-1 0 0,-1 0 1 0 0,0 0-1 0 0,0 0 1 0 0,0 0-1 0 0,0 0 1 0 0,-1 0-1 0 0,1 0 0 0 0,-1-1 1 0 0,0 1-1 0 0,0 0 1 0 0,0 0-1 0 0,0 0 1 0 0,-1-1-1 0 0,1 1 1 0 0,-1 0-1 0 0,0 0 0 0 0,0 0 1 0 0,0 0-1 0 0,0 0 1 0 0,0 0-1 0 0,-1 0 1 0 0,-3-5-1 0 0,-2-4-98 0 0,-1 0 0 0 0,-1 0-1 0 0,-18-20 1 0 0,21 26-288 0 0,0 1 0 0 0,0-1-1 0 0,0 1 1 0 0,-1 0 0 0 0,0 1 0 0 0,0-1-1 0 0,-8-3 1 0 0,12 7 110 0 0,1 0 0 0 0,0 0-1 0 0,0 1 1 0 0,0-1 0 0 0,-1 0 0 0 0,1 1 0 0 0,0 0-1 0 0,-1-1 1 0 0,1 1 0 0 0,0 0 0 0 0,0 0-1 0 0,-1 1 1 0 0,1-1 0 0 0,0 0 0 0 0,-1 1 0 0 0,1-1-1 0 0,0 1 1 0 0,0 0 0 0 0,-1 0 0 0 0,1-1-1 0 0,0 2 1 0 0,0-1 0 0 0,0 0 0 0 0,0 0-1 0 0,0 1 1 0 0,1-1 0 0 0,-1 1 0 0 0,0-1 0 0 0,-2 4-1 0 0,-3 5-717 0 0,1-1 0 0 0,0 1 0 0 0,1 1 0 0 0,0-1 0 0 0,0 1-1 0 0,1 0 1 0 0,1 0 0 0 0,-5 22 0 0 0,2 6-1087 0 0,-3 48-1 0 0,8-71 2419 0 0,0 0 0 0 0,1 0-1 0 0,0-1 1 0 0,5 24 0 0 0,-4-35 17 0 0,0 1 0 0 0,0-1 1 0 0,1 0-1 0 0,0 0 0 0 0,0 0 0 0 0,0 0 1 0 0,0 0-1 0 0,0 0 0 0 0,1 0 0 0 0,-1-1 1 0 0,1 1-1 0 0,0-1 0 0 0,1 0 0 0 0,-1 0 1 0 0,0 0-1 0 0,1 0 0 0 0,-1 0 0 0 0,1-1 1 0 0,0 0-1 0 0,5 3 0 0 0,0-2-282 0 0,0 0-1 0 0,0-1 1 0 0,0 0 0 0 0,0 0-1 0 0,0 0 1 0 0,0-2 0 0 0,0 1-1 0 0,1-1 1 0 0,-1 0-1 0 0,0-1 1 0 0,0 0 0 0 0,0 0-1 0 0,0-1 1 0 0,0-1 0 0 0,17-5-1 0 0,-9 1-1201 0 0,0-1 0 0 0,26-15-1 0 0,23-25-6832 0 0,-46 31 3333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9:1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11002 0 0,'2'2'736'0'0,"1"0"0"0"0,0 0 0 0 0,0 0 0 0 0,0 0-1 0 0,0 0 1 0 0,0 0 0 0 0,0-1 0 0 0,5 2 0 0 0,52 9 851 0 0,-11-2-1176 0 0,-44-9-353 0 0,0 1 0 0 0,0 0 0 0 0,0 0 0 0 0,0 0 0 0 0,0 0 1 0 0,-1 1-1 0 0,1 0 0 0 0,7 6 0 0 0,-11-8-52 0 0,0 1 1 0 0,-1-1-1 0 0,1 0 0 0 0,0 0 1 0 0,0 1-1 0 0,-1-1 1 0 0,1 1-1 0 0,0-1 0 0 0,-1 0 1 0 0,0 1-1 0 0,1-1 1 0 0,-1 1-1 0 0,0-1 0 0 0,0 1 1 0 0,1-1-1 0 0,-1 1 1 0 0,0-1-1 0 0,-1 1 0 0 0,1-1 1 0 0,0 1-1 0 0,0-1 1 0 0,-1 1-1 0 0,1-1 0 0 0,-1 1 1 0 0,1-1-1 0 0,-1 0 1 0 0,1 1-1 0 0,-1-1 0 0 0,0 0 1 0 0,0 1-1 0 0,0-1 1 0 0,0 0-1 0 0,0 0 0 0 0,-2 2 1 0 0,-10 11-300 0 0,0-1 1 0 0,-1 0 0 0 0,-1-1 0 0 0,0 0 0 0 0,-24 13-1 0 0,-33 26-870 0 0,71-50 1138 0 0,1-1 0 0 0,-1 1 0 0 0,0 0 0 0 0,1-1 0 0 0,-1 1 0 0 0,0 0 0 0 0,1-1 0 0 0,-1 1 0 0 0,1 0 1 0 0,-1 0-1 0 0,1-1 0 0 0,-1 1 0 0 0,1 0 0 0 0,0 0 0 0 0,-1 0 0 0 0,1 0 0 0 0,0 0 0 0 0,0 0 0 0 0,-1 0 0 0 0,1-1 0 0 0,0 1 0 0 0,0 0 0 0 0,0 0 0 0 0,0 0 0 0 0,0 0 0 0 0,1 0 0 0 0,-1 0 0 0 0,1 1 0 0 0,0 1 9 0 0,0-1 0 0 0,0 0 0 0 0,1 0 0 0 0,-1 0 0 0 0,1 0-1 0 0,0 0 1 0 0,-1 0 0 0 0,1 0 0 0 0,0-1 0 0 0,4 3 0 0 0,7 4 19 0 0,-1-1 0 0 0,27 11 0 0 0,-37-17-35 0 0,38 13-13 0 0,-30-11 54 0 0,0 0 0 0 0,0 0 0 0 0,0 1 0 0 0,-1 1 0 0 0,0 0 0 0 0,14 9 1 0 0,-22-13 15 0 0,-1 0 1 0 0,1 0 0 0 0,0 0 0 0 0,-1 0-1 0 0,1 0 1 0 0,-1 1 0 0 0,0-1 0 0 0,1 0 0 0 0,-1 0-1 0 0,0 1 1 0 0,0-1 0 0 0,0 0 0 0 0,0 0-1 0 0,0 1 1 0 0,0-1 0 0 0,0 0 0 0 0,0 0 0 0 0,-1 1-1 0 0,1-1 1 0 0,0 0 0 0 0,-1 0 0 0 0,1 1 0 0 0,-1-1-1 0 0,1 0 1 0 0,-1 0 0 0 0,0 1 0 0 0,-20 34 377 0 0,19-33-377 0 0,-13 18 378 0 0,0 0-1 0 0,-2-1 1 0 0,0 0-1 0 0,-1-1 1 0 0,-1-2-1 0 0,-41 30 1 0 0,78-42 1538 0 0,12-4-1533 0 0,41 0-67 0 0,51-1-632 0 0,-42-6-3540 0 0,-72 5 2344 0 0,0-1 1 0 0,-1 1-1 0 0,1-2 1 0 0,-1 1 0 0 0,11-6-1 0 0,10-4-5175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9:1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7842 0 0,'-16'7'4350'0'0,"10"-4"-2992"0"0,0 0 0 0 0,0-1-1 0 0,0 2 1 0 0,1-1-1 0 0,-11 9 1 0 0,20-12-1273 0 0,0 1 0 0 0,0 0 0 0 0,0-1 0 0 0,-1 0 0 0 0,1 0 1 0 0,8-1-1 0 0,7-1-91 0 0,1 2 1 0 0,0 0 0 0 0,-1 1-1 0 0,1 0 1 0 0,28 7 0 0 0,-42-6 26 0 0,0-1 0 0 0,-1 1 1 0 0,0 0-1 0 0,1 0 0 0 0,-1 0 0 0 0,0 1 1 0 0,0-1-1 0 0,0 2 0 0 0,0-1 1 0 0,-1 0-1 0 0,1 1 0 0 0,-1 0 0 0 0,0 0 1 0 0,0 0-1 0 0,0 0 0 0 0,-1 1 1 0 0,1-1-1 0 0,-1 1 0 0 0,0 0 0 0 0,-1 0 1 0 0,1 0-1 0 0,-1 1 0 0 0,3 7 1 0 0,-1 5-72 0 0,-1 1 0 0 0,-1 0 0 0 0,-1 0 1 0 0,0 0-1 0 0,-3 22 0 0 0,-6 51-3630 0 0,3-41-1395 0 0,5-49 4749 0 0,-1-1 0 0 0,1 1-1 0 0,0-1 1 0 0,0 1 0 0 0,-1-1 0 0 0,1 1 0 0 0,-1-1 0 0 0,1 1 0 0 0,-1-1 0 0 0,0 0 0 0 0,1 1 0 0 0,-1-1 0 0 0,-2 3 0 0 0,-2 3-2158 0 0,4 7-1386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9:15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7 9218 0 0,'3'-5'4792'0'0,"-2"5"-4564"0"0,-1-1 1 0 0,0 1-1 0 0,1 0 0 0 0,-1 0 0 0 0,0 0 0 0 0,0 0 1 0 0,1 0-1 0 0,-1 0 0 0 0,0 0 0 0 0,1 0 0 0 0,-1 0 1 0 0,0 0-1 0 0,1 0 0 0 0,-1 0 0 0 0,0 0 1 0 0,0 0-1 0 0,1 0 0 0 0,-1 0 0 0 0,4 14 2911 0 0,-5 19-1951 0 0,-28 93 706 0 0,19-94-2026 0 0,2 1 0 0 0,1-1-1 0 0,2 1 1 0 0,-1 36-1 0 0,20-82-1359 0 0,0 1-1 0 0,25-15 1 0 0,43-6-10306 0 0,-59 24 6657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9:15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12635 0 0,'0'-2'353'0'0,"0"1"0"0"0,0-1 0 0 0,0 1 1 0 0,0-1-1 0 0,1 1 0 0 0,-1 0 1 0 0,0-1-1 0 0,1 1 0 0 0,-1 0 0 0 0,1-1 1 0 0,0 1-1 0 0,-1 0 0 0 0,1-1 0 0 0,0 1 1 0 0,0 0-1 0 0,0 0 0 0 0,-1 0 0 0 0,1 0 1 0 0,1 0-1 0 0,-1 0 0 0 0,0 0 1 0 0,1-1-1 0 0,1 1-76 0 0,0-1 0 0 0,0 1 0 0 0,1 0 0 0 0,-1 0 0 0 0,0 0 0 0 0,0 0 0 0 0,1 0 0 0 0,-1 1 0 0 0,5-1 0 0 0,3 1-123 0 0,0 0 1 0 0,0 1-1 0 0,0 0 0 0 0,20 5 0 0 0,-27-5-126 0 0,0 0 0 0 0,1 0 0 0 0,-1 1 0 0 0,0-1-1 0 0,0 1 1 0 0,0 0 0 0 0,0 1 0 0 0,0-1 0 0 0,-1 0 0 0 0,1 1-1 0 0,-1 0 1 0 0,1 0 0 0 0,-1 0 0 0 0,0 0 0 0 0,0 1-1 0 0,0-1 1 0 0,3 6 0 0 0,-5-5-26 0 0,1-1 1 0 0,-1 1-1 0 0,0 0 0 0 0,0 0 1 0 0,0 0-1 0 0,-1 0 0 0 0,1 0 0 0 0,-1 0 1 0 0,0 0-1 0 0,0 0 0 0 0,-1 0 1 0 0,1 0-1 0 0,-1 0 0 0 0,1 0 1 0 0,-1 0-1 0 0,-1 0 0 0 0,1 0 0 0 0,0-1 1 0 0,-4 6-1 0 0,-5 10-599 0 0,-1-1-1 0 0,-1 0 1 0 0,-1-1-1 0 0,-1 0 1 0 0,0-1 0 0 0,-1 0-1 0 0,-27 21 1 0 0,23-19 142 0 0,18-18 456 0 0,1 0 0 0 0,-1 0 0 0 0,1 0 0 0 0,0 1 0 0 0,-1-1 0 0 0,1 0 0 0 0,-1 1 0 0 0,1-1 0 0 0,0 0 1 0 0,-1 1-1 0 0,1-1 0 0 0,0 0 0 0 0,0 1 0 0 0,-1-1 0 0 0,1 1 0 0 0,0-1 0 0 0,0 0 0 0 0,0 1 0 0 0,-1-1 1 0 0,1 1-1 0 0,0-1 0 0 0,0 1 0 0 0,0-1 0 0 0,0 1 0 0 0,0-1 0 0 0,0 1 0 0 0,0-1 0 0 0,0 1 1 0 0,0-1-1 0 0,0 0 0 0 0,0 1 0 0 0,0-1 0 0 0,0 1 0 0 0,0-1 0 0 0,1 1 0 0 0,-1-1 0 0 0,0 1 0 0 0,0-1 1 0 0,0 0-1 0 0,1 1 0 0 0,1 0 13 0 0,-1 0-1 0 0,1 0 1 0 0,0 0 0 0 0,0 0 0 0 0,0 0-1 0 0,-1-1 1 0 0,1 1 0 0 0,0-1 0 0 0,0 1 0 0 0,3-1-1 0 0,55 2 83 0 0,-58-2-123 0 0,12-1-464 0 0,0 0 1 0 0,-1-1-1 0 0,23-5 0 0 0,-28 5-772 0 0,-1-1 0 0 0,0 0 0 0 0,1 0 0 0 0,-1 0 0 0 0,-1-1 0 0 0,1 0 0 0 0,11-10 0 0 0,1-3-4012 0 0</inkml:trace>
  <inkml:trace contextRef="#ctx0" brushRef="#br0" timeOffset="1">411 34 3753 0 0,'-9'-4'3985'0'0,"0"4"-801"0"0,-4 1-271 0 0,3 7-569 0 0,0 1-767 0 0,1 5-753 0 0,2 1-472 0 0,-3 4-264 0 0,1 0-88 0 0,0 4 0 0 0,3 2-256 0 0,1-1-320 0 0,2 2-520 0 0,0 0-705 0 0,0 0-1023 0 0,2 0-753 0 0,-4-1 648 0 0,3 1-1344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9:0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0 566 9122 0 0,'9'-46'7815'0'0,"-4"2"-3639"0"0,-4 23-3172 0 0,2 0 0 0 0,0 0-1 0 0,10-28 1 0 0,-5 26-937 0 0,2 1 0 0 0,0 0 0 0 0,2 1-1 0 0,0 0 1 0 0,1 1 0 0 0,2 0 0 0 0,0 1 0 0 0,0 1 0 0 0,2 0-1 0 0,0 1 1 0 0,1 1 0 0 0,1 1 0 0 0,1 0 0 0 0,0 2 0 0 0,0 0-1 0 0,36-16 1 0 0,-30 14-1798 0 0,-18 4-2153 0 0,-8 10 3558 0 0,0 1 0 0 0,0-1 1 0 0,0 1-1 0 0,0-1 0 0 0,0 1 0 0 0,0 0 0 0 0,0-1 0 0 0,0 1 1 0 0,0-1-1 0 0,0 1 0 0 0,0-1 0 0 0,-1 1 0 0 0,1 0 0 0 0,0-1 0 0 0,0 1 1 0 0,-5-4-3911 0 0,-7-1-3091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9:16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24 3497 0 0,'-8'23'2020'0'0,"3"-9"-440"0"0,0 1 0 0 0,0 0-1 0 0,2 1 1 0 0,0-1 0 0 0,-2 25-1 0 0,5-46-881 0 0,1 0-1 0 0,0 0 0 0 0,0 0 0 0 0,0 0 1 0 0,4-9-1 0 0,-1 6-485 0 0,0-1 1 0 0,1 0-1 0 0,0 1 0 0 0,0 0 0 0 0,1 0 1 0 0,8-9-1 0 0,-10 14-258 0 0,-1 0 1 0 0,1 0-1 0 0,0 0 0 0 0,0 1 1 0 0,1 0-1 0 0,-1 0 0 0 0,1 0 1 0 0,0 0-1 0 0,-1 1 1 0 0,9-4-1 0 0,-10 5 70 0 0,0 1 0 0 0,1-1 1 0 0,-1 0-1 0 0,0 1 0 0 0,0 0 1 0 0,0 0-1 0 0,0 0 0 0 0,1 0 0 0 0,-1 1 1 0 0,0-1-1 0 0,0 1 0 0 0,0 0 0 0 0,0-1 1 0 0,0 2-1 0 0,0-1 0 0 0,0 0 1 0 0,0 0-1 0 0,0 1 0 0 0,3 2 0 0 0,-5-3 7 0 0,1 0 0 0 0,0-1-1 0 0,0 1 1 0 0,-1 1-1 0 0,1-1 1 0 0,-1 0-1 0 0,1 0 1 0 0,-1 1 0 0 0,1-1-1 0 0,-1 0 1 0 0,0 1-1 0 0,0 0 1 0 0,1-1-1 0 0,-1 1 1 0 0,0 0-1 0 0,-1-1 1 0 0,1 1 0 0 0,0 0-1 0 0,0 0 1 0 0,-1 0-1 0 0,1 0 1 0 0,-1-1-1 0 0,0 1 1 0 0,1 0 0 0 0,-1 0-1 0 0,0 0 1 0 0,0 0-1 0 0,0 0 1 0 0,-1 0-1 0 0,1 0 1 0 0,0 0 0 0 0,-1 0-1 0 0,1 0 1 0 0,-1 0-1 0 0,0 0 1 0 0,1-1-1 0 0,-1 1 1 0 0,0 0 0 0 0,0 0-1 0 0,0-1 1 0 0,0 1-1 0 0,-1-1 1 0 0,1 1-1 0 0,0-1 1 0 0,-1 1 0 0 0,-2 1-1 0 0,-5 5 98 0 0,0-1-1 0 0,0 0 0 0 0,-1 0 1 0 0,0-1-1 0 0,0-1 1 0 0,-17 8-1 0 0,12-7-41 0 0,8-4-53 0 0,0 0 0 0 0,0 1 0 0 0,1 0 0 0 0,0 0 0 0 0,-1 1 0 0 0,1 0-1 0 0,-5 4 1 0 0,10-7-32 0 0,1-1 0 0 0,-1 0 0 0 0,1 0 0 0 0,0 1-1 0 0,0-1 1 0 0,-1 0 0 0 0,1 1 0 0 0,0-1 0 0 0,-1 0 0 0 0,1 1-1 0 0,0-1 1 0 0,0 0 0 0 0,0 1 0 0 0,-1-1 0 0 0,1 1 0 0 0,0-1-1 0 0,0 0 1 0 0,0 1 0 0 0,0-1 0 0 0,0 1 0 0 0,0-1 0 0 0,0 1-1 0 0,0-1 1 0 0,0 0 0 0 0,0 1 0 0 0,0-1 0 0 0,0 1 0 0 0,0-1-1 0 0,0 1 1 0 0,0-1 0 0 0,0 0 0 0 0,1 1 0 0 0,-1-1 0 0 0,0 1-1 0 0,16 8-73 0 0,20-3-353 0 0,-26-6-269 0 0,0 0 0 0 0,0-1 0 0 0,0 0 0 0 0,0-1 0 0 0,0 0 0 0 0,13-5 0 0 0,-12 3-1061 0 0,0 0 0 0 0,-1-1-1 0 0,1-1 1 0 0,-1 0 0 0 0,11-8 0 0 0,4-6-3345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9:16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26 862 6241 0 0,'-1'1'451'0'0,"-1"-1"-1"0"0,1 0 0 0 0,0 1 0 0 0,-1-1 0 0 0,1 1 0 0 0,-1-1 1 0 0,1 1-1 0 0,0 0 0 0 0,-1 0 0 0 0,1 0 0 0 0,0 0 0 0 0,0 0 1 0 0,0 0-1 0 0,0 0 0 0 0,0 0 0 0 0,0 0 0 0 0,0 0 0 0 0,0 0 1 0 0,-1 2-1 0 0,2-3-368 0 0,0 1-1 0 0,0-1 1 0 0,0 0 0 0 0,0 1 0 0 0,0-1-1 0 0,0 0 1 0 0,0 1 0 0 0,0-1 0 0 0,0 0-1 0 0,0 0 1 0 0,0 1 0 0 0,0-1 0 0 0,0 0-1 0 0,0 1 1 0 0,0-1 0 0 0,0 0 0 0 0,0 0-1 0 0,1 1 1 0 0,-1-1 0 0 0,0 0 0 0 0,0 0-1 0 0,0 1 1 0 0,1-1 0 0 0,-1 0 0 0 0,0 0-1 0 0,0 1 1 0 0,0-1 0 0 0,1 0 0 0 0,-1 0-1 0 0,0 0 1 0 0,1 1 0 0 0,18 1 817 0 0,0-4-617 0 0,0-2 0 0 0,0 0 0 0 0,0 0 0 0 0,0-2 0 0 0,-1-1-1 0 0,19-8 1 0 0,-2-3 443 0 0,65-43-1 0 0,-78 46-472 0 0,-2-1 0 0 0,0 0 0 0 0,31-35 0 0 0,-37 34-203 0 0,-1 0 0 0 0,-1-1 0 0 0,-1-1 0 0 0,0 0 0 0 0,-1 0 0 0 0,-1-1 0 0 0,-1 0-1 0 0,7-27 1 0 0,11-37-4 0 0,19-79-4 0 0,-40 136 7 0 0,-1 0 0 0 0,-1-1-1 0 0,-1 1 1 0 0,-2-34-1 0 0,0 48-58 0 0,-1-20 1 0 0,-5 20-978 0 0,-6 37-14341 0 0,7-18 10210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9:17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8362 0 0,'1'1'472'0'0,"0"0"0"0"0,0-1 0 0 0,0 1 1 0 0,0 0-1 0 0,0-1 0 0 0,0 1 0 0 0,0-1 0 0 0,1 0 1 0 0,-1 1-1 0 0,0-1 0 0 0,0 0 0 0 0,0 1 0 0 0,0-1 1 0 0,1 0-1 0 0,-1 0 0 0 0,0 0 0 0 0,0 0 0 0 0,2-1 1 0 0,27-7 1920 0 0,24-21-1737 0 0,-54 29-637 0 0,34-23 636 0 0,-24 16-445 0 0,0 0 1 0 0,0 0-1 0 0,0 1 0 0 0,1 0 1 0 0,0 1-1 0 0,0 0 0 0 0,12-3 1 0 0,-21 8-177 0 0,0 0 0 0 0,0 0 1 0 0,0 0-1 0 0,-1 1 0 0 0,1-1 1 0 0,0 1-1 0 0,0-1 1 0 0,0 1-1 0 0,0-1 0 0 0,0 1 1 0 0,-1 0-1 0 0,1 0 1 0 0,0 0-1 0 0,-1 0 0 0 0,1 0 1 0 0,-1 0-1 0 0,1 0 0 0 0,-1 1 1 0 0,1-1-1 0 0,-1 1 1 0 0,0-1-1 0 0,0 1 0 0 0,0-1 1 0 0,0 1-1 0 0,0 0 1 0 0,1 2-1 0 0,5 7 0 0 0,-1 1 1 0 0,7 21-1 0 0,-10-23 8 0 0,10 28-1137 0 0,13 60 0 0 0,-20-69-3209 0 0,0 1-3484 0 0,-5-23 1666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9:22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4401 0 0,'8'17'2162'0'0,"4"2"-2101"0"0,0-1 0 0 0,1 0 0 0 0,1-1-1 0 0,1 0 1 0 0,1-1 0 0 0,24 19 0 0 0,-24-23 614 0 0,0-1-1 0 0,1-1 1 0 0,0-1 0 0 0,27 11-1 0 0,-22-11-205 0 0,0-2-1 0 0,45 9 1 0 0,-56-14-442 0 0,0-1 0 0 0,0 0 0 0 0,0-1 0 0 0,0 0 1 0 0,0 0-1 0 0,0-1 0 0 0,0-1 0 0 0,15-3 0 0 0,-22 3 41 0 0,-1 1 0 0 0,1-1 0 0 0,0 0 0 0 0,0 0 0 0 0,-1 0 1 0 0,0-1-1 0 0,1 0 0 0 0,-1 1 0 0 0,0-1 0 0 0,0 0 0 0 0,0 0 0 0 0,-1 0 0 0 0,1-1 0 0 0,2-4 1 0 0,3-7 128 0 0,0 0 0 0 0,7-21 0 0 0,11-21-167 0 0,-16 42-223 0 0,10-16-791 0 0,-12 11-5561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9:22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5521 0 0,'-1'0'278'0'0,"1"0"-1"0"0,0 1 1 0 0,-1-1-1 0 0,1 0 1 0 0,-1 1-1 0 0,1-1 1 0 0,0 1-1 0 0,-1-1 1 0 0,1 1-1 0 0,0-1 1 0 0,-1 1-1 0 0,1-1 1 0 0,0 1-1 0 0,0-1 1 0 0,0 1-1 0 0,0-1 1 0 0,-1 1-1 0 0,1-1 1 0 0,0 1-1 0 0,0-1 1 0 0,0 1-1 0 0,0 0 0 0 0,0-1 1 0 0,0 1-1 0 0,0-1 1 0 0,0 1-1 0 0,0-1 1 0 0,1 1-1 0 0,-1 0 1 0 0,15 9 3722 0 0,23-3-1126 0 0,-6-8-1783 0 0,-21 0-915 0 0,0 1 0 0 0,0 0 0 0 0,1 1 1 0 0,12 2-1 0 0,-19-2-160 0 0,-1 1-1 0 0,0-1 1 0 0,1 1 0 0 0,-1 0 0 0 0,0 0 0 0 0,0 0 0 0 0,0 1 0 0 0,0-1 0 0 0,0 1 0 0 0,0 0 0 0 0,-1 0-1 0 0,0 1 1 0 0,6 5 0 0 0,-6-4 24 0 0,0-1 0 0 0,0 1 1 0 0,-1 0-1 0 0,0 0 0 0 0,0 0 0 0 0,0 0 0 0 0,0 0 0 0 0,-1 0 0 0 0,1 0 0 0 0,-2 0 1 0 0,2 9-1 0 0,-3 65-2691 0 0,-1-35-5541 0 0,2-44 8097 0 0,0 0 0 0 0,0 0-1 0 0,0 1 1 0 0,0-1-1 0 0,0 0 1 0 0,0 0 0 0 0,0 0-1 0 0,0 1 1 0 0,0-1 0 0 0,0 0-1 0 0,0 0 1 0 0,0 0-1 0 0,0 1 1 0 0,-1-1 0 0 0,1 0-1 0 0,0 0 1 0 0,0 0-1 0 0,0 1 1 0 0,0-1 0 0 0,0 0-1 0 0,0 0 1 0 0,0 0 0 0 0,-1 0-1 0 0,1 0 1 0 0,0 1-1 0 0,0-1 1 0 0,0 0 0 0 0,0 0-1 0 0,-1 0 1 0 0,1 0-1 0 0,0 0 1 0 0,0 0 0 0 0,0 0-1 0 0,-1 0 1 0 0,1 0 0 0 0,0 0-1 0 0,0 0 1 0 0,0 0-1 0 0,-1 0 1 0 0,1 0 0 0 0,0 0-1 0 0,0 0 1 0 0,0 0-1 0 0,-1 0 1 0 0,1 0 0 0 0,0 0-1 0 0,0 0 1 0 0,0 0 0 0 0,-1 0-1 0 0,1 0 1 0 0,0 0-1 0 0,0 0 1 0 0,0 0 0 0 0,0-1-1 0 0,-1 1 1 0 0,1 0-1 0 0,0 0 1 0 0,0 0 0 0 0,0 0-1 0 0,0 0 1 0 0,0-1 0 0 0,-1 1-1 0 0,1 0 1 0 0,0 0-1 0 0,0-1 1 0 0,-2 0-959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9:24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2857 0 0,'-3'0'612'0'0,"-1"0"1"0"0,1 1-1 0 0,0-1 1 0 0,0 0-1 0 0,0 1 1 0 0,0 0-1 0 0,0 0 1 0 0,0 0-1 0 0,0 0 1 0 0,1 0-1 0 0,-1 0 1 0 0,-4 3-1 0 0,5-2-285 0 0,0-1-1 0 0,0 1 1 0 0,0 0-1 0 0,1 0 1 0 0,-1 0-1 0 0,0 0 0 0 0,1 0 1 0 0,-1 1-1 0 0,1-1 1 0 0,0 0-1 0 0,-2 6 1 0 0,0 1-101 0 0,1 0 1 0 0,1 0 0 0 0,0 0-1 0 0,0 0 1 0 0,1 0 0 0 0,0 0 0 0 0,1 12-1 0 0,0-11-202 0 0,0-1-1 0 0,0 1 1 0 0,1 0-1 0 0,0-1 1 0 0,1 1-1 0 0,0-1 1 0 0,0 0-1 0 0,1 1 1 0 0,0-2-1 0 0,1 1 1 0 0,0 0-1 0 0,0-1 1 0 0,1 0-1 0 0,0 0 1 0 0,0-1-1 0 0,1 0 1 0 0,0 0-1 0 0,0 0 1 0 0,1-1-1 0 0,-1 0 1 0 0,2 0-1 0 0,-1-1 1 0 0,0 0-1 0 0,1-1 1 0 0,0 0-1 0 0,0 0 1 0 0,0-1-1 0 0,1 0 1 0 0,-1 0-1 0 0,1-1 1 0 0,0-1-1 0 0,-1 1 1 0 0,1-2-1 0 0,0 1 1 0 0,0-1-1 0 0,17-3 1 0 0,0-2 198 0 0,0-1 1 0 0,0-2 0 0 0,-1-1-1 0 0,0-1 1 0 0,0-1-1 0 0,-1-1 1 0 0,-1-1 0 0 0,0-1-1 0 0,-1-2 1 0 0,0 0-1 0 0,35-34 1 0 0,-57 49-778 0 0,0-1-1 0 0,0 0 1 0 0,0 1-1 0 0,0-1 1 0 0,0 0 0 0 0,0 1-1 0 0,0-1 1 0 0,-1 0 0 0 0,1 0-1 0 0,-1 0 1 0 0,1 0-1 0 0,-1 0 1 0 0,0 0 0 0 0,0 0-1 0 0,0 0 1 0 0,0 0 0 0 0,0 0-1 0 0,0 0 1 0 0,0 0-1 0 0,-1 1 1 0 0,1-1 0 0 0,-1 0-1 0 0,0 0 1 0 0,1 0 0 0 0,-1 0-1 0 0,0 1 1 0 0,-2-4-1 0 0,-2-8-1367 0 0,1-3-262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9:2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6537 0 0,'6'-1'7282'0'0,"2"2"-3374"0"0,21 12-2402 0 0,-21-9-709 0 0,12 3-522 0 0,0 0 1 0 0,21 3-1 0 0,-27-8-74 0 0,1 2 0 0 0,-1 0 0 0 0,0 0 0 0 0,-1 1-1 0 0,1 1 1 0 0,13 8 0 0 0,-25-12-155 0 0,0 0 0 0 0,0-1 1 0 0,0 1-1 0 0,-1 1 0 0 0,1-1 0 0 0,-1 0 0 0 0,1 0 1 0 0,-1 1-1 0 0,0-1 0 0 0,0 0 0 0 0,0 1 0 0 0,0-1 1 0 0,0 1-1 0 0,0 0 0 0 0,-1-1 0 0 0,0 1 0 0 0,1 0 1 0 0,-1-1-1 0 0,0 1 0 0 0,0 0 0 0 0,0-1 0 0 0,0 1 1 0 0,-1 0-1 0 0,0 2 0 0 0,-2 12 40 0 0,-1-1 1 0 0,-10 29-1 0 0,6-22-132 0 0,-20 82-1222 0 0,21-69-2540 0 0,0-1-4773 0 0,5-23 1889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6:57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1285 41 11098 0 0,'-23'-8'1011'0'0,"0"0"-1"0"0,-1 2 1 0 0,-41-7-1 0 0,32 10-626 0 0,1 1-1 0 0,-1 2 0 0 0,0 1 0 0 0,-44 7 1 0 0,4 6 452 0 0,0 4-1 0 0,-117 44 1 0 0,137-42-443 0 0,1 2 0 0 0,2 2 0 0 0,0 3 1 0 0,-58 41-1 0 0,81-49-397 0 0,1 2 1 0 0,2 1 0 0 0,0 1 0 0 0,1 1 0 0 0,1 1-1 0 0,2 1 1 0 0,1 1 0 0 0,-27 48 0 0 0,36-56-87 0 0,1 1 0 0 0,0 0 0 0 0,2 1 0 0 0,0-1 0 0 0,1 2 1 0 0,2-1-1 0 0,0 0 0 0 0,1 1 0 0 0,0 27 0 0 0,4-33-10 0 0,0 1 0 0 0,1-1 0 0 0,0 0 0 0 0,1 0 0 0 0,1 0 0 0 0,1 0 1 0 0,0 0-1 0 0,1-1 0 0 0,1 0 0 0 0,0 0 0 0 0,1 0 0 0 0,18 24 0 0 0,-10-20-58 0 0,1-1 0 0 0,1 0 0 0 0,0-1 1 0 0,1-1-1 0 0,1 0 0 0 0,31 18 0 0 0,137 63-266 0 0,-88-54 473 0 0,1-4-1 0 0,187 45 0 0 0,-219-69 122 0 0,1-4 0 0 0,0-2 1 0 0,0-4-1 0 0,1-2 0 0 0,93-9 0 0 0,-131 2-19 0 0,1-2 1 0 0,-1-1-1 0 0,-1-1 0 0 0,1-1 0 0 0,-1-2 1 0 0,-1-2-1 0 0,0-1 0 0 0,-1-1 1 0 0,56-38-1 0 0,-68 40 21 0 0,-1-1 0 0 0,0-1 0 0 0,-2 0 0 0 0,1-1 0 0 0,-2-1-1 0 0,0 0 1 0 0,-1-1 0 0 0,-1 0 0 0 0,0-1 0 0 0,-2-1 0 0 0,0 1 0 0 0,-1-2 0 0 0,-1 1 0 0 0,-1-1 0 0 0,-1-1 0 0 0,4-27 0 0 0,-7 20-59 0 0,-1 0 1 0 0,-1 0-1 0 0,-2-1 1 0 0,-1 1-1 0 0,-1 0 0 0 0,-2 0 1 0 0,0 1-1 0 0,-2-1 1 0 0,-11-27-1 0 0,-2 3 201 0 0,-3 1 1 0 0,-1 2-1 0 0,-54-82 0 0 0,63 108-199 0 0,-1 2 1 0 0,-1 0-1 0 0,-1 1 1 0 0,-1 1-1 0 0,-34-28 0 0 0,38 37-76 0 0,0 1 0 0 0,0 0 0 0 0,-1 1 0 0 0,0 1-1 0 0,0 1 1 0 0,-1 0 0 0 0,0 1 0 0 0,0 1-1 0 0,-30-6 1 0 0,-2 6-95 0 0,0 1 0 0 0,0 2 0 0 0,1 2 0 0 0,-1 3 0 0 0,-85 15-1 0 0,60-2-397 0 0,0 3-1 0 0,-141 57 1 0 0,151-48-1589 0 0,-102 61 0 0 0,129-64-1488 0 0,-62 52 0 0 0,92-70 2461 0 0,0-1 0 0 0,0 1-1 0 0,-10 15 1 0 0,12-13-464 0 0,0 0-1 0 0,1 0 1 0 0,-5 14 0 0 0,9-23 1498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6:58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1434 204 13275 0 0,'-57'-12'1597'0'0,"-122"-21"-141"0"0,150 30-1400 0 0,0 1-1 0 0,0 1 1 0 0,0 2 0 0 0,-38 5-1 0 0,13 5 517 0 0,1 1-1 0 0,0 4 1 0 0,1 1 0 0 0,-65 32-1 0 0,-189 116 385 0 0,266-141-862 0 0,1 1-1 0 0,1 2 0 0 0,1 2 0 0 0,2 2 1 0 0,-62 67-1 0 0,85-83-93 0 0,1 0 0 0 0,1 1 0 0 0,0 0 0 0 0,1 1 0 0 0,1 0 0 0 0,0 0 1 0 0,-7 28-1 0 0,12-31-33 0 0,0 0 0 0 0,1 1 0 0 0,0-1 0 0 0,2 1 0 0 0,-1 0 0 0 0,2-1 1 0 0,0 1-1 0 0,0-1 0 0 0,2 1 0 0 0,6 24 0 0 0,3-4-96 0 0,0 0 0 0 0,2-1 0 0 0,2-1-1 0 0,1 0 1 0 0,1-1 0 0 0,2-1 0 0 0,1-1 0 0 0,42 46-1 0 0,-40-52 75 0 0,1-2 0 0 0,1-1 0 0 0,1-1 0 0 0,1 0 0 0 0,0-3 0 0 0,2 0 0 0 0,0-1 0 0 0,0-2 0 0 0,1-1 0 0 0,33 8 0 0 0,-15-8 71 0 0,0-3 1 0 0,0-1-1 0 0,1-3 1 0 0,0-2-1 0 0,0-2 1 0 0,0-3-1 0 0,0-1 1 0 0,0-2-1 0 0,86-20 1 0 0,-79 10 167 0 0,-1-3 0 0 0,0-2 0 0 0,-2-2 0 0 0,0-2 0 0 0,-2-3 0 0 0,-1-2 0 0 0,-1-2 0 0 0,49-40 0 0 0,19-26 413 0 0,114-123-1 0 0,-210 197-482 0 0,-1 0 0 0 0,-2-1 0 0 0,0-1 0 0 0,-2-1 0 0 0,0-1 0 0 0,-2 0 0 0 0,21-52 0 0 0,-30 63 24 0 0,0-1 1 0 0,-1 0 0 0 0,-1 0 0 0 0,-1 0 0 0 0,0 0 0 0 0,-1-1 0 0 0,0 1 0 0 0,-2 0-1 0 0,0-1 1 0 0,-1 1 0 0 0,0 0 0 0 0,-1 0 0 0 0,-1 0 0 0 0,-1 0 0 0 0,-11-27 0 0 0,2 16 39 0 0,-2 0 1 0 0,0 1-1 0 0,-2 1 1 0 0,-1 1-1 0 0,0 0 0 0 0,-2 1 1 0 0,-1 2-1 0 0,0 0 1 0 0,-2 1-1 0 0,0 2 1 0 0,-1 0-1 0 0,-46-23 1 0 0,21 15-185 0 0,-1 3 0 0 0,-1 3 0 0 0,-1 1 0 0 0,0 3 0 0 0,-1 2 1 0 0,-62-7-1 0 0,51 13-497 0 0,0 3 0 0 0,0 2 0 0 0,-1 4 1 0 0,1 2-1 0 0,0 3 0 0 0,-84 19 0 0 0,92-11-1592 0 0,2 2 0 0 0,0 3 0 0 0,0 2 0 0 0,-63 35 0 0 0,11 7-6035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7:09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58 152 11787 0 0,'-8'1'2413'0'0,"3"0"-1519"0"0,0 0 0 0 0,1 1-1 0 0,-1-1 1 0 0,0 1 0 0 0,-9 4 0 0 0,14-5-933 0 0,-1-1 0 0 0,0 1 0 0 0,0 0 0 0 0,0-1 0 0 0,1 1-1 0 0,-1 0 1 0 0,0 0 0 0 0,0 0 0 0 0,1 0 0 0 0,-1-1 0 0 0,1 1 0 0 0,-1 0 0 0 0,1 0 0 0 0,0 0 0 0 0,-1 0 0 0 0,1 0 0 0 0,0 0 0 0 0,-1 0 0 0 0,1 0 0 0 0,0 0 0 0 0,0 1 0 0 0,0-1 0 0 0,0 0 0 0 0,0 0 0 0 0,0 0 0 0 0,0 0 0 0 0,0 0 0 0 0,1 0 0 0 0,-1 0 0 0 0,0 0 0 0 0,1 0 0 0 0,-1 0 0 0 0,2 1 0 0 0,5 14-90 0 0,1-1-1 0 0,1 0 1 0 0,0-1 0 0 0,1 0 0 0 0,0-1 0 0 0,1 0-1 0 0,1 0 1 0 0,0-1 0 0 0,1-1 0 0 0,0 0-1 0 0,1-1 1 0 0,0 0 0 0 0,0-1 0 0 0,24 11 0 0 0,-13-9 209 0 0,1 0 1 0 0,-1-2 0 0 0,2-1-1 0 0,-1-1 1 0 0,1-1 0 0 0,0-2-1 0 0,0 0 1 0 0,36-1 0 0 0,-55-3-1 0 0,-1 0 0 0 0,1-1 0 0 0,-1 0 0 0 0,1 0 0 0 0,-1-1 0 0 0,1 0 0 0 0,-1 0 0 0 0,0-1 0 0 0,0 1 0 0 0,0-2 0 0 0,-1 1 0 0 0,1-1 0 0 0,-1 0 0 0 0,0 0 0 0 0,0-1 0 0 0,0 0 1 0 0,0 0-1 0 0,-1 0 0 0 0,0-1 0 0 0,0 0 0 0 0,-1 0 0 0 0,1 0 0 0 0,-1 0 0 0 0,0-1 0 0 0,-1 1 0 0 0,0-1 0 0 0,0 0 0 0 0,0 0 0 0 0,-1 0 0 0 0,0-1 0 0 0,0 1 0 0 0,-1 0 0 0 0,0-1 0 0 0,-1 1 0 0 0,1-1 1 0 0,-1 0-1 0 0,-1-8 0 0 0,-1 4 19 0 0,0 0 1 0 0,0 0 0 0 0,-1 0-1 0 0,-1 0 1 0 0,0 1-1 0 0,0-1 1 0 0,-1 1 0 0 0,-1 0-1 0 0,0 1 1 0 0,0-1 0 0 0,-1 1-1 0 0,-15-16 1 0 0,13 16 20 0 0,0 0 0 0 0,-1 1 0 0 0,0 0-1 0 0,-1 0 1 0 0,0 1 0 0 0,0 1 0 0 0,-1 0 0 0 0,0 1 0 0 0,0 0 0 0 0,-1 0 0 0 0,-17-4 0 0 0,25 8-167 0 0,0 1 0 0 0,0 0 0 0 0,0 0 1 0 0,-1 1-1 0 0,1-1 0 0 0,0 1 0 0 0,-1 0 0 0 0,1 1 1 0 0,0-1-1 0 0,0 1 0 0 0,-1 0 0 0 0,1 0 1 0 0,0 1-1 0 0,0-1 0 0 0,0 1 0 0 0,-9 5 1 0 0,8-3-53 0 0,0 1 0 0 0,1-1 0 0 0,0 1 0 0 0,0 0 0 0 0,0 0 0 0 0,0 1 0 0 0,1-1 0 0 0,0 1 0 0 0,0 0 0 0 0,0 0 0 0 0,-3 9 1 0 0,-1 4 9 0 0,2 0 1 0 0,0 1-1 0 0,1 0 1 0 0,1 0-1 0 0,0 0 1 0 0,2 1-1 0 0,0 36 1 0 0,3-32 92 0 0,1 1 1 0 0,1-1-1 0 0,2 1 1 0 0,0-1 0 0 0,2 0-1 0 0,0-1 1 0 0,2 0-1 0 0,19 37 1 0 0,-11-30-74 0 0,1-1 0 0 0,2 0 0 0 0,2-2 0 0 0,0-1-1 0 0,43 42 1 0 0,-42-46 17 0 0,-16-15-26 0 0,0 0-1 0 0,1-1 0 0 0,0 1 0 0 0,0-1 0 0 0,1-1 0 0 0,0 0 0 0 0,0 0 1 0 0,17 8-1 0 0,-23-14-279 0 0,-1 1 0 0 0,0-1 0 0 0,1 0 0 0 0,-1 0 0 0 0,0 0 0 0 0,0 0-1 0 0,1 0 1 0 0,-1-1 0 0 0,0 1 0 0 0,0-1 0 0 0,1 1 0 0 0,-1-1 0 0 0,0 0 0 0 0,0 0 0 0 0,0 0 0 0 0,0 0 0 0 0,0 0 0 0 0,0 0 0 0 0,0-1 0 0 0,0 1 0 0 0,0-1 0 0 0,-1 1 0 0 0,1-1 0 0 0,-1 1 0 0 0,1-1 0 0 0,-1 0 0 0 0,0 0 0 0 0,1 0 0 0 0,1-4 0 0 0,13-20-5307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9:1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18644 0 0,'-1'0'293'0'0,"0"0"0"0"0,1 1 1 0 0,-1-1-1 0 0,0 1 0 0 0,1-1 0 0 0,-1 1 1 0 0,1-1-1 0 0,-1 1 0 0 0,1 0 0 0 0,-1-1 1 0 0,1 1-1 0 0,-1 0 0 0 0,1-1 0 0 0,-1 1 0 0 0,1 0 1 0 0,0 0-1 0 0,0-1 0 0 0,-1 2 0 0 0,1 17 1584 0 0,10 19-1348 0 0,-9-36-296 0 0,19 50 310 0 0,3-1 0 0 0,43 72 0 0 0,72 90-423 0 0,-91-142-182 0 0,-29-45-279 0 0,24 36-445 0 0,-8-27-3787 0 0,-28-33 1016 0 0,-9-10-1492 0 0,-17-16-304 0 0,12 7-824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7:10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9 15979 0 0,'3'-1'58'0'0,"-1"-1"0"0"0,1 1 0 0 0,-1 0-1 0 0,1 0 1 0 0,0 0 0 0 0,0 1-1 0 0,-1-1 1 0 0,1 1 0 0 0,0-1 0 0 0,0 1-1 0 0,0 0 1 0 0,0 0 0 0 0,-1 0-1 0 0,1 1 1 0 0,0-1 0 0 0,0 1 0 0 0,0-1-1 0 0,5 3 1 0 0,-7-2-76 0 0,0-1 1 0 0,0 1 0 0 0,0 0-1 0 0,-1-1 1 0 0,1 1-1 0 0,0 0 1 0 0,0 0-1 0 0,0 0 1 0 0,-1-1-1 0 0,1 1 1 0 0,0 0-1 0 0,-1 0 1 0 0,1 0-1 0 0,-1 0 1 0 0,1 0-1 0 0,-1 1 1 0 0,1-1-1 0 0,-1 2 1 0 0,1-1-1 0 0,-1 1-1 0 0,0-1 1 0 0,0 0 0 0 0,0 1 0 0 0,-1-1 0 0 0,1 1 0 0 0,-1-1-1 0 0,1 0 1 0 0,-1 1 0 0 0,0-1 0 0 0,0 0 0 0 0,-1 3 0 0 0,-11 17 830 0 0,-1 0 0 0 0,-1-2 1 0 0,-1 0-1 0 0,-32 33 1 0 0,15-17 110 0 0,-92 110 131 0 0,48-43-3135 0 0,72-96 1167 0 0,0 0 1 0 0,-1 0-1 0 0,1-1 1 0 0,-1 1-1 0 0,-11 7 1 0 0,15-12 611 0 0,1-1 1 0 0,-1 0 0 0 0,1 0-1 0 0,-1 0 1 0 0,0-1-1 0 0,1 1 1 0 0,-1 0 0 0 0,0-1-1 0 0,0 1 1 0 0,1-1 0 0 0,-1 1-1 0 0,0-1 1 0 0,0 0 0 0 0,0 0-1 0 0,1 1 1 0 0,-1-1-1 0 0,0-1 1 0 0,0 1 0 0 0,0 0-1 0 0,0 0 1 0 0,1-1 0 0 0,-1 1-1 0 0,0-1 1 0 0,0 0 0 0 0,1 1-1 0 0,-1-1 1 0 0,0 0 0 0 0,1 0-1 0 0,-1 0 1 0 0,1 0-1 0 0,-1 0 1 0 0,-1-2 0 0 0,-11-11-3227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7:10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11626 0 0,'2'10'1325'0'0,"0"-1"0"0"0,1 0-1 0 0,7 17 1 0 0,33 50-1552 0 0,-9-18 170 0 0,64 166-29 0 0,21 38-4 0 0,-111-248-185 0 0,0 0 0 0 0,15 18 1 0 0,3-7-2219 0 0,-23-24 1902 0 0,-1 1 1 0 0,1-1-1 0 0,-1 0 0 0 0,1 0 0 0 0,-1 0 0 0 0,1 0 0 0 0,0 0 0 0 0,-1 0 0 0 0,6 0 0 0 0,13-1-4480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7:10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3 18692 0 0,'-58'-2'-1281'0'0,"-26"1"-3874"0"0,72 3 5085 0 0,1-1 0 0 0,-1 2 0 0 0,-11 3 0 0 0,6-1 538 0 0,1 1 0 0 0,0 1 1 0 0,0 1-1 0 0,0 0 0 0 0,1 1 0 0 0,0 0 1 0 0,1 2-1 0 0,0 0 0 0 0,-21 21 0 0 0,27-24-546 0 0,1 0-1 0 0,0 1 0 0 0,1 0 1 0 0,0 0-1 0 0,1 1 1 0 0,-1-1-1 0 0,2 1 0 0 0,-1 0 1 0 0,2 1-1 0 0,-1-1 1 0 0,1 1-1 0 0,1-1 0 0 0,0 1 1 0 0,0 0-1 0 0,1 0 1 0 0,1 19-1 0 0,1-15 0 0 0,1-1 0 0 0,1 1 1 0 0,0-1-1 0 0,1 0 0 0 0,0 0 0 0 0,1 0 0 0 0,1 0 0 0 0,0-1 1 0 0,0 0-1 0 0,2 0 0 0 0,0-1 0 0 0,0 0 0 0 0,13 14 1 0 0,-11-16-229 0 0,-1 0 1 0 0,2-1 0 0 0,-1 0-1 0 0,1-1 1 0 0,0 0 0 0 0,1 0-1 0 0,21 9 1 0 0,-22-12-595 0 0,1-1 0 0 0,-1 0 0 0 0,1-1 0 0 0,-1 0 1 0 0,19 1-1 0 0,4-2-3422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7:11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1 275 17236 0 0,'3'6'91'0'0,"0"0"0"0"0,0 0 1 0 0,1 0-1 0 0,-1-1 0 0 0,1 1 1 0 0,1-1-1 0 0,-1 0 0 0 0,1 0 1 0 0,0 0-1 0 0,0-1 0 0 0,0 0 1 0 0,1 0-1 0 0,-1 0 0 0 0,1-1 1 0 0,0 1-1 0 0,0-1 0 0 0,0-1 1 0 0,1 1-1 0 0,-1-1 0 0 0,10 2 1 0 0,13 2-123 0 0,0-1 0 0 0,1-1 1 0 0,36 0-1 0 0,-59-4 89 0 0,136 1 212 0 0,-123-2 305 0 0,1-1 0 0 0,-1-1 0 0 0,1 0 0 0 0,35-13 0 0 0,-53 15-469 0 0,-1 0 0 0 0,0 0 0 0 0,0 0 0 0 0,1 0 0 0 0,-1 0 0 0 0,0-1 0 0 0,0 1 0 0 0,0-1 0 0 0,-1 0 0 0 0,1 1 0 0 0,0-1 0 0 0,-1 0 0 0 0,1 0 0 0 0,-1 0 0 0 0,1 0 0 0 0,-1 0 0 0 0,0 0 0 0 0,0 0 0 0 0,1-4 0 0 0,-1 2-149 0 0,0 0 0 0 0,0-1 0 0 0,0 1-1 0 0,-1-1 1 0 0,0 1 0 0 0,0-1 0 0 0,0 1 0 0 0,0-1 0 0 0,-3-7 0 0 0,-1-5-301 0 0,-1 0 0 0 0,-1 1 0 0 0,-1-1 0 0 0,-10-16 0 0 0,7 10 246 0 0,-2 0-1 0 0,-1 1 1 0 0,-1 1 0 0 0,-1 0-1 0 0,-21-22 1 0 0,34 41 43 0 0,0 0 0 0 0,0 0 0 0 0,0 1 0 0 0,0-1 0 0 0,0 0 0 0 0,-1 1 0 0 0,1 0 0 0 0,-1 0 0 0 0,1-1 0 0 0,0 2 0 0 0,-1-1 0 0 0,0 0 0 0 0,1 0 0 0 0,-1 1 0 0 0,1-1 0 0 0,-1 1 0 0 0,0 0 0 0 0,1 0 0 0 0,-1 0 0 0 0,-4 1 0 0 0,3 0-41 0 0,-1 0 0 0 0,1 1 0 0 0,-1-1 0 0 0,1 1 0 0 0,0 0 0 0 0,0 1 0 0 0,0-1 1 0 0,0 1-1 0 0,1 0 0 0 0,-1-1 0 0 0,-3 5 0 0 0,-4 5-82 0 0,0 1 1 0 0,1 0 0 0 0,0 0-1 0 0,1 1 1 0 0,-12 24 0 0 0,11-16 110 0 0,2 0 1 0 0,1 0 0 0 0,0 0 0 0 0,1 1 0 0 0,2 0 0 0 0,0 0 0 0 0,2 0 0 0 0,0 0 0 0 0,3 37 0 0 0,0-46 18 0 0,0 0 0 0 0,1 1 0 0 0,0-1 0 0 0,1 0 1 0 0,1 0-1 0 0,1 0 0 0 0,0 0 0 0 0,0-1 0 0 0,1 0 1 0 0,1 0-1 0 0,0 0 0 0 0,1-1 0 0 0,0 0 0 0 0,1-1 1 0 0,0 0-1 0 0,16 15 0 0 0,-20-22-364 0 0,1 0-1 0 0,0 0 1 0 0,0 0 0 0 0,0 0 0 0 0,11 3-1 0 0,-13-5-83 0 0,0-1-1 0 0,0 0 1 0 0,0 0-1 0 0,1 0 1 0 0,-1 0-1 0 0,0-1 1 0 0,1 1-1 0 0,-1-1 1 0 0,1 0-1 0 0,-1-1 1 0 0,0 1-1 0 0,1-1 1 0 0,-1 0-1 0 0,0 0 1 0 0,1 0-1 0 0,3-2 1 0 0,20-11-3607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7:11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18692 0 0,'-8'38'-393'0'0,"2"0"0"0"0,1 0 0 0 0,2 0 1 0 0,2 63-1 0 0,-3 51 210 0 0,0-107 752 0 0,-2 0 0 0 0,-2-1 1 0 0,-2 0-1 0 0,-1-1 0 0 0,-29 69 0 0 0,30-96 219 0 0,7-21-548 0 0,8-34-556 0 0,-2 22 188 0 0,0-28-128 0 0,-1 6-54 0 0,2-1 1 0 0,1 0-1 0 0,2 1 0 0 0,18-56 1 0 0,-22 86 254 0 0,0 0 0 0 0,1 0-1 0 0,0 0 1 0 0,1 1 0 0 0,0-1 0 0 0,0 1 0 0 0,1 1 0 0 0,-1-1 0 0 0,2 1 0 0 0,-1 0 0 0 0,1 0 0 0 0,0 1 0 0 0,1 0-1 0 0,-1 0 1 0 0,1 1 0 0 0,1 0 0 0 0,-1 0 0 0 0,1 1 0 0 0,-1 0 0 0 0,1 0 0 0 0,0 1 0 0 0,0 0 0 0 0,1 1-1 0 0,9-2 1 0 0,-9 3-17 0 0,0 1-1 0 0,0-1 0 0 0,-1 2 0 0 0,1-1 0 0 0,0 2 1 0 0,0-1-1 0 0,-1 1 0 0 0,1 0 0 0 0,-1 1 0 0 0,12 5 1 0 0,-16-6 158 0 0,1 1 0 0 0,-1 0 0 0 0,1-1 1 0 0,-1 2-1 0 0,0-1 0 0 0,-1 1 0 0 0,1-1 1 0 0,0 1-1 0 0,-1 1 0 0 0,0-1 1 0 0,0 0-1 0 0,0 1 0 0 0,-1 0 0 0 0,1 0 1 0 0,-1 0-1 0 0,-1 1 0 0 0,5 10 1 0 0,-6-13 39 0 0,-1 0 1 0 0,0 0 0 0 0,0 0-1 0 0,0 0 1 0 0,0 0 0 0 0,-1-1-1 0 0,1 1 1 0 0,-1 0 0 0 0,0 0 0 0 0,0 0-1 0 0,0 0 1 0 0,0-1 0 0 0,0 1-1 0 0,-1 0 1 0 0,1-1 0 0 0,-1 1-1 0 0,0-1 1 0 0,1 0 0 0 0,-1 0 0 0 0,0 1-1 0 0,0-1 1 0 0,-1 0 0 0 0,1-1-1 0 0,-5 4 1 0 0,-4 4 60 0 0,-1-1 0 0 0,0-1 0 0 0,-23 12 0 0 0,9-8 10 0 0,-1 0-1 0 0,0-2 1 0 0,-45 9-1 0 0,63-16-364 0 0,-1 0 0 0 0,0-1 0 0 0,1 0-1 0 0,-1 0 1 0 0,0-1 0 0 0,0-1 0 0 0,0 0 0 0 0,1 0 0 0 0,-1-1-1 0 0,0 0 1 0 0,1 0 0 0 0,0-1 0 0 0,-1-1 0 0 0,-9-4 0 0 0,17 6-169 0 0,-1 0 0 0 0,0 1 0 0 0,1-2 0 0 0,-1 1 1 0 0,1 0-1 0 0,0 0 0 0 0,0-1 0 0 0,0 1 0 0 0,-4-6 1 0 0,5 6-169 0 0,0-1 0 0 0,0 1 0 0 0,0 0 0 0 0,1-1 0 0 0,-1 1 0 0 0,0 0 0 0 0,1-1 0 0 0,0 1 0 0 0,-1-1 0 0 0,1 1 0 0 0,0 0 0 0 0,0-1 0 0 0,0 1 0 0 0,1-1 0 0 0,-1 1 0 0 0,0-1 0 0 0,1 1 0 0 0,0 0 0 0 0,0-1 0 0 0,-1 1 0 0 0,3-3 0 0 0,7-9-3623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7:12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0 288 19076 0 0,'0'1'30'0'0,"1"0"0"0"0,-1-1 0 0 0,0 1-1 0 0,1 0 1 0 0,-1-1 0 0 0,1 1 0 0 0,-1 0 0 0 0,1-1 0 0 0,-1 1 0 0 0,1-1-1 0 0,-1 1 1 0 0,1-1 0 0 0,0 1 0 0 0,-1-1 0 0 0,1 1 0 0 0,0-1-1 0 0,0 1 1 0 0,-1-1 0 0 0,1 0 0 0 0,0 0 0 0 0,0 1 0 0 0,-1-1-1 0 0,1 0 1 0 0,0 0 0 0 0,0 0 0 0 0,-1 0 0 0 0,1 0 0 0 0,1 0 0 0 0,28-3-1554 0 0,-20 2 1481 0 0,34-4-580 0 0,0 3 1 0 0,76 5-1 0 0,-93 0 639 0 0,0 1-1 0 0,-1 1 0 0 0,1 2 1 0 0,-1 0-1 0 0,42 20 1 0 0,-66-26-210 0 0,1 0 0 0 0,-1 0 0 0 0,1 0-1 0 0,-1 0 1 0 0,1 0 0 0 0,-1 0 0 0 0,1-1 0 0 0,0 1 0 0 0,0-1 0 0 0,-1 0 0 0 0,1 0 0 0 0,0 0 0 0 0,-1 0 0 0 0,1 0 0 0 0,0-1 0 0 0,0 1 0 0 0,-1-1 0 0 0,1 0 0 0 0,3-1 0 0 0,-4 1-98 0 0,0-1 0 0 0,-1 1 0 0 0,1-1 0 0 0,0 0 0 0 0,-1 1 0 0 0,1-1 0 0 0,-1 0 0 0 0,1 0-1 0 0,-1 0 1 0 0,0 0 0 0 0,0 0 0 0 0,0-1 0 0 0,0 1 0 0 0,0 0 0 0 0,0 0 0 0 0,-1-1 0 0 0,1 1 0 0 0,-1 0 0 0 0,0-1 0 0 0,1 1-1 0 0,-1-1 1 0 0,0-2 0 0 0,0-22-3725 0 0</inkml:trace>
  <inkml:trace contextRef="#ctx0" brushRef="#br0" timeOffset="1">346 1 10330 0 0,'-1'1'143'0'0,"0"0"0"0"0,0 0-1 0 0,-1 0 1 0 0,2 0 0 0 0,-1 0 0 0 0,0 1-1 0 0,0-1 1 0 0,0 0 0 0 0,1 1 0 0 0,-1-1 0 0 0,0 1-1 0 0,1-1 1 0 0,0 1 0 0 0,-1-1 0 0 0,1 1-1 0 0,0-1 1 0 0,-1 1 0 0 0,1-1 0 0 0,0 1-1 0 0,0-1 1 0 0,1 4 0 0 0,4 42-1188 0 0,-2-31 1306 0 0,11 261 3173 0 0,-8-146-3668 0 0,7 65-2593 0 0,-10-186 604 0 0,3-24-7230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7:12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71 167 24005 0 0,'1'-11'-442'0'0,"0"0"0"0"0,0 1 0 0 0,6-18 0 0 0,-5 23-535 0 0,-1-1 1 0 0,1 0-1 0 0,-1 0 1 0 0,0 0-1 0 0,0 0 1 0 0,-1 0 0 0 0,0 0-1 0 0,0 0 1 0 0,0 1-1 0 0,-1-1 1 0 0,1 0-1 0 0,-1 0 1 0 0,-1 0-1 0 0,1 0 1 0 0,-5-8-1 0 0,6 14 946 0 0,0-1-1 0 0,0 1 0 0 0,0 0 0 0 0,0 0 0 0 0,0 0 0 0 0,0-1 0 0 0,0 1 0 0 0,0 0 0 0 0,0 0 0 0 0,-1-1 0 0 0,1 1 1 0 0,0 0-1 0 0,0 0 0 0 0,0 0 0 0 0,0-1 0 0 0,-1 1 0 0 0,1 0 0 0 0,0 0 0 0 0,0 0 0 0 0,0 0 0 0 0,-1 0 1 0 0,1 0-1 0 0,0-1 0 0 0,0 1 0 0 0,0 0 0 0 0,-1 0 0 0 0,1 0 0 0 0,0 0 0 0 0,0 0 0 0 0,-1 0 0 0 0,1 0 1 0 0,0 0-1 0 0,0 0 0 0 0,-1 0 0 0 0,1 0 0 0 0,0 0 0 0 0,0 0 0 0 0,-1 0 0 0 0,1 0 0 0 0,0 0 0 0 0,0 0 1 0 0,-1 1-1 0 0,1-1 0 0 0,0 0 0 0 0,0 0 0 0 0,0 0 0 0 0,-1 0 0 0 0,1 0 0 0 0,0 1 0 0 0,0-1 0 0 0,-11 17-1382 0 0,-2 22 1467 0 0,-4 126 9188 0 0,9 1-4749 0 0,-3 50-3041 0 0,9-202-1496 0 0,-2 32-725 0 0,1 1 1 0 0,5 65 0 0 0,-2-111 740 0 0,0 0 0 0 0,0 0 0 0 0,0 0 0 0 0,0 0 1 0 0,1 0-1 0 0,-1 0 0 0 0,0 1 0 0 0,0-1 0 0 0,1 0 1 0 0,-1 0-1 0 0,0 0 0 0 0,1 0 0 0 0,-1 0 0 0 0,1 0 1 0 0,-1 0-1 0 0,1 0 0 0 0,0 0 0 0 0,-1 0 0 0 0,1-1 1 0 0,0 1-1 0 0,1 1 0 0 0,-1-2-25 0 0,-1 0 0 0 0,1 0-1 0 0,0-1 1 0 0,-1 1 0 0 0,1 0 0 0 0,0 0-1 0 0,0 0 1 0 0,-1-1 0 0 0,1 1 0 0 0,0 0-1 0 0,-1-1 1 0 0,1 1 0 0 0,-1-1 0 0 0,1 1-1 0 0,0-1 1 0 0,-1 1 0 0 0,1-1 0 0 0,-1 1-1 0 0,1-1 1 0 0,-1 0 0 0 0,0 1 0 0 0,1-2-1 0 0,25-45-3149 0 0,-12 17 224 0 0,3-6-1969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7:1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58 12355 0 0,'-4'1'736'0'0,"0"1"1"0"0,0 0-1 0 0,0 0 1 0 0,0 0-1 0 0,1 1 1 0 0,-1-1-1 0 0,1 1 1 0 0,-6 6-1 0 0,5-5-825 0 0,0 0-1 0 0,0 1 1 0 0,0 0-1 0 0,1-1 1 0 0,0 1 0 0 0,0 1-1 0 0,1-1 1 0 0,-1 0-1 0 0,1 1 1 0 0,0-1-1 0 0,1 1 1 0 0,-1-1-1 0 0,1 1 1 0 0,0 0-1 0 0,0 0 1 0 0,1 0 0 0 0,0 9-1 0 0,0-13 127 0 0,0-1-1 0 0,0 0 1 0 0,1 0 0 0 0,-1 0 0 0 0,0 0-1 0 0,0 0 1 0 0,1 0 0 0 0,-1 0-1 0 0,1 0 1 0 0,-1 0 0 0 0,1 0-1 0 0,-1 0 1 0 0,1 0 0 0 0,0 0 0 0 0,-1 0-1 0 0,1-1 1 0 0,0 1 0 0 0,0 0-1 0 0,0 0 1 0 0,0-1 0 0 0,-1 1-1 0 0,1 0 1 0 0,0-1 0 0 0,0 1 0 0 0,0-1-1 0 0,0 0 1 0 0,0 1 0 0 0,0-1-1 0 0,1 0 1 0 0,-1 1 0 0 0,0-1-1 0 0,0 0 1 0 0,0 0 0 0 0,0 0 0 0 0,0 0-1 0 0,0 0 1 0 0,0 0 0 0 0,0 0-1 0 0,1 0 1 0 0,-1-1 0 0 0,0 1-1 0 0,0 0 1 0 0,0-1 0 0 0,0 1 0 0 0,0-1-1 0 0,0 1 1 0 0,0-1 0 0 0,1 0-1 0 0,1-1 68 0 0,1 0 0 0 0,-1 1-1 0 0,0-1 1 0 0,0-1-1 0 0,0 1 1 0 0,0 0 0 0 0,0-1-1 0 0,0 0 1 0 0,-1 1-1 0 0,1-1 1 0 0,-1 0 0 0 0,0-1-1 0 0,3-4 1 0 0,-4 5-86 0 0,0 1 1 0 0,-1 0-1 0 0,1-1 1 0 0,-1 1-1 0 0,1-1 1 0 0,-1 1-1 0 0,0 0 1 0 0,0-1-1 0 0,0 1 1 0 0,0-1-1 0 0,-1 1 1 0 0,1-1-1 0 0,-1 1 1 0 0,1-1-1 0 0,-1 1 0 0 0,0 0 1 0 0,0-1-1 0 0,0 1 1 0 0,0 0-1 0 0,0 0 1 0 0,0 0-1 0 0,-1 0 1 0 0,1 0-1 0 0,-1 0 1 0 0,0 0-1 0 0,1 0 1 0 0,-1 1-1 0 0,0-1 1 0 0,0 1-1 0 0,0-1 1 0 0,0 1-1 0 0,0 0 1 0 0,-4-2-1 0 0,3 2-105 0 0,1 0 0 0 0,-1 0 0 0 0,0 0 0 0 0,0 0-1 0 0,1 1 1 0 0,-1-1 0 0 0,0 1 0 0 0,0 0 0 0 0,0 0 0 0 0,0 0-1 0 0,1 0 1 0 0,-6 1 0 0 0,5 0-212 0 0,1-1-1 0 0,-1 1 1 0 0,1 0-1 0 0,-1 0 0 0 0,1 0 1 0 0,0 1-1 0 0,0-1 1 0 0,-1 0-1 0 0,1 1 1 0 0,0 0-1 0 0,0-1 1 0 0,1 1-1 0 0,-1 0 1 0 0,0 0-1 0 0,-2 4 1 0 0,2-4-575 0 0,0 1 1 0 0,1-1-1 0 0,0 1 1 0 0,-1 0-1 0 0,1 0 1 0 0,0 0-1 0 0,0-1 1 0 0,1 1-1 0 0,-1 0 1 0 0,0 6-1 0 0,1-9 784 0 0,0 0 0 0 0,0 1 0 0 0,0-1 0 0 0,0 0 0 0 0,0 0 0 0 0,0 1 0 0 0,0-1 0 0 0,0 0 0 0 0,0 0 0 0 0,0 1 0 0 0,0-1 0 0 0,1 0 0 0 0,-1 0 0 0 0,0 1 0 0 0,0-1 0 0 0,0 0 0 0 0,0 0 0 0 0,0 1 0 0 0,1-1 0 0 0,-1 0 0 0 0,0 0 0 0 0,0 0 0 0 0,0 1 0 0 0,1-1-1 0 0,-1 0 1 0 0,0 0 0 0 0,0 0 0 0 0,1 0 0 0 0,-1 0 0 0 0,0 0 0 0 0,0 1 0 0 0,1-1 0 0 0,-1 0 0 0 0,0 0 0 0 0,1 0 0 0 0,-1 0 0 0 0,1 0 0 0 0,19-11 107 0 0,31-41-20 0 0,-40 39 857 0 0,0 0-1 0 0,2 1 1 0 0,-1 1 0 0 0,1 0-1 0 0,17-12 1 0 0,-26 22-549 0 0,-1-1 1 0 0,0 0-1 0 0,1 1 0 0 0,-1-1 1 0 0,1 1-1 0 0,-1 0 0 0 0,1 0 1 0 0,-1 0-1 0 0,1 1 0 0 0,0-1 1 0 0,-1 1-1 0 0,1 0 1 0 0,0 0-1 0 0,0 1 0 0 0,-1-1 1 0 0,1 0-1 0 0,0 1 0 0 0,-1 0 1 0 0,1 0-1 0 0,-1 0 0 0 0,1 1 1 0 0,-1-1-1 0 0,0 1 0 0 0,1 0 1 0 0,-1 0-1 0 0,0 0 0 0 0,0 0 1 0 0,5 5-1 0 0,-3-2-262 0 0,0 0 0 0 0,-1 1 0 0 0,1-1 0 0 0,-1 1 0 0 0,0 0 0 0 0,-1 0 0 0 0,0 1 0 0 0,0-1 0 0 0,0 1 0 0 0,0-1 0 0 0,-1 1 0 0 0,0 0 0 0 0,-1 0 0 0 0,0 0 1 0 0,1 13-1 0 0,-1-12 165 0 0,-1 0 0 0 0,0-1 0 0 0,0 1 0 0 0,-1-1 0 0 0,0 1 0 0 0,-1-1 0 0 0,1 1 0 0 0,-1-1 1 0 0,-1 0-1 0 0,1 0 0 0 0,-1 0 0 0 0,-1 0 0 0 0,1 0 0 0 0,-9 11 0 0 0,11-17-102 0 0,0 0-1 0 0,0 0 0 0 0,0 1 1 0 0,0-1-1 0 0,0 0 0 0 0,0-1 1 0 0,0 1-1 0 0,-1 0 1 0 0,1 0-1 0 0,0 0 0 0 0,0-1 1 0 0,-1 1-1 0 0,1-1 0 0 0,0 1 1 0 0,-1-1-1 0 0,-1 1 0 0 0,-2-6 22 0 0,9-10-696 0 0,0 6 395 0 0,2 0 0 0 0,-1 0 1 0 0,1 1-1 0 0,0-1 1 0 0,1 1-1 0 0,11-10 0 0 0,-16 15 124 0 0,0 1 0 0 0,1-1 0 0 0,0 1 0 0 0,-1 0 0 0 0,1 0 0 0 0,0 0 0 0 0,0 0 0 0 0,0 1 0 0 0,0-1 0 0 0,1 1-1 0 0,-1 0 1 0 0,0 0 0 0 0,0 0 0 0 0,1 0 0 0 0,-1 0 0 0 0,1 1 0 0 0,-1 0 0 0 0,1-1 0 0 0,-1 1 0 0 0,1 1 0 0 0,-1-1 0 0 0,6 1-1 0 0,-7 0 35 0 0,-1 0 0 0 0,0 0-1 0 0,1 0 1 0 0,-1 0-1 0 0,0 0 1 0 0,0 0-1 0 0,1 0 1 0 0,-1 1-1 0 0,0-1 1 0 0,0 0 0 0 0,-1 1-1 0 0,1-1 1 0 0,0 1-1 0 0,0-1 1 0 0,-1 1-1 0 0,1-1 1 0 0,-1 1 0 0 0,1-1-1 0 0,-1 1 1 0 0,1 0-1 0 0,-1-1 1 0 0,0 1-1 0 0,0-1 1 0 0,0 1 0 0 0,0 2-1 0 0,-5 46 208 0 0,4-43-155 0 0,-11 52 375 0 0,8-39-955 0 0,0 0 1 0 0,1 0 0 0 0,-1 21-1 0 0,13-60-10361 0 0,-4 3 6544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1:57:13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17092 0 0,'0'1'7225'0'0,"3"1"-7457"0"0,3 0-616 0 0,6-7-1713 0 0,3-9-2488 0 0,7-9-4849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0:02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42 3913 0 0,'-3'-1'1228'0'0,"0"0"0"0"0,0 0 0 0 0,-1 0 0 0 0,1 0 0 0 0,0-1 0 0 0,0 1 0 0 0,0-1 1 0 0,-5-4-1 0 0,8 6-1115 0 0,0 0 0 0 0,-1 0 0 0 0,1-1 0 0 0,0 1 0 0 0,0 0 0 0 0,0 0 0 0 0,0 0 0 0 0,0-1 0 0 0,-1 1 0 0 0,1 0 0 0 0,0 0 0 0 0,0-1 0 0 0,0 1 0 0 0,0 0 0 0 0,0 0 0 0 0,0-1 0 0 0,0 1 1 0 0,0 0-1 0 0,0 0 0 0 0,0-1 0 0 0,0 1 0 0 0,0 0 0 0 0,0 0 0 0 0,0-1 0 0 0,0 1 0 0 0,0 0 0 0 0,0 0 0 0 0,0-1 0 0 0,0 1 0 0 0,0 0 0 0 0,0 0 0 0 0,0-1 0 0 0,1 1 0 0 0,-1 0 0 0 0,0 0 0 0 0,0 0 0 0 0,0-1 1 0 0,1 1-1 0 0,19-8 322 0 0,7 4-166 0 0,0 2 1 0 0,0 0-1 0 0,50 4 1 0 0,84 18-213 0 0,-93-11-54 0 0,-16-1-424 0 0,47 5-2489 0 0,-34-11-5804 0 0,-44-3 2812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1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1052 132 6833 0 0,'-31'-33'2158'0'0,"19"19"-281"0"0,0 1 0 0 0,-21-17 0 0 0,28 26-1468 0 0,0 1-1 0 0,-1 0 1 0 0,1 0 0 0 0,-1 0-1 0 0,1 0 1 0 0,-1 1-1 0 0,0 0 1 0 0,0 0 0 0 0,0 0-1 0 0,0 1 1 0 0,-8-1 0 0 0,-1 2-46 0 0,0 0 1 0 0,0 1 0 0 0,-1 1 0 0 0,1 0 0 0 0,0 1 0 0 0,1 0-1 0 0,-1 2 1 0 0,1-1 0 0 0,-1 2 0 0 0,1 0 0 0 0,-24 14 0 0 0,-7 9 47 0 0,-83 68 1 0 0,114-85-360 0 0,-58 49-12 0 0,3 2 1 0 0,2 3-1 0 0,3 3 1 0 0,-99 142-1 0 0,154-197-53 0 0,0 0 0 0 0,1 1-1 0 0,0 0 1 0 0,2 1 0 0 0,0-1 0 0 0,-7 29-1 0 0,11-32-7 0 0,0 0 0 0 0,1 0 0 0 0,0 1-1 0 0,1-1 1 0 0,1 0 0 0 0,0 1 0 0 0,1-1-1 0 0,0 0 1 0 0,7 22 0 0 0,2 0-7 0 0,3 1 0 0 0,1-1 0 0 0,1-1 1 0 0,2-1-1 0 0,1-1 0 0 0,1 0 0 0 0,25 28 0 0 0,-15-25-16 0 0,2 0-1 0 0,1-2 0 0 0,2-2 1 0 0,1-1-1 0 0,51 31 1 0 0,-44-34-3 0 0,1-2 1 0 0,1-2 0 0 0,1-1 0 0 0,0-3-1 0 0,2-2 1 0 0,0-3 0 0 0,0-1-1 0 0,2-2 1 0 0,-1-2 0 0 0,1-3 0 0 0,69-1-1 0 0,-51-8 24 0 0,-1-3 0 0 0,0-3-1 0 0,-1-3 1 0 0,0-3 0 0 0,74-28 0 0 0,-83 22 17 0 0,-2-2 1 0 0,0-2-1 0 0,-1-3 1 0 0,-2-2 0 0 0,94-75-1 0 0,-126 89 13 0 0,0-2-1 0 0,-1 0 1 0 0,-1-1-1 0 0,0-1 0 0 0,-2 0 1 0 0,-1-2-1 0 0,21-37 1 0 0,-29 44 1 0 0,0 0 0 0 0,-1 0 0 0 0,-1-1 1 0 0,-1 1-1 0 0,0-1 0 0 0,-1 0 1 0 0,0 0-1 0 0,-2-1 0 0 0,0 1 0 0 0,-1 0 1 0 0,-1-1-1 0 0,-5-32 0 0 0,-2 18 13 0 0,-2-1-1 0 0,0 1 1 0 0,-3 0 0 0 0,0 1-1 0 0,-2 1 1 0 0,-2 0 0 0 0,0 1-1 0 0,-27-33 1 0 0,-9-4 55 0 0,-4 2 0 0 0,-69-61-1 0 0,90 91-7 0 0,-2 3 0 0 0,-1 1 0 0 0,-1 2 1 0 0,-78-41-1 0 0,82 52-11 0 0,0 2 1 0 0,-1 2-1 0 0,0 1 1 0 0,-1 2-1 0 0,0 1 1 0 0,-59-5-1 0 0,65 11 30 0 0,0 2 0 0 0,0 1 0 0 0,-1 2-1 0 0,1 1 1 0 0,1 1 0 0 0,-58 16 0 0 0,69-13-128 0 0,0 0 0 0 0,0 1 0 0 0,1 1 1 0 0,0 1-1 0 0,1 0 0 0 0,0 2 1 0 0,1 0-1 0 0,0 0 0 0 0,1 2 0 0 0,0 0 1 0 0,-18 23-1 0 0,15-13-1497 0 0,-24 40 0 0 0,8-1-4500 0 0,6-10-3031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0:03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6617 0 0,'0'-2'305'0'0,"1"1"-1"0"0,-1-1 1 0 0,1 1-1 0 0,0-1 1 0 0,-1 1-1 0 0,1-1 1 0 0,0 1-1 0 0,0-1 0 0 0,0 1 1 0 0,0 0-1 0 0,0 0 1 0 0,0-1-1 0 0,0 1 1 0 0,0 0-1 0 0,1 0 1 0 0,-1 0-1 0 0,0 0 0 0 0,1 0 1 0 0,-1 1-1 0 0,1-1 1 0 0,-1 0-1 0 0,1 1 1 0 0,2-2-1 0 0,-1 2-132 0 0,1 0 0 0 0,-1 0 0 0 0,0 0 0 0 0,0 0 0 0 0,0 1 0 0 0,0-1 0 0 0,0 1 1 0 0,0 0-1 0 0,0 0 0 0 0,0 0 0 0 0,5 2 0 0 0,7 5-152 0 0,-1 1 0 0 0,-1 0 1 0 0,22 18-1 0 0,-33-25 99 0 0,13 11-50 0 0,9 7-7 0 0,30 30 0 0 0,-49-44-11 0 0,0 0 0 0 0,0 1 0 0 0,0-1 0 0 0,0 1 0 0 0,-1 0 0 0 0,0 0 0 0 0,-1 0 0 0 0,0 1 1 0 0,0-1-1 0 0,3 13 0 0 0,-6-15 106 0 0,1 0 1 0 0,-2 1-1 0 0,1-1 1 0 0,0 0 0 0 0,-1 0-1 0 0,0 0 1 0 0,0 0-1 0 0,-1 0 1 0 0,0 0-1 0 0,1 0 1 0 0,-1 0 0 0 0,-1-1-1 0 0,1 1 1 0 0,-1-1-1 0 0,0 1 1 0 0,0-1 0 0 0,-6 6-1 0 0,-7 9 237 0 0,-2-2-1 0 0,-26 22 1 0 0,32-28-338 0 0,-10 7-396 0 0,0-1 1 0 0,-1 0-1 0 0,-35 17 1 0 0,47-30-2238 0 0,13-10-1561 0 0,16-14-2845 0 0,-15 17 6598 0 0,13-12-3519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0:03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6321 0 0,'7'3'4907'0'0,"25"-3"-3690"0"0,61-11-166 0 0,-50 4-2449 0 0,60-1 1 0 0,-94 10-3119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0:03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4649 0 0,'3'1'682'0'0,"0"1"-1"0"0,-1-1 1 0 0,1 0 0 0 0,0 0-1 0 0,0 0 1 0 0,0 0 0 0 0,0 0-1 0 0,0-1 1 0 0,5 1 0 0 0,51-5 2142 0 0,-30 1-1729 0 0,99 3 840 0 0,-114 1-1859 0 0,0 1 1 0 0,0 0 0 0 0,-1 1-1 0 0,1 0 1 0 0,0 1 0 0 0,-1 1-1 0 0,13 6 1 0 0,-24-11-67 0 0,-1 1 1 0 0,1 0-1 0 0,-1-1 0 0 0,1 1 0 0 0,-1 0 1 0 0,0 0-1 0 0,1 0 0 0 0,-1 0 0 0 0,0 0 1 0 0,0 0-1 0 0,0 1 0 0 0,0-1 0 0 0,0 0 0 0 0,0 0 1 0 0,0 1-1 0 0,0-1 0 0 0,0 1 0 0 0,-1-1 1 0 0,1 1-1 0 0,0-1 0 0 0,-1 1 0 0 0,0-1 1 0 0,1 3-1 0 0,-1-1-71 0 0,0-1 1 0 0,-1 0-1 0 0,1 0 1 0 0,-1 1-1 0 0,0-1 0 0 0,0 0 1 0 0,0 0-1 0 0,1 0 1 0 0,-2 0-1 0 0,1 0 1 0 0,0 0-1 0 0,0 0 1 0 0,-1-1-1 0 0,-2 4 0 0 0,-5 4-353 0 0,-1-1-1 0 0,0 0 0 0 0,-1 0 0 0 0,-16 9 1 0 0,1-4-391 0 0,0-1 0 0 0,-47 15 1 0 0,94-32 1012 0 0,1 0 1 0 0,-1 2 0 0 0,1 1-1 0 0,-1 0 1 0 0,1 2-1 0 0,27 2 1 0 0,-1 5-73 0 0,-46-7-133 0 0,0 1 0 0 0,1-1 0 0 0,-1 1-1 0 0,0 0 1 0 0,1 0 0 0 0,-1-1-1 0 0,0 1 1 0 0,0 1 0 0 0,0-1 0 0 0,0 0-1 0 0,0 1 1 0 0,0-1 0 0 0,0 1 0 0 0,0-1-1 0 0,-1 1 1 0 0,1 0 0 0 0,1 2-1 0 0,-3-3-111 0 0,0 0 0 0 0,0 0 0 0 0,0-1 0 0 0,0 1 0 0 0,0 0 0 0 0,0 0 0 0 0,0 0 0 0 0,-1 0 0 0 0,1-1 0 0 0,0 1 0 0 0,-1 0 0 0 0,1 0-1 0 0,0-1 1 0 0,-1 1 0 0 0,1 0 0 0 0,-1-1 0 0 0,1 1 0 0 0,-1 0 0 0 0,0-1 0 0 0,1 1 0 0 0,-1-1 0 0 0,1 1 0 0 0,-1-1 0 0 0,0 1 0 0 0,0-1-1 0 0,1 0 1 0 0,-1 1 0 0 0,0-1 0 0 0,-1 1 0 0 0,-23 10-3485 0 0,7-7 2366 0 0,0 0 0 0 0,-1-1 0 0 0,-36 0 0 0 0,39-3 2039 0 0,0 1 0 0 0,0 0 0 0 0,0 2-1 0 0,0-1 1 0 0,-29 11 0 0 0,36-6 2227 0 0,18-3-1092 0 0,18-2 181 0 0,0-6-9 0 0,46-12 0 0 0,20-3-947 0 0,-84 18-1206 0 0,1 0 0 0 0,0 1 0 0 0,0 0 0 0 0,0 0 0 0 0,0 1-1 0 0,-1 1 1 0 0,15 3 0 0 0,-23-5-2 0 0,-1 1 0 0 0,1-1 0 0 0,0 0 0 0 0,-1 1 0 0 0,1-1 0 0 0,0 1 0 0 0,-1-1 0 0 0,1 1 0 0 0,-1-1 0 0 0,1 1 0 0 0,-1-1 0 0 0,1 1-1 0 0,-1 0 1 0 0,1-1 0 0 0,-1 1 0 0 0,1 0 0 0 0,-1-1 0 0 0,0 1 0 0 0,0 0 0 0 0,1 0 0 0 0,-1-1 0 0 0,0 1 0 0 0,0 0 0 0 0,0 0 0 0 0,0 0 0 0 0,0-1 0 0 0,0 1 0 0 0,0 0 0 0 0,0 0 0 0 0,0-1-1 0 0,0 1 1 0 0,0 1 0 0 0,-10 32-495 0 0,5-17 176 0 0,3-4-76 0 0,1 0 0 0 0,0 0 0 0 0,1 0-1 0 0,3 25 1 0 0,9 8-3063 0 0,-11-43 2756 0 0,1 1 1 0 0,-1-1-1 0 0,1 0 0 0 0,0 0 1 0 0,0 0-1 0 0,1 0 0 0 0,-1 0 1 0 0,0-1-1 0 0,5 4 0 0 0,4 1-2587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0:04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7642 0 0,'9'-5'679'0'0,"0"1"1"0"0,1 1-1 0 0,-1-1 1 0 0,1 2-1 0 0,0-1 1 0 0,0 1-1 0 0,0 1 1 0 0,0 0-1 0 0,1 0 1 0 0,-1 1 0 0 0,11 1-1 0 0,8 2 60 0 0,0 0 0 0 0,44 13 0 0 0,-67-15-640 0 0,-1 0-1 0 0,0 1 1 0 0,0 0-1 0 0,0 0 0 0 0,0 0 1 0 0,0 1-1 0 0,-1-1 1 0 0,1 1-1 0 0,-1 0 1 0 0,0 1-1 0 0,1-1 1 0 0,-1 1-1 0 0,5 6 1 0 0,-7-7-40 0 0,-1-1 1 0 0,1 1 0 0 0,-1 0-1 0 0,0 0 1 0 0,1 0 0 0 0,-1 0-1 0 0,-1 0 1 0 0,1 0 0 0 0,0 0-1 0 0,-1 0 1 0 0,0 0 0 0 0,1 0-1 0 0,-1 1 1 0 0,-1-1 0 0 0,1 0-1 0 0,0 0 1 0 0,-1 0 0 0 0,1 0-1 0 0,-1 0 1 0 0,0 0-1 0 0,0 0 1 0 0,0 0 0 0 0,-1 0-1 0 0,-1 3 1 0 0,-23 30-86 0 0,-1 0-489 0 0,26-34 446 0 0,-1 0-1 0 0,1 1 1 0 0,0-1-1 0 0,0 0 1 0 0,0 1 0 0 0,0-1-1 0 0,0 0 1 0 0,1 1 0 0 0,-1-1-1 0 0,1 1 1 0 0,-1-1 0 0 0,1 5-1 0 0,0-5 44 0 0,1-1-1 0 0,-1 1 0 0 0,1-1 1 0 0,0 0-1 0 0,-1 1 1 0 0,1-1-1 0 0,0 0 0 0 0,0 0 1 0 0,0 1-1 0 0,0-1 1 0 0,0 0-1 0 0,0 0 0 0 0,0 0 1 0 0,0 0-1 0 0,0 0 0 0 0,0 0 1 0 0,1-1-1 0 0,-1 1 1 0 0,0 0-1 0 0,1-1 0 0 0,-1 1 1 0 0,0-1-1 0 0,1 1 1 0 0,-1-1-1 0 0,1 1 0 0 0,-1-1 1 0 0,1 0-1 0 0,2 0 1 0 0,47 1-109 0 0,-46-1 106 0 0,4-1-106 0 0,37 1 65 0 0,-20 7-2839 0 0,-26-7 2789 0 0,0 1-1 0 0,0-1 1 0 0,0 1 0 0 0,0-1-1 0 0,0 1 1 0 0,0-1-1 0 0,0 1 1 0 0,0 0-1 0 0,0-1 1 0 0,0 1-1 0 0,0-1 1 0 0,0 1-1 0 0,-1-1 1 0 0,1 1 0 0 0,0-1-1 0 0,0 1 1 0 0,-1-1-1 0 0,1 1 1 0 0,0-1-1 0 0,-1 0 1 0 0,1 1-1 0 0,0-1 1 0 0,-1 1 0 0 0,1-1-1 0 0,-1 0 1 0 0,1 1-1 0 0,0-1 1 0 0,-1 0-1 0 0,1 0 1 0 0,-1 1-1 0 0,-18 14-644 0 0,18-13 605 0 0,-22 15 869 0 0,-1 0 0 0 0,0-1 0 0 0,-1-2 0 0 0,-46 20 1 0 0,81-42 3200 0 0,21-11-2614 0 0,-15 13-1320 0 0,0 1 0 0 0,0 1-1 0 0,0 0 1 0 0,1 1 0 0 0,-1 1-1 0 0,1 0 1 0 0,0 1 0 0 0,26 2-1 0 0,-42-1-29 0 0,-1 0-1 0 0,0 0 0 0 0,0 0 0 0 0,1 0 0 0 0,-1 0 0 0 0,0 0 0 0 0,0 1 0 0 0,1-1 0 0 0,-1 0 0 0 0,0 0 0 0 0,0 0 0 0 0,0 0 0 0 0,1 0 0 0 0,-1 0 0 0 0,0 0 0 0 0,0 0 0 0 0,0 1 0 0 0,1-1 0 0 0,-1 0 1 0 0,0 0-1 0 0,0 0 0 0 0,0 0 0 0 0,1 1 0 0 0,-1-1 0 0 0,0 0 0 0 0,0 0 0 0 0,0 0 0 0 0,0 1 0 0 0,0-1 0 0 0,0 0 0 0 0,0 0 0 0 0,1 1 0 0 0,-1-1 0 0 0,0 0 0 0 0,0 0 0 0 0,0 1 0 0 0,0-1 1 0 0,0 0-1 0 0,0 0 0 0 0,0 1 0 0 0,-8 12-1233 0 0,-19 13 634 0 0,23-23 724 0 0,-6 7 326 0 0,1 0 0 0 0,1 0 0 0 0,-1 1 1 0 0,2 0-1 0 0,-1 0 0 0 0,-5 13 0 0 0,11-20-237 0 0,-1 1 0 0 0,1 0-1 0 0,0-1 1 0 0,1 1 0 0 0,-1 0-1 0 0,1 0 1 0 0,0 0-1 0 0,0 0 1 0 0,0 0 0 0 0,1 1-1 0 0,-1-1 1 0 0,2 0 0 0 0,-1 0-1 0 0,0 0 1 0 0,1 0 0 0 0,0 0-1 0 0,0 0 1 0 0,3 9-1 0 0,-3-13-211 0 0,0 1 0 0 0,0-1 0 0 0,1 1 0 0 0,-1-1 0 0 0,0 0 0 0 0,1 1 0 0 0,-1-1 0 0 0,1 0 0 0 0,-1 0 0 0 0,1 0-1 0 0,-1 0 1 0 0,1 0 0 0 0,0 0 0 0 0,-1-1 0 0 0,1 1 0 0 0,0-1 0 0 0,0 1 0 0 0,0-1 0 0 0,-1 1 0 0 0,1-1-1 0 0,0 0 1 0 0,0 0 0 0 0,0 0 0 0 0,0 0 0 0 0,0 0 0 0 0,-1 0 0 0 0,1-1 0 0 0,3 0 0 0 0,5-1-2286 0 0,1-1 0 0 0,0 0 1 0 0,14-7-1 0 0,-22 8 1219 0 0,20-7-4873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0:05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5377 0 0,'12'-2'2129'0'0,"0"1"-1"0"0,5-1-376 0 0,-2-1-655 0 0,-4 3-537 0 0,0-2-320 0 0,0-1-72 0 0,-4 2-56 0 0,1-1-104 0 0,-2 1-416 0 0,-3 1-1048 0 0,-1-8-4066 0 0,-2 2 1065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0:06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14291 0 0,'7'-2'170'0'0,"0"0"0"0"0,0 0-1 0 0,1 1 1 0 0,-1 0 0 0 0,0 0 0 0 0,0 1-1 0 0,10 1 1 0 0,9-2-120 0 0,178-6 1292 0 0,-10 1-1009 0 0,-152-1-3863 0 0,-41 6 3142 0 0,1 1 0 0 0,0-1-1 0 0,-1 0 1 0 0,1 1 0 0 0,-1-1 0 0 0,0 0 0 0 0,1 0 0 0 0,-1 0-1 0 0,0 0 1 0 0,1-1 0 0 0,-1 1 0 0 0,0 0 0 0 0,0 0-1 0 0,0-1 1 0 0,0 1 0 0 0,0-1 0 0 0,0 1 0 0 0,0-1-1 0 0,-1 1 1 0 0,1-1 0 0 0,-1 1 0 0 0,2-4 0 0 0,0-11-3328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0:06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9634 0 0,'2'-1'319'0'0,"0"1"0"0"0,-1-1 0 0 0,1 1 0 0 0,0-1 0 0 0,-1 1 0 0 0,1 0 0 0 0,0-1 0 0 0,-1 1 0 0 0,1 0 0 0 0,0 0 0 0 0,0 0 0 0 0,-1 1 0 0 0,1-1 0 0 0,0 0 0 0 0,-1 1 0 0 0,1-1 0 0 0,0 1 0 0 0,-1-1 0 0 0,1 1 0 0 0,1 1 0 0 0,36 20 904 0 0,-25-14-687 0 0,74 34 343 0 0,-65-33-619 0 0,-2 1 0 0 0,1 0-1 0 0,-1 2 1 0 0,-1 1 0 0 0,23 17 0 0 0,-40-27-167 0 0,0 0 0 0 0,0 0 0 0 0,0 0 0 0 0,-1 0 0 0 0,1 1 0 0 0,-1 0 0 0 0,1-1 0 0 0,-1 1 0 0 0,-1 0 0 0 0,1 0 0 0 0,0 0 0 0 0,-1 0 0 0 0,0 0 0 0 0,0 0 0 0 0,1 7 0 0 0,-2-4 0 0 0,0-1 0 0 0,0 1 0 0 0,-1 0 0 0 0,1 0 0 0 0,-2 0 0 0 0,1-1 1 0 0,-1 1-1 0 0,-5 12 0 0 0,-3 3-82 0 0,-2 0 0 0 0,0-1-1 0 0,-2-1 1 0 0,-20 25 0 0 0,-23 20-1158 0 0,15-31-2732 0 0,47-55-8008 0 0,6 3 7618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0:07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8146 0 0,'5'-4'718'0'0,"-1"1"-1"0"0,1 0 1 0 0,0 0 0 0 0,-1 1 0 0 0,2-1 0 0 0,-1 1 0 0 0,0 0 0 0 0,11-2 0 0 0,-8 2-236 0 0,1 1 0 0 0,1 0 0 0 0,-1 0 1 0 0,18 2-1 0 0,-11 1-275 0 0,1 1 0 0 0,0 1-1 0 0,-1 0 1 0 0,0 1 0 0 0,22 10 0 0 0,-32-12-133 0 0,-1 0 1 0 0,1 0 0 0 0,-1 0 0 0 0,0 1-1 0 0,7 6 1 0 0,-11-8-210 0 0,1-1-1 0 0,0 1 1 0 0,0 0-1 0 0,0 0 1 0 0,-1 0-1 0 0,1 0 1 0 0,-1 1-1 0 0,0-1 1 0 0,0 0-1 0 0,0 0 1 0 0,0 1-1 0 0,0-1 1 0 0,0 1-1 0 0,0-1 1 0 0,0 5 0 0 0,-1-6-90 0 0,-1 0 0 0 0,1 0 1 0 0,-1-1-1 0 0,1 1 1 0 0,-1 0-1 0 0,1 0 1 0 0,-1-1-1 0 0,0 1 1 0 0,1-1-1 0 0,-1 1 1 0 0,0 0-1 0 0,1-1 1 0 0,-1 1-1 0 0,0-1 1 0 0,0 0-1 0 0,1 1 1 0 0,-1-1-1 0 0,0 0 1 0 0,0 1-1 0 0,0-1 1 0 0,0 0-1 0 0,1 0 1 0 0,-1 0-1 0 0,0 0 1 0 0,0 1-1 0 0,0-1 1 0 0,0-1-1 0 0,-1 1 1 0 0,-31 1-2940 0 0,30-1 2675 0 0,-61-3-2902 0 0,26 1 1182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0:07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3921 0 0,'-2'1'332'0'0,"1"1"0"0"0,0-1 1 0 0,-1 1-1 0 0,1 0 0 0 0,0 0 1 0 0,0 0-1 0 0,0 0 0 0 0,0 0 0 0 0,0 0 1 0 0,0 0-1 0 0,1 0 0 0 0,-1 0 0 0 0,1 0 1 0 0,0 1-1 0 0,-1-1 0 0 0,1 3 1 0 0,1-4-151 0 0,0 1 1 0 0,-1-1-1 0 0,1 0 1 0 0,0 1-1 0 0,0-1 1 0 0,0 0-1 0 0,0 0 1 0 0,0 0 0 0 0,0 1-1 0 0,1-1 1 0 0,-1 0-1 0 0,0 0 1 0 0,0-1-1 0 0,1 1 1 0 0,-1 0-1 0 0,1 0 1 0 0,-1-1 0 0 0,1 1-1 0 0,-1-1 1 0 0,1 1-1 0 0,-1-1 1 0 0,4 1-1 0 0,31 8 2482 0 0,64 6 0 0 0,-66-11-2091 0 0,-1 2 0 0 0,45 12 0 0 0,-76-18-539 0 0,0 1 1 0 0,1 0-1 0 0,-1-1 0 0 0,0 1 0 0 0,0 0 1 0 0,0 1-1 0 0,0-1 0 0 0,0 0 1 0 0,0 0-1 0 0,0 1 0 0 0,-1-1 0 0 0,1 1 1 0 0,0 0-1 0 0,-1-1 0 0 0,1 1 0 0 0,1 3 1 0 0,-3-4 2 0 0,0 0 0 0 0,0 0 0 0 0,1 1 0 0 0,-1-1 1 0 0,0 0-1 0 0,-1 0 0 0 0,1 0 0 0 0,0 1 0 0 0,0-1 1 0 0,0 0-1 0 0,-1 0 0 0 0,1 0 0 0 0,-1 0 0 0 0,1 1 1 0 0,-1-1-1 0 0,1 0 0 0 0,-1 0 0 0 0,1 0 0 0 0,-1 0 0 0 0,0 0 1 0 0,0-1-1 0 0,1 1 0 0 0,-1 0 0 0 0,0 0 0 0 0,0 0 1 0 0,0-1-1 0 0,0 1 0 0 0,0 0 0 0 0,0-1 0 0 0,0 1 1 0 0,0-1-1 0 0,-1 1 0 0 0,0 0 0 0 0,-14 7 85 0 0,0-1 0 0 0,-1-1 0 0 0,-26 8 0 0 0,25-10-446 0 0,0 2 1 0 0,-33 16-1 0 0,51-22 294 0 0,0 0 0 0 0,1 0 0 0 0,-1 0 0 0 0,0 0 0 0 0,0 0 0 0 0,0 0 0 0 0,0 0 0 0 0,0 0 0 0 0,0 0 0 0 0,0 1 0 0 0,0-1-1 0 0,1 0 1 0 0,-1 0 0 0 0,0 0 0 0 0,0 0 0 0 0,0 0 0 0 0,0 0 0 0 0,0 1 0 0 0,0-1 0 0 0,0 0 0 0 0,0 0 0 0 0,0 0 0 0 0,0 0 0 0 0,0 0-1 0 0,0 1 1 0 0,0-1 0 0 0,0 0 0 0 0,0 0 0 0 0,0 0 0 0 0,0 0 0 0 0,0 0 0 0 0,0 1 0 0 0,0-1 0 0 0,0 0 0 0 0,0 0 0 0 0,0 0 0 0 0,0 0-1 0 0,0 0 1 0 0,0 0 0 0 0,0 1 0 0 0,-1-1 0 0 0,1 0 0 0 0,0 0 0 0 0,0 0 0 0 0,0 0 0 0 0,0 0 0 0 0,0 0 0 0 0,0 0 0 0 0,0 0 0 0 0,-1 1-1 0 0,1-1 1 0 0,0 0 0 0 0,0 0 0 0 0,0 0 0 0 0,0 0 0 0 0,0 0 0 0 0,0 0 0 0 0,-1 0 0 0 0,1 0 0 0 0,0 0 0 0 0,0 0 0 0 0,0 0 0 0 0,20 1-641 0 0,27-4 0 0 0,-26 1 37 0 0,-6 0-1090 0 0,0 1-1 0 0,1 0 1 0 0,28 3 0 0 0,-72 3-3296 0 0,1 0 4443 0 0,6-3 388 0 0,1 0 581 0 0,-1 1 0 0 0,1 0 1 0 0,-28 9-1 0 0,48-12-229 0 0,-1 0 1 0 0,0 0-1 0 0,1 0 1 0 0,-1 1-1 0 0,0-1 0 0 0,1 0 1 0 0,-1 0-1 0 0,0 1 1 0 0,1-1-1 0 0,-1 0 1 0 0,1 1-1 0 0,-1-1 0 0 0,1 0 1 0 0,-1 1-1 0 0,1-1 1 0 0,-1 1-1 0 0,1-1 0 0 0,-1 1 1 0 0,1-1-1 0 0,0 1 1 0 0,-1-1-1 0 0,1 1 1 0 0,0-1-1 0 0,-1 1 0 0 0,1 0 1 0 0,0-1-1 0 0,0 1 1 0 0,-1 0-1 0 0,1-1 1 0 0,0 1-1 0 0,0 0 0 0 0,0-1 1 0 0,0 1-1 0 0,0 1 1 0 0,1-1-17 0 0,0 1-1 0 0,0 0 1 0 0,0 0 0 0 0,0-1 0 0 0,0 1 0 0 0,0-1 0 0 0,0 1 0 0 0,0-1-1 0 0,1 0 1 0 0,-1 1 0 0 0,1-1 0 0 0,1 1 0 0 0,6 5 12 0 0,0-1 1 0 0,1 0-1 0 0,13 5 1 0 0,-5-5 282 0 0,0-1-1 0 0,1 0 1 0 0,21 2 0 0 0,-20-4 78 0 0,-1 1 1 0 0,29 9 0 0 0,-46-12-485 0 0,0-1 1 0 0,-1 1 0 0 0,1 0 0 0 0,-1 0 0 0 0,0 0-1 0 0,1 1 1 0 0,-1-1 0 0 0,0 0 0 0 0,0 0-1 0 0,1 1 1 0 0,-1-1 0 0 0,0 1 0 0 0,0-1 0 0 0,0 1-1 0 0,-1-1 1 0 0,1 1 0 0 0,0-1 0 0 0,-1 1-1 0 0,1 0 1 0 0,-1 0 0 0 0,1-1 0 0 0,-1 1 0 0 0,0 0-1 0 0,0 0 1 0 0,0-1 0 0 0,0 1 0 0 0,0 0-1 0 0,0 3 1 0 0,-2 7-174 0 0,1 0 0 0 0,-2 0 0 0 0,-4 15 1 0 0,0 1-2226 0 0,6-25 2263 0 0,-1 10-5617 0 0,2-13 5625 0 0,0 0 0 0 0,0 0 0 0 0,0 0 1 0 0,0 0-1 0 0,-1 0 0 0 0,1 0 1 0 0,0 0-1 0 0,0 1 0 0 0,0-1 1 0 0,-1 0-636 0 0,1 0 635 0 0,0 1 1 0 0,0-1-1 0 0,0 0 0 0 0,0 0 1 0 0,0 0-1 0 0,-1 0 0 0 0,1 0 0 0 0,0 0 1 0 0,0 0-1 0 0,0 0 0 0 0,0 0 1 0 0,0 0-1 0 0,-1 0 0 0 0,1 0 1 0 0,0 0-1 0 0,0 0 0 0 0,0 0 0 0 0,0 0 1 0 0,0 0-1 0 0,0 0 0 0 0,-1-1 1 0 0,1 1-1 0 0,0 0 0 0 0,0 0 1 0 0,0 0-1 0 0,0 0 0 0 0,0 0 0 0 0,-1-1-634 0 0,1 1 634 0 0,0 0 0 0 0,0 0 1 0 0,0 0-1 0 0,0 0 0 0 0,0-1 1 0 0,0 1-1 0 0,0 0 0 0 0,0 0 1 0 0,0 0-1 0 0,0 0 0 0 0,0 0 0 0 0,0 0 1 0 0,0-1-1 0 0,0 1 0 0 0,0-5-3623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0:08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8930 0 0,'20'-4'611'0'0,"0"1"-1"0"0,0 1 1 0 0,0 0 0 0 0,27 3 0 0 0,-36 0-485 0 0,0 0 0 0 0,-1 0 0 0 0,1 1 0 0 0,-1 1 0 0 0,1-1 0 0 0,-1 2 0 0 0,0-1 0 0 0,0 2 0 0 0,16 9 0 0 0,-24-13-33 0 0,0 0 1 0 0,0 0-1 0 0,0 1 0 0 0,-1-1 0 0 0,1 1 1 0 0,-1-1-1 0 0,1 1 0 0 0,-1 0 0 0 0,1-1 0 0 0,-1 1 1 0 0,0 0-1 0 0,0 0 0 0 0,0 0 0 0 0,0 0 1 0 0,0 0-1 0 0,0 0 0 0 0,-1 0 0 0 0,1 0 0 0 0,-1 1 1 0 0,1 1-1 0 0,-1-1 24 0 0,-1 0 1 0 0,1 1-1 0 0,-1-1 1 0 0,1 0-1 0 0,-1 0 0 0 0,0 0 1 0 0,0 0-1 0 0,0 0 1 0 0,-1 0-1 0 0,1 0 1 0 0,-1 0-1 0 0,-2 3 0 0 0,-6 7 91 0 0,0-1-1 0 0,-1-1 0 0 0,-1 1 1 0 0,-17 12-1 0 0,21-18-334 0 0,5-3 20 0 0,-1 0 0 0 0,0 1 0 0 0,1-1 0 0 0,0 1 0 0 0,0-1 0 0 0,0 1 0 0 0,0 0 0 0 0,-4 8 0 0 0,7-11 68 0 0,0-1-1 0 0,0 1 1 0 0,-1 0-1 0 0,1 0 1 0 0,0 0-1 0 0,0-1 1 0 0,0 1-1 0 0,0 0 1 0 0,0 0-1 0 0,0 0 1 0 0,0-1 0 0 0,0 1-1 0 0,0 0 1 0 0,0 0-1 0 0,1 0 1 0 0,-1-1-1 0 0,0 1 1 0 0,0 0-1 0 0,1-1 1 0 0,-1 1-1 0 0,1 1 1 0 0,1-1 34 0 0,-1 1 0 0 0,0-1 0 0 0,1 0 0 0 0,-1 0 0 0 0,1 0 0 0 0,-1 0 0 0 0,1-1 0 0 0,-1 1 0 0 0,1 0 0 0 0,0-1 0 0 0,-1 1 0 0 0,1-1 0 0 0,3 1 0 0 0,28 3 465 0 0,27 5-292 0 0,-58-9-112 0 0,0 1-1 0 0,1-1 1 0 0,-1 1 0 0 0,0 0 0 0 0,0 0 0 0 0,0 0 0 0 0,1 0 0 0 0,-1 0 0 0 0,0 1 0 0 0,-1-1-1 0 0,1 1 1 0 0,0-1 0 0 0,0 1 0 0 0,0 0 0 0 0,-1 0 0 0 0,1 0 0 0 0,-1 0 0 0 0,0 0 0 0 0,3 3-1 0 0,-4-2 51 0 0,0-1 0 0 0,1 0 0 0 0,-1 1-1 0 0,0-1 1 0 0,0 1 0 0 0,0-1-1 0 0,-1 1 1 0 0,1-1 0 0 0,0 0 0 0 0,-1 1-1 0 0,0-1 1 0 0,1 0 0 0 0,-1 0 0 0 0,0 1-1 0 0,0-1 1 0 0,0 0 0 0 0,-1 0-1 0 0,1 0 1 0 0,0 0 0 0 0,-3 2 0 0 0,-35 39 620 0 0,31-35-575 0 0,-7 6-1 0 0,9-9-90 0 0,1-1 1 0 0,0 1-1 0 0,0 1 1 0 0,-8 11-1 0 0,13-17-50 0 0,0 0 0 0 0,-1 1 0 0 0,1-1 0 0 0,0 1-1 0 0,0-1 1 0 0,0 1 0 0 0,-1 0 0 0 0,1-1-1 0 0,0 1 1 0 0,0-1 0 0 0,0 1 0 0 0,0-1-1 0 0,0 1 1 0 0,0-1 0 0 0,0 1 0 0 0,0-1-1 0 0,0 1 1 0 0,0 0 0 0 0,1-1 0 0 0,-1 1-1 0 0,0-1 1 0 0,0 1 0 0 0,0-1 0 0 0,1 1-1 0 0,-1-1 1 0 0,0 1 0 0 0,0-1 0 0 0,1 0-1 0 0,0 2 1 0 0,17 9 148 0 0,23-2-109 0 0,-41-9-50 0 0,54 3-74 0 0,-45-3 77 0 0,0-1 1 0 0,1 1-1 0 0,-1 1 1 0 0,0 0-1 0 0,0 0 1 0 0,0 1-1 0 0,0 0 0 0 0,14 6 1 0 0,-22-7-1 0 0,-1-1 1 0 0,0 0-1 0 0,0 0 0 0 0,1 1 1 0 0,-1-1-1 0 0,0 0 0 0 0,0 1 1 0 0,0-1-1 0 0,0 0 1 0 0,1 1-1 0 0,-1-1 0 0 0,0 0 1 0 0,0 1-1 0 0,0-1 0 0 0,0 1 1 0 0,0-1-1 0 0,0 0 0 0 0,0 1 1 0 0,0-1-1 0 0,0 0 1 0 0,0 1-1 0 0,0-1 0 0 0,0 0 1 0 0,0 1-1 0 0,0-1 0 0 0,-1 1 1 0 0,1-1-1 0 0,0 0 1 0 0,0 1-1 0 0,0-1 0 0 0,-1 0 1 0 0,1 0-1 0 0,0 1 0 0 0,0-1 1 0 0,0 0-1 0 0,-1 1 0 0 0,1-1 1 0 0,0 0-1 0 0,-1 0 1 0 0,1 0-1 0 0,0 1 0 0 0,-1-1 1 0 0,1 0-1 0 0,0 0 0 0 0,-1 0 1 0 0,1 0-1 0 0,0 0 0 0 0,-1 1 1 0 0,1-1-1 0 0,0 0 1 0 0,-1 0-1 0 0,-23 12 49 0 0,22-11-46 0 0,-12 6 65 0 0,-1 0 1 0 0,2 1 0 0 0,-1 0-1 0 0,-18 17 1 0 0,28-22-49 0 0,0 1-1 0 0,0 0 1 0 0,0 0 0 0 0,0 1-1 0 0,1-1 1 0 0,0 1 0 0 0,0 0-1 0 0,0-1 1 0 0,0 1 0 0 0,1 1-1 0 0,0-1 1 0 0,0 0 0 0 0,0 1-1 0 0,1-1 1 0 0,0 1-1 0 0,-1 6 1 0 0,2-9-149 0 0,0-1-1 0 0,0 0 1 0 0,0 0 0 0 0,1 0-1 0 0,-1 0 1 0 0,1 1 0 0 0,-1-1 0 0 0,1 0-1 0 0,0 0 1 0 0,0 0 0 0 0,0 0-1 0 0,0-1 1 0 0,0 1 0 0 0,0 0-1 0 0,1 0 1 0 0,-1 0 0 0 0,1-1-1 0 0,-1 1 1 0 0,1-1 0 0 0,-1 1-1 0 0,1-1 1 0 0,0 0 0 0 0,0 0-1 0 0,0 0 1 0 0,2 2 0 0 0,1-1-888 0 0,0 0 1 0 0,0 0-1 0 0,0 0 0 0 0,0-1 1 0 0,0 0-1 0 0,0 0 1 0 0,0 0-1 0 0,1 0 0 0 0,6-1 1 0 0,14-2-5083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2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3913 0 0,'-15'8'1121'0'0,"0"1"-1"0"0,1 0 1 0 0,0 0 0 0 0,0 2-1 0 0,1 0 1 0 0,0 0 0 0 0,1 1 0 0 0,1 1-1 0 0,0 0 1 0 0,-11 16 0 0 0,21-25-1030 0 0,-1 1-1 0 0,1-1 1 0 0,0 1 0 0 0,0 0 0 0 0,0 0 0 0 0,0-1 0 0 0,1 1 0 0 0,0 0-1 0 0,0 0 1 0 0,1 0 0 0 0,-1-1 0 0 0,1 1 0 0 0,0 0 0 0 0,0 0-1 0 0,0-1 1 0 0,3 7 0 0 0,-3-9-85 0 0,0 1 0 0 0,0-1 0 0 0,0 1 0 0 0,0-1 0 0 0,0 0 0 0 0,0 1 1 0 0,0-1-1 0 0,1 0 0 0 0,-1 0 0 0 0,1 0 0 0 0,0 0 0 0 0,0 0 0 0 0,0 0 0 0 0,0 0 0 0 0,0-1 0 0 0,0 1 0 0 0,0-1 0 0 0,0 1 0 0 0,0-1 0 0 0,1 0 0 0 0,-1 0 1 0 0,1 0-1 0 0,-1 0 0 0 0,1-1 0 0 0,-1 1 0 0 0,1 0 0 0 0,-1-1 0 0 0,1 0 0 0 0,0 0 0 0 0,4 0 0 0 0,-4-1-1 0 0,0 0-1 0 0,0 0 1 0 0,0-1-1 0 0,0 1 1 0 0,0-1-1 0 0,-1 0 1 0 0,1 0-1 0 0,0 0 1 0 0,-1 0-1 0 0,0 0 1 0 0,0 0-1 0 0,1-1 1 0 0,-1 1-1 0 0,0-1 1 0 0,-1 1-1 0 0,1-1 1 0 0,0 0-1 0 0,-1 0 1 0 0,0 0-1 0 0,2-5 1 0 0,1-2 24 0 0,-1 1 0 0 0,-1-1 0 0 0,0 1 0 0 0,0-1 0 0 0,0-15 1 0 0,-2 15 2 0 0,0 1 0 0 0,-1-1 0 0 0,0 1 1 0 0,-1-1-1 0 0,0 1 0 0 0,-6-18 1 0 0,7 24-43 0 0,0 0-1 0 0,0 0 1 0 0,0 1 0 0 0,0-1 0 0 0,-1 0 0 0 0,0 1 0 0 0,1-1-1 0 0,-1 1 1 0 0,0 0 0 0 0,0 0 0 0 0,0-1 0 0 0,0 1 0 0 0,0 0 0 0 0,-1 1-1 0 0,1-1 1 0 0,-1 0 0 0 0,1 1 0 0 0,-1-1 0 0 0,0 1 0 0 0,1 0-1 0 0,-1 0 1 0 0,0 0 0 0 0,0 0 0 0 0,0 0 0 0 0,0 1 0 0 0,-4-1 0 0 0,6 1-119 0 0,-1 0 0 0 0,1 0 1 0 0,-1 1-1 0 0,1-1 1 0 0,0 0-1 0 0,-1 1 0 0 0,1-1 1 0 0,0 1-1 0 0,-1-1 1 0 0,1 1-1 0 0,0 0 0 0 0,0-1 1 0 0,0 1-1 0 0,0 0 0 0 0,-1 0 1 0 0,1 0-1 0 0,0 0 1 0 0,0 0-1 0 0,1 0 0 0 0,-1 0 1 0 0,0 0-1 0 0,0 0 1 0 0,0 0-1 0 0,1 1 0 0 0,-1-1 1 0 0,0 2-1 0 0,1-2-274 0 0,-1 1-1 0 0,1-1 1 0 0,0 0-1 0 0,0 0 1 0 0,0 1-1 0 0,0-1 1 0 0,0 0-1 0 0,0 0 1 0 0,0 0 0 0 0,0 1-1 0 0,0-1 1 0 0,0 0-1 0 0,1 0 1 0 0,-1 0-1 0 0,1 1 1 0 0,-1-1-1 0 0,1 0 1 0 0,-1 0-1 0 0,1 0 1 0 0,1 1-1 0 0,3 5-3757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0:08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22005 0 0,'26'11'1720'0'0,"-3"0"-824"0"0,2 3-560 0 0,-7-2-1288 0 0,-13-6-1376 0 0,-5 0-2009 0 0,-8-6-1929 0 0,-4-3-1415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1:01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2018 206 1856 0 0,'-5'-6'741'0'0,"0"1"0"0"0,-1 0-1 0 0,0 0 1 0 0,0 0 0 0 0,0 1-1 0 0,-1 0 1 0 0,1 0 0 0 0,-1 0-1 0 0,0 1 1 0 0,0 0-1 0 0,0 1 1 0 0,0-1 0 0 0,-15-2-1 0 0,-54-5 5138 0 0,30 9-5778 0 0,-57 7 84 0 0,1 4 1 0 0,-104 24 0 0 0,95-15 789 0 0,79-14-656 0 0,-264 57 1481 0 0,263-52-1766 0 0,-1 1 1 0 0,2 2 0 0 0,0 1 0 0 0,1 1 0 0 0,0 2 0 0 0,-46 34 0 0 0,22-5-90 0 0,1 3 0 0 0,3 2-1 0 0,1 3 1 0 0,4 1 0 0 0,1 3 0 0 0,-40 69 0 0 0,28-29-52 0 0,4 3 0 0 0,5 1 0 0 0,-42 130 1 0 0,81-205 84 0 0,2 0-1 0 0,0 0 1 0 0,2 1 0 0 0,1-1 0 0 0,1 1 0 0 0,1 0 0 0 0,2 0 0 0 0,3 29 0 0 0,0-33 17 0 0,1-1 0 0 0,1 0 0 0 0,1-1 0 0 0,1 1 1 0 0,1-1-1 0 0,1-1 0 0 0,1 1 0 0 0,1-1 0 0 0,27 38 0 0 0,-12-26 7 0 0,2 0 0 0 0,2-2 0 0 0,1-1 0 0 0,1-1 0 0 0,1-2-1 0 0,52 32 1 0 0,-9-13 7 0 0,1-4 0 0 0,94 36 0 0 0,-94-48 5 0 0,2-4 0 0 0,1-3-1 0 0,0-3 1 0 0,130 14-1 0 0,-112-26 14 0 0,1-4 0 0 0,-1-5 0 0 0,152-19 0 0 0,-201 12 101 0 0,0-2 1 0 0,-1-2-1 0 0,-1-2 0 0 0,0-2 0 0 0,-1-2 0 0 0,43-25 0 0 0,-35 13 97 0 0,-1-3 0 0 0,-2-1 0 0 0,-2-3 0 0 0,63-61 0 0 0,-43 31 233 0 0,91-117 1 0 0,-128 142-167 0 0,-2-2 1 0 0,-2-2-1 0 0,-1 0 1 0 0,26-67-1 0 0,-44 88-156 0 0,0-1 1 0 0,-2 0-1 0 0,-1 0 0 0 0,-1-1 0 0 0,-2 1 0 0 0,0-1 0 0 0,-3-53 0 0 0,-3 45-69 0 0,-1-1 0 0 0,-3 2 1 0 0,0-1-1 0 0,-2 1 1 0 0,-20-48-1 0 0,-1 16-47 0 0,-4 1 1 0 0,-2 2-1 0 0,-3 1 1 0 0,-2 2-1 0 0,-67-74 0 0 0,46 63-172 0 0,-2 2-1 0 0,-3 2 0 0 0,-3 4 1 0 0,-110-76-1 0 0,145 116-271 0 0,-1 1 0 0 0,-1 2 0 0 0,-1 1 0 0 0,-1 2 1 0 0,0 2-1 0 0,-1 2 0 0 0,0 1 0 0 0,-1 2 0 0 0,-1 2 0 0 0,1 2 0 0 0,-1 1 0 0 0,-57 2 0 0 0,35 7-1235 0 0,0 4 0 0 0,1 2 0 0 0,0 2 0 0 0,-76 26 0 0 0,39-2-1898 0 0,-172 85 0 0 0,47 3-534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1:34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1510 66 8762 0 0,'-90'3'1140'0'0,"1"4"0"0"0,0 4-1 0 0,0 4 1 0 0,1 3 0 0 0,1 4 0 0 0,-111 45 0 0 0,126-37-918 0 0,0 4 0 0 0,2 2 0 0 0,2 3 0 0 0,2 4 0 0 0,-62 51 0 0 0,97-67-316 0 0,1 1 1 0 0,1 2 0 0 0,2 1-1 0 0,-37 55 1 0 0,47-59 66 0 0,1 1 1 0 0,1 1-1 0 0,2 0 1 0 0,0 1-1 0 0,3 0 0 0 0,-12 52 1 0 0,15-48-6 0 0,2 1 0 0 0,2 0 0 0 0,1 0 0 0 0,2 1 0 0 0,1-1 0 0 0,2 0 0 0 0,8 39 0 0 0,-1-30 33 0 0,2 0 0 0 0,2-2 1 0 0,1 1-1 0 0,3-2 0 0 0,23 43 0 0 0,-4-22-28 0 0,3-2 0 0 0,3-2 0 0 0,2-1 0 0 0,2-2 0 0 0,3-3 0 0 0,107 88 0 0 0,-119-112 58 0 0,0-2 0 0 0,1-2 0 0 0,2-1 1 0 0,0-2-1 0 0,1-2 0 0 0,1-2 0 0 0,1-2 0 0 0,0-2 0 0 0,1-1 0 0 0,1-3 0 0 0,-1-1 0 0 0,2-3 0 0 0,-1-1 0 0 0,0-3 0 0 0,0-2 0 0 0,53-7 0 0 0,1-7 302 0 0,-1-6 0 0 0,-1-3 0 0 0,-1-4 0 0 0,177-80 0 0 0,-205 77-74 0 0,-2-4 0 0 0,-1-3 0 0 0,-1-2 0 0 0,-3-4 1 0 0,-1-2-1 0 0,-3-2 0 0 0,67-72 0 0 0,-95 86-97 0 0,0-1 0 0 0,-2-1 0 0 0,-2-2 0 0 0,-2-1-1 0 0,-1 0 1 0 0,-2-2 0 0 0,-1-1 0 0 0,-3 0 0 0 0,-1-1 0 0 0,-3-1 0 0 0,-1 0 0 0 0,-2-1-1 0 0,5-59 1 0 0,-12 57-17 0 0,-2 0 0 0 0,-2 0 0 0 0,-2 0 0 0 0,-2 0 0 0 0,-2 0 0 0 0,-2 1 0 0 0,-3 0 0 0 0,-1 1 0 0 0,-2 0 0 0 0,-31-63 0 0 0,30 81-67 0 0,-2 0-1 0 0,-1 0 1 0 0,-1 2-1 0 0,-1 1 0 0 0,-1 0 1 0 0,-1 1-1 0 0,-1 2 0 0 0,0 0 1 0 0,-55-33-1 0 0,33 28-23 0 0,0 1 0 0 0,-1 3 0 0 0,-2 1 0 0 0,0 3 0 0 0,-71-17 0 0 0,45 20-218 0 0,0 3 1 0 0,-1 3-1 0 0,-131 3 1 0 0,88 11-500 0 0,-196 34 0 0 0,57 21-1096 0 0,223-50 772 0 0,2 3 1 0 0,-1 1-1 0 0,1 1 0 0 0,1 1 0 0 0,-38 28 1 0 0,59-37-224 0 0,0 2 1 0 0,1-1-1 0 0,0 1 1 0 0,1 1-1 0 0,-1 0 1 0 0,2 0 0 0 0,-12 18-1 0 0,4 5-3526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1:35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1735 26 11859 0 0,'-35'-8'1335'0'0,"1"1"0"0"0,-47-2 0 0 0,53 8-1305 0 0,1 1 0 0 0,0 1-1 0 0,0 2 1 0 0,0 1-1 0 0,1 1 1 0 0,-34 10-1 0 0,-269 66 377 0 0,249-66-292 0 0,1 3-1 0 0,-138 51 1 0 0,181-54-177 0 0,0 1-1 0 0,1 2 1 0 0,1 2 0 0 0,1 1-1 0 0,0 2 1 0 0,2 1 0 0 0,-52 51-1 0 0,48-35-18 0 0,2 1-1 0 0,2 1 0 0 0,2 2 0 0 0,2 1 0 0 0,1 1 1 0 0,3 1-1 0 0,-33 98 0 0 0,36-82 91 0 0,4 1-1 0 0,2 0 1 0 0,3 1 0 0 0,3 0 0 0 0,1 131-1 0 0,8-165 41 0 0,1 0 0 0 0,2 0 0 0 0,1-1 0 0 0,1 0 0 0 0,2 0 0 0 0,12 31 1 0 0,-13-44 21 0 0,1 0 0 0 0,1-1 0 0 0,0 0 0 0 0,1 0 0 0 0,1-1 0 0 0,0-1 0 0 0,1 0 0 0 0,0 0 0 0 0,2-1 0 0 0,-1-1 0 0 0,23 16 0 0 0,-5-8 26 0 0,1-2 1 0 0,1-2 0 0 0,0-1 0 0 0,2-1 0 0 0,-1-2-1 0 0,2-1 1 0 0,-1-2 0 0 0,70 8 0 0 0,0-7 277 0 0,194-8 0 0 0,-181-9-97 0 0,-1-4 0 0 0,-1-6-1 0 0,0-5 1 0 0,-2-5 0 0 0,148-55 0 0 0,309-164 140 0 0,-489 202-279 0 0,-2-4 1 0 0,-3-2 0 0 0,-1-5-1 0 0,112-104 1 0 0,-157 128 11 0 0,-2-1 1 0 0,-1-1 0 0 0,-2-1-1 0 0,-1-1 1 0 0,38-73-1 0 0,-54 88-5 0 0,0-1 0 0 0,-2-1 0 0 0,0 1 0 0 0,-1-1 0 0 0,4-33 0 0 0,-9 39-18 0 0,0 1 0 0 0,0-1 0 0 0,-2 0 0 0 0,0 0 0 0 0,-1 0 0 0 0,-1 1 0 0 0,0-1 0 0 0,-8-23 1 0 0,4 22-48 0 0,-1 1 1 0 0,-1 0 0 0 0,0 1 0 0 0,-1 0 0 0 0,0 0 0 0 0,-1 1 0 0 0,-1 0 0 0 0,0 1 0 0 0,-1 1 0 0 0,-28-22-1 0 0,11 12-27 0 0,-2 1 0 0 0,0 2 0 0 0,-2 1-1 0 0,-41-16 1 0 0,2 8 12 0 0,-109-26 0 0 0,-82-2-31 0 0,148 32-38 0 0,39 6-42 0 0,-47-10-442 0 0,-1 6 0 0 0,-138-6-1 0 0,239 26-114 0 0,0 1 0 0 0,0 0 0 0 0,0 2 0 0 0,0 1 0 0 0,0 1-1 0 0,1 1 1 0 0,-33 13 0 0 0,36-10-625 0 0,0 0-1 0 0,1 2 0 0 0,1 0 0 0 0,0 2 1 0 0,0 0-1 0 0,1 0 0 0 0,1 2 0 0 0,-22 23 1 0 0,-21 34-4269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1:37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5025 0 0,'0'-1'134'0'0,"0"0"0"0"0,0 0-1 0 0,0 0 1 0 0,1 0 0 0 0,-1 0-1 0 0,0 0 1 0 0,0 0 0 0 0,0 0 0 0 0,1 0-1 0 0,-1 0 1 0 0,1 0 0 0 0,-1 0-1 0 0,1 0 1 0 0,-1 0 0 0 0,1 0 0 0 0,-1 0-1 0 0,1 0 1 0 0,0 0 0 0 0,0 0 0 0 0,-1 1-1 0 0,1-1 1 0 0,0 0 0 0 0,0 1-1 0 0,1-2 1 0 0,1 1-18 0 0,-1 0 0 0 0,0 1-1 0 0,0-1 1 0 0,1 1 0 0 0,-1-1-1 0 0,1 1 1 0 0,-1 0 0 0 0,0 0-1 0 0,1 0 1 0 0,4 0 0 0 0,2 2 14 0 0,0-1 1 0 0,0 2 0 0 0,0-1 0 0 0,17 8-1 0 0,22 15-95 0 0,-29-14 74 0 0,39 16 1 0 0,-52-25-1026 0 0,1 0 0 0 0,0 0 1 0 0,0-1-1 0 0,0 1 0 0 0,13-1 0 0 0,-12-1-2609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1:37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86 10074 0 0,'1'-3'302'0'0,"0"1"-1"0"0,0-1 1 0 0,0 1-1 0 0,1 0 1 0 0,-1-1-1 0 0,1 1 1 0 0,-1 0-1 0 0,1 0 1 0 0,0 0-1 0 0,-1 0 0 0 0,1 0 1 0 0,0 1-1 0 0,1-1 1 0 0,3-2-1 0 0,37-19-1096 0 0,-37 19 1109 0 0,4 0-359 0 0,-1 0 0 0 0,0 1 0 0 0,1 0 0 0 0,-1 0 0 0 0,1 1 0 0 0,0 0 0 0 0,0 0 0 0 0,0 1 0 0 0,0 1-1 0 0,15 1 1 0 0,-21-1 50 0 0,-1 0-1 0 0,1 1 0 0 0,0 0 0 0 0,-1 0 0 0 0,1 0 0 0 0,-1 0 0 0 0,0 0 1 0 0,1 1-1 0 0,-1 0 0 0 0,0-1 0 0 0,0 1 0 0 0,0 1 0 0 0,0-1 1 0 0,0 0-1 0 0,0 1 0 0 0,-1-1 0 0 0,1 1 0 0 0,-1 0 0 0 0,0-1 0 0 0,1 1 1 0 0,-1 1-1 0 0,-1-1 0 0 0,1 0 0 0 0,0 0 0 0 0,-1 1 0 0 0,0-1 0 0 0,0 1 1 0 0,0-1-1 0 0,0 1 0 0 0,0-1 0 0 0,0 8 0 0 0,-1-2 68 0 0,0 0 1 0 0,0-1-1 0 0,-1 1 0 0 0,0 0 0 0 0,-1 0 0 0 0,0-1 0 0 0,0 1 0 0 0,-1 0 0 0 0,0-1 1 0 0,0 0-1 0 0,-1 0 0 0 0,0 0 0 0 0,0 0 0 0 0,-1-1 0 0 0,0 0 0 0 0,-10 12 0 0 0,7-11-73 0 0,1 0-1 0 0,-1-1 0 0 0,0 0 0 0 0,-1 0 0 0 0,0 0 0 0 0,0-1 0 0 0,0-1 1 0 0,-1 1-1 0 0,0-2 0 0 0,0 1 0 0 0,0-1 0 0 0,-1-1 0 0 0,-10 3 1 0 0,10-4-22 0 0,0-1 0 0 0,0 0 0 0 0,-22-1 1 0 0,29 0-18 0 0,0-1 1 0 0,0 1-1 0 0,0-1 1 0 0,1 0-1 0 0,-1 0 1 0 0,0 0-1 0 0,0-1 1 0 0,0 1-1 0 0,1-1 1 0 0,-1 0-1 0 0,1 0 0 0 0,-1 0 1 0 0,-5-5-1 0 0,9 6 22 0 0,0 1 0 0 0,-1 0 0 0 0,1 0 0 0 0,0 0 0 0 0,0 0 0 0 0,-1 0 0 0 0,1-1 0 0 0,0 1 0 0 0,0 0 0 0 0,-1 0 0 0 0,1 0 0 0 0,0-1 0 0 0,0 1 0 0 0,0 0 0 0 0,-1 0 0 0 0,1-1 0 0 0,0 1 0 0 0,0 0 0 0 0,0 0 0 0 0,0-1 0 0 0,0 1 0 0 0,-1 0 0 0 0,1-1 0 0 0,0 1 0 0 0,0 0 0 0 0,0 0 0 0 0,0-1 0 0 0,0 1 0 0 0,0 0 0 0 0,0-1 0 0 0,0 1 0 0 0,0 0 0 0 0,0-1 0 0 0,0 1 0 0 0,1 0 0 0 0,-1 0 0 0 0,0-1 0 0 0,0 1 0 0 0,0 0 0 0 0,0-1 0 0 0,0 1 0 0 0,1 0 0 0 0,14-2-63 0 0,21 8 446 0 0,32 11-60 0 0,88 8 0 0 0,-131-23-457 0 0,0-1 0 0 0,1 0 1 0 0,-1-2-1 0 0,0-1 0 0 0,0-1 0 0 0,0-1 0 0 0,25-7 0 0 0,-43 9-176 0 0,-1-1 0 0 0,1 0-1 0 0,0 0 1 0 0,-1 0 0 0 0,10-7-1 0 0,-13 7-91 0 0,1 1 0 0 0,-1-1 0 0 0,0 0 0 0 0,0 0 0 0 0,-1 0-1 0 0,1-1 1 0 0,0 1 0 0 0,-1-1 0 0 0,0 1 0 0 0,0-1 0 0 0,0 0 0 0 0,0 0-1 0 0,-1 0 1 0 0,0 0 0 0 0,1 0 0 0 0,0-8 0 0 0,1-11-2449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1:37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6617 0 0,'0'21'3889'0'0,"13"7"-2893"0"0,0 0-793 0 0,-11-18-143 0 0,0 0 0 0 0,0 0 0 0 0,-1 0 0 0 0,0 1 0 0 0,-1-1 0 0 0,0 0 0 0 0,-1 0 0 0 0,0 0 0 0 0,-1 1 0 0 0,-3 14-1 0 0,-2-4 229 0 0,-1-1 0 0 0,0 1 0 0 0,-21 34 0 0 0,31-52 248 0 0,8-5-450 0 0,10-5-130 0 0,30-13-494 0 0,0 2 0 0 0,1 2 1 0 0,0 2-1 0 0,61-8 0 0 0,-91 24-1280 0 0,-21-2 1745 0 0,0 0 0 0 0,0 0-1 0 0,1 0 1 0 0,-1 0 0 0 0,0 1-1 0 0,0-1 1 0 0,0 0-1 0 0,0 0 1 0 0,1 0 0 0 0,-1 0-1 0 0,0 1 1 0 0,0-1 0 0 0,0 0-1 0 0,0 0 1 0 0,0 1-1 0 0,0-1 1 0 0,0 0 0 0 0,1 0-1 0 0,-1 1 1 0 0,0-1 0 0 0,0 0-1 0 0,0 0 1 0 0,0 1-1 0 0,0-1 1 0 0,0 0 0 0 0,0 0-1 0 0,0 0 1 0 0,0 1-1 0 0,0-1 1 0 0,-1 0 0 0 0,1 0-1 0 0,0 1 1 0 0,0-1 0 0 0,0 0-1 0 0,0 0 1 0 0,0 1-1 0 0,0-1 1 0 0,-1 0 0 0 0,-24 26-3428 0 0,21-23 3671 0 0,-57 42-1885 0 0,24-19 419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1:38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56 1920 0 0,'-17'8'523'0'0,"7"-3"-153"0"0,0 0-1 0 0,-1-1 1 0 0,1 0 0 0 0,-1-1 0 0 0,-18 3 0 0 0,29-6-319 0 0,1 0 0 0 0,-1 0-1 0 0,0-1 1 0 0,1 1 0 0 0,-1 0-1 0 0,0-1 1 0 0,1 1 0 0 0,-1 0-1 0 0,0-1 1 0 0,0 1 0 0 0,1 0-1 0 0,-1-1 1 0 0,0 1 0 0 0,0-1-1 0 0,0 1 1 0 0,0 0 0 0 0,1-1 0 0 0,-1 1-1 0 0,0-1 1 0 0,0 1 0 0 0,0-1-1 0 0,0 1 1 0 0,0-1 0 0 0,0 1-1 0 0,0 0 1 0 0,0-1 0 0 0,0 1-1 0 0,-1-1 1 0 0,1 1 0 0 0,0-1-1 0 0,0 1 1 0 0,0 0 0 0 0,0-1-1 0 0,-1 1 1 0 0,1-1 0 0 0,0 1-1 0 0,0 0 1 0 0,-1-1 0 0 0,1 1-1 0 0,0 0 1 0 0,0-1 0 0 0,-1 1-1 0 0,1 0 1 0 0,-1 0 0 0 0,1-1-1 0 0,0 1 1 0 0,-1 0 0 0 0,1 0-1 0 0,0 0 1 0 0,-1-1 0 0 0,1 1-1 0 0,-1 0 1 0 0,1 0 0 0 0,-1 0 0 0 0,1 0-1 0 0,0 0 1 0 0,-1 0 0 0 0,1 0-1 0 0,-1 0 1 0 0,1 0 0 0 0,-1 0-1 0 0,1 0 1 0 0,-1 0 0 0 0,1 0-1 0 0,0 0 1 0 0,-1 1 0 0 0,26-25 1932 0 0,-13 17-1577 0 0,1 0 0 0 0,0 1 0 0 0,0 1-1 0 0,0 0 1 0 0,1 0 0 0 0,0 1 0 0 0,0 1 0 0 0,24-2 0 0 0,-29 3-370 0 0,0 2 1 0 0,1 0-1 0 0,-1 0 1 0 0,0 0-1 0 0,0 1 1 0 0,1 0-1 0 0,-1 1 0 0 0,0 0 1 0 0,0 1-1 0 0,-1 0 1 0 0,1 0-1 0 0,0 1 1 0 0,-1 0-1 0 0,11 7 0 0 0,-16-9-17 0 0,0 0 0 0 0,0 0 0 0 0,-1 1 0 0 0,1-1-1 0 0,-1 1 1 0 0,0 0 0 0 0,1 0 0 0 0,-1-1 0 0 0,0 1-1 0 0,-1 1 1 0 0,1-1 0 0 0,0 0 0 0 0,-1 0 0 0 0,0 1-1 0 0,0-1 1 0 0,0 1 0 0 0,0-1 0 0 0,0 5-1 0 0,-1-3-12 0 0,0 1 0 0 0,0-1-1 0 0,-1 1 1 0 0,0-1 0 0 0,0 0-1 0 0,0 0 1 0 0,-1 1-1 0 0,1-1 1 0 0,-1 0 0 0 0,0 0-1 0 0,-4 4 1 0 0,-2 5-61 0 0,0-2 0 0 0,-1 1 0 0 0,-1-1 0 0 0,0-1 0 0 0,-1 0 0 0 0,0 0-1 0 0,-20 14 1 0 0,24-20 4 0 0,-1-1 0 0 0,0 0-1 0 0,-1 0 1 0 0,-16 5-1 0 0,23-8 20 0 0,0 0 0 0 0,0-1 0 0 0,0 0 0 0 0,-1 1 0 0 0,1-1 0 0 0,0 0 0 0 0,0 0-1 0 0,0 0 1 0 0,-1 0 0 0 0,1-1 0 0 0,-4 0 0 0 0,5 1 1 0 0,0-1-1 0 0,1 1 1 0 0,-1-1-1 0 0,0 1 1 0 0,0-1 0 0 0,1 0-1 0 0,-1 1 1 0 0,0-1-1 0 0,1 0 1 0 0,-1 1 0 0 0,1-1-1 0 0,-1 0 1 0 0,1 0-1 0 0,-1 1 1 0 0,1-1 0 0 0,0 0-1 0 0,-1 0 1 0 0,1 0-1 0 0,0 0 1 0 0,-1 0 0 0 0,1 1-1 0 0,0-1 1 0 0,0 0-1 0 0,0 0 1 0 0,0 0 0 0 0,0 0-1 0 0,0 0 1 0 0,0 0-1 0 0,1-1 1 0 0,0-3-49 0 0,0 0 0 0 0,0-1 0 0 0,1 1-1 0 0,0 0 1 0 0,0 0 0 0 0,0 0 0 0 0,1 1 0 0 0,0-1-1 0 0,0 1 1 0 0,0-1 0 0 0,0 1 0 0 0,8-8 0 0 0,3-2-18 0 0,1 0 0 0 0,18-12 0 0 0,-26 20 97 0 0,1 1-1 0 0,0 0 1 0 0,1 0 0 0 0,-1 1 0 0 0,1 0-1 0 0,0 1 1 0 0,0-1 0 0 0,0 2 0 0 0,0-1 0 0 0,1 1-1 0 0,-1 1 1 0 0,1 0 0 0 0,-1 0 0 0 0,19 1-1 0 0,-9 3-56 0 0,-1 0-1 0 0,1 1 0 0 0,-1 1 1 0 0,0 1-1 0 0,0 0 0 0 0,27 14 0 0 0,-27-11-1219 0 0,1-1 0 0 0,1-1 1 0 0,22 5-1 0 0,-3-4-2613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1:39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6665 0 0,'0'-2'298'0'0,"1"0"-1"0"0,-1 0 0 0 0,0 0 0 0 0,1-1 0 0 0,0 1 1 0 0,-1 0-1 0 0,1 0 0 0 0,0 0 0 0 0,0 0 0 0 0,0 0 0 0 0,0 0 1 0 0,0 0-1 0 0,3-2 0 0 0,-4 4-290 0 0,0 0 0 0 0,0 0 0 0 0,0 0 0 0 0,1-1 1 0 0,-1 1-1 0 0,0 0 0 0 0,0 0 0 0 0,0 0 0 0 0,1 0 0 0 0,-1 0 0 0 0,0 0 0 0 0,0 0 1 0 0,0 0-1 0 0,1 0 0 0 0,-1 0 0 0 0,0 0 0 0 0,0 0 0 0 0,1 0 0 0 0,-1 0 0 0 0,0 0 1 0 0,0 0-1 0 0,0 0 0 0 0,1 0 0 0 0,-1 0 0 0 0,0 1 0 0 0,0-1 0 0 0,0 0 0 0 0,1 0 0 0 0,-1 0 1 0 0,0 0-1 0 0,0 0 0 0 0,0 0 0 0 0,0 1 0 0 0,1-1 0 0 0,-1 0 0 0 0,0 0 0 0 0,0 0 1 0 0,0 1-1 0 0,0-1 0 0 0,0 0 0 0 0,6 21 379 0 0,-3 21-316 0 0,-3-1 0 0 0,-1 0 0 0 0,-7 48-1 0 0,2-37-11 0 0,2 63 0 0 0,4-111-43 0 0,0-1 0 0 0,0 0 0 0 0,0 1 0 0 0,1-1-1 0 0,0 0 1 0 0,-1 0 0 0 0,1 1 0 0 0,1-1 0 0 0,-1 0 0 0 0,0 0 0 0 0,4 5 0 0 0,-5-7 12 0 0,0-1-1 0 0,1 0 0 0 0,-1 1 0 0 0,1-1 0 0 0,-1 1 0 0 0,1-1 0 0 0,-1 0 0 0 0,1 1 0 0 0,-1-1 1 0 0,1 0-1 0 0,-1 0 0 0 0,1 0 0 0 0,-1 1 0 0 0,1-1 0 0 0,-1 0 0 0 0,1 0 0 0 0,0 0 0 0 0,-1 0 1 0 0,1 0-1 0 0,-1 0 0 0 0,1 0 0 0 0,-1 0 0 0 0,1 0 0 0 0,0 0 0 0 0,0 0 0 0 0,1-1 87 0 0,-1 0-1 0 0,1 0 0 0 0,0 0 0 0 0,-1 0 0 0 0,1 0 0 0 0,0 0 0 0 0,-1 0 0 0 0,0-1 1 0 0,1 1-1 0 0,-1 0 0 0 0,2-4 0 0 0,14-19 110 0 0,-2 0 1 0 0,0-2-1 0 0,-2 0 0 0 0,-1-1 0 0 0,-1 0 1 0 0,-1 0-1 0 0,-2-1 0 0 0,9-49 0 0 0,-15 65-214 0 0,-1-1 0 0 0,0 1 0 0 0,-1-1 0 0 0,0 1-1 0 0,-1-1 1 0 0,-1 1 0 0 0,-2-14 0 0 0,3 22-40 0 0,0 0 0 0 0,0-1 1 0 0,0 1-1 0 0,-1 0 0 0 0,0 0 1 0 0,1 0-1 0 0,-1 0 0 0 0,-1 0 1 0 0,1 1-1 0 0,-1-1 0 0 0,1 1 1 0 0,-1-1-1 0 0,0 1 1 0 0,0 0-1 0 0,0 0 0 0 0,-1 0 1 0 0,1 0-1 0 0,-1 1 0 0 0,1 0 1 0 0,-1-1-1 0 0,0 1 0 0 0,0 1 1 0 0,-7-3-1 0 0,10 3-134 0 0,0 1 1 0 0,-1-1-1 0 0,1 1 1 0 0,-1 0-1 0 0,1 0 1 0 0,-1-1-1 0 0,1 1 1 0 0,0 0-1 0 0,-1 0 1 0 0,1 1-1 0 0,-1-1 1 0 0,1 0-1 0 0,-1 0 1 0 0,1 1-1 0 0,0-1 1 0 0,-1 1-1 0 0,1-1 1 0 0,0 1-1 0 0,-1-1 1 0 0,1 1-1 0 0,0 0 1 0 0,0 0-1 0 0,0 0 1 0 0,-1-1-1 0 0,1 1 1 0 0,-1 2-1 0 0,1-2-44 0 0,1 0-1 0 0,0 0 0 0 0,-1 0 1 0 0,1 1-1 0 0,0-1 1 0 0,0 0-1 0 0,0 0 0 0 0,0 0 1 0 0,0 0-1 0 0,0 1 0 0 0,0-1 1 0 0,0 0-1 0 0,0 0 0 0 0,1 0 1 0 0,-1 0-1 0 0,0 0 0 0 0,1 0 1 0 0,-1 0-1 0 0,1 0 1 0 0,-1 0-1 0 0,1 0 0 0 0,0 0 1 0 0,-1 0-1 0 0,1 0 0 0 0,0 0 1 0 0,0 0-1 0 0,-1 0 0 0 0,1-1 1 0 0,0 1-1 0 0,0 0 0 0 0,0 0 1 0 0,0-1-1 0 0,1 1 0 0 0,4 3 50 0 0,0-1 1 0 0,0 0-1 0 0,1 0 0 0 0,-1 0 0 0 0,1-1 0 0 0,-1 0 0 0 0,1-1 0 0 0,0 1 0 0 0,0-1 0 0 0,9 0 0 0 0,35 9 1456 0 0,-47-9-742 0 0,0 1 1 0 0,0-1-1 0 0,-1 1 1 0 0,1 0-1 0 0,0 1 0 0 0,-1-1 1 0 0,1 1-1 0 0,-1-1 1 0 0,0 1-1 0 0,5 5 0 0 0,8 11-50 0 0,-1 0 0 0 0,0 0-1 0 0,-2 1 1 0 0,19 37 0 0 0,-28-47-537 0 0,0 1 1 0 0,0-1 0 0 0,-1 0-1 0 0,-1 1 1 0 0,0-1 0 0 0,0 1 0 0 0,-1 0-1 0 0,0 0 1 0 0,-1 0 0 0 0,-1-1-1 0 0,1 1 1 0 0,-5 21 0 0 0,0-15 232 0 0,0-1 1 0 0,-1 1-1 0 0,0-1 0 0 0,-1 0 1 0 0,-1 0-1 0 0,-1-1 0 0 0,0 0 1 0 0,-1-1-1 0 0,-17 20 1 0 0,38-45 71 0 0,1-1 0 0 0,1 2 0 0 0,0 0 0 0 0,28-17 0 0 0,73-33-357 0 0,-69 39-1532 0 0,83-54 0 0 0,-116 67 988 0 0,-1-1 0 0 0,0 0 0 0 0,0-1 0 0 0,-1 0 0 0 0,-1-1 0 0 0,1 0 0 0 0,-2-1 0 0 0,1 0 0 0 0,-2 0 0 0 0,1 0 0 0 0,6-18 1 0 0,-10 18 617 0 0,-1 0 0 0 0,0 0 1 0 0,-1 0-1 0 0,-1 0 1 0 0,1 0-1 0 0,-2 0 1 0 0,-1-20-1 0 0,-1 10 450 0 0,-1-1-1 0 0,0 1 1 0 0,-9-25-1 0 0,12 46-346 0 0,0 1-1 0 0,0-1 0 0 0,0 0 1 0 0,0 1-1 0 0,0-1 0 0 0,0 0 1 0 0,-1 1-1 0 0,1-1 1 0 0,0 0-1 0 0,-1 1 0 0 0,1-1 1 0 0,0 1-1 0 0,-1-1 0 0 0,1 0 1 0 0,-1 1-1 0 0,1-1 0 0 0,-1 1 1 0 0,1-1-1 0 0,-1 1 1 0 0,1-1-1 0 0,-1 1 0 0 0,1 0 1 0 0,-1-1-1 0 0,0 1 0 0 0,1 0 1 0 0,-2-1-1 0 0,2 1 24 0 0,-1 1-1 0 0,0-1 0 0 0,0 0 1 0 0,1 1-1 0 0,-1-1 0 0 0,0 0 1 0 0,1 1-1 0 0,-1-1 0 0 0,0 1 1 0 0,1-1-1 0 0,-1 1 0 0 0,1-1 1 0 0,-1 1-1 0 0,1 0 0 0 0,-1-1 1 0 0,1 1-1 0 0,-1 0 1 0 0,0 0-1 0 0,-15 36 2313 0 0,8-11-1757 0 0,1 0 0 0 0,1 0 0 0 0,1 1 0 0 0,0 31 0 0 0,4-45-653 0 0,0 1 1 0 0,2-1 0 0 0,0 1 0 0 0,0-1-1 0 0,1 1 1 0 0,1-1 0 0 0,0 0 0 0 0,1 0 0 0 0,0 0-1 0 0,9 16 1 0 0,-7-20 29 0 0,1 1 0 0 0,0-1 1 0 0,1 0-1 0 0,0-1 0 0 0,0 1 0 0 0,1-2 0 0 0,0 1 0 0 0,0-1 1 0 0,1-1-1 0 0,16 9 0 0 0,-9-6-84 0 0,1 0 0 0 0,-1-2 0 0 0,2 0 0 0 0,-1-2 0 0 0,31 7 0 0 0,-44-11-339 0 0,0-1 0 0 0,0 1 0 0 0,-1-1 0 0 0,1 0 1 0 0,0 0-1 0 0,0 0 0 0 0,-1-1 0 0 0,1 0 0 0 0,0 1 0 0 0,0-2 0 0 0,-1 1 0 0 0,1-1 0 0 0,-1 1 0 0 0,0-1 0 0 0,1-1 0 0 0,-1 1 0 0 0,0 0 1 0 0,0-1-1 0 0,0 0 0 0 0,0 0 0 0 0,-1 0 0 0 0,6-6 0 0 0,-3 1-580 0 0,1-1 0 0 0,-2 1 0 0 0,1-1 0 0 0,7-16 0 0 0,6-20 536 0 0,-1 0 200 0 0,47-131 328 0 0,-63 172 52 0 0,-1 1 170 0 0,0-1 0 0 0,0 1 0 0 0,0 0 1 0 0,0-1-1 0 0,-1 1 0 0 0,1 0 0 0 0,-1-1 1 0 0,0 1-1 0 0,0-1 0 0 0,0 1 0 0 0,-1-6 1 0 0,1 8-234 0 0,-1 1 0 0 0,1 0 1 0 0,0 0-1 0 0,0-1 0 0 0,0 1 0 0 0,-1 0 1 0 0,1 0-1 0 0,0 0 0 0 0,0-1 0 0 0,0 1 1 0 0,-1 0-1 0 0,1 0 0 0 0,0 0 0 0 0,-1 0 1 0 0,1-1-1 0 0,0 1 0 0 0,0 0 1 0 0,-1 0-1 0 0,1 0 0 0 0,0 0 0 0 0,-1 0 1 0 0,1 0-1 0 0,0 0 0 0 0,-1 0 0 0 0,1 0 1 0 0,0 0-1 0 0,0 0 0 0 0,-1 0 0 0 0,1 0 1 0 0,0 0-1 0 0,-1 0 0 0 0,1 0 0 0 0,0 0 1 0 0,-1 0-1 0 0,1 1 0 0 0,0-1 1 0 0,0 0-1 0 0,-1 0 0 0 0,1 0 0 0 0,0 0 1 0 0,0 1-1 0 0,-1-1 0 0 0,1 0 0 0 0,0 0 1 0 0,0 1-1 0 0,0-1 0 0 0,-1 0 0 0 0,1 0 1 0 0,0 1-1 0 0,0-1 0 0 0,0 0 1 0 0,0 0-1 0 0,0 1 0 0 0,0-1 0 0 0,0 0 1 0 0,-1 1-1 0 0,-10 16 419 0 0,-3 15-167 0 0,1 0 0 0 0,1 1-1 0 0,2 0 1 0 0,2 1-1 0 0,-8 51 1 0 0,16-81-256 0 0,-1-1-1 0 0,1 1 1 0 0,0 0 0 0 0,0 0-1 0 0,0 0 1 0 0,0-1 0 0 0,1 1-1 0 0,-1 0 1 0 0,1 0 0 0 0,0-1-1 0 0,0 1 1 0 0,1-1 0 0 0,-1 1-1 0 0,1-1 1 0 0,3 6 0 0 0,-4-7-112 0 0,1-1 1 0 0,-1 0 0 0 0,1 1 0 0 0,-1-1 0 0 0,1 0-1 0 0,0 0 1 0 0,0 0 0 0 0,-1 0 0 0 0,1 0-1 0 0,0 0 1 0 0,0-1 0 0 0,0 1 0 0 0,0-1 0 0 0,0 1-1 0 0,0-1 1 0 0,0 0 0 0 0,0 0 0 0 0,0 0 0 0 0,0 0-1 0 0,0 0 1 0 0,0 0 0 0 0,0 0 0 0 0,0-1-1 0 0,0 1 1 0 0,0-1 0 0 0,0 1 0 0 0,0-1 0 0 0,0 0-1 0 0,0 0 1 0 0,3-2 0 0 0,4-2-303 0 0,1 0 1 0 0,0-1-1 0 0,-1-1 1 0 0,0 0-1 0 0,-1 0 1 0 0,0 0-1 0 0,8-10 1 0 0,49-65-1249 0 0,-34 41 1527 0 0,6-16 1090 0 0,-5 7 3034 0 0,-27 49-1655 0 0,-3 9-1576 0 0,0 13-661 0 0,-2-21-149 0 0,1 50-69 0 0,-3 0 0 0 0,-13 89 1 0 0,-22 17-7564 0 0,36-154 7136 0 0,1 1 0 0 0,-1-1 0 0 0,0 0 0 0 0,0 1 0 0 0,0-1 0 0 0,0 0 0 0 0,0 0 0 0 0,0 0 0 0 0,-1 0 0 0 0,1 0 1 0 0,-1 0-1 0 0,0 0 0 0 0,1 0 0 0 0,-1-1 0 0 0,0 1 0 0 0,0 0 0 0 0,-4 1 0 0 0,-7 4-2625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1:39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67 13739 0 0,'-34'35'1437'0'0,"-46"63"0"0"0,53-64-2196 0 0,25-31 717 0 0,0-1 1 0 0,0 1-1 0 0,0 0 0 0 0,-1-1 1 0 0,1 1-1 0 0,-1-1 1 0 0,0 0-1 0 0,1 0 0 0 0,-1 0 1 0 0,0 0-1 0 0,0 0 0 0 0,-6 1 1 0 0,9-3 53 0 0,0 0 0 0 0,-1 0 1 0 0,1 0-1 0 0,0 0 1 0 0,-1-1-1 0 0,1 1 0 0 0,0 0 1 0 0,-1 0-1 0 0,1 0 1 0 0,0-1-1 0 0,0 1 0 0 0,-1 0 1 0 0,1 0-1 0 0,0-1 1 0 0,0 1-1 0 0,0 0 0 0 0,-1 0 1 0 0,1-1-1 0 0,0 1 1 0 0,0 0-1 0 0,0-1 0 0 0,0 1 1 0 0,0 0-1 0 0,-1-1 1 0 0,1 1-1 0 0,0 0 0 0 0,0-1 1 0 0,0 1-1 0 0,0-1 1 0 0,0 1-1 0 0,0 0 0 0 0,0-1 1 0 0,0 1-1 0 0,1 0 1 0 0,-1-1-1 0 0,0 1 0 0 0,0 0 1 0 0,0-1-1 0 0,0 1 0 0 0,0 0 1 0 0,0-1-1 0 0,1 1 1 0 0,-1 0-1 0 0,0 0 0 0 0,1-1 1 0 0,6-18 138 0 0,4 1-130 0 0,1 0-1 0 0,1 0 1 0 0,0 1 0 0 0,1 1-1 0 0,1 0 1 0 0,1 1-1 0 0,0 1 1 0 0,1 0 0 0 0,0 1-1 0 0,1 1 1 0 0,1 1 0 0 0,0 0-1 0 0,0 2 1 0 0,40-15-1 0 0,-50 22 47 0 0,0 0-1 0 0,0 1 0 0 0,0 0 1 0 0,0 1-1 0 0,0-1 0 0 0,13 3 1 0 0,-19-2 24 0 0,-1 0-1 0 0,1 0 1 0 0,0 1 0 0 0,0-1 0 0 0,-1 1 0 0 0,1 0 0 0 0,0 0-1 0 0,-1 0 1 0 0,1 0 0 0 0,-1 0 0 0 0,1 1 0 0 0,-1-1 0 0 0,0 1 0 0 0,1-1-1 0 0,-1 1 1 0 0,0 0 0 0 0,0 0 0 0 0,0 0 0 0 0,0 0 0 0 0,-1 0-1 0 0,1 1 1 0 0,-1-1 0 0 0,1 0 0 0 0,1 5 0 0 0,-3-5-36 0 0,1-1 0 0 0,-1 1 0 0 0,0-1 0 0 0,0 1 0 0 0,1-1 0 0 0,-1 1 0 0 0,0 0 0 0 0,-1-1 0 0 0,1 1 0 0 0,0-1 0 0 0,0 1 0 0 0,-1-1-1 0 0,1 1 1 0 0,-1-1 0 0 0,1 1 0 0 0,-1-1 0 0 0,0 0 0 0 0,1 1 0 0 0,-3 1 0 0 0,0 1 30 0 0,1-1 0 0 0,-2 0 0 0 0,1 0 0 0 0,0 0-1 0 0,0 0 1 0 0,-8 4 0 0 0,-2 1 113 0 0,-1-1 0 0 0,-27 10 0 0 0,5-6-90 0 0,1-2 0 0 0,-1-1-1 0 0,0-2 1 0 0,0-2 0 0 0,-1-1 0 0 0,0-1 0 0 0,-39-5 0 0 0,72 3-389 0 0,-26-1-46 0 0,18 6-3542 0 0,12-5 3650 0 0,0 0 1 0 0,0 1 0 0 0,0-1-1 0 0,1 1 1 0 0,-1-1 0 0 0,0 0-1 0 0,0 1 1 0 0,1-1-1 0 0,-1 0 1 0 0,0 1 0 0 0,1-1-1 0 0,-1 0 1 0 0,0 0-1 0 0,1 1 1 0 0,-1-1 0 0 0,1 0-1 0 0,-1 0 1 0 0,0 1 0 0 0,1-1-1 0 0,-1 0 1 0 0,1 0-1 0 0,-1 0 1 0 0,0 0 0 0 0,1 0-1 0 0,-1 0 1 0 0,1 0 0 0 0,-1 0-1 0 0,1 0 1 0 0,-1 0-1 0 0,1 0 1 0 0,17 2-3514 0 0,10-2-1310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23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6337 0 0,'-6'0'5868'0'0,"6"0"-5748"0"0,-4 12 2099 0 0,2 16-1112 0 0,2-27-1005 0 0,-2 52 444 0 0,-1 131 589 0 0,12-62-6302 0 0,-6-92-892 0 0,1-21 1819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1:40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24829 0 0,'-11'8'1297'0'0,"6"1"-1537"0"0,4 2-1497 0 0,11-7-2704 0 0,0-5-2496 0 0,3-8-1857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2:07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1055 27 16283 0 0,'-26'-7'996'0'0,"-1"1"-1"0"0,1 1 0 0 0,-1 1 0 0 0,-1 1 0 0 0,1 2 0 0 0,-52 4 0 0 0,-164 32-299 0 0,226-31-541 0 0,-52 8-201 0 0,-148 32 316 0 0,170-32-873 0 0,-1 2 1 0 0,-64 30 0 0 0,78-24-848 0 0,6-3-3784 0 0,39-31-5874 0 0,-4 5 7695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2:08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0 19068 0 0,'-13'12'3797'0'0,"5"17"-5662"0"0,0-2 823 0 0,-3-7 1013 0 0,-1-1 1 0 0,-1 0 0 0 0,-1-1 0 0 0,-1 0 0 0 0,0-1-1 0 0,-26 21 1 0 0,25-23 282 0 0,0-1-1 0 0,1 2 1 0 0,1 0-1 0 0,1 1 1 0 0,0 0 0 0 0,1 1-1 0 0,-14 28 1 0 0,23-38-242 0 0,1 0-1 0 0,1 0 1 0 0,-1 1 0 0 0,1-1 0 0 0,1 0 0 0 0,0 0 0 0 0,0 1 0 0 0,0-1 0 0 0,1 0 0 0 0,0 0-1 0 0,1 0 1 0 0,0 0 0 0 0,0 0 0 0 0,1 0 0 0 0,0 0 0 0 0,0-1 0 0 0,8 15 0 0 0,-2-7 76 0 0,1 0 0 0 0,0 0 1 0 0,0-1-1 0 0,1 0 1 0 0,1-1-1 0 0,1 0 1 0 0,19 15-1 0 0,-25-22 26 0 0,1-1-1 0 0,-1-1 1 0 0,1 0 0 0 0,0 0-1 0 0,0 0 1 0 0,0-1 0 0 0,0 0-1 0 0,1-1 1 0 0,-1 1 0 0 0,1-2-1 0 0,13 2 1 0 0,-18-3-293 0 0,1 0 0 0 0,0 0 0 0 0,0-1 0 0 0,-1 1 0 0 0,1-1 0 0 0,-1 0 0 0 0,1-1 0 0 0,-1 1 0 0 0,1-1 0 0 0,3-2 0 0 0,-4 2-457 0 0,0 0 0 0 0,-1 0 1 0 0,1-1-1 0 0,-1 0 0 0 0,0 0 0 0 0,0 0 1 0 0,0 0-1 0 0,0 0 0 0 0,-1 0 0 0 0,1-1 1 0 0,-1 1-1 0 0,3-7 0 0 0,-4 7-187 0 0,1-1 0 0 0,-1 0 1 0 0,0 1-1 0 0,-1-1 0 0 0,1 0 0 0 0,0 0 0 0 0,-1 0 0 0 0,0-4 0 0 0,0 5 297 0 0,1-19-3790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2:09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555 34 10818 0 0,'-16'-16'5451'0'0,"2"-2"-5030"0"0,-3 52-355 0 0,-1-1 0 0 0,-29 40 0 0 0,5-9 235 0 0,-134 206 426 0 0,120-193-470 0 0,-90 96-1 0 0,128-156-209 0 0,13-17-322 0 0,9-12-224 0 0,4-7 341 0 0,1 1 1 0 0,0 1-1 0 0,2-1 0 0 0,-1 2 0 0 0,21-24 0 0 0,-27 35 159 0 0,0 1-1 0 0,1-1 1 0 0,0 1 0 0 0,0 0 0 0 0,0 0 0 0 0,0 0 0 0 0,1 1 0 0 0,-1 0 0 0 0,1 0 0 0 0,0 0-1 0 0,0 1 1 0 0,0-1 0 0 0,0 2 0 0 0,0-1 0 0 0,0 1 0 0 0,1 0 0 0 0,-1 0 0 0 0,1 0 0 0 0,-1 1-1 0 0,0 0 1 0 0,8 1 0 0 0,96 22 224 0 0,15 2-1689 0 0,-121-24 749 0 0,-1-1-1 0 0,1 1 1 0 0,0-1-1 0 0,-1 1 1 0 0,1 0-1 0 0,0 0 0 0 0,-1 1 1 0 0,7 2-1 0 0,-9-3 565 0 0,-1 0-1 0 0,1 0 1 0 0,0 0-1 0 0,-1-1 0 0 0,1 1 1 0 0,-1 0-1 0 0,1 0 1 0 0,-1 0-1 0 0,1 0 0 0 0,-1 0 1 0 0,0 0-1 0 0,1 0 1 0 0,-1 0-1 0 0,0 0 0 0 0,0 0 1 0 0,0 0-1 0 0,0 0 1 0 0,0 0-1 0 0,0 0 0 0 0,0 0 1 0 0,0 0-1 0 0,0 0 0 0 0,-1 0 1 0 0,1 0-1 0 0,0 0 1 0 0,0 0-1 0 0,-1 0 0 0 0,1 0 1 0 0,-1 0-1 0 0,1 0 1 0 0,-1 0-1 0 0,1 0 0 0 0,-1 0 1 0 0,0-1-1 0 0,1 1 1 0 0,-2 1-1 0 0,-10 12 129 0 0,0-1-1 0 0,-1-1 1 0 0,0 1-1 0 0,0-2 0 0 0,-2 0 1 0 0,1-1-1 0 0,-27 14 1 0 0,-5 6 36 0 0,-176 131 4444 0 0,234-173 4167 0 0,-1 0-8069 0 0,0 1 0 0 0,23-18 0 0 0,-12 16-539 0 0,1 2 1 0 0,0 0-1 0 0,0 2 0 0 0,1 0 1 0 0,0 1-1 0 0,0 2 0 0 0,1 1 0 0 0,0 0 1 0 0,29 0-1 0 0,-53 4-2 0 0,0 1 0 0 0,1 0 0 0 0,-1 0 0 0 0,0-1 0 0 0,0 1 0 0 0,0 0 0 0 0,0 0 0 0 0,0 0 0 0 0,0 0-1 0 0,0 1 1 0 0,0-1 0 0 0,0 0 0 0 0,1 0 0 0 0,-1 1 0 0 0,0-1 0 0 0,0 1 0 0 0,0-1 0 0 0,0 1 0 0 0,0-1 0 0 0,-1 1 0 0 0,1-1 0 0 0,0 1 0 0 0,0 0 0 0 0,0-1 0 0 0,0 1 0 0 0,-1 0 0 0 0,1 0 0 0 0,0 0 0 0 0,-1 0 0 0 0,1 0 0 0 0,-1 0 0 0 0,1 0-1 0 0,-1 0 1 0 0,1 1 0 0 0,-1 2 56 0 0,1 0 0 0 0,-2 0 0 0 0,1 1-1 0 0,0-1 1 0 0,-1 0 0 0 0,0 0-1 0 0,-2 7 1 0 0,-2 9-133 0 0,2-4-82 0 0,-1 0 0 0 0,-1 0 0 0 0,0-1-1 0 0,-1 1 1 0 0,0-1 0 0 0,-2 0 0 0 0,-11 17 0 0 0,16-26 81 0 0,-1-1 1 0 0,0 0-1 0 0,0 1 0 0 0,-1-2 1 0 0,0 1-1 0 0,1-1 0 0 0,-1 1 1 0 0,-1-1-1 0 0,1-1 0 0 0,-1 1 1 0 0,0-1-1 0 0,1 0 0 0 0,-1 0 1 0 0,0-1-1 0 0,-1 1 0 0 0,1-1 1 0 0,0-1-1 0 0,-1 1 0 0 0,1-1 1 0 0,-14 0-1 0 0,51-4 318 0 0,-1-2 0 0 0,0-1 0 0 0,-1-1 0 0 0,42-16 0 0 0,-62 19-239 0 0,-4 2-5 0 0,-1 0 0 0 0,1 0 0 0 0,0 0 0 0 0,0 0 0 0 0,0 1 0 0 0,0 0 0 0 0,0 0 0 0 0,0 0 0 0 0,0 1-1 0 0,0 0 1 0 0,10 1 0 0 0,-15-1 4 0 0,1 1 1 0 0,-1-1-1 0 0,0 1 0 0 0,1 0 0 0 0,-1-1 0 0 0,0 1 0 0 0,1 0 0 0 0,-1-1 1 0 0,0 1-1 0 0,0 0 0 0 0,0-1 0 0 0,1 1 0 0 0,-1 0 0 0 0,0-1 1 0 0,0 1-1 0 0,0 0 0 0 0,0 0 0 0 0,0-1 0 0 0,-1 1 0 0 0,1 0 1 0 0,0 0-1 0 0,0-1 0 0 0,0 1 0 0 0,-1 0 0 0 0,1-1 0 0 0,0 1 1 0 0,0 0-1 0 0,-1-1 0 0 0,1 1 0 0 0,-1 0 0 0 0,-13 25 277 0 0,12-24-253 0 0,-17 30 179 0 0,1-4 31 0 0,-19 38 0 0 0,33-58-232 0 0,1 0 1 0 0,0 1-1 0 0,0-1 0 0 0,1 1 1 0 0,0-1-1 0 0,0 1 1 0 0,1 0-1 0 0,0 0 0 0 0,1 16 1 0 0,0-23-29 0 0,0-1 1 0 0,0 1-1 0 0,0-1 1 0 0,1 1 0 0 0,-1-1-1 0 0,0 1 1 0 0,1 0 0 0 0,-1-1-1 0 0,1 1 1 0 0,0-1-1 0 0,-1 0 1 0 0,1 1 0 0 0,0-1-1 0 0,0 0 1 0 0,0 1 0 0 0,0-1-1 0 0,0 0 1 0 0,0 0 0 0 0,0 0-1 0 0,0 0 1 0 0,1 0-1 0 0,-1 0 1 0 0,2 1 0 0 0,-1-1-110 0 0,0 0 1 0 0,1-1-1 0 0,-1 1 1 0 0,0-1-1 0 0,1 0 0 0 0,-1 0 1 0 0,1 0-1 0 0,-1 0 1 0 0,0 0-1 0 0,1 0 1 0 0,-1-1-1 0 0,0 1 1 0 0,5-2-1 0 0,3-2-902 0 0,0 0 1 0 0,-1 0-1 0 0,1-1 0 0 0,-1-1 1 0 0,16-11-1 0 0,10-13-2830 0 0,2-4-1358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2:1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216 312 21004 0 0,'-20'22'139'0'0,"1"1"0"0"0,2 1 0 0 0,0 1 0 0 0,1 1 0 0 0,2 0 0 0 0,0 1-1 0 0,2 0 1 0 0,-15 49 0 0 0,10-18-509 0 0,-19 79 118 0 0,33-124 278 0 0,1 0 0 0 0,1 0-1 0 0,0 0 1 0 0,1 0 0 0 0,1 0-1 0 0,0 0 1 0 0,0 0 0 0 0,5 18-1 0 0,-6-29-11 0 0,1 1-1 0 0,0-1 1 0 0,-1 1-1 0 0,1-1 0 0 0,0 0 1 0 0,0 1-1 0 0,0-1 1 0 0,0 0-1 0 0,0 0 0 0 0,1 0 1 0 0,-1 0-1 0 0,1 0 1 0 0,-1 0-1 0 0,1 0 0 0 0,0 0 1 0 0,0-1-1 0 0,0 1 1 0 0,0-1-1 0 0,0 1 0 0 0,0-1 1 0 0,0 0-1 0 0,0 0 1 0 0,0 0-1 0 0,1 0 0 0 0,-1 0 1 0 0,1 0-1 0 0,-1-1 1 0 0,5 2-1 0 0,-3-3 5 0 0,0 1 0 0 0,0-1 1 0 0,0 0-1 0 0,0 0 0 0 0,0-1 0 0 0,-1 1 0 0 0,1-1 1 0 0,0 0-1 0 0,-1 1 0 0 0,1-2 0 0 0,-1 1 0 0 0,0 0 1 0 0,0-1-1 0 0,1 1 0 0 0,-2-1 0 0 0,1 0 0 0 0,3-4 0 0 0,9-11-181 0 0,-1-2 0 0 0,-1 1 0 0 0,-1-2 0 0 0,-1 0 0 0 0,0 0-1 0 0,-2-1 1 0 0,0 0 0 0 0,-2 0 0 0 0,0-1 0 0 0,3-24 0 0 0,-5 21 152 0 0,-2 0 0 0 0,0 0 0 0 0,-2 0 1 0 0,-1 0-1 0 0,-1 0 0 0 0,-1 0 1 0 0,-2 0-1 0 0,-12-49 0 0 0,12 66 607 0 0,2 11 143 0 0,7 17-467 0 0,-3-15-290 0 0,1 0-1 0 0,0-1 0 0 0,1 1 1 0 0,-1 0-1 0 0,1-1 0 0 0,-1 0 0 0 0,9 6 1 0 0,-2-3 3 0 0,1-1-1 0 0,0 0 1 0 0,21 7 0 0 0,-24-10 21 0 0,1 1 0 0 0,-1 0 0 0 0,0 1 0 0 0,0-1-1 0 0,0 2 1 0 0,0-1 0 0 0,-1 1 0 0 0,10 8 0 0 0,-15-11 71 0 0,5 3-1076 0 0,-5-11-833 0 0,1-3 1392 0 0,52-175-6243 0 0,46-86 6429 0 0,-97 259 553 0 0,-3 8-34 0 0,1-1-1 0 0,-1 1 0 0 0,0 0 1 0 0,1-1-1 0 0,0 1 1 0 0,0 0-1 0 0,0 0 0 0 0,5-5 1 0 0,-8 40 3184 0 0,-39 283-159 0 0,4-47-3310 0 0,20-128-3173 0 0,-4 0-6062 0 0,10-76 3043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2:10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29382 0 0,'-12'14'592'0'0,"2"3"-624"0"0,3 7-816 0 0,5 2-1832 0 0,7-6-4850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2:52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154 150 5761 0 0,'-14'7'835'0'0,"1"0"-1"0"0,0 0 1 0 0,1 2-1 0 0,0 0 0 0 0,0 0 1 0 0,-17 18-1 0 0,24-22-744 0 0,0 1-1 0 0,1-1 1 0 0,-1 1-1 0 0,1 0 1 0 0,1 0-1 0 0,-1 0 1 0 0,1 0-1 0 0,0 1 1 0 0,0-1-1 0 0,1 1 1 0 0,0 0 0 0 0,0-1-1 0 0,1 1 1 0 0,0 0-1 0 0,0 0 1 0 0,0 8-1 0 0,2-10-19 0 0,0 0 1 0 0,0 0-1 0 0,0-1 0 0 0,1 1 1 0 0,0 0-1 0 0,0-1 0 0 0,0 0 1 0 0,0 1-1 0 0,1-1 0 0 0,-1 0 1 0 0,1 0-1 0 0,0 0 0 0 0,0-1 1 0 0,1 1-1 0 0,-1-1 0 0 0,1 0 1 0 0,0 0-1 0 0,0 0 0 0 0,0 0 1 0 0,0-1-1 0 0,0 1 0 0 0,6 1 1 0 0,-2 0-17 0 0,0 0 1 0 0,0-1 0 0 0,0 0-1 0 0,0-1 1 0 0,0 0 0 0 0,1 0 0 0 0,-1-1-1 0 0,0 0 1 0 0,1 0 0 0 0,0-1-1 0 0,16-2 1 0 0,-16 0 10 0 0,-1 0-1 0 0,1-1 1 0 0,-1 0-1 0 0,0-1 1 0 0,0 0 0 0 0,0 0-1 0 0,0-1 1 0 0,-1 0-1 0 0,0 0 1 0 0,0-1 0 0 0,0 0-1 0 0,0 0 1 0 0,-1 0-1 0 0,0-1 1 0 0,-1 0 0 0 0,1 0-1 0 0,-2-1 1 0 0,1 1-1 0 0,-1-1 1 0 0,0 0 0 0 0,0 0-1 0 0,-1-1 1 0 0,0 1-1 0 0,0-1 1 0 0,1-9 0 0 0,-2 6 43 0 0,0 1 0 0 0,0-1 0 0 0,-1 0 1 0 0,0 0-1 0 0,-1 1 0 0 0,-1-1 1 0 0,0 0-1 0 0,0 0 0 0 0,-1 1 0 0 0,0-1 1 0 0,-1 1-1 0 0,-1 0 0 0 0,0 0 0 0 0,0 0 1 0 0,-1 0-1 0 0,-1 0 0 0 0,1 1 0 0 0,-14-17 1 0 0,14 22-266 0 0,-1 0 0 0 0,0 0 0 0 0,-1 0-1 0 0,1 1 1 0 0,-1 0 0 0 0,1 0 0 0 0,-1 1 0 0 0,-1 0 0 0 0,1 0 0 0 0,0 0 0 0 0,-1 1 0 0 0,1 0 0 0 0,-1 1 0 0 0,1 0 0 0 0,-1 0 0 0 0,0 0-1 0 0,0 1 1 0 0,1 0 0 0 0,-1 1 0 0 0,0-1 0 0 0,1 2 0 0 0,-12 2 0 0 0,18-4-36 0 0,0 0 1 0 0,0 1-1 0 0,0-1 0 0 0,0 1 1 0 0,0-1-1 0 0,0 1 1 0 0,0-1-1 0 0,0 1 0 0 0,0 0 1 0 0,0 0-1 0 0,0-1 0 0 0,0 1 1 0 0,0 0-1 0 0,1 0 1 0 0,-1 0-1 0 0,0 0 0 0 0,1 0 1 0 0,-1 0-1 0 0,0 0 0 0 0,1 0 1 0 0,-1 0-1 0 0,1 0 0 0 0,-1 2 1 0 0,1 0-461 0 0,0 0 0 0 0,-1-1 0 0 0,1 1 0 0 0,1 0 1 0 0,-1 0-1 0 0,0-1 0 0 0,1 1 0 0 0,-1 0 0 0 0,2 3 0 0 0,4 6-2333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2:52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4641 0 0,'6'8'1359'0'0,"-1"0"1"0"0,0 0-1 0 0,-1 1 1 0 0,0 0-1 0 0,0-1 1 0 0,3 16-1 0 0,-3-8-747 0 0,0 1-1 0 0,-2 0 1 0 0,1 19 0 0 0,-3 12-1411 0 0,-9 77 0 0 0,7-109 1038 0 0,-1 18-826 0 0,-3 27-566 0 0,-4-24-3201 0 0,6-32 1411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2:53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52 350 5409 0 0,'-6'5'968'0'0,"1"1"0"0"0,1 0 0 0 0,-1 0 0 0 0,1 1 0 0 0,0-1 0 0 0,0 1 0 0 0,1 0 1 0 0,0 0-1 0 0,0 0 0 0 0,1 0 0 0 0,-3 14 0 0 0,4-13-757 0 0,0 1 0 0 0,0-1 1 0 0,1 1-1 0 0,0-1 0 0 0,0 1 0 0 0,1-1 1 0 0,0 1-1 0 0,1-1 0 0 0,0 0 1 0 0,0 1-1 0 0,1-1 0 0 0,-1 0 1 0 0,2-1-1 0 0,-1 1 0 0 0,1 0 0 0 0,9 12 1 0 0,-9-16-211 0 0,-1 1-1 0 0,1-1 1 0 0,0 0 0 0 0,0-1 0 0 0,0 1 0 0 0,0 0 0 0 0,1-1 0 0 0,0 0-1 0 0,-1 0 1 0 0,1-1 0 0 0,0 1 0 0 0,0-1 0 0 0,1 0 0 0 0,-1 0 0 0 0,7 1-1 0 0,-4-2-65 0 0,0 0 0 0 0,-1-1 0 0 0,1 0 0 0 0,0 0-1 0 0,0-1 1 0 0,-1 0 0 0 0,1 0 0 0 0,0 0-1 0 0,-1-1 1 0 0,8-3 0 0 0,-1 0-571 0 0,-2-1-1 0 0,1 0 1 0 0,-1-1-1 0 0,0 0 1 0 0,13-11-1 0 0,-14 9-1221 0 0,-1 0 0 0 0,0 0 0 0 0,0-1 0 0 0,14-19 0 0 0,-4 0-2787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2:59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6 5017 0 0,'-4'-1'1233'0'0,"-18"-3"6555"0"0,16 5-3823 0 0,12 4-1404 0 0,3 0-2515 0 0,1 0-1 0 0,0-1 0 0 0,0 0 0 0 0,0-1 1 0 0,0 0-1 0 0,20 2 0 0 0,-17-3-36 0 0,-1 1-1 0 0,0 0 1 0 0,0 0-1 0 0,20 10 1 0 0,-28-11-8 0 0,-1 0 1 0 0,1 0 0 0 0,-1 1 0 0 0,0-1-1 0 0,0 1 1 0 0,0 0 0 0 0,0 0 0 0 0,0 0-1 0 0,0 0 1 0 0,-1 1 0 0 0,0-1-1 0 0,1 1 1 0 0,-1-1 0 0 0,-1 1 0 0 0,1 0-1 0 0,0 0 1 0 0,-1 0 0 0 0,2 6-1 0 0,-1 5-50 0 0,-1 0-1 0 0,0 1 0 0 0,-2-1 0 0 0,1 1 0 0 0,-2-1 0 0 0,0 0 0 0 0,0 0 0 0 0,-8 23 0 0 0,5-19-1224 0 0,1 0-1 0 0,0 1 1 0 0,2-1-1 0 0,0 30 1 0 0,4-38-1949 0 0,-2-10 3108 0 0,0-1 1 0 0,0 0-1 0 0,0 0 0 0 0,0 0 1 0 0,0 1-1 0 0,0-1 1 0 0,0 0-1 0 0,1 0 1 0 0,-1 0-1 0 0,0 1 0 0 0,0-1 1 0 0,0 0-1 0 0,0 0 1 0 0,1 0-1 0 0,-1 0 0 0 0,0 0 1 0 0,0 1-1 0 0,0-1 1 0 0,0 0-1 0 0,1 0 0 0 0,-1 0 1 0 0,0 0-1 0 0,0 0 1 0 0,0 0-1 0 0,1 0 1 0 0,-1 0-1 0 0,0 0 0 0 0,0 0 1 0 0,1 0-1 0 0,-1 0 1 0 0,0 0-1 0 0,0 0 0 0 0,0 0 1 0 0,1 0-1 0 0,-1 0 1 0 0,0 0-1 0 0,0 0 0 0 0,1 0 1 0 0,-1 0-1 0 0,0 0 1 0 0,0 0-1 0 0,0 0 1 0 0,1-1-1 0 0,-1 1 0 0 0,0 0 1 0 0,0 0-1 0 0,0 0 1 0 0,0 0-1 0 0,1-1 0 0 0,7-7-3547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2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5633 0 0,'-2'2'720'0'0,"0"1"0"0"0,1-1 0 0 0,-1 1 0 0 0,1-1 0 0 0,-1 1 0 0 0,1 0 0 0 0,0-1 0 0 0,0 1 0 0 0,1 0 0 0 0,-1 0 0 0 0,0 5 0 0 0,-2 39 1367 0 0,2-30-1163 0 0,-1 30-610 0 0,1-1 0 0 0,2 0 0 0 0,3 0 0 0 0,1 0 0 0 0,2 0 0 0 0,24 77-1 0 0,-31-121-311 0 0,1 1 0 0 0,0-1 0 0 0,0 0 0 0 0,0 0 0 0 0,0 0 0 0 0,0 1 0 0 0,0-1 0 0 0,1 0 0 0 0,-1 0 0 0 0,1-1 0 0 0,-1 1 0 0 0,1 0-1 0 0,0 0 1 0 0,-1-1 0 0 0,1 1 0 0 0,0-1 0 0 0,3 2 0 0 0,-3-3-1 0 0,-1 1 1 0 0,1-1-1 0 0,0 0 0 0 0,-1 0 1 0 0,1 0-1 0 0,0 0 0 0 0,-1 0 0 0 0,1-1 1 0 0,0 1-1 0 0,-1 0 0 0 0,1-1 1 0 0,-1 1-1 0 0,1-1 0 0 0,-1 0 0 0 0,1 1 1 0 0,-1-1-1 0 0,1 0 0 0 0,-1 0 1 0 0,1 0-1 0 0,-1 0 0 0 0,0 0 0 0 0,0 0 1 0 0,0-1-1 0 0,1 1 0 0 0,-1 0 1 0 0,1-2-1 0 0,14-16 40 0 0,-1-1 1 0 0,-1 0 0 0 0,0-1-1 0 0,-1-1 1 0 0,-2 0-1 0 0,0-1 1 0 0,-1 0-1 0 0,-2 0 1 0 0,0-1-1 0 0,-2 0 1 0 0,7-45 0 0 0,-12 61-110 0 0,-1 1 0 0 0,-1 0 0 0 0,1 0 0 0 0,-1 0 1 0 0,0-1-1 0 0,0 1 0 0 0,-1 0 0 0 0,0 0 0 0 0,-1 1 1 0 0,1-1-1 0 0,-1 0 0 0 0,0 1 0 0 0,-1-1 0 0 0,-7-10 1 0 0,7 13-315 0 0,0 0 0 0 0,1 0 0 0 0,-1 0 0 0 0,-1 1 0 0 0,1-1 0 0 0,0 1 0 0 0,-1 0 0 0 0,0 0 0 0 0,1 1 0 0 0,-1-1 0 0 0,0 1 0 0 0,-1 0 1 0 0,-5-1-1 0 0,10 3 110 0 0,-1-1 1 0 0,1 1 0 0 0,-1 0 0 0 0,0 0 0 0 0,1 0 0 0 0,-1 0-1 0 0,0 0 1 0 0,1 0 0 0 0,-1 0 0 0 0,0 0 0 0 0,1 1 0 0 0,-1-1-1 0 0,1 1 1 0 0,-1-1 0 0 0,1 1 0 0 0,-1 0 0 0 0,1-1 0 0 0,-1 1 0 0 0,-2 2-1 0 0,2-1-74 0 0,-1 1 0 0 0,1-1 0 0 0,0 1-1 0 0,-1 0 1 0 0,1 0 0 0 0,0 0 0 0 0,1 0-1 0 0,-4 6 1 0 0,-1 7-66 0 0,1-1 0 0 0,1 1 0 0 0,-3 20-1 0 0,4-22 521 0 0,-4 13 329 0 0,-4 20 1676 0 0,11-19 2326 0 0,1-27-4229 0 0,-1 0-1 0 0,1 0 1 0 0,0 0-1 0 0,-1 0 1 0 0,1 0-1 0 0,0 0 1 0 0,0-1-1 0 0,-1 1 1 0 0,1 0-1 0 0,0-1 1 0 0,0 1-1 0 0,0 0 1 0 0,0-1 0 0 0,0 1-1 0 0,0-1 1 0 0,0 0-1 0 0,0 1 1 0 0,0-1-1 0 0,0 0 1 0 0,0 1-1 0 0,0-1 1 0 0,0 0-1 0 0,0 0 1 0 0,0 0-1 0 0,2 0 1 0 0,34-1 1054 0 0,-29 0-1021 0 0,6 1-726 0 0,0-1 0 0 0,0-1 0 0 0,26-6 0 0 0,-35 7-81 0 0,-1-1 0 0 0,1 0 1 0 0,0 0-1 0 0,-1-1 0 0 0,0 0 0 0 0,1 1 0 0 0,-1-1 1 0 0,0-1-1 0 0,-1 1 0 0 0,1 0 0 0 0,0-1 1 0 0,-1 0-1 0 0,0 0 0 0 0,4-5 0 0 0,-6 6 556 0 0,1 0 1 0 0,1 0-1 0 0,-1 1 0 0 0,0-1 0 0 0,1 0 0 0 0,-1 1 1 0 0,1 0-1 0 0,-1 0 0 0 0,1 0 0 0 0,0 0 0 0 0,5-3 1 0 0,0 3 180 0 0,0-1 1 0 0,-1 1 0 0 0,1 1 0 0 0,9-1 0 0 0,-17 1-180 0 0,8 1 13 0 0,-1-2 0 0 0,0 1 1 0 0,0-1-1 0 0,0 0 0 0 0,0 0 1 0 0,0-1-1 0 0,0 0 0 0 0,-1-1 1 0 0,1 1-1 0 0,7-7 0 0 0,-11 8 3 0 0,-1 0 0 0 0,0 0-1 0 0,0-1 1 0 0,0 1-1 0 0,0-1 1 0 0,0 1-1 0 0,-1-1 1 0 0,1 0-1 0 0,-1 0 1 0 0,1 0 0 0 0,-1 0-1 0 0,0 0 1 0 0,0 0-1 0 0,-1 0 1 0 0,1 0-1 0 0,-1 0 1 0 0,1 0-1 0 0,-1 0 1 0 0,0-1 0 0 0,0 1-1 0 0,0 0 1 0 0,-1 0-1 0 0,1 0 1 0 0,-1 0-1 0 0,1 0 1 0 0,-3-5-1 0 0,1 3 131 0 0,0-1 0 0 0,0 1-1 0 0,-1 0 1 0 0,0 0 0 0 0,0 1-1 0 0,-4-7 1 0 0,6 10-44 0 0,0 0-1 0 0,0-1 0 0 0,0 1 1 0 0,0 0-1 0 0,0-1 1 0 0,-1 1-1 0 0,1 0 1 0 0,0 0-1 0 0,-1 0 0 0 0,1 0 1 0 0,-1 0-1 0 0,1 0 1 0 0,-1 1-1 0 0,1-1 1 0 0,-1 0-1 0 0,0 1 0 0 0,1-1 1 0 0,-1 1-1 0 0,0 0 1 0 0,1-1-1 0 0,-1 1 1 0 0,0 0-1 0 0,1 0 0 0 0,-3 0 1 0 0,2 1 48 0 0,1 0 1 0 0,-1 0-1 0 0,1 0 0 0 0,0 0 1 0 0,-1 0-1 0 0,1 0 0 0 0,0 1 1 0 0,0-1-1 0 0,0 0 1 0 0,0 1-1 0 0,0-1 0 0 0,0 1 1 0 0,0-1-1 0 0,0 1 0 0 0,1-1 1 0 0,-1 1-1 0 0,0 2 1 0 0,-10 33 1397 0 0,9-29-1194 0 0,-5 24 303 0 0,1 0-1 0 0,-3 57 1 0 0,8-69-1103 0 0,5 38-1 0 0,-2-44-646 0 0,1 0-1 0 0,0 0 0 0 0,7 17 0 0 0,-10-29 594 0 0,1 0 0 0 0,0 0-1 0 0,0-1 1 0 0,-1 1-1 0 0,1 0 1 0 0,0-1-1 0 0,0 1 1 0 0,1-1-1 0 0,-1 1 1 0 0,0-1 0 0 0,3 3-1 0 0,3 0-3993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2:59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 3625 0 0,'0'0'88'0'0,"0"0"0"0"0,0-1 0 0 0,1 1 0 0 0,-1 0 0 0 0,0 0 0 0 0,0 0 0 0 0,0 0 0 0 0,0 0 0 0 0,1-1 0 0 0,-1 1 0 0 0,0 0 0 0 0,0 0 0 0 0,0 0 1 0 0,0 0-1 0 0,1 0 0 0 0,-1 0 0 0 0,0 0 0 0 0,0 0 0 0 0,1 0 0 0 0,-1 0 0 0 0,0 0 0 0 0,0 0 0 0 0,0 0 0 0 0,1 0 0 0 0,-1 0 0 0 0,0 0 0 0 0,0 0 0 0 0,0 0 0 0 0,1 0 0 0 0,-1 0 0 0 0,0 0 0 0 0,0 0 0 0 0,0 0 1 0 0,0 1-1 0 0,1-1 0 0 0,-1 0 0 0 0,0 0 0 0 0,0 0 0 0 0,0 0 0 0 0,0 0 0 0 0,1 0 0 0 0,-1 1 0 0 0,5 11 2232 0 0,0 13 144 0 0,-3 4-1631 0 0,-3 0 1 0 0,0 0 0 0 0,-9 48 0 0 0,1 1-637 0 0,6-53-186 0 0,1-6-258 0 0,0-1 1 0 0,1 1-1 0 0,1-1 0 0 0,0 1 0 0 0,2-1 1 0 0,7 36-1 0 0,4-95-769 0 0,-9 26 1205 0 0,1-1 1 0 0,0 2-1 0 0,1-1 0 0 0,9-17 1 0 0,-12 27-279 0 0,1 0-1 0 0,0 0 1 0 0,-1 0 0 0 0,1 1 0 0 0,9-8 0 0 0,-9 9-433 0 0,0 0 0 0 0,1 0-1 0 0,0 0 1 0 0,0 0 0 0 0,-1 1 0 0 0,1 0 0 0 0,8-2 0 0 0,0-1-2413 0 0,0 1-1336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2:59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7610 0 0,'0'0'329'0'0,"0"-1"1"0"0,0 0 0 0 0,0 1 0 0 0,1-1 0 0 0,-1 0-1 0 0,0 1 1 0 0,0-1 0 0 0,0 0 0 0 0,1 1 0 0 0,-1-1-1 0 0,0 1 1 0 0,1-1 0 0 0,-1 1 0 0 0,0-1 0 0 0,1 1-1 0 0,-1-1 1 0 0,1 1 0 0 0,-1-1 0 0 0,1 1 0 0 0,-1-1 0 0 0,1 1-1 0 0,0-1 1 0 0,18-5 2169 0 0,19 7-1549 0 0,-30 2-902 0 0,1-1 0 0 0,-1 2 0 0 0,0-1 0 0 0,0 1 1 0 0,0 0-1 0 0,-1 0 0 0 0,1 1 0 0 0,-1 0 0 0 0,0 1 0 0 0,0 0 0 0 0,-1 0 0 0 0,1 0 1 0 0,-2 1-1 0 0,1-1 0 0 0,-1 1 0 0 0,0 1 0 0 0,0-1 0 0 0,4 9 0 0 0,-2-2-476 0 0,-1-1-1 0 0,0 1 1 0 0,0 0-1 0 0,-1 0 0 0 0,-1 1 1 0 0,-1-1-1 0 0,0 1 1 0 0,-1 0-1 0 0,1 29 1 0 0,-3-38-495 0 0,0-1 1 0 0,-1 0-1 0 0,0 1 1 0 0,0-1 0 0 0,0 0-1 0 0,-1 0 1 0 0,1 0-1 0 0,-4 7 1 0 0,-4 2-3777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3:00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3929 0 0,'2'8'7287'0'0,"12"19"-4697"0"0,-9-15-1462 0 0,0-1-995 0 0,0 0 0 0 0,-1 0 0 0 0,-1 0 1 0 0,1 1-1 0 0,-2 0 0 0 0,0 0 0 0 0,0 0 0 0 0,-1 0 1 0 0,-1 0-1 0 0,0 0 0 0 0,-1 0 0 0 0,0 0 1 0 0,0 0-1 0 0,-2 0 0 0 0,1-1 0 0 0,-5 13 0 0 0,4-12-1064 0 0,7-10 4 0 0,16-14 239 0 0,-20 12 698 0 0,2-1-37 0 0,89-61-1250 0 0,-28 23-5621 0 0,-43 27 2438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3:00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2481 0 0,'2'5'11195'0'0,"2"16"-6884"0"0,3 29-3209 0 0,-8-25-976 0 0,-8 38 0 0 0,6-44-382 0 0,0 0 1 0 0,2 1-1 0 0,0 37 1 0 0,1-57 241 0 0,0 1 1 0 0,1-1-1 0 0,-1 1 0 0 0,0-1 1 0 0,0 0-1 0 0,0 1 1 0 0,0-1-1 0 0,1 0 1 0 0,-1 1-1 0 0,0-1 1 0 0,0 0-1 0 0,1 1 1 0 0,-1-1-1 0 0,0 0 1 0 0,0 1-1 0 0,1-1 1 0 0,-1 0-1 0 0,0 0 1 0 0,1 1-1 0 0,-1-1 1 0 0,0 0-1 0 0,1 0 0 0 0,-1 0 1 0 0,1 0-1 0 0,-1 0 1 0 0,0 1-1 0 0,1-1 1 0 0,-1 0-1 0 0,1 0 1 0 0,-1 0-1 0 0,0 0 1 0 0,1 0-1 0 0,-1 0 1 0 0,1 0-1 0 0,-1 0 1 0 0,0 0-1 0 0,1 0 1 0 0,-1-1-1 0 0,1 1 0 0 0,-1 0 1 0 0,0 0-1 0 0,1 0 1 0 0,-1 0-1 0 0,0-1 1 0 0,1 1-1 0 0,-1 0 1 0 0,0 0-1 0 0,1-1 1 0 0,23-13-145 0 0,-18 10 89 0 0,44-16-1296 0 0,2 8-5071 0 0,-35 9 3029 0 0,-3 0-862 0 0</inkml:trace>
  <inkml:trace contextRef="#ctx0" brushRef="#br0" timeOffset="1">24 371 8570 0 0,'-2'8'790'0'0,"-5"22"2286"0"0,-6 55 0 0 0,12-77-2937 0 0,1 0-1 0 0,0 0 0 0 0,0-1 1 0 0,0 1-1 0 0,1 0 1 0 0,0 0-1 0 0,1-1 1 0 0,0 1-1 0 0,0 0 0 0 0,1-1 1 0 0,0 0-1 0 0,5 12 1 0 0,-6-17-135 0 0,-1-1 1 0 0,0 1-1 0 0,1 0 0 0 0,-1 0 1 0 0,1-1-1 0 0,0 1 1 0 0,0-1-1 0 0,-1 1 0 0 0,1-1 1 0 0,0 0-1 0 0,0 0 1 0 0,0 0-1 0 0,0 0 0 0 0,0 0 1 0 0,1 0-1 0 0,-1 0 1 0 0,0-1-1 0 0,0 1 0 0 0,3-1 1 0 0,-1 1-11 0 0,1-1 0 0 0,0 0 0 0 0,-1-1 0 0 0,1 1 0 0 0,0-1 0 0 0,-1 0-1 0 0,1 0 1 0 0,8-4 0 0 0,0-1-735 0 0,0-1 1 0 0,-1 0-1 0 0,1 0 0 0 0,-1-1 0 0 0,12-12 0 0 0,-13 10-1023 0 0,-1 0-1 0 0,0-1 1 0 0,8-12 0 0 0,5-8-2487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3:00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24 8970 0 0,'0'-1'295'0'0,"-1"0"0"0"0,1 1 1 0 0,0-1-1 0 0,-1 0 0 0 0,1 0 1 0 0,0 0-1 0 0,0 0 0 0 0,0 0 0 0 0,0 0 1 0 0,0 0-1 0 0,0 0 0 0 0,0 0 1 0 0,0 0-1 0 0,0 0 0 0 0,1 0 0 0 0,-1 0 1 0 0,0 0-1 0 0,0 1 0 0 0,1-1 1 0 0,-1 0-1 0 0,1 0 0 0 0,-1 0 0 0 0,2-1 1 0 0,-1 2-163 0 0,-1 0 0 0 0,1-1 1 0 0,0 1-1 0 0,0 0 0 0 0,0 0 1 0 0,0 0-1 0 0,-1 0 0 0 0,1 0 1 0 0,0 0-1 0 0,0 1 0 0 0,0-1 1 0 0,0 0-1 0 0,-1 0 0 0 0,1 1 1 0 0,0-1-1 0 0,0 0 1 0 0,0 1-1 0 0,-1-1 0 0 0,1 0 1 0 0,1 2-1 0 0,5 2 174 0 0,-1 1 0 0 0,1 1 0 0 0,-1-1 0 0 0,7 8 0 0 0,-2 2-161 0 0,-1-1-1 0 0,-1 1 0 0 0,0 1 1 0 0,-1 0-1 0 0,0 0 1 0 0,-2 0-1 0 0,0 1 0 0 0,0 0 1 0 0,-2 0-1 0 0,0 1 0 0 0,-1-1 1 0 0,1 21-1 0 0,-1 27-2018 0 0,-9 127 0 0 0,3-155 474 0 0,-2 16-3381 0 0,1-15-2436 0 0,4-31 3523 0 0</inkml:trace>
  <inkml:trace contextRef="#ctx0" brushRef="#br0" timeOffset="1">110 159 7450 0 0,'9'-9'2104'0'0,"2"4"-680"0"0,4-1-535 0 0,2 3-393 0 0,0 3-256 0 0,0 3-112 0 0,-1 5-136 0 0,0 1-120 0 0,-4 3-176 0 0,-4 3-272 0 0,-2-1-345 0 0,-5 0-327 0 0,-1-2-496 0 0,-3-3-177 0 0,-4-1 401 0 0,-3 0-1625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3:01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0 245 3561 0 0,'50'14'1976'0'0,"-26"-6"-1671"0"0,-1-1 0 0 0,1-1 0 0 0,0-1 0 0 0,0-2 0 0 0,39 2 0 0 0,-59-5-441 0 0,-1 0 0 0 0,1-1 0 0 0,-1 1 0 0 0,0-1 1 0 0,1 0-1 0 0,-1 0 0 0 0,0 0 0 0 0,0 0 0 0 0,0-1 0 0 0,0 1 0 0 0,0-1 1 0 0,0 0-1 0 0,0 0 0 0 0,0 0 0 0 0,-1 0 0 0 0,1 0 0 0 0,3-5 0 0 0,-2 2-18 0 0,0-1 0 0 0,-1 1 0 0 0,0-1 0 0 0,0 0-1 0 0,0 0 1 0 0,-1 0 0 0 0,1 0 0 0 0,1-11 0 0 0,0-6 124 0 0,-1-1 0 0 0,-1 1 0 0 0,-2-47 0 0 0,0 54 88 0 0,1 11 95 0 0,-1 0 1 0 0,0 0-1 0 0,0 0 1 0 0,-1 0-1 0 0,1 1 1 0 0,-1-1-1 0 0,-2-7 1 0 0,-5 48 4047 0 0,8-33-4194 0 0,-15 132 904 0 0,14-113-2038 0 0,1 0 0 0 0,1 0 0 0 0,1-1 0 0 0,6 28 0 0 0,-5-39-1841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3:01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6361 0 0,'2'4'289'0'0,"0"0"1"0"0,0 0-1 0 0,-1 0 0 0 0,1 1 0 0 0,-1-1 0 0 0,0 1 0 0 0,0-1 0 0 0,-1 1 1 0 0,1-1-1 0 0,-1 1 0 0 0,0-1 0 0 0,0 1 0 0 0,0-1 0 0 0,-2 7 0 0 0,-2 10-16 0 0,-11 37 0 0 0,7-33 112 0 0,-18 70 295 0 0,-32 121 526 0 0,21-72-7299 0 0,28-104 1168 0 0</inkml:trace>
  <inkml:trace contextRef="#ctx0" brushRef="#br0" timeOffset="1">478 655 13731 0 0,'9'3'2833'0'0,"-1"-1"-1689"0"0,1 3-760 0 0,-3-1-608 0 0,-6 2-608 0 0,-3 4-809 0 0,-2 0-775 0 0,-2 2-273 0 0,-4-1-407 0 0,-9-12 647 0 0,11 8-1064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3:08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3 2497 0 0,'-1'0'424'0'0,"0"-1"0"0"0,0 1 1 0 0,-1 0-1 0 0,1-1 1 0 0,0 1-1 0 0,0 0 1 0 0,0 0-1 0 0,0 0 1 0 0,0 0-1 0 0,0 0 1 0 0,0 0-1 0 0,0 0 0 0 0,-1 0 1 0 0,1 0-1 0 0,0 1 1 0 0,0-1-1 0 0,0 0 1 0 0,0 1-1 0 0,0-1 1 0 0,0 0-1 0 0,0 1 1 0 0,0 0-1 0 0,-1 0 0 0 0,-1 2-11 0 0,0-1 0 0 0,0 1-1 0 0,0 0 1 0 0,0 0-1 0 0,1 0 1 0 0,-1 0-1 0 0,-1 4 1 0 0,-2 2-134 0 0,1 1 0 0 0,1-1 0 0 0,0 1 1 0 0,-5 17-1 0 0,5-5-257 0 0,2-1 0 0 0,0 1 0 0 0,2-1 0 0 0,0 1 0 0 0,2-1 0 0 0,0 1 0 0 0,8 29 0 0 0,0 16-993 0 0,-9-63 429 0 0,1 17-1400 0 0,-3-13-1742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3:08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 1568 0 0,'-1'-1'185'0'0,"1"1"0"0"0,-1-1 0 0 0,0 1 1 0 0,1-1-1 0 0,-1 1 0 0 0,1-1 0 0 0,-1 1 0 0 0,0 0 0 0 0,1-1 0 0 0,-1 1 0 0 0,0 0 0 0 0,1 0 0 0 0,-1 0 0 0 0,0-1 0 0 0,0 1 0 0 0,1 0 0 0 0,-1 0 0 0 0,0 0 0 0 0,1 0 0 0 0,-1 0 0 0 0,0 0 0 0 0,0 0 0 0 0,1 0 0 0 0,-1 1 1 0 0,0-1-1 0 0,1 0 0 0 0,-1 0 0 0 0,0 1 0 0 0,1-1 0 0 0,-1 0 0 0 0,0 1 0 0 0,1-1 0 0 0,-1 0 0 0 0,0 2 0 0 0,-3 5 4766 0 0,15-4-1179 0 0,41-7-2539 0 0,0 3 1 0 0,61 7-1 0 0,30 14-5454 0 0,-142-20 3911 0 0,7 2-3105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3:32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41 6569 0 0,'-67'-16'2006'0'0,"52"-9"8436"0"0,15 26-10347 0 0,40 14 387 0 0,0-1 0 0 0,1-2 0 0 0,1-2 1 0 0,-1-1-1 0 0,45 3 0 0 0,216 2 23 0 0,-281-14-393 0 0,227-1 457 0 0,333-45 0 0 0,-387 26-1536 0 0,-151 19-1465 0 0,44 4 0 0 0,-54-4-232 0 0,10 2-4158 0 0,-13 12 876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7178 0 0,'12'-1'1294'0'0,"-1"0"0"0"0,1-1 0 0 0,0-1 1 0 0,-1 0-1 0 0,23-9 0 0 0,-19 6-1126 0 0,1 1 0 0 0,22-5 0 0 0,-33 9-89 0 0,0 1 0 0 0,0-1 1 0 0,0 1-1 0 0,0 0 0 0 0,0 1 0 0 0,0-1 1 0 0,0 1-1 0 0,0 0 0 0 0,0 0 0 0 0,0 0 0 0 0,0 1 1 0 0,4 2-1 0 0,-7-4-43 0 0,-1 1 1 0 0,1 0-1 0 0,-1 0 0 0 0,0-1 1 0 0,1 1-1 0 0,-1 0 1 0 0,0 0-1 0 0,0 0 0 0 0,0 1 1 0 0,0-1-1 0 0,0 0 1 0 0,0 0-1 0 0,0 1 0 0 0,0-1 1 0 0,0 0-1 0 0,0 1 1 0 0,-1-1-1 0 0,1 1 0 0 0,-1-1 1 0 0,1 1-1 0 0,-1-1 1 0 0,1 1-1 0 0,-1-1 0 0 0,0 1 1 0 0,0 0-1 0 0,0-1 1 0 0,0 1-1 0 0,0-1 0 0 0,0 1 1 0 0,0-1-1 0 0,0 1 1 0 0,-1 0-1 0 0,1-1 0 0 0,-1 1 1 0 0,0 1-1 0 0,-3 7 267 0 0,-1 0 0 0 0,0 0 0 0 0,0 0 0 0 0,-10 11 0 0 0,-2 8 839 0 0,14-23-1016 0 0,1 1-1 0 0,0 0 0 0 0,0 0 0 0 0,0 0 1 0 0,1 0-1 0 0,0 0 0 0 0,1 1 0 0 0,0-1 0 0 0,0 0 1 0 0,0 0-1 0 0,1 0 0 0 0,0 0 0 0 0,0 0 1 0 0,1 1-1 0 0,4 10 0 0 0,-4-13-116 0 0,-1 0 1 0 0,2 0-1 0 0,-1 0 1 0 0,1 0-1 0 0,-1 0 0 0 0,1-1 1 0 0,1 1-1 0 0,-1-1 0 0 0,1 0 1 0 0,-1 0-1 0 0,1 0 0 0 0,0-1 1 0 0,0 1-1 0 0,1-1 1 0 0,-1 0-1 0 0,1 0 0 0 0,0 0 1 0 0,0-1-1 0 0,0 0 0 0 0,0 0 1 0 0,8 2-1 0 0,-11-3 14 0 0,0-1 0 0 0,1 1 0 0 0,-1-1 0 0 0,0 0 0 0 0,1 0 0 0 0,-1 0 0 0 0,0 0 0 0 0,1 0 0 0 0,-1-1 0 0 0,0 1 0 0 0,1-1 0 0 0,-1 1 0 0 0,0-1 0 0 0,0 0 0 0 0,0 0 0 0 0,0 0 0 0 0,0 0 0 0 0,0 0 0 0 0,0-1 0 0 0,0 1 0 0 0,3-3 0 0 0,-2 1 26 0 0,0-1-1 0 0,-1 0 1 0 0,1 0-1 0 0,-1 1 0 0 0,0-1 1 0 0,0 0-1 0 0,0-1 1 0 0,0 1-1 0 0,-1 0 1 0 0,2-8-1 0 0,-1-3 28 0 0,0 0-1 0 0,0-1 1 0 0,-2 1-1 0 0,0 0 1 0 0,-3-26-1 0 0,0 24-126 0 0,0 0 0 0 0,-1 0-1 0 0,-1 0 1 0 0,-14-29 0 0 0,14 36-402 0 0,0 1 0 0 0,0 0 0 0 0,-13-15 0 0 0,14 20-288 0 0,0-1 0 0 0,0 1 0 0 0,-1 0 1 0 0,0 0-1 0 0,0 0 0 0 0,0 0 0 0 0,-7-3 0 0 0,16 9-170 0 0,0 0 0 0 0,0 0 0 0 0,1-1 0 0 0,-1 1 0 0 0,0-1 0 0 0,1 0 0 0 0,-1 0 0 0 0,1-1 0 0 0,-1 1 0 0 0,1-1 0 0 0,8-1 0 0 0,-4-1 595 0 0,0 0 0 0 0,0 0 0 0 0,18-8-1 0 0,4-2 1553 0 0,-30 12-1022 0 0,0-1-1 0 0,0 1 0 0 0,-1 0 0 0 0,1 0 1 0 0,0 0-1 0 0,0 0 0 0 0,0-1 0 0 0,0 1 1 0 0,0 0-1 0 0,0 1 0 0 0,-1-1 1 0 0,1 0-1 0 0,0 0 0 0 0,0 0 0 0 0,0 0 1 0 0,0 1-1 0 0,0-1 0 0 0,-1 0 0 0 0,1 1 1 0 0,0-1-1 0 0,0 1 0 0 0,-1-1 0 0 0,1 1 1 0 0,1 0-1 0 0,-1 1 188 0 0,1-1 1 0 0,-1 1 0 0 0,0 0-1 0 0,0 0 1 0 0,0 0 0 0 0,0 0-1 0 0,0 0 1 0 0,0 0-1 0 0,1 4 1 0 0,1 6 1130 0 0,-1 0 0 0 0,1 24 1 0 0,-2-25-1004 0 0,-2 63 1535 0 0,0-55-1784 0 0,0-1 1 0 0,1 0 0 0 0,3 20-1 0 0,41-73 534 0 0,-35 30-1005 0 0,2-1 0 0 0,-1 2 0 0 0,1 0 0 0 0,-1 0 0 0 0,1 0 0 0 0,0 2 0 0 0,0-1 0 0 0,17 0 0 0 0,10-4-5412 0 0,-36 7 4951 0 0,0-1-1 0 0,-1 1 1 0 0,1-1-1 0 0,-1 0 1 0 0,1 0-1 0 0,-1 0 1 0 0,1 0-1 0 0,-1 0 1 0 0,0 0-1 0 0,0 0 1 0 0,2-2-1 0 0,8-6-4930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2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 8538 0 0,'-9'-1'2600'0'0,"1"4"-431"0"0,-1 4-361 0 0,1 10-415 0 0,1 8-521 0 0,-1 7-304 0 0,0 6-176 0 0,2 2-136 0 0,0 1-128 0 0,3 1-80 0 0,1-3-216 0 0,2-4-488 0 0,0-4-624 0 0,0-5-881 0 0,0-5-936 0 0,-3-7-367 0 0,0-3-1921 0 0</inkml:trace>
  <inkml:trace contextRef="#ctx0" brushRef="#br0" timeOffset="1">6 513 7434 0 0,'-4'9'3280'0'0,"2"2"-1471"0"0,4 6-313 0 0,5 0-176 0 0,3 4-376 0 0,2-2-487 0 0,3-3-257 0 0,4-3-104 0 0,2-7-64 0 0,2-3 16 0 0,1-5-136 0 0,4-4-617 0 0,-2-2-799 0 0,1-4-1048 0 0,-1-5-993 0 0,-1-2-2240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3:33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19 12483 0 0,'-3'1'197'0'0,"-5"0"-151"0"0,0 1 0 0 0,0 0 0 0 0,0 1 0 0 0,0 0 0 0 0,-9 4 0 0 0,17-7-68 0 0,0 0-1 0 0,0 0 1 0 0,0 0 0 0 0,0 1-1 0 0,0-1 1 0 0,1 0-1 0 0,-1 0 1 0 0,0 0 0 0 0,0 0-1 0 0,0 0 1 0 0,0 0-1 0 0,0 0 1 0 0,0 0 0 0 0,0 0-1 0 0,0 0 1 0 0,0 0-1 0 0,0 0 1 0 0,0 0 0 0 0,0 0-1 0 0,0 0 1 0 0,0 0 0 0 0,0 0-1 0 0,0 1 1 0 0,0-1-1 0 0,0 0 1 0 0,0 0 0 0 0,0 0-1 0 0,0 0 1 0 0,0 0-1 0 0,0 0 1 0 0,0 0 0 0 0,0 0-1 0 0,0 0 1 0 0,0 0-1 0 0,0 0 1 0 0,0 1 0 0 0,0-1-1 0 0,0 0 1 0 0,0 0 0 0 0,0 0-1 0 0,0 0 1 0 0,0 0-1 0 0,0 0 1 0 0,0 0 0 0 0,0 0-1 0 0,0 0 1 0 0,0 0-1 0 0,0 0 1 0 0,0 0 0 0 0,0 0-1 0 0,0 0 1 0 0,0 1-1 0 0,0-1 1 0 0,0 0 0 0 0,-1 0-1 0 0,1 0 1 0 0,0 0-1 0 0,0 0 1 0 0,0 0 0 0 0,0 0-1 0 0,0 0 1 0 0,0 0 0 0 0,0 0-1 0 0,0 0 1 0 0,0 0-1 0 0,0 0 1 0 0,0 0 0 0 0,9 0-711 0 0,13-3 642 0 0,3-6 1878 0 0,0 1 0 0 0,38-7 0 0 0,-39 12-1096 0 0,-1 1-1 0 0,47 1 1 0 0,-22 3-493 0 0,600 12 2545 0 0,-216-7-2642 0 0,-289 7-3236 0 0,-1 7-4461 0 0,-70-6 659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3:34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0 217 16748 0 0,'148'-36'-1126'0'0,"291"-12"6238"0"0,3 35-2913 0 0,10 0-3193 0 0,-4-39-3513 0 0,-344 29-176 0 0,-6-8-3033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4:11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10050 0 0,'20'13'-5321'0'0,"-2"-1"4407"0"0,-6-4-455 0 0,2 6 7250 0 0,2 2-454 0 0,-11-13-5134 0 0,1-1-1 0 0,-1 1 1 0 0,1-2 0 0 0,0 1 0 0 0,0 0 0 0 0,0-1 0 0 0,0 0 0 0 0,0 0 0 0 0,12-1 0 0 0,-5 1 13 0 0,517 5 3454 0 0,-362-9-3490 0 0,875-63 2651 0 0,-988 59-3144 0 0,25-3-1067 0 0,-29 9-3800 0 0,-50 1 5049 0 0,8 2-4766 0 0,-24 10-6042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4:12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38 124 18092 0 0,'-8'-6'1175'0'0,"4"3"-845"0"0,0 0 0 0 0,1 0 0 0 0,-1-1-1 0 0,1 1 1 0 0,-1-1 0 0 0,-2-4 0 0 0,6 7-330 0 0,0 1 1 0 0,-1-1-1 0 0,1 1 0 0 0,0 0 1 0 0,0-1-1 0 0,0 1 0 0 0,0-1 1 0 0,0 1-1 0 0,-1-1 0 0 0,1 1 1 0 0,0-1-1 0 0,0 1 0 0 0,0 0 0 0 0,0-1 1 0 0,0 1-1 0 0,0-1 0 0 0,1 1 1 0 0,-1-1-1 0 0,0 1 0 0 0,0-1 1 0 0,0 1-1 0 0,0 0 0 0 0,0-1 1 0 0,1 1-1 0 0,-1-1 0 0 0,0 1 1 0 0,1-1-1 0 0,0 0-36 0 0,0 0 1 0 0,1 0-1 0 0,-1 1 0 0 0,0-1 1 0 0,1 0-1 0 0,-1 1 1 0 0,1-1-1 0 0,-1 0 0 0 0,1 1 1 0 0,-1 0-1 0 0,1-1 0 0 0,2 1 1 0 0,139-26-95 0 0,93-11 1100 0 0,-195 33-603 0 0,-1 2-1 0 0,0 2 1 0 0,79 10 0 0 0,47 20 762 0 0,-75-11-424 0 0,176 12 0 0 0,18-39-511 0 0,-169 2-1657 0 0,-96 7-61 0 0,-13 1-2070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4:15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47 9298 0 0,'-25'5'2200'0'0,"24"-5"-2224"0"0,1-1-1 0 0,-1 1 1 0 0,0 0 0 0 0,1 0-1 0 0,-1 0 1 0 0,1 0 0 0 0,-1 1 0 0 0,1-1-1 0 0,-1 0 1 0 0,1 0 0 0 0,-1 0 0 0 0,1 0-1 0 0,-1 0 1 0 0,1 1 0 0 0,-1-1-1 0 0,1 0 1 0 0,-1 0 0 0 0,1 1 0 0 0,0-1-1 0 0,-1 0 1 0 0,1 1 0 0 0,-1-1-1 0 0,1 1 1 0 0,0-1 0 0 0,-1 0 0 0 0,1 1-1 0 0,0-1 1 0 0,0 1 0 0 0,-1-1 0 0 0,1 1-1 0 0,0-1 1 0 0,0 1 0 0 0,0-1-1 0 0,-1 1 1 0 0,1-1 0 0 0,0 1 0 0 0,0-1-1 0 0,0 1 1 0 0,0-1 0 0 0,0 1-1 0 0,0 0 1 0 0,1-1 32 0 0,-1 1-1 0 0,1-1 1 0 0,0 0 0 0 0,-1 1-1 0 0,1-1 1 0 0,0 0-1 0 0,-1 0 1 0 0,1 0-1 0 0,0 1 1 0 0,-1-1 0 0 0,1 0-1 0 0,0 0 1 0 0,-1 0-1 0 0,1 0 1 0 0,0 0 0 0 0,-1 0-1 0 0,1 0 1 0 0,0-1-1 0 0,-1 1 1 0 0,1 0-1 0 0,0 0 1 0 0,-1 0 0 0 0,1-1-1 0 0,-1 1 1 0 0,1 0-1 0 0,0-1 1 0 0,-1 1-1 0 0,1 0 1 0 0,-1-1 0 0 0,1 0-1 0 0,25-17 2431 0 0,-16 10-1070 0 0,1 2-864 0 0,0 1 0 0 0,1 0 0 0 0,0 1 0 0 0,0 0-1 0 0,0 0 1 0 0,1 2 0 0 0,-1-1 0 0 0,1 1 0 0 0,-1 1 0 0 0,16 1 0 0 0,21 1 149 0 0,62 9 1 0 0,-91-7-272 0 0,343 48 1724 0 0,308 27-239 0 0,-630-76-1864 0 0,-1-2 0 0 0,1-2 0 0 0,0-1 0 0 0,-1-3 0 0 0,0-1 0 0 0,0-2 0 0 0,69-25 0 0 0,-107 33-100 0 0,0 1 0 0 0,-1-1 0 0 0,1 0 0 0 0,0 0 0 0 0,0 0 0 0 0,-1 0 0 0 0,1 0 0 0 0,-1-1 0 0 0,1 1 0 0 0,2-3 0 0 0,-4 4-58 0 0,0-1 0 0 0,1 1 0 0 0,-1-1 0 0 0,0 1 0 0 0,0 0 1 0 0,0-1-1 0 0,0 1 0 0 0,0-1 0 0 0,0 1 0 0 0,0 0 0 0 0,0-1 0 0 0,0 1 0 0 0,0-1 0 0 0,0 1 0 0 0,0 0 0 0 0,0-1 0 0 0,0 1 1 0 0,0-1-1 0 0,0 1 0 0 0,0 0 0 0 0,0-1 0 0 0,0 1 0 0 0,-1-1 0 0 0,1 1 0 0 0,0 0 0 0 0,0-1 0 0 0,-1 1 0 0 0,1 0 0 0 0,0-1 0 0 0,0 1 1 0 0,-1-1-1 0 0,-3-1-1131 0 0,1-1 1 0 0,-1 1-1 0 0,0 0 1 0 0,0 0 0 0 0,0 0-1 0 0,0 1 1 0 0,0-1-1 0 0,-6 0 1 0 0,-16-4-2018 0 0,-4 6-389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4:17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162 173 3025 0 0,'1'-7'162'0'0,"0"4"-59"0"0,-1 0 1 0 0,1 0 0 0 0,0 0 0 0 0,-1-1 0 0 0,0 1-1 0 0,0 0 1 0 0,0 0 0 0 0,-1-6 0 0 0,1 8-85 0 0,0 1-1 0 0,-1 0 1 0 0,1-1 0 0 0,0 1 0 0 0,0 0 0 0 0,-1-1 0 0 0,1 1 0 0 0,0 0 0 0 0,0-1 0 0 0,-1 1-1 0 0,1 0 1 0 0,0 0 0 0 0,-1-1 0 0 0,1 1 0 0 0,-1 0 0 0 0,1 0 0 0 0,0 0 0 0 0,-1-1-1 0 0,1 1 1 0 0,-1 0 0 0 0,1 0 0 0 0,0 0 0 0 0,-1 0 0 0 0,0 0 0 0 0,-20 4 528 0 0,21-3-516 0 0,-17 5 1766 0 0,0 0 0 0 0,0 0 0 0 0,0-2 0 0 0,-1 0 0 0 0,-31 3 0 0 0,120-1 2498 0 0,13 1-3589 0 0,418-32 1198 0 0,-280 9-1666 0 0,143-3 26 0 0,258-19-74 0 0,-366 5 95 0 0,-22 2-5967 0 0,-193 26 643 0 0,-15-2-1174 0 0,-14 4 1304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4:17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1008 0 0,'-8'0'-832'0'0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4:17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396 127 3321 0 0,'-8'-2'-37'0'0,"-1"0"1"0"0,0 0-1 0 0,0 1 0 0 0,0 0 1 0 0,0 1-1 0 0,-17 1 1 0 0,-57 11-964 0 0,50-6 1039 0 0,10-2 56 0 0,-84 13 869 0 0,37-3 3405 0 0,92-15 2924 0 0,29 3-5455 0 0,-2 1-693 0 0,474 0 5468 0 0,266-14-4139 0 0,-686 7-2142 0 0,-1-4 0 0 0,184-38 0 0 0,-280 44-363 0 0,0 1 1 0 0,0-1-1 0 0,0 0 0 0 0,-1 0 0 0 0,9-5 0 0 0,-1-7-1884 0 0,-8-8-4631 0 0,-7-1-2756 0 0,-7 2 4039 0 0,-1 6 1711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07:5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509 343 12011 0 0,'-20'3'1846'0'0,"-2"1"-1367"0"0,1 0 1 0 0,-33 11-1 0 0,49-14-740 0 0,0 1-1 0 0,0 1 1 0 0,0-1 0 0 0,0 0-1 0 0,1 1 1 0 0,-1 0 0 0 0,1 0 0 0 0,-1 1-1 0 0,1-1 1 0 0,0 1 0 0 0,1 0-1 0 0,-1 0 1 0 0,1 0 0 0 0,-1 0 0 0 0,-3 9-1 0 0,-1 3 168 0 0,1 1-1 0 0,1 1 0 0 0,0-1 1 0 0,1 1-1 0 0,1 0 0 0 0,1 0 1 0 0,1 0-1 0 0,0 0 0 0 0,2 1 1 0 0,0-1-1 0 0,0 0 0 0 0,2 1 1 0 0,6 27-1 0 0,-2-20 324 0 0,2-1 1 0 0,1 0-1 0 0,1-1 1 0 0,1 0-1 0 0,1-1 1 0 0,1 0-1 0 0,1-1 1 0 0,32 38 0 0 0,-25-33-45 0 0,2-2 0 0 0,1 0 0 0 0,1-2 0 0 0,1-1 1 0 0,1-1-1 0 0,0-1 0 0 0,2-1 0 0 0,0-2 0 0 0,1-1 1 0 0,1-1-1 0 0,0-2 0 0 0,1-1 0 0 0,1-1 1 0 0,0-2-1 0 0,0-1 0 0 0,54 5 0 0 0,-45-11 63 0 0,-1-1 1 0 0,1-2-1 0 0,-1-2 0 0 0,0-2 1 0 0,1-2-1 0 0,-2-1 0 0 0,1-2 0 0 0,-2-2 1 0 0,1-2-1 0 0,70-35 0 0 0,-70 27-46 0 0,0-1-1 0 0,-1-2 1 0 0,-2-2-1 0 0,-1-1 1 0 0,-1-2-1 0 0,-1-2 1 0 0,-2 0-1 0 0,-1-3 1 0 0,43-62 0 0 0,-57 70 90 0 0,-1 0 0 0 0,-1-2 0 0 0,-2 1 0 0 0,-1-2 0 0 0,-1 0 1 0 0,-1 0-1 0 0,-2-1 0 0 0,4-32 0 0 0,-8 38-92 0 0,-2 0-1 0 0,-1 0 1 0 0,-1 0-1 0 0,-1 0 1 0 0,-1 0 0 0 0,-1 0-1 0 0,-1 0 1 0 0,-1 1-1 0 0,-2-1 1 0 0,-15-38 0 0 0,17 51-151 0 0,-1 0 0 0 0,0 1 0 0 0,-1 0 0 0 0,0 0 0 0 0,-1 1 0 0 0,0 0 1 0 0,-1 0-1 0 0,0 0 0 0 0,0 1 0 0 0,-1 1 0 0 0,0 0 0 0 0,-1 0 0 0 0,1 1 1 0 0,-2 0-1 0 0,1 1 0 0 0,-1 0 0 0 0,-23-8 0 0 0,15 9-78 0 0,-1 0 0 0 0,1 1-1 0 0,-1 1 1 0 0,0 1 0 0 0,0 1 0 0 0,0 1-1 0 0,0 1 1 0 0,0 1 0 0 0,0 0 0 0 0,-29 8-1 0 0,-5 6-90 0 0,0 1 0 0 0,2 3 0 0 0,0 2 0 0 0,2 3 0 0 0,-51 32 0 0 0,0 8-289 0 0,-124 106 1 0 0,87-53-1789 0 0,-194 214 0 0 0,63 8-9403 0 0,202-240 6194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15:57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13811 0 0,'2'-1'-209'0'0,"0"0"-1"0"0,-1 1 1 0 0,1-1-1 0 0,0 0 1 0 0,0 1-1 0 0,0-1 1 0 0,0 1-1 0 0,0-1 1 0 0,-1 1 0 0 0,1 0-1 0 0,0 0 1 0 0,0 0-1 0 0,0 0 1 0 0,4 0-1 0 0,-5 1 204 0 0,0-1-1 0 0,0 1 1 0 0,0-1-1 0 0,0 1 1 0 0,0-1-1 0 0,0 1 1 0 0,0 0-1 0 0,0-1 1 0 0,-1 1-1 0 0,1 0 1 0 0,0 0-1 0 0,0 0 0 0 0,0 0 1 0 0,-1 0-1 0 0,1 0 1 0 0,-1 0-1 0 0,1 0 1 0 0,0 1-1 0 0,1 5 501 0 0,0-1 0 0 0,-1 1 0 0 0,0-1 0 0 0,0 1 0 0 0,0-1 0 0 0,-1 1 0 0 0,-1 8-1 0 0,1-10-217 0 0,-2 47 1739 0 0,10 103 1 0 0,-7-142-2013 0 0,2 1 1 0 0,-1-1-1 0 0,2 1 0 0 0,0-1 0 0 0,0 0 1 0 0,1 0-1 0 0,1 0 0 0 0,0-1 0 0 0,1 0 1 0 0,0 0-1 0 0,1-1 0 0 0,16 19 0 0 0,-17-24 98 0 0,0 0-1 0 0,0 0 0 0 0,1-1 0 0 0,0 0 0 0 0,0 0 0 0 0,0-1 0 0 0,1 0 1 0 0,-1-1-1 0 0,16 5 0 0 0,7-1 327 0 0,48 6 1 0 0,-25-6-263 0 0,150 38 598 0 0,-172-34-1846 0 0,34 15 1 0 0,-45-15-2142 0 0,1 0 1 0 0,25 19-1 0 0,-47-30 3163 0 0,0 0 0 0 0,0 0 0 0 0,0 0 0 0 0,0 0-1 0 0,-1 0 1 0 0,1 0 0 0 0,0 0 0 0 0,0 0 0 0 0,0 0 0 0 0,0 0 0 0 0,0 1-1 0 0,0-1 1 0 0,0 0 0 0 0,0 0 0 0 0,0 0 0 0 0,-1 0-428 0 0,1 0 427 0 0,0 0 1 0 0,0 1 0 0 0,0-1 0 0 0,0 0 0 0 0,0 0 0 0 0,0 0 0 0 0,0 0-1 0 0,0 0 1 0 0,0 0 0 0 0,0 0 0 0 0,0 0 0 0 0,0 0 0 0 0,0 1 0 0 0,0-1-1 0 0,0 0 1 0 0,0 0 0 0 0,0 0 0 0 0,0 0 0 0 0,0 0 0 0 0,0 0 0 0 0,0 0-1 0 0,0 0 1 0 0,0 0 0 0 0,0 1 0 0 0,0-1 0 0 0,0 0 0 0 0,0 0 0 0 0,1 0-429 0 0,-1 0 429 0 0,0 0 0 0 0,0 0 0 0 0,0 0 0 0 0,0 0 0 0 0,0 0 0 0 0,1 0-1 0 0,-1 0 1 0 0,-10 1-1446 0 0,6 0 919 0 0,-13 1-1961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25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12451 0 0,'16'2'1781'0'0,"0"-1"0"0"0,1 0 0 0 0,26-2 1 0 0,-25 0-1541 0 0,0 1 0 0 0,28 2 0 0 0,-2 8-79 0 0,-32-7-139 0 0,1 0 0 0 0,0-1 0 0 0,18 2 1 0 0,-62-13-451 0 0,5 1 239 0 0,15 6 130 0 0,0 0 0 0 0,0 1 0 0 0,0 0 0 0 0,-1 1 1 0 0,1 0-1 0 0,0 1 0 0 0,-16 3 0 0 0,22-3 40 0 0,0 0-1 0 0,1 1 1 0 0,-1-1 0 0 0,0 2 0 0 0,0-1-1 0 0,1 0 1 0 0,-1 1 0 0 0,1 0 0 0 0,0 0 0 0 0,0 0-1 0 0,0 0 1 0 0,0 1 0 0 0,0-1 0 0 0,1 1-1 0 0,0 0 1 0 0,0 0 0 0 0,0 0 0 0 0,-4 7-1 0 0,2 1-2 0 0,1 0-1 0 0,0 1 0 0 0,0-1 1 0 0,1 0-1 0 0,1 1 0 0 0,0 0 0 0 0,1 0 1 0 0,0-1-1 0 0,1 1 0 0 0,0 0 1 0 0,1 0-1 0 0,1 0 0 0 0,0-1 0 0 0,1 1 1 0 0,0-1-1 0 0,9 22 0 0 0,-9-24-9 0 0,1-2 0 0 0,1 1 0 0 0,0 0 0 0 0,0-1 0 0 0,0 0 0 0 0,1 0 0 0 0,1-1 0 0 0,-1 0 0 0 0,1 0 0 0 0,8 7 0 0 0,-9-10-35 0 0,0 0 0 0 0,0 0 0 0 0,0-1 0 0 0,0 0 1 0 0,0 0-1 0 0,1 0 0 0 0,0-1 0 0 0,-1 0 0 0 0,1 0 0 0 0,0-1 0 0 0,0 0 0 0 0,0 0 1 0 0,0-1-1 0 0,0 1 0 0 0,7-2 0 0 0,-12 1-180 0 0,0 0-1 0 0,1 0 1 0 0,-1-1-1 0 0,0 1 1 0 0,0-1-1 0 0,0 1 1 0 0,1-1-1 0 0,-1 0 1 0 0,0 0-1 0 0,0 0 1 0 0,0 0-1 0 0,0 0 1 0 0,-1 0-1 0 0,1 0 1 0 0,2-3-1 0 0,-3 3-42 0 0,0 0 0 0 0,-1 0 0 0 0,1 0-1 0 0,0-1 1 0 0,-1 1 0 0 0,1 0-1 0 0,-1-1 1 0 0,1 1 0 0 0,-1-1 0 0 0,1 1-1 0 0,-1 0 1 0 0,0-1 0 0 0,0 1 0 0 0,0-1-1 0 0,0 1 1 0 0,0-1 0 0 0,0 1-1 0 0,0-1 1 0 0,-1 1 0 0 0,1-1 0 0 0,0 1-1 0 0,-1 0 1 0 0,0-3 0 0 0,-8-17-4046 0 0</inkml:trace>
  <inkml:trace contextRef="#ctx0" brushRef="#br0" timeOffset="1">125 161 7378 0 0,'12'5'1136'0'0,"2"1"-416"0"0,5 3-48 0 0,4-1-16 0 0,-1-2-336 0 0,1-2-184 0 0,1 1-72 0 0,-1 0-32 0 0,-1-2 0 0 0,-3 3-48 0 0,-3 0-104 0 0,-4 3-304 0 0,-4 2-400 0 0,-2 3-592 0 0,-8 1-537 0 0,-2 6-2320 0 0</inkml:trace>
  <inkml:trace contextRef="#ctx0" brushRef="#br0" timeOffset="2">1 596 12307 0 0,'6'12'2080'0'0,"4"0"-632"0"0,7 3-135 0 0,3-1-121 0 0,2-5-464 0 0,4-1-408 0 0,1-5-200 0 0,4-1-24 0 0,2-4-32 0 0,-1-1-40 0 0,-1 1-368 0 0,-3-2-712 0 0,-7 2-873 0 0,-4 1-1351 0 0,-8-4-825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15:5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1 148 19148 0 0,'37'-4'-24'0'0,"12"-2"-376"0"0,19-6-696 0 0,15-5-1009 0 0,3-4-991 0 0,4-2-617 0 0,0 0 824 0 0,-3 0 1041 0 0,-4 5-1113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15:58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21261 0 0,'46'-9'-716'0'0,"1"2"0"0"0,0 2 1 0 0,1 2-1 0 0,-1 2 1 0 0,54 6-1 0 0,-74-2 638 0 0,0 0-1 0 0,0 2 1 0 0,-1 2-1 0 0,1 0 1 0 0,-2 2-1 0 0,1 0 1 0 0,-1 2-1 0 0,-1 1 1 0 0,0 0-1 0 0,30 23 0 0 0,-48-31 343 0 0,0 1-1 0 0,-1-1 0 0 0,1 1 1 0 0,-2 1-1 0 0,1-1 0 0 0,0 1 0 0 0,-1-1 1 0 0,0 1-1 0 0,4 9 0 0 0,-7-13-190 0 0,0 0-1 0 0,0 0 1 0 0,-1 0-1 0 0,1 0 1 0 0,-1 1 0 0 0,1-1-1 0 0,-1 0 1 0 0,0 0-1 0 0,0 0 1 0 0,0 0 0 0 0,0 0-1 0 0,0 1 1 0 0,-1-1-1 0 0,1 0 1 0 0,-1 0-1 0 0,1 0 1 0 0,-1 0 0 0 0,0 0-1 0 0,1 0 1 0 0,-1 0-1 0 0,0 0 1 0 0,-1 0 0 0 0,1-1-1 0 0,0 1 1 0 0,0 0-1 0 0,-1-1 1 0 0,1 1-1 0 0,-1-1 1 0 0,1 1 0 0 0,-1-1-1 0 0,0 0 1 0 0,0 1-1 0 0,1-1 1 0 0,-4 1 0 0 0,-68 35 765 0 0,54-29-684 0 0,1 1 0 0 0,0 0 1 0 0,0 1-1 0 0,-28 23 0 0 0,42-29-192 0 0,-1 0 1 0 0,1 0-1 0 0,0 1 0 0 0,1 0 1 0 0,-1-1-1 0 0,1 1 0 0 0,0 1 1 0 0,0-1-1 0 0,0 0 0 0 0,1 1 1 0 0,0-1-1 0 0,0 1 1 0 0,0 0-1 0 0,1 0 0 0 0,0 0 1 0 0,0 0-1 0 0,0 0 0 0 0,1 0 1 0 0,0 0-1 0 0,1 10 0 0 0,0-10-295 0 0,0-1 0 0 0,0 1-1 0 0,0 0 1 0 0,1-1 0 0 0,0 1-1 0 0,0-1 1 0 0,1 0 0 0 0,-1 0-1 0 0,1 0 1 0 0,1 0-1 0 0,-1 0 1 0 0,0 0 0 0 0,1-1-1 0 0,0 0 1 0 0,5 5 0 0 0,-7-7-40 0 0,1 0 0 0 0,-1 0 0 0 0,1 0 1 0 0,-1-1-1 0 0,1 1 0 0 0,0-1 0 0 0,0 0 0 0 0,-1 0 1 0 0,1 0-1 0 0,0 0 0 0 0,0 0 0 0 0,0 0 0 0 0,0-1 1 0 0,0 1-1 0 0,0-1 0 0 0,0 0 0 0 0,0 0 0 0 0,0 0 1 0 0,0-1-1 0 0,0 1 0 0 0,0-1 0 0 0,0 1 0 0 0,0-1 1 0 0,0 0-1 0 0,0 0 0 0 0,0 0 0 0 0,0-1 0 0 0,-1 1 1 0 0,1-1-1 0 0,2-1 0 0 0,18-16-3400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02:15:58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1 10866 0 0,'-3'83'4964'0'0,"2"1"-3290"0"0,-5 95-954 0 0,6-170-644 0 0,-1-1 0 0 0,0 0 0 0 0,0 1 0 0 0,-1-1 0 0 0,0 0 0 0 0,-1 0-1 0 0,0 0 1 0 0,0 0 0 0 0,-1 0 0 0 0,1-1 0 0 0,-2 1 0 0 0,-8 11 0 0 0,8-13-115 0 0,0-1 0 0 0,-1 0 0 0 0,0-1 0 0 0,1 1 0 0 0,-1-1 0 0 0,-1 0 0 0 0,1-1 0 0 0,-1 1 0 0 0,1-1 0 0 0,-1-1 0 0 0,0 1 0 0 0,0-1 0 0 0,0 0 0 0 0,0-1 0 0 0,-8 1 0 0 0,7-1-345 0 0,1 0 0 0 0,-1-1 1 0 0,1 0-1 0 0,0 0 0 0 0,-1-1 1 0 0,1 0-1 0 0,0 0 0 0 0,-14-5 0 0 0,-27-14-6139 0 0,32 14 3541 0 0,16 5 2915 0 0,-1 1 0 0 0,0 0 0 0 0,0-1 0 0 0,0 1 0 0 0,0 0 0 0 0,0 0 0 0 0,0 0 0 0 0,0 0 0 0 0,0 0 0 0 0,1 0 0 0 0,-1 0 0 0 0,0 0 0 0 0,0 0 0 0 0,0 0 0 0 0,0 0 0 0 0,0 1 0 0 0,0-1 0 0 0,0 0 0 0 0,1 1 0 0 0,-1-1 0 0 0,0 0 0 0 0,0 1 0 0 0,0-1 0 0 0,1 1 0 0 0,-1 0 0 0 0,0-1 1 0 0,0 1-1 0 0,1-1 0 0 0,-1 1 0 0 0,1 0 0 0 0,-1 0 0 0 0,1-1 0 0 0,-1 1 0 0 0,1 0 0 0 0,-1 0 0 0 0,1 0 0 0 0,0 0 0 0 0,-1-1 0 0 0,1 1 0 0 0,0 0 0 0 0,-1 2 0 0 0,-7 44 769 0 0,8-39-825 0 0,-24 165 6846 0 0,10-74-826 0 0,13-92-5383 0 0,1-5-238 0 0,0 0-1 0 0,0 0 0 0 0,0 0 0 0 0,0 0 0 0 0,0 0 0 0 0,0 0 0 0 0,-1 0 0 0 0,1 0 0 0 0,-1 0 0 0 0,0 0 0 0 0,1 0 0 0 0,-1 0 0 0 0,0-1 0 0 0,0 1 0 0 0,0 0 0 0 0,-2 2 1 0 0,2-5-183 0 0,1 1 0 0 0,-1-1 0 0 0,1 1 0 0 0,0-1 0 0 0,-1 0 0 0 0,1 1 0 0 0,0-1 0 0 0,-1 0 0 0 0,1 1 0 0 0,0-1 0 0 0,0 0 0 0 0,0 1 0 0 0,-1-1 0 0 0,1 0 0 0 0,0 0 0 0 0,0 1 0 0 0,0-1 0 0 0,0 0 0 0 0,0 0 0 0 0,0 1 0 0 0,1-1 0 0 0,-1 0 0 0 0,0 0 0 0 0,4-20-94 0 0,-4 20-15 0 0,1 0 0 0 0,0 0 0 0 0,0 0 0 0 0,0 0 0 0 0,-1 0 0 0 0,1 0 1 0 0,0 1-1 0 0,0-1 0 0 0,0 0 0 0 0,1 0 0 0 0,-1 1 0 0 0,0-1 0 0 0,0 1 0 0 0,0-1 1 0 0,0 1-1 0 0,0 0 0 0 0,1-1 0 0 0,-1 1 0 0 0,0 0 0 0 0,0 0 0 0 0,1 0 0 0 0,-1 0 1 0 0,0 0-1 0 0,0 0 0 0 0,1 0 0 0 0,-1 0 0 0 0,0 0 0 0 0,0 1 0 0 0,1-1 0 0 0,-1 0 1 0 0,0 1-1 0 0,0-1 0 0 0,0 1 0 0 0,0-1 0 0 0,2 2 0 0 0,41 22-152 0 0,-27-11 111 0 0,1 0 0 0 0,-2 0 1 0 0,1 2-1 0 0,22 26 1 0 0,-34-34 96 0 0,1 0 0 0 0,-1 0 0 0 0,0 1 1 0 0,0 0-1 0 0,-1 0 0 0 0,0 0 1 0 0,-1 1-1 0 0,1-1 0 0 0,-2 1 1 0 0,1-1-1 0 0,-1 1 0 0 0,-1 0 1 0 0,2 16-1 0 0,-3-25-21 0 0,0 1 0 0 0,0-1 0 0 0,0 1 1 0 0,0 0-1 0 0,0-1 0 0 0,0 1 0 0 0,0-1 0 0 0,0 1 0 0 0,0 0 0 0 0,0-1 1 0 0,0 1-1 0 0,0-1 0 0 0,-1 1 0 0 0,1-1 0 0 0,0 1 0 0 0,0 0 0 0 0,-1-1 1 0 0,1 1-1 0 0,0-1 0 0 0,-1 1 0 0 0,1-1 0 0 0,0 0 0 0 0,-1 1 0 0 0,1-1 1 0 0,-1 1-1 0 0,1-1 0 0 0,-1 0 0 0 0,1 1 0 0 0,-1-1 0 0 0,1 0 0 0 0,-1 1 1 0 0,1-1-1 0 0,-2 0 0 0 0,1 0-40 0 0,-1 0 1 0 0,0 0-1 0 0,0 0 0 0 0,1-1 1 0 0,-1 1-1 0 0,0 0 0 0 0,1-1 1 0 0,-1 0-1 0 0,1 1 0 0 0,-1-1 1 0 0,-2-2-1 0 0,-37-27-1164 0 0,41 29 1169 0 0,-18-16-842 0 0,0-1-1 0 0,2 0 0 0 0,-23-33 0 0 0,9 1-7739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26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92 141 7066 0 0,'-1'6'224'0'0,"0"-1"1"0"0,0 1 0 0 0,0 0 0 0 0,1-1-1 0 0,0 1 1 0 0,0 0 0 0 0,0-1 0 0 0,1 1-1 0 0,0-1 1 0 0,0 1 0 0 0,1-1 0 0 0,-1 1-1 0 0,1-1 1 0 0,0 0 0 0 0,0 1 0 0 0,1-1-1 0 0,0 0 1 0 0,0-1 0 0 0,0 1 0 0 0,0 0 0 0 0,6 5-1 0 0,-3-4-166 0 0,1 0-1 0 0,-1 0 0 0 0,1-1 1 0 0,1 0-1 0 0,-1 0 0 0 0,1-1 1 0 0,0 1-1 0 0,0-2 1 0 0,0 1-1 0 0,0-1 0 0 0,1 0 1 0 0,0-1-1 0 0,9 1 0 0 0,-13-1-36 0 0,1-2 1 0 0,-1 1-1 0 0,0-1 0 0 0,1 0 0 0 0,-1 0 0 0 0,1 0 0 0 0,-1-1 0 0 0,0 0 0 0 0,1 0 0 0 0,-1 0 0 0 0,0-1 0 0 0,0 0 0 0 0,1 0 0 0 0,-2 0 0 0 0,1 0 0 0 0,0-1 1 0 0,4-3-1 0 0,-5 3 21 0 0,-1 0 1 0 0,0-1 0 0 0,0 1-1 0 0,0-1 1 0 0,0 1 0 0 0,-1-1-1 0 0,1 0 1 0 0,-1 0 0 0 0,0 0-1 0 0,0-1 1 0 0,0 1-1 0 0,-1 0 1 0 0,0-1 0 0 0,0 1-1 0 0,0-1 1 0 0,0 1 0 0 0,-1-1-1 0 0,1 0 1 0 0,-1 1 0 0 0,-1-8-1 0 0,0 3 105 0 0,0-1 0 0 0,-1 1 0 0 0,0 0 0 0 0,0-1 0 0 0,-1 1 0 0 0,0 0 0 0 0,-1 1 0 0 0,0-1 0 0 0,0 0 0 0 0,-1 1 0 0 0,0 0 0 0 0,-1 0 0 0 0,0 1 0 0 0,0 0 0 0 0,0 0 0 0 0,-1 0 0 0 0,0 0 0 0 0,-15-10 0 0 0,13 11-1 0 0,0 1-1 0 0,0 0 1 0 0,0 0 0 0 0,0 1 0 0 0,-1 0 0 0 0,0 1 0 0 0,1 0 0 0 0,-1 0 0 0 0,-1 1 0 0 0,1 1 0 0 0,0-1 0 0 0,0 2 0 0 0,-1-1 0 0 0,1 1 0 0 0,0 1 0 0 0,0 0 0 0 0,-15 3 0 0 0,20-2-195 0 0,0-1 1 0 0,1 1-1 0 0,-1 0 0 0 0,1 0 0 0 0,0 0 0 0 0,-1 1 0 0 0,1-1 1 0 0,0 1-1 0 0,0 0 0 0 0,1 0 0 0 0,-1 1 0 0 0,1-1 1 0 0,0 1-1 0 0,-1 0 0 0 0,2 0 0 0 0,-1 0 0 0 0,0 0 1 0 0,1 0-1 0 0,0 0 0 0 0,-3 6 0 0 0,3-3-608 0 0,0 0 1 0 0,0 0-1 0 0,0 0 0 0 0,1 0 1 0 0,0 1-1 0 0,0-1 0 0 0,1 0 1 0 0,0 1-1 0 0,0-1 0 0 0,1 0 1 0 0,0 1-1 0 0,3 11 0 0 0,6 6-5400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2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53 10314 0 0,'-2'3'922'0'0,"-1"0"0"0"0,1 0-1 0 0,0 0 1 0 0,0 1 0 0 0,0-1-1 0 0,0 1 1 0 0,-1 4 0 0 0,-14 53 1323 0 0,9-29-1899 0 0,-30 90-2456 0 0,40-129 1447 0 0,0 1 1 0 0,0 0-1 0 0,1 0 0 0 0,0 0 0 0 0,0 0 0 0 0,5-8 0 0 0,-4 9 626 0 0,0 0 0 0 0,0 1-1 0 0,1-1 1 0 0,-1 1 0 0 0,1-1-1 0 0,0 2 1 0 0,0-1 0 0 0,0 0-1 0 0,1 1 1 0 0,0 0 0 0 0,-1 0-1 0 0,1 1 1 0 0,0-1 0 0 0,0 1-1 0 0,0 1 1 0 0,0-1 0 0 0,1 1-1 0 0,9-1 1 0 0,-14 2-258 0 0,0 0 0 0 0,-1 0 0 0 0,1-1 1 0 0,0 1-1 0 0,0-1 0 0 0,0 1 0 0 0,0-1 0 0 0,0 0 0 0 0,0 1 0 0 0,-1-1 1 0 0,1 0-1 0 0,0 0 0 0 0,-1-1 0 0 0,1 1 0 0 0,-1 0 0 0 0,1 0 0 0 0,-1-1 1 0 0,1 1-1 0 0,-1-1 0 0 0,0 1 0 0 0,0-1 0 0 0,0 0 0 0 0,0 1 0 0 0,0-1 0 0 0,0 0 1 0 0,0 0-1 0 0,0 0 0 0 0,-1 1 0 0 0,1-5 0 0 0,3-8-2343 0 0</inkml:trace>
  <inkml:trace contextRef="#ctx0" brushRef="#br0" timeOffset="1">182 1 3081 0 0,'-8'9'1696'0'0,"-1"2"-248"0"0,0 2 225 0 0,1 3-33 0 0,2-4-160 0 0,2 6-135 0 0,-1-23-265 0 0,4 29-336 0 0,-1 2-288 0 0,1-28-232 0 0,4 32-160 0 0,0 0-160 0 0,0-2-424 0 0,0-4-632 0 0,-2-1-841 0 0,-1-3-863 0 0,-15-11 7 0 0,10 8-1080 0 0</inkml:trace>
  <inkml:trace contextRef="#ctx0" brushRef="#br0" timeOffset="2">0 435 7362 0 0,'8'-15'10057'0'0,"18"-9"-6204"0"0,-15 15-3180 0 0,-8 7-621 0 0,-1 0 0 0 0,1 0 0 0 0,1 0 0 0 0,-1 0 0 0 0,0 0-1 0 0,0 1 1 0 0,1 0 0 0 0,-1-1 0 0 0,1 1 0 0 0,-1 0 0 0 0,1 1 0 0 0,-1-1 0 0 0,1 1 0 0 0,-1-1 0 0 0,1 1 0 0 0,0 0 0 0 0,-1 0 0 0 0,1 1 0 0 0,0-1 0 0 0,-1 1 0 0 0,1 0 0 0 0,-1 0 0 0 0,1 0 0 0 0,-1 0 0 0 0,0 1 0 0 0,1-1 0 0 0,-1 1 0 0 0,0 0 0 0 0,0 0 0 0 0,0 0 0 0 0,4 4 0 0 0,0 4-4 0 0,0 0 0 0 0,-1 0 0 0 0,0 1-1 0 0,-1 0 1 0 0,0 0 0 0 0,-1 0 0 0 0,0 1 0 0 0,-1-1 0 0 0,0 1 0 0 0,1 15 0 0 0,2 48-2514 0 0,-5-1-6917 0 0,-1-61 6350 0 0,0 2-2883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2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15 11899 0 0,'-3'-14'4894'0'0,"-1"14"-1736"0"0,-4 26-611 0 0,5-12-2433 0 0,-64 202 1151 0 0,11-77-4643 0 0,45-123 696 0 0,11-16 2624 0 0,0 0 0 0 0,0 0-1 0 0,0 0 1 0 0,-1 0 0 0 0,1 0-1 0 0,0 0 1 0 0,0 0 0 0 0,0 0-1 0 0,0 0 1 0 0,-1 0 0 0 0,1 0 0 0 0,0 0-1 0 0,0 0 1 0 0,0 0 0 0 0,0 0-1 0 0,0 0 1 0 0,0 0 0 0 0,-1-1 0 0 0,1 1-1 0 0,0 0 1 0 0,0 0 0 0 0,0 0-1 0 0,0 0 1 0 0,0 0 0 0 0,0 0-1 0 0,0-1 1 0 0,0 1 0 0 0,0 0 0 0 0,0 0-1 0 0,-1 0 1 0 0,1 0 0 0 0,0 0-1 0 0,0-1 1 0 0,0 1 0 0 0,0 0-1 0 0,0 0 1 0 0,0 0 0 0 0,0 0 0 0 0,0-1-1 0 0,0 1 1 0 0,0 0 0 0 0,0 0-1 0 0,0 0 1 0 0,1 0 0 0 0,-1-1-1 0 0,0 1 1 0 0,0 0 0 0 0,0 0 0 0 0,6-34-1751 0 0,-2 24 1876 0 0,0 1 1 0 0,0 0-1 0 0,1 0 0 0 0,1 1 1 0 0,-1 0-1 0 0,1-1 0 0 0,1 2 1 0 0,-1-1-1 0 0,1 1 0 0 0,12-9 1 0 0,-16 13 11 0 0,1 0 0 0 0,-1 0 0 0 0,1 1 0 0 0,0 0 1 0 0,0 0-1 0 0,0 0 0 0 0,0 0 0 0 0,0 1 0 0 0,0-1 1 0 0,0 1-1 0 0,1 0 0 0 0,-1 0 0 0 0,0 1 1 0 0,1-1-1 0 0,-1 1 0 0 0,0 0 0 0 0,1 0 0 0 0,-1 1 1 0 0,0-1-1 0 0,1 1 0 0 0,-1 0 0 0 0,0 0 1 0 0,0 0-1 0 0,0 1 0 0 0,1-1 0 0 0,3 3 0 0 0,1 3-209 0 0,1 0-1 0 0,-1 0 0 0 0,0 1 1 0 0,-1 0-1 0 0,0 0 0 0 0,0 1 1 0 0,0 0-1 0 0,7 13 0 0 0,-9-12-1135 0 0,0 0 0 0 0,-1 0 1 0 0,0 0-1 0 0,6 18 0 0 0,-11-23-1789 0 0,3 3-832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2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44 9906 0 0,'1'-3'515'0'0,"1"1"1"0"0,-1-1-1 0 0,0 0 0 0 0,1 1 1 0 0,0 0-1 0 0,0-1 0 0 0,-1 1 0 0 0,1 0 1 0 0,1 0-1 0 0,-1 0 0 0 0,0 0 1 0 0,0 0-1 0 0,3-1 0 0 0,-2 1-282 0 0,0 1 0 0 0,0 0 0 0 0,1-1 0 0 0,-1 1 1 0 0,0 0-1 0 0,0 0 0 0 0,1 1 0 0 0,-1-1 0 0 0,0 1 0 0 0,6-1 0 0 0,-7 1-284 0 0,1 0 1 0 0,-1 0-1 0 0,1 1 1 0 0,-1-1-1 0 0,1 1 1 0 0,-1-1-1 0 0,1 1 1 0 0,-1 0-1 0 0,0 0 1 0 0,1 0-1 0 0,-1 0 0 0 0,0 0 1 0 0,0 0-1 0 0,0 1 1 0 0,0-1-1 0 0,0 1 1 0 0,0-1-1 0 0,0 1 1 0 0,0 0-1 0 0,-1 0 1 0 0,1 0-1 0 0,0 0 0 0 0,-1 0 1 0 0,0 0-1 0 0,0 0 1 0 0,1 0-1 0 0,-1 1 1 0 0,-1-1-1 0 0,1 0 1 0 0,0 1-1 0 0,0 3 1 0 0,0-2-515 0 0,-1-1 0 0 0,1 1 1 0 0,-1-1-1 0 0,0 1 0 0 0,-1-1 1 0 0,1 0-1 0 0,0 1 0 0 0,-1-1 1 0 0,0 1-1 0 0,0-1 0 0 0,0 0 1 0 0,0 0-1 0 0,0 1 0 0 0,-1-1 1 0 0,1 0-1 0 0,-1 0 0 0 0,0 0 1 0 0,0-1-1 0 0,0 1 0 0 0,0 0 1 0 0,-6 4-1 0 0,-7 6-3319 0 0</inkml:trace>
  <inkml:trace contextRef="#ctx0" brushRef="#br0" timeOffset="1">1 191 7226 0 0,'0'0'4977'0'0,"5"3"-3313"0"0,5-4-160 0 0,4-2-175 0 0,3 1-337 0 0,1 1-400 0 0,2 1-280 0 0,2 0-184 0 0,-1 5-112 0 0,-1-2-520 0 0,-2 2-928 0 0,1-1-1369 0 0,-6 3-1384 0 0,0-7-2312 0 0</inkml:trace>
  <inkml:trace contextRef="#ctx0" brushRef="#br0" timeOffset="2">243 49 9362 0 0,'0'0'121'0'0,"-1"0"0"0"0,1-1 1 0 0,0 1-1 0 0,0 0 0 0 0,0 0 0 0 0,-1 0 1 0 0,1 0-1 0 0,0 0 0 0 0,0 0 0 0 0,-1 0 1 0 0,1 0-1 0 0,0-1 0 0 0,0 1 0 0 0,0 0 1 0 0,-1 0-1 0 0,1 0 0 0 0,0 0 0 0 0,0 0 1 0 0,-1 0-1 0 0,1 0 0 0 0,0 0 0 0 0,0 0 1 0 0,-1 1-1 0 0,1-1 0 0 0,0 0 0 0 0,0 0 0 0 0,-1 0 1 0 0,1 0-1 0 0,0 0 0 0 0,0 0 0 0 0,0 0 1 0 0,-1 1-1 0 0,1-1 0 0 0,0 0 0 0 0,0 0 1 0 0,0 0-1 0 0,0 0 0 0 0,-1 1 0 0 0,1-1 1 0 0,0 0-1 0 0,-6 15 2048 0 0,0 20-427 0 0,4 14-781 0 0,11 96 0 0 0,-2-70-4443 0 0,-9-50-1240 0 0,2-24 4458 0 0,-1-1 0 0 0,1 1 0 0 0,0 0 0 0 0,-1-1 0 0 0,1 1 0 0 0,-1-1-1 0 0,1 1 1 0 0,-1-1 0 0 0,0 1 0 0 0,1-1 0 0 0,-1 1 0 0 0,1-1 0 0 0,-1 0 0 0 0,0 1 0 0 0,1-1 0 0 0,-1 0 0 0 0,0 1 0 0 0,0-1 0 0 0,1 0 0 0 0,-1 0 0 0 0,0 0 0 0 0,0 0 0 0 0,1 0 0 0 0,-1 1 0 0 0,-1-2 0 0 0,-8 4-3273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2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9818 0 0,'-3'7'784'0'0,"2"-1"-1"0"0,-1 0 1 0 0,1 0 0 0 0,0 1-1 0 0,0-1 1 0 0,0 1-1 0 0,1-1 1 0 0,0 1 0 0 0,2 11-1 0 0,-1-10-485 0 0,1 0 0 0 0,0 0 0 0 0,0 0 0 0 0,1 0 0 0 0,0 0 0 0 0,1 0 0 0 0,6 10 0 0 0,-7-13-299 0 0,0 0 0 0 0,0 0 0 0 0,1 0 0 0 0,-1-1 1 0 0,1 1-1 0 0,0-1 0 0 0,1 0 0 0 0,-1 0 0 0 0,1-1 0 0 0,-1 1 0 0 0,1-1 1 0 0,0 0-1 0 0,0-1 0 0 0,1 1 0 0 0,-1-1 0 0 0,1 0 0 0 0,-1 0 0 0 0,1 0 0 0 0,-1-1 1 0 0,1 0-1 0 0,0 0 0 0 0,0-1 0 0 0,0 1 0 0 0,11-2 0 0 0,43-10-2318 0 0,-20 1-5395 0 0,-26 7 1332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4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13067 0 0,'-5'3'-49'0'0,"1"1"1"0"0,0-1 0 0 0,0 1 0 0 0,0 0-1 0 0,1 0 1 0 0,-1 0 0 0 0,1 1-1 0 0,0-1 1 0 0,0 1 0 0 0,1-1-1 0 0,-1 1 1 0 0,1 0 0 0 0,0 0-1 0 0,-2 8 1 0 0,0 6-161 0 0,0 0 0 0 0,-1 36 1 0 0,-4 17 351 0 0,7-62-126 0 0,-31 120 429 0 0,27-112-801 0 0,0 0-1 0 0,-2-1 0 0 0,0 0 0 0 0,0 0 0 0 0,-13 16 1 0 0,19-31 238 0 0,1 1 1 0 0,-1 0 0 0 0,-1-1 0 0 0,1 0 0 0 0,0 0 0 0 0,0 0 0 0 0,-1 0 0 0 0,1 0 0 0 0,-1 0 0 0 0,0 0 0 0 0,1-1 0 0 0,-1 1 0 0 0,0-1 0 0 0,0 0 0 0 0,0 0 0 0 0,-5 1-1 0 0,7-2 119 0 0,-1 0 0 0 0,1 0 0 0 0,-1 0 0 0 0,1-1 0 0 0,-1 1 0 0 0,1 0 0 0 0,-1-1 0 0 0,1 1 0 0 0,-1-1 0 0 0,1 0 0 0 0,0 1 0 0 0,-1-1 0 0 0,1 0 0 0 0,0 0 0 0 0,-1 0 0 0 0,1 0 0 0 0,0 0 0 0 0,0 0 0 0 0,0 0 0 0 0,0 0 0 0 0,0 0 0 0 0,0-1 0 0 0,1 1 0 0 0,-1 0 0 0 0,0-1 0 0 0,0 1 0 0 0,1 0 0 0 0,-1-1 0 0 0,1 1 0 0 0,0-1 0 0 0,-1 1 0 0 0,1-1 0 0 0,0 1 0 0 0,0-4 0 0 0,-2-4 284 0 0,1-1-1 0 0,0 0 0 0 0,1 0 1 0 0,0 0-1 0 0,3-19 0 0 0,-3 25-245 0 0,1 0 0 0 0,-1 0 0 0 0,1 1 0 0 0,0-1 0 0 0,1 0 1 0 0,-1 1-1 0 0,0-1 0 0 0,1 1 0 0 0,0 0 0 0 0,0-1 0 0 0,0 1 0 0 0,0 0 0 0 0,1 0 0 0 0,-1 0 0 0 0,1 0 0 0 0,-1 1 0 0 0,1-1 0 0 0,5-3 0 0 0,-5 5-31 0 0,0 1 0 0 0,0-1 0 0 0,-1 0 0 0 0,1 1 0 0 0,0 0-1 0 0,0 0 1 0 0,0 0 0 0 0,0 0 0 0 0,0 0 0 0 0,0 0 0 0 0,-1 1 0 0 0,1 0 0 0 0,0-1 0 0 0,0 1 0 0 0,0 0 0 0 0,-1 0-1 0 0,1 0 1 0 0,-1 1 0 0 0,1-1 0 0 0,-1 1 0 0 0,1-1 0 0 0,-1 1 0 0 0,4 4 0 0 0,8 5 195 0 0,-2 1 0 0 0,19 20 0 0 0,-30-30-187 0 0,34 42 188 0 0,-26-31-441 0 0,1 0 1 0 0,1 0 0 0 0,0-1 0 0 0,0-1 0 0 0,22 17 0 0 0,-32-27 96 0 0,0-1 1 0 0,0 1-1 0 0,0 0 0 0 0,0-1 0 0 0,0 1 0 0 0,0 0 0 0 0,1-1 0 0 0,-1 0 1 0 0,0 1-1 0 0,0-1 0 0 0,1 0 0 0 0,-1 0 0 0 0,0 1 0 0 0,0-1 0 0 0,1 0 1 0 0,-1 0-1 0 0,0 0 0 0 0,1-1 0 0 0,-1 1 0 0 0,0 0 0 0 0,0 0 0 0 0,1-1 1 0 0,-1 1-1 0 0,2-2 0 0 0,-1 1-81 0 0,0 0 0 0 0,-1-1 0 0 0,1 1 0 0 0,-1-1 0 0 0,1 1 0 0 0,-1-1-1 0 0,1 0 1 0 0,-1 0 0 0 0,0 1 0 0 0,0-1 0 0 0,0 0 0 0 0,0 0 0 0 0,0 0 0 0 0,0-3 0 0 0,6-17-2266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42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8482 0 0,'7'36'3934'0'0,"19"18"-3162"0"0,-6-16-697 0 0,-2 11-296 0 0,13 57 0 0 0,-17-54-1234 0 0,-6-92 1513 0 0,-7 26 23 0 0,0 0 0 0 0,1 0 1 0 0,1 0-1 0 0,0 1 1 0 0,1-1-1 0 0,0 1 0 0 0,1 0 1 0 0,0 0-1 0 0,8-12 0 0 0,-13 24-104 0 0,1 0 0 0 0,0-1 0 0 0,-1 1 0 0 0,1 0-1 0 0,0 0 1 0 0,0 0 0 0 0,0 0 0 0 0,0 0 0 0 0,0 0 0 0 0,0 0 0 0 0,0 0-1 0 0,0 0 1 0 0,0 0 0 0 0,0 0 0 0 0,1 1 0 0 0,-1-1 0 0 0,0 0-1 0 0,0 1 1 0 0,1-1 0 0 0,-1 1 0 0 0,0-1 0 0 0,1 1 0 0 0,-1 0-1 0 0,1 0 1 0 0,-1 0 0 0 0,1-1 0 0 0,-1 1 0 0 0,0 0 0 0 0,1 1-1 0 0,-1-1 1 0 0,3 1 0 0 0,1 1 57 0 0,-1 1 0 0 0,0-1 0 0 0,0 1 0 0 0,0 1 0 0 0,0-1 0 0 0,0 0-1 0 0,5 7 1 0 0,-5-6-128 0 0,0 0-1 0 0,0 0 0 0 0,0 0 0 0 0,1 0 1 0 0,0-1-1 0 0,5 4 0 0 0,-8-7-13 0 0,-1 1 1 0 0,0-1-1 0 0,0 1 0 0 0,1-1 0 0 0,-1 0 1 0 0,0 0-1 0 0,1 1 0 0 0,-1-1 0 0 0,1 0 1 0 0,-1 0-1 0 0,0 0 0 0 0,1-1 1 0 0,-1 1-1 0 0,0 0 0 0 0,1 0 0 0 0,-1-1 1 0 0,0 1-1 0 0,0-1 0 0 0,1 1 0 0 0,-1-1 1 0 0,0 0-1 0 0,0 1 0 0 0,0-1 0 0 0,1 0 1 0 0,-1 0-1 0 0,0 0 0 0 0,0 0 1 0 0,-1 0-1 0 0,1 0 0 0 0,1-1 0 0 0,-1 1 6 0 0,-1 1-1 0 0,0-1 0 0 0,1 1 1 0 0,-1-1-1 0 0,0 1 0 0 0,0-1 1 0 0,1 1-1 0 0,-1-1 0 0 0,0 1 0 0 0,0-1 1 0 0,0 1-1 0 0,0-1 0 0 0,0 1 1 0 0,0-1-1 0 0,0 0 0 0 0,0 1 1 0 0,0-1-1 0 0,0 1 0 0 0,0-1 1 0 0,0 1-1 0 0,0-1 0 0 0,0 1 0 0 0,0-1 1 0 0,0 1-1 0 0,-1-1 0 0 0,1 1 1 0 0,0-1-1 0 0,0 1 0 0 0,-1-1 1 0 0,1 1-1 0 0,0-1 0 0 0,-1 1 1 0 0,0-1-1 0 0,-6-3-2866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4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74 285 13339 0 0,'-8'20'3521'0'0,"9"-20"-3502"0"0,-1 1-1 0 0,0-1 1 0 0,0 0 0 0 0,0 0 0 0 0,0 1-1 0 0,0-1 1 0 0,0 0 0 0 0,1 0 0 0 0,-1 0 0 0 0,0 1-1 0 0,0-1 1 0 0,0 0 0 0 0,0 0 0 0 0,1 0-1 0 0,-1 0 1 0 0,0 1 0 0 0,0-1 0 0 0,0 0 0 0 0,1 0-1 0 0,-1 0 1 0 0,0 0 0 0 0,0 0 0 0 0,1 0-1 0 0,-1 0 1 0 0,0 0 0 0 0,0 0 0 0 0,1 0 0 0 0,-1 0-1 0 0,0 0 1 0 0,0 0 0 0 0,1 0 0 0 0,-1 0-1 0 0,0 0 1 0 0,0 0 0 0 0,1 0 0 0 0,-1 0 0 0 0,0 0-1 0 0,0 0 1 0 0,1 0 0 0 0,-1-1 0 0 0,38-18-1647 0 0,-24 12 1625 0 0,8-5-688 0 0,12-5-204 0 0,42-28 0 0 0,-67 39 906 0 0,-1-1 1 0 0,0 1-1 0 0,0-1 0 0 0,0 0 1 0 0,-1-1-1 0 0,-1 0 0 0 0,1 0 0 0 0,-1-1 1 0 0,9-16-1 0 0,-13 22 77 0 0,-1 0 1 0 0,0 1-1 0 0,0-1 0 0 0,-1 0 1 0 0,1 1-1 0 0,0-1 1 0 0,-1 0-1 0 0,0 0 0 0 0,1 0 1 0 0,-1 1-1 0 0,0-1 0 0 0,-1 0 1 0 0,1 0-1 0 0,0 0 1 0 0,-1 1-1 0 0,0-1 0 0 0,1 0 1 0 0,-1 0-1 0 0,0 1 1 0 0,0-1-1 0 0,-1 1 0 0 0,1-1 1 0 0,0 1-1 0 0,-1-1 0 0 0,0 1 1 0 0,1 0-1 0 0,-1 0 1 0 0,0 0-1 0 0,0 0 0 0 0,0 0 1 0 0,-1 0-1 0 0,1 1 1 0 0,0-1-1 0 0,-1 0 0 0 0,1 1 1 0 0,-1 0-1 0 0,-3-2 0 0 0,-4-1 199 0 0,0 0 0 0 0,0 0 0 0 0,0 1 0 0 0,0 0 0 0 0,-1 1 0 0 0,1 0 0 0 0,-1 1 0 0 0,-20 0 0 0 0,20 2-209 0 0,1 0 1 0 0,-1 1-1 0 0,1 0 0 0 0,-1 1 1 0 0,1 0-1 0 0,0 0 0 0 0,0 1 0 0 0,0 1 1 0 0,1-1-1 0 0,-1 2 0 0 0,1-1 1 0 0,0 1-1 0 0,-12 11 0 0 0,17-13-172 0 0,1-1-1 0 0,-1 1 0 0 0,1 0 1 0 0,0 0-1 0 0,0 0 0 0 0,0 0 1 0 0,1 0-1 0 0,-1 0 0 0 0,1 1 1 0 0,0-1-1 0 0,0 1 1 0 0,1 0-1 0 0,-1 0 0 0 0,1 0 1 0 0,0-1-1 0 0,0 1 0 0 0,1 0 1 0 0,0 0-1 0 0,0 0 0 0 0,0 0 1 0 0,0 0-1 0 0,1 0 1 0 0,-1 0-1 0 0,1 0 0 0 0,1 0 1 0 0,-1 0-1 0 0,1 0 0 0 0,-1-1 1 0 0,1 1-1 0 0,1-1 0 0 0,2 5 1 0 0,-3-6-306 0 0,0 1 1 0 0,1-1 0 0 0,-1 1-1 0 0,1-1 1 0 0,0 0 0 0 0,-1 0-1 0 0,2-1 1 0 0,-1 1 0 0 0,0-1-1 0 0,0 1 1 0 0,1-1 0 0 0,-1 0-1 0 0,1 0 1 0 0,0-1 0 0 0,0 1-1 0 0,0-1 1 0 0,0 1 0 0 0,0-1-1 0 0,0-1 1 0 0,0 1 0 0 0,0 0-1 0 0,0-1 1 0 0,0 0 0 0 0,0 0-1 0 0,0 0 1 0 0,0-1 0 0 0,0 1-1 0 0,0-1 1 0 0,0 0 0 0 0,0 0-1 0 0,8-3 1 0 0,23-11-3110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8178 0 0,'-2'1'663'0'0,"0"0"1"0"0,0 0-1 0 0,0 1 0 0 0,0-1 1 0 0,1 1-1 0 0,-1-1 1 0 0,1 1-1 0 0,-1 0 0 0 0,1-1 1 0 0,-1 1-1 0 0,1 0 1 0 0,-1 2-1 0 0,-10 30 3473 0 0,10-15-3049 0 0,-2 38-1 0 0,4-37-208 0 0,-1-8-728 0 0,1 0 0 0 0,0-1 0 0 0,1 1 0 0 0,0 0-1 0 0,1 0 1 0 0,0-1 0 0 0,1 1 0 0 0,1-1 0 0 0,5 13 0 0 0,-6-17-140 0 0,1-1 0 0 0,-1 0-1 0 0,2 0 1 0 0,-1 0 0 0 0,1 0 0 0 0,-1-1 0 0 0,2 0 0 0 0,-1 0 0 0 0,0 0 0 0 0,1-1 0 0 0,0 1 0 0 0,0-1 0 0 0,0-1-1 0 0,1 1 1 0 0,-1-1 0 0 0,10 3 0 0 0,-12-4-227 0 0,0-1-1 0 0,0 0 1 0 0,0 1-1 0 0,0-1 0 0 0,1 0 1 0 0,-1-1-1 0 0,0 1 1 0 0,1-1-1 0 0,-1 0 1 0 0,0 0-1 0 0,1 0 1 0 0,-1-1-1 0 0,0 0 1 0 0,1 1-1 0 0,-1-2 1 0 0,0 1-1 0 0,0 0 1 0 0,7-4-1 0 0,-7 3-297 0 0,0-1-1 0 0,0-1 1 0 0,-1 1 0 0 0,1 0 0 0 0,-1-1-1 0 0,0 1 1 0 0,0-1 0 0 0,0 0-1 0 0,0 0 1 0 0,-1-1 0 0 0,0 1-1 0 0,0 0 1 0 0,0-1 0 0 0,0 1-1 0 0,0-1 1 0 0,1-7 0 0 0,0-6-1039 0 0,-1 1 1 0 0,-1 0-1 0 0,0 0 0 0 0,-2-28 1 0 0,0 28 1410 0 0,0-1 1 0 0,2 1 0 0 0,0 0 0 0 0,9-32 4784 0 0,-7 59-1841 0 0,1 18 30 0 0,4 114 1488 0 0,0 3-3728 0 0,-4-112-1678 0 0,1 1 0 0 0,11 39 0 0 0,-15-70 805 0 0,0 3-861 0 0,1 0-1 0 0,0 0 1 0 0,0 0 0 0 0,1-1 0 0 0,6 12-1 0 0,8 2-4726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4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50 16500 0 0,'-7'2'2667'0'0,"-16"6"1327"0"0,21-8-4022 0 0,1 1-1 0 0,-1-1 1 0 0,0 1 0 0 0,1 0-1 0 0,-1 0 1 0 0,1-1 0 0 0,0 1-1 0 0,-1 0 1 0 0,1 0 0 0 0,0 1-1 0 0,-1-1 1 0 0,1 0-1 0 0,0 0 1 0 0,0 1 0 0 0,0-1-1 0 0,0 0 1 0 0,0 1 0 0 0,0 1-1 0 0,1-2-20 0 0,0-1 0 0 0,0 1 0 0 0,0-1 0 0 0,0 1 0 0 0,0-1 0 0 0,0 1 0 0 0,1-1 0 0 0,-1 1-1 0 0,0-1 1 0 0,0 1 0 0 0,1-1 0 0 0,-1 1 0 0 0,0-1 0 0 0,1 1 0 0 0,-1-1 0 0 0,0 1 0 0 0,1-1 0 0 0,-1 0 0 0 0,0 1 0 0 0,1-1 0 0 0,-1 0 0 0 0,1 1-1 0 0,-1-1 1 0 0,1 0 0 0 0,-1 0 0 0 0,1 1 0 0 0,-1-1 0 0 0,1 0 0 0 0,-1 0 0 0 0,1 0 0 0 0,0 0 0 0 0,-1 1 0 0 0,1-1 0 0 0,-1 0 0 0 0,1 0-1 0 0,-1 0 1 0 0,1 0 0 0 0,-1-1 0 0 0,1 1 0 0 0,0 0 0 0 0,29 0-781 0 0,-27-1 648 0 0,129-11-1454 0 0,54-1 1563 0 0,-166 9 231 0 0,-20 3-145 0 0,0 1-1 0 0,1 0 1 0 0,-1 0-1 0 0,0-1 1 0 0,0 1-1 0 0,0 0 0 0 0,0-1 1 0 0,0 1-1 0 0,0 0 1 0 0,0 0-1 0 0,1-1 1 0 0,-1 1-1 0 0,0 0 1 0 0,0-1-1 0 0,0 1 0 0 0,0 0 1 0 0,0-1-1 0 0,0 1 1 0 0,0 0-1 0 0,-1-1 1 0 0,1 1-1 0 0,0 0 0 0 0,0 0 1 0 0,0-1-1 0 0,0 1 1 0 0,0 0-1 0 0,0-1 1 0 0,0 1-1 0 0,-1 0 1 0 0,1 0-1 0 0,0-1 0 0 0,0 1 1 0 0,-1 0-1 0 0,-29-25 81 0 0,29 24-128 0 0,-4-2-48 0 0,0-1 0 0 0,-1 1 0 0 0,0 0 0 0 0,1 1 0 0 0,-1 0 0 0 0,0 0 0 0 0,0 0 0 0 0,-1 0-1 0 0,1 1 1 0 0,0 0 0 0 0,0 0 0 0 0,-1 1 0 0 0,-11 0 0 0 0,8 1 50 0 0,1 1 0 0 0,-1 0 0 0 0,1 0-1 0 0,0 1 1 0 0,-1 0 0 0 0,1 0 0 0 0,0 1 0 0 0,-13 8 0 0 0,11-5 123 0 0,0 0 1 0 0,1 1 0 0 0,0 0-1 0 0,0 1 1 0 0,1 0 0 0 0,0 0-1 0 0,0 1 1 0 0,1 0 0 0 0,1 0-1 0 0,-1 1 1 0 0,2 0 0 0 0,0 0-1 0 0,0 1 1 0 0,-4 12 0 0 0,7-14-25 0 0,1 1 1 0 0,1-1-1 0 0,0 1 0 0 0,0-1 1 0 0,1 1-1 0 0,0-1 1 0 0,1 1-1 0 0,0-1 1 0 0,0 1-1 0 0,1-1 1 0 0,1 0-1 0 0,0 0 1 0 0,0 0-1 0 0,1 0 0 0 0,0 0 1 0 0,1-1-1 0 0,0 0 1 0 0,1 0-1 0 0,12 16 1 0 0,2 0-148 0 0,2-1 1 0 0,0 0 0 0 0,2-2-1 0 0,1-1 1 0 0,33 23-1 0 0,-35-28-316 0 0,1-1-1 0 0,1-1 1 0 0,44 19-1 0 0,-57-29-33 0 0,0 1 0 0 0,0-2 0 0 0,0 1 0 0 0,1-2 0 0 0,-1 0 0 0 0,1 0 0 0 0,-1-1 0 0 0,1-1 0 0 0,0 0 0 0 0,20-3-1 0 0,-29 3 228 0 0,-1-1 0 0 0,0 1 0 0 0,0-1 1 0 0,0 0-1 0 0,0 1 0 0 0,0-2 0 0 0,0 1 0 0 0,0 0 0 0 0,0 0 0 0 0,0-1 0 0 0,-1 0 0 0 0,1 0 0 0 0,-1 1 0 0 0,1-1 0 0 0,-1-1 0 0 0,0 1 0 0 0,1 0 0 0 0,-1-1 0 0 0,0 1 0 0 0,0-1 0 0 0,-1 1 0 0 0,1-1 0 0 0,-1 0 0 0 0,1 0 0 0 0,-1 0 0 0 0,0 0 0 0 0,0 0 0 0 0,0 0 0 0 0,0 0 0 0 0,-1 0 0 0 0,1 0 0 0 0,-1 0 0 0 0,0-1 0 0 0,0 1 0 0 0,0 0 0 0 0,0 0 0 0 0,-1 0 0 0 0,1 0 0 0 0,-1 0 0 0 0,-1-5 0 0 0,-9-25-3030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4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19020 0 0,'14'2'898'0'0,"147"-6"-2592"0"0,36-2-3581 0 0,-167 3 3774 0 0,1-1 1 0 0,-1-2-1 0 0,0-1 1 0 0,39-14-1 0 0,-59 17 1143 0 0,-1 0 0 0 0,0-1 0 0 0,-1-1 0 0 0,1 1-1 0 0,-1-1 1 0 0,0-1 0 0 0,8-7 0 0 0,18-14-1575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1:4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10786 0 0,'-21'42'6202'0'0,"8"6"-3788"0"0,0 52-2735 0 0,9-52 748 0 0,-6 21-395 0 0,3-29-21 0 0,2 0 0 0 0,2 0-1 0 0,3 74 1 0 0,0-111-23 0 0,0 0 1 0 0,0 0-1 0 0,1-1 0 0 0,-1 1 1 0 0,1 0-1 0 0,0 0 1 0 0,0 0-1 0 0,0-1 1 0 0,0 1-1 0 0,0 0 0 0 0,1-1 1 0 0,-1 1-1 0 0,1-1 1 0 0,-1 0-1 0 0,1 1 0 0 0,0-1 1 0 0,4 4-1 0 0,-4-6-15 0 0,0 1 0 0 0,0 0 0 0 0,0-1-1 0 0,-1 0 1 0 0,1 1 0 0 0,0-1 0 0 0,0 0 0 0 0,0 0 0 0 0,0 0-1 0 0,0 0 1 0 0,0 0 0 0 0,0 0 0 0 0,0-1 0 0 0,0 1 0 0 0,-1-1-1 0 0,1 1 1 0 0,0-1 0 0 0,0 0 0 0 0,0 0 0 0 0,-1 1 0 0 0,1-1-1 0 0,0-1 1 0 0,-1 1 0 0 0,1 0 0 0 0,-1 0 0 0 0,0 0-1 0 0,3-3 1 0 0,9-8-770 0 0,0-1 0 0 0,-1 0-1 0 0,0-1 1 0 0,-1-1 0 0 0,14-24-1 0 0,40-85-6188 0 0,-54 101 5750 0 0,-6 14 932 0 0,0-1 398 0 0,0-1 0 0 0,0 0 0 0 0,6-23 0 0 0,-19 20 9060 0 0,9 21-7089 0 0,2 20-1194 0 0,0-1 0 0 0,-2 1 0 0 0,-1-1 0 0 0,-1 1 0 0 0,-8 46 0 0 0,-2 41-422 0 0,11-102-581 0 0,2 82-252 0 0,-1-87-278 0 0,0 0 0 0 0,0 1 0 0 0,0-1 0 0 0,1 0 0 0 0,0 0 1 0 0,1 0-1 0 0,0-1 0 0 0,0 1 0 0 0,0 0 0 0 0,6 7 0 0 0,-9-13 298 0 0,1 0-1 0 0,0 0 0 0 0,0 0 0 0 0,0 0 0 0 0,0 0 1 0 0,0 0-1 0 0,0 0 0 0 0,0 0 0 0 0,0-1 0 0 0,0 1 1 0 0,0 0-1 0 0,0-1 0 0 0,0 1 0 0 0,1-1 0 0 0,-1 1 1 0 0,0-1-1 0 0,0 0 0 0 0,1 1 0 0 0,-1-1 0 0 0,0 0 1 0 0,3 0-1 0 0,18-2-4466 0 0</inkml:trace>
  <inkml:trace contextRef="#ctx0" brushRef="#br0" timeOffset="1">940 835 21925 0 0,'1'-4'2752'0'0,"-1"1"-2416"0"0,4-2 40 0 0,-1 0-208 0 0,6-1-320 0 0,3-1-424 0 0,6 1-624 0 0,8 0-1048 0 0,-1 3-1385 0 0,3 1-1304 0 0,-21-16 56 0 0,16 12-913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1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 3601 0 0,'-12'-6'1376'0'0,"-7"7"11247"0"0,22 16-10443 0 0,32 101-897 0 0,-16-52-1992 0 0,35 83-1 0 0,-25-97-3888 0 0,-4-21-2230 0 0,-12-17 1475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0 5449 0 0,'-19'25'7498'0'0,"-4"3"-5627"0"0,-3-5-1217 0 0,-2-2 1 0 0,-33 18-1 0 0,30-20-593 0 0,-47 39-1 0 0,77-57-80 0 0,0 0 1 0 0,0 0-1 0 0,0 0 0 0 0,0 0 0 0 0,0 0 0 0 0,0 0 0 0 0,0 0 1 0 0,0 0-1 0 0,0 0 0 0 0,1 0 0 0 0,-1 0 0 0 0,0 1 0 0 0,1-1 1 0 0,-1 0-1 0 0,1 1 0 0 0,-1-1 0 0 0,1 0 0 0 0,0 1 0 0 0,-1 1 1 0 0,2-2 14 0 0,-1 0 0 0 0,0 0 0 0 0,1 0 0 0 0,-1 0 1 0 0,0 0-1 0 0,1 0 0 0 0,0-1 0 0 0,-1 1 0 0 0,1 0 0 0 0,-1 0 1 0 0,1-1-1 0 0,0 1 0 0 0,-1 0 0 0 0,1-1 0 0 0,0 1 0 0 0,0-1 1 0 0,0 1-1 0 0,-1-1 0 0 0,1 1 0 0 0,2 0 0 0 0,6 2 63 0 0,0 0 0 0 0,0-1 0 0 0,1 0 0 0 0,13 1 0 0 0,-15-1 17 0 0,78 12 213 0 0,4 1-3385 0 0,-65-10-505 0 0,3 8-2571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2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11835 0 0,'-4'7'951'0'0,"0"0"0"0"0,0 1 0 0 0,1-1 0 0 0,0 1 0 0 0,-3 13 0 0 0,3-8-424 0 0,1 0-1 0 0,0 0 0 0 0,0 16 0 0 0,2-15-491 0 0,1 1-1 0 0,0 0 0 0 0,1 0 0 0 0,1-1 0 0 0,0 1 0 0 0,10 25 1 0 0,-13-38-46 0 0,0-1 1 0 0,0 0 0 0 0,1 0 0 0 0,-1 1 0 0 0,1-1-1 0 0,-1 0 1 0 0,1 0 0 0 0,-1 0 0 0 0,1 0 0 0 0,0 0 0 0 0,-1 0-1 0 0,1 1 1 0 0,0-2 0 0 0,0 1 0 0 0,0 0 0 0 0,0 0-1 0 0,0 0 1 0 0,0 0 0 0 0,0 0 0 0 0,0-1 0 0 0,0 1-1 0 0,0-1 1 0 0,0 1 0 0 0,1-1 0 0 0,-1 1 0 0 0,0-1 0 0 0,0 1-1 0 0,1-1 1 0 0,0 0 0 0 0,0-1-7 0 0,0 0-1 0 0,-1 1 1 0 0,1-2 0 0 0,-1 1-1 0 0,1 0 1 0 0,-1 0 0 0 0,0 0-1 0 0,1-1 1 0 0,-1 1 0 0 0,0-1-1 0 0,0 1 1 0 0,0-1 0 0 0,0 1-1 0 0,0-1 1 0 0,-1 0 0 0 0,1 1-1 0 0,0-1 1 0 0,-1 0 0 0 0,1 0-1 0 0,0-1 1 0 0,12-42-58 0 0,-9 26 108 0 0,2 1-1 0 0,0-1 0 0 0,1 2 0 0 0,1-1 1 0 0,12-20-1 0 0,-18 40 25 0 0,1-1 1 0 0,0 1-1 0 0,-1-1 1 0 0,1 1-1 0 0,-1 0 1 0 0,0 0-1 0 0,0 0 1 0 0,1 0-1 0 0,-1 1 1 0 0,2 3-1 0 0,-3-6-48 0 0,24 34 347 0 0,-1 1-1 0 0,-1 1 1 0 0,-2 1-1 0 0,19 48 1 0 0,-34-69 796 0 0,-4-6-4045 0 0,-19-35-14359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31 9490 0 0,'-2'-4'642'0'0,"0"1"-1"0"0,-1 0 1 0 0,1 0-1 0 0,-1 1 1 0 0,1-1-1 0 0,-1 0 1 0 0,0 1-1 0 0,0 0 1 0 0,-4-3-1 0 0,6 5-508 0 0,0 0 0 0 0,0 0 0 0 0,0 0-1 0 0,-1 0 1 0 0,1 0 0 0 0,0 0 0 0 0,0 0 0 0 0,0 0 0 0 0,0 0-1 0 0,0 0 1 0 0,0 0 0 0 0,0 1 0 0 0,0-1 0 0 0,0 1 0 0 0,0-1-1 0 0,0 0 1 0 0,0 1 0 0 0,0 0 0 0 0,0-1 0 0 0,0 1 0 0 0,0 0-1 0 0,0-1 1 0 0,0 1 0 0 0,1 0 0 0 0,-1 0 0 0 0,0 0 0 0 0,0-1-1 0 0,1 1 1 0 0,-1 0 0 0 0,1 0 0 0 0,-1 0 0 0 0,1 0 0 0 0,-1 0-1 0 0,1 0 1 0 0,-1 2 0 0 0,-2 4-38 0 0,0 0 0 0 0,1 0-1 0 0,-1 1 1 0 0,1 0 0 0 0,1-1 0 0 0,-1 1-1 0 0,1 0 1 0 0,1 0 0 0 0,0 0 0 0 0,0 0-1 0 0,0-1 1 0 0,1 1 0 0 0,3 14 0 0 0,-3-17-105 0 0,0 0 1 0 0,0 0 0 0 0,1-1 0 0 0,-1 1 0 0 0,1-1 0 0 0,0 1-1 0 0,0-1 1 0 0,1 1 0 0 0,0-1 0 0 0,-1 0 0 0 0,1 0 0 0 0,1-1 0 0 0,-1 1-1 0 0,0-1 1 0 0,1 1 0 0 0,0-1 0 0 0,0 0 0 0 0,0 0 0 0 0,0-1 0 0 0,0 1-1 0 0,0-1 1 0 0,1 0 0 0 0,7 2 0 0 0,-10-3 2 0 0,0-1-1 0 0,0 0 1 0 0,0 0 0 0 0,0 0-1 0 0,0 0 1 0 0,0 0 0 0 0,0 0 0 0 0,-1 0-1 0 0,1-1 1 0 0,0 1 0 0 0,0-1-1 0 0,0 0 1 0 0,0 1 0 0 0,0-1 0 0 0,-1 0-1 0 0,1 0 1 0 0,0 0 0 0 0,-1 0-1 0 0,1 0 1 0 0,-1 0 0 0 0,1-1-1 0 0,-1 1 1 0 0,1-1 0 0 0,-1 1 0 0 0,0-1-1 0 0,0 1 1 0 0,0-1 0 0 0,0 0-1 0 0,0 1 1 0 0,0-1 0 0 0,0 0-1 0 0,-1 0 1 0 0,1 1 0 0 0,0-1 0 0 0,-1 0-1 0 0,1-2 1 0 0,1-4-10 0 0,0-1 1 0 0,-1 1-1 0 0,0 0 1 0 0,0 0-1 0 0,0-1 0 0 0,-1 1 1 0 0,-2-10-1 0 0,1 8 17 0 0,-1 1 0 0 0,-1 0-1 0 0,0 0 1 0 0,0 0 0 0 0,-1 1-1 0 0,-6-13 1 0 0,8 18-35 0 0,1 0 1 0 0,0 1-1 0 0,-1-1 0 0 0,0 1 0 0 0,1-1 0 0 0,-1 1 1 0 0,0 0-1 0 0,0 0 0 0 0,0 0 0 0 0,-1 0 0 0 0,1 0 1 0 0,0 0-1 0 0,-1 1 0 0 0,1-1 0 0 0,-1 1 0 0 0,0 0 1 0 0,1-1-1 0 0,-1 1 0 0 0,0 0 0 0 0,0 1 0 0 0,0-1 0 0 0,1 0 1 0 0,-1 1-1 0 0,-5 0 0 0 0,7 0-89 0 0,0 0 0 0 0,-1 1 0 0 0,1-1 0 0 0,0 1 0 0 0,0-1 1 0 0,0 1-1 0 0,0 0 0 0 0,0-1 0 0 0,0 1 0 0 0,0 0 0 0 0,0 0 0 0 0,0 0 0 0 0,1-1 0 0 0,-1 1 0 0 0,0 0 0 0 0,0 0 0 0 0,1 0 0 0 0,-1 0 0 0 0,1 1 1 0 0,-1-1-1 0 0,1 0 0 0 0,-1 0 0 0 0,1 0 0 0 0,-1 0 0 0 0,1 1 0 0 0,0-1 0 0 0,0 0 0 0 0,0 0 0 0 0,0 0 0 0 0,0 1 0 0 0,0 0 0 0 0,0 3-1014 0 0,0-1-1 0 0,0 1 1 0 0,1 0 0 0 0,-1-1-1 0 0,1 1 1 0 0,0-1-1 0 0,2 6 1 0 0,3 1-3803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41 9090 0 0,'-1'-1'556'0'0,"-1"0"0"0"0,0 0-1 0 0,0 0 1 0 0,1 1 0 0 0,-1-1 0 0 0,0 0 0 0 0,0 1-1 0 0,0 0 1 0 0,0-1 0 0 0,0 1 0 0 0,0 0 0 0 0,0 0-1 0 0,1 0 1 0 0,-1 0 0 0 0,-3 1 0 0 0,4 0-405 0 0,0-1 0 0 0,0 1 0 0 0,0 0 0 0 0,1 0 0 0 0,-1 0-1 0 0,0 0 1 0 0,1 1 0 0 0,-1-1 0 0 0,1 0 0 0 0,-1 0 0 0 0,1 0 0 0 0,0 0 0 0 0,-1 1 0 0 0,1-1 0 0 0,0 0 0 0 0,0 0 0 0 0,0 0 0 0 0,0 1 0 0 0,0-1 0 0 0,0 0 0 0 0,0 0 0 0 0,0 1 0 0 0,1-1-1 0 0,-1 0 1 0 0,1 2 0 0 0,8 40 16 0 0,1-1 0 0 0,2-1 0 0 0,2 0 0 0 0,26 53 0 0 0,-36-87-164 0 0,0 1 0 0 0,0-1 0 0 0,0 0 0 0 0,1 0 0 0 0,8 9 0 0 0,-12-15-4 0 0,0 0 0 0 0,0 0 0 0 0,-1-1-1 0 0,1 1 1 0 0,0 0 0 0 0,0-1 0 0 0,0 1 0 0 0,0-1-1 0 0,0 1 1 0 0,0-1 0 0 0,0 1 0 0 0,0-1-1 0 0,0 0 1 0 0,0 1 0 0 0,0-1 0 0 0,1 0 0 0 0,-1 0-1 0 0,0 0 1 0 0,2 0 0 0 0,-2 0-2 0 0,1-1 0 0 0,-1 0 0 0 0,0 1 1 0 0,1-1-1 0 0,-1 0 0 0 0,0 0 0 0 0,0 0 0 0 0,0 0 0 0 0,0 0 0 0 0,0 0 0 0 0,0 0 0 0 0,0 0 1 0 0,0 0-1 0 0,0-1 0 0 0,-1 1 0 0 0,1 0 0 0 0,0-1 0 0 0,-1 1 0 0 0,1 0 0 0 0,-1-2 0 0 0,8-21-17 0 0,-1 0-1 0 0,-1 0 0 0 0,5-49 1 0 0,-10 53 11 0 0,2 0 1 0 0,0 0 0 0 0,1 0-1 0 0,2 1 1 0 0,0-1 0 0 0,16-34-1 0 0,-22 52 10 0 0,1 1 0 0 0,0 0 0 0 0,-1-1-1 0 0,1 1 1 0 0,0 0 0 0 0,0 0 0 0 0,0-1 0 0 0,0 1 0 0 0,0 0-1 0 0,0 0 1 0 0,0 0 0 0 0,0 0 0 0 0,1 0 0 0 0,-1 0 0 0 0,0 1-1 0 0,0-1 1 0 0,3-1 0 0 0,-4 2 1 0 0,1 1 1 0 0,0-1-1 0 0,0 0 1 0 0,-1 0-1 0 0,1 0 1 0 0,0 0-1 0 0,-1 1 1 0 0,1-1-1 0 0,0 0 1 0 0,-1 0-1 0 0,1 1 1 0 0,-1-1-1 0 0,1 1 1 0 0,0-1-1 0 0,-1 1 1 0 0,1-1-1 0 0,-1 1 1 0 0,1-1-1 0 0,-1 1 1 0 0,0-1-1 0 0,1 1 0 0 0,-1-1 1 0 0,1 1-1 0 0,-1 0 1 0 0,1 0-1 0 0,2 8 20 0 0,1 0 0 0 0,-1 0-1 0 0,0 0 1 0 0,1 11-1 0 0,-2-10-26 0 0,8 42 15 0 0,-9-37-4 0 0,1-1 0 0 0,1 0 0 0 0,0-1 0 0 0,1 1 0 0 0,0-1 0 0 0,1 1 0 0 0,13 23 0 0 0,-18-37 0 0 0,1 1 1 0 0,-1-1-1 0 0,0 1 0 0 0,0 0 0 0 0,1-1 0 0 0,-1 1 1 0 0,1-1-1 0 0,-1 1 0 0 0,0-1 0 0 0,1 0 0 0 0,-1 1 0 0 0,1-1 1 0 0,-1 1-1 0 0,1-1 0 0 0,-1 0 0 0 0,1 1 0 0 0,0-1 1 0 0,-1 0-1 0 0,1 0 0 0 0,-1 0 0 0 0,1 1 0 0 0,0-1 1 0 0,-1 0-1 0 0,1 0 0 0 0,-1 0 0 0 0,1 0 0 0 0,0 0 0 0 0,-1 0 1 0 0,1 0-1 0 0,0 0 0 0 0,-1 0 0 0 0,2-1 0 0 0,-1 0 11 0 0,1 0-1 0 0,-1 0 1 0 0,0 0-1 0 0,0 0 1 0 0,0 0-1 0 0,0-1 1 0 0,0 1-1 0 0,0 0 1 0 0,0-1-1 0 0,0 1 1 0 0,-1-1-1 0 0,2-2 1 0 0,14-53 250 0 0,-15 52-265 0 0,11-54-418 0 0,9-39 559 0 0,-11 67-4355 0 0,4 3-4033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3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4281 0 0,'3'0'1608'0'0,"0"2"-1072"0"0,-2 1-288 0 0,2 1-96 0 0,-2-1-152 0 0,-1 1-280 0 0,0 0-392 0 0,0 1-240 0 0,-1-3-56 0 0,2 2-1753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42 3801 0 0,'-3'-4'1944'0'0,"-20"-28"3887"0"0,14 27 1048 0 0,12 30-3225 0 0,21 279-1534 0 0,-16-252-2230 0 0,2-1 1 0 0,2 0-1 0 0,34 90 0 0 0,-34-118-2093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7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8210 0 0,'1'-1'358'0'0,"-1"0"0"0"0,0-1 1 0 0,1 1-1 0 0,0 0 0 0 0,-1-1 0 0 0,1 1 1 0 0,0 0-1 0 0,-1-1 0 0 0,1 1 0 0 0,0 0 1 0 0,0 0-1 0 0,0 0 0 0 0,0 0 0 0 0,0 0 1 0 0,0 0-1 0 0,0 0 0 0 0,1 0 0 0 0,-1 0 1 0 0,0 1-1 0 0,0-1 0 0 0,2 0 1 0 0,1-1 72 0 0,0 1 0 0 0,0 0 1 0 0,0 0-1 0 0,1 0 0 0 0,-1 1 1 0 0,0-1-1 0 0,6 1 1 0 0,6 1 351 0 0,0 1 0 0 0,30 7 1 0 0,-38-7-544 0 0,1 0 0 0 0,-1 1 0 0 0,0 0 0 0 0,0 1 0 0 0,0-1 0 0 0,-1 2 0 0 0,1-1 0 0 0,-1 1 0 0 0,0 0 0 0 0,7 6 1 0 0,-10-7-118 0 0,0 1 0 0 0,0 0 0 0 0,0-1 0 0 0,-1 1 0 0 0,0 1 0 0 0,1-1 0 0 0,-2 0 0 0 0,1 1 0 0 0,-1 0 0 0 0,0-1 0 0 0,0 1 0 0 0,0 0 0 0 0,-1 0 0 0 0,1 12 0 0 0,1 33-46 0 0,-3-33-46 0 0,-1-1-1 0 0,-4 29 1 0 0,3-37-1352 0 0,0 0-1 0 0,-1-1 0 0 0,0 1 1 0 0,-4 8-1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7 119 10370 0 0,'-1'-4'8974'0'0,"2"3"-8817"0"0,11 1 3968 0 0,33 9-4339 0 0,0-1 134 0 0,-31-7 90 0 0,1-1 0 0 0,-1-1 0 0 0,0 0 0 0 0,17-3 0 0 0,-28 3-25 0 0,0 1 0 0 0,0-1 0 0 0,0 1-1 0 0,0-1 1 0 0,0 0 0 0 0,0 0 0 0 0,0-1-1 0 0,0 1 1 0 0,-1-1 0 0 0,1 1 0 0 0,0-1 0 0 0,-1 0-1 0 0,1 0 1 0 0,-1 0 0 0 0,0 0 0 0 0,1 0-1 0 0,-1 0 1 0 0,0-1 0 0 0,0 1 0 0 0,-1-1-1 0 0,1 0 1 0 0,0 1 0 0 0,-1-1 0 0 0,0 0-1 0 0,1-3 1 0 0,-1 3-12 0 0,-1 1 1 0 0,0-1-1 0 0,0 1 0 0 0,0-1 0 0 0,0 1 0 0 0,0-1 1 0 0,-1 1-1 0 0,1-1 0 0 0,-1 1 0 0 0,0 0 0 0 0,0-1 1 0 0,0 1-1 0 0,0 0 0 0 0,0-1 0 0 0,0 1 0 0 0,0 0 1 0 0,-1 0-1 0 0,1 0 0 0 0,-1 0 0 0 0,0 0 0 0 0,1 0 1 0 0,-1 1-1 0 0,0-1 0 0 0,0 0 0 0 0,0 1 0 0 0,0 0 1 0 0,-1-1-1 0 0,1 1 0 0 0,0 0 0 0 0,0 0 1 0 0,-1 0-1 0 0,1 0 0 0 0,-3 0 0 0 0,-2-1 63 0 0,-1 0 0 0 0,1 0 1 0 0,-1 1-1 0 0,0 0 0 0 0,1 0 0 0 0,-1 0 0 0 0,0 1 0 0 0,1 1 1 0 0,-13 1-1 0 0,11 0 85 0 0,0 1 0 0 0,0 0 0 0 0,0 0-1 0 0,1 1 1 0 0,0 0 0 0 0,0 0 0 0 0,0 1 0 0 0,0 0 0 0 0,1 1 0 0 0,-10 8 0 0 0,15-12-103 0 0,0 0 1 0 0,-1 0-1 0 0,1 0 0 0 0,0 1 1 0 0,1-1-1 0 0,-1 1 0 0 0,0-1 1 0 0,1 1-1 0 0,-1 0 0 0 0,1 0 1 0 0,0 0-1 0 0,0 0 0 0 0,0 0 1 0 0,0 0-1 0 0,0 0 0 0 0,1 0 1 0 0,0 0-1 0 0,-1 0 0 0 0,1 0 1 0 0,0 0-1 0 0,1 0 0 0 0,-1 0 1 0 0,0 1-1 0 0,1-1 0 0 0,0 0 1 0 0,-1 0-1 0 0,1 0 1 0 0,1-1-1 0 0,-1 1 0 0 0,0 0 1 0 0,1 0-1 0 0,-1 0 0 0 0,4 3 1 0 0,0 0-61 0 0,0 0 0 0 0,1 0 0 0 0,0-1 0 0 0,0 0 0 0 0,0 0 0 0 0,1 0 0 0 0,0-1 0 0 0,-1 0 0 0 0,2 0 0 0 0,-1-1 0 0 0,0 0 0 0 0,1 0 0 0 0,-1 0 0 0 0,1-1 0 0 0,13 2 0 0 0,-13-3-431 0 0,0-1-1 0 0,0 1 0 0 0,0-1 1 0 0,0 0-1 0 0,0-1 0 0 0,0 0 1 0 0,8-2-1 0 0,-11 2-434 0 0,0-1 1 0 0,0 0-1 0 0,0 0 1 0 0,0 0-1 0 0,0 0 0 0 0,0-1 1 0 0,-1 0-1 0 0,1 0 0 0 0,-1 0 1 0 0,7-7-1 0 0,5-10-5413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4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7 8698 0 0,'3'-5'3935'0'0,"-2"5"-3654"0"0,-1 0 0 0 0,0 0 0 0 0,1-1 0 0 0,-1 1 0 0 0,0 0 0 0 0,1 0 1 0 0,-1 0-1 0 0,1 0 0 0 0,-1 0 0 0 0,0 0 0 0 0,1 0 0 0 0,-1 0 0 0 0,0 0 0 0 0,1 0 0 0 0,-1 0 0 0 0,1 0 0 0 0,7 10 3544 0 0,1 24-2616 0 0,-9-29-825 0 0,102 404 1059 0 0,-101-406-1438 0 0,0 0 3 0 0,0 0 0 0 0,0 1 0 0 0,0-1 0 0 0,-1 0 0 0 0,1 0 0 0 0,-1 1 0 0 0,1-1 0 0 0,-1 0 0 0 0,0 0 0 0 0,-1 1 0 0 0,0 3 0 0 0,-1-8-128 0 0,0-1 1 0 0,-1 1-1 0 0,1 0 0 0 0,0-1 0 0 0,0 0 0 0 0,0 1 0 0 0,0-1 0 0 0,-3-4 1 0 0,4 5 26 0 0,-9-9-128 0 0,0 1-1 0 0,-1 0 0 0 0,0 1 1 0 0,-1 0-1 0 0,0 0 1 0 0,-13-6-1 0 0,21 13 260 0 0,1-1 1 0 0,-1 1-1 0 0,1 0 0 0 0,-1 0 1 0 0,1 0-1 0 0,-1 0 0 0 0,0 1 1 0 0,0 0-1 0 0,1 0 1 0 0,-1 0-1 0 0,0 0 0 0 0,-4 1 1 0 0,5 0 20 0 0,1-1 1 0 0,-1 1 0 0 0,1 0 0 0 0,0 1 0 0 0,-1-1 0 0 0,1 0-1 0 0,0 1 1 0 0,0-1 0 0 0,0 1 0 0 0,0 0 0 0 0,0 0 0 0 0,0 0-1 0 0,0 0 1 0 0,0 0 0 0 0,1 0 0 0 0,-1 0 0 0 0,1 0 0 0 0,0 1-1 0 0,-2 2 1 0 0,1 2-3 0 0,-1 0-1 0 0,2 0 1 0 0,-1 0-1 0 0,1 0 0 0 0,0 0 1 0 0,0 0-1 0 0,1 0 1 0 0,0 0-1 0 0,0 0 0 0 0,1 0 1 0 0,0 0-1 0 0,2 10 1 0 0,-2-13-65 0 0,0 0 0 0 0,0 0 0 0 0,0 0 0 0 0,0 0 0 0 0,1 0 0 0 0,0 0 1 0 0,-1 0-1 0 0,1-1 0 0 0,1 1 0 0 0,-1-1 0 0 0,0 0 0 0 0,1 0 0 0 0,0 1 0 0 0,-1-1 0 0 0,1-1 1 0 0,1 1-1 0 0,-1 0 0 0 0,0-1 0 0 0,1 0 0 0 0,-1 0 0 0 0,1 0 0 0 0,6 3 0 0 0,-6-5-58 0 0,0 1 0 0 0,0-1 0 0 0,0-1 0 0 0,0 1 0 0 0,-1 0 0 0 0,1-1-1 0 0,0 0 1 0 0,0 0 0 0 0,-1 0 0 0 0,1 0 0 0 0,-1 0 0 0 0,1-1 0 0 0,-1 0-1 0 0,1 0 1 0 0,-1 0 0 0 0,0 0 0 0 0,0 0 0 0 0,4-4 0 0 0,8-7-1069 0 0,-1-1 0 0 0,15-17 0 0 0,-24 25 610 0 0,65-77-9795 0 0,-46 63 5009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13 4041 0 0,'-1'-12'13397'0'0,"-1"28"-8336"0"0,-1 1-5062 0 0,-15 47 1916 0 0,7-32-1390 0 0,-6 40 0 0 0,15-62-502 0 0,1-1 0 0 0,0 1 1 0 0,0 0-1 0 0,1 0 0 0 0,1-1 0 0 0,-1 1 1 0 0,2 0-1 0 0,3 16 0 0 0,-5-24-31 0 0,1-1 0 0 0,-1 1 0 0 0,1 0 0 0 0,0 0 0 0 0,-1 0 1 0 0,1 0-1 0 0,0-1 0 0 0,0 1 0 0 0,0 0 0 0 0,0-1 0 0 0,0 1 0 0 0,1-1 0 0 0,-1 1 0 0 0,0-1 0 0 0,1 1 0 0 0,-1-1 0 0 0,1 0 0 0 0,-1 0 0 0 0,1 0 1 0 0,0 0-1 0 0,-1 0 0 0 0,1 0 0 0 0,3 1 0 0 0,-2-2-40 0 0,-1 0 1 0 0,1 0 0 0 0,0 0-1 0 0,-1 0 1 0 0,1-1-1 0 0,-1 1 1 0 0,1-1 0 0 0,-1 0-1 0 0,1 0 1 0 0,-1 1 0 0 0,1-2-1 0 0,-1 1 1 0 0,0 0-1 0 0,1 0 1 0 0,2-3 0 0 0,6-4-174 0 0,-1-1 0 0 0,1-1 0 0 0,-1 1 0 0 0,-1-2 0 0 0,11-14 0 0 0,9-19-51 0 0,-21 31 254 0 0,0 0 0 0 0,0 1 0 0 0,1 0 0 0 0,1 0 0 0 0,0 1 0 0 0,14-12 0 0 0,-23 22 23 0 0,0 1 1 0 0,0-1 0 0 0,0 0 0 0 0,0 1 0 0 0,0-1-1 0 0,0 1 1 0 0,0-1 0 0 0,0 1 0 0 0,0-1-1 0 0,0 1 1 0 0,0 0 0 0 0,0 0 0 0 0,1-1 0 0 0,-1 1-1 0 0,0 0 1 0 0,0 0 0 0 0,0 0 0 0 0,0 0-1 0 0,1 0 1 0 0,-1 1 0 0 0,0-1 0 0 0,0 0 0 0 0,2 1-1 0 0,-1 0 23 0 0,0 0 0 0 0,0 1 0 0 0,0-1 0 0 0,-1 0 0 0 0,1 1-1 0 0,0 0 1 0 0,-1-1 0 0 0,1 1 0 0 0,-1 0 0 0 0,0 0 0 0 0,2 3-1 0 0,2 4 155 0 0,0 1-1 0 0,-1 1 1 0 0,6 20 0 0 0,-6-12-32 0 0,-1 1 0 0 0,0-1 0 0 0,-1 1 0 0 0,-2 0 0 0 0,0 0 0 0 0,-3 24 0 0 0,2-31-92 0 0,-1 0 1 0 0,0-1 0 0 0,-1 1-1 0 0,-1 0 1 0 0,0-1 0 0 0,-1 0-1 0 0,0 0 1 0 0,-1 0-1 0 0,0 0 1 0 0,-11 14 0 0 0,15-23-76 0 0,-1 0 0 0 0,0 0 0 0 0,0 0 0 0 0,0-1 0 0 0,0 1 0 0 0,0-1 0 0 0,0 0 0 0 0,-1 0 0 0 0,1 0 0 0 0,-1-1 0 0 0,1 1 0 0 0,-1-1 0 0 0,0 0 0 0 0,1 0 0 0 0,-1 0 0 0 0,0 0 0 0 0,0-1 0 0 0,0 1 0 0 0,0-1 0 0 0,0 0 0 0 0,1 0 0 0 0,-1-1 0 0 0,0 1 0 0 0,0-1 0 0 0,0 0 0 0 0,0 0 0 0 0,-4-2 0 0 0,5 2-14 0 0,-1 0 0 0 0,1-1 1 0 0,0 0-1 0 0,0 1 1 0 0,0-1-1 0 0,0 0 0 0 0,0-1 1 0 0,0 1-1 0 0,1 0 0 0 0,-1-1 1 0 0,1 0-1 0 0,-1 1 0 0 0,1-1 1 0 0,0 0-1 0 0,0 0 1 0 0,0-1-1 0 0,1 1 0 0 0,-1 0 1 0 0,1 0-1 0 0,0-1 0 0 0,0 1 1 0 0,0-1-1 0 0,0 1 0 0 0,0-1 1 0 0,1 1-1 0 0,0-1 0 0 0,-1 0 1 0 0,2 1-1 0 0,-1-6 1 0 0,1 7 28 0 0,-1 0 1 0 0,1 0 0 0 0,0 0 0 0 0,-1 0 0 0 0,1 0 0 0 0,0 0 0 0 0,0 0 0 0 0,0 0 0 0 0,1 1 0 0 0,-1-1 0 0 0,0 0-1 0 0,1 1 1 0 0,-1-1 0 0 0,1 1 0 0 0,-1-1 0 0 0,1 1 0 0 0,0 0 0 0 0,0 0 0 0 0,-1 0 0 0 0,1 0 0 0 0,0 0 0 0 0,0 0 0 0 0,0 0-1 0 0,0 0 1 0 0,0 1 0 0 0,0-1 0 0 0,3 1 0 0 0,8-3 7 0 0,0 2-1 0 0,0-1 1 0 0,18 2-1 0 0,-12 0-12 0 0,69-3-724 0 0,19 0-6465 0 0,-106 3 6896 0 0,0 0 0 0 0,1 0 0 0 0,-1 0 0 0 0,1 0 0 0 0,-1 0 0 0 0,0 0 0 0 0,1-1 0 0 0,-1 1 0 0 0,0-1 0 0 0,1 1 0 0 0,-1-1 0 0 0,0 1 0 0 0,0-1 1 0 0,1 0-1 0 0,-1 0 0 0 0,0 1 0 0 0,0-1 0 0 0,0 0 0 0 0,0 0 0 0 0,0 0 0 0 0,0 0 0 0 0,1-2 0 0 0,3-3-1293 0 0,9-1-3918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11514 0 0,'19'1'5485'0'0,"39"7"0"0"0,-40-4-4937 0 0,-1-2 0 0 0,33 1 0 0 0,-44-3-504 0 0,-1 0 0 0 0,1-1-1 0 0,0 0 1 0 0,0 0 0 0 0,-1 0-1 0 0,1-1 1 0 0,-1 0 0 0 0,1 0-1 0 0,-1 0 1 0 0,0-1 0 0 0,0 0-1 0 0,8-5 1 0 0,-11 6-51 0 0,-1 0 0 0 0,1 1 0 0 0,0-1 0 0 0,-1 0 0 0 0,0 0-1 0 0,0 1 1 0 0,1-1 0 0 0,-1 0 0 0 0,0 0 0 0 0,0 0 0 0 0,-1-1 0 0 0,1 1 0 0 0,0 0 0 0 0,-1 0 0 0 0,1 0 0 0 0,-1-1-1 0 0,0 1 1 0 0,0 0 0 0 0,0 0 0 0 0,0-1 0 0 0,0 1 0 0 0,0 0 0 0 0,-1 0 0 0 0,1 0 0 0 0,-1-1 0 0 0,1 1 0 0 0,-1 0-1 0 0,0 0 1 0 0,0 0 0 0 0,0 0 0 0 0,0 0 0 0 0,0 0 0 0 0,-2-2 0 0 0,-2-4-100 0 0,0 0 0 0 0,0 1 0 0 0,-1 0 0 0 0,0 0 0 0 0,0 1 0 0 0,-1-1-1 0 0,-7-5 1 0 0,0 2-8 0 0,-1 1 0 0 0,-19-10 0 0 0,29 16 121 0 0,-1 1 1 0 0,1 0-1 0 0,-1 0 1 0 0,1 0-1 0 0,-1 0 1 0 0,0 1 0 0 0,0 0-1 0 0,0 0 1 0 0,1 1-1 0 0,-9 0 1 0 0,12 0 38 0 0,0 1 1 0 0,0 0-1 0 0,0 0 1 0 0,0 0-1 0 0,0 0 1 0 0,0 0-1 0 0,1 0 1 0 0,-1 0-1 0 0,0 0 1 0 0,1 1-1 0 0,-1-1 1 0 0,1 0-1 0 0,-1 1 1 0 0,1 0-1 0 0,0-1 1 0 0,0 1-1 0 0,0 0 1 0 0,0 0-1 0 0,0-1 1 0 0,0 1-1 0 0,0 0 0 0 0,0 0 1 0 0,1 0-1 0 0,-1 0 1 0 0,1 0-1 0 0,0 0 1 0 0,-1 0-1 0 0,1 3 1 0 0,-1 8 177 0 0,0-1-1 0 0,1 0 1 0 0,1 16 0 0 0,1-5 14 0 0,1 0 0 0 0,2 0 0 0 0,13 42 0 0 0,-14-51-204 0 0,2-1 0 0 0,0 0 0 0 0,0 0 0 0 0,1-1 0 0 0,0 0 0 0 0,1 0 0 0 0,15 17 0 0 0,-19-25-58 0 0,-1-1 0 0 0,1 0-1 0 0,-1 0 1 0 0,1-1 0 0 0,0 1-1 0 0,0-1 1 0 0,0 0 0 0 0,0 0 0 0 0,0 0-1 0 0,1-1 1 0 0,-1 1 0 0 0,1-1 0 0 0,-1 0-1 0 0,1 0 1 0 0,-1-1 0 0 0,1 1 0 0 0,-1-1-1 0 0,1 0 1 0 0,0 0 0 0 0,-1-1 0 0 0,1 1-1 0 0,-1-1 1 0 0,1 0 0 0 0,-1 0 0 0 0,7-3-1 0 0,-4 1-538 0 0,0 0 0 0 0,0 0-1 0 0,-1-1 1 0 0,1 0-1 0 0,-1 0 1 0 0,9-8 0 0 0,-9 7-1019 0 0,-1 0 0 0 0,1-1 0 0 0,-1 0 0 0 0,0 0 0 0 0,-1 0 1 0 0,5-9-1 0 0,0-1-5476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30 12731 0 0,'-36'9'1324'0'0,"18"-5"-892"0"0,0 1 0 0 0,1 0 1 0 0,-1 1-1 0 0,1 1 1 0 0,-20 11-1 0 0,35-16-363 0 0,0 0 0 0 0,-1-1 1 0 0,1 1-1 0 0,0 0 0 0 0,0 0 1 0 0,0 1-1 0 0,0-1 0 0 0,1 0 0 0 0,-1 1 1 0 0,1-1-1 0 0,-1 1 0 0 0,1-1 1 0 0,0 1-1 0 0,0-1 0 0 0,0 1 1 0 0,0 0-1 0 0,0 5 0 0 0,0-2-39 0 0,1 0 1 0 0,0-1-1 0 0,0 1 1 0 0,1 0-1 0 0,-1-1 0 0 0,1 1 1 0 0,1 0-1 0 0,2 8 1 0 0,1-1-40 0 0,0-1 1 0 0,1 0-1 0 0,1 0 1 0 0,-1-1 0 0 0,2 1-1 0 0,0-1 1 0 0,10 11 0 0 0,-17-21 24 0 0,0 1 0 0 0,0-1 0 0 0,1 0 0 0 0,-1 1 1 0 0,0-1-1 0 0,0 0 0 0 0,1 0 0 0 0,-1 0 1 0 0,1 0-1 0 0,-1 0 0 0 0,1 0 0 0 0,-1 0 0 0 0,1 0 1 0 0,0-1-1 0 0,-1 1 0 0 0,1 0 0 0 0,0-1 1 0 0,0 0-1 0 0,-1 1 0 0 0,1-1 0 0 0,0 0 1 0 0,0 0-1 0 0,-1 0 0 0 0,1 0 0 0 0,0 0 0 0 0,0 0 1 0 0,0-1-1 0 0,3 0 0 0 0,-2-1 20 0 0,0-1-1 0 0,-1 1 1 0 0,1-1-1 0 0,0 1 1 0 0,-1-1-1 0 0,1 0 1 0 0,-1 0-1 0 0,0 0 1 0 0,0 0 0 0 0,0 0-1 0 0,-1 0 1 0 0,1-1-1 0 0,1-4 1 0 0,29-76 31 0 0,-18 44-429 0 0,2 1 1 0 0,23-41-1 0 0,-38 78 362 0 0,-1 1-1 0 0,1-1 1 0 0,0 1-1 0 0,0 0 1 0 0,-1-1-1 0 0,1 1 1 0 0,0 0-1 0 0,0 0 1 0 0,0-1-1 0 0,0 1 1 0 0,1 0-1 0 0,-1 0 1 0 0,0 0-1 0 0,0 0 1 0 0,1 0-1 0 0,-1 1 1 0 0,0-1-1 0 0,1 0 1 0 0,-1 1-1 0 0,1-1 1 0 0,-1 1 0 0 0,4-1-1 0 0,-4 1 36 0 0,0 0 0 0 0,0 1-1 0 0,1 0 1 0 0,-1-1 0 0 0,0 1 0 0 0,0 0-1 0 0,0 0 1 0 0,0-1 0 0 0,0 1 0 0 0,0 0 0 0 0,0 0-1 0 0,0 0 1 0 0,0 0 0 0 0,0 0 0 0 0,-1 0-1 0 0,1 1 1 0 0,0-1 0 0 0,-1 0 0 0 0,1 0-1 0 0,0 2 1 0 0,4 11 418 0 0,0 1-1 0 0,-1-1 1 0 0,3 21-1 0 0,-7-33-408 0 0,13 125 1189 0 0,0-3-1669 0 0,-9-104-679 0 0,0-1 0 0 0,8 22-1 0 0,-7-27-1853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6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11194 0 0,'0'15'5327'0'0,"7"12"-3234"0"0,-2-8-945 0 0,37 228 2229 0 0,22 97-3326 0 0,-63-341-45 0 0,8 24-73 0 0,-4-23-32 0 0,0-18-37 0 0,0-20 22 0 0,17-55 1 0 0,-18 77 107 0 0,1 0 0 0 0,0-1 0 0 0,1 2 0 0 0,0-1 0 0 0,0 1 0 0 0,1 0 0 0 0,15-17 1 0 0,-20 26 3 0 0,0-1 1 0 0,1 1 0 0 0,-1 0 0 0 0,1-1 0 0 0,0 2 0 0 0,-1-1 0 0 0,1 0 0 0 0,0 0 0 0 0,0 1 0 0 0,0-1 0 0 0,0 1 0 0 0,1 0 0 0 0,-1 0 0 0 0,0 0 0 0 0,0 1 0 0 0,1-1 0 0 0,-1 1 0 0 0,0 0 0 0 0,1 0-1 0 0,-1 0 1 0 0,0 0 0 0 0,1 0 0 0 0,-1 1 0 0 0,0-1 0 0 0,0 1 0 0 0,1 0 0 0 0,-1 0 0 0 0,0 0 0 0 0,0 1 0 0 0,0-1 0 0 0,0 1 0 0 0,0-1 0 0 0,0 1 0 0 0,3 4 0 0 0,-1-3 96 0 0,0 1 1 0 0,-1 0 0 0 0,0 0 0 0 0,0 0 0 0 0,0 1-1 0 0,-1 0 1 0 0,1-1 0 0 0,-1 1 0 0 0,0 1 0 0 0,0-1-1 0 0,-1 0 1 0 0,0 1 0 0 0,0-1 0 0 0,0 1 0 0 0,0-1-1 0 0,-1 1 1 0 0,0 0 0 0 0,0 0 0 0 0,0 6 0 0 0,-2-8-2 0 0,1-1 1 0 0,-1 0-1 0 0,0 0 1 0 0,0 1 0 0 0,0-1-1 0 0,-1 0 1 0 0,1 0 0 0 0,-1 0-1 0 0,1-1 1 0 0,-1 1-1 0 0,0 0 1 0 0,0-1 0 0 0,0 1-1 0 0,-1-1 1 0 0,1 1-1 0 0,-1-1 1 0 0,1 0 0 0 0,-5 3-1 0 0,-7 4-52 0 0,0-1 0 0 0,-22 10 0 0 0,21-10 12 0 0,-20 8-175 0 0,23-12-220 0 0,1 1 0 0 0,0 0-1 0 0,0 1 1 0 0,0 1-1 0 0,1 0 1 0 0,-12 10-1 0 0,21-17 259 0 0,1 0 0 0 0,0 0 0 0 0,0 1 0 0 0,0-1 0 0 0,0 0 0 0 0,-1 0 0 0 0,1 1 0 0 0,0-1 0 0 0,0 0 0 0 0,0 0 0 0 0,0 1 0 0 0,0-1 0 0 0,0 0 0 0 0,0 0 0 0 0,0 1 0 0 0,0-1 0 0 0,0 0 0 0 0,0 1 0 0 0,0-1 0 0 0,0 0 0 0 0,0 0 0 0 0,0 1 0 0 0,0-1 0 0 0,0 0 0 0 0,0 0 0 0 0,0 1 0 0 0,1-1 0 0 0,-1 0 0 0 0,0 0 0 0 0,0 1 0 0 0,0-1 1 0 0,0 0-1 0 0,1 0 0 0 0,-1 0 0 0 0,0 1 0 0 0,0-1 0 0 0,0 0 0 0 0,1 0 0 0 0,-1 0 0 0 0,0 0 0 0 0,0 1 0 0 0,1-1 0 0 0,-1 0 0 0 0,0 0 0 0 0,0 0 0 0 0,1 0 0 0 0,-1 0 0 0 0,0 0 0 0 0,0 0 0 0 0,1 0 0 0 0,-1 0 0 0 0,0 0 0 0 0,0 0 0 0 0,1 0 0 0 0,-1 0 0 0 0,0 0 0 0 0,1 0 0 0 0,-1 0 0 0 0,0 0 0 0 0,1 0 0 0 0,19 1-4880 0 0,-2-6 330 0 0,5 0-1513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7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117 109 11178 0 0,'-15'12'2681'0'0,"1"1"0"0"0,-15 17-1 0 0,22-21-1907 0 0,-1 1-1 0 0,1 0 0 0 0,0 0 1 0 0,-8 18-1 0 0,13-23-723 0 0,-1 0-1 0 0,2 0 1 0 0,-1 0-1 0 0,0 0 1 0 0,1 0-1 0 0,0 0 1 0 0,0 0-1 0 0,1 1 1 0 0,-1-1-1 0 0,1 0 1 0 0,0 0-1 0 0,0 1 1 0 0,1-1-1 0 0,0 0 1 0 0,0 0-1 0 0,0 0 1 0 0,0 0-1 0 0,1 0 1 0 0,0 0-1 0 0,0 0 0 0 0,0 0 1 0 0,1 0-1 0 0,-1-1 1 0 0,1 0-1 0 0,0 1 1 0 0,1-1-1 0 0,6 7 1 0 0,-7-8-49 0 0,-1-1 0 0 0,1 1 0 0 0,-1-1 0 0 0,1 0 0 0 0,0 0 0 0 0,0 0 0 0 0,0 0 0 0 0,0 0 0 0 0,1-1 0 0 0,-1 0 0 0 0,0 1 0 0 0,0-1 0 0 0,1 0 0 0 0,-1-1 0 0 0,7 2 0 0 0,-7-2 2 0 0,0-1 1 0 0,0 1-1 0 0,-1 0 0 0 0,1-1 1 0 0,0 0-1 0 0,0 1 1 0 0,0-1-1 0 0,-1 0 0 0 0,1-1 1 0 0,0 1-1 0 0,-1 0 1 0 0,1-1-1 0 0,-1 0 0 0 0,0 1 1 0 0,4-4-1 0 0,-1 0 3 0 0,0-1-1 0 0,-1 1 1 0 0,0-1 0 0 0,0 0-1 0 0,0 0 1 0 0,0 0 0 0 0,-1-1-1 0 0,0 1 1 0 0,-1-1 0 0 0,1 0-1 0 0,-1 0 1 0 0,-1 0 0 0 0,1 0-1 0 0,0-9 1 0 0,-2 0-170 0 0,0-1 1 0 0,-1 1-1 0 0,-1-1 0 0 0,-1 1 1 0 0,0 0-1 0 0,-1 0 1 0 0,-1 0-1 0 0,0 0 0 0 0,-1 1 1 0 0,-1 0-1 0 0,0 0 0 0 0,-1 0 1 0 0,0 1-1 0 0,-2 0 1 0 0,-14-16-1 0 0,24 28 83 0 0,-1 1 1 0 0,0 0-1 0 0,0 0 1 0 0,1 0-1 0 0,-1 0 1 0 0,0 0-1 0 0,0 0 0 0 0,0 0 1 0 0,0 0-1 0 0,0 1 1 0 0,0-1-1 0 0,-1 0 1 0 0,1 1-1 0 0,0-1 0 0 0,0 0 1 0 0,0 1-1 0 0,-1 0 1 0 0,1-1-1 0 0,0 1 1 0 0,0 0-1 0 0,-1-1 0 0 0,1 1 1 0 0,0 0-1 0 0,-2 0 1 0 0,2 1-40 0 0,0 0 1 0 0,0 0-1 0 0,1 0 1 0 0,-1 0-1 0 0,0 0 1 0 0,1 0 0 0 0,-1 0-1 0 0,0 0 1 0 0,1 0-1 0 0,0 0 1 0 0,-1 1-1 0 0,1-1 1 0 0,0 0 0 0 0,-1 0-1 0 0,1 0 1 0 0,0 0-1 0 0,0 1 1 0 0,0-1-1 0 0,0 0 1 0 0,0 2 0 0 0,1 10-1865 0 0,0 0 0 0 0,1 0 0 0 0,4 19 0 0 0,3-5-3996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7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10586 0 0,'-4'3'1029'0'0,"2"0"0"0"0,-1 1-1 0 0,0 0 1 0 0,1-1 0 0 0,-1 1-1 0 0,1 0 1 0 0,0 1-1 0 0,1-1 1 0 0,-3 6 0 0 0,2-1-336 0 0,0 0 1 0 0,1 0-1 0 0,0-1 1 0 0,0 13-1 0 0,2 0-382 0 0,0 0 0 0 0,2 1 0 0 0,6 23 0 0 0,-5-27-223 0 0,1 0 0 0 0,12 28 0 0 0,-14-40-102 0 0,-1-1-1 0 0,1 0 1 0 0,0 0-1 0 0,0 0 0 0 0,1 0 1 0 0,-1 0-1 0 0,1 0 1 0 0,0-1-1 0 0,0 0 1 0 0,1 0-1 0 0,-1 0 0 0 0,8 4 1 0 0,-11-7 3 0 0,0-1 0 0 0,1 1 0 0 0,-1-1 0 0 0,1 1 0 0 0,-1-1 0 0 0,1 0 0 0 0,-1 0 0 0 0,1 0-1 0 0,-1 0 1 0 0,1 0 0 0 0,-1 0 0 0 0,1 0 0 0 0,-1 0 0 0 0,0 0 0 0 0,1-1 0 0 0,-1 1 0 0 0,1-1 0 0 0,-1 1 0 0 0,1-1 0 0 0,-1 1 0 0 0,0-1 0 0 0,0 0 0 0 0,1 0 0 0 0,-1 1 0 0 0,0-1 0 0 0,0 0 0 0 0,0 0 0 0 0,0 0 0 0 0,0 0 0 0 0,0-1 0 0 0,0 1 0 0 0,0 0 0 0 0,0 0 0 0 0,0-1-1 0 0,-1 1 1 0 0,1 0 0 0 0,0-3 0 0 0,5-7-8 0 0,-2 0-1 0 0,1 0 1 0 0,3-18-1 0 0,-6 24 22 0 0,15-67-11 0 0,-13 47 1 0 0,2 2 0 0 0,1-1 0 0 0,0 1 1 0 0,13-25-1 0 0,-20 47 11 0 0,0 0 0 0 0,0 1 1 0 0,1-1-1 0 0,-1 0 0 0 0,1 1 1 0 0,-1-1-1 0 0,0 1 0 0 0,1-1 1 0 0,-1 0-1 0 0,1 1 0 0 0,-1-1 1 0 0,1 1-1 0 0,-1-1 0 0 0,1 1 1 0 0,0-1-1 0 0,-1 1 0 0 0,1 0 1 0 0,0-1-1 0 0,-1 1 1 0 0,1 0-1 0 0,0 0 0 0 0,0-1 1 0 0,0 1 3 0 0,-1 0 1 0 0,1 1 0 0 0,-1-1 0 0 0,1 0 0 0 0,0 0-1 0 0,-1 1 1 0 0,1-1 0 0 0,-1 0 0 0 0,1 1 0 0 0,-1-1 0 0 0,1 0-1 0 0,-1 1 1 0 0,1-1 0 0 0,-1 1 0 0 0,0-1 0 0 0,1 1 0 0 0,-1-1-1 0 0,0 1 1 0 0,1-1 0 0 0,-1 2 0 0 0,14 35 332 0 0,-12-31-300 0 0,14 53 176 0 0,-11-37-267 0 0,0-1-1 0 0,2 1 0 0 0,16 34 1 0 0,-22-54-74 0 0,0 0 1 0 0,1 0 0 0 0,-1 0 0 0 0,1 0 0 0 0,-1-1 0 0 0,1 1 0 0 0,0 0 0 0 0,0-1 0 0 0,-1 0 0 0 0,4 2 0 0 0,3-3-4429 0 0,-6-15-4414 0 0,-4 3 2051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13379 0 0,'38'13'8874'0'0,"25"-2"-6228"0"0,-14-4-1858 0 0,175 55-891 0 0,-143-37-3727 0 0,-78-25 3247 0 0,13 4-3129 0 0,-16-4 3515 0 0,0 0 0 0 0,1 0-1 0 0,-1 0 1 0 0,0 0 0 0 0,0 0 0 0 0,1 0-1 0 0,-1 0 1 0 0,0 0 0 0 0,0 0 0 0 0,1 0-1 0 0,-1 0 1 0 0,0 0 0 0 0,1 0 0 0 0,-1 0 0 0 0,0 0-1 0 0,0-1 1 0 0,1 1 0 0 0,-1 0 0 0 0,0 0-1 0 0,3-4-2958 0 0,-3 4 2959 0 0,0 0 0 0 0,0 0 0 0 0,0-1 0 0 0,0 1-1 0 0,0 0 1 0 0,0-1 0 0 0,0 1 0 0 0,-2-11-5879 0 0</inkml:trace>
  <inkml:trace contextRef="#ctx0" brushRef="#br0" timeOffset="1">273 0 15731 0 0,'-3'18'3953'0'0,"1"2"-1424"0"0,2 9-833 0 0,3 5-520 0 0,0 1-391 0 0,2 7-257 0 0,1 4-208 0 0,3 3-144 0 0,1 3-104 0 0,1 1-48 0 0,0 2-96 0 0,-2-5-240 0 0,2-5-392 0 0,-2-6-649 0 0,1-5-991 0 0,1-5-1449 0 0,-3-8-1928 0 0,2-4-2553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16099 0 0,'-2'2'1953'0'0,"4"6"-585"0"0,-1 10-264 0 0,6 11-71 0 0,4 13-217 0 0,1 8-256 0 0,3 9-216 0 0,3 3-168 0 0,-1 3-80 0 0,4 2-64 0 0,-1-3-280 0 0,3-3-448 0 0,-1-7-728 0 0,-2-7-1017 0 0,1-8-1136 0 0,-5-8-1048 0 0,0-9-2336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6153 0 0,'0'-2'470'0'0,"0"-1"0"0"0,0 0 0 0 0,1 0 0 0 0,-1 1 0 0 0,1-1 0 0 0,-1 0 0 0 0,1 0 0 0 0,0 1-1 0 0,0-1 1 0 0,0 1 0 0 0,0-1 0 0 0,0 1 0 0 0,1-1 0 0 0,-1 1 0 0 0,1 0 0 0 0,0 0 0 0 0,-1 0 0 0 0,4-3 0 0 0,-3 4-213 0 0,0 0 1 0 0,1 1 0 0 0,-1-1-1 0 0,0 1 1 0 0,0-1 0 0 0,0 1-1 0 0,0 0 1 0 0,1 0 0 0 0,-1 0-1 0 0,0 0 1 0 0,0 0 0 0 0,0 1-1 0 0,1-1 1 0 0,-1 1 0 0 0,0-1-1 0 0,0 1 1 0 0,0 0 0 0 0,0 0-1 0 0,0-1 1 0 0,0 2 0 0 0,0-1 0 0 0,0 0-1 0 0,2 2 1 0 0,3 1-149 0 0,1 0-1 0 0,-1 1 1 0 0,0 0 0 0 0,-1 0 0 0 0,1 1-1 0 0,-1 0 1 0 0,0 0 0 0 0,0 0 0 0 0,-1 1-1 0 0,0-1 1 0 0,0 1 0 0 0,0 1 0 0 0,-1-1-1 0 0,0 1 1 0 0,0-1 0 0 0,-1 1-1 0 0,0 0 1 0 0,-1 0 0 0 0,0 1 0 0 0,0-1-1 0 0,-1 0 1 0 0,1 1 0 0 0,-2-1 0 0 0,1 1-1 0 0,-3 15 1 0 0,-7 37 91 0 0,-1 2-1602 0 0,10-22-5943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 8754 0 0,'-41'16'8765'0'0,"2"6"-5480"0"0,-8 4-1788 0 0,-3-5-889 0 0,34-16-549 0 0,1 1 0 0 0,0 1 1 0 0,0 1-1 0 0,0 0 0 0 0,1 0 0 0 0,-24 21 1 0 0,37-28-56 0 0,-1 0 1 0 0,1 0 0 0 0,0 0-1 0 0,0 1 1 0 0,1-1 0 0 0,-1 0-1 0 0,0 1 1 0 0,0-1-1 0 0,1 1 1 0 0,-1-1 0 0 0,0 1-1 0 0,1-1 1 0 0,0 1 0 0 0,-1-1-1 0 0,1 1 1 0 0,0-1 0 0 0,0 1-1 0 0,0-1 1 0 0,0 1 0 0 0,0 0-1 0 0,0 2 1 0 0,1-1 1 0 0,0 0-1 0 0,0 0 1 0 0,1 0-1 0 0,-1 0 1 0 0,1 0 0 0 0,-1 0-1 0 0,1 0 1 0 0,0 0-1 0 0,4 4 1 0 0,3 2-10 0 0,1 0-1 0 0,0-1 1 0 0,0 0-1 0 0,14 8 1 0 0,8 4-340 0 0,36 16 0 0 0,-12-15-2935 0 0,-47-18 1185 0 0,0-1 0 0 0,0 0 0 0 0,18 0 0 0 0,2-3-5094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13083 0 0,'3'53'8105'0'0,"7"27"-4908"0"0,1 4-2399 0 0,-8-40-604 0 0,-1-12-175 0 0,2 1-1 0 0,8 38 0 0 0,-12-70-38 0 0,0-1 0 0 0,0 1 0 0 0,0 0-1 0 0,0-1 1 0 0,1 1 0 0 0,-1 0 0 0 0,0-1 0 0 0,0 1 0 0 0,0 0-1 0 0,1-1 1 0 0,-1 1 0 0 0,0-1 0 0 0,1 1 0 0 0,-1 0 0 0 0,0-1-1 0 0,1 1 1 0 0,-1-1 0 0 0,1 1 0 0 0,-1-1 0 0 0,1 1 0 0 0,-1-1-1 0 0,1 0 1 0 0,-1 1 0 0 0,1-1 0 0 0,-1 1 0 0 0,1-1 0 0 0,0 0-1 0 0,-1 0 1 0 0,1 1 0 0 0,-1-1 0 0 0,1 0 0 0 0,0 0 0 0 0,-1 0-1 0 0,1 0 1 0 0,0 0 0 0 0,-1 0 0 0 0,1 0 0 0 0,0 0-1 0 0,0 0 1 0 0,-1 0 0 0 0,1 0 0 0 0,0 0 0 0 0,-1 0 0 0 0,1 0-1 0 0,-1-1 1 0 0,1 1 0 0 0,0 0 0 0 0,-1-1 0 0 0,1 1 0 0 0,-1 0-1 0 0,1-1 1 0 0,0 1 0 0 0,-1 0 0 0 0,1-1 0 0 0,-1 1 0 0 0,0-1-1 0 0,1 1 1 0 0,0-2 0 0 0,7-6-38 0 0,-1 0 0 0 0,0 0-1 0 0,7-11 1 0 0,-1 3 45 0 0,-1 2 16 0 0,30-29-17 0 0,-39 40 20 0 0,-1 1 1 0 0,1-1 0 0 0,0 1-1 0 0,1 0 1 0 0,-1 0 0 0 0,0 0 0 0 0,1 1-1 0 0,-1-1 1 0 0,1 1 0 0 0,-1 0-1 0 0,1 0 1 0 0,5-1 0 0 0,-7 2 8 0 0,0 0 0 0 0,0 1 0 0 0,0-1 0 0 0,0 1 0 0 0,0-1 1 0 0,0 1-1 0 0,-1 0 0 0 0,1 0 0 0 0,0 0 0 0 0,0 0 0 0 0,-1 0 0 0 0,1 0 0 0 0,-1 0 1 0 0,1 1-1 0 0,-1-1 0 0 0,1 0 0 0 0,-1 1 0 0 0,0-1 0 0 0,0 1 0 0 0,1 0 0 0 0,-1-1 1 0 0,0 1-1 0 0,-1 0 0 0 0,1 0 0 0 0,0-1 0 0 0,0 1 0 0 0,-1 0 0 0 0,1 0 0 0 0,-1 3 1 0 0,4 8-283 0 0,-2 1 1 0 0,0-1-1 0 0,1 15 1 0 0,-3-22-180 0 0,5 23-3011 0 0,-2-21-731 0 0</inkml:trace>
  <inkml:trace contextRef="#ctx0" brushRef="#br0" timeOffset="1">428 177 5169 0 0,'-16'16'10751'0'0,"5"8"-6001"0"0,0 25-1358 0 0,11-36-3303 0 0,-1 0-1 0 0,2 0 0 0 0,0-1 0 0 0,0 1 0 0 0,2 0 0 0 0,-1-1 1 0 0,1 1-1 0 0,1-1 0 0 0,0 0 0 0 0,1 0 0 0 0,1-1 0 0 0,-1 1 1 0 0,2-1-1 0 0,-1 0 0 0 0,2-1 0 0 0,-1 0 0 0 0,1 0 0 0 0,12 11 1 0 0,-18-19-104 0 0,1 1 1 0 0,-1-1 0 0 0,1 0-1 0 0,0 0 1 0 0,-1 0 0 0 0,1 0 0 0 0,0-1-1 0 0,0 1 1 0 0,0-1 0 0 0,0 0-1 0 0,0 0 1 0 0,1 0 0 0 0,-1 0 0 0 0,0 0-1 0 0,1-1 1 0 0,-1 1 0 0 0,0-1-1 0 0,1 0 1 0 0,-1 0 0 0 0,0 0 0 0 0,1 0-1 0 0,-1-1 1 0 0,0 0 0 0 0,0 1 0 0 0,1-1-1 0 0,-1 0 1 0 0,0-1 0 0 0,0 1-1 0 0,0 0 1 0 0,0-1 0 0 0,0 0 0 0 0,0 0-1 0 0,-1 0 1 0 0,1 0 0 0 0,0 0-1 0 0,2-3 1 0 0,1-3-68 0 0,0 1-1 0 0,0 0 1 0 0,-1-1-1 0 0,0 0 0 0 0,-1-1 1 0 0,0 1-1 0 0,0-1 1 0 0,0 1-1 0 0,-1-1 1 0 0,-1 0-1 0 0,4-19 1 0 0,-4 9-151 0 0,-1 0 0 0 0,0 0 0 0 0,-1-1 0 0 0,-2 1 0 0 0,-4-26 0 0 0,4 36-214 0 0,0 1 0 0 0,0-1 0 0 0,-1 1 0 0 0,0 0 0 0 0,-1 0 0 0 0,-5-9 0 0 0,6 13-114 0 0,0 0 0 0 0,1 0 0 0 0,-1 1 0 0 0,-1-1 0 0 0,1 1 0 0 0,0 0 0 0 0,-1 0 0 0 0,0 0 1 0 0,1 1-1 0 0,-1-1 0 0 0,0 1 0 0 0,-7-3 0 0 0,-9 0-3517 0 0,2 8-1427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10378 0 0,'7'10'1407'0'0,"-1"1"1"0"0,0 0-1 0 0,-1 0 0 0 0,6 17 0 0 0,-1 6 277 0 0,7 50 0 0 0,4 13-1097 0 0,-19-90-583 0 0,0 1-5 0 0,0 0-1 0 0,1 1 0 0 0,0-1 0 0 0,0 0 0 0 0,1 0 1 0 0,0-1-1 0 0,0 1 0 0 0,1-1 0 0 0,9 12 0 0 0,-13-18-3 0 0,0 0-1 0 0,0 0 1 0 0,0-1-1 0 0,0 1 1 0 0,0-1-1 0 0,0 1 1 0 0,0-1-1 0 0,0 0 1 0 0,0 1-1 0 0,0-1 1 0 0,1 0-1 0 0,-1 0 1 0 0,0 0-1 0 0,0 1 1 0 0,0-1-1 0 0,0 0 1 0 0,1-1-1 0 0,-1 1 1 0 0,0 0-1 0 0,0 0 1 0 0,0 0-1 0 0,0-1 1 0 0,0 1-1 0 0,0-1 1 0 0,0 1-1 0 0,0-1 1 0 0,1 1 0 0 0,-1-1-1 0 0,-1 1 1 0 0,1-1-1 0 0,0 0 1 0 0,0 0-1 0 0,0 1 1 0 0,0-1-1 0 0,0 0 1 0 0,-1 0-1 0 0,1 0 1 0 0,1-2-1 0 0,3-4 3 0 0,1-1-1 0 0,-1 0 1 0 0,6-14 0 0 0,-9 19 5 0 0,26-65 58 0 0,-21 46-21 0 0,2 2 0 0 0,13-25 0 0 0,-22 44-20 0 0,0 0 0 0 0,1 1 0 0 0,-1-1 0 0 0,0 0 0 0 0,1 1 0 0 0,-1-1 0 0 0,0 0 0 0 0,1 1 0 0 0,-1-1 0 0 0,1 1 0 0 0,-1-1 0 0 0,1 1 0 0 0,-1-1 0 0 0,1 1 0 0 0,0-1 0 0 0,-1 1 0 0 0,1 0 0 0 0,-1-1 0 0 0,1 1 0 0 0,0 0 0 0 0,-1 0-1 0 0,1-1 1 0 0,0 1 0 0 0,-1 0 0 0 0,3 0 0 0 0,-3 0 14 0 0,1 1-1 0 0,0-1 0 0 0,-1 1 1 0 0,1-1-1 0 0,0 1 0 0 0,-1-1 1 0 0,1 1-1 0 0,-1-1 1 0 0,1 1-1 0 0,-1 0 0 0 0,1 0 1 0 0,-1-1-1 0 0,1 1 0 0 0,-1 0 1 0 0,1 0-1 0 0,-1-1 0 0 0,0 1 1 0 0,1 1-1 0 0,9 49 999 0 0,-9-42-908 0 0,-1-7-105 0 0,1 5 167 0 0,1 1 0 0 0,-1-1 0 0 0,1 0 0 0 0,6 13 0 0 0,-8-19-157 0 0,1 0 0 0 0,-1 0-1 0 0,1 0 1 0 0,-1 0-1 0 0,1-1 1 0 0,0 1-1 0 0,-1 0 1 0 0,1-1-1 0 0,0 1 1 0 0,-1 0-1 0 0,1-1 1 0 0,0 1 0 0 0,0-1-1 0 0,-1 1 1 0 0,1-1-1 0 0,0 1 1 0 0,0-1-1 0 0,0 0 1 0 0,1 1-1 0 0,-1-1-10 0 0,0 0 1 0 0,1 0-1 0 0,-1 0 0 0 0,0-1 0 0 0,0 1 0 0 0,0 0 0 0 0,1-1 0 0 0,-1 1 0 0 0,0-1 0 0 0,0 1 0 0 0,0-1 0 0 0,0 0 1 0 0,0 1-1 0 0,0-1 0 0 0,0 0 0 0 0,0 0 0 0 0,0 0 0 0 0,2-1 0 0 0,9-12 33 0 0,0 1 1 0 0,0-1-1 0 0,-1-1 0 0 0,15-27 1 0 0,-21 33-866 0 0,-1-1 0 0 0,0 0 0 0 0,5-19 0 0 0,-7 23-727 0 0,-1-1 0 0 0,0 0 0 0 0,-1 0 0 0 0,1 1 0 0 0,-1-1 0 0 0,-2-12 0 0 0,-3-7-6067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3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13587 0 0,'12'32'6777'0'0,"-3"-2"-3387"0"0,-5-11-2851 0 0,-1 0-1 0 0,-1 0 1 0 0,0 22-1 0 0,-2 68-312 0 0,5 113 197 0 0,11-113-2883 0 0,-10-84 459 0 0,1 0-1 0 0,11 28 0 0 0,3-14-6745 0 0,-12-29 2531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4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1 234 3625 0 0,'0'-1'609'0'0,"0"-1"0"0"0,0 0 0 0 0,0 1 0 0 0,0-1 0 0 0,0 0 0 0 0,0 0 0 0 0,0 1 0 0 0,1-1 0 0 0,-1 0 0 0 0,0 1 0 0 0,1-1 0 0 0,0 0 0 0 0,-1 1 0 0 0,1-1 0 0 0,0 1 0 0 0,0-1 0 0 0,0 1 0 0 0,1-3 0 0 0,0 2-20 0 0,1 0-1 0 0,-1 0 0 0 0,1 0 1 0 0,-1 1-1 0 0,1-1 1 0 0,-1 0-1 0 0,1 1 0 0 0,0 0 1 0 0,5-2-1 0 0,7-1 17 0 0,0 1-1 0 0,-1 1 1 0 0,26-1 0 0 0,-18 1-463 0 0,-3 0-80 0 0,0 0-1 0 0,0-2 1 0 0,27-9-1 0 0,-41 12-147 0 0,0-1 0 0 0,-1 0-1 0 0,1-1 1 0 0,-1 1 0 0 0,1-1 0 0 0,-1 0 0 0 0,0 0 0 0 0,5-5-1 0 0,-7 6-68 0 0,-1 0-1 0 0,1 0 1 0 0,-1 1-1 0 0,0-1 1 0 0,0 0-1 0 0,1-1 0 0 0,-1 1 1 0 0,-1 0-1 0 0,1 0 1 0 0,0 0-1 0 0,0-1 1 0 0,-1 1-1 0 0,0 0 1 0 0,1 0-1 0 0,-1-1 0 0 0,0 1 1 0 0,0 0-1 0 0,0-1 1 0 0,-1-2-1 0 0,0 1 85 0 0,0 0 0 0 0,-1 0-1 0 0,1 1 1 0 0,-1-1 0 0 0,0 0 0 0 0,0 1-1 0 0,0-1 1 0 0,-1 1 0 0 0,0-1 0 0 0,1 1-1 0 0,-1 0 1 0 0,0 0 0 0 0,0 1 0 0 0,0-1-1 0 0,-1 1 1 0 0,1-1 0 0 0,-1 1-1 0 0,0 0 1 0 0,1 0 0 0 0,-1 0 0 0 0,0 1-1 0 0,-4-2 1 0 0,5 2 204 0 0,0 0 0 0 0,0 0 0 0 0,0 0 0 0 0,0 0-1 0 0,1 1 1 0 0,-1-1 0 0 0,0 1 0 0 0,0 0 0 0 0,0 0 0 0 0,0 0 0 0 0,0 0-1 0 0,0 0 1 0 0,0 1 0 0 0,0-1 0 0 0,0 1 0 0 0,0 0 0 0 0,0 0 0 0 0,0 0 0 0 0,1 0-1 0 0,-1 0 1 0 0,0 1 0 0 0,1-1 0 0 0,-1 1 0 0 0,1 0 0 0 0,-1 0 0 0 0,1 0-1 0 0,0 0 1 0 0,0 0 0 0 0,0 0 0 0 0,0 0 0 0 0,-2 4 0 0 0,1 2 52 0 0,0 0-1 0 0,0 0 1 0 0,1 0 0 0 0,0 1-1 0 0,0-1 1 0 0,1 1 0 0 0,0-1-1 0 0,1 1 1 0 0,0-1 0 0 0,0 1-1 0 0,1 0 1 0 0,0-1 0 0 0,4 17-1 0 0,-3-16-184 0 0,0 0 0 0 0,1-1 0 0 0,0 1-1 0 0,0-1 1 0 0,1 0 0 0 0,0 0 0 0 0,1 0-1 0 0,0-1 1 0 0,0 1 0 0 0,0-1-1 0 0,1 0 1 0 0,0-1 0 0 0,9 9 0 0 0,-11-13-163 0 0,-1 1 1 0 0,1-1 0 0 0,-1 0 0 0 0,1 0-1 0 0,0 0 1 0 0,0 0 0 0 0,0-1 0 0 0,0 1-1 0 0,0-1 1 0 0,0 0 0 0 0,0 0 0 0 0,1-1-1 0 0,-1 1 1 0 0,0-1 0 0 0,1 0 0 0 0,-1 0-1 0 0,0 0 1 0 0,0-1 0 0 0,1 0 0 0 0,-1 0-1 0 0,0 0 1 0 0,0 0 0 0 0,0 0 0 0 0,0-1-1 0 0,5-2 1 0 0,-2 0-888 0 0,0-1 0 0 0,0 0 0 0 0,-1 0 0 0 0,0 0 0 0 0,0-1 0 0 0,0 0 0 0 0,0 0 0 0 0,-1-1 0 0 0,0 1 0 0 0,0-1 0 0 0,-1 0 0 0 0,4-9 0 0 0,8-17-4012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4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7818 0 0,'-7'0'8792'0'0,"6"0"-8601"0"0,-2 12 2923 0 0,2 16-1615 0 0,14 199 2603 0 0,33 112-3847 0 0,-45-336-258 0 0,0-1 1 0 0,-1 1-1 0 0,1 0 0 0 0,-1-1 1 0 0,0 1-1 0 0,0 0 0 0 0,0-1 1 0 0,0 1-1 0 0,0-1 1 0 0,-1 1-1 0 0,1 0 0 0 0,-1-1 1 0 0,0 1-1 0 0,1-1 0 0 0,-1 1 1 0 0,0-1-1 0 0,-1 0 1 0 0,1 1-1 0 0,-2 1 0 0 0,2-2-19 0 0,-1-1 1 0 0,0 0-1 0 0,0 0 0 0 0,0-1 0 0 0,0 1 0 0 0,0 0 0 0 0,0 0 0 0 0,0-1 0 0 0,0 1 0 0 0,0-1 0 0 0,0 0 1 0 0,0 0-1 0 0,0 0 0 0 0,0 0 0 0 0,0 0 0 0 0,0 0 0 0 0,0 0 0 0 0,0-1 0 0 0,0 1 0 0 0,0-1 0 0 0,0 1 0 0 0,0-1 1 0 0,0 0-1 0 0,-3-1 0 0 0,-39-17-199 0 0,33 14 233 0 0,-1-1 0 0 0,0 1 0 0 0,-1 1 0 0 0,1 0 0 0 0,-1 1-1 0 0,0 0 1 0 0,-16-1 0 0 0,27 4 15 0 0,0 1-1 0 0,0-1 0 0 0,0 0 0 0 0,0 1 0 0 0,0-1 1 0 0,0 1-1 0 0,0 0 0 0 0,0 0 0 0 0,0 0 0 0 0,1 0 1 0 0,-1 0-1 0 0,0 0 0 0 0,1 0 0 0 0,-1 1 1 0 0,1-1-1 0 0,-1 0 0 0 0,1 1 0 0 0,0 0 0 0 0,-1-1 1 0 0,1 1-1 0 0,0 0 0 0 0,0-1 0 0 0,0 1 1 0 0,0 0-1 0 0,1 0 0 0 0,-1 0 0 0 0,0 0 0 0 0,1 0 1 0 0,0 0-1 0 0,-1 0 0 0 0,1 0 0 0 0,0 0 0 0 0,0 3 1 0 0,-1 5 24 0 0,0 1 0 0 0,1-1 0 0 0,1 0 1 0 0,0 1-1 0 0,2 11 0 0 0,-2-17-58 0 0,0 0 1 0 0,1 0-1 0 0,-1 0 0 0 0,1 0 0 0 0,0 0 0 0 0,0 0 0 0 0,0 0 1 0 0,1-1-1 0 0,0 1 0 0 0,0-1 0 0 0,0 0 0 0 0,0 0 0 0 0,1 0 1 0 0,5 5-1 0 0,-5-6-60 0 0,-1-1 0 0 0,1 0 0 0 0,0 0 0 0 0,0-1 0 0 0,0 1 0 0 0,0-1 0 0 0,0 0 0 0 0,0 0 0 0 0,0 0 0 0 0,0 0 0 0 0,0-1 0 0 0,1 1 0 0 0,-1-1 0 0 0,0-1 0 0 0,0 1 0 0 0,1 0 0 0 0,-1-1 0 0 0,6-1 0 0 0,3-2-469 0 0,1 0 0 0 0,-2-1 0 0 0,1 0 0 0 0,0-1 0 0 0,-1-1 0 0 0,14-10 0 0 0,22-17-3699 0 0,-4-2-3428 0 0,-21 17 1525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4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46 10394 0 0,'-2'-3'877'0'0,"-3"-3"567"0"0,0 1 0 0 0,0 0 0 0 0,0 0 0 0 0,0 0-1 0 0,-11-7 1 0 0,15 12-1311 0 0,0-1 0 0 0,0 0 0 0 0,-1 1 0 0 0,1-1 0 0 0,-1 1 0 0 0,1-1 0 0 0,0 1 0 0 0,-1 0 0 0 0,1 0 0 0 0,-1-1 0 0 0,1 1 0 0 0,-1 0 0 0 0,1 0 0 0 0,0 0 0 0 0,-1 1 0 0 0,1-1 0 0 0,-1 0 0 0 0,1 0 0 0 0,-1 1 0 0 0,1-1 0 0 0,0 1 0 0 0,-1 0-1 0 0,1-1 1 0 0,0 1 0 0 0,0 0 0 0 0,-1-1 0 0 0,1 1 0 0 0,0 0 0 0 0,0 0 0 0 0,0 0 0 0 0,0 0 0 0 0,0 0 0 0 0,0 1 0 0 0,-1 0 0 0 0,-5 8 63 0 0,1 0 0 0 0,0 1 0 0 0,1-1-1 0 0,0 1 1 0 0,1 0 0 0 0,0 1 0 0 0,0-1 0 0 0,-3 22 0 0 0,3-6-262 0 0,1 1-1 0 0,0 46 1 0 0,3-68 21 0 0,0 0-1 0 0,1 0 0 0 0,0 0 0 0 0,0 0 1 0 0,0-1-1 0 0,1 1 0 0 0,0 0 1 0 0,3 6-1 0 0,-5-11 17 0 0,1 0-1 0 0,-1 0 1 0 0,1 0 0 0 0,-1 0 0 0 0,1-1-1 0 0,0 1 1 0 0,-1 0 0 0 0,1-1-1 0 0,0 1 1 0 0,-1 0 0 0 0,1-1-1 0 0,0 1 1 0 0,0-1 0 0 0,0 1 0 0 0,0-1-1 0 0,-1 1 1 0 0,1-1 0 0 0,0 0-1 0 0,0 1 1 0 0,0-1 0 0 0,0 0-1 0 0,1 0 1 0 0,0 0-37 0 0,0 0-1 0 0,0-1 0 0 0,-1 1 1 0 0,1-1-1 0 0,0 1 0 0 0,0-1 1 0 0,-1 0-1 0 0,1 0 1 0 0,0 0-1 0 0,-1 0 0 0 0,1 0 1 0 0,-1 0-1 0 0,1 0 0 0 0,-1-1 1 0 0,3-2-1 0 0,15-17-470 0 0,-1-2 0 0 0,23-35 0 0 0,-31 40 479 0 0,1 1 1 0 0,1 1-1 0 0,0 0 0 0 0,2 1 1 0 0,-1 0-1 0 0,2 1 0 0 0,19-15 1 0 0,-33 28 85 0 0,0 1 1 0 0,0-1 0 0 0,0 0 0 0 0,0 1-1 0 0,0-1 1 0 0,0 1 0 0 0,0-1-1 0 0,0 1 1 0 0,0 0 0 0 0,0-1 0 0 0,0 1-1 0 0,1 0 1 0 0,-1 0 0 0 0,0 0-1 0 0,0 0 1 0 0,0 0 0 0 0,0 0 0 0 0,0 0-1 0 0,0 0 1 0 0,1 0 0 0 0,-1 0 0 0 0,0 1-1 0 0,0-1 1 0 0,0 0 0 0 0,2 2-1 0 0,-2-1 32 0 0,1 0 0 0 0,-1 1 0 0 0,1-1 0 0 0,-1 1 0 0 0,0-1-1 0 0,1 1 1 0 0,-1 0 0 0 0,0-1 0 0 0,0 1 0 0 0,0 0 0 0 0,-1 0 0 0 0,1 0-1 0 0,0 2 1 0 0,2 7 158 0 0,-1-1 0 0 0,0 0 0 0 0,-1 1 0 0 0,0 16 0 0 0,-2-8-20 0 0,0 0 1 0 0,-2 0-1 0 0,-1-1 1 0 0,0 1 0 0 0,-1-1-1 0 0,-11 27 1 0 0,0-9-60 0 0,0-2 1 0 0,-27 40-1 0 0,31-56-116 0 0,0-1-1 0 0,-1 0 1 0 0,0-1 0 0 0,-27 24-1 0 0,36-35-49 0 0,-1-2 0 0 0,-1 1 0 0 0,1 0-1 0 0,0-1 1 0 0,-1 0 0 0 0,0 0 0 0 0,0-1-1 0 0,-11 4 1 0 0,14-5-9 0 0,-1-1 1 0 0,1 0-1 0 0,-1 1 0 0 0,1-1 0 0 0,0 0 0 0 0,-1-1 1 0 0,1 1-1 0 0,0 0 0 0 0,-1-1 0 0 0,1 0 0 0 0,0 0 1 0 0,-1 0-1 0 0,1 0 0 0 0,0-1 0 0 0,0 1 0 0 0,0-1 1 0 0,-4-3-1 0 0,5 4 28 0 0,1 0 0 0 0,0 0 0 0 0,-1 0 1 0 0,1-1-1 0 0,0 1 0 0 0,0 0 0 0 0,0-1 0 0 0,0 1 0 0 0,1-1 1 0 0,-1 1-1 0 0,0-1 0 0 0,0 1 0 0 0,1-1 0 0 0,-1 0 0 0 0,1 1 1 0 0,0-1-1 0 0,-1 0 0 0 0,1 1 0 0 0,0-1 0 0 0,0 0 1 0 0,0 0-1 0 0,0 1 0 0 0,0-1 0 0 0,1 0 0 0 0,-1 1 0 0 0,0-1 1 0 0,1 0-1 0 0,-1 1 0 0 0,1-1 0 0 0,0 0 0 0 0,-1 1 1 0 0,1-1-1 0 0,0 1 0 0 0,0-1 0 0 0,0 1 0 0 0,1-2 0 0 0,4-5-29 0 0,-1 1-1 0 0,1 0 1 0 0,1 0-1 0 0,-1 0 1 0 0,10-7-1 0 0,-5 5 27 0 0,1 1 1 0 0,0 0-1 0 0,1 0 0 0 0,-1 2 1 0 0,1-1-1 0 0,0 2 0 0 0,1-1 0 0 0,0 2 1 0 0,-1 0-1 0 0,2 1 0 0 0,24-3 1 0 0,-14 5-57 0 0,1 0 1 0 0,-1 2-1 0 0,1 2 1 0 0,-1 0 0 0 0,44 11-1 0 0,-48-8-630 0 0,46 9-1932 0 0,-34-15-1615 0 0,-30 0 3361 0 0,0 0 0 0 0,0-1 0 0 0,-1 0 0 0 0,1 1 0 0 0,0-1 0 0 0,-1 0-1 0 0,1-1 1 0 0,3-1 0 0 0,8-7-5095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4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29 265 10402 0 0,'0'-1'240'0'0,"0"0"1"0"0,0 0-1 0 0,0 0 0 0 0,0 0 0 0 0,0 0 0 0 0,0 0 0 0 0,0 0 0 0 0,0 0 1 0 0,0 0-1 0 0,1 0 0 0 0,-1 0 0 0 0,0 0 0 0 0,1 0 0 0 0,-1 0 1 0 0,0 1-1 0 0,1-1 0 0 0,-1 0 0 0 0,1 0 0 0 0,0 0 0 0 0,-1 0 1 0 0,1 0-1 0 0,0 1 0 0 0,-1-1 0 0 0,1 0 0 0 0,0 1 0 0 0,0-1 1 0 0,0 1-1 0 0,-1-1 0 0 0,1 0 0 0 0,0 1 0 0 0,0 0 0 0 0,0-1 0 0 0,0 1 1 0 0,0 0-1 0 0,0-1 0 0 0,2 1 0 0 0,5-1 523 0 0,-1 0 0 0 0,1 0 1 0 0,0 1-1 0 0,9 0 0 0 0,2 0-635 0 0,58-9 284 0 0,-70 8-410 0 0,0-1 1 0 0,0 0-1 0 0,0 0 0 0 0,-1-1 1 0 0,1 1-1 0 0,0-2 0 0 0,-1 1 1 0 0,9-7-1 0 0,-14 9-40 0 0,0 0 0 0 0,0 0 0 0 0,0 0 0 0 0,-1 0 0 0 0,1 0 0 0 0,0-1 0 0 0,-1 1 0 0 0,1 0 0 0 0,-1 0 0 0 0,0-1 0 0 0,1 1 0 0 0,-1 0 0 0 0,0 0 0 0 0,0-1 0 0 0,0 1 0 0 0,1 0 0 0 0,-2-1 0 0 0,1 1 0 0 0,0 0 0 0 0,0-1 0 0 0,0 1 0 0 0,0 0 0 0 0,-1-1 0 0 0,1 1 0 0 0,-1 0 0 0 0,1 0 0 0 0,-1 0 0 0 0,0-1 0 0 0,1 1 0 0 0,-1 0 0 0 0,0 0 0 0 0,0 0 0 0 0,1 0 0 0 0,-3-1 0 0 0,-37-43-701 0 0,31 36 725 0 0,-2-2-13 0 0,3 1 103 0 0,-1 0 0 0 0,-1 1 0 0 0,1 0 0 0 0,-2 0 0 0 0,1 1-1 0 0,-1 1 1 0 0,0 0 0 0 0,-18-9 0 0 0,27 16 2 0 0,0-1 0 0 0,1 1 0 0 0,-1-1 0 0 0,1 1 0 0 0,-1 0 0 0 0,0 0-1 0 0,1 0 1 0 0,-1 0 0 0 0,0 0 0 0 0,1 0 0 0 0,-1 0 0 0 0,0 1 0 0 0,1-1 0 0 0,-1 1 0 0 0,1-1 0 0 0,-1 1-1 0 0,1 0 1 0 0,-1-1 0 0 0,1 1 0 0 0,-1 0 0 0 0,-1 1 0 0 0,0 1 39 0 0,0 0-1 0 0,0 0 1 0 0,1 0 0 0 0,-1 0-1 0 0,1 0 1 0 0,0 1 0 0 0,0-1-1 0 0,-3 7 1 0 0,-1 4 120 0 0,1 0 0 0 0,1 1 1 0 0,-5 24-1 0 0,6-19-143 0 0,1 0-1 0 0,1-1 1 0 0,1 1 0 0 0,0 0-1 0 0,2 0 1 0 0,0 0 0 0 0,1-1 0 0 0,1 1-1 0 0,10 27 1 0 0,-11-38-99 0 0,0 0-1 0 0,0 0 1 0 0,2 0 0 0 0,-1 0-1 0 0,1-1 1 0 0,0 0 0 0 0,0 0-1 0 0,1 0 1 0 0,1 0 0 0 0,-1-1 0 0 0,1 0-1 0 0,0 0 1 0 0,0-1 0 0 0,1 0-1 0 0,0-1 1 0 0,0 1 0 0 0,1-1-1 0 0,-1-1 1 0 0,1 0 0 0 0,0 0-1 0 0,10 3 1 0 0,-13-6-194 0 0,0 0 1 0 0,-1 0-1 0 0,1-1 0 0 0,0 1 0 0 0,0-1 1 0 0,-1-1-1 0 0,1 1 0 0 0,0-1 0 0 0,-1 0 1 0 0,1 0-1 0 0,0-1 0 0 0,-1 1 1 0 0,1-1-1 0 0,6-4 0 0 0,-7 4-863 0 0,0-1 0 0 0,-1-1 0 0 0,1 1 0 0 0,-1 0 0 0 0,1-1 1 0 0,-1 0-1 0 0,0 0 0 0 0,0 0 0 0 0,3-6 0 0 0,7-12-7236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3:4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15587 0 0,'7'4'2441'0'0,"2"0"-913"0"0,0-1-440 0 0,0-2-183 0 0,-2-2-161 0 0,-3-4-136 0 0,1 1-232 0 0,-2 0-144 0 0,0-1-136 0 0,0-1-96 0 0,-2 1-232 0 0,0 2-528 0 0,1 1-1265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9:4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 9010 0 0,'-1'-1'39'0'0,"1"1"1"0"0,-1 0 0 0 0,1 0-1 0 0,-1-1 1 0 0,1 1-1 0 0,-1 0 1 0 0,0 0-1 0 0,1 0 1 0 0,-1 0-1 0 0,1 0 1 0 0,-1 0 0 0 0,1 0-1 0 0,-1 0 1 0 0,0 0-1 0 0,1 0 1 0 0,-1 0-1 0 0,1 0 1 0 0,-1 0-1 0 0,0 0 1 0 0,1 0-1 0 0,-1 1 1 0 0,1-1 0 0 0,-1 0-1 0 0,1 0 1 0 0,-1 1-1 0 0,1-1 1 0 0,-1 0-1 0 0,1 1 1 0 0,-1-1-1 0 0,1 1 1 0 0,0-1-1 0 0,-1 1 1 0 0,1-1 0 0 0,0 0-1 0 0,-1 1 1 0 0,1-1-1 0 0,0 1 1 0 0,-1-1-1 0 0,1 1 1 0 0,0 0-1 0 0,0 0 1 0 0,7 26-278 0 0,-2-13 666 0 0,9 36 479 0 0,-2 0 0 0 0,-2 0 0 0 0,-2 1 0 0 0,1 63 1 0 0,-13-61 309 0 0,3-50-1098 0 0,0 0 0 0 0,1 1 0 0 0,-1-1 0 0 0,0 0 0 0 0,-1 0 1 0 0,1 0-1 0 0,0 0 0 0 0,-1 0 0 0 0,0 0 0 0 0,0 0 0 0 0,0-1 0 0 0,0 1 0 0 0,-4 3 0 0 0,5-5-105 0 0,1-1 0 0 0,-1 0 0 0 0,0 1 0 0 0,0-1 0 0 0,0 1-1 0 0,0-1 1 0 0,0 0 0 0 0,0 0 0 0 0,0 0 0 0 0,0 0 0 0 0,0 1 0 0 0,0-1-1 0 0,0 0 1 0 0,0-1 0 0 0,0 1 0 0 0,0 0 0 0 0,0 0 0 0 0,0 0 0 0 0,0 0-1 0 0,1-1 1 0 0,-1 1 0 0 0,0-1 0 0 0,0 1 0 0 0,0 0 0 0 0,0-1 0 0 0,0 1-1 0 0,1-1 1 0 0,-1 0 0 0 0,0 1 0 0 0,0-1 0 0 0,1 0 0 0 0,-1 1 0 0 0,0-1-1 0 0,1 0 1 0 0,-1 0 0 0 0,1 0 0 0 0,-1-1 0 0 0,-20-34-821 0 0,15 23 616 0 0,1-1 0 0 0,0 0 0 0 0,1 0 0 0 0,1 0 0 0 0,0 0 0 0 0,0-1 0 0 0,2 0 1 0 0,0 1-1 0 0,0-1 0 0 0,2 0 0 0 0,0 1 0 0 0,0-1 0 0 0,1 0 0 0 0,1 1 0 0 0,6-19 0 0 0,-8 30 161 0 0,0 1 1 0 0,0-1-1 0 0,1 0 0 0 0,-1 1 1 0 0,1-1-1 0 0,-1 1 0 0 0,1 0 1 0 0,0 0-1 0 0,0 0 1 0 0,0 0-1 0 0,0 0 0 0 0,0 0 1 0 0,0 0-1 0 0,1 0 0 0 0,-1 1 1 0 0,1-1-1 0 0,-1 1 1 0 0,1 0-1 0 0,4-2 0 0 0,-2 2 29 0 0,-1 0-1 0 0,1 1 1 0 0,-1 0-1 0 0,1 0 1 0 0,-1 0-1 0 0,1 0 1 0 0,-1 1-1 0 0,1-1 1 0 0,-1 1-1 0 0,1 0 1 0 0,5 3-1 0 0,10 4 158 0 0,-1 1 0 0 0,0 1 1 0 0,0 1-1 0 0,20 15 0 0 0,-33-21-86 0 0,0-1 131 0 0,-1 0-1 0 0,1 0 1 0 0,-1 0 0 0 0,0 1-1 0 0,0 0 1 0 0,-1 0 0 0 0,1 0-1 0 0,-1 0 1 0 0,0 1 0 0 0,-1 0 0 0 0,4 7-1 0 0,-5-10-175 0 0,-1 1 0 0 0,0-1 0 0 0,-1 1 0 0 0,1-1-1 0 0,-1 1 1 0 0,1-1 0 0 0,-1 1 0 0 0,0 0 0 0 0,-1-1-1 0 0,1 1 1 0 0,0-1 0 0 0,-1 1 0 0 0,0 0 0 0 0,0-1 0 0 0,0 0-1 0 0,0 1 1 0 0,-1-1 0 0 0,1 0 0 0 0,-1 1 0 0 0,0-1 0 0 0,0 0-1 0 0,-3 4 1 0 0,-4 3-222 0 0,0 0 0 0 0,-1 0 0 0 0,1-1 0 0 0,-2-1 0 0 0,1 1 0 0 0,-1-2 0 0 0,-1 0-1 0 0,-13 7 1 0 0,-4 0 563 0 0,-1-1-1 0 0,-40 12 1 0 0,70-25-368 0 0,0 0 1 0 0,0 0-1 0 0,0 0 0 0 0,-1 0 1 0 0,1 0-1 0 0,0 0 1 0 0,0 0-1 0 0,0 0 0 0 0,0 0 1 0 0,0 0-1 0 0,0 0 1 0 0,0 0-1 0 0,0 0 0 0 0,-1 0 1 0 0,1 0-1 0 0,0 0 1 0 0,0 0-1 0 0,0 0 0 0 0,0 1 1 0 0,0-1-1 0 0,0 0 1 0 0,0 0-1 0 0,0 0 1 0 0,0 0-1 0 0,0 0 0 0 0,0 0 1 0 0,0 0-1 0 0,0 0 1 0 0,0 1-1 0 0,0-1 0 0 0,0 0 1 0 0,0 0-1 0 0,0 0 1 0 0,0 0-1 0 0,0 0 0 0 0,0 0 1 0 0,0 0-1 0 0,0 1 1 0 0,0-1-1 0 0,0 0 0 0 0,0 0 1 0 0,0 0-1 0 0,0 0 1 0 0,0 0-1 0 0,0 0 1 0 0,0 0-1 0 0,0 0 0 0 0,0 1 1 0 0,0-1-1 0 0,0 0 1 0 0,0 0-1 0 0,0 0 0 0 0,0 0 1 0 0,0 0-1 0 0,1 0 1 0 0,-1 0-1 0 0,0 0 0 0 0,0 0 1 0 0,0 0-1 0 0,0 0 1 0 0,0 0-1 0 0,0 0 0 0 0,0 1 1 0 0,0-1-1 0 0,1 0 1 0 0,-1 0-1 0 0,0 0 1 0 0,15 7-218 0 0,18 5 7 0 0,-13-7 247 0 0,1 0 1 0 0,0-1-1 0 0,0-1 0 0 0,35-1 0 0 0,-44-2-525 0 0,1-1 0 0 0,-1 0 0 0 0,23-6 0 0 0,-29 5-414 0 0,1 0-1 0 0,-1-1 1 0 0,0 1-1 0 0,0-1 1 0 0,0-1 0 0 0,0 1-1 0 0,11-9 1 0 0,2-6-4241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16:48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6377 0 0,'28'-44'9613'0'0,"-28"43"-9531"0"0,0 1 1 0 0,0 0-1 0 0,1 0 1 0 0,-1 0-1 0 0,0 0 0 0 0,0 0 1 0 0,0 0-1 0 0,1-1 1 0 0,-1 1-1 0 0,0 0 0 0 0,0 0 1 0 0,0 0-1 0 0,1 0 0 0 0,-1 0 1 0 0,0 0-1 0 0,0 0 1 0 0,1 0-1 0 0,-1 0 0 0 0,0 0 1 0 0,0 0-1 0 0,0 0 1 0 0,1 0-1 0 0,-1 0 0 0 0,0 0 1 0 0,0 0-1 0 0,0 0 0 0 0,1 1 1 0 0,-1-1-1 0 0,0 0 1 0 0,0 0-1 0 0,0 0 0 0 0,1 0 1 0 0,-1 0-1 0 0,0 0 1 0 0,0 1-1 0 0,0-1 0 0 0,0 0 1 0 0,1 0-1 0 0,-1 0 0 0 0,0 0 1 0 0,0 1-1 0 0,0-1 1 0 0,0 0-1 0 0,0 0 0 0 0,0 0 1 0 0,0 1-1 0 0,0-1 1 0 0,0 0-1 0 0,1 0 0 0 0,-1 0 1 0 0,0 1-1 0 0,0-1 0 0 0,0 0 1 0 0,0 0-1 0 0,0 1 1 0 0,0-1-1 0 0,2 17 1392 0 0,-1-16-1227 0 0,2 45 949 0 0,-3 0-1 0 0,-7 75 0 0 0,0 51-2031 0 0,7-172 816 0 0,0 1 0 0 0,-1-1 0 0 0,1 1 0 0 0,0 0 0 0 0,0 0 0 0 0,0-1 0 0 0,0 1 0 0 0,0 0 0 0 0,0-1 0 0 0,0 1-1 0 0,0 0 1 0 0,0-1 0 0 0,1 1 0 0 0,-1 0 0 0 0,0-1 0 0 0,0 1 0 0 0,0 0 0 0 0,1-1 0 0 0,-1 1 0 0 0,0-1 0 0 0,1 1 0 0 0,-1-1-1 0 0,1 1 1 0 0,-1 0 0 0 0,1-1 0 0 0,-1 1 0 0 0,1-1 0 0 0,-1 0 0 0 0,1 1 0 0 0,-1-1 0 0 0,1 1 0 0 0,0-1 0 0 0,-1 0-1 0 0,1 0 1 0 0,-1 1 0 0 0,1-1 0 0 0,0 0 0 0 0,-1 0 0 0 0,1 0 0 0 0,0 0 0 0 0,-1 1 0 0 0,1-1 0 0 0,0 0 0 0 0,-1 0 0 0 0,1 0-1 0 0,0-1 1 0 0,0 1 0 0 0,-1 0 0 0 0,1 0 0 0 0,0 0 0 0 0,-1 0 0 0 0,1-1 0 0 0,-1 1 0 0 0,1 0 0 0 0,0-1 0 0 0,-1 1 0 0 0,1 0-1 0 0,0-2 1 0 0,7-2 13 0 0,-1-2 0 0 0,0 1 0 0 0,11-12 0 0 0,-9 9-15 0 0,-3 2 77 0 0,1 0-1 0 0,0 1 1 0 0,1 0-1 0 0,-1 0 1 0 0,1 0-1 0 0,0 1 1 0 0,0 0-1 0 0,1 1 0 0 0,13-4 1 0 0,-16 6-235 0 0,-1 0 1 0 0,1 0-1 0 0,0 1 1 0 0,0 0-1 0 0,-1 0 1 0 0,10 1-1 0 0,-8 1-811 0 0,0-1-1 0 0,0 1 1 0 0,0 1-1 0 0,0-1 1 0 0,10 6-1 0 0,-1 1-4293 0 0,3 1-2258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9:46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16940 0 0,'8'2'-96'0'0,"4"2"-905"0"0,4-1-7 0 0,7-2 216 0 0,-2-2 304 0 0,2-2 272 0 0,0 1 152 0 0,-3-1 32 0 0,-1 3 24 0 0,-3 0 8 0 0,-3 0 32 0 0,-1 1-168 0 0,-2 2-744 0 0,-1-3-977 0 0,-1 1-703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9:4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39 204 7610 0 0,'-1'0'153'0'0,"1"0"1"0"0,0 0 0 0 0,-1 0 0 0 0,1 0 0 0 0,0 0 0 0 0,0 0-1 0 0,-1 1 1 0 0,1-1 0 0 0,0 0 0 0 0,0 0 0 0 0,-1 0-1 0 0,1 0 1 0 0,0 0 0 0 0,-1 0 0 0 0,1 1 0 0 0,0-1 0 0 0,0 0-1 0 0,0 0 1 0 0,-1 0 0 0 0,1 1 0 0 0,0-1 0 0 0,0 0-1 0 0,0 0 1 0 0,-1 0 0 0 0,1 1 0 0 0,0-1 0 0 0,0 0 0 0 0,0 0-1 0 0,0 1 1 0 0,0-1 0 0 0,0 0 0 0 0,0 1 0 0 0,0-1-1 0 0,-1 0 1 0 0,1 0 0 0 0,0 1 0 0 0,0-1 0 0 0,0 0 0 0 0,0 1-1 0 0,1-1 1 0 0,-1 0 0 0 0,0 0 0 0 0,0 1 0 0 0,0-1-1 0 0,-4 22-325 0 0,3-17 686 0 0,-10 65 1289 0 0,-4 90 0 0 0,14-119-1720 0 0,2 0 0 0 0,2 0 0 0 0,12 65 0 0 0,-14-102-152 0 0,3 17-430 0 0,13 35 0 0 0,-16-52 228 0 0,1 0 0 0 0,0 0 0 0 0,-1 0 0 0 0,1 0 1 0 0,1 0-1 0 0,-1 0 0 0 0,0-1 0 0 0,1 1 0 0 0,0-1 1 0 0,0 0-1 0 0,0 0 0 0 0,0 0 0 0 0,1 0 0 0 0,-1 0 1 0 0,7 3-1 0 0,-9-6 22 0 0,1 1 0 0 0,0-1 0 0 0,-1 1 0 0 0,1-1 0 0 0,0 0 0 0 0,-1 0 0 0 0,1 0 0 0 0,0 0 0 0 0,0 0 0 0 0,-1 0 0 0 0,1 0 0 0 0,0-1 0 0 0,0 1 0 0 0,-1-1 1 0 0,1 1-1 0 0,-1-1 0 0 0,1 0 0 0 0,0 1 0 0 0,-1-1 0 0 0,1 0 0 0 0,-1 0 0 0 0,0 0 0 0 0,1 0 0 0 0,-1 0 0 0 0,0-1 0 0 0,1 1 0 0 0,-1 0 0 0 0,0 0 0 0 0,0-1 0 0 0,1-1 0 0 0,12-20-3596 0 0</inkml:trace>
  <inkml:trace contextRef="#ctx0" brushRef="#br0" timeOffset="1">231 1 19980 0 0,'-4'7'129'0'0,"0"0"0"0"0,1 0-1 0 0,0 0 1 0 0,0 1 0 0 0,0 0 0 0 0,1-1-1 0 0,-2 15 1 0 0,-3 60-399 0 0,4-21 350 0 0,-11 25 116 0 0,-31 103 0 0 0,3-20-1726 0 0,53-213-6186 0 0,6-18 4173 0 0,-4 17 3613 0 0,3 0-1 0 0,36-73 0 0 0,-51 116 130 0 0,0 0 0 0 0,0 0 0 0 0,0 0-1 0 0,0 0 1 0 0,1 0 0 0 0,-1 0 0 0 0,1 1 0 0 0,-1-1 0 0 0,1 0-1 0 0,0 1 1 0 0,0-1 0 0 0,-1 1 0 0 0,1 0 0 0 0,0-1 0 0 0,4 0-1 0 0,-5 2-74 0 0,1 0 1 0 0,-1 0-1 0 0,0 0 0 0 0,1 0 0 0 0,-1 0 0 0 0,0 1 0 0 0,0-1 0 0 0,0 1 0 0 0,1-1 0 0 0,-1 1 0 0 0,0-1 1 0 0,0 1-1 0 0,0 0 0 0 0,0-1 0 0 0,0 1 0 0 0,0 0 0 0 0,0 0 0 0 0,0 0 0 0 0,0 0 0 0 0,0 0 0 0 0,0 0 1 0 0,-1 0-1 0 0,1 0 0 0 0,0 0 0 0 0,-1 0 0 0 0,1 0 0 0 0,-1 1 0 0 0,1-1 0 0 0,0 2 0 0 0,25 54 1156 0 0,-20-40-1298 0 0,1-1 0 0 0,1 1 0 0 0,1-1 0 0 0,1-1 0 0 0,15 21 1 0 0,-15-28-1948 0 0,-7-14-3101 0 0,0-3 1709 0 0,6 6-362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9:4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8210 0 0,'-2'44'2570'0'0,"-2"0"0"0"0,-10 44 0 0 0,6-45-2561 0 0,2 0 0 0 0,-1 45-1 0 0,7-82-368 0 0,2 24-1485 0 0,4-12-3464 0 0</inkml:trace>
  <inkml:trace contextRef="#ctx0" brushRef="#br0" timeOffset="1">30 363 16428 0 0,'-5'12'459'0'0,"0"0"0"0"0,0 1 1 0 0,1-1-1 0 0,1 1 0 0 0,0 0 1 0 0,1 0-1 0 0,-1 19 1 0 0,3-27-496 0 0,0-1 0 0 0,1 1 1 0 0,-1-1-1 0 0,1 1 1 0 0,0-1-1 0 0,0 0 1 0 0,0 1-1 0 0,1-1 0 0 0,-1 0 1 0 0,1 0-1 0 0,0 0 1 0 0,0 0-1 0 0,1 0 0 0 0,-1-1 1 0 0,1 1-1 0 0,-1-1 1 0 0,1 1-1 0 0,1-1 1 0 0,-1 0-1 0 0,0 0 0 0 0,1 0 1 0 0,-1-1-1 0 0,1 1 1 0 0,0-1-1 0 0,7 3 0 0 0,-5-3-24 0 0,0 0-1 0 0,0 0 0 0 0,0-1 0 0 0,0 0 1 0 0,0 0-1 0 0,1-1 0 0 0,-1 0 0 0 0,0 0 1 0 0,1 0-1 0 0,-1-1 0 0 0,0 0 1 0 0,0 0-1 0 0,0-1 0 0 0,11-3 0 0 0,5-3-1517 0 0,0-1-1 0 0,31-19 1 0 0,-41 21 75 0 0,0-1-1 0 0,-1 0 1 0 0,11-11 0 0 0,4-5-3342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9:4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15843 0 0,'0'9'2752'0'0,"13"-1"-2870"0"0,16-6-1295 0 0,-22-2 1460 0 0,0 0 1 0 0,0 1 0 0 0,0 0 0 0 0,0 0 0 0 0,-1 0 0 0 0,1 1 0 0 0,0 0-1 0 0,-1 0 1 0 0,1 1 0 0 0,-1 0 0 0 0,0 0 0 0 0,0 1 0 0 0,0-1-1 0 0,-1 1 1 0 0,1 1 0 0 0,7 7 0 0 0,-9-8-1 0 0,0 0 1 0 0,0 1-1 0 0,-1-1 0 0 0,1 1 1 0 0,-1 0-1 0 0,0 0 0 0 0,-1 0 1 0 0,1 0-1 0 0,-1 1 0 0 0,0-1 1 0 0,0 1-1 0 0,-1-1 0 0 0,0 1 0 0 0,0-1 1 0 0,0 1-1 0 0,-1 0 0 0 0,0 0 1 0 0,0-1-1 0 0,0 1 0 0 0,-2 9 1 0 0,1-9 23 0 0,-1 0 1 0 0,1 0-1 0 0,-2 0 1 0 0,1 0-1 0 0,-1-1 1 0 0,1 1-1 0 0,-2-1 1 0 0,1 1-1 0 0,-1-1 1 0 0,1 0-1 0 0,-9 8 0 0 0,-1-1 166 0 0,-2 0 0 0 0,-23 16-1 0 0,0 0-211 0 0,34-25-40 0 0,1 1 0 0 0,-1 0 1 0 0,1 0-1 0 0,0 0 0 0 0,0 0 0 0 0,1 1 0 0 0,-1-1 1 0 0,1 1-1 0 0,0 0 0 0 0,0 0 0 0 0,0 0 0 0 0,1 0 1 0 0,0 0-1 0 0,0 0 0 0 0,0 0 0 0 0,0 0 0 0 0,1 0 0 0 0,0 0 1 0 0,0 0-1 0 0,0 1 0 0 0,1-1 0 0 0,0 0 0 0 0,2 8 1 0 0,1 3 47 0 0,0 0 0 0 0,1 0 0 0 0,1 0 0 0 0,1-1 0 0 0,0 1 0 0 0,10 14 0 0 0,-15-27-24 0 0,1 1-1 0 0,-1 0 1 0 0,1-1-1 0 0,0 1 1 0 0,0-1-1 0 0,0 0 1 0 0,0 1-1 0 0,1-2 1 0 0,-1 1 0 0 0,1 0-1 0 0,0-1 1 0 0,-1 0-1 0 0,1 1 1 0 0,0-2-1 0 0,1 1 1 0 0,-1 0 0 0 0,0-1-1 0 0,0 0 1 0 0,5 1-1 0 0,-4-2 2 0 0,0 0-1 0 0,0 0 0 0 0,-1 0 1 0 0,1-1-1 0 0,0 0 0 0 0,0 0 1 0 0,-1 0-1 0 0,1 0 1 0 0,-1-1-1 0 0,1 0 0 0 0,-1 0 1 0 0,0 0-1 0 0,1 0 1 0 0,-1-1-1 0 0,0 0 0 0 0,-1 0 1 0 0,7-5-1 0 0,1-3-450 0 0,0 0 1 0 0,-1 0-1 0 0,0-1 0 0 0,10-17 0 0 0,-13 18-1138 0 0,-1 0 0 0 0,-1 0-1 0 0,0 0 1 0 0,0-1 0 0 0,5-21-1 0 0,-5 0-4282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9:4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13027 0 0,'0'1'147'0'0,"0"0"1"0"0,0-1-1 0 0,0 1 1 0 0,0 0-1 0 0,1 0 1 0 0,-1 0-1 0 0,0-1 1 0 0,1 1-1 0 0,-1 0 1 0 0,0 0-1 0 0,1-1 1 0 0,-1 1-1 0 0,1 0 1 0 0,-1-1-1 0 0,1 1 1 0 0,0 0-1 0 0,-1-1 1 0 0,1 1-1 0 0,-1-1 1 0 0,1 1-1 0 0,0-1 1 0 0,0 1-1 0 0,-1-1 1 0 0,1 0-1 0 0,0 1 1 0 0,0-1-1 0 0,-1 0 1 0 0,1 1-1 0 0,0-1 1 0 0,0 0 0 0 0,0 0-1 0 0,0 0 1 0 0,-1 0-1 0 0,1 0 1 0 0,0 0-1 0 0,0 0 1 0 0,0 0-1 0 0,0 0 1 0 0,1-1-1 0 0,45-8-1235 0 0,-26 4 1440 0 0,-13 5-367 0 0,0 0 0 0 0,1 0 0 0 0,-1 1 0 0 0,0 0 0 0 0,11 3 0 0 0,-11-3-532 0 0,0 1 0 0 0,0-1-1 0 0,0 0 1 0 0,0-1 0 0 0,8 0 0 0 0,-14 0 298 0 0,-1 0 0 0 0,1-1 1 0 0,-1 1-1 0 0,1-1 0 0 0,-1 1 0 0 0,0-1 1 0 0,1 0-1 0 0,-1 0 0 0 0,0 1 0 0 0,0-1 1 0 0,1 0-1 0 0,-1 0 0 0 0,0 0 0 0 0,0 0 1 0 0,0-1-1 0 0,0 1 0 0 0,0 0 1 0 0,0 0-1 0 0,-1 0 0 0 0,1-1 0 0 0,0 1 1 0 0,-1-1-1 0 0,1 1 0 0 0,-1 0 0 0 0,1-1 1 0 0,-1 1-1 0 0,0-1 0 0 0,1 1 0 0 0,-1-3 1 0 0,1-5-330 0 0,-1 0 0 0 0,1-1 0 0 0,-3-13 0 0 0,2 17 360 0 0,-2-27-348 0 0,2 14 775 0 0,-1 0 1 0 0,-1 0-1 0 0,-1 0 1 0 0,0 1 0 0 0,-10-31-1 0 0,13 49-70 0 0,0 0 0 0 0,0-1 0 0 0,0 1 0 0 0,0 0 0 0 0,0 0 0 0 0,0-1 0 0 0,0 1 0 0 0,0 0 0 0 0,0 0 0 0 0,0-1 0 0 0,0 1 0 0 0,0 0 0 0 0,0-1 0 0 0,0 1 0 0 0,-1 0 0 0 0,1 0 0 0 0,0 0 0 0 0,0-1 0 0 0,0 1 0 0 0,0 0 0 0 0,-1 0 0 0 0,1-1 0 0 0,0 1 0 0 0,0 0 0 0 0,0 0-1 0 0,-1 0 1 0 0,1 0 0 0 0,0-1 0 0 0,0 1 0 0 0,0 0 0 0 0,-1 0 0 0 0,1 0 0 0 0,0 0 0 0 0,0 0 0 0 0,-1 0 0 0 0,1 0 0 0 0,0 0 0 0 0,-1 0 0 0 0,1 0 0 0 0,0 0 0 0 0,0 0 0 0 0,-1 0 0 0 0,1 0 0 0 0,0 0 0 0 0,0 0 0 0 0,-1 0 0 0 0,1 0 0 0 0,0 0 0 0 0,-1 0 0 0 0,-5 17 2924 0 0,1 25-1454 0 0,1 189-218 0 0,6-188-1443 0 0,2 1 1 0 0,2-1-1 0 0,14 55 1 0 0,-8-73-1676 0 0,-12-25 1550 0 0,1 1 0 0 0,-1-1 0 0 0,1 0 0 0 0,-1 1-1 0 0,1-1 1 0 0,-1 0 0 0 0,1 0 0 0 0,-1 1 0 0 0,1-1 0 0 0,-1 0 0 0 0,1 0 0 0 0,-1 0 0 0 0,1 0 0 0 0,-1 0 0 0 0,1 0 0 0 0,-1 0 0 0 0,1 0 0 0 0,0 0 0 0 0,-1 0 0 0 0,1 0 0 0 0,-1 0-1 0 0,1 0 1 0 0,-1 0 0 0 0,1 0 0 0 0,-1-1 0 0 0,1 1 0 0 0,-1 0 0 0 0,1 0 0 0 0,-1-1 0 0 0,1 1 0 0 0,-1 0 0 0 0,1-1 0 0 0,-1 1 0 0 0,1 0 0 0 0,-1-1 0 0 0,0 1 0 0 0,1-1 0 0 0,-1 1 0 0 0,0-1-1 0 0,1 1 1 0 0,-1-1 0 0 0,0 1 0 0 0,0-1 0 0 0,1 1 0 0 0,-1-2 0 0 0,11-15-5329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9:48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90 21085 0 0,'-1'1'19'0'0,"1"-1"1"0"0,-1 0 0 0 0,0 1 0 0 0,0-1 0 0 0,0 1-1 0 0,1-1 1 0 0,-1 1 0 0 0,0-1 0 0 0,1 1 0 0 0,-1-1-1 0 0,0 1 1 0 0,1 0 0 0 0,-1-1 0 0 0,1 1 0 0 0,-1 0-1 0 0,1-1 1 0 0,-1 1 0 0 0,1 0 0 0 0,-1 0 0 0 0,1 0-1 0 0,0-1 1 0 0,0 1 0 0 0,-1 0 0 0 0,1 0 0 0 0,0 0-1 0 0,0 0 1 0 0,0 0 0 0 0,0-1 0 0 0,0 1 0 0 0,0 0-1 0 0,0 1 1 0 0,9 32-281 0 0,-3-13 319 0 0,4 75 143 0 0,1 9 192 0 0,-8-92-357 0 0,0 0 0 0 0,0-1-1 0 0,1 0 1 0 0,1 0 0 0 0,0 0 0 0 0,7 12-1 0 0,-10-21-26 0 0,0 0 0 0 0,1 1 0 0 0,0-1 0 0 0,0-1 0 0 0,0 1 0 0 0,0 0 0 0 0,0-1 0 0 0,0 0 0 0 0,1 1 0 0 0,-1-1 0 0 0,1-1 0 0 0,-1 1 0 0 0,1 0 0 0 0,0-1 0 0 0,0 0 0 0 0,0 0 0 0 0,0 0 0 0 0,0 0 0 0 0,0-1 0 0 0,0 0 0 0 0,7 0 0 0 0,9 0-401 0 0,0-1-1 0 0,-1-2 0 0 0,24-5 1 0 0,-32 6-211 0 0,-5 1-174 0 0,0 1-1 0 0,0-1 1 0 0,-1-1-1 0 0,1 1 1 0 0,0-1-1 0 0,-1 0 1 0 0,1-1-1 0 0,-1 1 1 0 0,0-1-1 0 0,0 0 1 0 0,0 0-1 0 0,0-1 1 0 0,-1 1-1 0 0,1-1 1 0 0,-1 0-1 0 0,0 0 1 0 0,5-6-1 0 0,3-13-3555 0 0</inkml:trace>
  <inkml:trace contextRef="#ctx0" brushRef="#br0" timeOffset="1">378 0 17252 0 0,'-7'14'2280'0'0,"4"2"-1896"0"0,2 7-360 0 0,5 2-72 0 0,3 1 24 0 0,-1 4 8 0 0,1 3 8 0 0,-6 2 16 0 0,1 3 8 0 0,-2-2 0 0 0,-2-1 8 0 0,1-4-16 0 0,1-4-144 0 0,1-2-576 0 0,2-5-1064 0 0,0-5-1825 0 0,0-5-648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9:4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200 109 20380 0 0,'-1'5'9'0'0,"0"-1"0"0"0,0 1-1 0 0,1 0 1 0 0,0-1-1 0 0,0 1 1 0 0,0 0-1 0 0,0 0 1 0 0,1-1 0 0 0,0 1-1 0 0,0 0 1 0 0,0-1-1 0 0,0 1 1 0 0,1-1 0 0 0,0 0-1 0 0,0 1 1 0 0,0-1-1 0 0,0 0 1 0 0,1 0-1 0 0,-1 0 1 0 0,1-1 0 0 0,0 1-1 0 0,0 0 1 0 0,7 4-1 0 0,-4-3-26 0 0,0 0 0 0 0,0-1 0 0 0,0 1 0 0 0,0-1 0 0 0,1-1 0 0 0,0 0 0 0 0,0 0 0 0 0,0 0 0 0 0,0 0-1 0 0,0-1 1 0 0,1-1 0 0 0,-1 1 0 0 0,1-1 0 0 0,10 0 0 0 0,-14-1-3 0 0,1-1 1 0 0,-1 1-1 0 0,0-1 0 0 0,1-1 1 0 0,-1 1-1 0 0,0 0 0 0 0,0-1 1 0 0,0 0-1 0 0,0 0 0 0 0,0 0 1 0 0,0-1-1 0 0,0 1 0 0 0,-1-1 1 0 0,1 0-1 0 0,-1 0 1 0 0,0 0-1 0 0,0 0 0 0 0,0 0 1 0 0,0-1-1 0 0,-1 0 0 0 0,1 1 1 0 0,-1-1-1 0 0,0 0 0 0 0,0 0 1 0 0,0 0-1 0 0,-1-1 0 0 0,2-4 1 0 0,-1 3 31 0 0,0 0 1 0 0,-1 0 0 0 0,1 0-1 0 0,-1 0 1 0 0,-1 0 0 0 0,1-1-1 0 0,-1 1 1 0 0,0 0-1 0 0,0 0 1 0 0,-1 0 0 0 0,0-1-1 0 0,0 1 1 0 0,0 0 0 0 0,-1 0-1 0 0,0 0 1 0 0,0 1 0 0 0,-1-1-1 0 0,1 0 1 0 0,-5-6 0 0 0,2 7 62 0 0,-1 0 1 0 0,0-1 0 0 0,0 2 0 0 0,0-1-1 0 0,0 1 1 0 0,-1 0 0 0 0,1 0 0 0 0,-1 0-1 0 0,0 1 1 0 0,0 0 0 0 0,-1 1 0 0 0,1 0-1 0 0,0 0 1 0 0,-1 0 0 0 0,0 1 0 0 0,1 0-1 0 0,-1 0 1 0 0,-14 2 0 0 0,9-1-1 0 0,0 1-1 0 0,0 0 1 0 0,1 1 0 0 0,-1 0 0 0 0,0 1 0 0 0,1 1 0 0 0,0 0 0 0 0,0 1-1 0 0,0 0 1 0 0,-18 10 0 0 0,19-7-152 0 0,0 0 0 0 0,1 0 0 0 0,0 1 0 0 0,1 0 0 0 0,0 1 0 0 0,0 0 0 0 0,1 1 0 0 0,0-1 0 0 0,1 2 0 0 0,0-1 0 0 0,1 1 0 0 0,0 0 0 0 0,1 0 0 0 0,-7 23 0 0 0,11-31-283 0 0,1 0 0 0 0,-1 0 0 0 0,1 0 0 0 0,0 0 0 0 0,0 0-1 0 0,1 0 1 0 0,-1 0 0 0 0,1 0 0 0 0,2 8 0 0 0,-1-7-524 0 0,0-1 0 0 0,1 1 1 0 0,-1 0-1 0 0,1-1 1 0 0,0 1-1 0 0,0-1 0 0 0,5 5 1 0 0,21 19-5947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29:4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87 27662 0 0,'-12'2'296'0'0,"4"1"-296"0"0,1-2-192 0 0,4-2-144 0 0,5-4-216 0 0,0-1-208 0 0,1-2-273 0 0,2-3-623 0 0,2-2-1329 0 0,0-7-2992 0 0,2-9-3185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0:3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70 111 8346 0 0,'-12'16'741'0'0,"0"-1"0"0"0,-14 28 1 0 0,23-37-772 0 0,0 0 1 0 0,0 0-1 0 0,1 0 1 0 0,0 1-1 0 0,0-1 1 0 0,0 0-1 0 0,1 1 1 0 0,0-1-1 0 0,1 1 1 0 0,-1 0-1 0 0,1 9 1 0 0,1-12 37 0 0,0-1 1 0 0,1 1 0 0 0,-1-1 0 0 0,1 1 0 0 0,0-1-1 0 0,-1 0 1 0 0,1 0 0 0 0,1 0 0 0 0,-1 0 0 0 0,0 0 0 0 0,1 0-1 0 0,0 0 1 0 0,-1-1 0 0 0,1 1 0 0 0,5 2 0 0 0,48 30 480 0 0,-42-28-440 0 0,55 25 25 0 0,-65-31-70 0 0,1 1 0 0 0,0-1 0 0 0,-1 1 0 0 0,1-1 0 0 0,0-1 0 0 0,0 1 1 0 0,0-1-1 0 0,0 0 0 0 0,0 0 0 0 0,0 0 0 0 0,-1 0 0 0 0,9-3 0 0 0,-10 2 9 0 0,-1 0-1 0 0,0-1 1 0 0,1 1-1 0 0,-1-1 1 0 0,0 1-1 0 0,0-1 0 0 0,0 0 1 0 0,0 0-1 0 0,-1 0 1 0 0,1 0-1 0 0,0 0 1 0 0,-1 0-1 0 0,1 0 0 0 0,-1 0 1 0 0,0-1-1 0 0,0 1 1 0 0,0-1-1 0 0,0 1 1 0 0,0-1-1 0 0,-1 1 0 0 0,1-1 1 0 0,-1 1-1 0 0,1-1 1 0 0,-1 0-1 0 0,0 1 1 0 0,0-4-1 0 0,0-7 114 0 0,0 0 1 0 0,-2 0-1 0 0,-4-25 1 0 0,2 18 56 0 0,-2 0 0 0 0,-1 0 0 0 0,0 0 0 0 0,-1 1 0 0 0,-1 0 0 0 0,-18-27 0 0 0,23 38-105 0 0,-2 0 0 0 0,1 1 0 0 0,-1 0 1 0 0,0 0-1 0 0,0 1 0 0 0,-1-1 0 0 0,0 1 0 0 0,0 1 1 0 0,0-1-1 0 0,-1 1 0 0 0,0 1 0 0 0,0 0 0 0 0,0 0 1 0 0,0 0-1 0 0,-1 1 0 0 0,0 0 0 0 0,-14-3 0 0 0,21 6-78 0 0,1 0-1 0 0,-1 0 0 0 0,0-1 0 0 0,0 1 0 0 0,0 0 1 0 0,0 1-1 0 0,0-1 0 0 0,1 0 0 0 0,-1 0 0 0 0,0 1 1 0 0,0-1-1 0 0,0 1 0 0 0,1 0 0 0 0,-1 0 0 0 0,0-1 0 0 0,1 1 1 0 0,-1 0-1 0 0,1 0 0 0 0,-1 0 0 0 0,1 1 0 0 0,-1-1 1 0 0,1 0-1 0 0,-2 2 0 0 0,2 0-200 0 0,-1-1 1 0 0,1 1-1 0 0,0-1 1 0 0,-1 1-1 0 0,1 0 1 0 0,1 0-1 0 0,-1-1 1 0 0,0 1-1 0 0,1 0 1 0 0,-1 0-1 0 0,1 0 1 0 0,0 0-1 0 0,0 5 1 0 0,0-4-244 0 0,1 0 1 0 0,-1 0-1 0 0,1 0 1 0 0,0 0-1 0 0,0 0 0 0 0,0 0 1 0 0,1 0-1 0 0,0 0 1 0 0,3 6-1 0 0,-4-9 199 0 0,0 1 0 0 0,0 0-1 0 0,0-1 1 0 0,0 1 0 0 0,1-1-1 0 0,-1 0 1 0 0,1 1 0 0 0,-1-1 0 0 0,1 0-1 0 0,-1 0 1 0 0,1 0 0 0 0,0 0-1 0 0,-1 0 1 0 0,1 0 0 0 0,0 0 0 0 0,0-1-1 0 0,0 1 1 0 0,-1-1 0 0 0,5 1 0 0 0,12 5-1428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6:30:4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94 1824 0 0,'-2'-25'198'0'0,"0"18"-23"0"0,1 0-1 0 0,1 0 1 0 0,-1 0-1 0 0,1 0 1 0 0,1 0-1 0 0,-1-1 1 0 0,3-8-1 0 0,-3 16-146 0 0,0 0 1 0 0,0 0-1 0 0,0 0 1 0 0,0-1-1 0 0,0 1 0 0 0,0 0 1 0 0,0 0-1 0 0,0 0 1 0 0,0 0-1 0 0,0 0 0 0 0,0 0 1 0 0,0 0-1 0 0,0 0 0 0 0,0 0 1 0 0,0 0-1 0 0,0-1 1 0 0,0 1-1 0 0,0 0 0 0 0,0 0 1 0 0,0 0-1 0 0,0 0 0 0 0,0 0 1 0 0,0 0-1 0 0,0 0 1 0 0,0 0-1 0 0,0 0 0 0 0,0 0 1 0 0,0 0-1 0 0,0 0 1 0 0,1 0-1 0 0,-1-1 0 0 0,0 1 1 0 0,0 0-1 0 0,0 0 0 0 0,0 0 1 0 0,0 0-1 0 0,0 0 1 0 0,0 0-1 0 0,0 0 0 0 0,0 0 1 0 0,0 0-1 0 0,1 0 1 0 0,-1 0-1 0 0,0 0 0 0 0,0 0 1 0 0,0 0-1 0 0,0 0 0 0 0,0 0 1 0 0,0 0-1 0 0,0 0 1 0 0,0 0-1 0 0,0 0 0 0 0,0 0 1 0 0,1 0-1 0 0,-1 0 1 0 0,0 0-1 0 0,0 1 0 0 0,0-1 1 0 0,0 0-1 0 0,0 0 0 0 0,0 0 1 0 0,0 0-1 0 0,0 0 1 0 0,0 0-1 0 0,0 0 0 0 0,4 9 1117 0 0,0 12 310 0 0,3 160 2531 0 0,-4-34-4867 0 0,-2-139 55 0 0,-1 1 0 0 0,0-1 0 0 0,0 0 0 0 0,-1 0 0 0 0,-1 12 0 0 0,0-17 556 0 0,1 1 0 0 0,0 0 0 0 0,-1 0 1 0 0,0-1-1 0 0,0 1 0 0 0,0-1 0 0 0,0 1 0 0 0,-1-1 1 0 0,1 0-1 0 0,-1 0 0 0 0,0 0 0 0 0,-5 5 1 0 0,-38 39 252 0 0,35-35 567 0 0,0 0 0 0 0,0-1 1 0 0,-16 12-1 0 0,26-23-496 0 0,1 1 0 0 0,0-1 0 0 0,0 0 0 0 0,0 1 0 0 0,-1-1 0 0 0,1 0-1 0 0,0 0 1 0 0,0 0 0 0 0,-1 1 0 0 0,1-1 0 0 0,0 0 0 0 0,-1 0 0 0 0,1 0 0 0 0,0 1 0 0 0,-1-1 0 0 0,1 0 0 0 0,0 0 0 0 0,-1 0-1 0 0,1 0 1 0 0,0 0 0 0 0,-1 0 0 0 0,1 0 0 0 0,0 0 0 0 0,-1 0 0 0 0,1 0 0 0 0,-1 0 0 0 0,1 0 0 0 0,0 0 0 0 0,-1 0 0 0 0,1 0-1 0 0,0 0 1 0 0,-1-1 0 0 0,1 1 0 0 0,0 0 0 0 0,-1 0 0 0 0,1 0 0 0 0,0 0 0 0 0,0-1 0 0 0,-1 1 0 0 0,1 0 0 0 0,0 0 0 0 0,0-1 0 0 0,-1 1-1 0 0,1 0 1 0 0,0 0 0 0 0,0-1 0 0 0,-1 1 0 0 0,1 0 0 0 0,0-1 0 0 0,0 1 0 0 0,0 0 0 0 0,0-1 0 0 0,0 1 0 0 0,0 0 0 0 0,0-1-1 0 0,-1 0 1 0 0,1 0 56 0 0,0 0-1 0 0,0 0 1 0 0,0-1-1 0 0,0 1 1 0 0,0 0-1 0 0,1-1 1 0 0,-1 1-1 0 0,0 0 1 0 0,1 0-1 0 0,-1-1 1 0 0,0 1-1 0 0,1 0 1 0 0,0 0-1 0 0,-1 0 1 0 0,2-2-1 0 0,2-1-36 0 0,0 1-1 0 0,1-1 1 0 0,-1 1 0 0 0,1 0-1 0 0,0 0 1 0 0,0 0-1 0 0,0 1 1 0 0,0 0 0 0 0,0 0-1 0 0,1 0 1 0 0,-1 1-1 0 0,1-1 1 0 0,-1 1 0 0 0,1 1-1 0 0,0-1 1 0 0,6 1-1 0 0,10-1-115 0 0,0 2-1 0 0,39 6 0 0 0,-53-6 112 0 0,-1 0 0 0 0,1 1 0 0 0,-1 0 1 0 0,1 0-1 0 0,-1 0 0 0 0,0 1 0 0 0,0 0 0 0 0,0 1 0 0 0,10 7 0 0 0,-56 14 2708 0 0,37-23-2769 0 0,0-1 1 0 0,0 1 0 0 0,1 0 0 0 0,-1 0-1 0 0,1 0 1 0 0,-1 0 0 0 0,1 0 0 0 0,0 1 0 0 0,0-1-1 0 0,0 0 1 0 0,0 0 0 0 0,0 1 0 0 0,0-1-1 0 0,1 1 1 0 0,-1-1 0 0 0,1 0 0 0 0,0 1-1 0 0,0-1 1 0 0,0 1 0 0 0,0-1 0 0 0,0 1-1 0 0,0-1 1 0 0,0 1 0 0 0,1-1 0 0 0,0 1 0 0 0,-1-1-1 0 0,1 0 1 0 0,0 1 0 0 0,0-1 0 0 0,0 0-1 0 0,0 0 1 0 0,1 0 0 0 0,-1 0 0 0 0,0 0-1 0 0,3 3 1 0 0,-1-2-43 0 0,-1-1 0 0 0,1 1 0 0 0,-1 0-1 0 0,1-1 1 0 0,0 0 0 0 0,0 1 0 0 0,0-1 0 0 0,0 0-1 0 0,1-1 1 0 0,-1 1 0 0 0,0-1 0 0 0,1 1 0 0 0,-1-1-1 0 0,1 0 1 0 0,0 0 0 0 0,-1 0 0 0 0,1-1-1 0 0,0 0 1 0 0,-1 1 0 0 0,1-1 0 0 0,0 0 0 0 0,0-1-1 0 0,4 0 1 0 0,3-3-1145 0 0,1 0-1 0 0,-1-1 1 0 0,-1-1-1 0 0,1 0 1 0 0,15-12-1 0 0,-14 10-1108 0 0,-3 2-635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8D335-716D-436F-8790-EFC1BC10AD5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79FB9-DD20-4D10-A4F6-155EBE65D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38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79FB9-DD20-4D10-A4F6-155EBE65DA4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42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79FB9-DD20-4D10-A4F6-155EBE65DA4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67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1DFF6-08B5-4029-8784-52CF712CA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45D97-B2E7-4129-86B6-FC0DC7090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337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9429A-9444-45D2-BA1C-74B7C3EA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858" y="215496"/>
            <a:ext cx="10515600" cy="71837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722D6B-C12F-44B7-9280-EE885B597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D3F97-C7A5-40CC-96D5-AE09DD03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30313-5AC6-44B4-9FE4-710DA527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C89EE6E-2B60-4EF7-AA12-1E568878D1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25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37B221-FAE1-4D26-87B6-9D8D536F6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0E882E-BE92-4826-94CA-5256077B0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C6831-07FC-4D92-8863-05F46DC7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94984-EFAB-4183-90CB-40033B5C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0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8A2F0-DCAB-4FB9-AE80-EB485605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7ED1D-9A10-4C88-86B4-35D286D4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274"/>
            <a:ext cx="10515600" cy="533733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1400"/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762F5F-C1A3-43E9-9894-EB25809145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E7CF88B-15C7-4946-941C-3CEE9E28D4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25944" y="6543426"/>
            <a:ext cx="1529559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600" i="1" dirty="0">
                <a:solidFill>
                  <a:srgbClr val="898989"/>
                </a:solidFill>
                <a:latin typeface="+mn-ea"/>
                <a:ea typeface="+mn-ea"/>
              </a:rPr>
              <a:t>지식표현</a:t>
            </a:r>
            <a:r>
              <a:rPr lang="en-US" altLang="ko-KR" sz="1600" i="1" dirty="0">
                <a:solidFill>
                  <a:srgbClr val="898989"/>
                </a:solidFill>
                <a:latin typeface="+mn-ea"/>
                <a:ea typeface="+mn-ea"/>
              </a:rPr>
              <a:t>   </a:t>
            </a:r>
            <a:fld id="{81E509F3-8D44-4D09-900D-D3025E1CD194}" type="slidenum">
              <a:rPr lang="ko-KR" altLang="en-US" sz="1600" smtClean="0"/>
              <a:pPr marL="0" marR="0" lvl="0" indent="-228600" algn="l" defTabSz="914400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‹#›</a:t>
            </a:fld>
            <a:endParaRPr lang="ko-KR" altLang="en-US" sz="1600" i="1" dirty="0">
              <a:solidFill>
                <a:srgbClr val="89898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247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4A040-DD5D-45C1-893C-EABD0925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BC8A70-0594-4105-B929-D550E5454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7E038-70C8-4FA6-BB7F-5EA301D6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86888-1EC6-499C-965B-CC14C5BA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5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6F6BC-01E6-4A1B-86CD-059D53DA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5FAE2-A57C-4890-BAFA-E8A6AA026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C41300-A9AC-4E5D-B058-A6914C3AC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82318-830F-43F3-954F-BC52ED32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D539B32-F540-4396-93E9-A868B51116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A430870-EAEF-460E-981C-9CF1E2381C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25944" y="6543426"/>
            <a:ext cx="1529559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600" i="1" dirty="0">
                <a:solidFill>
                  <a:srgbClr val="898989"/>
                </a:solidFill>
                <a:latin typeface="+mn-ea"/>
                <a:ea typeface="+mn-ea"/>
              </a:rPr>
              <a:t>지식표현</a:t>
            </a:r>
            <a:r>
              <a:rPr lang="en-US" altLang="ko-KR" sz="1600" i="1" dirty="0">
                <a:solidFill>
                  <a:srgbClr val="898989"/>
                </a:solidFill>
                <a:latin typeface="+mn-ea"/>
                <a:ea typeface="+mn-ea"/>
              </a:rPr>
              <a:t>   </a:t>
            </a:r>
            <a:fld id="{81E509F3-8D44-4D09-900D-D3025E1CD194}" type="slidenum">
              <a:rPr lang="ko-KR" altLang="en-US" sz="1600" smtClean="0"/>
              <a:pPr marL="0" marR="0" lvl="0" indent="-228600" algn="l" defTabSz="914400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‹#›</a:t>
            </a:fld>
            <a:endParaRPr lang="ko-KR" altLang="en-US" sz="1600" i="1" dirty="0">
              <a:solidFill>
                <a:srgbClr val="89898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909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20D41-E09B-4133-8F8C-8046F88B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3476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072A25-E94E-4B48-BFBD-5705E2DC9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437B0-5EA2-4C37-ABAE-3DF8DBF8D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7AA46D-5F86-499C-AD07-0A3E9EB24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6A0AC3-22F2-4C28-8EB7-5EB6D6BA4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E0003E-19A2-4372-87D7-E797FFE5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BA8323-C6FD-446C-AEFC-19ED9DC5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775CA53-E7E1-467D-8F93-34F9033838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94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DF650-3CCF-4191-8DC2-8AF636DA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78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E7536C-B16F-469D-8FAF-BA4EFD29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F3FAA0-42F3-4844-ABE1-B4CD2073D2C2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15AB69-4F93-4750-818B-00A57803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D1F1E3F-0736-4FC7-904D-6AA3290673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43F4613-3BA8-410E-9A6B-15BE7F31AC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25944" y="6543426"/>
            <a:ext cx="1529559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600" i="1" dirty="0">
                <a:solidFill>
                  <a:srgbClr val="898989"/>
                </a:solidFill>
                <a:latin typeface="+mn-ea"/>
                <a:ea typeface="+mn-ea"/>
              </a:rPr>
              <a:t>지식표현</a:t>
            </a:r>
            <a:r>
              <a:rPr lang="en-US" altLang="ko-KR" sz="1600" i="1" dirty="0">
                <a:solidFill>
                  <a:srgbClr val="898989"/>
                </a:solidFill>
                <a:latin typeface="+mn-ea"/>
                <a:ea typeface="+mn-ea"/>
              </a:rPr>
              <a:t>   </a:t>
            </a:r>
            <a:fld id="{81E509F3-8D44-4D09-900D-D3025E1CD194}" type="slidenum">
              <a:rPr lang="ko-KR" altLang="en-US" sz="1600" smtClean="0"/>
              <a:pPr marL="0" marR="0" lvl="0" indent="-228600" algn="l" defTabSz="914400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‹#›</a:t>
            </a:fld>
            <a:endParaRPr lang="ko-KR" altLang="en-US" sz="1600" i="1" dirty="0">
              <a:solidFill>
                <a:srgbClr val="89898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471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81CB11-003D-4896-A494-B73DF910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E501E-B275-4A89-98FD-E439FCEF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4D67E-22CA-46E4-A221-710C241C9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CD281-20EF-4D64-ADC3-C7DA8BAEA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17E50-7D4D-4AA5-A2E4-4BFF9E7A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CBFEB-B6C4-4F23-8EE4-213B6EF9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04AB4-21C1-4886-8E6C-78E7B581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50E73D-FCFC-4608-9E6D-9F87D093B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6D9979-DEBE-4D36-855F-DC8018B81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9054D-B905-41BB-908F-70DCFC48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44771-9929-4D3E-A472-7CA08EE4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72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90CB0-2469-4BDA-916C-DD0B08951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4274"/>
            <a:ext cx="10515600" cy="533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E6114BE-7EB9-4CF1-AFA7-1881F2B65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4936" y="336392"/>
            <a:ext cx="10688864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889F79B-6A58-46BE-8730-16CD22A7B2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1643"/>
            <a:ext cx="2117567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ko-KR" sz="1600" i="1" dirty="0"/>
              <a:t>Artificial Intelligence</a:t>
            </a:r>
            <a:endParaRPr lang="ko-KR" altLang="en-US" sz="1600" i="1" dirty="0">
              <a:solidFill>
                <a:srgbClr val="89898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643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2.xml"/><Relationship Id="rId13" Type="http://schemas.openxmlformats.org/officeDocument/2006/relationships/image" Target="../media/image95.png"/><Relationship Id="rId18" Type="http://schemas.openxmlformats.org/officeDocument/2006/relationships/customXml" Target="../ink/ink97.xml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12" Type="http://schemas.openxmlformats.org/officeDocument/2006/relationships/customXml" Target="../ink/ink94.xml"/><Relationship Id="rId17" Type="http://schemas.openxmlformats.org/officeDocument/2006/relationships/image" Target="../media/image97.png"/><Relationship Id="rId2" Type="http://schemas.openxmlformats.org/officeDocument/2006/relationships/customXml" Target="../ink/ink89.xml"/><Relationship Id="rId16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.xml"/><Relationship Id="rId11" Type="http://schemas.openxmlformats.org/officeDocument/2006/relationships/image" Target="../media/image94.png"/><Relationship Id="rId5" Type="http://schemas.openxmlformats.org/officeDocument/2006/relationships/image" Target="../media/image91.png"/><Relationship Id="rId15" Type="http://schemas.openxmlformats.org/officeDocument/2006/relationships/image" Target="../media/image96.png"/><Relationship Id="rId10" Type="http://schemas.openxmlformats.org/officeDocument/2006/relationships/customXml" Target="../ink/ink93.xml"/><Relationship Id="rId19" Type="http://schemas.openxmlformats.org/officeDocument/2006/relationships/image" Target="../media/image98.png"/><Relationship Id="rId4" Type="http://schemas.openxmlformats.org/officeDocument/2006/relationships/customXml" Target="../ink/ink90.xml"/><Relationship Id="rId9" Type="http://schemas.openxmlformats.org/officeDocument/2006/relationships/image" Target="../media/image93.png"/><Relationship Id="rId14" Type="http://schemas.openxmlformats.org/officeDocument/2006/relationships/customXml" Target="../ink/ink9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1.xml"/><Relationship Id="rId13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1.png"/><Relationship Id="rId12" Type="http://schemas.openxmlformats.org/officeDocument/2006/relationships/customXml" Target="../ink/ink103.xml"/><Relationship Id="rId17" Type="http://schemas.openxmlformats.org/officeDocument/2006/relationships/image" Target="../media/image106.png"/><Relationship Id="rId2" Type="http://schemas.openxmlformats.org/officeDocument/2006/relationships/customXml" Target="../ink/ink98.xml"/><Relationship Id="rId16" Type="http://schemas.openxmlformats.org/officeDocument/2006/relationships/customXml" Target="../ink/ink1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.xml"/><Relationship Id="rId11" Type="http://schemas.openxmlformats.org/officeDocument/2006/relationships/image" Target="../media/image103.png"/><Relationship Id="rId5" Type="http://schemas.openxmlformats.org/officeDocument/2006/relationships/image" Target="../media/image100.png"/><Relationship Id="rId15" Type="http://schemas.openxmlformats.org/officeDocument/2006/relationships/image" Target="../media/image105.png"/><Relationship Id="rId10" Type="http://schemas.openxmlformats.org/officeDocument/2006/relationships/customXml" Target="../ink/ink102.xml"/><Relationship Id="rId4" Type="http://schemas.openxmlformats.org/officeDocument/2006/relationships/customXml" Target="../ink/ink99.xml"/><Relationship Id="rId9" Type="http://schemas.openxmlformats.org/officeDocument/2006/relationships/image" Target="../media/image102.png"/><Relationship Id="rId14" Type="http://schemas.openxmlformats.org/officeDocument/2006/relationships/customXml" Target="../ink/ink10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13" Type="http://schemas.openxmlformats.org/officeDocument/2006/relationships/image" Target="../media/image112.png"/><Relationship Id="rId18" Type="http://schemas.openxmlformats.org/officeDocument/2006/relationships/customXml" Target="../ink/ink114.xml"/><Relationship Id="rId26" Type="http://schemas.openxmlformats.org/officeDocument/2006/relationships/customXml" Target="../ink/ink118.xml"/><Relationship Id="rId3" Type="http://schemas.openxmlformats.org/officeDocument/2006/relationships/image" Target="../media/image107.png"/><Relationship Id="rId21" Type="http://schemas.openxmlformats.org/officeDocument/2006/relationships/image" Target="../media/image116.png"/><Relationship Id="rId7" Type="http://schemas.openxmlformats.org/officeDocument/2006/relationships/image" Target="../media/image109.png"/><Relationship Id="rId12" Type="http://schemas.openxmlformats.org/officeDocument/2006/relationships/customXml" Target="../ink/ink111.xml"/><Relationship Id="rId17" Type="http://schemas.openxmlformats.org/officeDocument/2006/relationships/image" Target="../media/image114.png"/><Relationship Id="rId25" Type="http://schemas.openxmlformats.org/officeDocument/2006/relationships/image" Target="../media/image118.png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20" Type="http://schemas.openxmlformats.org/officeDocument/2006/relationships/customXml" Target="../ink/ink115.xml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11" Type="http://schemas.openxmlformats.org/officeDocument/2006/relationships/image" Target="../media/image111.png"/><Relationship Id="rId24" Type="http://schemas.openxmlformats.org/officeDocument/2006/relationships/customXml" Target="../ink/ink117.xml"/><Relationship Id="rId5" Type="http://schemas.openxmlformats.org/officeDocument/2006/relationships/image" Target="../media/image108.png"/><Relationship Id="rId15" Type="http://schemas.openxmlformats.org/officeDocument/2006/relationships/image" Target="../media/image113.png"/><Relationship Id="rId23" Type="http://schemas.openxmlformats.org/officeDocument/2006/relationships/image" Target="../media/image117.png"/><Relationship Id="rId28" Type="http://schemas.openxmlformats.org/officeDocument/2006/relationships/customXml" Target="../ink/ink119.xml"/><Relationship Id="rId10" Type="http://schemas.openxmlformats.org/officeDocument/2006/relationships/customXml" Target="../ink/ink110.xml"/><Relationship Id="rId19" Type="http://schemas.openxmlformats.org/officeDocument/2006/relationships/image" Target="../media/image115.png"/><Relationship Id="rId31" Type="http://schemas.openxmlformats.org/officeDocument/2006/relationships/image" Target="../media/image121.png"/><Relationship Id="rId4" Type="http://schemas.openxmlformats.org/officeDocument/2006/relationships/customXml" Target="../ink/ink107.xml"/><Relationship Id="rId9" Type="http://schemas.openxmlformats.org/officeDocument/2006/relationships/image" Target="../media/image110.png"/><Relationship Id="rId14" Type="http://schemas.openxmlformats.org/officeDocument/2006/relationships/customXml" Target="../ink/ink112.xml"/><Relationship Id="rId22" Type="http://schemas.openxmlformats.org/officeDocument/2006/relationships/customXml" Target="../ink/ink116.xml"/><Relationship Id="rId27" Type="http://schemas.openxmlformats.org/officeDocument/2006/relationships/image" Target="../media/image119.png"/><Relationship Id="rId30" Type="http://schemas.openxmlformats.org/officeDocument/2006/relationships/customXml" Target="../ink/ink1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4.xml"/><Relationship Id="rId13" Type="http://schemas.openxmlformats.org/officeDocument/2006/relationships/image" Target="../media/image127.png"/><Relationship Id="rId18" Type="http://schemas.openxmlformats.org/officeDocument/2006/relationships/customXml" Target="../ink/ink129.xml"/><Relationship Id="rId26" Type="http://schemas.openxmlformats.org/officeDocument/2006/relationships/customXml" Target="../ink/ink133.xml"/><Relationship Id="rId3" Type="http://schemas.openxmlformats.org/officeDocument/2006/relationships/image" Target="../media/image122.png"/><Relationship Id="rId21" Type="http://schemas.openxmlformats.org/officeDocument/2006/relationships/image" Target="../media/image131.png"/><Relationship Id="rId7" Type="http://schemas.openxmlformats.org/officeDocument/2006/relationships/image" Target="../media/image124.png"/><Relationship Id="rId12" Type="http://schemas.openxmlformats.org/officeDocument/2006/relationships/customXml" Target="../ink/ink126.xml"/><Relationship Id="rId17" Type="http://schemas.openxmlformats.org/officeDocument/2006/relationships/image" Target="../media/image129.png"/><Relationship Id="rId25" Type="http://schemas.openxmlformats.org/officeDocument/2006/relationships/image" Target="../media/image133.png"/><Relationship Id="rId2" Type="http://schemas.openxmlformats.org/officeDocument/2006/relationships/customXml" Target="../ink/ink121.xml"/><Relationship Id="rId16" Type="http://schemas.openxmlformats.org/officeDocument/2006/relationships/customXml" Target="../ink/ink128.xml"/><Relationship Id="rId20" Type="http://schemas.openxmlformats.org/officeDocument/2006/relationships/customXml" Target="../ink/ink130.xml"/><Relationship Id="rId29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.xml"/><Relationship Id="rId11" Type="http://schemas.openxmlformats.org/officeDocument/2006/relationships/image" Target="../media/image126.png"/><Relationship Id="rId24" Type="http://schemas.openxmlformats.org/officeDocument/2006/relationships/customXml" Target="../ink/ink132.xml"/><Relationship Id="rId5" Type="http://schemas.openxmlformats.org/officeDocument/2006/relationships/image" Target="../media/image123.png"/><Relationship Id="rId15" Type="http://schemas.openxmlformats.org/officeDocument/2006/relationships/image" Target="../media/image128.png"/><Relationship Id="rId23" Type="http://schemas.openxmlformats.org/officeDocument/2006/relationships/image" Target="../media/image132.png"/><Relationship Id="rId28" Type="http://schemas.openxmlformats.org/officeDocument/2006/relationships/customXml" Target="../ink/ink134.xml"/><Relationship Id="rId10" Type="http://schemas.openxmlformats.org/officeDocument/2006/relationships/customXml" Target="../ink/ink125.xml"/><Relationship Id="rId19" Type="http://schemas.openxmlformats.org/officeDocument/2006/relationships/image" Target="../media/image130.png"/><Relationship Id="rId4" Type="http://schemas.openxmlformats.org/officeDocument/2006/relationships/customXml" Target="../ink/ink122.xml"/><Relationship Id="rId9" Type="http://schemas.openxmlformats.org/officeDocument/2006/relationships/image" Target="../media/image125.png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Relationship Id="rId27" Type="http://schemas.openxmlformats.org/officeDocument/2006/relationships/image" Target="../media/image1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customXml" Target="../ink/ink13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8.xml"/><Relationship Id="rId13" Type="http://schemas.openxmlformats.org/officeDocument/2006/relationships/image" Target="../media/image142.png"/><Relationship Id="rId18" Type="http://schemas.openxmlformats.org/officeDocument/2006/relationships/customXml" Target="../ink/ink143.xml"/><Relationship Id="rId26" Type="http://schemas.openxmlformats.org/officeDocument/2006/relationships/customXml" Target="../ink/ink147.xml"/><Relationship Id="rId3" Type="http://schemas.openxmlformats.org/officeDocument/2006/relationships/image" Target="../media/image137.png"/><Relationship Id="rId21" Type="http://schemas.openxmlformats.org/officeDocument/2006/relationships/image" Target="../media/image146.png"/><Relationship Id="rId7" Type="http://schemas.openxmlformats.org/officeDocument/2006/relationships/image" Target="../media/image139.png"/><Relationship Id="rId12" Type="http://schemas.openxmlformats.org/officeDocument/2006/relationships/customXml" Target="../ink/ink140.xml"/><Relationship Id="rId17" Type="http://schemas.openxmlformats.org/officeDocument/2006/relationships/image" Target="../media/image144.png"/><Relationship Id="rId25" Type="http://schemas.openxmlformats.org/officeDocument/2006/relationships/image" Target="../media/image148.png"/><Relationship Id="rId2" Type="http://schemas.openxmlformats.org/officeDocument/2006/relationships/image" Target="../media/image89.png"/><Relationship Id="rId16" Type="http://schemas.openxmlformats.org/officeDocument/2006/relationships/customXml" Target="../ink/ink142.xml"/><Relationship Id="rId20" Type="http://schemas.openxmlformats.org/officeDocument/2006/relationships/customXml" Target="../ink/ink1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7.xml"/><Relationship Id="rId11" Type="http://schemas.openxmlformats.org/officeDocument/2006/relationships/image" Target="../media/image141.png"/><Relationship Id="rId24" Type="http://schemas.openxmlformats.org/officeDocument/2006/relationships/customXml" Target="../ink/ink146.xml"/><Relationship Id="rId5" Type="http://schemas.openxmlformats.org/officeDocument/2006/relationships/image" Target="../media/image138.png"/><Relationship Id="rId15" Type="http://schemas.openxmlformats.org/officeDocument/2006/relationships/image" Target="../media/image143.png"/><Relationship Id="rId23" Type="http://schemas.openxmlformats.org/officeDocument/2006/relationships/image" Target="../media/image147.png"/><Relationship Id="rId10" Type="http://schemas.openxmlformats.org/officeDocument/2006/relationships/customXml" Target="../ink/ink139.xml"/><Relationship Id="rId19" Type="http://schemas.openxmlformats.org/officeDocument/2006/relationships/image" Target="../media/image145.png"/><Relationship Id="rId4" Type="http://schemas.openxmlformats.org/officeDocument/2006/relationships/customXml" Target="../ink/ink136.xml"/><Relationship Id="rId9" Type="http://schemas.openxmlformats.org/officeDocument/2006/relationships/image" Target="../media/image140.png"/><Relationship Id="rId14" Type="http://schemas.openxmlformats.org/officeDocument/2006/relationships/customXml" Target="../ink/ink141.xml"/><Relationship Id="rId22" Type="http://schemas.openxmlformats.org/officeDocument/2006/relationships/customXml" Target="../ink/ink145.xml"/><Relationship Id="rId27" Type="http://schemas.openxmlformats.org/officeDocument/2006/relationships/image" Target="../media/image14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5.xml"/><Relationship Id="rId21" Type="http://schemas.openxmlformats.org/officeDocument/2006/relationships/customXml" Target="../ink/ink157.xml"/><Relationship Id="rId42" Type="http://schemas.openxmlformats.org/officeDocument/2006/relationships/image" Target="../media/image170.png"/><Relationship Id="rId63" Type="http://schemas.openxmlformats.org/officeDocument/2006/relationships/customXml" Target="../ink/ink178.xml"/><Relationship Id="rId84" Type="http://schemas.openxmlformats.org/officeDocument/2006/relationships/image" Target="../media/image191.png"/><Relationship Id="rId138" Type="http://schemas.openxmlformats.org/officeDocument/2006/relationships/image" Target="../media/image218.png"/><Relationship Id="rId16" Type="http://schemas.openxmlformats.org/officeDocument/2006/relationships/image" Target="../media/image157.png"/><Relationship Id="rId107" Type="http://schemas.openxmlformats.org/officeDocument/2006/relationships/customXml" Target="../ink/ink200.xml"/><Relationship Id="rId11" Type="http://schemas.openxmlformats.org/officeDocument/2006/relationships/customXml" Target="../ink/ink152.xml"/><Relationship Id="rId32" Type="http://schemas.openxmlformats.org/officeDocument/2006/relationships/image" Target="../media/image165.png"/><Relationship Id="rId37" Type="http://schemas.openxmlformats.org/officeDocument/2006/relationships/customXml" Target="../ink/ink165.xml"/><Relationship Id="rId53" Type="http://schemas.openxmlformats.org/officeDocument/2006/relationships/customXml" Target="../ink/ink173.xml"/><Relationship Id="rId58" Type="http://schemas.openxmlformats.org/officeDocument/2006/relationships/image" Target="../media/image178.png"/><Relationship Id="rId74" Type="http://schemas.openxmlformats.org/officeDocument/2006/relationships/image" Target="../media/image186.png"/><Relationship Id="rId79" Type="http://schemas.openxmlformats.org/officeDocument/2006/relationships/customXml" Target="../ink/ink186.xml"/><Relationship Id="rId102" Type="http://schemas.openxmlformats.org/officeDocument/2006/relationships/image" Target="../media/image200.png"/><Relationship Id="rId123" Type="http://schemas.openxmlformats.org/officeDocument/2006/relationships/customXml" Target="../ink/ink208.xml"/><Relationship Id="rId128" Type="http://schemas.openxmlformats.org/officeDocument/2006/relationships/image" Target="../media/image213.png"/><Relationship Id="rId5" Type="http://schemas.openxmlformats.org/officeDocument/2006/relationships/customXml" Target="../ink/ink149.xml"/><Relationship Id="rId90" Type="http://schemas.openxmlformats.org/officeDocument/2006/relationships/image" Target="../media/image194.png"/><Relationship Id="rId95" Type="http://schemas.openxmlformats.org/officeDocument/2006/relationships/customXml" Target="../ink/ink194.xml"/><Relationship Id="rId22" Type="http://schemas.openxmlformats.org/officeDocument/2006/relationships/image" Target="../media/image160.png"/><Relationship Id="rId27" Type="http://schemas.openxmlformats.org/officeDocument/2006/relationships/customXml" Target="../ink/ink160.xml"/><Relationship Id="rId43" Type="http://schemas.openxmlformats.org/officeDocument/2006/relationships/customXml" Target="../ink/ink168.xml"/><Relationship Id="rId48" Type="http://schemas.openxmlformats.org/officeDocument/2006/relationships/image" Target="../media/image173.png"/><Relationship Id="rId64" Type="http://schemas.openxmlformats.org/officeDocument/2006/relationships/image" Target="../media/image181.png"/><Relationship Id="rId69" Type="http://schemas.openxmlformats.org/officeDocument/2006/relationships/customXml" Target="../ink/ink181.xml"/><Relationship Id="rId113" Type="http://schemas.openxmlformats.org/officeDocument/2006/relationships/customXml" Target="../ink/ink203.xml"/><Relationship Id="rId118" Type="http://schemas.openxmlformats.org/officeDocument/2006/relationships/image" Target="../media/image208.png"/><Relationship Id="rId134" Type="http://schemas.openxmlformats.org/officeDocument/2006/relationships/image" Target="../media/image216.png"/><Relationship Id="rId139" Type="http://schemas.openxmlformats.org/officeDocument/2006/relationships/customXml" Target="../ink/ink216.xml"/><Relationship Id="rId80" Type="http://schemas.openxmlformats.org/officeDocument/2006/relationships/image" Target="../media/image189.png"/><Relationship Id="rId85" Type="http://schemas.openxmlformats.org/officeDocument/2006/relationships/customXml" Target="../ink/ink189.xml"/><Relationship Id="rId12" Type="http://schemas.openxmlformats.org/officeDocument/2006/relationships/image" Target="../media/image155.png"/><Relationship Id="rId17" Type="http://schemas.openxmlformats.org/officeDocument/2006/relationships/customXml" Target="../ink/ink155.xml"/><Relationship Id="rId33" Type="http://schemas.openxmlformats.org/officeDocument/2006/relationships/customXml" Target="../ink/ink163.xml"/><Relationship Id="rId38" Type="http://schemas.openxmlformats.org/officeDocument/2006/relationships/image" Target="../media/image168.png"/><Relationship Id="rId59" Type="http://schemas.openxmlformats.org/officeDocument/2006/relationships/customXml" Target="../ink/ink176.xml"/><Relationship Id="rId103" Type="http://schemas.openxmlformats.org/officeDocument/2006/relationships/customXml" Target="../ink/ink198.xml"/><Relationship Id="rId108" Type="http://schemas.openxmlformats.org/officeDocument/2006/relationships/image" Target="../media/image203.png"/><Relationship Id="rId124" Type="http://schemas.openxmlformats.org/officeDocument/2006/relationships/image" Target="../media/image211.png"/><Relationship Id="rId129" Type="http://schemas.openxmlformats.org/officeDocument/2006/relationships/customXml" Target="../ink/ink211.xml"/><Relationship Id="rId54" Type="http://schemas.openxmlformats.org/officeDocument/2006/relationships/image" Target="../media/image176.png"/><Relationship Id="rId70" Type="http://schemas.openxmlformats.org/officeDocument/2006/relationships/image" Target="../media/image184.png"/><Relationship Id="rId75" Type="http://schemas.openxmlformats.org/officeDocument/2006/relationships/customXml" Target="../ink/ink184.xml"/><Relationship Id="rId91" Type="http://schemas.openxmlformats.org/officeDocument/2006/relationships/customXml" Target="../ink/ink192.xml"/><Relationship Id="rId96" Type="http://schemas.openxmlformats.org/officeDocument/2006/relationships/image" Target="../media/image197.png"/><Relationship Id="rId140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23" Type="http://schemas.openxmlformats.org/officeDocument/2006/relationships/customXml" Target="../ink/ink158.xml"/><Relationship Id="rId28" Type="http://schemas.openxmlformats.org/officeDocument/2006/relationships/image" Target="../media/image163.png"/><Relationship Id="rId49" Type="http://schemas.openxmlformats.org/officeDocument/2006/relationships/customXml" Target="../ink/ink171.xml"/><Relationship Id="rId114" Type="http://schemas.openxmlformats.org/officeDocument/2006/relationships/image" Target="../media/image206.png"/><Relationship Id="rId119" Type="http://schemas.openxmlformats.org/officeDocument/2006/relationships/customXml" Target="../ink/ink206.xml"/><Relationship Id="rId44" Type="http://schemas.openxmlformats.org/officeDocument/2006/relationships/image" Target="../media/image171.png"/><Relationship Id="rId60" Type="http://schemas.openxmlformats.org/officeDocument/2006/relationships/image" Target="../media/image179.png"/><Relationship Id="rId65" Type="http://schemas.openxmlformats.org/officeDocument/2006/relationships/customXml" Target="../ink/ink179.xml"/><Relationship Id="rId81" Type="http://schemas.openxmlformats.org/officeDocument/2006/relationships/customXml" Target="../ink/ink187.xml"/><Relationship Id="rId86" Type="http://schemas.openxmlformats.org/officeDocument/2006/relationships/image" Target="../media/image192.png"/><Relationship Id="rId130" Type="http://schemas.openxmlformats.org/officeDocument/2006/relationships/image" Target="../media/image214.png"/><Relationship Id="rId135" Type="http://schemas.openxmlformats.org/officeDocument/2006/relationships/customXml" Target="../ink/ink214.xml"/><Relationship Id="rId13" Type="http://schemas.openxmlformats.org/officeDocument/2006/relationships/customXml" Target="../ink/ink153.xml"/><Relationship Id="rId18" Type="http://schemas.openxmlformats.org/officeDocument/2006/relationships/image" Target="../media/image158.png"/><Relationship Id="rId39" Type="http://schemas.openxmlformats.org/officeDocument/2006/relationships/customXml" Target="../ink/ink166.xml"/><Relationship Id="rId109" Type="http://schemas.openxmlformats.org/officeDocument/2006/relationships/customXml" Target="../ink/ink201.xml"/><Relationship Id="rId34" Type="http://schemas.openxmlformats.org/officeDocument/2006/relationships/image" Target="../media/image166.png"/><Relationship Id="rId50" Type="http://schemas.openxmlformats.org/officeDocument/2006/relationships/image" Target="../media/image174.png"/><Relationship Id="rId55" Type="http://schemas.openxmlformats.org/officeDocument/2006/relationships/customXml" Target="../ink/ink174.xml"/><Relationship Id="rId76" Type="http://schemas.openxmlformats.org/officeDocument/2006/relationships/image" Target="../media/image187.png"/><Relationship Id="rId97" Type="http://schemas.openxmlformats.org/officeDocument/2006/relationships/customXml" Target="../ink/ink195.xml"/><Relationship Id="rId104" Type="http://schemas.openxmlformats.org/officeDocument/2006/relationships/image" Target="../media/image201.png"/><Relationship Id="rId120" Type="http://schemas.openxmlformats.org/officeDocument/2006/relationships/image" Target="../media/image209.png"/><Relationship Id="rId125" Type="http://schemas.openxmlformats.org/officeDocument/2006/relationships/customXml" Target="../ink/ink209.xml"/><Relationship Id="rId7" Type="http://schemas.openxmlformats.org/officeDocument/2006/relationships/customXml" Target="../ink/ink150.xml"/><Relationship Id="rId71" Type="http://schemas.openxmlformats.org/officeDocument/2006/relationships/customXml" Target="../ink/ink182.xml"/><Relationship Id="rId92" Type="http://schemas.openxmlformats.org/officeDocument/2006/relationships/image" Target="../media/image195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61.xml"/><Relationship Id="rId24" Type="http://schemas.openxmlformats.org/officeDocument/2006/relationships/image" Target="../media/image161.png"/><Relationship Id="rId40" Type="http://schemas.openxmlformats.org/officeDocument/2006/relationships/image" Target="../media/image169.png"/><Relationship Id="rId45" Type="http://schemas.openxmlformats.org/officeDocument/2006/relationships/customXml" Target="../ink/ink169.xml"/><Relationship Id="rId66" Type="http://schemas.openxmlformats.org/officeDocument/2006/relationships/image" Target="../media/image182.png"/><Relationship Id="rId87" Type="http://schemas.openxmlformats.org/officeDocument/2006/relationships/customXml" Target="../ink/ink190.xml"/><Relationship Id="rId110" Type="http://schemas.openxmlformats.org/officeDocument/2006/relationships/image" Target="../media/image204.png"/><Relationship Id="rId115" Type="http://schemas.openxmlformats.org/officeDocument/2006/relationships/customXml" Target="../ink/ink204.xml"/><Relationship Id="rId131" Type="http://schemas.openxmlformats.org/officeDocument/2006/relationships/customXml" Target="../ink/ink212.xml"/><Relationship Id="rId136" Type="http://schemas.openxmlformats.org/officeDocument/2006/relationships/image" Target="../media/image217.png"/><Relationship Id="rId61" Type="http://schemas.openxmlformats.org/officeDocument/2006/relationships/customXml" Target="../ink/ink177.xml"/><Relationship Id="rId82" Type="http://schemas.openxmlformats.org/officeDocument/2006/relationships/image" Target="../media/image190.png"/><Relationship Id="rId19" Type="http://schemas.openxmlformats.org/officeDocument/2006/relationships/customXml" Target="../ink/ink156.xml"/><Relationship Id="rId14" Type="http://schemas.openxmlformats.org/officeDocument/2006/relationships/image" Target="../media/image156.png"/><Relationship Id="rId30" Type="http://schemas.openxmlformats.org/officeDocument/2006/relationships/image" Target="../media/image164.png"/><Relationship Id="rId35" Type="http://schemas.openxmlformats.org/officeDocument/2006/relationships/customXml" Target="../ink/ink164.xml"/><Relationship Id="rId56" Type="http://schemas.openxmlformats.org/officeDocument/2006/relationships/image" Target="../media/image177.png"/><Relationship Id="rId77" Type="http://schemas.openxmlformats.org/officeDocument/2006/relationships/customXml" Target="../ink/ink185.xml"/><Relationship Id="rId100" Type="http://schemas.openxmlformats.org/officeDocument/2006/relationships/image" Target="../media/image199.png"/><Relationship Id="rId105" Type="http://schemas.openxmlformats.org/officeDocument/2006/relationships/customXml" Target="../ink/ink199.xml"/><Relationship Id="rId126" Type="http://schemas.openxmlformats.org/officeDocument/2006/relationships/image" Target="../media/image212.png"/><Relationship Id="rId8" Type="http://schemas.openxmlformats.org/officeDocument/2006/relationships/image" Target="../media/image153.png"/><Relationship Id="rId51" Type="http://schemas.openxmlformats.org/officeDocument/2006/relationships/customXml" Target="../ink/ink172.xml"/><Relationship Id="rId72" Type="http://schemas.openxmlformats.org/officeDocument/2006/relationships/image" Target="../media/image185.png"/><Relationship Id="rId93" Type="http://schemas.openxmlformats.org/officeDocument/2006/relationships/customXml" Target="../ink/ink193.xml"/><Relationship Id="rId98" Type="http://schemas.openxmlformats.org/officeDocument/2006/relationships/image" Target="../media/image198.png"/><Relationship Id="rId121" Type="http://schemas.openxmlformats.org/officeDocument/2006/relationships/customXml" Target="../ink/ink207.xml"/><Relationship Id="rId3" Type="http://schemas.openxmlformats.org/officeDocument/2006/relationships/customXml" Target="../ink/ink148.xml"/><Relationship Id="rId25" Type="http://schemas.openxmlformats.org/officeDocument/2006/relationships/customXml" Target="../ink/ink159.xml"/><Relationship Id="rId46" Type="http://schemas.openxmlformats.org/officeDocument/2006/relationships/image" Target="../media/image172.png"/><Relationship Id="rId67" Type="http://schemas.openxmlformats.org/officeDocument/2006/relationships/customXml" Target="../ink/ink180.xml"/><Relationship Id="rId116" Type="http://schemas.openxmlformats.org/officeDocument/2006/relationships/image" Target="../media/image207.png"/><Relationship Id="rId137" Type="http://schemas.openxmlformats.org/officeDocument/2006/relationships/customXml" Target="../ink/ink215.xml"/><Relationship Id="rId20" Type="http://schemas.openxmlformats.org/officeDocument/2006/relationships/image" Target="../media/image159.png"/><Relationship Id="rId41" Type="http://schemas.openxmlformats.org/officeDocument/2006/relationships/customXml" Target="../ink/ink167.xml"/><Relationship Id="rId62" Type="http://schemas.openxmlformats.org/officeDocument/2006/relationships/image" Target="../media/image180.png"/><Relationship Id="rId83" Type="http://schemas.openxmlformats.org/officeDocument/2006/relationships/customXml" Target="../ink/ink188.xml"/><Relationship Id="rId88" Type="http://schemas.openxmlformats.org/officeDocument/2006/relationships/image" Target="../media/image193.png"/><Relationship Id="rId111" Type="http://schemas.openxmlformats.org/officeDocument/2006/relationships/customXml" Target="../ink/ink202.xml"/><Relationship Id="rId132" Type="http://schemas.openxmlformats.org/officeDocument/2006/relationships/image" Target="../media/image215.png"/><Relationship Id="rId15" Type="http://schemas.openxmlformats.org/officeDocument/2006/relationships/customXml" Target="../ink/ink154.xml"/><Relationship Id="rId36" Type="http://schemas.openxmlformats.org/officeDocument/2006/relationships/image" Target="../media/image167.png"/><Relationship Id="rId57" Type="http://schemas.openxmlformats.org/officeDocument/2006/relationships/customXml" Target="../ink/ink175.xml"/><Relationship Id="rId106" Type="http://schemas.openxmlformats.org/officeDocument/2006/relationships/image" Target="../media/image202.png"/><Relationship Id="rId127" Type="http://schemas.openxmlformats.org/officeDocument/2006/relationships/customXml" Target="../ink/ink210.xml"/><Relationship Id="rId10" Type="http://schemas.openxmlformats.org/officeDocument/2006/relationships/image" Target="../media/image154.png"/><Relationship Id="rId31" Type="http://schemas.openxmlformats.org/officeDocument/2006/relationships/customXml" Target="../ink/ink162.xml"/><Relationship Id="rId52" Type="http://schemas.openxmlformats.org/officeDocument/2006/relationships/image" Target="../media/image175.png"/><Relationship Id="rId73" Type="http://schemas.openxmlformats.org/officeDocument/2006/relationships/customXml" Target="../ink/ink183.xml"/><Relationship Id="rId78" Type="http://schemas.openxmlformats.org/officeDocument/2006/relationships/image" Target="../media/image188.png"/><Relationship Id="rId94" Type="http://schemas.openxmlformats.org/officeDocument/2006/relationships/image" Target="../media/image196.png"/><Relationship Id="rId99" Type="http://schemas.openxmlformats.org/officeDocument/2006/relationships/customXml" Target="../ink/ink196.xml"/><Relationship Id="rId101" Type="http://schemas.openxmlformats.org/officeDocument/2006/relationships/customXml" Target="../ink/ink197.xml"/><Relationship Id="rId122" Type="http://schemas.openxmlformats.org/officeDocument/2006/relationships/image" Target="../media/image210.png"/><Relationship Id="rId4" Type="http://schemas.openxmlformats.org/officeDocument/2006/relationships/image" Target="../media/image151.png"/><Relationship Id="rId9" Type="http://schemas.openxmlformats.org/officeDocument/2006/relationships/customXml" Target="../ink/ink151.xml"/><Relationship Id="rId26" Type="http://schemas.openxmlformats.org/officeDocument/2006/relationships/image" Target="../media/image162.png"/><Relationship Id="rId47" Type="http://schemas.openxmlformats.org/officeDocument/2006/relationships/customXml" Target="../ink/ink170.xml"/><Relationship Id="rId68" Type="http://schemas.openxmlformats.org/officeDocument/2006/relationships/image" Target="../media/image183.png"/><Relationship Id="rId89" Type="http://schemas.openxmlformats.org/officeDocument/2006/relationships/customXml" Target="../ink/ink191.xml"/><Relationship Id="rId112" Type="http://schemas.openxmlformats.org/officeDocument/2006/relationships/image" Target="../media/image205.png"/><Relationship Id="rId133" Type="http://schemas.openxmlformats.org/officeDocument/2006/relationships/customXml" Target="../ink/ink2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0.xml"/><Relationship Id="rId3" Type="http://schemas.openxmlformats.org/officeDocument/2006/relationships/image" Target="../media/image220.png"/><Relationship Id="rId7" Type="http://schemas.openxmlformats.org/officeDocument/2006/relationships/image" Target="../media/image222.png"/><Relationship Id="rId2" Type="http://schemas.openxmlformats.org/officeDocument/2006/relationships/customXml" Target="../ink/ink2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9.xml"/><Relationship Id="rId11" Type="http://schemas.openxmlformats.org/officeDocument/2006/relationships/image" Target="../media/image224.png"/><Relationship Id="rId5" Type="http://schemas.openxmlformats.org/officeDocument/2006/relationships/image" Target="../media/image221.png"/><Relationship Id="rId10" Type="http://schemas.openxmlformats.org/officeDocument/2006/relationships/customXml" Target="../ink/ink221.xml"/><Relationship Id="rId4" Type="http://schemas.openxmlformats.org/officeDocument/2006/relationships/customXml" Target="../ink/ink218.xml"/><Relationship Id="rId9" Type="http://schemas.openxmlformats.org/officeDocument/2006/relationships/image" Target="../media/image2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5.xml"/><Relationship Id="rId13" Type="http://schemas.openxmlformats.org/officeDocument/2006/relationships/image" Target="../media/image230.png"/><Relationship Id="rId3" Type="http://schemas.openxmlformats.org/officeDocument/2006/relationships/image" Target="../media/image225.png"/><Relationship Id="rId7" Type="http://schemas.openxmlformats.org/officeDocument/2006/relationships/image" Target="../media/image227.png"/><Relationship Id="rId12" Type="http://schemas.openxmlformats.org/officeDocument/2006/relationships/customXml" Target="../ink/ink227.xml"/><Relationship Id="rId2" Type="http://schemas.openxmlformats.org/officeDocument/2006/relationships/customXml" Target="../ink/ink2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4.xml"/><Relationship Id="rId11" Type="http://schemas.openxmlformats.org/officeDocument/2006/relationships/image" Target="../media/image229.png"/><Relationship Id="rId5" Type="http://schemas.openxmlformats.org/officeDocument/2006/relationships/image" Target="../media/image226.png"/><Relationship Id="rId10" Type="http://schemas.openxmlformats.org/officeDocument/2006/relationships/customXml" Target="../ink/ink226.xml"/><Relationship Id="rId4" Type="http://schemas.openxmlformats.org/officeDocument/2006/relationships/customXml" Target="../ink/ink223.xml"/><Relationship Id="rId9" Type="http://schemas.openxmlformats.org/officeDocument/2006/relationships/image" Target="../media/image2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customXml" Target="../ink/ink22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1.xml"/><Relationship Id="rId21" Type="http://schemas.openxmlformats.org/officeDocument/2006/relationships/image" Target="../media/image241.png"/><Relationship Id="rId42" Type="http://schemas.openxmlformats.org/officeDocument/2006/relationships/customXml" Target="../ink/ink249.xml"/><Relationship Id="rId47" Type="http://schemas.openxmlformats.org/officeDocument/2006/relationships/image" Target="../media/image254.png"/><Relationship Id="rId63" Type="http://schemas.openxmlformats.org/officeDocument/2006/relationships/image" Target="../media/image262.png"/><Relationship Id="rId68" Type="http://schemas.openxmlformats.org/officeDocument/2006/relationships/customXml" Target="../ink/ink262.xml"/><Relationship Id="rId16" Type="http://schemas.openxmlformats.org/officeDocument/2006/relationships/customXml" Target="../ink/ink236.xml"/><Relationship Id="rId11" Type="http://schemas.openxmlformats.org/officeDocument/2006/relationships/image" Target="../media/image236.png"/><Relationship Id="rId24" Type="http://schemas.openxmlformats.org/officeDocument/2006/relationships/customXml" Target="../ink/ink240.xml"/><Relationship Id="rId32" Type="http://schemas.openxmlformats.org/officeDocument/2006/relationships/customXml" Target="../ink/ink244.xml"/><Relationship Id="rId37" Type="http://schemas.openxmlformats.org/officeDocument/2006/relationships/image" Target="../media/image249.png"/><Relationship Id="rId40" Type="http://schemas.openxmlformats.org/officeDocument/2006/relationships/customXml" Target="../ink/ink248.xml"/><Relationship Id="rId45" Type="http://schemas.openxmlformats.org/officeDocument/2006/relationships/image" Target="../media/image253.png"/><Relationship Id="rId53" Type="http://schemas.openxmlformats.org/officeDocument/2006/relationships/image" Target="../media/image257.png"/><Relationship Id="rId58" Type="http://schemas.openxmlformats.org/officeDocument/2006/relationships/customXml" Target="../ink/ink257.xml"/><Relationship Id="rId66" Type="http://schemas.openxmlformats.org/officeDocument/2006/relationships/customXml" Target="../ink/ink261.xml"/><Relationship Id="rId74" Type="http://schemas.openxmlformats.org/officeDocument/2006/relationships/customXml" Target="../ink/ink265.xml"/><Relationship Id="rId5" Type="http://schemas.openxmlformats.org/officeDocument/2006/relationships/image" Target="../media/image233.png"/><Relationship Id="rId61" Type="http://schemas.openxmlformats.org/officeDocument/2006/relationships/image" Target="../media/image261.png"/><Relationship Id="rId19" Type="http://schemas.openxmlformats.org/officeDocument/2006/relationships/image" Target="../media/image240.png"/><Relationship Id="rId14" Type="http://schemas.openxmlformats.org/officeDocument/2006/relationships/customXml" Target="../ink/ink235.xml"/><Relationship Id="rId22" Type="http://schemas.openxmlformats.org/officeDocument/2006/relationships/customXml" Target="../ink/ink239.xml"/><Relationship Id="rId27" Type="http://schemas.openxmlformats.org/officeDocument/2006/relationships/image" Target="../media/image244.png"/><Relationship Id="rId30" Type="http://schemas.openxmlformats.org/officeDocument/2006/relationships/customXml" Target="../ink/ink243.xml"/><Relationship Id="rId35" Type="http://schemas.openxmlformats.org/officeDocument/2006/relationships/image" Target="../media/image248.png"/><Relationship Id="rId43" Type="http://schemas.openxmlformats.org/officeDocument/2006/relationships/image" Target="../media/image252.png"/><Relationship Id="rId48" Type="http://schemas.openxmlformats.org/officeDocument/2006/relationships/customXml" Target="../ink/ink252.xml"/><Relationship Id="rId56" Type="http://schemas.openxmlformats.org/officeDocument/2006/relationships/customXml" Target="../ink/ink256.xml"/><Relationship Id="rId64" Type="http://schemas.openxmlformats.org/officeDocument/2006/relationships/customXml" Target="../ink/ink260.xml"/><Relationship Id="rId69" Type="http://schemas.openxmlformats.org/officeDocument/2006/relationships/image" Target="../media/image265.png"/><Relationship Id="rId77" Type="http://schemas.openxmlformats.org/officeDocument/2006/relationships/image" Target="../media/image269.png"/><Relationship Id="rId8" Type="http://schemas.openxmlformats.org/officeDocument/2006/relationships/customXml" Target="../ink/ink232.xml"/><Relationship Id="rId51" Type="http://schemas.openxmlformats.org/officeDocument/2006/relationships/image" Target="../media/image256.png"/><Relationship Id="rId72" Type="http://schemas.openxmlformats.org/officeDocument/2006/relationships/customXml" Target="../ink/ink264.xml"/><Relationship Id="rId3" Type="http://schemas.openxmlformats.org/officeDocument/2006/relationships/image" Target="../media/image232.png"/><Relationship Id="rId12" Type="http://schemas.openxmlformats.org/officeDocument/2006/relationships/customXml" Target="../ink/ink234.xml"/><Relationship Id="rId17" Type="http://schemas.openxmlformats.org/officeDocument/2006/relationships/image" Target="../media/image239.png"/><Relationship Id="rId25" Type="http://schemas.openxmlformats.org/officeDocument/2006/relationships/image" Target="../media/image243.png"/><Relationship Id="rId33" Type="http://schemas.openxmlformats.org/officeDocument/2006/relationships/image" Target="../media/image247.png"/><Relationship Id="rId38" Type="http://schemas.openxmlformats.org/officeDocument/2006/relationships/customXml" Target="../ink/ink247.xml"/><Relationship Id="rId46" Type="http://schemas.openxmlformats.org/officeDocument/2006/relationships/customXml" Target="../ink/ink251.xml"/><Relationship Id="rId59" Type="http://schemas.openxmlformats.org/officeDocument/2006/relationships/image" Target="../media/image260.png"/><Relationship Id="rId67" Type="http://schemas.openxmlformats.org/officeDocument/2006/relationships/image" Target="../media/image264.png"/><Relationship Id="rId20" Type="http://schemas.openxmlformats.org/officeDocument/2006/relationships/customXml" Target="../ink/ink238.xml"/><Relationship Id="rId41" Type="http://schemas.openxmlformats.org/officeDocument/2006/relationships/image" Target="../media/image251.png"/><Relationship Id="rId54" Type="http://schemas.openxmlformats.org/officeDocument/2006/relationships/customXml" Target="../ink/ink255.xml"/><Relationship Id="rId62" Type="http://schemas.openxmlformats.org/officeDocument/2006/relationships/customXml" Target="../ink/ink259.xml"/><Relationship Id="rId70" Type="http://schemas.openxmlformats.org/officeDocument/2006/relationships/customXml" Target="../ink/ink263.xml"/><Relationship Id="rId75" Type="http://schemas.openxmlformats.org/officeDocument/2006/relationships/image" Target="../media/image2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1.xml"/><Relationship Id="rId15" Type="http://schemas.openxmlformats.org/officeDocument/2006/relationships/image" Target="../media/image238.png"/><Relationship Id="rId23" Type="http://schemas.openxmlformats.org/officeDocument/2006/relationships/image" Target="../media/image242.png"/><Relationship Id="rId28" Type="http://schemas.openxmlformats.org/officeDocument/2006/relationships/customXml" Target="../ink/ink242.xml"/><Relationship Id="rId36" Type="http://schemas.openxmlformats.org/officeDocument/2006/relationships/customXml" Target="../ink/ink246.xml"/><Relationship Id="rId49" Type="http://schemas.openxmlformats.org/officeDocument/2006/relationships/image" Target="../media/image255.png"/><Relationship Id="rId57" Type="http://schemas.openxmlformats.org/officeDocument/2006/relationships/image" Target="../media/image259.png"/><Relationship Id="rId10" Type="http://schemas.openxmlformats.org/officeDocument/2006/relationships/customXml" Target="../ink/ink233.xml"/><Relationship Id="rId31" Type="http://schemas.openxmlformats.org/officeDocument/2006/relationships/image" Target="../media/image246.png"/><Relationship Id="rId44" Type="http://schemas.openxmlformats.org/officeDocument/2006/relationships/customXml" Target="../ink/ink250.xml"/><Relationship Id="rId52" Type="http://schemas.openxmlformats.org/officeDocument/2006/relationships/customXml" Target="../ink/ink254.xml"/><Relationship Id="rId60" Type="http://schemas.openxmlformats.org/officeDocument/2006/relationships/customXml" Target="../ink/ink258.xml"/><Relationship Id="rId65" Type="http://schemas.openxmlformats.org/officeDocument/2006/relationships/image" Target="../media/image263.png"/><Relationship Id="rId73" Type="http://schemas.openxmlformats.org/officeDocument/2006/relationships/image" Target="../media/image267.png"/><Relationship Id="rId4" Type="http://schemas.openxmlformats.org/officeDocument/2006/relationships/customXml" Target="../ink/ink230.xml"/><Relationship Id="rId9" Type="http://schemas.openxmlformats.org/officeDocument/2006/relationships/image" Target="../media/image235.png"/><Relationship Id="rId13" Type="http://schemas.openxmlformats.org/officeDocument/2006/relationships/image" Target="../media/image237.png"/><Relationship Id="rId18" Type="http://schemas.openxmlformats.org/officeDocument/2006/relationships/customXml" Target="../ink/ink237.xml"/><Relationship Id="rId39" Type="http://schemas.openxmlformats.org/officeDocument/2006/relationships/image" Target="../media/image250.png"/><Relationship Id="rId34" Type="http://schemas.openxmlformats.org/officeDocument/2006/relationships/customXml" Target="../ink/ink245.xml"/><Relationship Id="rId50" Type="http://schemas.openxmlformats.org/officeDocument/2006/relationships/customXml" Target="../ink/ink253.xml"/><Relationship Id="rId55" Type="http://schemas.openxmlformats.org/officeDocument/2006/relationships/image" Target="../media/image258.png"/><Relationship Id="rId76" Type="http://schemas.openxmlformats.org/officeDocument/2006/relationships/customXml" Target="../ink/ink266.xml"/><Relationship Id="rId7" Type="http://schemas.openxmlformats.org/officeDocument/2006/relationships/image" Target="../media/image234.png"/><Relationship Id="rId71" Type="http://schemas.openxmlformats.org/officeDocument/2006/relationships/image" Target="../media/image266.png"/><Relationship Id="rId2" Type="http://schemas.openxmlformats.org/officeDocument/2006/relationships/customXml" Target="../ink/ink229.xml"/><Relationship Id="rId29" Type="http://schemas.openxmlformats.org/officeDocument/2006/relationships/image" Target="../media/image245.png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1.png"/><Relationship Id="rId117" Type="http://schemas.openxmlformats.org/officeDocument/2006/relationships/customXml" Target="../ink/ink324.xml"/><Relationship Id="rId21" Type="http://schemas.openxmlformats.org/officeDocument/2006/relationships/customXml" Target="../ink/ink276.xml"/><Relationship Id="rId42" Type="http://schemas.openxmlformats.org/officeDocument/2006/relationships/image" Target="../media/image289.png"/><Relationship Id="rId47" Type="http://schemas.openxmlformats.org/officeDocument/2006/relationships/customXml" Target="../ink/ink289.xml"/><Relationship Id="rId63" Type="http://schemas.openxmlformats.org/officeDocument/2006/relationships/customXml" Target="../ink/ink297.xml"/><Relationship Id="rId68" Type="http://schemas.openxmlformats.org/officeDocument/2006/relationships/image" Target="../media/image302.png"/><Relationship Id="rId84" Type="http://schemas.openxmlformats.org/officeDocument/2006/relationships/image" Target="../media/image310.png"/><Relationship Id="rId89" Type="http://schemas.openxmlformats.org/officeDocument/2006/relationships/customXml" Target="../ink/ink310.xml"/><Relationship Id="rId112" Type="http://schemas.openxmlformats.org/officeDocument/2006/relationships/image" Target="../media/image324.png"/><Relationship Id="rId16" Type="http://schemas.openxmlformats.org/officeDocument/2006/relationships/image" Target="../media/image276.png"/><Relationship Id="rId107" Type="http://schemas.openxmlformats.org/officeDocument/2006/relationships/customXml" Target="../ink/ink319.xml"/><Relationship Id="rId11" Type="http://schemas.openxmlformats.org/officeDocument/2006/relationships/customXml" Target="../ink/ink271.xml"/><Relationship Id="rId32" Type="http://schemas.openxmlformats.org/officeDocument/2006/relationships/image" Target="../media/image284.png"/><Relationship Id="rId37" Type="http://schemas.openxmlformats.org/officeDocument/2006/relationships/customXml" Target="../ink/ink284.xml"/><Relationship Id="rId53" Type="http://schemas.openxmlformats.org/officeDocument/2006/relationships/customXml" Target="../ink/ink292.xml"/><Relationship Id="rId58" Type="http://schemas.openxmlformats.org/officeDocument/2006/relationships/image" Target="../media/image297.png"/><Relationship Id="rId74" Type="http://schemas.openxmlformats.org/officeDocument/2006/relationships/image" Target="../media/image305.png"/><Relationship Id="rId79" Type="http://schemas.openxmlformats.org/officeDocument/2006/relationships/customXml" Target="../ink/ink305.xml"/><Relationship Id="rId102" Type="http://schemas.openxmlformats.org/officeDocument/2006/relationships/image" Target="../media/image319.png"/><Relationship Id="rId5" Type="http://schemas.openxmlformats.org/officeDocument/2006/relationships/customXml" Target="../ink/ink268.xml"/><Relationship Id="rId90" Type="http://schemas.openxmlformats.org/officeDocument/2006/relationships/image" Target="../media/image313.png"/><Relationship Id="rId95" Type="http://schemas.openxmlformats.org/officeDocument/2006/relationships/customXml" Target="../ink/ink313.xml"/><Relationship Id="rId22" Type="http://schemas.openxmlformats.org/officeDocument/2006/relationships/image" Target="../media/image279.png"/><Relationship Id="rId27" Type="http://schemas.openxmlformats.org/officeDocument/2006/relationships/customXml" Target="../ink/ink279.xml"/><Relationship Id="rId43" Type="http://schemas.openxmlformats.org/officeDocument/2006/relationships/customXml" Target="../ink/ink287.xml"/><Relationship Id="rId48" Type="http://schemas.openxmlformats.org/officeDocument/2006/relationships/image" Target="../media/image292.png"/><Relationship Id="rId64" Type="http://schemas.openxmlformats.org/officeDocument/2006/relationships/image" Target="../media/image300.png"/><Relationship Id="rId69" Type="http://schemas.openxmlformats.org/officeDocument/2006/relationships/customXml" Target="../ink/ink300.xml"/><Relationship Id="rId113" Type="http://schemas.openxmlformats.org/officeDocument/2006/relationships/customXml" Target="../ink/ink322.xml"/><Relationship Id="rId118" Type="http://schemas.openxmlformats.org/officeDocument/2006/relationships/image" Target="../media/image327.png"/><Relationship Id="rId80" Type="http://schemas.openxmlformats.org/officeDocument/2006/relationships/image" Target="../media/image308.png"/><Relationship Id="rId85" Type="http://schemas.openxmlformats.org/officeDocument/2006/relationships/customXml" Target="../ink/ink308.xml"/><Relationship Id="rId12" Type="http://schemas.openxmlformats.org/officeDocument/2006/relationships/image" Target="../media/image274.png"/><Relationship Id="rId17" Type="http://schemas.openxmlformats.org/officeDocument/2006/relationships/customXml" Target="../ink/ink274.xml"/><Relationship Id="rId33" Type="http://schemas.openxmlformats.org/officeDocument/2006/relationships/customXml" Target="../ink/ink282.xml"/><Relationship Id="rId38" Type="http://schemas.openxmlformats.org/officeDocument/2006/relationships/image" Target="../media/image287.png"/><Relationship Id="rId59" Type="http://schemas.openxmlformats.org/officeDocument/2006/relationships/customXml" Target="../ink/ink295.xml"/><Relationship Id="rId103" Type="http://schemas.openxmlformats.org/officeDocument/2006/relationships/customXml" Target="../ink/ink317.xml"/><Relationship Id="rId108" Type="http://schemas.openxmlformats.org/officeDocument/2006/relationships/image" Target="../media/image322.png"/><Relationship Id="rId54" Type="http://schemas.openxmlformats.org/officeDocument/2006/relationships/image" Target="../media/image295.png"/><Relationship Id="rId70" Type="http://schemas.openxmlformats.org/officeDocument/2006/relationships/image" Target="../media/image303.png"/><Relationship Id="rId75" Type="http://schemas.openxmlformats.org/officeDocument/2006/relationships/customXml" Target="../ink/ink303.xml"/><Relationship Id="rId91" Type="http://schemas.openxmlformats.org/officeDocument/2006/relationships/customXml" Target="../ink/ink311.xml"/><Relationship Id="rId96" Type="http://schemas.openxmlformats.org/officeDocument/2006/relationships/image" Target="../media/image3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23" Type="http://schemas.openxmlformats.org/officeDocument/2006/relationships/customXml" Target="../ink/ink277.xml"/><Relationship Id="rId28" Type="http://schemas.openxmlformats.org/officeDocument/2006/relationships/image" Target="../media/image282.png"/><Relationship Id="rId49" Type="http://schemas.openxmlformats.org/officeDocument/2006/relationships/customXml" Target="../ink/ink290.xml"/><Relationship Id="rId114" Type="http://schemas.openxmlformats.org/officeDocument/2006/relationships/image" Target="../media/image325.png"/><Relationship Id="rId119" Type="http://schemas.openxmlformats.org/officeDocument/2006/relationships/customXml" Target="../ink/ink325.xml"/><Relationship Id="rId44" Type="http://schemas.openxmlformats.org/officeDocument/2006/relationships/image" Target="../media/image290.png"/><Relationship Id="rId60" Type="http://schemas.openxmlformats.org/officeDocument/2006/relationships/image" Target="../media/image298.png"/><Relationship Id="rId65" Type="http://schemas.openxmlformats.org/officeDocument/2006/relationships/customXml" Target="../ink/ink298.xml"/><Relationship Id="rId81" Type="http://schemas.openxmlformats.org/officeDocument/2006/relationships/customXml" Target="../ink/ink306.xml"/><Relationship Id="rId86" Type="http://schemas.openxmlformats.org/officeDocument/2006/relationships/image" Target="../media/image311.png"/><Relationship Id="rId4" Type="http://schemas.openxmlformats.org/officeDocument/2006/relationships/image" Target="../media/image270.png"/><Relationship Id="rId9" Type="http://schemas.openxmlformats.org/officeDocument/2006/relationships/customXml" Target="../ink/ink270.xml"/><Relationship Id="rId13" Type="http://schemas.openxmlformats.org/officeDocument/2006/relationships/customXml" Target="../ink/ink272.xml"/><Relationship Id="rId18" Type="http://schemas.openxmlformats.org/officeDocument/2006/relationships/image" Target="../media/image277.png"/><Relationship Id="rId39" Type="http://schemas.openxmlformats.org/officeDocument/2006/relationships/customXml" Target="../ink/ink285.xml"/><Relationship Id="rId109" Type="http://schemas.openxmlformats.org/officeDocument/2006/relationships/customXml" Target="../ink/ink320.xml"/><Relationship Id="rId34" Type="http://schemas.openxmlformats.org/officeDocument/2006/relationships/image" Target="../media/image285.png"/><Relationship Id="rId50" Type="http://schemas.openxmlformats.org/officeDocument/2006/relationships/image" Target="../media/image293.png"/><Relationship Id="rId55" Type="http://schemas.openxmlformats.org/officeDocument/2006/relationships/customXml" Target="../ink/ink293.xml"/><Relationship Id="rId76" Type="http://schemas.openxmlformats.org/officeDocument/2006/relationships/image" Target="../media/image306.png"/><Relationship Id="rId97" Type="http://schemas.openxmlformats.org/officeDocument/2006/relationships/customXml" Target="../ink/ink314.xml"/><Relationship Id="rId104" Type="http://schemas.openxmlformats.org/officeDocument/2006/relationships/image" Target="../media/image320.png"/><Relationship Id="rId120" Type="http://schemas.openxmlformats.org/officeDocument/2006/relationships/image" Target="../media/image328.png"/><Relationship Id="rId7" Type="http://schemas.openxmlformats.org/officeDocument/2006/relationships/customXml" Target="../ink/ink269.xml"/><Relationship Id="rId71" Type="http://schemas.openxmlformats.org/officeDocument/2006/relationships/customXml" Target="../ink/ink301.xml"/><Relationship Id="rId92" Type="http://schemas.openxmlformats.org/officeDocument/2006/relationships/image" Target="../media/image314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280.xml"/><Relationship Id="rId24" Type="http://schemas.openxmlformats.org/officeDocument/2006/relationships/image" Target="../media/image280.png"/><Relationship Id="rId40" Type="http://schemas.openxmlformats.org/officeDocument/2006/relationships/image" Target="../media/image288.png"/><Relationship Id="rId45" Type="http://schemas.openxmlformats.org/officeDocument/2006/relationships/customXml" Target="../ink/ink288.xml"/><Relationship Id="rId66" Type="http://schemas.openxmlformats.org/officeDocument/2006/relationships/image" Target="../media/image301.png"/><Relationship Id="rId87" Type="http://schemas.openxmlformats.org/officeDocument/2006/relationships/customXml" Target="../ink/ink309.xml"/><Relationship Id="rId110" Type="http://schemas.openxmlformats.org/officeDocument/2006/relationships/image" Target="../media/image323.png"/><Relationship Id="rId115" Type="http://schemas.openxmlformats.org/officeDocument/2006/relationships/customXml" Target="../ink/ink323.xml"/><Relationship Id="rId61" Type="http://schemas.openxmlformats.org/officeDocument/2006/relationships/customXml" Target="../ink/ink296.xml"/><Relationship Id="rId82" Type="http://schemas.openxmlformats.org/officeDocument/2006/relationships/image" Target="../media/image309.png"/><Relationship Id="rId19" Type="http://schemas.openxmlformats.org/officeDocument/2006/relationships/customXml" Target="../ink/ink275.xml"/><Relationship Id="rId14" Type="http://schemas.openxmlformats.org/officeDocument/2006/relationships/image" Target="../media/image275.png"/><Relationship Id="rId30" Type="http://schemas.openxmlformats.org/officeDocument/2006/relationships/image" Target="../media/image283.png"/><Relationship Id="rId35" Type="http://schemas.openxmlformats.org/officeDocument/2006/relationships/customXml" Target="../ink/ink283.xml"/><Relationship Id="rId56" Type="http://schemas.openxmlformats.org/officeDocument/2006/relationships/image" Target="../media/image296.png"/><Relationship Id="rId77" Type="http://schemas.openxmlformats.org/officeDocument/2006/relationships/customXml" Target="../ink/ink304.xml"/><Relationship Id="rId100" Type="http://schemas.openxmlformats.org/officeDocument/2006/relationships/image" Target="../media/image318.png"/><Relationship Id="rId105" Type="http://schemas.openxmlformats.org/officeDocument/2006/relationships/customXml" Target="../ink/ink318.xml"/><Relationship Id="rId8" Type="http://schemas.openxmlformats.org/officeDocument/2006/relationships/image" Target="../media/image272.png"/><Relationship Id="rId51" Type="http://schemas.openxmlformats.org/officeDocument/2006/relationships/customXml" Target="../ink/ink291.xml"/><Relationship Id="rId72" Type="http://schemas.openxmlformats.org/officeDocument/2006/relationships/image" Target="../media/image304.png"/><Relationship Id="rId93" Type="http://schemas.openxmlformats.org/officeDocument/2006/relationships/customXml" Target="../ink/ink312.xml"/><Relationship Id="rId98" Type="http://schemas.openxmlformats.org/officeDocument/2006/relationships/image" Target="../media/image317.png"/><Relationship Id="rId121" Type="http://schemas.openxmlformats.org/officeDocument/2006/relationships/customXml" Target="../ink/ink326.xml"/><Relationship Id="rId3" Type="http://schemas.openxmlformats.org/officeDocument/2006/relationships/customXml" Target="../ink/ink267.xml"/><Relationship Id="rId25" Type="http://schemas.openxmlformats.org/officeDocument/2006/relationships/customXml" Target="../ink/ink278.xml"/><Relationship Id="rId46" Type="http://schemas.openxmlformats.org/officeDocument/2006/relationships/image" Target="../media/image291.png"/><Relationship Id="rId67" Type="http://schemas.openxmlformats.org/officeDocument/2006/relationships/customXml" Target="../ink/ink299.xml"/><Relationship Id="rId116" Type="http://schemas.openxmlformats.org/officeDocument/2006/relationships/image" Target="../media/image326.png"/><Relationship Id="rId20" Type="http://schemas.openxmlformats.org/officeDocument/2006/relationships/image" Target="../media/image278.png"/><Relationship Id="rId41" Type="http://schemas.openxmlformats.org/officeDocument/2006/relationships/customXml" Target="../ink/ink286.xml"/><Relationship Id="rId62" Type="http://schemas.openxmlformats.org/officeDocument/2006/relationships/image" Target="../media/image299.png"/><Relationship Id="rId83" Type="http://schemas.openxmlformats.org/officeDocument/2006/relationships/customXml" Target="../ink/ink307.xml"/><Relationship Id="rId88" Type="http://schemas.openxmlformats.org/officeDocument/2006/relationships/image" Target="../media/image312.png"/><Relationship Id="rId111" Type="http://schemas.openxmlformats.org/officeDocument/2006/relationships/customXml" Target="../ink/ink321.xml"/><Relationship Id="rId15" Type="http://schemas.openxmlformats.org/officeDocument/2006/relationships/customXml" Target="../ink/ink273.xml"/><Relationship Id="rId36" Type="http://schemas.openxmlformats.org/officeDocument/2006/relationships/image" Target="../media/image286.png"/><Relationship Id="rId57" Type="http://schemas.openxmlformats.org/officeDocument/2006/relationships/customXml" Target="../ink/ink294.xml"/><Relationship Id="rId106" Type="http://schemas.openxmlformats.org/officeDocument/2006/relationships/image" Target="../media/image321.png"/><Relationship Id="rId10" Type="http://schemas.openxmlformats.org/officeDocument/2006/relationships/image" Target="../media/image273.png"/><Relationship Id="rId31" Type="http://schemas.openxmlformats.org/officeDocument/2006/relationships/customXml" Target="../ink/ink281.xml"/><Relationship Id="rId52" Type="http://schemas.openxmlformats.org/officeDocument/2006/relationships/image" Target="../media/image294.png"/><Relationship Id="rId73" Type="http://schemas.openxmlformats.org/officeDocument/2006/relationships/customXml" Target="../ink/ink302.xml"/><Relationship Id="rId78" Type="http://schemas.openxmlformats.org/officeDocument/2006/relationships/image" Target="../media/image307.png"/><Relationship Id="rId94" Type="http://schemas.openxmlformats.org/officeDocument/2006/relationships/image" Target="../media/image315.png"/><Relationship Id="rId99" Type="http://schemas.openxmlformats.org/officeDocument/2006/relationships/customXml" Target="../ink/ink315.xml"/><Relationship Id="rId101" Type="http://schemas.openxmlformats.org/officeDocument/2006/relationships/customXml" Target="../ink/ink316.xml"/><Relationship Id="rId122" Type="http://schemas.openxmlformats.org/officeDocument/2006/relationships/image" Target="../media/image329.png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9.xml"/><Relationship Id="rId21" Type="http://schemas.openxmlformats.org/officeDocument/2006/relationships/image" Target="../media/image339.png"/><Relationship Id="rId42" Type="http://schemas.openxmlformats.org/officeDocument/2006/relationships/customXml" Target="../ink/ink347.xml"/><Relationship Id="rId47" Type="http://schemas.openxmlformats.org/officeDocument/2006/relationships/image" Target="../media/image352.png"/><Relationship Id="rId63" Type="http://schemas.openxmlformats.org/officeDocument/2006/relationships/image" Target="../media/image360.png"/><Relationship Id="rId68" Type="http://schemas.openxmlformats.org/officeDocument/2006/relationships/customXml" Target="../ink/ink360.xml"/><Relationship Id="rId2" Type="http://schemas.openxmlformats.org/officeDocument/2006/relationships/customXml" Target="../ink/ink327.xml"/><Relationship Id="rId16" Type="http://schemas.openxmlformats.org/officeDocument/2006/relationships/customXml" Target="../ink/ink334.xml"/><Relationship Id="rId29" Type="http://schemas.openxmlformats.org/officeDocument/2006/relationships/image" Target="../media/image343.png"/><Relationship Id="rId11" Type="http://schemas.openxmlformats.org/officeDocument/2006/relationships/image" Target="../media/image334.png"/><Relationship Id="rId24" Type="http://schemas.openxmlformats.org/officeDocument/2006/relationships/customXml" Target="../ink/ink338.xml"/><Relationship Id="rId32" Type="http://schemas.openxmlformats.org/officeDocument/2006/relationships/customXml" Target="../ink/ink342.xml"/><Relationship Id="rId37" Type="http://schemas.openxmlformats.org/officeDocument/2006/relationships/image" Target="../media/image347.png"/><Relationship Id="rId40" Type="http://schemas.openxmlformats.org/officeDocument/2006/relationships/customXml" Target="../ink/ink346.xml"/><Relationship Id="rId45" Type="http://schemas.openxmlformats.org/officeDocument/2006/relationships/image" Target="../media/image351.png"/><Relationship Id="rId53" Type="http://schemas.openxmlformats.org/officeDocument/2006/relationships/image" Target="../media/image355.png"/><Relationship Id="rId58" Type="http://schemas.openxmlformats.org/officeDocument/2006/relationships/customXml" Target="../ink/ink355.xml"/><Relationship Id="rId66" Type="http://schemas.openxmlformats.org/officeDocument/2006/relationships/customXml" Target="../ink/ink359.xml"/><Relationship Id="rId74" Type="http://schemas.openxmlformats.org/officeDocument/2006/relationships/customXml" Target="../ink/ink363.xml"/><Relationship Id="rId5" Type="http://schemas.openxmlformats.org/officeDocument/2006/relationships/image" Target="../media/image331.png"/><Relationship Id="rId61" Type="http://schemas.openxmlformats.org/officeDocument/2006/relationships/image" Target="../media/image359.png"/><Relationship Id="rId19" Type="http://schemas.openxmlformats.org/officeDocument/2006/relationships/image" Target="../media/image338.png"/><Relationship Id="rId14" Type="http://schemas.openxmlformats.org/officeDocument/2006/relationships/customXml" Target="../ink/ink333.xml"/><Relationship Id="rId22" Type="http://schemas.openxmlformats.org/officeDocument/2006/relationships/customXml" Target="../ink/ink337.xml"/><Relationship Id="rId27" Type="http://schemas.openxmlformats.org/officeDocument/2006/relationships/image" Target="../media/image342.png"/><Relationship Id="rId30" Type="http://schemas.openxmlformats.org/officeDocument/2006/relationships/customXml" Target="../ink/ink341.xml"/><Relationship Id="rId35" Type="http://schemas.openxmlformats.org/officeDocument/2006/relationships/image" Target="../media/image346.png"/><Relationship Id="rId43" Type="http://schemas.openxmlformats.org/officeDocument/2006/relationships/image" Target="../media/image350.png"/><Relationship Id="rId48" Type="http://schemas.openxmlformats.org/officeDocument/2006/relationships/customXml" Target="../ink/ink350.xml"/><Relationship Id="rId56" Type="http://schemas.openxmlformats.org/officeDocument/2006/relationships/customXml" Target="../ink/ink354.xml"/><Relationship Id="rId64" Type="http://schemas.openxmlformats.org/officeDocument/2006/relationships/customXml" Target="../ink/ink358.xml"/><Relationship Id="rId69" Type="http://schemas.openxmlformats.org/officeDocument/2006/relationships/image" Target="../media/image363.png"/><Relationship Id="rId8" Type="http://schemas.openxmlformats.org/officeDocument/2006/relationships/customXml" Target="../ink/ink330.xml"/><Relationship Id="rId51" Type="http://schemas.openxmlformats.org/officeDocument/2006/relationships/image" Target="../media/image354.png"/><Relationship Id="rId72" Type="http://schemas.openxmlformats.org/officeDocument/2006/relationships/customXml" Target="../ink/ink362.xml"/><Relationship Id="rId3" Type="http://schemas.openxmlformats.org/officeDocument/2006/relationships/image" Target="../media/image330.png"/><Relationship Id="rId12" Type="http://schemas.openxmlformats.org/officeDocument/2006/relationships/customXml" Target="../ink/ink332.xml"/><Relationship Id="rId17" Type="http://schemas.openxmlformats.org/officeDocument/2006/relationships/image" Target="../media/image337.png"/><Relationship Id="rId25" Type="http://schemas.openxmlformats.org/officeDocument/2006/relationships/image" Target="../media/image341.png"/><Relationship Id="rId33" Type="http://schemas.openxmlformats.org/officeDocument/2006/relationships/image" Target="../media/image345.png"/><Relationship Id="rId38" Type="http://schemas.openxmlformats.org/officeDocument/2006/relationships/customXml" Target="../ink/ink345.xml"/><Relationship Id="rId46" Type="http://schemas.openxmlformats.org/officeDocument/2006/relationships/customXml" Target="../ink/ink349.xml"/><Relationship Id="rId59" Type="http://schemas.openxmlformats.org/officeDocument/2006/relationships/image" Target="../media/image358.png"/><Relationship Id="rId67" Type="http://schemas.openxmlformats.org/officeDocument/2006/relationships/image" Target="../media/image362.png"/><Relationship Id="rId20" Type="http://schemas.openxmlformats.org/officeDocument/2006/relationships/customXml" Target="../ink/ink336.xml"/><Relationship Id="rId41" Type="http://schemas.openxmlformats.org/officeDocument/2006/relationships/image" Target="../media/image349.png"/><Relationship Id="rId54" Type="http://schemas.openxmlformats.org/officeDocument/2006/relationships/customXml" Target="../ink/ink353.xml"/><Relationship Id="rId62" Type="http://schemas.openxmlformats.org/officeDocument/2006/relationships/customXml" Target="../ink/ink357.xml"/><Relationship Id="rId70" Type="http://schemas.openxmlformats.org/officeDocument/2006/relationships/customXml" Target="../ink/ink361.xml"/><Relationship Id="rId75" Type="http://schemas.openxmlformats.org/officeDocument/2006/relationships/image" Target="../media/image3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9.xml"/><Relationship Id="rId15" Type="http://schemas.openxmlformats.org/officeDocument/2006/relationships/image" Target="../media/image336.png"/><Relationship Id="rId23" Type="http://schemas.openxmlformats.org/officeDocument/2006/relationships/image" Target="../media/image340.png"/><Relationship Id="rId28" Type="http://schemas.openxmlformats.org/officeDocument/2006/relationships/customXml" Target="../ink/ink340.xml"/><Relationship Id="rId36" Type="http://schemas.openxmlformats.org/officeDocument/2006/relationships/customXml" Target="../ink/ink344.xml"/><Relationship Id="rId49" Type="http://schemas.openxmlformats.org/officeDocument/2006/relationships/image" Target="../media/image353.png"/><Relationship Id="rId57" Type="http://schemas.openxmlformats.org/officeDocument/2006/relationships/image" Target="../media/image357.png"/><Relationship Id="rId10" Type="http://schemas.openxmlformats.org/officeDocument/2006/relationships/customXml" Target="../ink/ink331.xml"/><Relationship Id="rId31" Type="http://schemas.openxmlformats.org/officeDocument/2006/relationships/image" Target="../media/image344.png"/><Relationship Id="rId44" Type="http://schemas.openxmlformats.org/officeDocument/2006/relationships/customXml" Target="../ink/ink348.xml"/><Relationship Id="rId52" Type="http://schemas.openxmlformats.org/officeDocument/2006/relationships/customXml" Target="../ink/ink352.xml"/><Relationship Id="rId60" Type="http://schemas.openxmlformats.org/officeDocument/2006/relationships/customXml" Target="../ink/ink356.xml"/><Relationship Id="rId65" Type="http://schemas.openxmlformats.org/officeDocument/2006/relationships/image" Target="../media/image361.png"/><Relationship Id="rId73" Type="http://schemas.openxmlformats.org/officeDocument/2006/relationships/image" Target="../media/image365.png"/><Relationship Id="rId4" Type="http://schemas.openxmlformats.org/officeDocument/2006/relationships/customXml" Target="../ink/ink328.xml"/><Relationship Id="rId9" Type="http://schemas.openxmlformats.org/officeDocument/2006/relationships/image" Target="../media/image333.png"/><Relationship Id="rId13" Type="http://schemas.openxmlformats.org/officeDocument/2006/relationships/image" Target="../media/image335.png"/><Relationship Id="rId18" Type="http://schemas.openxmlformats.org/officeDocument/2006/relationships/customXml" Target="../ink/ink335.xml"/><Relationship Id="rId39" Type="http://schemas.openxmlformats.org/officeDocument/2006/relationships/image" Target="../media/image348.png"/><Relationship Id="rId34" Type="http://schemas.openxmlformats.org/officeDocument/2006/relationships/customXml" Target="../ink/ink343.xml"/><Relationship Id="rId50" Type="http://schemas.openxmlformats.org/officeDocument/2006/relationships/customXml" Target="../ink/ink351.xml"/><Relationship Id="rId55" Type="http://schemas.openxmlformats.org/officeDocument/2006/relationships/image" Target="../media/image356.png"/><Relationship Id="rId7" Type="http://schemas.openxmlformats.org/officeDocument/2006/relationships/image" Target="../media/image332.png"/><Relationship Id="rId71" Type="http://schemas.openxmlformats.org/officeDocument/2006/relationships/image" Target="../media/image364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2.png"/><Relationship Id="rId18" Type="http://schemas.openxmlformats.org/officeDocument/2006/relationships/customXml" Target="../ink/ink372.xml"/><Relationship Id="rId26" Type="http://schemas.openxmlformats.org/officeDocument/2006/relationships/customXml" Target="../ink/ink376.xml"/><Relationship Id="rId3" Type="http://schemas.openxmlformats.org/officeDocument/2006/relationships/image" Target="../media/image367.png"/><Relationship Id="rId21" Type="http://schemas.openxmlformats.org/officeDocument/2006/relationships/image" Target="../media/image376.png"/><Relationship Id="rId7" Type="http://schemas.openxmlformats.org/officeDocument/2006/relationships/image" Target="../media/image369.png"/><Relationship Id="rId12" Type="http://schemas.openxmlformats.org/officeDocument/2006/relationships/customXml" Target="../ink/ink369.xml"/><Relationship Id="rId17" Type="http://schemas.openxmlformats.org/officeDocument/2006/relationships/image" Target="../media/image374.png"/><Relationship Id="rId25" Type="http://schemas.openxmlformats.org/officeDocument/2006/relationships/image" Target="../media/image378.png"/><Relationship Id="rId33" Type="http://schemas.openxmlformats.org/officeDocument/2006/relationships/image" Target="../media/image382.png"/><Relationship Id="rId2" Type="http://schemas.openxmlformats.org/officeDocument/2006/relationships/customXml" Target="../ink/ink364.xml"/><Relationship Id="rId16" Type="http://schemas.openxmlformats.org/officeDocument/2006/relationships/customXml" Target="../ink/ink371.xml"/><Relationship Id="rId20" Type="http://schemas.openxmlformats.org/officeDocument/2006/relationships/customXml" Target="../ink/ink373.xml"/><Relationship Id="rId29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6.xml"/><Relationship Id="rId11" Type="http://schemas.openxmlformats.org/officeDocument/2006/relationships/image" Target="../media/image371.png"/><Relationship Id="rId24" Type="http://schemas.openxmlformats.org/officeDocument/2006/relationships/customXml" Target="../ink/ink375.xml"/><Relationship Id="rId32" Type="http://schemas.openxmlformats.org/officeDocument/2006/relationships/customXml" Target="../ink/ink379.xml"/><Relationship Id="rId5" Type="http://schemas.openxmlformats.org/officeDocument/2006/relationships/image" Target="../media/image368.png"/><Relationship Id="rId15" Type="http://schemas.openxmlformats.org/officeDocument/2006/relationships/image" Target="../media/image373.png"/><Relationship Id="rId23" Type="http://schemas.openxmlformats.org/officeDocument/2006/relationships/image" Target="../media/image377.png"/><Relationship Id="rId28" Type="http://schemas.openxmlformats.org/officeDocument/2006/relationships/customXml" Target="../ink/ink377.xml"/><Relationship Id="rId10" Type="http://schemas.openxmlformats.org/officeDocument/2006/relationships/customXml" Target="../ink/ink368.xml"/><Relationship Id="rId19" Type="http://schemas.openxmlformats.org/officeDocument/2006/relationships/image" Target="../media/image375.png"/><Relationship Id="rId31" Type="http://schemas.openxmlformats.org/officeDocument/2006/relationships/image" Target="../media/image381.png"/><Relationship Id="rId4" Type="http://schemas.openxmlformats.org/officeDocument/2006/relationships/customXml" Target="../ink/ink365.xml"/><Relationship Id="rId9" Type="http://schemas.openxmlformats.org/officeDocument/2006/relationships/image" Target="../media/image370.png"/><Relationship Id="rId14" Type="http://schemas.openxmlformats.org/officeDocument/2006/relationships/customXml" Target="../ink/ink370.xml"/><Relationship Id="rId22" Type="http://schemas.openxmlformats.org/officeDocument/2006/relationships/customXml" Target="../ink/ink374.xml"/><Relationship Id="rId27" Type="http://schemas.openxmlformats.org/officeDocument/2006/relationships/image" Target="../media/image379.png"/><Relationship Id="rId30" Type="http://schemas.openxmlformats.org/officeDocument/2006/relationships/customXml" Target="../ink/ink378.xml"/><Relationship Id="rId8" Type="http://schemas.openxmlformats.org/officeDocument/2006/relationships/customXml" Target="../ink/ink36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2.xml"/><Relationship Id="rId21" Type="http://schemas.openxmlformats.org/officeDocument/2006/relationships/image" Target="../media/image392.png"/><Relationship Id="rId42" Type="http://schemas.openxmlformats.org/officeDocument/2006/relationships/customXml" Target="../ink/ink400.xml"/><Relationship Id="rId47" Type="http://schemas.openxmlformats.org/officeDocument/2006/relationships/image" Target="../media/image405.png"/><Relationship Id="rId63" Type="http://schemas.openxmlformats.org/officeDocument/2006/relationships/image" Target="../media/image413.png"/><Relationship Id="rId68" Type="http://schemas.openxmlformats.org/officeDocument/2006/relationships/customXml" Target="../ink/ink413.xml"/><Relationship Id="rId2" Type="http://schemas.openxmlformats.org/officeDocument/2006/relationships/customXml" Target="../ink/ink380.xml"/><Relationship Id="rId16" Type="http://schemas.openxmlformats.org/officeDocument/2006/relationships/customXml" Target="../ink/ink387.xml"/><Relationship Id="rId29" Type="http://schemas.openxmlformats.org/officeDocument/2006/relationships/image" Target="../media/image396.png"/><Relationship Id="rId11" Type="http://schemas.openxmlformats.org/officeDocument/2006/relationships/image" Target="../media/image387.png"/><Relationship Id="rId24" Type="http://schemas.openxmlformats.org/officeDocument/2006/relationships/customXml" Target="../ink/ink391.xml"/><Relationship Id="rId32" Type="http://schemas.openxmlformats.org/officeDocument/2006/relationships/customXml" Target="../ink/ink395.xml"/><Relationship Id="rId37" Type="http://schemas.openxmlformats.org/officeDocument/2006/relationships/image" Target="../media/image400.png"/><Relationship Id="rId40" Type="http://schemas.openxmlformats.org/officeDocument/2006/relationships/customXml" Target="../ink/ink399.xml"/><Relationship Id="rId45" Type="http://schemas.openxmlformats.org/officeDocument/2006/relationships/image" Target="../media/image404.png"/><Relationship Id="rId53" Type="http://schemas.openxmlformats.org/officeDocument/2006/relationships/image" Target="../media/image408.png"/><Relationship Id="rId58" Type="http://schemas.openxmlformats.org/officeDocument/2006/relationships/customXml" Target="../ink/ink408.xml"/><Relationship Id="rId66" Type="http://schemas.openxmlformats.org/officeDocument/2006/relationships/customXml" Target="../ink/ink412.xml"/><Relationship Id="rId5" Type="http://schemas.openxmlformats.org/officeDocument/2006/relationships/image" Target="../media/image384.png"/><Relationship Id="rId61" Type="http://schemas.openxmlformats.org/officeDocument/2006/relationships/image" Target="../media/image412.png"/><Relationship Id="rId19" Type="http://schemas.openxmlformats.org/officeDocument/2006/relationships/image" Target="../media/image391.png"/><Relationship Id="rId14" Type="http://schemas.openxmlformats.org/officeDocument/2006/relationships/customXml" Target="../ink/ink386.xml"/><Relationship Id="rId22" Type="http://schemas.openxmlformats.org/officeDocument/2006/relationships/customXml" Target="../ink/ink390.xml"/><Relationship Id="rId27" Type="http://schemas.openxmlformats.org/officeDocument/2006/relationships/image" Target="../media/image395.png"/><Relationship Id="rId30" Type="http://schemas.openxmlformats.org/officeDocument/2006/relationships/customXml" Target="../ink/ink394.xml"/><Relationship Id="rId35" Type="http://schemas.openxmlformats.org/officeDocument/2006/relationships/image" Target="../media/image399.png"/><Relationship Id="rId43" Type="http://schemas.openxmlformats.org/officeDocument/2006/relationships/image" Target="../media/image403.png"/><Relationship Id="rId48" Type="http://schemas.openxmlformats.org/officeDocument/2006/relationships/customXml" Target="../ink/ink403.xml"/><Relationship Id="rId56" Type="http://schemas.openxmlformats.org/officeDocument/2006/relationships/customXml" Target="../ink/ink407.xml"/><Relationship Id="rId64" Type="http://schemas.openxmlformats.org/officeDocument/2006/relationships/customXml" Target="../ink/ink411.xml"/><Relationship Id="rId69" Type="http://schemas.openxmlformats.org/officeDocument/2006/relationships/image" Target="../media/image416.png"/><Relationship Id="rId8" Type="http://schemas.openxmlformats.org/officeDocument/2006/relationships/customXml" Target="../ink/ink383.xml"/><Relationship Id="rId51" Type="http://schemas.openxmlformats.org/officeDocument/2006/relationships/image" Target="../media/image407.png"/><Relationship Id="rId72" Type="http://schemas.openxmlformats.org/officeDocument/2006/relationships/customXml" Target="../ink/ink415.xml"/><Relationship Id="rId3" Type="http://schemas.openxmlformats.org/officeDocument/2006/relationships/image" Target="../media/image383.png"/><Relationship Id="rId12" Type="http://schemas.openxmlformats.org/officeDocument/2006/relationships/customXml" Target="../ink/ink385.xml"/><Relationship Id="rId17" Type="http://schemas.openxmlformats.org/officeDocument/2006/relationships/image" Target="../media/image390.png"/><Relationship Id="rId25" Type="http://schemas.openxmlformats.org/officeDocument/2006/relationships/image" Target="../media/image394.png"/><Relationship Id="rId33" Type="http://schemas.openxmlformats.org/officeDocument/2006/relationships/image" Target="../media/image398.png"/><Relationship Id="rId38" Type="http://schemas.openxmlformats.org/officeDocument/2006/relationships/customXml" Target="../ink/ink398.xml"/><Relationship Id="rId46" Type="http://schemas.openxmlformats.org/officeDocument/2006/relationships/customXml" Target="../ink/ink402.xml"/><Relationship Id="rId59" Type="http://schemas.openxmlformats.org/officeDocument/2006/relationships/image" Target="../media/image411.png"/><Relationship Id="rId67" Type="http://schemas.openxmlformats.org/officeDocument/2006/relationships/image" Target="../media/image415.png"/><Relationship Id="rId20" Type="http://schemas.openxmlformats.org/officeDocument/2006/relationships/customXml" Target="../ink/ink389.xml"/><Relationship Id="rId41" Type="http://schemas.openxmlformats.org/officeDocument/2006/relationships/image" Target="../media/image402.png"/><Relationship Id="rId54" Type="http://schemas.openxmlformats.org/officeDocument/2006/relationships/customXml" Target="../ink/ink406.xml"/><Relationship Id="rId62" Type="http://schemas.openxmlformats.org/officeDocument/2006/relationships/customXml" Target="../ink/ink410.xml"/><Relationship Id="rId70" Type="http://schemas.openxmlformats.org/officeDocument/2006/relationships/customXml" Target="../ink/ink4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2.xml"/><Relationship Id="rId15" Type="http://schemas.openxmlformats.org/officeDocument/2006/relationships/image" Target="../media/image389.png"/><Relationship Id="rId23" Type="http://schemas.openxmlformats.org/officeDocument/2006/relationships/image" Target="../media/image393.png"/><Relationship Id="rId28" Type="http://schemas.openxmlformats.org/officeDocument/2006/relationships/customXml" Target="../ink/ink393.xml"/><Relationship Id="rId36" Type="http://schemas.openxmlformats.org/officeDocument/2006/relationships/customXml" Target="../ink/ink397.xml"/><Relationship Id="rId49" Type="http://schemas.openxmlformats.org/officeDocument/2006/relationships/image" Target="../media/image406.png"/><Relationship Id="rId57" Type="http://schemas.openxmlformats.org/officeDocument/2006/relationships/image" Target="../media/image410.png"/><Relationship Id="rId10" Type="http://schemas.openxmlformats.org/officeDocument/2006/relationships/customXml" Target="../ink/ink384.xml"/><Relationship Id="rId31" Type="http://schemas.openxmlformats.org/officeDocument/2006/relationships/image" Target="../media/image397.png"/><Relationship Id="rId44" Type="http://schemas.openxmlformats.org/officeDocument/2006/relationships/customXml" Target="../ink/ink401.xml"/><Relationship Id="rId52" Type="http://schemas.openxmlformats.org/officeDocument/2006/relationships/customXml" Target="../ink/ink405.xml"/><Relationship Id="rId60" Type="http://schemas.openxmlformats.org/officeDocument/2006/relationships/customXml" Target="../ink/ink409.xml"/><Relationship Id="rId65" Type="http://schemas.openxmlformats.org/officeDocument/2006/relationships/image" Target="../media/image414.png"/><Relationship Id="rId73" Type="http://schemas.openxmlformats.org/officeDocument/2006/relationships/image" Target="../media/image418.png"/><Relationship Id="rId4" Type="http://schemas.openxmlformats.org/officeDocument/2006/relationships/customXml" Target="../ink/ink381.xml"/><Relationship Id="rId9" Type="http://schemas.openxmlformats.org/officeDocument/2006/relationships/image" Target="../media/image386.png"/><Relationship Id="rId13" Type="http://schemas.openxmlformats.org/officeDocument/2006/relationships/image" Target="../media/image388.png"/><Relationship Id="rId18" Type="http://schemas.openxmlformats.org/officeDocument/2006/relationships/customXml" Target="../ink/ink388.xml"/><Relationship Id="rId39" Type="http://schemas.openxmlformats.org/officeDocument/2006/relationships/image" Target="../media/image401.png"/><Relationship Id="rId34" Type="http://schemas.openxmlformats.org/officeDocument/2006/relationships/customXml" Target="../ink/ink396.xml"/><Relationship Id="rId50" Type="http://schemas.openxmlformats.org/officeDocument/2006/relationships/customXml" Target="../ink/ink404.xml"/><Relationship Id="rId55" Type="http://schemas.openxmlformats.org/officeDocument/2006/relationships/image" Target="../media/image409.png"/><Relationship Id="rId7" Type="http://schemas.openxmlformats.org/officeDocument/2006/relationships/image" Target="../media/image385.png"/><Relationship Id="rId71" Type="http://schemas.openxmlformats.org/officeDocument/2006/relationships/image" Target="../media/image4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4.png"/><Relationship Id="rId18" Type="http://schemas.openxmlformats.org/officeDocument/2006/relationships/customXml" Target="../ink/ink424.xml"/><Relationship Id="rId26" Type="http://schemas.openxmlformats.org/officeDocument/2006/relationships/customXml" Target="../ink/ink428.xml"/><Relationship Id="rId39" Type="http://schemas.openxmlformats.org/officeDocument/2006/relationships/image" Target="../media/image437.png"/><Relationship Id="rId21" Type="http://schemas.openxmlformats.org/officeDocument/2006/relationships/image" Target="../media/image428.png"/><Relationship Id="rId34" Type="http://schemas.openxmlformats.org/officeDocument/2006/relationships/customXml" Target="../ink/ink432.xml"/><Relationship Id="rId42" Type="http://schemas.openxmlformats.org/officeDocument/2006/relationships/customXml" Target="../ink/ink436.xml"/><Relationship Id="rId47" Type="http://schemas.openxmlformats.org/officeDocument/2006/relationships/image" Target="../media/image441.png"/><Relationship Id="rId50" Type="http://schemas.openxmlformats.org/officeDocument/2006/relationships/customXml" Target="../ink/ink440.xml"/><Relationship Id="rId55" Type="http://schemas.openxmlformats.org/officeDocument/2006/relationships/image" Target="../media/image445.png"/><Relationship Id="rId63" Type="http://schemas.openxmlformats.org/officeDocument/2006/relationships/image" Target="../media/image449.png"/><Relationship Id="rId7" Type="http://schemas.openxmlformats.org/officeDocument/2006/relationships/image" Target="../media/image421.png"/><Relationship Id="rId2" Type="http://schemas.openxmlformats.org/officeDocument/2006/relationships/customXml" Target="../ink/ink416.xml"/><Relationship Id="rId16" Type="http://schemas.openxmlformats.org/officeDocument/2006/relationships/customXml" Target="../ink/ink423.xml"/><Relationship Id="rId29" Type="http://schemas.openxmlformats.org/officeDocument/2006/relationships/image" Target="../media/image432.png"/><Relationship Id="rId11" Type="http://schemas.openxmlformats.org/officeDocument/2006/relationships/image" Target="../media/image423.png"/><Relationship Id="rId24" Type="http://schemas.openxmlformats.org/officeDocument/2006/relationships/customXml" Target="../ink/ink427.xml"/><Relationship Id="rId32" Type="http://schemas.openxmlformats.org/officeDocument/2006/relationships/customXml" Target="../ink/ink431.xml"/><Relationship Id="rId37" Type="http://schemas.openxmlformats.org/officeDocument/2006/relationships/image" Target="../media/image436.png"/><Relationship Id="rId40" Type="http://schemas.openxmlformats.org/officeDocument/2006/relationships/customXml" Target="../ink/ink435.xml"/><Relationship Id="rId45" Type="http://schemas.openxmlformats.org/officeDocument/2006/relationships/image" Target="../media/image440.png"/><Relationship Id="rId53" Type="http://schemas.openxmlformats.org/officeDocument/2006/relationships/image" Target="../media/image444.png"/><Relationship Id="rId58" Type="http://schemas.openxmlformats.org/officeDocument/2006/relationships/customXml" Target="../ink/ink444.xml"/><Relationship Id="rId5" Type="http://schemas.openxmlformats.org/officeDocument/2006/relationships/image" Target="../media/image420.png"/><Relationship Id="rId61" Type="http://schemas.openxmlformats.org/officeDocument/2006/relationships/image" Target="../media/image448.png"/><Relationship Id="rId19" Type="http://schemas.openxmlformats.org/officeDocument/2006/relationships/image" Target="../media/image427.png"/><Relationship Id="rId14" Type="http://schemas.openxmlformats.org/officeDocument/2006/relationships/customXml" Target="../ink/ink422.xml"/><Relationship Id="rId22" Type="http://schemas.openxmlformats.org/officeDocument/2006/relationships/customXml" Target="../ink/ink426.xml"/><Relationship Id="rId27" Type="http://schemas.openxmlformats.org/officeDocument/2006/relationships/image" Target="../media/image431.png"/><Relationship Id="rId30" Type="http://schemas.openxmlformats.org/officeDocument/2006/relationships/customXml" Target="../ink/ink430.xml"/><Relationship Id="rId35" Type="http://schemas.openxmlformats.org/officeDocument/2006/relationships/image" Target="../media/image435.png"/><Relationship Id="rId43" Type="http://schemas.openxmlformats.org/officeDocument/2006/relationships/image" Target="../media/image439.png"/><Relationship Id="rId48" Type="http://schemas.openxmlformats.org/officeDocument/2006/relationships/customXml" Target="../ink/ink439.xml"/><Relationship Id="rId56" Type="http://schemas.openxmlformats.org/officeDocument/2006/relationships/customXml" Target="../ink/ink443.xml"/><Relationship Id="rId8" Type="http://schemas.openxmlformats.org/officeDocument/2006/relationships/customXml" Target="../ink/ink419.xml"/><Relationship Id="rId51" Type="http://schemas.openxmlformats.org/officeDocument/2006/relationships/image" Target="../media/image443.png"/><Relationship Id="rId3" Type="http://schemas.openxmlformats.org/officeDocument/2006/relationships/image" Target="../media/image419.png"/><Relationship Id="rId12" Type="http://schemas.openxmlformats.org/officeDocument/2006/relationships/customXml" Target="../ink/ink421.xml"/><Relationship Id="rId17" Type="http://schemas.openxmlformats.org/officeDocument/2006/relationships/image" Target="../media/image426.png"/><Relationship Id="rId25" Type="http://schemas.openxmlformats.org/officeDocument/2006/relationships/image" Target="../media/image430.png"/><Relationship Id="rId33" Type="http://schemas.openxmlformats.org/officeDocument/2006/relationships/image" Target="../media/image434.png"/><Relationship Id="rId38" Type="http://schemas.openxmlformats.org/officeDocument/2006/relationships/customXml" Target="../ink/ink434.xml"/><Relationship Id="rId46" Type="http://schemas.openxmlformats.org/officeDocument/2006/relationships/customXml" Target="../ink/ink438.xml"/><Relationship Id="rId59" Type="http://schemas.openxmlformats.org/officeDocument/2006/relationships/image" Target="../media/image447.png"/><Relationship Id="rId20" Type="http://schemas.openxmlformats.org/officeDocument/2006/relationships/customXml" Target="../ink/ink425.xml"/><Relationship Id="rId41" Type="http://schemas.openxmlformats.org/officeDocument/2006/relationships/image" Target="../media/image438.png"/><Relationship Id="rId54" Type="http://schemas.openxmlformats.org/officeDocument/2006/relationships/customXml" Target="../ink/ink442.xml"/><Relationship Id="rId62" Type="http://schemas.openxmlformats.org/officeDocument/2006/relationships/customXml" Target="../ink/ink4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8.xml"/><Relationship Id="rId15" Type="http://schemas.openxmlformats.org/officeDocument/2006/relationships/image" Target="../media/image425.png"/><Relationship Id="rId23" Type="http://schemas.openxmlformats.org/officeDocument/2006/relationships/image" Target="../media/image429.png"/><Relationship Id="rId28" Type="http://schemas.openxmlformats.org/officeDocument/2006/relationships/customXml" Target="../ink/ink429.xml"/><Relationship Id="rId36" Type="http://schemas.openxmlformats.org/officeDocument/2006/relationships/customXml" Target="../ink/ink433.xml"/><Relationship Id="rId49" Type="http://schemas.openxmlformats.org/officeDocument/2006/relationships/image" Target="../media/image442.png"/><Relationship Id="rId57" Type="http://schemas.openxmlformats.org/officeDocument/2006/relationships/image" Target="../media/image446.png"/><Relationship Id="rId10" Type="http://schemas.openxmlformats.org/officeDocument/2006/relationships/customXml" Target="../ink/ink420.xml"/><Relationship Id="rId31" Type="http://schemas.openxmlformats.org/officeDocument/2006/relationships/image" Target="../media/image433.png"/><Relationship Id="rId44" Type="http://schemas.openxmlformats.org/officeDocument/2006/relationships/customXml" Target="../ink/ink437.xml"/><Relationship Id="rId52" Type="http://schemas.openxmlformats.org/officeDocument/2006/relationships/customXml" Target="../ink/ink441.xml"/><Relationship Id="rId60" Type="http://schemas.openxmlformats.org/officeDocument/2006/relationships/customXml" Target="../ink/ink445.xml"/><Relationship Id="rId4" Type="http://schemas.openxmlformats.org/officeDocument/2006/relationships/customXml" Target="../ink/ink417.xml"/><Relationship Id="rId9" Type="http://schemas.openxmlformats.org/officeDocument/2006/relationships/image" Target="../media/image4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0.xml"/><Relationship Id="rId13" Type="http://schemas.openxmlformats.org/officeDocument/2006/relationships/image" Target="../media/image455.png"/><Relationship Id="rId18" Type="http://schemas.openxmlformats.org/officeDocument/2006/relationships/customXml" Target="../ink/ink455.xml"/><Relationship Id="rId3" Type="http://schemas.openxmlformats.org/officeDocument/2006/relationships/image" Target="../media/image450.png"/><Relationship Id="rId21" Type="http://schemas.openxmlformats.org/officeDocument/2006/relationships/image" Target="../media/image459.png"/><Relationship Id="rId7" Type="http://schemas.openxmlformats.org/officeDocument/2006/relationships/image" Target="../media/image452.png"/><Relationship Id="rId12" Type="http://schemas.openxmlformats.org/officeDocument/2006/relationships/customXml" Target="../ink/ink452.xml"/><Relationship Id="rId17" Type="http://schemas.openxmlformats.org/officeDocument/2006/relationships/image" Target="../media/image457.png"/><Relationship Id="rId25" Type="http://schemas.openxmlformats.org/officeDocument/2006/relationships/image" Target="../media/image461.png"/><Relationship Id="rId2" Type="http://schemas.openxmlformats.org/officeDocument/2006/relationships/customXml" Target="../ink/ink447.xml"/><Relationship Id="rId16" Type="http://schemas.openxmlformats.org/officeDocument/2006/relationships/customXml" Target="../ink/ink454.xml"/><Relationship Id="rId20" Type="http://schemas.openxmlformats.org/officeDocument/2006/relationships/customXml" Target="../ink/ink4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9.xml"/><Relationship Id="rId11" Type="http://schemas.openxmlformats.org/officeDocument/2006/relationships/image" Target="../media/image454.png"/><Relationship Id="rId24" Type="http://schemas.openxmlformats.org/officeDocument/2006/relationships/customXml" Target="../ink/ink458.xml"/><Relationship Id="rId5" Type="http://schemas.openxmlformats.org/officeDocument/2006/relationships/image" Target="../media/image451.png"/><Relationship Id="rId15" Type="http://schemas.openxmlformats.org/officeDocument/2006/relationships/image" Target="../media/image456.png"/><Relationship Id="rId23" Type="http://schemas.openxmlformats.org/officeDocument/2006/relationships/image" Target="../media/image460.png"/><Relationship Id="rId10" Type="http://schemas.openxmlformats.org/officeDocument/2006/relationships/customXml" Target="../ink/ink451.xml"/><Relationship Id="rId19" Type="http://schemas.openxmlformats.org/officeDocument/2006/relationships/image" Target="../media/image458.png"/><Relationship Id="rId4" Type="http://schemas.openxmlformats.org/officeDocument/2006/relationships/customXml" Target="../ink/ink448.xml"/><Relationship Id="rId9" Type="http://schemas.openxmlformats.org/officeDocument/2006/relationships/image" Target="../media/image453.png"/><Relationship Id="rId14" Type="http://schemas.openxmlformats.org/officeDocument/2006/relationships/customXml" Target="../ink/ink453.xml"/><Relationship Id="rId22" Type="http://schemas.openxmlformats.org/officeDocument/2006/relationships/customXml" Target="../ink/ink45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2.xml"/><Relationship Id="rId13" Type="http://schemas.openxmlformats.org/officeDocument/2006/relationships/image" Target="../media/image467.png"/><Relationship Id="rId18" Type="http://schemas.openxmlformats.org/officeDocument/2006/relationships/customXml" Target="../ink/ink467.xml"/><Relationship Id="rId3" Type="http://schemas.openxmlformats.org/officeDocument/2006/relationships/image" Target="../media/image462.png"/><Relationship Id="rId21" Type="http://schemas.openxmlformats.org/officeDocument/2006/relationships/image" Target="../media/image471.png"/><Relationship Id="rId7" Type="http://schemas.openxmlformats.org/officeDocument/2006/relationships/image" Target="../media/image464.png"/><Relationship Id="rId12" Type="http://schemas.openxmlformats.org/officeDocument/2006/relationships/customXml" Target="../ink/ink464.xml"/><Relationship Id="rId17" Type="http://schemas.openxmlformats.org/officeDocument/2006/relationships/image" Target="../media/image469.png"/><Relationship Id="rId25" Type="http://schemas.openxmlformats.org/officeDocument/2006/relationships/image" Target="../media/image473.png"/><Relationship Id="rId2" Type="http://schemas.openxmlformats.org/officeDocument/2006/relationships/customXml" Target="../ink/ink459.xml"/><Relationship Id="rId16" Type="http://schemas.openxmlformats.org/officeDocument/2006/relationships/customXml" Target="../ink/ink466.xml"/><Relationship Id="rId20" Type="http://schemas.openxmlformats.org/officeDocument/2006/relationships/customXml" Target="../ink/ink4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1.xml"/><Relationship Id="rId11" Type="http://schemas.openxmlformats.org/officeDocument/2006/relationships/image" Target="../media/image466.png"/><Relationship Id="rId24" Type="http://schemas.openxmlformats.org/officeDocument/2006/relationships/customXml" Target="../ink/ink470.xml"/><Relationship Id="rId5" Type="http://schemas.openxmlformats.org/officeDocument/2006/relationships/image" Target="../media/image463.png"/><Relationship Id="rId15" Type="http://schemas.openxmlformats.org/officeDocument/2006/relationships/image" Target="../media/image468.png"/><Relationship Id="rId23" Type="http://schemas.openxmlformats.org/officeDocument/2006/relationships/image" Target="../media/image472.png"/><Relationship Id="rId10" Type="http://schemas.openxmlformats.org/officeDocument/2006/relationships/customXml" Target="../ink/ink463.xml"/><Relationship Id="rId19" Type="http://schemas.openxmlformats.org/officeDocument/2006/relationships/image" Target="../media/image470.png"/><Relationship Id="rId4" Type="http://schemas.openxmlformats.org/officeDocument/2006/relationships/customXml" Target="../ink/ink460.xml"/><Relationship Id="rId9" Type="http://schemas.openxmlformats.org/officeDocument/2006/relationships/image" Target="../media/image465.png"/><Relationship Id="rId14" Type="http://schemas.openxmlformats.org/officeDocument/2006/relationships/customXml" Target="../ink/ink465.xml"/><Relationship Id="rId22" Type="http://schemas.openxmlformats.org/officeDocument/2006/relationships/customXml" Target="../ink/ink46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4.png"/><Relationship Id="rId2" Type="http://schemas.openxmlformats.org/officeDocument/2006/relationships/customXml" Target="../ink/ink47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5.xml"/><Relationship Id="rId13" Type="http://schemas.openxmlformats.org/officeDocument/2006/relationships/image" Target="../media/image480.png"/><Relationship Id="rId18" Type="http://schemas.openxmlformats.org/officeDocument/2006/relationships/customXml" Target="../ink/ink480.xml"/><Relationship Id="rId26" Type="http://schemas.openxmlformats.org/officeDocument/2006/relationships/customXml" Target="../ink/ink484.xml"/><Relationship Id="rId3" Type="http://schemas.openxmlformats.org/officeDocument/2006/relationships/image" Target="../media/image475.png"/><Relationship Id="rId21" Type="http://schemas.openxmlformats.org/officeDocument/2006/relationships/image" Target="../media/image484.png"/><Relationship Id="rId7" Type="http://schemas.openxmlformats.org/officeDocument/2006/relationships/image" Target="../media/image477.png"/><Relationship Id="rId12" Type="http://schemas.openxmlformats.org/officeDocument/2006/relationships/customXml" Target="../ink/ink477.xml"/><Relationship Id="rId17" Type="http://schemas.openxmlformats.org/officeDocument/2006/relationships/image" Target="../media/image482.png"/><Relationship Id="rId25" Type="http://schemas.openxmlformats.org/officeDocument/2006/relationships/image" Target="../media/image486.png"/><Relationship Id="rId2" Type="http://schemas.openxmlformats.org/officeDocument/2006/relationships/customXml" Target="../ink/ink472.xml"/><Relationship Id="rId16" Type="http://schemas.openxmlformats.org/officeDocument/2006/relationships/customXml" Target="../ink/ink479.xml"/><Relationship Id="rId20" Type="http://schemas.openxmlformats.org/officeDocument/2006/relationships/customXml" Target="../ink/ink481.xml"/><Relationship Id="rId29" Type="http://schemas.openxmlformats.org/officeDocument/2006/relationships/image" Target="../media/image48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4.xml"/><Relationship Id="rId11" Type="http://schemas.openxmlformats.org/officeDocument/2006/relationships/image" Target="../media/image479.png"/><Relationship Id="rId24" Type="http://schemas.openxmlformats.org/officeDocument/2006/relationships/customXml" Target="../ink/ink483.xml"/><Relationship Id="rId5" Type="http://schemas.openxmlformats.org/officeDocument/2006/relationships/image" Target="../media/image476.png"/><Relationship Id="rId15" Type="http://schemas.openxmlformats.org/officeDocument/2006/relationships/image" Target="../media/image481.png"/><Relationship Id="rId23" Type="http://schemas.openxmlformats.org/officeDocument/2006/relationships/image" Target="../media/image485.png"/><Relationship Id="rId28" Type="http://schemas.openxmlformats.org/officeDocument/2006/relationships/customXml" Target="../ink/ink485.xml"/><Relationship Id="rId10" Type="http://schemas.openxmlformats.org/officeDocument/2006/relationships/customXml" Target="../ink/ink476.xml"/><Relationship Id="rId19" Type="http://schemas.openxmlformats.org/officeDocument/2006/relationships/image" Target="../media/image483.png"/><Relationship Id="rId4" Type="http://schemas.openxmlformats.org/officeDocument/2006/relationships/customXml" Target="../ink/ink473.xml"/><Relationship Id="rId9" Type="http://schemas.openxmlformats.org/officeDocument/2006/relationships/image" Target="../media/image478.png"/><Relationship Id="rId14" Type="http://schemas.openxmlformats.org/officeDocument/2006/relationships/customXml" Target="../ink/ink478.xml"/><Relationship Id="rId22" Type="http://schemas.openxmlformats.org/officeDocument/2006/relationships/customXml" Target="../ink/ink482.xml"/><Relationship Id="rId27" Type="http://schemas.openxmlformats.org/officeDocument/2006/relationships/image" Target="../media/image48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9.xml"/><Relationship Id="rId13" Type="http://schemas.openxmlformats.org/officeDocument/2006/relationships/image" Target="../media/image494.png"/><Relationship Id="rId18" Type="http://schemas.openxmlformats.org/officeDocument/2006/relationships/customXml" Target="../ink/ink494.xml"/><Relationship Id="rId26" Type="http://schemas.openxmlformats.org/officeDocument/2006/relationships/customXml" Target="../ink/ink498.xml"/><Relationship Id="rId3" Type="http://schemas.openxmlformats.org/officeDocument/2006/relationships/image" Target="../media/image489.png"/><Relationship Id="rId21" Type="http://schemas.openxmlformats.org/officeDocument/2006/relationships/image" Target="../media/image498.png"/><Relationship Id="rId7" Type="http://schemas.openxmlformats.org/officeDocument/2006/relationships/image" Target="../media/image491.png"/><Relationship Id="rId12" Type="http://schemas.openxmlformats.org/officeDocument/2006/relationships/customXml" Target="../ink/ink491.xml"/><Relationship Id="rId17" Type="http://schemas.openxmlformats.org/officeDocument/2006/relationships/image" Target="../media/image496.png"/><Relationship Id="rId25" Type="http://schemas.openxmlformats.org/officeDocument/2006/relationships/image" Target="../media/image500.png"/><Relationship Id="rId2" Type="http://schemas.openxmlformats.org/officeDocument/2006/relationships/customXml" Target="../ink/ink486.xml"/><Relationship Id="rId16" Type="http://schemas.openxmlformats.org/officeDocument/2006/relationships/customXml" Target="../ink/ink493.xml"/><Relationship Id="rId20" Type="http://schemas.openxmlformats.org/officeDocument/2006/relationships/customXml" Target="../ink/ink4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8.xml"/><Relationship Id="rId11" Type="http://schemas.openxmlformats.org/officeDocument/2006/relationships/image" Target="../media/image493.png"/><Relationship Id="rId24" Type="http://schemas.openxmlformats.org/officeDocument/2006/relationships/customXml" Target="../ink/ink497.xml"/><Relationship Id="rId5" Type="http://schemas.openxmlformats.org/officeDocument/2006/relationships/image" Target="../media/image490.png"/><Relationship Id="rId15" Type="http://schemas.openxmlformats.org/officeDocument/2006/relationships/image" Target="../media/image495.png"/><Relationship Id="rId23" Type="http://schemas.openxmlformats.org/officeDocument/2006/relationships/image" Target="../media/image499.png"/><Relationship Id="rId10" Type="http://schemas.openxmlformats.org/officeDocument/2006/relationships/customXml" Target="../ink/ink490.xml"/><Relationship Id="rId19" Type="http://schemas.openxmlformats.org/officeDocument/2006/relationships/image" Target="../media/image497.png"/><Relationship Id="rId4" Type="http://schemas.openxmlformats.org/officeDocument/2006/relationships/customXml" Target="../ink/ink487.xml"/><Relationship Id="rId9" Type="http://schemas.openxmlformats.org/officeDocument/2006/relationships/image" Target="../media/image492.png"/><Relationship Id="rId14" Type="http://schemas.openxmlformats.org/officeDocument/2006/relationships/customXml" Target="../ink/ink492.xml"/><Relationship Id="rId22" Type="http://schemas.openxmlformats.org/officeDocument/2006/relationships/customXml" Target="../ink/ink496.xml"/><Relationship Id="rId27" Type="http://schemas.openxmlformats.org/officeDocument/2006/relationships/image" Target="../media/image50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2.png"/><Relationship Id="rId7" Type="http://schemas.openxmlformats.org/officeDocument/2006/relationships/image" Target="../media/image504.png"/><Relationship Id="rId2" Type="http://schemas.openxmlformats.org/officeDocument/2006/relationships/customXml" Target="../ink/ink49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1.xml"/><Relationship Id="rId5" Type="http://schemas.openxmlformats.org/officeDocument/2006/relationships/image" Target="../media/image503.png"/><Relationship Id="rId4" Type="http://schemas.openxmlformats.org/officeDocument/2006/relationships/customXml" Target="../ink/ink50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5.xml"/><Relationship Id="rId13" Type="http://schemas.openxmlformats.org/officeDocument/2006/relationships/image" Target="../media/image510.png"/><Relationship Id="rId3" Type="http://schemas.openxmlformats.org/officeDocument/2006/relationships/image" Target="../media/image505.png"/><Relationship Id="rId7" Type="http://schemas.openxmlformats.org/officeDocument/2006/relationships/image" Target="../media/image507.png"/><Relationship Id="rId12" Type="http://schemas.openxmlformats.org/officeDocument/2006/relationships/customXml" Target="../ink/ink507.xml"/><Relationship Id="rId2" Type="http://schemas.openxmlformats.org/officeDocument/2006/relationships/customXml" Target="../ink/ink50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4.xml"/><Relationship Id="rId11" Type="http://schemas.openxmlformats.org/officeDocument/2006/relationships/image" Target="../media/image509.png"/><Relationship Id="rId5" Type="http://schemas.openxmlformats.org/officeDocument/2006/relationships/image" Target="../media/image506.png"/><Relationship Id="rId10" Type="http://schemas.openxmlformats.org/officeDocument/2006/relationships/customXml" Target="../ink/ink506.xml"/><Relationship Id="rId4" Type="http://schemas.openxmlformats.org/officeDocument/2006/relationships/customXml" Target="../ink/ink503.xml"/><Relationship Id="rId9" Type="http://schemas.openxmlformats.org/officeDocument/2006/relationships/image" Target="../media/image50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customXml" Target="../ink/ink50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1.xml"/><Relationship Id="rId3" Type="http://schemas.openxmlformats.org/officeDocument/2006/relationships/image" Target="../media/image512.wmf"/><Relationship Id="rId7" Type="http://schemas.openxmlformats.org/officeDocument/2006/relationships/image" Target="../media/image51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0.xml"/><Relationship Id="rId11" Type="http://schemas.openxmlformats.org/officeDocument/2006/relationships/image" Target="../media/image516.png"/><Relationship Id="rId5" Type="http://schemas.openxmlformats.org/officeDocument/2006/relationships/image" Target="../media/image513.png"/><Relationship Id="rId10" Type="http://schemas.openxmlformats.org/officeDocument/2006/relationships/customXml" Target="../ink/ink512.xml"/><Relationship Id="rId4" Type="http://schemas.openxmlformats.org/officeDocument/2006/relationships/customXml" Target="../ink/ink509.xml"/><Relationship Id="rId9" Type="http://schemas.openxmlformats.org/officeDocument/2006/relationships/image" Target="../media/image5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9" Type="http://schemas.openxmlformats.org/officeDocument/2006/relationships/image" Target="../media/image40.png"/><Relationship Id="rId21" Type="http://schemas.openxmlformats.org/officeDocument/2006/relationships/image" Target="../media/image31.png"/><Relationship Id="rId34" Type="http://schemas.openxmlformats.org/officeDocument/2006/relationships/customXml" Target="../ink/ink38.xml"/><Relationship Id="rId42" Type="http://schemas.openxmlformats.org/officeDocument/2006/relationships/customXml" Target="../ink/ink42.xml"/><Relationship Id="rId47" Type="http://schemas.openxmlformats.org/officeDocument/2006/relationships/image" Target="../media/image44.png"/><Relationship Id="rId7" Type="http://schemas.openxmlformats.org/officeDocument/2006/relationships/image" Target="../media/image24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9" Type="http://schemas.openxmlformats.org/officeDocument/2006/relationships/image" Target="../media/image35.png"/><Relationship Id="rId11" Type="http://schemas.openxmlformats.org/officeDocument/2006/relationships/image" Target="../media/image26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39.png"/><Relationship Id="rId40" Type="http://schemas.openxmlformats.org/officeDocument/2006/relationships/customXml" Target="../ink/ink41.xml"/><Relationship Id="rId45" Type="http://schemas.openxmlformats.org/officeDocument/2006/relationships/image" Target="../media/image43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49" Type="http://schemas.openxmlformats.org/officeDocument/2006/relationships/image" Target="../media/image45.png"/><Relationship Id="rId10" Type="http://schemas.openxmlformats.org/officeDocument/2006/relationships/customXml" Target="../ink/ink26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4" Type="http://schemas.openxmlformats.org/officeDocument/2006/relationships/customXml" Target="../ink/ink43.xml"/><Relationship Id="rId4" Type="http://schemas.openxmlformats.org/officeDocument/2006/relationships/customXml" Target="../ink/ink23.xml"/><Relationship Id="rId9" Type="http://schemas.openxmlformats.org/officeDocument/2006/relationships/image" Target="../media/image25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4.png"/><Relationship Id="rId30" Type="http://schemas.openxmlformats.org/officeDocument/2006/relationships/customXml" Target="../ink/ink36.xml"/><Relationship Id="rId35" Type="http://schemas.openxmlformats.org/officeDocument/2006/relationships/image" Target="../media/image38.png"/><Relationship Id="rId43" Type="http://schemas.openxmlformats.org/officeDocument/2006/relationships/image" Target="../media/image42.png"/><Relationship Id="rId48" Type="http://schemas.openxmlformats.org/officeDocument/2006/relationships/customXml" Target="../ink/ink45.xml"/><Relationship Id="rId8" Type="http://schemas.openxmlformats.org/officeDocument/2006/relationships/customXml" Target="../ink/ink25.xml"/><Relationship Id="rId3" Type="http://schemas.openxmlformats.org/officeDocument/2006/relationships/image" Target="../media/image22.png"/><Relationship Id="rId12" Type="http://schemas.openxmlformats.org/officeDocument/2006/relationships/customXml" Target="../ink/ink27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customXml" Target="../ink/ink40.xml"/><Relationship Id="rId46" Type="http://schemas.openxmlformats.org/officeDocument/2006/relationships/customXml" Target="../ink/ink44.xml"/><Relationship Id="rId20" Type="http://schemas.openxmlformats.org/officeDocument/2006/relationships/customXml" Target="../ink/ink31.xml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customXml" Target="../ink/ink54.xml"/><Relationship Id="rId26" Type="http://schemas.openxmlformats.org/officeDocument/2006/relationships/customXml" Target="../ink/ink58.xml"/><Relationship Id="rId3" Type="http://schemas.openxmlformats.org/officeDocument/2006/relationships/image" Target="../media/image46.png"/><Relationship Id="rId21" Type="http://schemas.openxmlformats.org/officeDocument/2006/relationships/image" Target="../media/image55.png"/><Relationship Id="rId34" Type="http://schemas.openxmlformats.org/officeDocument/2006/relationships/customXml" Target="../ink/ink62.xml"/><Relationship Id="rId7" Type="http://schemas.openxmlformats.org/officeDocument/2006/relationships/image" Target="../media/image48.png"/><Relationship Id="rId12" Type="http://schemas.openxmlformats.org/officeDocument/2006/relationships/customXml" Target="../ink/ink51.xm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33" Type="http://schemas.openxmlformats.org/officeDocument/2006/relationships/image" Target="../media/image61.png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20" Type="http://schemas.openxmlformats.org/officeDocument/2006/relationships/customXml" Target="../ink/ink55.xml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image" Target="../media/image50.png"/><Relationship Id="rId24" Type="http://schemas.openxmlformats.org/officeDocument/2006/relationships/customXml" Target="../ink/ink57.xml"/><Relationship Id="rId32" Type="http://schemas.openxmlformats.org/officeDocument/2006/relationships/customXml" Target="../ink/ink61.xml"/><Relationship Id="rId5" Type="http://schemas.openxmlformats.org/officeDocument/2006/relationships/image" Target="../media/image47.png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28" Type="http://schemas.openxmlformats.org/officeDocument/2006/relationships/customXml" Target="../ink/ink59.xml"/><Relationship Id="rId10" Type="http://schemas.openxmlformats.org/officeDocument/2006/relationships/customXml" Target="../ink/ink50.xml"/><Relationship Id="rId19" Type="http://schemas.openxmlformats.org/officeDocument/2006/relationships/image" Target="../media/image54.png"/><Relationship Id="rId31" Type="http://schemas.openxmlformats.org/officeDocument/2006/relationships/image" Target="../media/image60.png"/><Relationship Id="rId4" Type="http://schemas.openxmlformats.org/officeDocument/2006/relationships/customXml" Target="../ink/ink47.xml"/><Relationship Id="rId9" Type="http://schemas.openxmlformats.org/officeDocument/2006/relationships/image" Target="../media/image49.png"/><Relationship Id="rId14" Type="http://schemas.openxmlformats.org/officeDocument/2006/relationships/customXml" Target="../ink/ink52.xml"/><Relationship Id="rId22" Type="http://schemas.openxmlformats.org/officeDocument/2006/relationships/customXml" Target="../ink/ink56.xml"/><Relationship Id="rId27" Type="http://schemas.openxmlformats.org/officeDocument/2006/relationships/image" Target="../media/image58.png"/><Relationship Id="rId30" Type="http://schemas.openxmlformats.org/officeDocument/2006/relationships/customXml" Target="../ink/ink60.xml"/><Relationship Id="rId35" Type="http://schemas.openxmlformats.org/officeDocument/2006/relationships/image" Target="../media/image62.png"/><Relationship Id="rId8" Type="http://schemas.openxmlformats.org/officeDocument/2006/relationships/customXml" Target="../ink/ink49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18" Type="http://schemas.openxmlformats.org/officeDocument/2006/relationships/customXml" Target="../ink/ink71.xml"/><Relationship Id="rId26" Type="http://schemas.openxmlformats.org/officeDocument/2006/relationships/customXml" Target="../ink/ink75.xml"/><Relationship Id="rId39" Type="http://schemas.openxmlformats.org/officeDocument/2006/relationships/image" Target="../media/image81.png"/><Relationship Id="rId21" Type="http://schemas.openxmlformats.org/officeDocument/2006/relationships/image" Target="../media/image72.png"/><Relationship Id="rId34" Type="http://schemas.openxmlformats.org/officeDocument/2006/relationships/customXml" Target="../ink/ink79.xml"/><Relationship Id="rId42" Type="http://schemas.openxmlformats.org/officeDocument/2006/relationships/customXml" Target="../ink/ink83.xml"/><Relationship Id="rId47" Type="http://schemas.openxmlformats.org/officeDocument/2006/relationships/image" Target="../media/image85.png"/><Relationship Id="rId50" Type="http://schemas.openxmlformats.org/officeDocument/2006/relationships/customXml" Target="../ink/ink87.xml"/><Relationship Id="rId7" Type="http://schemas.openxmlformats.org/officeDocument/2006/relationships/image" Target="../media/image65.png"/><Relationship Id="rId2" Type="http://schemas.openxmlformats.org/officeDocument/2006/relationships/customXml" Target="../ink/ink63.xml"/><Relationship Id="rId16" Type="http://schemas.openxmlformats.org/officeDocument/2006/relationships/customXml" Target="../ink/ink70.xml"/><Relationship Id="rId29" Type="http://schemas.openxmlformats.org/officeDocument/2006/relationships/image" Target="../media/image76.png"/><Relationship Id="rId11" Type="http://schemas.openxmlformats.org/officeDocument/2006/relationships/image" Target="../media/image67.png"/><Relationship Id="rId24" Type="http://schemas.openxmlformats.org/officeDocument/2006/relationships/customXml" Target="../ink/ink74.xml"/><Relationship Id="rId32" Type="http://schemas.openxmlformats.org/officeDocument/2006/relationships/customXml" Target="../ink/ink78.xml"/><Relationship Id="rId37" Type="http://schemas.openxmlformats.org/officeDocument/2006/relationships/image" Target="../media/image80.png"/><Relationship Id="rId40" Type="http://schemas.openxmlformats.org/officeDocument/2006/relationships/customXml" Target="../ink/ink82.xml"/><Relationship Id="rId45" Type="http://schemas.openxmlformats.org/officeDocument/2006/relationships/image" Target="../media/image84.png"/><Relationship Id="rId53" Type="http://schemas.openxmlformats.org/officeDocument/2006/relationships/image" Target="../media/image88.png"/><Relationship Id="rId5" Type="http://schemas.openxmlformats.org/officeDocument/2006/relationships/image" Target="../media/image64.png"/><Relationship Id="rId10" Type="http://schemas.openxmlformats.org/officeDocument/2006/relationships/customXml" Target="../ink/ink67.xml"/><Relationship Id="rId19" Type="http://schemas.openxmlformats.org/officeDocument/2006/relationships/image" Target="../media/image71.png"/><Relationship Id="rId31" Type="http://schemas.openxmlformats.org/officeDocument/2006/relationships/image" Target="../media/image77.png"/><Relationship Id="rId44" Type="http://schemas.openxmlformats.org/officeDocument/2006/relationships/customXml" Target="../ink/ink84.xml"/><Relationship Id="rId52" Type="http://schemas.openxmlformats.org/officeDocument/2006/relationships/customXml" Target="../ink/ink88.xml"/><Relationship Id="rId4" Type="http://schemas.openxmlformats.org/officeDocument/2006/relationships/customXml" Target="../ink/ink64.xml"/><Relationship Id="rId9" Type="http://schemas.openxmlformats.org/officeDocument/2006/relationships/image" Target="../media/image66.png"/><Relationship Id="rId14" Type="http://schemas.openxmlformats.org/officeDocument/2006/relationships/customXml" Target="../ink/ink69.xml"/><Relationship Id="rId22" Type="http://schemas.openxmlformats.org/officeDocument/2006/relationships/customXml" Target="../ink/ink73.xml"/><Relationship Id="rId27" Type="http://schemas.openxmlformats.org/officeDocument/2006/relationships/image" Target="../media/image75.png"/><Relationship Id="rId30" Type="http://schemas.openxmlformats.org/officeDocument/2006/relationships/customXml" Target="../ink/ink77.xml"/><Relationship Id="rId35" Type="http://schemas.openxmlformats.org/officeDocument/2006/relationships/image" Target="../media/image79.png"/><Relationship Id="rId43" Type="http://schemas.openxmlformats.org/officeDocument/2006/relationships/image" Target="../media/image83.png"/><Relationship Id="rId48" Type="http://schemas.openxmlformats.org/officeDocument/2006/relationships/customXml" Target="../ink/ink86.xml"/><Relationship Id="rId8" Type="http://schemas.openxmlformats.org/officeDocument/2006/relationships/customXml" Target="../ink/ink66.xml"/><Relationship Id="rId51" Type="http://schemas.openxmlformats.org/officeDocument/2006/relationships/image" Target="../media/image87.png"/><Relationship Id="rId3" Type="http://schemas.openxmlformats.org/officeDocument/2006/relationships/image" Target="../media/image63.png"/><Relationship Id="rId12" Type="http://schemas.openxmlformats.org/officeDocument/2006/relationships/customXml" Target="../ink/ink68.xml"/><Relationship Id="rId17" Type="http://schemas.openxmlformats.org/officeDocument/2006/relationships/image" Target="../media/image70.png"/><Relationship Id="rId25" Type="http://schemas.openxmlformats.org/officeDocument/2006/relationships/image" Target="../media/image74.png"/><Relationship Id="rId33" Type="http://schemas.openxmlformats.org/officeDocument/2006/relationships/image" Target="../media/image78.png"/><Relationship Id="rId38" Type="http://schemas.openxmlformats.org/officeDocument/2006/relationships/customXml" Target="../ink/ink81.xml"/><Relationship Id="rId46" Type="http://schemas.openxmlformats.org/officeDocument/2006/relationships/customXml" Target="../ink/ink85.xml"/><Relationship Id="rId20" Type="http://schemas.openxmlformats.org/officeDocument/2006/relationships/customXml" Target="../ink/ink72.xml"/><Relationship Id="rId41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15" Type="http://schemas.openxmlformats.org/officeDocument/2006/relationships/image" Target="../media/image69.png"/><Relationship Id="rId23" Type="http://schemas.openxmlformats.org/officeDocument/2006/relationships/image" Target="../media/image73.png"/><Relationship Id="rId28" Type="http://schemas.openxmlformats.org/officeDocument/2006/relationships/customXml" Target="../ink/ink76.xml"/><Relationship Id="rId36" Type="http://schemas.openxmlformats.org/officeDocument/2006/relationships/customXml" Target="../ink/ink80.xml"/><Relationship Id="rId49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E9DF1-DA6C-4694-9737-168F97841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 지능</a:t>
            </a:r>
            <a:br>
              <a:rPr lang="en-US" altLang="ko-KR" dirty="0"/>
            </a:br>
            <a:r>
              <a:rPr lang="en-US" altLang="ko-KR" dirty="0"/>
              <a:t>Artificial Intelligence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AC23C5-2843-4822-A949-302BB4B90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bgsung@ut.ac.kr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D4857A-1743-4BC9-9025-10CE4E834173}"/>
              </a:ext>
            </a:extLst>
          </p:cNvPr>
          <p:cNvSpPr txBox="1"/>
          <p:nvPr/>
        </p:nvSpPr>
        <p:spPr>
          <a:xfrm>
            <a:off x="4791291" y="4365123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지식 표현</a:t>
            </a:r>
          </a:p>
        </p:txBody>
      </p:sp>
    </p:spTree>
    <p:extLst>
      <p:ext uri="{BB962C8B-B14F-4D97-AF65-F5344CB8AC3E}">
        <p14:creationId xmlns:p14="http://schemas.microsoft.com/office/powerpoint/2010/main" val="38063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 </a:t>
            </a:r>
            <a:r>
              <a:rPr lang="ko-KR" altLang="en-US" dirty="0"/>
              <a:t>지식의 분류</a:t>
            </a:r>
          </a:p>
          <a:p>
            <a:pPr marL="742950" lvl="1" indent="-285750"/>
            <a:r>
              <a:rPr lang="ko-KR" altLang="en-US" dirty="0"/>
              <a:t>대상 문제에 관한 지식</a:t>
            </a:r>
          </a:p>
          <a:p>
            <a:pPr marL="742950" lvl="1" indent="-285750"/>
            <a:r>
              <a:rPr lang="ko-KR" altLang="en-US" dirty="0">
                <a:sym typeface="Wingdings" panose="05000000000000000000" pitchFamily="2" charset="2"/>
              </a:rPr>
              <a:t>대상 세계에서 성립하는 규칙과 경험 법칙</a:t>
            </a:r>
          </a:p>
          <a:p>
            <a:pPr marL="742950" lvl="1" indent="-285750"/>
            <a:r>
              <a:rPr lang="ko-KR" altLang="en-US" dirty="0">
                <a:sym typeface="Wingdings" panose="05000000000000000000" pitchFamily="2" charset="2"/>
              </a:rPr>
              <a:t>문제 풀이 방법에 관한 지식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지식의 분류</a:t>
            </a:r>
          </a:p>
        </p:txBody>
      </p:sp>
      <p:pic>
        <p:nvPicPr>
          <p:cNvPr id="13" name="Picture 4" descr="무제-2">
            <a:extLst>
              <a:ext uri="{FF2B5EF4-FFF2-40B4-BE49-F238E27FC236}">
                <a16:creationId xmlns:a16="http://schemas.microsoft.com/office/drawing/2014/main" id="{370BA0EB-DE73-4AB3-8724-D44A5B677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7251" y="3221039"/>
            <a:ext cx="5300663" cy="2039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038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기술 능력</a:t>
            </a:r>
          </a:p>
          <a:p>
            <a:r>
              <a:rPr lang="ko-KR" altLang="en-US" dirty="0"/>
              <a:t>모델화의 대상이 되는 문제 영역에 관련하는 사실적 또는 경험적 지식의 모든 것을 쉽고 충분하게 표현해야 함</a:t>
            </a:r>
          </a:p>
          <a:p>
            <a:r>
              <a:rPr lang="ko-KR" altLang="en-US" dirty="0"/>
              <a:t> 추론 능력</a:t>
            </a:r>
          </a:p>
          <a:p>
            <a:r>
              <a:rPr lang="ko-KR" altLang="en-US" dirty="0"/>
              <a:t>지식베이스에 구조화되어 있는 지식을 액세스하여 </a:t>
            </a:r>
            <a:r>
              <a:rPr lang="ko-KR" altLang="en-US" dirty="0" err="1"/>
              <a:t>이들로부터</a:t>
            </a:r>
            <a:r>
              <a:rPr lang="ko-KR" altLang="en-US" dirty="0"/>
              <a:t> 새로운 지식을 도출하기 위한 추론 기구 표현</a:t>
            </a:r>
          </a:p>
          <a:p>
            <a:r>
              <a:rPr lang="ko-KR" altLang="en-US" dirty="0"/>
              <a:t> 문제해결 능력</a:t>
            </a:r>
          </a:p>
          <a:p>
            <a:r>
              <a:rPr lang="ko-KR" altLang="en-US" dirty="0"/>
              <a:t> 습득 능력</a:t>
            </a:r>
          </a:p>
          <a:p>
            <a:pPr>
              <a:lnSpc>
                <a:spcPct val="8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표현의 조건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8958E45-15CE-03C7-62DC-C9EFC6693B79}"/>
              </a:ext>
            </a:extLst>
          </p:cNvPr>
          <p:cNvGrpSpPr/>
          <p:nvPr/>
        </p:nvGrpSpPr>
        <p:grpSpPr>
          <a:xfrm>
            <a:off x="3265748" y="4521121"/>
            <a:ext cx="820440" cy="349560"/>
            <a:chOff x="3265748" y="4521121"/>
            <a:chExt cx="82044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9ADE18C4-DF90-AF2F-5B3E-B0CFA3C3526C}"/>
                    </a:ext>
                  </a:extLst>
                </p14:cNvPr>
                <p14:cNvContentPartPr/>
                <p14:nvPr/>
              </p14:nvContentPartPr>
              <p14:xfrm>
                <a:off x="3265748" y="4619401"/>
                <a:ext cx="140400" cy="1915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9ADE18C4-DF90-AF2F-5B3E-B0CFA3C352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56748" y="4610761"/>
                  <a:ext cx="158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D0537E1-7210-F7B4-CCF0-E2626CA7F8C8}"/>
                    </a:ext>
                  </a:extLst>
                </p14:cNvPr>
                <p14:cNvContentPartPr/>
                <p14:nvPr/>
              </p14:nvContentPartPr>
              <p14:xfrm>
                <a:off x="3366548" y="4674481"/>
                <a:ext cx="84240" cy="43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D0537E1-7210-F7B4-CCF0-E2626CA7F8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57908" y="4665841"/>
                  <a:ext cx="101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10C7041-D982-1AFA-423E-2E4DF5D886F2}"/>
                    </a:ext>
                  </a:extLst>
                </p14:cNvPr>
                <p14:cNvContentPartPr/>
                <p14:nvPr/>
              </p14:nvContentPartPr>
              <p14:xfrm>
                <a:off x="3447908" y="4521121"/>
                <a:ext cx="135720" cy="3027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10C7041-D982-1AFA-423E-2E4DF5D886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38908" y="4512481"/>
                  <a:ext cx="1533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2401596-7DF3-20ED-2272-AB22303F25A9}"/>
                    </a:ext>
                  </a:extLst>
                </p14:cNvPr>
                <p14:cNvContentPartPr/>
                <p14:nvPr/>
              </p14:nvContentPartPr>
              <p14:xfrm>
                <a:off x="3518828" y="4635241"/>
                <a:ext cx="124560" cy="2127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2401596-7DF3-20ED-2272-AB22303F25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9828" y="4626241"/>
                  <a:ext cx="142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9F279CD-36BD-522D-A2DB-843B6F54F386}"/>
                    </a:ext>
                  </a:extLst>
                </p14:cNvPr>
                <p14:cNvContentPartPr/>
                <p14:nvPr/>
              </p14:nvContentPartPr>
              <p14:xfrm>
                <a:off x="3671468" y="4577641"/>
                <a:ext cx="120600" cy="2300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9F279CD-36BD-522D-A2DB-843B6F54F3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62828" y="4568641"/>
                  <a:ext cx="1382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AFA2D452-E27F-87DE-9F72-A4E5B8266A31}"/>
                    </a:ext>
                  </a:extLst>
                </p14:cNvPr>
                <p14:cNvContentPartPr/>
                <p14:nvPr/>
              </p14:nvContentPartPr>
              <p14:xfrm>
                <a:off x="3753548" y="4592761"/>
                <a:ext cx="96480" cy="1972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AFA2D452-E27F-87DE-9F72-A4E5B8266A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44908" y="4584121"/>
                  <a:ext cx="114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311EB33-339F-6202-47D3-29FE51817BC6}"/>
                    </a:ext>
                  </a:extLst>
                </p14:cNvPr>
                <p14:cNvContentPartPr/>
                <p14:nvPr/>
              </p14:nvContentPartPr>
              <p14:xfrm>
                <a:off x="3904028" y="4531561"/>
                <a:ext cx="144360" cy="1828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311EB33-339F-6202-47D3-29FE51817B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95388" y="4522561"/>
                  <a:ext cx="162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DB6B547-FDE3-4771-7DE2-1C77673A06B0}"/>
                    </a:ext>
                  </a:extLst>
                </p14:cNvPr>
                <p14:cNvContentPartPr/>
                <p14:nvPr/>
              </p14:nvContentPartPr>
              <p14:xfrm>
                <a:off x="3923468" y="4749361"/>
                <a:ext cx="162720" cy="1213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DB6B547-FDE3-4771-7DE2-1C77673A06B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14468" y="4740361"/>
                  <a:ext cx="18036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928A6D7-0D84-E939-E466-ACE1DAEDA8F9}"/>
                  </a:ext>
                </a:extLst>
              </p14:cNvPr>
              <p14:cNvContentPartPr/>
              <p14:nvPr/>
            </p14:nvContentPartPr>
            <p14:xfrm>
              <a:off x="4250348" y="4786081"/>
              <a:ext cx="12960" cy="338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928A6D7-0D84-E939-E466-ACE1DAEDA8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41348" y="4777081"/>
                <a:ext cx="30600" cy="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935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정확한 표현</a:t>
            </a:r>
          </a:p>
          <a:p>
            <a:r>
              <a:rPr lang="ko-KR" altLang="en-US" sz="2000" dirty="0"/>
              <a:t>효율적인 추론이 가능하도록 표현</a:t>
            </a:r>
          </a:p>
          <a:p>
            <a:r>
              <a:rPr lang="ko-KR" altLang="en-US" sz="2000" dirty="0"/>
              <a:t>새로운 지식의 획득</a:t>
            </a:r>
            <a:r>
              <a:rPr lang="en-US" altLang="ko-KR" sz="2000" dirty="0"/>
              <a:t>, </a:t>
            </a:r>
            <a:r>
              <a:rPr lang="ko-KR" altLang="en-US" sz="2000" dirty="0"/>
              <a:t>효율적인 수정 및 삭제가 가능하도록 표현</a:t>
            </a:r>
          </a:p>
          <a:p>
            <a:r>
              <a:rPr lang="ko-KR" altLang="en-US" sz="2000" dirty="0"/>
              <a:t>일반성 가질 수 있도록 표현</a:t>
            </a:r>
          </a:p>
          <a:p>
            <a:pPr>
              <a:buNone/>
            </a:pPr>
            <a:r>
              <a:rPr lang="ko-KR" altLang="en-US" sz="2000" dirty="0"/>
              <a:t>     </a:t>
            </a:r>
            <a:r>
              <a:rPr lang="en-US" altLang="ko-KR" sz="2000" dirty="0"/>
              <a:t>(</a:t>
            </a:r>
            <a:r>
              <a:rPr lang="ko-KR" altLang="en-US" sz="2000" dirty="0"/>
              <a:t>중요한 성질을 가지고 있는 상황을 </a:t>
            </a:r>
            <a:r>
              <a:rPr lang="en-US" altLang="ko-KR" sz="2000" dirty="0"/>
              <a:t>group</a:t>
            </a:r>
            <a:r>
              <a:rPr lang="ko-KR" altLang="en-US" sz="2000" dirty="0"/>
              <a:t>화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사람이 이해하기 쉽도록 표현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표현의 조건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8C5749-BF1D-7F3B-2DE3-D2ED059DD57D}"/>
              </a:ext>
            </a:extLst>
          </p:cNvPr>
          <p:cNvGrpSpPr/>
          <p:nvPr/>
        </p:nvGrpSpPr>
        <p:grpSpPr>
          <a:xfrm>
            <a:off x="4674428" y="2336641"/>
            <a:ext cx="732600" cy="289800"/>
            <a:chOff x="4674428" y="2336641"/>
            <a:chExt cx="732600" cy="28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2F796CA2-E4C1-2ED6-ACEE-DD03B4328B91}"/>
                    </a:ext>
                  </a:extLst>
                </p14:cNvPr>
                <p14:cNvContentPartPr/>
                <p14:nvPr/>
              </p14:nvContentPartPr>
              <p14:xfrm>
                <a:off x="4674428" y="2354641"/>
                <a:ext cx="102240" cy="1461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2F796CA2-E4C1-2ED6-ACEE-DD03B4328B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65428" y="2345641"/>
                  <a:ext cx="119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DF1CF40A-C32F-D488-00CD-BA392CF41EA5}"/>
                    </a:ext>
                  </a:extLst>
                </p14:cNvPr>
                <p14:cNvContentPartPr/>
                <p14:nvPr/>
              </p14:nvContentPartPr>
              <p14:xfrm>
                <a:off x="4741028" y="2361841"/>
                <a:ext cx="154800" cy="2494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DF1CF40A-C32F-D488-00CD-BA392CF41E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32028" y="2352841"/>
                  <a:ext cx="172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D7C05D3-2C1B-D3C7-0031-FD6E86DC4A64}"/>
                    </a:ext>
                  </a:extLst>
                </p14:cNvPr>
                <p14:cNvContentPartPr/>
                <p14:nvPr/>
              </p14:nvContentPartPr>
              <p14:xfrm>
                <a:off x="4869908" y="2337721"/>
                <a:ext cx="110880" cy="1688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D7C05D3-2C1B-D3C7-0031-FD6E86DC4A6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60908" y="2328721"/>
                  <a:ext cx="128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85120D2-F941-7894-79AD-990BD40307F5}"/>
                    </a:ext>
                  </a:extLst>
                </p14:cNvPr>
                <p14:cNvContentPartPr/>
                <p14:nvPr/>
              </p14:nvContentPartPr>
              <p14:xfrm>
                <a:off x="4879988" y="2359681"/>
                <a:ext cx="201960" cy="1123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85120D2-F941-7894-79AD-990BD40307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70988" y="2350681"/>
                  <a:ext cx="2196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9C85584-AB2D-E9E7-8A45-0207D94B948A}"/>
                    </a:ext>
                  </a:extLst>
                </p14:cNvPr>
                <p14:cNvContentPartPr/>
                <p14:nvPr/>
              </p14:nvContentPartPr>
              <p14:xfrm>
                <a:off x="4974668" y="2495761"/>
                <a:ext cx="117360" cy="698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9C85584-AB2D-E9E7-8A45-0207D94B94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66028" y="2487121"/>
                  <a:ext cx="135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7F5D3D59-A427-A42A-1B21-163162F56C41}"/>
                    </a:ext>
                  </a:extLst>
                </p14:cNvPr>
                <p14:cNvContentPartPr/>
                <p14:nvPr/>
              </p14:nvContentPartPr>
              <p14:xfrm>
                <a:off x="5113628" y="2336641"/>
                <a:ext cx="117720" cy="1720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7F5D3D59-A427-A42A-1B21-163162F56C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04988" y="2328001"/>
                  <a:ext cx="135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52F3EAB-FE0F-A216-0B6A-5B9D6DC7CAEC}"/>
                    </a:ext>
                  </a:extLst>
                </p14:cNvPr>
                <p14:cNvContentPartPr/>
                <p14:nvPr/>
              </p14:nvContentPartPr>
              <p14:xfrm>
                <a:off x="5187428" y="2398201"/>
                <a:ext cx="58680" cy="18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52F3EAB-FE0F-A216-0B6A-5B9D6DC7CA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78428" y="2389561"/>
                  <a:ext cx="76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868FABB-82C3-BDCB-110B-52DE9532A9A8}"/>
                    </a:ext>
                  </a:extLst>
                </p14:cNvPr>
                <p14:cNvContentPartPr/>
                <p14:nvPr/>
              </p14:nvContentPartPr>
              <p14:xfrm>
                <a:off x="5140988" y="2338801"/>
                <a:ext cx="266040" cy="2876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868FABB-82C3-BDCB-110B-52DE9532A9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31988" y="2329801"/>
                  <a:ext cx="283680" cy="30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947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인간의 지식정보처리의 측면을 패러다임으로 하여 모델링</a:t>
            </a:r>
          </a:p>
          <a:p>
            <a:pPr marL="742950" lvl="1" indent="-285750"/>
            <a:r>
              <a:rPr lang="ko-KR" altLang="en-US" dirty="0"/>
              <a:t>형식논리</a:t>
            </a:r>
          </a:p>
          <a:p>
            <a:pPr lvl="2"/>
            <a:r>
              <a:rPr lang="ko-KR" altLang="en-US" sz="1800" dirty="0"/>
              <a:t>술어논리</a:t>
            </a:r>
            <a:r>
              <a:rPr lang="en-US" altLang="ko-KR" sz="1800" dirty="0"/>
              <a:t>(predicate calculus), </a:t>
            </a:r>
            <a:r>
              <a:rPr lang="ko-KR" altLang="en-US" sz="1800" dirty="0"/>
              <a:t>도출원리</a:t>
            </a:r>
            <a:r>
              <a:rPr lang="en-US" altLang="ko-KR" sz="1800" dirty="0"/>
              <a:t>(resolution principle)</a:t>
            </a:r>
          </a:p>
          <a:p>
            <a:pPr marL="742950" lvl="1" indent="-285750"/>
            <a:r>
              <a:rPr lang="ko-KR" altLang="en-US" dirty="0"/>
              <a:t>기억과정</a:t>
            </a:r>
          </a:p>
          <a:p>
            <a:pPr lvl="2"/>
            <a:r>
              <a:rPr lang="ko-KR" altLang="en-US" sz="1800" dirty="0"/>
              <a:t>의미네트워크</a:t>
            </a:r>
            <a:r>
              <a:rPr lang="en-US" altLang="ko-KR" sz="1800" dirty="0"/>
              <a:t>(semantic network), </a:t>
            </a:r>
            <a:r>
              <a:rPr lang="ko-KR" altLang="en-US" sz="1800" dirty="0"/>
              <a:t>격 프레임</a:t>
            </a:r>
            <a:r>
              <a:rPr lang="en-US" altLang="ko-KR" sz="1800" dirty="0"/>
              <a:t>(case frame), </a:t>
            </a:r>
            <a:r>
              <a:rPr lang="ko-KR" altLang="en-US" sz="1800" dirty="0"/>
              <a:t>프레임 이론</a:t>
            </a:r>
            <a:r>
              <a:rPr lang="en-US" altLang="ko-KR" sz="1800" dirty="0"/>
              <a:t>(frame theory)</a:t>
            </a:r>
          </a:p>
          <a:p>
            <a:pPr marL="742950" lvl="1" indent="-285750"/>
            <a:r>
              <a:rPr lang="ko-KR" altLang="en-US" dirty="0"/>
              <a:t>문제해결</a:t>
            </a:r>
          </a:p>
          <a:p>
            <a:pPr lvl="2"/>
            <a:r>
              <a:rPr lang="ko-KR" altLang="en-US" sz="1800" dirty="0"/>
              <a:t>프로덕션 시스템</a:t>
            </a:r>
            <a:r>
              <a:rPr lang="en-US" altLang="ko-KR" sz="1800" dirty="0"/>
              <a:t>(production system)</a:t>
            </a:r>
          </a:p>
          <a:p>
            <a:pPr marL="742950" lvl="1" indent="-285750"/>
            <a:r>
              <a:rPr lang="en-US" altLang="ko-KR" dirty="0"/>
              <a:t> </a:t>
            </a:r>
            <a:r>
              <a:rPr lang="ko-KR" altLang="en-US" dirty="0"/>
              <a:t>언어이해</a:t>
            </a:r>
          </a:p>
          <a:p>
            <a:pPr lvl="2"/>
            <a:r>
              <a:rPr lang="ko-KR" altLang="en-US" sz="1800" dirty="0"/>
              <a:t>자연언어 이해</a:t>
            </a:r>
            <a:r>
              <a:rPr lang="en-US" altLang="ko-KR" sz="1800" dirty="0"/>
              <a:t>(natural language understanding), </a:t>
            </a:r>
            <a:r>
              <a:rPr lang="ko-KR" altLang="en-US" sz="1800" dirty="0"/>
              <a:t>격 문법</a:t>
            </a:r>
            <a:r>
              <a:rPr lang="en-US" altLang="ko-KR" sz="1800" dirty="0"/>
              <a:t>(case grammar), </a:t>
            </a:r>
            <a:r>
              <a:rPr lang="ko-KR" altLang="en-US" sz="1800" dirty="0"/>
              <a:t>개념 의존문법</a:t>
            </a:r>
            <a:r>
              <a:rPr lang="en-US" altLang="ko-KR" sz="1800" dirty="0"/>
              <a:t>(conceptual dependency grammar)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연구의 흐름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3BFCDBF-03C2-EF2D-EDEF-C0687992B4A0}"/>
              </a:ext>
            </a:extLst>
          </p:cNvPr>
          <p:cNvGrpSpPr/>
          <p:nvPr/>
        </p:nvGrpSpPr>
        <p:grpSpPr>
          <a:xfrm>
            <a:off x="4069268" y="3685921"/>
            <a:ext cx="2072880" cy="300600"/>
            <a:chOff x="4069268" y="3685921"/>
            <a:chExt cx="207288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69B01AC3-AF67-6D9B-EC6B-50E683E77580}"/>
                    </a:ext>
                  </a:extLst>
                </p14:cNvPr>
                <p14:cNvContentPartPr/>
                <p14:nvPr/>
              </p14:nvContentPartPr>
              <p14:xfrm>
                <a:off x="4069268" y="3864121"/>
                <a:ext cx="161280" cy="1224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69B01AC3-AF67-6D9B-EC6B-50E683E7758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60628" y="3855121"/>
                  <a:ext cx="178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CCB75AB1-BDE9-9666-50A8-B45F4FFAA4CF}"/>
                    </a:ext>
                  </a:extLst>
                </p14:cNvPr>
                <p14:cNvContentPartPr/>
                <p14:nvPr/>
              </p14:nvContentPartPr>
              <p14:xfrm>
                <a:off x="4274828" y="3831001"/>
                <a:ext cx="100080" cy="1144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CCB75AB1-BDE9-9666-50A8-B45F4FFAA4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65828" y="3822361"/>
                  <a:ext cx="117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FEA974AE-0C80-1092-5212-920B8893D752}"/>
                    </a:ext>
                  </a:extLst>
                </p14:cNvPr>
                <p14:cNvContentPartPr/>
                <p14:nvPr/>
              </p14:nvContentPartPr>
              <p14:xfrm>
                <a:off x="4376348" y="3764761"/>
                <a:ext cx="81720" cy="1756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FEA974AE-0C80-1092-5212-920B8893D7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67348" y="3756121"/>
                  <a:ext cx="993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B203683-697E-63E4-C21C-DE238FD9F8AE}"/>
                    </a:ext>
                  </a:extLst>
                </p14:cNvPr>
                <p14:cNvContentPartPr/>
                <p14:nvPr/>
              </p14:nvContentPartPr>
              <p14:xfrm>
                <a:off x="4466708" y="3823081"/>
                <a:ext cx="120600" cy="1231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B203683-697E-63E4-C21C-DE238FD9F8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57708" y="3814081"/>
                  <a:ext cx="138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0A23379-2DFB-A3EF-49F7-9EA731264D48}"/>
                    </a:ext>
                  </a:extLst>
                </p14:cNvPr>
                <p14:cNvContentPartPr/>
                <p14:nvPr/>
              </p14:nvContentPartPr>
              <p14:xfrm>
                <a:off x="4601708" y="3820921"/>
                <a:ext cx="99720" cy="132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0A23379-2DFB-A3EF-49F7-9EA731264D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93068" y="3812281"/>
                  <a:ext cx="117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6490E04-BE87-C795-C74E-19C10CA8EA31}"/>
                    </a:ext>
                  </a:extLst>
                </p14:cNvPr>
                <p14:cNvContentPartPr/>
                <p14:nvPr/>
              </p14:nvContentPartPr>
              <p14:xfrm>
                <a:off x="4720868" y="3818401"/>
                <a:ext cx="83520" cy="1519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6490E04-BE87-C795-C74E-19C10CA8EA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12228" y="3809401"/>
                  <a:ext cx="101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72A3748-8BD2-9982-E722-A41AF986882A}"/>
                    </a:ext>
                  </a:extLst>
                </p14:cNvPr>
                <p14:cNvContentPartPr/>
                <p14:nvPr/>
              </p14:nvContentPartPr>
              <p14:xfrm>
                <a:off x="4865228" y="3685921"/>
                <a:ext cx="144000" cy="2462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72A3748-8BD2-9982-E722-A41AF98688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56588" y="3676921"/>
                  <a:ext cx="1616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A5E8DFC-88A0-4952-94F2-63D3AA4633D4}"/>
                    </a:ext>
                  </a:extLst>
                </p14:cNvPr>
                <p14:cNvContentPartPr/>
                <p14:nvPr/>
              </p14:nvContentPartPr>
              <p14:xfrm>
                <a:off x="4999148" y="3809401"/>
                <a:ext cx="123480" cy="1191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A5E8DFC-88A0-4952-94F2-63D3AA4633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90508" y="3800761"/>
                  <a:ext cx="141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62BAA1F-53F6-0531-FDA0-A8D4D21B9F24}"/>
                    </a:ext>
                  </a:extLst>
                </p14:cNvPr>
                <p14:cNvContentPartPr/>
                <p14:nvPr/>
              </p14:nvContentPartPr>
              <p14:xfrm>
                <a:off x="5154308" y="3796081"/>
                <a:ext cx="292680" cy="1839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62BAA1F-53F6-0531-FDA0-A8D4D21B9F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45668" y="3787081"/>
                  <a:ext cx="310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0C43525-2B84-6590-E6D3-6BEBAA50BF93}"/>
                    </a:ext>
                  </a:extLst>
                </p14:cNvPr>
                <p14:cNvContentPartPr/>
                <p14:nvPr/>
              </p14:nvContentPartPr>
              <p14:xfrm>
                <a:off x="5491988" y="3692401"/>
                <a:ext cx="61920" cy="2408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0C43525-2B84-6590-E6D3-6BEBAA50BF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82988" y="3683761"/>
                  <a:ext cx="795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FE5AB12-6836-9A5A-C175-8EE8A0ECBE64}"/>
                    </a:ext>
                  </a:extLst>
                </p14:cNvPr>
                <p14:cNvContentPartPr/>
                <p14:nvPr/>
              </p14:nvContentPartPr>
              <p14:xfrm>
                <a:off x="5639228" y="3753961"/>
                <a:ext cx="111960" cy="1555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FE5AB12-6836-9A5A-C175-8EE8A0ECBE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30588" y="3744961"/>
                  <a:ext cx="129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2E4DC28-C585-8BDF-AE7C-FCEDDBEC33DF}"/>
                    </a:ext>
                  </a:extLst>
                </p14:cNvPr>
                <p14:cNvContentPartPr/>
                <p14:nvPr/>
              </p14:nvContentPartPr>
              <p14:xfrm>
                <a:off x="5808788" y="3784921"/>
                <a:ext cx="171720" cy="1735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2E4DC28-C585-8BDF-AE7C-FCEDDBEC33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99788" y="3775921"/>
                  <a:ext cx="189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AAC504D-F330-7617-65F3-50F39148D1F3}"/>
                    </a:ext>
                  </a:extLst>
                </p14:cNvPr>
                <p14:cNvContentPartPr/>
                <p14:nvPr/>
              </p14:nvContentPartPr>
              <p14:xfrm>
                <a:off x="6078788" y="3909481"/>
                <a:ext cx="63360" cy="529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AAC504D-F330-7617-65F3-50F39148D1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70148" y="3900841"/>
                  <a:ext cx="81000" cy="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E9504820-F258-B8BC-4F3D-074BFF2D4996}"/>
                  </a:ext>
                </a:extLst>
              </p14:cNvPr>
              <p14:cNvContentPartPr/>
              <p14:nvPr/>
            </p14:nvContentPartPr>
            <p14:xfrm>
              <a:off x="2085308" y="2891761"/>
              <a:ext cx="3266640" cy="781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E9504820-F258-B8BC-4F3D-074BFF2D499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76668" y="2882761"/>
                <a:ext cx="32842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4033A24B-92A1-D33A-F806-2BBAECCC10F7}"/>
                  </a:ext>
                </a:extLst>
              </p14:cNvPr>
              <p14:cNvContentPartPr/>
              <p14:nvPr/>
            </p14:nvContentPartPr>
            <p14:xfrm>
              <a:off x="2277548" y="3488641"/>
              <a:ext cx="3607560" cy="1645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4033A24B-92A1-D33A-F806-2BBAECCC10F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68548" y="3479641"/>
                <a:ext cx="3625200" cy="1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980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논리적 표현방식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명제논리</a:t>
            </a:r>
            <a:r>
              <a:rPr lang="en-US" altLang="ko-KR" dirty="0"/>
              <a:t>, </a:t>
            </a:r>
            <a:r>
              <a:rPr lang="ko-KR" altLang="en-US" dirty="0"/>
              <a:t>술어논리</a:t>
            </a:r>
            <a:r>
              <a:rPr lang="en-US" altLang="ko-KR" dirty="0"/>
              <a:t>, Temporal Logic, Modal Logic </a:t>
            </a:r>
            <a:r>
              <a:rPr lang="ko-KR" altLang="en-US" dirty="0"/>
              <a:t>등</a:t>
            </a:r>
          </a:p>
          <a:p>
            <a:r>
              <a:rPr lang="ko-KR" altLang="en-US" dirty="0"/>
              <a:t>절차적 표현방식</a:t>
            </a:r>
          </a:p>
          <a:p>
            <a:r>
              <a:rPr lang="ko-KR" altLang="en-US" dirty="0"/>
              <a:t>망을 이용한 지식 표현방식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 err="1"/>
              <a:t>의미망</a:t>
            </a:r>
            <a:r>
              <a:rPr lang="en-US" altLang="ko-KR" dirty="0"/>
              <a:t>(Semantic Network)</a:t>
            </a:r>
          </a:p>
          <a:p>
            <a:r>
              <a:rPr lang="ko-KR" altLang="en-US" dirty="0"/>
              <a:t>구조적 지식표현방식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프레임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(Object)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지식표현방식</a:t>
            </a:r>
          </a:p>
        </p:txBody>
      </p:sp>
    </p:spTree>
    <p:extLst>
      <p:ext uri="{BB962C8B-B14F-4D97-AF65-F5344CB8AC3E}">
        <p14:creationId xmlns:p14="http://schemas.microsoft.com/office/powerpoint/2010/main" val="2690520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어떤 객체와 관계를 어떻게 정확히 표현할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술어논리 표현에서 </a:t>
            </a:r>
            <a:r>
              <a:rPr lang="en-US" altLang="ko-KR" dirty="0"/>
              <a:t>has-color(car1, red)</a:t>
            </a:r>
            <a:r>
              <a:rPr lang="ko-KR" altLang="en-US" dirty="0"/>
              <a:t>일 때 </a:t>
            </a:r>
            <a:r>
              <a:rPr lang="en-US" altLang="ko-KR" dirty="0"/>
              <a:t>car2</a:t>
            </a:r>
            <a:r>
              <a:rPr lang="ko-KR" altLang="en-US" dirty="0"/>
              <a:t>가 더 붉다</a:t>
            </a:r>
            <a:r>
              <a:rPr lang="en-US" altLang="ko-KR" dirty="0"/>
              <a:t>(red)</a:t>
            </a:r>
            <a:r>
              <a:rPr lang="ko-KR" altLang="en-US" dirty="0"/>
              <a:t>는 것을 어떻게 표현할 것인가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메타지식은 어떻게 표현할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를 한국인이라고 알고 있는 것을 믿는다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지식베이스 내에서 클래스의 계층구조를 어떻게 만들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모든 새는 날 수 있다</a:t>
            </a:r>
            <a:r>
              <a:rPr lang="en-US" altLang="ko-KR" dirty="0"/>
              <a:t>. </a:t>
            </a:r>
            <a:r>
              <a:rPr lang="ko-KR" altLang="en-US" dirty="0"/>
              <a:t>펭귄은 새이다</a:t>
            </a:r>
            <a:r>
              <a:rPr lang="en-US" altLang="ko-KR" dirty="0"/>
              <a:t>. </a:t>
            </a:r>
            <a:r>
              <a:rPr lang="ko-KR" altLang="en-US" dirty="0"/>
              <a:t>그러면 펭귄은 날 수 있는가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기본값과 예외는 어떻게 표현할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모든 새는 날 수  있다</a:t>
            </a:r>
            <a:r>
              <a:rPr lang="en-US" altLang="ko-KR" dirty="0"/>
              <a:t>. </a:t>
            </a:r>
            <a:r>
              <a:rPr lang="ko-KR" altLang="en-US" dirty="0"/>
              <a:t>펭귄처럼 예외인 경우만 특수 표시를 하는 것이 효율적임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지식표현 시 고려 사항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105C982-BD08-365F-6E71-ACB913F59636}"/>
              </a:ext>
            </a:extLst>
          </p:cNvPr>
          <p:cNvGrpSpPr/>
          <p:nvPr/>
        </p:nvGrpSpPr>
        <p:grpSpPr>
          <a:xfrm>
            <a:off x="7308548" y="2389201"/>
            <a:ext cx="1005480" cy="397440"/>
            <a:chOff x="7308548" y="2389201"/>
            <a:chExt cx="100548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18F93EC-7603-9595-57C0-D7FB41C37C68}"/>
                    </a:ext>
                  </a:extLst>
                </p14:cNvPr>
                <p14:cNvContentPartPr/>
                <p14:nvPr/>
              </p14:nvContentPartPr>
              <p14:xfrm>
                <a:off x="7308548" y="2573521"/>
                <a:ext cx="304560" cy="2131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18F93EC-7603-9595-57C0-D7FB41C37C6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99908" y="2564881"/>
                  <a:ext cx="3222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F4965CB9-EBCC-86A7-6C74-A0E98D2E8C7A}"/>
                    </a:ext>
                  </a:extLst>
                </p14:cNvPr>
                <p14:cNvContentPartPr/>
                <p14:nvPr/>
              </p14:nvContentPartPr>
              <p14:xfrm>
                <a:off x="7531028" y="2474881"/>
                <a:ext cx="96120" cy="1735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F4965CB9-EBCC-86A7-6C74-A0E98D2E8C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22388" y="2465881"/>
                  <a:ext cx="113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5B452BF-65C1-269B-17A1-0ACBC5A75D74}"/>
                    </a:ext>
                  </a:extLst>
                </p14:cNvPr>
                <p14:cNvContentPartPr/>
                <p14:nvPr/>
              </p14:nvContentPartPr>
              <p14:xfrm>
                <a:off x="7722188" y="2402521"/>
                <a:ext cx="90000" cy="1627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5B452BF-65C1-269B-17A1-0ACBC5A75D7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13188" y="2393881"/>
                  <a:ext cx="107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5B8E315-F2FF-4469-FD1F-A2841F65633F}"/>
                    </a:ext>
                  </a:extLst>
                </p14:cNvPr>
                <p14:cNvContentPartPr/>
                <p14:nvPr/>
              </p14:nvContentPartPr>
              <p14:xfrm>
                <a:off x="7803188" y="2389201"/>
                <a:ext cx="106200" cy="2610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5B8E315-F2FF-4469-FD1F-A2841F6563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94548" y="2380201"/>
                  <a:ext cx="1238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F0A8189-210D-0283-ADE3-A2A4AC6D7184}"/>
                    </a:ext>
                  </a:extLst>
                </p14:cNvPr>
                <p14:cNvContentPartPr/>
                <p14:nvPr/>
              </p14:nvContentPartPr>
              <p14:xfrm>
                <a:off x="7902548" y="2463721"/>
                <a:ext cx="128520" cy="140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F0A8189-210D-0283-ADE3-A2A4AC6D718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93908" y="2454721"/>
                  <a:ext cx="146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0C91E84-BADA-D083-7C7F-CA27ABE66709}"/>
                    </a:ext>
                  </a:extLst>
                </p14:cNvPr>
                <p14:cNvContentPartPr/>
                <p14:nvPr/>
              </p14:nvContentPartPr>
              <p14:xfrm>
                <a:off x="7984988" y="2451841"/>
                <a:ext cx="56160" cy="1357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0C91E84-BADA-D083-7C7F-CA27ABE667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76348" y="2442841"/>
                  <a:ext cx="73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B85A465-5D63-1758-CE07-520F492F573C}"/>
                    </a:ext>
                  </a:extLst>
                </p14:cNvPr>
                <p14:cNvContentPartPr/>
                <p14:nvPr/>
              </p14:nvContentPartPr>
              <p14:xfrm>
                <a:off x="8104868" y="2441401"/>
                <a:ext cx="28440" cy="2102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B85A465-5D63-1758-CE07-520F492F57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95868" y="2432761"/>
                  <a:ext cx="46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47B0E51-68DD-D3D7-9BC8-C558D9CB7190}"/>
                    </a:ext>
                  </a:extLst>
                </p14:cNvPr>
                <p14:cNvContentPartPr/>
                <p14:nvPr/>
              </p14:nvContentPartPr>
              <p14:xfrm>
                <a:off x="8143028" y="2401801"/>
                <a:ext cx="171000" cy="2422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47B0E51-68DD-D3D7-9BC8-C558D9CB71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34028" y="2393161"/>
                  <a:ext cx="18864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16AB19A-DE4C-8C76-213C-CA1C705163AE}"/>
              </a:ext>
            </a:extLst>
          </p:cNvPr>
          <p:cNvGrpSpPr/>
          <p:nvPr/>
        </p:nvGrpSpPr>
        <p:grpSpPr>
          <a:xfrm>
            <a:off x="8516708" y="2397121"/>
            <a:ext cx="281160" cy="471600"/>
            <a:chOff x="8516708" y="2397121"/>
            <a:chExt cx="281160" cy="47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07613CD-1C95-831B-6822-0A4B8AD78FD4}"/>
                    </a:ext>
                  </a:extLst>
                </p14:cNvPr>
                <p14:cNvContentPartPr/>
                <p14:nvPr/>
              </p14:nvContentPartPr>
              <p14:xfrm>
                <a:off x="8519228" y="2397121"/>
                <a:ext cx="80640" cy="1598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07613CD-1C95-831B-6822-0A4B8AD78F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10228" y="2388481"/>
                  <a:ext cx="98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6CD72E2-F978-7B85-4482-D05DB1662BCF}"/>
                    </a:ext>
                  </a:extLst>
                </p14:cNvPr>
                <p14:cNvContentPartPr/>
                <p14:nvPr/>
              </p14:nvContentPartPr>
              <p14:xfrm>
                <a:off x="8531108" y="2537881"/>
                <a:ext cx="93600" cy="986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6CD72E2-F978-7B85-4482-D05DB1662BC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22108" y="2529241"/>
                  <a:ext cx="111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338C246-9ACA-A0B3-09C3-7B1812E3EEFF}"/>
                    </a:ext>
                  </a:extLst>
                </p14:cNvPr>
                <p14:cNvContentPartPr/>
                <p14:nvPr/>
              </p14:nvContentPartPr>
              <p14:xfrm>
                <a:off x="8645228" y="2427721"/>
                <a:ext cx="146880" cy="1216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338C246-9ACA-A0B3-09C3-7B1812E3EE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36228" y="2419081"/>
                  <a:ext cx="1645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96A61DDE-B418-6BFD-16F6-D99FF8BC9D50}"/>
                    </a:ext>
                  </a:extLst>
                </p14:cNvPr>
                <p14:cNvContentPartPr/>
                <p14:nvPr/>
              </p14:nvContentPartPr>
              <p14:xfrm>
                <a:off x="8720468" y="2578921"/>
                <a:ext cx="77400" cy="91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96A61DDE-B418-6BFD-16F6-D99FF8BC9D5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11828" y="2569921"/>
                  <a:ext cx="95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374B8B0-614C-D015-F175-6723F1A0F776}"/>
                    </a:ext>
                  </a:extLst>
                </p14:cNvPr>
                <p14:cNvContentPartPr/>
                <p14:nvPr/>
              </p14:nvContentPartPr>
              <p14:xfrm>
                <a:off x="8580788" y="2752081"/>
                <a:ext cx="9000" cy="986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374B8B0-614C-D015-F175-6723F1A0F77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71788" y="2743081"/>
                  <a:ext cx="26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C9D207C-5AE3-7FD7-CE8E-CB7BBF2062C0}"/>
                    </a:ext>
                  </a:extLst>
                </p14:cNvPr>
                <p14:cNvContentPartPr/>
                <p14:nvPr/>
              </p14:nvContentPartPr>
              <p14:xfrm>
                <a:off x="8516708" y="2745241"/>
                <a:ext cx="178920" cy="123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C9D207C-5AE3-7FD7-CE8E-CB7BBF2062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07708" y="2736241"/>
                  <a:ext cx="196560" cy="14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54987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</a:t>
            </a:r>
          </a:p>
          <a:p>
            <a:r>
              <a:rPr lang="ko-KR" altLang="en-US" dirty="0"/>
              <a:t>프레임</a:t>
            </a:r>
          </a:p>
          <a:p>
            <a:r>
              <a:rPr lang="ko-KR" altLang="en-US" dirty="0" err="1"/>
              <a:t>의미망</a:t>
            </a:r>
            <a:endParaRPr lang="ko-KR" altLang="en-US" dirty="0"/>
          </a:p>
          <a:p>
            <a:r>
              <a:rPr lang="ko-KR" altLang="en-US" dirty="0"/>
              <a:t>규칙</a:t>
            </a:r>
          </a:p>
          <a:p>
            <a:r>
              <a:rPr lang="ko-KR" altLang="en-US" dirty="0"/>
              <a:t>다중 지식표현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</p:spTree>
    <p:extLst>
      <p:ext uri="{BB962C8B-B14F-4D97-AF65-F5344CB8AC3E}">
        <p14:creationId xmlns:p14="http://schemas.microsoft.com/office/powerpoint/2010/main" val="862955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</a:t>
            </a:r>
          </a:p>
          <a:p>
            <a:pPr lvl="1"/>
            <a:r>
              <a:rPr lang="ko-KR" altLang="en-US" dirty="0"/>
              <a:t>인간의 사고방법과 그 법칙을 체계화한 학문</a:t>
            </a:r>
          </a:p>
          <a:p>
            <a:r>
              <a:rPr lang="ko-KR" altLang="en-US" dirty="0"/>
              <a:t>명제논리 </a:t>
            </a:r>
            <a:r>
              <a:rPr lang="en-US" altLang="ko-KR" dirty="0"/>
              <a:t>(proposition)</a:t>
            </a:r>
          </a:p>
          <a:p>
            <a:pPr lvl="1"/>
            <a:r>
              <a:rPr lang="ko-KR" altLang="en-US" dirty="0"/>
              <a:t>참이나 거짓 중의 하나를 값으로 가질 수 있는 명제 문장을 기반으로 추론을 수행할 수 있도록 하는 형식적 논리 체계</a:t>
            </a:r>
          </a:p>
          <a:p>
            <a:pPr lvl="2"/>
            <a:r>
              <a:rPr lang="ko-KR" altLang="en-US" sz="1800" dirty="0"/>
              <a:t>하나의 판단을 포함하는 문장이나 정보</a:t>
            </a:r>
          </a:p>
          <a:p>
            <a:pPr lvl="2"/>
            <a:r>
              <a:rPr lang="ko-KR" altLang="en-US" sz="1800" dirty="0"/>
              <a:t>참 또는 거짓의 값을 가짐</a:t>
            </a:r>
          </a:p>
          <a:p>
            <a:r>
              <a:rPr lang="ko-KR" altLang="en-US" dirty="0"/>
              <a:t>술어논리</a:t>
            </a:r>
            <a:r>
              <a:rPr lang="en-US" altLang="ko-KR" dirty="0"/>
              <a:t>(predicate calculus)</a:t>
            </a:r>
          </a:p>
          <a:p>
            <a:pPr lvl="1"/>
            <a:r>
              <a:rPr lang="ko-KR" altLang="en-US" dirty="0"/>
              <a:t>문장의 내부구조까지 논리적으로 표현할 수 있고 높은 표현력을 가짐</a:t>
            </a:r>
          </a:p>
          <a:p>
            <a:pPr lvl="1"/>
            <a:r>
              <a:rPr lang="ko-KR" altLang="en-US" dirty="0"/>
              <a:t>변수를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한정자</a:t>
            </a:r>
            <a:r>
              <a:rPr lang="en-US" altLang="ko-KR" dirty="0"/>
              <a:t>(Quantifier)</a:t>
            </a:r>
            <a:r>
              <a:rPr lang="ko-KR" altLang="en-US" dirty="0"/>
              <a:t>를 사용할 수 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48C7C69-6D87-F57D-A455-25E7A6F92F64}"/>
                  </a:ext>
                </a:extLst>
              </p14:cNvPr>
              <p14:cNvContentPartPr/>
              <p14:nvPr/>
            </p14:nvContentPartPr>
            <p14:xfrm>
              <a:off x="520028" y="3955201"/>
              <a:ext cx="586800" cy="7221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48C7C69-6D87-F57D-A455-25E7A6F92F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388" y="3946561"/>
                <a:ext cx="604440" cy="7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638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</a:t>
            </a:r>
          </a:p>
          <a:p>
            <a:pPr lvl="1"/>
            <a:r>
              <a:rPr lang="ko-KR" altLang="en-US" dirty="0"/>
              <a:t>인간 두뇌가 지식을 구조화한 형태로 기억하는 단위</a:t>
            </a:r>
          </a:p>
          <a:p>
            <a:pPr lvl="1"/>
            <a:r>
              <a:rPr lang="ko-KR" altLang="en-US" dirty="0"/>
              <a:t>어떠한 객체를 표현하기 위한 속성 및 속성 값의 집합 </a:t>
            </a:r>
          </a:p>
          <a:p>
            <a:pPr lvl="1"/>
            <a:r>
              <a:rPr lang="ko-KR" altLang="en-US" dirty="0"/>
              <a:t>프레임의 구성 </a:t>
            </a:r>
            <a:r>
              <a:rPr lang="en-US" altLang="ko-KR" dirty="0"/>
              <a:t>: (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속성값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sz="1800" dirty="0"/>
              <a:t>속성 </a:t>
            </a:r>
            <a:r>
              <a:rPr lang="en-US" altLang="ko-KR" sz="1800" dirty="0"/>
              <a:t>: </a:t>
            </a:r>
            <a:r>
              <a:rPr lang="ko-KR" altLang="en-US" sz="1800" dirty="0"/>
              <a:t>슬롯</a:t>
            </a:r>
            <a:r>
              <a:rPr lang="en-US" altLang="ko-KR" sz="1800" dirty="0"/>
              <a:t>(slot) </a:t>
            </a:r>
          </a:p>
          <a:p>
            <a:pPr lvl="2"/>
            <a:r>
              <a:rPr lang="ko-KR" altLang="en-US" sz="1800" dirty="0"/>
              <a:t>속성 값 </a:t>
            </a:r>
            <a:r>
              <a:rPr lang="en-US" altLang="ko-KR" sz="1800" dirty="0"/>
              <a:t>: </a:t>
            </a:r>
            <a:r>
              <a:rPr lang="ko-KR" altLang="en-US" sz="1800" dirty="0"/>
              <a:t>필러</a:t>
            </a:r>
            <a:r>
              <a:rPr lang="en-US" altLang="ko-KR" sz="1800" dirty="0"/>
              <a:t>(Filler)</a:t>
            </a:r>
          </a:p>
          <a:p>
            <a:pPr lvl="1"/>
            <a:r>
              <a:rPr lang="ko-KR" altLang="en-US" dirty="0"/>
              <a:t>관련된 프레임들이 상위 개념</a:t>
            </a:r>
            <a:r>
              <a:rPr lang="en-US" altLang="ko-KR" dirty="0"/>
              <a:t>, </a:t>
            </a:r>
            <a:r>
              <a:rPr lang="ko-KR" altLang="en-US" dirty="0"/>
              <a:t>하위개념으로 분류되어 연결</a:t>
            </a:r>
          </a:p>
          <a:p>
            <a:pPr lvl="1"/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부 클래스</a:t>
            </a:r>
            <a:r>
              <a:rPr lang="en-US" altLang="ko-KR" dirty="0"/>
              <a:t>, </a:t>
            </a:r>
            <a:r>
              <a:rPr lang="ko-KR" altLang="en-US" dirty="0"/>
              <a:t>사례 프레임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27243C89-785D-4859-B3B6-B50F753D8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38" y="4333875"/>
            <a:ext cx="30480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FCD62E18-22F2-4230-9D0C-CDA2E8577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13" y="4302125"/>
            <a:ext cx="3024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72C5FDE8-CEDF-3E76-AD17-9F615A78AA32}"/>
                  </a:ext>
                </a:extLst>
              </p14:cNvPr>
              <p14:cNvContentPartPr/>
              <p14:nvPr/>
            </p14:nvContentPartPr>
            <p14:xfrm>
              <a:off x="1449465" y="4938270"/>
              <a:ext cx="258120" cy="1449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2C5FDE8-CEDF-3E76-AD17-9F615A78AA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0465" y="4929630"/>
                <a:ext cx="275760" cy="146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9749CD90-4CB8-B684-5EA1-F9FBBC844124}"/>
              </a:ext>
            </a:extLst>
          </p:cNvPr>
          <p:cNvGrpSpPr/>
          <p:nvPr/>
        </p:nvGrpSpPr>
        <p:grpSpPr>
          <a:xfrm>
            <a:off x="756105" y="5289990"/>
            <a:ext cx="460440" cy="444960"/>
            <a:chOff x="756105" y="5289990"/>
            <a:chExt cx="460440" cy="44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50E1B6C-3C03-0745-26A7-153106486ADF}"/>
                    </a:ext>
                  </a:extLst>
                </p14:cNvPr>
                <p14:cNvContentPartPr/>
                <p14:nvPr/>
              </p14:nvContentPartPr>
              <p14:xfrm>
                <a:off x="756105" y="5411310"/>
                <a:ext cx="160200" cy="3236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50E1B6C-3C03-0745-26A7-153106486A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7465" y="5402670"/>
                  <a:ext cx="1778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B278BD8-799B-B69F-5AE0-CC425D4C23EC}"/>
                    </a:ext>
                  </a:extLst>
                </p14:cNvPr>
                <p14:cNvContentPartPr/>
                <p14:nvPr/>
              </p14:nvContentPartPr>
              <p14:xfrm>
                <a:off x="840705" y="5323110"/>
                <a:ext cx="133920" cy="2725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B278BD8-799B-B69F-5AE0-CC425D4C23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2065" y="5314470"/>
                  <a:ext cx="1515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D5CA0BB-3CA8-09FC-2F39-EA9E8DFA4683}"/>
                    </a:ext>
                  </a:extLst>
                </p14:cNvPr>
                <p14:cNvContentPartPr/>
                <p14:nvPr/>
              </p14:nvContentPartPr>
              <p14:xfrm>
                <a:off x="1018185" y="5416350"/>
                <a:ext cx="88560" cy="12384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D5CA0BB-3CA8-09FC-2F39-EA9E8DFA46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9185" y="5407710"/>
                  <a:ext cx="106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D0AE3334-B779-1F94-2942-1B18B50D1468}"/>
                    </a:ext>
                  </a:extLst>
                </p14:cNvPr>
                <p14:cNvContentPartPr/>
                <p14:nvPr/>
              </p14:nvContentPartPr>
              <p14:xfrm>
                <a:off x="1081185" y="5289990"/>
                <a:ext cx="135360" cy="2520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D0AE3334-B779-1F94-2942-1B18B50D14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2185" y="5281350"/>
                  <a:ext cx="15300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1BD1F14-9301-7FA9-B242-44C38C5FA759}"/>
              </a:ext>
            </a:extLst>
          </p:cNvPr>
          <p:cNvGrpSpPr/>
          <p:nvPr/>
        </p:nvGrpSpPr>
        <p:grpSpPr>
          <a:xfrm>
            <a:off x="4163505" y="4781310"/>
            <a:ext cx="1241640" cy="1933920"/>
            <a:chOff x="4163505" y="4781310"/>
            <a:chExt cx="1241640" cy="19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7F1C98C-A439-BF3A-4F9C-95650134A698}"/>
                    </a:ext>
                  </a:extLst>
                </p14:cNvPr>
                <p14:cNvContentPartPr/>
                <p14:nvPr/>
              </p14:nvContentPartPr>
              <p14:xfrm>
                <a:off x="4163505" y="4781310"/>
                <a:ext cx="359640" cy="19339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7F1C98C-A439-BF3A-4F9C-95650134A6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54865" y="4772310"/>
                  <a:ext cx="377280" cy="19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4F0E4728-E127-7C5A-A9AC-4EF4B8F9F258}"/>
                    </a:ext>
                  </a:extLst>
                </p14:cNvPr>
                <p14:cNvContentPartPr/>
                <p14:nvPr/>
              </p14:nvContentPartPr>
              <p14:xfrm>
                <a:off x="4758945" y="5286390"/>
                <a:ext cx="152280" cy="4129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4F0E4728-E127-7C5A-A9AC-4EF4B8F9F2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50305" y="5277390"/>
                  <a:ext cx="1699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5DDCEF5-B002-23E3-6614-CAC2CDCB91CD}"/>
                    </a:ext>
                  </a:extLst>
                </p14:cNvPr>
                <p14:cNvContentPartPr/>
                <p14:nvPr/>
              </p14:nvContentPartPr>
              <p14:xfrm>
                <a:off x="4663185" y="5557110"/>
                <a:ext cx="213480" cy="471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5DDCEF5-B002-23E3-6614-CAC2CDCB91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54185" y="5548470"/>
                  <a:ext cx="231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DCC1038-DAFC-827A-4830-F6E79A941A31}"/>
                    </a:ext>
                  </a:extLst>
                </p14:cNvPr>
                <p14:cNvContentPartPr/>
                <p14:nvPr/>
              </p14:nvContentPartPr>
              <p14:xfrm>
                <a:off x="4900065" y="5433630"/>
                <a:ext cx="20520" cy="2469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DCC1038-DAFC-827A-4830-F6E79A941A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91425" y="5424630"/>
                  <a:ext cx="38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07E90EFC-64F9-C0B5-64B1-5DF9B78345B4}"/>
                    </a:ext>
                  </a:extLst>
                </p14:cNvPr>
                <p14:cNvContentPartPr/>
                <p14:nvPr/>
              </p14:nvContentPartPr>
              <p14:xfrm>
                <a:off x="5000145" y="5394750"/>
                <a:ext cx="42120" cy="2797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07E90EFC-64F9-C0B5-64B1-5DF9B78345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91505" y="5385750"/>
                  <a:ext cx="597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0F4D67A-9BD5-C1DA-7CC0-839BBCB23C83}"/>
                    </a:ext>
                  </a:extLst>
                </p14:cNvPr>
                <p14:cNvContentPartPr/>
                <p14:nvPr/>
              </p14:nvContentPartPr>
              <p14:xfrm>
                <a:off x="5045145" y="5399790"/>
                <a:ext cx="117720" cy="3398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0F4D67A-9BD5-C1DA-7CC0-839BBCB23C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36505" y="5390790"/>
                  <a:ext cx="1353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33D296F9-44B7-C723-3897-43D66D80A587}"/>
                    </a:ext>
                  </a:extLst>
                </p14:cNvPr>
                <p14:cNvContentPartPr/>
                <p14:nvPr/>
              </p14:nvContentPartPr>
              <p14:xfrm>
                <a:off x="5168985" y="5548470"/>
                <a:ext cx="236160" cy="2250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33D296F9-44B7-C723-3897-43D66D80A58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60345" y="5539470"/>
                  <a:ext cx="253800" cy="24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8797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</a:t>
            </a:r>
          </a:p>
          <a:p>
            <a:pPr lvl="1"/>
            <a:r>
              <a:rPr lang="ko-KR" altLang="en-US" dirty="0"/>
              <a:t>특성 상속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449468AF-C9F4-4731-8F1F-431C41185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0003" y="2242728"/>
            <a:ext cx="6786562" cy="26749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906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E68BC-1F1F-44CD-BED0-CE127F6D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지식의 차이</a:t>
            </a: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8ACDE0-40D5-4243-A5C7-E066A870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지식의 차이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0CEA00A7-389E-419B-96CB-E5F633D2F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4664075"/>
            <a:ext cx="1905000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8F99AD10-FCDB-43CC-8575-B6CB8F49F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150" y="5349875"/>
            <a:ext cx="1219200" cy="3810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600">
                <a:latin typeface="Times New Roman" panose="02020603050405020304" pitchFamily="18" charset="0"/>
              </a:rPr>
              <a:t>외부세계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D902C7BE-723C-4CA2-931A-8B12C1785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1844675"/>
            <a:ext cx="2743200" cy="2514600"/>
          </a:xfrm>
          <a:prstGeom prst="triangle">
            <a:avLst>
              <a:gd name="adj" fmla="val 500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CFD66037-E643-4D55-9FE7-CB991974FE3F}"/>
              </a:ext>
            </a:extLst>
          </p:cNvPr>
          <p:cNvCxnSpPr>
            <a:cxnSpLocks noChangeShapeType="1"/>
            <a:stCxn id="8" idx="1"/>
            <a:endCxn id="8" idx="5"/>
          </p:cNvCxnSpPr>
          <p:nvPr/>
        </p:nvCxnSpPr>
        <p:spPr bwMode="auto">
          <a:xfrm>
            <a:off x="2901950" y="3101975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Line 8">
            <a:extLst>
              <a:ext uri="{FF2B5EF4-FFF2-40B4-BE49-F238E27FC236}">
                <a16:creationId xmlns:a16="http://schemas.microsoft.com/office/drawing/2014/main" id="{E9CF47EB-393E-48E2-AD6A-68B74941A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6750" y="2606675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3B576298-FE1E-4393-9BF0-0CA75B586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0950" y="3749675"/>
            <a:ext cx="2133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9954F436-02FC-4676-8B3A-3632EA9EB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3902075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Times New Roman" panose="02020603050405020304" pitchFamily="18" charset="0"/>
              </a:rPr>
              <a:t>데이터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3A83B228-9602-4CA7-82F8-1C287D191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0" y="3292475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Times New Roman" panose="02020603050405020304" pitchFamily="18" charset="0"/>
              </a:rPr>
              <a:t>정보</a:t>
            </a:r>
            <a:endParaRPr lang="ko-KR" altLang="en-US">
              <a:latin typeface="Times New Roman" panose="02020603050405020304" pitchFamily="18" charset="0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89459FED-DE4D-4B12-8AB4-E6890FF50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2682875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Times New Roman" panose="02020603050405020304" pitchFamily="18" charset="0"/>
              </a:rPr>
              <a:t>지식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596B5674-937D-4EE1-B911-E254CF2C3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2225675"/>
            <a:ext cx="243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400">
                <a:latin typeface="Times New Roman" panose="02020603050405020304" pitchFamily="18" charset="0"/>
              </a:rPr>
              <a:t>진리</a:t>
            </a:r>
            <a:r>
              <a:rPr lang="en-US" altLang="ko-KR" sz="1400">
                <a:latin typeface="Times New Roman" panose="02020603050405020304" pitchFamily="18" charset="0"/>
              </a:rPr>
              <a:t>,</a:t>
            </a:r>
            <a:r>
              <a:rPr lang="ko-KR" altLang="en-US" sz="1400">
                <a:latin typeface="Times New Roman" panose="02020603050405020304" pitchFamily="18" charset="0"/>
              </a:rPr>
              <a:t>정리</a:t>
            </a:r>
            <a:r>
              <a:rPr lang="en-US" altLang="ko-KR" sz="1400">
                <a:latin typeface="Times New Roman" panose="02020603050405020304" pitchFamily="18" charset="0"/>
              </a:rPr>
              <a:t>, </a:t>
            </a:r>
            <a:r>
              <a:rPr lang="ko-KR" altLang="en-US" sz="1400">
                <a:latin typeface="Times New Roman" panose="02020603050405020304" pitchFamily="18" charset="0"/>
              </a:rPr>
              <a:t>법칙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F3E1D47A-58F9-41B5-8F67-1DF7FD8BF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4740275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Times New Roman" panose="02020603050405020304" pitchFamily="18" charset="0"/>
              </a:rPr>
              <a:t>감각기관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B97DBB99-95E4-46CD-A710-68768A89E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51212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89195E1F-9747-49C7-97F1-D4DFC51E71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6750" y="51212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14205216-68CE-4B9C-AC8A-10BF855E6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550" y="51212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99B41E6B-2003-4A02-B41B-F34E78B56E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1950" y="4359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7D162936-70EF-4F5C-9B0A-4FBB77F625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3550" y="4359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3FBD4A2A-C62B-4C1E-A0BD-B067ACF31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4359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479855F3-70EB-485E-A023-74E6DDA755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1950" y="35210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77841DD9-C8EC-4E39-B02C-E50C1714C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150" y="35972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64FBB625-A6AD-44D1-86DB-EEF3644C5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2550" y="25304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F2274415-CE9D-4F4A-912D-A2C225A319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9150" y="2454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21296E59-1E05-418B-AFE3-69342B860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557847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66FF0782-78EB-4983-8BA1-0A6D0921BF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6150" y="3978275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AAD28C37-64C0-42B9-B06E-50EEF75F8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4550" y="38258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20054165-F8A7-4283-85BB-81568F3422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1750" y="34448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1AF782F0-BA28-4F2A-ADE3-37D126990D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5950" y="34448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E9FA4CA-8DA3-41F5-9898-A0AF25B02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750" y="32162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5547A3EF-11FA-4755-A04B-6ED8B47F59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9350" y="27590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E9537A11-A6E9-4AD6-A71A-F6A3C42951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21150" y="27590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1E11F6F-E480-4EA8-9F9A-03A4814E5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26828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D9CBE88A-E01E-48D1-A567-4ACE9F29C2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0750" y="21494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7D6120A-0907-4CAE-AD22-948F81895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150" y="21494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8C7106CE-532B-4E41-959A-D021D95572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0750" y="39782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615F2C5B-AFD2-4AA3-9B9F-3E37AF530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50" y="4587875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Times New Roman" panose="02020603050405020304" pitchFamily="18" charset="0"/>
              </a:rPr>
              <a:t>인지 또는 인식</a:t>
            </a:r>
            <a:endParaRPr lang="ko-KR" altLang="en-US" sz="2000">
              <a:latin typeface="Times New Roman" panose="02020603050405020304" pitchFamily="18" charset="0"/>
            </a:endParaRP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941F1F33-24B3-4F62-B100-EEE4B630A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3444875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Times New Roman" panose="02020603050405020304" pitchFamily="18" charset="0"/>
              </a:rPr>
              <a:t>정리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6FF68E70-B6A1-41CD-9E4B-8092150D3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550" y="2682876"/>
            <a:ext cx="152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Times New Roman" panose="02020603050405020304" pitchFamily="18" charset="0"/>
              </a:rPr>
              <a:t>개념화</a:t>
            </a:r>
            <a:r>
              <a:rPr lang="en-US" altLang="ko-KR" sz="1600">
                <a:latin typeface="Times New Roman" panose="02020603050405020304" pitchFamily="18" charset="0"/>
              </a:rPr>
              <a:t>, </a:t>
            </a:r>
            <a:r>
              <a:rPr lang="ko-KR" altLang="en-US" sz="1600">
                <a:latin typeface="Times New Roman" panose="02020603050405020304" pitchFamily="18" charset="0"/>
              </a:rPr>
              <a:t>구조화</a:t>
            </a:r>
            <a:r>
              <a:rPr lang="en-US" altLang="ko-KR" sz="1600">
                <a:latin typeface="Times New Roman" panose="02020603050405020304" pitchFamily="18" charset="0"/>
              </a:rPr>
              <a:t>, </a:t>
            </a:r>
            <a:r>
              <a:rPr lang="ko-KR" altLang="en-US" sz="1600">
                <a:latin typeface="Times New Roman" panose="02020603050405020304" pitchFamily="18" charset="0"/>
              </a:rPr>
              <a:t>체계화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8FE32834-7810-4BF3-89D4-D7A67D874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2217738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Times New Roman" panose="02020603050405020304" pitchFamily="18" charset="0"/>
              </a:rPr>
              <a:t>이론화</a:t>
            </a:r>
          </a:p>
        </p:txBody>
      </p:sp>
    </p:spTree>
    <p:extLst>
      <p:ext uri="{BB962C8B-B14F-4D97-AF65-F5344CB8AC3E}">
        <p14:creationId xmlns:p14="http://schemas.microsoft.com/office/powerpoint/2010/main" val="2875768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</a:t>
            </a:r>
          </a:p>
          <a:p>
            <a:pPr marL="742950" lvl="1" indent="-285750"/>
            <a:r>
              <a:rPr lang="ko-KR" altLang="en-US" dirty="0"/>
              <a:t>성질 계승</a:t>
            </a:r>
          </a:p>
          <a:p>
            <a:pPr lvl="2"/>
            <a:r>
              <a:rPr lang="ko-KR" altLang="en-US" sz="1800" dirty="0"/>
              <a:t>예 </a:t>
            </a:r>
            <a:r>
              <a:rPr lang="en-US" altLang="ko-KR" sz="1800" dirty="0"/>
              <a:t>: </a:t>
            </a:r>
            <a:r>
              <a:rPr lang="ko-KR" altLang="en-US" sz="1800" dirty="0"/>
              <a:t>의자는 가구이며 다리는 </a:t>
            </a:r>
            <a:r>
              <a:rPr lang="ko-KR" altLang="en-US" sz="1800" dirty="0" err="1"/>
              <a:t>네개이고</a:t>
            </a:r>
            <a:r>
              <a:rPr lang="en-US" altLang="ko-KR" sz="1800" dirty="0"/>
              <a:t>, </a:t>
            </a:r>
            <a:r>
              <a:rPr lang="ko-KR" altLang="en-US" sz="1800" dirty="0"/>
              <a:t>등받이는 쿠션이 있고 똑바른 형태이며</a:t>
            </a:r>
            <a:r>
              <a:rPr lang="en-US" altLang="ko-KR" sz="1800" dirty="0"/>
              <a:t>, </a:t>
            </a:r>
            <a:r>
              <a:rPr lang="ko-KR" altLang="en-US" sz="1800" dirty="0"/>
              <a:t>팔걸이는 없거나 하나 또는 둘이다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죤의</a:t>
            </a:r>
            <a:r>
              <a:rPr lang="ko-KR" altLang="en-US" sz="1800" dirty="0"/>
              <a:t> 의자는 팔걸이가 두 개이고 등받이는 쿠션이 있고 똑바른 형태이다</a:t>
            </a:r>
          </a:p>
          <a:p>
            <a:pPr lvl="2"/>
            <a:r>
              <a:rPr lang="en-US" altLang="ko-KR" sz="1800" dirty="0"/>
              <a:t>frame : chair</a:t>
            </a:r>
          </a:p>
          <a:p>
            <a:pPr lvl="2">
              <a:buNone/>
            </a:pPr>
            <a:r>
              <a:rPr lang="en-US" altLang="ko-KR" sz="1800" dirty="0"/>
              <a:t>    self : (an instance of furniture)</a:t>
            </a:r>
          </a:p>
          <a:p>
            <a:pPr lvl="2">
              <a:buNone/>
            </a:pPr>
            <a:r>
              <a:rPr lang="en-US" altLang="ko-KR" sz="1800" dirty="0"/>
              <a:t>    number-of-legs : 4</a:t>
            </a:r>
          </a:p>
          <a:p>
            <a:pPr lvl="2">
              <a:buNone/>
            </a:pPr>
            <a:r>
              <a:rPr lang="en-US" altLang="ko-KR" sz="1800" dirty="0"/>
              <a:t>    style-of-back : straight, cushioned</a:t>
            </a:r>
          </a:p>
          <a:p>
            <a:pPr lvl="2">
              <a:buNone/>
            </a:pPr>
            <a:r>
              <a:rPr lang="en-US" altLang="ko-KR" sz="1800" dirty="0"/>
              <a:t>    number-of-arms : 0,1 or 2</a:t>
            </a:r>
          </a:p>
          <a:p>
            <a:pPr lvl="2"/>
            <a:r>
              <a:rPr lang="en-US" altLang="ko-KR" sz="1800" dirty="0"/>
              <a:t>frame : John</a:t>
            </a:r>
            <a:r>
              <a:rPr lang="en-US" altLang="ko-KR" sz="1800" dirty="0">
                <a:latin typeface="Times New Roman" panose="02020603050405020304" pitchFamily="18" charset="0"/>
              </a:rPr>
              <a:t>’</a:t>
            </a:r>
            <a:r>
              <a:rPr lang="en-US" altLang="ko-KR" sz="1800" dirty="0"/>
              <a:t>s-chair</a:t>
            </a:r>
          </a:p>
          <a:p>
            <a:pPr lvl="2">
              <a:buNone/>
            </a:pPr>
            <a:r>
              <a:rPr lang="en-US" altLang="ko-KR" sz="1800" dirty="0"/>
              <a:t>    self : (an instance of chair)</a:t>
            </a:r>
          </a:p>
          <a:p>
            <a:pPr lvl="2">
              <a:buNone/>
            </a:pPr>
            <a:r>
              <a:rPr lang="en-US" altLang="ko-KR" sz="1800" dirty="0"/>
              <a:t>    style-of-back : straight, cushioned</a:t>
            </a:r>
          </a:p>
          <a:p>
            <a:pPr lvl="2">
              <a:buNone/>
            </a:pPr>
            <a:r>
              <a:rPr lang="en-US" altLang="ko-KR" sz="1800" dirty="0"/>
              <a:t>    number-of-arms : 2</a:t>
            </a:r>
          </a:p>
          <a:p>
            <a:pPr lvl="2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   number-of-legs : ?   4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73E93E0-E8CD-0143-0DB2-973F7A835E6F}"/>
                  </a:ext>
                </a:extLst>
              </p14:cNvPr>
              <p14:cNvContentPartPr/>
              <p14:nvPr/>
            </p14:nvContentPartPr>
            <p14:xfrm>
              <a:off x="4847145" y="5642760"/>
              <a:ext cx="119160" cy="4068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73E93E0-E8CD-0143-0DB2-973F7A835E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8505" y="5633760"/>
                <a:ext cx="136800" cy="42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A3746B73-4E8E-7EF1-3078-71CCF0BE56FA}"/>
              </a:ext>
            </a:extLst>
          </p:cNvPr>
          <p:cNvGrpSpPr/>
          <p:nvPr/>
        </p:nvGrpSpPr>
        <p:grpSpPr>
          <a:xfrm>
            <a:off x="5064124" y="5663022"/>
            <a:ext cx="696960" cy="503640"/>
            <a:chOff x="5064124" y="5663022"/>
            <a:chExt cx="696960" cy="5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BCB12C82-C959-4EA8-2B6E-A1FC3475FE91}"/>
                    </a:ext>
                  </a:extLst>
                </p14:cNvPr>
                <p14:cNvContentPartPr/>
                <p14:nvPr/>
              </p14:nvContentPartPr>
              <p14:xfrm>
                <a:off x="5064124" y="5668782"/>
                <a:ext cx="173880" cy="2059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BCB12C82-C959-4EA8-2B6E-A1FC3475FE9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55124" y="5659782"/>
                  <a:ext cx="1915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5A41BF4-6849-4BB7-493A-9470A3626091}"/>
                    </a:ext>
                  </a:extLst>
                </p14:cNvPr>
                <p14:cNvContentPartPr/>
                <p14:nvPr/>
              </p14:nvContentPartPr>
              <p14:xfrm>
                <a:off x="5269324" y="5663022"/>
                <a:ext cx="130320" cy="1972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5A41BF4-6849-4BB7-493A-9470A362609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60324" y="5654382"/>
                  <a:ext cx="147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B64AA6D-4D1B-F8BC-C4E3-D82B7FC23503}"/>
                    </a:ext>
                  </a:extLst>
                </p14:cNvPr>
                <p14:cNvContentPartPr/>
                <p14:nvPr/>
              </p14:nvContentPartPr>
              <p14:xfrm>
                <a:off x="5259244" y="5828982"/>
                <a:ext cx="100440" cy="2106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B64AA6D-4D1B-F8BC-C4E3-D82B7FC2350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50604" y="5819982"/>
                  <a:ext cx="118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96E34F7-5166-B78A-F605-A4B9F5BBC6C0}"/>
                    </a:ext>
                  </a:extLst>
                </p14:cNvPr>
                <p14:cNvContentPartPr/>
                <p14:nvPr/>
              </p14:nvContentPartPr>
              <p14:xfrm>
                <a:off x="5443564" y="5669502"/>
                <a:ext cx="159480" cy="1677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96E34F7-5166-B78A-F605-A4B9F5BBC6C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34564" y="5660502"/>
                  <a:ext cx="177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FB99ABB4-B7AC-97CA-BB1E-F04A5EC10BB8}"/>
                    </a:ext>
                  </a:extLst>
                </p14:cNvPr>
                <p14:cNvContentPartPr/>
                <p14:nvPr/>
              </p14:nvContentPartPr>
              <p14:xfrm>
                <a:off x="5472004" y="5834382"/>
                <a:ext cx="142920" cy="2664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FB99ABB4-B7AC-97CA-BB1E-F04A5EC10BB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63004" y="5825382"/>
                  <a:ext cx="1605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F6FB9D6-F31B-EBB5-D986-BA9195F9B764}"/>
                    </a:ext>
                  </a:extLst>
                </p14:cNvPr>
                <p14:cNvContentPartPr/>
                <p14:nvPr/>
              </p14:nvContentPartPr>
              <p14:xfrm>
                <a:off x="5673964" y="5714862"/>
                <a:ext cx="87120" cy="4518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F6FB9D6-F31B-EBB5-D986-BA9195F9B76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5324" y="5705862"/>
                  <a:ext cx="104760" cy="46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8499E09-1758-DCD4-75EF-993CB5F8A0B9}"/>
                  </a:ext>
                </a:extLst>
              </p14:cNvPr>
              <p14:cNvContentPartPr/>
              <p14:nvPr/>
            </p14:nvContentPartPr>
            <p14:xfrm>
              <a:off x="6405484" y="3297462"/>
              <a:ext cx="492840" cy="268308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8499E09-1758-DCD4-75EF-993CB5F8A0B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96484" y="3288822"/>
                <a:ext cx="510480" cy="270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그룹 79">
            <a:extLst>
              <a:ext uri="{FF2B5EF4-FFF2-40B4-BE49-F238E27FC236}">
                <a16:creationId xmlns:a16="http://schemas.microsoft.com/office/drawing/2014/main" id="{985E7DDE-B152-258D-5EF7-75529533D211}"/>
              </a:ext>
            </a:extLst>
          </p:cNvPr>
          <p:cNvGrpSpPr/>
          <p:nvPr/>
        </p:nvGrpSpPr>
        <p:grpSpPr>
          <a:xfrm>
            <a:off x="7394404" y="3167862"/>
            <a:ext cx="1343880" cy="492480"/>
            <a:chOff x="7394404" y="3167862"/>
            <a:chExt cx="134388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43A548E-688F-A214-38AB-1BBAF84277CB}"/>
                    </a:ext>
                  </a:extLst>
                </p14:cNvPr>
                <p14:cNvContentPartPr/>
                <p14:nvPr/>
              </p14:nvContentPartPr>
              <p14:xfrm>
                <a:off x="7394404" y="3204582"/>
                <a:ext cx="305280" cy="3276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43A548E-688F-A214-38AB-1BBAF84277C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85764" y="3195942"/>
                  <a:ext cx="3229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C337F81-57EE-6CFC-322C-DD58DB142C53}"/>
                    </a:ext>
                  </a:extLst>
                </p14:cNvPr>
                <p14:cNvContentPartPr/>
                <p14:nvPr/>
              </p14:nvContentPartPr>
              <p14:xfrm>
                <a:off x="7680244" y="3205662"/>
                <a:ext cx="142200" cy="2232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C337F81-57EE-6CFC-322C-DD58DB142C5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71244" y="3197022"/>
                  <a:ext cx="159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BB56020-2645-6776-AC3B-8CBCF28AFC0E}"/>
                    </a:ext>
                  </a:extLst>
                </p14:cNvPr>
                <p14:cNvContentPartPr/>
                <p14:nvPr/>
              </p14:nvContentPartPr>
              <p14:xfrm>
                <a:off x="7887604" y="3252822"/>
                <a:ext cx="26640" cy="2646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BB56020-2645-6776-AC3B-8CBCF28AFC0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78964" y="3243822"/>
                  <a:ext cx="44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8BC98EA-7F84-F923-B51C-524EC48FE503}"/>
                    </a:ext>
                  </a:extLst>
                </p14:cNvPr>
                <p14:cNvContentPartPr/>
                <p14:nvPr/>
              </p14:nvContentPartPr>
              <p14:xfrm>
                <a:off x="7999924" y="3167862"/>
                <a:ext cx="171720" cy="2505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8BC98EA-7F84-F923-B51C-524EC48FE5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90924" y="3159222"/>
                  <a:ext cx="189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70CB98B-02EF-59C7-F120-2EC09FE2BA8A}"/>
                    </a:ext>
                  </a:extLst>
                </p14:cNvPr>
                <p14:cNvContentPartPr/>
                <p14:nvPr/>
              </p14:nvContentPartPr>
              <p14:xfrm>
                <a:off x="8224924" y="3200982"/>
                <a:ext cx="107640" cy="1573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70CB98B-02EF-59C7-F120-2EC09FE2BA8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15924" y="3191982"/>
                  <a:ext cx="125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E1422018-04E8-559C-F551-834B41A7AC8C}"/>
                    </a:ext>
                  </a:extLst>
                </p14:cNvPr>
                <p14:cNvContentPartPr/>
                <p14:nvPr/>
              </p14:nvContentPartPr>
              <p14:xfrm>
                <a:off x="8140684" y="3407982"/>
                <a:ext cx="137160" cy="1656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E1422018-04E8-559C-F551-834B41A7A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31684" y="3399342"/>
                  <a:ext cx="154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6098844-162D-2C18-432C-7D211A96F523}"/>
                    </a:ext>
                  </a:extLst>
                </p14:cNvPr>
                <p14:cNvContentPartPr/>
                <p14:nvPr/>
              </p14:nvContentPartPr>
              <p14:xfrm>
                <a:off x="8355244" y="3253182"/>
                <a:ext cx="383040" cy="4071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6098844-162D-2C18-432C-7D211A96F52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46604" y="3244542"/>
                  <a:ext cx="400680" cy="42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7B59D87-5584-8E7A-5E57-5AE3B6297753}"/>
              </a:ext>
            </a:extLst>
          </p:cNvPr>
          <p:cNvGrpSpPr/>
          <p:nvPr/>
        </p:nvGrpSpPr>
        <p:grpSpPr>
          <a:xfrm>
            <a:off x="9023404" y="3189102"/>
            <a:ext cx="612360" cy="424800"/>
            <a:chOff x="9023404" y="3189102"/>
            <a:chExt cx="612360" cy="42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0D51C5B-E8F4-1EC8-1EC7-2016158D484F}"/>
                    </a:ext>
                  </a:extLst>
                </p14:cNvPr>
                <p14:cNvContentPartPr/>
                <p14:nvPr/>
              </p14:nvContentPartPr>
              <p14:xfrm>
                <a:off x="9041764" y="3198462"/>
                <a:ext cx="226080" cy="2322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0D51C5B-E8F4-1EC8-1EC7-2016158D484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032764" y="3189462"/>
                  <a:ext cx="243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83667CB-C03E-D7C7-8A54-DDBB0DBF9198}"/>
                    </a:ext>
                  </a:extLst>
                </p14:cNvPr>
                <p14:cNvContentPartPr/>
                <p14:nvPr/>
              </p14:nvContentPartPr>
              <p14:xfrm>
                <a:off x="9023404" y="3426342"/>
                <a:ext cx="168120" cy="1875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83667CB-C03E-D7C7-8A54-DDBB0DBF919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014404" y="3417342"/>
                  <a:ext cx="1857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713013E-6097-4556-D098-39B3CF543860}"/>
                    </a:ext>
                  </a:extLst>
                </p14:cNvPr>
                <p14:cNvContentPartPr/>
                <p14:nvPr/>
              </p14:nvContentPartPr>
              <p14:xfrm>
                <a:off x="9389524" y="3189102"/>
                <a:ext cx="177120" cy="1713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713013E-6097-4556-D098-39B3CF54386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80884" y="3180462"/>
                  <a:ext cx="194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6511FA7-6884-C27F-F152-A75EC44F93B3}"/>
                    </a:ext>
                  </a:extLst>
                </p14:cNvPr>
                <p14:cNvContentPartPr/>
                <p14:nvPr/>
              </p14:nvContentPartPr>
              <p14:xfrm>
                <a:off x="9371164" y="3361902"/>
                <a:ext cx="264600" cy="2444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6511FA7-6884-C27F-F152-A75EC44F93B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62524" y="3352902"/>
                  <a:ext cx="282240" cy="26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207324E-EB2B-C76A-B3C1-E7512B290F0F}"/>
              </a:ext>
            </a:extLst>
          </p:cNvPr>
          <p:cNvGrpSpPr/>
          <p:nvPr/>
        </p:nvGrpSpPr>
        <p:grpSpPr>
          <a:xfrm>
            <a:off x="9924844" y="3190902"/>
            <a:ext cx="945720" cy="499680"/>
            <a:chOff x="9924844" y="3190902"/>
            <a:chExt cx="945720" cy="49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5F3A707B-F78D-CC70-F151-8D7DD6CAF59C}"/>
                    </a:ext>
                  </a:extLst>
                </p14:cNvPr>
                <p14:cNvContentPartPr/>
                <p14:nvPr/>
              </p14:nvContentPartPr>
              <p14:xfrm>
                <a:off x="9924844" y="3265782"/>
                <a:ext cx="192600" cy="2703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5F3A707B-F78D-CC70-F151-8D7DD6CAF59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915844" y="3256782"/>
                  <a:ext cx="2102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96E788F1-EA5F-E9DF-E10B-D9A5489F5D17}"/>
                    </a:ext>
                  </a:extLst>
                </p14:cNvPr>
                <p14:cNvContentPartPr/>
                <p14:nvPr/>
              </p14:nvContentPartPr>
              <p14:xfrm>
                <a:off x="10185844" y="3315462"/>
                <a:ext cx="20880" cy="2383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96E788F1-EA5F-E9DF-E10B-D9A5489F5D1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177204" y="3306822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027E846-5762-B912-0F3D-85D8F3C9B04A}"/>
                    </a:ext>
                  </a:extLst>
                </p14:cNvPr>
                <p14:cNvContentPartPr/>
                <p14:nvPr/>
              </p14:nvContentPartPr>
              <p14:xfrm>
                <a:off x="10219324" y="3190902"/>
                <a:ext cx="378360" cy="2926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027E846-5762-B912-0F3D-85D8F3C9B04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210324" y="3182262"/>
                  <a:ext cx="3960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F955EE0-5FDD-16CA-F089-69C0111CC3D2}"/>
                    </a:ext>
                  </a:extLst>
                </p14:cNvPr>
                <p14:cNvContentPartPr/>
                <p14:nvPr/>
              </p14:nvContentPartPr>
              <p14:xfrm>
                <a:off x="10346044" y="3452622"/>
                <a:ext cx="183960" cy="19800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F955EE0-5FDD-16CA-F089-69C0111CC3D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337044" y="3443622"/>
                  <a:ext cx="201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60543C9-7516-02FD-480F-2FE016473A4B}"/>
                    </a:ext>
                  </a:extLst>
                </p14:cNvPr>
                <p14:cNvContentPartPr/>
                <p14:nvPr/>
              </p14:nvContentPartPr>
              <p14:xfrm>
                <a:off x="10609204" y="3229062"/>
                <a:ext cx="261360" cy="2829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60543C9-7516-02FD-480F-2FE016473A4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600564" y="3220062"/>
                  <a:ext cx="2790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81A07C5-CF27-F8F6-0122-180E217EF3CA}"/>
                    </a:ext>
                  </a:extLst>
                </p14:cNvPr>
                <p14:cNvContentPartPr/>
                <p14:nvPr/>
              </p14:nvContentPartPr>
              <p14:xfrm>
                <a:off x="10657444" y="3580422"/>
                <a:ext cx="203040" cy="1101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81A07C5-CF27-F8F6-0122-180E217EF3C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648444" y="3571422"/>
                  <a:ext cx="22068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CFD0CB0-7C96-871D-BEFD-3486D22B3A91}"/>
              </a:ext>
            </a:extLst>
          </p:cNvPr>
          <p:cNvGrpSpPr/>
          <p:nvPr/>
        </p:nvGrpSpPr>
        <p:grpSpPr>
          <a:xfrm>
            <a:off x="7558204" y="3995502"/>
            <a:ext cx="3055320" cy="590760"/>
            <a:chOff x="7558204" y="3995502"/>
            <a:chExt cx="3055320" cy="59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404CA033-33A7-5BB7-F00A-6A5BF4B2F035}"/>
                    </a:ext>
                  </a:extLst>
                </p14:cNvPr>
                <p14:cNvContentPartPr/>
                <p14:nvPr/>
              </p14:nvContentPartPr>
              <p14:xfrm>
                <a:off x="7558204" y="4172982"/>
                <a:ext cx="216360" cy="2016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404CA033-33A7-5BB7-F00A-6A5BF4B2F03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549564" y="4163982"/>
                  <a:ext cx="234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178344E7-02C9-4948-FC98-2A88DD6120F4}"/>
                    </a:ext>
                  </a:extLst>
                </p14:cNvPr>
                <p14:cNvContentPartPr/>
                <p14:nvPr/>
              </p14:nvContentPartPr>
              <p14:xfrm>
                <a:off x="7939804" y="4115022"/>
                <a:ext cx="66960" cy="2667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178344E7-02C9-4948-FC98-2A88DD6120F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30804" y="4106382"/>
                  <a:ext cx="846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2EB3360A-AD53-3862-06D0-A360A2D640B9}"/>
                    </a:ext>
                  </a:extLst>
                </p14:cNvPr>
                <p14:cNvContentPartPr/>
                <p14:nvPr/>
              </p14:nvContentPartPr>
              <p14:xfrm>
                <a:off x="8107564" y="4016382"/>
                <a:ext cx="232920" cy="3902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2EB3360A-AD53-3862-06D0-A360A2D640B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098924" y="4007742"/>
                  <a:ext cx="2505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44A7B65E-04A8-BA85-34F4-42282B55B712}"/>
                    </a:ext>
                  </a:extLst>
                </p14:cNvPr>
                <p14:cNvContentPartPr/>
                <p14:nvPr/>
              </p14:nvContentPartPr>
              <p14:xfrm>
                <a:off x="8278204" y="4065342"/>
                <a:ext cx="168120" cy="2876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44A7B65E-04A8-BA85-34F4-42282B55B71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269564" y="4056342"/>
                  <a:ext cx="1857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BE0DFEF-8757-7BC4-8C2D-9BE65E0FB7EA}"/>
                    </a:ext>
                  </a:extLst>
                </p14:cNvPr>
                <p14:cNvContentPartPr/>
                <p14:nvPr/>
              </p14:nvContentPartPr>
              <p14:xfrm>
                <a:off x="8359204" y="4347582"/>
                <a:ext cx="153360" cy="2386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1BE0DFEF-8757-7BC4-8C2D-9BE65E0FB7E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350564" y="4338582"/>
                  <a:ext cx="1710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63AD419-DAC0-D36E-B78C-92E1DA9D2C68}"/>
                    </a:ext>
                  </a:extLst>
                </p14:cNvPr>
                <p14:cNvContentPartPr/>
                <p14:nvPr/>
              </p14:nvContentPartPr>
              <p14:xfrm>
                <a:off x="8541004" y="4154982"/>
                <a:ext cx="320400" cy="2793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63AD419-DAC0-D36E-B78C-92E1DA9D2C6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532004" y="4146342"/>
                  <a:ext cx="3380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E987C5B8-6E27-827C-0495-5BE331B25780}"/>
                    </a:ext>
                  </a:extLst>
                </p14:cNvPr>
                <p14:cNvContentPartPr/>
                <p14:nvPr/>
              </p14:nvContentPartPr>
              <p14:xfrm>
                <a:off x="8945644" y="4231662"/>
                <a:ext cx="32400" cy="25488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E987C5B8-6E27-827C-0495-5BE331B2578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37004" y="4223022"/>
                  <a:ext cx="500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D2894E9-2978-5713-72FF-9685E9760A4E}"/>
                    </a:ext>
                  </a:extLst>
                </p14:cNvPr>
                <p14:cNvContentPartPr/>
                <p14:nvPr/>
              </p14:nvContentPartPr>
              <p14:xfrm>
                <a:off x="9151924" y="3995502"/>
                <a:ext cx="348840" cy="2300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D2894E9-2978-5713-72FF-9685E9760A4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142924" y="3986502"/>
                  <a:ext cx="3664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A4C8FE22-5E26-072A-2F4F-C0B802981F01}"/>
                    </a:ext>
                  </a:extLst>
                </p14:cNvPr>
                <p14:cNvContentPartPr/>
                <p14:nvPr/>
              </p14:nvContentPartPr>
              <p14:xfrm>
                <a:off x="9361084" y="4215822"/>
                <a:ext cx="135360" cy="1522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A4C8FE22-5E26-072A-2F4F-C0B802981F0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352084" y="4207182"/>
                  <a:ext cx="153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39848CD-47B5-E495-DAC0-EFF614187638}"/>
                    </a:ext>
                  </a:extLst>
                </p14:cNvPr>
                <p14:cNvContentPartPr/>
                <p14:nvPr/>
              </p14:nvContentPartPr>
              <p14:xfrm>
                <a:off x="9306364" y="4049142"/>
                <a:ext cx="532080" cy="3531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39848CD-47B5-E495-DAC0-EFF61418763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297364" y="4040142"/>
                  <a:ext cx="5497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C70354CF-4269-99A4-A034-EE078389D328}"/>
                    </a:ext>
                  </a:extLst>
                </p14:cNvPr>
                <p14:cNvContentPartPr/>
                <p14:nvPr/>
              </p14:nvContentPartPr>
              <p14:xfrm>
                <a:off x="9594004" y="4165422"/>
                <a:ext cx="180720" cy="1731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C70354CF-4269-99A4-A034-EE078389D32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585004" y="4156782"/>
                  <a:ext cx="198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6146E35F-23BF-7FDA-7CD7-42FF3DA1E1D1}"/>
                    </a:ext>
                  </a:extLst>
                </p14:cNvPr>
                <p14:cNvContentPartPr/>
                <p14:nvPr/>
              </p14:nvContentPartPr>
              <p14:xfrm>
                <a:off x="9858244" y="4138782"/>
                <a:ext cx="110880" cy="626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6146E35F-23BF-7FDA-7CD7-42FF3DA1E1D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849604" y="4129782"/>
                  <a:ext cx="1285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6DAC83F4-4AF6-109D-B08A-03C1F678EF1E}"/>
                    </a:ext>
                  </a:extLst>
                </p14:cNvPr>
                <p14:cNvContentPartPr/>
                <p14:nvPr/>
              </p14:nvContentPartPr>
              <p14:xfrm>
                <a:off x="9869044" y="4044822"/>
                <a:ext cx="141120" cy="3340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6DAC83F4-4AF6-109D-B08A-03C1F678EF1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60404" y="4035822"/>
                  <a:ext cx="1587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11C427B0-096C-A8A9-4BD8-FA0881D52406}"/>
                    </a:ext>
                  </a:extLst>
                </p14:cNvPr>
                <p14:cNvContentPartPr/>
                <p14:nvPr/>
              </p14:nvContentPartPr>
              <p14:xfrm>
                <a:off x="10185484" y="4102422"/>
                <a:ext cx="90720" cy="2016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11C427B0-096C-A8A9-4BD8-FA0881D5240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176484" y="4093782"/>
                  <a:ext cx="108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7B92F087-3840-926F-2FF3-F16B0B7505C1}"/>
                    </a:ext>
                  </a:extLst>
                </p14:cNvPr>
                <p14:cNvContentPartPr/>
                <p14:nvPr/>
              </p14:nvContentPartPr>
              <p14:xfrm>
                <a:off x="10063084" y="4209342"/>
                <a:ext cx="135000" cy="1864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7B92F087-3840-926F-2FF3-F16B0B7505C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054444" y="4200342"/>
                  <a:ext cx="152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6B3840F7-D7DB-70CA-9891-761C7B959FFA}"/>
                    </a:ext>
                  </a:extLst>
                </p14:cNvPr>
                <p14:cNvContentPartPr/>
                <p14:nvPr/>
              </p14:nvContentPartPr>
              <p14:xfrm>
                <a:off x="10188724" y="4227342"/>
                <a:ext cx="121680" cy="12960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6B3840F7-D7DB-70CA-9891-761C7B959FF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179724" y="4218702"/>
                  <a:ext cx="139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EEC4CDD7-2EFE-87A9-0BCE-F0C61BE3AC93}"/>
                    </a:ext>
                  </a:extLst>
                </p14:cNvPr>
                <p14:cNvContentPartPr/>
                <p14:nvPr/>
              </p14:nvContentPartPr>
              <p14:xfrm>
                <a:off x="10324444" y="4184502"/>
                <a:ext cx="191160" cy="16380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EEC4CDD7-2EFE-87A9-0BCE-F0C61BE3AC9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315444" y="4175502"/>
                  <a:ext cx="208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26CA843C-8F79-24BD-10D3-988B0C094512}"/>
                    </a:ext>
                  </a:extLst>
                </p14:cNvPr>
                <p14:cNvContentPartPr/>
                <p14:nvPr/>
              </p14:nvContentPartPr>
              <p14:xfrm>
                <a:off x="10457644" y="4166142"/>
                <a:ext cx="155880" cy="1209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26CA843C-8F79-24BD-10D3-988B0C09451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48644" y="4157502"/>
                  <a:ext cx="173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BEB5769E-4089-4450-1F9A-5CA49EE7EA3F}"/>
                    </a:ext>
                  </a:extLst>
                </p14:cNvPr>
                <p14:cNvContentPartPr/>
                <p14:nvPr/>
              </p14:nvContentPartPr>
              <p14:xfrm>
                <a:off x="10485004" y="4170102"/>
                <a:ext cx="121320" cy="3348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BEB5769E-4089-4450-1F9A-5CA49EE7EA3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476004" y="4161462"/>
                  <a:ext cx="13896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8DEB28B5-4CF8-B41A-AAB3-9D5EEDABEEE2}"/>
              </a:ext>
            </a:extLst>
          </p:cNvPr>
          <p:cNvGrpSpPr/>
          <p:nvPr/>
        </p:nvGrpSpPr>
        <p:grpSpPr>
          <a:xfrm>
            <a:off x="7750084" y="4827462"/>
            <a:ext cx="1532880" cy="443160"/>
            <a:chOff x="7750084" y="4827462"/>
            <a:chExt cx="1532880" cy="44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41ED0744-3B77-8E3B-38C4-723F5E067D65}"/>
                    </a:ext>
                  </a:extLst>
                </p14:cNvPr>
                <p14:cNvContentPartPr/>
                <p14:nvPr/>
              </p14:nvContentPartPr>
              <p14:xfrm>
                <a:off x="7750084" y="4829982"/>
                <a:ext cx="281880" cy="34992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41ED0744-3B77-8E3B-38C4-723F5E067D6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741444" y="4820982"/>
                  <a:ext cx="2995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E0BEADA7-9832-E1E3-4F5C-1F2191814903}"/>
                    </a:ext>
                  </a:extLst>
                </p14:cNvPr>
                <p14:cNvContentPartPr/>
                <p14:nvPr/>
              </p14:nvContentPartPr>
              <p14:xfrm>
                <a:off x="8140684" y="4851942"/>
                <a:ext cx="147600" cy="24048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E0BEADA7-9832-E1E3-4F5C-1F219181490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131684" y="4842942"/>
                  <a:ext cx="1652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F4898514-1490-7EA5-8638-61362CE63962}"/>
                    </a:ext>
                  </a:extLst>
                </p14:cNvPr>
                <p14:cNvContentPartPr/>
                <p14:nvPr/>
              </p14:nvContentPartPr>
              <p14:xfrm>
                <a:off x="8269564" y="4868862"/>
                <a:ext cx="138600" cy="2098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F4898514-1490-7EA5-8638-61362CE6396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260924" y="4860222"/>
                  <a:ext cx="156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312501EB-46F1-6A88-7DAE-07DECED97B55}"/>
                    </a:ext>
                  </a:extLst>
                </p14:cNvPr>
                <p14:cNvContentPartPr/>
                <p14:nvPr/>
              </p14:nvContentPartPr>
              <p14:xfrm>
                <a:off x="8444164" y="4894422"/>
                <a:ext cx="92880" cy="20988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312501EB-46F1-6A88-7DAE-07DECED97B5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435164" y="4885422"/>
                  <a:ext cx="1105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6DD437C7-37A8-B7ED-466C-ADB900B5F080}"/>
                    </a:ext>
                  </a:extLst>
                </p14:cNvPr>
                <p14:cNvContentPartPr/>
                <p14:nvPr/>
              </p14:nvContentPartPr>
              <p14:xfrm>
                <a:off x="8391964" y="5111142"/>
                <a:ext cx="202680" cy="1422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6DD437C7-37A8-B7ED-466C-ADB900B5F08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382964" y="5102502"/>
                  <a:ext cx="220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67FC47B0-813A-BB79-3761-5B6BCF7B97DE}"/>
                    </a:ext>
                  </a:extLst>
                </p14:cNvPr>
                <p14:cNvContentPartPr/>
                <p14:nvPr/>
              </p14:nvContentPartPr>
              <p14:xfrm>
                <a:off x="8632444" y="4897662"/>
                <a:ext cx="256680" cy="30348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67FC47B0-813A-BB79-3761-5B6BCF7B97D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623804" y="4889022"/>
                  <a:ext cx="2743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5DA9A898-2E57-941F-33EC-CE080B53489A}"/>
                    </a:ext>
                  </a:extLst>
                </p14:cNvPr>
                <p14:cNvContentPartPr/>
                <p14:nvPr/>
              </p14:nvContentPartPr>
              <p14:xfrm>
                <a:off x="8956444" y="4910982"/>
                <a:ext cx="172440" cy="2487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5DA9A898-2E57-941F-33EC-CE080B53489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947804" y="4901982"/>
                  <a:ext cx="1900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4E41930B-015C-8FC6-2BC2-CDBDED19AAB1}"/>
                    </a:ext>
                  </a:extLst>
                </p14:cNvPr>
                <p14:cNvContentPartPr/>
                <p14:nvPr/>
              </p14:nvContentPartPr>
              <p14:xfrm>
                <a:off x="9122404" y="4827462"/>
                <a:ext cx="160560" cy="4431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4E41930B-015C-8FC6-2BC2-CDBDED19AAB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113764" y="4818822"/>
                  <a:ext cx="1782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4909614C-BC9D-DA9E-61FF-D8C7B37FC093}"/>
                    </a:ext>
                  </a:extLst>
                </p14:cNvPr>
                <p14:cNvContentPartPr/>
                <p14:nvPr/>
              </p14:nvContentPartPr>
              <p14:xfrm>
                <a:off x="8400604" y="4937262"/>
                <a:ext cx="180360" cy="1026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4909614C-BC9D-DA9E-61FF-D8C7B37FC09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391604" y="4928622"/>
                  <a:ext cx="1980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8EA8FDB-C1E8-E6D0-8AD2-321D173F439E}"/>
              </a:ext>
            </a:extLst>
          </p:cNvPr>
          <p:cNvGrpSpPr/>
          <p:nvPr/>
        </p:nvGrpSpPr>
        <p:grpSpPr>
          <a:xfrm>
            <a:off x="9488524" y="4806582"/>
            <a:ext cx="1198440" cy="473040"/>
            <a:chOff x="9488524" y="4806582"/>
            <a:chExt cx="1198440" cy="47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7288D394-2CFC-B76B-6ACA-8EB66749EC68}"/>
                    </a:ext>
                  </a:extLst>
                </p14:cNvPr>
                <p14:cNvContentPartPr/>
                <p14:nvPr/>
              </p14:nvContentPartPr>
              <p14:xfrm>
                <a:off x="9488524" y="5099262"/>
                <a:ext cx="258480" cy="3276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7288D394-2CFC-B76B-6ACA-8EB66749EC6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479524" y="5090262"/>
                  <a:ext cx="2761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A12AA091-552B-542B-20F1-55B259EBF1F3}"/>
                    </a:ext>
                  </a:extLst>
                </p14:cNvPr>
                <p14:cNvContentPartPr/>
                <p14:nvPr/>
              </p14:nvContentPartPr>
              <p14:xfrm>
                <a:off x="9627484" y="4953102"/>
                <a:ext cx="99720" cy="26028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A12AA091-552B-542B-20F1-55B259EBF1F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18484" y="4944462"/>
                  <a:ext cx="1173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FE5971D6-0CEE-790B-742B-4C05042CEE8F}"/>
                    </a:ext>
                  </a:extLst>
                </p14:cNvPr>
                <p14:cNvContentPartPr/>
                <p14:nvPr/>
              </p14:nvContentPartPr>
              <p14:xfrm>
                <a:off x="9969124" y="4806582"/>
                <a:ext cx="221040" cy="38664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FE5971D6-0CEE-790B-742B-4C05042CEE8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960124" y="4797582"/>
                  <a:ext cx="2386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DD5DB326-022D-D58F-1F7D-057DA638CA7D}"/>
                    </a:ext>
                  </a:extLst>
                </p14:cNvPr>
                <p14:cNvContentPartPr/>
                <p14:nvPr/>
              </p14:nvContentPartPr>
              <p14:xfrm>
                <a:off x="9837004" y="5058582"/>
                <a:ext cx="310320" cy="2916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DD5DB326-022D-D58F-1F7D-057DA638CA7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828004" y="5049582"/>
                  <a:ext cx="327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F7549AAF-9B3B-4F8C-B920-1415DD285747}"/>
                    </a:ext>
                  </a:extLst>
                </p14:cNvPr>
                <p14:cNvContentPartPr/>
                <p14:nvPr/>
              </p14:nvContentPartPr>
              <p14:xfrm>
                <a:off x="10122124" y="5027622"/>
                <a:ext cx="90720" cy="2008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F7549AAF-9B3B-4F8C-B920-1415DD28574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113484" y="5018622"/>
                  <a:ext cx="1083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442E33C5-2E67-C0A9-70D9-527209C08E04}"/>
                    </a:ext>
                  </a:extLst>
                </p14:cNvPr>
                <p14:cNvContentPartPr/>
                <p14:nvPr/>
              </p14:nvContentPartPr>
              <p14:xfrm>
                <a:off x="10238404" y="5124462"/>
                <a:ext cx="134640" cy="15516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442E33C5-2E67-C0A9-70D9-527209C08E0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229764" y="5115822"/>
                  <a:ext cx="152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A41A2EE0-A86D-9B0E-4AE1-750AFCB1AB6A}"/>
                    </a:ext>
                  </a:extLst>
                </p14:cNvPr>
                <p14:cNvContentPartPr/>
                <p14:nvPr/>
              </p14:nvContentPartPr>
              <p14:xfrm>
                <a:off x="10421644" y="5081622"/>
                <a:ext cx="137520" cy="18792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A41A2EE0-A86D-9B0E-4AE1-750AFCB1AB6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412644" y="5072982"/>
                  <a:ext cx="1551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9B5E25C5-3A4D-C832-1F01-E48458711B5D}"/>
                    </a:ext>
                  </a:extLst>
                </p14:cNvPr>
                <p14:cNvContentPartPr/>
                <p14:nvPr/>
              </p14:nvContentPartPr>
              <p14:xfrm>
                <a:off x="10580404" y="5045262"/>
                <a:ext cx="106560" cy="13788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9B5E25C5-3A4D-C832-1F01-E48458711B5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571764" y="5036262"/>
                  <a:ext cx="12420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D355A1F-C5C3-4BE3-D512-1D7C945E98A1}"/>
              </a:ext>
            </a:extLst>
          </p:cNvPr>
          <p:cNvGrpSpPr/>
          <p:nvPr/>
        </p:nvGrpSpPr>
        <p:grpSpPr>
          <a:xfrm>
            <a:off x="10937884" y="4802262"/>
            <a:ext cx="1095120" cy="436680"/>
            <a:chOff x="10937884" y="4802262"/>
            <a:chExt cx="1095120" cy="43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9ABB0C50-CB15-3B06-D670-05B8351C41BC}"/>
                    </a:ext>
                  </a:extLst>
                </p14:cNvPr>
                <p14:cNvContentPartPr/>
                <p14:nvPr/>
              </p14:nvContentPartPr>
              <p14:xfrm>
                <a:off x="10937884" y="4931862"/>
                <a:ext cx="162000" cy="30708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9ABB0C50-CB15-3B06-D670-05B8351C41B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928884" y="4922862"/>
                  <a:ext cx="1796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A12EC082-5BE7-7C71-CB3E-3096057507A3}"/>
                    </a:ext>
                  </a:extLst>
                </p14:cNvPr>
                <p14:cNvContentPartPr/>
                <p14:nvPr/>
              </p14:nvContentPartPr>
              <p14:xfrm>
                <a:off x="11096284" y="4971462"/>
                <a:ext cx="191520" cy="17316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A12EC082-5BE7-7C71-CB3E-3096057507A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087644" y="4962462"/>
                  <a:ext cx="2091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A590108E-2234-D988-DDFB-EBD05AC14B02}"/>
                    </a:ext>
                  </a:extLst>
                </p14:cNvPr>
                <p14:cNvContentPartPr/>
                <p14:nvPr/>
              </p14:nvContentPartPr>
              <p14:xfrm>
                <a:off x="11280964" y="4979382"/>
                <a:ext cx="120960" cy="13572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A590108E-2234-D988-DDFB-EBD05AC14B0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272324" y="4970382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8A1E91BB-8656-22A3-EEB5-4A2A470E0A92}"/>
                    </a:ext>
                  </a:extLst>
                </p14:cNvPr>
                <p14:cNvContentPartPr/>
                <p14:nvPr/>
              </p14:nvContentPartPr>
              <p14:xfrm>
                <a:off x="11404444" y="4818822"/>
                <a:ext cx="113400" cy="26172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8A1E91BB-8656-22A3-EEB5-4A2A470E0A9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395804" y="4810182"/>
                  <a:ext cx="1310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DE31C0B4-2D4E-3397-986E-DB4498104FE4}"/>
                    </a:ext>
                  </a:extLst>
                </p14:cNvPr>
                <p14:cNvContentPartPr/>
                <p14:nvPr/>
              </p14:nvContentPartPr>
              <p14:xfrm>
                <a:off x="11554564" y="4802262"/>
                <a:ext cx="39600" cy="31644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DE31C0B4-2D4E-3397-986E-DB4498104FE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545564" y="4793622"/>
                  <a:ext cx="572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414020E9-ABC8-3FA8-667C-7B6FFFD3D2C2}"/>
                    </a:ext>
                  </a:extLst>
                </p14:cNvPr>
                <p14:cNvContentPartPr/>
                <p14:nvPr/>
              </p14:nvContentPartPr>
              <p14:xfrm>
                <a:off x="11647444" y="4927542"/>
                <a:ext cx="135360" cy="15120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414020E9-ABC8-3FA8-667C-7B6FFFD3D2C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638804" y="4918902"/>
                  <a:ext cx="153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46218498-4000-6FA4-4C4E-F1D592DEACFD}"/>
                    </a:ext>
                  </a:extLst>
                </p14:cNvPr>
                <p14:cNvContentPartPr/>
                <p14:nvPr/>
              </p14:nvContentPartPr>
              <p14:xfrm>
                <a:off x="11760844" y="4970382"/>
                <a:ext cx="114840" cy="15948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46218498-4000-6FA4-4C4E-F1D592DEACF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751844" y="4961742"/>
                  <a:ext cx="132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ED2A92FB-4DD9-D666-6C22-8EC1C2EEA43F}"/>
                    </a:ext>
                  </a:extLst>
                </p14:cNvPr>
                <p14:cNvContentPartPr/>
                <p14:nvPr/>
              </p14:nvContentPartPr>
              <p14:xfrm>
                <a:off x="11988004" y="5165862"/>
                <a:ext cx="45000" cy="864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ED2A92FB-4DD9-D666-6C22-8EC1C2EEA43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979004" y="5156862"/>
                  <a:ext cx="62640" cy="2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695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</a:t>
            </a:r>
          </a:p>
          <a:p>
            <a:pPr marL="742950" lvl="1" indent="-285750"/>
            <a:r>
              <a:rPr lang="ko-KR" altLang="en-US" dirty="0"/>
              <a:t>슬롯의 확장</a:t>
            </a:r>
          </a:p>
          <a:p>
            <a:pPr lvl="2"/>
            <a:r>
              <a:rPr lang="ko-KR" altLang="en-US" sz="1800" dirty="0"/>
              <a:t>상위 프레임으로부터 성질 계승이 불가능한 경우 슬롯 값을 결정하기 위한 수단</a:t>
            </a:r>
          </a:p>
          <a:p>
            <a:pPr lvl="2"/>
            <a:r>
              <a:rPr lang="ko-KR" altLang="en-US" sz="1800" dirty="0"/>
              <a:t>데이터의 형태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데이터가 취할 수 있는 값의 범위</a:t>
            </a:r>
            <a:r>
              <a:rPr lang="en-US" altLang="ko-KR" sz="1800" dirty="0"/>
              <a:t>, </a:t>
            </a:r>
            <a:r>
              <a:rPr lang="ko-KR" altLang="en-US" sz="1800" dirty="0"/>
              <a:t>디폴트 값 표현</a:t>
            </a:r>
          </a:p>
          <a:p>
            <a:pPr lvl="2"/>
            <a:r>
              <a:rPr lang="ko-KR" altLang="en-US" sz="1800" dirty="0"/>
              <a:t> </a:t>
            </a:r>
            <a:r>
              <a:rPr lang="en-US" altLang="ko-KR" sz="1800" dirty="0"/>
              <a:t>facet : sub-slot</a:t>
            </a:r>
          </a:p>
          <a:p>
            <a:pPr lvl="3"/>
            <a:r>
              <a:rPr lang="en-US" altLang="ko-KR" sz="1800" dirty="0"/>
              <a:t>value facet : </a:t>
            </a:r>
            <a:r>
              <a:rPr lang="ko-KR" altLang="en-US" sz="1800" dirty="0"/>
              <a:t>슬롯의 값</a:t>
            </a:r>
          </a:p>
          <a:p>
            <a:pPr lvl="3"/>
            <a:r>
              <a:rPr lang="en-US" altLang="ko-KR" sz="1800" dirty="0"/>
              <a:t>data-type facet : </a:t>
            </a:r>
            <a:r>
              <a:rPr lang="ko-KR" altLang="en-US" sz="1800" dirty="0"/>
              <a:t>슬롯의 데이터 형태</a:t>
            </a:r>
          </a:p>
          <a:p>
            <a:pPr lvl="3"/>
            <a:r>
              <a:rPr lang="en-US" altLang="ko-KR" sz="1800" dirty="0"/>
              <a:t>range facet : </a:t>
            </a:r>
            <a:r>
              <a:rPr lang="ko-KR" altLang="en-US" sz="1800" dirty="0"/>
              <a:t>슬롯 값이 취할 수 있는 범위</a:t>
            </a:r>
          </a:p>
          <a:p>
            <a:pPr lvl="3"/>
            <a:r>
              <a:rPr lang="en-US" altLang="ko-KR" sz="1800" dirty="0"/>
              <a:t>default facet : </a:t>
            </a:r>
            <a:r>
              <a:rPr lang="ko-KR" altLang="en-US" sz="1800" dirty="0"/>
              <a:t>슬롯의 디폴트 값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6FB4744-9BBB-0E99-CF1F-53F9522B9AD3}"/>
                  </a:ext>
                </a:extLst>
              </p14:cNvPr>
              <p14:cNvContentPartPr/>
              <p14:nvPr/>
            </p14:nvContentPartPr>
            <p14:xfrm>
              <a:off x="2756884" y="2474565"/>
              <a:ext cx="969480" cy="5000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6FB4744-9BBB-0E99-CF1F-53F9522B9A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8244" y="2465565"/>
                <a:ext cx="98712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DD94221-6648-82BE-07F8-6D63C3FB3A4E}"/>
                  </a:ext>
                </a:extLst>
              </p14:cNvPr>
              <p14:cNvContentPartPr/>
              <p14:nvPr/>
            </p14:nvContentPartPr>
            <p14:xfrm>
              <a:off x="4447444" y="2782725"/>
              <a:ext cx="468360" cy="4899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DD94221-6648-82BE-07F8-6D63C3FB3A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8804" y="2773725"/>
                <a:ext cx="486000" cy="50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074959-6233-3525-493C-62650D66142F}"/>
              </a:ext>
            </a:extLst>
          </p:cNvPr>
          <p:cNvGrpSpPr/>
          <p:nvPr/>
        </p:nvGrpSpPr>
        <p:grpSpPr>
          <a:xfrm>
            <a:off x="4991404" y="3438645"/>
            <a:ext cx="1998360" cy="559800"/>
            <a:chOff x="4991404" y="3438645"/>
            <a:chExt cx="1998360" cy="55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CC99DBF-CDD5-9AA0-DC5A-E0E41A290851}"/>
                    </a:ext>
                  </a:extLst>
                </p14:cNvPr>
                <p14:cNvContentPartPr/>
                <p14:nvPr/>
              </p14:nvContentPartPr>
              <p14:xfrm>
                <a:off x="4991404" y="3462405"/>
                <a:ext cx="1307880" cy="1468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CC99DBF-CDD5-9AA0-DC5A-E0E41A29085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82764" y="3453405"/>
                  <a:ext cx="13255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21B15F4-195D-3AC1-BBBE-F8354AC52A46}"/>
                    </a:ext>
                  </a:extLst>
                </p14:cNvPr>
                <p14:cNvContentPartPr/>
                <p14:nvPr/>
              </p14:nvContentPartPr>
              <p14:xfrm>
                <a:off x="6467044" y="3438645"/>
                <a:ext cx="522720" cy="5598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21B15F4-195D-3AC1-BBBE-F8354AC52A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58044" y="3429645"/>
                  <a:ext cx="540360" cy="57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46ABA0A-A26A-6B9F-7E23-07F8687377A6}"/>
                  </a:ext>
                </a:extLst>
              </p14:cNvPr>
              <p14:cNvContentPartPr/>
              <p14:nvPr/>
            </p14:nvContentPartPr>
            <p14:xfrm>
              <a:off x="4669924" y="4200045"/>
              <a:ext cx="1234800" cy="558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46ABA0A-A26A-6B9F-7E23-07F8687377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60924" y="4191405"/>
                <a:ext cx="1252440" cy="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1178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ko-KR" altLang="en-US" b="1" dirty="0"/>
              <a:t>프레임의 구조</a:t>
            </a:r>
          </a:p>
          <a:p>
            <a:pPr lvl="1" latinLnBrk="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ko-KR" altLang="en-US" b="1" dirty="0" err="1"/>
              <a:t>슬로트</a:t>
            </a:r>
            <a:r>
              <a:rPr lang="en-US" altLang="ko-KR" b="1" dirty="0"/>
              <a:t>, </a:t>
            </a:r>
            <a:r>
              <a:rPr lang="ko-KR" altLang="en-US" b="1" dirty="0" err="1"/>
              <a:t>패시트</a:t>
            </a:r>
            <a:r>
              <a:rPr lang="en-US" altLang="ko-KR" b="1" dirty="0"/>
              <a:t>, </a:t>
            </a:r>
            <a:r>
              <a:rPr lang="ko-KR" altLang="en-US" b="1" dirty="0"/>
              <a:t>데이터로 된 </a:t>
            </a:r>
            <a:r>
              <a:rPr lang="en-US" altLang="ko-KR" b="1" dirty="0"/>
              <a:t>3</a:t>
            </a:r>
            <a:r>
              <a:rPr lang="ko-KR" altLang="en-US" b="1" dirty="0"/>
              <a:t>개의 계층</a:t>
            </a:r>
          </a:p>
          <a:p>
            <a:pPr lvl="1" latinLnBrk="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ko-KR" altLang="en-US" b="1" dirty="0" err="1"/>
              <a:t>슬로트</a:t>
            </a:r>
            <a:r>
              <a:rPr lang="ko-KR" altLang="en-US" b="1" dirty="0"/>
              <a:t> 명은 데이터가 프레임과 어떤 관계가 있는가를 표현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4889FE-37A6-4763-B436-4BE6D7DC5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906" y="3072136"/>
            <a:ext cx="5205413" cy="27241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ko-KR" sz="2000" b="1" dirty="0">
                <a:solidFill>
                  <a:srgbClr val="0000FF"/>
                </a:solidFill>
              </a:rPr>
              <a:t>(</a:t>
            </a:r>
            <a:r>
              <a:rPr lang="ko-KR" altLang="en-US" sz="2000" b="1" dirty="0">
                <a:solidFill>
                  <a:srgbClr val="0000FF"/>
                </a:solidFill>
              </a:rPr>
              <a:t>프레임명</a:t>
            </a:r>
          </a:p>
          <a:p>
            <a:pPr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ko-KR" sz="2000" b="1" dirty="0">
                <a:solidFill>
                  <a:srgbClr val="0000FF"/>
                </a:solidFill>
              </a:rPr>
              <a:t>(</a:t>
            </a:r>
            <a:r>
              <a:rPr lang="ko-KR" altLang="en-US" sz="2000" b="1" dirty="0" err="1">
                <a:solidFill>
                  <a:srgbClr val="0000FF"/>
                </a:solidFill>
              </a:rPr>
              <a:t>슬로트명</a:t>
            </a:r>
            <a:r>
              <a:rPr lang="ko-KR" altLang="en-US" sz="2000" b="1" dirty="0">
                <a:solidFill>
                  <a:srgbClr val="0000FF"/>
                </a:solidFill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</a:rPr>
              <a:t>(</a:t>
            </a:r>
            <a:r>
              <a:rPr lang="ko-KR" altLang="en-US" sz="2000" b="1" dirty="0" err="1">
                <a:solidFill>
                  <a:srgbClr val="0000FF"/>
                </a:solidFill>
              </a:rPr>
              <a:t>패시트명</a:t>
            </a:r>
            <a:r>
              <a:rPr lang="en-US" altLang="ko-KR" sz="2000" b="1" dirty="0">
                <a:solidFill>
                  <a:srgbClr val="0000FF"/>
                </a:solidFill>
              </a:rPr>
              <a:t>(</a:t>
            </a:r>
            <a:r>
              <a:rPr lang="ko-KR" altLang="en-US" sz="2000" b="1" dirty="0" err="1">
                <a:solidFill>
                  <a:srgbClr val="0000FF"/>
                </a:solidFill>
              </a:rPr>
              <a:t>데이타</a:t>
            </a:r>
            <a:r>
              <a:rPr lang="en-US" altLang="ko-KR" sz="2000" b="1" dirty="0">
                <a:solidFill>
                  <a:srgbClr val="0000FF"/>
                </a:solidFill>
              </a:rPr>
              <a:t>))</a:t>
            </a:r>
          </a:p>
          <a:p>
            <a:pPr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ko-KR" sz="2000" b="1" dirty="0">
                <a:solidFill>
                  <a:srgbClr val="0000FF"/>
                </a:solidFill>
              </a:rPr>
              <a:t>		(</a:t>
            </a:r>
            <a:r>
              <a:rPr lang="ko-KR" altLang="en-US" sz="2000" b="1" dirty="0" err="1">
                <a:solidFill>
                  <a:srgbClr val="0000FF"/>
                </a:solidFill>
              </a:rPr>
              <a:t>패시트명</a:t>
            </a:r>
            <a:r>
              <a:rPr lang="en-US" altLang="ko-KR" sz="2000" b="1" dirty="0">
                <a:solidFill>
                  <a:srgbClr val="0000FF"/>
                </a:solidFill>
              </a:rPr>
              <a:t>(</a:t>
            </a:r>
            <a:r>
              <a:rPr lang="ko-KR" altLang="en-US" sz="2000" b="1" dirty="0" err="1">
                <a:solidFill>
                  <a:srgbClr val="0000FF"/>
                </a:solidFill>
              </a:rPr>
              <a:t>데이타</a:t>
            </a:r>
            <a:r>
              <a:rPr lang="en-US" altLang="ko-KR" sz="2000" b="1" dirty="0">
                <a:solidFill>
                  <a:srgbClr val="0000FF"/>
                </a:solidFill>
              </a:rPr>
              <a:t>))</a:t>
            </a:r>
          </a:p>
          <a:p>
            <a:pPr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ko-KR" sz="2000" b="1" dirty="0">
                <a:solidFill>
                  <a:srgbClr val="0000FF"/>
                </a:solidFill>
              </a:rPr>
              <a:t>.......</a:t>
            </a:r>
          </a:p>
          <a:p>
            <a:pPr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ko-KR" sz="2000" b="1" dirty="0">
                <a:solidFill>
                  <a:srgbClr val="0000FF"/>
                </a:solidFill>
              </a:rPr>
              <a:t>(</a:t>
            </a:r>
            <a:r>
              <a:rPr lang="ko-KR" altLang="en-US" sz="2000" b="1" dirty="0" err="1">
                <a:solidFill>
                  <a:srgbClr val="0000FF"/>
                </a:solidFill>
              </a:rPr>
              <a:t>슬로트명</a:t>
            </a:r>
            <a:r>
              <a:rPr lang="ko-KR" altLang="en-US" sz="2000" b="1" dirty="0">
                <a:solidFill>
                  <a:srgbClr val="0000FF"/>
                </a:solidFill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</a:rPr>
              <a:t>(</a:t>
            </a:r>
            <a:r>
              <a:rPr lang="ko-KR" altLang="en-US" sz="2000" b="1" dirty="0" err="1">
                <a:solidFill>
                  <a:srgbClr val="0000FF"/>
                </a:solidFill>
              </a:rPr>
              <a:t>패시트명</a:t>
            </a:r>
            <a:r>
              <a:rPr lang="en-US" altLang="ko-KR" sz="2000" b="1" dirty="0">
                <a:solidFill>
                  <a:srgbClr val="0000FF"/>
                </a:solidFill>
              </a:rPr>
              <a:t>(</a:t>
            </a:r>
            <a:r>
              <a:rPr lang="ko-KR" altLang="en-US" sz="2000" b="1" dirty="0" err="1">
                <a:solidFill>
                  <a:srgbClr val="0000FF"/>
                </a:solidFill>
              </a:rPr>
              <a:t>데이타</a:t>
            </a:r>
            <a:r>
              <a:rPr lang="en-US" altLang="ko-KR" sz="2000" b="1" dirty="0">
                <a:solidFill>
                  <a:srgbClr val="0000FF"/>
                </a:solidFill>
              </a:rPr>
              <a:t>))</a:t>
            </a:r>
          </a:p>
          <a:p>
            <a:pPr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ko-KR" sz="2000" b="1" dirty="0">
                <a:solidFill>
                  <a:srgbClr val="0000FF"/>
                </a:solidFill>
              </a:rPr>
              <a:t>		(</a:t>
            </a:r>
            <a:r>
              <a:rPr lang="ko-KR" altLang="en-US" sz="2000" b="1" dirty="0" err="1">
                <a:solidFill>
                  <a:srgbClr val="0000FF"/>
                </a:solidFill>
              </a:rPr>
              <a:t>패시트명</a:t>
            </a:r>
            <a:r>
              <a:rPr lang="en-US" altLang="ko-KR" sz="2000" b="1" dirty="0">
                <a:solidFill>
                  <a:srgbClr val="0000FF"/>
                </a:solidFill>
              </a:rPr>
              <a:t>(</a:t>
            </a:r>
            <a:r>
              <a:rPr lang="ko-KR" altLang="en-US" sz="2000" b="1" dirty="0" err="1">
                <a:solidFill>
                  <a:srgbClr val="0000FF"/>
                </a:solidFill>
              </a:rPr>
              <a:t>데이타</a:t>
            </a:r>
            <a:r>
              <a:rPr lang="en-US" altLang="ko-KR" sz="2000" b="1" dirty="0">
                <a:solidFill>
                  <a:srgbClr val="0000FF"/>
                </a:solidFill>
              </a:rPr>
              <a:t>))</a:t>
            </a:r>
          </a:p>
          <a:p>
            <a:pPr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ko-KR" sz="2000" b="1" dirty="0">
                <a:solidFill>
                  <a:srgbClr val="0000FF"/>
                </a:solidFill>
              </a:rPr>
              <a:t>		.......</a:t>
            </a:r>
          </a:p>
          <a:p>
            <a:pPr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ko-KR" sz="2000" b="1" dirty="0">
                <a:solidFill>
                  <a:srgbClr val="0000FF"/>
                </a:solidFill>
              </a:rPr>
              <a:t>		(</a:t>
            </a:r>
            <a:r>
              <a:rPr lang="ko-KR" altLang="en-US" sz="2000" b="1" dirty="0" err="1">
                <a:solidFill>
                  <a:srgbClr val="0000FF"/>
                </a:solidFill>
              </a:rPr>
              <a:t>패시트명</a:t>
            </a:r>
            <a:r>
              <a:rPr lang="en-US" altLang="ko-KR" sz="2000" b="1" dirty="0">
                <a:solidFill>
                  <a:srgbClr val="0000FF"/>
                </a:solidFill>
              </a:rPr>
              <a:t>(</a:t>
            </a:r>
            <a:r>
              <a:rPr lang="ko-KR" altLang="en-US" sz="2000" b="1" dirty="0" err="1">
                <a:solidFill>
                  <a:srgbClr val="0000FF"/>
                </a:solidFill>
              </a:rPr>
              <a:t>데이타</a:t>
            </a:r>
            <a:r>
              <a:rPr lang="en-US" altLang="ko-KR" sz="2000" b="1" dirty="0">
                <a:solidFill>
                  <a:srgbClr val="0000FF"/>
                </a:solidFill>
              </a:rPr>
              <a:t>))</a:t>
            </a:r>
            <a:endParaRPr lang="en-US" altLang="ko-KR" sz="2000" b="1" dirty="0">
              <a:solidFill>
                <a:srgbClr val="0000FF"/>
              </a:solidFill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5AD12A0-7A68-8B1B-8B71-AC35A5F20AD4}"/>
              </a:ext>
            </a:extLst>
          </p:cNvPr>
          <p:cNvGrpSpPr/>
          <p:nvPr/>
        </p:nvGrpSpPr>
        <p:grpSpPr>
          <a:xfrm>
            <a:off x="3587044" y="3112845"/>
            <a:ext cx="648720" cy="329400"/>
            <a:chOff x="3587044" y="3112845"/>
            <a:chExt cx="648720" cy="32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989732AB-001B-DDA9-09AD-F26ADABDE762}"/>
                    </a:ext>
                  </a:extLst>
                </p14:cNvPr>
                <p14:cNvContentPartPr/>
                <p14:nvPr/>
              </p14:nvContentPartPr>
              <p14:xfrm>
                <a:off x="3610444" y="3163605"/>
                <a:ext cx="128160" cy="2548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989732AB-001B-DDA9-09AD-F26ADABDE76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01444" y="3154605"/>
                  <a:ext cx="145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B89BA05-CCBD-7FF2-D8E4-F25108DD8235}"/>
                    </a:ext>
                  </a:extLst>
                </p14:cNvPr>
                <p14:cNvContentPartPr/>
                <p14:nvPr/>
              </p14:nvContentPartPr>
              <p14:xfrm>
                <a:off x="3587044" y="3241365"/>
                <a:ext cx="184320" cy="658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B89BA05-CCBD-7FF2-D8E4-F25108DD82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78404" y="3232365"/>
                  <a:ext cx="2019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8F08FFD2-CB13-A128-9C8B-BCB5720138A0}"/>
                    </a:ext>
                  </a:extLst>
                </p14:cNvPr>
                <p14:cNvContentPartPr/>
                <p14:nvPr/>
              </p14:nvContentPartPr>
              <p14:xfrm>
                <a:off x="3735004" y="3293205"/>
                <a:ext cx="140400" cy="1180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8F08FFD2-CB13-A128-9C8B-BCB5720138A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26004" y="3284205"/>
                  <a:ext cx="1580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AC7EDED-9FBD-19ED-E385-50D90AA22040}"/>
                    </a:ext>
                  </a:extLst>
                </p14:cNvPr>
                <p14:cNvContentPartPr/>
                <p14:nvPr/>
              </p14:nvContentPartPr>
              <p14:xfrm>
                <a:off x="3867844" y="3253605"/>
                <a:ext cx="123120" cy="1486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AC7EDED-9FBD-19ED-E385-50D90AA220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59204" y="3244605"/>
                  <a:ext cx="1407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851F9BB-D079-A6B3-19E0-0A9752E361D0}"/>
                    </a:ext>
                  </a:extLst>
                </p14:cNvPr>
                <p14:cNvContentPartPr/>
                <p14:nvPr/>
              </p14:nvContentPartPr>
              <p14:xfrm>
                <a:off x="3980524" y="3228765"/>
                <a:ext cx="168480" cy="1540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851F9BB-D079-A6B3-19E0-0A9752E361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71884" y="3220125"/>
                  <a:ext cx="1861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7BCEC98-88F4-4B4C-6FE8-34E371F5CADA}"/>
                    </a:ext>
                  </a:extLst>
                </p14:cNvPr>
                <p14:cNvContentPartPr/>
                <p14:nvPr/>
              </p14:nvContentPartPr>
              <p14:xfrm>
                <a:off x="4090684" y="3112845"/>
                <a:ext cx="145080" cy="3294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7BCEC98-88F4-4B4C-6FE8-34E371F5CA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1684" y="3104205"/>
                  <a:ext cx="162720" cy="34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1072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프레임</a:t>
            </a:r>
          </a:p>
          <a:p>
            <a:pPr marL="742950" lvl="1" indent="-285750"/>
            <a:r>
              <a:rPr lang="ko-KR" altLang="en-US" dirty="0"/>
              <a:t>슬롯확장의 예</a:t>
            </a:r>
          </a:p>
          <a:p>
            <a:pPr lvl="2"/>
            <a:r>
              <a:rPr lang="en-US" altLang="ko-KR" sz="1800" dirty="0"/>
              <a:t>PC</a:t>
            </a:r>
            <a:r>
              <a:rPr lang="ko-KR" altLang="en-US" sz="1800" dirty="0"/>
              <a:t>의 프레임 표현</a:t>
            </a:r>
          </a:p>
          <a:p>
            <a:pPr lvl="2"/>
            <a:r>
              <a:rPr lang="ko-KR" altLang="en-US" sz="1800" dirty="0"/>
              <a:t> </a:t>
            </a:r>
            <a:r>
              <a:rPr lang="en-US" altLang="ko-KR" sz="1800" dirty="0"/>
              <a:t>frame : PC</a:t>
            </a:r>
          </a:p>
          <a:p>
            <a:pPr lvl="2">
              <a:buNone/>
            </a:pPr>
            <a:r>
              <a:rPr lang="en-US" altLang="ko-KR" sz="1800" dirty="0"/>
              <a:t>    self : value : a-kind-of computer</a:t>
            </a:r>
          </a:p>
          <a:p>
            <a:pPr lvl="2">
              <a:buNone/>
            </a:pPr>
            <a:r>
              <a:rPr lang="en-US" altLang="ko-KR" sz="1800" dirty="0"/>
              <a:t>    CPU : value </a:t>
            </a:r>
          </a:p>
          <a:p>
            <a:pPr lvl="2">
              <a:buNone/>
            </a:pPr>
            <a:r>
              <a:rPr lang="en-US" altLang="ko-KR" sz="1800" dirty="0"/>
              <a:t>		 data-type : </a:t>
            </a:r>
            <a:r>
              <a:rPr lang="ko-KR" altLang="en-US" sz="1800" dirty="0"/>
              <a:t>문자열 </a:t>
            </a:r>
          </a:p>
          <a:p>
            <a:pPr lvl="2">
              <a:buNone/>
            </a:pPr>
            <a:r>
              <a:rPr lang="ko-KR" altLang="en-US" sz="1800" dirty="0"/>
              <a:t>             </a:t>
            </a:r>
            <a:r>
              <a:rPr lang="en-US" altLang="ko-KR" sz="1800" dirty="0"/>
              <a:t>range : [Alpha, Ultra SPARC, </a:t>
            </a:r>
            <a:r>
              <a:rPr lang="en-US" altLang="ko-KR" sz="1800" dirty="0" err="1"/>
              <a:t>pentium</a:t>
            </a:r>
            <a:r>
              <a:rPr lang="en-US" altLang="ko-KR" sz="1800" dirty="0"/>
              <a:t> III]</a:t>
            </a:r>
          </a:p>
          <a:p>
            <a:pPr lvl="2">
              <a:buNone/>
            </a:pPr>
            <a:r>
              <a:rPr lang="en-US" altLang="ko-KR" sz="1800" dirty="0"/>
              <a:t>             default : </a:t>
            </a:r>
            <a:r>
              <a:rPr lang="en-US" altLang="ko-KR" sz="1800" dirty="0" err="1"/>
              <a:t>pentium</a:t>
            </a:r>
            <a:endParaRPr lang="en-US" altLang="ko-KR" sz="1800" dirty="0"/>
          </a:p>
          <a:p>
            <a:pPr lvl="2">
              <a:buNone/>
            </a:pPr>
            <a:r>
              <a:rPr lang="en-US" altLang="ko-KR" sz="1800" dirty="0"/>
              <a:t>    OS : value </a:t>
            </a:r>
          </a:p>
          <a:p>
            <a:pPr lvl="2">
              <a:buNone/>
            </a:pPr>
            <a:r>
              <a:rPr lang="en-US" altLang="ko-KR" sz="1800" dirty="0"/>
              <a:t>		 data-type : </a:t>
            </a:r>
            <a:r>
              <a:rPr lang="ko-KR" altLang="en-US" sz="1800" dirty="0"/>
              <a:t>문자열 </a:t>
            </a:r>
          </a:p>
          <a:p>
            <a:pPr lvl="2">
              <a:buNone/>
            </a:pPr>
            <a:r>
              <a:rPr lang="ko-KR" altLang="en-US" sz="1800" dirty="0"/>
              <a:t>             </a:t>
            </a:r>
            <a:r>
              <a:rPr lang="en-US" altLang="ko-KR" sz="1800" dirty="0"/>
              <a:t>range : [windows 2000, windows NT, UNIX]</a:t>
            </a:r>
          </a:p>
          <a:p>
            <a:pPr lvl="2">
              <a:buNone/>
            </a:pPr>
            <a:r>
              <a:rPr lang="en-US" altLang="ko-KR" sz="1800" dirty="0"/>
              <a:t>             default : windows 2000</a:t>
            </a:r>
          </a:p>
          <a:p>
            <a:pPr lvl="2">
              <a:buNone/>
            </a:pPr>
            <a:r>
              <a:rPr lang="en-US" altLang="ko-KR" sz="1800" dirty="0"/>
              <a:t>    type : value </a:t>
            </a:r>
          </a:p>
          <a:p>
            <a:pPr lvl="2">
              <a:buNone/>
            </a:pPr>
            <a:r>
              <a:rPr lang="en-US" altLang="ko-KR" sz="1800" dirty="0"/>
              <a:t>		 data-type : </a:t>
            </a:r>
            <a:r>
              <a:rPr lang="ko-KR" altLang="en-US" sz="1800" dirty="0"/>
              <a:t>문자열 </a:t>
            </a:r>
          </a:p>
          <a:p>
            <a:pPr lvl="2">
              <a:buNone/>
            </a:pPr>
            <a:r>
              <a:rPr lang="ko-KR" altLang="en-US" sz="1800" dirty="0"/>
              <a:t>             </a:t>
            </a:r>
            <a:r>
              <a:rPr lang="en-US" altLang="ko-KR" sz="1800" dirty="0"/>
              <a:t>range : [desk-top, notebook, palm-top]</a:t>
            </a:r>
          </a:p>
          <a:p>
            <a:pPr lvl="2">
              <a:buNone/>
            </a:pPr>
            <a:r>
              <a:rPr lang="en-US" altLang="ko-KR" sz="1800" dirty="0"/>
              <a:t>             default : desk-top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</p:spTree>
    <p:extLst>
      <p:ext uri="{BB962C8B-B14F-4D97-AF65-F5344CB8AC3E}">
        <p14:creationId xmlns:p14="http://schemas.microsoft.com/office/powerpoint/2010/main" val="1185833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</a:t>
            </a:r>
          </a:p>
          <a:p>
            <a:pPr marL="742950" lvl="1" indent="-285750"/>
            <a:r>
              <a:rPr lang="ko-KR" altLang="en-US" dirty="0"/>
              <a:t>절차의 부가</a:t>
            </a:r>
          </a:p>
          <a:p>
            <a:pPr lvl="2"/>
            <a:r>
              <a:rPr lang="ko-KR" altLang="en-US" sz="1800" dirty="0"/>
              <a:t>어떠한 슬롯의 사용과 관련하여 수행할 동작을 지시</a:t>
            </a:r>
          </a:p>
          <a:p>
            <a:pPr lvl="2"/>
            <a:r>
              <a:rPr lang="en-US" altLang="ko-KR" sz="1800" dirty="0"/>
              <a:t>demon : </a:t>
            </a:r>
            <a:r>
              <a:rPr lang="ko-KR" altLang="en-US" sz="1800" dirty="0"/>
              <a:t>해당 슬롯에 지정된 동작이 가해지면 자동적으로 호출되어 실행되는 절차 </a:t>
            </a:r>
          </a:p>
          <a:p>
            <a:pPr lvl="2"/>
            <a:r>
              <a:rPr lang="en-US" altLang="ko-KR" sz="1800" dirty="0"/>
              <a:t>servant : </a:t>
            </a:r>
            <a:r>
              <a:rPr lang="ko-KR" altLang="en-US" sz="1800" dirty="0"/>
              <a:t>무조건 또는 사용자의 지시에 따라 </a:t>
            </a:r>
            <a:r>
              <a:rPr lang="ko-KR" altLang="en-US" sz="1800" dirty="0" err="1"/>
              <a:t>기동되는</a:t>
            </a:r>
            <a:r>
              <a:rPr lang="ko-KR" altLang="en-US" sz="1800" dirty="0"/>
              <a:t> 절차</a:t>
            </a:r>
          </a:p>
          <a:p>
            <a:pPr lvl="2"/>
            <a:r>
              <a:rPr lang="ko-KR" altLang="en-US" sz="1800" dirty="0"/>
              <a:t>프레임은 지식의 선언적</a:t>
            </a:r>
            <a:r>
              <a:rPr lang="en-US" altLang="ko-KR" sz="1800" dirty="0"/>
              <a:t>, </a:t>
            </a:r>
            <a:r>
              <a:rPr lang="ko-KR" altLang="en-US" sz="1800" dirty="0"/>
              <a:t>절차적 표현</a:t>
            </a:r>
          </a:p>
          <a:p>
            <a:pPr lvl="2"/>
            <a:r>
              <a:rPr lang="ko-KR" altLang="en-US" sz="1800" dirty="0"/>
              <a:t>프레임은 의미 네트워크의 일종 </a:t>
            </a:r>
            <a:r>
              <a:rPr lang="en-US" altLang="ko-KR" sz="1800" dirty="0"/>
              <a:t>: </a:t>
            </a:r>
            <a:r>
              <a:rPr lang="ko-KR" altLang="en-US" sz="1800" dirty="0"/>
              <a:t>의미네트워크의 노드를 프레임으로 생각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</p:spTree>
    <p:extLst>
      <p:ext uri="{BB962C8B-B14F-4D97-AF65-F5344CB8AC3E}">
        <p14:creationId xmlns:p14="http://schemas.microsoft.com/office/powerpoint/2010/main" val="581298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</a:t>
            </a:r>
          </a:p>
          <a:p>
            <a:pPr marL="742950" lvl="1" indent="-285750"/>
            <a:r>
              <a:rPr lang="ko-KR" altLang="en-US" dirty="0"/>
              <a:t>절차부가의 종류</a:t>
            </a:r>
          </a:p>
          <a:p>
            <a:pPr lvl="2"/>
            <a:r>
              <a:rPr lang="en-US" altLang="ko-KR" sz="1800" dirty="0"/>
              <a:t>if-needed facet</a:t>
            </a:r>
          </a:p>
          <a:p>
            <a:pPr lvl="3"/>
            <a:r>
              <a:rPr lang="ko-KR" altLang="en-US" sz="1800" dirty="0"/>
              <a:t>어떤 슬롯의 값이 필요한데 현재 그 슬롯에 값이 지정되지 않은 겨우 그 값을 구하기 위해 자동 실행하여 </a:t>
            </a:r>
            <a:r>
              <a:rPr lang="en-US" altLang="ko-KR" sz="1800" dirty="0"/>
              <a:t>value facet </a:t>
            </a:r>
            <a:r>
              <a:rPr lang="ko-KR" altLang="en-US" sz="1800" dirty="0"/>
              <a:t>값에 기록</a:t>
            </a:r>
          </a:p>
          <a:p>
            <a:pPr lvl="2"/>
            <a:r>
              <a:rPr lang="en-US" altLang="ko-KR" sz="1800" dirty="0"/>
              <a:t>if-added facet</a:t>
            </a:r>
          </a:p>
          <a:p>
            <a:pPr lvl="3"/>
            <a:r>
              <a:rPr lang="ko-KR" altLang="en-US" sz="1800" dirty="0"/>
              <a:t>어떤 슬롯에 값을 써 넣을 경우 자동 실행하는 절차</a:t>
            </a:r>
          </a:p>
          <a:p>
            <a:pPr lvl="2"/>
            <a:r>
              <a:rPr lang="en-US" altLang="ko-KR" sz="1800" dirty="0"/>
              <a:t>if-removed facet</a:t>
            </a:r>
          </a:p>
          <a:p>
            <a:pPr lvl="3"/>
            <a:r>
              <a:rPr lang="en-US" altLang="ko-KR" sz="1800" dirty="0"/>
              <a:t>if-added facet</a:t>
            </a:r>
            <a:r>
              <a:rPr lang="ko-KR" altLang="en-US" sz="1800" dirty="0"/>
              <a:t>의 반대 역할</a:t>
            </a:r>
          </a:p>
          <a:p>
            <a:pPr lvl="3"/>
            <a:r>
              <a:rPr lang="ko-KR" altLang="en-US" sz="1800" dirty="0"/>
              <a:t>어떤 슬롯의 값을 지울 경우 실행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01C7F17-EA7B-7707-8020-B90AFBC94ED7}"/>
                  </a:ext>
                </a:extLst>
              </p14:cNvPr>
              <p14:cNvContentPartPr/>
              <p14:nvPr/>
            </p14:nvContentPartPr>
            <p14:xfrm>
              <a:off x="1204564" y="2319405"/>
              <a:ext cx="372960" cy="16437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01C7F17-EA7B-7707-8020-B90AFBC94E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5924" y="2310765"/>
                <a:ext cx="390600" cy="166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828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</a:t>
            </a:r>
          </a:p>
          <a:p>
            <a:pPr marL="742950" lvl="1" indent="-285750"/>
            <a:r>
              <a:rPr lang="ko-KR" altLang="en-US" dirty="0"/>
              <a:t>절차 부가의 예</a:t>
            </a:r>
          </a:p>
          <a:p>
            <a:pPr lvl="2"/>
            <a:r>
              <a:rPr lang="en-US" altLang="ko-KR" sz="1800" dirty="0"/>
              <a:t>frame : </a:t>
            </a:r>
            <a:r>
              <a:rPr lang="ko-KR" altLang="en-US" sz="1800" dirty="0"/>
              <a:t>철수 </a:t>
            </a:r>
          </a:p>
          <a:p>
            <a:pPr lvl="2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self : value : a-member-of </a:t>
            </a:r>
            <a:r>
              <a:rPr lang="ko-KR" altLang="en-US" sz="1800" dirty="0"/>
              <a:t>대학생</a:t>
            </a:r>
          </a:p>
          <a:p>
            <a:pPr lvl="2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sex : value : </a:t>
            </a:r>
            <a:r>
              <a:rPr lang="ko-KR" altLang="en-US" sz="1800" dirty="0"/>
              <a:t>남성 </a:t>
            </a:r>
          </a:p>
          <a:p>
            <a:pPr lvl="2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birth : value : 1979</a:t>
            </a:r>
            <a:r>
              <a:rPr lang="ko-KR" altLang="en-US" sz="1800" dirty="0"/>
              <a:t>년 </a:t>
            </a:r>
            <a:r>
              <a:rPr lang="en-US" altLang="ko-KR" sz="1800" dirty="0"/>
              <a:t>9</a:t>
            </a:r>
            <a:r>
              <a:rPr lang="ko-KR" altLang="en-US" sz="1800" dirty="0"/>
              <a:t>월 </a:t>
            </a:r>
            <a:r>
              <a:rPr lang="en-US" altLang="ko-KR" sz="1800" dirty="0"/>
              <a:t>11</a:t>
            </a:r>
            <a:r>
              <a:rPr lang="ko-KR" altLang="en-US" sz="1800" dirty="0"/>
              <a:t>일</a:t>
            </a:r>
          </a:p>
          <a:p>
            <a:pPr lvl="2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age : value : 19</a:t>
            </a:r>
            <a:r>
              <a:rPr lang="ko-KR" altLang="en-US" sz="1800" dirty="0"/>
              <a:t>세</a:t>
            </a:r>
          </a:p>
          <a:p>
            <a:pPr lvl="2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height : 175 cm</a:t>
            </a:r>
          </a:p>
          <a:p>
            <a:pPr lvl="2">
              <a:buNone/>
            </a:pPr>
            <a:r>
              <a:rPr lang="en-US" altLang="ko-KR" sz="1800" dirty="0"/>
              <a:t>       weight : value :</a:t>
            </a:r>
          </a:p>
          <a:p>
            <a:pPr lvl="2">
              <a:buNone/>
            </a:pPr>
            <a:r>
              <a:rPr lang="en-US" altLang="ko-KR" sz="1800" dirty="0"/>
              <a:t>             if-needed : measure by </a:t>
            </a:r>
            <a:r>
              <a:rPr lang="en-US" altLang="ko-KR" sz="1800" dirty="0" err="1"/>
              <a:t>weightmeter</a:t>
            </a:r>
            <a:endParaRPr lang="en-US" altLang="ko-KR" sz="1800" dirty="0"/>
          </a:p>
          <a:p>
            <a:pPr lvl="2"/>
            <a:r>
              <a:rPr lang="ko-KR" altLang="en-US" sz="1800" dirty="0"/>
              <a:t>철수의 </a:t>
            </a:r>
            <a:r>
              <a:rPr lang="en-US" altLang="ko-KR" sz="1800" dirty="0"/>
              <a:t>weight</a:t>
            </a:r>
            <a:r>
              <a:rPr lang="ko-KR" altLang="en-US" sz="1800" dirty="0"/>
              <a:t>에 대한 질문에 대해 </a:t>
            </a:r>
            <a:r>
              <a:rPr lang="en-US" altLang="ko-KR" sz="1800" dirty="0"/>
              <a:t>if-needed </a:t>
            </a:r>
            <a:r>
              <a:rPr lang="ko-KR" altLang="en-US" sz="1800" dirty="0"/>
              <a:t>패시트의 절차가 구동되어 결과가 </a:t>
            </a:r>
            <a:r>
              <a:rPr lang="en-US" altLang="ko-KR" sz="1800" dirty="0"/>
              <a:t>weight </a:t>
            </a:r>
            <a:r>
              <a:rPr lang="ko-KR" altLang="en-US" sz="1800" dirty="0"/>
              <a:t>슬롯의 </a:t>
            </a:r>
            <a:r>
              <a:rPr lang="en-US" altLang="ko-KR" sz="1800" dirty="0"/>
              <a:t>value </a:t>
            </a:r>
            <a:r>
              <a:rPr lang="ko-KR" altLang="en-US" sz="1800" dirty="0" err="1"/>
              <a:t>패시트</a:t>
            </a:r>
            <a:r>
              <a:rPr lang="ko-KR" altLang="en-US" sz="1800" dirty="0"/>
              <a:t> 값에 기록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8CF67C3-09DC-709F-3B59-221A60C8560D}"/>
              </a:ext>
            </a:extLst>
          </p:cNvPr>
          <p:cNvGrpSpPr/>
          <p:nvPr/>
        </p:nvGrpSpPr>
        <p:grpSpPr>
          <a:xfrm>
            <a:off x="5576404" y="2003325"/>
            <a:ext cx="387000" cy="300240"/>
            <a:chOff x="5576404" y="2003325"/>
            <a:chExt cx="38700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490796D9-EFAE-23E3-1138-86519D6C2289}"/>
                    </a:ext>
                  </a:extLst>
                </p14:cNvPr>
                <p14:cNvContentPartPr/>
                <p14:nvPr/>
              </p14:nvContentPartPr>
              <p14:xfrm>
                <a:off x="5576404" y="2024925"/>
                <a:ext cx="346680" cy="27864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490796D9-EFAE-23E3-1138-86519D6C228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67404" y="2015925"/>
                  <a:ext cx="3643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0419C9F-2886-EDAE-B815-97C320198EA0}"/>
                    </a:ext>
                  </a:extLst>
                </p14:cNvPr>
                <p14:cNvContentPartPr/>
                <p14:nvPr/>
              </p14:nvContentPartPr>
              <p14:xfrm>
                <a:off x="5824444" y="2003325"/>
                <a:ext cx="138960" cy="1929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0419C9F-2886-EDAE-B815-97C320198E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15444" y="1994685"/>
                  <a:ext cx="15660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D9A5B1C-A293-6989-CE0A-B41C43376A36}"/>
              </a:ext>
            </a:extLst>
          </p:cNvPr>
          <p:cNvGrpSpPr/>
          <p:nvPr/>
        </p:nvGrpSpPr>
        <p:grpSpPr>
          <a:xfrm>
            <a:off x="6161404" y="1876245"/>
            <a:ext cx="1416600" cy="428760"/>
            <a:chOff x="6161404" y="1876245"/>
            <a:chExt cx="1416600" cy="42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E5A9DE1-B872-25C5-1E1F-3E2DA03F05D8}"/>
                    </a:ext>
                  </a:extLst>
                </p14:cNvPr>
                <p14:cNvContentPartPr/>
                <p14:nvPr/>
              </p14:nvContentPartPr>
              <p14:xfrm>
                <a:off x="6161404" y="1876245"/>
                <a:ext cx="131040" cy="1688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E5A9DE1-B872-25C5-1E1F-3E2DA03F05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52404" y="1867245"/>
                  <a:ext cx="148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29F4756-9F93-529A-83E6-08D9D5011472}"/>
                    </a:ext>
                  </a:extLst>
                </p14:cNvPr>
                <p14:cNvContentPartPr/>
                <p14:nvPr/>
              </p14:nvContentPartPr>
              <p14:xfrm>
                <a:off x="6334564" y="1878405"/>
                <a:ext cx="112320" cy="1972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29F4756-9F93-529A-83E6-08D9D50114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25564" y="1869405"/>
                  <a:ext cx="129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3D983CD-3D14-D620-4ECA-11471F8D11C6}"/>
                    </a:ext>
                  </a:extLst>
                </p14:cNvPr>
                <p14:cNvContentPartPr/>
                <p14:nvPr/>
              </p14:nvContentPartPr>
              <p14:xfrm>
                <a:off x="6502684" y="1880565"/>
                <a:ext cx="33120" cy="424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3D983CD-3D14-D620-4ECA-11471F8D11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94044" y="1871565"/>
                  <a:ext cx="507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4C0F2A6-DFC7-0CE7-021A-D00043832E12}"/>
                    </a:ext>
                  </a:extLst>
                </p14:cNvPr>
                <p14:cNvContentPartPr/>
                <p14:nvPr/>
              </p14:nvContentPartPr>
              <p14:xfrm>
                <a:off x="6445084" y="1955445"/>
                <a:ext cx="90360" cy="10944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4C0F2A6-DFC7-0CE7-021A-D00043832E1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36444" y="1946445"/>
                  <a:ext cx="108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8230232-0A97-8E14-BCE6-A53E13309374}"/>
                    </a:ext>
                  </a:extLst>
                </p14:cNvPr>
                <p14:cNvContentPartPr/>
                <p14:nvPr/>
              </p14:nvContentPartPr>
              <p14:xfrm>
                <a:off x="6549124" y="1939605"/>
                <a:ext cx="100440" cy="2080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8230232-0A97-8E14-BCE6-A53E1330937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40124" y="1930605"/>
                  <a:ext cx="1180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01920CA-F45B-AB49-64ED-7CF90E1BD653}"/>
                    </a:ext>
                  </a:extLst>
                </p14:cNvPr>
                <p14:cNvContentPartPr/>
                <p14:nvPr/>
              </p14:nvContentPartPr>
              <p14:xfrm>
                <a:off x="6687364" y="1885965"/>
                <a:ext cx="95040" cy="1526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01920CA-F45B-AB49-64ED-7CF90E1BD6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78724" y="1877325"/>
                  <a:ext cx="112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C70D7C5-C241-3BAF-0547-1A126FF86125}"/>
                    </a:ext>
                  </a:extLst>
                </p14:cNvPr>
                <p14:cNvContentPartPr/>
                <p14:nvPr/>
              </p14:nvContentPartPr>
              <p14:xfrm>
                <a:off x="6790324" y="1921965"/>
                <a:ext cx="82800" cy="1332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C70D7C5-C241-3BAF-0547-1A126FF861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81324" y="1912965"/>
                  <a:ext cx="100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08CFC85-5738-344E-7B26-729EE56D3DDC}"/>
                    </a:ext>
                  </a:extLst>
                </p14:cNvPr>
                <p14:cNvContentPartPr/>
                <p14:nvPr/>
              </p14:nvContentPartPr>
              <p14:xfrm>
                <a:off x="6764404" y="2096925"/>
                <a:ext cx="73800" cy="1346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08CFC85-5738-344E-7B26-729EE56D3D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55764" y="2088285"/>
                  <a:ext cx="91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349EEFF8-298F-37F5-0E48-18A8117FF343}"/>
                    </a:ext>
                  </a:extLst>
                </p14:cNvPr>
                <p14:cNvContentPartPr/>
                <p14:nvPr/>
              </p14:nvContentPartPr>
              <p14:xfrm>
                <a:off x="7005244" y="1920885"/>
                <a:ext cx="153720" cy="1879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349EEFF8-298F-37F5-0E48-18A8117FF3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96604" y="1911885"/>
                  <a:ext cx="171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D111A41-C2F1-656B-EBAE-D78452E0395C}"/>
                    </a:ext>
                  </a:extLst>
                </p14:cNvPr>
                <p14:cNvContentPartPr/>
                <p14:nvPr/>
              </p14:nvContentPartPr>
              <p14:xfrm>
                <a:off x="7113244" y="1995765"/>
                <a:ext cx="96120" cy="2714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D111A41-C2F1-656B-EBAE-D78452E039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04604" y="1986765"/>
                  <a:ext cx="1137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2DB9F28-5F35-6AB1-FD17-7635B607883E}"/>
                    </a:ext>
                  </a:extLst>
                </p14:cNvPr>
                <p14:cNvContentPartPr/>
                <p14:nvPr/>
              </p14:nvContentPartPr>
              <p14:xfrm>
                <a:off x="7275244" y="1902165"/>
                <a:ext cx="105120" cy="1450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2DB9F28-5F35-6AB1-FD17-7635B60788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66244" y="1893525"/>
                  <a:ext cx="122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B07ACCA6-AD43-32F7-516E-B698C6383A6B}"/>
                    </a:ext>
                  </a:extLst>
                </p14:cNvPr>
                <p14:cNvContentPartPr/>
                <p14:nvPr/>
              </p14:nvContentPartPr>
              <p14:xfrm>
                <a:off x="7307644" y="2070645"/>
                <a:ext cx="90720" cy="669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B07ACCA6-AD43-32F7-516E-B698C6383A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98644" y="2061645"/>
                  <a:ext cx="1083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EC96AD4E-BCC8-EDD6-91C4-FD4F5EA72D63}"/>
                    </a:ext>
                  </a:extLst>
                </p14:cNvPr>
                <p14:cNvContentPartPr/>
                <p14:nvPr/>
              </p14:nvContentPartPr>
              <p14:xfrm>
                <a:off x="7322764" y="2186205"/>
                <a:ext cx="255240" cy="1188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EC96AD4E-BCC8-EDD6-91C4-FD4F5EA72D6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14124" y="2177205"/>
                  <a:ext cx="27288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0B57C33-2A8E-B2E6-CA54-8037247CD69F}"/>
              </a:ext>
            </a:extLst>
          </p:cNvPr>
          <p:cNvGrpSpPr/>
          <p:nvPr/>
        </p:nvGrpSpPr>
        <p:grpSpPr>
          <a:xfrm>
            <a:off x="4387684" y="3622605"/>
            <a:ext cx="1494000" cy="633600"/>
            <a:chOff x="4387684" y="3622605"/>
            <a:chExt cx="1494000" cy="63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01D554D-688B-5CCD-95D6-DB7109471C56}"/>
                    </a:ext>
                  </a:extLst>
                </p14:cNvPr>
                <p14:cNvContentPartPr/>
                <p14:nvPr/>
              </p14:nvContentPartPr>
              <p14:xfrm>
                <a:off x="4387684" y="4055325"/>
                <a:ext cx="308520" cy="2008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D01D554D-688B-5CCD-95D6-DB7109471C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8684" y="4046325"/>
                  <a:ext cx="3261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208DD8F-F26F-91B5-41DF-0057FBEE82F0}"/>
                    </a:ext>
                  </a:extLst>
                </p14:cNvPr>
                <p14:cNvContentPartPr/>
                <p14:nvPr/>
              </p14:nvContentPartPr>
              <p14:xfrm>
                <a:off x="4573444" y="3966405"/>
                <a:ext cx="167400" cy="1796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208DD8F-F26F-91B5-41DF-0057FBEE82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64444" y="3957405"/>
                  <a:ext cx="1850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087057F-EC1E-746E-4652-60D531A7EC95}"/>
                    </a:ext>
                  </a:extLst>
                </p14:cNvPr>
                <p14:cNvContentPartPr/>
                <p14:nvPr/>
              </p14:nvContentPartPr>
              <p14:xfrm>
                <a:off x="4815724" y="3728445"/>
                <a:ext cx="178200" cy="2030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087057F-EC1E-746E-4652-60D531A7EC9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06724" y="3719445"/>
                  <a:ext cx="195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AE2C7CEE-223F-224F-DEFA-358C2FA2BB7E}"/>
                    </a:ext>
                  </a:extLst>
                </p14:cNvPr>
                <p14:cNvContentPartPr/>
                <p14:nvPr/>
              </p14:nvContentPartPr>
              <p14:xfrm>
                <a:off x="4988524" y="3706125"/>
                <a:ext cx="55440" cy="1854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AE2C7CEE-223F-224F-DEFA-358C2FA2BB7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79524" y="3697485"/>
                  <a:ext cx="730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02159BD-2804-2B03-FDB2-1DF164EA61FC}"/>
                    </a:ext>
                  </a:extLst>
                </p14:cNvPr>
                <p14:cNvContentPartPr/>
                <p14:nvPr/>
              </p14:nvContentPartPr>
              <p14:xfrm>
                <a:off x="4958284" y="3921045"/>
                <a:ext cx="165960" cy="903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02159BD-2804-2B03-FDB2-1DF164EA61F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49284" y="3912045"/>
                  <a:ext cx="183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FEA6135-47D4-E8B3-4008-0D2CF7DFEDF9}"/>
                    </a:ext>
                  </a:extLst>
                </p14:cNvPr>
                <p14:cNvContentPartPr/>
                <p14:nvPr/>
              </p14:nvContentPartPr>
              <p14:xfrm>
                <a:off x="5162044" y="3693885"/>
                <a:ext cx="103680" cy="2084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FEA6135-47D4-E8B3-4008-0D2CF7DFED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53044" y="3685245"/>
                  <a:ext cx="1213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D53063A-A1C6-8CB1-9937-83D993BC4A11}"/>
                    </a:ext>
                  </a:extLst>
                </p14:cNvPr>
                <p14:cNvContentPartPr/>
                <p14:nvPr/>
              </p14:nvContentPartPr>
              <p14:xfrm>
                <a:off x="5209564" y="3643845"/>
                <a:ext cx="271800" cy="3049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D53063A-A1C6-8CB1-9937-83D993BC4A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00924" y="3635205"/>
                  <a:ext cx="2894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522BB38-7A0D-3CDB-A519-E210AAC4CE63}"/>
                    </a:ext>
                  </a:extLst>
                </p14:cNvPr>
                <p14:cNvContentPartPr/>
                <p14:nvPr/>
              </p14:nvContentPartPr>
              <p14:xfrm>
                <a:off x="5370124" y="3739605"/>
                <a:ext cx="126720" cy="1479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522BB38-7A0D-3CDB-A519-E210AAC4CE6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61124" y="3730965"/>
                  <a:ext cx="144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AEDA5CA6-8EB0-C606-3AE1-5438DCA15DC9}"/>
                    </a:ext>
                  </a:extLst>
                </p14:cNvPr>
                <p14:cNvContentPartPr/>
                <p14:nvPr/>
              </p14:nvContentPartPr>
              <p14:xfrm>
                <a:off x="5526364" y="3702165"/>
                <a:ext cx="73080" cy="1026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AEDA5CA6-8EB0-C606-3AE1-5438DCA15DC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17724" y="3693525"/>
                  <a:ext cx="907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4F2DE3A6-DAA8-28DC-DEF7-003E348AA0AD}"/>
                    </a:ext>
                  </a:extLst>
                </p14:cNvPr>
                <p14:cNvContentPartPr/>
                <p14:nvPr/>
              </p14:nvContentPartPr>
              <p14:xfrm>
                <a:off x="5577484" y="3626925"/>
                <a:ext cx="196200" cy="2188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4F2DE3A6-DAA8-28DC-DEF7-003E348AA0A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68484" y="3617925"/>
                  <a:ext cx="213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C0110792-F9E5-F8F8-8B63-0F0F9B72A382}"/>
                    </a:ext>
                  </a:extLst>
                </p14:cNvPr>
                <p14:cNvContentPartPr/>
                <p14:nvPr/>
              </p14:nvContentPartPr>
              <p14:xfrm>
                <a:off x="5699524" y="3622605"/>
                <a:ext cx="104400" cy="1767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C0110792-F9E5-F8F8-8B63-0F0F9B72A38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90524" y="3613605"/>
                  <a:ext cx="122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87FD1002-8623-516F-DCF7-EB6E62EBF077}"/>
                    </a:ext>
                  </a:extLst>
                </p14:cNvPr>
                <p14:cNvContentPartPr/>
                <p14:nvPr/>
              </p14:nvContentPartPr>
              <p14:xfrm>
                <a:off x="5743084" y="3827445"/>
                <a:ext cx="138600" cy="1000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87FD1002-8623-516F-DCF7-EB6E62EBF0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34084" y="3818445"/>
                  <a:ext cx="15624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34108C2-F6C0-DEA3-22BA-A9C5F0C7D662}"/>
              </a:ext>
            </a:extLst>
          </p:cNvPr>
          <p:cNvGrpSpPr/>
          <p:nvPr/>
        </p:nvGrpSpPr>
        <p:grpSpPr>
          <a:xfrm>
            <a:off x="6177244" y="3611445"/>
            <a:ext cx="945360" cy="783720"/>
            <a:chOff x="6177244" y="3611445"/>
            <a:chExt cx="945360" cy="78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9C3BBCF-94A8-4E1A-390E-01B2BC45DF04}"/>
                    </a:ext>
                  </a:extLst>
                </p14:cNvPr>
                <p14:cNvContentPartPr/>
                <p14:nvPr/>
              </p14:nvContentPartPr>
              <p14:xfrm>
                <a:off x="6209644" y="3611445"/>
                <a:ext cx="108720" cy="302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9C3BBCF-94A8-4E1A-390E-01B2BC45DF0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00644" y="3602445"/>
                  <a:ext cx="126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7F8FA564-BBF6-BA4F-511A-2D81D20589BE}"/>
                    </a:ext>
                  </a:extLst>
                </p14:cNvPr>
                <p14:cNvContentPartPr/>
                <p14:nvPr/>
              </p14:nvContentPartPr>
              <p14:xfrm>
                <a:off x="6177244" y="3683085"/>
                <a:ext cx="128160" cy="1785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7F8FA564-BBF6-BA4F-511A-2D81D20589B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68604" y="3674085"/>
                  <a:ext cx="145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86D33CBD-98CE-A030-4001-DBAA0251C9A9}"/>
                    </a:ext>
                  </a:extLst>
                </p14:cNvPr>
                <p14:cNvContentPartPr/>
                <p14:nvPr/>
              </p14:nvContentPartPr>
              <p14:xfrm>
                <a:off x="6345004" y="3683085"/>
                <a:ext cx="83160" cy="1328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86D33CBD-98CE-A030-4001-DBAA0251C9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36004" y="3674085"/>
                  <a:ext cx="100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AA98C8E-ABA1-4F92-58F9-B458C2AAA48B}"/>
                    </a:ext>
                  </a:extLst>
                </p14:cNvPr>
                <p14:cNvContentPartPr/>
                <p14:nvPr/>
              </p14:nvContentPartPr>
              <p14:xfrm>
                <a:off x="6308644" y="3895125"/>
                <a:ext cx="104760" cy="8892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AA98C8E-ABA1-4F92-58F9-B458C2AAA48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99644" y="3886485"/>
                  <a:ext cx="1224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C4B4048-617D-791A-79A8-FC9438B0DD76}"/>
                    </a:ext>
                  </a:extLst>
                </p14:cNvPr>
                <p14:cNvContentPartPr/>
                <p14:nvPr/>
              </p14:nvContentPartPr>
              <p14:xfrm>
                <a:off x="6451204" y="3677685"/>
                <a:ext cx="87120" cy="1188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C4B4048-617D-791A-79A8-FC9438B0DD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42204" y="3668685"/>
                  <a:ext cx="104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77DCB63-20D7-610A-8140-D2A858728C0E}"/>
                    </a:ext>
                  </a:extLst>
                </p14:cNvPr>
                <p14:cNvContentPartPr/>
                <p14:nvPr/>
              </p14:nvContentPartPr>
              <p14:xfrm>
                <a:off x="6424564" y="3864885"/>
                <a:ext cx="140040" cy="950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77DCB63-20D7-610A-8140-D2A858728C0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15924" y="3855885"/>
                  <a:ext cx="157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B8084DD-0FAB-AB99-C9CF-3431F301E112}"/>
                    </a:ext>
                  </a:extLst>
                </p14:cNvPr>
                <p14:cNvContentPartPr/>
                <p14:nvPr/>
              </p14:nvContentPartPr>
              <p14:xfrm>
                <a:off x="6662884" y="3626925"/>
                <a:ext cx="147600" cy="24372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B8084DD-0FAB-AB99-C9CF-3431F301E11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54244" y="3617925"/>
                  <a:ext cx="1652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0E00A6C-7868-34AB-E9A2-51FB0C7C057A}"/>
                    </a:ext>
                  </a:extLst>
                </p14:cNvPr>
                <p14:cNvContentPartPr/>
                <p14:nvPr/>
              </p14:nvContentPartPr>
              <p14:xfrm>
                <a:off x="6804004" y="3647085"/>
                <a:ext cx="284040" cy="2098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0E00A6C-7868-34AB-E9A2-51FB0C7C057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95364" y="3638445"/>
                  <a:ext cx="3016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F9DD4942-4D33-75DF-6419-F0D579567CBA}"/>
                    </a:ext>
                  </a:extLst>
                </p14:cNvPr>
                <p14:cNvContentPartPr/>
                <p14:nvPr/>
              </p14:nvContentPartPr>
              <p14:xfrm>
                <a:off x="7034764" y="3897645"/>
                <a:ext cx="87840" cy="6840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F9DD4942-4D33-75DF-6419-F0D579567C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26124" y="3889005"/>
                  <a:ext cx="105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9C9AB642-B77C-A8A6-D730-9384A8C4A6B6}"/>
                    </a:ext>
                  </a:extLst>
                </p14:cNvPr>
                <p14:cNvContentPartPr/>
                <p14:nvPr/>
              </p14:nvContentPartPr>
              <p14:xfrm>
                <a:off x="6812644" y="4036965"/>
                <a:ext cx="179280" cy="2692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9C9AB642-B77C-A8A6-D730-9384A8C4A6B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03644" y="4028325"/>
                  <a:ext cx="1969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7C80EBC2-0CE4-4B26-5087-5B7EB82DC2D7}"/>
                    </a:ext>
                  </a:extLst>
                </p14:cNvPr>
                <p14:cNvContentPartPr/>
                <p14:nvPr/>
              </p14:nvContentPartPr>
              <p14:xfrm>
                <a:off x="6764404" y="4213725"/>
                <a:ext cx="117720" cy="18144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7C80EBC2-0CE4-4B26-5087-5B7EB82DC2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55404" y="4205085"/>
                  <a:ext cx="135360" cy="19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5210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</a:t>
            </a:r>
          </a:p>
          <a:p>
            <a:pPr marL="742950" lvl="1" indent="-285750"/>
            <a:r>
              <a:rPr lang="ko-KR" altLang="en-US" dirty="0"/>
              <a:t>절차 부가의 예</a:t>
            </a:r>
          </a:p>
          <a:p>
            <a:pPr lvl="2"/>
            <a:r>
              <a:rPr lang="en-US" altLang="ko-KR" sz="1800" dirty="0"/>
              <a:t>frame : </a:t>
            </a:r>
            <a:r>
              <a:rPr lang="ko-KR" altLang="en-US" sz="1800" dirty="0"/>
              <a:t>길동 </a:t>
            </a:r>
          </a:p>
          <a:p>
            <a:pPr lvl="2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self : value : a-member-of </a:t>
            </a:r>
            <a:r>
              <a:rPr lang="ko-KR" altLang="en-US" sz="1800" dirty="0"/>
              <a:t>대학원생</a:t>
            </a:r>
          </a:p>
          <a:p>
            <a:pPr lvl="2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sex : value : </a:t>
            </a:r>
            <a:r>
              <a:rPr lang="ko-KR" altLang="en-US" sz="1800" dirty="0"/>
              <a:t>남성 </a:t>
            </a:r>
          </a:p>
          <a:p>
            <a:pPr lvl="2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birth : value : </a:t>
            </a:r>
          </a:p>
          <a:p>
            <a:pPr lvl="2">
              <a:buNone/>
            </a:pPr>
            <a:r>
              <a:rPr lang="en-US" altLang="ko-KR" sz="1800" dirty="0"/>
              <a:t>             if-added : compute age and write it in </a:t>
            </a:r>
            <a:r>
              <a:rPr lang="en-US" altLang="ko-KR" sz="1800" dirty="0">
                <a:latin typeface="Times New Roman" panose="02020603050405020304" pitchFamily="18" charset="0"/>
              </a:rPr>
              <a:t>“</a:t>
            </a:r>
            <a:r>
              <a:rPr lang="en-US" altLang="ko-KR" sz="1800" dirty="0"/>
              <a:t>age value facet</a:t>
            </a:r>
            <a:r>
              <a:rPr lang="en-US" altLang="ko-KR" sz="1800" dirty="0">
                <a:latin typeface="Times New Roman" panose="02020603050405020304" pitchFamily="18" charset="0"/>
              </a:rPr>
              <a:t>”</a:t>
            </a:r>
            <a:endParaRPr lang="en-US" altLang="ko-KR" sz="1800" dirty="0"/>
          </a:p>
          <a:p>
            <a:pPr lvl="2">
              <a:buNone/>
            </a:pPr>
            <a:r>
              <a:rPr lang="en-US" altLang="ko-KR" sz="1800" dirty="0"/>
              <a:t>       age : value : </a:t>
            </a:r>
          </a:p>
          <a:p>
            <a:pPr lvl="2">
              <a:buNone/>
            </a:pPr>
            <a:r>
              <a:rPr lang="en-US" altLang="ko-KR" sz="1800" dirty="0"/>
              <a:t>       height : 180 cm</a:t>
            </a:r>
          </a:p>
          <a:p>
            <a:pPr lvl="2">
              <a:buNone/>
            </a:pPr>
            <a:r>
              <a:rPr lang="en-US" altLang="ko-KR" sz="1800" dirty="0"/>
              <a:t>       weight : value : 75kg</a:t>
            </a:r>
          </a:p>
          <a:p>
            <a:pPr lvl="2"/>
            <a:r>
              <a:rPr lang="en-US" altLang="ko-KR" sz="1800" dirty="0"/>
              <a:t>birth </a:t>
            </a:r>
            <a:r>
              <a:rPr lang="ko-KR" altLang="en-US" sz="1800" dirty="0"/>
              <a:t>슬롯의 </a:t>
            </a:r>
            <a:r>
              <a:rPr lang="en-US" altLang="ko-KR" sz="1800" dirty="0"/>
              <a:t>value </a:t>
            </a:r>
            <a:r>
              <a:rPr lang="ko-KR" altLang="en-US" sz="1800" dirty="0"/>
              <a:t>패시트에 값이 외부로부터 입력되면</a:t>
            </a:r>
            <a:r>
              <a:rPr lang="en-US" altLang="ko-KR" sz="1800" dirty="0"/>
              <a:t>, if-added </a:t>
            </a:r>
            <a:r>
              <a:rPr lang="ko-KR" altLang="en-US" sz="1800" dirty="0"/>
              <a:t>패시트의 절차가 구동되고</a:t>
            </a:r>
            <a:r>
              <a:rPr lang="en-US" altLang="ko-KR" sz="1800" dirty="0"/>
              <a:t>, </a:t>
            </a:r>
            <a:r>
              <a:rPr lang="ko-KR" altLang="en-US" sz="1800" dirty="0"/>
              <a:t>연령이 계산되어 </a:t>
            </a:r>
            <a:r>
              <a:rPr lang="en-US" altLang="ko-KR" sz="1800" dirty="0"/>
              <a:t>age </a:t>
            </a:r>
            <a:r>
              <a:rPr lang="ko-KR" altLang="en-US" sz="1800" dirty="0"/>
              <a:t>슬롯의 </a:t>
            </a:r>
            <a:r>
              <a:rPr lang="en-US" altLang="ko-KR" sz="1800" dirty="0"/>
              <a:t>value </a:t>
            </a:r>
            <a:r>
              <a:rPr lang="ko-KR" altLang="en-US" sz="1800" dirty="0"/>
              <a:t>패시트에 값이 기록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76A29C-23C8-C120-54F9-F7FE82C758D4}"/>
              </a:ext>
            </a:extLst>
          </p:cNvPr>
          <p:cNvGrpSpPr/>
          <p:nvPr/>
        </p:nvGrpSpPr>
        <p:grpSpPr>
          <a:xfrm>
            <a:off x="4024084" y="2965245"/>
            <a:ext cx="1087920" cy="311337"/>
            <a:chOff x="4024084" y="2965245"/>
            <a:chExt cx="1087920" cy="31133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5ABD753B-2A31-665F-570F-C319AC0AF2EE}"/>
                    </a:ext>
                  </a:extLst>
                </p14:cNvPr>
                <p14:cNvContentPartPr/>
                <p14:nvPr/>
              </p14:nvContentPartPr>
              <p14:xfrm>
                <a:off x="4024084" y="3022125"/>
                <a:ext cx="114840" cy="13464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5ABD753B-2A31-665F-570F-C319AC0AF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15444" y="3013125"/>
                  <a:ext cx="132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30D0A0B-4467-E73E-5D98-D172A39FBB28}"/>
                    </a:ext>
                  </a:extLst>
                </p14:cNvPr>
                <p14:cNvContentPartPr/>
                <p14:nvPr/>
              </p14:nvContentPartPr>
              <p14:xfrm>
                <a:off x="4140364" y="2965245"/>
                <a:ext cx="94680" cy="15624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30D0A0B-4467-E73E-5D98-D172A39FBB2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31364" y="2956605"/>
                  <a:ext cx="1123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1666D14-5C4F-A73B-FD48-FF3D185ACCA3}"/>
                    </a:ext>
                  </a:extLst>
                </p14:cNvPr>
                <p14:cNvContentPartPr/>
                <p14:nvPr/>
              </p14:nvContentPartPr>
              <p14:xfrm>
                <a:off x="4203724" y="3131565"/>
                <a:ext cx="50040" cy="932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41666D14-5C4F-A73B-FD48-FF3D185ACCA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94724" y="3122565"/>
                  <a:ext cx="67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DD7B4196-AD86-4808-E9F5-8B73850DFB36}"/>
                    </a:ext>
                  </a:extLst>
                </p14:cNvPr>
                <p14:cNvContentPartPr/>
                <p14:nvPr/>
              </p14:nvContentPartPr>
              <p14:xfrm>
                <a:off x="4299844" y="2982165"/>
                <a:ext cx="116640" cy="1670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DD7B4196-AD86-4808-E9F5-8B73850DFB3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91204" y="2973165"/>
                  <a:ext cx="134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68E484A-EDEF-F0B6-D24C-EEDE1DA4D451}"/>
                    </a:ext>
                  </a:extLst>
                </p14:cNvPr>
                <p14:cNvContentPartPr/>
                <p14:nvPr/>
              </p14:nvContentPartPr>
              <p14:xfrm>
                <a:off x="4346644" y="3173653"/>
                <a:ext cx="120240" cy="72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68E484A-EDEF-F0B6-D24C-EEDE1DA4D45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37644" y="3165013"/>
                  <a:ext cx="137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8137153-EBE3-3CC2-60C7-61B787B2B5D4}"/>
                    </a:ext>
                  </a:extLst>
                </p14:cNvPr>
                <p14:cNvContentPartPr/>
                <p14:nvPr/>
              </p14:nvContentPartPr>
              <p14:xfrm>
                <a:off x="4521604" y="2965902"/>
                <a:ext cx="103680" cy="1404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E8137153-EBE3-3CC2-60C7-61B787B2B5D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12604" y="2956902"/>
                  <a:ext cx="121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D73D4ACC-428C-A4DD-84A3-0213767B64D8}"/>
                    </a:ext>
                  </a:extLst>
                </p14:cNvPr>
                <p14:cNvContentPartPr/>
                <p14:nvPr/>
              </p14:nvContentPartPr>
              <p14:xfrm>
                <a:off x="4581004" y="2982102"/>
                <a:ext cx="75960" cy="1461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D73D4ACC-428C-A4DD-84A3-0213767B64D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72004" y="2973102"/>
                  <a:ext cx="93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A8D0165D-7851-BF76-A369-F221A105B469}"/>
                    </a:ext>
                  </a:extLst>
                </p14:cNvPr>
                <p14:cNvContentPartPr/>
                <p14:nvPr/>
              </p14:nvContentPartPr>
              <p14:xfrm>
                <a:off x="4598644" y="3112782"/>
                <a:ext cx="59040" cy="270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A8D0165D-7851-BF76-A369-F221A105B4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90004" y="3104142"/>
                  <a:ext cx="76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0BD91EF-6F8D-C93B-EC1D-DBEBCF5719CB}"/>
                    </a:ext>
                  </a:extLst>
                </p14:cNvPr>
                <p14:cNvContentPartPr/>
                <p14:nvPr/>
              </p14:nvContentPartPr>
              <p14:xfrm>
                <a:off x="4594684" y="3182982"/>
                <a:ext cx="74880" cy="936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0BD91EF-6F8D-C93B-EC1D-DBEBCF5719C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85684" y="3174342"/>
                  <a:ext cx="925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18EE461E-5D69-168D-9FDE-0F32D70FBFF5}"/>
                    </a:ext>
                  </a:extLst>
                </p14:cNvPr>
                <p14:cNvContentPartPr/>
                <p14:nvPr/>
              </p14:nvContentPartPr>
              <p14:xfrm>
                <a:off x="4691164" y="3011262"/>
                <a:ext cx="154080" cy="1684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18EE461E-5D69-168D-9FDE-0F32D70FBF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82164" y="3002262"/>
                  <a:ext cx="1717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07D3B5FB-68DA-25A0-C229-6BE26E98C03A}"/>
                    </a:ext>
                  </a:extLst>
                </p14:cNvPr>
                <p14:cNvContentPartPr/>
                <p14:nvPr/>
              </p14:nvContentPartPr>
              <p14:xfrm>
                <a:off x="4861444" y="3006222"/>
                <a:ext cx="124560" cy="1479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07D3B5FB-68DA-25A0-C229-6BE26E98C03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52444" y="2997582"/>
                  <a:ext cx="142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5C0ED805-6D10-C53C-A245-E87440A88A75}"/>
                    </a:ext>
                  </a:extLst>
                </p14:cNvPr>
                <p14:cNvContentPartPr/>
                <p14:nvPr/>
              </p14:nvContentPartPr>
              <p14:xfrm>
                <a:off x="4969084" y="2965902"/>
                <a:ext cx="69840" cy="856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5C0ED805-6D10-C53C-A245-E87440A88A7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60444" y="2957262"/>
                  <a:ext cx="874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04D0CDE1-99D2-7C4D-AD7B-36D206C8412E}"/>
                    </a:ext>
                  </a:extLst>
                </p14:cNvPr>
                <p14:cNvContentPartPr/>
                <p14:nvPr/>
              </p14:nvContentPartPr>
              <p14:xfrm>
                <a:off x="4985644" y="2970942"/>
                <a:ext cx="126360" cy="2700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04D0CDE1-99D2-7C4D-AD7B-36D206C8412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77004" y="2962302"/>
                  <a:ext cx="14400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689E2E1-7884-D53E-E87E-80DE5DCADD6A}"/>
              </a:ext>
            </a:extLst>
          </p:cNvPr>
          <p:cNvGrpSpPr/>
          <p:nvPr/>
        </p:nvGrpSpPr>
        <p:grpSpPr>
          <a:xfrm>
            <a:off x="5372644" y="2856462"/>
            <a:ext cx="1361160" cy="318240"/>
            <a:chOff x="5372644" y="2856462"/>
            <a:chExt cx="136116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9A0EE9B9-5491-7EAB-0F0A-36EF0EF52838}"/>
                    </a:ext>
                  </a:extLst>
                </p14:cNvPr>
                <p14:cNvContentPartPr/>
                <p14:nvPr/>
              </p14:nvContentPartPr>
              <p14:xfrm>
                <a:off x="5372644" y="3006942"/>
                <a:ext cx="121680" cy="1677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9A0EE9B9-5491-7EAB-0F0A-36EF0EF5283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363644" y="2998302"/>
                  <a:ext cx="139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49EE9E70-0ED3-BFB9-F831-7BD7B9291C06}"/>
                    </a:ext>
                  </a:extLst>
                </p14:cNvPr>
                <p14:cNvContentPartPr/>
                <p14:nvPr/>
              </p14:nvContentPartPr>
              <p14:xfrm>
                <a:off x="5523124" y="3044742"/>
                <a:ext cx="53280" cy="957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49EE9E70-0ED3-BFB9-F831-7BD7B9291C0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14484" y="3035742"/>
                  <a:ext cx="70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629C1EE-A00F-787A-5286-21DED0369F6D}"/>
                    </a:ext>
                  </a:extLst>
                </p14:cNvPr>
                <p14:cNvContentPartPr/>
                <p14:nvPr/>
              </p14:nvContentPartPr>
              <p14:xfrm>
                <a:off x="5595484" y="2989302"/>
                <a:ext cx="111600" cy="1555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629C1EE-A00F-787A-5286-21DED0369F6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86844" y="2980662"/>
                  <a:ext cx="129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8D264C90-1380-384E-A86B-76236380F0EE}"/>
                    </a:ext>
                  </a:extLst>
                </p14:cNvPr>
                <p14:cNvContentPartPr/>
                <p14:nvPr/>
              </p14:nvContentPartPr>
              <p14:xfrm>
                <a:off x="5827684" y="2950422"/>
                <a:ext cx="73080" cy="17460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8D264C90-1380-384E-A86B-76236380F0E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19044" y="2941782"/>
                  <a:ext cx="907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B2D1A9B-FFFC-7116-1CB2-C01D84B3C61A}"/>
                    </a:ext>
                  </a:extLst>
                </p14:cNvPr>
                <p14:cNvContentPartPr/>
                <p14:nvPr/>
              </p14:nvContentPartPr>
              <p14:xfrm>
                <a:off x="5911924" y="2992902"/>
                <a:ext cx="77400" cy="428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B2D1A9B-FFFC-7116-1CB2-C01D84B3C61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03284" y="2984262"/>
                  <a:ext cx="95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089B332-EFC4-0AEF-F1C4-A269700FBFC2}"/>
                    </a:ext>
                  </a:extLst>
                </p14:cNvPr>
                <p14:cNvContentPartPr/>
                <p14:nvPr/>
              </p14:nvContentPartPr>
              <p14:xfrm>
                <a:off x="5983564" y="2899302"/>
                <a:ext cx="82800" cy="2134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089B332-EFC4-0AEF-F1C4-A269700FBFC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974924" y="2890662"/>
                  <a:ext cx="100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0949A26D-BEA3-6F98-5806-93BF0F375CC3}"/>
                    </a:ext>
                  </a:extLst>
                </p14:cNvPr>
                <p14:cNvContentPartPr/>
                <p14:nvPr/>
              </p14:nvContentPartPr>
              <p14:xfrm>
                <a:off x="6136924" y="2856462"/>
                <a:ext cx="90360" cy="1198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0949A26D-BEA3-6F98-5806-93BF0F375CC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127924" y="2847462"/>
                  <a:ext cx="108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E60B6B1C-11A2-F78C-C202-F0F80DCC5CDB}"/>
                    </a:ext>
                  </a:extLst>
                </p14:cNvPr>
                <p14:cNvContentPartPr/>
                <p14:nvPr/>
              </p14:nvContentPartPr>
              <p14:xfrm>
                <a:off x="6179044" y="2898942"/>
                <a:ext cx="107280" cy="2106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E60B6B1C-11A2-F78C-C202-F0F80DCC5CD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170044" y="2889942"/>
                  <a:ext cx="1249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E2EE5FA-84EB-F813-9486-DF8C54D2B35A}"/>
                    </a:ext>
                  </a:extLst>
                </p14:cNvPr>
                <p14:cNvContentPartPr/>
                <p14:nvPr/>
              </p14:nvContentPartPr>
              <p14:xfrm>
                <a:off x="6344284" y="2914782"/>
                <a:ext cx="248400" cy="2512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E2EE5FA-84EB-F813-9486-DF8C54D2B35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35284" y="2906142"/>
                  <a:ext cx="266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9491759-F66C-C4DD-E47A-867958EE1915}"/>
                    </a:ext>
                  </a:extLst>
                </p14:cNvPr>
                <p14:cNvContentPartPr/>
                <p14:nvPr/>
              </p14:nvContentPartPr>
              <p14:xfrm>
                <a:off x="6477484" y="3043662"/>
                <a:ext cx="256320" cy="1047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9491759-F66C-C4DD-E47A-867958EE191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68844" y="3034662"/>
                  <a:ext cx="2739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A5EE348-754C-F842-8138-02D9C5FD8B8B}"/>
              </a:ext>
            </a:extLst>
          </p:cNvPr>
          <p:cNvGrpSpPr/>
          <p:nvPr/>
        </p:nvGrpSpPr>
        <p:grpSpPr>
          <a:xfrm>
            <a:off x="3754804" y="3611022"/>
            <a:ext cx="4942440" cy="364320"/>
            <a:chOff x="3754804" y="3611022"/>
            <a:chExt cx="494244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BA26AA52-19FC-983D-E9AC-F35155A1EEC2}"/>
                    </a:ext>
                  </a:extLst>
                </p14:cNvPr>
                <p14:cNvContentPartPr/>
                <p14:nvPr/>
              </p14:nvContentPartPr>
              <p14:xfrm>
                <a:off x="7122244" y="3611022"/>
                <a:ext cx="1575000" cy="2520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BA26AA52-19FC-983D-E9AC-F35155A1EEC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113244" y="3602022"/>
                  <a:ext cx="1592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5DC6AEE3-F268-B992-9C21-8B87060E4F5C}"/>
                    </a:ext>
                  </a:extLst>
                </p14:cNvPr>
                <p14:cNvContentPartPr/>
                <p14:nvPr/>
              </p14:nvContentPartPr>
              <p14:xfrm>
                <a:off x="3837964" y="3635862"/>
                <a:ext cx="3827520" cy="26496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5DC6AEE3-F268-B992-9C21-8B87060E4F5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828964" y="3627222"/>
                  <a:ext cx="3845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F71C378D-3598-EFFA-8F6C-F9FDC08A70F0}"/>
                    </a:ext>
                  </a:extLst>
                </p14:cNvPr>
                <p14:cNvContentPartPr/>
                <p14:nvPr/>
              </p14:nvContentPartPr>
              <p14:xfrm>
                <a:off x="3754804" y="3636582"/>
                <a:ext cx="303840" cy="33876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F71C378D-3598-EFFA-8F6C-F9FDC08A70F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746164" y="3627582"/>
                  <a:ext cx="321480" cy="35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4B37AF8-751F-A4B3-B576-92E61FF81F02}"/>
              </a:ext>
            </a:extLst>
          </p:cNvPr>
          <p:cNvGrpSpPr/>
          <p:nvPr/>
        </p:nvGrpSpPr>
        <p:grpSpPr>
          <a:xfrm>
            <a:off x="1555924" y="5501382"/>
            <a:ext cx="854280" cy="364680"/>
            <a:chOff x="1555924" y="5501382"/>
            <a:chExt cx="85428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4F5E5613-542F-E376-AE2E-1E358FABE93F}"/>
                    </a:ext>
                  </a:extLst>
                </p14:cNvPr>
                <p14:cNvContentPartPr/>
                <p14:nvPr/>
              </p14:nvContentPartPr>
              <p14:xfrm>
                <a:off x="1612084" y="5501382"/>
                <a:ext cx="119160" cy="302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4F5E5613-542F-E376-AE2E-1E358FABE93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603084" y="5492382"/>
                  <a:ext cx="136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6A027BE-518C-AA9D-7323-E4B6651EB0AA}"/>
                    </a:ext>
                  </a:extLst>
                </p14:cNvPr>
                <p14:cNvContentPartPr/>
                <p14:nvPr/>
              </p14:nvContentPartPr>
              <p14:xfrm>
                <a:off x="1555924" y="5591382"/>
                <a:ext cx="277200" cy="1580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6A027BE-518C-AA9D-7323-E4B6651EB0A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546924" y="5582742"/>
                  <a:ext cx="294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015AF469-D98A-6728-B466-21E964EF4B3E}"/>
                    </a:ext>
                  </a:extLst>
                </p14:cNvPr>
                <p14:cNvContentPartPr/>
                <p14:nvPr/>
              </p14:nvContentPartPr>
              <p14:xfrm>
                <a:off x="1750324" y="5540622"/>
                <a:ext cx="152280" cy="27144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015AF469-D98A-6728-B466-21E964EF4B3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741324" y="5531622"/>
                  <a:ext cx="1699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0C9EEDAB-218C-D590-9CDC-ACAEF8042702}"/>
                    </a:ext>
                  </a:extLst>
                </p14:cNvPr>
                <p14:cNvContentPartPr/>
                <p14:nvPr/>
              </p14:nvContentPartPr>
              <p14:xfrm>
                <a:off x="1852204" y="5520822"/>
                <a:ext cx="218880" cy="2538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0C9EEDAB-218C-D590-9CDC-ACAEF804270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843204" y="5511822"/>
                  <a:ext cx="2365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B1AC86F-A214-2B7D-8B02-BB329CB590C4}"/>
                    </a:ext>
                  </a:extLst>
                </p14:cNvPr>
                <p14:cNvContentPartPr/>
                <p14:nvPr/>
              </p14:nvContentPartPr>
              <p14:xfrm>
                <a:off x="2042644" y="5648622"/>
                <a:ext cx="104040" cy="2174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4B1AC86F-A214-2B7D-8B02-BB329CB590C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033644" y="5639622"/>
                  <a:ext cx="1216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2F6F579B-5512-1572-B48F-109ABE9E15FB}"/>
                    </a:ext>
                  </a:extLst>
                </p14:cNvPr>
                <p14:cNvContentPartPr/>
                <p14:nvPr/>
              </p14:nvContentPartPr>
              <p14:xfrm>
                <a:off x="2197444" y="5548182"/>
                <a:ext cx="124560" cy="1202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2F6F579B-5512-1572-B48F-109ABE9E15F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188444" y="5539542"/>
                  <a:ext cx="142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4A1D01DD-B3CE-E5E1-83AF-C794084F4079}"/>
                    </a:ext>
                  </a:extLst>
                </p14:cNvPr>
                <p14:cNvContentPartPr/>
                <p14:nvPr/>
              </p14:nvContentPartPr>
              <p14:xfrm>
                <a:off x="2184124" y="5728182"/>
                <a:ext cx="226080" cy="12708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4A1D01DD-B3CE-E5E1-83AF-C794084F407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175484" y="5719542"/>
                  <a:ext cx="24372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41B43C5-3A02-8703-CA24-1FAE7F642AED}"/>
              </a:ext>
            </a:extLst>
          </p:cNvPr>
          <p:cNvGrpSpPr/>
          <p:nvPr/>
        </p:nvGrpSpPr>
        <p:grpSpPr>
          <a:xfrm>
            <a:off x="2751124" y="5531622"/>
            <a:ext cx="531720" cy="421200"/>
            <a:chOff x="2751124" y="5531622"/>
            <a:chExt cx="531720" cy="4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8934FA10-DBFC-9C43-E234-AE662916D19E}"/>
                    </a:ext>
                  </a:extLst>
                </p14:cNvPr>
                <p14:cNvContentPartPr/>
                <p14:nvPr/>
              </p14:nvContentPartPr>
              <p14:xfrm>
                <a:off x="2751124" y="5531622"/>
                <a:ext cx="245520" cy="2239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8934FA10-DBFC-9C43-E234-AE662916D19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742484" y="5522622"/>
                  <a:ext cx="2631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45B87654-FE44-0073-E1D9-58A861280BB5}"/>
                    </a:ext>
                  </a:extLst>
                </p14:cNvPr>
                <p14:cNvContentPartPr/>
                <p14:nvPr/>
              </p14:nvContentPartPr>
              <p14:xfrm>
                <a:off x="2983684" y="5566902"/>
                <a:ext cx="173880" cy="23220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45B87654-FE44-0073-E1D9-58A861280BB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975044" y="5558262"/>
                  <a:ext cx="1915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970650DC-3B9B-4935-FB89-A1DA9461783E}"/>
                    </a:ext>
                  </a:extLst>
                </p14:cNvPr>
                <p14:cNvContentPartPr/>
                <p14:nvPr/>
              </p14:nvContentPartPr>
              <p14:xfrm>
                <a:off x="3129124" y="5646822"/>
                <a:ext cx="115200" cy="1310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970650DC-3B9B-4935-FB89-A1DA9461783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20124" y="5637822"/>
                  <a:ext cx="132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DE5E8A0B-7F41-08C2-E27F-11AEB9739944}"/>
                    </a:ext>
                  </a:extLst>
                </p14:cNvPr>
                <p14:cNvContentPartPr/>
                <p14:nvPr/>
              </p14:nvContentPartPr>
              <p14:xfrm>
                <a:off x="3168364" y="5827542"/>
                <a:ext cx="114480" cy="12528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DE5E8A0B-7F41-08C2-E27F-11AEB973994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159364" y="5818902"/>
                  <a:ext cx="13212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2761EB0-DD1B-BBD4-5083-8DB444665D1D}"/>
              </a:ext>
            </a:extLst>
          </p:cNvPr>
          <p:cNvGrpSpPr/>
          <p:nvPr/>
        </p:nvGrpSpPr>
        <p:grpSpPr>
          <a:xfrm>
            <a:off x="3533044" y="5537742"/>
            <a:ext cx="746640" cy="379080"/>
            <a:chOff x="3533044" y="5537742"/>
            <a:chExt cx="74664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CA72F6FF-9C1F-309A-B8CD-54F0A06AF55F}"/>
                    </a:ext>
                  </a:extLst>
                </p14:cNvPr>
                <p14:cNvContentPartPr/>
                <p14:nvPr/>
              </p14:nvContentPartPr>
              <p14:xfrm>
                <a:off x="3549604" y="5537742"/>
                <a:ext cx="174960" cy="19836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CA72F6FF-9C1F-309A-B8CD-54F0A06AF55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540964" y="5529102"/>
                  <a:ext cx="1926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5B23A28B-9839-5153-9908-11BBDC88EE33}"/>
                    </a:ext>
                  </a:extLst>
                </p14:cNvPr>
                <p14:cNvContentPartPr/>
                <p14:nvPr/>
              </p14:nvContentPartPr>
              <p14:xfrm>
                <a:off x="3533044" y="5678862"/>
                <a:ext cx="234720" cy="11232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5B23A28B-9839-5153-9908-11BBDC88EE3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524044" y="5669862"/>
                  <a:ext cx="2523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45FE6928-171A-FA50-D2F2-A45DA7DB6683}"/>
                    </a:ext>
                  </a:extLst>
                </p14:cNvPr>
                <p14:cNvContentPartPr/>
                <p14:nvPr/>
              </p14:nvContentPartPr>
              <p14:xfrm>
                <a:off x="3649684" y="5814222"/>
                <a:ext cx="185040" cy="1026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45FE6928-171A-FA50-D2F2-A45DA7DB668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640684" y="5805222"/>
                  <a:ext cx="2026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7AEFAED9-EF62-AD6B-D2AD-FDE32CAC3595}"/>
                    </a:ext>
                  </a:extLst>
                </p14:cNvPr>
                <p14:cNvContentPartPr/>
                <p14:nvPr/>
              </p14:nvContentPartPr>
              <p14:xfrm>
                <a:off x="3820684" y="5587782"/>
                <a:ext cx="129240" cy="24192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7AEFAED9-EF62-AD6B-D2AD-FDE32CAC359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812044" y="5579142"/>
                  <a:ext cx="146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8F51189A-7528-213F-364A-D8AAB0C52FC3}"/>
                    </a:ext>
                  </a:extLst>
                </p14:cNvPr>
                <p14:cNvContentPartPr/>
                <p14:nvPr/>
              </p14:nvContentPartPr>
              <p14:xfrm>
                <a:off x="3954244" y="5674902"/>
                <a:ext cx="98280" cy="17748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8F51189A-7528-213F-364A-D8AAB0C52FC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945244" y="5665902"/>
                  <a:ext cx="115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3A25A88A-E41C-3F17-5497-CCB351AF8AEF}"/>
                    </a:ext>
                  </a:extLst>
                </p14:cNvPr>
                <p14:cNvContentPartPr/>
                <p14:nvPr/>
              </p14:nvContentPartPr>
              <p14:xfrm>
                <a:off x="4080964" y="5679222"/>
                <a:ext cx="198720" cy="22644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3A25A88A-E41C-3F17-5497-CCB351AF8AE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071964" y="5670222"/>
                  <a:ext cx="21636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515E920-1F8E-E020-071B-513E25E453DE}"/>
              </a:ext>
            </a:extLst>
          </p:cNvPr>
          <p:cNvGrpSpPr/>
          <p:nvPr/>
        </p:nvGrpSpPr>
        <p:grpSpPr>
          <a:xfrm>
            <a:off x="4619884" y="5555742"/>
            <a:ext cx="2246400" cy="558360"/>
            <a:chOff x="4619884" y="5555742"/>
            <a:chExt cx="2246400" cy="55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59324CE4-7A5C-77BE-46CA-FB3EAE35AA7F}"/>
                    </a:ext>
                  </a:extLst>
                </p14:cNvPr>
                <p14:cNvContentPartPr/>
                <p14:nvPr/>
              </p14:nvContentPartPr>
              <p14:xfrm>
                <a:off x="4619884" y="5640702"/>
                <a:ext cx="232560" cy="20700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59324CE4-7A5C-77BE-46CA-FB3EAE35AA7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611244" y="5632062"/>
                  <a:ext cx="2502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80FAC1B7-16DF-E572-2CBA-4A85C063B640}"/>
                    </a:ext>
                  </a:extLst>
                </p14:cNvPr>
                <p14:cNvContentPartPr/>
                <p14:nvPr/>
              </p14:nvContentPartPr>
              <p14:xfrm>
                <a:off x="4849564" y="5650782"/>
                <a:ext cx="126360" cy="15516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80FAC1B7-16DF-E572-2CBA-4A85C063B64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840924" y="5641782"/>
                  <a:ext cx="144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8FDF9098-A0A9-6D46-4123-6E5EA878F50D}"/>
                    </a:ext>
                  </a:extLst>
                </p14:cNvPr>
                <p14:cNvContentPartPr/>
                <p14:nvPr/>
              </p14:nvContentPartPr>
              <p14:xfrm>
                <a:off x="4996084" y="5555742"/>
                <a:ext cx="199800" cy="28548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8FDF9098-A0A9-6D46-4123-6E5EA878F50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87444" y="5547102"/>
                  <a:ext cx="2174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8A11EAE4-158F-EA59-7B84-F7972E65B6AB}"/>
                    </a:ext>
                  </a:extLst>
                </p14:cNvPr>
                <p14:cNvContentPartPr/>
                <p14:nvPr/>
              </p14:nvContentPartPr>
              <p14:xfrm>
                <a:off x="5110204" y="5890902"/>
                <a:ext cx="153720" cy="13932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8A11EAE4-158F-EA59-7B84-F7972E65B6A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101564" y="5881902"/>
                  <a:ext cx="171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D8ECF20A-568C-739C-B58D-4D0A815AFC32}"/>
                    </a:ext>
                  </a:extLst>
                </p14:cNvPr>
                <p14:cNvContentPartPr/>
                <p14:nvPr/>
              </p14:nvContentPartPr>
              <p14:xfrm>
                <a:off x="5423764" y="5615142"/>
                <a:ext cx="155880" cy="34272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D8ECF20A-568C-739C-B58D-4D0A815AFC3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14764" y="5606502"/>
                  <a:ext cx="1735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E743C2B3-42CE-19BC-D8EE-CF8CC83EB0CC}"/>
                    </a:ext>
                  </a:extLst>
                </p14:cNvPr>
                <p14:cNvContentPartPr/>
                <p14:nvPr/>
              </p14:nvContentPartPr>
              <p14:xfrm>
                <a:off x="5592604" y="5621982"/>
                <a:ext cx="132480" cy="21024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E743C2B3-42CE-19BC-D8EE-CF8CC83EB0C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83604" y="5613342"/>
                  <a:ext cx="150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68C6E4C0-1930-5236-2C9F-5C224A07519F}"/>
                    </a:ext>
                  </a:extLst>
                </p14:cNvPr>
                <p14:cNvContentPartPr/>
                <p14:nvPr/>
              </p14:nvContentPartPr>
              <p14:xfrm>
                <a:off x="5780164" y="5678502"/>
                <a:ext cx="120600" cy="13392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68C6E4C0-1930-5236-2C9F-5C224A07519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771164" y="5669502"/>
                  <a:ext cx="138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E720A997-19D6-46A9-5238-3307540B3BC4}"/>
                    </a:ext>
                  </a:extLst>
                </p14:cNvPr>
                <p14:cNvContentPartPr/>
                <p14:nvPr/>
              </p14:nvContentPartPr>
              <p14:xfrm>
                <a:off x="5794204" y="5890542"/>
                <a:ext cx="172080" cy="11736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E720A997-19D6-46A9-5238-3307540B3BC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85204" y="5881542"/>
                  <a:ext cx="189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B60619AB-3A4E-1454-9D38-3D3DAE63342A}"/>
                    </a:ext>
                  </a:extLst>
                </p14:cNvPr>
                <p14:cNvContentPartPr/>
                <p14:nvPr/>
              </p14:nvContentPartPr>
              <p14:xfrm>
                <a:off x="5967004" y="5674182"/>
                <a:ext cx="177120" cy="22212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B60619AB-3A4E-1454-9D38-3D3DAE63342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958364" y="5665542"/>
                  <a:ext cx="194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7F12906D-6451-91E2-FE8A-A930D1E40C4D}"/>
                    </a:ext>
                  </a:extLst>
                </p14:cNvPr>
                <p14:cNvContentPartPr/>
                <p14:nvPr/>
              </p14:nvContentPartPr>
              <p14:xfrm>
                <a:off x="6068884" y="5711262"/>
                <a:ext cx="191520" cy="21096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7F12906D-6451-91E2-FE8A-A930D1E40C4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060244" y="5702622"/>
                  <a:ext cx="2091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9B08BE17-EF89-1882-30EF-837788069E66}"/>
                    </a:ext>
                  </a:extLst>
                </p14:cNvPr>
                <p14:cNvContentPartPr/>
                <p14:nvPr/>
              </p14:nvContentPartPr>
              <p14:xfrm>
                <a:off x="6235924" y="5632062"/>
                <a:ext cx="151200" cy="23580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9B08BE17-EF89-1882-30EF-837788069E6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26924" y="5623062"/>
                  <a:ext cx="1688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D333D723-D0A9-DE64-B8E0-F7D79F6819F9}"/>
                    </a:ext>
                  </a:extLst>
                </p14:cNvPr>
                <p14:cNvContentPartPr/>
                <p14:nvPr/>
              </p14:nvContentPartPr>
              <p14:xfrm>
                <a:off x="6426364" y="5608302"/>
                <a:ext cx="225720" cy="38700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D333D723-D0A9-DE64-B8E0-F7D79F6819F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417724" y="5599302"/>
                  <a:ext cx="2433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51BDCB86-F5C1-F999-F852-1606FCB0F35E}"/>
                    </a:ext>
                  </a:extLst>
                </p14:cNvPr>
                <p14:cNvContentPartPr/>
                <p14:nvPr/>
              </p14:nvContentPartPr>
              <p14:xfrm>
                <a:off x="6479644" y="5694342"/>
                <a:ext cx="248760" cy="16740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51BDCB86-F5C1-F999-F852-1606FCB0F35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471004" y="5685342"/>
                  <a:ext cx="266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C3D13ED4-3F84-9DEE-9D2C-0CC2B407F455}"/>
                    </a:ext>
                  </a:extLst>
                </p14:cNvPr>
                <p14:cNvContentPartPr/>
                <p14:nvPr/>
              </p14:nvContentPartPr>
              <p14:xfrm>
                <a:off x="6627244" y="5750502"/>
                <a:ext cx="100080" cy="2952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C3D13ED4-3F84-9DEE-9D2C-0CC2B407F45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618604" y="5741502"/>
                  <a:ext cx="117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C3900394-1F81-9882-B53C-00BC80D26625}"/>
                    </a:ext>
                  </a:extLst>
                </p14:cNvPr>
                <p14:cNvContentPartPr/>
                <p14:nvPr/>
              </p14:nvContentPartPr>
              <p14:xfrm>
                <a:off x="6635884" y="5557542"/>
                <a:ext cx="38160" cy="36900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C3900394-1F81-9882-B53C-00BC80D2662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627244" y="5548902"/>
                  <a:ext cx="558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E53F16B3-ACF8-1984-3156-133C1254F600}"/>
                    </a:ext>
                  </a:extLst>
                </p14:cNvPr>
                <p14:cNvContentPartPr/>
                <p14:nvPr/>
              </p14:nvContentPartPr>
              <p14:xfrm>
                <a:off x="6603844" y="5905302"/>
                <a:ext cx="125280" cy="14796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E53F16B3-ACF8-1984-3156-133C1254F60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595204" y="5896662"/>
                  <a:ext cx="142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EF8C9D5D-A84A-7CEA-D965-B56E53CE51F4}"/>
                    </a:ext>
                  </a:extLst>
                </p14:cNvPr>
                <p14:cNvContentPartPr/>
                <p14:nvPr/>
              </p14:nvContentPartPr>
              <p14:xfrm>
                <a:off x="6773404" y="5691102"/>
                <a:ext cx="92880" cy="42300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EF8C9D5D-A84A-7CEA-D965-B56E53CE51F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764404" y="5682102"/>
                  <a:ext cx="110520" cy="44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9172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프레임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/>
              <a:t>프레임의 특징과 문제점</a:t>
            </a:r>
          </a:p>
          <a:p>
            <a:pPr lvl="2">
              <a:lnSpc>
                <a:spcPct val="80000"/>
              </a:lnSpc>
            </a:pPr>
            <a:r>
              <a:rPr lang="ko-KR" altLang="en-US" sz="1800" dirty="0"/>
              <a:t>장점</a:t>
            </a:r>
          </a:p>
          <a:p>
            <a:pPr lvl="3">
              <a:lnSpc>
                <a:spcPct val="80000"/>
              </a:lnSpc>
            </a:pPr>
            <a:r>
              <a:rPr lang="ko-KR" altLang="en-US" sz="1800" dirty="0"/>
              <a:t>문제영역에 대한 정보를 정확히 표현</a:t>
            </a:r>
            <a:r>
              <a:rPr lang="en-US" altLang="ko-KR" sz="1800" dirty="0"/>
              <a:t>-</a:t>
            </a:r>
            <a:r>
              <a:rPr lang="ko-KR" altLang="en-US" sz="1800" dirty="0"/>
              <a:t>선언적</a:t>
            </a:r>
            <a:r>
              <a:rPr lang="en-US" altLang="ko-KR" sz="1800" dirty="0"/>
              <a:t>, </a:t>
            </a:r>
            <a:r>
              <a:rPr lang="ko-KR" altLang="en-US" sz="1800" dirty="0"/>
              <a:t>절차적</a:t>
            </a:r>
          </a:p>
          <a:p>
            <a:pPr lvl="3">
              <a:lnSpc>
                <a:spcPct val="80000"/>
              </a:lnSpc>
            </a:pPr>
            <a:r>
              <a:rPr lang="ko-KR" altLang="en-US" sz="1800" dirty="0"/>
              <a:t>시스템을 쉽게 확장</a:t>
            </a:r>
            <a:r>
              <a:rPr lang="en-US" altLang="ko-KR" sz="1800" dirty="0"/>
              <a:t>, </a:t>
            </a:r>
            <a:r>
              <a:rPr lang="ko-KR" altLang="en-US" sz="1800" dirty="0"/>
              <a:t>유지할 수 있는 정보의 </a:t>
            </a:r>
            <a:r>
              <a:rPr lang="en-US" altLang="ko-KR" sz="1800" dirty="0"/>
              <a:t>modularity </a:t>
            </a:r>
            <a:r>
              <a:rPr lang="ko-KR" altLang="en-US" sz="1800" dirty="0"/>
              <a:t>가능</a:t>
            </a:r>
          </a:p>
          <a:p>
            <a:pPr lvl="3">
              <a:lnSpc>
                <a:spcPct val="80000"/>
              </a:lnSpc>
            </a:pPr>
            <a:r>
              <a:rPr lang="ko-KR" altLang="en-US" sz="1800" dirty="0"/>
              <a:t>속성이 가질 수 있는 값에 대한 제한이 가능</a:t>
            </a:r>
            <a:r>
              <a:rPr lang="en-US" altLang="ko-KR" sz="1800" dirty="0"/>
              <a:t>(facet)</a:t>
            </a:r>
          </a:p>
          <a:p>
            <a:pPr lvl="3">
              <a:lnSpc>
                <a:spcPct val="80000"/>
              </a:lnSpc>
            </a:pPr>
            <a:r>
              <a:rPr lang="ko-KR" altLang="en-US" sz="1800" dirty="0"/>
              <a:t>읽기 쉽고</a:t>
            </a:r>
            <a:r>
              <a:rPr lang="en-US" altLang="ko-KR" sz="1800" dirty="0"/>
              <a:t>, </a:t>
            </a:r>
            <a:r>
              <a:rPr lang="ko-KR" altLang="en-US" sz="1800" dirty="0"/>
              <a:t>문제영역 대상의 조회에 일관성</a:t>
            </a:r>
            <a:r>
              <a:rPr lang="en-US" altLang="ko-KR" sz="1800" dirty="0"/>
              <a:t>(consistency)</a:t>
            </a:r>
          </a:p>
          <a:p>
            <a:pPr lvl="3">
              <a:lnSpc>
                <a:spcPct val="80000"/>
              </a:lnSpc>
            </a:pPr>
            <a:r>
              <a:rPr lang="ko-KR" altLang="en-US" sz="1800" dirty="0"/>
              <a:t>정보의 </a:t>
            </a:r>
            <a:r>
              <a:rPr lang="ko-KR" altLang="en-US" sz="1800" dirty="0" err="1"/>
              <a:t>상속성</a:t>
            </a:r>
            <a:r>
              <a:rPr lang="ko-KR" altLang="en-US" sz="1800" dirty="0"/>
              <a:t> </a:t>
            </a:r>
          </a:p>
          <a:p>
            <a:pPr lvl="3">
              <a:lnSpc>
                <a:spcPct val="80000"/>
              </a:lnSpc>
            </a:pPr>
            <a:r>
              <a:rPr lang="ko-KR" altLang="en-US" sz="1800" dirty="0"/>
              <a:t>문제영역이나 목적에 따른 추론기구의 자유로운 설계 가능 </a:t>
            </a:r>
          </a:p>
          <a:p>
            <a:pPr lvl="2">
              <a:lnSpc>
                <a:spcPct val="80000"/>
              </a:lnSpc>
            </a:pPr>
            <a:r>
              <a:rPr lang="ko-KR" altLang="en-US" sz="1800" dirty="0"/>
              <a:t>단점</a:t>
            </a:r>
          </a:p>
          <a:p>
            <a:pPr lvl="3">
              <a:lnSpc>
                <a:spcPct val="80000"/>
              </a:lnSpc>
            </a:pPr>
            <a:r>
              <a:rPr lang="ko-KR" altLang="en-US" sz="1800" dirty="0" err="1"/>
              <a:t>지식간의</a:t>
            </a:r>
            <a:r>
              <a:rPr lang="ko-KR" altLang="en-US" sz="1800" dirty="0"/>
              <a:t> 통일성</a:t>
            </a:r>
            <a:r>
              <a:rPr lang="en-US" altLang="ko-KR" sz="1800" dirty="0"/>
              <a:t>, </a:t>
            </a:r>
            <a:r>
              <a:rPr lang="ko-KR" altLang="en-US" sz="1800" dirty="0"/>
              <a:t>완전성의 검증 곤란</a:t>
            </a:r>
          </a:p>
          <a:p>
            <a:pPr lvl="3">
              <a:lnSpc>
                <a:spcPct val="80000"/>
              </a:lnSpc>
            </a:pPr>
            <a:r>
              <a:rPr lang="ko-KR" altLang="en-US" sz="1800" dirty="0"/>
              <a:t>추론방법이 고정되어 있지 않아 시스템 설계자의 부담이 큼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2590204-F7FF-D0B0-9E01-6773CB21A52B}"/>
              </a:ext>
            </a:extLst>
          </p:cNvPr>
          <p:cNvGrpSpPr/>
          <p:nvPr/>
        </p:nvGrpSpPr>
        <p:grpSpPr>
          <a:xfrm>
            <a:off x="2518924" y="1118085"/>
            <a:ext cx="1052280" cy="398160"/>
            <a:chOff x="2518924" y="1118085"/>
            <a:chExt cx="1052280" cy="39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969C48E3-73F0-5295-78F4-8ABE2C8502C9}"/>
                    </a:ext>
                  </a:extLst>
                </p14:cNvPr>
                <p14:cNvContentPartPr/>
                <p14:nvPr/>
              </p14:nvContentPartPr>
              <p14:xfrm>
                <a:off x="2518924" y="1255605"/>
                <a:ext cx="226800" cy="432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969C48E3-73F0-5295-78F4-8ABE2C8502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10284" y="1246965"/>
                  <a:ext cx="2444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7947B1F8-15CE-9FEA-BA01-9A1C2C049C3B}"/>
                    </a:ext>
                  </a:extLst>
                </p14:cNvPr>
                <p14:cNvContentPartPr/>
                <p14:nvPr/>
              </p14:nvContentPartPr>
              <p14:xfrm>
                <a:off x="2532964" y="1383405"/>
                <a:ext cx="241560" cy="2664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7947B1F8-15CE-9FEA-BA01-9A1C2C049C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23964" y="1374405"/>
                  <a:ext cx="2592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9441CAB-0558-DE94-33F2-3B598C974DA6}"/>
                    </a:ext>
                  </a:extLst>
                </p14:cNvPr>
                <p14:cNvContentPartPr/>
                <p14:nvPr/>
              </p14:nvContentPartPr>
              <p14:xfrm>
                <a:off x="2609644" y="1178925"/>
                <a:ext cx="52560" cy="3373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9441CAB-0558-DE94-33F2-3B598C974DA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00644" y="1170285"/>
                  <a:ext cx="702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FE7CFF6-9B22-E15F-EB91-074DF075EA02}"/>
                    </a:ext>
                  </a:extLst>
                </p14:cNvPr>
                <p14:cNvContentPartPr/>
                <p14:nvPr/>
              </p14:nvContentPartPr>
              <p14:xfrm>
                <a:off x="2900164" y="1118085"/>
                <a:ext cx="141840" cy="1436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FE7CFF6-9B22-E15F-EB91-074DF075EA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91164" y="1109445"/>
                  <a:ext cx="1594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1B6395C-CF58-9E70-1089-FC71A38C3439}"/>
                    </a:ext>
                  </a:extLst>
                </p14:cNvPr>
                <p14:cNvContentPartPr/>
                <p14:nvPr/>
              </p14:nvContentPartPr>
              <p14:xfrm>
                <a:off x="2927164" y="1232205"/>
                <a:ext cx="144000" cy="478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81B6395C-CF58-9E70-1089-FC71A38C34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18164" y="1223565"/>
                  <a:ext cx="1616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6EB660D-018C-91BB-7C2D-88CE0D7AFC92}"/>
                    </a:ext>
                  </a:extLst>
                </p14:cNvPr>
                <p14:cNvContentPartPr/>
                <p14:nvPr/>
              </p14:nvContentPartPr>
              <p14:xfrm>
                <a:off x="2966044" y="1306725"/>
                <a:ext cx="191520" cy="900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6EB660D-018C-91BB-7C2D-88CE0D7AFC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7404" y="1298085"/>
                  <a:ext cx="2091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AC409357-7CEF-19FE-EAF1-02F12AC389A2}"/>
                    </a:ext>
                  </a:extLst>
                </p14:cNvPr>
                <p14:cNvContentPartPr/>
                <p14:nvPr/>
              </p14:nvContentPartPr>
              <p14:xfrm>
                <a:off x="3107884" y="1143645"/>
                <a:ext cx="186480" cy="1832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AC409357-7CEF-19FE-EAF1-02F12AC389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98884" y="1134645"/>
                  <a:ext cx="204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DD11386-11B5-840E-C580-B9B4E92FC35F}"/>
                    </a:ext>
                  </a:extLst>
                </p14:cNvPr>
                <p14:cNvContentPartPr/>
                <p14:nvPr/>
              </p14:nvContentPartPr>
              <p14:xfrm>
                <a:off x="3269164" y="1190085"/>
                <a:ext cx="93600" cy="1638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DD11386-11B5-840E-C580-B9B4E92FC35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60524" y="1181085"/>
                  <a:ext cx="111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15D5EC7-A2AC-3EC8-59B8-3BCB306091C8}"/>
                    </a:ext>
                  </a:extLst>
                </p14:cNvPr>
                <p14:cNvContentPartPr/>
                <p14:nvPr/>
              </p14:nvContentPartPr>
              <p14:xfrm>
                <a:off x="3425044" y="1127805"/>
                <a:ext cx="146160" cy="2592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15D5EC7-A2AC-3EC8-59B8-3BCB306091C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16044" y="1118805"/>
                  <a:ext cx="16380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0513097-D2E1-B029-22F0-213C7305EAF9}"/>
              </a:ext>
            </a:extLst>
          </p:cNvPr>
          <p:cNvGrpSpPr/>
          <p:nvPr/>
        </p:nvGrpSpPr>
        <p:grpSpPr>
          <a:xfrm>
            <a:off x="3742204" y="1123485"/>
            <a:ext cx="1434240" cy="295920"/>
            <a:chOff x="3742204" y="1123485"/>
            <a:chExt cx="143424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65B6E61-8E6C-A95B-AD9D-2DCBE678D33E}"/>
                    </a:ext>
                  </a:extLst>
                </p14:cNvPr>
                <p14:cNvContentPartPr/>
                <p14:nvPr/>
              </p14:nvContentPartPr>
              <p14:xfrm>
                <a:off x="3742204" y="1222845"/>
                <a:ext cx="202320" cy="183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65B6E61-8E6C-A95B-AD9D-2DCBE678D3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33564" y="1213845"/>
                  <a:ext cx="219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047B74F-99C7-F89C-3D36-2AA5DFAEADF8}"/>
                    </a:ext>
                  </a:extLst>
                </p14:cNvPr>
                <p14:cNvContentPartPr/>
                <p14:nvPr/>
              </p14:nvContentPartPr>
              <p14:xfrm>
                <a:off x="3927244" y="1164525"/>
                <a:ext cx="82800" cy="1803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047B74F-99C7-F89C-3D36-2AA5DFAEAD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18244" y="1155525"/>
                  <a:ext cx="1004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256416A-0725-2ECC-AF54-34866101CC9B}"/>
                    </a:ext>
                  </a:extLst>
                </p14:cNvPr>
                <p14:cNvContentPartPr/>
                <p14:nvPr/>
              </p14:nvContentPartPr>
              <p14:xfrm>
                <a:off x="4064044" y="1134285"/>
                <a:ext cx="109440" cy="1335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256416A-0725-2ECC-AF54-34866101CC9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55044" y="1125645"/>
                  <a:ext cx="127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E6FBCEF-9351-C286-4EB5-4DFABF2C83E9}"/>
                    </a:ext>
                  </a:extLst>
                </p14:cNvPr>
                <p14:cNvContentPartPr/>
                <p14:nvPr/>
              </p14:nvContentPartPr>
              <p14:xfrm>
                <a:off x="4211284" y="1151565"/>
                <a:ext cx="102960" cy="1191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E6FBCEF-9351-C286-4EB5-4DFABF2C83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02644" y="1142925"/>
                  <a:ext cx="120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6423179-579F-E0FA-0CEF-86B1C0434CDF}"/>
                    </a:ext>
                  </a:extLst>
                </p14:cNvPr>
                <p14:cNvContentPartPr/>
                <p14:nvPr/>
              </p14:nvContentPartPr>
              <p14:xfrm>
                <a:off x="4223524" y="1140405"/>
                <a:ext cx="254160" cy="2372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6423179-579F-E0FA-0CEF-86B1C0434C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14524" y="1131765"/>
                  <a:ext cx="2718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403E779-AC0F-CB2B-84D1-45C26245BE42}"/>
                    </a:ext>
                  </a:extLst>
                </p14:cNvPr>
                <p14:cNvContentPartPr/>
                <p14:nvPr/>
              </p14:nvContentPartPr>
              <p14:xfrm>
                <a:off x="4366804" y="1208445"/>
                <a:ext cx="165600" cy="936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403E779-AC0F-CB2B-84D1-45C26245BE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57804" y="1199805"/>
                  <a:ext cx="1832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76D3001-2E6F-1938-ECDB-8096D4C33748}"/>
                    </a:ext>
                  </a:extLst>
                </p14:cNvPr>
                <p14:cNvContentPartPr/>
                <p14:nvPr/>
              </p14:nvContentPartPr>
              <p14:xfrm>
                <a:off x="4493884" y="1168125"/>
                <a:ext cx="138960" cy="1724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76D3001-2E6F-1938-ECDB-8096D4C337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84884" y="1159485"/>
                  <a:ext cx="1566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C3DFE18-D373-26F6-1611-B4E9F7E4CD17}"/>
                    </a:ext>
                  </a:extLst>
                </p14:cNvPr>
                <p14:cNvContentPartPr/>
                <p14:nvPr/>
              </p14:nvContentPartPr>
              <p14:xfrm>
                <a:off x="4637164" y="1123485"/>
                <a:ext cx="118800" cy="1706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C3DFE18-D373-26F6-1611-B4E9F7E4CD1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28164" y="1114485"/>
                  <a:ext cx="136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3720F4E-BCF7-3AF9-81F8-700D353B3296}"/>
                    </a:ext>
                  </a:extLst>
                </p14:cNvPr>
                <p14:cNvContentPartPr/>
                <p14:nvPr/>
              </p14:nvContentPartPr>
              <p14:xfrm>
                <a:off x="4776484" y="1125645"/>
                <a:ext cx="165600" cy="2196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3720F4E-BCF7-3AF9-81F8-700D353B32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67484" y="1117005"/>
                  <a:ext cx="183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79F9B30F-73D2-DD87-680B-12EAC68215E4}"/>
                    </a:ext>
                  </a:extLst>
                </p14:cNvPr>
                <p14:cNvContentPartPr/>
                <p14:nvPr/>
              </p14:nvContentPartPr>
              <p14:xfrm>
                <a:off x="4828684" y="1195125"/>
                <a:ext cx="100440" cy="1134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79F9B30F-73D2-DD87-680B-12EAC68215E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20044" y="1186125"/>
                  <a:ext cx="118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404699E-C847-B51A-4BB7-08E5B6D95389}"/>
                    </a:ext>
                  </a:extLst>
                </p14:cNvPr>
                <p14:cNvContentPartPr/>
                <p14:nvPr/>
              </p14:nvContentPartPr>
              <p14:xfrm>
                <a:off x="4955404" y="1172805"/>
                <a:ext cx="126360" cy="1404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404699E-C847-B51A-4BB7-08E5B6D953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46404" y="1164165"/>
                  <a:ext cx="144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AB5CA67-EFE9-641B-E717-3A8B6065B1FC}"/>
                    </a:ext>
                  </a:extLst>
                </p14:cNvPr>
                <p14:cNvContentPartPr/>
                <p14:nvPr/>
              </p14:nvContentPartPr>
              <p14:xfrm>
                <a:off x="4946404" y="1333005"/>
                <a:ext cx="230040" cy="864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AB5CA67-EFE9-641B-E717-3A8B6065B1F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37764" y="1324005"/>
                  <a:ext cx="24768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58D7F654-0BFD-054B-518E-D1C79A109E17}"/>
                  </a:ext>
                </a:extLst>
              </p14:cNvPr>
              <p14:cNvContentPartPr/>
              <p14:nvPr/>
            </p14:nvContentPartPr>
            <p14:xfrm>
              <a:off x="2651044" y="4749405"/>
              <a:ext cx="2940480" cy="14220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58D7F654-0BFD-054B-518E-D1C79A109E1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42404" y="4740405"/>
                <a:ext cx="2958120" cy="15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그룹 39">
            <a:extLst>
              <a:ext uri="{FF2B5EF4-FFF2-40B4-BE49-F238E27FC236}">
                <a16:creationId xmlns:a16="http://schemas.microsoft.com/office/drawing/2014/main" id="{522A88A7-37A8-B25D-AF47-B33E2F5FD54E}"/>
              </a:ext>
            </a:extLst>
          </p:cNvPr>
          <p:cNvGrpSpPr/>
          <p:nvPr/>
        </p:nvGrpSpPr>
        <p:grpSpPr>
          <a:xfrm>
            <a:off x="3112204" y="5002845"/>
            <a:ext cx="1499400" cy="518040"/>
            <a:chOff x="3112204" y="5002845"/>
            <a:chExt cx="1499400" cy="51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537196C-A414-9F55-87D2-FCB6410DF152}"/>
                    </a:ext>
                  </a:extLst>
                </p14:cNvPr>
                <p14:cNvContentPartPr/>
                <p14:nvPr/>
              </p14:nvContentPartPr>
              <p14:xfrm>
                <a:off x="3112204" y="5016885"/>
                <a:ext cx="208800" cy="223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537196C-A414-9F55-87D2-FCB6410DF1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03564" y="5007885"/>
                  <a:ext cx="226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C2D11756-D45B-7E0F-9512-E5859A07EAD5}"/>
                    </a:ext>
                  </a:extLst>
                </p14:cNvPr>
                <p14:cNvContentPartPr/>
                <p14:nvPr/>
              </p14:nvContentPartPr>
              <p14:xfrm>
                <a:off x="3159724" y="5055765"/>
                <a:ext cx="167760" cy="1350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C2D11756-D45B-7E0F-9512-E5859A07EAD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50724" y="5046765"/>
                  <a:ext cx="185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8D84B072-9E7E-857F-525A-7036B60BFB03}"/>
                    </a:ext>
                  </a:extLst>
                </p14:cNvPr>
                <p14:cNvContentPartPr/>
                <p14:nvPr/>
              </p14:nvContentPartPr>
              <p14:xfrm>
                <a:off x="3200764" y="5255205"/>
                <a:ext cx="147240" cy="9504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8D84B072-9E7E-857F-525A-7036B60BFB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91764" y="5246205"/>
                  <a:ext cx="164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9DC0D00-3A97-5F1A-73CA-0ECA20CFCDCB}"/>
                    </a:ext>
                  </a:extLst>
                </p14:cNvPr>
                <p14:cNvContentPartPr/>
                <p14:nvPr/>
              </p14:nvContentPartPr>
              <p14:xfrm>
                <a:off x="3393364" y="5002845"/>
                <a:ext cx="211680" cy="3175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9DC0D00-3A97-5F1A-73CA-0ECA20CFCDC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84364" y="4994205"/>
                  <a:ext cx="2293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7EEB601E-C4F7-8D79-CBBA-F55241BD76B9}"/>
                    </a:ext>
                  </a:extLst>
                </p14:cNvPr>
                <p14:cNvContentPartPr/>
                <p14:nvPr/>
              </p14:nvContentPartPr>
              <p14:xfrm>
                <a:off x="3833644" y="5011485"/>
                <a:ext cx="193320" cy="2350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7EEB601E-C4F7-8D79-CBBA-F55241BD76B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24644" y="5002845"/>
                  <a:ext cx="210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D60A319-00C6-4BD1-CCC6-7BCC073FD5E3}"/>
                    </a:ext>
                  </a:extLst>
                </p14:cNvPr>
                <p14:cNvContentPartPr/>
                <p14:nvPr/>
              </p14:nvContentPartPr>
              <p14:xfrm>
                <a:off x="3980884" y="5047125"/>
                <a:ext cx="176400" cy="2847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D60A319-00C6-4BD1-CCC6-7BCC073FD5E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71884" y="5038125"/>
                  <a:ext cx="1940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5B50DC7-E7EB-B2CF-A49A-05438A22DCB5}"/>
                    </a:ext>
                  </a:extLst>
                </p14:cNvPr>
                <p14:cNvContentPartPr/>
                <p14:nvPr/>
              </p14:nvContentPartPr>
              <p14:xfrm>
                <a:off x="4128124" y="5063685"/>
                <a:ext cx="172800" cy="1785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5B50DC7-E7EB-B2CF-A49A-05438A22DC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19124" y="5055045"/>
                  <a:ext cx="1904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9BCD5CA3-4A90-86DB-F496-E5A52945ED11}"/>
                    </a:ext>
                  </a:extLst>
                </p14:cNvPr>
                <p14:cNvContentPartPr/>
                <p14:nvPr/>
              </p14:nvContentPartPr>
              <p14:xfrm>
                <a:off x="4233604" y="5107245"/>
                <a:ext cx="150120" cy="4136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9BCD5CA3-4A90-86DB-F496-E5A52945ED1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24604" y="5098245"/>
                  <a:ext cx="1677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4FCD25EE-2D21-8AE0-8849-E864C89D8583}"/>
                    </a:ext>
                  </a:extLst>
                </p14:cNvPr>
                <p14:cNvContentPartPr/>
                <p14:nvPr/>
              </p14:nvContentPartPr>
              <p14:xfrm>
                <a:off x="4384444" y="5122662"/>
                <a:ext cx="128880" cy="1533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4FCD25EE-2D21-8AE0-8849-E864C89D85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75444" y="5113662"/>
                  <a:ext cx="146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309D994-7DF4-686F-5BD7-786A5D52A51C}"/>
                    </a:ext>
                  </a:extLst>
                </p14:cNvPr>
                <p14:cNvContentPartPr/>
                <p14:nvPr/>
              </p14:nvContentPartPr>
              <p14:xfrm>
                <a:off x="4420804" y="5218125"/>
                <a:ext cx="190800" cy="2350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309D994-7DF4-686F-5BD7-786A5D52A51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12164" y="5209125"/>
                  <a:ext cx="20844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31BF98A-354F-88CD-D631-6F09FF845487}"/>
              </a:ext>
            </a:extLst>
          </p:cNvPr>
          <p:cNvGrpSpPr/>
          <p:nvPr/>
        </p:nvGrpSpPr>
        <p:grpSpPr>
          <a:xfrm>
            <a:off x="4847404" y="5091342"/>
            <a:ext cx="662400" cy="302760"/>
            <a:chOff x="4847404" y="5091342"/>
            <a:chExt cx="66240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48B38F2-6E8B-1A97-09F9-3F0BDE1124C4}"/>
                    </a:ext>
                  </a:extLst>
                </p14:cNvPr>
                <p14:cNvContentPartPr/>
                <p14:nvPr/>
              </p14:nvContentPartPr>
              <p14:xfrm>
                <a:off x="4847404" y="5176302"/>
                <a:ext cx="129240" cy="1346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48B38F2-6E8B-1A97-09F9-3F0BDE1124C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38404" y="5167302"/>
                  <a:ext cx="146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378B344B-B174-C54A-9FA9-39E1ED4A84DF}"/>
                    </a:ext>
                  </a:extLst>
                </p14:cNvPr>
                <p14:cNvContentPartPr/>
                <p14:nvPr/>
              </p14:nvContentPartPr>
              <p14:xfrm>
                <a:off x="4949284" y="5188542"/>
                <a:ext cx="99720" cy="1573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378B344B-B174-C54A-9FA9-39E1ED4A84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40284" y="5179542"/>
                  <a:ext cx="117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E9ED8847-EF9E-C338-B294-24DB1CC3CCAB}"/>
                    </a:ext>
                  </a:extLst>
                </p14:cNvPr>
                <p14:cNvContentPartPr/>
                <p14:nvPr/>
              </p14:nvContentPartPr>
              <p14:xfrm>
                <a:off x="5045404" y="5158302"/>
                <a:ext cx="144720" cy="1879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E9ED8847-EF9E-C338-B294-24DB1CC3CCA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36764" y="5149662"/>
                  <a:ext cx="162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4B95BC4-8420-FFA4-A714-056FF48C9981}"/>
                    </a:ext>
                  </a:extLst>
                </p14:cNvPr>
                <p14:cNvContentPartPr/>
                <p14:nvPr/>
              </p14:nvContentPartPr>
              <p14:xfrm>
                <a:off x="5165644" y="5091342"/>
                <a:ext cx="146160" cy="3027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4B95BC4-8420-FFA4-A714-056FF48C998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57004" y="5082342"/>
                  <a:ext cx="1638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18615886-E570-FB18-DDDA-B5DF2C819A49}"/>
                    </a:ext>
                  </a:extLst>
                </p14:cNvPr>
                <p14:cNvContentPartPr/>
                <p14:nvPr/>
              </p14:nvContentPartPr>
              <p14:xfrm>
                <a:off x="5505484" y="5341542"/>
                <a:ext cx="4320" cy="291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18615886-E570-FB18-DDDA-B5DF2C819A4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96844" y="5332902"/>
                  <a:ext cx="21960" cy="4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4694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의미 망</a:t>
            </a:r>
            <a:r>
              <a:rPr lang="en-US" altLang="ko-KR" dirty="0"/>
              <a:t>(Semantic Network)</a:t>
            </a:r>
          </a:p>
          <a:p>
            <a:pPr lvl="1"/>
            <a:r>
              <a:rPr lang="ko-KR" altLang="en-US" dirty="0"/>
              <a:t>모든 지식을 그래프로 표현</a:t>
            </a:r>
          </a:p>
          <a:p>
            <a:pPr lvl="1"/>
            <a:r>
              <a:rPr lang="ko-KR" altLang="en-US" dirty="0"/>
              <a:t>인간의 연상기억의 심리학적 모델</a:t>
            </a:r>
          </a:p>
          <a:p>
            <a:pPr lvl="1"/>
            <a:r>
              <a:rPr lang="ko-KR" altLang="en-US" dirty="0"/>
              <a:t>지식을 구조적으로 표현한 최초의 경우</a:t>
            </a:r>
          </a:p>
          <a:p>
            <a:pPr lvl="1"/>
            <a:r>
              <a:rPr lang="ko-KR" altLang="en-US" dirty="0"/>
              <a:t>자연어 처리에 많이 이용</a:t>
            </a:r>
          </a:p>
          <a:p>
            <a:pPr lvl="1"/>
            <a:r>
              <a:rPr lang="ko-KR" altLang="en-US" dirty="0"/>
              <a:t>분류에 관한 </a:t>
            </a:r>
            <a:r>
              <a:rPr lang="en-US" altLang="ko-KR" dirty="0"/>
              <a:t>domain</a:t>
            </a:r>
            <a:r>
              <a:rPr lang="ko-KR" altLang="en-US" dirty="0"/>
              <a:t>의 표현에 유용</a:t>
            </a:r>
          </a:p>
          <a:p>
            <a:pPr lvl="1"/>
            <a:r>
              <a:rPr lang="ko-KR" altLang="en-US" dirty="0"/>
              <a:t>단점 </a:t>
            </a:r>
          </a:p>
          <a:p>
            <a:pPr lvl="2"/>
            <a:r>
              <a:rPr lang="ko-KR" altLang="en-US" sz="1800" dirty="0"/>
              <a:t>각 노드나 관계가 무엇을 의미하는지 명확히 밝힐 수 있는 의미체계</a:t>
            </a:r>
            <a:r>
              <a:rPr lang="en-US" altLang="ko-KR" sz="1800" dirty="0"/>
              <a:t>(Semantics)</a:t>
            </a:r>
            <a:r>
              <a:rPr lang="ko-KR" altLang="en-US" sz="1800" dirty="0"/>
              <a:t>가 부족</a:t>
            </a:r>
          </a:p>
          <a:p>
            <a:pPr lvl="1"/>
            <a:r>
              <a:rPr lang="ko-KR" altLang="en-US" dirty="0"/>
              <a:t>구성</a:t>
            </a:r>
          </a:p>
          <a:p>
            <a:pPr lvl="2"/>
            <a:r>
              <a:rPr lang="ko-KR" altLang="en-US" sz="1800" dirty="0"/>
              <a:t>노드</a:t>
            </a:r>
            <a:r>
              <a:rPr lang="en-US" altLang="ko-KR" sz="1800" dirty="0"/>
              <a:t>(node) : </a:t>
            </a:r>
            <a:r>
              <a:rPr lang="ko-KR" altLang="en-US" sz="1800" dirty="0"/>
              <a:t>개체</a:t>
            </a:r>
            <a:r>
              <a:rPr lang="en-US" altLang="ko-KR" sz="1800" dirty="0"/>
              <a:t>(object), </a:t>
            </a:r>
            <a:r>
              <a:rPr lang="ko-KR" altLang="en-US" sz="1800" dirty="0"/>
              <a:t>개념</a:t>
            </a:r>
            <a:r>
              <a:rPr lang="en-US" altLang="ko-KR" sz="1800" dirty="0"/>
              <a:t>(concept), </a:t>
            </a:r>
            <a:r>
              <a:rPr lang="ko-KR" altLang="en-US" sz="1800" dirty="0"/>
              <a:t>사건</a:t>
            </a:r>
            <a:r>
              <a:rPr lang="en-US" altLang="ko-KR" sz="1800" dirty="0"/>
              <a:t>(event)</a:t>
            </a:r>
          </a:p>
          <a:p>
            <a:pPr lvl="2"/>
            <a:r>
              <a:rPr lang="ko-KR" altLang="en-US" sz="1800" dirty="0"/>
              <a:t>아크</a:t>
            </a:r>
            <a:r>
              <a:rPr lang="en-US" altLang="ko-KR" sz="1800" dirty="0"/>
              <a:t>(arc) : </a:t>
            </a:r>
            <a:r>
              <a:rPr lang="ko-KR" altLang="en-US" sz="1800" dirty="0" err="1"/>
              <a:t>노드간의</a:t>
            </a:r>
            <a:r>
              <a:rPr lang="ko-KR" altLang="en-US" sz="1800" dirty="0"/>
              <a:t> 관계</a:t>
            </a:r>
            <a:r>
              <a:rPr lang="en-US" altLang="ko-KR" sz="1800" dirty="0"/>
              <a:t>(relationship)</a:t>
            </a:r>
          </a:p>
          <a:p>
            <a:pPr lvl="2"/>
            <a:r>
              <a:rPr lang="ko-KR" altLang="en-US" sz="1800" dirty="0"/>
              <a:t>아크를 순서대로 </a:t>
            </a:r>
            <a:r>
              <a:rPr lang="ko-KR" altLang="en-US" sz="1800" dirty="0" err="1"/>
              <a:t>따라감으로써</a:t>
            </a:r>
            <a:r>
              <a:rPr lang="ko-KR" altLang="en-US" sz="1800" dirty="0"/>
              <a:t> 관련된 지식을 차례대로 추출 </a:t>
            </a:r>
            <a:r>
              <a:rPr lang="ko-KR" altLang="en-US" sz="1800" dirty="0">
                <a:sym typeface="Wingdings" panose="05000000000000000000" pitchFamily="2" charset="2"/>
              </a:rPr>
              <a:t> 연상능력</a:t>
            </a:r>
            <a:r>
              <a:rPr lang="en-US" altLang="ko-KR" sz="1800" dirty="0">
                <a:sym typeface="Wingdings" panose="05000000000000000000" pitchFamily="2" charset="2"/>
              </a:rPr>
              <a:t>(association capability)</a:t>
            </a:r>
            <a:endParaRPr lang="en-US" altLang="ko-KR" sz="1800" dirty="0"/>
          </a:p>
          <a:p>
            <a:pPr lvl="2"/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7D0C60A-C28D-95C2-4A69-DC923B1AF1C0}"/>
                  </a:ext>
                </a:extLst>
              </p14:cNvPr>
              <p14:cNvContentPartPr/>
              <p14:nvPr/>
            </p14:nvContentPartPr>
            <p14:xfrm>
              <a:off x="3014644" y="4230582"/>
              <a:ext cx="2907000" cy="1998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7D0C60A-C28D-95C2-4A69-DC923B1AF1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6004" y="4221582"/>
                <a:ext cx="29246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5E97CAD-581A-D18B-D0D5-2C9480C65AE2}"/>
                  </a:ext>
                </a:extLst>
              </p14:cNvPr>
              <p14:cNvContentPartPr/>
              <p14:nvPr/>
            </p14:nvContentPartPr>
            <p14:xfrm>
              <a:off x="4127764" y="4977942"/>
              <a:ext cx="572760" cy="4230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5E97CAD-581A-D18B-D0D5-2C9480C65A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8764" y="4969302"/>
                <a:ext cx="59040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DDC3816-283F-E2FC-AD6F-DFCFF4B50188}"/>
                  </a:ext>
                </a:extLst>
              </p14:cNvPr>
              <p14:cNvContentPartPr/>
              <p14:nvPr/>
            </p14:nvContentPartPr>
            <p14:xfrm>
              <a:off x="5439604" y="5713062"/>
              <a:ext cx="3089880" cy="1368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DDC3816-283F-E2FC-AD6F-DFCFF4B501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30964" y="5704062"/>
                <a:ext cx="31075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66DE40E-563C-8039-7662-6B545D05F6FA}"/>
                  </a:ext>
                </a:extLst>
              </p14:cNvPr>
              <p14:cNvContentPartPr/>
              <p14:nvPr/>
            </p14:nvContentPartPr>
            <p14:xfrm>
              <a:off x="8642524" y="5114742"/>
              <a:ext cx="506160" cy="5335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66DE40E-563C-8039-7662-6B545D05F6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33524" y="5106102"/>
                <a:ext cx="523800" cy="55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5F0E41D9-96EF-3207-C46D-27D22AC7D272}"/>
              </a:ext>
            </a:extLst>
          </p:cNvPr>
          <p:cNvGrpSpPr/>
          <p:nvPr/>
        </p:nvGrpSpPr>
        <p:grpSpPr>
          <a:xfrm>
            <a:off x="9113044" y="4767405"/>
            <a:ext cx="1244520" cy="374400"/>
            <a:chOff x="9113044" y="4767405"/>
            <a:chExt cx="1244520" cy="37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9897B9D-CDA1-2F42-EA0A-FE511AA04515}"/>
                    </a:ext>
                  </a:extLst>
                </p14:cNvPr>
                <p14:cNvContentPartPr/>
                <p14:nvPr/>
              </p14:nvContentPartPr>
              <p14:xfrm>
                <a:off x="9113044" y="4845165"/>
                <a:ext cx="106560" cy="1594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9897B9D-CDA1-2F42-EA0A-FE511AA045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04044" y="4836525"/>
                  <a:ext cx="1242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17E58CB-2715-EA49-E4E9-976699996B32}"/>
                    </a:ext>
                  </a:extLst>
                </p14:cNvPr>
                <p14:cNvContentPartPr/>
                <p14:nvPr/>
              </p14:nvContentPartPr>
              <p14:xfrm>
                <a:off x="9263164" y="4821405"/>
                <a:ext cx="21960" cy="1299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17E58CB-2715-EA49-E4E9-976699996B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54164" y="4812405"/>
                  <a:ext cx="396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103159F-1CCD-06C3-7C52-87D36B6E80F5}"/>
                    </a:ext>
                  </a:extLst>
                </p14:cNvPr>
                <p14:cNvContentPartPr/>
                <p14:nvPr/>
              </p14:nvContentPartPr>
              <p14:xfrm>
                <a:off x="9232204" y="4974405"/>
                <a:ext cx="123120" cy="806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103159F-1CCD-06C3-7C52-87D36B6E80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23204" y="4965405"/>
                  <a:ext cx="140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C4AABAEB-D0AB-2AA1-7D4D-904490EF2EBF}"/>
                    </a:ext>
                  </a:extLst>
                </p14:cNvPr>
                <p14:cNvContentPartPr/>
                <p14:nvPr/>
              </p14:nvContentPartPr>
              <p14:xfrm>
                <a:off x="9322564" y="4799085"/>
                <a:ext cx="212760" cy="1458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C4AABAEB-D0AB-2AA1-7D4D-904490EF2E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13924" y="4790445"/>
                  <a:ext cx="2304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5B98A6E-024F-C7B3-D945-AA5302CF157B}"/>
                    </a:ext>
                  </a:extLst>
                </p14:cNvPr>
                <p14:cNvContentPartPr/>
                <p14:nvPr/>
              </p14:nvContentPartPr>
              <p14:xfrm>
                <a:off x="9423364" y="4846965"/>
                <a:ext cx="209160" cy="2250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5B98A6E-024F-C7B3-D945-AA5302CF15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14364" y="4838325"/>
                  <a:ext cx="226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6E44FD6-B3F2-E1B2-824E-F0CB388F9549}"/>
                    </a:ext>
                  </a:extLst>
                </p14:cNvPr>
                <p14:cNvContentPartPr/>
                <p14:nvPr/>
              </p14:nvContentPartPr>
              <p14:xfrm>
                <a:off x="9529564" y="4961805"/>
                <a:ext cx="97200" cy="1123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6E44FD6-B3F2-E1B2-824E-F0CB388F95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20564" y="4952805"/>
                  <a:ext cx="1148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ED87D34-79A7-75E9-A0A8-163AC0311CD7}"/>
                    </a:ext>
                  </a:extLst>
                </p14:cNvPr>
                <p14:cNvContentPartPr/>
                <p14:nvPr/>
              </p14:nvContentPartPr>
              <p14:xfrm>
                <a:off x="9645484" y="4967925"/>
                <a:ext cx="72360" cy="986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ED87D34-79A7-75E9-A0A8-163AC0311C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36844" y="4958925"/>
                  <a:ext cx="90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6955900-9304-0E6E-F238-825FB47AD29F}"/>
                    </a:ext>
                  </a:extLst>
                </p14:cNvPr>
                <p14:cNvContentPartPr/>
                <p14:nvPr/>
              </p14:nvContentPartPr>
              <p14:xfrm>
                <a:off x="9829084" y="4772805"/>
                <a:ext cx="101520" cy="1656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6955900-9304-0E6E-F238-825FB47AD2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20444" y="4764165"/>
                  <a:ext cx="119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7A4318A-8B9C-1B88-0E1A-B04419E1632B}"/>
                    </a:ext>
                  </a:extLst>
                </p14:cNvPr>
                <p14:cNvContentPartPr/>
                <p14:nvPr/>
              </p14:nvContentPartPr>
              <p14:xfrm>
                <a:off x="9965884" y="4767405"/>
                <a:ext cx="127440" cy="1360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7A4318A-8B9C-1B88-0E1A-B04419E1632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56884" y="4758765"/>
                  <a:ext cx="1450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EBBB5C4-44CA-5B39-ACDB-0AFF244626DA}"/>
                    </a:ext>
                  </a:extLst>
                </p14:cNvPr>
                <p14:cNvContentPartPr/>
                <p14:nvPr/>
              </p14:nvContentPartPr>
              <p14:xfrm>
                <a:off x="9901444" y="4957845"/>
                <a:ext cx="155160" cy="17964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EBBB5C4-44CA-5B39-ACDB-0AFF244626D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92444" y="4949205"/>
                  <a:ext cx="172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F028611-86AD-51E1-F59B-0FDFCF7602CB}"/>
                    </a:ext>
                  </a:extLst>
                </p14:cNvPr>
                <p14:cNvContentPartPr/>
                <p14:nvPr/>
              </p14:nvContentPartPr>
              <p14:xfrm>
                <a:off x="10043284" y="4821765"/>
                <a:ext cx="172080" cy="3200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F028611-86AD-51E1-F59B-0FDFCF7602C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34644" y="4813125"/>
                  <a:ext cx="189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0170CA5-34B2-0FAB-AB16-BD4BBC73AC19}"/>
                    </a:ext>
                  </a:extLst>
                </p14:cNvPr>
                <p14:cNvContentPartPr/>
                <p14:nvPr/>
              </p14:nvContentPartPr>
              <p14:xfrm>
                <a:off x="10345684" y="5080605"/>
                <a:ext cx="11880" cy="162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0170CA5-34B2-0FAB-AB16-BD4BBC73AC1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37044" y="5071965"/>
                  <a:ext cx="2952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637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E68BC-1F1F-44CD-BED0-CE127F6D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 fontAlgn="base" latinLnBrk="0"/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지식의 차이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49CDB-4DED-41CA-8BD3-B2FB80F3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데이터</a:t>
            </a:r>
          </a:p>
          <a:p>
            <a:pPr lvl="1"/>
            <a:r>
              <a:rPr lang="ko-KR" altLang="en-US" sz="1400" dirty="0"/>
              <a:t>눈</a:t>
            </a:r>
            <a:r>
              <a:rPr lang="en-US" altLang="ko-KR" sz="1400" dirty="0"/>
              <a:t>, </a:t>
            </a:r>
            <a:r>
              <a:rPr lang="ko-KR" altLang="en-US" sz="1400" dirty="0"/>
              <a:t>귀 등과 같은 감각기관을 통해 외부 세계의 사실을 그대로 표현한 것  불필요한 데이터가 많이 포함 </a:t>
            </a:r>
          </a:p>
          <a:p>
            <a:r>
              <a:rPr lang="ko-KR" altLang="en-US" sz="1800" dirty="0"/>
              <a:t>정보</a:t>
            </a:r>
          </a:p>
          <a:p>
            <a:pPr lvl="1"/>
            <a:r>
              <a:rPr lang="ko-KR" altLang="en-US" sz="1400" dirty="0"/>
              <a:t>소유하고 있는 사람에게 의미가 있도록 조직화된 데이터</a:t>
            </a:r>
          </a:p>
          <a:p>
            <a:r>
              <a:rPr lang="ko-KR" altLang="en-US" sz="1800" dirty="0"/>
              <a:t>지식</a:t>
            </a:r>
          </a:p>
          <a:p>
            <a:pPr lvl="1"/>
            <a:r>
              <a:rPr lang="ko-KR" altLang="en-US" sz="1400" dirty="0"/>
              <a:t>정보를 개념화</a:t>
            </a:r>
            <a:r>
              <a:rPr lang="en-US" altLang="ko-KR" sz="1400" dirty="0"/>
              <a:t>, </a:t>
            </a:r>
            <a:r>
              <a:rPr lang="ko-KR" altLang="en-US" sz="1400" dirty="0"/>
              <a:t>체계화 </a:t>
            </a:r>
            <a:r>
              <a:rPr lang="ko-KR" altLang="en-US" sz="1400" dirty="0" err="1"/>
              <a:t>한것</a:t>
            </a:r>
            <a:endParaRPr lang="ko-KR" altLang="en-US" sz="1400" dirty="0"/>
          </a:p>
          <a:p>
            <a:pPr lvl="1"/>
            <a:r>
              <a:rPr lang="ko-KR" altLang="en-US" sz="1400" dirty="0"/>
              <a:t>이용할 수 있는 형태로 구조화 한 것</a:t>
            </a:r>
          </a:p>
          <a:p>
            <a:pPr lvl="1"/>
            <a:r>
              <a:rPr lang="ko-KR" altLang="en-US" sz="1400" dirty="0"/>
              <a:t>어떻게 </a:t>
            </a:r>
            <a:r>
              <a:rPr lang="ko-KR" altLang="en-US" sz="1400" dirty="0" err="1"/>
              <a:t>구조화하는</a:t>
            </a:r>
            <a:r>
              <a:rPr lang="ko-KR" altLang="en-US" sz="1400" dirty="0"/>
              <a:t> 가는 지식의 이용 목적에 따라 결정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8756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의미 망</a:t>
            </a:r>
            <a:r>
              <a:rPr lang="en-US" altLang="ko-KR" dirty="0"/>
              <a:t>(Semantic Network)</a:t>
            </a:r>
          </a:p>
          <a:p>
            <a:pPr lvl="2"/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8ABB6F-FCDA-4328-B61F-D39E24AB0305}"/>
              </a:ext>
            </a:extLst>
          </p:cNvPr>
          <p:cNvGrpSpPr>
            <a:grpSpLocks/>
          </p:cNvGrpSpPr>
          <p:nvPr/>
        </p:nvGrpSpPr>
        <p:grpSpPr bwMode="auto">
          <a:xfrm>
            <a:off x="2576514" y="1905000"/>
            <a:ext cx="4994275" cy="2133600"/>
            <a:chOff x="1584" y="1296"/>
            <a:chExt cx="3408" cy="134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E89AE7E-47BF-49B9-ADBF-63FAFCE39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344"/>
              <a:ext cx="912" cy="48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소크라</a:t>
              </a:r>
            </a:p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테스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685C9D-D068-44E2-B6FE-E82A4D685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296"/>
              <a:ext cx="3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isA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86625B-5A73-49F8-913B-5A8190EA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872"/>
              <a:ext cx="4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Has</a:t>
              </a: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3448DED2-D431-46A2-A579-8C18151F1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584"/>
              <a:ext cx="33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2896EE9-DFEF-47DE-BFA3-3F41A1974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344"/>
              <a:ext cx="912" cy="48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인</a:t>
              </a:r>
            </a:p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간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0BA068-0CB2-4DB0-A72D-6F736DC55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296"/>
              <a:ext cx="3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isA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1A9AF16B-9FB3-48EA-B870-4C6E4020C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584"/>
              <a:ext cx="33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DE8C50-CC01-4224-9B6D-37B22BD73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344"/>
              <a:ext cx="912" cy="48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반드시</a:t>
              </a:r>
            </a:p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죽는다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6B3927C-11F5-4C68-A231-DFB2300EA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160"/>
              <a:ext cx="912" cy="48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발</a:t>
              </a: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574D08B4-9263-4A10-99E2-B89C550EB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24"/>
              <a:ext cx="0" cy="33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5F1C60-7FE0-468B-B379-DBE0CF7AF66F}"/>
              </a:ext>
            </a:extLst>
          </p:cNvPr>
          <p:cNvGrpSpPr>
            <a:grpSpLocks/>
          </p:cNvGrpSpPr>
          <p:nvPr/>
        </p:nvGrpSpPr>
        <p:grpSpPr bwMode="auto">
          <a:xfrm>
            <a:off x="2490789" y="4114800"/>
            <a:ext cx="5627687" cy="1752600"/>
            <a:chOff x="1440" y="2640"/>
            <a:chExt cx="3840" cy="1104"/>
          </a:xfrm>
        </p:grpSpPr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F0C3D20D-6AB5-4CF3-897F-FA160E04F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976"/>
              <a:ext cx="585" cy="19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5578E0-7FAB-4305-9493-81FA6E631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2748"/>
              <a:ext cx="3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isA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1C4F5D-98E3-491A-8B58-16CDF2A0D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3108"/>
              <a:ext cx="3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isA</a:t>
              </a:r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10200AB0-DEEC-4A16-99B0-3F0752715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3216"/>
              <a:ext cx="47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FA5F545B-6872-4844-9686-F236B73034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3288"/>
              <a:ext cx="613" cy="12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C3A346-C2F4-4661-936E-FCCDA5563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76"/>
              <a:ext cx="5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CAN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394E52-B26C-4EE5-81A6-3F315AA7D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0"/>
              <a:ext cx="912" cy="48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참새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1534418-FCDB-4DDF-9A53-8DF228703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64"/>
              <a:ext cx="912" cy="48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타조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6F71B8E-58D1-4711-909B-A6B09107F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976"/>
              <a:ext cx="912" cy="48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새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786E88-4577-439E-830A-9B83638D6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976"/>
              <a:ext cx="912" cy="48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날다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9F5E8AB-EDAB-306C-2E71-35E758E70DB8}"/>
              </a:ext>
            </a:extLst>
          </p:cNvPr>
          <p:cNvGrpSpPr/>
          <p:nvPr/>
        </p:nvGrpSpPr>
        <p:grpSpPr>
          <a:xfrm>
            <a:off x="7793644" y="2182542"/>
            <a:ext cx="1038960" cy="407880"/>
            <a:chOff x="7793644" y="2182542"/>
            <a:chExt cx="1038960" cy="40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BA751463-059C-63AF-E45A-88CA4D31A2F5}"/>
                    </a:ext>
                  </a:extLst>
                </p14:cNvPr>
                <p14:cNvContentPartPr/>
                <p14:nvPr/>
              </p14:nvContentPartPr>
              <p14:xfrm>
                <a:off x="7793644" y="2344182"/>
                <a:ext cx="330120" cy="356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BA751463-059C-63AF-E45A-88CA4D31A2F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85004" y="2335182"/>
                  <a:ext cx="3477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8E69387-DE43-88A3-6805-3242AA5FDCD4}"/>
                    </a:ext>
                  </a:extLst>
                </p14:cNvPr>
                <p14:cNvContentPartPr/>
                <p14:nvPr/>
              </p14:nvContentPartPr>
              <p14:xfrm>
                <a:off x="8053564" y="2250222"/>
                <a:ext cx="111600" cy="2498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8E69387-DE43-88A3-6805-3242AA5FDC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44924" y="2241222"/>
                  <a:ext cx="1292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4DCAEC8-385A-0905-A70E-251ED82C7A95}"/>
                    </a:ext>
                  </a:extLst>
                </p14:cNvPr>
                <p14:cNvContentPartPr/>
                <p14:nvPr/>
              </p14:nvContentPartPr>
              <p14:xfrm>
                <a:off x="8283964" y="2182542"/>
                <a:ext cx="106560" cy="547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4DCAEC8-385A-0905-A70E-251ED82C7A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74964" y="2173542"/>
                  <a:ext cx="124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DFCB191-3F07-B4C6-D42B-619CD70A103C}"/>
                    </a:ext>
                  </a:extLst>
                </p14:cNvPr>
                <p14:cNvContentPartPr/>
                <p14:nvPr/>
              </p14:nvContentPartPr>
              <p14:xfrm>
                <a:off x="8268484" y="2304222"/>
                <a:ext cx="151920" cy="2862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DFCB191-3F07-B4C6-D42B-619CD70A10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59484" y="2295222"/>
                  <a:ext cx="1695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1B15CCA2-5CD1-C438-0294-091E32A03FE3}"/>
                    </a:ext>
                  </a:extLst>
                </p14:cNvPr>
                <p14:cNvContentPartPr/>
                <p14:nvPr/>
              </p14:nvContentPartPr>
              <p14:xfrm>
                <a:off x="8470444" y="2252382"/>
                <a:ext cx="204840" cy="3139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1B15CCA2-5CD1-C438-0294-091E32A03F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61804" y="2243742"/>
                  <a:ext cx="222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C3BA9845-5752-6D00-363E-06D0C65AE38A}"/>
                    </a:ext>
                  </a:extLst>
                </p14:cNvPr>
                <p14:cNvContentPartPr/>
                <p14:nvPr/>
              </p14:nvContentPartPr>
              <p14:xfrm>
                <a:off x="8823964" y="2489622"/>
                <a:ext cx="8640" cy="421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C3BA9845-5752-6D00-363E-06D0C65AE3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15324" y="2480982"/>
                  <a:ext cx="2628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BC134529-32A8-2789-1D0B-009FF5E07FB0}"/>
                  </a:ext>
                </a:extLst>
              </p14:cNvPr>
              <p14:cNvContentPartPr/>
              <p14:nvPr/>
            </p14:nvContentPartPr>
            <p14:xfrm>
              <a:off x="2584804" y="5096382"/>
              <a:ext cx="1120680" cy="94356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BC134529-32A8-2789-1D0B-009FF5E07F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76164" y="5087382"/>
                <a:ext cx="1138320" cy="9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그룹 49">
            <a:extLst>
              <a:ext uri="{FF2B5EF4-FFF2-40B4-BE49-F238E27FC236}">
                <a16:creationId xmlns:a16="http://schemas.microsoft.com/office/drawing/2014/main" id="{602EFD48-6DA6-D18B-8DC0-D62DE152BCE6}"/>
              </a:ext>
            </a:extLst>
          </p:cNvPr>
          <p:cNvGrpSpPr/>
          <p:nvPr/>
        </p:nvGrpSpPr>
        <p:grpSpPr>
          <a:xfrm>
            <a:off x="3653284" y="5363502"/>
            <a:ext cx="3083040" cy="1022760"/>
            <a:chOff x="3653284" y="5363502"/>
            <a:chExt cx="3083040" cy="102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094D2F3A-AC99-C881-757C-7FE2D861D9E8}"/>
                    </a:ext>
                  </a:extLst>
                </p14:cNvPr>
                <p14:cNvContentPartPr/>
                <p14:nvPr/>
              </p14:nvContentPartPr>
              <p14:xfrm>
                <a:off x="3653284" y="5839062"/>
                <a:ext cx="705240" cy="28080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094D2F3A-AC99-C881-757C-7FE2D861D9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44644" y="5830062"/>
                  <a:ext cx="7228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859AEBD-B6A8-1896-7D63-79ED257671D4}"/>
                    </a:ext>
                  </a:extLst>
                </p14:cNvPr>
                <p14:cNvContentPartPr/>
                <p14:nvPr/>
              </p14:nvContentPartPr>
              <p14:xfrm>
                <a:off x="4161244" y="5908542"/>
                <a:ext cx="182520" cy="41436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859AEBD-B6A8-1896-7D63-79ED257671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52604" y="5899542"/>
                  <a:ext cx="2001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0C54EDB8-F30C-CFA3-891A-997EFBC762D1}"/>
                    </a:ext>
                  </a:extLst>
                </p14:cNvPr>
                <p14:cNvContentPartPr/>
                <p14:nvPr/>
              </p14:nvContentPartPr>
              <p14:xfrm>
                <a:off x="4525564" y="6066942"/>
                <a:ext cx="266400" cy="2386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0C54EDB8-F30C-CFA3-891A-997EFBC762D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16564" y="6057942"/>
                  <a:ext cx="2840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6EE6951C-5FDE-59B0-0F87-C51019AEAB7A}"/>
                    </a:ext>
                  </a:extLst>
                </p14:cNvPr>
                <p14:cNvContentPartPr/>
                <p14:nvPr/>
              </p14:nvContentPartPr>
              <p14:xfrm>
                <a:off x="4672444" y="6142902"/>
                <a:ext cx="151200" cy="378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EE6951C-5FDE-59B0-0F87-C51019AEAB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63444" y="6134262"/>
                  <a:ext cx="1688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1820F93E-7448-4A80-B53E-C14099FC6506}"/>
                    </a:ext>
                  </a:extLst>
                </p14:cNvPr>
                <p14:cNvContentPartPr/>
                <p14:nvPr/>
              </p14:nvContentPartPr>
              <p14:xfrm>
                <a:off x="4834084" y="5952822"/>
                <a:ext cx="169200" cy="3992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1820F93E-7448-4A80-B53E-C14099FC650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25444" y="5944182"/>
                  <a:ext cx="1868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B129380D-7106-ABFB-6A84-E8918FA10382}"/>
                    </a:ext>
                  </a:extLst>
                </p14:cNvPr>
                <p14:cNvContentPartPr/>
                <p14:nvPr/>
              </p14:nvContentPartPr>
              <p14:xfrm>
                <a:off x="5058004" y="5896662"/>
                <a:ext cx="213840" cy="38988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B129380D-7106-ABFB-6A84-E8918FA103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49364" y="5888022"/>
                  <a:ext cx="231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616E672-0F5A-1475-6415-6DFDD991F239}"/>
                    </a:ext>
                  </a:extLst>
                </p14:cNvPr>
                <p14:cNvContentPartPr/>
                <p14:nvPr/>
              </p14:nvContentPartPr>
              <p14:xfrm>
                <a:off x="5339884" y="5945262"/>
                <a:ext cx="82080" cy="44100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616E672-0F5A-1475-6415-6DFDD991F2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30884" y="5936622"/>
                  <a:ext cx="997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626420FA-849D-652A-59CC-EC74005595E4}"/>
                    </a:ext>
                  </a:extLst>
                </p14:cNvPr>
                <p14:cNvContentPartPr/>
                <p14:nvPr/>
              </p14:nvContentPartPr>
              <p14:xfrm>
                <a:off x="5680804" y="5454582"/>
                <a:ext cx="970200" cy="6634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626420FA-849D-652A-59CC-EC74005595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71804" y="5445942"/>
                  <a:ext cx="98784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4C1592B1-28E6-DE3A-93AA-8C08F09A315A}"/>
                    </a:ext>
                  </a:extLst>
                </p14:cNvPr>
                <p14:cNvContentPartPr/>
                <p14:nvPr/>
              </p14:nvContentPartPr>
              <p14:xfrm>
                <a:off x="6360124" y="5363502"/>
                <a:ext cx="376200" cy="3070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4C1592B1-28E6-DE3A-93AA-8C08F09A31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51484" y="5354502"/>
                  <a:ext cx="393840" cy="32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305F07B-9012-F7E2-A5B9-A0E30200F503}"/>
              </a:ext>
            </a:extLst>
          </p:cNvPr>
          <p:cNvGrpSpPr/>
          <p:nvPr/>
        </p:nvGrpSpPr>
        <p:grpSpPr>
          <a:xfrm>
            <a:off x="5949004" y="1207662"/>
            <a:ext cx="559440" cy="276840"/>
            <a:chOff x="5949004" y="1207662"/>
            <a:chExt cx="55944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325A0CE-9483-C161-43A5-BA6929A21F41}"/>
                    </a:ext>
                  </a:extLst>
                </p14:cNvPr>
                <p14:cNvContentPartPr/>
                <p14:nvPr/>
              </p14:nvContentPartPr>
              <p14:xfrm>
                <a:off x="5949004" y="1272822"/>
                <a:ext cx="83520" cy="1364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3325A0CE-9483-C161-43A5-BA6929A21F4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40004" y="1263822"/>
                  <a:ext cx="1011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51FF55E-0161-99D8-A3AB-1D15BB1061B0}"/>
                    </a:ext>
                  </a:extLst>
                </p14:cNvPr>
                <p14:cNvContentPartPr/>
                <p14:nvPr/>
              </p14:nvContentPartPr>
              <p14:xfrm>
                <a:off x="6102004" y="1238262"/>
                <a:ext cx="27720" cy="16740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51FF55E-0161-99D8-A3AB-1D15BB1061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93004" y="1229622"/>
                  <a:ext cx="453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405FCE82-F2DE-4F60-F821-4D1F102D7945}"/>
                    </a:ext>
                  </a:extLst>
                </p14:cNvPr>
                <p14:cNvContentPartPr/>
                <p14:nvPr/>
              </p14:nvContentPartPr>
              <p14:xfrm>
                <a:off x="6056644" y="1353462"/>
                <a:ext cx="125280" cy="9396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405FCE82-F2DE-4F60-F821-4D1F102D794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8004" y="1344822"/>
                  <a:ext cx="142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9846D355-DE22-4284-5F79-8560F07651C5}"/>
                    </a:ext>
                  </a:extLst>
                </p14:cNvPr>
                <p14:cNvContentPartPr/>
                <p14:nvPr/>
              </p14:nvContentPartPr>
              <p14:xfrm>
                <a:off x="6201724" y="1240422"/>
                <a:ext cx="164160" cy="1497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9846D355-DE22-4284-5F79-8560F07651C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92724" y="1231782"/>
                  <a:ext cx="181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ADD25F04-A4DD-66E0-4223-87EA7BE65FFB}"/>
                    </a:ext>
                  </a:extLst>
                </p14:cNvPr>
                <p14:cNvContentPartPr/>
                <p14:nvPr/>
              </p14:nvContentPartPr>
              <p14:xfrm>
                <a:off x="6271204" y="1381182"/>
                <a:ext cx="78840" cy="7740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ADD25F04-A4DD-66E0-4223-87EA7BE65FF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62204" y="1372182"/>
                  <a:ext cx="96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BCEC1C41-C5DA-9B92-5ABB-3190BE386EC2}"/>
                    </a:ext>
                  </a:extLst>
                </p14:cNvPr>
                <p14:cNvContentPartPr/>
                <p14:nvPr/>
              </p14:nvContentPartPr>
              <p14:xfrm>
                <a:off x="6387484" y="1207662"/>
                <a:ext cx="120960" cy="27684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BCEC1C41-C5DA-9B92-5ABB-3190BE386E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78484" y="1198662"/>
                  <a:ext cx="13860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15F90F7-CE33-ED8C-14B0-C28840052D19}"/>
              </a:ext>
            </a:extLst>
          </p:cNvPr>
          <p:cNvGrpSpPr/>
          <p:nvPr/>
        </p:nvGrpSpPr>
        <p:grpSpPr>
          <a:xfrm>
            <a:off x="6732004" y="1205142"/>
            <a:ext cx="1348920" cy="287640"/>
            <a:chOff x="6732004" y="1205142"/>
            <a:chExt cx="134892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63F3EFAC-CEFE-2F9D-DBB2-9138B07C6743}"/>
                    </a:ext>
                  </a:extLst>
                </p14:cNvPr>
                <p14:cNvContentPartPr/>
                <p14:nvPr/>
              </p14:nvContentPartPr>
              <p14:xfrm>
                <a:off x="6732004" y="1206582"/>
                <a:ext cx="147960" cy="15732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63F3EFAC-CEFE-2F9D-DBB2-9138B07C67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23004" y="1197582"/>
                  <a:ext cx="165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B3C5B845-083D-6F5C-6515-F21805789F6D}"/>
                    </a:ext>
                  </a:extLst>
                </p14:cNvPr>
                <p14:cNvContentPartPr/>
                <p14:nvPr/>
              </p14:nvContentPartPr>
              <p14:xfrm>
                <a:off x="6810844" y="1280382"/>
                <a:ext cx="83520" cy="4068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B3C5B845-083D-6F5C-6515-F21805789F6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01844" y="1271382"/>
                  <a:ext cx="1011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80C102C1-099E-DD3D-5D2D-266624B737DF}"/>
                    </a:ext>
                  </a:extLst>
                </p14:cNvPr>
                <p14:cNvContentPartPr/>
                <p14:nvPr/>
              </p14:nvContentPartPr>
              <p14:xfrm>
                <a:off x="6831004" y="1226742"/>
                <a:ext cx="114120" cy="2070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80C102C1-099E-DD3D-5D2D-266624B737D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22004" y="1218102"/>
                  <a:ext cx="131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76F8BD13-B7E0-CF8C-8573-779A8BE7318E}"/>
                    </a:ext>
                  </a:extLst>
                </p14:cNvPr>
                <p14:cNvContentPartPr/>
                <p14:nvPr/>
              </p14:nvContentPartPr>
              <p14:xfrm>
                <a:off x="6967444" y="1207662"/>
                <a:ext cx="223200" cy="1533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76F8BD13-B7E0-CF8C-8573-779A8BE7318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58444" y="1198662"/>
                  <a:ext cx="240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1714CCC1-2C0E-0501-277D-24F54E1DFB1B}"/>
                    </a:ext>
                  </a:extLst>
                </p14:cNvPr>
                <p14:cNvContentPartPr/>
                <p14:nvPr/>
              </p14:nvContentPartPr>
              <p14:xfrm>
                <a:off x="7069324" y="1402062"/>
                <a:ext cx="73080" cy="9072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1714CCC1-2C0E-0501-277D-24F54E1DFB1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60684" y="1393062"/>
                  <a:ext cx="90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03FDE847-80EE-380E-B8BF-ABB836E0D8AE}"/>
                    </a:ext>
                  </a:extLst>
                </p14:cNvPr>
                <p14:cNvContentPartPr/>
                <p14:nvPr/>
              </p14:nvContentPartPr>
              <p14:xfrm>
                <a:off x="7303684" y="1205142"/>
                <a:ext cx="120960" cy="1882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03FDE847-80EE-380E-B8BF-ABB836E0D8A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94684" y="1196142"/>
                  <a:ext cx="1386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41DB5703-07B0-33BE-36FE-217BE69D2CE9}"/>
                    </a:ext>
                  </a:extLst>
                </p14:cNvPr>
                <p14:cNvContentPartPr/>
                <p14:nvPr/>
              </p14:nvContentPartPr>
              <p14:xfrm>
                <a:off x="7506724" y="1254822"/>
                <a:ext cx="25200" cy="2188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41DB5703-07B0-33BE-36FE-217BE69D2CE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98084" y="1246182"/>
                  <a:ext cx="42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894C2F41-3B20-DBEA-3960-61AD312BA7B5}"/>
                    </a:ext>
                  </a:extLst>
                </p14:cNvPr>
                <p14:cNvContentPartPr/>
                <p14:nvPr/>
              </p14:nvContentPartPr>
              <p14:xfrm>
                <a:off x="7588444" y="1219902"/>
                <a:ext cx="155880" cy="25560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894C2F41-3B20-DBEA-3960-61AD312BA7B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79804" y="1211262"/>
                  <a:ext cx="173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29354A13-3D9F-BCA3-2109-156A3CE7DDBE}"/>
                    </a:ext>
                  </a:extLst>
                </p14:cNvPr>
                <p14:cNvContentPartPr/>
                <p14:nvPr/>
              </p14:nvContentPartPr>
              <p14:xfrm>
                <a:off x="7841524" y="1228902"/>
                <a:ext cx="110520" cy="13320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29354A13-3D9F-BCA3-2109-156A3CE7DDB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32884" y="1220262"/>
                  <a:ext cx="128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F847848A-699B-C46F-E093-90818195F17A}"/>
                    </a:ext>
                  </a:extLst>
                </p14:cNvPr>
                <p14:cNvContentPartPr/>
                <p14:nvPr/>
              </p14:nvContentPartPr>
              <p14:xfrm>
                <a:off x="7851964" y="1316742"/>
                <a:ext cx="87840" cy="8856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F847848A-699B-C46F-E093-90818195F17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43324" y="1307742"/>
                  <a:ext cx="105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DC32F43A-F6C5-EE06-0F29-6101984637D8}"/>
                    </a:ext>
                  </a:extLst>
                </p14:cNvPr>
                <p14:cNvContentPartPr/>
                <p14:nvPr/>
              </p14:nvContentPartPr>
              <p14:xfrm>
                <a:off x="7974724" y="1315662"/>
                <a:ext cx="106200" cy="13068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DC32F43A-F6C5-EE06-0F29-6101984637D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66084" y="1306662"/>
                  <a:ext cx="12384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ED0AB9A-3803-F567-66A1-874F949F3113}"/>
              </a:ext>
            </a:extLst>
          </p:cNvPr>
          <p:cNvGrpSpPr/>
          <p:nvPr/>
        </p:nvGrpSpPr>
        <p:grpSpPr>
          <a:xfrm>
            <a:off x="8263084" y="1164102"/>
            <a:ext cx="668160" cy="419040"/>
            <a:chOff x="8263084" y="1164102"/>
            <a:chExt cx="668160" cy="41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EF55AADA-4D29-ED69-D884-023E42A98B52}"/>
                    </a:ext>
                  </a:extLst>
                </p14:cNvPr>
                <p14:cNvContentPartPr/>
                <p14:nvPr/>
              </p14:nvContentPartPr>
              <p14:xfrm>
                <a:off x="8263084" y="1164102"/>
                <a:ext cx="229320" cy="41904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EF55AADA-4D29-ED69-D884-023E42A98B5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54444" y="1155462"/>
                  <a:ext cx="2469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5715C524-3C25-144B-74CD-1B448A6F2427}"/>
                    </a:ext>
                  </a:extLst>
                </p14:cNvPr>
                <p14:cNvContentPartPr/>
                <p14:nvPr/>
              </p14:nvContentPartPr>
              <p14:xfrm>
                <a:off x="8550724" y="1210902"/>
                <a:ext cx="290160" cy="19152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5715C524-3C25-144B-74CD-1B448A6F242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42084" y="1202262"/>
                  <a:ext cx="307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765BD7FC-DB8F-A7D3-FFB9-573D51665F54}"/>
                    </a:ext>
                  </a:extLst>
                </p14:cNvPr>
                <p14:cNvContentPartPr/>
                <p14:nvPr/>
              </p14:nvContentPartPr>
              <p14:xfrm>
                <a:off x="8922604" y="1405302"/>
                <a:ext cx="8640" cy="6660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765BD7FC-DB8F-A7D3-FFB9-573D51665F5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13964" y="1396662"/>
                  <a:ext cx="26280" cy="8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4523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의미 망</a:t>
            </a:r>
          </a:p>
          <a:p>
            <a:pPr marL="742950" lvl="1" indent="-285750"/>
            <a:r>
              <a:rPr lang="ko-KR" altLang="en-US" dirty="0"/>
              <a:t>예</a:t>
            </a:r>
          </a:p>
          <a:p>
            <a:pPr lvl="2"/>
            <a:r>
              <a:rPr lang="en-US" altLang="ko-KR" sz="1800" dirty="0"/>
              <a:t>ISA </a:t>
            </a:r>
            <a:r>
              <a:rPr lang="ko-KR" altLang="en-US" sz="1800" dirty="0"/>
              <a:t>관계 </a:t>
            </a:r>
            <a:r>
              <a:rPr lang="en-US" altLang="ko-KR" sz="1800" dirty="0"/>
              <a:t>: </a:t>
            </a:r>
            <a:r>
              <a:rPr lang="ko-KR" altLang="en-US" sz="1800" dirty="0"/>
              <a:t>노드 간의 상하관계 표현</a:t>
            </a:r>
          </a:p>
          <a:p>
            <a:pPr marL="742950" lvl="1" indent="-285750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HAS-A( IS-PART, PART-OF, HAS-PART) </a:t>
            </a:r>
            <a:r>
              <a:rPr lang="ko-KR" altLang="en-US" sz="1800" dirty="0"/>
              <a:t>관계 </a:t>
            </a:r>
            <a:r>
              <a:rPr lang="en-US" altLang="ko-KR" sz="1800" dirty="0"/>
              <a:t>: </a:t>
            </a:r>
            <a:r>
              <a:rPr lang="ko-KR" altLang="en-US" sz="1800" dirty="0"/>
              <a:t>구성요소</a:t>
            </a:r>
            <a:r>
              <a:rPr lang="en-US" altLang="ko-KR" sz="1800" dirty="0"/>
              <a:t>, </a:t>
            </a:r>
            <a:r>
              <a:rPr lang="ko-KR" altLang="en-US" sz="1800" dirty="0"/>
              <a:t>부분 </a:t>
            </a:r>
            <a:r>
              <a:rPr lang="en-US" altLang="ko-KR" sz="1800" dirty="0"/>
              <a:t>, </a:t>
            </a:r>
            <a:r>
              <a:rPr lang="ko-KR" altLang="en-US" sz="1800" dirty="0"/>
              <a:t>특성</a:t>
            </a:r>
            <a:r>
              <a:rPr lang="ko-KR" altLang="en-US" sz="1400" dirty="0"/>
              <a:t> </a:t>
            </a:r>
          </a:p>
          <a:p>
            <a:pPr marL="742950" lvl="1" indent="-285750"/>
            <a:r>
              <a:rPr lang="ko-KR" altLang="en-US" dirty="0"/>
              <a:t>예</a:t>
            </a:r>
          </a:p>
          <a:p>
            <a:pPr marL="742950" lvl="1" indent="-285750"/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80A606-43E0-4B24-A558-D90829AEA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6" y="3068638"/>
            <a:ext cx="1063625" cy="279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Times New Roman" panose="02020603050405020304" pitchFamily="18" charset="0"/>
              </a:rPr>
              <a:t>Furniture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3C153FD-B39E-4A19-A78B-D62D8B531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3767138"/>
            <a:ext cx="920750" cy="209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Times New Roman" panose="02020603050405020304" pitchFamily="18" charset="0"/>
              </a:rPr>
              <a:t>Chair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CCB1040-B5E6-4EF3-AE9E-88D93A68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4" y="4465638"/>
            <a:ext cx="992187" cy="209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Times New Roman" panose="02020603050405020304" pitchFamily="18" charset="0"/>
              </a:rPr>
              <a:t>My- Chair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5F7DDC8-78E2-4BFC-A497-6E8299292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1" y="5164138"/>
            <a:ext cx="849313" cy="209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Times New Roman" panose="02020603050405020304" pitchFamily="18" charset="0"/>
              </a:rPr>
              <a:t>Leather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CB5D5ED2-0303-4AF9-AC95-406E87979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9" y="4465638"/>
            <a:ext cx="566737" cy="209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Times New Roman" panose="02020603050405020304" pitchFamily="18" charset="0"/>
              </a:rPr>
              <a:t>Me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43869AD1-9359-4F99-AFE4-E0BD4431E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1" y="4465638"/>
            <a:ext cx="708025" cy="209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Times New Roman" panose="02020603050405020304" pitchFamily="18" charset="0"/>
              </a:rPr>
              <a:t>Tan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4F12A91-E534-4D05-9941-C9E739C3E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4" y="3767138"/>
            <a:ext cx="708025" cy="209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Times New Roman" panose="02020603050405020304" pitchFamily="18" charset="0"/>
              </a:rPr>
              <a:t>Leg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8550FC44-E664-41C9-8DFF-4A0147D95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5164138"/>
            <a:ext cx="779462" cy="209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Times New Roman" panose="02020603050405020304" pitchFamily="18" charset="0"/>
              </a:rPr>
              <a:t>Brown</a:t>
            </a: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185CE744-2E80-4B97-BCF3-78EA4FB87F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2263" y="3348038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44F39DEB-D60D-4C8A-87F2-3F07166E8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7563" y="3836988"/>
            <a:ext cx="92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989F3467-F1C6-471B-9846-3D72FFB9EB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2263" y="3976688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38189BCB-AC05-41F3-9EBE-A21B4CA1F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000" y="4535488"/>
            <a:ext cx="92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FC6A6DE2-781C-43F6-A306-DBF9E7F67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3763" y="4675188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2192660D-BCD3-4EDF-9449-D0FC1A890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2263" y="4675188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4358FFAE-F64B-43A6-B916-C4CAC67571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0075" y="4535488"/>
            <a:ext cx="566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4CD5B7DF-75EF-4600-8F4F-13CA99726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489" y="3767138"/>
            <a:ext cx="636587" cy="209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Times New Roman" panose="02020603050405020304" pitchFamily="18" charset="0"/>
              </a:rPr>
              <a:t>Person</a:t>
            </a: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88EE0351-81FD-4372-A48C-1938EF727D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7500" y="3976688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6A5335DF-41AD-4F7F-AFA8-1B52314E3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264" y="3417888"/>
            <a:ext cx="636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</a:rPr>
              <a:t>ISA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0ECD17E0-AB88-4FCB-AD12-0E72BF878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1" y="3836988"/>
            <a:ext cx="7794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</a:rPr>
              <a:t>Has-part</a:t>
            </a:r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47BB8F0A-9736-476B-9926-9C2A6298E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264" y="4116388"/>
            <a:ext cx="636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</a:rPr>
              <a:t>ISA</a:t>
            </a: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CB7BE018-D84B-4629-B189-4215EBAC9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89" y="4535488"/>
            <a:ext cx="708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</a:rPr>
              <a:t>Color</a:t>
            </a: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5453E269-00CA-4CC9-9810-E27D3650F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4" y="4806950"/>
            <a:ext cx="708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</a:rPr>
              <a:t>ISA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611F5466-207B-46CF-8109-EDBF44B16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263" y="4745038"/>
            <a:ext cx="920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</a:rPr>
              <a:t>Covering</a:t>
            </a: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BC632A8D-7ACC-4F74-9715-F37533354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76" y="4248150"/>
            <a:ext cx="63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</a:rPr>
              <a:t>Owner</a:t>
            </a:r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5DC5D0F4-00F2-43A1-B3D9-DE94B3BA3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4046538"/>
            <a:ext cx="566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</a:rPr>
              <a:t>ISA</a:t>
            </a:r>
          </a:p>
        </p:txBody>
      </p:sp>
    </p:spTree>
    <p:extLst>
      <p:ext uri="{BB962C8B-B14F-4D97-AF65-F5344CB8AC3E}">
        <p14:creationId xmlns:p14="http://schemas.microsoft.com/office/powerpoint/2010/main" val="1962682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의미 망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marL="742950" lvl="1" indent="-285750"/>
            <a:r>
              <a:rPr lang="ko-KR" altLang="en-US" dirty="0"/>
              <a:t>서술논리 표현</a:t>
            </a:r>
          </a:p>
          <a:p>
            <a:pPr lvl="2"/>
            <a:r>
              <a:rPr lang="en-US" altLang="ko-KR" sz="1800" dirty="0"/>
              <a:t>ISA(CHAIR, FURNITURE)</a:t>
            </a:r>
          </a:p>
          <a:p>
            <a:pPr lvl="2"/>
            <a:r>
              <a:rPr lang="en-US" altLang="ko-KR" sz="1800" dirty="0"/>
              <a:t>ISA(ME, PERSON)        </a:t>
            </a:r>
          </a:p>
          <a:p>
            <a:pPr lvl="2"/>
            <a:r>
              <a:rPr lang="en-US" altLang="ko-KR" sz="1800" dirty="0"/>
              <a:t>COVERING(MY-CHAIR, LEATHER)</a:t>
            </a:r>
          </a:p>
          <a:p>
            <a:pPr lvl="2"/>
            <a:r>
              <a:rPr lang="en-US" altLang="ko-KR" sz="1800" dirty="0"/>
              <a:t>COLOR(MY-CHAIR, TAN)</a:t>
            </a:r>
          </a:p>
          <a:p>
            <a:pPr marL="742950" lvl="1" indent="-285750"/>
            <a:r>
              <a:rPr lang="ko-KR" altLang="en-US" dirty="0"/>
              <a:t>성질의 계승</a:t>
            </a:r>
            <a:r>
              <a:rPr lang="en-US" altLang="ko-KR" dirty="0"/>
              <a:t>(property inheritance)  </a:t>
            </a:r>
          </a:p>
          <a:p>
            <a:pPr lvl="2"/>
            <a:r>
              <a:rPr lang="ko-KR" altLang="en-US" sz="1800" dirty="0"/>
              <a:t>하위 노드가 상위 노드의 속성을 상속</a:t>
            </a:r>
          </a:p>
          <a:p>
            <a:pPr lvl="2"/>
            <a:r>
              <a:rPr lang="en-US" altLang="ko-KR" sz="1800" dirty="0"/>
              <a:t>ISA, HAS-PART : </a:t>
            </a:r>
            <a:r>
              <a:rPr lang="ko-KR" altLang="en-US" sz="1800" dirty="0" err="1"/>
              <a:t>추이적</a:t>
            </a:r>
            <a:r>
              <a:rPr lang="en-US" altLang="ko-KR" sz="1800" dirty="0"/>
              <a:t>(transitive)</a:t>
            </a:r>
          </a:p>
          <a:p>
            <a:pPr lvl="2"/>
            <a:r>
              <a:rPr lang="en-US" altLang="ko-KR" sz="1800" dirty="0"/>
              <a:t>ISA(X, Y) ∧ ISA(Y, Z) </a:t>
            </a:r>
            <a:r>
              <a:rPr lang="en-US" altLang="ko-KR" sz="1800" dirty="0">
                <a:sym typeface="Symbol" panose="05050102010706020507" pitchFamily="18" charset="2"/>
              </a:rPr>
              <a:t></a:t>
            </a:r>
            <a:r>
              <a:rPr lang="en-US" altLang="ko-KR" sz="1800" dirty="0"/>
              <a:t> ISA(X, Z)</a:t>
            </a:r>
          </a:p>
          <a:p>
            <a:pPr lvl="2"/>
            <a:r>
              <a:rPr lang="en-US" altLang="ko-KR" sz="1800" dirty="0"/>
              <a:t>HAS-PART(X, Y) ∧ HAS-PART(Y, Z) </a:t>
            </a:r>
            <a:r>
              <a:rPr lang="en-US" altLang="ko-KR" sz="1800" dirty="0">
                <a:sym typeface="Symbol" panose="05050102010706020507" pitchFamily="18" charset="2"/>
              </a:rPr>
              <a:t></a:t>
            </a:r>
            <a:r>
              <a:rPr lang="en-US" altLang="ko-KR" sz="1800" dirty="0"/>
              <a:t> HAS-PART(X, Z)</a:t>
            </a:r>
            <a:r>
              <a:rPr lang="en-US" altLang="ko-KR" sz="2000" dirty="0"/>
              <a:t> </a:t>
            </a:r>
          </a:p>
          <a:p>
            <a:pPr lvl="2">
              <a:buNone/>
            </a:pPr>
            <a:r>
              <a:rPr lang="en-US" altLang="ko-KR" sz="2000" dirty="0"/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CA9BD78-58F7-5F5A-AADC-4F581A5140A1}"/>
              </a:ext>
            </a:extLst>
          </p:cNvPr>
          <p:cNvGrpSpPr/>
          <p:nvPr/>
        </p:nvGrpSpPr>
        <p:grpSpPr>
          <a:xfrm>
            <a:off x="3693604" y="1622445"/>
            <a:ext cx="961920" cy="350640"/>
            <a:chOff x="3693604" y="1622445"/>
            <a:chExt cx="961920" cy="3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DE556326-B303-BD24-BE5A-3F811FE3A9C5}"/>
                    </a:ext>
                  </a:extLst>
                </p14:cNvPr>
                <p14:cNvContentPartPr/>
                <p14:nvPr/>
              </p14:nvContentPartPr>
              <p14:xfrm>
                <a:off x="3693604" y="1763205"/>
                <a:ext cx="258480" cy="540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DE556326-B303-BD24-BE5A-3F811FE3A9C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84604" y="1754205"/>
                  <a:ext cx="276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E26C7891-9DBE-7825-7BF1-09B4AF54181C}"/>
                    </a:ext>
                  </a:extLst>
                </p14:cNvPr>
                <p14:cNvContentPartPr/>
                <p14:nvPr/>
              </p14:nvContentPartPr>
              <p14:xfrm>
                <a:off x="3768124" y="1839525"/>
                <a:ext cx="223920" cy="327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E26C7891-9DBE-7825-7BF1-09B4AF5418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59124" y="1830525"/>
                  <a:ext cx="2415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59B54EC0-5C67-5276-30F3-3156D922DCB9}"/>
                    </a:ext>
                  </a:extLst>
                </p14:cNvPr>
                <p14:cNvContentPartPr/>
                <p14:nvPr/>
              </p14:nvContentPartPr>
              <p14:xfrm>
                <a:off x="4087804" y="1622445"/>
                <a:ext cx="135720" cy="961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59B54EC0-5C67-5276-30F3-3156D922DC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78804" y="1613445"/>
                  <a:ext cx="1533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9B1898A6-A7E5-9A05-2EA2-E02DB97D6CEE}"/>
                    </a:ext>
                  </a:extLst>
                </p14:cNvPr>
                <p14:cNvContentPartPr/>
                <p14:nvPr/>
              </p14:nvContentPartPr>
              <p14:xfrm>
                <a:off x="4110484" y="1761765"/>
                <a:ext cx="203760" cy="2113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9B1898A6-A7E5-9A05-2EA2-E02DB97D6C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01844" y="1752765"/>
                  <a:ext cx="2214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7428DCA-4118-6C97-36E0-8BE516682499}"/>
                    </a:ext>
                  </a:extLst>
                </p14:cNvPr>
                <p14:cNvContentPartPr/>
                <p14:nvPr/>
              </p14:nvContentPartPr>
              <p14:xfrm>
                <a:off x="4299484" y="1757805"/>
                <a:ext cx="207360" cy="1890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7428DCA-4118-6C97-36E0-8BE5166824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90844" y="1749165"/>
                  <a:ext cx="225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7F1752D-8A7A-7E17-99E7-E3DD59CEB8BE}"/>
                    </a:ext>
                  </a:extLst>
                </p14:cNvPr>
                <p14:cNvContentPartPr/>
                <p14:nvPr/>
              </p14:nvContentPartPr>
              <p14:xfrm>
                <a:off x="4628884" y="1877685"/>
                <a:ext cx="26640" cy="1584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7F1752D-8A7A-7E17-99E7-E3DD59CEB8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19884" y="1869045"/>
                  <a:ext cx="4428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5A8471B-4961-7F28-63F1-0B9ABF514981}"/>
              </a:ext>
            </a:extLst>
          </p:cNvPr>
          <p:cNvGrpSpPr/>
          <p:nvPr/>
        </p:nvGrpSpPr>
        <p:grpSpPr>
          <a:xfrm>
            <a:off x="2597044" y="4368165"/>
            <a:ext cx="155160" cy="90360"/>
            <a:chOff x="2597044" y="4368165"/>
            <a:chExt cx="155160" cy="9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69390F0-E011-2A44-2F89-044B6B80CD35}"/>
                    </a:ext>
                  </a:extLst>
                </p14:cNvPr>
                <p14:cNvContentPartPr/>
                <p14:nvPr/>
              </p14:nvContentPartPr>
              <p14:xfrm>
                <a:off x="2597044" y="4368165"/>
                <a:ext cx="101160" cy="493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69390F0-E011-2A44-2F89-044B6B80CD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88044" y="4359165"/>
                  <a:ext cx="118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B1F5842-0768-398B-98AF-D0B69E88905B}"/>
                    </a:ext>
                  </a:extLst>
                </p14:cNvPr>
                <p14:cNvContentPartPr/>
                <p14:nvPr/>
              </p14:nvContentPartPr>
              <p14:xfrm>
                <a:off x="2614684" y="4436205"/>
                <a:ext cx="137520" cy="223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B1F5842-0768-398B-98AF-D0B69E8890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6044" y="4427565"/>
                  <a:ext cx="15516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27C7131-A994-BF3C-0E07-440F76FB528B}"/>
              </a:ext>
            </a:extLst>
          </p:cNvPr>
          <p:cNvGrpSpPr/>
          <p:nvPr/>
        </p:nvGrpSpPr>
        <p:grpSpPr>
          <a:xfrm>
            <a:off x="3812044" y="4407765"/>
            <a:ext cx="112680" cy="78480"/>
            <a:chOff x="3812044" y="4407765"/>
            <a:chExt cx="112680" cy="7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1397C57-6B18-1FDB-4C26-B5C6479C3D5F}"/>
                    </a:ext>
                  </a:extLst>
                </p14:cNvPr>
                <p14:cNvContentPartPr/>
                <p14:nvPr/>
              </p14:nvContentPartPr>
              <p14:xfrm>
                <a:off x="3812044" y="4407765"/>
                <a:ext cx="96480" cy="288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1397C57-6B18-1FDB-4C26-B5C6479C3D5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03404" y="4399125"/>
                  <a:ext cx="1141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5C5D8FB-4C02-BA3F-1FC6-52229FC67F70}"/>
                    </a:ext>
                  </a:extLst>
                </p14:cNvPr>
                <p14:cNvContentPartPr/>
                <p14:nvPr/>
              </p14:nvContentPartPr>
              <p14:xfrm>
                <a:off x="3816004" y="4468965"/>
                <a:ext cx="108720" cy="172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5C5D8FB-4C02-BA3F-1FC6-52229FC67F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07004" y="4459965"/>
                  <a:ext cx="12636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04CC1CA-3613-7C5C-F6B6-61CC5AD0794E}"/>
              </a:ext>
            </a:extLst>
          </p:cNvPr>
          <p:cNvGrpSpPr/>
          <p:nvPr/>
        </p:nvGrpSpPr>
        <p:grpSpPr>
          <a:xfrm>
            <a:off x="5061604" y="4404885"/>
            <a:ext cx="168120" cy="86400"/>
            <a:chOff x="5061604" y="4404885"/>
            <a:chExt cx="168120" cy="8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3D23471-DE3E-5181-3CB2-9E882A0CF4F2}"/>
                    </a:ext>
                  </a:extLst>
                </p14:cNvPr>
                <p14:cNvContentPartPr/>
                <p14:nvPr/>
              </p14:nvContentPartPr>
              <p14:xfrm>
                <a:off x="5061604" y="4404885"/>
                <a:ext cx="145080" cy="302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3D23471-DE3E-5181-3CB2-9E882A0CF4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52964" y="4395885"/>
                  <a:ext cx="162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4C4A2F3-57D1-40C1-10A2-83AD078D7A53}"/>
                    </a:ext>
                  </a:extLst>
                </p14:cNvPr>
                <p14:cNvContentPartPr/>
                <p14:nvPr/>
              </p14:nvContentPartPr>
              <p14:xfrm>
                <a:off x="5089324" y="4452765"/>
                <a:ext cx="140400" cy="385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4C4A2F3-57D1-40C1-10A2-83AD078D7A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80324" y="4444125"/>
                  <a:ext cx="15804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A60519B-5AAB-B246-B871-D19C97D266CE}"/>
              </a:ext>
            </a:extLst>
          </p:cNvPr>
          <p:cNvGrpSpPr/>
          <p:nvPr/>
        </p:nvGrpSpPr>
        <p:grpSpPr>
          <a:xfrm>
            <a:off x="2171884" y="4891605"/>
            <a:ext cx="1392840" cy="475560"/>
            <a:chOff x="2171884" y="4891605"/>
            <a:chExt cx="1392840" cy="47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0DE8F72-5A57-EFC9-7112-FDBE29A9300B}"/>
                    </a:ext>
                  </a:extLst>
                </p14:cNvPr>
                <p14:cNvContentPartPr/>
                <p14:nvPr/>
              </p14:nvContentPartPr>
              <p14:xfrm>
                <a:off x="2171884" y="4976205"/>
                <a:ext cx="141840" cy="1278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0DE8F72-5A57-EFC9-7112-FDBE29A930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62884" y="4967205"/>
                  <a:ext cx="159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E54AFCA-BE10-B1C3-362D-85519A342875}"/>
                    </a:ext>
                  </a:extLst>
                </p14:cNvPr>
                <p14:cNvContentPartPr/>
                <p14:nvPr/>
              </p14:nvContentPartPr>
              <p14:xfrm>
                <a:off x="2198524" y="5053605"/>
                <a:ext cx="114480" cy="108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E54AFCA-BE10-B1C3-362D-85519A3428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89524" y="5044965"/>
                  <a:ext cx="132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0A3E0F46-9B51-D325-4795-D21186555CC3}"/>
                    </a:ext>
                  </a:extLst>
                </p14:cNvPr>
                <p14:cNvContentPartPr/>
                <p14:nvPr/>
              </p14:nvContentPartPr>
              <p14:xfrm>
                <a:off x="2221564" y="5124525"/>
                <a:ext cx="100800" cy="964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0A3E0F46-9B51-D325-4795-D21186555CC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12924" y="5115525"/>
                  <a:ext cx="118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4C4C50B-ED21-A11E-991F-B4AF59118DB5}"/>
                    </a:ext>
                  </a:extLst>
                </p14:cNvPr>
                <p14:cNvContentPartPr/>
                <p14:nvPr/>
              </p14:nvContentPartPr>
              <p14:xfrm>
                <a:off x="2345764" y="5000685"/>
                <a:ext cx="95040" cy="1000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4C4C50B-ED21-A11E-991F-B4AF59118D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37124" y="4991685"/>
                  <a:ext cx="112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FB10FCF-5773-DC88-2812-11EC2272A1F9}"/>
                    </a:ext>
                  </a:extLst>
                </p14:cNvPr>
                <p14:cNvContentPartPr/>
                <p14:nvPr/>
              </p14:nvContentPartPr>
              <p14:xfrm>
                <a:off x="2359444" y="5049285"/>
                <a:ext cx="96480" cy="1490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FB10FCF-5773-DC88-2812-11EC2272A1F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0804" y="5040645"/>
                  <a:ext cx="114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406D048-6B0D-A99F-50CC-6C7ED8E40C0D}"/>
                    </a:ext>
                  </a:extLst>
                </p14:cNvPr>
                <p14:cNvContentPartPr/>
                <p14:nvPr/>
              </p14:nvContentPartPr>
              <p14:xfrm>
                <a:off x="2386444" y="5215605"/>
                <a:ext cx="79200" cy="662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406D048-6B0D-A99F-50CC-6C7ED8E40C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77444" y="5206605"/>
                  <a:ext cx="96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05B2C127-14FF-838E-6AFB-0BEFA859DA36}"/>
                    </a:ext>
                  </a:extLst>
                </p14:cNvPr>
                <p14:cNvContentPartPr/>
                <p14:nvPr/>
              </p14:nvContentPartPr>
              <p14:xfrm>
                <a:off x="2401204" y="5272485"/>
                <a:ext cx="111240" cy="892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05B2C127-14FF-838E-6AFB-0BEFA859DA3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92204" y="5263485"/>
                  <a:ext cx="128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CE3C161-679F-1FD8-8464-E4FE7784A02F}"/>
                    </a:ext>
                  </a:extLst>
                </p14:cNvPr>
                <p14:cNvContentPartPr/>
                <p14:nvPr/>
              </p14:nvContentPartPr>
              <p14:xfrm>
                <a:off x="2493364" y="5078805"/>
                <a:ext cx="141120" cy="1641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CE3C161-679F-1FD8-8464-E4FE7784A02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84724" y="5069805"/>
                  <a:ext cx="158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55D234A-3F89-D128-14AF-B47CFE8BBD57}"/>
                    </a:ext>
                  </a:extLst>
                </p14:cNvPr>
                <p14:cNvContentPartPr/>
                <p14:nvPr/>
              </p14:nvContentPartPr>
              <p14:xfrm>
                <a:off x="2630164" y="5039925"/>
                <a:ext cx="155160" cy="2286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55D234A-3F89-D128-14AF-B47CFE8BBD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21164" y="5031285"/>
                  <a:ext cx="1728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CC4A829-FF32-AEAA-929E-CFC38D8660EA}"/>
                    </a:ext>
                  </a:extLst>
                </p14:cNvPr>
                <p14:cNvContentPartPr/>
                <p14:nvPr/>
              </p14:nvContentPartPr>
              <p14:xfrm>
                <a:off x="2827084" y="5066205"/>
                <a:ext cx="106560" cy="1656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CC4A829-FF32-AEAA-929E-CFC38D8660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18084" y="5057565"/>
                  <a:ext cx="1242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059309D-53A7-298F-7487-DEBCE8F29A3E}"/>
                    </a:ext>
                  </a:extLst>
                </p14:cNvPr>
                <p14:cNvContentPartPr/>
                <p14:nvPr/>
              </p14:nvContentPartPr>
              <p14:xfrm>
                <a:off x="2988724" y="5128485"/>
                <a:ext cx="62640" cy="1342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059309D-53A7-298F-7487-DEBCE8F29A3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80084" y="5119845"/>
                  <a:ext cx="80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46C52071-D10C-6185-99F8-693CD0D6AF70}"/>
                    </a:ext>
                  </a:extLst>
                </p14:cNvPr>
                <p14:cNvContentPartPr/>
                <p14:nvPr/>
              </p14:nvContentPartPr>
              <p14:xfrm>
                <a:off x="3039844" y="5118045"/>
                <a:ext cx="147960" cy="1231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46C52071-D10C-6185-99F8-693CD0D6AF7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31204" y="5109405"/>
                  <a:ext cx="1656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3DE112B-0F29-C2D6-80A8-CCE1176CC694}"/>
                    </a:ext>
                  </a:extLst>
                </p14:cNvPr>
                <p14:cNvContentPartPr/>
                <p14:nvPr/>
              </p14:nvContentPartPr>
              <p14:xfrm>
                <a:off x="3130924" y="5291565"/>
                <a:ext cx="92160" cy="7560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3DE112B-0F29-C2D6-80A8-CCE1176CC69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22284" y="5282925"/>
                  <a:ext cx="1098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F64A7A9-5992-2CD4-9687-8271E889597B}"/>
                    </a:ext>
                  </a:extLst>
                </p14:cNvPr>
                <p14:cNvContentPartPr/>
                <p14:nvPr/>
              </p14:nvContentPartPr>
              <p14:xfrm>
                <a:off x="3299404" y="4891605"/>
                <a:ext cx="219600" cy="3211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F64A7A9-5992-2CD4-9687-8271E889597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90764" y="4882605"/>
                  <a:ext cx="2372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C76D9B0D-8733-32F3-CE27-B0EE718B3DC5}"/>
                    </a:ext>
                  </a:extLst>
                </p14:cNvPr>
                <p14:cNvContentPartPr/>
                <p14:nvPr/>
              </p14:nvContentPartPr>
              <p14:xfrm>
                <a:off x="3434404" y="4904205"/>
                <a:ext cx="130320" cy="1069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C76D9B0D-8733-32F3-CE27-B0EE718B3D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25404" y="4895205"/>
                  <a:ext cx="14796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F5A3525-D11E-7082-01BE-FFA74998822B}"/>
              </a:ext>
            </a:extLst>
          </p:cNvPr>
          <p:cNvGrpSpPr/>
          <p:nvPr/>
        </p:nvGrpSpPr>
        <p:grpSpPr>
          <a:xfrm>
            <a:off x="5151244" y="4886205"/>
            <a:ext cx="260640" cy="98640"/>
            <a:chOff x="5151244" y="4886205"/>
            <a:chExt cx="260640" cy="9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4D624B54-B991-EB1C-830A-640E63517761}"/>
                    </a:ext>
                  </a:extLst>
                </p14:cNvPr>
                <p14:cNvContentPartPr/>
                <p14:nvPr/>
              </p14:nvContentPartPr>
              <p14:xfrm>
                <a:off x="5151244" y="4892325"/>
                <a:ext cx="220320" cy="9252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4D624B54-B991-EB1C-830A-640E6351776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42604" y="4883685"/>
                  <a:ext cx="237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AFC6BC86-FDA2-97B8-8F7D-620C9AE1DA20}"/>
                    </a:ext>
                  </a:extLst>
                </p14:cNvPr>
                <p14:cNvContentPartPr/>
                <p14:nvPr/>
              </p14:nvContentPartPr>
              <p14:xfrm>
                <a:off x="5325124" y="4886205"/>
                <a:ext cx="86760" cy="975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AFC6BC86-FDA2-97B8-8F7D-620C9AE1DA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16124" y="4877565"/>
                  <a:ext cx="10440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78DA884-C2A1-4A98-4011-74BB466167C3}"/>
              </a:ext>
            </a:extLst>
          </p:cNvPr>
          <p:cNvGrpSpPr/>
          <p:nvPr/>
        </p:nvGrpSpPr>
        <p:grpSpPr>
          <a:xfrm>
            <a:off x="7137724" y="4906005"/>
            <a:ext cx="243000" cy="156240"/>
            <a:chOff x="7137724" y="4906005"/>
            <a:chExt cx="243000" cy="15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37D87BCA-8CF8-F13D-6015-170B128FE63E}"/>
                    </a:ext>
                  </a:extLst>
                </p14:cNvPr>
                <p14:cNvContentPartPr/>
                <p14:nvPr/>
              </p14:nvContentPartPr>
              <p14:xfrm>
                <a:off x="7137724" y="4907805"/>
                <a:ext cx="218880" cy="1242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37D87BCA-8CF8-F13D-6015-170B128FE63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29084" y="4898805"/>
                  <a:ext cx="2365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AE5813B-D6B1-AF7E-E325-01A820A79504}"/>
                    </a:ext>
                  </a:extLst>
                </p14:cNvPr>
                <p14:cNvContentPartPr/>
                <p14:nvPr/>
              </p14:nvContentPartPr>
              <p14:xfrm>
                <a:off x="7284964" y="4906005"/>
                <a:ext cx="95760" cy="1562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AE5813B-D6B1-AF7E-E325-01A820A7950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75964" y="4897365"/>
                  <a:ext cx="113400" cy="17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897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D73A212-AB47-47D2-BD0F-BB13C0614B9A}"/>
              </a:ext>
            </a:extLst>
          </p:cNvPr>
          <p:cNvGrpSpPr>
            <a:grpSpLocks/>
          </p:cNvGrpSpPr>
          <p:nvPr/>
        </p:nvGrpSpPr>
        <p:grpSpPr bwMode="auto">
          <a:xfrm>
            <a:off x="2100307" y="459349"/>
            <a:ext cx="8237537" cy="5761037"/>
            <a:chOff x="249" y="391"/>
            <a:chExt cx="5189" cy="3629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8CA35E54-6309-40C0-BE0A-0278B309D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391"/>
              <a:ext cx="59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동 물</a:t>
              </a:r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FFA59109-4D85-466D-AC07-9E3C0CFDA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071"/>
              <a:ext cx="72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포유동물</a:t>
              </a: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F8A3CD13-5F00-4658-AE01-04B6CDFBD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071"/>
              <a:ext cx="499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새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44DFD5F0-CD76-4366-997D-5BA70FD6B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979"/>
              <a:ext cx="72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포유동물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1C785495-6631-4361-AF81-5171CAFB3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968"/>
              <a:ext cx="72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유제동물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0D9EB414-238C-4D4E-A4FA-DA5ECF3F9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238"/>
              <a:ext cx="59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치 타</a:t>
              </a: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73B40D0C-2915-4AE9-A91C-D7A1095D9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3238"/>
              <a:ext cx="59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호랑이</a:t>
              </a: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97556C1A-08F8-40F7-9863-57F2BE74B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3238"/>
              <a:ext cx="59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기 린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B93D7FC-DC7A-458D-8EE9-24E8D1643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3238"/>
              <a:ext cx="59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얼룩말</a:t>
              </a: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0EB1A46B-5F4C-46AB-BB94-4CF41ECDB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238"/>
              <a:ext cx="59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타 조</a:t>
              </a: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E61E9AA1-8581-43B9-B169-4CDE8D951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3238"/>
              <a:ext cx="59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펭 귄</a:t>
              </a:r>
            </a:p>
          </p:txBody>
        </p:sp>
        <p:grpSp>
          <p:nvGrpSpPr>
            <p:cNvPr id="16" name="Group 14">
              <a:extLst>
                <a:ext uri="{FF2B5EF4-FFF2-40B4-BE49-F238E27FC236}">
                  <a16:creationId xmlns:a16="http://schemas.microsoft.com/office/drawing/2014/main" id="{7EA841A9-FAA8-4492-8CE8-CE1E38CEC9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1071"/>
              <a:ext cx="499" cy="227"/>
              <a:chOff x="204" y="1162"/>
              <a:chExt cx="499" cy="227"/>
            </a:xfrm>
          </p:grpSpPr>
          <p:sp>
            <p:nvSpPr>
              <p:cNvPr id="160" name="AutoShape 15">
                <a:extLst>
                  <a:ext uri="{FF2B5EF4-FFF2-40B4-BE49-F238E27FC236}">
                    <a16:creationId xmlns:a16="http://schemas.microsoft.com/office/drawing/2014/main" id="{B74169DF-B34C-4906-A252-F1272BC63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499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1" name="Text Box 16">
                <a:extLst>
                  <a:ext uri="{FF2B5EF4-FFF2-40B4-BE49-F238E27FC236}">
                    <a16:creationId xmlns:a16="http://schemas.microsoft.com/office/drawing/2014/main" id="{D60E6486-C5C5-4D29-AC5B-A7AC808CFB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수 유</a:t>
                </a:r>
              </a:p>
            </p:txBody>
          </p:sp>
        </p:grp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8EE98835-582A-48E7-9AEB-680C2643ED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1" y="1071"/>
              <a:ext cx="499" cy="227"/>
              <a:chOff x="204" y="1162"/>
              <a:chExt cx="499" cy="227"/>
            </a:xfrm>
          </p:grpSpPr>
          <p:sp>
            <p:nvSpPr>
              <p:cNvPr id="158" name="AutoShape 18">
                <a:extLst>
                  <a:ext uri="{FF2B5EF4-FFF2-40B4-BE49-F238E27FC236}">
                    <a16:creationId xmlns:a16="http://schemas.microsoft.com/office/drawing/2014/main" id="{136593CA-2524-42FA-B016-EEF94D4F1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499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59" name="Text Box 19">
                <a:extLst>
                  <a:ext uri="{FF2B5EF4-FFF2-40B4-BE49-F238E27FC236}">
                    <a16:creationId xmlns:a16="http://schemas.microsoft.com/office/drawing/2014/main" id="{7963E32B-582C-491C-85A4-6331611A0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체 모</a:t>
                </a:r>
              </a:p>
            </p:txBody>
          </p:sp>
        </p:grpSp>
        <p:grpSp>
          <p:nvGrpSpPr>
            <p:cNvPr id="18" name="Group 20">
              <a:extLst>
                <a:ext uri="{FF2B5EF4-FFF2-40B4-BE49-F238E27FC236}">
                  <a16:creationId xmlns:a16="http://schemas.microsoft.com/office/drawing/2014/main" id="{ABAB51D8-EA3A-4DAD-8A7F-0496BC6DA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1071"/>
              <a:ext cx="499" cy="227"/>
              <a:chOff x="204" y="1162"/>
              <a:chExt cx="499" cy="227"/>
            </a:xfrm>
          </p:grpSpPr>
          <p:sp>
            <p:nvSpPr>
              <p:cNvPr id="156" name="AutoShape 21">
                <a:extLst>
                  <a:ext uri="{FF2B5EF4-FFF2-40B4-BE49-F238E27FC236}">
                    <a16:creationId xmlns:a16="http://schemas.microsoft.com/office/drawing/2014/main" id="{2A8AAA1D-0416-4D79-98FE-F93EEC4FA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499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57" name="Text Box 22">
                <a:extLst>
                  <a:ext uri="{FF2B5EF4-FFF2-40B4-BE49-F238E27FC236}">
                    <a16:creationId xmlns:a16="http://schemas.microsoft.com/office/drawing/2014/main" id="{2BC605D3-6A9F-471F-A801-59E9A411C9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깃 털</a:t>
                </a:r>
              </a:p>
            </p:txBody>
          </p:sp>
        </p:grpSp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A8FBC733-FBE6-4AAE-9583-217197B14D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071"/>
              <a:ext cx="499" cy="227"/>
              <a:chOff x="204" y="1162"/>
              <a:chExt cx="499" cy="227"/>
            </a:xfrm>
          </p:grpSpPr>
          <p:sp>
            <p:nvSpPr>
              <p:cNvPr id="154" name="AutoShape 24">
                <a:extLst>
                  <a:ext uri="{FF2B5EF4-FFF2-40B4-BE49-F238E27FC236}">
                    <a16:creationId xmlns:a16="http://schemas.microsoft.com/office/drawing/2014/main" id="{0D338DA9-2E20-4E30-90F2-F319D331B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499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55" name="Text Box 25">
                <a:extLst>
                  <a:ext uri="{FF2B5EF4-FFF2-40B4-BE49-F238E27FC236}">
                    <a16:creationId xmlns:a16="http://schemas.microsoft.com/office/drawing/2014/main" id="{F4ADA16F-B0F3-4218-9F54-5B62DD9357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산 란</a:t>
                </a:r>
              </a:p>
            </p:txBody>
          </p:sp>
        </p:grpSp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id="{4F7AF0BC-C77A-45BB-A2DA-85F64F4414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2387"/>
              <a:ext cx="317" cy="227"/>
              <a:chOff x="204" y="1162"/>
              <a:chExt cx="499" cy="227"/>
            </a:xfrm>
          </p:grpSpPr>
          <p:sp>
            <p:nvSpPr>
              <p:cNvPr id="152" name="AutoShape 27">
                <a:extLst>
                  <a:ext uri="{FF2B5EF4-FFF2-40B4-BE49-F238E27FC236}">
                    <a16:creationId xmlns:a16="http://schemas.microsoft.com/office/drawing/2014/main" id="{3B334017-D380-4B51-BC38-EEE8274D9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499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53" name="Text Box 28">
                <a:extLst>
                  <a:ext uri="{FF2B5EF4-FFF2-40B4-BE49-F238E27FC236}">
                    <a16:creationId xmlns:a16="http://schemas.microsoft.com/office/drawing/2014/main" id="{FF4767A9-0876-41DD-BC7C-3B4DB4AD7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굽</a:t>
                </a:r>
              </a:p>
            </p:txBody>
          </p:sp>
        </p:grpSp>
        <p:grpSp>
          <p:nvGrpSpPr>
            <p:cNvPr id="21" name="Group 29">
              <a:extLst>
                <a:ext uri="{FF2B5EF4-FFF2-40B4-BE49-F238E27FC236}">
                  <a16:creationId xmlns:a16="http://schemas.microsoft.com/office/drawing/2014/main" id="{5084BFE2-0BFF-4D85-B9A7-FD503B430B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1" y="1615"/>
              <a:ext cx="499" cy="227"/>
              <a:chOff x="204" y="1162"/>
              <a:chExt cx="499" cy="227"/>
            </a:xfrm>
          </p:grpSpPr>
          <p:sp>
            <p:nvSpPr>
              <p:cNvPr id="150" name="AutoShape 30">
                <a:extLst>
                  <a:ext uri="{FF2B5EF4-FFF2-40B4-BE49-F238E27FC236}">
                    <a16:creationId xmlns:a16="http://schemas.microsoft.com/office/drawing/2014/main" id="{34227129-578B-4091-B786-9ED47CA3C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499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51" name="Text Box 31">
                <a:extLst>
                  <a:ext uri="{FF2B5EF4-FFF2-40B4-BE49-F238E27FC236}">
                    <a16:creationId xmlns:a16="http://schemas.microsoft.com/office/drawing/2014/main" id="{EF6CFFFE-BAC1-440E-94D8-D1B8BE41C2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날 다</a:t>
                </a:r>
              </a:p>
            </p:txBody>
          </p:sp>
        </p:grpSp>
        <p:grpSp>
          <p:nvGrpSpPr>
            <p:cNvPr id="22" name="Group 32">
              <a:extLst>
                <a:ext uri="{FF2B5EF4-FFF2-40B4-BE49-F238E27FC236}">
                  <a16:creationId xmlns:a16="http://schemas.microsoft.com/office/drawing/2014/main" id="{EF37A672-FCB1-4D01-859A-BDD34A42CD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2115"/>
              <a:ext cx="698" cy="227"/>
              <a:chOff x="4740" y="2115"/>
              <a:chExt cx="698" cy="227"/>
            </a:xfrm>
          </p:grpSpPr>
          <p:sp>
            <p:nvSpPr>
              <p:cNvPr id="148" name="AutoShape 33">
                <a:extLst>
                  <a:ext uri="{FF2B5EF4-FFF2-40B4-BE49-F238E27FC236}">
                    <a16:creationId xmlns:a16="http://schemas.microsoft.com/office/drawing/2014/main" id="{C7F9CBAE-6344-4C01-9BD1-D369E8BB7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2115"/>
                <a:ext cx="698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49" name="Text Box 34">
                <a:extLst>
                  <a:ext uri="{FF2B5EF4-FFF2-40B4-BE49-F238E27FC236}">
                    <a16:creationId xmlns:a16="http://schemas.microsoft.com/office/drawing/2014/main" id="{9B0A9504-FFE4-40F0-BCE8-BD2BF5F0ED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2115"/>
                <a:ext cx="63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수영한다</a:t>
                </a:r>
              </a:p>
            </p:txBody>
          </p:sp>
        </p:grpSp>
        <p:grpSp>
          <p:nvGrpSpPr>
            <p:cNvPr id="23" name="Group 35">
              <a:extLst>
                <a:ext uri="{FF2B5EF4-FFF2-40B4-BE49-F238E27FC236}">
                  <a16:creationId xmlns:a16="http://schemas.microsoft.com/office/drawing/2014/main" id="{B882EE31-3EAD-4CBE-BFBB-4AE68EB84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4" y="2387"/>
              <a:ext cx="1310" cy="227"/>
              <a:chOff x="657" y="2341"/>
              <a:chExt cx="1310" cy="227"/>
            </a:xfrm>
          </p:grpSpPr>
          <p:sp>
            <p:nvSpPr>
              <p:cNvPr id="146" name="AutoShape 36">
                <a:extLst>
                  <a:ext uri="{FF2B5EF4-FFF2-40B4-BE49-F238E27FC236}">
                    <a16:creationId xmlns:a16="http://schemas.microsoft.com/office/drawing/2014/main" id="{B2C6DC5E-76FC-4E87-9796-C7D3F8A65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2341"/>
                <a:ext cx="1225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47" name="Text Box 37">
                <a:extLst>
                  <a:ext uri="{FF2B5EF4-FFF2-40B4-BE49-F238E27FC236}">
                    <a16:creationId xmlns:a16="http://schemas.microsoft.com/office/drawing/2014/main" id="{49C6EE6B-617A-47A7-B06A-707037A4C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2341"/>
                <a:ext cx="13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날카로운 눈과 치아</a:t>
                </a:r>
              </a:p>
            </p:txBody>
          </p:sp>
        </p:grpSp>
        <p:grpSp>
          <p:nvGrpSpPr>
            <p:cNvPr id="24" name="Group 38">
              <a:extLst>
                <a:ext uri="{FF2B5EF4-FFF2-40B4-BE49-F238E27FC236}">
                  <a16:creationId xmlns:a16="http://schemas.microsoft.com/office/drawing/2014/main" id="{C53DBBF6-998E-4EE3-A1C0-49B2636767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3793"/>
              <a:ext cx="698" cy="227"/>
              <a:chOff x="4740" y="2115"/>
              <a:chExt cx="698" cy="227"/>
            </a:xfrm>
          </p:grpSpPr>
          <p:sp>
            <p:nvSpPr>
              <p:cNvPr id="144" name="AutoShape 39">
                <a:extLst>
                  <a:ext uri="{FF2B5EF4-FFF2-40B4-BE49-F238E27FC236}">
                    <a16:creationId xmlns:a16="http://schemas.microsoft.com/office/drawing/2014/main" id="{42A50E4F-8F90-459A-AC4F-F104A444D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2115"/>
                <a:ext cx="698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45" name="Text Box 40">
                <a:extLst>
                  <a:ext uri="{FF2B5EF4-FFF2-40B4-BE49-F238E27FC236}">
                    <a16:creationId xmlns:a16="http://schemas.microsoft.com/office/drawing/2014/main" id="{A02162F4-78F0-4CB2-BA7E-0FF64332F8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2115"/>
                <a:ext cx="63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검은반점</a:t>
                </a:r>
              </a:p>
            </p:txBody>
          </p:sp>
        </p:grpSp>
        <p:sp>
          <p:nvSpPr>
            <p:cNvPr id="25" name="AutoShape 41">
              <a:extLst>
                <a:ext uri="{FF2B5EF4-FFF2-40B4-BE49-F238E27FC236}">
                  <a16:creationId xmlns:a16="http://schemas.microsoft.com/office/drawing/2014/main" id="{53B12894-2EC9-4FD1-9935-8E03C3E84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793"/>
              <a:ext cx="771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6" name="Text Box 42">
              <a:extLst>
                <a:ext uri="{FF2B5EF4-FFF2-40B4-BE49-F238E27FC236}">
                  <a16:creationId xmlns:a16="http://schemas.microsoft.com/office/drawing/2014/main" id="{0F1D0DF7-4FD1-4E5A-9AD3-82E10F801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3793"/>
              <a:ext cx="7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1600">
                  <a:latin typeface="Tahoma" panose="020B0604030504040204" pitchFamily="34" charset="0"/>
                </a:rPr>
                <a:t>검은줄무늬</a:t>
              </a:r>
            </a:p>
          </p:txBody>
        </p:sp>
        <p:grpSp>
          <p:nvGrpSpPr>
            <p:cNvPr id="27" name="Group 43">
              <a:extLst>
                <a:ext uri="{FF2B5EF4-FFF2-40B4-BE49-F238E27FC236}">
                  <a16:creationId xmlns:a16="http://schemas.microsoft.com/office/drawing/2014/main" id="{9971DFE2-D5AE-4ACA-BFA8-1696F3748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3793"/>
              <a:ext cx="499" cy="227"/>
              <a:chOff x="204" y="1162"/>
              <a:chExt cx="499" cy="227"/>
            </a:xfrm>
          </p:grpSpPr>
          <p:sp>
            <p:nvSpPr>
              <p:cNvPr id="142" name="AutoShape 44">
                <a:extLst>
                  <a:ext uri="{FF2B5EF4-FFF2-40B4-BE49-F238E27FC236}">
                    <a16:creationId xmlns:a16="http://schemas.microsoft.com/office/drawing/2014/main" id="{D54664AB-7058-4A80-BDF7-E1A1859EB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499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43" name="Text Box 45">
                <a:extLst>
                  <a:ext uri="{FF2B5EF4-FFF2-40B4-BE49-F238E27FC236}">
                    <a16:creationId xmlns:a16="http://schemas.microsoft.com/office/drawing/2014/main" id="{41C5D3F5-D465-40C7-83A8-D730C19D55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갈 색</a:t>
                </a:r>
              </a:p>
            </p:txBody>
          </p:sp>
        </p:grpSp>
        <p:grpSp>
          <p:nvGrpSpPr>
            <p:cNvPr id="28" name="Group 46">
              <a:extLst>
                <a:ext uri="{FF2B5EF4-FFF2-40B4-BE49-F238E27FC236}">
                  <a16:creationId xmlns:a16="http://schemas.microsoft.com/office/drawing/2014/main" id="{7ED43DEF-A198-49EA-B4A9-D597893D2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3" y="3792"/>
              <a:ext cx="499" cy="227"/>
              <a:chOff x="204" y="1162"/>
              <a:chExt cx="499" cy="227"/>
            </a:xfrm>
          </p:grpSpPr>
          <p:sp>
            <p:nvSpPr>
              <p:cNvPr id="140" name="AutoShape 47">
                <a:extLst>
                  <a:ext uri="{FF2B5EF4-FFF2-40B4-BE49-F238E27FC236}">
                    <a16:creationId xmlns:a16="http://schemas.microsoft.com/office/drawing/2014/main" id="{189E41D3-EE36-4178-A864-22BA7FDB8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499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41" name="Text Box 48">
                <a:extLst>
                  <a:ext uri="{FF2B5EF4-FFF2-40B4-BE49-F238E27FC236}">
                    <a16:creationId xmlns:a16="http://schemas.microsoft.com/office/drawing/2014/main" id="{23A9A4FF-B4DA-48F2-81BE-44E9768A26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흑 백</a:t>
                </a:r>
              </a:p>
            </p:txBody>
          </p:sp>
        </p:grpSp>
        <p:grpSp>
          <p:nvGrpSpPr>
            <p:cNvPr id="29" name="Group 49">
              <a:extLst>
                <a:ext uri="{FF2B5EF4-FFF2-40B4-BE49-F238E27FC236}">
                  <a16:creationId xmlns:a16="http://schemas.microsoft.com/office/drawing/2014/main" id="{DC7848A7-359F-45D2-9E27-9C3DDC40A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9" y="3792"/>
              <a:ext cx="499" cy="227"/>
              <a:chOff x="204" y="1162"/>
              <a:chExt cx="499" cy="227"/>
            </a:xfrm>
          </p:grpSpPr>
          <p:sp>
            <p:nvSpPr>
              <p:cNvPr id="138" name="AutoShape 50">
                <a:extLst>
                  <a:ext uri="{FF2B5EF4-FFF2-40B4-BE49-F238E27FC236}">
                    <a16:creationId xmlns:a16="http://schemas.microsoft.com/office/drawing/2014/main" id="{F0CC27A9-395A-4891-BD2A-45249FC1A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499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39" name="Text Box 51">
                <a:extLst>
                  <a:ext uri="{FF2B5EF4-FFF2-40B4-BE49-F238E27FC236}">
                    <a16:creationId xmlns:a16="http://schemas.microsoft.com/office/drawing/2014/main" id="{146E534F-04EB-4FA7-A541-16270B1B90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백 색</a:t>
                </a:r>
              </a:p>
            </p:txBody>
          </p:sp>
        </p:grpSp>
        <p:grpSp>
          <p:nvGrpSpPr>
            <p:cNvPr id="30" name="Group 52">
              <a:extLst>
                <a:ext uri="{FF2B5EF4-FFF2-40B4-BE49-F238E27FC236}">
                  <a16:creationId xmlns:a16="http://schemas.microsoft.com/office/drawing/2014/main" id="{ACB69AFC-9240-4474-86BE-BC55D13A84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3793"/>
              <a:ext cx="771" cy="227"/>
              <a:chOff x="1429" y="3702"/>
              <a:chExt cx="771" cy="227"/>
            </a:xfrm>
          </p:grpSpPr>
          <p:sp>
            <p:nvSpPr>
              <p:cNvPr id="136" name="AutoShape 53">
                <a:extLst>
                  <a:ext uri="{FF2B5EF4-FFF2-40B4-BE49-F238E27FC236}">
                    <a16:creationId xmlns:a16="http://schemas.microsoft.com/office/drawing/2014/main" id="{09090F1A-F147-4FA8-9A40-81704F7F8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3702"/>
                <a:ext cx="771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37" name="Text Box 54">
                <a:extLst>
                  <a:ext uri="{FF2B5EF4-FFF2-40B4-BE49-F238E27FC236}">
                    <a16:creationId xmlns:a16="http://schemas.microsoft.com/office/drawing/2014/main" id="{7A4D955E-D6D5-43AA-96B8-ED31BEFE2D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9" y="3702"/>
                <a:ext cx="77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검은줄무늬</a:t>
                </a:r>
              </a:p>
            </p:txBody>
          </p:sp>
        </p:grpSp>
        <p:grpSp>
          <p:nvGrpSpPr>
            <p:cNvPr id="31" name="Group 55">
              <a:extLst>
                <a:ext uri="{FF2B5EF4-FFF2-40B4-BE49-F238E27FC236}">
                  <a16:creationId xmlns:a16="http://schemas.microsoft.com/office/drawing/2014/main" id="{F4B2A867-FB7B-4F8B-B435-6CC8898AB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2750"/>
              <a:ext cx="862" cy="227"/>
              <a:chOff x="657" y="2341"/>
              <a:chExt cx="1310" cy="227"/>
            </a:xfrm>
          </p:grpSpPr>
          <p:sp>
            <p:nvSpPr>
              <p:cNvPr id="134" name="AutoShape 56">
                <a:extLst>
                  <a:ext uri="{FF2B5EF4-FFF2-40B4-BE49-F238E27FC236}">
                    <a16:creationId xmlns:a16="http://schemas.microsoft.com/office/drawing/2014/main" id="{A532FCD2-15A2-473B-8E89-FFBB75748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2341"/>
                <a:ext cx="1225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35" name="Text Box 57">
                <a:extLst>
                  <a:ext uri="{FF2B5EF4-FFF2-40B4-BE49-F238E27FC236}">
                    <a16:creationId xmlns:a16="http://schemas.microsoft.com/office/drawing/2014/main" id="{BA3A35A4-AD04-469E-9895-047357C051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2341"/>
                <a:ext cx="13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긴 목과 다리</a:t>
                </a:r>
              </a:p>
            </p:txBody>
          </p:sp>
        </p:grpSp>
        <p:grpSp>
          <p:nvGrpSpPr>
            <p:cNvPr id="32" name="Group 58">
              <a:extLst>
                <a:ext uri="{FF2B5EF4-FFF2-40B4-BE49-F238E27FC236}">
                  <a16:creationId xmlns:a16="http://schemas.microsoft.com/office/drawing/2014/main" id="{D925C4AF-5C09-42B8-B663-6A488D17F2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1525"/>
              <a:ext cx="499" cy="227"/>
              <a:chOff x="204" y="1162"/>
              <a:chExt cx="499" cy="227"/>
            </a:xfrm>
          </p:grpSpPr>
          <p:sp>
            <p:nvSpPr>
              <p:cNvPr id="132" name="AutoShape 59">
                <a:extLst>
                  <a:ext uri="{FF2B5EF4-FFF2-40B4-BE49-F238E27FC236}">
                    <a16:creationId xmlns:a16="http://schemas.microsoft.com/office/drawing/2014/main" id="{A82A7019-AD8C-4ABE-85D5-6841CA470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499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33" name="Text Box 60">
                <a:extLst>
                  <a:ext uri="{FF2B5EF4-FFF2-40B4-BE49-F238E27FC236}">
                    <a16:creationId xmlns:a16="http://schemas.microsoft.com/office/drawing/2014/main" id="{0FADD125-F012-47D0-8AFA-CC50505A6B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반 추</a:t>
                </a:r>
              </a:p>
            </p:txBody>
          </p:sp>
        </p:grpSp>
        <p:grpSp>
          <p:nvGrpSpPr>
            <p:cNvPr id="33" name="Group 61">
              <a:extLst>
                <a:ext uri="{FF2B5EF4-FFF2-40B4-BE49-F238E27FC236}">
                  <a16:creationId xmlns:a16="http://schemas.microsoft.com/office/drawing/2014/main" id="{81D81459-2866-41DE-A77B-A80017B0F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2" y="1525"/>
              <a:ext cx="499" cy="227"/>
              <a:chOff x="204" y="1162"/>
              <a:chExt cx="499" cy="227"/>
            </a:xfrm>
          </p:grpSpPr>
          <p:sp>
            <p:nvSpPr>
              <p:cNvPr id="130" name="AutoShape 62">
                <a:extLst>
                  <a:ext uri="{FF2B5EF4-FFF2-40B4-BE49-F238E27FC236}">
                    <a16:creationId xmlns:a16="http://schemas.microsoft.com/office/drawing/2014/main" id="{1A574899-91DA-4426-8AE7-4B214898F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499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31" name="Text Box 63">
                <a:extLst>
                  <a:ext uri="{FF2B5EF4-FFF2-40B4-BE49-F238E27FC236}">
                    <a16:creationId xmlns:a16="http://schemas.microsoft.com/office/drawing/2014/main" id="{90693155-2D0F-4F39-889A-BD0CA2F6E4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>
                    <a:latin typeface="Tahoma" panose="020B0604030504040204" pitchFamily="34" charset="0"/>
                  </a:rPr>
                  <a:t>육 식</a:t>
                </a:r>
              </a:p>
            </p:txBody>
          </p:sp>
        </p:grpSp>
        <p:sp>
          <p:nvSpPr>
            <p:cNvPr id="34" name="Line 64">
              <a:extLst>
                <a:ext uri="{FF2B5EF4-FFF2-40B4-BE49-F238E27FC236}">
                  <a16:creationId xmlns:a16="http://schemas.microsoft.com/office/drawing/2014/main" id="{07CC374C-19C6-47FA-A95C-B8D82F27DF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5" y="890"/>
              <a:ext cx="40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5" name="Text Box 65">
              <a:extLst>
                <a:ext uri="{FF2B5EF4-FFF2-40B4-BE49-F238E27FC236}">
                  <a16:creationId xmlns:a16="http://schemas.microsoft.com/office/drawing/2014/main" id="{A3E237A7-6D67-44D3-82C3-0DD9D85ED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754"/>
              <a:ext cx="3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36" name="Line 66">
              <a:extLst>
                <a:ext uri="{FF2B5EF4-FFF2-40B4-BE49-F238E27FC236}">
                  <a16:creationId xmlns:a16="http://schemas.microsoft.com/office/drawing/2014/main" id="{724DB83A-7F67-4E3B-AF07-EC37289BF0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618"/>
              <a:ext cx="36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" name="Line 67">
              <a:extLst>
                <a:ext uri="{FF2B5EF4-FFF2-40B4-BE49-F238E27FC236}">
                  <a16:creationId xmlns:a16="http://schemas.microsoft.com/office/drawing/2014/main" id="{1220F684-F0DB-4F5A-A3C2-F36AFB722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845"/>
              <a:ext cx="681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" name="Text Box 68">
              <a:extLst>
                <a:ext uri="{FF2B5EF4-FFF2-40B4-BE49-F238E27FC236}">
                  <a16:creationId xmlns:a16="http://schemas.microsoft.com/office/drawing/2014/main" id="{7DE2E276-6076-484D-A895-74F81A586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709"/>
              <a:ext cx="3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39" name="Line 69">
              <a:extLst>
                <a:ext uri="{FF2B5EF4-FFF2-40B4-BE49-F238E27FC236}">
                  <a16:creationId xmlns:a16="http://schemas.microsoft.com/office/drawing/2014/main" id="{50AF86AD-3C47-4ABA-A127-8C20356C7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618"/>
              <a:ext cx="3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0" name="Line 70">
              <a:extLst>
                <a:ext uri="{FF2B5EF4-FFF2-40B4-BE49-F238E27FC236}">
                  <a16:creationId xmlns:a16="http://schemas.microsoft.com/office/drawing/2014/main" id="{79CBA32A-CC44-42A9-8FAE-E2A7CF0A2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20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1" name="Text Box 71">
              <a:extLst>
                <a:ext uri="{FF2B5EF4-FFF2-40B4-BE49-F238E27FC236}">
                  <a16:creationId xmlns:a16="http://schemas.microsoft.com/office/drawing/2014/main" id="{649DA638-1D31-4AFC-BA06-5A7F1994B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117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do</a:t>
              </a:r>
            </a:p>
          </p:txBody>
        </p:sp>
        <p:sp>
          <p:nvSpPr>
            <p:cNvPr id="42" name="Line 72">
              <a:extLst>
                <a:ext uri="{FF2B5EF4-FFF2-40B4-BE49-F238E27FC236}">
                  <a16:creationId xmlns:a16="http://schemas.microsoft.com/office/drawing/2014/main" id="{ACE858DB-9389-4760-8348-BA3986A96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" y="120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3" name="Line 73">
              <a:extLst>
                <a:ext uri="{FF2B5EF4-FFF2-40B4-BE49-F238E27FC236}">
                  <a16:creationId xmlns:a16="http://schemas.microsoft.com/office/drawing/2014/main" id="{6BAB41A6-2A45-47D2-B29E-411229CB1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5" y="120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4" name="Text Box 74">
              <a:extLst>
                <a:ext uri="{FF2B5EF4-FFF2-40B4-BE49-F238E27FC236}">
                  <a16:creationId xmlns:a16="http://schemas.microsoft.com/office/drawing/2014/main" id="{A16B0E91-EE71-460E-A760-1F0E7582B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1117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do</a:t>
              </a:r>
            </a:p>
          </p:txBody>
        </p:sp>
        <p:sp>
          <p:nvSpPr>
            <p:cNvPr id="45" name="Line 75">
              <a:extLst>
                <a:ext uri="{FF2B5EF4-FFF2-40B4-BE49-F238E27FC236}">
                  <a16:creationId xmlns:a16="http://schemas.microsoft.com/office/drawing/2014/main" id="{CCE669A0-2649-4AC4-B4EF-D76D56D5F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7" y="120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6" name="Line 76">
              <a:extLst>
                <a:ext uri="{FF2B5EF4-FFF2-40B4-BE49-F238E27FC236}">
                  <a16:creationId xmlns:a16="http://schemas.microsoft.com/office/drawing/2014/main" id="{F990146F-F729-4CD9-A2B4-EC960F84D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5" y="120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7" name="Text Box 77">
              <a:extLst>
                <a:ext uri="{FF2B5EF4-FFF2-40B4-BE49-F238E27FC236}">
                  <a16:creationId xmlns:a16="http://schemas.microsoft.com/office/drawing/2014/main" id="{5F023236-08F9-4B6B-9E68-2823F049F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1117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do</a:t>
              </a:r>
            </a:p>
          </p:txBody>
        </p:sp>
        <p:grpSp>
          <p:nvGrpSpPr>
            <p:cNvPr id="48" name="Group 78">
              <a:extLst>
                <a:ext uri="{FF2B5EF4-FFF2-40B4-BE49-F238E27FC236}">
                  <a16:creationId xmlns:a16="http://schemas.microsoft.com/office/drawing/2014/main" id="{679D7881-F1A6-4178-A7A6-AD11CB27D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1117"/>
              <a:ext cx="454" cy="192"/>
              <a:chOff x="4377" y="1117"/>
              <a:chExt cx="454" cy="192"/>
            </a:xfrm>
          </p:grpSpPr>
          <p:sp>
            <p:nvSpPr>
              <p:cNvPr id="127" name="Line 79">
                <a:extLst>
                  <a:ext uri="{FF2B5EF4-FFF2-40B4-BE49-F238E27FC236}">
                    <a16:creationId xmlns:a16="http://schemas.microsoft.com/office/drawing/2014/main" id="{8A94F293-30E5-4FA9-8167-EA73A2436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77" y="1207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128" name="Line 80">
                <a:extLst>
                  <a:ext uri="{FF2B5EF4-FFF2-40B4-BE49-F238E27FC236}">
                    <a16:creationId xmlns:a16="http://schemas.microsoft.com/office/drawing/2014/main" id="{5330884A-9353-420B-B3B4-F930DDD3D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5" y="1207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129" name="Text Box 81">
                <a:extLst>
                  <a:ext uri="{FF2B5EF4-FFF2-40B4-BE49-F238E27FC236}">
                    <a16:creationId xmlns:a16="http://schemas.microsoft.com/office/drawing/2014/main" id="{94C32824-DFAB-44A0-9CC6-2FE0028B71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8" y="1117"/>
                <a:ext cx="31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400">
                    <a:latin typeface="Tahoma" panose="020B0604030504040204" pitchFamily="34" charset="0"/>
                  </a:rPr>
                  <a:t>has</a:t>
                </a:r>
              </a:p>
            </p:txBody>
          </p:sp>
        </p:grpSp>
        <p:sp>
          <p:nvSpPr>
            <p:cNvPr id="49" name="Line 82">
              <a:extLst>
                <a:ext uri="{FF2B5EF4-FFF2-40B4-BE49-F238E27FC236}">
                  <a16:creationId xmlns:a16="http://schemas.microsoft.com/office/drawing/2014/main" id="{FB25FA05-205E-4BF8-BA8A-DE0AA2491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120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0" name="Line 83">
              <a:extLst>
                <a:ext uri="{FF2B5EF4-FFF2-40B4-BE49-F238E27FC236}">
                  <a16:creationId xmlns:a16="http://schemas.microsoft.com/office/drawing/2014/main" id="{40CAE685-0959-494A-995B-8E8196003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20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1" name="Text Box 84">
              <a:extLst>
                <a:ext uri="{FF2B5EF4-FFF2-40B4-BE49-F238E27FC236}">
                  <a16:creationId xmlns:a16="http://schemas.microsoft.com/office/drawing/2014/main" id="{4A630D6F-180F-49D5-A448-1006C91B0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117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has</a:t>
              </a:r>
            </a:p>
          </p:txBody>
        </p:sp>
        <p:sp>
          <p:nvSpPr>
            <p:cNvPr id="52" name="Line 85">
              <a:extLst>
                <a:ext uri="{FF2B5EF4-FFF2-40B4-BE49-F238E27FC236}">
                  <a16:creationId xmlns:a16="http://schemas.microsoft.com/office/drawing/2014/main" id="{98D6B0F1-91E9-4C41-821C-A06C276F0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" y="1661"/>
              <a:ext cx="22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3" name="Text Box 86">
              <a:extLst>
                <a:ext uri="{FF2B5EF4-FFF2-40B4-BE49-F238E27FC236}">
                  <a16:creationId xmlns:a16="http://schemas.microsoft.com/office/drawing/2014/main" id="{BD4A1EEF-4A69-487A-B2EF-13717DE99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480"/>
              <a:ext cx="3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54" name="Line 87">
              <a:extLst>
                <a:ext uri="{FF2B5EF4-FFF2-40B4-BE49-F238E27FC236}">
                  <a16:creationId xmlns:a16="http://schemas.microsoft.com/office/drawing/2014/main" id="{CC6E8EA5-3A89-42C3-979E-5681ADA6CF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1298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5" name="Line 88">
              <a:extLst>
                <a:ext uri="{FF2B5EF4-FFF2-40B4-BE49-F238E27FC236}">
                  <a16:creationId xmlns:a16="http://schemas.microsoft.com/office/drawing/2014/main" id="{7928F6D6-CD91-4AC9-BA1B-C5B6B0369A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6" y="1888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6" name="Text Box 89">
              <a:extLst>
                <a:ext uri="{FF2B5EF4-FFF2-40B4-BE49-F238E27FC236}">
                  <a16:creationId xmlns:a16="http://schemas.microsoft.com/office/drawing/2014/main" id="{1DBE1B0D-C789-4625-BC0F-9443C1B5D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75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do</a:t>
              </a:r>
            </a:p>
          </p:txBody>
        </p:sp>
        <p:sp>
          <p:nvSpPr>
            <p:cNvPr id="57" name="Line 90">
              <a:extLst>
                <a:ext uri="{FF2B5EF4-FFF2-40B4-BE49-F238E27FC236}">
                  <a16:creationId xmlns:a16="http://schemas.microsoft.com/office/drawing/2014/main" id="{1C70108D-65BE-47FF-9321-79C26ECB0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8" y="1752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8" name="Line 91">
              <a:extLst>
                <a:ext uri="{FF2B5EF4-FFF2-40B4-BE49-F238E27FC236}">
                  <a16:creationId xmlns:a16="http://schemas.microsoft.com/office/drawing/2014/main" id="{909FB29A-70AC-41C9-9FEE-A5C688063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81" y="1888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9" name="Text Box 92">
              <a:extLst>
                <a:ext uri="{FF2B5EF4-FFF2-40B4-BE49-F238E27FC236}">
                  <a16:creationId xmlns:a16="http://schemas.microsoft.com/office/drawing/2014/main" id="{5CFD3535-8C26-42E5-BA7D-EF3AFA418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" y="175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do</a:t>
              </a:r>
            </a:p>
          </p:txBody>
        </p:sp>
        <p:sp>
          <p:nvSpPr>
            <p:cNvPr id="60" name="Line 93">
              <a:extLst>
                <a:ext uri="{FF2B5EF4-FFF2-40B4-BE49-F238E27FC236}">
                  <a16:creationId xmlns:a16="http://schemas.microsoft.com/office/drawing/2014/main" id="{59391688-5505-49F2-9ECC-3020573AD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752"/>
              <a:ext cx="1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1" name="Line 94">
              <a:extLst>
                <a:ext uri="{FF2B5EF4-FFF2-40B4-BE49-F238E27FC236}">
                  <a16:creationId xmlns:a16="http://schemas.microsoft.com/office/drawing/2014/main" id="{1BED9D9E-ED4C-4C60-8B53-9C195277B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205"/>
              <a:ext cx="1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2" name="Text Box 95">
              <a:extLst>
                <a:ext uri="{FF2B5EF4-FFF2-40B4-BE49-F238E27FC236}">
                  <a16:creationId xmlns:a16="http://schemas.microsoft.com/office/drawing/2014/main" id="{9BAB03A0-D4F5-49F5-B321-27BF7A415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205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has</a:t>
              </a:r>
            </a:p>
          </p:txBody>
        </p:sp>
        <p:sp>
          <p:nvSpPr>
            <p:cNvPr id="63" name="Line 96">
              <a:extLst>
                <a:ext uri="{FF2B5EF4-FFF2-40B4-BE49-F238E27FC236}">
                  <a16:creationId xmlns:a16="http://schemas.microsoft.com/office/drawing/2014/main" id="{1E089D63-931B-4653-B488-D8B0046CC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341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4" name="Line 97">
              <a:extLst>
                <a:ext uri="{FF2B5EF4-FFF2-40B4-BE49-F238E27FC236}">
                  <a16:creationId xmlns:a16="http://schemas.microsoft.com/office/drawing/2014/main" id="{E73922C5-06B1-40E5-95CF-5B57AAA2C8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" y="2704"/>
              <a:ext cx="181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5" name="Line 98">
              <a:extLst>
                <a:ext uri="{FF2B5EF4-FFF2-40B4-BE49-F238E27FC236}">
                  <a16:creationId xmlns:a16="http://schemas.microsoft.com/office/drawing/2014/main" id="{6FA200CE-CAC3-4A6B-A867-1BE158F95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8" y="2659"/>
              <a:ext cx="59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6" name="Text Box 99">
              <a:extLst>
                <a:ext uri="{FF2B5EF4-FFF2-40B4-BE49-F238E27FC236}">
                  <a16:creationId xmlns:a16="http://schemas.microsoft.com/office/drawing/2014/main" id="{F9648C82-61C0-431A-B85D-608FAA7A2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523"/>
              <a:ext cx="3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67" name="Text Box 100">
              <a:extLst>
                <a:ext uri="{FF2B5EF4-FFF2-40B4-BE49-F238E27FC236}">
                  <a16:creationId xmlns:a16="http://schemas.microsoft.com/office/drawing/2014/main" id="{3BA284CB-9A54-4F2D-A654-A1217E884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523"/>
              <a:ext cx="3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68" name="Line 101">
              <a:extLst>
                <a:ext uri="{FF2B5EF4-FFF2-40B4-BE49-F238E27FC236}">
                  <a16:creationId xmlns:a16="http://schemas.microsoft.com/office/drawing/2014/main" id="{3D15351C-62AC-4DAC-9ED3-42CB8359C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2205"/>
              <a:ext cx="13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9" name="Line 102">
              <a:extLst>
                <a:ext uri="{FF2B5EF4-FFF2-40B4-BE49-F238E27FC236}">
                  <a16:creationId xmlns:a16="http://schemas.microsoft.com/office/drawing/2014/main" id="{F756796C-0A15-4670-9239-8710167FEE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3" y="2205"/>
              <a:ext cx="9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0" name="Line 103">
              <a:extLst>
                <a:ext uri="{FF2B5EF4-FFF2-40B4-BE49-F238E27FC236}">
                  <a16:creationId xmlns:a16="http://schemas.microsoft.com/office/drawing/2014/main" id="{41A7A75A-23DA-4E77-AC9C-BC070D751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2" y="2205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1" name="Text Box 104">
              <a:extLst>
                <a:ext uri="{FF2B5EF4-FFF2-40B4-BE49-F238E27FC236}">
                  <a16:creationId xmlns:a16="http://schemas.microsoft.com/office/drawing/2014/main" id="{5A846644-BDCF-4E73-A41D-381FF17F0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2205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has</a:t>
              </a:r>
            </a:p>
          </p:txBody>
        </p:sp>
        <p:sp>
          <p:nvSpPr>
            <p:cNvPr id="72" name="Line 105">
              <a:extLst>
                <a:ext uri="{FF2B5EF4-FFF2-40B4-BE49-F238E27FC236}">
                  <a16:creationId xmlns:a16="http://schemas.microsoft.com/office/drawing/2014/main" id="{D7872A73-EB2D-4C77-96B7-4A1936CA2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6" y="2341"/>
              <a:ext cx="4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3" name="Line 106">
              <a:extLst>
                <a:ext uri="{FF2B5EF4-FFF2-40B4-BE49-F238E27FC236}">
                  <a16:creationId xmlns:a16="http://schemas.microsoft.com/office/drawing/2014/main" id="{4D20D481-F2DA-4489-8A4B-E27EAF2E6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1298"/>
              <a:ext cx="13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4" name="Text Box 107">
              <a:extLst>
                <a:ext uri="{FF2B5EF4-FFF2-40B4-BE49-F238E27FC236}">
                  <a16:creationId xmlns:a16="http://schemas.microsoft.com/office/drawing/2014/main" id="{56D055D5-CFAC-47B2-ABCD-43F85CE77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1378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can</a:t>
              </a:r>
            </a:p>
          </p:txBody>
        </p:sp>
        <p:sp>
          <p:nvSpPr>
            <p:cNvPr id="75" name="Line 108">
              <a:extLst>
                <a:ext uri="{FF2B5EF4-FFF2-40B4-BE49-F238E27FC236}">
                  <a16:creationId xmlns:a16="http://schemas.microsoft.com/office/drawing/2014/main" id="{96D33C0D-DD8E-460B-AF5F-48EB2390A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525"/>
              <a:ext cx="4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6" name="Line 109">
              <a:extLst>
                <a:ext uri="{FF2B5EF4-FFF2-40B4-BE49-F238E27FC236}">
                  <a16:creationId xmlns:a16="http://schemas.microsoft.com/office/drawing/2014/main" id="{88B53C29-947F-4148-B8F1-92282AC10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8" y="1933"/>
              <a:ext cx="136" cy="1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7" name="Text Box 110">
              <a:extLst>
                <a:ext uri="{FF2B5EF4-FFF2-40B4-BE49-F238E27FC236}">
                  <a16:creationId xmlns:a16="http://schemas.microsoft.com/office/drawing/2014/main" id="{B498A42B-35FA-4414-AD79-DC0C2013E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97"/>
              <a:ext cx="3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78" name="Line 111">
              <a:extLst>
                <a:ext uri="{FF2B5EF4-FFF2-40B4-BE49-F238E27FC236}">
                  <a16:creationId xmlns:a16="http://schemas.microsoft.com/office/drawing/2014/main" id="{C80B967F-2599-44F8-8BDC-55BEB859D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8" y="1298"/>
              <a:ext cx="136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9" name="Line 112">
              <a:extLst>
                <a:ext uri="{FF2B5EF4-FFF2-40B4-BE49-F238E27FC236}">
                  <a16:creationId xmlns:a16="http://schemas.microsoft.com/office/drawing/2014/main" id="{0D2F1340-9146-49A5-8842-8CEDFA9A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2341"/>
              <a:ext cx="137" cy="9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80" name="Text Box 113">
              <a:extLst>
                <a:ext uri="{FF2B5EF4-FFF2-40B4-BE49-F238E27FC236}">
                  <a16:creationId xmlns:a16="http://schemas.microsoft.com/office/drawing/2014/main" id="{30AC2F11-D3C3-4AE1-9219-DB9F61AC2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149"/>
              <a:ext cx="5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Cannot</a:t>
              </a:r>
            </a:p>
          </p:txBody>
        </p:sp>
        <p:sp>
          <p:nvSpPr>
            <p:cNvPr id="81" name="Line 114">
              <a:extLst>
                <a:ext uri="{FF2B5EF4-FFF2-40B4-BE49-F238E27FC236}">
                  <a16:creationId xmlns:a16="http://schemas.microsoft.com/office/drawing/2014/main" id="{BC94243C-40CD-410D-8FDD-D8DC866055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1842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82" name="Line 115">
              <a:extLst>
                <a:ext uri="{FF2B5EF4-FFF2-40B4-BE49-F238E27FC236}">
                  <a16:creationId xmlns:a16="http://schemas.microsoft.com/office/drawing/2014/main" id="{F7AA012E-C41D-41F5-A2CE-BB8F76FE7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04" y="2478"/>
              <a:ext cx="226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83" name="Text Box 116">
              <a:extLst>
                <a:ext uri="{FF2B5EF4-FFF2-40B4-BE49-F238E27FC236}">
                  <a16:creationId xmlns:a16="http://schemas.microsoft.com/office/drawing/2014/main" id="{8078AC40-8E20-4FB6-BED3-A843D5883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2341"/>
              <a:ext cx="5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Cannot</a:t>
              </a:r>
            </a:p>
          </p:txBody>
        </p:sp>
        <p:sp>
          <p:nvSpPr>
            <p:cNvPr id="84" name="Line 117">
              <a:extLst>
                <a:ext uri="{FF2B5EF4-FFF2-40B4-BE49-F238E27FC236}">
                  <a16:creationId xmlns:a16="http://schemas.microsoft.com/office/drawing/2014/main" id="{1C5FFE4A-8AC8-4223-897C-6CE620D35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4" y="1842"/>
              <a:ext cx="4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85" name="Line 118">
              <a:extLst>
                <a:ext uri="{FF2B5EF4-FFF2-40B4-BE49-F238E27FC236}">
                  <a16:creationId xmlns:a16="http://schemas.microsoft.com/office/drawing/2014/main" id="{F7DE4B3A-7CA5-4E5C-A8CC-FC6911EE15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03" y="2795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86" name="Text Box 119">
              <a:extLst>
                <a:ext uri="{FF2B5EF4-FFF2-40B4-BE49-F238E27FC236}">
                  <a16:creationId xmlns:a16="http://schemas.microsoft.com/office/drawing/2014/main" id="{F5054DA6-D8C8-49ED-9B71-552FBDC69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" y="2614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can</a:t>
              </a:r>
            </a:p>
          </p:txBody>
        </p:sp>
        <p:sp>
          <p:nvSpPr>
            <p:cNvPr id="87" name="Line 120">
              <a:extLst>
                <a:ext uri="{FF2B5EF4-FFF2-40B4-BE49-F238E27FC236}">
                  <a16:creationId xmlns:a16="http://schemas.microsoft.com/office/drawing/2014/main" id="{0943E15D-06D1-402F-939B-39E9198AC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3" y="2341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88" name="Line 121">
              <a:extLst>
                <a:ext uri="{FF2B5EF4-FFF2-40B4-BE49-F238E27FC236}">
                  <a16:creationId xmlns:a16="http://schemas.microsoft.com/office/drawing/2014/main" id="{1A73CEF4-5731-4689-9463-88251BB87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3" y="2659"/>
              <a:ext cx="227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89" name="Text Box 122">
              <a:extLst>
                <a:ext uri="{FF2B5EF4-FFF2-40B4-BE49-F238E27FC236}">
                  <a16:creationId xmlns:a16="http://schemas.microsoft.com/office/drawing/2014/main" id="{08D421D7-288C-4749-BB88-F02927CDD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2478"/>
              <a:ext cx="3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90" name="Line 123">
              <a:extLst>
                <a:ext uri="{FF2B5EF4-FFF2-40B4-BE49-F238E27FC236}">
                  <a16:creationId xmlns:a16="http://schemas.microsoft.com/office/drawing/2014/main" id="{B6261A07-3B27-43AA-89F1-D69A470CB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8" y="2614"/>
              <a:ext cx="136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91" name="Text Box 124">
              <a:extLst>
                <a:ext uri="{FF2B5EF4-FFF2-40B4-BE49-F238E27FC236}">
                  <a16:creationId xmlns:a16="http://schemas.microsoft.com/office/drawing/2014/main" id="{F3F4FFF2-FDED-4E65-AC12-CFBAD90DD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467"/>
              <a:ext cx="3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92" name="Line 125">
              <a:extLst>
                <a:ext uri="{FF2B5EF4-FFF2-40B4-BE49-F238E27FC236}">
                  <a16:creationId xmlns:a16="http://schemas.microsoft.com/office/drawing/2014/main" id="{7F3B62AE-F4B1-4C55-B83D-DD6307A536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5" y="2205"/>
              <a:ext cx="45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93" name="Line 126">
              <a:extLst>
                <a:ext uri="{FF2B5EF4-FFF2-40B4-BE49-F238E27FC236}">
                  <a16:creationId xmlns:a16="http://schemas.microsoft.com/office/drawing/2014/main" id="{A977709A-3CDE-4AD9-9027-329C056C5F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1" y="2205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94" name="Line 127">
              <a:extLst>
                <a:ext uri="{FF2B5EF4-FFF2-40B4-BE49-F238E27FC236}">
                  <a16:creationId xmlns:a16="http://schemas.microsoft.com/office/drawing/2014/main" id="{99D82B97-8BA8-4A46-95DD-F06734508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60" y="2976"/>
              <a:ext cx="545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95" name="Text Box 128">
              <a:extLst>
                <a:ext uri="{FF2B5EF4-FFF2-40B4-BE49-F238E27FC236}">
                  <a16:creationId xmlns:a16="http://schemas.microsoft.com/office/drawing/2014/main" id="{F27D3AE1-BBD8-4EDD-A466-154D27FA6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2830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has</a:t>
              </a:r>
            </a:p>
          </p:txBody>
        </p:sp>
        <p:sp>
          <p:nvSpPr>
            <p:cNvPr id="96" name="Line 129">
              <a:extLst>
                <a:ext uri="{FF2B5EF4-FFF2-40B4-BE49-F238E27FC236}">
                  <a16:creationId xmlns:a16="http://schemas.microsoft.com/office/drawing/2014/main" id="{90A2D049-755A-4505-96AE-4983A97BF0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99" y="2795"/>
              <a:ext cx="72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97" name="Line 130">
              <a:extLst>
                <a:ext uri="{FF2B5EF4-FFF2-40B4-BE49-F238E27FC236}">
                  <a16:creationId xmlns:a16="http://schemas.microsoft.com/office/drawing/2014/main" id="{84997FB0-B34F-4240-B390-CA49351E7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26" y="3113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98" name="Text Box 131">
              <a:extLst>
                <a:ext uri="{FF2B5EF4-FFF2-40B4-BE49-F238E27FC236}">
                  <a16:creationId xmlns:a16="http://schemas.microsoft.com/office/drawing/2014/main" id="{BD14CD2C-43E3-4D87-81CF-069BA168B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976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has</a:t>
              </a:r>
            </a:p>
          </p:txBody>
        </p:sp>
        <p:sp>
          <p:nvSpPr>
            <p:cNvPr id="99" name="Line 132">
              <a:extLst>
                <a:ext uri="{FF2B5EF4-FFF2-40B4-BE49-F238E27FC236}">
                  <a16:creationId xmlns:a16="http://schemas.microsoft.com/office/drawing/2014/main" id="{675BAF2D-0449-4278-A7DA-3A75240BC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90" y="2976"/>
              <a:ext cx="4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00" name="Line 133">
              <a:extLst>
                <a:ext uri="{FF2B5EF4-FFF2-40B4-BE49-F238E27FC236}">
                  <a16:creationId xmlns:a16="http://schemas.microsoft.com/office/drawing/2014/main" id="{51FD0F64-536D-42C3-9607-3C5736155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475"/>
              <a:ext cx="9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01" name="Text Box 134">
              <a:extLst>
                <a:ext uri="{FF2B5EF4-FFF2-40B4-BE49-F238E27FC236}">
                  <a16:creationId xmlns:a16="http://schemas.microsoft.com/office/drawing/2014/main" id="{26DFA38F-9EF0-4A8D-8010-5B340955F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566"/>
              <a:ext cx="5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texture</a:t>
              </a:r>
            </a:p>
          </p:txBody>
        </p:sp>
        <p:sp>
          <p:nvSpPr>
            <p:cNvPr id="102" name="Line 135">
              <a:extLst>
                <a:ext uri="{FF2B5EF4-FFF2-40B4-BE49-F238E27FC236}">
                  <a16:creationId xmlns:a16="http://schemas.microsoft.com/office/drawing/2014/main" id="{0E6A1B38-C1F2-4872-92A2-30ABC73B0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3702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03" name="Line 136">
              <a:extLst>
                <a:ext uri="{FF2B5EF4-FFF2-40B4-BE49-F238E27FC236}">
                  <a16:creationId xmlns:a16="http://schemas.microsoft.com/office/drawing/2014/main" id="{82969AB2-83DC-4FD5-BFDC-631E160CA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3" y="3475"/>
              <a:ext cx="1043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04" name="Text Box 137">
              <a:extLst>
                <a:ext uri="{FF2B5EF4-FFF2-40B4-BE49-F238E27FC236}">
                  <a16:creationId xmlns:a16="http://schemas.microsoft.com/office/drawing/2014/main" id="{7D2FF6EB-54AD-40BC-B93D-9B32A1D26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3566"/>
              <a:ext cx="5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texture</a:t>
              </a:r>
            </a:p>
          </p:txBody>
        </p:sp>
        <p:sp>
          <p:nvSpPr>
            <p:cNvPr id="105" name="Line 138">
              <a:extLst>
                <a:ext uri="{FF2B5EF4-FFF2-40B4-BE49-F238E27FC236}">
                  <a16:creationId xmlns:a16="http://schemas.microsoft.com/office/drawing/2014/main" id="{1BD77ADE-FE99-4CB5-B271-15F12C3040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6" y="3702"/>
              <a:ext cx="4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06" name="Line 139">
              <a:extLst>
                <a:ext uri="{FF2B5EF4-FFF2-40B4-BE49-F238E27FC236}">
                  <a16:creationId xmlns:a16="http://schemas.microsoft.com/office/drawing/2014/main" id="{7289B467-99F3-43B7-A7DF-91EB6A8B6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475"/>
              <a:ext cx="91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07" name="Text Box 140">
              <a:extLst>
                <a:ext uri="{FF2B5EF4-FFF2-40B4-BE49-F238E27FC236}">
                  <a16:creationId xmlns:a16="http://schemas.microsoft.com/office/drawing/2014/main" id="{DD27DF61-E6F1-4E78-8620-E042DECD2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3566"/>
              <a:ext cx="5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texture</a:t>
              </a:r>
            </a:p>
          </p:txBody>
        </p:sp>
        <p:sp>
          <p:nvSpPr>
            <p:cNvPr id="108" name="Line 141">
              <a:extLst>
                <a:ext uri="{FF2B5EF4-FFF2-40B4-BE49-F238E27FC236}">
                  <a16:creationId xmlns:a16="http://schemas.microsoft.com/office/drawing/2014/main" id="{DA503D82-EC6B-4E4C-B2F3-A9817DAE2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3702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09" name="Line 142">
              <a:extLst>
                <a:ext uri="{FF2B5EF4-FFF2-40B4-BE49-F238E27FC236}">
                  <a16:creationId xmlns:a16="http://schemas.microsoft.com/office/drawing/2014/main" id="{1A41AE3F-162B-4116-B225-100088A7C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3475"/>
              <a:ext cx="1179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10" name="Text Box 143">
              <a:extLst>
                <a:ext uri="{FF2B5EF4-FFF2-40B4-BE49-F238E27FC236}">
                  <a16:creationId xmlns:a16="http://schemas.microsoft.com/office/drawing/2014/main" id="{120577D1-BD77-4F8A-B3EE-B21755BC9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3601"/>
              <a:ext cx="5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color</a:t>
              </a:r>
            </a:p>
          </p:txBody>
        </p:sp>
        <p:sp>
          <p:nvSpPr>
            <p:cNvPr id="111" name="Line 144">
              <a:extLst>
                <a:ext uri="{FF2B5EF4-FFF2-40B4-BE49-F238E27FC236}">
                  <a16:creationId xmlns:a16="http://schemas.microsoft.com/office/drawing/2014/main" id="{C6115C1E-D3E2-44C4-B345-0EB9440F0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3748"/>
              <a:ext cx="27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12" name="Line 145">
              <a:extLst>
                <a:ext uri="{FF2B5EF4-FFF2-40B4-BE49-F238E27FC236}">
                  <a16:creationId xmlns:a16="http://schemas.microsoft.com/office/drawing/2014/main" id="{E2498DDD-D8B3-4A01-B759-6039C9118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3475"/>
              <a:ext cx="59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13" name="Text Box 146">
              <a:extLst>
                <a:ext uri="{FF2B5EF4-FFF2-40B4-BE49-F238E27FC236}">
                  <a16:creationId xmlns:a16="http://schemas.microsoft.com/office/drawing/2014/main" id="{23A7352A-97A5-49EA-A0F3-CABD51913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3566"/>
              <a:ext cx="5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color</a:t>
              </a:r>
            </a:p>
          </p:txBody>
        </p:sp>
        <p:sp>
          <p:nvSpPr>
            <p:cNvPr id="114" name="Line 147">
              <a:extLst>
                <a:ext uri="{FF2B5EF4-FFF2-40B4-BE49-F238E27FC236}">
                  <a16:creationId xmlns:a16="http://schemas.microsoft.com/office/drawing/2014/main" id="{97BD84CB-AFB7-4525-BADF-99D769CB1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3702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15" name="Line 148">
              <a:extLst>
                <a:ext uri="{FF2B5EF4-FFF2-40B4-BE49-F238E27FC236}">
                  <a16:creationId xmlns:a16="http://schemas.microsoft.com/office/drawing/2014/main" id="{B941A939-F466-4A45-A14C-4A457234E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475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16" name="Text Box 149">
              <a:extLst>
                <a:ext uri="{FF2B5EF4-FFF2-40B4-BE49-F238E27FC236}">
                  <a16:creationId xmlns:a16="http://schemas.microsoft.com/office/drawing/2014/main" id="{B4031C03-5961-4AE6-861D-B2B713C9D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3521"/>
              <a:ext cx="5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color</a:t>
              </a:r>
            </a:p>
          </p:txBody>
        </p:sp>
        <p:sp>
          <p:nvSpPr>
            <p:cNvPr id="117" name="Line 150">
              <a:extLst>
                <a:ext uri="{FF2B5EF4-FFF2-40B4-BE49-F238E27FC236}">
                  <a16:creationId xmlns:a16="http://schemas.microsoft.com/office/drawing/2014/main" id="{0901343E-D370-4D22-8374-21A0E2046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702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18" name="Line 151">
              <a:extLst>
                <a:ext uri="{FF2B5EF4-FFF2-40B4-BE49-F238E27FC236}">
                  <a16:creationId xmlns:a16="http://schemas.microsoft.com/office/drawing/2014/main" id="{3BB88C25-C701-4CC7-A83C-3B1BE3387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475"/>
              <a:ext cx="862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19" name="Text Box 152">
              <a:extLst>
                <a:ext uri="{FF2B5EF4-FFF2-40B4-BE49-F238E27FC236}">
                  <a16:creationId xmlns:a16="http://schemas.microsoft.com/office/drawing/2014/main" id="{C4A783FA-35C6-49B2-9378-9B13464D1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566"/>
              <a:ext cx="5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color</a:t>
              </a:r>
            </a:p>
          </p:txBody>
        </p:sp>
        <p:sp>
          <p:nvSpPr>
            <p:cNvPr id="120" name="Line 153">
              <a:extLst>
                <a:ext uri="{FF2B5EF4-FFF2-40B4-BE49-F238E27FC236}">
                  <a16:creationId xmlns:a16="http://schemas.microsoft.com/office/drawing/2014/main" id="{6081DB9A-604E-4002-BCD2-C96DD2B0A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3702"/>
              <a:ext cx="1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1" name="Line 154">
              <a:extLst>
                <a:ext uri="{FF2B5EF4-FFF2-40B4-BE49-F238E27FC236}">
                  <a16:creationId xmlns:a16="http://schemas.microsoft.com/office/drawing/2014/main" id="{9767E7FE-D87B-43F7-9D6D-04D173EC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475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2" name="Line 155">
              <a:extLst>
                <a:ext uri="{FF2B5EF4-FFF2-40B4-BE49-F238E27FC236}">
                  <a16:creationId xmlns:a16="http://schemas.microsoft.com/office/drawing/2014/main" id="{07BF359F-6BA6-497A-A33E-861E159A3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6" y="3475"/>
              <a:ext cx="681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3" name="Text Box 156">
              <a:extLst>
                <a:ext uri="{FF2B5EF4-FFF2-40B4-BE49-F238E27FC236}">
                  <a16:creationId xmlns:a16="http://schemas.microsoft.com/office/drawing/2014/main" id="{28777977-D262-4D20-9B73-47E4C12F2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3566"/>
              <a:ext cx="5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color</a:t>
              </a:r>
            </a:p>
          </p:txBody>
        </p:sp>
        <p:sp>
          <p:nvSpPr>
            <p:cNvPr id="124" name="Text Box 157">
              <a:extLst>
                <a:ext uri="{FF2B5EF4-FFF2-40B4-BE49-F238E27FC236}">
                  <a16:creationId xmlns:a16="http://schemas.microsoft.com/office/drawing/2014/main" id="{61AC8AF2-7A13-4C49-BD15-2362DE68B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3566"/>
              <a:ext cx="5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color</a:t>
              </a:r>
            </a:p>
          </p:txBody>
        </p:sp>
        <p:sp>
          <p:nvSpPr>
            <p:cNvPr id="125" name="Line 158">
              <a:extLst>
                <a:ext uri="{FF2B5EF4-FFF2-40B4-BE49-F238E27FC236}">
                  <a16:creationId xmlns:a16="http://schemas.microsoft.com/office/drawing/2014/main" id="{6ACFFC40-4D29-47D5-A138-484EB9582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702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6" name="Line 159">
              <a:extLst>
                <a:ext uri="{FF2B5EF4-FFF2-40B4-BE49-F238E27FC236}">
                  <a16:creationId xmlns:a16="http://schemas.microsoft.com/office/drawing/2014/main" id="{C6D1258D-588E-4102-B716-B5B0BD018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5" y="3702"/>
              <a:ext cx="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97927BFE-C536-9FDE-11FE-BCD0412FA167}"/>
              </a:ext>
            </a:extLst>
          </p:cNvPr>
          <p:cNvGrpSpPr/>
          <p:nvPr/>
        </p:nvGrpSpPr>
        <p:grpSpPr>
          <a:xfrm>
            <a:off x="8157964" y="3173325"/>
            <a:ext cx="1175760" cy="926640"/>
            <a:chOff x="8157964" y="3173325"/>
            <a:chExt cx="1175760" cy="92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D558DA1F-F72F-8384-8090-23FC38775CC7}"/>
                    </a:ext>
                  </a:extLst>
                </p14:cNvPr>
                <p14:cNvContentPartPr/>
                <p14:nvPr/>
              </p14:nvContentPartPr>
              <p14:xfrm>
                <a:off x="8157964" y="3173325"/>
                <a:ext cx="726120" cy="51624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D558DA1F-F72F-8384-8090-23FC38775C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48964" y="3164685"/>
                  <a:ext cx="74376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53B34634-29CE-4906-0D23-57D255EFEA20}"/>
                    </a:ext>
                  </a:extLst>
                </p14:cNvPr>
                <p14:cNvContentPartPr/>
                <p14:nvPr/>
              </p14:nvContentPartPr>
              <p14:xfrm>
                <a:off x="8555404" y="3526125"/>
                <a:ext cx="778320" cy="57384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53B34634-29CE-4906-0D23-57D255EFEA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46404" y="3517125"/>
                  <a:ext cx="795960" cy="59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69ECCB05-E2C0-2EB6-5F59-B799CCDED460}"/>
              </a:ext>
            </a:extLst>
          </p:cNvPr>
          <p:cNvGrpSpPr/>
          <p:nvPr/>
        </p:nvGrpSpPr>
        <p:grpSpPr>
          <a:xfrm>
            <a:off x="8237884" y="4276725"/>
            <a:ext cx="1739160" cy="467280"/>
            <a:chOff x="8237884" y="4276725"/>
            <a:chExt cx="1739160" cy="46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AC4A1EC8-FA20-6786-BDA5-602024F8344B}"/>
                    </a:ext>
                  </a:extLst>
                </p14:cNvPr>
                <p14:cNvContentPartPr/>
                <p14:nvPr/>
              </p14:nvContentPartPr>
              <p14:xfrm>
                <a:off x="8237884" y="4276725"/>
                <a:ext cx="235080" cy="30780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AC4A1EC8-FA20-6786-BDA5-602024F834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29244" y="4267725"/>
                  <a:ext cx="2527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FA7B5A7F-95E7-C49F-D608-200140CFC42F}"/>
                    </a:ext>
                  </a:extLst>
                </p14:cNvPr>
                <p14:cNvContentPartPr/>
                <p14:nvPr/>
              </p14:nvContentPartPr>
              <p14:xfrm>
                <a:off x="8565844" y="4349085"/>
                <a:ext cx="167040" cy="19368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FA7B5A7F-95E7-C49F-D608-200140CFC4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56844" y="4340085"/>
                  <a:ext cx="1846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9710888F-05EC-A8E8-8C9E-7CA5BA63B99A}"/>
                    </a:ext>
                  </a:extLst>
                </p14:cNvPr>
                <p14:cNvContentPartPr/>
                <p14:nvPr/>
              </p14:nvContentPartPr>
              <p14:xfrm>
                <a:off x="8559364" y="4358805"/>
                <a:ext cx="154440" cy="277560"/>
              </p14:xfrm>
            </p:contentPart>
          </mc:Choice>
          <mc:Fallback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9710888F-05EC-A8E8-8C9E-7CA5BA63B9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50364" y="4349805"/>
                  <a:ext cx="1720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6F27717B-5732-94CA-07FE-174F78136CD8}"/>
                    </a:ext>
                  </a:extLst>
                </p14:cNvPr>
                <p14:cNvContentPartPr/>
                <p14:nvPr/>
              </p14:nvContentPartPr>
              <p14:xfrm>
                <a:off x="8749804" y="4421085"/>
                <a:ext cx="160560" cy="22068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6F27717B-5732-94CA-07FE-174F78136C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41164" y="4412085"/>
                  <a:ext cx="178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53FDBEF4-DED1-E0C4-3442-4479BA4E60E6}"/>
                    </a:ext>
                  </a:extLst>
                </p14:cNvPr>
                <p14:cNvContentPartPr/>
                <p14:nvPr/>
              </p14:nvContentPartPr>
              <p14:xfrm>
                <a:off x="8899924" y="4411365"/>
                <a:ext cx="214560" cy="24084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53FDBEF4-DED1-E0C4-3442-4479BA4E60E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91284" y="4402725"/>
                  <a:ext cx="2322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96998A6F-EF61-65B6-BB98-C752A5F84826}"/>
                    </a:ext>
                  </a:extLst>
                </p14:cNvPr>
                <p14:cNvContentPartPr/>
                <p14:nvPr/>
              </p14:nvContentPartPr>
              <p14:xfrm>
                <a:off x="9129964" y="4451685"/>
                <a:ext cx="159840" cy="271800"/>
              </p14:xfrm>
            </p:contentPart>
          </mc:Choice>
          <mc:Fallback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96998A6F-EF61-65B6-BB98-C752A5F848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20964" y="4443045"/>
                  <a:ext cx="1774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5D060C95-7FCC-6684-DD42-9FA2E307E859}"/>
                    </a:ext>
                  </a:extLst>
                </p14:cNvPr>
                <p14:cNvContentPartPr/>
                <p14:nvPr/>
              </p14:nvContentPartPr>
              <p14:xfrm>
                <a:off x="9208084" y="4411005"/>
                <a:ext cx="197640" cy="256320"/>
              </p14:xfrm>
            </p:contentPart>
          </mc:Choice>
          <mc:Fallback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5D060C95-7FCC-6684-DD42-9FA2E307E85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99084" y="4402365"/>
                  <a:ext cx="2152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07C70493-00AA-8C2E-7D1C-58D3C624E5D6}"/>
                    </a:ext>
                  </a:extLst>
                </p14:cNvPr>
                <p14:cNvContentPartPr/>
                <p14:nvPr/>
              </p14:nvContentPartPr>
              <p14:xfrm>
                <a:off x="9468364" y="4378605"/>
                <a:ext cx="32400" cy="305280"/>
              </p14:xfrm>
            </p:contentPart>
          </mc:Choice>
          <mc:Fallback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07C70493-00AA-8C2E-7D1C-58D3C624E5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59364" y="4369605"/>
                  <a:ext cx="500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BD9B36D8-682E-B716-9C32-C70648BBD1CB}"/>
                    </a:ext>
                  </a:extLst>
                </p14:cNvPr>
                <p14:cNvContentPartPr/>
                <p14:nvPr/>
              </p14:nvContentPartPr>
              <p14:xfrm>
                <a:off x="9586084" y="4530885"/>
                <a:ext cx="150480" cy="148320"/>
              </p14:xfrm>
            </p:contentPart>
          </mc:Choice>
          <mc:Fallback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BD9B36D8-682E-B716-9C32-C70648BBD1C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77444" y="4521885"/>
                  <a:ext cx="1681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FCE0A98A-CF06-E76A-34C3-A01BC1FE960D}"/>
                    </a:ext>
                  </a:extLst>
                </p14:cNvPr>
                <p14:cNvContentPartPr/>
                <p14:nvPr/>
              </p14:nvContentPartPr>
              <p14:xfrm>
                <a:off x="9955804" y="4728885"/>
                <a:ext cx="21240" cy="15120"/>
              </p14:xfrm>
            </p:contentPart>
          </mc:Choice>
          <mc:Fallback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FCE0A98A-CF06-E76A-34C3-A01BC1FE960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47164" y="4719885"/>
                  <a:ext cx="38880" cy="3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9568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의미 망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/>
              <a:t>성질 계승의 예</a:t>
            </a:r>
          </a:p>
          <a:p>
            <a:pPr lvl="2">
              <a:lnSpc>
                <a:spcPct val="80000"/>
              </a:lnSpc>
            </a:pPr>
            <a:r>
              <a:rPr lang="en-US" altLang="ko-KR" sz="1800" dirty="0"/>
              <a:t>is-a(</a:t>
            </a:r>
            <a:r>
              <a:rPr lang="ko-KR" altLang="en-US" sz="1800" dirty="0"/>
              <a:t>치타</a:t>
            </a:r>
            <a:r>
              <a:rPr lang="en-US" altLang="ko-KR" sz="1800" dirty="0"/>
              <a:t>, </a:t>
            </a:r>
            <a:r>
              <a:rPr lang="ko-KR" altLang="en-US" sz="1800" dirty="0"/>
              <a:t>육식동물</a:t>
            </a:r>
            <a:r>
              <a:rPr lang="en-US" altLang="ko-KR" sz="1800" dirty="0"/>
              <a:t>) ∧ is-a(</a:t>
            </a:r>
            <a:r>
              <a:rPr lang="ko-KR" altLang="en-US" sz="1800" dirty="0"/>
              <a:t>육식동물</a:t>
            </a:r>
            <a:r>
              <a:rPr lang="en-US" altLang="ko-KR" sz="1800" dirty="0"/>
              <a:t>, </a:t>
            </a:r>
            <a:r>
              <a:rPr lang="ko-KR" altLang="en-US" sz="1800" dirty="0"/>
              <a:t>포유동물</a:t>
            </a:r>
            <a:r>
              <a:rPr lang="en-US" altLang="ko-KR" sz="1800" dirty="0"/>
              <a:t>) =&gt;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ko-KR" sz="1800" dirty="0"/>
              <a:t>         is-a(</a:t>
            </a:r>
            <a:r>
              <a:rPr lang="ko-KR" altLang="en-US" sz="1800" dirty="0"/>
              <a:t>치타</a:t>
            </a:r>
            <a:r>
              <a:rPr lang="en-US" altLang="ko-KR" sz="1800" dirty="0"/>
              <a:t>, </a:t>
            </a:r>
            <a:r>
              <a:rPr lang="ko-KR" altLang="en-US" sz="1800" dirty="0"/>
              <a:t>포유동물</a:t>
            </a:r>
            <a:r>
              <a:rPr lang="en-US" altLang="ko-KR" sz="1800" dirty="0"/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ko-KR" sz="1800" dirty="0"/>
              <a:t>has-part(</a:t>
            </a:r>
            <a:r>
              <a:rPr lang="ko-KR" altLang="en-US" sz="1800" dirty="0"/>
              <a:t>대한민국</a:t>
            </a:r>
            <a:r>
              <a:rPr lang="en-US" altLang="ko-KR" sz="1800" dirty="0"/>
              <a:t>, </a:t>
            </a:r>
            <a:r>
              <a:rPr lang="ko-KR" altLang="en-US" sz="1800" dirty="0"/>
              <a:t>경기도</a:t>
            </a:r>
            <a:r>
              <a:rPr lang="en-US" altLang="ko-KR" sz="1800" dirty="0"/>
              <a:t>) ∧ has-part(</a:t>
            </a:r>
            <a:r>
              <a:rPr lang="ko-KR" altLang="en-US" sz="1800" dirty="0"/>
              <a:t>경기도</a:t>
            </a:r>
            <a:r>
              <a:rPr lang="en-US" altLang="ko-KR" sz="1800" dirty="0"/>
              <a:t>, </a:t>
            </a:r>
            <a:r>
              <a:rPr lang="ko-KR" altLang="en-US" sz="1800" dirty="0"/>
              <a:t>수원시</a:t>
            </a:r>
            <a:r>
              <a:rPr lang="en-US" altLang="ko-KR" sz="1800" dirty="0"/>
              <a:t>) =&gt; has-part(</a:t>
            </a:r>
            <a:r>
              <a:rPr lang="ko-KR" altLang="en-US" sz="1800" dirty="0"/>
              <a:t>대한민국</a:t>
            </a:r>
            <a:r>
              <a:rPr lang="en-US" altLang="ko-KR" sz="1800" dirty="0"/>
              <a:t>, </a:t>
            </a:r>
            <a:r>
              <a:rPr lang="ko-KR" altLang="en-US" sz="1800" dirty="0"/>
              <a:t>수원시</a:t>
            </a:r>
            <a:r>
              <a:rPr lang="en-US" altLang="ko-KR" sz="1800" dirty="0"/>
              <a:t>)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ko-KR" dirty="0"/>
              <a:t>is-a </a:t>
            </a:r>
            <a:r>
              <a:rPr lang="ko-KR" altLang="en-US" dirty="0"/>
              <a:t>계층에 의한 성질 계승을 암묵적 추론 또는 디폴트 추론이라고 불리는 추론의 하나로 봄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/>
              <a:t>예 </a:t>
            </a:r>
          </a:p>
          <a:p>
            <a:pPr lvl="2">
              <a:lnSpc>
                <a:spcPct val="80000"/>
              </a:lnSpc>
            </a:pPr>
            <a:r>
              <a:rPr lang="en-US" altLang="ko-KR" sz="1800" dirty="0"/>
              <a:t>is-a(</a:t>
            </a:r>
            <a:r>
              <a:rPr lang="ko-KR" altLang="en-US" sz="1800" dirty="0"/>
              <a:t>치타</a:t>
            </a:r>
            <a:r>
              <a:rPr lang="en-US" altLang="ko-KR" sz="1800" dirty="0"/>
              <a:t>, </a:t>
            </a:r>
            <a:r>
              <a:rPr lang="ko-KR" altLang="en-US" sz="1800" dirty="0"/>
              <a:t>육식동물</a:t>
            </a:r>
            <a:r>
              <a:rPr lang="en-US" altLang="ko-KR" sz="1800" dirty="0"/>
              <a:t>) ∧ do(</a:t>
            </a:r>
            <a:r>
              <a:rPr lang="ko-KR" altLang="en-US" sz="1800" dirty="0"/>
              <a:t>육식동물</a:t>
            </a:r>
            <a:r>
              <a:rPr lang="en-US" altLang="ko-KR" sz="1800" dirty="0"/>
              <a:t>, </a:t>
            </a:r>
            <a:r>
              <a:rPr lang="ko-KR" altLang="en-US" sz="1800" dirty="0"/>
              <a:t>육식</a:t>
            </a:r>
            <a:r>
              <a:rPr lang="en-US" altLang="ko-KR" sz="1800" dirty="0"/>
              <a:t>) =&gt; do(</a:t>
            </a:r>
            <a:r>
              <a:rPr lang="ko-KR" altLang="en-US" sz="1800" dirty="0"/>
              <a:t>치타</a:t>
            </a:r>
            <a:r>
              <a:rPr lang="en-US" altLang="ko-KR" sz="1800" dirty="0"/>
              <a:t>, </a:t>
            </a:r>
            <a:r>
              <a:rPr lang="ko-KR" altLang="en-US" sz="1800" dirty="0"/>
              <a:t>육식</a:t>
            </a:r>
            <a:r>
              <a:rPr lang="en-US" altLang="ko-KR" sz="1800" dirty="0"/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ko-KR" sz="1800" dirty="0"/>
              <a:t>is-a(</a:t>
            </a:r>
            <a:r>
              <a:rPr lang="ko-KR" altLang="en-US" sz="1800" dirty="0"/>
              <a:t>펭귄</a:t>
            </a:r>
            <a:r>
              <a:rPr lang="en-US" altLang="ko-KR" sz="1800" dirty="0"/>
              <a:t>, </a:t>
            </a:r>
            <a:r>
              <a:rPr lang="ko-KR" altLang="en-US" sz="1800" dirty="0"/>
              <a:t>새</a:t>
            </a:r>
            <a:r>
              <a:rPr lang="en-US" altLang="ko-KR" sz="1800" dirty="0"/>
              <a:t>) ∧ has(</a:t>
            </a:r>
            <a:r>
              <a:rPr lang="ko-KR" altLang="en-US" sz="1800" dirty="0"/>
              <a:t>새</a:t>
            </a:r>
            <a:r>
              <a:rPr lang="en-US" altLang="ko-KR" sz="1800" dirty="0"/>
              <a:t>, </a:t>
            </a:r>
            <a:r>
              <a:rPr lang="ko-KR" altLang="en-US" sz="1800" dirty="0"/>
              <a:t>깃털</a:t>
            </a:r>
            <a:r>
              <a:rPr lang="en-US" altLang="ko-KR" sz="1800" dirty="0"/>
              <a:t>) =&gt; has(</a:t>
            </a:r>
            <a:r>
              <a:rPr lang="ko-KR" altLang="en-US" sz="1800" dirty="0"/>
              <a:t>펭귄</a:t>
            </a:r>
            <a:r>
              <a:rPr lang="en-US" altLang="ko-KR" sz="1800" dirty="0"/>
              <a:t>, </a:t>
            </a:r>
            <a:r>
              <a:rPr lang="ko-KR" altLang="en-US" sz="1800" dirty="0"/>
              <a:t>깃털</a:t>
            </a:r>
            <a:r>
              <a:rPr lang="en-US" altLang="ko-KR" sz="1800" dirty="0"/>
              <a:t>)</a:t>
            </a:r>
          </a:p>
          <a:p>
            <a:pPr lvl="2">
              <a:lnSpc>
                <a:spcPct val="80000"/>
              </a:lnSpc>
            </a:pPr>
            <a:r>
              <a:rPr lang="ko-KR" altLang="en-US" sz="1800" dirty="0"/>
              <a:t>예외 </a:t>
            </a:r>
          </a:p>
          <a:p>
            <a:pPr lvl="2">
              <a:lnSpc>
                <a:spcPct val="80000"/>
              </a:lnSpc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is-a(</a:t>
            </a:r>
            <a:r>
              <a:rPr lang="ko-KR" altLang="en-US" sz="1800" dirty="0"/>
              <a:t>펭귄</a:t>
            </a:r>
            <a:r>
              <a:rPr lang="en-US" altLang="ko-KR" sz="1800" dirty="0"/>
              <a:t>, </a:t>
            </a:r>
            <a:r>
              <a:rPr lang="ko-KR" altLang="en-US" sz="1800" dirty="0"/>
              <a:t>새</a:t>
            </a:r>
            <a:r>
              <a:rPr lang="en-US" altLang="ko-KR" sz="1800" dirty="0"/>
              <a:t>) ∧ can(</a:t>
            </a:r>
            <a:r>
              <a:rPr lang="ko-KR" altLang="en-US" sz="1800" dirty="0"/>
              <a:t>새</a:t>
            </a:r>
            <a:r>
              <a:rPr lang="en-US" altLang="ko-KR" sz="1800" dirty="0"/>
              <a:t>, </a:t>
            </a:r>
            <a:r>
              <a:rPr lang="ko-KR" altLang="en-US" sz="1800" dirty="0"/>
              <a:t>날다</a:t>
            </a:r>
            <a:r>
              <a:rPr lang="en-US" altLang="ko-KR" sz="1800" dirty="0"/>
              <a:t>) =&gt; can(</a:t>
            </a:r>
            <a:r>
              <a:rPr lang="ko-KR" altLang="en-US" sz="1800" dirty="0"/>
              <a:t>펭귄</a:t>
            </a:r>
            <a:r>
              <a:rPr lang="en-US" altLang="ko-KR" sz="1800" dirty="0"/>
              <a:t>, </a:t>
            </a:r>
            <a:r>
              <a:rPr lang="ko-KR" altLang="en-US" sz="1800" dirty="0"/>
              <a:t>날다</a:t>
            </a:r>
            <a:r>
              <a:rPr lang="en-US" altLang="ko-KR" sz="1800" dirty="0"/>
              <a:t>) : </a:t>
            </a:r>
            <a:r>
              <a:rPr lang="ko-KR" altLang="en-US" sz="1800" dirty="0"/>
              <a:t>사실을 우선</a:t>
            </a:r>
          </a:p>
          <a:p>
            <a:pPr lvl="2">
              <a:lnSpc>
                <a:spcPct val="80000"/>
              </a:lnSpc>
              <a:buNone/>
            </a:pPr>
            <a:r>
              <a:rPr lang="ko-KR" altLang="en-US" sz="1800" dirty="0"/>
              <a:t>       </a:t>
            </a:r>
            <a:r>
              <a:rPr lang="ko-KR" altLang="en-US" sz="1800" dirty="0">
                <a:sym typeface="Wingdings" panose="05000000000000000000" pitchFamily="2" charset="2"/>
              </a:rPr>
              <a:t> 하위 대상은 해당 성질이 명백하게 기술되지 않은 경우에 한		하여 상위 대상의 성질을 계승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698EECA-899B-095B-5AA6-A940080F84E1}"/>
              </a:ext>
            </a:extLst>
          </p:cNvPr>
          <p:cNvGrpSpPr/>
          <p:nvPr/>
        </p:nvGrpSpPr>
        <p:grpSpPr>
          <a:xfrm>
            <a:off x="4665964" y="2198445"/>
            <a:ext cx="829440" cy="250560"/>
            <a:chOff x="4665964" y="2198445"/>
            <a:chExt cx="82944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8F339B20-3F9D-9416-9959-0C1F57E6F2C7}"/>
                    </a:ext>
                  </a:extLst>
                </p14:cNvPr>
                <p14:cNvContentPartPr/>
                <p14:nvPr/>
              </p14:nvContentPartPr>
              <p14:xfrm>
                <a:off x="4665964" y="2349285"/>
                <a:ext cx="232920" cy="198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8F339B20-3F9D-9416-9959-0C1F57E6F2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57324" y="2340645"/>
                  <a:ext cx="2505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92CCF3B7-FE48-33E2-03F8-D146E0580767}"/>
                    </a:ext>
                  </a:extLst>
                </p14:cNvPr>
                <p14:cNvContentPartPr/>
                <p14:nvPr/>
              </p14:nvContentPartPr>
              <p14:xfrm>
                <a:off x="4835164" y="2248845"/>
                <a:ext cx="105120" cy="18144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92CCF3B7-FE48-33E2-03F8-D146E05807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26524" y="2240205"/>
                  <a:ext cx="122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AC682437-C485-1169-AB73-4096E81A91C6}"/>
                    </a:ext>
                  </a:extLst>
                </p14:cNvPr>
                <p14:cNvContentPartPr/>
                <p14:nvPr/>
              </p14:nvContentPartPr>
              <p14:xfrm>
                <a:off x="5044684" y="2198445"/>
                <a:ext cx="103680" cy="97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AC682437-C485-1169-AB73-4096E81A91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35684" y="2189445"/>
                  <a:ext cx="121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9A4D239-B37A-17AB-6E91-A583B6AAF7E8}"/>
                    </a:ext>
                  </a:extLst>
                </p14:cNvPr>
                <p14:cNvContentPartPr/>
                <p14:nvPr/>
              </p14:nvContentPartPr>
              <p14:xfrm>
                <a:off x="4982404" y="2263245"/>
                <a:ext cx="191880" cy="1836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9A4D239-B37A-17AB-6E91-A583B6AAF7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73404" y="2254605"/>
                  <a:ext cx="2095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0D2B138-8D26-02DE-0B2A-2F08D63CE3E8}"/>
                    </a:ext>
                  </a:extLst>
                </p14:cNvPr>
                <p14:cNvContentPartPr/>
                <p14:nvPr/>
              </p14:nvContentPartPr>
              <p14:xfrm>
                <a:off x="5181124" y="2226165"/>
                <a:ext cx="176760" cy="2228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0D2B138-8D26-02DE-0B2A-2F08D63CE3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72484" y="2217165"/>
                  <a:ext cx="194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D9E37DE-0E38-9AB6-56AB-EA104434D796}"/>
                    </a:ext>
                  </a:extLst>
                </p14:cNvPr>
                <p14:cNvContentPartPr/>
                <p14:nvPr/>
              </p14:nvContentPartPr>
              <p14:xfrm>
                <a:off x="5453644" y="2434965"/>
                <a:ext cx="41760" cy="115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D9E37DE-0E38-9AB6-56AB-EA104434D7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45004" y="2426325"/>
                  <a:ext cx="5940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2AB8BA-1E0B-AE4F-10C3-7DE88C0F50B6}"/>
              </a:ext>
            </a:extLst>
          </p:cNvPr>
          <p:cNvGrpSpPr/>
          <p:nvPr/>
        </p:nvGrpSpPr>
        <p:grpSpPr>
          <a:xfrm>
            <a:off x="10903684" y="2422725"/>
            <a:ext cx="640440" cy="303840"/>
            <a:chOff x="10903684" y="2422725"/>
            <a:chExt cx="64044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9F8DBB7-FE9E-9104-96A4-90741CDCBF82}"/>
                    </a:ext>
                  </a:extLst>
                </p14:cNvPr>
                <p14:cNvContentPartPr/>
                <p14:nvPr/>
              </p14:nvContentPartPr>
              <p14:xfrm>
                <a:off x="10903684" y="2621445"/>
                <a:ext cx="202320" cy="273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9F8DBB7-FE9E-9104-96A4-90741CDCBF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894684" y="2612445"/>
                  <a:ext cx="219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94A7183-B375-304D-1ABF-78DDC219DAB6}"/>
                    </a:ext>
                  </a:extLst>
                </p14:cNvPr>
                <p14:cNvContentPartPr/>
                <p14:nvPr/>
              </p14:nvContentPartPr>
              <p14:xfrm>
                <a:off x="11037964" y="2535765"/>
                <a:ext cx="130680" cy="1908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94A7183-B375-304D-1ABF-78DDC219DA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028964" y="2526765"/>
                  <a:ext cx="148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EEA8062-B669-50AF-B78C-4091A04F4564}"/>
                    </a:ext>
                  </a:extLst>
                </p14:cNvPr>
                <p14:cNvContentPartPr/>
                <p14:nvPr/>
              </p14:nvContentPartPr>
              <p14:xfrm>
                <a:off x="11272684" y="2429205"/>
                <a:ext cx="107640" cy="403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EEA8062-B669-50AF-B78C-4091A04F45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63684" y="2420205"/>
                  <a:ext cx="125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9A585F5-A751-59AC-6E3A-9B1219F743FC}"/>
                    </a:ext>
                  </a:extLst>
                </p14:cNvPr>
                <p14:cNvContentPartPr/>
                <p14:nvPr/>
              </p14:nvContentPartPr>
              <p14:xfrm>
                <a:off x="11215084" y="2482485"/>
                <a:ext cx="144000" cy="1911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9A585F5-A751-59AC-6E3A-9B1219F743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06084" y="2473845"/>
                  <a:ext cx="1616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A767C4D-C30B-911B-375A-98B7B7EC6205}"/>
                    </a:ext>
                  </a:extLst>
                </p14:cNvPr>
                <p14:cNvContentPartPr/>
                <p14:nvPr/>
              </p14:nvContentPartPr>
              <p14:xfrm>
                <a:off x="11396524" y="2422725"/>
                <a:ext cx="147600" cy="2692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A767C4D-C30B-911B-375A-98B7B7EC62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387524" y="2413725"/>
                  <a:ext cx="165240" cy="28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1A850486-42BC-8EEA-C5E9-1E1986197001}"/>
                  </a:ext>
                </a:extLst>
              </p14:cNvPr>
              <p14:cNvContentPartPr/>
              <p14:nvPr/>
            </p14:nvContentPartPr>
            <p14:xfrm>
              <a:off x="11725924" y="2729805"/>
              <a:ext cx="34920" cy="219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1A850486-42BC-8EEA-C5E9-1E19861970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716924" y="2720805"/>
                <a:ext cx="52560" cy="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99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의미 망</a:t>
            </a:r>
            <a:endParaRPr lang="ko-KR" altLang="en-US" b="1" dirty="0"/>
          </a:p>
          <a:p>
            <a:pPr marL="742950" lvl="1" indent="-285750"/>
            <a:r>
              <a:rPr lang="ko-KR" altLang="en-US" b="1" dirty="0"/>
              <a:t>의미네트워크의 이용</a:t>
            </a:r>
          </a:p>
          <a:p>
            <a:pPr lvl="2"/>
            <a:r>
              <a:rPr lang="ko-KR" altLang="en-US" sz="1800" dirty="0"/>
              <a:t>추론</a:t>
            </a:r>
            <a:r>
              <a:rPr lang="en-US" altLang="ko-KR" sz="1800" dirty="0"/>
              <a:t>(inference)</a:t>
            </a:r>
          </a:p>
          <a:p>
            <a:pPr lvl="3"/>
            <a:r>
              <a:rPr lang="ko-KR" altLang="en-US" dirty="0"/>
              <a:t>상속</a:t>
            </a:r>
            <a:r>
              <a:rPr lang="en-US" altLang="ko-KR" dirty="0"/>
              <a:t>(inheritance) : </a:t>
            </a:r>
            <a:r>
              <a:rPr lang="ko-KR" altLang="en-US" dirty="0"/>
              <a:t>암묵추론</a:t>
            </a:r>
            <a:r>
              <a:rPr lang="en-US" altLang="ko-KR" dirty="0"/>
              <a:t>, </a:t>
            </a:r>
            <a:r>
              <a:rPr lang="ko-KR" altLang="en-US" dirty="0"/>
              <a:t>디폴트추론</a:t>
            </a:r>
            <a:r>
              <a:rPr lang="en-US" altLang="ko-KR" dirty="0"/>
              <a:t>(default reasoning)  </a:t>
            </a:r>
          </a:p>
          <a:p>
            <a:pPr lvl="3"/>
            <a:r>
              <a:rPr lang="ko-KR" altLang="en-US" dirty="0"/>
              <a:t>예 </a:t>
            </a:r>
            <a:r>
              <a:rPr lang="en-US" altLang="ko-KR" dirty="0"/>
              <a:t>:  </a:t>
            </a:r>
            <a:r>
              <a:rPr lang="ko-KR" altLang="en-US" dirty="0"/>
              <a:t>얼룩말은 체모를 갖는가</a:t>
            </a:r>
            <a:r>
              <a:rPr lang="en-US" altLang="ko-KR" dirty="0"/>
              <a:t>?</a:t>
            </a:r>
          </a:p>
          <a:p>
            <a:pPr lvl="4">
              <a:buNone/>
            </a:pP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B74DFF6-137C-4216-A0DA-C79D5C58E237}"/>
              </a:ext>
            </a:extLst>
          </p:cNvPr>
          <p:cNvGrpSpPr>
            <a:grpSpLocks/>
          </p:cNvGrpSpPr>
          <p:nvPr/>
        </p:nvGrpSpPr>
        <p:grpSpPr bwMode="auto">
          <a:xfrm>
            <a:off x="1761773" y="3138488"/>
            <a:ext cx="7994650" cy="2535238"/>
            <a:chOff x="385" y="2241"/>
            <a:chExt cx="5036" cy="1597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5D053686-02A1-4AF5-8885-69A7A0CF0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" y="2820"/>
              <a:ext cx="59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얼룩말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C217C8AD-7FF7-460B-8501-5F92B81FF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2820"/>
              <a:ext cx="817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 dirty="0">
                  <a:latin typeface="Tahoma" panose="020B0604030504040204" pitchFamily="34" charset="0"/>
                </a:rPr>
                <a:t>유제동물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40026C87-D7A7-4016-AA85-84A8EFC38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820"/>
              <a:ext cx="817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포유동물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57E36FE2-0AF1-448E-AEE2-6CDA58370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3601"/>
              <a:ext cx="59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얼룩말</a:t>
              </a:r>
            </a:p>
          </p:txBody>
        </p: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DBC20D62-DD12-46FB-826A-005E574B27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2241"/>
              <a:ext cx="590" cy="231"/>
              <a:chOff x="4830" y="2704"/>
              <a:chExt cx="590" cy="231"/>
            </a:xfrm>
          </p:grpSpPr>
          <p:sp>
            <p:nvSpPr>
              <p:cNvPr id="38" name="AutoShape 10">
                <a:extLst>
                  <a:ext uri="{FF2B5EF4-FFF2-40B4-BE49-F238E27FC236}">
                    <a16:creationId xmlns:a16="http://schemas.microsoft.com/office/drawing/2014/main" id="{C3AB2C2C-E24B-4B24-9960-06D2797F7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2704"/>
                <a:ext cx="590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61B22B9D-8380-4595-875B-15EF786E18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6" y="2704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ko-KR" altLang="en-US" sz="1800">
                    <a:latin typeface="Tahoma" panose="020B0604030504040204" pitchFamily="34" charset="0"/>
                  </a:rPr>
                  <a:t>굽</a:t>
                </a:r>
              </a:p>
            </p:txBody>
          </p:sp>
        </p:grp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B0A8D17F-43AE-48C9-9881-9B158E0CFA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4" y="3597"/>
              <a:ext cx="590" cy="231"/>
              <a:chOff x="4830" y="2704"/>
              <a:chExt cx="590" cy="231"/>
            </a:xfrm>
          </p:grpSpPr>
          <p:sp>
            <p:nvSpPr>
              <p:cNvPr id="36" name="AutoShape 13">
                <a:extLst>
                  <a:ext uri="{FF2B5EF4-FFF2-40B4-BE49-F238E27FC236}">
                    <a16:creationId xmlns:a16="http://schemas.microsoft.com/office/drawing/2014/main" id="{7703CF9B-212F-478A-947C-B5C5FDAC4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2704"/>
                <a:ext cx="590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7" name="Text Box 14">
                <a:extLst>
                  <a:ext uri="{FF2B5EF4-FFF2-40B4-BE49-F238E27FC236}">
                    <a16:creationId xmlns:a16="http://schemas.microsoft.com/office/drawing/2014/main" id="{C48654D6-D182-4418-A97C-2A7CB8B853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6" y="2704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ko-KR" altLang="en-US" sz="1800">
                    <a:latin typeface="Tahoma" panose="020B0604030504040204" pitchFamily="34" charset="0"/>
                  </a:rPr>
                  <a:t>체 모</a:t>
                </a:r>
              </a:p>
            </p:txBody>
          </p:sp>
        </p:grp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9291C19F-13EE-4274-9C21-8E6FFCB45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92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DEFA187C-51DB-448E-BB76-9A7D75780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820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A1303FDB-5F3D-4B5D-BBA9-0E8971540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921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C5116450-E294-4043-9486-7DE323A5C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820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7B038191-C224-4F9B-94B8-169BCA5C8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921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7A33E114-4F69-4F4B-9438-B4188CCEC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293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39A1E14D-3776-4106-B834-EE6273F94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2830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DE51D95E-3406-45DA-9F00-ACEB7F26B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7" y="2931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44C5D2B2-52B2-40AA-B2A5-2974E6E72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2" y="293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14725208-5E6B-45F6-866F-B85138CE0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2830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has</a:t>
              </a: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5D8B7598-9F0B-45FE-A2A8-5EF7AD39F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921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22" name="Group 26">
              <a:extLst>
                <a:ext uri="{FF2B5EF4-FFF2-40B4-BE49-F238E27FC236}">
                  <a16:creationId xmlns:a16="http://schemas.microsoft.com/office/drawing/2014/main" id="{E60D7619-9962-4178-8B68-100915CD00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1" y="2830"/>
              <a:ext cx="590" cy="231"/>
              <a:chOff x="4830" y="2704"/>
              <a:chExt cx="590" cy="231"/>
            </a:xfrm>
          </p:grpSpPr>
          <p:sp>
            <p:nvSpPr>
              <p:cNvPr id="34" name="AutoShape 27">
                <a:extLst>
                  <a:ext uri="{FF2B5EF4-FFF2-40B4-BE49-F238E27FC236}">
                    <a16:creationId xmlns:a16="http://schemas.microsoft.com/office/drawing/2014/main" id="{9D729EEF-51AF-4586-88AB-B564307EE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2704"/>
                <a:ext cx="590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5" name="Text Box 28">
                <a:extLst>
                  <a:ext uri="{FF2B5EF4-FFF2-40B4-BE49-F238E27FC236}">
                    <a16:creationId xmlns:a16="http://schemas.microsoft.com/office/drawing/2014/main" id="{313A2D9E-C9A7-4824-8A6A-705A00B542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6" y="2704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ko-KR" altLang="en-US" sz="1800">
                    <a:latin typeface="Tahoma" panose="020B0604030504040204" pitchFamily="34" charset="0"/>
                  </a:rPr>
                  <a:t>체 모</a:t>
                </a:r>
              </a:p>
            </p:txBody>
          </p:sp>
        </p:grp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FB74E1DA-4F84-4CBB-BA70-ECA2305E9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3284"/>
              <a:ext cx="49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4" name="Text Box 30">
              <a:extLst>
                <a:ext uri="{FF2B5EF4-FFF2-40B4-BE49-F238E27FC236}">
                  <a16:creationId xmlns:a16="http://schemas.microsoft.com/office/drawing/2014/main" id="{7D084964-F2C3-4F70-82C8-24128060D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057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1600">
                  <a:latin typeface="Tahoma" panose="020B0604030504040204" pitchFamily="34" charset="0"/>
                </a:rPr>
                <a:t>사실 </a:t>
              </a:r>
            </a:p>
          </p:txBody>
        </p:sp>
        <p:sp>
          <p:nvSpPr>
            <p:cNvPr id="25" name="Text Box 31">
              <a:extLst>
                <a:ext uri="{FF2B5EF4-FFF2-40B4-BE49-F238E27FC236}">
                  <a16:creationId xmlns:a16="http://schemas.microsoft.com/office/drawing/2014/main" id="{94F55F55-6695-4EA3-ACE5-F7D4893A3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284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1600">
                  <a:latin typeface="Tahoma" panose="020B0604030504040204" pitchFamily="34" charset="0"/>
                </a:rPr>
                <a:t>목표 </a:t>
              </a:r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F2C5D16A-9674-4DF9-B889-40BDFFEE3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057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id="{19F86995-3FA7-44D7-97D0-1D31FC647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3692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2F00A2FF-9EC3-4C6B-8858-FBE01BFDD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3692"/>
              <a:ext cx="1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11DA41A0-7CA9-4E8E-903B-D4A1C07D5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3601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has</a:t>
              </a:r>
            </a:p>
          </p:txBody>
        </p:sp>
        <p:sp>
          <p:nvSpPr>
            <p:cNvPr id="30" name="Line 36">
              <a:extLst>
                <a:ext uri="{FF2B5EF4-FFF2-40B4-BE49-F238E27FC236}">
                  <a16:creationId xmlns:a16="http://schemas.microsoft.com/office/drawing/2014/main" id="{F2D178DA-9A8B-4860-8433-C25EEC2DB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269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1" name="Text Box 37">
              <a:extLst>
                <a:ext uri="{FF2B5EF4-FFF2-40B4-BE49-F238E27FC236}">
                  <a16:creationId xmlns:a16="http://schemas.microsoft.com/office/drawing/2014/main" id="{E0F4D2C9-2DBF-4080-ACF8-C351ECB65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548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has</a:t>
              </a:r>
            </a:p>
          </p:txBody>
        </p:sp>
        <p:sp>
          <p:nvSpPr>
            <p:cNvPr id="32" name="Line 38">
              <a:extLst>
                <a:ext uri="{FF2B5EF4-FFF2-40B4-BE49-F238E27FC236}">
                  <a16:creationId xmlns:a16="http://schemas.microsoft.com/office/drawing/2014/main" id="{BF0BD4BC-4678-452D-911E-027C9B24F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2467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3" name="Line 39">
              <a:extLst>
                <a:ext uri="{FF2B5EF4-FFF2-40B4-BE49-F238E27FC236}">
                  <a16:creationId xmlns:a16="http://schemas.microsoft.com/office/drawing/2014/main" id="{7D957B48-183A-41C3-96BA-3A011605B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3067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875F52D9-809E-2A00-2EA2-0C9EAFA92227}"/>
                  </a:ext>
                </a:extLst>
              </p14:cNvPr>
              <p14:cNvContentPartPr/>
              <p14:nvPr/>
            </p14:nvContentPartPr>
            <p14:xfrm>
              <a:off x="8780044" y="3675165"/>
              <a:ext cx="1044000" cy="88812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875F52D9-809E-2A00-2EA2-0C9EAFA922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71404" y="3666165"/>
                <a:ext cx="1061640" cy="9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7096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의미 망</a:t>
            </a:r>
          </a:p>
          <a:p>
            <a:pPr marL="742950" lvl="1" indent="-285750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검은 반점의 육식 동물은 무엇인가</a:t>
            </a:r>
            <a:r>
              <a:rPr lang="en-US" altLang="ko-KR" dirty="0"/>
              <a:t>?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507FB93-9883-4D14-A959-72DD3E82062E}"/>
              </a:ext>
            </a:extLst>
          </p:cNvPr>
          <p:cNvGrpSpPr>
            <a:grpSpLocks/>
          </p:cNvGrpSpPr>
          <p:nvPr/>
        </p:nvGrpSpPr>
        <p:grpSpPr bwMode="auto">
          <a:xfrm>
            <a:off x="1256596" y="2331644"/>
            <a:ext cx="8713788" cy="2752725"/>
            <a:chOff x="113" y="1525"/>
            <a:chExt cx="5489" cy="1734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CD7D3949-874F-4182-91EF-E08BC450E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1525"/>
              <a:ext cx="63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기 린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011F2136-E06C-4717-9385-A4B0CDFBB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525"/>
              <a:ext cx="77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유제동물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C89C1641-1B56-4CDA-A2FE-5DC5DC509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2069"/>
              <a:ext cx="63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치 타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4CBF7021-4E70-4A25-AA33-64BE075D9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2069"/>
              <a:ext cx="77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육식동물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214EF422-5CC2-4639-9287-44CCA3A90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069"/>
              <a:ext cx="63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호랑이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3BE8ACA5-5972-4005-967E-E466B22B3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115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6E411C62-7A16-449A-8EDA-8341CECA1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21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FB7DD36E-AB6C-46EB-AAE8-35E47F37E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115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AC75F81B-BB0D-44F4-8167-37B7F3298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21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1CEA07B1-2870-4EE1-A8AF-29476C480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220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B720021D-9090-494E-8F5F-C0E0CF9F5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20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3992F409-8638-405C-8B0D-1E5F24DFB0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2069"/>
              <a:ext cx="907" cy="231"/>
              <a:chOff x="4830" y="2704"/>
              <a:chExt cx="590" cy="231"/>
            </a:xfrm>
          </p:grpSpPr>
          <p:sp>
            <p:nvSpPr>
              <p:cNvPr id="44" name="AutoShape 17">
                <a:extLst>
                  <a:ext uri="{FF2B5EF4-FFF2-40B4-BE49-F238E27FC236}">
                    <a16:creationId xmlns:a16="http://schemas.microsoft.com/office/drawing/2014/main" id="{E44E8DA4-953D-47F6-BFFD-A16A82E6A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2704"/>
                <a:ext cx="590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45" name="Text Box 18">
                <a:extLst>
                  <a:ext uri="{FF2B5EF4-FFF2-40B4-BE49-F238E27FC236}">
                    <a16:creationId xmlns:a16="http://schemas.microsoft.com/office/drawing/2014/main" id="{77AC63D6-9013-4BA6-84A4-A6EFC3C489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6" y="2704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ko-KR" altLang="en-US" sz="1800">
                    <a:latin typeface="Tahoma" panose="020B0604030504040204" pitchFamily="34" charset="0"/>
                  </a:rPr>
                  <a:t>검은반점</a:t>
                </a:r>
              </a:p>
            </p:txBody>
          </p:sp>
        </p:grp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11E8513E-89DD-49B1-B2CA-A5C1D1E96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525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C26B3158-0B81-4402-A18A-2623B46F8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" y="16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47881208-0CB8-4119-A9FA-ACB6BD27D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5" y="1615"/>
              <a:ext cx="36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0B80B9DA-3D99-4E6C-B191-10E1FC309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2704"/>
              <a:ext cx="5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21" name="Group 23">
              <a:extLst>
                <a:ext uri="{FF2B5EF4-FFF2-40B4-BE49-F238E27FC236}">
                  <a16:creationId xmlns:a16="http://schemas.microsoft.com/office/drawing/2014/main" id="{4239E082-B580-4B84-8074-5EE9C0BEF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3022"/>
              <a:ext cx="907" cy="231"/>
              <a:chOff x="4830" y="2704"/>
              <a:chExt cx="590" cy="231"/>
            </a:xfrm>
          </p:grpSpPr>
          <p:sp>
            <p:nvSpPr>
              <p:cNvPr id="42" name="AutoShape 24">
                <a:extLst>
                  <a:ext uri="{FF2B5EF4-FFF2-40B4-BE49-F238E27FC236}">
                    <a16:creationId xmlns:a16="http://schemas.microsoft.com/office/drawing/2014/main" id="{850F4C78-E31D-4FCD-80C9-88B211B37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2704"/>
                <a:ext cx="590" cy="22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43" name="Text Box 25">
                <a:extLst>
                  <a:ext uri="{FF2B5EF4-FFF2-40B4-BE49-F238E27FC236}">
                    <a16:creationId xmlns:a16="http://schemas.microsoft.com/office/drawing/2014/main" id="{0AF8AC97-9D85-42AF-92B7-8A0B1A736C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6" y="2704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ko-KR" altLang="en-US" sz="1800">
                    <a:latin typeface="Tahoma" panose="020B0604030504040204" pitchFamily="34" charset="0"/>
                  </a:rPr>
                  <a:t>검은반점</a:t>
                </a:r>
              </a:p>
            </p:txBody>
          </p:sp>
        </p:grp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881731C8-462E-4352-9BD2-A68A26474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2160"/>
              <a:ext cx="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CE9AE625-EBF1-4BBF-B5F3-90E4D0830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069"/>
              <a:ext cx="4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texture</a:t>
              </a:r>
            </a:p>
          </p:txBody>
        </p:sp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7D798D30-26C4-4F27-800B-4667502C3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160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1CDB46E6-990B-4CDB-8100-AE496EA33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661"/>
              <a:ext cx="4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texture</a:t>
              </a:r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5DE68D12-F996-405E-8C7E-6F019DD4B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1" y="1616"/>
              <a:ext cx="4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212DED8D-3C9D-42A2-989A-1E3867557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1842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C07287F2-D5FB-4B09-A29F-FB2E996C8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478"/>
              <a:ext cx="5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600">
                  <a:latin typeface="Tahoma" panose="020B0604030504040204" pitchFamily="34" charset="0"/>
                </a:rPr>
                <a:t>사 실 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C35DAADD-7A3D-4674-A21B-D65888039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704"/>
              <a:ext cx="5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600">
                  <a:latin typeface="Tahoma" panose="020B0604030504040204" pitchFamily="34" charset="0"/>
                </a:rPr>
                <a:t>목 표 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37DC633F-73F8-4BE1-B7FC-B4DC80825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2478"/>
              <a:ext cx="7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600">
                  <a:latin typeface="Tahoma" panose="020B0604030504040204" pitchFamily="34" charset="0"/>
                </a:rPr>
                <a:t>x = </a:t>
              </a:r>
              <a:r>
                <a:rPr lang="ko-KR" altLang="en-US" sz="1600">
                  <a:latin typeface="Tahoma" panose="020B0604030504040204" pitchFamily="34" charset="0"/>
                </a:rPr>
                <a:t>치타 </a:t>
              </a:r>
            </a:p>
          </p:txBody>
        </p:sp>
        <p:sp>
          <p:nvSpPr>
            <p:cNvPr id="31" name="Text Box 35">
              <a:extLst>
                <a:ext uri="{FF2B5EF4-FFF2-40B4-BE49-F238E27FC236}">
                  <a16:creationId xmlns:a16="http://schemas.microsoft.com/office/drawing/2014/main" id="{85B9E3CF-F966-4234-AB6E-AC213EF1D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3022"/>
              <a:ext cx="63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F640BFAF-F6A2-4812-A78B-59FF68033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3011"/>
              <a:ext cx="77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육식동물</a:t>
              </a:r>
            </a:p>
          </p:txBody>
        </p:sp>
        <p:sp>
          <p:nvSpPr>
            <p:cNvPr id="33" name="Text Box 37">
              <a:extLst>
                <a:ext uri="{FF2B5EF4-FFF2-40B4-BE49-F238E27FC236}">
                  <a16:creationId xmlns:a16="http://schemas.microsoft.com/office/drawing/2014/main" id="{1CB6B307-2933-4D5B-AFA8-7098FFEB5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057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is-a</a:t>
              </a:r>
            </a:p>
          </p:txBody>
        </p:sp>
        <p:sp>
          <p:nvSpPr>
            <p:cNvPr id="34" name="Line 38">
              <a:extLst>
                <a:ext uri="{FF2B5EF4-FFF2-40B4-BE49-F238E27FC236}">
                  <a16:creationId xmlns:a16="http://schemas.microsoft.com/office/drawing/2014/main" id="{4CFD92F7-3327-4C92-899E-D177F8A93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315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5" name="Line 39">
              <a:extLst>
                <a:ext uri="{FF2B5EF4-FFF2-40B4-BE49-F238E27FC236}">
                  <a16:creationId xmlns:a16="http://schemas.microsoft.com/office/drawing/2014/main" id="{224EDF14-42BD-4643-BC77-3EE087CA7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314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6" name="Line 40">
              <a:extLst>
                <a:ext uri="{FF2B5EF4-FFF2-40B4-BE49-F238E27FC236}">
                  <a16:creationId xmlns:a16="http://schemas.microsoft.com/office/drawing/2014/main" id="{13A6CA8E-9C6C-466E-ADE1-2BC1DD90B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3148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" name="Text Box 41">
              <a:extLst>
                <a:ext uri="{FF2B5EF4-FFF2-40B4-BE49-F238E27FC236}">
                  <a16:creationId xmlns:a16="http://schemas.microsoft.com/office/drawing/2014/main" id="{AFC332C8-C348-41EF-8FB4-E441BCDC5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3057"/>
              <a:ext cx="4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texture</a:t>
              </a:r>
            </a:p>
          </p:txBody>
        </p:sp>
        <p:sp>
          <p:nvSpPr>
            <p:cNvPr id="38" name="Line 42">
              <a:extLst>
                <a:ext uri="{FF2B5EF4-FFF2-40B4-BE49-F238E27FC236}">
                  <a16:creationId xmlns:a16="http://schemas.microsoft.com/office/drawing/2014/main" id="{7AE578FE-6131-45A7-A48C-9E11F4D03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314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9" name="Line 43">
              <a:extLst>
                <a:ext uri="{FF2B5EF4-FFF2-40B4-BE49-F238E27FC236}">
                  <a16:creationId xmlns:a16="http://schemas.microsoft.com/office/drawing/2014/main" id="{D5855DEC-33A5-456B-90AF-CA7BC5369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296"/>
              <a:ext cx="45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0" name="Line 44">
              <a:extLst>
                <a:ext uri="{FF2B5EF4-FFF2-40B4-BE49-F238E27FC236}">
                  <a16:creationId xmlns:a16="http://schemas.microsoft.com/office/drawing/2014/main" id="{178E2917-14F6-4BBE-A79B-02FB2DEA4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296"/>
              <a:ext cx="545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1" name="Line 45">
              <a:extLst>
                <a:ext uri="{FF2B5EF4-FFF2-40B4-BE49-F238E27FC236}">
                  <a16:creationId xmlns:a16="http://schemas.microsoft.com/office/drawing/2014/main" id="{5700A666-E0F6-4AEE-AC0E-0FFD60B6E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2296"/>
              <a:ext cx="408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46" name="Text Box 46">
            <a:extLst>
              <a:ext uri="{FF2B5EF4-FFF2-40B4-BE49-F238E27FC236}">
                <a16:creationId xmlns:a16="http://schemas.microsoft.com/office/drawing/2014/main" id="{4FD7B6D6-9687-4B53-84FD-D75238C2E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224" y="5217720"/>
            <a:ext cx="8497887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 dirty="0"/>
              <a:t>is-a(x, </a:t>
            </a:r>
            <a:r>
              <a:rPr lang="ko-KR" altLang="en-US" sz="1800" dirty="0"/>
              <a:t>육식동물</a:t>
            </a:r>
            <a:r>
              <a:rPr lang="en-US" altLang="ko-KR" sz="1800" dirty="0"/>
              <a:t>) texture(x, </a:t>
            </a:r>
            <a:r>
              <a:rPr lang="ko-KR" altLang="en-US" sz="1800" dirty="0" err="1"/>
              <a:t>검은반점</a:t>
            </a:r>
            <a:r>
              <a:rPr lang="en-US" altLang="ko-KR" sz="1800" dirty="0"/>
              <a:t>) 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800" dirty="0"/>
              <a:t>육식동물 </a:t>
            </a:r>
            <a:r>
              <a:rPr lang="en-US" altLang="ko-KR" sz="1800" dirty="0"/>
              <a:t>: </a:t>
            </a:r>
            <a:r>
              <a:rPr lang="ko-KR" altLang="en-US" sz="1800" dirty="0">
                <a:sym typeface="Wingdings" panose="05000000000000000000" pitchFamily="2" charset="2"/>
              </a:rPr>
              <a:t>치타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호랑이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800" dirty="0" err="1"/>
              <a:t>검은반점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치타</a:t>
            </a:r>
            <a:r>
              <a:rPr lang="en-US" altLang="ko-KR" sz="1800" dirty="0"/>
              <a:t>, </a:t>
            </a:r>
            <a:r>
              <a:rPr lang="ko-KR" altLang="en-US" sz="1800" dirty="0"/>
              <a:t>기린 </a:t>
            </a:r>
            <a:r>
              <a:rPr lang="ko-KR" altLang="en-US" sz="1800" dirty="0">
                <a:sym typeface="Wingdings" panose="05000000000000000000" pitchFamily="2" charset="2"/>
              </a:rPr>
              <a:t> 사실과 목표를 비교하여 “</a:t>
            </a:r>
            <a:r>
              <a:rPr lang="en-US" altLang="ko-KR" sz="1800" dirty="0">
                <a:sym typeface="Wingdings" panose="05000000000000000000" pitchFamily="2" charset="2"/>
              </a:rPr>
              <a:t>x = </a:t>
            </a:r>
            <a:r>
              <a:rPr lang="ko-KR" altLang="en-US" sz="1800" dirty="0" err="1">
                <a:sym typeface="Wingdings" panose="05000000000000000000" pitchFamily="2" charset="2"/>
              </a:rPr>
              <a:t>치타”를</a:t>
            </a:r>
            <a:r>
              <a:rPr lang="ko-KR" altLang="en-US" sz="1800" dirty="0">
                <a:sym typeface="Wingdings" panose="05000000000000000000" pitchFamily="2" charset="2"/>
              </a:rPr>
              <a:t> 얻음</a:t>
            </a:r>
            <a:endParaRPr lang="ko-KR" altLang="en-US" sz="18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AF734B8-AC2D-CA0C-2625-BDE220702186}"/>
              </a:ext>
            </a:extLst>
          </p:cNvPr>
          <p:cNvGrpSpPr/>
          <p:nvPr/>
        </p:nvGrpSpPr>
        <p:grpSpPr>
          <a:xfrm>
            <a:off x="4283644" y="3666165"/>
            <a:ext cx="2884320" cy="1953000"/>
            <a:chOff x="4283644" y="3666165"/>
            <a:chExt cx="2884320" cy="19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D5B7B3F4-159B-7993-01A8-04DEFA489682}"/>
                    </a:ext>
                  </a:extLst>
                </p14:cNvPr>
                <p14:cNvContentPartPr/>
                <p14:nvPr/>
              </p14:nvContentPartPr>
              <p14:xfrm>
                <a:off x="4824364" y="4499205"/>
                <a:ext cx="1031400" cy="8164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D5B7B3F4-159B-7993-01A8-04DEFA4896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15364" y="4490565"/>
                  <a:ext cx="1049040" cy="83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84C75631-B713-1D33-2AF4-1C40B7F51964}"/>
                    </a:ext>
                  </a:extLst>
                </p14:cNvPr>
                <p14:cNvContentPartPr/>
                <p14:nvPr/>
              </p14:nvContentPartPr>
              <p14:xfrm>
                <a:off x="4283644" y="3666165"/>
                <a:ext cx="1132920" cy="7095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84C75631-B713-1D33-2AF4-1C40B7F519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5004" y="3657525"/>
                  <a:ext cx="1150560" cy="7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8830630-70F9-EFBA-BBFA-B3F218D33204}"/>
                    </a:ext>
                  </a:extLst>
                </p14:cNvPr>
                <p14:cNvContentPartPr/>
                <p14:nvPr/>
              </p14:nvContentPartPr>
              <p14:xfrm>
                <a:off x="6011644" y="5191485"/>
                <a:ext cx="105480" cy="331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8830630-70F9-EFBA-BBFA-B3F218D332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02644" y="5182845"/>
                  <a:ext cx="123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9930801-6BF9-23D9-E301-B61C42AC3142}"/>
                    </a:ext>
                  </a:extLst>
                </p14:cNvPr>
                <p14:cNvContentPartPr/>
                <p14:nvPr/>
              </p14:nvContentPartPr>
              <p14:xfrm>
                <a:off x="5982124" y="5244405"/>
                <a:ext cx="214560" cy="1216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39930801-6BF9-23D9-E301-B61C42AC31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73124" y="5235765"/>
                  <a:ext cx="232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454FBF75-218A-3642-9DCD-020795A8A13B}"/>
                    </a:ext>
                  </a:extLst>
                </p14:cNvPr>
                <p14:cNvContentPartPr/>
                <p14:nvPr/>
              </p14:nvContentPartPr>
              <p14:xfrm>
                <a:off x="6161764" y="5239365"/>
                <a:ext cx="133560" cy="12096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454FBF75-218A-3642-9DCD-020795A8A13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52764" y="5230365"/>
                  <a:ext cx="1512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819BD573-8C0B-06DC-D360-6E7812E00383}"/>
                    </a:ext>
                  </a:extLst>
                </p14:cNvPr>
                <p14:cNvContentPartPr/>
                <p14:nvPr/>
              </p14:nvContentPartPr>
              <p14:xfrm>
                <a:off x="6107404" y="5409285"/>
                <a:ext cx="245520" cy="1080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819BD573-8C0B-06DC-D360-6E7812E0038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98764" y="5400645"/>
                  <a:ext cx="2631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ACC9D592-AB49-3BC7-DE1D-116D3CE45197}"/>
                    </a:ext>
                  </a:extLst>
                </p14:cNvPr>
                <p14:cNvContentPartPr/>
                <p14:nvPr/>
              </p14:nvContentPartPr>
              <p14:xfrm>
                <a:off x="6435724" y="5236125"/>
                <a:ext cx="521640" cy="22428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ACC9D592-AB49-3BC7-DE1D-116D3CE4519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26724" y="5227125"/>
                  <a:ext cx="5392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306870EB-A87A-67A2-110E-8C3BD03A41C5}"/>
                    </a:ext>
                  </a:extLst>
                </p14:cNvPr>
                <p14:cNvContentPartPr/>
                <p14:nvPr/>
              </p14:nvContentPartPr>
              <p14:xfrm>
                <a:off x="6753604" y="5501085"/>
                <a:ext cx="173160" cy="957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306870EB-A87A-67A2-110E-8C3BD03A41C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44964" y="5492085"/>
                  <a:ext cx="1908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F5633F95-1D9B-888D-657C-EA362F7C8522}"/>
                    </a:ext>
                  </a:extLst>
                </p14:cNvPr>
                <p14:cNvContentPartPr/>
                <p14:nvPr/>
              </p14:nvContentPartPr>
              <p14:xfrm>
                <a:off x="7155364" y="5607285"/>
                <a:ext cx="12600" cy="1188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F5633F95-1D9B-888D-657C-EA362F7C85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46724" y="5598285"/>
                  <a:ext cx="3024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137CB20-2EFD-AABD-6436-7BD48DDA5949}"/>
              </a:ext>
            </a:extLst>
          </p:cNvPr>
          <p:cNvGrpSpPr/>
          <p:nvPr/>
        </p:nvGrpSpPr>
        <p:grpSpPr>
          <a:xfrm>
            <a:off x="1385284" y="5425485"/>
            <a:ext cx="394560" cy="253800"/>
            <a:chOff x="1385284" y="5425485"/>
            <a:chExt cx="394560" cy="25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23FE6AA8-E7FE-51BD-A68E-C0657B9779D4}"/>
                    </a:ext>
                  </a:extLst>
                </p14:cNvPr>
                <p14:cNvContentPartPr/>
                <p14:nvPr/>
              </p14:nvContentPartPr>
              <p14:xfrm>
                <a:off x="1399684" y="5490285"/>
                <a:ext cx="380160" cy="7416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23FE6AA8-E7FE-51BD-A68E-C0657B9779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90684" y="5481645"/>
                  <a:ext cx="397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57F2EAB1-55D9-6814-CBF3-05D885F95BCE}"/>
                    </a:ext>
                  </a:extLst>
                </p14:cNvPr>
                <p14:cNvContentPartPr/>
                <p14:nvPr/>
              </p14:nvContentPartPr>
              <p14:xfrm>
                <a:off x="1385284" y="5425485"/>
                <a:ext cx="126360" cy="2538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57F2EAB1-55D9-6814-CBF3-05D885F95B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76644" y="5416485"/>
                  <a:ext cx="14400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01B686A-B436-A6E6-2ECD-D4867DC13DC7}"/>
              </a:ext>
            </a:extLst>
          </p:cNvPr>
          <p:cNvGrpSpPr/>
          <p:nvPr/>
        </p:nvGrpSpPr>
        <p:grpSpPr>
          <a:xfrm>
            <a:off x="365044" y="5491725"/>
            <a:ext cx="469080" cy="481680"/>
            <a:chOff x="365044" y="5491725"/>
            <a:chExt cx="469080" cy="4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A354F0F0-E4DB-D56F-4905-548F69D75E6F}"/>
                    </a:ext>
                  </a:extLst>
                </p14:cNvPr>
                <p14:cNvContentPartPr/>
                <p14:nvPr/>
              </p14:nvContentPartPr>
              <p14:xfrm>
                <a:off x="365044" y="5491725"/>
                <a:ext cx="223560" cy="48168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A354F0F0-E4DB-D56F-4905-548F69D75E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6044" y="5482725"/>
                  <a:ext cx="2412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04277E7E-2A38-0C0F-FFD3-115387923BBD}"/>
                    </a:ext>
                  </a:extLst>
                </p14:cNvPr>
                <p14:cNvContentPartPr/>
                <p14:nvPr/>
              </p14:nvContentPartPr>
              <p14:xfrm>
                <a:off x="616324" y="5586045"/>
                <a:ext cx="217800" cy="34848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04277E7E-2A38-0C0F-FFD3-115387923B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7324" y="5577405"/>
                  <a:ext cx="235440" cy="36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618804DD-8F03-B950-EAA0-BC8E6AE4C673}"/>
                  </a:ext>
                </a:extLst>
              </p14:cNvPr>
              <p14:cNvContentPartPr/>
              <p14:nvPr/>
            </p14:nvContentPartPr>
            <p14:xfrm>
              <a:off x="1085044" y="5766405"/>
              <a:ext cx="11520" cy="36720"/>
            </p14:xfrm>
          </p:contentPart>
        </mc:Choice>
        <mc:Fallback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618804DD-8F03-B950-EAA0-BC8E6AE4C67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76044" y="5757405"/>
                <a:ext cx="29160" cy="5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5460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의미 망</a:t>
            </a:r>
          </a:p>
          <a:p>
            <a:pPr marL="742950" lvl="1" indent="-285750"/>
            <a:r>
              <a:rPr lang="ko-KR" altLang="en-US" dirty="0"/>
              <a:t>성질 계승의 장점</a:t>
            </a:r>
          </a:p>
          <a:p>
            <a:pPr lvl="2"/>
            <a:r>
              <a:rPr lang="ko-KR" altLang="en-US" sz="1800" dirty="0"/>
              <a:t>지식을 구성하기 쉽다</a:t>
            </a:r>
          </a:p>
          <a:p>
            <a:pPr lvl="2"/>
            <a:r>
              <a:rPr lang="ko-KR" altLang="en-US" sz="1800" dirty="0"/>
              <a:t>표현된 지식의 오류를 쉽게 수정할 수 있다</a:t>
            </a:r>
            <a:r>
              <a:rPr lang="en-US" altLang="ko-KR" sz="1800" dirty="0"/>
              <a:t>.</a:t>
            </a:r>
          </a:p>
          <a:p>
            <a:pPr lvl="2"/>
            <a:r>
              <a:rPr lang="ko-KR" altLang="en-US" sz="1800" dirty="0"/>
              <a:t>최신의 지식을 유지하기 쉽다</a:t>
            </a:r>
            <a:r>
              <a:rPr lang="en-US" altLang="ko-KR" sz="1800" dirty="0"/>
              <a:t>.</a:t>
            </a:r>
          </a:p>
          <a:p>
            <a:pPr lvl="2"/>
            <a:r>
              <a:rPr lang="ko-KR" altLang="en-US" sz="1800" dirty="0"/>
              <a:t>지식의 분배가 자동으로 이루어진다</a:t>
            </a:r>
            <a:r>
              <a:rPr lang="en-US" altLang="ko-KR" sz="1800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3D95CA1-59FB-6916-A8A6-C67226E819A7}"/>
              </a:ext>
            </a:extLst>
          </p:cNvPr>
          <p:cNvGrpSpPr/>
          <p:nvPr/>
        </p:nvGrpSpPr>
        <p:grpSpPr>
          <a:xfrm>
            <a:off x="2735284" y="3664725"/>
            <a:ext cx="1202040" cy="329760"/>
            <a:chOff x="2735284" y="3664725"/>
            <a:chExt cx="120204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063994FF-8704-6B7E-A6D3-5B33F06A73FB}"/>
                    </a:ext>
                  </a:extLst>
                </p14:cNvPr>
                <p14:cNvContentPartPr/>
                <p14:nvPr/>
              </p14:nvContentPartPr>
              <p14:xfrm>
                <a:off x="2735284" y="3679845"/>
                <a:ext cx="126720" cy="16272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063994FF-8704-6B7E-A6D3-5B33F06A73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26284" y="3671205"/>
                  <a:ext cx="144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C97027E3-84A9-50BA-F199-BB6DD186810F}"/>
                    </a:ext>
                  </a:extLst>
                </p14:cNvPr>
                <p14:cNvContentPartPr/>
                <p14:nvPr/>
              </p14:nvContentPartPr>
              <p14:xfrm>
                <a:off x="2934364" y="3683445"/>
                <a:ext cx="17640" cy="1753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C97027E3-84A9-50BA-F199-BB6DD18681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25364" y="3674805"/>
                  <a:ext cx="35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0DC28CA-694D-FA6F-BEE2-7A96148EB011}"/>
                    </a:ext>
                  </a:extLst>
                </p14:cNvPr>
                <p14:cNvContentPartPr/>
                <p14:nvPr/>
              </p14:nvContentPartPr>
              <p14:xfrm>
                <a:off x="2851924" y="3816285"/>
                <a:ext cx="137880" cy="1076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0DC28CA-694D-FA6F-BEE2-7A96148EB0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43284" y="3807645"/>
                  <a:ext cx="155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CB0AAE1-0215-6EE1-AA2C-62A728D02A09}"/>
                    </a:ext>
                  </a:extLst>
                </p14:cNvPr>
                <p14:cNvContentPartPr/>
                <p14:nvPr/>
              </p14:nvContentPartPr>
              <p14:xfrm>
                <a:off x="3051364" y="3719085"/>
                <a:ext cx="82800" cy="1537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CB0AAE1-0215-6EE1-AA2C-62A728D02A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42364" y="3710445"/>
                  <a:ext cx="1004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55790A3-42C7-6F43-9887-B6C28FF9B9FB}"/>
                    </a:ext>
                  </a:extLst>
                </p14:cNvPr>
                <p14:cNvContentPartPr/>
                <p14:nvPr/>
              </p14:nvContentPartPr>
              <p14:xfrm>
                <a:off x="3224884" y="3702525"/>
                <a:ext cx="58320" cy="1699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55790A3-42C7-6F43-9887-B6C28FF9B9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16244" y="3693885"/>
                  <a:ext cx="759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CD9F2EC-958F-199F-2D9B-B9267281D420}"/>
                    </a:ext>
                  </a:extLst>
                </p14:cNvPr>
                <p14:cNvContentPartPr/>
                <p14:nvPr/>
              </p14:nvContentPartPr>
              <p14:xfrm>
                <a:off x="3304444" y="3664725"/>
                <a:ext cx="87840" cy="1260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CD9F2EC-958F-199F-2D9B-B9267281D4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95444" y="3655725"/>
                  <a:ext cx="105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5B409B0-A0DC-D31B-2CA2-98E768418356}"/>
                    </a:ext>
                  </a:extLst>
                </p14:cNvPr>
                <p14:cNvContentPartPr/>
                <p14:nvPr/>
              </p14:nvContentPartPr>
              <p14:xfrm>
                <a:off x="3317404" y="3777765"/>
                <a:ext cx="83520" cy="979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5B409B0-A0DC-D31B-2CA2-98E76841835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08764" y="3768765"/>
                  <a:ext cx="101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D351460-32A5-261D-E0B4-98C65D962B19}"/>
                    </a:ext>
                  </a:extLst>
                </p14:cNvPr>
                <p14:cNvContentPartPr/>
                <p14:nvPr/>
              </p14:nvContentPartPr>
              <p14:xfrm>
                <a:off x="3408124" y="3767685"/>
                <a:ext cx="98280" cy="2268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D351460-32A5-261D-E0B4-98C65D962B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9484" y="3759045"/>
                  <a:ext cx="1159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BC0830E-6547-C74D-2F40-66A03303A4A0}"/>
                    </a:ext>
                  </a:extLst>
                </p14:cNvPr>
                <p14:cNvContentPartPr/>
                <p14:nvPr/>
              </p14:nvContentPartPr>
              <p14:xfrm>
                <a:off x="3557884" y="3691005"/>
                <a:ext cx="92160" cy="2386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BC0830E-6547-C74D-2F40-66A03303A4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49244" y="3682005"/>
                  <a:ext cx="1098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DD260EC-2BC4-5CF8-838F-954E910A22DA}"/>
                    </a:ext>
                  </a:extLst>
                </p14:cNvPr>
                <p14:cNvContentPartPr/>
                <p14:nvPr/>
              </p14:nvContentPartPr>
              <p14:xfrm>
                <a:off x="3590284" y="3729525"/>
                <a:ext cx="119160" cy="1152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DD260EC-2BC4-5CF8-838F-954E910A22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81284" y="3720525"/>
                  <a:ext cx="1368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E09FA782-BDAD-12DF-AA8E-83B8A13E3585}"/>
                    </a:ext>
                  </a:extLst>
                </p14:cNvPr>
                <p14:cNvContentPartPr/>
                <p14:nvPr/>
              </p14:nvContentPartPr>
              <p14:xfrm>
                <a:off x="3753724" y="3671925"/>
                <a:ext cx="183600" cy="2610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E09FA782-BDAD-12DF-AA8E-83B8A13E35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44724" y="3663285"/>
                  <a:ext cx="2012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2F2AADB-D64C-BA46-3694-BBA023E77B5B}"/>
                    </a:ext>
                  </a:extLst>
                </p14:cNvPr>
                <p14:cNvContentPartPr/>
                <p14:nvPr/>
              </p14:nvContentPartPr>
              <p14:xfrm>
                <a:off x="3022924" y="3811965"/>
                <a:ext cx="31680" cy="1440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2F2AADB-D64C-BA46-3694-BBA023E77B5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14284" y="3803325"/>
                  <a:ext cx="49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6E64F9D-FA31-5311-90DA-B2B73BF6CCEE}"/>
                    </a:ext>
                  </a:extLst>
                </p14:cNvPr>
                <p14:cNvContentPartPr/>
                <p14:nvPr/>
              </p14:nvContentPartPr>
              <p14:xfrm>
                <a:off x="3004564" y="3954885"/>
                <a:ext cx="137520" cy="1404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6E64F9D-FA31-5311-90DA-B2B73BF6CC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95924" y="3945885"/>
                  <a:ext cx="155160" cy="3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0152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규칙</a:t>
            </a:r>
            <a:r>
              <a:rPr lang="en-US" altLang="ko-KR" dirty="0"/>
              <a:t>(Production Rule)</a:t>
            </a:r>
          </a:p>
          <a:p>
            <a:pPr lvl="1"/>
            <a:r>
              <a:rPr lang="ko-KR" altLang="en-US" dirty="0"/>
              <a:t>조건과 행동을 </a:t>
            </a:r>
            <a:r>
              <a:rPr lang="en-US" altLang="ko-KR" dirty="0"/>
              <a:t>IF-THEN </a:t>
            </a:r>
            <a:r>
              <a:rPr lang="ko-KR" altLang="en-US" dirty="0"/>
              <a:t>형태로 구성하여 지식 표현</a:t>
            </a:r>
          </a:p>
          <a:p>
            <a:pPr lvl="1"/>
            <a:r>
              <a:rPr lang="ko-KR" altLang="en-US" dirty="0"/>
              <a:t>규칙</a:t>
            </a:r>
            <a:r>
              <a:rPr lang="en-US" altLang="ko-KR" dirty="0"/>
              <a:t>(rule)(</a:t>
            </a:r>
            <a:r>
              <a:rPr lang="ko-KR" altLang="en-US" dirty="0"/>
              <a:t>생성규칙</a:t>
            </a:r>
            <a:r>
              <a:rPr lang="en-US" altLang="ko-KR" dirty="0"/>
              <a:t>(production rule)) </a:t>
            </a:r>
          </a:p>
          <a:p>
            <a:pPr lvl="2"/>
            <a:r>
              <a:rPr lang="ko-KR" altLang="en-US" sz="1800" dirty="0"/>
              <a:t>조건과 행동의 쌍</a:t>
            </a:r>
            <a:r>
              <a:rPr lang="en-US" altLang="ko-KR" sz="1800" dirty="0"/>
              <a:t>(condition-action pair)</a:t>
            </a:r>
          </a:p>
          <a:p>
            <a:pPr lvl="2"/>
            <a:r>
              <a:rPr lang="ko-KR" altLang="en-US" sz="1800" dirty="0"/>
              <a:t>전제</a:t>
            </a:r>
            <a:r>
              <a:rPr lang="en-US" altLang="ko-KR" sz="1800" dirty="0"/>
              <a:t>-</a:t>
            </a:r>
            <a:r>
              <a:rPr lang="ko-KR" altLang="en-US" sz="1800" dirty="0"/>
              <a:t>결론</a:t>
            </a:r>
            <a:r>
              <a:rPr lang="en-US" altLang="ko-KR" sz="1800" dirty="0"/>
              <a:t>(antecedent-consequent)   </a:t>
            </a:r>
            <a:r>
              <a:rPr lang="ko-KR" altLang="en-US" sz="1800" dirty="0"/>
              <a:t>형태의 지식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부분 </a:t>
            </a:r>
          </a:p>
          <a:p>
            <a:pPr lvl="2"/>
            <a:r>
              <a:rPr lang="ko-KR" altLang="en-US" sz="1800" dirty="0"/>
              <a:t> 조건부</a:t>
            </a:r>
            <a:r>
              <a:rPr lang="en-US" altLang="ko-KR" sz="1800" dirty="0"/>
              <a:t>(condition part, antecedent, LHS)</a:t>
            </a:r>
          </a:p>
          <a:p>
            <a:pPr lvl="3"/>
            <a:r>
              <a:rPr lang="ko-KR" altLang="en-US" dirty="0"/>
              <a:t>만족되어야 하는 조건들의 논리곱</a:t>
            </a:r>
            <a:r>
              <a:rPr lang="en-US" altLang="ko-KR" dirty="0"/>
              <a:t>(AND) </a:t>
            </a:r>
            <a:r>
              <a:rPr lang="ko-KR" altLang="en-US" dirty="0"/>
              <a:t>또는 논리합</a:t>
            </a:r>
            <a:r>
              <a:rPr lang="en-US" altLang="ko-KR" dirty="0"/>
              <a:t>(OR)</a:t>
            </a:r>
          </a:p>
          <a:p>
            <a:pPr lvl="1"/>
            <a:r>
              <a:rPr lang="en-US" altLang="ko-KR" dirty="0"/>
              <a:t>THEN </a:t>
            </a:r>
            <a:r>
              <a:rPr lang="ko-KR" altLang="en-US" dirty="0"/>
              <a:t>부분 </a:t>
            </a:r>
          </a:p>
          <a:p>
            <a:pPr lvl="2"/>
            <a:r>
              <a:rPr lang="ko-KR" altLang="en-US" dirty="0"/>
              <a:t> </a:t>
            </a:r>
            <a:r>
              <a:rPr lang="ko-KR" altLang="en-US" sz="1800" dirty="0" err="1"/>
              <a:t>행동부</a:t>
            </a:r>
            <a:r>
              <a:rPr lang="en-US" altLang="ko-KR" sz="1800" dirty="0"/>
              <a:t>(action part, consequent, RHS)</a:t>
            </a:r>
          </a:p>
          <a:p>
            <a:pPr lvl="3"/>
            <a:r>
              <a:rPr lang="ko-KR" altLang="en-US" dirty="0"/>
              <a:t>조건의 만족 시 수행되는 행동</a:t>
            </a:r>
          </a:p>
          <a:p>
            <a:pPr lvl="3"/>
            <a:r>
              <a:rPr lang="ko-KR" altLang="en-US" dirty="0"/>
              <a:t>조건이 참이 되면 규칙이 </a:t>
            </a:r>
            <a:r>
              <a:rPr lang="en-US" altLang="ko-KR" dirty="0"/>
              <a:t>trigger</a:t>
            </a:r>
            <a:r>
              <a:rPr lang="ko-KR" altLang="en-US" dirty="0"/>
              <a:t>되어 결론 수행</a:t>
            </a:r>
            <a:r>
              <a:rPr lang="en-US" altLang="ko-KR" dirty="0"/>
              <a:t>(fire)</a:t>
            </a:r>
          </a:p>
          <a:p>
            <a:pPr lvl="3"/>
            <a:r>
              <a:rPr lang="ko-KR" altLang="en-US" dirty="0"/>
              <a:t>결론부도 </a:t>
            </a:r>
            <a:r>
              <a:rPr lang="en-US" altLang="ko-KR" dirty="0"/>
              <a:t>AND, OR</a:t>
            </a:r>
            <a:r>
              <a:rPr lang="ko-KR" altLang="en-US" dirty="0"/>
              <a:t>로 연결 가능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08ACC69-EAEE-B9C3-17CF-E2B7E02A0B09}"/>
                  </a:ext>
                </a:extLst>
              </p14:cNvPr>
              <p14:cNvContentPartPr/>
              <p14:nvPr/>
            </p14:nvContentPartPr>
            <p14:xfrm>
              <a:off x="2060644" y="3084045"/>
              <a:ext cx="674280" cy="316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08ACC69-EAEE-B9C3-17CF-E2B7E02A0B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1644" y="3075045"/>
                <a:ext cx="6919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0BFB4FB-FBA5-E370-8596-DC54D0E27620}"/>
                  </a:ext>
                </a:extLst>
              </p14:cNvPr>
              <p14:cNvContentPartPr/>
              <p14:nvPr/>
            </p14:nvContentPartPr>
            <p14:xfrm>
              <a:off x="2162884" y="3791445"/>
              <a:ext cx="628920" cy="266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0BFB4FB-FBA5-E370-8596-DC54D0E276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4244" y="3782805"/>
                <a:ext cx="6465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4793FB1-F94B-D8DE-DA7B-855974CE7D04}"/>
                  </a:ext>
                </a:extLst>
              </p14:cNvPr>
              <p14:cNvContentPartPr/>
              <p14:nvPr/>
            </p14:nvContentPartPr>
            <p14:xfrm>
              <a:off x="2138044" y="4574445"/>
              <a:ext cx="767520" cy="781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4793FB1-F94B-D8DE-DA7B-855974CE7D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29044" y="4565805"/>
                <a:ext cx="785160" cy="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8552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규칙</a:t>
            </a:r>
            <a:r>
              <a:rPr lang="en-US" altLang="ko-KR" dirty="0"/>
              <a:t>(Production Rule)</a:t>
            </a:r>
          </a:p>
          <a:p>
            <a:pPr lvl="1" latinLnBrk="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ko-KR" altLang="en-US" sz="1600" b="1" dirty="0"/>
              <a:t>사실</a:t>
            </a:r>
            <a:r>
              <a:rPr lang="en-US" altLang="ko-KR" sz="1600" b="1" dirty="0"/>
              <a:t>(fact)</a:t>
            </a:r>
            <a:r>
              <a:rPr lang="ko-KR" altLang="en-US" sz="1600" b="1" dirty="0"/>
              <a:t>를 이용한 생성규칙에 의한 지식표현 예</a:t>
            </a:r>
          </a:p>
          <a:p>
            <a:pPr marL="0" indent="0" latinLnBrk="0">
              <a:spcBef>
                <a:spcPct val="20000"/>
              </a:spcBef>
              <a:buClr>
                <a:schemeClr val="tx1"/>
              </a:buClr>
              <a:buNone/>
            </a:pPr>
            <a:r>
              <a:rPr lang="ko-KR" altLang="en-US" sz="2000" b="1" dirty="0"/>
              <a:t>	사실</a:t>
            </a:r>
          </a:p>
          <a:p>
            <a:pPr marL="0" indent="0" latinLnBrk="0">
              <a:spcBef>
                <a:spcPct val="20000"/>
              </a:spcBef>
              <a:buClr>
                <a:schemeClr val="tx1"/>
              </a:buClr>
              <a:buNone/>
            </a:pPr>
            <a:r>
              <a:rPr lang="ko-KR" altLang="en-US" sz="2000" b="1" dirty="0"/>
              <a:t>		① </a:t>
            </a:r>
            <a:r>
              <a:rPr lang="en-US" altLang="ko-KR" sz="2000" b="1" dirty="0"/>
              <a:t>Mary is mother of John</a:t>
            </a:r>
          </a:p>
          <a:p>
            <a:pPr marL="0" indent="0" latinLnBrk="0">
              <a:spcBef>
                <a:spcPct val="20000"/>
              </a:spcBef>
              <a:buClr>
                <a:schemeClr val="tx1"/>
              </a:buClr>
              <a:buNone/>
            </a:pPr>
            <a:r>
              <a:rPr lang="en-US" altLang="ko-KR" sz="2000" b="1" dirty="0"/>
              <a:t>		② Fred is father of Jane</a:t>
            </a:r>
          </a:p>
          <a:p>
            <a:pPr marL="0" indent="0" latinLnBrk="0">
              <a:spcBef>
                <a:spcPct val="20000"/>
              </a:spcBef>
              <a:buClr>
                <a:schemeClr val="tx1"/>
              </a:buClr>
              <a:buNone/>
            </a:pPr>
            <a:r>
              <a:rPr lang="en-US" altLang="ko-KR" sz="2000" b="1" dirty="0"/>
              <a:t>		③ Mary is sister of Fred</a:t>
            </a:r>
          </a:p>
          <a:p>
            <a:pPr marL="0" indent="0" latinLnBrk="0">
              <a:spcBef>
                <a:spcPct val="20000"/>
              </a:spcBef>
              <a:buClr>
                <a:schemeClr val="tx1"/>
              </a:buClr>
              <a:buNone/>
            </a:pPr>
            <a:r>
              <a:rPr lang="en-US" altLang="ko-KR" sz="2000" b="1" dirty="0"/>
              <a:t>	</a:t>
            </a:r>
            <a:r>
              <a:rPr lang="ko-KR" altLang="en-US" sz="2000" b="1" dirty="0"/>
              <a:t>지식 표현</a:t>
            </a:r>
          </a:p>
          <a:p>
            <a:pPr marL="0" indent="0" latinLnBrk="0">
              <a:spcBef>
                <a:spcPct val="20000"/>
              </a:spcBef>
              <a:buClr>
                <a:schemeClr val="tx1"/>
              </a:buClr>
              <a:buNone/>
            </a:pPr>
            <a:r>
              <a:rPr lang="ko-KR" altLang="en-US" sz="2000" b="1" dirty="0"/>
              <a:t>		</a:t>
            </a:r>
            <a:r>
              <a:rPr lang="en-US" altLang="ko-KR" sz="2000" b="1" dirty="0"/>
              <a:t>(1) </a:t>
            </a:r>
            <a:r>
              <a:rPr lang="ko-KR" altLang="en-US" sz="2000" b="1" dirty="0"/>
              <a:t>만약 </a:t>
            </a:r>
            <a:r>
              <a:rPr lang="en-US" altLang="ko-KR" sz="2000" b="1" dirty="0"/>
              <a:t>X</a:t>
            </a:r>
            <a:r>
              <a:rPr lang="ko-KR" altLang="en-US" sz="2000" b="1" dirty="0"/>
              <a:t>가 </a:t>
            </a:r>
            <a:r>
              <a:rPr lang="en-US" altLang="ko-KR" sz="2000" b="1" dirty="0"/>
              <a:t>Y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mother</a:t>
            </a:r>
            <a:r>
              <a:rPr lang="ko-KR" altLang="en-US" sz="2000" b="1" dirty="0"/>
              <a:t>이면</a:t>
            </a:r>
            <a:r>
              <a:rPr lang="en-US" altLang="ko-KR" sz="2000" b="1" dirty="0"/>
              <a:t>, X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Y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parent</a:t>
            </a:r>
          </a:p>
          <a:p>
            <a:pPr marL="0" indent="0" latinLnBrk="0">
              <a:spcBef>
                <a:spcPct val="20000"/>
              </a:spcBef>
              <a:buClr>
                <a:schemeClr val="tx1"/>
              </a:buClr>
              <a:buNone/>
            </a:pPr>
            <a:r>
              <a:rPr lang="en-US" altLang="ko-KR" sz="2000" b="1" dirty="0"/>
              <a:t>		(2) </a:t>
            </a:r>
            <a:r>
              <a:rPr lang="ko-KR" altLang="en-US" sz="2000" b="1" dirty="0"/>
              <a:t>만약 </a:t>
            </a:r>
            <a:r>
              <a:rPr lang="en-US" altLang="ko-KR" sz="2000" b="1" dirty="0"/>
              <a:t>X</a:t>
            </a:r>
            <a:r>
              <a:rPr lang="ko-KR" altLang="en-US" sz="2000" b="1" dirty="0"/>
              <a:t>가 </a:t>
            </a:r>
            <a:r>
              <a:rPr lang="en-US" altLang="ko-KR" sz="2000" b="1" dirty="0"/>
              <a:t>Y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parent</a:t>
            </a:r>
            <a:r>
              <a:rPr lang="ko-KR" altLang="en-US" sz="2000" b="1" dirty="0"/>
              <a:t>이고 </a:t>
            </a:r>
            <a:r>
              <a:rPr lang="en-US" altLang="ko-KR" sz="2000" b="1" dirty="0"/>
              <a:t>Z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X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sister</a:t>
            </a:r>
            <a:r>
              <a:rPr lang="ko-KR" altLang="en-US" sz="2000" b="1" dirty="0"/>
              <a:t>이면</a:t>
            </a:r>
            <a:r>
              <a:rPr lang="en-US" altLang="ko-KR" sz="2000" b="1" dirty="0"/>
              <a:t>, Z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Y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aunt</a:t>
            </a:r>
          </a:p>
          <a:p>
            <a:pPr marL="0" indent="0" latinLnBrk="0">
              <a:spcBef>
                <a:spcPct val="20000"/>
              </a:spcBef>
              <a:buClr>
                <a:schemeClr val="tx1"/>
              </a:buClr>
              <a:buNone/>
            </a:pPr>
            <a:r>
              <a:rPr lang="en-US" altLang="ko-KR" sz="2000" b="1" dirty="0"/>
              <a:t>		(3) </a:t>
            </a:r>
            <a:r>
              <a:rPr lang="ko-KR" altLang="en-US" sz="2000" b="1" dirty="0"/>
              <a:t>만약 </a:t>
            </a:r>
            <a:r>
              <a:rPr lang="en-US" altLang="ko-KR" sz="2000" b="1" dirty="0"/>
              <a:t>X</a:t>
            </a:r>
            <a:r>
              <a:rPr lang="ko-KR" altLang="en-US" sz="2000" b="1" dirty="0"/>
              <a:t>가 </a:t>
            </a:r>
            <a:r>
              <a:rPr lang="en-US" altLang="ko-KR" sz="2000" b="1" dirty="0"/>
              <a:t>Y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parent</a:t>
            </a:r>
            <a:r>
              <a:rPr lang="ko-KR" altLang="en-US" sz="2000" b="1" dirty="0"/>
              <a:t>이고</a:t>
            </a:r>
            <a:r>
              <a:rPr lang="en-US" altLang="ko-KR" sz="2000" b="1" dirty="0"/>
              <a:t>, X</a:t>
            </a:r>
            <a:r>
              <a:rPr lang="ko-KR" altLang="en-US" sz="2000" b="1" dirty="0"/>
              <a:t>가 </a:t>
            </a:r>
            <a:r>
              <a:rPr lang="en-US" altLang="ko-KR" sz="2000" b="1" dirty="0"/>
              <a:t>Z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aunt</a:t>
            </a:r>
            <a:r>
              <a:rPr lang="ko-KR" altLang="en-US" sz="2000" b="1" dirty="0"/>
              <a:t>이면</a:t>
            </a:r>
            <a:r>
              <a:rPr lang="en-US" altLang="ko-KR" sz="2000" b="1" dirty="0"/>
              <a:t>, Y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Z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cousin</a:t>
            </a:r>
          </a:p>
          <a:p>
            <a:pPr marL="0" indent="0" latinLnBrk="0">
              <a:spcBef>
                <a:spcPct val="20000"/>
              </a:spcBef>
              <a:buClr>
                <a:schemeClr val="tx1"/>
              </a:buClr>
              <a:buNone/>
            </a:pPr>
            <a:r>
              <a:rPr lang="en-US" altLang="ko-KR" sz="2000" b="1" dirty="0"/>
              <a:t>	</a:t>
            </a:r>
            <a:r>
              <a:rPr lang="ko-KR" altLang="en-US" sz="2000" b="1" dirty="0"/>
              <a:t>프롤로그 형태의 표현</a:t>
            </a:r>
          </a:p>
          <a:p>
            <a:pPr marL="0" indent="0" latinLnBrk="0">
              <a:spcBef>
                <a:spcPct val="20000"/>
              </a:spcBef>
              <a:buClr>
                <a:schemeClr val="tx1"/>
              </a:buClr>
              <a:buNone/>
            </a:pPr>
            <a:r>
              <a:rPr lang="ko-KR" altLang="en-US" sz="2000" b="1" dirty="0"/>
              <a:t>		</a:t>
            </a:r>
            <a:r>
              <a:rPr lang="en-US" altLang="ko-KR" sz="2000" b="1" dirty="0"/>
              <a:t>(1) parent(X, Y):- mother(X, Y)</a:t>
            </a:r>
          </a:p>
          <a:p>
            <a:pPr marL="0" indent="0" latinLnBrk="0">
              <a:spcBef>
                <a:spcPct val="20000"/>
              </a:spcBef>
              <a:buClr>
                <a:schemeClr val="tx1"/>
              </a:buClr>
              <a:buNone/>
            </a:pPr>
            <a:r>
              <a:rPr lang="en-US" altLang="ko-KR" sz="2000" b="1" dirty="0"/>
              <a:t>		(2) aunt(Z, Y):- parent(X, Y), sister(Z, X)</a:t>
            </a:r>
          </a:p>
          <a:p>
            <a:pPr marL="0" indent="0" latinLnBrk="0">
              <a:spcBef>
                <a:spcPct val="20000"/>
              </a:spcBef>
              <a:buClr>
                <a:schemeClr val="tx1"/>
              </a:buClr>
              <a:buNone/>
            </a:pPr>
            <a:r>
              <a:rPr lang="en-US" altLang="ko-KR" sz="2000" b="1" dirty="0"/>
              <a:t>		(3) cousin(Y, Z):- parent(X, Y), aunt(X, Z).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E7846F1-4ED8-69B6-D840-C5CFE515BA0A}"/>
                  </a:ext>
                </a:extLst>
              </p14:cNvPr>
              <p14:cNvContentPartPr/>
              <p14:nvPr/>
            </p14:nvContentPartPr>
            <p14:xfrm>
              <a:off x="7426804" y="3887565"/>
              <a:ext cx="756360" cy="316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E7846F1-4ED8-69B6-D840-C5CFE515BA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8164" y="3878565"/>
                <a:ext cx="7740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3CE26DB-B822-9181-3F82-6261FFC0B2BD}"/>
                  </a:ext>
                </a:extLst>
              </p14:cNvPr>
              <p14:cNvContentPartPr/>
              <p14:nvPr/>
            </p14:nvContentPartPr>
            <p14:xfrm>
              <a:off x="7213684" y="4277805"/>
              <a:ext cx="574560" cy="450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3CE26DB-B822-9181-3F82-6261FFC0B2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04684" y="4268805"/>
                <a:ext cx="5922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6237400-5A93-DA57-B6EF-CFB434215295}"/>
                  </a:ext>
                </a:extLst>
              </p14:cNvPr>
              <p14:cNvContentPartPr/>
              <p14:nvPr/>
            </p14:nvContentPartPr>
            <p14:xfrm>
              <a:off x="9400324" y="4228125"/>
              <a:ext cx="659880" cy="525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6237400-5A93-DA57-B6EF-CFB4342152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91324" y="4219485"/>
                <a:ext cx="6775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2DF02FA-B15F-8060-AD73-8195DDB87B20}"/>
                  </a:ext>
                </a:extLst>
              </p14:cNvPr>
              <p14:cNvContentPartPr/>
              <p14:nvPr/>
            </p14:nvContentPartPr>
            <p14:xfrm>
              <a:off x="7214764" y="4641405"/>
              <a:ext cx="879120" cy="6408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2DF02FA-B15F-8060-AD73-8195DDB87B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05764" y="4632405"/>
                <a:ext cx="89676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483EB371-E002-0E8A-AC1C-776D39EF63E9}"/>
              </a:ext>
            </a:extLst>
          </p:cNvPr>
          <p:cNvGrpSpPr/>
          <p:nvPr/>
        </p:nvGrpSpPr>
        <p:grpSpPr>
          <a:xfrm>
            <a:off x="9365044" y="4555365"/>
            <a:ext cx="715320" cy="64800"/>
            <a:chOff x="9365044" y="4555365"/>
            <a:chExt cx="715320" cy="6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E95B5E6-C2B8-7342-9901-E9CC26A9F177}"/>
                    </a:ext>
                  </a:extLst>
                </p14:cNvPr>
                <p14:cNvContentPartPr/>
                <p14:nvPr/>
              </p14:nvContentPartPr>
              <p14:xfrm>
                <a:off x="9552244" y="4594245"/>
                <a:ext cx="3240" cy="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E95B5E6-C2B8-7342-9901-E9CC26A9F17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43244" y="4585605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DB0BE50-15AA-961D-ABC0-F504730C3090}"/>
                    </a:ext>
                  </a:extLst>
                </p14:cNvPr>
                <p14:cNvContentPartPr/>
                <p14:nvPr/>
              </p14:nvContentPartPr>
              <p14:xfrm>
                <a:off x="9365044" y="4555365"/>
                <a:ext cx="715320" cy="648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DB0BE50-15AA-961D-ABC0-F504730C30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56404" y="4546365"/>
                  <a:ext cx="732960" cy="8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366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지식의 특성</a:t>
            </a:r>
          </a:p>
          <a:p>
            <a:pPr marL="742950" lvl="1" indent="-285750"/>
            <a:r>
              <a:rPr lang="ko-KR" altLang="en-US" dirty="0"/>
              <a:t>양이 많다</a:t>
            </a:r>
          </a:p>
          <a:p>
            <a:pPr marL="742950" lvl="1" indent="-285750"/>
            <a:r>
              <a:rPr lang="ko-KR" altLang="en-US" dirty="0"/>
              <a:t>정확하게 나타내기 어렵다</a:t>
            </a:r>
          </a:p>
          <a:p>
            <a:pPr marL="742950" lvl="1" indent="-285750"/>
            <a:r>
              <a:rPr lang="ko-KR" altLang="en-US" dirty="0"/>
              <a:t>끊임 없이 변한다</a:t>
            </a:r>
          </a:p>
          <a:p>
            <a:r>
              <a:rPr lang="ko-KR" altLang="en-US" dirty="0"/>
              <a:t>정보가 지식이 되기 위한 조건</a:t>
            </a:r>
          </a:p>
          <a:p>
            <a:pPr marL="742950" lvl="1" indent="-285750"/>
            <a:r>
              <a:rPr lang="ko-KR" altLang="en-US" dirty="0"/>
              <a:t>정보가 개념화되어 필요한 사람이 사용할 수 있도록 검색될 수 있어야 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지식의 차이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B9C4493-89F4-D6A2-8D92-73C6AE7A86D1}"/>
              </a:ext>
            </a:extLst>
          </p:cNvPr>
          <p:cNvGrpSpPr/>
          <p:nvPr/>
        </p:nvGrpSpPr>
        <p:grpSpPr>
          <a:xfrm>
            <a:off x="4150185" y="2420430"/>
            <a:ext cx="901440" cy="303840"/>
            <a:chOff x="4150185" y="2420430"/>
            <a:chExt cx="90144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AFB065CF-7899-FDE4-53ED-BD0AC540E120}"/>
                    </a:ext>
                  </a:extLst>
                </p14:cNvPr>
                <p14:cNvContentPartPr/>
                <p14:nvPr/>
              </p14:nvContentPartPr>
              <p14:xfrm>
                <a:off x="4150905" y="2428710"/>
                <a:ext cx="96840" cy="1598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AFB065CF-7899-FDE4-53ED-BD0AC540E12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42265" y="2419710"/>
                  <a:ext cx="114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0C699B2E-0680-7B41-0411-34DBD748471F}"/>
                    </a:ext>
                  </a:extLst>
                </p14:cNvPr>
                <p14:cNvContentPartPr/>
                <p14:nvPr/>
              </p14:nvContentPartPr>
              <p14:xfrm>
                <a:off x="4150185" y="2460750"/>
                <a:ext cx="175680" cy="921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0C699B2E-0680-7B41-0411-34DBD748471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41545" y="2451750"/>
                  <a:ext cx="193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6CD2DDE-C49A-CA28-3BAF-4E07184327B1}"/>
                    </a:ext>
                  </a:extLst>
                </p14:cNvPr>
                <p14:cNvContentPartPr/>
                <p14:nvPr/>
              </p14:nvContentPartPr>
              <p14:xfrm>
                <a:off x="4253145" y="2420430"/>
                <a:ext cx="74880" cy="1296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D6CD2DDE-C49A-CA28-3BAF-4E07184327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44505" y="2411430"/>
                  <a:ext cx="92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5F39FF0-A5AC-D1D1-A8FC-610F54E8245C}"/>
                    </a:ext>
                  </a:extLst>
                </p14:cNvPr>
                <p14:cNvContentPartPr/>
                <p14:nvPr/>
              </p14:nvContentPartPr>
              <p14:xfrm>
                <a:off x="4262145" y="2458230"/>
                <a:ext cx="206280" cy="2660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5F39FF0-A5AC-D1D1-A8FC-610F54E824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53145" y="2449230"/>
                  <a:ext cx="223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968777F-6823-706D-9969-9AF13FF59971}"/>
                    </a:ext>
                  </a:extLst>
                </p14:cNvPr>
                <p14:cNvContentPartPr/>
                <p14:nvPr/>
              </p14:nvContentPartPr>
              <p14:xfrm>
                <a:off x="4349625" y="2517630"/>
                <a:ext cx="240480" cy="1454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968777F-6823-706D-9969-9AF13FF599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40985" y="2508630"/>
                  <a:ext cx="258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FC8C8D2-F22D-3B1C-81E8-B06369F4EA15}"/>
                    </a:ext>
                  </a:extLst>
                </p14:cNvPr>
                <p14:cNvContentPartPr/>
                <p14:nvPr/>
              </p14:nvContentPartPr>
              <p14:xfrm>
                <a:off x="4584345" y="2474790"/>
                <a:ext cx="128520" cy="2142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FC8C8D2-F22D-3B1C-81E8-B06369F4EA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75705" y="2466150"/>
                  <a:ext cx="1461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A7C954F-F7F1-DA81-F359-5C7FD9F0D14E}"/>
                    </a:ext>
                  </a:extLst>
                </p14:cNvPr>
                <p14:cNvContentPartPr/>
                <p14:nvPr/>
              </p14:nvContentPartPr>
              <p14:xfrm>
                <a:off x="4715385" y="2465430"/>
                <a:ext cx="99360" cy="1209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A7C954F-F7F1-DA81-F359-5C7FD9F0D14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06385" y="2456430"/>
                  <a:ext cx="117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1955457-D14B-E2A5-6AB7-3C441A6ACFD5}"/>
                    </a:ext>
                  </a:extLst>
                </p14:cNvPr>
                <p14:cNvContentPartPr/>
                <p14:nvPr/>
              </p14:nvContentPartPr>
              <p14:xfrm>
                <a:off x="4823385" y="2446350"/>
                <a:ext cx="65520" cy="1350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1955457-D14B-E2A5-6AB7-3C441A6ACFD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14385" y="2437710"/>
                  <a:ext cx="83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0289B1F-8F9C-06DC-DCAB-5E7A81AFD0D6}"/>
                    </a:ext>
                  </a:extLst>
                </p14:cNvPr>
                <p14:cNvContentPartPr/>
                <p14:nvPr/>
              </p14:nvContentPartPr>
              <p14:xfrm>
                <a:off x="4932825" y="2436630"/>
                <a:ext cx="118800" cy="1551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0289B1F-8F9C-06DC-DCAB-5E7A81AFD0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24185" y="2427630"/>
                  <a:ext cx="13644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A8C93B8-02DC-965D-44EA-68D45649250C}"/>
              </a:ext>
            </a:extLst>
          </p:cNvPr>
          <p:cNvGrpSpPr/>
          <p:nvPr/>
        </p:nvGrpSpPr>
        <p:grpSpPr>
          <a:xfrm>
            <a:off x="5294625" y="2369670"/>
            <a:ext cx="482760" cy="337320"/>
            <a:chOff x="5294625" y="2369670"/>
            <a:chExt cx="48276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8105AED-C7B9-76D5-03B6-BCA361AB8B48}"/>
                    </a:ext>
                  </a:extLst>
                </p14:cNvPr>
                <p14:cNvContentPartPr/>
                <p14:nvPr/>
              </p14:nvContentPartPr>
              <p14:xfrm>
                <a:off x="5294625" y="2369670"/>
                <a:ext cx="88200" cy="1875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8105AED-C7B9-76D5-03B6-BCA361AB8B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85985" y="2360670"/>
                  <a:ext cx="1058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022C66A-2A83-C336-6548-75C3AB711DC7}"/>
                    </a:ext>
                  </a:extLst>
                </p14:cNvPr>
                <p14:cNvContentPartPr/>
                <p14:nvPr/>
              </p14:nvContentPartPr>
              <p14:xfrm>
                <a:off x="5379585" y="2392710"/>
                <a:ext cx="169560" cy="1306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022C66A-2A83-C336-6548-75C3AB711D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70585" y="2384070"/>
                  <a:ext cx="187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5E2CF56-5D29-E053-272B-DEE96E63B407}"/>
                    </a:ext>
                  </a:extLst>
                </p14:cNvPr>
                <p14:cNvContentPartPr/>
                <p14:nvPr/>
              </p14:nvContentPartPr>
              <p14:xfrm>
                <a:off x="5472465" y="2555430"/>
                <a:ext cx="82080" cy="1350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5E2CF56-5D29-E053-272B-DEE96E63B4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63825" y="2546430"/>
                  <a:ext cx="997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F52B294-0C5E-CD26-E7B2-84F78E26BC3E}"/>
                    </a:ext>
                  </a:extLst>
                </p14:cNvPr>
                <p14:cNvContentPartPr/>
                <p14:nvPr/>
              </p14:nvContentPartPr>
              <p14:xfrm>
                <a:off x="5562465" y="2430870"/>
                <a:ext cx="214920" cy="2761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F52B294-0C5E-CD26-E7B2-84F78E26BC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53465" y="2422230"/>
                  <a:ext cx="23256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421B72-C521-B83E-F905-37F953829615}"/>
              </a:ext>
            </a:extLst>
          </p:cNvPr>
          <p:cNvGrpSpPr/>
          <p:nvPr/>
        </p:nvGrpSpPr>
        <p:grpSpPr>
          <a:xfrm>
            <a:off x="5955585" y="2365350"/>
            <a:ext cx="975600" cy="366840"/>
            <a:chOff x="5955585" y="2365350"/>
            <a:chExt cx="97560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FF2AE55-BE19-FF63-0949-7D0A899E99FE}"/>
                    </a:ext>
                  </a:extLst>
                </p14:cNvPr>
                <p14:cNvContentPartPr/>
                <p14:nvPr/>
              </p14:nvContentPartPr>
              <p14:xfrm>
                <a:off x="5955585" y="2428710"/>
                <a:ext cx="160920" cy="1998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FF2AE55-BE19-FF63-0949-7D0A899E99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46945" y="2419710"/>
                  <a:ext cx="178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2D7ED16-D034-DFC6-BBDF-75F2D9ACAEDB}"/>
                    </a:ext>
                  </a:extLst>
                </p14:cNvPr>
                <p14:cNvContentPartPr/>
                <p14:nvPr/>
              </p14:nvContentPartPr>
              <p14:xfrm>
                <a:off x="6043785" y="2454270"/>
                <a:ext cx="128520" cy="208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2D7ED16-D034-DFC6-BBDF-75F2D9ACAED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34785" y="2445270"/>
                  <a:ext cx="146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D5EF17E-47E7-E75C-7DC3-F3F17CA9F857}"/>
                    </a:ext>
                  </a:extLst>
                </p14:cNvPr>
                <p14:cNvContentPartPr/>
                <p14:nvPr/>
              </p14:nvContentPartPr>
              <p14:xfrm>
                <a:off x="6284265" y="2404950"/>
                <a:ext cx="155880" cy="1519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3D5EF17E-47E7-E75C-7DC3-F3F17CA9F85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75265" y="2396310"/>
                  <a:ext cx="173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9A83634-177A-2F56-4136-CA4031DA3AAB}"/>
                    </a:ext>
                  </a:extLst>
                </p14:cNvPr>
                <p14:cNvContentPartPr/>
                <p14:nvPr/>
              </p14:nvContentPartPr>
              <p14:xfrm>
                <a:off x="6437265" y="2365350"/>
                <a:ext cx="84240" cy="1677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9A83634-177A-2F56-4136-CA4031DA3A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28625" y="2356350"/>
                  <a:ext cx="1018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1456B00-EB53-05C2-F5A9-2E79CC2C898C}"/>
                    </a:ext>
                  </a:extLst>
                </p14:cNvPr>
                <p14:cNvContentPartPr/>
                <p14:nvPr/>
              </p14:nvContentPartPr>
              <p14:xfrm>
                <a:off x="6401625" y="2575230"/>
                <a:ext cx="174960" cy="1378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1456B00-EB53-05C2-F5A9-2E79CC2C89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92625" y="2566230"/>
                  <a:ext cx="192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75531155-5E7F-5443-A75E-32D10C5FD307}"/>
                    </a:ext>
                  </a:extLst>
                </p14:cNvPr>
                <p14:cNvContentPartPr/>
                <p14:nvPr/>
              </p14:nvContentPartPr>
              <p14:xfrm>
                <a:off x="6512865" y="2620950"/>
                <a:ext cx="120600" cy="892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75531155-5E7F-5443-A75E-32D10C5FD30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03865" y="2611950"/>
                  <a:ext cx="138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ADB2EBC4-D1C3-309E-869B-F6D52DC38D6E}"/>
                    </a:ext>
                  </a:extLst>
                </p14:cNvPr>
                <p14:cNvContentPartPr/>
                <p14:nvPr/>
              </p14:nvContentPartPr>
              <p14:xfrm>
                <a:off x="6534465" y="2418270"/>
                <a:ext cx="161280" cy="1270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ADB2EBC4-D1C3-309E-869B-F6D52DC38D6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25465" y="2409630"/>
                  <a:ext cx="178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06D609C-C849-3E2C-D3CF-F8E89B0DCCC8}"/>
                    </a:ext>
                  </a:extLst>
                </p14:cNvPr>
                <p14:cNvContentPartPr/>
                <p14:nvPr/>
              </p14:nvContentPartPr>
              <p14:xfrm>
                <a:off x="6647145" y="2577750"/>
                <a:ext cx="284040" cy="1544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06D609C-C849-3E2C-D3CF-F8E89B0DCCC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38505" y="2568750"/>
                  <a:ext cx="301680" cy="172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47990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규칙</a:t>
            </a:r>
            <a:r>
              <a:rPr lang="en-US" altLang="ko-KR" dirty="0"/>
              <a:t>(Production Rule)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9371D37-B4CD-460B-A5E0-824313742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4" y="3382532"/>
            <a:ext cx="8088312" cy="302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82600" indent="-295275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20000"/>
              </a:spcBef>
              <a:buClr>
                <a:schemeClr val="tx1"/>
              </a:buClr>
            </a:pPr>
            <a:r>
              <a:rPr lang="ko-KR" altLang="en-US" sz="1800" b="1" dirty="0"/>
              <a:t>사실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</a:pPr>
            <a:r>
              <a:rPr lang="ko-KR" altLang="en-US" sz="1800" b="1" dirty="0"/>
              <a:t>		① </a:t>
            </a:r>
            <a:r>
              <a:rPr lang="en-US" altLang="ko-KR" sz="1800" b="1" dirty="0"/>
              <a:t>mother(Mary, John)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</a:pPr>
            <a:r>
              <a:rPr lang="en-US" altLang="ko-KR" sz="1800" b="1" dirty="0"/>
              <a:t>		② father(Fred, Jane)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</a:pPr>
            <a:r>
              <a:rPr lang="en-US" altLang="ko-KR" sz="1800" b="1" dirty="0"/>
              <a:t>		③ sister(Mary, Fred)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</a:pPr>
            <a:r>
              <a:rPr lang="ko-KR" altLang="en-US" sz="1800" b="1" dirty="0"/>
              <a:t>규칙</a:t>
            </a:r>
            <a:endParaRPr lang="en-US" altLang="ko-KR" sz="1800" b="1" dirty="0"/>
          </a:p>
          <a:p>
            <a:pPr latinLnBrk="0">
              <a:spcBef>
                <a:spcPct val="20000"/>
              </a:spcBef>
              <a:buClr>
                <a:schemeClr val="tx1"/>
              </a:buClr>
            </a:pPr>
            <a:r>
              <a:rPr lang="ko-KR" altLang="en-US" sz="1800" b="1" dirty="0"/>
              <a:t>		</a:t>
            </a:r>
            <a:r>
              <a:rPr lang="en-US" altLang="ko-KR" sz="1800" b="1" dirty="0"/>
              <a:t>(1) parent(X, Y):- father(X, Y)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</a:pPr>
            <a:r>
              <a:rPr lang="en-US" altLang="ko-KR" sz="1800" b="1" dirty="0"/>
              <a:t>		(2) aunt(Z, Y):- parent(X, Y), sister(Z, X)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</a:pPr>
            <a:r>
              <a:rPr lang="en-US" altLang="ko-KR" sz="1800" b="1" dirty="0"/>
              <a:t>		(3) cousin(Y, Z):- parent(X, Y), aunt(X, Z).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</a:pPr>
            <a:r>
              <a:rPr lang="en-US" altLang="ko-KR" sz="1800" b="1" dirty="0"/>
              <a:t>         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73426CC4-4322-4D02-8C1F-43B1F2525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614" y="1764596"/>
            <a:ext cx="8088312" cy="269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82600" indent="-295275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20000"/>
              </a:spcBef>
              <a:buClr>
                <a:schemeClr val="tx1"/>
              </a:buClr>
            </a:pPr>
            <a:r>
              <a:rPr lang="ko-KR" altLang="en-US" sz="1800" b="1" dirty="0" err="1"/>
              <a:t>실행예</a:t>
            </a:r>
            <a:endParaRPr lang="en-US" altLang="ko-KR" sz="1800" b="1" dirty="0"/>
          </a:p>
          <a:p>
            <a:pPr latinLnBrk="0">
              <a:spcBef>
                <a:spcPct val="20000"/>
              </a:spcBef>
              <a:buClr>
                <a:schemeClr val="tx1"/>
              </a:buClr>
            </a:pPr>
            <a:r>
              <a:rPr lang="en-US" altLang="ko-KR" sz="1800" b="1" dirty="0"/>
              <a:t>          aunt(Mary,?)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ko-KR" sz="1800" b="1" dirty="0"/>
              <a:t>		(2) aunt(Mary, Y):- parent(X, Y), sister(Mary, X)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ko-KR" sz="1800" b="1" dirty="0"/>
              <a:t>		③ sister(Mary, Fred)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ko-KR" sz="1800" b="1" dirty="0"/>
              <a:t>		(2) aunt(Mary, Y):- parent(Fred, Y), sister(Mary, Fred)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ko-KR" altLang="en-US" sz="1800" b="1" dirty="0"/>
              <a:t>		</a:t>
            </a:r>
            <a:r>
              <a:rPr lang="en-US" altLang="ko-KR" sz="1800" b="1" dirty="0"/>
              <a:t>(1) parent(Fred, Y):- father(Fred, Y)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ko-KR" sz="1800" b="1" dirty="0"/>
              <a:t>		② father(Fred, Jane)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ko-KR" altLang="en-US" sz="1800" b="1" dirty="0"/>
              <a:t>		</a:t>
            </a:r>
            <a:r>
              <a:rPr lang="en-US" altLang="ko-KR" sz="1800" b="1" dirty="0"/>
              <a:t>(1) parent(Fred, Jane ):- father(Fred, Jane)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25109EA-ABF0-7241-CB6C-CB6188968D0F}"/>
                  </a:ext>
                </a:extLst>
              </p14:cNvPr>
              <p14:cNvContentPartPr/>
              <p14:nvPr/>
            </p14:nvContentPartPr>
            <p14:xfrm>
              <a:off x="6462004" y="2057325"/>
              <a:ext cx="718560" cy="4676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25109EA-ABF0-7241-CB6C-CB6188968D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3364" y="2048325"/>
                <a:ext cx="736200" cy="48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11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규칙</a:t>
            </a:r>
            <a:r>
              <a:rPr lang="en-US" altLang="ko-KR" dirty="0"/>
              <a:t>(Production Rule)</a:t>
            </a:r>
          </a:p>
          <a:p>
            <a:pPr lvl="1"/>
            <a:r>
              <a:rPr lang="ko-KR" altLang="en-US" b="1" dirty="0"/>
              <a:t>규칙 시스템의 구성요소</a:t>
            </a:r>
          </a:p>
          <a:p>
            <a:pPr marL="1200150" lvl="2" indent="-285750"/>
            <a:r>
              <a:rPr lang="ko-KR" altLang="en-US" dirty="0"/>
              <a:t>프로덕션 메모리</a:t>
            </a:r>
            <a:r>
              <a:rPr lang="en-US" altLang="ko-KR" dirty="0"/>
              <a:t>(production memory) </a:t>
            </a:r>
          </a:p>
          <a:p>
            <a:pPr lvl="3"/>
            <a:r>
              <a:rPr lang="ko-KR" altLang="en-US" sz="1600" dirty="0"/>
              <a:t>규칙의 집합이 저장되는 기억장소</a:t>
            </a:r>
          </a:p>
          <a:p>
            <a:pPr lvl="3"/>
            <a:r>
              <a:rPr lang="en-US" altLang="ko-KR" sz="1600" dirty="0"/>
              <a:t>rule base, knowledge base, long term memory</a:t>
            </a:r>
          </a:p>
          <a:p>
            <a:pPr marL="1200150" lvl="2" indent="-285750"/>
            <a:r>
              <a:rPr lang="ko-KR" altLang="en-US" dirty="0"/>
              <a:t>작업메모리</a:t>
            </a:r>
            <a:r>
              <a:rPr lang="en-US" altLang="ko-KR" dirty="0"/>
              <a:t>(working memory) </a:t>
            </a:r>
          </a:p>
          <a:p>
            <a:pPr lvl="3"/>
            <a:r>
              <a:rPr lang="ko-KR" altLang="en-US" sz="1600" dirty="0"/>
              <a:t>규칙에 의해 참조</a:t>
            </a:r>
            <a:r>
              <a:rPr lang="en-US" altLang="ko-KR" sz="1600" dirty="0"/>
              <a:t>.</a:t>
            </a:r>
            <a:r>
              <a:rPr lang="ko-KR" altLang="en-US" sz="1600" dirty="0"/>
              <a:t>갱신의 대상이 되는 데이터의 집합 저장</a:t>
            </a:r>
          </a:p>
          <a:p>
            <a:pPr lvl="3"/>
            <a:r>
              <a:rPr lang="ko-KR" altLang="en-US" sz="1600" dirty="0"/>
              <a:t>정보의 일시적 기억장소 </a:t>
            </a:r>
            <a:r>
              <a:rPr lang="en-US" altLang="ko-KR" sz="1600" dirty="0"/>
              <a:t>(short-term memory buffer)</a:t>
            </a:r>
          </a:p>
          <a:p>
            <a:pPr marL="1200150" lvl="2" indent="-285750"/>
            <a:r>
              <a:rPr lang="ko-KR" altLang="en-US" dirty="0">
                <a:sym typeface="Wingdings 2" panose="05020102010507070707" pitchFamily="18" charset="2"/>
              </a:rPr>
              <a:t>인터프리터</a:t>
            </a:r>
            <a:r>
              <a:rPr lang="en-US" altLang="ko-KR" dirty="0">
                <a:sym typeface="Wingdings 2" panose="05020102010507070707" pitchFamily="18" charset="2"/>
              </a:rPr>
              <a:t>(interpreter) </a:t>
            </a:r>
          </a:p>
          <a:p>
            <a:pPr lvl="3"/>
            <a:r>
              <a:rPr lang="ko-KR" altLang="en-US" sz="1600" dirty="0">
                <a:sym typeface="Wingdings 2" panose="05020102010507070707" pitchFamily="18" charset="2"/>
              </a:rPr>
              <a:t>인식</a:t>
            </a:r>
            <a:r>
              <a:rPr lang="en-US" altLang="ko-KR" sz="1600" dirty="0">
                <a:sym typeface="Wingdings 2" panose="05020102010507070707" pitchFamily="18" charset="2"/>
              </a:rPr>
              <a:t>-</a:t>
            </a:r>
            <a:r>
              <a:rPr lang="ko-KR" altLang="en-US" sz="1600" dirty="0">
                <a:sym typeface="Wingdings 2" panose="05020102010507070707" pitchFamily="18" charset="2"/>
              </a:rPr>
              <a:t>행동 사이클에 따라 추론의 실행과 상태를 감시</a:t>
            </a:r>
          </a:p>
          <a:p>
            <a:pPr lvl="3"/>
            <a:r>
              <a:rPr lang="ko-KR" altLang="en-US" sz="1600" dirty="0">
                <a:sym typeface="Wingdings 2" panose="05020102010507070707" pitchFamily="18" charset="2"/>
              </a:rPr>
              <a:t>추론 엔진</a:t>
            </a:r>
            <a:r>
              <a:rPr lang="en-US" altLang="ko-KR" sz="1600" dirty="0">
                <a:sym typeface="Wingdings 2" panose="05020102010507070707" pitchFamily="18" charset="2"/>
              </a:rPr>
              <a:t>, </a:t>
            </a:r>
            <a:r>
              <a:rPr lang="ko-KR" altLang="en-US" sz="1600" dirty="0">
                <a:sym typeface="Wingdings 2" panose="05020102010507070707" pitchFamily="18" charset="2"/>
              </a:rPr>
              <a:t>제어 기구</a:t>
            </a:r>
            <a:endParaRPr lang="en-US" altLang="ko-KR" sz="1600" dirty="0">
              <a:sym typeface="Wingdings 2" panose="05020102010507070707" pitchFamily="18" charset="2"/>
            </a:endParaRPr>
          </a:p>
          <a:p>
            <a:pPr marL="1200150" lvl="2" indent="-285750"/>
            <a:r>
              <a:rPr lang="ko-KR" altLang="en-US" dirty="0"/>
              <a:t>센서</a:t>
            </a:r>
            <a:r>
              <a:rPr lang="en-US" altLang="ko-KR" dirty="0"/>
              <a:t>(sensor)</a:t>
            </a:r>
          </a:p>
          <a:p>
            <a:pPr lvl="3"/>
            <a:r>
              <a:rPr lang="ko-KR" altLang="en-US" sz="1600" dirty="0"/>
              <a:t>작업 메모리의 상태를 감시하여 그 변화에 반응하여 필요한 정보를 작업 메모리에 전달</a:t>
            </a:r>
          </a:p>
          <a:p>
            <a:pPr marL="1200150" lvl="2" indent="-285750"/>
            <a:r>
              <a:rPr lang="ko-KR" altLang="en-US" dirty="0"/>
              <a:t>모터</a:t>
            </a:r>
            <a:r>
              <a:rPr lang="en-US" altLang="ko-KR" dirty="0"/>
              <a:t>(</a:t>
            </a:r>
            <a:r>
              <a:rPr lang="en-US" altLang="ko-KR" dirty="0" err="1"/>
              <a:t>moter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sz="1600" dirty="0"/>
              <a:t>작업 메모리의 상태를 감시하고 반응하여 필요한 정보 또는 조작을 외부 환경에 전달하는 기구</a:t>
            </a:r>
          </a:p>
          <a:p>
            <a:pPr marL="1200150" lvl="2" indent="-285750"/>
            <a:r>
              <a:rPr lang="ko-KR" altLang="en-US" dirty="0"/>
              <a:t>외부 환경</a:t>
            </a:r>
            <a:r>
              <a:rPr lang="en-US" altLang="ko-KR" dirty="0"/>
              <a:t>(external environment)</a:t>
            </a:r>
          </a:p>
          <a:p>
            <a:pPr lvl="3"/>
            <a:r>
              <a:rPr lang="ko-KR" altLang="en-US" sz="1600" dirty="0"/>
              <a:t>프로덕션 시스템의 조작 대상</a:t>
            </a:r>
            <a:r>
              <a:rPr lang="en-US" altLang="ko-KR" sz="1600" dirty="0"/>
              <a:t>(</a:t>
            </a:r>
            <a:r>
              <a:rPr lang="ko-KR" altLang="en-US" sz="1600" dirty="0"/>
              <a:t>프린터</a:t>
            </a:r>
            <a:r>
              <a:rPr lang="en-US" altLang="ko-KR" sz="1600" dirty="0"/>
              <a:t>, </a:t>
            </a:r>
            <a:r>
              <a:rPr lang="ko-KR" altLang="en-US" sz="1600" dirty="0"/>
              <a:t>기계설비</a:t>
            </a:r>
            <a:r>
              <a:rPr lang="en-US" altLang="ko-KR" sz="1600" dirty="0"/>
              <a:t>, </a:t>
            </a:r>
            <a:r>
              <a:rPr lang="ko-KR" altLang="en-US" sz="1600" dirty="0"/>
              <a:t>인간 등</a:t>
            </a:r>
            <a:r>
              <a:rPr lang="en-US" altLang="ko-KR" sz="1600" dirty="0"/>
              <a:t>)</a:t>
            </a:r>
            <a:r>
              <a:rPr lang="ko-KR" altLang="en-US" sz="1600" dirty="0"/>
              <a:t>이 되는 </a:t>
            </a:r>
            <a:r>
              <a:rPr lang="ko-KR" altLang="en-US" sz="1600" dirty="0" err="1"/>
              <a:t>실세계</a:t>
            </a:r>
            <a:endParaRPr lang="ko-KR" altLang="en-US" sz="1600" dirty="0"/>
          </a:p>
          <a:p>
            <a:pPr lvl="3"/>
            <a:endParaRPr lang="ko-KR" altLang="en-US" sz="1600" dirty="0">
              <a:sym typeface="Wingdings 2" panose="05020102010507070707" pitchFamily="18" charset="2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</p:spTree>
    <p:extLst>
      <p:ext uri="{BB962C8B-B14F-4D97-AF65-F5344CB8AC3E}">
        <p14:creationId xmlns:p14="http://schemas.microsoft.com/office/powerpoint/2010/main" val="1617892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규칙</a:t>
            </a:r>
            <a:r>
              <a:rPr lang="en-US" altLang="ko-KR" dirty="0"/>
              <a:t>(Production Rule)</a:t>
            </a:r>
          </a:p>
          <a:p>
            <a:pPr lvl="1"/>
            <a:r>
              <a:rPr lang="ko-KR" altLang="en-US" dirty="0"/>
              <a:t>규칙 시스템의 기본 구조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3BE5D68-DC0B-4315-97FC-B1867ED4B38F}"/>
              </a:ext>
            </a:extLst>
          </p:cNvPr>
          <p:cNvGrpSpPr>
            <a:grpSpLocks/>
          </p:cNvGrpSpPr>
          <p:nvPr/>
        </p:nvGrpSpPr>
        <p:grpSpPr bwMode="auto">
          <a:xfrm>
            <a:off x="2434694" y="2263596"/>
            <a:ext cx="5976938" cy="3616325"/>
            <a:chOff x="703" y="1515"/>
            <a:chExt cx="3765" cy="2278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B435A10A-F261-4B91-9D92-60BEA5204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515"/>
              <a:ext cx="158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프로덕션 메모리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0A402E21-DBEE-4B72-AFD4-305D9620E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752"/>
              <a:ext cx="90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인터프리터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67248E45-E01D-4BCC-8321-2498D051D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979"/>
              <a:ext cx="158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작업 메모리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E68B3D34-43AC-4BA4-9450-276B034FA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568"/>
              <a:ext cx="59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센서</a:t>
              </a:r>
              <a:r>
                <a:rPr lang="en-US" altLang="ko-KR" sz="1800">
                  <a:latin typeface="Tahoma" panose="020B0604030504040204" pitchFamily="34" charset="0"/>
                </a:rPr>
                <a:t>(</a:t>
              </a:r>
              <a:r>
                <a:rPr lang="ko-KR" altLang="en-US" sz="1800">
                  <a:latin typeface="Tahoma" panose="020B0604030504040204" pitchFamily="34" charset="0"/>
                </a:rPr>
                <a:t>입력</a:t>
              </a:r>
              <a:r>
                <a:rPr lang="en-US" altLang="ko-KR" sz="1800">
                  <a:latin typeface="Tahoma" panose="020B0604030504040204" pitchFamily="34" charset="0"/>
                </a:rPr>
                <a:t>)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A2420CF5-6746-4FC3-84F0-C868402F9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568"/>
              <a:ext cx="59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모터</a:t>
              </a:r>
              <a:r>
                <a:rPr lang="en-US" altLang="ko-KR" sz="1800">
                  <a:latin typeface="Tahoma" panose="020B0604030504040204" pitchFamily="34" charset="0"/>
                </a:rPr>
                <a:t>(</a:t>
              </a:r>
              <a:r>
                <a:rPr lang="ko-KR" altLang="en-US" sz="1800">
                  <a:latin typeface="Tahoma" panose="020B0604030504040204" pitchFamily="34" charset="0"/>
                </a:rPr>
                <a:t>출력</a:t>
              </a:r>
              <a:r>
                <a:rPr lang="en-US" altLang="ko-KR" sz="1800">
                  <a:latin typeface="Tahoma" panose="020B0604030504040204" pitchFamily="34" charset="0"/>
                </a:rPr>
                <a:t>)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84EA272F-43B8-4570-B070-84C24EFE3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3203"/>
              <a:ext cx="158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>
                  <a:latin typeface="Tahoma" panose="020B0604030504040204" pitchFamily="34" charset="0"/>
                </a:rPr>
                <a:t>외부 환경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CE86C214-C36A-4E49-BDD1-38A716DA8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3566"/>
              <a:ext cx="9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>
                  <a:latin typeface="Tahoma" panose="020B0604030504040204" pitchFamily="34" charset="0"/>
                </a:rPr>
                <a:t>  (</a:t>
              </a:r>
              <a:r>
                <a:rPr lang="ko-KR" altLang="en-US" sz="1600">
                  <a:latin typeface="Tahoma" panose="020B0604030504040204" pitchFamily="34" charset="0"/>
                </a:rPr>
                <a:t>인터페이스</a:t>
              </a:r>
              <a:r>
                <a:rPr lang="en-US" altLang="ko-KR" sz="1600">
                  <a:latin typeface="Tahoma" panose="020B0604030504040204" pitchFamily="34" charset="0"/>
                </a:rPr>
                <a:t>)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721C0E1D-67ED-48C4-A1B5-8C1ACEBB0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387"/>
              <a:ext cx="2268" cy="14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3CA57479-112E-4625-808C-4EE42A7F48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97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A109C6D1-A568-4D9A-B0BC-31EACBA24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20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EE8470C2-FC54-488F-8AA3-2929FEE4F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20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DFE0EF89-A4CE-4692-B65B-4C98287D0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97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cxnSp>
          <p:nvCxnSpPr>
            <p:cNvPr id="17" name="AutoShape 17">
              <a:extLst>
                <a:ext uri="{FF2B5EF4-FFF2-40B4-BE49-F238E27FC236}">
                  <a16:creationId xmlns:a16="http://schemas.microsoft.com/office/drawing/2014/main" id="{3440E65D-B9B8-48AC-B889-2CDF6258555B}"/>
                </a:ext>
              </a:extLst>
            </p:cNvPr>
            <p:cNvCxnSpPr>
              <a:cxnSpLocks noChangeShapeType="1"/>
              <a:stCxn id="6" idx="0"/>
              <a:endCxn id="5" idx="1"/>
            </p:cNvCxnSpPr>
            <p:nvPr/>
          </p:nvCxnSpPr>
          <p:spPr bwMode="auto">
            <a:xfrm rot="-5400000">
              <a:off x="1778" y="1013"/>
              <a:ext cx="118" cy="136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8">
              <a:extLst>
                <a:ext uri="{FF2B5EF4-FFF2-40B4-BE49-F238E27FC236}">
                  <a16:creationId xmlns:a16="http://schemas.microsoft.com/office/drawing/2014/main" id="{E8ACD27A-C8FD-4324-911C-EDCCD6F80D52}"/>
                </a:ext>
              </a:extLst>
            </p:cNvPr>
            <p:cNvCxnSpPr>
              <a:cxnSpLocks noChangeShapeType="1"/>
              <a:stCxn id="6" idx="2"/>
              <a:endCxn id="7" idx="1"/>
            </p:cNvCxnSpPr>
            <p:nvPr/>
          </p:nvCxnSpPr>
          <p:spPr bwMode="auto">
            <a:xfrm rot="16200000" flipH="1">
              <a:off x="1782" y="1364"/>
              <a:ext cx="109" cy="136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16276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규칙</a:t>
            </a:r>
            <a:r>
              <a:rPr lang="en-US" altLang="ko-KR" dirty="0"/>
              <a:t>(Production Rule)</a:t>
            </a:r>
          </a:p>
          <a:p>
            <a:pPr lvl="1"/>
            <a:r>
              <a:rPr lang="ko-KR" altLang="en-US" b="1" dirty="0"/>
              <a:t>생성시스템의 기본 구성도 </a:t>
            </a:r>
          </a:p>
          <a:p>
            <a:pPr lvl="1"/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01E2C5-2C9A-49DB-9240-D2C699177855}"/>
              </a:ext>
            </a:extLst>
          </p:cNvPr>
          <p:cNvGrpSpPr>
            <a:grpSpLocks/>
          </p:cNvGrpSpPr>
          <p:nvPr/>
        </p:nvGrpSpPr>
        <p:grpSpPr bwMode="auto">
          <a:xfrm>
            <a:off x="1903621" y="2281518"/>
            <a:ext cx="7315200" cy="3990975"/>
            <a:chOff x="624" y="1248"/>
            <a:chExt cx="4992" cy="2514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46295D84-781C-4C3C-8E96-705FA3F8E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40"/>
              <a:ext cx="0" cy="14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4DA6F3D1-EF9E-47C9-B3AE-98CA1AA14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440"/>
              <a:ext cx="0" cy="14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275AA00C-93D3-4537-85A2-FCE6380AA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440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852A0499-60FE-42E7-9530-C31389C82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1440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9106E0-7C3C-4316-B570-5D37AF301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1252"/>
              <a:ext cx="16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19B58D36-0F7D-4DF8-B001-21450A3B19E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72" y="1728"/>
            <a:ext cx="2002" cy="10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마이크로소프트 수식" r:id="rId2" imgW="1549080" imgH="1231560" progId="Equation">
                    <p:embed/>
                  </p:oleObj>
                </mc:Choice>
                <mc:Fallback>
                  <p:oleObj name="마이크로소프트 수식" r:id="rId2" imgW="1549080" imgH="1231560" progId="Equation">
                    <p:embed/>
                    <p:pic>
                      <p:nvPicPr>
                        <p:cNvPr id="10" name="Object 9">
                          <a:extLst>
                            <a:ext uri="{FF2B5EF4-FFF2-40B4-BE49-F238E27FC236}">
                              <a16:creationId xmlns:a16="http://schemas.microsoft.com/office/drawing/2014/main" id="{19B58D36-0F7D-4DF8-B001-21450A3B19E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728"/>
                          <a:ext cx="2002" cy="1042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7FB497C7-2700-4612-BFB9-1AA05BE6C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286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73E8D2-C3E8-4402-83D5-CC886BAB3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248"/>
              <a:ext cx="2112" cy="4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생성메모리</a:t>
              </a:r>
            </a:p>
            <a:p>
              <a:pPr algn="ctr" latinLnBrk="0"/>
              <a:r>
                <a:rPr lang="en-US" altLang="ko-KR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(</a:t>
              </a:r>
              <a:r>
                <a:rPr lang="ko-KR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규칙의 집합</a:t>
              </a:r>
              <a:r>
                <a:rPr lang="en-US" altLang="ko-KR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86E49E-05C6-4D2D-916B-C17822161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728"/>
              <a:ext cx="2016" cy="6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endParaRPr lang="en-US" altLang="ko-KR" sz="16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</a:endParaRPr>
            </a:p>
            <a:p>
              <a:pPr latinLnBrk="0"/>
              <a:r>
                <a:rPr lang="en-US" altLang="ko-KR" sz="2000">
                  <a:latin typeface="Times New Roman" panose="02020603050405020304" pitchFamily="18" charset="0"/>
                  <a:ea typeface="돋움" panose="020B0600000101010101" pitchFamily="50" charset="-127"/>
                </a:rPr>
                <a:t>F1, F2, F4, ......</a:t>
              </a:r>
            </a:p>
            <a:p>
              <a:pPr latinLnBrk="0"/>
              <a:endParaRPr lang="en-US" altLang="ko-KR" sz="2000">
                <a:latin typeface="Times New Roman" panose="02020603050405020304" pitchFamily="18" charset="0"/>
                <a:ea typeface="돋움" panose="020B0600000101010101" pitchFamily="50" charset="-127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27CBC4-0052-410F-9DFB-14FD91DF9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248"/>
              <a:ext cx="2112" cy="4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2000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임시메모리</a:t>
              </a:r>
              <a:r>
                <a:rPr lang="en-US" altLang="ko-KR" sz="2000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(WM:Working</a:t>
              </a:r>
            </a:p>
            <a:p>
              <a:pPr latinLnBrk="0"/>
              <a:r>
                <a:rPr lang="en-US" altLang="ko-KR" sz="2000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 Memory)(</a:t>
              </a:r>
              <a:r>
                <a:rPr lang="ko-KR" altLang="en-US" sz="2000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사실들의 집합</a:t>
              </a:r>
              <a:r>
                <a:rPr lang="en-US" altLang="ko-KR" sz="2000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D2E1A8-3E30-428A-B080-9B39A41A9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928"/>
              <a:ext cx="1776" cy="83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endPara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</a:endParaRPr>
            </a:p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인터프리터</a:t>
              </a:r>
            </a:p>
            <a:p>
              <a:pPr algn="ctr" latinLnBrk="0"/>
              <a:r>
                <a:rPr lang="en-US" altLang="ko-KR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(</a:t>
              </a:r>
              <a:r>
                <a:rPr lang="ko-KR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제어기능</a:t>
              </a:r>
              <a:r>
                <a:rPr lang="en-US" altLang="ko-KR" sz="2000" b="1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)</a:t>
              </a:r>
            </a:p>
            <a:p>
              <a:pPr algn="ctr" latinLnBrk="0"/>
              <a:endPara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AEC1FDE-1870-B53D-DCF4-8DDA03F16113}"/>
              </a:ext>
            </a:extLst>
          </p:cNvPr>
          <p:cNvGrpSpPr/>
          <p:nvPr/>
        </p:nvGrpSpPr>
        <p:grpSpPr>
          <a:xfrm>
            <a:off x="9489964" y="2899005"/>
            <a:ext cx="554400" cy="486720"/>
            <a:chOff x="9489964" y="2899005"/>
            <a:chExt cx="554400" cy="48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C8B9F64-564B-7DF7-C18E-F5201B27F737}"/>
                    </a:ext>
                  </a:extLst>
                </p14:cNvPr>
                <p14:cNvContentPartPr/>
                <p14:nvPr/>
              </p14:nvContentPartPr>
              <p14:xfrm>
                <a:off x="9489964" y="2911245"/>
                <a:ext cx="285480" cy="2498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C8B9F64-564B-7DF7-C18E-F5201B27F73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80964" y="2902605"/>
                  <a:ext cx="303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FB31C22-0B18-717E-ADE5-1A85CAAEB689}"/>
                    </a:ext>
                  </a:extLst>
                </p14:cNvPr>
                <p14:cNvContentPartPr/>
                <p14:nvPr/>
              </p14:nvContentPartPr>
              <p14:xfrm>
                <a:off x="9547564" y="3216525"/>
                <a:ext cx="242640" cy="532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FB31C22-0B18-717E-ADE5-1A85CAAEB6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38924" y="3207885"/>
                  <a:ext cx="2602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2834491-3F08-F89D-AB2B-D7BD9E208280}"/>
                    </a:ext>
                  </a:extLst>
                </p14:cNvPr>
                <p14:cNvContentPartPr/>
                <p14:nvPr/>
              </p14:nvContentPartPr>
              <p14:xfrm>
                <a:off x="9698044" y="2899005"/>
                <a:ext cx="254520" cy="2084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2834491-3F08-F89D-AB2B-D7BD9E2082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89404" y="2890365"/>
                  <a:ext cx="272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7463302-AF68-EB5D-2D59-FDE5CA614FD8}"/>
                    </a:ext>
                  </a:extLst>
                </p14:cNvPr>
                <p14:cNvContentPartPr/>
                <p14:nvPr/>
              </p14:nvContentPartPr>
              <p14:xfrm>
                <a:off x="9901444" y="2992965"/>
                <a:ext cx="142920" cy="3927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7463302-AF68-EB5D-2D59-FDE5CA614F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92444" y="2984325"/>
                  <a:ext cx="160560" cy="41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69860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규칙</a:t>
            </a:r>
            <a:r>
              <a:rPr lang="en-US" altLang="ko-KR" dirty="0"/>
              <a:t>(Production Rule)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규칙 시스템의 특징과 문제점</a:t>
            </a:r>
          </a:p>
          <a:p>
            <a:pPr marL="1200150" lvl="2" indent="-285750">
              <a:lnSpc>
                <a:spcPct val="80000"/>
              </a:lnSpc>
            </a:pPr>
            <a:r>
              <a:rPr lang="ko-KR" altLang="en-US" dirty="0"/>
              <a:t>장점</a:t>
            </a:r>
          </a:p>
          <a:p>
            <a:pPr lvl="3">
              <a:lnSpc>
                <a:spcPct val="80000"/>
              </a:lnSpc>
            </a:pPr>
            <a:r>
              <a:rPr lang="ko-KR" altLang="en-US" sz="1600" dirty="0"/>
              <a:t>각각의 규칙은 독립적이므로 새로운 규칙의 첨가</a:t>
            </a:r>
            <a:r>
              <a:rPr lang="en-US" altLang="ko-KR" sz="1600" dirty="0"/>
              <a:t>, </a:t>
            </a:r>
            <a:r>
              <a:rPr lang="ko-KR" altLang="en-US" sz="1600" dirty="0"/>
              <a:t>제거</a:t>
            </a:r>
            <a:r>
              <a:rPr lang="en-US" altLang="ko-KR" sz="1600" dirty="0"/>
              <a:t>, </a:t>
            </a:r>
            <a:r>
              <a:rPr lang="ko-KR" altLang="en-US" sz="1600" dirty="0"/>
              <a:t>수정이 용이</a:t>
            </a:r>
          </a:p>
          <a:p>
            <a:pPr lvl="4">
              <a:lnSpc>
                <a:spcPct val="80000"/>
              </a:lnSpc>
            </a:pPr>
            <a:r>
              <a:rPr lang="ko-KR" altLang="en-US" sz="1600" dirty="0" err="1"/>
              <a:t>모듈성</a:t>
            </a:r>
            <a:r>
              <a:rPr lang="en-US" altLang="ko-KR" sz="1600" dirty="0"/>
              <a:t>(modularity)</a:t>
            </a:r>
          </a:p>
          <a:p>
            <a:pPr lvl="3">
              <a:lnSpc>
                <a:spcPct val="8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인간이 문제를 해결할 때 사고하는 과정과 </a:t>
            </a:r>
            <a:r>
              <a:rPr lang="ko-KR" altLang="en-US" sz="1600" dirty="0" err="1"/>
              <a:t>비슷</a:t>
            </a:r>
            <a:r>
              <a:rPr lang="en-US" altLang="ko-KR" sz="1600" dirty="0"/>
              <a:t>, </a:t>
            </a:r>
            <a:r>
              <a:rPr lang="ko-KR" altLang="en-US" sz="1600" dirty="0"/>
              <a:t>이해하기 쉽다</a:t>
            </a:r>
            <a:r>
              <a:rPr lang="en-US" altLang="ko-KR" sz="1600" dirty="0"/>
              <a:t>.</a:t>
            </a:r>
          </a:p>
          <a:p>
            <a:pPr lvl="4">
              <a:lnSpc>
                <a:spcPct val="80000"/>
              </a:lnSpc>
            </a:pPr>
            <a:r>
              <a:rPr lang="ko-KR" altLang="en-US" sz="1600" dirty="0"/>
              <a:t>자연스러움</a:t>
            </a:r>
            <a:r>
              <a:rPr lang="en-US" altLang="ko-KR" sz="1600" dirty="0"/>
              <a:t>(naturalness)</a:t>
            </a:r>
          </a:p>
          <a:p>
            <a:pPr lvl="3">
              <a:lnSpc>
                <a:spcPct val="80000"/>
              </a:lnSpc>
            </a:pPr>
            <a:r>
              <a:rPr lang="en-US" altLang="ko-KR" sz="1200" dirty="0"/>
              <a:t> </a:t>
            </a:r>
            <a:r>
              <a:rPr lang="ko-KR" altLang="en-US" sz="1600" dirty="0"/>
              <a:t>지식의 균일한 구조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균일성</a:t>
            </a:r>
            <a:r>
              <a:rPr lang="en-US" altLang="ko-KR" sz="1600" dirty="0"/>
              <a:t>(uniformity), machine readability</a:t>
            </a:r>
          </a:p>
          <a:p>
            <a:pPr marL="1200150" lvl="2" indent="-285750">
              <a:lnSpc>
                <a:spcPct val="80000"/>
              </a:lnSpc>
            </a:pPr>
            <a:r>
              <a:rPr lang="ko-KR" altLang="en-US" dirty="0"/>
              <a:t>단점</a:t>
            </a:r>
          </a:p>
          <a:p>
            <a:pPr lvl="3">
              <a:lnSpc>
                <a:spcPct val="80000"/>
              </a:lnSpc>
            </a:pPr>
            <a:r>
              <a:rPr lang="ko-KR" altLang="en-US" sz="1600" dirty="0"/>
              <a:t>프로그램 수행의 비효율성 </a:t>
            </a:r>
            <a:r>
              <a:rPr lang="en-US" altLang="ko-KR" sz="1600" dirty="0">
                <a:latin typeface="Times New Roman" panose="02020603050405020304" pitchFamily="18" charset="0"/>
              </a:rPr>
              <a:t>–</a:t>
            </a:r>
            <a:r>
              <a:rPr lang="en-US" altLang="ko-KR" sz="1600" dirty="0"/>
              <a:t> slowness</a:t>
            </a:r>
          </a:p>
          <a:p>
            <a:pPr lvl="3">
              <a:lnSpc>
                <a:spcPct val="80000"/>
              </a:lnSpc>
            </a:pPr>
            <a:r>
              <a:rPr lang="en-US" altLang="ko-KR" sz="1600" dirty="0"/>
              <a:t>undesirable interactions among rules</a:t>
            </a:r>
          </a:p>
          <a:p>
            <a:pPr lvl="3">
              <a:lnSpc>
                <a:spcPct val="80000"/>
              </a:lnSpc>
            </a:pPr>
            <a:r>
              <a:rPr lang="ko-KR" altLang="en-US" sz="1600" dirty="0"/>
              <a:t>제어</a:t>
            </a:r>
            <a:r>
              <a:rPr lang="en-US" altLang="ko-KR" sz="1600" dirty="0"/>
              <a:t>(control)</a:t>
            </a:r>
            <a:r>
              <a:rPr lang="ko-KR" altLang="en-US" sz="1600" dirty="0"/>
              <a:t>의 흐름을 쉽게 추적할 수 없다 </a:t>
            </a:r>
            <a:r>
              <a:rPr lang="en-US" altLang="ko-KR" sz="1600" dirty="0"/>
              <a:t>- </a:t>
            </a:r>
            <a:r>
              <a:rPr lang="ko-KR" altLang="en-US" sz="1600" dirty="0"/>
              <a:t>불투명성</a:t>
            </a:r>
            <a:r>
              <a:rPr lang="en-US" altLang="ko-KR" sz="1600" dirty="0"/>
              <a:t>(obscure control)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</p:spTree>
    <p:extLst>
      <p:ext uri="{BB962C8B-B14F-4D97-AF65-F5344CB8AC3E}">
        <p14:creationId xmlns:p14="http://schemas.microsoft.com/office/powerpoint/2010/main" val="636629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각 지식 표현 방법의 장</a:t>
            </a:r>
            <a:r>
              <a:rPr lang="en-US" altLang="ko-KR" sz="1600" dirty="0"/>
              <a:t>.</a:t>
            </a:r>
            <a:r>
              <a:rPr lang="ko-KR" altLang="en-US" sz="1600" dirty="0"/>
              <a:t>단점</a:t>
            </a:r>
            <a:endParaRPr lang="ko-KR" altLang="en-US" sz="1600" dirty="0">
              <a:sym typeface="Wingdings 2" panose="05020102010507070707" pitchFamily="18" charset="2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 기법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E8CFB9-3A7D-4BE7-A711-3E37EBE50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216" y="2108337"/>
            <a:ext cx="1524000" cy="457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B4ECD1-333F-42F9-991F-7C1D3ABA8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216" y="2108337"/>
            <a:ext cx="2209800" cy="457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장점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DB1BB1-4F86-4D17-BC26-B53756C82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16" y="2108337"/>
            <a:ext cx="2286000" cy="457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단점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23C6708-ED86-4DBE-A1B6-7E8E063F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216" y="2565537"/>
            <a:ext cx="1524000" cy="838200"/>
          </a:xfrm>
          <a:prstGeom prst="rect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C97E33C-DC94-4742-83E0-B2BD0D600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16" y="2565537"/>
            <a:ext cx="2286000" cy="8382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제어지식의 표현이 불가능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B8F21FC-F619-4EBB-B6D7-4F2750F1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216" y="3403737"/>
            <a:ext cx="1524000" cy="838200"/>
          </a:xfrm>
          <a:prstGeom prst="rect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의미 망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2A656A4-5D0C-46ED-BA06-797DB1020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216" y="3403737"/>
            <a:ext cx="2209800" cy="8382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자연스러운 지식표현방법</a:t>
            </a:r>
          </a:p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지식표현의 경제성           </a:t>
            </a:r>
          </a:p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연상추적이 용이               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00C183C-CDCF-409D-8149-CE431EF4B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16" y="3403737"/>
            <a:ext cx="2286000" cy="8382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논리적인 결합이나 인과   </a:t>
            </a:r>
          </a:p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관계의 표현이 곤란           </a:t>
            </a:r>
            <a:endParaRPr lang="ko-KR" altLang="en-US" sz="2000">
              <a:latin typeface="Times New Roman" panose="02020603050405020304" pitchFamily="18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18B2D2F-9B40-404F-AB98-9BE7B63A0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216" y="4241937"/>
            <a:ext cx="1524000" cy="838200"/>
          </a:xfrm>
          <a:prstGeom prst="rect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프레임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1FE21606-FE5D-4182-8651-4BFE6DF8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216" y="4241937"/>
            <a:ext cx="2209800" cy="8382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구조적 지식의 표현이 용이</a:t>
            </a:r>
          </a:p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통합적 지식의 표현이 용이</a:t>
            </a:r>
          </a:p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지식표현의 경제성             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EFE7F9F-5033-4EE9-9FCD-4AD02FF42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16" y="4241937"/>
            <a:ext cx="2286000" cy="8382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지식수정이 곤란               </a:t>
            </a:r>
          </a:p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추론기구 개발의 부담      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F1784CEB-3506-4E1C-98D7-082862CE6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016" y="2794137"/>
            <a:ext cx="914400" cy="304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</a:rPr>
              <a:t>    </a:t>
            </a:r>
            <a:r>
              <a:rPr lang="ko-KR" altLang="en-US" sz="1400">
                <a:latin typeface="Times New Roman" panose="02020603050405020304" pitchFamily="18" charset="0"/>
              </a:rPr>
              <a:t>논리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9CBD0B1-49A9-47BA-A14F-AC06C4119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216" y="5080137"/>
            <a:ext cx="1524000" cy="762000"/>
          </a:xfrm>
          <a:prstGeom prst="rect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규칙시스템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4F1A8A9C-31AA-439F-B88F-980DA206D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216" y="5080137"/>
            <a:ext cx="2209800" cy="7620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40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지식의 모듈화                   </a:t>
            </a:r>
          </a:p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지식의 표현이 용이          </a:t>
            </a:r>
          </a:p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지식의 변경</a:t>
            </a:r>
            <a:r>
              <a:rPr lang="en-US" altLang="ko-KR" sz="1400">
                <a:latin typeface="Times New Roman" panose="02020603050405020304" pitchFamily="18" charset="0"/>
              </a:rPr>
              <a:t>, </a:t>
            </a:r>
            <a:r>
              <a:rPr lang="ko-KR" altLang="en-US" sz="1400">
                <a:latin typeface="Times New Roman" panose="02020603050405020304" pitchFamily="18" charset="0"/>
              </a:rPr>
              <a:t>추가가 용이</a:t>
            </a:r>
          </a:p>
          <a:p>
            <a:pPr algn="ctr" eaLnBrk="1" hangingPunct="1"/>
            <a:endParaRPr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79450AFF-454B-4770-A232-4A6186D07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16" y="5080137"/>
            <a:ext cx="2286000" cy="7620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지식의 제어가 곤란                </a:t>
            </a:r>
          </a:p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지식의 전체구조 파악이 곤란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46BFD537-E904-4522-922C-6B3C4E043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216" y="2565537"/>
            <a:ext cx="2209800" cy="8382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인간의 사고과정과 유사</a:t>
            </a:r>
          </a:p>
          <a:p>
            <a:pPr algn="ctr" eaLnBrk="1" hangingPunct="1"/>
            <a:r>
              <a:rPr lang="ko-KR" altLang="en-US" sz="1400">
                <a:latin typeface="Times New Roman" panose="02020603050405020304" pitchFamily="18" charset="0"/>
              </a:rPr>
              <a:t> 추론과정의 완전성 보장  </a:t>
            </a:r>
          </a:p>
        </p:txBody>
      </p:sp>
    </p:spTree>
    <p:extLst>
      <p:ext uri="{BB962C8B-B14F-4D97-AF65-F5344CB8AC3E}">
        <p14:creationId xmlns:p14="http://schemas.microsoft.com/office/powerpoint/2010/main" val="215944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 </a:t>
            </a:r>
            <a:r>
              <a:rPr lang="ko-KR" altLang="en-US" dirty="0"/>
              <a:t>지식표현의 유의 사항</a:t>
            </a:r>
          </a:p>
          <a:p>
            <a:pPr marL="742950" lvl="1" indent="-285750"/>
            <a:r>
              <a:rPr lang="ko-KR" altLang="en-US" dirty="0"/>
              <a:t>지식 표기는 일반성을 가져야 함</a:t>
            </a:r>
          </a:p>
          <a:p>
            <a:pPr marL="742950" lvl="1" indent="-285750"/>
            <a:r>
              <a:rPr lang="ko-KR" altLang="en-US" dirty="0"/>
              <a:t>지식은 그 지식을 이해하고 있는 사람에 의해 제공되어야 함</a:t>
            </a:r>
          </a:p>
          <a:p>
            <a:pPr marL="742950" lvl="1" indent="-285750"/>
            <a:r>
              <a:rPr lang="ko-KR" altLang="en-US" dirty="0"/>
              <a:t>현실 세계 반영을 위해 지식은 손쉽게 수정되어야 함</a:t>
            </a:r>
          </a:p>
          <a:p>
            <a:pPr marL="742950" lvl="1" indent="-285750"/>
            <a:r>
              <a:rPr lang="ko-KR" altLang="en-US" dirty="0"/>
              <a:t>정확하거나 완전하지 못한 지식이라도 많은 상황에서 사용될 수 있어야 함</a:t>
            </a:r>
          </a:p>
          <a:p>
            <a:pPr marL="742950" lvl="1" indent="-285750"/>
            <a:r>
              <a:rPr lang="ko-KR" altLang="en-US" dirty="0"/>
              <a:t>많은 양의 데이터 처리라는 문제점 극복을 위해 고려되어야 하는  가능성의 범위를 좁혀야 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지식의 차이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67D96D-1CC4-A869-CE8F-BE29B402C119}"/>
              </a:ext>
            </a:extLst>
          </p:cNvPr>
          <p:cNvGrpSpPr/>
          <p:nvPr/>
        </p:nvGrpSpPr>
        <p:grpSpPr>
          <a:xfrm>
            <a:off x="6163665" y="1436910"/>
            <a:ext cx="1623240" cy="392040"/>
            <a:chOff x="6163665" y="1436910"/>
            <a:chExt cx="162324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95E80952-517D-A2CF-CA09-26389E6BD1DC}"/>
                    </a:ext>
                  </a:extLst>
                </p14:cNvPr>
                <p14:cNvContentPartPr/>
                <p14:nvPr/>
              </p14:nvContentPartPr>
              <p14:xfrm>
                <a:off x="6163665" y="1693590"/>
                <a:ext cx="208440" cy="1026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95E80952-517D-A2CF-CA09-26389E6BD1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55025" y="1684590"/>
                  <a:ext cx="226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4873028-F457-68F0-2BB6-A2460CDD66C5}"/>
                    </a:ext>
                  </a:extLst>
                </p14:cNvPr>
                <p14:cNvContentPartPr/>
                <p14:nvPr/>
              </p14:nvContentPartPr>
              <p14:xfrm>
                <a:off x="6331425" y="1607550"/>
                <a:ext cx="92520" cy="2214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4873028-F457-68F0-2BB6-A2460CDD66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22425" y="1598910"/>
                  <a:ext cx="1101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AAF4A3A-62E5-15F7-3C7F-FF2262B0C68D}"/>
                    </a:ext>
                  </a:extLst>
                </p14:cNvPr>
                <p14:cNvContentPartPr/>
                <p14:nvPr/>
              </p14:nvContentPartPr>
              <p14:xfrm>
                <a:off x="6506745" y="1467510"/>
                <a:ext cx="69120" cy="1738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AAF4A3A-62E5-15F7-3C7F-FF2262B0C68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98105" y="1458870"/>
                  <a:ext cx="867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4D2775F-AADE-26C6-2EFD-9C31E7A5EAE1}"/>
                    </a:ext>
                  </a:extLst>
                </p14:cNvPr>
                <p14:cNvContentPartPr/>
                <p14:nvPr/>
              </p14:nvContentPartPr>
              <p14:xfrm>
                <a:off x="6557865" y="1436910"/>
                <a:ext cx="137520" cy="3510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4D2775F-AADE-26C6-2EFD-9C31E7A5EA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49225" y="1427910"/>
                  <a:ext cx="1551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A56E684-402C-A5B3-DF7D-D71050F92245}"/>
                    </a:ext>
                  </a:extLst>
                </p14:cNvPr>
                <p14:cNvContentPartPr/>
                <p14:nvPr/>
              </p14:nvContentPartPr>
              <p14:xfrm>
                <a:off x="6697185" y="1475430"/>
                <a:ext cx="106200" cy="1807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8A56E684-402C-A5B3-DF7D-D71050F922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88185" y="1466790"/>
                  <a:ext cx="123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8BF1F0B-B650-4D77-099B-1BA56B87183D}"/>
                    </a:ext>
                  </a:extLst>
                </p14:cNvPr>
                <p14:cNvContentPartPr/>
                <p14:nvPr/>
              </p14:nvContentPartPr>
              <p14:xfrm>
                <a:off x="6787185" y="1481550"/>
                <a:ext cx="113040" cy="3060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8BF1F0B-B650-4D77-099B-1BA56B8718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78185" y="1472550"/>
                  <a:ext cx="1306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D98DDD52-37CC-B81A-7839-C9B5E5355EEB}"/>
                    </a:ext>
                  </a:extLst>
                </p14:cNvPr>
                <p14:cNvContentPartPr/>
                <p14:nvPr/>
              </p14:nvContentPartPr>
              <p14:xfrm>
                <a:off x="6902745" y="1504950"/>
                <a:ext cx="72360" cy="1659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D98DDD52-37CC-B81A-7839-C9B5E5355E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94105" y="1495950"/>
                  <a:ext cx="90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76BB778-BB0A-0DE6-FC9B-312A4F5A04D0}"/>
                    </a:ext>
                  </a:extLst>
                </p14:cNvPr>
                <p14:cNvContentPartPr/>
                <p14:nvPr/>
              </p14:nvContentPartPr>
              <p14:xfrm>
                <a:off x="6972225" y="1484430"/>
                <a:ext cx="116640" cy="2869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76BB778-BB0A-0DE6-FC9B-312A4F5A04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63225" y="1475790"/>
                  <a:ext cx="1342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F973900-1495-1783-5B76-B8D6B52E744B}"/>
                    </a:ext>
                  </a:extLst>
                </p14:cNvPr>
                <p14:cNvContentPartPr/>
                <p14:nvPr/>
              </p14:nvContentPartPr>
              <p14:xfrm>
                <a:off x="7089585" y="1470030"/>
                <a:ext cx="157320" cy="2764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F973900-1495-1783-5B76-B8D6B52E74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80585" y="1461390"/>
                  <a:ext cx="1749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7DDBEB7-B5B8-521E-C13A-0E620828722B}"/>
                    </a:ext>
                  </a:extLst>
                </p14:cNvPr>
                <p14:cNvContentPartPr/>
                <p14:nvPr/>
              </p14:nvContentPartPr>
              <p14:xfrm>
                <a:off x="7378665" y="1529430"/>
                <a:ext cx="90000" cy="1666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7DDBEB7-B5B8-521E-C13A-0E62082872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69665" y="1520430"/>
                  <a:ext cx="107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390F2B22-5BE9-7AB0-0EF7-A08F6B4A69B2}"/>
                    </a:ext>
                  </a:extLst>
                </p14:cNvPr>
                <p14:cNvContentPartPr/>
                <p14:nvPr/>
              </p14:nvContentPartPr>
              <p14:xfrm>
                <a:off x="7507545" y="1454550"/>
                <a:ext cx="167040" cy="2610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390F2B22-5BE9-7AB0-0EF7-A08F6B4A69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98545" y="1445550"/>
                  <a:ext cx="1846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A9109A0-D27B-1279-4AA5-DDC6426D1687}"/>
                    </a:ext>
                  </a:extLst>
                </p14:cNvPr>
                <p14:cNvContentPartPr/>
                <p14:nvPr/>
              </p14:nvContentPartPr>
              <p14:xfrm>
                <a:off x="7567305" y="1502430"/>
                <a:ext cx="110160" cy="1663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A9109A0-D27B-1279-4AA5-DDC6426D16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58665" y="1493430"/>
                  <a:ext cx="127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F70958C-57DB-1061-8AC1-8EB5AACA9F48}"/>
                    </a:ext>
                  </a:extLst>
                </p14:cNvPr>
                <p14:cNvContentPartPr/>
                <p14:nvPr/>
              </p14:nvContentPartPr>
              <p14:xfrm>
                <a:off x="7684665" y="1496670"/>
                <a:ext cx="102240" cy="2451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F70958C-57DB-1061-8AC1-8EB5AACA9F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76025" y="1487670"/>
                  <a:ext cx="11988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9098D72-DA99-6E03-EEFC-0EE7B658AA1C}"/>
              </a:ext>
            </a:extLst>
          </p:cNvPr>
          <p:cNvGrpSpPr/>
          <p:nvPr/>
        </p:nvGrpSpPr>
        <p:grpSpPr>
          <a:xfrm>
            <a:off x="4598745" y="3134670"/>
            <a:ext cx="1089360" cy="344520"/>
            <a:chOff x="4598745" y="3134670"/>
            <a:chExt cx="108936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FA1EF1A-BB5C-A357-F249-C5ED7F26BB9A}"/>
                    </a:ext>
                  </a:extLst>
                </p14:cNvPr>
                <p14:cNvContentPartPr/>
                <p14:nvPr/>
              </p14:nvContentPartPr>
              <p14:xfrm>
                <a:off x="4598745" y="3134670"/>
                <a:ext cx="126360" cy="253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FA1EF1A-BB5C-A357-F249-C5ED7F26BB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90105" y="3125670"/>
                  <a:ext cx="1440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352CC26-CBEB-AC22-74B7-DC3DCFE7EFDC}"/>
                    </a:ext>
                  </a:extLst>
                </p14:cNvPr>
                <p14:cNvContentPartPr/>
                <p14:nvPr/>
              </p14:nvContentPartPr>
              <p14:xfrm>
                <a:off x="4736265" y="3223950"/>
                <a:ext cx="87840" cy="123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6352CC26-CBEB-AC22-74B7-DC3DCFE7EFD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27625" y="3214950"/>
                  <a:ext cx="105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EFFB83E-AC43-604A-C330-BF4C4F0492FA}"/>
                    </a:ext>
                  </a:extLst>
                </p14:cNvPr>
                <p14:cNvContentPartPr/>
                <p14:nvPr/>
              </p14:nvContentPartPr>
              <p14:xfrm>
                <a:off x="4734105" y="3209190"/>
                <a:ext cx="206280" cy="2700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EFFB83E-AC43-604A-C330-BF4C4F0492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25105" y="3200550"/>
                  <a:ext cx="2239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895DCCB-67A5-1B5C-9D85-78E385AB8A22}"/>
                    </a:ext>
                  </a:extLst>
                </p14:cNvPr>
                <p14:cNvContentPartPr/>
                <p14:nvPr/>
              </p14:nvContentPartPr>
              <p14:xfrm>
                <a:off x="4833825" y="3236550"/>
                <a:ext cx="210240" cy="993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895DCCB-67A5-1B5C-9D85-78E385AB8A2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24825" y="3227550"/>
                  <a:ext cx="227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0A372F87-55E2-6A01-318C-DA0568F54EA4}"/>
                    </a:ext>
                  </a:extLst>
                </p14:cNvPr>
                <p14:cNvContentPartPr/>
                <p14:nvPr/>
              </p14:nvContentPartPr>
              <p14:xfrm>
                <a:off x="5006265" y="3196950"/>
                <a:ext cx="15840" cy="2062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0A372F87-55E2-6A01-318C-DA0568F54EA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97265" y="3187950"/>
                  <a:ext cx="33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C82340C-6B58-B5E8-FA1A-CBB23FE0A0C0}"/>
                    </a:ext>
                  </a:extLst>
                </p14:cNvPr>
                <p14:cNvContentPartPr/>
                <p14:nvPr/>
              </p14:nvContentPartPr>
              <p14:xfrm>
                <a:off x="4947585" y="3245190"/>
                <a:ext cx="240840" cy="2340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C82340C-6B58-B5E8-FA1A-CBB23FE0A0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38585" y="3236190"/>
                  <a:ext cx="2584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AE6F88E2-A7B7-D0DB-F362-AE5ECA3C3961}"/>
                    </a:ext>
                  </a:extLst>
                </p14:cNvPr>
                <p14:cNvContentPartPr/>
                <p14:nvPr/>
              </p14:nvContentPartPr>
              <p14:xfrm>
                <a:off x="5104185" y="3296670"/>
                <a:ext cx="96480" cy="1162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AE6F88E2-A7B7-D0DB-F362-AE5ECA3C39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95185" y="3287670"/>
                  <a:ext cx="1141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1508ED08-8BF2-902B-D599-5521801EBAD0}"/>
                    </a:ext>
                  </a:extLst>
                </p14:cNvPr>
                <p14:cNvContentPartPr/>
                <p14:nvPr/>
              </p14:nvContentPartPr>
              <p14:xfrm>
                <a:off x="5220105" y="3290910"/>
                <a:ext cx="110880" cy="1260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1508ED08-8BF2-902B-D599-5521801EBA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11105" y="3282270"/>
                  <a:ext cx="128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FF2E539-0604-AACD-4070-3614183E72E8}"/>
                    </a:ext>
                  </a:extLst>
                </p14:cNvPr>
                <p14:cNvContentPartPr/>
                <p14:nvPr/>
              </p14:nvContentPartPr>
              <p14:xfrm>
                <a:off x="5293185" y="3263550"/>
                <a:ext cx="164520" cy="1850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FF2E539-0604-AACD-4070-3614183E72E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84185" y="3254550"/>
                  <a:ext cx="182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679E072-B5FD-2313-A8BC-3BC24ED79229}"/>
                    </a:ext>
                  </a:extLst>
                </p14:cNvPr>
                <p14:cNvContentPartPr/>
                <p14:nvPr/>
              </p14:nvContentPartPr>
              <p14:xfrm>
                <a:off x="5555265" y="3232230"/>
                <a:ext cx="131760" cy="2041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679E072-B5FD-2313-A8BC-3BC24ED7922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46265" y="3223230"/>
                  <a:ext cx="1494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460DDC7-C3FD-A27F-FEAE-04D9B16642A7}"/>
                    </a:ext>
                  </a:extLst>
                </p14:cNvPr>
                <p14:cNvContentPartPr/>
                <p14:nvPr/>
              </p14:nvContentPartPr>
              <p14:xfrm>
                <a:off x="5541585" y="3172110"/>
                <a:ext cx="146520" cy="2548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460DDC7-C3FD-A27F-FEAE-04D9B16642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32945" y="3163470"/>
                  <a:ext cx="164160" cy="27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856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대상과 속성에 관한 지식</a:t>
            </a:r>
          </a:p>
          <a:p>
            <a:pPr marL="742950" lvl="1" indent="-285750"/>
            <a:r>
              <a:rPr lang="ko-KR" altLang="en-US" dirty="0"/>
              <a:t>물리적 대상</a:t>
            </a:r>
            <a:r>
              <a:rPr lang="en-US" altLang="ko-KR" dirty="0"/>
              <a:t>(Physical object)</a:t>
            </a:r>
          </a:p>
          <a:p>
            <a:pPr marL="742950" lvl="1" indent="-285750"/>
            <a:r>
              <a:rPr lang="ko-KR" altLang="en-US" dirty="0"/>
              <a:t>개념적 대상</a:t>
            </a:r>
            <a:r>
              <a:rPr lang="en-US" altLang="ko-KR" dirty="0"/>
              <a:t>(Conceptual object)</a:t>
            </a:r>
          </a:p>
          <a:p>
            <a:pPr marL="742950" lvl="1" indent="-285750"/>
            <a:r>
              <a:rPr lang="ko-KR" altLang="en-US" dirty="0"/>
              <a:t>대상은 속성에 의해 특정 </a:t>
            </a:r>
            <a:r>
              <a:rPr lang="ko-KR" altLang="en-US" dirty="0" err="1"/>
              <a:t>지어짐</a:t>
            </a:r>
            <a:endParaRPr lang="ko-KR" altLang="en-US" dirty="0"/>
          </a:p>
          <a:p>
            <a:r>
              <a:rPr lang="ko-KR" altLang="en-US" dirty="0" err="1"/>
              <a:t>대상간의</a:t>
            </a:r>
            <a:r>
              <a:rPr lang="ko-KR" altLang="en-US" dirty="0"/>
              <a:t> 관계에 관한 지식</a:t>
            </a:r>
          </a:p>
          <a:p>
            <a:pPr marL="742950" lvl="1" indent="-285750"/>
            <a:r>
              <a:rPr lang="en-US" altLang="ko-KR" dirty="0"/>
              <a:t>2</a:t>
            </a:r>
            <a:r>
              <a:rPr lang="ko-KR" altLang="en-US" dirty="0"/>
              <a:t>개 또는 그 이상의 대상 사이에 성립하고 있는 관계의 기술</a:t>
            </a:r>
          </a:p>
          <a:p>
            <a:r>
              <a:rPr lang="ko-KR" altLang="en-US" dirty="0"/>
              <a:t>사상</a:t>
            </a:r>
            <a:r>
              <a:rPr lang="en-US" altLang="ko-KR" dirty="0"/>
              <a:t>. </a:t>
            </a:r>
            <a:r>
              <a:rPr lang="ko-KR" altLang="en-US" dirty="0"/>
              <a:t>행위</a:t>
            </a:r>
            <a:r>
              <a:rPr lang="en-US" altLang="ko-KR" dirty="0"/>
              <a:t>. </a:t>
            </a:r>
            <a:r>
              <a:rPr lang="ko-KR" altLang="en-US" dirty="0"/>
              <a:t>상태에 관한 지식</a:t>
            </a:r>
          </a:p>
          <a:p>
            <a:pPr marL="742950" lvl="1" indent="-285750"/>
            <a:r>
              <a:rPr lang="ko-KR" altLang="en-US" dirty="0"/>
              <a:t>사건이나 자연현상 등의 사상</a:t>
            </a:r>
            <a:r>
              <a:rPr lang="en-US" altLang="ko-KR" dirty="0"/>
              <a:t>(event)</a:t>
            </a:r>
            <a:r>
              <a:rPr lang="ko-KR" altLang="en-US" dirty="0"/>
              <a:t>에 관한 지식</a:t>
            </a:r>
          </a:p>
          <a:p>
            <a:pPr marL="742950" lvl="1" indent="-285750"/>
            <a:r>
              <a:rPr lang="ko-KR" altLang="en-US" dirty="0"/>
              <a:t>물리적 또는 정신적인 행위</a:t>
            </a:r>
            <a:r>
              <a:rPr lang="en-US" altLang="ko-KR" dirty="0"/>
              <a:t>(action)</a:t>
            </a:r>
            <a:r>
              <a:rPr lang="ko-KR" altLang="en-US" dirty="0"/>
              <a:t>에 관한 지식</a:t>
            </a:r>
          </a:p>
          <a:p>
            <a:pPr marL="742950" lvl="1" indent="-285750"/>
            <a:r>
              <a:rPr lang="ko-KR" altLang="en-US" dirty="0"/>
              <a:t>세계의 상태</a:t>
            </a:r>
            <a:r>
              <a:rPr lang="en-US" altLang="ko-KR" dirty="0"/>
              <a:t>(status)</a:t>
            </a:r>
            <a:r>
              <a:rPr lang="ko-KR" altLang="en-US" dirty="0"/>
              <a:t>에 관한 지식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지식의 종류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0D90AE8-1897-9BF5-0FD4-D2672C202A0F}"/>
                  </a:ext>
                </a:extLst>
              </p14:cNvPr>
              <p14:cNvContentPartPr/>
              <p14:nvPr/>
            </p14:nvContentPartPr>
            <p14:xfrm>
              <a:off x="5705745" y="4123590"/>
              <a:ext cx="777240" cy="589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0D90AE8-1897-9BF5-0FD4-D2672C202A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6745" y="4114590"/>
                <a:ext cx="794880" cy="60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30F74354-389D-597B-4B7C-B7291FFD0F40}"/>
              </a:ext>
            </a:extLst>
          </p:cNvPr>
          <p:cNvGrpSpPr/>
          <p:nvPr/>
        </p:nvGrpSpPr>
        <p:grpSpPr>
          <a:xfrm>
            <a:off x="8546865" y="4253550"/>
            <a:ext cx="489600" cy="282960"/>
            <a:chOff x="8546865" y="4253550"/>
            <a:chExt cx="4896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E350C1F8-E46C-E94F-DEC2-D713F205494E}"/>
                    </a:ext>
                  </a:extLst>
                </p14:cNvPr>
                <p14:cNvContentPartPr/>
                <p14:nvPr/>
              </p14:nvContentPartPr>
              <p14:xfrm>
                <a:off x="8546865" y="4335270"/>
                <a:ext cx="58680" cy="964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E350C1F8-E46C-E94F-DEC2-D713F205494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37865" y="4326270"/>
                  <a:ext cx="76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BD0C4DE-5BA3-88FE-4F68-F65ECB2B2189}"/>
                    </a:ext>
                  </a:extLst>
                </p14:cNvPr>
                <p14:cNvContentPartPr/>
                <p14:nvPr/>
              </p14:nvContentPartPr>
              <p14:xfrm>
                <a:off x="8656305" y="4289910"/>
                <a:ext cx="6480" cy="1584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BD0C4DE-5BA3-88FE-4F68-F65ECB2B21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47305" y="4281270"/>
                  <a:ext cx="24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EA5B5EF-5D6D-9CE0-E63E-7A027BB1BAC0}"/>
                    </a:ext>
                  </a:extLst>
                </p14:cNvPr>
                <p14:cNvContentPartPr/>
                <p14:nvPr/>
              </p14:nvContentPartPr>
              <p14:xfrm>
                <a:off x="8722905" y="4253550"/>
                <a:ext cx="166680" cy="1940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EA5B5EF-5D6D-9CE0-E63E-7A027BB1BA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13905" y="4244910"/>
                  <a:ext cx="184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B76B665-098C-A05B-7665-CDFA346018BF}"/>
                    </a:ext>
                  </a:extLst>
                </p14:cNvPr>
                <p14:cNvContentPartPr/>
                <p14:nvPr/>
              </p14:nvContentPartPr>
              <p14:xfrm>
                <a:off x="8795625" y="4279470"/>
                <a:ext cx="104040" cy="2322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B76B665-098C-A05B-7665-CDFA346018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86625" y="4270830"/>
                  <a:ext cx="1216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69F12DD0-7323-026A-3801-EDDB2D2DA066}"/>
                    </a:ext>
                  </a:extLst>
                </p14:cNvPr>
                <p14:cNvContentPartPr/>
                <p14:nvPr/>
              </p14:nvContentPartPr>
              <p14:xfrm>
                <a:off x="8884185" y="4294950"/>
                <a:ext cx="152280" cy="2415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69F12DD0-7323-026A-3801-EDDB2D2DA0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75545" y="4286310"/>
                  <a:ext cx="16992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0FAE72-5AC3-BB59-6E19-D14C22C01415}"/>
              </a:ext>
            </a:extLst>
          </p:cNvPr>
          <p:cNvGrpSpPr/>
          <p:nvPr/>
        </p:nvGrpSpPr>
        <p:grpSpPr>
          <a:xfrm>
            <a:off x="8232225" y="4688070"/>
            <a:ext cx="443160" cy="284400"/>
            <a:chOff x="8232225" y="4688070"/>
            <a:chExt cx="44316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C4279F57-757B-1C15-0433-3F2E657D40AC}"/>
                    </a:ext>
                  </a:extLst>
                </p14:cNvPr>
                <p14:cNvContentPartPr/>
                <p14:nvPr/>
              </p14:nvContentPartPr>
              <p14:xfrm>
                <a:off x="8232225" y="4723680"/>
                <a:ext cx="136080" cy="1180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C4279F57-757B-1C15-0433-3F2E657D40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23225" y="4714680"/>
                  <a:ext cx="153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DB9EF17-FFC6-442C-0D1C-912A60C7EAE7}"/>
                    </a:ext>
                  </a:extLst>
                </p14:cNvPr>
                <p14:cNvContentPartPr/>
                <p14:nvPr/>
              </p14:nvContentPartPr>
              <p14:xfrm>
                <a:off x="8347425" y="4688070"/>
                <a:ext cx="78480" cy="2530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DB9EF17-FFC6-442C-0D1C-912A60C7EA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38425" y="4679430"/>
                  <a:ext cx="961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5023836-ADA0-9CF3-D16E-05BB4AF90EE9}"/>
                    </a:ext>
                  </a:extLst>
                </p14:cNvPr>
                <p14:cNvContentPartPr/>
                <p14:nvPr/>
              </p14:nvContentPartPr>
              <p14:xfrm>
                <a:off x="8480625" y="4724430"/>
                <a:ext cx="113760" cy="153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5023836-ADA0-9CF3-D16E-05BB4AF90E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71625" y="4715790"/>
                  <a:ext cx="131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2C402A1-029B-ACBA-8C7E-EF6977292027}"/>
                    </a:ext>
                  </a:extLst>
                </p14:cNvPr>
                <p14:cNvContentPartPr/>
                <p14:nvPr/>
              </p14:nvContentPartPr>
              <p14:xfrm>
                <a:off x="8558025" y="4727310"/>
                <a:ext cx="87480" cy="1465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2C402A1-029B-ACBA-8C7E-EF69772920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49385" y="4718310"/>
                  <a:ext cx="105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E697652-0A22-DFC1-45A9-CE2FB48B4D46}"/>
                    </a:ext>
                  </a:extLst>
                </p14:cNvPr>
                <p14:cNvContentPartPr/>
                <p14:nvPr/>
              </p14:nvContentPartPr>
              <p14:xfrm>
                <a:off x="8576385" y="4892910"/>
                <a:ext cx="99000" cy="795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E697652-0A22-DFC1-45A9-CE2FB48B4D4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67385" y="4883910"/>
                  <a:ext cx="11664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CDBAD8F-71EB-6FA2-D467-57E18D146423}"/>
              </a:ext>
            </a:extLst>
          </p:cNvPr>
          <p:cNvGrpSpPr/>
          <p:nvPr/>
        </p:nvGrpSpPr>
        <p:grpSpPr>
          <a:xfrm>
            <a:off x="6256425" y="5068852"/>
            <a:ext cx="891000" cy="326520"/>
            <a:chOff x="6256425" y="5068852"/>
            <a:chExt cx="89100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B6C95E1-E065-AA3A-539A-571225B2D50E}"/>
                    </a:ext>
                  </a:extLst>
                </p14:cNvPr>
                <p14:cNvContentPartPr/>
                <p14:nvPr/>
              </p14:nvContentPartPr>
              <p14:xfrm>
                <a:off x="6256425" y="5068852"/>
                <a:ext cx="125280" cy="2030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B6C95E1-E065-AA3A-539A-571225B2D5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47785" y="5059852"/>
                  <a:ext cx="142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58EEE30-20ED-3D7B-0985-6E64D1C7FE9E}"/>
                    </a:ext>
                  </a:extLst>
                </p14:cNvPr>
                <p14:cNvContentPartPr/>
                <p14:nvPr/>
              </p14:nvContentPartPr>
              <p14:xfrm>
                <a:off x="6385665" y="5125012"/>
                <a:ext cx="115920" cy="1209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58EEE30-20ED-3D7B-0985-6E64D1C7FE9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77025" y="5116012"/>
                  <a:ext cx="133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065F859E-F22E-2B68-C01C-69C8FD9FDB34}"/>
                    </a:ext>
                  </a:extLst>
                </p14:cNvPr>
                <p14:cNvContentPartPr/>
                <p14:nvPr/>
              </p14:nvContentPartPr>
              <p14:xfrm>
                <a:off x="6327705" y="5272252"/>
                <a:ext cx="125640" cy="111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065F859E-F22E-2B68-C01C-69C8FD9FDB3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19065" y="5263612"/>
                  <a:ext cx="143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6F12A9B-97D1-4D6B-CA09-3083818C2106}"/>
                    </a:ext>
                  </a:extLst>
                </p14:cNvPr>
                <p14:cNvContentPartPr/>
                <p14:nvPr/>
              </p14:nvContentPartPr>
              <p14:xfrm>
                <a:off x="6548025" y="5114212"/>
                <a:ext cx="223200" cy="2401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6F12A9B-97D1-4D6B-CA09-3083818C210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39385" y="5105572"/>
                  <a:ext cx="2408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A7A09D3-F4DF-24BF-D7EA-E258B64C27AE}"/>
                    </a:ext>
                  </a:extLst>
                </p14:cNvPr>
                <p14:cNvContentPartPr/>
                <p14:nvPr/>
              </p14:nvContentPartPr>
              <p14:xfrm>
                <a:off x="6493665" y="5236612"/>
                <a:ext cx="243000" cy="471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A7A09D3-F4DF-24BF-D7EA-E258B64C27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85025" y="5227972"/>
                  <a:ext cx="2606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87EA617-F5E3-E57E-2D87-E2141FCA02F1}"/>
                    </a:ext>
                  </a:extLst>
                </p14:cNvPr>
                <p14:cNvContentPartPr/>
                <p14:nvPr/>
              </p14:nvContentPartPr>
              <p14:xfrm>
                <a:off x="6752865" y="5094772"/>
                <a:ext cx="394560" cy="3006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87EA617-F5E3-E57E-2D87-E2141FCA02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44225" y="5086132"/>
                  <a:ext cx="412200" cy="31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556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인과 관계적인 지식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/>
              <a:t>사상이나 상태 사이의 인과 관계</a:t>
            </a:r>
            <a:r>
              <a:rPr lang="en-US" altLang="ko-KR" dirty="0"/>
              <a:t>(causal relation)</a:t>
            </a:r>
            <a:r>
              <a:rPr lang="ko-KR" altLang="en-US" dirty="0"/>
              <a:t>에 관한 지식</a:t>
            </a:r>
          </a:p>
          <a:p>
            <a:pPr>
              <a:lnSpc>
                <a:spcPct val="80000"/>
              </a:lnSpc>
            </a:pPr>
            <a:r>
              <a:rPr lang="ko-KR" altLang="en-US" dirty="0"/>
              <a:t>절차에 관한 지식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/>
              <a:t>어떤 목적을 수행하기 위한 일련의 행위를 기술하기 위한 지식</a:t>
            </a:r>
          </a:p>
          <a:p>
            <a:pPr>
              <a:lnSpc>
                <a:spcPct val="80000"/>
              </a:lnSpc>
            </a:pPr>
            <a:r>
              <a:rPr lang="ko-KR" altLang="en-US" dirty="0"/>
              <a:t>메타 지식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/>
              <a:t>지식에 관한 지식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/>
              <a:t>문제해결을 위한 지식을 처리하는 지식  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/>
              <a:t>추론방법을 제어하는데 사용    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/>
              <a:t>예</a:t>
            </a:r>
          </a:p>
          <a:p>
            <a:pPr lvl="2">
              <a:lnSpc>
                <a:spcPct val="80000"/>
              </a:lnSpc>
            </a:pPr>
            <a:r>
              <a:rPr lang="ko-KR" altLang="en-US" sz="1800" dirty="0"/>
              <a:t> </a:t>
            </a:r>
            <a:r>
              <a:rPr lang="en-US" altLang="ko-KR" sz="1800" dirty="0"/>
              <a:t>IF        : More than one rule applies to the situation,</a:t>
            </a:r>
          </a:p>
          <a:p>
            <a:pPr lvl="2">
              <a:lnSpc>
                <a:spcPct val="80000"/>
              </a:lnSpc>
            </a:pPr>
            <a:r>
              <a:rPr lang="en-US" altLang="ko-KR" sz="1800" dirty="0"/>
              <a:t> THEN : Use rules supplied by experts before rules supplied by novices. </a:t>
            </a:r>
          </a:p>
          <a:p>
            <a:pPr marL="742950" lvl="1" indent="-285750">
              <a:lnSpc>
                <a:spcPct val="80000"/>
              </a:lnSpc>
            </a:pP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지식의 종류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6981641-06F9-BD12-3977-687DE25E68F1}"/>
              </a:ext>
            </a:extLst>
          </p:cNvPr>
          <p:cNvGrpSpPr/>
          <p:nvPr/>
        </p:nvGrpSpPr>
        <p:grpSpPr>
          <a:xfrm>
            <a:off x="4489147" y="3049413"/>
            <a:ext cx="1260000" cy="316440"/>
            <a:chOff x="4489147" y="3049413"/>
            <a:chExt cx="126000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F284D32B-8FE2-0E65-7C23-813C978CA7D9}"/>
                    </a:ext>
                  </a:extLst>
                </p14:cNvPr>
                <p14:cNvContentPartPr/>
                <p14:nvPr/>
              </p14:nvContentPartPr>
              <p14:xfrm>
                <a:off x="4489147" y="3203133"/>
                <a:ext cx="64440" cy="1620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F284D32B-8FE2-0E65-7C23-813C978CA7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0507" y="3194493"/>
                  <a:ext cx="820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07341791-E457-542E-B902-E13E6EB05EB3}"/>
                    </a:ext>
                  </a:extLst>
                </p14:cNvPr>
                <p14:cNvContentPartPr/>
                <p14:nvPr/>
              </p14:nvContentPartPr>
              <p14:xfrm>
                <a:off x="4536667" y="3238413"/>
                <a:ext cx="112680" cy="1137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07341791-E457-542E-B902-E13E6EB05E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27667" y="3229413"/>
                  <a:ext cx="130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8D51D2B8-34F2-A97C-340B-2509B1383167}"/>
                    </a:ext>
                  </a:extLst>
                </p14:cNvPr>
                <p14:cNvContentPartPr/>
                <p14:nvPr/>
              </p14:nvContentPartPr>
              <p14:xfrm>
                <a:off x="4672387" y="3238413"/>
                <a:ext cx="110880" cy="1274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8D51D2B8-34F2-A97C-340B-2509B13831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63387" y="3229413"/>
                  <a:ext cx="128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2B0E3E0-F4A6-7B0F-CBA1-F419ED407549}"/>
                    </a:ext>
                  </a:extLst>
                </p14:cNvPr>
                <p14:cNvContentPartPr/>
                <p14:nvPr/>
              </p14:nvContentPartPr>
              <p14:xfrm>
                <a:off x="4791187" y="3248133"/>
                <a:ext cx="52560" cy="842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2B0E3E0-F4A6-7B0F-CBA1-F419ED4075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82547" y="3239493"/>
                  <a:ext cx="702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AE900D4-B8E9-872C-CC6C-EE4068E31D47}"/>
                    </a:ext>
                  </a:extLst>
                </p14:cNvPr>
                <p14:cNvContentPartPr/>
                <p14:nvPr/>
              </p14:nvContentPartPr>
              <p14:xfrm>
                <a:off x="4873267" y="3170013"/>
                <a:ext cx="162360" cy="140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AE900D4-B8E9-872C-CC6C-EE4068E31D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64627" y="3161013"/>
                  <a:ext cx="180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571EB85-E3BB-6C66-C5AE-16C84A48A355}"/>
                    </a:ext>
                  </a:extLst>
                </p14:cNvPr>
                <p14:cNvContentPartPr/>
                <p14:nvPr/>
              </p14:nvContentPartPr>
              <p14:xfrm>
                <a:off x="5082787" y="3049413"/>
                <a:ext cx="4320" cy="115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571EB85-E3BB-6C66-C5AE-16C84A48A3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73787" y="3040773"/>
                  <a:ext cx="21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D263AF64-3B7E-E01C-4D78-EB893B13148A}"/>
                    </a:ext>
                  </a:extLst>
                </p14:cNvPr>
                <p14:cNvContentPartPr/>
                <p14:nvPr/>
              </p14:nvContentPartPr>
              <p14:xfrm>
                <a:off x="5079187" y="3052293"/>
                <a:ext cx="41760" cy="2332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D263AF64-3B7E-E01C-4D78-EB893B1314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0547" y="3043653"/>
                  <a:ext cx="594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3A45F2F-9B98-C651-DC68-B23CD9F70D84}"/>
                    </a:ext>
                  </a:extLst>
                </p14:cNvPr>
                <p14:cNvContentPartPr/>
                <p14:nvPr/>
              </p14:nvContentPartPr>
              <p14:xfrm>
                <a:off x="5193307" y="3195573"/>
                <a:ext cx="102240" cy="81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3A45F2F-9B98-C651-DC68-B23CD9F70D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84307" y="3186573"/>
                  <a:ext cx="1198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A44F2C1-4E38-D735-2A60-701756A5796C}"/>
                    </a:ext>
                  </a:extLst>
                </p14:cNvPr>
                <p14:cNvContentPartPr/>
                <p14:nvPr/>
              </p14:nvContentPartPr>
              <p14:xfrm>
                <a:off x="5310667" y="3076053"/>
                <a:ext cx="106560" cy="2257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A44F2C1-4E38-D735-2A60-701756A5796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02027" y="3067413"/>
                  <a:ext cx="124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62727B5-24BE-71E3-1CBB-523D928C6859}"/>
                    </a:ext>
                  </a:extLst>
                </p14:cNvPr>
                <p14:cNvContentPartPr/>
                <p14:nvPr/>
              </p14:nvContentPartPr>
              <p14:xfrm>
                <a:off x="5428027" y="3160293"/>
                <a:ext cx="181440" cy="1947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62727B5-24BE-71E3-1CBB-523D928C68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19027" y="3151653"/>
                  <a:ext cx="199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DEFE62F-9000-94FA-8532-5D8014B6C1B4}"/>
                    </a:ext>
                  </a:extLst>
                </p14:cNvPr>
                <p14:cNvContentPartPr/>
                <p14:nvPr/>
              </p14:nvContentPartPr>
              <p14:xfrm>
                <a:off x="5626387" y="3152013"/>
                <a:ext cx="122760" cy="1429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DEFE62F-9000-94FA-8532-5D8014B6C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17747" y="3143373"/>
                  <a:ext cx="14040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96A6AD3-1FAF-9A7E-6B86-040614DDCF4C}"/>
              </a:ext>
            </a:extLst>
          </p:cNvPr>
          <p:cNvGrpSpPr/>
          <p:nvPr/>
        </p:nvGrpSpPr>
        <p:grpSpPr>
          <a:xfrm>
            <a:off x="6052987" y="2991813"/>
            <a:ext cx="717120" cy="294120"/>
            <a:chOff x="6052987" y="2991813"/>
            <a:chExt cx="71712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CF038D7F-24D1-8F37-8170-A25D59B92F9D}"/>
                    </a:ext>
                  </a:extLst>
                </p14:cNvPr>
                <p14:cNvContentPartPr/>
                <p14:nvPr/>
              </p14:nvContentPartPr>
              <p14:xfrm>
                <a:off x="6052987" y="3125013"/>
                <a:ext cx="135360" cy="1609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CF038D7F-24D1-8F37-8170-A25D59B92F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44347" y="3116373"/>
                  <a:ext cx="153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50B3E42-50C2-C378-7211-995722FA9885}"/>
                    </a:ext>
                  </a:extLst>
                </p14:cNvPr>
                <p14:cNvContentPartPr/>
                <p14:nvPr/>
              </p14:nvContentPartPr>
              <p14:xfrm>
                <a:off x="6223627" y="3026373"/>
                <a:ext cx="141120" cy="2574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50B3E42-50C2-C378-7211-995722FA988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14987" y="3017733"/>
                  <a:ext cx="1587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CA8C572-BB71-2F2B-C9F8-32CCE42797D5}"/>
                    </a:ext>
                  </a:extLst>
                </p14:cNvPr>
                <p14:cNvContentPartPr/>
                <p14:nvPr/>
              </p14:nvContentPartPr>
              <p14:xfrm>
                <a:off x="6419827" y="3117093"/>
                <a:ext cx="67680" cy="1458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CA8C572-BB71-2F2B-C9F8-32CCE42797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11187" y="3108093"/>
                  <a:ext cx="853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75A0410-2335-4448-680B-F55EEA178656}"/>
                    </a:ext>
                  </a:extLst>
                </p14:cNvPr>
                <p14:cNvContentPartPr/>
                <p14:nvPr/>
              </p14:nvContentPartPr>
              <p14:xfrm>
                <a:off x="6509467" y="3105213"/>
                <a:ext cx="126720" cy="1299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75A0410-2335-4448-680B-F55EEA1786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00827" y="3096573"/>
                  <a:ext cx="1443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79818CA-9B86-81C4-1111-EA428DEFAD31}"/>
                    </a:ext>
                  </a:extLst>
                </p14:cNvPr>
                <p14:cNvContentPartPr/>
                <p14:nvPr/>
              </p14:nvContentPartPr>
              <p14:xfrm>
                <a:off x="6596227" y="2991813"/>
                <a:ext cx="173880" cy="2408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679818CA-9B86-81C4-1111-EA428DEFAD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87587" y="2982813"/>
                  <a:ext cx="19152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5CB409D-F3F1-0E63-1C3D-77E859BE3590}"/>
              </a:ext>
            </a:extLst>
          </p:cNvPr>
          <p:cNvGrpSpPr/>
          <p:nvPr/>
        </p:nvGrpSpPr>
        <p:grpSpPr>
          <a:xfrm>
            <a:off x="6970267" y="2964453"/>
            <a:ext cx="1343880" cy="378000"/>
            <a:chOff x="6970267" y="2964453"/>
            <a:chExt cx="134388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FF91671-2921-63C8-61A7-6773B7B77BB7}"/>
                    </a:ext>
                  </a:extLst>
                </p14:cNvPr>
                <p14:cNvContentPartPr/>
                <p14:nvPr/>
              </p14:nvContentPartPr>
              <p14:xfrm>
                <a:off x="6970267" y="2986773"/>
                <a:ext cx="87480" cy="2599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FF91671-2921-63C8-61A7-6773B7B77BB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61267" y="2978133"/>
                  <a:ext cx="1051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070D2E7-80F8-DDC5-6A1D-4FE1B769CFA9}"/>
                    </a:ext>
                  </a:extLst>
                </p14:cNvPr>
                <p14:cNvContentPartPr/>
                <p14:nvPr/>
              </p14:nvContentPartPr>
              <p14:xfrm>
                <a:off x="7012747" y="3076773"/>
                <a:ext cx="115920" cy="1303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070D2E7-80F8-DDC5-6A1D-4FE1B769CF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04107" y="3068133"/>
                  <a:ext cx="133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DC433BA-9020-A8BA-8DDE-3E61CDE43753}"/>
                    </a:ext>
                  </a:extLst>
                </p14:cNvPr>
                <p14:cNvContentPartPr/>
                <p14:nvPr/>
              </p14:nvContentPartPr>
              <p14:xfrm>
                <a:off x="7170787" y="3089013"/>
                <a:ext cx="235080" cy="1890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DC433BA-9020-A8BA-8DDE-3E61CDE4375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62147" y="3080373"/>
                  <a:ext cx="2527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D70E4CB-7C65-909E-9C51-2E77753FFFCF}"/>
                    </a:ext>
                  </a:extLst>
                </p14:cNvPr>
                <p14:cNvContentPartPr/>
                <p14:nvPr/>
              </p14:nvContentPartPr>
              <p14:xfrm>
                <a:off x="7390387" y="3130773"/>
                <a:ext cx="163440" cy="1404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D70E4CB-7C65-909E-9C51-2E77753FFFC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81387" y="3121773"/>
                  <a:ext cx="181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CD17763-53B7-F205-702D-BFBF51449C31}"/>
                    </a:ext>
                  </a:extLst>
                </p14:cNvPr>
                <p14:cNvContentPartPr/>
                <p14:nvPr/>
              </p14:nvContentPartPr>
              <p14:xfrm>
                <a:off x="7559947" y="2996493"/>
                <a:ext cx="41400" cy="2710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2CD17763-53B7-F205-702D-BFBF51449C3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51307" y="2987853"/>
                  <a:ext cx="590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98B28346-28D1-8A2E-FE33-A08EF3D69D00}"/>
                    </a:ext>
                  </a:extLst>
                </p14:cNvPr>
                <p14:cNvContentPartPr/>
                <p14:nvPr/>
              </p14:nvContentPartPr>
              <p14:xfrm>
                <a:off x="7617547" y="3116013"/>
                <a:ext cx="149760" cy="1101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98B28346-28D1-8A2E-FE33-A08EF3D69D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08907" y="3107373"/>
                  <a:ext cx="1674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98747528-E6F1-3AC4-91BE-CCED093512D8}"/>
                    </a:ext>
                  </a:extLst>
                </p14:cNvPr>
                <p14:cNvContentPartPr/>
                <p14:nvPr/>
              </p14:nvContentPartPr>
              <p14:xfrm>
                <a:off x="7746067" y="2964453"/>
                <a:ext cx="125280" cy="2970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98747528-E6F1-3AC4-91BE-CCED093512D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37067" y="2955813"/>
                  <a:ext cx="1429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303D9C0-3E23-6A7B-4F62-A7E76E1EA712}"/>
                    </a:ext>
                  </a:extLst>
                </p14:cNvPr>
                <p14:cNvContentPartPr/>
                <p14:nvPr/>
              </p14:nvContentPartPr>
              <p14:xfrm>
                <a:off x="7902307" y="3121773"/>
                <a:ext cx="214920" cy="2206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303D9C0-3E23-6A7B-4F62-A7E76E1EA71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93667" y="3112773"/>
                  <a:ext cx="2325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1745DEFC-2334-8FA5-22B4-E51E40044853}"/>
                    </a:ext>
                  </a:extLst>
                </p14:cNvPr>
                <p14:cNvContentPartPr/>
                <p14:nvPr/>
              </p14:nvContentPartPr>
              <p14:xfrm>
                <a:off x="8099947" y="3064173"/>
                <a:ext cx="118800" cy="1828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1745DEFC-2334-8FA5-22B4-E51E400448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91307" y="3055533"/>
                  <a:ext cx="1364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6443D79-5FF6-30C3-0390-BEE35B321FB2}"/>
                    </a:ext>
                  </a:extLst>
                </p14:cNvPr>
                <p14:cNvContentPartPr/>
                <p14:nvPr/>
              </p14:nvContentPartPr>
              <p14:xfrm>
                <a:off x="8291107" y="3203133"/>
                <a:ext cx="23040" cy="129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6443D79-5FF6-30C3-0390-BEE35B321FB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82107" y="3194493"/>
                  <a:ext cx="40680" cy="3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481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지식 표현 형식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선언적 표현</a:t>
            </a:r>
            <a:r>
              <a:rPr lang="en-US" altLang="ko-KR" dirty="0"/>
              <a:t>(declarative representation)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무엇 또는 무엇을 할 것인가에 중점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대부분의 지식이 사실</a:t>
            </a:r>
            <a:r>
              <a:rPr lang="en-US" altLang="ko-KR" dirty="0"/>
              <a:t>(fact)</a:t>
            </a:r>
            <a:r>
              <a:rPr lang="ko-KR" altLang="en-US" dirty="0"/>
              <a:t>을 나타내는 상호 독립적인 정적</a:t>
            </a:r>
            <a:r>
              <a:rPr lang="en-US" altLang="ko-KR" dirty="0"/>
              <a:t>(static) </a:t>
            </a:r>
            <a:r>
              <a:rPr lang="ko-KR" altLang="en-US" dirty="0"/>
              <a:t>모임으로 표현 됨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장점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새로운 지식의 삽입</a:t>
            </a:r>
            <a:r>
              <a:rPr lang="en-US" altLang="ko-KR" dirty="0"/>
              <a:t>, </a:t>
            </a:r>
            <a:r>
              <a:rPr lang="ko-KR" altLang="en-US" dirty="0"/>
              <a:t>지식의 편집</a:t>
            </a:r>
            <a:r>
              <a:rPr lang="en-US" altLang="ko-KR" dirty="0"/>
              <a:t>, </a:t>
            </a:r>
            <a:r>
              <a:rPr lang="ko-KR" altLang="en-US" dirty="0"/>
              <a:t>획득</a:t>
            </a:r>
            <a:r>
              <a:rPr lang="en-US" altLang="ko-KR" dirty="0"/>
              <a:t>, </a:t>
            </a:r>
            <a:r>
              <a:rPr lang="ko-KR" altLang="en-US" dirty="0"/>
              <a:t>검색이 쉽다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예 </a:t>
            </a:r>
            <a:r>
              <a:rPr lang="en-US" altLang="ko-KR" dirty="0"/>
              <a:t>: logic, rule, semantic net</a:t>
            </a:r>
          </a:p>
          <a:p>
            <a:pPr lvl="2">
              <a:lnSpc>
                <a:spcPct val="80000"/>
              </a:lnSpc>
            </a:pPr>
            <a:endParaRPr lang="en-US" altLang="ko-KR" dirty="0"/>
          </a:p>
          <a:p>
            <a:pPr>
              <a:lnSpc>
                <a:spcPct val="80000"/>
              </a:lnSpc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표현의 정의 및 형식</a:t>
            </a:r>
          </a:p>
        </p:txBody>
      </p:sp>
    </p:spTree>
    <p:extLst>
      <p:ext uri="{BB962C8B-B14F-4D97-AF65-F5344CB8AC3E}">
        <p14:creationId xmlns:p14="http://schemas.microsoft.com/office/powerpoint/2010/main" val="32784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표현의 정의 및 형식</a:t>
            </a:r>
          </a:p>
        </p:txBody>
      </p:sp>
      <p:sp>
        <p:nvSpPr>
          <p:cNvPr id="48" name="내용 개체 틀 47">
            <a:extLst>
              <a:ext uri="{FF2B5EF4-FFF2-40B4-BE49-F238E27FC236}">
                <a16:creationId xmlns:a16="http://schemas.microsoft.com/office/drawing/2014/main" id="{486D33F1-E244-4F49-A0A9-0E5B0141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/>
            <a:r>
              <a:rPr lang="ko-KR" altLang="en-US" dirty="0"/>
              <a:t>절차적 표현</a:t>
            </a:r>
            <a:r>
              <a:rPr lang="en-US" altLang="ko-KR" dirty="0"/>
              <a:t>(procedural representation)</a:t>
            </a:r>
          </a:p>
          <a:p>
            <a:pPr lvl="2"/>
            <a:r>
              <a:rPr lang="ko-KR" altLang="en-US" sz="1800" dirty="0"/>
              <a:t>어떻게 할 것인가에 중점</a:t>
            </a:r>
          </a:p>
          <a:p>
            <a:pPr lvl="2"/>
            <a:r>
              <a:rPr lang="ko-KR" altLang="en-US" sz="1800" dirty="0"/>
              <a:t>사실에 관한 지식과  이것을 이용하는 절차를 분리하지 않고 일체화 시킨 표현양식</a:t>
            </a:r>
            <a:r>
              <a:rPr lang="en-US" altLang="ko-KR" sz="1800" dirty="0"/>
              <a:t>, </a:t>
            </a:r>
            <a:r>
              <a:rPr lang="ko-KR" altLang="en-US" sz="1800" dirty="0"/>
              <a:t>대부분의 지식이 </a:t>
            </a:r>
            <a:r>
              <a:rPr lang="en-US" altLang="ko-KR" sz="1800" dirty="0"/>
              <a:t>procedure</a:t>
            </a:r>
            <a:r>
              <a:rPr lang="ko-KR" altLang="en-US" sz="1800" dirty="0"/>
              <a:t>로 표현됨</a:t>
            </a:r>
          </a:p>
          <a:p>
            <a:pPr lvl="2"/>
            <a:r>
              <a:rPr lang="ko-KR" altLang="en-US" sz="1800" dirty="0"/>
              <a:t>추론과정과 직접적으로 연관</a:t>
            </a:r>
          </a:p>
          <a:p>
            <a:pPr lvl="2"/>
            <a:r>
              <a:rPr lang="ko-KR" altLang="en-US" sz="1800" dirty="0" err="1"/>
              <a:t>알고리즘적인</a:t>
            </a:r>
            <a:r>
              <a:rPr lang="ko-KR" altLang="en-US" sz="1800" dirty="0"/>
              <a:t> 지식</a:t>
            </a:r>
          </a:p>
          <a:p>
            <a:pPr lvl="2"/>
            <a:r>
              <a:rPr lang="ko-KR" altLang="en-US" sz="1800" dirty="0"/>
              <a:t>장점</a:t>
            </a:r>
          </a:p>
          <a:p>
            <a:pPr lvl="3"/>
            <a:r>
              <a:rPr lang="en-US" altLang="ko-KR" dirty="0"/>
              <a:t>control</a:t>
            </a:r>
            <a:r>
              <a:rPr lang="ko-KR" altLang="en-US" dirty="0"/>
              <a:t>에 관한 지식표현 용이</a:t>
            </a:r>
          </a:p>
          <a:p>
            <a:pPr lvl="3"/>
            <a:r>
              <a:rPr lang="ko-KR" altLang="en-US" dirty="0"/>
              <a:t>선언적 방법으로 적합하지 않은 지식표현 용이</a:t>
            </a:r>
          </a:p>
          <a:p>
            <a:pPr lvl="3"/>
            <a:r>
              <a:rPr lang="ko-KR" altLang="en-US" dirty="0"/>
              <a:t>경험적 지식</a:t>
            </a:r>
            <a:r>
              <a:rPr lang="en-US" altLang="ko-KR" dirty="0"/>
              <a:t>(heuristic knowledge) </a:t>
            </a:r>
            <a:r>
              <a:rPr lang="ko-KR" altLang="en-US" dirty="0"/>
              <a:t>표현 용이</a:t>
            </a:r>
          </a:p>
          <a:p>
            <a:pPr lvl="3"/>
            <a:r>
              <a:rPr lang="ko-KR" altLang="en-US" dirty="0"/>
              <a:t>예 </a:t>
            </a:r>
            <a:r>
              <a:rPr lang="en-US" altLang="ko-KR" dirty="0"/>
              <a:t>: frame </a:t>
            </a:r>
          </a:p>
          <a:p>
            <a:pPr lvl="2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0024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2999</Words>
  <Application>Microsoft Office PowerPoint</Application>
  <PresentationFormat>와이드스크린</PresentationFormat>
  <Paragraphs>588</Paragraphs>
  <Slides>45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굴림</vt:lpstr>
      <vt:lpstr>맑은 고딕</vt:lpstr>
      <vt:lpstr>Arial</vt:lpstr>
      <vt:lpstr>Tahoma</vt:lpstr>
      <vt:lpstr>Times New Roman</vt:lpstr>
      <vt:lpstr>Wingdings</vt:lpstr>
      <vt:lpstr>Office 테마</vt:lpstr>
      <vt:lpstr>마이크로소프트 수식</vt:lpstr>
      <vt:lpstr>인공 지능 Artificial Intelligence</vt:lpstr>
      <vt:lpstr>데이터, 정보, 지식의 차이</vt:lpstr>
      <vt:lpstr>데이터, 정보, 지식의 차이</vt:lpstr>
      <vt:lpstr>데이터, 정보, 지식의 차이</vt:lpstr>
      <vt:lpstr>데이터, 정보, 지식의 차이</vt:lpstr>
      <vt:lpstr>지식의 종류</vt:lpstr>
      <vt:lpstr>지식의 종류</vt:lpstr>
      <vt:lpstr>지식 표현의 정의 및 형식</vt:lpstr>
      <vt:lpstr>지식 표현의 정의 및 형식</vt:lpstr>
      <vt:lpstr>지식의 분류</vt:lpstr>
      <vt:lpstr>지식 표현의 조건</vt:lpstr>
      <vt:lpstr>지식 표현의 조건</vt:lpstr>
      <vt:lpstr>지식 표현 연구의 흐름</vt:lpstr>
      <vt:lpstr>지식표현방식</vt:lpstr>
      <vt:lpstr>지식표현 시 고려 사항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PowerPoint 프레젠테이션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  <vt:lpstr>지식 표현 기법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Baek-Gyoon Sung</dc:creator>
  <cp:lastModifiedBy>최신호</cp:lastModifiedBy>
  <cp:revision>83</cp:revision>
  <dcterms:created xsi:type="dcterms:W3CDTF">2021-02-14T04:48:10Z</dcterms:created>
  <dcterms:modified xsi:type="dcterms:W3CDTF">2023-03-27T02:20:40Z</dcterms:modified>
</cp:coreProperties>
</file>